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drawings/drawing1.xml" ContentType="application/vnd.openxmlformats-officedocument.drawingml.chartshapes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notesSlides/notesSlide2.xml" ContentType="application/vnd.openxmlformats-officedocument.presentationml.notesSlide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charts/chart8.xml" ContentType="application/vnd.openxmlformats-officedocument.drawingml.chart+xml"/>
  <Override PartName="/ppt/charts/chart9.xml" ContentType="application/vnd.openxmlformats-officedocument.drawingml.chart+xml"/>
  <Override PartName="/ppt/charts/chart10.xml" ContentType="application/vnd.openxmlformats-officedocument.drawingml.chart+xml"/>
  <Override PartName="/ppt/notesSlides/notesSlide5.xml" ContentType="application/vnd.openxmlformats-officedocument.presentationml.notesSlide+xml"/>
  <Override PartName="/ppt/charts/chart11.xml" ContentType="application/vnd.openxmlformats-officedocument.drawingml.chart+xml"/>
  <Override PartName="/ppt/charts/chart12.xml" ContentType="application/vnd.openxmlformats-officedocument.drawingml.chart+xml"/>
  <Override PartName="/ppt/notesSlides/notesSlide6.xml" ContentType="application/vnd.openxmlformats-officedocument.presentationml.notesSlide+xml"/>
  <Override PartName="/ppt/theme/themeOverride1.xml" ContentType="application/vnd.openxmlformats-officedocument.themeOverride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32"/>
  </p:notesMasterIdLst>
  <p:sldIdLst>
    <p:sldId id="797" r:id="rId2"/>
    <p:sldId id="719" r:id="rId3"/>
    <p:sldId id="783" r:id="rId4"/>
    <p:sldId id="735" r:id="rId5"/>
    <p:sldId id="800" r:id="rId6"/>
    <p:sldId id="801" r:id="rId7"/>
    <p:sldId id="787" r:id="rId8"/>
    <p:sldId id="734" r:id="rId9"/>
    <p:sldId id="725" r:id="rId10"/>
    <p:sldId id="794" r:id="rId11"/>
    <p:sldId id="746" r:id="rId12"/>
    <p:sldId id="737" r:id="rId13"/>
    <p:sldId id="738" r:id="rId14"/>
    <p:sldId id="763" r:id="rId15"/>
    <p:sldId id="748" r:id="rId16"/>
    <p:sldId id="749" r:id="rId17"/>
    <p:sldId id="765" r:id="rId18"/>
    <p:sldId id="733" r:id="rId19"/>
    <p:sldId id="724" r:id="rId20"/>
    <p:sldId id="764" r:id="rId21"/>
    <p:sldId id="732" r:id="rId22"/>
    <p:sldId id="767" r:id="rId23"/>
    <p:sldId id="723" r:id="rId24"/>
    <p:sldId id="796" r:id="rId25"/>
    <p:sldId id="766" r:id="rId26"/>
    <p:sldId id="768" r:id="rId27"/>
    <p:sldId id="770" r:id="rId28"/>
    <p:sldId id="799" r:id="rId29"/>
    <p:sldId id="726" r:id="rId30"/>
    <p:sldId id="798" r:id="rId31"/>
  </p:sldIdLst>
  <p:sldSz cx="9144000" cy="5143500" type="screen16x9"/>
  <p:notesSz cx="6797675" cy="9926638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Раздел по умолчанию" id="{16817408-1233-4492-9C32-50B0119E9274}">
          <p14:sldIdLst>
            <p14:sldId id="797"/>
            <p14:sldId id="719"/>
            <p14:sldId id="783"/>
            <p14:sldId id="735"/>
            <p14:sldId id="800"/>
            <p14:sldId id="801"/>
            <p14:sldId id="787"/>
            <p14:sldId id="734"/>
            <p14:sldId id="725"/>
            <p14:sldId id="794"/>
            <p14:sldId id="746"/>
            <p14:sldId id="737"/>
            <p14:sldId id="738"/>
            <p14:sldId id="763"/>
            <p14:sldId id="748"/>
            <p14:sldId id="749"/>
            <p14:sldId id="765"/>
            <p14:sldId id="733"/>
            <p14:sldId id="724"/>
            <p14:sldId id="764"/>
            <p14:sldId id="732"/>
            <p14:sldId id="767"/>
            <p14:sldId id="723"/>
            <p14:sldId id="796"/>
            <p14:sldId id="766"/>
            <p14:sldId id="768"/>
            <p14:sldId id="770"/>
            <p14:sldId id="799"/>
            <p14:sldId id="726"/>
            <p14:sldId id="798"/>
          </p14:sldIdLst>
        </p14:section>
        <p14:section name="Раздел без заголовка" id="{7F8D7348-F0E8-4978-ABE1-6C108D3F710E}">
          <p14:sldIdLst/>
        </p14:section>
      </p14:sectionLst>
    </p:ext>
    <p:ext uri="{EFAFB233-063F-42B5-8137-9DF3F51BA10A}">
      <p15:sldGuideLst xmlns="" xmlns:p15="http://schemas.microsoft.com/office/powerpoint/2012/main">
        <p15:guide id="1" orient="horz" pos="1653">
          <p15:clr>
            <a:srgbClr val="A4A3A4"/>
          </p15:clr>
        </p15:guide>
        <p15:guide id="2" pos="2918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66FFCC"/>
    <a:srgbClr val="379799"/>
    <a:srgbClr val="1EABB2"/>
    <a:srgbClr val="4401C9"/>
    <a:srgbClr val="AD381D"/>
    <a:srgbClr val="A2D0BE"/>
    <a:srgbClr val="CDE5E2"/>
    <a:srgbClr val="0BC1C5"/>
    <a:srgbClr val="3A9684"/>
    <a:srgbClr val="3F879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=""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73A0DAA-6AF3-43AB-8588-CEC1D06C72B9}" styleName="Средний стиль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7DF18680-E054-41AD-8BC1-D1AEF772440D}" styleName="Средний стиль 2 - акцент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22838BEF-8BB2-4498-84A7-C5851F593DF1}" styleName="Средний стиль 4 - акцент 5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 w="12700" cmpd="sng">
              <a:solidFill>
                <a:schemeClr val="accent5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5"/>
              </a:solidFill>
            </a:ln>
          </a:top>
        </a:tcBdr>
        <a:fill>
          <a:solidFill>
            <a:schemeClr val="accent5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5">
              <a:tint val="20000"/>
            </a:schemeClr>
          </a:solidFill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1129" autoAdjust="0"/>
    <p:restoredTop sz="94057" autoAdjust="0"/>
  </p:normalViewPr>
  <p:slideViewPr>
    <p:cSldViewPr snapToGrid="0">
      <p:cViewPr>
        <p:scale>
          <a:sx n="100" d="100"/>
          <a:sy n="100" d="100"/>
        </p:scale>
        <p:origin x="-696" y="-72"/>
      </p:cViewPr>
      <p:guideLst>
        <p:guide orient="horz" pos="1653"/>
        <p:guide pos="2918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36004" cy="36004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theme" Target="theme/theme1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1.xlsx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10.xlsx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11.xlsx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12.xlsx"/></Relationships>
</file>

<file path=ppt/charts/_rels/chart2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.xml"/><Relationship Id="rId1" Type="http://schemas.openxmlformats.org/officeDocument/2006/relationships/package" Target="../embeddings/_____Microsoft_Excel2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3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4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5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6.xlsx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7.xlsx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8.xlsx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9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31"/>
    </mc:Choice>
    <mc:Fallback>
      <c:style val="31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0224357684186651"/>
          <c:y val="5.7294017420936504E-2"/>
          <c:w val="0.80385713709979278"/>
          <c:h val="0.8437024276472421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ВСЕГО на учете</c:v>
                </c:pt>
              </c:strCache>
            </c:strRef>
          </c:tx>
          <c:invertIfNegative val="0"/>
          <c:dLbls>
            <c:txPr>
              <a:bodyPr/>
              <a:lstStyle/>
              <a:p>
                <a:pPr>
                  <a:defRPr sz="1400">
                    <a:latin typeface="Times New Roman" pitchFamily="18" charset="0"/>
                    <a:cs typeface="Times New Roman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Лист1!$A$2:$A$3</c:f>
              <c:strCache>
                <c:ptCount val="2"/>
                <c:pt idx="0">
                  <c:v>Субъектов</c:v>
                </c:pt>
                <c:pt idx="1">
                  <c:v>Объектов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1059</c:v>
                </c:pt>
                <c:pt idx="1">
                  <c:v>3212</c:v>
                </c:pt>
              </c:numCache>
            </c:numRef>
          </c:val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ВО в план</c:v>
                </c:pt>
              </c:strCache>
            </c:strRef>
          </c:tx>
          <c:invertIfNegative val="0"/>
          <c:dLbls>
            <c:txPr>
              <a:bodyPr/>
              <a:lstStyle/>
              <a:p>
                <a:pPr>
                  <a:defRPr sz="1600" b="1">
                    <a:latin typeface="Times New Roman" pitchFamily="18" charset="0"/>
                    <a:cs typeface="Times New Roman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Лист1!$A$2:$A$3</c:f>
              <c:strCache>
                <c:ptCount val="2"/>
                <c:pt idx="0">
                  <c:v>Субъектов</c:v>
                </c:pt>
                <c:pt idx="1">
                  <c:v>Объектов</c:v>
                </c:pt>
              </c:strCache>
            </c:strRef>
          </c:cat>
          <c:val>
            <c:numRef>
              <c:f>Лист1!$C$2:$C$3</c:f>
              <c:numCache>
                <c:formatCode>General</c:formatCode>
                <c:ptCount val="2"/>
                <c:pt idx="0">
                  <c:v>29</c:v>
                </c:pt>
                <c:pt idx="1">
                  <c:v>39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34329472"/>
        <c:axId val="138421376"/>
      </c:barChart>
      <c:catAx>
        <c:axId val="134329472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400">
                <a:latin typeface="Times New Roman" pitchFamily="18" charset="0"/>
                <a:cs typeface="Times New Roman" pitchFamily="18" charset="0"/>
              </a:defRPr>
            </a:pPr>
            <a:endParaRPr lang="ru-RU"/>
          </a:p>
        </c:txPr>
        <c:crossAx val="138421376"/>
        <c:crosses val="autoZero"/>
        <c:auto val="1"/>
        <c:lblAlgn val="ctr"/>
        <c:lblOffset val="100"/>
        <c:noMultiLvlLbl val="0"/>
      </c:catAx>
      <c:valAx>
        <c:axId val="138421376"/>
        <c:scaling>
          <c:orientation val="minMax"/>
        </c:scaling>
        <c:delete val="1"/>
        <c:axPos val="l"/>
        <c:majorGridlines/>
        <c:numFmt formatCode="General" sourceLinked="1"/>
        <c:majorTickMark val="out"/>
        <c:minorTickMark val="none"/>
        <c:tickLblPos val="none"/>
        <c:crossAx val="134329472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1.1560472333051222E-2"/>
          <c:y val="6.4660882869412517E-2"/>
          <c:w val="0.36301708205951977"/>
          <c:h val="0.35380426656466796"/>
        </c:manualLayout>
      </c:layout>
      <c:overlay val="0"/>
      <c:txPr>
        <a:bodyPr/>
        <a:lstStyle/>
        <a:p>
          <a:pPr>
            <a:defRPr sz="1200">
              <a:latin typeface="Times New Roman" pitchFamily="18" charset="0"/>
              <a:cs typeface="Times New Roman" pitchFamily="18" charset="0"/>
            </a:defRPr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31"/>
    </mc:Choice>
    <mc:Fallback>
      <c:style val="31"/>
    </mc:Fallback>
  </mc:AlternateContent>
  <c:chart>
    <c:autoTitleDeleted val="1"/>
    <c:plotArea>
      <c:layout>
        <c:manualLayout>
          <c:layoutTarget val="inner"/>
          <c:xMode val="edge"/>
          <c:yMode val="edge"/>
          <c:x val="6.6487236520722512E-2"/>
          <c:y val="0"/>
          <c:w val="0.88107539350960962"/>
          <c:h val="0.7515043129149656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2019</c:v>
                </c:pt>
              </c:strCache>
            </c:strRef>
          </c:tx>
          <c:invertIfNegative val="0"/>
          <c:dLbls>
            <c:txPr>
              <a:bodyPr/>
              <a:lstStyle/>
              <a:p>
                <a:pPr>
                  <a:defRPr sz="1600" i="0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Лист1!$A$2:$A$6</c:f>
              <c:strCache>
                <c:ptCount val="5"/>
                <c:pt idx="0">
                  <c:v>нарушений</c:v>
                </c:pt>
                <c:pt idx="1">
                  <c:v>протоколов</c:v>
                </c:pt>
                <c:pt idx="2">
                  <c:v>постановлений</c:v>
                </c:pt>
                <c:pt idx="3">
                  <c:v>представлений</c:v>
                </c:pt>
                <c:pt idx="4">
                  <c:v>предписаний</c:v>
                </c:pt>
              </c:strCache>
            </c:strRef>
          </c:cat>
          <c:val>
            <c:numRef>
              <c:f>Лист1!$B$2:$B$6</c:f>
              <c:numCache>
                <c:formatCode>General</c:formatCode>
                <c:ptCount val="5"/>
                <c:pt idx="0">
                  <c:v>23</c:v>
                </c:pt>
                <c:pt idx="1">
                  <c:v>9</c:v>
                </c:pt>
                <c:pt idx="2">
                  <c:v>7</c:v>
                </c:pt>
                <c:pt idx="3">
                  <c:v>4</c:v>
                </c:pt>
                <c:pt idx="4">
                  <c:v>0</c:v>
                </c:pt>
              </c:numCache>
            </c:numRef>
          </c:val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2020</c:v>
                </c:pt>
              </c:strCache>
            </c:strRef>
          </c:tx>
          <c:invertIfNegative val="0"/>
          <c:dLbls>
            <c:txPr>
              <a:bodyPr/>
              <a:lstStyle/>
              <a:p>
                <a:pPr>
                  <a:defRPr sz="1600" b="1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Лист1!$A$2:$A$6</c:f>
              <c:strCache>
                <c:ptCount val="5"/>
                <c:pt idx="0">
                  <c:v>нарушений</c:v>
                </c:pt>
                <c:pt idx="1">
                  <c:v>протоколов</c:v>
                </c:pt>
                <c:pt idx="2">
                  <c:v>постановлений</c:v>
                </c:pt>
                <c:pt idx="3">
                  <c:v>представлений</c:v>
                </c:pt>
                <c:pt idx="4">
                  <c:v>предписаний</c:v>
                </c:pt>
              </c:strCache>
            </c:strRef>
          </c:cat>
          <c:val>
            <c:numRef>
              <c:f>Лист1!$C$2:$C$6</c:f>
              <c:numCache>
                <c:formatCode>General</c:formatCode>
                <c:ptCount val="5"/>
                <c:pt idx="0">
                  <c:v>30</c:v>
                </c:pt>
                <c:pt idx="1">
                  <c:v>22</c:v>
                </c:pt>
                <c:pt idx="2">
                  <c:v>24</c:v>
                </c:pt>
                <c:pt idx="3">
                  <c:v>12</c:v>
                </c:pt>
                <c:pt idx="4">
                  <c:v>8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5"/>
        <c:axId val="194158976"/>
        <c:axId val="194160512"/>
      </c:barChart>
      <c:catAx>
        <c:axId val="1941589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110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endParaRPr lang="ru-RU"/>
          </a:p>
        </c:txPr>
        <c:crossAx val="194160512"/>
        <c:crosses val="autoZero"/>
        <c:auto val="1"/>
        <c:lblAlgn val="ctr"/>
        <c:lblOffset val="100"/>
        <c:noMultiLvlLbl val="0"/>
      </c:catAx>
      <c:valAx>
        <c:axId val="19416051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one"/>
        <c:crossAx val="194158976"/>
        <c:crosses val="autoZero"/>
        <c:crossBetween val="between"/>
      </c:valAx>
    </c:plotArea>
    <c:legend>
      <c:legendPos val="t"/>
      <c:layout>
        <c:manualLayout>
          <c:xMode val="edge"/>
          <c:yMode val="edge"/>
          <c:x val="0.65559435359469675"/>
          <c:y val="0"/>
          <c:w val="0.32055980972151582"/>
          <c:h val="0.26598212436935104"/>
        </c:manualLayout>
      </c:layout>
      <c:overlay val="0"/>
      <c:txPr>
        <a:bodyPr/>
        <a:lstStyle/>
        <a:p>
          <a:pPr>
            <a:defRPr sz="1400">
              <a:latin typeface="Times New Roman" panose="02020603050405020304" pitchFamily="18" charset="0"/>
              <a:cs typeface="Times New Roman" panose="02020603050405020304" pitchFamily="18" charset="0"/>
            </a:defRPr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31"/>
    </mc:Choice>
    <mc:Fallback>
      <c:style val="31"/>
    </mc:Fallback>
  </mc:AlternateContent>
  <c:chart>
    <c:autoTitleDeleted val="1"/>
    <c:plotArea>
      <c:layout>
        <c:manualLayout>
          <c:layoutTarget val="inner"/>
          <c:xMode val="edge"/>
          <c:yMode val="edge"/>
          <c:x val="6.6487236520722512E-2"/>
          <c:y val="0"/>
          <c:w val="0.88107539350960962"/>
          <c:h val="0.7515043129149656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2019</c:v>
                </c:pt>
              </c:strCache>
            </c:strRef>
          </c:tx>
          <c:invertIfNegative val="0"/>
          <c:dLbls>
            <c:txPr>
              <a:bodyPr/>
              <a:lstStyle/>
              <a:p>
                <a:pPr>
                  <a:defRPr sz="1600" i="0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Лист1!$A$2:$A$7</c:f>
              <c:strCache>
                <c:ptCount val="6"/>
                <c:pt idx="0">
                  <c:v>нарушений</c:v>
                </c:pt>
                <c:pt idx="1">
                  <c:v>протоколов</c:v>
                </c:pt>
                <c:pt idx="2">
                  <c:v>постановлений</c:v>
                </c:pt>
                <c:pt idx="3">
                  <c:v>представлений</c:v>
                </c:pt>
                <c:pt idx="4">
                  <c:v>предписаний</c:v>
                </c:pt>
                <c:pt idx="5">
                  <c:v>предостережений</c:v>
                </c:pt>
              </c:strCache>
            </c:strRef>
          </c:cat>
          <c:val>
            <c:numRef>
              <c:f>Лист1!$B$2:$B$7</c:f>
              <c:numCache>
                <c:formatCode>General</c:formatCode>
                <c:ptCount val="6"/>
                <c:pt idx="0">
                  <c:v>150</c:v>
                </c:pt>
                <c:pt idx="1">
                  <c:v>96</c:v>
                </c:pt>
                <c:pt idx="2">
                  <c:v>197</c:v>
                </c:pt>
                <c:pt idx="3">
                  <c:v>37</c:v>
                </c:pt>
                <c:pt idx="4">
                  <c:v>57</c:v>
                </c:pt>
                <c:pt idx="5">
                  <c:v>0</c:v>
                </c:pt>
              </c:numCache>
            </c:numRef>
          </c:val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2020</c:v>
                </c:pt>
              </c:strCache>
            </c:strRef>
          </c:tx>
          <c:invertIfNegative val="0"/>
          <c:dLbls>
            <c:txPr>
              <a:bodyPr/>
              <a:lstStyle/>
              <a:p>
                <a:pPr>
                  <a:defRPr sz="1600" b="1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Лист1!$A$2:$A$7</c:f>
              <c:strCache>
                <c:ptCount val="6"/>
                <c:pt idx="0">
                  <c:v>нарушений</c:v>
                </c:pt>
                <c:pt idx="1">
                  <c:v>протоколов</c:v>
                </c:pt>
                <c:pt idx="2">
                  <c:v>постановлений</c:v>
                </c:pt>
                <c:pt idx="3">
                  <c:v>представлений</c:v>
                </c:pt>
                <c:pt idx="4">
                  <c:v>предписаний</c:v>
                </c:pt>
                <c:pt idx="5">
                  <c:v>предостережений</c:v>
                </c:pt>
              </c:strCache>
            </c:strRef>
          </c:cat>
          <c:val>
            <c:numRef>
              <c:f>Лист1!$C$2:$C$7</c:f>
              <c:numCache>
                <c:formatCode>General</c:formatCode>
                <c:ptCount val="6"/>
                <c:pt idx="0">
                  <c:v>45</c:v>
                </c:pt>
                <c:pt idx="1">
                  <c:v>31</c:v>
                </c:pt>
                <c:pt idx="2">
                  <c:v>69</c:v>
                </c:pt>
                <c:pt idx="3">
                  <c:v>14</c:v>
                </c:pt>
                <c:pt idx="4">
                  <c:v>2</c:v>
                </c:pt>
                <c:pt idx="5">
                  <c:v>3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5"/>
        <c:axId val="196247552"/>
        <c:axId val="196249472"/>
      </c:barChart>
      <c:catAx>
        <c:axId val="1962475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110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endParaRPr lang="ru-RU"/>
          </a:p>
        </c:txPr>
        <c:crossAx val="196249472"/>
        <c:crosses val="autoZero"/>
        <c:auto val="1"/>
        <c:lblAlgn val="ctr"/>
        <c:lblOffset val="100"/>
        <c:noMultiLvlLbl val="0"/>
      </c:catAx>
      <c:valAx>
        <c:axId val="19624947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one"/>
        <c:crossAx val="196247552"/>
        <c:crosses val="autoZero"/>
        <c:crossBetween val="between"/>
      </c:valAx>
    </c:plotArea>
    <c:legend>
      <c:legendPos val="t"/>
      <c:layout>
        <c:manualLayout>
          <c:xMode val="edge"/>
          <c:yMode val="edge"/>
          <c:x val="0.65559435359469709"/>
          <c:y val="0"/>
          <c:w val="0.32055980972151582"/>
          <c:h val="0.36631217823074891"/>
        </c:manualLayout>
      </c:layout>
      <c:overlay val="0"/>
      <c:txPr>
        <a:bodyPr/>
        <a:lstStyle/>
        <a:p>
          <a:pPr>
            <a:defRPr sz="1400">
              <a:latin typeface="Times New Roman" panose="02020603050405020304" pitchFamily="18" charset="0"/>
              <a:cs typeface="Times New Roman" panose="02020603050405020304" pitchFamily="18" charset="0"/>
            </a:defRPr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31"/>
    </mc:Choice>
    <mc:Fallback>
      <c:style val="31"/>
    </mc:Fallback>
  </mc:AlternateContent>
  <c:chart>
    <c:autoTitleDeleted val="1"/>
    <c:plotArea>
      <c:layout>
        <c:manualLayout>
          <c:layoutTarget val="inner"/>
          <c:xMode val="edge"/>
          <c:yMode val="edge"/>
          <c:x val="6.052744327788568E-2"/>
          <c:y val="2.6402645752999301E-2"/>
          <c:w val="0.85127658486155755"/>
          <c:h val="0.7515043129149656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2019</c:v>
                </c:pt>
              </c:strCache>
            </c:strRef>
          </c:tx>
          <c:invertIfNegative val="0"/>
          <c:dLbls>
            <c:txPr>
              <a:bodyPr/>
              <a:lstStyle/>
              <a:p>
                <a:pPr>
                  <a:defRPr sz="1600" i="0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Лист1!$A$2:$A$6</c:f>
              <c:strCache>
                <c:ptCount val="5"/>
                <c:pt idx="0">
                  <c:v>нарушений</c:v>
                </c:pt>
                <c:pt idx="1">
                  <c:v>протоколов</c:v>
                </c:pt>
                <c:pt idx="2">
                  <c:v>постановлений</c:v>
                </c:pt>
                <c:pt idx="3">
                  <c:v>представлений</c:v>
                </c:pt>
                <c:pt idx="4">
                  <c:v>предписаний</c:v>
                </c:pt>
              </c:strCache>
            </c:strRef>
          </c:cat>
          <c:val>
            <c:numRef>
              <c:f>Лист1!$B$2:$B$6</c:f>
              <c:numCache>
                <c:formatCode>General</c:formatCode>
                <c:ptCount val="5"/>
                <c:pt idx="0">
                  <c:v>104</c:v>
                </c:pt>
                <c:pt idx="1">
                  <c:v>88</c:v>
                </c:pt>
                <c:pt idx="2">
                  <c:v>97</c:v>
                </c:pt>
                <c:pt idx="3">
                  <c:v>13</c:v>
                </c:pt>
                <c:pt idx="4">
                  <c:v>25</c:v>
                </c:pt>
              </c:numCache>
            </c:numRef>
          </c:val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2020</c:v>
                </c:pt>
              </c:strCache>
            </c:strRef>
          </c:tx>
          <c:invertIfNegative val="0"/>
          <c:dLbls>
            <c:txPr>
              <a:bodyPr/>
              <a:lstStyle/>
              <a:p>
                <a:pPr>
                  <a:defRPr sz="1600" b="1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Лист1!$A$2:$A$6</c:f>
              <c:strCache>
                <c:ptCount val="5"/>
                <c:pt idx="0">
                  <c:v>нарушений</c:v>
                </c:pt>
                <c:pt idx="1">
                  <c:v>протоколов</c:v>
                </c:pt>
                <c:pt idx="2">
                  <c:v>постановлений</c:v>
                </c:pt>
                <c:pt idx="3">
                  <c:v>представлений</c:v>
                </c:pt>
                <c:pt idx="4">
                  <c:v>предписаний</c:v>
                </c:pt>
              </c:strCache>
            </c:strRef>
          </c:cat>
          <c:val>
            <c:numRef>
              <c:f>Лист1!$C$2:$C$6</c:f>
              <c:numCache>
                <c:formatCode>General</c:formatCode>
                <c:ptCount val="5"/>
                <c:pt idx="0">
                  <c:v>170</c:v>
                </c:pt>
                <c:pt idx="1">
                  <c:v>130</c:v>
                </c:pt>
                <c:pt idx="2">
                  <c:v>148</c:v>
                </c:pt>
                <c:pt idx="3">
                  <c:v>21</c:v>
                </c:pt>
                <c:pt idx="4">
                  <c:v>26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5"/>
        <c:axId val="206096256"/>
        <c:axId val="206097792"/>
      </c:barChart>
      <c:catAx>
        <c:axId val="2060962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110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endParaRPr lang="ru-RU"/>
          </a:p>
        </c:txPr>
        <c:crossAx val="206097792"/>
        <c:crosses val="autoZero"/>
        <c:auto val="1"/>
        <c:lblAlgn val="ctr"/>
        <c:lblOffset val="100"/>
        <c:noMultiLvlLbl val="0"/>
      </c:catAx>
      <c:valAx>
        <c:axId val="20609779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one"/>
        <c:crossAx val="206096256"/>
        <c:crosses val="autoZero"/>
        <c:crossBetween val="between"/>
      </c:valAx>
    </c:plotArea>
    <c:legend>
      <c:legendPos val="t"/>
      <c:layout>
        <c:manualLayout>
          <c:xMode val="edge"/>
          <c:yMode val="edge"/>
          <c:x val="0.61685583814611167"/>
          <c:y val="0"/>
          <c:w val="0.32055980972151582"/>
          <c:h val="0.26598212436935126"/>
        </c:manualLayout>
      </c:layout>
      <c:overlay val="0"/>
      <c:txPr>
        <a:bodyPr/>
        <a:lstStyle/>
        <a:p>
          <a:pPr>
            <a:defRPr sz="1400">
              <a:latin typeface="Times New Roman" panose="02020603050405020304" pitchFamily="18" charset="0"/>
              <a:cs typeface="Times New Roman" panose="02020603050405020304" pitchFamily="18" charset="0"/>
            </a:defRPr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26"/>
    </mc:Choice>
    <mc:Fallback>
      <c:style val="26"/>
    </mc:Fallback>
  </mc:AlternateContent>
  <c:chart>
    <c:autoTitleDeleted val="0"/>
    <c:plotArea>
      <c:layout>
        <c:manualLayout>
          <c:layoutTarget val="inner"/>
          <c:xMode val="edge"/>
          <c:yMode val="edge"/>
          <c:x val="5.48331448973002E-2"/>
          <c:y val="0"/>
          <c:w val="0.82806842709422357"/>
          <c:h val="0.7983611917239407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ВСЕГО на учете</c:v>
                </c:pt>
              </c:strCache>
            </c:strRef>
          </c:tx>
          <c:invertIfNegative val="0"/>
          <c:dLbls>
            <c:dLbl>
              <c:idx val="4"/>
              <c:layout>
                <c:manualLayout>
                  <c:x val="2.9570712421329168E-2"/>
                  <c:y val="3.6154061851913499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>
                    <a:solidFill>
                      <a:srgbClr val="00206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Лист1!$A$2:$A$7</c:f>
              <c:strCache>
                <c:ptCount val="6"/>
                <c:pt idx="0">
                  <c:v>ЧВ</c:v>
                </c:pt>
                <c:pt idx="1">
                  <c:v>высокий</c:v>
                </c:pt>
                <c:pt idx="2">
                  <c:v>значительный</c:v>
                </c:pt>
                <c:pt idx="3">
                  <c:v>средний</c:v>
                </c:pt>
                <c:pt idx="4">
                  <c:v>умеренный</c:v>
                </c:pt>
                <c:pt idx="5">
                  <c:v>низкий</c:v>
                </c:pt>
              </c:strCache>
            </c:strRef>
          </c:cat>
          <c:val>
            <c:numRef>
              <c:f>Лист1!$B$2:$B$7</c:f>
              <c:numCache>
                <c:formatCode>General</c:formatCode>
                <c:ptCount val="6"/>
                <c:pt idx="0">
                  <c:v>4</c:v>
                </c:pt>
                <c:pt idx="1">
                  <c:v>51</c:v>
                </c:pt>
                <c:pt idx="2">
                  <c:v>203</c:v>
                </c:pt>
                <c:pt idx="3">
                  <c:v>820</c:v>
                </c:pt>
                <c:pt idx="4">
                  <c:v>1820</c:v>
                </c:pt>
                <c:pt idx="5">
                  <c:v>314</c:v>
                </c:pt>
              </c:numCache>
            </c:numRef>
          </c:val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ВО в план</c:v>
                </c:pt>
              </c:strCache>
            </c:strRef>
          </c:tx>
          <c:invertIfNegative val="0"/>
          <c:dLbls>
            <c:dLbl>
              <c:idx val="1"/>
              <c:layout>
                <c:manualLayout>
                  <c:x val="1.1053753445594209E-2"/>
                  <c:y val="-8.1007789015758429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1.1053753445594209E-2"/>
                  <c:y val="-2.1090643401852835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3"/>
              <c:layout>
                <c:manualLayout>
                  <c:x val="5.5268767227971052E-3"/>
                  <c:y val="-7.8225902507668178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4"/>
              <c:layout>
                <c:manualLayout>
                  <c:x val="5.7840723246217578E-3"/>
                  <c:y val="-4.7166832451825281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5"/>
              <c:layout>
                <c:manualLayout>
                  <c:x val="2.7634383613986545E-3"/>
                  <c:y val="2.030457393835989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 b="1">
                    <a:solidFill>
                      <a:srgbClr val="00206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Лист1!$A$2:$A$7</c:f>
              <c:strCache>
                <c:ptCount val="6"/>
                <c:pt idx="0">
                  <c:v>ЧВ</c:v>
                </c:pt>
                <c:pt idx="1">
                  <c:v>высокий</c:v>
                </c:pt>
                <c:pt idx="2">
                  <c:v>значительный</c:v>
                </c:pt>
                <c:pt idx="3">
                  <c:v>средний</c:v>
                </c:pt>
                <c:pt idx="4">
                  <c:v>умеренный</c:v>
                </c:pt>
                <c:pt idx="5">
                  <c:v>низкий</c:v>
                </c:pt>
              </c:strCache>
            </c:strRef>
          </c:cat>
          <c:val>
            <c:numRef>
              <c:f>Лист1!$C$2:$C$7</c:f>
              <c:numCache>
                <c:formatCode>General</c:formatCode>
                <c:ptCount val="6"/>
                <c:pt idx="0">
                  <c:v>0</c:v>
                </c:pt>
                <c:pt idx="1">
                  <c:v>2</c:v>
                </c:pt>
                <c:pt idx="2">
                  <c:v>24</c:v>
                </c:pt>
                <c:pt idx="3">
                  <c:v>12</c:v>
                </c:pt>
                <c:pt idx="4">
                  <c:v>1</c:v>
                </c:pt>
                <c:pt idx="5">
                  <c:v>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48663936"/>
        <c:axId val="48673920"/>
      </c:barChart>
      <c:catAx>
        <c:axId val="48663936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0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endParaRPr lang="ru-RU"/>
          </a:p>
        </c:txPr>
        <c:crossAx val="48673920"/>
        <c:crosses val="autoZero"/>
        <c:auto val="1"/>
        <c:lblAlgn val="ctr"/>
        <c:lblOffset val="100"/>
        <c:noMultiLvlLbl val="0"/>
      </c:catAx>
      <c:valAx>
        <c:axId val="48673920"/>
        <c:scaling>
          <c:orientation val="minMax"/>
        </c:scaling>
        <c:delete val="1"/>
        <c:axPos val="l"/>
        <c:majorGridlines/>
        <c:numFmt formatCode="General" sourceLinked="1"/>
        <c:majorTickMark val="out"/>
        <c:minorTickMark val="none"/>
        <c:tickLblPos val="none"/>
        <c:crossAx val="48663936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3.8441926147727831E-2"/>
          <c:y val="0.22079456379555018"/>
          <c:w val="0.3219912964312574"/>
          <c:h val="0.20327457891648687"/>
        </c:manualLayout>
      </c:layout>
      <c:overlay val="0"/>
      <c:txPr>
        <a:bodyPr/>
        <a:lstStyle/>
        <a:p>
          <a:pPr>
            <a:defRPr sz="120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defRPr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  <c:userShapes r:id="rId2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31"/>
    </mc:Choice>
    <mc:Fallback>
      <c:style val="31"/>
    </mc:Fallback>
  </mc:AlternateContent>
  <c:chart>
    <c:title>
      <c:layout>
        <c:manualLayout>
          <c:xMode val="edge"/>
          <c:yMode val="edge"/>
          <c:x val="0.15965407693006414"/>
          <c:y val="0"/>
        </c:manualLayout>
      </c:layout>
      <c:overlay val="0"/>
      <c:txPr>
        <a:bodyPr/>
        <a:lstStyle/>
        <a:p>
          <a:pPr>
            <a:defRPr sz="1200">
              <a:latin typeface="Times New Roman" pitchFamily="18" charset="0"/>
              <a:cs typeface="Times New Roman" pitchFamily="18" charset="0"/>
            </a:defRPr>
          </a:pPr>
          <a:endParaRPr lang="ru-RU"/>
        </a:p>
      </c:txPr>
    </c:title>
    <c:autoTitleDeleted val="0"/>
    <c:plotArea>
      <c:layout>
        <c:manualLayout>
          <c:layoutTarget val="inner"/>
          <c:xMode val="edge"/>
          <c:yMode val="edge"/>
          <c:x val="6.5297606839852904E-2"/>
          <c:y val="0.40667817106490811"/>
          <c:w val="0.84038362772480402"/>
          <c:h val="0.479747876268372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Планирование на 2021 год   (лицензионный контроль субъекты, без категории риска)</c:v>
                </c:pt>
              </c:strCache>
            </c:strRef>
          </c:tx>
          <c:invertIfNegative val="0"/>
          <c:dLbls>
            <c:txPr>
              <a:bodyPr/>
              <a:lstStyle/>
              <a:p>
                <a:pPr>
                  <a:defRPr sz="1600" b="1">
                    <a:latin typeface="Times New Roman" pitchFamily="18" charset="0"/>
                    <a:cs typeface="Times New Roman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Лист1!$A$2</c:f>
              <c:strCache>
                <c:ptCount val="1"/>
                <c:pt idx="0">
                  <c:v>ВО</c:v>
                </c:pt>
              </c:strCache>
            </c:strRef>
          </c:cat>
          <c:val>
            <c:numRef>
              <c:f>Лист1!$B$2</c:f>
              <c:numCache>
                <c:formatCode>General</c:formatCode>
                <c:ptCount val="1"/>
                <c:pt idx="0">
                  <c:v>20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48588288"/>
        <c:axId val="48589824"/>
      </c:barChart>
      <c:catAx>
        <c:axId val="48588288"/>
        <c:scaling>
          <c:orientation val="minMax"/>
        </c:scaling>
        <c:delete val="0"/>
        <c:axPos val="b"/>
        <c:majorTickMark val="out"/>
        <c:minorTickMark val="none"/>
        <c:tickLblPos val="nextTo"/>
        <c:txPr>
          <a:bodyPr/>
          <a:lstStyle/>
          <a:p>
            <a:pPr>
              <a:defRPr sz="1400">
                <a:latin typeface="Times New Roman" pitchFamily="18" charset="0"/>
                <a:cs typeface="Times New Roman" pitchFamily="18" charset="0"/>
              </a:defRPr>
            </a:pPr>
            <a:endParaRPr lang="ru-RU"/>
          </a:p>
        </c:txPr>
        <c:crossAx val="48589824"/>
        <c:crosses val="autoZero"/>
        <c:auto val="1"/>
        <c:lblAlgn val="ctr"/>
        <c:lblOffset val="100"/>
        <c:noMultiLvlLbl val="0"/>
      </c:catAx>
      <c:valAx>
        <c:axId val="48589824"/>
        <c:scaling>
          <c:orientation val="minMax"/>
        </c:scaling>
        <c:delete val="1"/>
        <c:axPos val="l"/>
        <c:majorGridlines/>
        <c:numFmt formatCode="General" sourceLinked="1"/>
        <c:majorTickMark val="out"/>
        <c:minorTickMark val="none"/>
        <c:tickLblPos val="none"/>
        <c:crossAx val="4858828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7"/>
    </mc:Choice>
    <mc:Fallback>
      <c:style val="7"/>
    </mc:Fallback>
  </mc:AlternateContent>
  <c:chart>
    <c:title>
      <c:tx>
        <c:rich>
          <a:bodyPr/>
          <a:lstStyle/>
          <a:p>
            <a:pPr>
              <a:defRPr sz="1800"/>
            </a:pPr>
            <a:r>
              <a:rPr lang="ru-RU" sz="1400" dirty="0"/>
              <a:t>Динамика рейдовых мероприятий</a:t>
            </a:r>
          </a:p>
        </c:rich>
      </c:tx>
      <c:layout>
        <c:manualLayout>
          <c:xMode val="edge"/>
          <c:yMode val="edge"/>
          <c:x val="0.19205976819769091"/>
          <c:y val="2.1749703724508344E-2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29607305936073058"/>
          <c:y val="0.10835439299416826"/>
          <c:w val="0.67881278538812784"/>
          <c:h val="0.60495721661405299"/>
        </c:manualLayout>
      </c:layout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 рейдов</c:v>
                </c:pt>
              </c:strCache>
            </c:strRef>
          </c:tx>
          <c:spPr>
            <a:ln w="38100"/>
          </c:spPr>
          <c:marker>
            <c:symbol val="none"/>
          </c:marker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151</c:v>
                </c:pt>
                <c:pt idx="1">
                  <c:v>88</c:v>
                </c:pt>
                <c:pt idx="2">
                  <c:v>124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97FC-4125-A042-8C52136FE9D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47173376"/>
        <c:axId val="147174912"/>
      </c:lineChart>
      <c:catAx>
        <c:axId val="1471733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crossAx val="147174912"/>
        <c:crosses val="autoZero"/>
        <c:auto val="1"/>
        <c:lblAlgn val="ctr"/>
        <c:lblOffset val="100"/>
        <c:noMultiLvlLbl val="0"/>
      </c:catAx>
      <c:valAx>
        <c:axId val="147174912"/>
        <c:scaling>
          <c:orientation val="minMax"/>
        </c:scaling>
        <c:delete val="0"/>
        <c:axPos val="l"/>
        <c:majorGridlines/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1200"/>
            </a:pPr>
            <a:endParaRPr lang="ru-RU"/>
          </a:p>
        </c:txPr>
        <c:crossAx val="147173376"/>
        <c:crosses val="autoZero"/>
        <c:crossBetween val="between"/>
      </c:valAx>
      <c:dTable>
        <c:showHorzBorder val="1"/>
        <c:showVertBorder val="1"/>
        <c:showOutline val="1"/>
        <c:showKeys val="1"/>
        <c:txPr>
          <a:bodyPr/>
          <a:lstStyle/>
          <a:p>
            <a:pPr rtl="0">
              <a:defRPr sz="1200" b="1"/>
            </a:pPr>
            <a:endParaRPr lang="ru-RU"/>
          </a:p>
        </c:txPr>
      </c:dTable>
    </c:plotArea>
    <c:plotVisOnly val="1"/>
    <c:dispBlanksAs val="gap"/>
    <c:showDLblsOverMax val="0"/>
  </c:chart>
  <c:txPr>
    <a:bodyPr/>
    <a:lstStyle/>
    <a:p>
      <a:pPr>
        <a:defRPr sz="1800">
          <a:latin typeface="Times New Roman" panose="02020603050405020304" pitchFamily="18" charset="0"/>
          <a:cs typeface="Times New Roman" panose="02020603050405020304" pitchFamily="18" charset="0"/>
        </a:defRPr>
      </a:pPr>
      <a:endParaRPr lang="ru-RU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31"/>
    </mc:Choice>
    <mc:Fallback>
      <c:style val="31"/>
    </mc:Fallback>
  </mc:AlternateContent>
  <c:chart>
    <c:autoTitleDeleted val="0"/>
    <c:plotArea>
      <c:layout>
        <c:manualLayout>
          <c:layoutTarget val="inner"/>
          <c:xMode val="edge"/>
          <c:yMode val="edge"/>
          <c:x val="5.812239952663175E-2"/>
          <c:y val="0.12643447623441004"/>
          <c:w val="0.85088568718242563"/>
          <c:h val="0.6178286773792068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 2019 г.</c:v>
                </c:pt>
              </c:strCache>
            </c:strRef>
          </c:tx>
          <c:invertIfNegative val="0"/>
          <c:dLbls>
            <c:txPr>
              <a:bodyPr/>
              <a:lstStyle/>
              <a:p>
                <a:pPr>
                  <a:defRPr sz="1800">
                    <a:latin typeface="Times New Roman" pitchFamily="18" charset="0"/>
                    <a:cs typeface="Times New Roman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Лист1!$A$2:$A$4</c:f>
              <c:strCache>
                <c:ptCount val="3"/>
                <c:pt idx="0">
                  <c:v>всего</c:v>
                </c:pt>
                <c:pt idx="1">
                  <c:v>предупреждений</c:v>
                </c:pt>
                <c:pt idx="2">
                  <c:v>админ.штрафов</c:v>
                </c:pt>
              </c:strCache>
            </c:str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386</c:v>
                </c:pt>
                <c:pt idx="1">
                  <c:v>208</c:v>
                </c:pt>
                <c:pt idx="2">
                  <c:v>178</c:v>
                </c:pt>
              </c:numCache>
            </c:numRef>
          </c:val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 2020 г. </c:v>
                </c:pt>
              </c:strCache>
            </c:strRef>
          </c:tx>
          <c:invertIfNegative val="0"/>
          <c:dLbls>
            <c:txPr>
              <a:bodyPr/>
              <a:lstStyle/>
              <a:p>
                <a:pPr>
                  <a:defRPr b="1">
                    <a:latin typeface="Times New Roman" pitchFamily="18" charset="0"/>
                    <a:cs typeface="Times New Roman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Лист1!$A$2:$A$4</c:f>
              <c:strCache>
                <c:ptCount val="3"/>
                <c:pt idx="0">
                  <c:v>всего</c:v>
                </c:pt>
                <c:pt idx="1">
                  <c:v>предупреждений</c:v>
                </c:pt>
                <c:pt idx="2">
                  <c:v>админ.штрафов</c:v>
                </c:pt>
              </c:strCache>
            </c:strRef>
          </c:cat>
          <c:val>
            <c:numRef>
              <c:f>Лист1!$C$2:$C$4</c:f>
              <c:numCache>
                <c:formatCode>General</c:formatCode>
                <c:ptCount val="3"/>
                <c:pt idx="0">
                  <c:v>451</c:v>
                </c:pt>
                <c:pt idx="1">
                  <c:v>140</c:v>
                </c:pt>
                <c:pt idx="2">
                  <c:v>311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48653952"/>
        <c:axId val="148791296"/>
      </c:barChart>
      <c:catAx>
        <c:axId val="148653952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200">
                <a:latin typeface="Times New Roman" pitchFamily="18" charset="0"/>
                <a:cs typeface="Times New Roman" pitchFamily="18" charset="0"/>
              </a:defRPr>
            </a:pPr>
            <a:endParaRPr lang="ru-RU"/>
          </a:p>
        </c:txPr>
        <c:crossAx val="148791296"/>
        <c:crosses val="autoZero"/>
        <c:auto val="1"/>
        <c:lblAlgn val="ctr"/>
        <c:lblOffset val="100"/>
        <c:noMultiLvlLbl val="0"/>
      </c:catAx>
      <c:valAx>
        <c:axId val="148791296"/>
        <c:scaling>
          <c:orientation val="minMax"/>
        </c:scaling>
        <c:delete val="0"/>
        <c:axPos val="l"/>
        <c:majorGridlines/>
        <c:numFmt formatCode="General" sourceLinked="1"/>
        <c:majorTickMark val="out"/>
        <c:minorTickMark val="none"/>
        <c:tickLblPos val="none"/>
        <c:crossAx val="148653952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0.11660283302746788"/>
          <c:y val="2.6800289263058342E-3"/>
          <c:w val="0.81634789602912583"/>
          <c:h val="6.6173716060896781E-2"/>
        </c:manualLayout>
      </c:layout>
      <c:overlay val="0"/>
      <c:txPr>
        <a:bodyPr/>
        <a:lstStyle/>
        <a:p>
          <a:pPr>
            <a:defRPr sz="1400">
              <a:latin typeface="Times New Roman" pitchFamily="18" charset="0"/>
              <a:cs typeface="Times New Roman" pitchFamily="18" charset="0"/>
            </a:defRPr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26"/>
    </mc:Choice>
    <mc:Fallback>
      <c:style val="26"/>
    </mc:Fallback>
  </mc:AlternateContent>
  <c:chart>
    <c:title>
      <c:tx>
        <c:rich>
          <a:bodyPr/>
          <a:lstStyle/>
          <a:p>
            <a:pPr>
              <a:defRPr sz="1400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r>
              <a:rPr lang="ru-RU" sz="14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Протоколы</a:t>
            </a:r>
            <a:endParaRPr lang="ru-RU" sz="1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c:rich>
      </c:tx>
      <c:layout>
        <c:manualLayout>
          <c:xMode val="edge"/>
          <c:yMode val="edge"/>
          <c:x val="0.33702934055671374"/>
          <c:y val="1.5979842106519321E-3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6.0635232568947428E-2"/>
          <c:y val="0.11528867139469039"/>
          <c:w val="0.91224802041748521"/>
          <c:h val="0.7850575625117820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недра</c:v>
                </c:pt>
              </c:strCache>
            </c:strRef>
          </c:tx>
          <c:invertIfNegative val="0"/>
          <c:dLbls>
            <c:dLbl>
              <c:idx val="0"/>
              <c:layout>
                <c:manualLayout>
                  <c:x val="0"/>
                  <c:y val="-0.1693371495689914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>
                <c:manualLayout>
                  <c:x val="3.3930449622869086E-3"/>
                  <c:y val="-0.1393481917086106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"/>
              <c:layout>
                <c:manualLayout>
                  <c:x val="2.793131253482736E-3"/>
                  <c:y val="-7.11987234359413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3"/>
              <c:layout>
                <c:manualLayout>
                  <c:x val="-2.7931885787178825E-3"/>
                  <c:y val="-4.955755895853684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4"/>
              <c:layout>
                <c:manualLayout>
                  <c:x val="-2.7931885787179081E-3"/>
                  <c:y val="-4.680436123861812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5"/>
              <c:layout>
                <c:manualLayout>
                  <c:x val="-2.5603932859429995E-17"/>
                  <c:y val="-6.332354755813031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6"/>
              <c:layout>
                <c:manualLayout>
                  <c:x val="5.586377157435765E-3"/>
                  <c:y val="-6.607674527804911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7"/>
              <c:layout>
                <c:manualLayout>
                  <c:x val="2.3770982804230027E-17"/>
                  <c:y val="-2.865663950952642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8"/>
              <c:layout>
                <c:manualLayout>
                  <c:x val="-5.1864561618876742E-3"/>
                  <c:y val="-3.907744082465480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>
                    <a:solidFill>
                      <a:schemeClr val="tx2">
                        <a:lumMod val="7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Лист1!$A$2:$A$50</c:f>
              <c:strCache>
                <c:ptCount val="49"/>
                <c:pt idx="0">
                  <c:v>7.3 ч.1</c:v>
                </c:pt>
                <c:pt idx="1">
                  <c:v>7.3 ч.2</c:v>
                </c:pt>
                <c:pt idx="2">
                  <c:v>19.5 ч.1</c:v>
                </c:pt>
                <c:pt idx="3">
                  <c:v>19.7.</c:v>
                </c:pt>
                <c:pt idx="4">
                  <c:v>17.7.</c:v>
                </c:pt>
                <c:pt idx="5">
                  <c:v>20.25 ч.1</c:v>
                </c:pt>
                <c:pt idx="6">
                  <c:v>8.46.</c:v>
                </c:pt>
                <c:pt idx="7">
                  <c:v>7.10.</c:v>
                </c:pt>
                <c:pt idx="8">
                  <c:v>8.5.</c:v>
                </c:pt>
                <c:pt idx="9">
                  <c:v>8.6 ч.1</c:v>
                </c:pt>
                <c:pt idx="10">
                  <c:v>8.6 ч.2</c:v>
                </c:pt>
                <c:pt idx="11">
                  <c:v>8.7 ч.2</c:v>
                </c:pt>
                <c:pt idx="12">
                  <c:v>8.4 ч.2</c:v>
                </c:pt>
                <c:pt idx="13">
                  <c:v>19.5 ч.1</c:v>
                </c:pt>
                <c:pt idx="14">
                  <c:v>8.42 ч.1</c:v>
                </c:pt>
                <c:pt idx="15">
                  <c:v>8.5.</c:v>
                </c:pt>
                <c:pt idx="16">
                  <c:v>8.42 ч.1</c:v>
                </c:pt>
                <c:pt idx="17">
                  <c:v>8.5.</c:v>
                </c:pt>
                <c:pt idx="18">
                  <c:v>7.6.</c:v>
                </c:pt>
                <c:pt idx="19">
                  <c:v>7.20.</c:v>
                </c:pt>
                <c:pt idx="20">
                  <c:v>8.1.</c:v>
                </c:pt>
                <c:pt idx="21">
                  <c:v>8.13 ч.4</c:v>
                </c:pt>
                <c:pt idx="22">
                  <c:v>19.7.</c:v>
                </c:pt>
                <c:pt idx="23">
                  <c:v>19.5 ч.1</c:v>
                </c:pt>
                <c:pt idx="24">
                  <c:v>20.25 ч.1</c:v>
                </c:pt>
                <c:pt idx="25">
                  <c:v>8.1.</c:v>
                </c:pt>
                <c:pt idx="26">
                  <c:v>8.21 ч.1</c:v>
                </c:pt>
                <c:pt idx="27">
                  <c:v>8.21 ч.3</c:v>
                </c:pt>
                <c:pt idx="28">
                  <c:v>8.41.</c:v>
                </c:pt>
                <c:pt idx="29">
                  <c:v>8.5.</c:v>
                </c:pt>
                <c:pt idx="30">
                  <c:v>20.25 ч.1</c:v>
                </c:pt>
                <c:pt idx="31">
                  <c:v>8.1.</c:v>
                </c:pt>
                <c:pt idx="32">
                  <c:v>8.2.</c:v>
                </c:pt>
                <c:pt idx="33">
                  <c:v>8.5.</c:v>
                </c:pt>
                <c:pt idx="34">
                  <c:v>8.41.</c:v>
                </c:pt>
                <c:pt idx="35">
                  <c:v>14.1.4 ч.2</c:v>
                </c:pt>
                <c:pt idx="36">
                  <c:v>14.1.4 ч.4</c:v>
                </c:pt>
                <c:pt idx="37">
                  <c:v>17.7.</c:v>
                </c:pt>
                <c:pt idx="38">
                  <c:v>19.20 ч.1</c:v>
                </c:pt>
                <c:pt idx="39">
                  <c:v>19.20 ч.3</c:v>
                </c:pt>
                <c:pt idx="40">
                  <c:v>19.5 ч.1</c:v>
                </c:pt>
                <c:pt idx="41">
                  <c:v>19.7.</c:v>
                </c:pt>
                <c:pt idx="42">
                  <c:v>20.25 ч.1</c:v>
                </c:pt>
                <c:pt idx="43">
                  <c:v>8.46.</c:v>
                </c:pt>
                <c:pt idx="44">
                  <c:v>8.5.</c:v>
                </c:pt>
                <c:pt idx="45">
                  <c:v>8.41.</c:v>
                </c:pt>
                <c:pt idx="46">
                  <c:v>8.4 ч.2</c:v>
                </c:pt>
                <c:pt idx="47">
                  <c:v>19.7.</c:v>
                </c:pt>
                <c:pt idx="48">
                  <c:v>8.35.</c:v>
                </c:pt>
              </c:strCache>
            </c:strRef>
          </c:cat>
          <c:val>
            <c:numRef>
              <c:f>Лист1!$B$2:$B$50</c:f>
              <c:numCache>
                <c:formatCode>General</c:formatCode>
                <c:ptCount val="49"/>
                <c:pt idx="0">
                  <c:v>19</c:v>
                </c:pt>
                <c:pt idx="1">
                  <c:v>15</c:v>
                </c:pt>
                <c:pt idx="2">
                  <c:v>6</c:v>
                </c:pt>
                <c:pt idx="3">
                  <c:v>1</c:v>
                </c:pt>
                <c:pt idx="4">
                  <c:v>2</c:v>
                </c:pt>
                <c:pt idx="5">
                  <c:v>4</c:v>
                </c:pt>
                <c:pt idx="6">
                  <c:v>8</c:v>
                </c:pt>
                <c:pt idx="7">
                  <c:v>2</c:v>
                </c:pt>
                <c:pt idx="8">
                  <c:v>2</c:v>
                </c:pt>
              </c:numCache>
            </c:numRef>
          </c:val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земля</c:v>
                </c:pt>
              </c:strCache>
            </c:strRef>
          </c:tx>
          <c:invertIfNegative val="0"/>
          <c:dLbls>
            <c:dLbl>
              <c:idx val="4"/>
              <c:layout>
                <c:manualLayout>
                  <c:x val="-5.586377157435765E-3"/>
                  <c:y val="-5.231075667845555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5"/>
              <c:layout>
                <c:manualLayout>
                  <c:x val="0"/>
                  <c:y val="-8.259593159756140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6"/>
              <c:layout>
                <c:manualLayout>
                  <c:x val="0"/>
                  <c:y val="-5.231075667845555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7"/>
              <c:layout>
                <c:manualLayout>
                  <c:x val="0"/>
                  <c:y val="-9.085552475731754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8"/>
              <c:layout>
                <c:manualLayout>
                  <c:x val="-2.7931885787178825E-3"/>
                  <c:y val="-6.332354755813041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9"/>
              <c:layout>
                <c:manualLayout>
                  <c:x val="5.1862519707001984E-3"/>
                  <c:y val="-3.413442692156921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0"/>
              <c:layout>
                <c:manualLayout>
                  <c:x val="2.5932280809438371E-3"/>
                  <c:y val="-7.039892216573630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1"/>
              <c:layout>
                <c:manualLayout>
                  <c:x val="2.5932280809438371E-3"/>
                  <c:y val="-7.033902425065545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2"/>
              <c:layout>
                <c:manualLayout>
                  <c:x val="0"/>
                  <c:y val="-5.47081299727320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3"/>
              <c:layout>
                <c:manualLayout>
                  <c:x val="0"/>
                  <c:y val="-3.647208664848815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4"/>
              <c:layout>
                <c:manualLayout>
                  <c:x val="0"/>
                  <c:y val="-3.386693760216748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5"/>
              <c:layout>
                <c:manualLayout>
                  <c:x val="0"/>
                  <c:y val="-2.865663950952633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>
                    <a:solidFill>
                      <a:srgbClr val="C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Лист1!$A$2:$A$50</c:f>
              <c:strCache>
                <c:ptCount val="49"/>
                <c:pt idx="0">
                  <c:v>7.3 ч.1</c:v>
                </c:pt>
                <c:pt idx="1">
                  <c:v>7.3 ч.2</c:v>
                </c:pt>
                <c:pt idx="2">
                  <c:v>19.5 ч.1</c:v>
                </c:pt>
                <c:pt idx="3">
                  <c:v>19.7.</c:v>
                </c:pt>
                <c:pt idx="4">
                  <c:v>17.7.</c:v>
                </c:pt>
                <c:pt idx="5">
                  <c:v>20.25 ч.1</c:v>
                </c:pt>
                <c:pt idx="6">
                  <c:v>8.46.</c:v>
                </c:pt>
                <c:pt idx="7">
                  <c:v>7.10.</c:v>
                </c:pt>
                <c:pt idx="8">
                  <c:v>8.5.</c:v>
                </c:pt>
                <c:pt idx="9">
                  <c:v>8.6 ч.1</c:v>
                </c:pt>
                <c:pt idx="10">
                  <c:v>8.6 ч.2</c:v>
                </c:pt>
                <c:pt idx="11">
                  <c:v>8.7 ч.2</c:v>
                </c:pt>
                <c:pt idx="12">
                  <c:v>8.4 ч.2</c:v>
                </c:pt>
                <c:pt idx="13">
                  <c:v>19.5 ч.1</c:v>
                </c:pt>
                <c:pt idx="14">
                  <c:v>8.42 ч.1</c:v>
                </c:pt>
                <c:pt idx="15">
                  <c:v>8.5.</c:v>
                </c:pt>
                <c:pt idx="16">
                  <c:v>8.42 ч.1</c:v>
                </c:pt>
                <c:pt idx="17">
                  <c:v>8.5.</c:v>
                </c:pt>
                <c:pt idx="18">
                  <c:v>7.6.</c:v>
                </c:pt>
                <c:pt idx="19">
                  <c:v>7.20.</c:v>
                </c:pt>
                <c:pt idx="20">
                  <c:v>8.1.</c:v>
                </c:pt>
                <c:pt idx="21">
                  <c:v>8.13 ч.4</c:v>
                </c:pt>
                <c:pt idx="22">
                  <c:v>19.7.</c:v>
                </c:pt>
                <c:pt idx="23">
                  <c:v>19.5 ч.1</c:v>
                </c:pt>
                <c:pt idx="24">
                  <c:v>20.25 ч.1</c:v>
                </c:pt>
                <c:pt idx="25">
                  <c:v>8.1.</c:v>
                </c:pt>
                <c:pt idx="26">
                  <c:v>8.21 ч.1</c:v>
                </c:pt>
                <c:pt idx="27">
                  <c:v>8.21 ч.3</c:v>
                </c:pt>
                <c:pt idx="28">
                  <c:v>8.41.</c:v>
                </c:pt>
                <c:pt idx="29">
                  <c:v>8.5.</c:v>
                </c:pt>
                <c:pt idx="30">
                  <c:v>20.25 ч.1</c:v>
                </c:pt>
                <c:pt idx="31">
                  <c:v>8.1.</c:v>
                </c:pt>
                <c:pt idx="32">
                  <c:v>8.2.</c:v>
                </c:pt>
                <c:pt idx="33">
                  <c:v>8.5.</c:v>
                </c:pt>
                <c:pt idx="34">
                  <c:v>8.41.</c:v>
                </c:pt>
                <c:pt idx="35">
                  <c:v>14.1.4 ч.2</c:v>
                </c:pt>
                <c:pt idx="36">
                  <c:v>14.1.4 ч.4</c:v>
                </c:pt>
                <c:pt idx="37">
                  <c:v>17.7.</c:v>
                </c:pt>
                <c:pt idx="38">
                  <c:v>19.20 ч.1</c:v>
                </c:pt>
                <c:pt idx="39">
                  <c:v>19.20 ч.3</c:v>
                </c:pt>
                <c:pt idx="40">
                  <c:v>19.5 ч.1</c:v>
                </c:pt>
                <c:pt idx="41">
                  <c:v>19.7.</c:v>
                </c:pt>
                <c:pt idx="42">
                  <c:v>20.25 ч.1</c:v>
                </c:pt>
                <c:pt idx="43">
                  <c:v>8.46.</c:v>
                </c:pt>
                <c:pt idx="44">
                  <c:v>8.5.</c:v>
                </c:pt>
                <c:pt idx="45">
                  <c:v>8.41.</c:v>
                </c:pt>
                <c:pt idx="46">
                  <c:v>8.4 ч.2</c:v>
                </c:pt>
                <c:pt idx="47">
                  <c:v>19.7.</c:v>
                </c:pt>
                <c:pt idx="48">
                  <c:v>8.35.</c:v>
                </c:pt>
              </c:strCache>
            </c:strRef>
          </c:cat>
          <c:val>
            <c:numRef>
              <c:f>Лист1!$C$2:$C$50</c:f>
              <c:numCache>
                <c:formatCode>General</c:formatCode>
                <c:ptCount val="49"/>
                <c:pt idx="9">
                  <c:v>2</c:v>
                </c:pt>
                <c:pt idx="10">
                  <c:v>6</c:v>
                </c:pt>
                <c:pt idx="11">
                  <c:v>6</c:v>
                </c:pt>
                <c:pt idx="12">
                  <c:v>4</c:v>
                </c:pt>
                <c:pt idx="13">
                  <c:v>2</c:v>
                </c:pt>
                <c:pt idx="14">
                  <c:v>1</c:v>
                </c:pt>
                <c:pt idx="15">
                  <c:v>1</c:v>
                </c:pt>
              </c:numCache>
            </c:numRef>
          </c:val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вода</c:v>
                </c:pt>
              </c:strCache>
            </c:strRef>
          </c:tx>
          <c:invertIfNegative val="0"/>
          <c:dLbls>
            <c:dLbl>
              <c:idx val="6"/>
              <c:layout>
                <c:manualLayout>
                  <c:x val="-2.7931885787178825E-3"/>
                  <c:y val="-0.2230090153134158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7"/>
              <c:layout>
                <c:manualLayout>
                  <c:x val="0"/>
                  <c:y val="-7.708953615772397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8"/>
              <c:layout>
                <c:manualLayout>
                  <c:x val="0"/>
                  <c:y val="-5.506395439837426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9"/>
              <c:layout>
                <c:manualLayout>
                  <c:x val="5.1207865718859989E-17"/>
                  <c:y val="-0.1046215133569111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0"/>
              <c:layout>
                <c:manualLayout>
                  <c:x val="-1.117275431487153E-2"/>
                  <c:y val="-0.18446424723455376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1"/>
              <c:layout>
                <c:manualLayout>
                  <c:x val="-2.7931885787178825E-3"/>
                  <c:y val="-0.1624386654752041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2"/>
              <c:layout>
                <c:manualLayout>
                  <c:x val="-2.7931885787178825E-3"/>
                  <c:y val="-0.25604738795244036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3"/>
              <c:layout>
                <c:manualLayout>
                  <c:x val="0"/>
                  <c:y val="-0.1679450609150415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4"/>
              <c:layout>
                <c:manualLayout>
                  <c:x val="-5.586377157435765E-3"/>
                  <c:y val="-4.955755895853684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5"/>
              <c:layout>
                <c:manualLayout>
                  <c:x val="-5.1207865718859989E-17"/>
                  <c:y val="-0.1156343042365859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6"/>
              <c:layout>
                <c:manualLayout>
                  <c:x val="-1.0372912323775395E-2"/>
                  <c:y val="-0.1146265580381053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7"/>
              <c:layout>
                <c:manualLayout>
                  <c:x val="0"/>
                  <c:y val="-0.32303848174375138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8"/>
              <c:layout>
                <c:manualLayout>
                  <c:x val="-5.1864561618877219E-3"/>
                  <c:y val="-9.899566376018187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9"/>
              <c:layout>
                <c:manualLayout>
                  <c:x val="2.5932280809437894E-3"/>
                  <c:y val="-7.033902425065545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0"/>
              <c:layout>
                <c:manualLayout>
                  <c:x val="0"/>
                  <c:y val="-3.647208664848806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1"/>
              <c:layout>
                <c:manualLayout>
                  <c:x val="0"/>
                  <c:y val="-4.949783188009093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2"/>
              <c:layout>
                <c:manualLayout>
                  <c:x val="-2.5932280809438371E-3"/>
                  <c:y val="-8.596991852857899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3"/>
              <c:layout>
                <c:manualLayout>
                  <c:x val="0"/>
                  <c:y val="-3.126178855584690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4"/>
              <c:layout>
                <c:manualLayout>
                  <c:x val="2.5932280809438371E-3"/>
                  <c:y val="-0.12504715422338764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>
                    <a:solidFill>
                      <a:schemeClr val="accent3">
                        <a:lumMod val="7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Лист1!$A$2:$A$50</c:f>
              <c:strCache>
                <c:ptCount val="49"/>
                <c:pt idx="0">
                  <c:v>7.3 ч.1</c:v>
                </c:pt>
                <c:pt idx="1">
                  <c:v>7.3 ч.2</c:v>
                </c:pt>
                <c:pt idx="2">
                  <c:v>19.5 ч.1</c:v>
                </c:pt>
                <c:pt idx="3">
                  <c:v>19.7.</c:v>
                </c:pt>
                <c:pt idx="4">
                  <c:v>17.7.</c:v>
                </c:pt>
                <c:pt idx="5">
                  <c:v>20.25 ч.1</c:v>
                </c:pt>
                <c:pt idx="6">
                  <c:v>8.46.</c:v>
                </c:pt>
                <c:pt idx="7">
                  <c:v>7.10.</c:v>
                </c:pt>
                <c:pt idx="8">
                  <c:v>8.5.</c:v>
                </c:pt>
                <c:pt idx="9">
                  <c:v>8.6 ч.1</c:v>
                </c:pt>
                <c:pt idx="10">
                  <c:v>8.6 ч.2</c:v>
                </c:pt>
                <c:pt idx="11">
                  <c:v>8.7 ч.2</c:v>
                </c:pt>
                <c:pt idx="12">
                  <c:v>8.4 ч.2</c:v>
                </c:pt>
                <c:pt idx="13">
                  <c:v>19.5 ч.1</c:v>
                </c:pt>
                <c:pt idx="14">
                  <c:v>8.42 ч.1</c:v>
                </c:pt>
                <c:pt idx="15">
                  <c:v>8.5.</c:v>
                </c:pt>
                <c:pt idx="16">
                  <c:v>8.42 ч.1</c:v>
                </c:pt>
                <c:pt idx="17">
                  <c:v>8.5.</c:v>
                </c:pt>
                <c:pt idx="18">
                  <c:v>7.6.</c:v>
                </c:pt>
                <c:pt idx="19">
                  <c:v>7.20.</c:v>
                </c:pt>
                <c:pt idx="20">
                  <c:v>8.1.</c:v>
                </c:pt>
                <c:pt idx="21">
                  <c:v>8.13 ч.4</c:v>
                </c:pt>
                <c:pt idx="22">
                  <c:v>19.7.</c:v>
                </c:pt>
                <c:pt idx="23">
                  <c:v>19.5 ч.1</c:v>
                </c:pt>
                <c:pt idx="24">
                  <c:v>20.25 ч.1</c:v>
                </c:pt>
                <c:pt idx="25">
                  <c:v>8.1.</c:v>
                </c:pt>
                <c:pt idx="26">
                  <c:v>8.21 ч.1</c:v>
                </c:pt>
                <c:pt idx="27">
                  <c:v>8.21 ч.3</c:v>
                </c:pt>
                <c:pt idx="28">
                  <c:v>8.41.</c:v>
                </c:pt>
                <c:pt idx="29">
                  <c:v>8.5.</c:v>
                </c:pt>
                <c:pt idx="30">
                  <c:v>20.25 ч.1</c:v>
                </c:pt>
                <c:pt idx="31">
                  <c:v>8.1.</c:v>
                </c:pt>
                <c:pt idx="32">
                  <c:v>8.2.</c:v>
                </c:pt>
                <c:pt idx="33">
                  <c:v>8.5.</c:v>
                </c:pt>
                <c:pt idx="34">
                  <c:v>8.41.</c:v>
                </c:pt>
                <c:pt idx="35">
                  <c:v>14.1.4 ч.2</c:v>
                </c:pt>
                <c:pt idx="36">
                  <c:v>14.1.4 ч.4</c:v>
                </c:pt>
                <c:pt idx="37">
                  <c:v>17.7.</c:v>
                </c:pt>
                <c:pt idx="38">
                  <c:v>19.20 ч.1</c:v>
                </c:pt>
                <c:pt idx="39">
                  <c:v>19.20 ч.3</c:v>
                </c:pt>
                <c:pt idx="40">
                  <c:v>19.5 ч.1</c:v>
                </c:pt>
                <c:pt idx="41">
                  <c:v>19.7.</c:v>
                </c:pt>
                <c:pt idx="42">
                  <c:v>20.25 ч.1</c:v>
                </c:pt>
                <c:pt idx="43">
                  <c:v>8.46.</c:v>
                </c:pt>
                <c:pt idx="44">
                  <c:v>8.5.</c:v>
                </c:pt>
                <c:pt idx="45">
                  <c:v>8.41.</c:v>
                </c:pt>
                <c:pt idx="46">
                  <c:v>8.4 ч.2</c:v>
                </c:pt>
                <c:pt idx="47">
                  <c:v>19.7.</c:v>
                </c:pt>
                <c:pt idx="48">
                  <c:v>8.35.</c:v>
                </c:pt>
              </c:strCache>
            </c:strRef>
          </c:cat>
          <c:val>
            <c:numRef>
              <c:f>Лист1!$D$2:$D$50</c:f>
              <c:numCache>
                <c:formatCode>General</c:formatCode>
                <c:ptCount val="49"/>
                <c:pt idx="16">
                  <c:v>12</c:v>
                </c:pt>
                <c:pt idx="17">
                  <c:v>39</c:v>
                </c:pt>
                <c:pt idx="18">
                  <c:v>11</c:v>
                </c:pt>
                <c:pt idx="19">
                  <c:v>6</c:v>
                </c:pt>
                <c:pt idx="20">
                  <c:v>1</c:v>
                </c:pt>
                <c:pt idx="21">
                  <c:v>4</c:v>
                </c:pt>
                <c:pt idx="22">
                  <c:v>9</c:v>
                </c:pt>
                <c:pt idx="23">
                  <c:v>1</c:v>
                </c:pt>
                <c:pt idx="24">
                  <c:v>14</c:v>
                </c:pt>
              </c:numCache>
            </c:numRef>
          </c:val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воздух</c:v>
                </c:pt>
              </c:strCache>
            </c:strRef>
          </c:tx>
          <c:invertIfNegative val="0"/>
          <c:dLbls>
            <c:dLbl>
              <c:idx val="10"/>
              <c:layout>
                <c:manualLayout>
                  <c:x val="-5.586377157435765E-3"/>
                  <c:y val="-0.17620465407479766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1"/>
              <c:layout>
                <c:manualLayout>
                  <c:x val="-2.7931885787178825E-3"/>
                  <c:y val="-0.1486726768756105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2"/>
              <c:layout>
                <c:manualLayout>
                  <c:x val="-2.7931885787178825E-3"/>
                  <c:y val="-7.433633843780526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3"/>
              <c:layout>
                <c:manualLayout>
                  <c:x val="0"/>
                  <c:y val="-7.158314071788654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4"/>
              <c:layout>
                <c:manualLayout>
                  <c:x val="5.586377157435765E-3"/>
                  <c:y val="-6.882994299796783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5"/>
              <c:layout>
                <c:manualLayout>
                  <c:x val="-2.7931885787178825E-3"/>
                  <c:y val="-0.15968546775528539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6"/>
              <c:layout>
                <c:manualLayout>
                  <c:x val="-2.7931885787178825E-3"/>
                  <c:y val="-0.1569322700353666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7"/>
              <c:layout>
                <c:manualLayout>
                  <c:x val="0"/>
                  <c:y val="-0.1073747110768298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8"/>
              <c:layout>
                <c:manualLayout>
                  <c:x val="5.586377157435765E-3"/>
                  <c:y val="-7.708953615772387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9"/>
              <c:layout>
                <c:manualLayout>
                  <c:x val="1.117275431487153E-2"/>
                  <c:y val="-6.057034983821159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0"/>
              <c:layout>
                <c:manualLayout>
                  <c:x val="-2.7931885787178825E-3"/>
                  <c:y val="-5.506395439837426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5"/>
              <c:layout>
                <c:manualLayout>
                  <c:x val="5.1864561618876742E-3"/>
                  <c:y val="-8.85750675748995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6"/>
              <c:layout>
                <c:manualLayout>
                  <c:x val="0"/>
                  <c:y val="-4.68926828337704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7"/>
              <c:layout>
                <c:manualLayout>
                  <c:x val="-5.1864561618876742E-3"/>
                  <c:y val="-6.773387520433486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8"/>
              <c:layout>
                <c:manualLayout>
                  <c:x val="0"/>
                  <c:y val="-7.294417329697612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9"/>
              <c:layout>
                <c:manualLayout>
                  <c:x val="0"/>
                  <c:y val="-5.210298092641151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0"/>
              <c:layout>
                <c:manualLayout>
                  <c:x val="0"/>
                  <c:y val="-3.907723569480873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>
                    <a:solidFill>
                      <a:srgbClr val="7030A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Лист1!$A$2:$A$50</c:f>
              <c:strCache>
                <c:ptCount val="49"/>
                <c:pt idx="0">
                  <c:v>7.3 ч.1</c:v>
                </c:pt>
                <c:pt idx="1">
                  <c:v>7.3 ч.2</c:v>
                </c:pt>
                <c:pt idx="2">
                  <c:v>19.5 ч.1</c:v>
                </c:pt>
                <c:pt idx="3">
                  <c:v>19.7.</c:v>
                </c:pt>
                <c:pt idx="4">
                  <c:v>17.7.</c:v>
                </c:pt>
                <c:pt idx="5">
                  <c:v>20.25 ч.1</c:v>
                </c:pt>
                <c:pt idx="6">
                  <c:v>8.46.</c:v>
                </c:pt>
                <c:pt idx="7">
                  <c:v>7.10.</c:v>
                </c:pt>
                <c:pt idx="8">
                  <c:v>8.5.</c:v>
                </c:pt>
                <c:pt idx="9">
                  <c:v>8.6 ч.1</c:v>
                </c:pt>
                <c:pt idx="10">
                  <c:v>8.6 ч.2</c:v>
                </c:pt>
                <c:pt idx="11">
                  <c:v>8.7 ч.2</c:v>
                </c:pt>
                <c:pt idx="12">
                  <c:v>8.4 ч.2</c:v>
                </c:pt>
                <c:pt idx="13">
                  <c:v>19.5 ч.1</c:v>
                </c:pt>
                <c:pt idx="14">
                  <c:v>8.42 ч.1</c:v>
                </c:pt>
                <c:pt idx="15">
                  <c:v>8.5.</c:v>
                </c:pt>
                <c:pt idx="16">
                  <c:v>8.42 ч.1</c:v>
                </c:pt>
                <c:pt idx="17">
                  <c:v>8.5.</c:v>
                </c:pt>
                <c:pt idx="18">
                  <c:v>7.6.</c:v>
                </c:pt>
                <c:pt idx="19">
                  <c:v>7.20.</c:v>
                </c:pt>
                <c:pt idx="20">
                  <c:v>8.1.</c:v>
                </c:pt>
                <c:pt idx="21">
                  <c:v>8.13 ч.4</c:v>
                </c:pt>
                <c:pt idx="22">
                  <c:v>19.7.</c:v>
                </c:pt>
                <c:pt idx="23">
                  <c:v>19.5 ч.1</c:v>
                </c:pt>
                <c:pt idx="24">
                  <c:v>20.25 ч.1</c:v>
                </c:pt>
                <c:pt idx="25">
                  <c:v>8.1.</c:v>
                </c:pt>
                <c:pt idx="26">
                  <c:v>8.21 ч.1</c:v>
                </c:pt>
                <c:pt idx="27">
                  <c:v>8.21 ч.3</c:v>
                </c:pt>
                <c:pt idx="28">
                  <c:v>8.41.</c:v>
                </c:pt>
                <c:pt idx="29">
                  <c:v>8.5.</c:v>
                </c:pt>
                <c:pt idx="30">
                  <c:v>20.25 ч.1</c:v>
                </c:pt>
                <c:pt idx="31">
                  <c:v>8.1.</c:v>
                </c:pt>
                <c:pt idx="32">
                  <c:v>8.2.</c:v>
                </c:pt>
                <c:pt idx="33">
                  <c:v>8.5.</c:v>
                </c:pt>
                <c:pt idx="34">
                  <c:v>8.41.</c:v>
                </c:pt>
                <c:pt idx="35">
                  <c:v>14.1.4 ч.2</c:v>
                </c:pt>
                <c:pt idx="36">
                  <c:v>14.1.4 ч.4</c:v>
                </c:pt>
                <c:pt idx="37">
                  <c:v>17.7.</c:v>
                </c:pt>
                <c:pt idx="38">
                  <c:v>19.20 ч.1</c:v>
                </c:pt>
                <c:pt idx="39">
                  <c:v>19.20 ч.3</c:v>
                </c:pt>
                <c:pt idx="40">
                  <c:v>19.5 ч.1</c:v>
                </c:pt>
                <c:pt idx="41">
                  <c:v>19.7.</c:v>
                </c:pt>
                <c:pt idx="42">
                  <c:v>20.25 ч.1</c:v>
                </c:pt>
                <c:pt idx="43">
                  <c:v>8.46.</c:v>
                </c:pt>
                <c:pt idx="44">
                  <c:v>8.5.</c:v>
                </c:pt>
                <c:pt idx="45">
                  <c:v>8.41.</c:v>
                </c:pt>
                <c:pt idx="46">
                  <c:v>8.4 ч.2</c:v>
                </c:pt>
                <c:pt idx="47">
                  <c:v>19.7.</c:v>
                </c:pt>
                <c:pt idx="48">
                  <c:v>8.35.</c:v>
                </c:pt>
              </c:strCache>
            </c:strRef>
          </c:cat>
          <c:val>
            <c:numRef>
              <c:f>Лист1!$E$2:$E$50</c:f>
              <c:numCache>
                <c:formatCode>General</c:formatCode>
                <c:ptCount val="49"/>
                <c:pt idx="25">
                  <c:v>9</c:v>
                </c:pt>
                <c:pt idx="26">
                  <c:v>2</c:v>
                </c:pt>
                <c:pt idx="27">
                  <c:v>6</c:v>
                </c:pt>
                <c:pt idx="28">
                  <c:v>7</c:v>
                </c:pt>
                <c:pt idx="29">
                  <c:v>5</c:v>
                </c:pt>
                <c:pt idx="30">
                  <c:v>2</c:v>
                </c:pt>
              </c:numCache>
            </c:numRef>
          </c:val>
        </c:ser>
        <c:ser>
          <c:idx val="4"/>
          <c:order val="4"/>
          <c:tx>
            <c:strRef>
              <c:f>Лист1!$F$1</c:f>
              <c:strCache>
                <c:ptCount val="1"/>
                <c:pt idx="0">
                  <c:v>отходы</c:v>
                </c:pt>
              </c:strCache>
            </c:strRef>
          </c:tx>
          <c:invertIfNegative val="0"/>
          <c:dLbls>
            <c:dLbl>
              <c:idx val="15"/>
              <c:layout>
                <c:manualLayout>
                  <c:x val="-1.3965942893589413E-2"/>
                  <c:y val="-9.636192019715497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6"/>
              <c:layout>
                <c:manualLayout>
                  <c:x val="0"/>
                  <c:y val="-0.14316628143577309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7"/>
              <c:layout>
                <c:manualLayout>
                  <c:x val="0"/>
                  <c:y val="-0.15142587459552925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8"/>
              <c:layout>
                <c:manualLayout>
                  <c:x val="0"/>
                  <c:y val="-5.231075667845555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9"/>
              <c:layout>
                <c:manualLayout>
                  <c:x val="1.0241573143771998E-16"/>
                  <c:y val="-4.680436123861812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0"/>
              <c:layout>
                <c:manualLayout>
                  <c:x val="0"/>
                  <c:y val="-9.636192019715497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1"/>
              <c:layout>
                <c:manualLayout>
                  <c:x val="2.7931885787178825E-3"/>
                  <c:y val="-8.534934610470215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2"/>
              <c:layout>
                <c:manualLayout>
                  <c:x val="3.0725074365896707E-2"/>
                  <c:y val="-0.45978401922642514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3"/>
              <c:layout>
                <c:manualLayout>
                  <c:x val="-3.0725074365896707E-2"/>
                  <c:y val="-0.1183875019565046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4"/>
              <c:layout>
                <c:manualLayout>
                  <c:x val="0"/>
                  <c:y val="-5.231075667845555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5"/>
              <c:layout>
                <c:manualLayout>
                  <c:x val="0"/>
                  <c:y val="-5.506395439837426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6"/>
              <c:layout>
                <c:manualLayout>
                  <c:x val="2.7931885787179848E-3"/>
                  <c:y val="-4.405116351869941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7"/>
              <c:layout>
                <c:manualLayout>
                  <c:x val="-5.5863771574356626E-3"/>
                  <c:y val="-8.534912931748021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8"/>
              <c:layout>
                <c:manualLayout>
                  <c:x val="0"/>
                  <c:y val="-0.21474942215365966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9"/>
              <c:layout>
                <c:manualLayout>
                  <c:x val="-1.0241573143771998E-16"/>
                  <c:y val="-6.057034983821159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0"/>
              <c:layout>
                <c:manualLayout>
                  <c:x val="-1.0241573143771998E-16"/>
                  <c:y val="-5.231075667845555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1"/>
              <c:layout>
                <c:manualLayout>
                  <c:x val="5.5863771574356626E-3"/>
                  <c:y val="-4.405116351869941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2"/>
              <c:layout>
                <c:manualLayout>
                  <c:x val="0"/>
                  <c:y val="-0.35344323780231268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3"/>
              <c:layout>
                <c:manualLayout>
                  <c:x val="7.7796494275049581E-3"/>
                  <c:y val="-0.30480243841950738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4"/>
              <c:layout>
                <c:manualLayout>
                  <c:x val="0"/>
                  <c:y val="-4.42875337874497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5"/>
              <c:layout>
                <c:manualLayout>
                  <c:x val="0"/>
                  <c:y val="-3.386693760216757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6"/>
              <c:layout>
                <c:manualLayout>
                  <c:x val="-2.5932280809438371E-3"/>
                  <c:y val="-3.126178855584690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7"/>
              <c:layout>
                <c:manualLayout>
                  <c:x val="-2.5932280809438371E-3"/>
                  <c:y val="-5.731327901905266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8"/>
              <c:layout>
                <c:manualLayout>
                  <c:x val="2.5932825029890494E-3"/>
                  <c:y val="-0.2240428179835695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9"/>
              <c:layout>
                <c:manualLayout>
                  <c:x val="2.5932280809438371E-3"/>
                  <c:y val="-4.42875337874497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40"/>
              <c:layout>
                <c:manualLayout>
                  <c:x val="-9.5083931216920107E-17"/>
                  <c:y val="-2.605149046320575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41"/>
              <c:layout>
                <c:manualLayout>
                  <c:x val="-2.5932280809438371E-3"/>
                  <c:y val="-4.949783188009093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42"/>
              <c:layout>
                <c:manualLayout>
                  <c:x val="-5.1864561618875787E-3"/>
                  <c:y val="-7.294417329697612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>
                    <a:solidFill>
                      <a:schemeClr val="accent5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Лист1!$A$2:$A$50</c:f>
              <c:strCache>
                <c:ptCount val="49"/>
                <c:pt idx="0">
                  <c:v>7.3 ч.1</c:v>
                </c:pt>
                <c:pt idx="1">
                  <c:v>7.3 ч.2</c:v>
                </c:pt>
                <c:pt idx="2">
                  <c:v>19.5 ч.1</c:v>
                </c:pt>
                <c:pt idx="3">
                  <c:v>19.7.</c:v>
                </c:pt>
                <c:pt idx="4">
                  <c:v>17.7.</c:v>
                </c:pt>
                <c:pt idx="5">
                  <c:v>20.25 ч.1</c:v>
                </c:pt>
                <c:pt idx="6">
                  <c:v>8.46.</c:v>
                </c:pt>
                <c:pt idx="7">
                  <c:v>7.10.</c:v>
                </c:pt>
                <c:pt idx="8">
                  <c:v>8.5.</c:v>
                </c:pt>
                <c:pt idx="9">
                  <c:v>8.6 ч.1</c:v>
                </c:pt>
                <c:pt idx="10">
                  <c:v>8.6 ч.2</c:v>
                </c:pt>
                <c:pt idx="11">
                  <c:v>8.7 ч.2</c:v>
                </c:pt>
                <c:pt idx="12">
                  <c:v>8.4 ч.2</c:v>
                </c:pt>
                <c:pt idx="13">
                  <c:v>19.5 ч.1</c:v>
                </c:pt>
                <c:pt idx="14">
                  <c:v>8.42 ч.1</c:v>
                </c:pt>
                <c:pt idx="15">
                  <c:v>8.5.</c:v>
                </c:pt>
                <c:pt idx="16">
                  <c:v>8.42 ч.1</c:v>
                </c:pt>
                <c:pt idx="17">
                  <c:v>8.5.</c:v>
                </c:pt>
                <c:pt idx="18">
                  <c:v>7.6.</c:v>
                </c:pt>
                <c:pt idx="19">
                  <c:v>7.20.</c:v>
                </c:pt>
                <c:pt idx="20">
                  <c:v>8.1.</c:v>
                </c:pt>
                <c:pt idx="21">
                  <c:v>8.13 ч.4</c:v>
                </c:pt>
                <c:pt idx="22">
                  <c:v>19.7.</c:v>
                </c:pt>
                <c:pt idx="23">
                  <c:v>19.5 ч.1</c:v>
                </c:pt>
                <c:pt idx="24">
                  <c:v>20.25 ч.1</c:v>
                </c:pt>
                <c:pt idx="25">
                  <c:v>8.1.</c:v>
                </c:pt>
                <c:pt idx="26">
                  <c:v>8.21 ч.1</c:v>
                </c:pt>
                <c:pt idx="27">
                  <c:v>8.21 ч.3</c:v>
                </c:pt>
                <c:pt idx="28">
                  <c:v>8.41.</c:v>
                </c:pt>
                <c:pt idx="29">
                  <c:v>8.5.</c:v>
                </c:pt>
                <c:pt idx="30">
                  <c:v>20.25 ч.1</c:v>
                </c:pt>
                <c:pt idx="31">
                  <c:v>8.1.</c:v>
                </c:pt>
                <c:pt idx="32">
                  <c:v>8.2.</c:v>
                </c:pt>
                <c:pt idx="33">
                  <c:v>8.5.</c:v>
                </c:pt>
                <c:pt idx="34">
                  <c:v>8.41.</c:v>
                </c:pt>
                <c:pt idx="35">
                  <c:v>14.1.4 ч.2</c:v>
                </c:pt>
                <c:pt idx="36">
                  <c:v>14.1.4 ч.4</c:v>
                </c:pt>
                <c:pt idx="37">
                  <c:v>17.7.</c:v>
                </c:pt>
                <c:pt idx="38">
                  <c:v>19.20 ч.1</c:v>
                </c:pt>
                <c:pt idx="39">
                  <c:v>19.20 ч.3</c:v>
                </c:pt>
                <c:pt idx="40">
                  <c:v>19.5 ч.1</c:v>
                </c:pt>
                <c:pt idx="41">
                  <c:v>19.7.</c:v>
                </c:pt>
                <c:pt idx="42">
                  <c:v>20.25 ч.1</c:v>
                </c:pt>
                <c:pt idx="43">
                  <c:v>8.46.</c:v>
                </c:pt>
                <c:pt idx="44">
                  <c:v>8.5.</c:v>
                </c:pt>
                <c:pt idx="45">
                  <c:v>8.41.</c:v>
                </c:pt>
                <c:pt idx="46">
                  <c:v>8.4 ч.2</c:v>
                </c:pt>
                <c:pt idx="47">
                  <c:v>19.7.</c:v>
                </c:pt>
                <c:pt idx="48">
                  <c:v>8.35.</c:v>
                </c:pt>
              </c:strCache>
            </c:strRef>
          </c:cat>
          <c:val>
            <c:numRef>
              <c:f>Лист1!$F$2:$F$50</c:f>
              <c:numCache>
                <c:formatCode>General</c:formatCode>
                <c:ptCount val="49"/>
                <c:pt idx="31">
                  <c:v>3</c:v>
                </c:pt>
                <c:pt idx="32">
                  <c:v>43</c:v>
                </c:pt>
                <c:pt idx="33">
                  <c:v>36</c:v>
                </c:pt>
                <c:pt idx="34">
                  <c:v>3</c:v>
                </c:pt>
                <c:pt idx="35">
                  <c:v>2</c:v>
                </c:pt>
                <c:pt idx="36">
                  <c:v>1</c:v>
                </c:pt>
                <c:pt idx="37">
                  <c:v>5</c:v>
                </c:pt>
                <c:pt idx="38">
                  <c:v>25</c:v>
                </c:pt>
                <c:pt idx="39">
                  <c:v>1</c:v>
                </c:pt>
                <c:pt idx="40">
                  <c:v>1</c:v>
                </c:pt>
                <c:pt idx="41">
                  <c:v>3</c:v>
                </c:pt>
                <c:pt idx="42">
                  <c:v>7</c:v>
                </c:pt>
              </c:numCache>
            </c:numRef>
          </c:val>
        </c:ser>
        <c:ser>
          <c:idx val="5"/>
          <c:order val="5"/>
          <c:tx>
            <c:strRef>
              <c:f>Лист1!$G$1</c:f>
              <c:strCache>
                <c:ptCount val="1"/>
                <c:pt idx="0">
                  <c:v>общие</c:v>
                </c:pt>
              </c:strCache>
            </c:strRef>
          </c:tx>
          <c:invertIfNegative val="0"/>
          <c:dLbls>
            <c:dLbl>
              <c:idx val="24"/>
              <c:layout>
                <c:manualLayout>
                  <c:x val="0"/>
                  <c:y val="-5.506395439837426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30"/>
              <c:layout>
                <c:manualLayout>
                  <c:x val="5.5863771574356626E-3"/>
                  <c:y val="-3.303837263902455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1"/>
              <c:layout>
                <c:manualLayout>
                  <c:x val="-2.7931885787178825E-3"/>
                  <c:y val="-5.231075667845555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3"/>
              <c:layout>
                <c:manualLayout>
                  <c:x val="2.7931885787178825E-3"/>
                  <c:y val="-6.057034983821169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4"/>
              <c:layout>
                <c:manualLayout>
                  <c:x val="0"/>
                  <c:y val="-0.1266470951162608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5"/>
              <c:layout>
                <c:manualLayout>
                  <c:x val="2.7931885787178825E-3"/>
                  <c:y val="-5.231075667845555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43"/>
              <c:layout>
                <c:manualLayout>
                  <c:x val="0"/>
                  <c:y val="-4.42875337874497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44"/>
              <c:layout>
                <c:manualLayout>
                  <c:x val="-8.4317032040471147E-3"/>
                  <c:y val="-0.15091061453995469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45"/>
              <c:layout>
                <c:manualLayout>
                  <c:x val="2.593246670473105E-3"/>
                  <c:y val="-0.30261370195771298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46"/>
              <c:layout>
                <c:manualLayout>
                  <c:x val="0"/>
                  <c:y val="-3.647208664848815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47"/>
              <c:layout>
                <c:manualLayout>
                  <c:x val="0"/>
                  <c:y val="-3.647208664848806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>
                    <a:solidFill>
                      <a:srgbClr val="FC7F18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Лист1!$A$2:$A$50</c:f>
              <c:strCache>
                <c:ptCount val="49"/>
                <c:pt idx="0">
                  <c:v>7.3 ч.1</c:v>
                </c:pt>
                <c:pt idx="1">
                  <c:v>7.3 ч.2</c:v>
                </c:pt>
                <c:pt idx="2">
                  <c:v>19.5 ч.1</c:v>
                </c:pt>
                <c:pt idx="3">
                  <c:v>19.7.</c:v>
                </c:pt>
                <c:pt idx="4">
                  <c:v>17.7.</c:v>
                </c:pt>
                <c:pt idx="5">
                  <c:v>20.25 ч.1</c:v>
                </c:pt>
                <c:pt idx="6">
                  <c:v>8.46.</c:v>
                </c:pt>
                <c:pt idx="7">
                  <c:v>7.10.</c:v>
                </c:pt>
                <c:pt idx="8">
                  <c:v>8.5.</c:v>
                </c:pt>
                <c:pt idx="9">
                  <c:v>8.6 ч.1</c:v>
                </c:pt>
                <c:pt idx="10">
                  <c:v>8.6 ч.2</c:v>
                </c:pt>
                <c:pt idx="11">
                  <c:v>8.7 ч.2</c:v>
                </c:pt>
                <c:pt idx="12">
                  <c:v>8.4 ч.2</c:v>
                </c:pt>
                <c:pt idx="13">
                  <c:v>19.5 ч.1</c:v>
                </c:pt>
                <c:pt idx="14">
                  <c:v>8.42 ч.1</c:v>
                </c:pt>
                <c:pt idx="15">
                  <c:v>8.5.</c:v>
                </c:pt>
                <c:pt idx="16">
                  <c:v>8.42 ч.1</c:v>
                </c:pt>
                <c:pt idx="17">
                  <c:v>8.5.</c:v>
                </c:pt>
                <c:pt idx="18">
                  <c:v>7.6.</c:v>
                </c:pt>
                <c:pt idx="19">
                  <c:v>7.20.</c:v>
                </c:pt>
                <c:pt idx="20">
                  <c:v>8.1.</c:v>
                </c:pt>
                <c:pt idx="21">
                  <c:v>8.13 ч.4</c:v>
                </c:pt>
                <c:pt idx="22">
                  <c:v>19.7.</c:v>
                </c:pt>
                <c:pt idx="23">
                  <c:v>19.5 ч.1</c:v>
                </c:pt>
                <c:pt idx="24">
                  <c:v>20.25 ч.1</c:v>
                </c:pt>
                <c:pt idx="25">
                  <c:v>8.1.</c:v>
                </c:pt>
                <c:pt idx="26">
                  <c:v>8.21 ч.1</c:v>
                </c:pt>
                <c:pt idx="27">
                  <c:v>8.21 ч.3</c:v>
                </c:pt>
                <c:pt idx="28">
                  <c:v>8.41.</c:v>
                </c:pt>
                <c:pt idx="29">
                  <c:v>8.5.</c:v>
                </c:pt>
                <c:pt idx="30">
                  <c:v>20.25 ч.1</c:v>
                </c:pt>
                <c:pt idx="31">
                  <c:v>8.1.</c:v>
                </c:pt>
                <c:pt idx="32">
                  <c:v>8.2.</c:v>
                </c:pt>
                <c:pt idx="33">
                  <c:v>8.5.</c:v>
                </c:pt>
                <c:pt idx="34">
                  <c:v>8.41.</c:v>
                </c:pt>
                <c:pt idx="35">
                  <c:v>14.1.4 ч.2</c:v>
                </c:pt>
                <c:pt idx="36">
                  <c:v>14.1.4 ч.4</c:v>
                </c:pt>
                <c:pt idx="37">
                  <c:v>17.7.</c:v>
                </c:pt>
                <c:pt idx="38">
                  <c:v>19.20 ч.1</c:v>
                </c:pt>
                <c:pt idx="39">
                  <c:v>19.20 ч.3</c:v>
                </c:pt>
                <c:pt idx="40">
                  <c:v>19.5 ч.1</c:v>
                </c:pt>
                <c:pt idx="41">
                  <c:v>19.7.</c:v>
                </c:pt>
                <c:pt idx="42">
                  <c:v>20.25 ч.1</c:v>
                </c:pt>
                <c:pt idx="43">
                  <c:v>8.46.</c:v>
                </c:pt>
                <c:pt idx="44">
                  <c:v>8.5.</c:v>
                </c:pt>
                <c:pt idx="45">
                  <c:v>8.41.</c:v>
                </c:pt>
                <c:pt idx="46">
                  <c:v>8.4 ч.2</c:v>
                </c:pt>
                <c:pt idx="47">
                  <c:v>19.7.</c:v>
                </c:pt>
                <c:pt idx="48">
                  <c:v>8.35.</c:v>
                </c:pt>
              </c:strCache>
            </c:strRef>
          </c:cat>
          <c:val>
            <c:numRef>
              <c:f>Лист1!$G$2:$G$50</c:f>
              <c:numCache>
                <c:formatCode>General</c:formatCode>
                <c:ptCount val="49"/>
                <c:pt idx="43">
                  <c:v>4</c:v>
                </c:pt>
                <c:pt idx="44">
                  <c:v>15</c:v>
                </c:pt>
                <c:pt idx="45">
                  <c:v>34</c:v>
                </c:pt>
                <c:pt idx="46">
                  <c:v>2</c:v>
                </c:pt>
                <c:pt idx="47">
                  <c:v>1</c:v>
                </c:pt>
              </c:numCache>
            </c:numRef>
          </c:val>
        </c:ser>
        <c:ser>
          <c:idx val="6"/>
          <c:order val="6"/>
          <c:tx>
            <c:strRef>
              <c:f>Лист1!$H$1</c:f>
              <c:strCache>
                <c:ptCount val="1"/>
                <c:pt idx="0">
                  <c:v>жив.мир</c:v>
                </c:pt>
              </c:strCache>
            </c:strRef>
          </c:tx>
          <c:invertIfNegative val="0"/>
          <c:cat>
            <c:strRef>
              <c:f>Лист1!$A$2:$A$50</c:f>
              <c:strCache>
                <c:ptCount val="49"/>
                <c:pt idx="0">
                  <c:v>7.3 ч.1</c:v>
                </c:pt>
                <c:pt idx="1">
                  <c:v>7.3 ч.2</c:v>
                </c:pt>
                <c:pt idx="2">
                  <c:v>19.5 ч.1</c:v>
                </c:pt>
                <c:pt idx="3">
                  <c:v>19.7.</c:v>
                </c:pt>
                <c:pt idx="4">
                  <c:v>17.7.</c:v>
                </c:pt>
                <c:pt idx="5">
                  <c:v>20.25 ч.1</c:v>
                </c:pt>
                <c:pt idx="6">
                  <c:v>8.46.</c:v>
                </c:pt>
                <c:pt idx="7">
                  <c:v>7.10.</c:v>
                </c:pt>
                <c:pt idx="8">
                  <c:v>8.5.</c:v>
                </c:pt>
                <c:pt idx="9">
                  <c:v>8.6 ч.1</c:v>
                </c:pt>
                <c:pt idx="10">
                  <c:v>8.6 ч.2</c:v>
                </c:pt>
                <c:pt idx="11">
                  <c:v>8.7 ч.2</c:v>
                </c:pt>
                <c:pt idx="12">
                  <c:v>8.4 ч.2</c:v>
                </c:pt>
                <c:pt idx="13">
                  <c:v>19.5 ч.1</c:v>
                </c:pt>
                <c:pt idx="14">
                  <c:v>8.42 ч.1</c:v>
                </c:pt>
                <c:pt idx="15">
                  <c:v>8.5.</c:v>
                </c:pt>
                <c:pt idx="16">
                  <c:v>8.42 ч.1</c:v>
                </c:pt>
                <c:pt idx="17">
                  <c:v>8.5.</c:v>
                </c:pt>
                <c:pt idx="18">
                  <c:v>7.6.</c:v>
                </c:pt>
                <c:pt idx="19">
                  <c:v>7.20.</c:v>
                </c:pt>
                <c:pt idx="20">
                  <c:v>8.1.</c:v>
                </c:pt>
                <c:pt idx="21">
                  <c:v>8.13 ч.4</c:v>
                </c:pt>
                <c:pt idx="22">
                  <c:v>19.7.</c:v>
                </c:pt>
                <c:pt idx="23">
                  <c:v>19.5 ч.1</c:v>
                </c:pt>
                <c:pt idx="24">
                  <c:v>20.25 ч.1</c:v>
                </c:pt>
                <c:pt idx="25">
                  <c:v>8.1.</c:v>
                </c:pt>
                <c:pt idx="26">
                  <c:v>8.21 ч.1</c:v>
                </c:pt>
                <c:pt idx="27">
                  <c:v>8.21 ч.3</c:v>
                </c:pt>
                <c:pt idx="28">
                  <c:v>8.41.</c:v>
                </c:pt>
                <c:pt idx="29">
                  <c:v>8.5.</c:v>
                </c:pt>
                <c:pt idx="30">
                  <c:v>20.25 ч.1</c:v>
                </c:pt>
                <c:pt idx="31">
                  <c:v>8.1.</c:v>
                </c:pt>
                <c:pt idx="32">
                  <c:v>8.2.</c:v>
                </c:pt>
                <c:pt idx="33">
                  <c:v>8.5.</c:v>
                </c:pt>
                <c:pt idx="34">
                  <c:v>8.41.</c:v>
                </c:pt>
                <c:pt idx="35">
                  <c:v>14.1.4 ч.2</c:v>
                </c:pt>
                <c:pt idx="36">
                  <c:v>14.1.4 ч.4</c:v>
                </c:pt>
                <c:pt idx="37">
                  <c:v>17.7.</c:v>
                </c:pt>
                <c:pt idx="38">
                  <c:v>19.20 ч.1</c:v>
                </c:pt>
                <c:pt idx="39">
                  <c:v>19.20 ч.3</c:v>
                </c:pt>
                <c:pt idx="40">
                  <c:v>19.5 ч.1</c:v>
                </c:pt>
                <c:pt idx="41">
                  <c:v>19.7.</c:v>
                </c:pt>
                <c:pt idx="42">
                  <c:v>20.25 ч.1</c:v>
                </c:pt>
                <c:pt idx="43">
                  <c:v>8.46.</c:v>
                </c:pt>
                <c:pt idx="44">
                  <c:v>8.5.</c:v>
                </c:pt>
                <c:pt idx="45">
                  <c:v>8.41.</c:v>
                </c:pt>
                <c:pt idx="46">
                  <c:v>8.4 ч.2</c:v>
                </c:pt>
                <c:pt idx="47">
                  <c:v>19.7.</c:v>
                </c:pt>
                <c:pt idx="48">
                  <c:v>8.35.</c:v>
                </c:pt>
              </c:strCache>
            </c:strRef>
          </c:cat>
          <c:val>
            <c:numRef>
              <c:f>Лист1!$H$2:$H$50</c:f>
              <c:numCache>
                <c:formatCode>General</c:formatCode>
                <c:ptCount val="49"/>
                <c:pt idx="48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overlap val="100"/>
        <c:axId val="152197760"/>
        <c:axId val="151806336"/>
      </c:barChart>
      <c:catAx>
        <c:axId val="1521977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txPr>
          <a:bodyPr/>
          <a:lstStyle/>
          <a:p>
            <a:pPr algn="ctr">
              <a:defRPr lang="ru-RU" sz="800" b="0" i="0" u="none" strike="noStrike" kern="1200" baseline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ru-RU"/>
          </a:p>
        </c:txPr>
        <c:crossAx val="151806336"/>
        <c:crosses val="autoZero"/>
        <c:auto val="1"/>
        <c:lblAlgn val="ctr"/>
        <c:lblOffset val="100"/>
        <c:noMultiLvlLbl val="0"/>
      </c:catAx>
      <c:valAx>
        <c:axId val="151806336"/>
        <c:scaling>
          <c:orientation val="minMax"/>
        </c:scaling>
        <c:delete val="1"/>
        <c:axPos val="l"/>
        <c:majorGridlines/>
        <c:numFmt formatCode="General" sourceLinked="1"/>
        <c:majorTickMark val="none"/>
        <c:minorTickMark val="none"/>
        <c:tickLblPos val="nextTo"/>
        <c:crossAx val="152197760"/>
        <c:crosses val="autoZero"/>
        <c:crossBetween val="midCat"/>
      </c:valAx>
    </c:plotArea>
    <c:legend>
      <c:legendPos val="b"/>
      <c:layout>
        <c:manualLayout>
          <c:xMode val="edge"/>
          <c:yMode val="edge"/>
          <c:x val="8.3472320492636518E-2"/>
          <c:y val="6.2170753776286621E-2"/>
          <c:w val="0.78890002987068453"/>
          <c:h val="4.4194199707443815E-2"/>
        </c:manualLayout>
      </c:layout>
      <c:overlay val="0"/>
      <c:txPr>
        <a:bodyPr/>
        <a:lstStyle/>
        <a:p>
          <a:pPr>
            <a:defRPr sz="1000">
              <a:latin typeface="Times New Roman" panose="02020603050405020304" pitchFamily="18" charset="0"/>
              <a:cs typeface="Times New Roman" panose="02020603050405020304" pitchFamily="18" charset="0"/>
            </a:defRPr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26"/>
    </mc:Choice>
    <mc:Fallback>
      <c:style val="26"/>
    </mc:Fallback>
  </mc:AlternateContent>
  <c:chart>
    <c:title>
      <c:tx>
        <c:rich>
          <a:bodyPr/>
          <a:lstStyle/>
          <a:p>
            <a:pPr>
              <a:defRPr sz="1400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r>
              <a:rPr lang="ru-RU" sz="14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Постановления</a:t>
            </a:r>
            <a:endParaRPr lang="ru-RU" sz="1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c:rich>
      </c:tx>
      <c:layout>
        <c:manualLayout>
          <c:xMode val="edge"/>
          <c:yMode val="edge"/>
          <c:x val="0.35473319000830261"/>
          <c:y val="0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6.9850608398260308E-2"/>
          <c:y val="0.10021639700504117"/>
          <c:w val="0.89942431723584304"/>
          <c:h val="0.7859791996996196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недра</c:v>
                </c:pt>
              </c:strCache>
            </c:strRef>
          </c:tx>
          <c:invertIfNegative val="0"/>
          <c:dLbls>
            <c:dLbl>
              <c:idx val="0"/>
              <c:layout>
                <c:manualLayout>
                  <c:x val="-8.3797856722622136E-3"/>
                  <c:y val="-0.1073747110768298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>
                <c:manualLayout>
                  <c:x val="8.379565736153647E-3"/>
                  <c:y val="-0.12114069967642339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"/>
              <c:layout>
                <c:manualLayout>
                  <c:x val="2.7931885787178825E-3"/>
                  <c:y val="-5.231075667845545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3"/>
              <c:layout>
                <c:manualLayout>
                  <c:x val="-5.586377157435765E-3"/>
                  <c:y val="-3.579157035894327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4"/>
              <c:layout>
                <c:manualLayout>
                  <c:x val="-1.3965942893589413E-2"/>
                  <c:y val="-7.433633843780516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5"/>
              <c:layout>
                <c:manualLayout>
                  <c:x val="-2.5603932859429995E-17"/>
                  <c:y val="-6.332354755813031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>
                    <a:solidFill>
                      <a:schemeClr val="tx2">
                        <a:lumMod val="7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Лист1!$A$2:$A$33</c:f>
              <c:strCache>
                <c:ptCount val="32"/>
                <c:pt idx="0">
                  <c:v>7.3 ч.1</c:v>
                </c:pt>
                <c:pt idx="1">
                  <c:v>7.3 ч.2</c:v>
                </c:pt>
                <c:pt idx="2">
                  <c:v>8.46.</c:v>
                </c:pt>
                <c:pt idx="3">
                  <c:v>8.11.</c:v>
                </c:pt>
                <c:pt idx="4">
                  <c:v>8.5.</c:v>
                </c:pt>
                <c:pt idx="5">
                  <c:v>8.6 ч.1</c:v>
                </c:pt>
                <c:pt idx="6">
                  <c:v>8.6 ч.2</c:v>
                </c:pt>
                <c:pt idx="7">
                  <c:v>8.7 ч.2</c:v>
                </c:pt>
                <c:pt idx="8">
                  <c:v>8.4 ч.2</c:v>
                </c:pt>
                <c:pt idx="9">
                  <c:v>8.42 ч.1</c:v>
                </c:pt>
                <c:pt idx="10">
                  <c:v>8.5.</c:v>
                </c:pt>
                <c:pt idx="11">
                  <c:v>8.42 ч.1</c:v>
                </c:pt>
                <c:pt idx="12">
                  <c:v>8.5.</c:v>
                </c:pt>
                <c:pt idx="13">
                  <c:v>7.6.</c:v>
                </c:pt>
                <c:pt idx="14">
                  <c:v>7.20.</c:v>
                </c:pt>
                <c:pt idx="15">
                  <c:v>8.13 ч.4</c:v>
                </c:pt>
                <c:pt idx="16">
                  <c:v>8.1.</c:v>
                </c:pt>
                <c:pt idx="17">
                  <c:v>8.21 ч.1</c:v>
                </c:pt>
                <c:pt idx="18">
                  <c:v>8.21 ч.2</c:v>
                </c:pt>
                <c:pt idx="19">
                  <c:v>8.21 ч.3</c:v>
                </c:pt>
                <c:pt idx="20">
                  <c:v>8.41.</c:v>
                </c:pt>
                <c:pt idx="21">
                  <c:v>8.46.</c:v>
                </c:pt>
                <c:pt idx="22">
                  <c:v>8.5.</c:v>
                </c:pt>
                <c:pt idx="23">
                  <c:v>8.1.</c:v>
                </c:pt>
                <c:pt idx="24">
                  <c:v>8.2.</c:v>
                </c:pt>
                <c:pt idx="25">
                  <c:v>8.41.</c:v>
                </c:pt>
                <c:pt idx="26">
                  <c:v>8.5.</c:v>
                </c:pt>
                <c:pt idx="27">
                  <c:v>8.46.</c:v>
                </c:pt>
                <c:pt idx="28">
                  <c:v>8.4 ч.2</c:v>
                </c:pt>
                <c:pt idx="29">
                  <c:v>8.1.</c:v>
                </c:pt>
                <c:pt idx="30">
                  <c:v>8.5.</c:v>
                </c:pt>
                <c:pt idx="31">
                  <c:v>8.41.</c:v>
                </c:pt>
              </c:strCache>
            </c:strRef>
          </c:cat>
          <c:val>
            <c:numRef>
              <c:f>Лист1!$B$2:$B$33</c:f>
              <c:numCache>
                <c:formatCode>General</c:formatCode>
                <c:ptCount val="32"/>
                <c:pt idx="0">
                  <c:v>20</c:v>
                </c:pt>
                <c:pt idx="1">
                  <c:v>23</c:v>
                </c:pt>
                <c:pt idx="2">
                  <c:v>9</c:v>
                </c:pt>
                <c:pt idx="3">
                  <c:v>2</c:v>
                </c:pt>
                <c:pt idx="4">
                  <c:v>10</c:v>
                </c:pt>
              </c:numCache>
            </c:numRef>
          </c:val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земля</c:v>
                </c:pt>
              </c:strCache>
            </c:strRef>
          </c:tx>
          <c:invertIfNegative val="0"/>
          <c:dLbls>
            <c:dLbl>
              <c:idx val="4"/>
              <c:layout>
                <c:manualLayout>
                  <c:x val="-5.586377157435765E-3"/>
                  <c:y val="-8.534912931748012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5"/>
              <c:layout>
                <c:manualLayout>
                  <c:x val="2.7931885787178825E-3"/>
                  <c:y val="-2.753197719918703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6"/>
              <c:layout>
                <c:manualLayout>
                  <c:x val="0"/>
                  <c:y val="-5.231075667845555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7"/>
              <c:layout>
                <c:manualLayout>
                  <c:x val="0"/>
                  <c:y val="-5.506395439837426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8"/>
              <c:layout>
                <c:manualLayout>
                  <c:x val="-2.7931885787178825E-3"/>
                  <c:y val="-3.854476807886198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9"/>
              <c:layout>
                <c:manualLayout>
                  <c:x val="0"/>
                  <c:y val="-2.47787794792683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0"/>
              <c:layout>
                <c:manualLayout>
                  <c:x val="-2.7931885787178825E-3"/>
                  <c:y val="-3.303837263902446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>
                    <a:solidFill>
                      <a:srgbClr val="C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Лист1!$A$2:$A$33</c:f>
              <c:strCache>
                <c:ptCount val="32"/>
                <c:pt idx="0">
                  <c:v>7.3 ч.1</c:v>
                </c:pt>
                <c:pt idx="1">
                  <c:v>7.3 ч.2</c:v>
                </c:pt>
                <c:pt idx="2">
                  <c:v>8.46.</c:v>
                </c:pt>
                <c:pt idx="3">
                  <c:v>8.11.</c:v>
                </c:pt>
                <c:pt idx="4">
                  <c:v>8.5.</c:v>
                </c:pt>
                <c:pt idx="5">
                  <c:v>8.6 ч.1</c:v>
                </c:pt>
                <c:pt idx="6">
                  <c:v>8.6 ч.2</c:v>
                </c:pt>
                <c:pt idx="7">
                  <c:v>8.7 ч.2</c:v>
                </c:pt>
                <c:pt idx="8">
                  <c:v>8.4 ч.2</c:v>
                </c:pt>
                <c:pt idx="9">
                  <c:v>8.42 ч.1</c:v>
                </c:pt>
                <c:pt idx="10">
                  <c:v>8.5.</c:v>
                </c:pt>
                <c:pt idx="11">
                  <c:v>8.42 ч.1</c:v>
                </c:pt>
                <c:pt idx="12">
                  <c:v>8.5.</c:v>
                </c:pt>
                <c:pt idx="13">
                  <c:v>7.6.</c:v>
                </c:pt>
                <c:pt idx="14">
                  <c:v>7.20.</c:v>
                </c:pt>
                <c:pt idx="15">
                  <c:v>8.13 ч.4</c:v>
                </c:pt>
                <c:pt idx="16">
                  <c:v>8.1.</c:v>
                </c:pt>
                <c:pt idx="17">
                  <c:v>8.21 ч.1</c:v>
                </c:pt>
                <c:pt idx="18">
                  <c:v>8.21 ч.2</c:v>
                </c:pt>
                <c:pt idx="19">
                  <c:v>8.21 ч.3</c:v>
                </c:pt>
                <c:pt idx="20">
                  <c:v>8.41.</c:v>
                </c:pt>
                <c:pt idx="21">
                  <c:v>8.46.</c:v>
                </c:pt>
                <c:pt idx="22">
                  <c:v>8.5.</c:v>
                </c:pt>
                <c:pt idx="23">
                  <c:v>8.1.</c:v>
                </c:pt>
                <c:pt idx="24">
                  <c:v>8.2.</c:v>
                </c:pt>
                <c:pt idx="25">
                  <c:v>8.41.</c:v>
                </c:pt>
                <c:pt idx="26">
                  <c:v>8.5.</c:v>
                </c:pt>
                <c:pt idx="27">
                  <c:v>8.46.</c:v>
                </c:pt>
                <c:pt idx="28">
                  <c:v>8.4 ч.2</c:v>
                </c:pt>
                <c:pt idx="29">
                  <c:v>8.1.</c:v>
                </c:pt>
                <c:pt idx="30">
                  <c:v>8.5.</c:v>
                </c:pt>
                <c:pt idx="31">
                  <c:v>8.41.</c:v>
                </c:pt>
              </c:strCache>
            </c:strRef>
          </c:cat>
          <c:val>
            <c:numRef>
              <c:f>Лист1!$C$2:$C$33</c:f>
              <c:numCache>
                <c:formatCode>General</c:formatCode>
                <c:ptCount val="32"/>
                <c:pt idx="5">
                  <c:v>1</c:v>
                </c:pt>
                <c:pt idx="6">
                  <c:v>10</c:v>
                </c:pt>
                <c:pt idx="7">
                  <c:v>7</c:v>
                </c:pt>
                <c:pt idx="8">
                  <c:v>4</c:v>
                </c:pt>
                <c:pt idx="9">
                  <c:v>1</c:v>
                </c:pt>
                <c:pt idx="10">
                  <c:v>1</c:v>
                </c:pt>
              </c:numCache>
            </c:numRef>
          </c:val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вода</c:v>
                </c:pt>
              </c:strCache>
            </c:strRef>
          </c:tx>
          <c:invertIfNegative val="0"/>
          <c:dLbls>
            <c:dLbl>
              <c:idx val="6"/>
              <c:layout>
                <c:manualLayout>
                  <c:x val="-2.7931885787178825E-3"/>
                  <c:y val="-0.2230090153134158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7"/>
              <c:layout>
                <c:manualLayout>
                  <c:x val="5.1207865718859989E-17"/>
                  <c:y val="-0.1404130837158544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8"/>
              <c:layout>
                <c:manualLayout>
                  <c:x val="0"/>
                  <c:y val="-0.2230090153134158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9"/>
              <c:layout>
                <c:manualLayout>
                  <c:x val="0"/>
                  <c:y val="-0.13765988599593568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0"/>
              <c:layout>
                <c:manualLayout>
                  <c:x val="2.7931885787179337E-3"/>
                  <c:y val="-4.955755895853684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1"/>
              <c:layout>
                <c:manualLayout>
                  <c:x val="-2.7931885787178825E-3"/>
                  <c:y val="-7.158314071788654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2"/>
              <c:layout>
                <c:manualLayout>
                  <c:x val="-2.7931885787178313E-3"/>
                  <c:y val="-0.15417907231544795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3"/>
              <c:layout>
                <c:manualLayout>
                  <c:x val="0"/>
                  <c:y val="-5.506395439837426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4"/>
              <c:layout>
                <c:manualLayout>
                  <c:x val="-2.1993610856046319E-7"/>
                  <c:y val="-4.680436123861812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5"/>
              <c:layout>
                <c:manualLayout>
                  <c:x val="0"/>
                  <c:y val="-3.854476807886209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6"/>
              <c:layout>
                <c:manualLayout>
                  <c:x val="0"/>
                  <c:y val="-2.753197719918703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>
                    <a:solidFill>
                      <a:schemeClr val="accent3">
                        <a:lumMod val="7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Лист1!$A$2:$A$33</c:f>
              <c:strCache>
                <c:ptCount val="32"/>
                <c:pt idx="0">
                  <c:v>7.3 ч.1</c:v>
                </c:pt>
                <c:pt idx="1">
                  <c:v>7.3 ч.2</c:v>
                </c:pt>
                <c:pt idx="2">
                  <c:v>8.46.</c:v>
                </c:pt>
                <c:pt idx="3">
                  <c:v>8.11.</c:v>
                </c:pt>
                <c:pt idx="4">
                  <c:v>8.5.</c:v>
                </c:pt>
                <c:pt idx="5">
                  <c:v>8.6 ч.1</c:v>
                </c:pt>
                <c:pt idx="6">
                  <c:v>8.6 ч.2</c:v>
                </c:pt>
                <c:pt idx="7">
                  <c:v>8.7 ч.2</c:v>
                </c:pt>
                <c:pt idx="8">
                  <c:v>8.4 ч.2</c:v>
                </c:pt>
                <c:pt idx="9">
                  <c:v>8.42 ч.1</c:v>
                </c:pt>
                <c:pt idx="10">
                  <c:v>8.5.</c:v>
                </c:pt>
                <c:pt idx="11">
                  <c:v>8.42 ч.1</c:v>
                </c:pt>
                <c:pt idx="12">
                  <c:v>8.5.</c:v>
                </c:pt>
                <c:pt idx="13">
                  <c:v>7.6.</c:v>
                </c:pt>
                <c:pt idx="14">
                  <c:v>7.20.</c:v>
                </c:pt>
                <c:pt idx="15">
                  <c:v>8.13 ч.4</c:v>
                </c:pt>
                <c:pt idx="16">
                  <c:v>8.1.</c:v>
                </c:pt>
                <c:pt idx="17">
                  <c:v>8.21 ч.1</c:v>
                </c:pt>
                <c:pt idx="18">
                  <c:v>8.21 ч.2</c:v>
                </c:pt>
                <c:pt idx="19">
                  <c:v>8.21 ч.3</c:v>
                </c:pt>
                <c:pt idx="20">
                  <c:v>8.41.</c:v>
                </c:pt>
                <c:pt idx="21">
                  <c:v>8.46.</c:v>
                </c:pt>
                <c:pt idx="22">
                  <c:v>8.5.</c:v>
                </c:pt>
                <c:pt idx="23">
                  <c:v>8.1.</c:v>
                </c:pt>
                <c:pt idx="24">
                  <c:v>8.2.</c:v>
                </c:pt>
                <c:pt idx="25">
                  <c:v>8.41.</c:v>
                </c:pt>
                <c:pt idx="26">
                  <c:v>8.5.</c:v>
                </c:pt>
                <c:pt idx="27">
                  <c:v>8.46.</c:v>
                </c:pt>
                <c:pt idx="28">
                  <c:v>8.4 ч.2</c:v>
                </c:pt>
                <c:pt idx="29">
                  <c:v>8.1.</c:v>
                </c:pt>
                <c:pt idx="30">
                  <c:v>8.5.</c:v>
                </c:pt>
                <c:pt idx="31">
                  <c:v>8.41.</c:v>
                </c:pt>
              </c:strCache>
            </c:strRef>
          </c:cat>
          <c:val>
            <c:numRef>
              <c:f>Лист1!$D$2:$D$33</c:f>
              <c:numCache>
                <c:formatCode>General</c:formatCode>
                <c:ptCount val="32"/>
                <c:pt idx="11">
                  <c:v>14</c:v>
                </c:pt>
                <c:pt idx="12">
                  <c:v>35</c:v>
                </c:pt>
                <c:pt idx="13">
                  <c:v>14</c:v>
                </c:pt>
                <c:pt idx="14">
                  <c:v>7</c:v>
                </c:pt>
                <c:pt idx="15">
                  <c:v>5</c:v>
                </c:pt>
              </c:numCache>
            </c:numRef>
          </c:val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воздух</c:v>
                </c:pt>
              </c:strCache>
            </c:strRef>
          </c:tx>
          <c:invertIfNegative val="0"/>
          <c:dLbls>
            <c:dLbl>
              <c:idx val="10"/>
              <c:layout>
                <c:manualLayout>
                  <c:x val="-5.586377157435765E-3"/>
                  <c:y val="-0.17620465407479766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1"/>
              <c:layout>
                <c:manualLayout>
                  <c:x val="-2.7934085148264942E-3"/>
                  <c:y val="-0.2312688252603940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2"/>
              <c:layout>
                <c:manualLayout>
                  <c:x val="-2.7931885787178825E-3"/>
                  <c:y val="-5.506395439837426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3"/>
              <c:layout>
                <c:manualLayout>
                  <c:x val="0"/>
                  <c:y val="-5.781715211829298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4"/>
              <c:layout>
                <c:manualLayout>
                  <c:x val="0"/>
                  <c:y val="-0.1679450609150415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5"/>
              <c:layout>
                <c:manualLayout>
                  <c:x val="8.379565736153647E-3"/>
                  <c:y val="-8.810232703739882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6"/>
              <c:layout>
                <c:manualLayout>
                  <c:x val="0"/>
                  <c:y val="-0.1404130837158544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7"/>
              <c:layout>
                <c:manualLayout>
                  <c:x val="2.7931885787178825E-3"/>
                  <c:y val="-4.955755895853684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8"/>
              <c:layout>
                <c:manualLayout>
                  <c:x val="0"/>
                  <c:y val="-4.1297965798780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9"/>
              <c:layout>
                <c:manualLayout>
                  <c:x val="-2.7931885787178825E-3"/>
                  <c:y val="-7.708953615772397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0"/>
              <c:layout>
                <c:manualLayout>
                  <c:x val="8.379565736153647E-3"/>
                  <c:y val="-5.506395439837416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1"/>
              <c:layout>
                <c:manualLayout>
                  <c:x val="0"/>
                  <c:y val="-6.332354755813031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2"/>
              <c:layout>
                <c:manualLayout>
                  <c:x val="-2.7931885787178825E-3"/>
                  <c:y val="-4.1297965798780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3"/>
              <c:layout>
                <c:manualLayout>
                  <c:x val="0"/>
                  <c:y val="-4.955755895853694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>
                    <a:solidFill>
                      <a:srgbClr val="7030A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Лист1!$A$2:$A$33</c:f>
              <c:strCache>
                <c:ptCount val="32"/>
                <c:pt idx="0">
                  <c:v>7.3 ч.1</c:v>
                </c:pt>
                <c:pt idx="1">
                  <c:v>7.3 ч.2</c:v>
                </c:pt>
                <c:pt idx="2">
                  <c:v>8.46.</c:v>
                </c:pt>
                <c:pt idx="3">
                  <c:v>8.11.</c:v>
                </c:pt>
                <c:pt idx="4">
                  <c:v>8.5.</c:v>
                </c:pt>
                <c:pt idx="5">
                  <c:v>8.6 ч.1</c:v>
                </c:pt>
                <c:pt idx="6">
                  <c:v>8.6 ч.2</c:v>
                </c:pt>
                <c:pt idx="7">
                  <c:v>8.7 ч.2</c:v>
                </c:pt>
                <c:pt idx="8">
                  <c:v>8.4 ч.2</c:v>
                </c:pt>
                <c:pt idx="9">
                  <c:v>8.42 ч.1</c:v>
                </c:pt>
                <c:pt idx="10">
                  <c:v>8.5.</c:v>
                </c:pt>
                <c:pt idx="11">
                  <c:v>8.42 ч.1</c:v>
                </c:pt>
                <c:pt idx="12">
                  <c:v>8.5.</c:v>
                </c:pt>
                <c:pt idx="13">
                  <c:v>7.6.</c:v>
                </c:pt>
                <c:pt idx="14">
                  <c:v>7.20.</c:v>
                </c:pt>
                <c:pt idx="15">
                  <c:v>8.13 ч.4</c:v>
                </c:pt>
                <c:pt idx="16">
                  <c:v>8.1.</c:v>
                </c:pt>
                <c:pt idx="17">
                  <c:v>8.21 ч.1</c:v>
                </c:pt>
                <c:pt idx="18">
                  <c:v>8.21 ч.2</c:v>
                </c:pt>
                <c:pt idx="19">
                  <c:v>8.21 ч.3</c:v>
                </c:pt>
                <c:pt idx="20">
                  <c:v>8.41.</c:v>
                </c:pt>
                <c:pt idx="21">
                  <c:v>8.46.</c:v>
                </c:pt>
                <c:pt idx="22">
                  <c:v>8.5.</c:v>
                </c:pt>
                <c:pt idx="23">
                  <c:v>8.1.</c:v>
                </c:pt>
                <c:pt idx="24">
                  <c:v>8.2.</c:v>
                </c:pt>
                <c:pt idx="25">
                  <c:v>8.41.</c:v>
                </c:pt>
                <c:pt idx="26">
                  <c:v>8.5.</c:v>
                </c:pt>
                <c:pt idx="27">
                  <c:v>8.46.</c:v>
                </c:pt>
                <c:pt idx="28">
                  <c:v>8.4 ч.2</c:v>
                </c:pt>
                <c:pt idx="29">
                  <c:v>8.1.</c:v>
                </c:pt>
                <c:pt idx="30">
                  <c:v>8.5.</c:v>
                </c:pt>
                <c:pt idx="31">
                  <c:v>8.41.</c:v>
                </c:pt>
              </c:strCache>
            </c:strRef>
          </c:cat>
          <c:val>
            <c:numRef>
              <c:f>Лист1!$E$2:$E$33</c:f>
              <c:numCache>
                <c:formatCode>General</c:formatCode>
                <c:ptCount val="32"/>
                <c:pt idx="16">
                  <c:v>33</c:v>
                </c:pt>
                <c:pt idx="17">
                  <c:v>4</c:v>
                </c:pt>
                <c:pt idx="18">
                  <c:v>2</c:v>
                </c:pt>
                <c:pt idx="19">
                  <c:v>14</c:v>
                </c:pt>
                <c:pt idx="20">
                  <c:v>9</c:v>
                </c:pt>
                <c:pt idx="21">
                  <c:v>2</c:v>
                </c:pt>
                <c:pt idx="22">
                  <c:v>5</c:v>
                </c:pt>
              </c:numCache>
            </c:numRef>
          </c:val>
        </c:ser>
        <c:ser>
          <c:idx val="4"/>
          <c:order val="4"/>
          <c:tx>
            <c:strRef>
              <c:f>Лист1!$F$1</c:f>
              <c:strCache>
                <c:ptCount val="1"/>
                <c:pt idx="0">
                  <c:v>отходы</c:v>
                </c:pt>
              </c:strCache>
            </c:strRef>
          </c:tx>
          <c:invertIfNegative val="0"/>
          <c:dLbls>
            <c:dLbl>
              <c:idx val="15"/>
              <c:layout>
                <c:manualLayout>
                  <c:x val="-1.3965942893589413E-2"/>
                  <c:y val="-9.636192019715497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6"/>
              <c:layout>
                <c:manualLayout>
                  <c:x val="0"/>
                  <c:y val="-0.14316628143577309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7"/>
              <c:layout>
                <c:manualLayout>
                  <c:x val="0"/>
                  <c:y val="-0.1266470951162608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8"/>
              <c:layout>
                <c:manualLayout>
                  <c:x val="-5.5865970935443255E-3"/>
                  <c:y val="-0.11288110651666725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9"/>
              <c:layout>
                <c:manualLayout>
                  <c:x val="3.3518262944614588E-2"/>
                  <c:y val="-0.3248775477376302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0"/>
              <c:layout>
                <c:manualLayout>
                  <c:x val="-2.7931885787178825E-3"/>
                  <c:y val="-5.231075667845555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1"/>
              <c:layout>
                <c:manualLayout>
                  <c:x val="0"/>
                  <c:y val="-0.2945923728185244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2"/>
              <c:layout>
                <c:manualLayout>
                  <c:x val="3.0725074365896707E-2"/>
                  <c:y val="-0.3331369241101643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3"/>
              <c:layout>
                <c:manualLayout>
                  <c:x val="0"/>
                  <c:y val="-7.984273387764269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4"/>
              <c:layout>
                <c:manualLayout>
                  <c:x val="2.7931885787178825E-3"/>
                  <c:y val="-0.3716819089762483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5"/>
              <c:layout>
                <c:manualLayout>
                  <c:x val="-2.7931885787178825E-3"/>
                  <c:y val="-4.955777574575888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6"/>
              <c:layout>
                <c:manualLayout>
                  <c:x val="2.7931885787178825E-3"/>
                  <c:y val="-0.2092430267138222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7"/>
              <c:layout>
                <c:manualLayout>
                  <c:x val="-8.3795657361535447E-3"/>
                  <c:y val="-0.20098343355406609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9"/>
              <c:layout>
                <c:manualLayout>
                  <c:x val="-1.0241573143771998E-16"/>
                  <c:y val="-6.057034983821159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>
                    <a:solidFill>
                      <a:schemeClr val="accent5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Лист1!$A$2:$A$33</c:f>
              <c:strCache>
                <c:ptCount val="32"/>
                <c:pt idx="0">
                  <c:v>7.3 ч.1</c:v>
                </c:pt>
                <c:pt idx="1">
                  <c:v>7.3 ч.2</c:v>
                </c:pt>
                <c:pt idx="2">
                  <c:v>8.46.</c:v>
                </c:pt>
                <c:pt idx="3">
                  <c:v>8.11.</c:v>
                </c:pt>
                <c:pt idx="4">
                  <c:v>8.5.</c:v>
                </c:pt>
                <c:pt idx="5">
                  <c:v>8.6 ч.1</c:v>
                </c:pt>
                <c:pt idx="6">
                  <c:v>8.6 ч.2</c:v>
                </c:pt>
                <c:pt idx="7">
                  <c:v>8.7 ч.2</c:v>
                </c:pt>
                <c:pt idx="8">
                  <c:v>8.4 ч.2</c:v>
                </c:pt>
                <c:pt idx="9">
                  <c:v>8.42 ч.1</c:v>
                </c:pt>
                <c:pt idx="10">
                  <c:v>8.5.</c:v>
                </c:pt>
                <c:pt idx="11">
                  <c:v>8.42 ч.1</c:v>
                </c:pt>
                <c:pt idx="12">
                  <c:v>8.5.</c:v>
                </c:pt>
                <c:pt idx="13">
                  <c:v>7.6.</c:v>
                </c:pt>
                <c:pt idx="14">
                  <c:v>7.20.</c:v>
                </c:pt>
                <c:pt idx="15">
                  <c:v>8.13 ч.4</c:v>
                </c:pt>
                <c:pt idx="16">
                  <c:v>8.1.</c:v>
                </c:pt>
                <c:pt idx="17">
                  <c:v>8.21 ч.1</c:v>
                </c:pt>
                <c:pt idx="18">
                  <c:v>8.21 ч.2</c:v>
                </c:pt>
                <c:pt idx="19">
                  <c:v>8.21 ч.3</c:v>
                </c:pt>
                <c:pt idx="20">
                  <c:v>8.41.</c:v>
                </c:pt>
                <c:pt idx="21">
                  <c:v>8.46.</c:v>
                </c:pt>
                <c:pt idx="22">
                  <c:v>8.5.</c:v>
                </c:pt>
                <c:pt idx="23">
                  <c:v>8.1.</c:v>
                </c:pt>
                <c:pt idx="24">
                  <c:v>8.2.</c:v>
                </c:pt>
                <c:pt idx="25">
                  <c:v>8.41.</c:v>
                </c:pt>
                <c:pt idx="26">
                  <c:v>8.5.</c:v>
                </c:pt>
                <c:pt idx="27">
                  <c:v>8.46.</c:v>
                </c:pt>
                <c:pt idx="28">
                  <c:v>8.4 ч.2</c:v>
                </c:pt>
                <c:pt idx="29">
                  <c:v>8.1.</c:v>
                </c:pt>
                <c:pt idx="30">
                  <c:v>8.5.</c:v>
                </c:pt>
                <c:pt idx="31">
                  <c:v>8.41.</c:v>
                </c:pt>
              </c:strCache>
            </c:strRef>
          </c:cat>
          <c:val>
            <c:numRef>
              <c:f>Лист1!$F$2:$F$33</c:f>
              <c:numCache>
                <c:formatCode>General</c:formatCode>
                <c:ptCount val="32"/>
                <c:pt idx="23">
                  <c:v>10</c:v>
                </c:pt>
                <c:pt idx="24">
                  <c:v>87</c:v>
                </c:pt>
                <c:pt idx="25">
                  <c:v>3</c:v>
                </c:pt>
                <c:pt idx="26">
                  <c:v>48</c:v>
                </c:pt>
              </c:numCache>
            </c:numRef>
          </c:val>
        </c:ser>
        <c:ser>
          <c:idx val="5"/>
          <c:order val="5"/>
          <c:tx>
            <c:strRef>
              <c:f>Лист1!$G$1</c:f>
              <c:strCache>
                <c:ptCount val="1"/>
                <c:pt idx="0">
                  <c:v>общие</c:v>
                </c:pt>
              </c:strCache>
            </c:strRef>
          </c:tx>
          <c:invertIfNegative val="0"/>
          <c:dLbls>
            <c:dLbl>
              <c:idx val="20"/>
              <c:layout>
                <c:manualLayout>
                  <c:x val="-8.3795657361535447E-3"/>
                  <c:y val="-3.854476807886188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1"/>
              <c:layout>
                <c:manualLayout>
                  <c:x val="0"/>
                  <c:y val="-5.231075667845545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2"/>
              <c:layout>
                <c:manualLayout>
                  <c:x val="1.0241573143771998E-16"/>
                  <c:y val="-7.433633843780536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3"/>
              <c:layout>
                <c:manualLayout>
                  <c:x val="-2.7931885787178825E-3"/>
                  <c:y val="-5.231075667845555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4"/>
              <c:layout>
                <c:manualLayout>
                  <c:x val="0"/>
                  <c:y val="-5.506395439837426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5"/>
              <c:layout>
                <c:manualLayout>
                  <c:x val="-1.0241573143771998E-16"/>
                  <c:y val="-9.911511791707368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6"/>
              <c:layout>
                <c:manualLayout>
                  <c:x val="0"/>
                  <c:y val="-7.158314071788654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7"/>
              <c:layout>
                <c:manualLayout>
                  <c:x val="-2.7931885787179848E-3"/>
                  <c:y val="-6.607674527804902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8"/>
              <c:layout>
                <c:manualLayout>
                  <c:x val="2.7929686426093219E-3"/>
                  <c:y val="-3.303837263902455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9"/>
              <c:layout>
                <c:manualLayout>
                  <c:x val="5.586377157435765E-3"/>
                  <c:y val="-4.680436123861812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0"/>
              <c:layout>
                <c:manualLayout>
                  <c:x val="-2.1993610856046319E-7"/>
                  <c:y val="-9.911511791707368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1"/>
              <c:layout>
                <c:manualLayout>
                  <c:x val="-2.1993610856046319E-7"/>
                  <c:y val="-0.1679450609150415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2"/>
              <c:layout>
                <c:manualLayout>
                  <c:x val="-5.586377157435765E-3"/>
                  <c:y val="-0.1651918631951228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>
                    <a:solidFill>
                      <a:srgbClr val="FC7F18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Лист1!$A$2:$A$33</c:f>
              <c:strCache>
                <c:ptCount val="32"/>
                <c:pt idx="0">
                  <c:v>7.3 ч.1</c:v>
                </c:pt>
                <c:pt idx="1">
                  <c:v>7.3 ч.2</c:v>
                </c:pt>
                <c:pt idx="2">
                  <c:v>8.46.</c:v>
                </c:pt>
                <c:pt idx="3">
                  <c:v>8.11.</c:v>
                </c:pt>
                <c:pt idx="4">
                  <c:v>8.5.</c:v>
                </c:pt>
                <c:pt idx="5">
                  <c:v>8.6 ч.1</c:v>
                </c:pt>
                <c:pt idx="6">
                  <c:v>8.6 ч.2</c:v>
                </c:pt>
                <c:pt idx="7">
                  <c:v>8.7 ч.2</c:v>
                </c:pt>
                <c:pt idx="8">
                  <c:v>8.4 ч.2</c:v>
                </c:pt>
                <c:pt idx="9">
                  <c:v>8.42 ч.1</c:v>
                </c:pt>
                <c:pt idx="10">
                  <c:v>8.5.</c:v>
                </c:pt>
                <c:pt idx="11">
                  <c:v>8.42 ч.1</c:v>
                </c:pt>
                <c:pt idx="12">
                  <c:v>8.5.</c:v>
                </c:pt>
                <c:pt idx="13">
                  <c:v>7.6.</c:v>
                </c:pt>
                <c:pt idx="14">
                  <c:v>7.20.</c:v>
                </c:pt>
                <c:pt idx="15">
                  <c:v>8.13 ч.4</c:v>
                </c:pt>
                <c:pt idx="16">
                  <c:v>8.1.</c:v>
                </c:pt>
                <c:pt idx="17">
                  <c:v>8.21 ч.1</c:v>
                </c:pt>
                <c:pt idx="18">
                  <c:v>8.21 ч.2</c:v>
                </c:pt>
                <c:pt idx="19">
                  <c:v>8.21 ч.3</c:v>
                </c:pt>
                <c:pt idx="20">
                  <c:v>8.41.</c:v>
                </c:pt>
                <c:pt idx="21">
                  <c:v>8.46.</c:v>
                </c:pt>
                <c:pt idx="22">
                  <c:v>8.5.</c:v>
                </c:pt>
                <c:pt idx="23">
                  <c:v>8.1.</c:v>
                </c:pt>
                <c:pt idx="24">
                  <c:v>8.2.</c:v>
                </c:pt>
                <c:pt idx="25">
                  <c:v>8.41.</c:v>
                </c:pt>
                <c:pt idx="26">
                  <c:v>8.5.</c:v>
                </c:pt>
                <c:pt idx="27">
                  <c:v>8.46.</c:v>
                </c:pt>
                <c:pt idx="28">
                  <c:v>8.4 ч.2</c:v>
                </c:pt>
                <c:pt idx="29">
                  <c:v>8.1.</c:v>
                </c:pt>
                <c:pt idx="30">
                  <c:v>8.5.</c:v>
                </c:pt>
                <c:pt idx="31">
                  <c:v>8.41.</c:v>
                </c:pt>
              </c:strCache>
            </c:strRef>
          </c:cat>
          <c:val>
            <c:numRef>
              <c:f>Лист1!$G$2:$G$33</c:f>
              <c:numCache>
                <c:formatCode>General</c:formatCode>
                <c:ptCount val="32"/>
                <c:pt idx="27">
                  <c:v>9</c:v>
                </c:pt>
                <c:pt idx="28">
                  <c:v>4</c:v>
                </c:pt>
                <c:pt idx="29">
                  <c:v>1</c:v>
                </c:pt>
                <c:pt idx="30">
                  <c:v>19</c:v>
                </c:pt>
                <c:pt idx="31">
                  <c:v>38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overlap val="100"/>
        <c:axId val="151856256"/>
        <c:axId val="151857792"/>
      </c:barChart>
      <c:catAx>
        <c:axId val="1518562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800" b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endParaRPr lang="ru-RU"/>
          </a:p>
        </c:txPr>
        <c:crossAx val="151857792"/>
        <c:crosses val="autoZero"/>
        <c:auto val="1"/>
        <c:lblAlgn val="ctr"/>
        <c:lblOffset val="100"/>
        <c:noMultiLvlLbl val="0"/>
      </c:catAx>
      <c:valAx>
        <c:axId val="151857792"/>
        <c:scaling>
          <c:orientation val="minMax"/>
        </c:scaling>
        <c:delete val="1"/>
        <c:axPos val="l"/>
        <c:majorGridlines/>
        <c:numFmt formatCode="General" sourceLinked="1"/>
        <c:majorTickMark val="none"/>
        <c:minorTickMark val="none"/>
        <c:tickLblPos val="nextTo"/>
        <c:crossAx val="151856256"/>
        <c:crosses val="autoZero"/>
        <c:crossBetween val="between"/>
      </c:valAx>
    </c:plotArea>
    <c:legend>
      <c:legendPos val="b"/>
      <c:layout>
        <c:manualLayout>
          <c:xMode val="edge"/>
          <c:yMode val="edge"/>
          <c:x val="0.18940655739507672"/>
          <c:y val="5.9505924577991157E-2"/>
          <c:w val="0.64911855106091676"/>
          <c:h val="4.3680457369009572E-2"/>
        </c:manualLayout>
      </c:layout>
      <c:overlay val="0"/>
      <c:txPr>
        <a:bodyPr/>
        <a:lstStyle/>
        <a:p>
          <a:pPr>
            <a:defRPr sz="1000">
              <a:latin typeface="Times New Roman" panose="02020603050405020304" pitchFamily="18" charset="0"/>
              <a:cs typeface="Times New Roman" panose="02020603050405020304" pitchFamily="18" charset="0"/>
            </a:defRPr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31"/>
    </mc:Choice>
    <mc:Fallback>
      <c:style val="31"/>
    </mc:Fallback>
  </mc:AlternateContent>
  <c:chart>
    <c:autoTitleDeleted val="1"/>
    <c:plotArea>
      <c:layout>
        <c:manualLayout>
          <c:layoutTarget val="inner"/>
          <c:xMode val="edge"/>
          <c:yMode val="edge"/>
          <c:x val="6.6487236520722512E-2"/>
          <c:y val="0"/>
          <c:w val="0.88107539350960951"/>
          <c:h val="0.7515043129149656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2019</c:v>
                </c:pt>
              </c:strCache>
            </c:strRef>
          </c:tx>
          <c:invertIfNegative val="0"/>
          <c:dLbls>
            <c:txPr>
              <a:bodyPr/>
              <a:lstStyle/>
              <a:p>
                <a:pPr>
                  <a:defRPr sz="1600" i="0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Лист1!$A$2:$A$6</c:f>
              <c:strCache>
                <c:ptCount val="5"/>
                <c:pt idx="0">
                  <c:v>нарушений</c:v>
                </c:pt>
                <c:pt idx="1">
                  <c:v>протоколов</c:v>
                </c:pt>
                <c:pt idx="2">
                  <c:v>постановлений</c:v>
                </c:pt>
                <c:pt idx="3">
                  <c:v>представлений</c:v>
                </c:pt>
                <c:pt idx="4">
                  <c:v>предписаний</c:v>
                </c:pt>
              </c:strCache>
            </c:strRef>
          </c:cat>
          <c:val>
            <c:numRef>
              <c:f>Лист1!$B$2:$B$6</c:f>
              <c:numCache>
                <c:formatCode>General</c:formatCode>
                <c:ptCount val="5"/>
                <c:pt idx="0">
                  <c:v>84</c:v>
                </c:pt>
                <c:pt idx="1">
                  <c:v>67</c:v>
                </c:pt>
                <c:pt idx="2">
                  <c:v>52</c:v>
                </c:pt>
                <c:pt idx="3">
                  <c:v>29</c:v>
                </c:pt>
                <c:pt idx="4">
                  <c:v>6</c:v>
                </c:pt>
              </c:numCache>
            </c:numRef>
          </c:val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2020</c:v>
                </c:pt>
              </c:strCache>
            </c:strRef>
          </c:tx>
          <c:invertIfNegative val="0"/>
          <c:dLbls>
            <c:txPr>
              <a:bodyPr/>
              <a:lstStyle/>
              <a:p>
                <a:pPr>
                  <a:defRPr sz="1600" b="1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Лист1!$A$2:$A$6</c:f>
              <c:strCache>
                <c:ptCount val="5"/>
                <c:pt idx="0">
                  <c:v>нарушений</c:v>
                </c:pt>
                <c:pt idx="1">
                  <c:v>протоколов</c:v>
                </c:pt>
                <c:pt idx="2">
                  <c:v>постановлений</c:v>
                </c:pt>
                <c:pt idx="3">
                  <c:v>представлений</c:v>
                </c:pt>
                <c:pt idx="4">
                  <c:v>предписаний</c:v>
                </c:pt>
              </c:strCache>
            </c:strRef>
          </c:cat>
          <c:val>
            <c:numRef>
              <c:f>Лист1!$C$2:$C$6</c:f>
              <c:numCache>
                <c:formatCode>General</c:formatCode>
                <c:ptCount val="5"/>
                <c:pt idx="0">
                  <c:v>108</c:v>
                </c:pt>
                <c:pt idx="1">
                  <c:v>97</c:v>
                </c:pt>
                <c:pt idx="2">
                  <c:v>75</c:v>
                </c:pt>
                <c:pt idx="3">
                  <c:v>7</c:v>
                </c:pt>
                <c:pt idx="4">
                  <c:v>1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5"/>
        <c:axId val="154375296"/>
        <c:axId val="154377600"/>
      </c:barChart>
      <c:catAx>
        <c:axId val="1543752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endParaRPr lang="ru-RU"/>
          </a:p>
        </c:txPr>
        <c:crossAx val="154377600"/>
        <c:crosses val="autoZero"/>
        <c:auto val="1"/>
        <c:lblAlgn val="ctr"/>
        <c:lblOffset val="100"/>
        <c:noMultiLvlLbl val="0"/>
      </c:catAx>
      <c:valAx>
        <c:axId val="15437760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one"/>
        <c:crossAx val="154375296"/>
        <c:crosses val="autoZero"/>
        <c:crossBetween val="between"/>
      </c:valAx>
    </c:plotArea>
    <c:legend>
      <c:legendPos val="t"/>
      <c:layout>
        <c:manualLayout>
          <c:xMode val="edge"/>
          <c:yMode val="edge"/>
          <c:x val="0.56649612286890771"/>
          <c:y val="6.2443177602342893E-2"/>
          <c:w val="0.30919655011497199"/>
          <c:h val="6.0598042046562856E-2"/>
        </c:manualLayout>
      </c:layout>
      <c:overlay val="0"/>
      <c:txPr>
        <a:bodyPr/>
        <a:lstStyle/>
        <a:p>
          <a:pPr>
            <a:defRPr sz="1400">
              <a:latin typeface="Times New Roman" panose="02020603050405020304" pitchFamily="18" charset="0"/>
              <a:cs typeface="Times New Roman" panose="02020603050405020304" pitchFamily="18" charset="0"/>
            </a:defRPr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31"/>
    </mc:Choice>
    <mc:Fallback>
      <c:style val="31"/>
    </mc:Fallback>
  </mc:AlternateContent>
  <c:chart>
    <c:autoTitleDeleted val="1"/>
    <c:plotArea>
      <c:layout>
        <c:manualLayout>
          <c:layoutTarget val="inner"/>
          <c:xMode val="edge"/>
          <c:yMode val="edge"/>
          <c:x val="6.6487236520722512E-2"/>
          <c:y val="0"/>
          <c:w val="0.88107539350960962"/>
          <c:h val="0.7515043129149656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2019</c:v>
                </c:pt>
              </c:strCache>
            </c:strRef>
          </c:tx>
          <c:invertIfNegative val="0"/>
          <c:dLbls>
            <c:txPr>
              <a:bodyPr/>
              <a:lstStyle/>
              <a:p>
                <a:pPr>
                  <a:defRPr sz="1600" i="0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Лист1!$A$2:$A$6</c:f>
              <c:strCache>
                <c:ptCount val="5"/>
                <c:pt idx="0">
                  <c:v>нарушений</c:v>
                </c:pt>
                <c:pt idx="1">
                  <c:v>протоколов</c:v>
                </c:pt>
                <c:pt idx="2">
                  <c:v>постановлений</c:v>
                </c:pt>
                <c:pt idx="3">
                  <c:v>представлений</c:v>
                </c:pt>
                <c:pt idx="4">
                  <c:v>предписаний</c:v>
                </c:pt>
              </c:strCache>
            </c:strRef>
          </c:cat>
          <c:val>
            <c:numRef>
              <c:f>Лист1!$B$2:$B$6</c:f>
              <c:numCache>
                <c:formatCode>General</c:formatCode>
                <c:ptCount val="5"/>
                <c:pt idx="0">
                  <c:v>40</c:v>
                </c:pt>
                <c:pt idx="1">
                  <c:v>38</c:v>
                </c:pt>
                <c:pt idx="2">
                  <c:v>26</c:v>
                </c:pt>
                <c:pt idx="3">
                  <c:v>15</c:v>
                </c:pt>
                <c:pt idx="4">
                  <c:v>17</c:v>
                </c:pt>
              </c:numCache>
            </c:numRef>
          </c:val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в 2020</c:v>
                </c:pt>
              </c:strCache>
            </c:strRef>
          </c:tx>
          <c:invertIfNegative val="0"/>
          <c:dLbls>
            <c:txPr>
              <a:bodyPr/>
              <a:lstStyle/>
              <a:p>
                <a:pPr>
                  <a:defRPr sz="1600" b="1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Лист1!$A$2:$A$6</c:f>
              <c:strCache>
                <c:ptCount val="5"/>
                <c:pt idx="0">
                  <c:v>нарушений</c:v>
                </c:pt>
                <c:pt idx="1">
                  <c:v>протоколов</c:v>
                </c:pt>
                <c:pt idx="2">
                  <c:v>постановлений</c:v>
                </c:pt>
                <c:pt idx="3">
                  <c:v>представлений</c:v>
                </c:pt>
                <c:pt idx="4">
                  <c:v>предписаний</c:v>
                </c:pt>
              </c:strCache>
            </c:strRef>
          </c:cat>
          <c:val>
            <c:numRef>
              <c:f>Лист1!$C$2:$C$6</c:f>
              <c:numCache>
                <c:formatCode>General</c:formatCode>
                <c:ptCount val="5"/>
                <c:pt idx="0">
                  <c:v>64</c:v>
                </c:pt>
                <c:pt idx="1">
                  <c:v>59</c:v>
                </c:pt>
                <c:pt idx="2">
                  <c:v>64</c:v>
                </c:pt>
                <c:pt idx="3">
                  <c:v>27</c:v>
                </c:pt>
                <c:pt idx="4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5"/>
        <c:axId val="187511936"/>
        <c:axId val="188809984"/>
      </c:barChart>
      <c:catAx>
        <c:axId val="1875119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110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endParaRPr lang="ru-RU"/>
          </a:p>
        </c:txPr>
        <c:crossAx val="188809984"/>
        <c:crosses val="autoZero"/>
        <c:auto val="1"/>
        <c:lblAlgn val="ctr"/>
        <c:lblOffset val="100"/>
        <c:noMultiLvlLbl val="0"/>
      </c:catAx>
      <c:valAx>
        <c:axId val="18880998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one"/>
        <c:crossAx val="187511936"/>
        <c:crosses val="autoZero"/>
        <c:crossBetween val="between"/>
      </c:valAx>
    </c:plotArea>
    <c:legend>
      <c:legendPos val="t"/>
      <c:layout>
        <c:manualLayout>
          <c:xMode val="edge"/>
          <c:yMode val="edge"/>
          <c:x val="0.65559435359469642"/>
          <c:y val="0"/>
          <c:w val="0.32055980972151576"/>
          <c:h val="0.36631217823074841"/>
        </c:manualLayout>
      </c:layout>
      <c:overlay val="0"/>
      <c:txPr>
        <a:bodyPr/>
        <a:lstStyle/>
        <a:p>
          <a:pPr>
            <a:defRPr sz="1400">
              <a:latin typeface="Times New Roman" panose="02020603050405020304" pitchFamily="18" charset="0"/>
              <a:cs typeface="Times New Roman" panose="02020603050405020304" pitchFamily="18" charset="0"/>
            </a:defRPr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0.03753</cdr:x>
      <cdr:y>0</cdr:y>
    </cdr:from>
    <cdr:to>
      <cdr:x>0.68258</cdr:x>
      <cdr:y>0.184</cdr:y>
    </cdr:to>
    <cdr:sp macro="" textlink="">
      <cdr:nvSpPr>
        <cdr:cNvPr id="2" name="Прямоугольник 1"/>
        <cdr:cNvSpPr/>
      </cdr:nvSpPr>
      <cdr:spPr>
        <a:xfrm xmlns:a="http://schemas.openxmlformats.org/drawingml/2006/main">
          <a:off x="161162" y="-1963293"/>
          <a:ext cx="2770362" cy="646331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>
          <a:spAutoFit/>
        </a:bodyPr>
        <a:lstStyle xmlns:a="http://schemas.openxmlformats.org/drawingml/2006/main">
          <a:defPPr>
            <a:defRPr lang="ru-RU"/>
          </a:defPPr>
          <a:lvl1pPr algn="l" rtl="0" eaLnBrk="0" fontAlgn="base" hangingPunct="0">
            <a:spcBef>
              <a:spcPct val="0"/>
            </a:spcBef>
            <a:spcAft>
              <a:spcPct val="0"/>
            </a:spcAft>
            <a:defRPr kern="1200">
              <a:solidFill>
                <a:schemeClr val="tx1"/>
              </a:solidFill>
              <a:latin typeface="Calibri" panose="020F0502020204030204" pitchFamily="34" charset="0"/>
              <a:ea typeface="+mn-ea"/>
              <a:cs typeface="+mn-cs"/>
            </a:defRPr>
          </a:lvl1pPr>
          <a:lvl2pPr marL="457200" algn="l" rtl="0" eaLnBrk="0" fontAlgn="base" hangingPunct="0">
            <a:spcBef>
              <a:spcPct val="0"/>
            </a:spcBef>
            <a:spcAft>
              <a:spcPct val="0"/>
            </a:spcAft>
            <a:defRPr kern="1200">
              <a:solidFill>
                <a:schemeClr val="tx1"/>
              </a:solidFill>
              <a:latin typeface="Calibri" panose="020F0502020204030204" pitchFamily="34" charset="0"/>
              <a:ea typeface="+mn-ea"/>
              <a:cs typeface="+mn-cs"/>
            </a:defRPr>
          </a:lvl2pPr>
          <a:lvl3pPr marL="914400" algn="l" rtl="0" eaLnBrk="0" fontAlgn="base" hangingPunct="0">
            <a:spcBef>
              <a:spcPct val="0"/>
            </a:spcBef>
            <a:spcAft>
              <a:spcPct val="0"/>
            </a:spcAft>
            <a:defRPr kern="1200">
              <a:solidFill>
                <a:schemeClr val="tx1"/>
              </a:solidFill>
              <a:latin typeface="Calibri" panose="020F0502020204030204" pitchFamily="34" charset="0"/>
              <a:ea typeface="+mn-ea"/>
              <a:cs typeface="+mn-cs"/>
            </a:defRPr>
          </a:lvl3pPr>
          <a:lvl4pPr marL="1371600" algn="l" rtl="0" eaLnBrk="0" fontAlgn="base" hangingPunct="0">
            <a:spcBef>
              <a:spcPct val="0"/>
            </a:spcBef>
            <a:spcAft>
              <a:spcPct val="0"/>
            </a:spcAft>
            <a:defRPr kern="1200">
              <a:solidFill>
                <a:schemeClr val="tx1"/>
              </a:solidFill>
              <a:latin typeface="Calibri" panose="020F0502020204030204" pitchFamily="34" charset="0"/>
              <a:ea typeface="+mn-ea"/>
              <a:cs typeface="+mn-cs"/>
            </a:defRPr>
          </a:lvl4pPr>
          <a:lvl5pPr marL="1828800" algn="l" rtl="0" eaLnBrk="0" fontAlgn="base" hangingPunct="0">
            <a:spcBef>
              <a:spcPct val="0"/>
            </a:spcBef>
            <a:spcAft>
              <a:spcPct val="0"/>
            </a:spcAft>
            <a:defRPr kern="1200">
              <a:solidFill>
                <a:schemeClr val="tx1"/>
              </a:solidFill>
              <a:latin typeface="Calibri" panose="020F0502020204030204" pitchFamily="34" charset="0"/>
              <a:ea typeface="+mn-ea"/>
              <a:cs typeface="+mn-cs"/>
            </a:defRPr>
          </a:lvl5pPr>
          <a:lvl6pPr marL="2286000" algn="l" defTabSz="914400" rtl="0" eaLnBrk="1" latinLnBrk="0" hangingPunct="1">
            <a:defRPr kern="1200">
              <a:solidFill>
                <a:schemeClr val="tx1"/>
              </a:solidFill>
              <a:latin typeface="Calibri" panose="020F0502020204030204" pitchFamily="34" charset="0"/>
              <a:ea typeface="+mn-ea"/>
              <a:cs typeface="+mn-cs"/>
            </a:defRPr>
          </a:lvl6pPr>
          <a:lvl7pPr marL="2743200" algn="l" defTabSz="914400" rtl="0" eaLnBrk="1" latinLnBrk="0" hangingPunct="1">
            <a:defRPr kern="1200">
              <a:solidFill>
                <a:schemeClr val="tx1"/>
              </a:solidFill>
              <a:latin typeface="Calibri" panose="020F0502020204030204" pitchFamily="34" charset="0"/>
              <a:ea typeface="+mn-ea"/>
              <a:cs typeface="+mn-cs"/>
            </a:defRPr>
          </a:lvl7pPr>
          <a:lvl8pPr marL="3200400" algn="l" defTabSz="914400" rtl="0" eaLnBrk="1" latinLnBrk="0" hangingPunct="1">
            <a:defRPr kern="1200">
              <a:solidFill>
                <a:schemeClr val="tx1"/>
              </a:solidFill>
              <a:latin typeface="Calibri" panose="020F0502020204030204" pitchFamily="34" charset="0"/>
              <a:ea typeface="+mn-ea"/>
              <a:cs typeface="+mn-cs"/>
            </a:defRPr>
          </a:lvl8pPr>
          <a:lvl9pPr marL="3657600" algn="l" defTabSz="914400" rtl="0" eaLnBrk="1" latinLnBrk="0" hangingPunct="1">
            <a:defRPr kern="1200">
              <a:solidFill>
                <a:schemeClr val="tx1"/>
              </a:solidFill>
              <a:latin typeface="Calibri" panose="020F0502020204030204" pitchFamily="34" charset="0"/>
              <a:ea typeface="+mn-ea"/>
              <a:cs typeface="+mn-cs"/>
            </a:defRPr>
          </a:lvl9pPr>
        </a:lstStyle>
        <a:p xmlns:a="http://schemas.openxmlformats.org/drawingml/2006/main">
          <a:r>
            <a:rPr lang="ru-RU" sz="1200" b="1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Распределение запланированных </a:t>
          </a:r>
        </a:p>
        <a:p xmlns:a="http://schemas.openxmlformats.org/drawingml/2006/main">
          <a:r>
            <a:rPr lang="ru-RU" sz="1200" b="1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объектов на 2021 год по категориям риска</a:t>
          </a:r>
          <a:endParaRPr lang="ru-RU" sz="1200" b="1" dirty="0">
            <a:latin typeface="Times New Roman" panose="02020603050405020304" pitchFamily="18" charset="0"/>
            <a:cs typeface="Times New Roman" panose="02020603050405020304" pitchFamily="18" charset="0"/>
          </a:endParaRPr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" y="0"/>
            <a:ext cx="2945659" cy="496332"/>
          </a:xfrm>
          <a:prstGeom prst="rect">
            <a:avLst/>
          </a:prstGeom>
        </p:spPr>
        <p:txBody>
          <a:bodyPr vert="horz" lIns="91495" tIns="45747" rIns="91495" bIns="45747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50445" y="0"/>
            <a:ext cx="2945659" cy="496332"/>
          </a:xfrm>
          <a:prstGeom prst="rect">
            <a:avLst/>
          </a:prstGeom>
        </p:spPr>
        <p:txBody>
          <a:bodyPr vert="horz" lIns="91495" tIns="45747" rIns="91495" bIns="45747" rtlCol="0"/>
          <a:lstStyle>
            <a:lvl1pPr algn="r">
              <a:defRPr sz="1200"/>
            </a:lvl1pPr>
          </a:lstStyle>
          <a:p>
            <a:fld id="{EAEE14FE-9CF5-4E0F-A008-58B1F01B3A7D}" type="datetimeFigureOut">
              <a:rPr lang="ru-RU" smtClean="0"/>
              <a:pPr/>
              <a:t>15.06.2021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90488" y="744538"/>
            <a:ext cx="6616700" cy="3721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95" tIns="45747" rIns="91495" bIns="45747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768" y="4715154"/>
            <a:ext cx="5438140" cy="4466987"/>
          </a:xfrm>
          <a:prstGeom prst="rect">
            <a:avLst/>
          </a:prstGeom>
        </p:spPr>
        <p:txBody>
          <a:bodyPr vert="horz" lIns="91495" tIns="45747" rIns="91495" bIns="45747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1" y="9428584"/>
            <a:ext cx="2945659" cy="496332"/>
          </a:xfrm>
          <a:prstGeom prst="rect">
            <a:avLst/>
          </a:prstGeom>
        </p:spPr>
        <p:txBody>
          <a:bodyPr vert="horz" lIns="91495" tIns="45747" rIns="91495" bIns="45747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50445" y="9428584"/>
            <a:ext cx="2945659" cy="496332"/>
          </a:xfrm>
          <a:prstGeom prst="rect">
            <a:avLst/>
          </a:prstGeom>
        </p:spPr>
        <p:txBody>
          <a:bodyPr vert="horz" lIns="91495" tIns="45747" rIns="91495" bIns="45747" rtlCol="0" anchor="b"/>
          <a:lstStyle>
            <a:lvl1pPr algn="r">
              <a:defRPr sz="1200"/>
            </a:lvl1pPr>
          </a:lstStyle>
          <a:p>
            <a:fld id="{D811E780-CF36-43B3-AF60-E83A34BC71CD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66475175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8934696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11E780-CF36-43B3-AF60-E83A34BC71CD}" type="slidenum">
              <a:rPr lang="ru-RU" smtClean="0"/>
              <a:pPr/>
              <a:t>5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71314186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7FAB34B-0DC1-4FAF-88DA-C54A3F235C1C}" type="slidenum">
              <a:rPr lang="ru-RU" smtClean="0"/>
              <a:pPr>
                <a:defRPr/>
              </a:pPr>
              <a:t>7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37757712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11E780-CF36-43B3-AF60-E83A34BC71CD}" type="slidenum">
              <a:rPr lang="ru-RU" smtClean="0"/>
              <a:pPr/>
              <a:t>9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71314186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11E780-CF36-43B3-AF60-E83A34BC71CD}" type="slidenum">
              <a:rPr lang="ru-RU" smtClean="0"/>
              <a:pPr/>
              <a:t>19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9634794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11E780-CF36-43B3-AF60-E83A34BC71CD}" type="slidenum">
              <a:rPr lang="ru-RU" smtClean="0"/>
              <a:pPr/>
              <a:t>24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6912588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8934696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1597826"/>
            <a:ext cx="7772400" cy="1102519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2914650"/>
            <a:ext cx="6400800" cy="131445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54081F8-9AC8-44B6-B20D-35710A06296C}" type="datetimeFigureOut">
              <a:rPr lang="ru-RU" smtClean="0"/>
              <a:pPr/>
              <a:t>15.06.2021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101743-BAAB-4A6B-BE91-D0EB08562DC8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54081F8-9AC8-44B6-B20D-35710A06296C}" type="datetimeFigureOut">
              <a:rPr lang="ru-RU" smtClean="0"/>
              <a:pPr/>
              <a:t>15.06.2021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101743-BAAB-4A6B-BE91-D0EB08562DC8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154782"/>
            <a:ext cx="2057400" cy="329088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154782"/>
            <a:ext cx="6019800" cy="329088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54081F8-9AC8-44B6-B20D-35710A06296C}" type="datetimeFigureOut">
              <a:rPr lang="ru-RU" smtClean="0"/>
              <a:pPr/>
              <a:t>15.06.2021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101743-BAAB-4A6B-BE91-D0EB08562DC8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5DD0B34-F517-4F8E-BC01-F442EF91C0F5}" type="datetime1">
              <a:rPr lang="ru-RU" smtClean="0"/>
              <a:pPr/>
              <a:t>15.06.2021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100" b="1" i="0">
                <a:solidFill>
                  <a:srgbClr val="282C5E"/>
                </a:solidFill>
                <a:latin typeface="Arial Black"/>
                <a:cs typeface="Arial Black"/>
              </a:defRPr>
            </a:lvl1pPr>
          </a:lstStyle>
          <a:p>
            <a:pPr marL="19049">
              <a:spcBef>
                <a:spcPts val="184"/>
              </a:spcBef>
            </a:pPr>
            <a:fld id="{81D60167-4931-47E6-BA6A-407CBD079E47}" type="slidenum">
              <a:rPr lang="ru-RU" smtClean="0"/>
              <a:pPr marL="19049">
                <a:spcBef>
                  <a:spcPts val="184"/>
                </a:spcBef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993292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54081F8-9AC8-44B6-B20D-35710A06296C}" type="datetimeFigureOut">
              <a:rPr lang="ru-RU" smtClean="0"/>
              <a:pPr/>
              <a:t>15.06.2021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101743-BAAB-4A6B-BE91-D0EB08562DC8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3305176"/>
            <a:ext cx="7772400" cy="1021556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180035"/>
            <a:ext cx="7772400" cy="1125140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54081F8-9AC8-44B6-B20D-35710A06296C}" type="datetimeFigureOut">
              <a:rPr lang="ru-RU" smtClean="0"/>
              <a:pPr/>
              <a:t>15.06.2021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101743-BAAB-4A6B-BE91-D0EB08562DC8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900114"/>
            <a:ext cx="4038600" cy="2545556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900114"/>
            <a:ext cx="4038600" cy="2545556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54081F8-9AC8-44B6-B20D-35710A06296C}" type="datetimeFigureOut">
              <a:rPr lang="ru-RU" smtClean="0"/>
              <a:pPr/>
              <a:t>15.06.2021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101743-BAAB-4A6B-BE91-D0EB08562DC8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05979"/>
            <a:ext cx="8229600" cy="857250"/>
          </a:xfrm>
        </p:spPr>
        <p:txBody>
          <a:bodyPr/>
          <a:lstStyle>
            <a:lvl1pPr>
              <a:defRPr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3" y="1151335"/>
            <a:ext cx="4040188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3" y="1631156"/>
            <a:ext cx="4040188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33" y="1151335"/>
            <a:ext cx="4041775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33" y="1631156"/>
            <a:ext cx="4041775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54081F8-9AC8-44B6-B20D-35710A06296C}" type="datetimeFigureOut">
              <a:rPr lang="ru-RU" smtClean="0"/>
              <a:pPr/>
              <a:t>15.06.2021</a:t>
            </a:fld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101743-BAAB-4A6B-BE91-D0EB08562DC8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54081F8-9AC8-44B6-B20D-35710A06296C}" type="datetimeFigureOut">
              <a:rPr lang="ru-RU" smtClean="0"/>
              <a:pPr/>
              <a:t>15.06.2021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101743-BAAB-4A6B-BE91-D0EB08562DC8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54081F8-9AC8-44B6-B20D-35710A06296C}" type="datetimeFigureOut">
              <a:rPr lang="ru-RU" smtClean="0"/>
              <a:pPr/>
              <a:t>15.06.2021</a:t>
            </a:fld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101743-BAAB-4A6B-BE91-D0EB08562DC8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8" y="204787"/>
            <a:ext cx="3008313" cy="8715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3" y="204795"/>
            <a:ext cx="5111751" cy="438983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8" y="1076328"/>
            <a:ext cx="3008313" cy="3518297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54081F8-9AC8-44B6-B20D-35710A06296C}" type="datetimeFigureOut">
              <a:rPr lang="ru-RU" smtClean="0"/>
              <a:pPr/>
              <a:t>15.06.2021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101743-BAAB-4A6B-BE91-D0EB08562DC8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3600451"/>
            <a:ext cx="5486400" cy="425054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459581"/>
            <a:ext cx="5486400" cy="30861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4025510"/>
            <a:ext cx="5486400" cy="603647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54081F8-9AC8-44B6-B20D-35710A06296C}" type="datetimeFigureOut">
              <a:rPr lang="ru-RU" smtClean="0"/>
              <a:pPr/>
              <a:t>15.06.2021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101743-BAAB-4A6B-BE91-D0EB08562DC8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05979"/>
            <a:ext cx="8229600" cy="8572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200151"/>
            <a:ext cx="8229600" cy="33944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4767264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54081F8-9AC8-44B6-B20D-35710A06296C}" type="datetimeFigureOut">
              <a:rPr lang="ru-RU" smtClean="0"/>
              <a:pPr/>
              <a:t>15.06.2021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4767264"/>
            <a:ext cx="2895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4767264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A101743-BAAB-4A6B-BE91-D0EB08562DC8}" type="slidenum">
              <a:rPr lang="ru-RU" smtClean="0"/>
              <a:pPr/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xStyles>
    <p:titleStyle>
      <a:lvl1pPr algn="ctr" defTabSz="913765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3765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3765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3765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3765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3765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3765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3765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3765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3765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37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37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37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37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37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37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37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37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37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0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2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0.jpeg"/><Relationship Id="rId4" Type="http://schemas.openxmlformats.org/officeDocument/2006/relationships/image" Target="../media/image9.jpe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2.xml"/><Relationship Id="rId4" Type="http://schemas.microsoft.com/office/2007/relationships/hdphoto" Target="../media/hdphoto1.wdp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2.xml"/><Relationship Id="rId4" Type="http://schemas.microsoft.com/office/2007/relationships/hdphoto" Target="../media/hdphoto1.wdp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.xml"/><Relationship Id="rId4" Type="http://schemas.openxmlformats.org/officeDocument/2006/relationships/chart" Target="../charts/chart3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2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3" name="Picture 4" descr="C:\Users\user031-4\Desktop\1.png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8040" y="104980"/>
            <a:ext cx="8203374" cy="48757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45" name="Рисунок 1344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6662325" y="1876425"/>
            <a:ext cx="1185863" cy="1171575"/>
          </a:xfrm>
          <a:prstGeom prst="rect">
            <a:avLst/>
          </a:prstGeom>
        </p:spPr>
      </p:pic>
      <p:grpSp>
        <p:nvGrpSpPr>
          <p:cNvPr id="1039" name="Группа 1038"/>
          <p:cNvGrpSpPr/>
          <p:nvPr/>
        </p:nvGrpSpPr>
        <p:grpSpPr>
          <a:xfrm>
            <a:off x="310581" y="321810"/>
            <a:ext cx="643316" cy="798568"/>
            <a:chOff x="1546225" y="-3938587"/>
            <a:chExt cx="2335213" cy="2898774"/>
          </a:xfrm>
        </p:grpSpPr>
        <p:grpSp>
          <p:nvGrpSpPr>
            <p:cNvPr id="1038" name="Группа 1037"/>
            <p:cNvGrpSpPr/>
            <p:nvPr/>
          </p:nvGrpSpPr>
          <p:grpSpPr>
            <a:xfrm>
              <a:off x="1922463" y="-3897313"/>
              <a:ext cx="1582738" cy="2266950"/>
              <a:chOff x="1922463" y="-3897313"/>
              <a:chExt cx="1582738" cy="2266950"/>
            </a:xfrm>
          </p:grpSpPr>
          <p:sp>
            <p:nvSpPr>
              <p:cNvPr id="325" name="Freeform 173"/>
              <p:cNvSpPr>
                <a:spLocks noEditPoints="1"/>
              </p:cNvSpPr>
              <p:nvPr/>
            </p:nvSpPr>
            <p:spPr bwMode="auto">
              <a:xfrm>
                <a:off x="2427288" y="-2719388"/>
                <a:ext cx="576263" cy="801687"/>
              </a:xfrm>
              <a:custGeom>
                <a:avLst/>
                <a:gdLst>
                  <a:gd name="T0" fmla="*/ 113 w 153"/>
                  <a:gd name="T1" fmla="*/ 20 h 213"/>
                  <a:gd name="T2" fmla="*/ 108 w 153"/>
                  <a:gd name="T3" fmla="*/ 8 h 213"/>
                  <a:gd name="T4" fmla="*/ 96 w 153"/>
                  <a:gd name="T5" fmla="*/ 16 h 213"/>
                  <a:gd name="T6" fmla="*/ 84 w 153"/>
                  <a:gd name="T7" fmla="*/ 5 h 213"/>
                  <a:gd name="T8" fmla="*/ 77 w 153"/>
                  <a:gd name="T9" fmla="*/ 12 h 213"/>
                  <a:gd name="T10" fmla="*/ 75 w 153"/>
                  <a:gd name="T11" fmla="*/ 13 h 213"/>
                  <a:gd name="T12" fmla="*/ 59 w 153"/>
                  <a:gd name="T13" fmla="*/ 0 h 213"/>
                  <a:gd name="T14" fmla="*/ 48 w 153"/>
                  <a:gd name="T15" fmla="*/ 2 h 213"/>
                  <a:gd name="T16" fmla="*/ 42 w 153"/>
                  <a:gd name="T17" fmla="*/ 16 h 213"/>
                  <a:gd name="T18" fmla="*/ 7 w 153"/>
                  <a:gd name="T19" fmla="*/ 22 h 213"/>
                  <a:gd name="T20" fmla="*/ 0 w 153"/>
                  <a:gd name="T21" fmla="*/ 104 h 213"/>
                  <a:gd name="T22" fmla="*/ 1 w 153"/>
                  <a:gd name="T23" fmla="*/ 186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200 h 213"/>
                  <a:gd name="T30" fmla="*/ 153 w 153"/>
                  <a:gd name="T31" fmla="*/ 176 h 213"/>
                  <a:gd name="T32" fmla="*/ 145 w 153"/>
                  <a:gd name="T33" fmla="*/ 22 h 213"/>
                  <a:gd name="T34" fmla="*/ 92 w 153"/>
                  <a:gd name="T35" fmla="*/ 17 h 213"/>
                  <a:gd name="T36" fmla="*/ 73 w 153"/>
                  <a:gd name="T37" fmla="*/ 14 h 213"/>
                  <a:gd name="T38" fmla="*/ 73 w 153"/>
                  <a:gd name="T39" fmla="*/ 14 h 213"/>
                  <a:gd name="T40" fmla="*/ 47 w 153"/>
                  <a:gd name="T41" fmla="*/ 19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20 h 213"/>
                  <a:gd name="T48" fmla="*/ 46 w 153"/>
                  <a:gd name="T49" fmla="*/ 19 h 213"/>
                  <a:gd name="T50" fmla="*/ 46 w 153"/>
                  <a:gd name="T51" fmla="*/ 19 h 213"/>
                  <a:gd name="T52" fmla="*/ 147 w 153"/>
                  <a:gd name="T53" fmla="*/ 184 h 213"/>
                  <a:gd name="T54" fmla="*/ 110 w 153"/>
                  <a:gd name="T55" fmla="*/ 195 h 213"/>
                  <a:gd name="T56" fmla="*/ 75 w 153"/>
                  <a:gd name="T57" fmla="*/ 207 h 213"/>
                  <a:gd name="T58" fmla="*/ 21 w 153"/>
                  <a:gd name="T59" fmla="*/ 195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5" y="22"/>
                    </a:moveTo>
                    <a:cubicBezTo>
                      <a:pt x="132" y="21"/>
                      <a:pt x="121" y="20"/>
                      <a:pt x="113" y="20"/>
                    </a:cubicBezTo>
                    <a:cubicBezTo>
                      <a:pt x="112" y="17"/>
                      <a:pt x="111" y="14"/>
                      <a:pt x="110" y="12"/>
                    </a:cubicBezTo>
                    <a:cubicBezTo>
                      <a:pt x="109" y="11"/>
                      <a:pt x="108" y="10"/>
                      <a:pt x="108" y="8"/>
                    </a:cubicBezTo>
                    <a:cubicBezTo>
                      <a:pt x="107" y="7"/>
                      <a:pt x="106" y="5"/>
                      <a:pt x="105" y="2"/>
                    </a:cubicBezTo>
                    <a:cubicBezTo>
                      <a:pt x="102" y="7"/>
                      <a:pt x="99" y="11"/>
                      <a:pt x="96" y="16"/>
                    </a:cubicBezTo>
                    <a:cubicBezTo>
                      <a:pt x="95" y="10"/>
                      <a:pt x="95" y="5"/>
                      <a:pt x="94" y="0"/>
                    </a:cubicBezTo>
                    <a:cubicBezTo>
                      <a:pt x="90" y="2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6" y="12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6"/>
                    </a:cubicBezTo>
                    <a:cubicBezTo>
                      <a:pt x="54" y="11"/>
                      <a:pt x="51" y="7"/>
                      <a:pt x="48" y="2"/>
                    </a:cubicBezTo>
                    <a:cubicBezTo>
                      <a:pt x="48" y="3"/>
                      <a:pt x="47" y="4"/>
                      <a:pt x="47" y="4"/>
                    </a:cubicBezTo>
                    <a:cubicBezTo>
                      <a:pt x="45" y="8"/>
                      <a:pt x="43" y="12"/>
                      <a:pt x="42" y="16"/>
                    </a:cubicBezTo>
                    <a:cubicBezTo>
                      <a:pt x="41" y="17"/>
                      <a:pt x="41" y="18"/>
                      <a:pt x="41" y="20"/>
                    </a:cubicBezTo>
                    <a:cubicBezTo>
                      <a:pt x="32" y="20"/>
                      <a:pt x="21" y="21"/>
                      <a:pt x="7" y="22"/>
                    </a:cubicBezTo>
                    <a:cubicBezTo>
                      <a:pt x="1" y="22"/>
                      <a:pt x="0" y="23"/>
                      <a:pt x="0" y="30"/>
                    </a:cubicBezTo>
                    <a:cubicBezTo>
                      <a:pt x="0" y="54"/>
                      <a:pt x="0" y="79"/>
                      <a:pt x="0" y="104"/>
                    </a:cubicBezTo>
                    <a:cubicBezTo>
                      <a:pt x="0" y="127"/>
                      <a:pt x="0" y="151"/>
                      <a:pt x="0" y="175"/>
                    </a:cubicBezTo>
                    <a:cubicBezTo>
                      <a:pt x="0" y="179"/>
                      <a:pt x="0" y="182"/>
                      <a:pt x="1" y="186"/>
                    </a:cubicBezTo>
                    <a:cubicBezTo>
                      <a:pt x="2" y="195"/>
                      <a:pt x="7" y="200"/>
                      <a:pt x="17" y="200"/>
                    </a:cubicBezTo>
                    <a:cubicBezTo>
                      <a:pt x="25" y="200"/>
                      <a:pt x="34" y="200"/>
                      <a:pt x="43" y="200"/>
                    </a:cubicBezTo>
                    <a:cubicBezTo>
                      <a:pt x="54" y="200"/>
                      <a:pt x="66" y="203"/>
                      <a:pt x="75" y="212"/>
                    </a:cubicBezTo>
                    <a:cubicBezTo>
                      <a:pt x="75" y="213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200"/>
                    </a:cubicBezTo>
                    <a:cubicBezTo>
                      <a:pt x="121" y="200"/>
                      <a:pt x="129" y="200"/>
                      <a:pt x="138" y="200"/>
                    </a:cubicBezTo>
                    <a:cubicBezTo>
                      <a:pt x="144" y="200"/>
                      <a:pt x="150" y="195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2"/>
                      <a:pt x="145" y="22"/>
                    </a:cubicBezTo>
                    <a:close/>
                    <a:moveTo>
                      <a:pt x="113" y="20"/>
                    </a:moveTo>
                    <a:cubicBezTo>
                      <a:pt x="104" y="19"/>
                      <a:pt x="97" y="18"/>
                      <a:pt x="92" y="17"/>
                    </a:cubicBezTo>
                    <a:cubicBezTo>
                      <a:pt x="97" y="18"/>
                      <a:pt x="104" y="19"/>
                      <a:pt x="113" y="20"/>
                    </a:cubicBezTo>
                    <a:close/>
                    <a:moveTo>
                      <a:pt x="73" y="14"/>
                    </a:moveTo>
                    <a:cubicBezTo>
                      <a:pt x="73" y="14"/>
                      <a:pt x="72" y="14"/>
                      <a:pt x="72" y="14"/>
                    </a:cubicBezTo>
                    <a:cubicBezTo>
                      <a:pt x="72" y="14"/>
                      <a:pt x="73" y="14"/>
                      <a:pt x="73" y="14"/>
                    </a:cubicBezTo>
                    <a:close/>
                    <a:moveTo>
                      <a:pt x="49" y="19"/>
                    </a:moveTo>
                    <a:cubicBezTo>
                      <a:pt x="48" y="19"/>
                      <a:pt x="48" y="19"/>
                      <a:pt x="47" y="19"/>
                    </a:cubicBezTo>
                    <a:cubicBezTo>
                      <a:pt x="48" y="19"/>
                      <a:pt x="48" y="19"/>
                      <a:pt x="49" y="19"/>
                    </a:cubicBezTo>
                    <a:close/>
                    <a:moveTo>
                      <a:pt x="52" y="18"/>
                    </a:moveTo>
                    <a:cubicBezTo>
                      <a:pt x="51" y="18"/>
                      <a:pt x="50" y="18"/>
                      <a:pt x="50" y="18"/>
                    </a:cubicBezTo>
                    <a:cubicBezTo>
                      <a:pt x="50" y="18"/>
                      <a:pt x="51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20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6" y="19"/>
                    </a:moveTo>
                    <a:cubicBezTo>
                      <a:pt x="46" y="19"/>
                      <a:pt x="45" y="19"/>
                      <a:pt x="44" y="19"/>
                    </a:cubicBezTo>
                    <a:cubicBezTo>
                      <a:pt x="45" y="19"/>
                      <a:pt x="46" y="19"/>
                      <a:pt x="46" y="19"/>
                    </a:cubicBezTo>
                    <a:close/>
                    <a:moveTo>
                      <a:pt x="148" y="173"/>
                    </a:moveTo>
                    <a:cubicBezTo>
                      <a:pt x="148" y="176"/>
                      <a:pt x="147" y="180"/>
                      <a:pt x="147" y="184"/>
                    </a:cubicBezTo>
                    <a:cubicBezTo>
                      <a:pt x="145" y="190"/>
                      <a:pt x="140" y="195"/>
                      <a:pt x="134" y="195"/>
                    </a:cubicBezTo>
                    <a:cubicBezTo>
                      <a:pt x="126" y="195"/>
                      <a:pt x="118" y="195"/>
                      <a:pt x="110" y="195"/>
                    </a:cubicBezTo>
                    <a:cubicBezTo>
                      <a:pt x="98" y="195"/>
                      <a:pt x="87" y="197"/>
                      <a:pt x="78" y="207"/>
                    </a:cubicBezTo>
                    <a:cubicBezTo>
                      <a:pt x="77" y="207"/>
                      <a:pt x="75" y="207"/>
                      <a:pt x="75" y="207"/>
                    </a:cubicBezTo>
                    <a:cubicBezTo>
                      <a:pt x="67" y="198"/>
                      <a:pt x="56" y="195"/>
                      <a:pt x="45" y="195"/>
                    </a:cubicBezTo>
                    <a:cubicBezTo>
                      <a:pt x="37" y="195"/>
                      <a:pt x="29" y="195"/>
                      <a:pt x="21" y="195"/>
                    </a:cubicBezTo>
                    <a:cubicBezTo>
                      <a:pt x="12" y="195"/>
                      <a:pt x="7" y="191"/>
                      <a:pt x="6" y="182"/>
                    </a:cubicBezTo>
                    <a:cubicBezTo>
                      <a:pt x="5" y="178"/>
                      <a:pt x="5" y="175"/>
                      <a:pt x="5" y="171"/>
                    </a:cubicBezTo>
                    <a:cubicBezTo>
                      <a:pt x="5" y="149"/>
                      <a:pt x="5" y="127"/>
                      <a:pt x="5" y="104"/>
                    </a:cubicBezTo>
                    <a:cubicBezTo>
                      <a:pt x="5" y="81"/>
                      <a:pt x="5" y="58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6" name="Freeform 174"/>
              <p:cNvSpPr>
                <a:spLocks/>
              </p:cNvSpPr>
              <p:nvPr/>
            </p:nvSpPr>
            <p:spPr bwMode="auto">
              <a:xfrm>
                <a:off x="2430463" y="-1928813"/>
                <a:ext cx="573088" cy="298450"/>
              </a:xfrm>
              <a:custGeom>
                <a:avLst/>
                <a:gdLst>
                  <a:gd name="T0" fmla="*/ 135 w 152"/>
                  <a:gd name="T1" fmla="*/ 19 h 79"/>
                  <a:gd name="T2" fmla="*/ 138 w 152"/>
                  <a:gd name="T3" fmla="*/ 7 h 79"/>
                  <a:gd name="T4" fmla="*/ 108 w 152"/>
                  <a:gd name="T5" fmla="*/ 1 h 79"/>
                  <a:gd name="T6" fmla="*/ 103 w 152"/>
                  <a:gd name="T7" fmla="*/ 3 h 79"/>
                  <a:gd name="T8" fmla="*/ 126 w 152"/>
                  <a:gd name="T9" fmla="*/ 17 h 79"/>
                  <a:gd name="T10" fmla="*/ 126 w 152"/>
                  <a:gd name="T11" fmla="*/ 25 h 79"/>
                  <a:gd name="T12" fmla="*/ 104 w 152"/>
                  <a:gd name="T13" fmla="*/ 7 h 79"/>
                  <a:gd name="T14" fmla="*/ 99 w 152"/>
                  <a:gd name="T15" fmla="*/ 9 h 79"/>
                  <a:gd name="T16" fmla="*/ 92 w 152"/>
                  <a:gd name="T17" fmla="*/ 9 h 79"/>
                  <a:gd name="T18" fmla="*/ 105 w 152"/>
                  <a:gd name="T19" fmla="*/ 26 h 79"/>
                  <a:gd name="T20" fmla="*/ 106 w 152"/>
                  <a:gd name="T21" fmla="*/ 45 h 79"/>
                  <a:gd name="T22" fmla="*/ 84 w 152"/>
                  <a:gd name="T23" fmla="*/ 15 h 79"/>
                  <a:gd name="T24" fmla="*/ 78 w 152"/>
                  <a:gd name="T25" fmla="*/ 22 h 79"/>
                  <a:gd name="T26" fmla="*/ 77 w 152"/>
                  <a:gd name="T27" fmla="*/ 56 h 79"/>
                  <a:gd name="T28" fmla="*/ 73 w 152"/>
                  <a:gd name="T29" fmla="*/ 51 h 79"/>
                  <a:gd name="T30" fmla="*/ 74 w 152"/>
                  <a:gd name="T31" fmla="*/ 13 h 79"/>
                  <a:gd name="T32" fmla="*/ 46 w 152"/>
                  <a:gd name="T33" fmla="*/ 46 h 79"/>
                  <a:gd name="T34" fmla="*/ 43 w 152"/>
                  <a:gd name="T35" fmla="*/ 35 h 79"/>
                  <a:gd name="T36" fmla="*/ 61 w 152"/>
                  <a:gd name="T37" fmla="*/ 9 h 79"/>
                  <a:gd name="T38" fmla="*/ 53 w 152"/>
                  <a:gd name="T39" fmla="*/ 6 h 79"/>
                  <a:gd name="T40" fmla="*/ 28 w 152"/>
                  <a:gd name="T41" fmla="*/ 23 h 79"/>
                  <a:gd name="T42" fmla="*/ 24 w 152"/>
                  <a:gd name="T43" fmla="*/ 22 h 79"/>
                  <a:gd name="T44" fmla="*/ 49 w 152"/>
                  <a:gd name="T45" fmla="*/ 3 h 79"/>
                  <a:gd name="T46" fmla="*/ 45 w 152"/>
                  <a:gd name="T47" fmla="*/ 1 h 79"/>
                  <a:gd name="T48" fmla="*/ 13 w 152"/>
                  <a:gd name="T49" fmla="*/ 7 h 79"/>
                  <a:gd name="T50" fmla="*/ 19 w 152"/>
                  <a:gd name="T51" fmla="*/ 16 h 79"/>
                  <a:gd name="T52" fmla="*/ 17 w 152"/>
                  <a:gd name="T53" fmla="*/ 18 h 79"/>
                  <a:gd name="T54" fmla="*/ 2 w 152"/>
                  <a:gd name="T55" fmla="*/ 40 h 79"/>
                  <a:gd name="T56" fmla="*/ 26 w 152"/>
                  <a:gd name="T57" fmla="*/ 57 h 79"/>
                  <a:gd name="T58" fmla="*/ 47 w 152"/>
                  <a:gd name="T59" fmla="*/ 15 h 79"/>
                  <a:gd name="T60" fmla="*/ 45 w 152"/>
                  <a:gd name="T61" fmla="*/ 68 h 79"/>
                  <a:gd name="T62" fmla="*/ 66 w 152"/>
                  <a:gd name="T63" fmla="*/ 19 h 79"/>
                  <a:gd name="T64" fmla="*/ 63 w 152"/>
                  <a:gd name="T65" fmla="*/ 34 h 79"/>
                  <a:gd name="T66" fmla="*/ 68 w 152"/>
                  <a:gd name="T67" fmla="*/ 73 h 79"/>
                  <a:gd name="T68" fmla="*/ 76 w 152"/>
                  <a:gd name="T69" fmla="*/ 79 h 79"/>
                  <a:gd name="T70" fmla="*/ 90 w 152"/>
                  <a:gd name="T71" fmla="*/ 57 h 79"/>
                  <a:gd name="T72" fmla="*/ 86 w 152"/>
                  <a:gd name="T73" fmla="*/ 21 h 79"/>
                  <a:gd name="T74" fmla="*/ 97 w 152"/>
                  <a:gd name="T75" fmla="*/ 43 h 79"/>
                  <a:gd name="T76" fmla="*/ 110 w 152"/>
                  <a:gd name="T77" fmla="*/ 66 h 79"/>
                  <a:gd name="T78" fmla="*/ 105 w 152"/>
                  <a:gd name="T79" fmla="*/ 15 h 79"/>
                  <a:gd name="T80" fmla="*/ 104 w 152"/>
                  <a:gd name="T81" fmla="*/ 13 h 79"/>
                  <a:gd name="T82" fmla="*/ 152 w 152"/>
                  <a:gd name="T83" fmla="*/ 40 h 79"/>
                  <a:gd name="T84" fmla="*/ 140 w 152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2" h="79">
                    <a:moveTo>
                      <a:pt x="140" y="30"/>
                    </a:moveTo>
                    <a:cubicBezTo>
                      <a:pt x="139" y="26"/>
                      <a:pt x="137" y="22"/>
                      <a:pt x="135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6" y="14"/>
                      <a:pt x="138" y="10"/>
                      <a:pt x="138" y="7"/>
                    </a:cubicBezTo>
                    <a:cubicBezTo>
                      <a:pt x="134" y="7"/>
                      <a:pt x="129" y="8"/>
                      <a:pt x="126" y="7"/>
                    </a:cubicBezTo>
                    <a:cubicBezTo>
                      <a:pt x="120" y="6"/>
                      <a:pt x="114" y="3"/>
                      <a:pt x="108" y="1"/>
                    </a:cubicBezTo>
                    <a:cubicBezTo>
                      <a:pt x="106" y="0"/>
                      <a:pt x="104" y="1"/>
                      <a:pt x="102" y="2"/>
                    </a:cubicBezTo>
                    <a:cubicBezTo>
                      <a:pt x="103" y="2"/>
                      <a:pt x="103" y="3"/>
                      <a:pt x="103" y="3"/>
                    </a:cubicBezTo>
                    <a:cubicBezTo>
                      <a:pt x="106" y="4"/>
                      <a:pt x="108" y="5"/>
                      <a:pt x="110" y="6"/>
                    </a:cubicBezTo>
                    <a:cubicBezTo>
                      <a:pt x="116" y="9"/>
                      <a:pt x="122" y="12"/>
                      <a:pt x="126" y="17"/>
                    </a:cubicBezTo>
                    <a:cubicBezTo>
                      <a:pt x="128" y="19"/>
                      <a:pt x="128" y="21"/>
                      <a:pt x="127" y="24"/>
                    </a:cubicBezTo>
                    <a:cubicBezTo>
                      <a:pt x="127" y="24"/>
                      <a:pt x="127" y="25"/>
                      <a:pt x="126" y="25"/>
                    </a:cubicBezTo>
                    <a:cubicBezTo>
                      <a:pt x="126" y="25"/>
                      <a:pt x="125" y="24"/>
                      <a:pt x="125" y="24"/>
                    </a:cubicBezTo>
                    <a:cubicBezTo>
                      <a:pt x="119" y="17"/>
                      <a:pt x="112" y="11"/>
                      <a:pt x="104" y="7"/>
                    </a:cubicBezTo>
                    <a:cubicBezTo>
                      <a:pt x="102" y="6"/>
                      <a:pt x="101" y="6"/>
                      <a:pt x="99" y="5"/>
                    </a:cubicBezTo>
                    <a:cubicBezTo>
                      <a:pt x="99" y="7"/>
                      <a:pt x="99" y="8"/>
                      <a:pt x="99" y="9"/>
                    </a:cubicBezTo>
                    <a:cubicBezTo>
                      <a:pt x="96" y="9"/>
                      <a:pt x="94" y="9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10"/>
                      <a:pt x="93" y="10"/>
                      <a:pt x="93" y="11"/>
                    </a:cubicBezTo>
                    <a:cubicBezTo>
                      <a:pt x="98" y="15"/>
                      <a:pt x="102" y="20"/>
                      <a:pt x="105" y="26"/>
                    </a:cubicBezTo>
                    <a:cubicBezTo>
                      <a:pt x="108" y="31"/>
                      <a:pt x="110" y="36"/>
                      <a:pt x="110" y="41"/>
                    </a:cubicBezTo>
                    <a:cubicBezTo>
                      <a:pt x="109" y="44"/>
                      <a:pt x="108" y="45"/>
                      <a:pt x="106" y="45"/>
                    </a:cubicBezTo>
                    <a:cubicBezTo>
                      <a:pt x="103" y="29"/>
                      <a:pt x="94" y="18"/>
                      <a:pt x="89" y="13"/>
                    </a:cubicBezTo>
                    <a:cubicBezTo>
                      <a:pt x="87" y="14"/>
                      <a:pt x="86" y="15"/>
                      <a:pt x="84" y="15"/>
                    </a:cubicBezTo>
                    <a:cubicBezTo>
                      <a:pt x="82" y="15"/>
                      <a:pt x="80" y="14"/>
                      <a:pt x="78" y="14"/>
                    </a:cubicBezTo>
                    <a:cubicBezTo>
                      <a:pt x="78" y="17"/>
                      <a:pt x="78" y="20"/>
                      <a:pt x="78" y="22"/>
                    </a:cubicBezTo>
                    <a:cubicBezTo>
                      <a:pt x="78" y="32"/>
                      <a:pt x="79" y="41"/>
                      <a:pt x="79" y="51"/>
                    </a:cubicBezTo>
                    <a:cubicBezTo>
                      <a:pt x="79" y="53"/>
                      <a:pt x="78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4" y="54"/>
                      <a:pt x="73" y="53"/>
                      <a:pt x="73" y="51"/>
                    </a:cubicBezTo>
                    <a:cubicBezTo>
                      <a:pt x="73" y="39"/>
                      <a:pt x="73" y="28"/>
                      <a:pt x="74" y="16"/>
                    </a:cubicBezTo>
                    <a:cubicBezTo>
                      <a:pt x="74" y="15"/>
                      <a:pt x="74" y="15"/>
                      <a:pt x="74" y="13"/>
                    </a:cubicBezTo>
                    <a:cubicBezTo>
                      <a:pt x="70" y="16"/>
                      <a:pt x="66" y="17"/>
                      <a:pt x="63" y="12"/>
                    </a:cubicBezTo>
                    <a:cubicBezTo>
                      <a:pt x="54" y="22"/>
                      <a:pt x="48" y="32"/>
                      <a:pt x="46" y="46"/>
                    </a:cubicBezTo>
                    <a:cubicBezTo>
                      <a:pt x="44" y="45"/>
                      <a:pt x="43" y="44"/>
                      <a:pt x="43" y="42"/>
                    </a:cubicBezTo>
                    <a:cubicBezTo>
                      <a:pt x="42" y="40"/>
                      <a:pt x="42" y="37"/>
                      <a:pt x="43" y="35"/>
                    </a:cubicBezTo>
                    <a:cubicBezTo>
                      <a:pt x="45" y="27"/>
                      <a:pt x="50" y="20"/>
                      <a:pt x="56" y="14"/>
                    </a:cubicBezTo>
                    <a:cubicBezTo>
                      <a:pt x="57" y="13"/>
                      <a:pt x="59" y="11"/>
                      <a:pt x="61" y="9"/>
                    </a:cubicBezTo>
                    <a:cubicBezTo>
                      <a:pt x="58" y="9"/>
                      <a:pt x="55" y="9"/>
                      <a:pt x="53" y="9"/>
                    </a:cubicBezTo>
                    <a:cubicBezTo>
                      <a:pt x="53" y="8"/>
                      <a:pt x="53" y="7"/>
                      <a:pt x="53" y="6"/>
                    </a:cubicBezTo>
                    <a:cubicBezTo>
                      <a:pt x="52" y="6"/>
                      <a:pt x="51" y="6"/>
                      <a:pt x="50" y="6"/>
                    </a:cubicBezTo>
                    <a:cubicBezTo>
                      <a:pt x="41" y="10"/>
                      <a:pt x="34" y="16"/>
                      <a:pt x="28" y="23"/>
                    </a:cubicBezTo>
                    <a:cubicBezTo>
                      <a:pt x="27" y="24"/>
                      <a:pt x="26" y="24"/>
                      <a:pt x="26" y="25"/>
                    </a:cubicBezTo>
                    <a:cubicBezTo>
                      <a:pt x="25" y="24"/>
                      <a:pt x="25" y="23"/>
                      <a:pt x="24" y="22"/>
                    </a:cubicBezTo>
                    <a:cubicBezTo>
                      <a:pt x="24" y="19"/>
                      <a:pt x="26" y="16"/>
                      <a:pt x="28" y="15"/>
                    </a:cubicBezTo>
                    <a:cubicBezTo>
                      <a:pt x="34" y="10"/>
                      <a:pt x="41" y="6"/>
                      <a:pt x="49" y="3"/>
                    </a:cubicBezTo>
                    <a:cubicBezTo>
                      <a:pt x="49" y="3"/>
                      <a:pt x="49" y="2"/>
                      <a:pt x="50" y="1"/>
                    </a:cubicBezTo>
                    <a:cubicBezTo>
                      <a:pt x="48" y="1"/>
                      <a:pt x="46" y="0"/>
                      <a:pt x="45" y="1"/>
                    </a:cubicBezTo>
                    <a:cubicBezTo>
                      <a:pt x="42" y="2"/>
                      <a:pt x="39" y="3"/>
                      <a:pt x="35" y="5"/>
                    </a:cubicBezTo>
                    <a:cubicBezTo>
                      <a:pt x="29" y="7"/>
                      <a:pt x="22" y="9"/>
                      <a:pt x="13" y="7"/>
                    </a:cubicBezTo>
                    <a:cubicBezTo>
                      <a:pt x="14" y="9"/>
                      <a:pt x="14" y="10"/>
                      <a:pt x="15" y="12"/>
                    </a:cubicBezTo>
                    <a:cubicBezTo>
                      <a:pt x="16" y="13"/>
                      <a:pt x="18" y="15"/>
                      <a:pt x="19" y="16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8" y="17"/>
                      <a:pt x="18" y="17"/>
                      <a:pt x="17" y="18"/>
                    </a:cubicBezTo>
                    <a:cubicBezTo>
                      <a:pt x="13" y="22"/>
                      <a:pt x="12" y="28"/>
                      <a:pt x="11" y="33"/>
                    </a:cubicBezTo>
                    <a:cubicBezTo>
                      <a:pt x="9" y="38"/>
                      <a:pt x="7" y="41"/>
                      <a:pt x="2" y="40"/>
                    </a:cubicBezTo>
                    <a:cubicBezTo>
                      <a:pt x="1" y="40"/>
                      <a:pt x="1" y="40"/>
                      <a:pt x="0" y="40"/>
                    </a:cubicBezTo>
                    <a:cubicBezTo>
                      <a:pt x="3" y="49"/>
                      <a:pt x="19" y="58"/>
                      <a:pt x="26" y="57"/>
                    </a:cubicBezTo>
                    <a:cubicBezTo>
                      <a:pt x="22" y="39"/>
                      <a:pt x="36" y="18"/>
                      <a:pt x="49" y="13"/>
                    </a:cubicBezTo>
                    <a:cubicBezTo>
                      <a:pt x="48" y="14"/>
                      <a:pt x="47" y="14"/>
                      <a:pt x="47" y="15"/>
                    </a:cubicBezTo>
                    <a:cubicBezTo>
                      <a:pt x="41" y="22"/>
                      <a:pt x="36" y="30"/>
                      <a:pt x="34" y="39"/>
                    </a:cubicBezTo>
                    <a:cubicBezTo>
                      <a:pt x="30" y="50"/>
                      <a:pt x="33" y="62"/>
                      <a:pt x="45" y="68"/>
                    </a:cubicBezTo>
                    <a:cubicBezTo>
                      <a:pt x="49" y="70"/>
                      <a:pt x="52" y="71"/>
                      <a:pt x="57" y="70"/>
                    </a:cubicBezTo>
                    <a:cubicBezTo>
                      <a:pt x="50" y="56"/>
                      <a:pt x="56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5" y="25"/>
                      <a:pt x="64" y="29"/>
                      <a:pt x="63" y="34"/>
                    </a:cubicBezTo>
                    <a:cubicBezTo>
                      <a:pt x="61" y="42"/>
                      <a:pt x="61" y="50"/>
                      <a:pt x="62" y="58"/>
                    </a:cubicBezTo>
                    <a:cubicBezTo>
                      <a:pt x="62" y="64"/>
                      <a:pt x="64" y="69"/>
                      <a:pt x="68" y="73"/>
                    </a:cubicBezTo>
                    <a:cubicBezTo>
                      <a:pt x="70" y="76"/>
                      <a:pt x="73" y="77"/>
                      <a:pt x="75" y="79"/>
                    </a:cubicBezTo>
                    <a:cubicBezTo>
                      <a:pt x="76" y="79"/>
                      <a:pt x="76" y="79"/>
                      <a:pt x="76" y="79"/>
                    </a:cubicBezTo>
                    <a:cubicBezTo>
                      <a:pt x="78" y="78"/>
                      <a:pt x="79" y="78"/>
                      <a:pt x="80" y="77"/>
                    </a:cubicBezTo>
                    <a:cubicBezTo>
                      <a:pt x="87" y="72"/>
                      <a:pt x="90" y="65"/>
                      <a:pt x="90" y="57"/>
                    </a:cubicBezTo>
                    <a:cubicBezTo>
                      <a:pt x="91" y="51"/>
                      <a:pt x="90" y="44"/>
                      <a:pt x="89" y="37"/>
                    </a:cubicBezTo>
                    <a:cubicBezTo>
                      <a:pt x="89" y="31"/>
                      <a:pt x="87" y="26"/>
                      <a:pt x="86" y="21"/>
                    </a:cubicBezTo>
                    <a:cubicBezTo>
                      <a:pt x="86" y="20"/>
                      <a:pt x="86" y="20"/>
                      <a:pt x="86" y="19"/>
                    </a:cubicBezTo>
                    <a:cubicBezTo>
                      <a:pt x="92" y="26"/>
                      <a:pt x="96" y="34"/>
                      <a:pt x="97" y="43"/>
                    </a:cubicBezTo>
                    <a:cubicBezTo>
                      <a:pt x="99" y="53"/>
                      <a:pt x="98" y="61"/>
                      <a:pt x="96" y="70"/>
                    </a:cubicBezTo>
                    <a:cubicBezTo>
                      <a:pt x="99" y="72"/>
                      <a:pt x="106" y="69"/>
                      <a:pt x="110" y="66"/>
                    </a:cubicBezTo>
                    <a:cubicBezTo>
                      <a:pt x="119" y="60"/>
                      <a:pt x="121" y="50"/>
                      <a:pt x="119" y="39"/>
                    </a:cubicBezTo>
                    <a:cubicBezTo>
                      <a:pt x="116" y="30"/>
                      <a:pt x="111" y="22"/>
                      <a:pt x="105" y="15"/>
                    </a:cubicBezTo>
                    <a:cubicBezTo>
                      <a:pt x="104" y="14"/>
                      <a:pt x="104" y="14"/>
                      <a:pt x="104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20" y="23"/>
                      <a:pt x="129" y="37"/>
                      <a:pt x="127" y="57"/>
                    </a:cubicBezTo>
                    <a:cubicBezTo>
                      <a:pt x="134" y="57"/>
                      <a:pt x="149" y="48"/>
                      <a:pt x="152" y="40"/>
                    </a:cubicBezTo>
                    <a:cubicBezTo>
                      <a:pt x="150" y="40"/>
                      <a:pt x="148" y="40"/>
                      <a:pt x="146" y="39"/>
                    </a:cubicBezTo>
                    <a:cubicBezTo>
                      <a:pt x="141" y="38"/>
                      <a:pt x="141" y="34"/>
                      <a:pt x="140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7" name="Freeform 175"/>
              <p:cNvSpPr>
                <a:spLocks/>
              </p:cNvSpPr>
              <p:nvPr/>
            </p:nvSpPr>
            <p:spPr bwMode="auto">
              <a:xfrm>
                <a:off x="3294063" y="-2840038"/>
                <a:ext cx="211138" cy="222250"/>
              </a:xfrm>
              <a:custGeom>
                <a:avLst/>
                <a:gdLst>
                  <a:gd name="T0" fmla="*/ 55 w 56"/>
                  <a:gd name="T1" fmla="*/ 13 h 59"/>
                  <a:gd name="T2" fmla="*/ 53 w 56"/>
                  <a:gd name="T3" fmla="*/ 4 h 59"/>
                  <a:gd name="T4" fmla="*/ 51 w 56"/>
                  <a:gd name="T5" fmla="*/ 0 h 59"/>
                  <a:gd name="T6" fmla="*/ 0 w 56"/>
                  <a:gd name="T7" fmla="*/ 36 h 59"/>
                  <a:gd name="T8" fmla="*/ 15 w 56"/>
                  <a:gd name="T9" fmla="*/ 40 h 59"/>
                  <a:gd name="T10" fmla="*/ 19 w 56"/>
                  <a:gd name="T11" fmla="*/ 40 h 59"/>
                  <a:gd name="T12" fmla="*/ 42 w 56"/>
                  <a:gd name="T13" fmla="*/ 24 h 59"/>
                  <a:gd name="T14" fmla="*/ 41 w 56"/>
                  <a:gd name="T15" fmla="*/ 31 h 59"/>
                  <a:gd name="T16" fmla="*/ 30 w 56"/>
                  <a:gd name="T17" fmla="*/ 40 h 59"/>
                  <a:gd name="T18" fmla="*/ 14 w 56"/>
                  <a:gd name="T19" fmla="*/ 50 h 59"/>
                  <a:gd name="T20" fmla="*/ 4 w 56"/>
                  <a:gd name="T21" fmla="*/ 59 h 59"/>
                  <a:gd name="T22" fmla="*/ 9 w 56"/>
                  <a:gd name="T23" fmla="*/ 58 h 59"/>
                  <a:gd name="T24" fmla="*/ 18 w 56"/>
                  <a:gd name="T25" fmla="*/ 56 h 59"/>
                  <a:gd name="T26" fmla="*/ 44 w 56"/>
                  <a:gd name="T27" fmla="*/ 44 h 59"/>
                  <a:gd name="T28" fmla="*/ 55 w 56"/>
                  <a:gd name="T29" fmla="*/ 23 h 59"/>
                  <a:gd name="T30" fmla="*/ 56 w 56"/>
                  <a:gd name="T31" fmla="*/ 21 h 59"/>
                  <a:gd name="T32" fmla="*/ 56 w 56"/>
                  <a:gd name="T33" fmla="*/ 14 h 59"/>
                  <a:gd name="T34" fmla="*/ 55 w 56"/>
                  <a:gd name="T35" fmla="*/ 1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" h="59">
                    <a:moveTo>
                      <a:pt x="55" y="13"/>
                    </a:moveTo>
                    <a:cubicBezTo>
                      <a:pt x="55" y="10"/>
                      <a:pt x="54" y="7"/>
                      <a:pt x="53" y="4"/>
                    </a:cubicBezTo>
                    <a:cubicBezTo>
                      <a:pt x="53" y="2"/>
                      <a:pt x="52" y="1"/>
                      <a:pt x="51" y="0"/>
                    </a:cubicBezTo>
                    <a:cubicBezTo>
                      <a:pt x="37" y="16"/>
                      <a:pt x="19" y="27"/>
                      <a:pt x="0" y="36"/>
                    </a:cubicBezTo>
                    <a:cubicBezTo>
                      <a:pt x="6" y="37"/>
                      <a:pt x="11" y="38"/>
                      <a:pt x="15" y="40"/>
                    </a:cubicBezTo>
                    <a:cubicBezTo>
                      <a:pt x="17" y="40"/>
                      <a:pt x="18" y="40"/>
                      <a:pt x="19" y="40"/>
                    </a:cubicBezTo>
                    <a:cubicBezTo>
                      <a:pt x="27" y="36"/>
                      <a:pt x="35" y="31"/>
                      <a:pt x="42" y="24"/>
                    </a:cubicBezTo>
                    <a:cubicBezTo>
                      <a:pt x="43" y="26"/>
                      <a:pt x="43" y="28"/>
                      <a:pt x="41" y="31"/>
                    </a:cubicBezTo>
                    <a:cubicBezTo>
                      <a:pt x="39" y="35"/>
                      <a:pt x="34" y="37"/>
                      <a:pt x="30" y="40"/>
                    </a:cubicBezTo>
                    <a:cubicBezTo>
                      <a:pt x="24" y="43"/>
                      <a:pt x="18" y="45"/>
                      <a:pt x="14" y="50"/>
                    </a:cubicBezTo>
                    <a:cubicBezTo>
                      <a:pt x="11" y="53"/>
                      <a:pt x="8" y="56"/>
                      <a:pt x="4" y="59"/>
                    </a:cubicBezTo>
                    <a:cubicBezTo>
                      <a:pt x="6" y="59"/>
                      <a:pt x="7" y="59"/>
                      <a:pt x="9" y="58"/>
                    </a:cubicBezTo>
                    <a:cubicBezTo>
                      <a:pt x="12" y="58"/>
                      <a:pt x="15" y="57"/>
                      <a:pt x="18" y="56"/>
                    </a:cubicBezTo>
                    <a:cubicBezTo>
                      <a:pt x="27" y="53"/>
                      <a:pt x="36" y="50"/>
                      <a:pt x="44" y="44"/>
                    </a:cubicBezTo>
                    <a:cubicBezTo>
                      <a:pt x="50" y="38"/>
                      <a:pt x="54" y="31"/>
                      <a:pt x="55" y="23"/>
                    </a:cubicBezTo>
                    <a:cubicBezTo>
                      <a:pt x="56" y="22"/>
                      <a:pt x="56" y="22"/>
                      <a:pt x="56" y="21"/>
                    </a:cubicBezTo>
                    <a:cubicBezTo>
                      <a:pt x="56" y="19"/>
                      <a:pt x="56" y="17"/>
                      <a:pt x="56" y="14"/>
                    </a:cubicBezTo>
                    <a:cubicBezTo>
                      <a:pt x="56" y="14"/>
                      <a:pt x="56" y="14"/>
                      <a:pt x="55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8" name="Freeform 176"/>
              <p:cNvSpPr>
                <a:spLocks/>
              </p:cNvSpPr>
              <p:nvPr/>
            </p:nvSpPr>
            <p:spPr bwMode="auto">
              <a:xfrm>
                <a:off x="1922463" y="-2840038"/>
                <a:ext cx="219075" cy="222250"/>
              </a:xfrm>
              <a:custGeom>
                <a:avLst/>
                <a:gdLst>
                  <a:gd name="T0" fmla="*/ 17 w 58"/>
                  <a:gd name="T1" fmla="*/ 47 h 59"/>
                  <a:gd name="T2" fmla="*/ 45 w 58"/>
                  <a:gd name="T3" fmla="*/ 58 h 59"/>
                  <a:gd name="T4" fmla="*/ 53 w 58"/>
                  <a:gd name="T5" fmla="*/ 59 h 59"/>
                  <a:gd name="T6" fmla="*/ 39 w 58"/>
                  <a:gd name="T7" fmla="*/ 47 h 59"/>
                  <a:gd name="T8" fmla="*/ 36 w 58"/>
                  <a:gd name="T9" fmla="*/ 44 h 59"/>
                  <a:gd name="T10" fmla="*/ 25 w 58"/>
                  <a:gd name="T11" fmla="*/ 38 h 59"/>
                  <a:gd name="T12" fmla="*/ 15 w 58"/>
                  <a:gd name="T13" fmla="*/ 31 h 59"/>
                  <a:gd name="T14" fmla="*/ 15 w 58"/>
                  <a:gd name="T15" fmla="*/ 24 h 59"/>
                  <a:gd name="T16" fmla="*/ 37 w 58"/>
                  <a:gd name="T17" fmla="*/ 39 h 59"/>
                  <a:gd name="T18" fmla="*/ 42 w 58"/>
                  <a:gd name="T19" fmla="*/ 40 h 59"/>
                  <a:gd name="T20" fmla="*/ 45 w 58"/>
                  <a:gd name="T21" fmla="*/ 38 h 59"/>
                  <a:gd name="T22" fmla="*/ 58 w 58"/>
                  <a:gd name="T23" fmla="*/ 36 h 59"/>
                  <a:gd name="T24" fmla="*/ 30 w 58"/>
                  <a:gd name="T25" fmla="*/ 21 h 59"/>
                  <a:gd name="T26" fmla="*/ 5 w 58"/>
                  <a:gd name="T27" fmla="*/ 0 h 59"/>
                  <a:gd name="T28" fmla="*/ 4 w 58"/>
                  <a:gd name="T29" fmla="*/ 1 h 59"/>
                  <a:gd name="T30" fmla="*/ 1 w 58"/>
                  <a:gd name="T31" fmla="*/ 12 h 59"/>
                  <a:gd name="T32" fmla="*/ 0 w 58"/>
                  <a:gd name="T33" fmla="*/ 14 h 59"/>
                  <a:gd name="T34" fmla="*/ 0 w 58"/>
                  <a:gd name="T35" fmla="*/ 21 h 59"/>
                  <a:gd name="T36" fmla="*/ 2 w 58"/>
                  <a:gd name="T37" fmla="*/ 27 h 59"/>
                  <a:gd name="T38" fmla="*/ 17 w 58"/>
                  <a:gd name="T39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9">
                    <a:moveTo>
                      <a:pt x="17" y="47"/>
                    </a:moveTo>
                    <a:cubicBezTo>
                      <a:pt x="26" y="52"/>
                      <a:pt x="35" y="55"/>
                      <a:pt x="45" y="58"/>
                    </a:cubicBezTo>
                    <a:cubicBezTo>
                      <a:pt x="47" y="58"/>
                      <a:pt x="50" y="58"/>
                      <a:pt x="53" y="59"/>
                    </a:cubicBezTo>
                    <a:cubicBezTo>
                      <a:pt x="48" y="55"/>
                      <a:pt x="44" y="51"/>
                      <a:pt x="39" y="47"/>
                    </a:cubicBezTo>
                    <a:cubicBezTo>
                      <a:pt x="38" y="46"/>
                      <a:pt x="37" y="45"/>
                      <a:pt x="36" y="44"/>
                    </a:cubicBezTo>
                    <a:cubicBezTo>
                      <a:pt x="32" y="42"/>
                      <a:pt x="28" y="41"/>
                      <a:pt x="25" y="38"/>
                    </a:cubicBezTo>
                    <a:cubicBezTo>
                      <a:pt x="21" y="36"/>
                      <a:pt x="17" y="34"/>
                      <a:pt x="15" y="31"/>
                    </a:cubicBezTo>
                    <a:cubicBezTo>
                      <a:pt x="13" y="28"/>
                      <a:pt x="13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1"/>
                      <a:pt x="42" y="40"/>
                    </a:cubicBezTo>
                    <a:cubicBezTo>
                      <a:pt x="43" y="39"/>
                      <a:pt x="44" y="39"/>
                      <a:pt x="45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7" y="32"/>
                      <a:pt x="38" y="27"/>
                      <a:pt x="30" y="21"/>
                    </a:cubicBezTo>
                    <a:cubicBezTo>
                      <a:pt x="21" y="15"/>
                      <a:pt x="12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9" name="Freeform 177"/>
              <p:cNvSpPr>
                <a:spLocks/>
              </p:cNvSpPr>
              <p:nvPr/>
            </p:nvSpPr>
            <p:spPr bwMode="auto">
              <a:xfrm>
                <a:off x="3290888" y="-2659063"/>
                <a:ext cx="214313" cy="139700"/>
              </a:xfrm>
              <a:custGeom>
                <a:avLst/>
                <a:gdLst>
                  <a:gd name="T0" fmla="*/ 7 w 57"/>
                  <a:gd name="T1" fmla="*/ 14 h 37"/>
                  <a:gd name="T2" fmla="*/ 5 w 57"/>
                  <a:gd name="T3" fmla="*/ 14 h 37"/>
                  <a:gd name="T4" fmla="*/ 5 w 57"/>
                  <a:gd name="T5" fmla="*/ 15 h 37"/>
                  <a:gd name="T6" fmla="*/ 14 w 57"/>
                  <a:gd name="T7" fmla="*/ 23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5 h 37"/>
                  <a:gd name="T16" fmla="*/ 20 w 57"/>
                  <a:gd name="T17" fmla="*/ 28 h 37"/>
                  <a:gd name="T18" fmla="*/ 11 w 57"/>
                  <a:gd name="T19" fmla="*/ 30 h 37"/>
                  <a:gd name="T20" fmla="*/ 9 w 57"/>
                  <a:gd name="T21" fmla="*/ 31 h 37"/>
                  <a:gd name="T22" fmla="*/ 0 w 57"/>
                  <a:gd name="T23" fmla="*/ 35 h 37"/>
                  <a:gd name="T24" fmla="*/ 11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1 h 37"/>
                  <a:gd name="T36" fmla="*/ 7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7" y="14"/>
                    </a:moveTo>
                    <a:cubicBezTo>
                      <a:pt x="6" y="14"/>
                      <a:pt x="6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8"/>
                      <a:pt x="11" y="20"/>
                      <a:pt x="14" y="23"/>
                    </a:cubicBezTo>
                    <a:cubicBezTo>
                      <a:pt x="15" y="23"/>
                      <a:pt x="15" y="23"/>
                      <a:pt x="16" y="23"/>
                    </a:cubicBezTo>
                    <a:cubicBezTo>
                      <a:pt x="20" y="23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4"/>
                      <a:pt x="35" y="25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0" y="30"/>
                      <a:pt x="10" y="30"/>
                      <a:pt x="9" y="31"/>
                    </a:cubicBezTo>
                    <a:cubicBezTo>
                      <a:pt x="6" y="32"/>
                      <a:pt x="3" y="33"/>
                      <a:pt x="0" y="35"/>
                    </a:cubicBezTo>
                    <a:cubicBezTo>
                      <a:pt x="4" y="36"/>
                      <a:pt x="8" y="36"/>
                      <a:pt x="11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6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1"/>
                    </a:cubicBezTo>
                    <a:cubicBezTo>
                      <a:pt x="23" y="12"/>
                      <a:pt x="15" y="14"/>
                      <a:pt x="7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0" name="Freeform 178"/>
              <p:cNvSpPr>
                <a:spLocks/>
              </p:cNvSpPr>
              <p:nvPr/>
            </p:nvSpPr>
            <p:spPr bwMode="auto">
              <a:xfrm>
                <a:off x="1922463" y="-2659063"/>
                <a:ext cx="219075" cy="136525"/>
              </a:xfrm>
              <a:custGeom>
                <a:avLst/>
                <a:gdLst>
                  <a:gd name="T0" fmla="*/ 46 w 58"/>
                  <a:gd name="T1" fmla="*/ 36 h 36"/>
                  <a:gd name="T2" fmla="*/ 58 w 58"/>
                  <a:gd name="T3" fmla="*/ 35 h 36"/>
                  <a:gd name="T4" fmla="*/ 48 w 58"/>
                  <a:gd name="T5" fmla="*/ 30 h 36"/>
                  <a:gd name="T6" fmla="*/ 42 w 58"/>
                  <a:gd name="T7" fmla="*/ 27 h 36"/>
                  <a:gd name="T8" fmla="*/ 30 w 58"/>
                  <a:gd name="T9" fmla="*/ 26 h 36"/>
                  <a:gd name="T10" fmla="*/ 23 w 58"/>
                  <a:gd name="T11" fmla="*/ 24 h 36"/>
                  <a:gd name="T12" fmla="*/ 19 w 58"/>
                  <a:gd name="T13" fmla="*/ 17 h 36"/>
                  <a:gd name="T14" fmla="*/ 25 w 58"/>
                  <a:gd name="T15" fmla="*/ 19 h 36"/>
                  <a:gd name="T16" fmla="*/ 36 w 58"/>
                  <a:gd name="T17" fmla="*/ 21 h 36"/>
                  <a:gd name="T18" fmla="*/ 46 w 58"/>
                  <a:gd name="T19" fmla="*/ 20 h 36"/>
                  <a:gd name="T20" fmla="*/ 51 w 58"/>
                  <a:gd name="T21" fmla="*/ 16 h 36"/>
                  <a:gd name="T22" fmla="*/ 52 w 58"/>
                  <a:gd name="T23" fmla="*/ 14 h 36"/>
                  <a:gd name="T24" fmla="*/ 35 w 58"/>
                  <a:gd name="T25" fmla="*/ 12 h 36"/>
                  <a:gd name="T26" fmla="*/ 17 w 58"/>
                  <a:gd name="T27" fmla="*/ 7 h 36"/>
                  <a:gd name="T28" fmla="*/ 0 w 58"/>
                  <a:gd name="T29" fmla="*/ 0 h 36"/>
                  <a:gd name="T30" fmla="*/ 0 w 58"/>
                  <a:gd name="T31" fmla="*/ 12 h 36"/>
                  <a:gd name="T32" fmla="*/ 2 w 58"/>
                  <a:gd name="T33" fmla="*/ 16 h 36"/>
                  <a:gd name="T34" fmla="*/ 23 w 58"/>
                  <a:gd name="T35" fmla="*/ 34 h 36"/>
                  <a:gd name="T36" fmla="*/ 46 w 58"/>
                  <a:gd name="T3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6">
                    <a:moveTo>
                      <a:pt x="46" y="36"/>
                    </a:moveTo>
                    <a:cubicBezTo>
                      <a:pt x="50" y="36"/>
                      <a:pt x="54" y="35"/>
                      <a:pt x="58" y="35"/>
                    </a:cubicBezTo>
                    <a:cubicBezTo>
                      <a:pt x="54" y="33"/>
                      <a:pt x="51" y="32"/>
                      <a:pt x="48" y="30"/>
                    </a:cubicBezTo>
                    <a:cubicBezTo>
                      <a:pt x="46" y="29"/>
                      <a:pt x="44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8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7" y="18"/>
                      <a:pt x="49" y="17"/>
                      <a:pt x="51" y="16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46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7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2" y="32"/>
                      <a:pt x="23" y="34"/>
                    </a:cubicBezTo>
                    <a:cubicBezTo>
                      <a:pt x="30" y="35"/>
                      <a:pt x="38" y="35"/>
                      <a:pt x="46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1" name="Freeform 179"/>
              <p:cNvSpPr>
                <a:spLocks/>
              </p:cNvSpPr>
              <p:nvPr/>
            </p:nvSpPr>
            <p:spPr bwMode="auto">
              <a:xfrm>
                <a:off x="3019425" y="-2865438"/>
                <a:ext cx="319088" cy="557212"/>
              </a:xfrm>
              <a:custGeom>
                <a:avLst/>
                <a:gdLst>
                  <a:gd name="T0" fmla="*/ 17 w 85"/>
                  <a:gd name="T1" fmla="*/ 143 h 148"/>
                  <a:gd name="T2" fmla="*/ 20 w 85"/>
                  <a:gd name="T3" fmla="*/ 134 h 148"/>
                  <a:gd name="T4" fmla="*/ 23 w 85"/>
                  <a:gd name="T5" fmla="*/ 133 h 148"/>
                  <a:gd name="T6" fmla="*/ 29 w 85"/>
                  <a:gd name="T7" fmla="*/ 134 h 148"/>
                  <a:gd name="T8" fmla="*/ 37 w 85"/>
                  <a:gd name="T9" fmla="*/ 136 h 148"/>
                  <a:gd name="T10" fmla="*/ 38 w 85"/>
                  <a:gd name="T11" fmla="*/ 121 h 148"/>
                  <a:gd name="T12" fmla="*/ 56 w 85"/>
                  <a:gd name="T13" fmla="*/ 123 h 148"/>
                  <a:gd name="T14" fmla="*/ 51 w 85"/>
                  <a:gd name="T15" fmla="*/ 106 h 148"/>
                  <a:gd name="T16" fmla="*/ 71 w 85"/>
                  <a:gd name="T17" fmla="*/ 103 h 148"/>
                  <a:gd name="T18" fmla="*/ 71 w 85"/>
                  <a:gd name="T19" fmla="*/ 102 h 148"/>
                  <a:gd name="T20" fmla="*/ 59 w 85"/>
                  <a:gd name="T21" fmla="*/ 88 h 148"/>
                  <a:gd name="T22" fmla="*/ 65 w 85"/>
                  <a:gd name="T23" fmla="*/ 86 h 148"/>
                  <a:gd name="T24" fmla="*/ 80 w 85"/>
                  <a:gd name="T25" fmla="*/ 80 h 148"/>
                  <a:gd name="T26" fmla="*/ 80 w 85"/>
                  <a:gd name="T27" fmla="*/ 77 h 148"/>
                  <a:gd name="T28" fmla="*/ 68 w 85"/>
                  <a:gd name="T29" fmla="*/ 70 h 148"/>
                  <a:gd name="T30" fmla="*/ 62 w 85"/>
                  <a:gd name="T31" fmla="*/ 67 h 148"/>
                  <a:gd name="T32" fmla="*/ 63 w 85"/>
                  <a:gd name="T33" fmla="*/ 67 h 148"/>
                  <a:gd name="T34" fmla="*/ 83 w 85"/>
                  <a:gd name="T35" fmla="*/ 53 h 148"/>
                  <a:gd name="T36" fmla="*/ 85 w 85"/>
                  <a:gd name="T37" fmla="*/ 50 h 148"/>
                  <a:gd name="T38" fmla="*/ 85 w 85"/>
                  <a:gd name="T39" fmla="*/ 49 h 148"/>
                  <a:gd name="T40" fmla="*/ 59 w 85"/>
                  <a:gd name="T41" fmla="*/ 46 h 148"/>
                  <a:gd name="T42" fmla="*/ 71 w 85"/>
                  <a:gd name="T43" fmla="*/ 24 h 148"/>
                  <a:gd name="T44" fmla="*/ 70 w 85"/>
                  <a:gd name="T45" fmla="*/ 0 h 148"/>
                  <a:gd name="T46" fmla="*/ 58 w 85"/>
                  <a:gd name="T47" fmla="*/ 17 h 148"/>
                  <a:gd name="T48" fmla="*/ 51 w 85"/>
                  <a:gd name="T49" fmla="*/ 25 h 148"/>
                  <a:gd name="T50" fmla="*/ 50 w 85"/>
                  <a:gd name="T51" fmla="*/ 27 h 148"/>
                  <a:gd name="T52" fmla="*/ 45 w 85"/>
                  <a:gd name="T53" fmla="*/ 50 h 148"/>
                  <a:gd name="T54" fmla="*/ 47 w 85"/>
                  <a:gd name="T55" fmla="*/ 53 h 148"/>
                  <a:gd name="T56" fmla="*/ 58 w 85"/>
                  <a:gd name="T57" fmla="*/ 59 h 148"/>
                  <a:gd name="T58" fmla="*/ 59 w 85"/>
                  <a:gd name="T59" fmla="*/ 62 h 148"/>
                  <a:gd name="T60" fmla="*/ 50 w 85"/>
                  <a:gd name="T61" fmla="*/ 70 h 148"/>
                  <a:gd name="T62" fmla="*/ 50 w 85"/>
                  <a:gd name="T63" fmla="*/ 76 h 148"/>
                  <a:gd name="T64" fmla="*/ 59 w 85"/>
                  <a:gd name="T65" fmla="*/ 86 h 148"/>
                  <a:gd name="T66" fmla="*/ 43 w 85"/>
                  <a:gd name="T67" fmla="*/ 94 h 148"/>
                  <a:gd name="T68" fmla="*/ 44 w 85"/>
                  <a:gd name="T69" fmla="*/ 97 h 148"/>
                  <a:gd name="T70" fmla="*/ 47 w 85"/>
                  <a:gd name="T71" fmla="*/ 106 h 148"/>
                  <a:gd name="T72" fmla="*/ 43 w 85"/>
                  <a:gd name="T73" fmla="*/ 112 h 148"/>
                  <a:gd name="T74" fmla="*/ 31 w 85"/>
                  <a:gd name="T75" fmla="*/ 112 h 148"/>
                  <a:gd name="T76" fmla="*/ 29 w 85"/>
                  <a:gd name="T77" fmla="*/ 130 h 148"/>
                  <a:gd name="T78" fmla="*/ 12 w 85"/>
                  <a:gd name="T79" fmla="*/ 126 h 148"/>
                  <a:gd name="T80" fmla="*/ 6 w 85"/>
                  <a:gd name="T81" fmla="*/ 139 h 148"/>
                  <a:gd name="T82" fmla="*/ 0 w 85"/>
                  <a:gd name="T83" fmla="*/ 134 h 148"/>
                  <a:gd name="T84" fmla="*/ 0 w 85"/>
                  <a:gd name="T85" fmla="*/ 148 h 148"/>
                  <a:gd name="T86" fmla="*/ 1 w 85"/>
                  <a:gd name="T87" fmla="*/ 147 h 148"/>
                  <a:gd name="T88" fmla="*/ 3 w 85"/>
                  <a:gd name="T89" fmla="*/ 142 h 148"/>
                  <a:gd name="T90" fmla="*/ 13 w 85"/>
                  <a:gd name="T91" fmla="*/ 145 h 148"/>
                  <a:gd name="T92" fmla="*/ 17 w 85"/>
                  <a:gd name="T93" fmla="*/ 14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8">
                    <a:moveTo>
                      <a:pt x="17" y="143"/>
                    </a:moveTo>
                    <a:cubicBezTo>
                      <a:pt x="18" y="140"/>
                      <a:pt x="19" y="137"/>
                      <a:pt x="20" y="134"/>
                    </a:cubicBezTo>
                    <a:cubicBezTo>
                      <a:pt x="21" y="133"/>
                      <a:pt x="21" y="132"/>
                      <a:pt x="23" y="133"/>
                    </a:cubicBezTo>
                    <a:cubicBezTo>
                      <a:pt x="25" y="133"/>
                      <a:pt x="27" y="134"/>
                      <a:pt x="29" y="134"/>
                    </a:cubicBezTo>
                    <a:cubicBezTo>
                      <a:pt x="31" y="135"/>
                      <a:pt x="34" y="135"/>
                      <a:pt x="37" y="136"/>
                    </a:cubicBezTo>
                    <a:cubicBezTo>
                      <a:pt x="37" y="131"/>
                      <a:pt x="37" y="126"/>
                      <a:pt x="38" y="121"/>
                    </a:cubicBezTo>
                    <a:cubicBezTo>
                      <a:pt x="44" y="122"/>
                      <a:pt x="49" y="122"/>
                      <a:pt x="56" y="123"/>
                    </a:cubicBezTo>
                    <a:cubicBezTo>
                      <a:pt x="54" y="117"/>
                      <a:pt x="53" y="111"/>
                      <a:pt x="51" y="106"/>
                    </a:cubicBezTo>
                    <a:cubicBezTo>
                      <a:pt x="58" y="105"/>
                      <a:pt x="64" y="104"/>
                      <a:pt x="71" y="103"/>
                    </a:cubicBezTo>
                    <a:cubicBezTo>
                      <a:pt x="71" y="103"/>
                      <a:pt x="71" y="103"/>
                      <a:pt x="71" y="102"/>
                    </a:cubicBezTo>
                    <a:cubicBezTo>
                      <a:pt x="67" y="98"/>
                      <a:pt x="63" y="93"/>
                      <a:pt x="59" y="88"/>
                    </a:cubicBezTo>
                    <a:cubicBezTo>
                      <a:pt x="61" y="87"/>
                      <a:pt x="63" y="86"/>
                      <a:pt x="65" y="86"/>
                    </a:cubicBezTo>
                    <a:cubicBezTo>
                      <a:pt x="70" y="84"/>
                      <a:pt x="75" y="82"/>
                      <a:pt x="80" y="80"/>
                    </a:cubicBezTo>
                    <a:cubicBezTo>
                      <a:pt x="82" y="79"/>
                      <a:pt x="82" y="78"/>
                      <a:pt x="80" y="77"/>
                    </a:cubicBezTo>
                    <a:cubicBezTo>
                      <a:pt x="76" y="75"/>
                      <a:pt x="72" y="73"/>
                      <a:pt x="68" y="70"/>
                    </a:cubicBezTo>
                    <a:cubicBezTo>
                      <a:pt x="66" y="69"/>
                      <a:pt x="64" y="68"/>
                      <a:pt x="62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70" y="63"/>
                      <a:pt x="77" y="58"/>
                      <a:pt x="83" y="53"/>
                    </a:cubicBezTo>
                    <a:cubicBezTo>
                      <a:pt x="84" y="52"/>
                      <a:pt x="85" y="51"/>
                      <a:pt x="85" y="50"/>
                    </a:cubicBezTo>
                    <a:cubicBezTo>
                      <a:pt x="85" y="50"/>
                      <a:pt x="85" y="50"/>
                      <a:pt x="85" y="49"/>
                    </a:cubicBezTo>
                    <a:cubicBezTo>
                      <a:pt x="76" y="48"/>
                      <a:pt x="68" y="47"/>
                      <a:pt x="59" y="46"/>
                    </a:cubicBezTo>
                    <a:cubicBezTo>
                      <a:pt x="67" y="37"/>
                      <a:pt x="67" y="37"/>
                      <a:pt x="71" y="24"/>
                    </a:cubicBezTo>
                    <a:cubicBezTo>
                      <a:pt x="73" y="18"/>
                      <a:pt x="72" y="3"/>
                      <a:pt x="70" y="0"/>
                    </a:cubicBezTo>
                    <a:cubicBezTo>
                      <a:pt x="66" y="5"/>
                      <a:pt x="62" y="11"/>
                      <a:pt x="58" y="17"/>
                    </a:cubicBezTo>
                    <a:cubicBezTo>
                      <a:pt x="56" y="19"/>
                      <a:pt x="53" y="22"/>
                      <a:pt x="51" y="25"/>
                    </a:cubicBezTo>
                    <a:cubicBezTo>
                      <a:pt x="50" y="25"/>
                      <a:pt x="50" y="26"/>
                      <a:pt x="50" y="27"/>
                    </a:cubicBezTo>
                    <a:cubicBezTo>
                      <a:pt x="50" y="35"/>
                      <a:pt x="48" y="42"/>
                      <a:pt x="45" y="50"/>
                    </a:cubicBezTo>
                    <a:cubicBezTo>
                      <a:pt x="45" y="51"/>
                      <a:pt x="45" y="52"/>
                      <a:pt x="47" y="53"/>
                    </a:cubicBezTo>
                    <a:cubicBezTo>
                      <a:pt x="51" y="54"/>
                      <a:pt x="55" y="57"/>
                      <a:pt x="58" y="59"/>
                    </a:cubicBezTo>
                    <a:cubicBezTo>
                      <a:pt x="60" y="60"/>
                      <a:pt x="60" y="61"/>
                      <a:pt x="59" y="62"/>
                    </a:cubicBezTo>
                    <a:cubicBezTo>
                      <a:pt x="56" y="64"/>
                      <a:pt x="53" y="67"/>
                      <a:pt x="50" y="70"/>
                    </a:cubicBezTo>
                    <a:cubicBezTo>
                      <a:pt x="47" y="73"/>
                      <a:pt x="47" y="72"/>
                      <a:pt x="50" y="76"/>
                    </a:cubicBezTo>
                    <a:cubicBezTo>
                      <a:pt x="53" y="79"/>
                      <a:pt x="56" y="83"/>
                      <a:pt x="59" y="86"/>
                    </a:cubicBezTo>
                    <a:cubicBezTo>
                      <a:pt x="53" y="89"/>
                      <a:pt x="48" y="92"/>
                      <a:pt x="43" y="94"/>
                    </a:cubicBezTo>
                    <a:cubicBezTo>
                      <a:pt x="43" y="95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6"/>
                    </a:cubicBezTo>
                    <a:cubicBezTo>
                      <a:pt x="49" y="111"/>
                      <a:pt x="49" y="111"/>
                      <a:pt x="43" y="112"/>
                    </a:cubicBezTo>
                    <a:cubicBezTo>
                      <a:pt x="39" y="112"/>
                      <a:pt x="35" y="112"/>
                      <a:pt x="31" y="112"/>
                    </a:cubicBezTo>
                    <a:cubicBezTo>
                      <a:pt x="30" y="119"/>
                      <a:pt x="30" y="124"/>
                      <a:pt x="29" y="130"/>
                    </a:cubicBezTo>
                    <a:cubicBezTo>
                      <a:pt x="23" y="129"/>
                      <a:pt x="18" y="127"/>
                      <a:pt x="12" y="126"/>
                    </a:cubicBezTo>
                    <a:cubicBezTo>
                      <a:pt x="10" y="130"/>
                      <a:pt x="8" y="134"/>
                      <a:pt x="6" y="139"/>
                    </a:cubicBezTo>
                    <a:cubicBezTo>
                      <a:pt x="4" y="137"/>
                      <a:pt x="2" y="135"/>
                      <a:pt x="0" y="134"/>
                    </a:cubicBezTo>
                    <a:cubicBezTo>
                      <a:pt x="0" y="139"/>
                      <a:pt x="0" y="143"/>
                      <a:pt x="0" y="148"/>
                    </a:cubicBezTo>
                    <a:cubicBezTo>
                      <a:pt x="0" y="148"/>
                      <a:pt x="0" y="147"/>
                      <a:pt x="1" y="147"/>
                    </a:cubicBezTo>
                    <a:cubicBezTo>
                      <a:pt x="1" y="145"/>
                      <a:pt x="2" y="143"/>
                      <a:pt x="3" y="142"/>
                    </a:cubicBezTo>
                    <a:cubicBezTo>
                      <a:pt x="7" y="143"/>
                      <a:pt x="10" y="144"/>
                      <a:pt x="13" y="145"/>
                    </a:cubicBezTo>
                    <a:cubicBezTo>
                      <a:pt x="15" y="146"/>
                      <a:pt x="16" y="145"/>
                      <a:pt x="17" y="14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2" name="Freeform 180"/>
              <p:cNvSpPr>
                <a:spLocks/>
              </p:cNvSpPr>
              <p:nvPr/>
            </p:nvSpPr>
            <p:spPr bwMode="auto">
              <a:xfrm>
                <a:off x="2087563" y="-2865438"/>
                <a:ext cx="320675" cy="557212"/>
              </a:xfrm>
              <a:custGeom>
                <a:avLst/>
                <a:gdLst>
                  <a:gd name="T0" fmla="*/ 74 w 85"/>
                  <a:gd name="T1" fmla="*/ 127 h 148"/>
                  <a:gd name="T2" fmla="*/ 57 w 85"/>
                  <a:gd name="T3" fmla="*/ 131 h 148"/>
                  <a:gd name="T4" fmla="*/ 55 w 85"/>
                  <a:gd name="T5" fmla="*/ 114 h 148"/>
                  <a:gd name="T6" fmla="*/ 51 w 85"/>
                  <a:gd name="T7" fmla="*/ 113 h 148"/>
                  <a:gd name="T8" fmla="*/ 40 w 85"/>
                  <a:gd name="T9" fmla="*/ 113 h 148"/>
                  <a:gd name="T10" fmla="*/ 38 w 85"/>
                  <a:gd name="T11" fmla="*/ 109 h 148"/>
                  <a:gd name="T12" fmla="*/ 41 w 85"/>
                  <a:gd name="T13" fmla="*/ 100 h 148"/>
                  <a:gd name="T14" fmla="*/ 43 w 85"/>
                  <a:gd name="T15" fmla="*/ 95 h 148"/>
                  <a:gd name="T16" fmla="*/ 27 w 85"/>
                  <a:gd name="T17" fmla="*/ 87 h 148"/>
                  <a:gd name="T18" fmla="*/ 37 w 85"/>
                  <a:gd name="T19" fmla="*/ 76 h 148"/>
                  <a:gd name="T20" fmla="*/ 37 w 85"/>
                  <a:gd name="T21" fmla="*/ 71 h 148"/>
                  <a:gd name="T22" fmla="*/ 27 w 85"/>
                  <a:gd name="T23" fmla="*/ 63 h 148"/>
                  <a:gd name="T24" fmla="*/ 27 w 85"/>
                  <a:gd name="T25" fmla="*/ 60 h 148"/>
                  <a:gd name="T26" fmla="*/ 39 w 85"/>
                  <a:gd name="T27" fmla="*/ 54 h 148"/>
                  <a:gd name="T28" fmla="*/ 41 w 85"/>
                  <a:gd name="T29" fmla="*/ 50 h 148"/>
                  <a:gd name="T30" fmla="*/ 36 w 85"/>
                  <a:gd name="T31" fmla="*/ 32 h 148"/>
                  <a:gd name="T32" fmla="*/ 33 w 85"/>
                  <a:gd name="T33" fmla="*/ 23 h 148"/>
                  <a:gd name="T34" fmla="*/ 31 w 85"/>
                  <a:gd name="T35" fmla="*/ 21 h 148"/>
                  <a:gd name="T36" fmla="*/ 17 w 85"/>
                  <a:gd name="T37" fmla="*/ 0 h 148"/>
                  <a:gd name="T38" fmla="*/ 14 w 85"/>
                  <a:gd name="T39" fmla="*/ 16 h 148"/>
                  <a:gd name="T40" fmla="*/ 28 w 85"/>
                  <a:gd name="T41" fmla="*/ 47 h 148"/>
                  <a:gd name="T42" fmla="*/ 1 w 85"/>
                  <a:gd name="T43" fmla="*/ 50 h 148"/>
                  <a:gd name="T44" fmla="*/ 0 w 85"/>
                  <a:gd name="T45" fmla="*/ 51 h 148"/>
                  <a:gd name="T46" fmla="*/ 24 w 85"/>
                  <a:gd name="T47" fmla="*/ 68 h 148"/>
                  <a:gd name="T48" fmla="*/ 22 w 85"/>
                  <a:gd name="T49" fmla="*/ 69 h 148"/>
                  <a:gd name="T50" fmla="*/ 6 w 85"/>
                  <a:gd name="T51" fmla="*/ 78 h 148"/>
                  <a:gd name="T52" fmla="*/ 6 w 85"/>
                  <a:gd name="T53" fmla="*/ 81 h 148"/>
                  <a:gd name="T54" fmla="*/ 21 w 85"/>
                  <a:gd name="T55" fmla="*/ 87 h 148"/>
                  <a:gd name="T56" fmla="*/ 27 w 85"/>
                  <a:gd name="T57" fmla="*/ 89 h 148"/>
                  <a:gd name="T58" fmla="*/ 15 w 85"/>
                  <a:gd name="T59" fmla="*/ 104 h 148"/>
                  <a:gd name="T60" fmla="*/ 35 w 85"/>
                  <a:gd name="T61" fmla="*/ 107 h 148"/>
                  <a:gd name="T62" fmla="*/ 30 w 85"/>
                  <a:gd name="T63" fmla="*/ 124 h 148"/>
                  <a:gd name="T64" fmla="*/ 48 w 85"/>
                  <a:gd name="T65" fmla="*/ 122 h 148"/>
                  <a:gd name="T66" fmla="*/ 49 w 85"/>
                  <a:gd name="T67" fmla="*/ 137 h 148"/>
                  <a:gd name="T68" fmla="*/ 61 w 85"/>
                  <a:gd name="T69" fmla="*/ 134 h 148"/>
                  <a:gd name="T70" fmla="*/ 66 w 85"/>
                  <a:gd name="T71" fmla="*/ 136 h 148"/>
                  <a:gd name="T72" fmla="*/ 69 w 85"/>
                  <a:gd name="T73" fmla="*/ 144 h 148"/>
                  <a:gd name="T74" fmla="*/ 73 w 85"/>
                  <a:gd name="T75" fmla="*/ 146 h 148"/>
                  <a:gd name="T76" fmla="*/ 83 w 85"/>
                  <a:gd name="T77" fmla="*/ 143 h 148"/>
                  <a:gd name="T78" fmla="*/ 85 w 85"/>
                  <a:gd name="T79" fmla="*/ 148 h 148"/>
                  <a:gd name="T80" fmla="*/ 85 w 85"/>
                  <a:gd name="T81" fmla="*/ 145 h 148"/>
                  <a:gd name="T82" fmla="*/ 85 w 85"/>
                  <a:gd name="T83" fmla="*/ 135 h 148"/>
                  <a:gd name="T84" fmla="*/ 79 w 85"/>
                  <a:gd name="T85" fmla="*/ 140 h 148"/>
                  <a:gd name="T86" fmla="*/ 74 w 85"/>
                  <a:gd name="T87" fmla="*/ 12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5" h="148">
                    <a:moveTo>
                      <a:pt x="74" y="127"/>
                    </a:moveTo>
                    <a:cubicBezTo>
                      <a:pt x="68" y="128"/>
                      <a:pt x="63" y="130"/>
                      <a:pt x="57" y="131"/>
                    </a:cubicBezTo>
                    <a:cubicBezTo>
                      <a:pt x="56" y="125"/>
                      <a:pt x="56" y="119"/>
                      <a:pt x="55" y="114"/>
                    </a:cubicBezTo>
                    <a:cubicBezTo>
                      <a:pt x="54" y="113"/>
                      <a:pt x="53" y="113"/>
                      <a:pt x="51" y="113"/>
                    </a:cubicBezTo>
                    <a:cubicBezTo>
                      <a:pt x="48" y="113"/>
                      <a:pt x="44" y="113"/>
                      <a:pt x="40" y="113"/>
                    </a:cubicBezTo>
                    <a:cubicBezTo>
                      <a:pt x="38" y="112"/>
                      <a:pt x="37" y="112"/>
                      <a:pt x="38" y="109"/>
                    </a:cubicBezTo>
                    <a:cubicBezTo>
                      <a:pt x="39" y="106"/>
                      <a:pt x="40" y="103"/>
                      <a:pt x="41" y="100"/>
                    </a:cubicBezTo>
                    <a:cubicBezTo>
                      <a:pt x="42" y="98"/>
                      <a:pt x="42" y="97"/>
                      <a:pt x="43" y="95"/>
                    </a:cubicBezTo>
                    <a:cubicBezTo>
                      <a:pt x="38" y="93"/>
                      <a:pt x="33" y="90"/>
                      <a:pt x="27" y="87"/>
                    </a:cubicBezTo>
                    <a:cubicBezTo>
                      <a:pt x="30" y="83"/>
                      <a:pt x="34" y="80"/>
                      <a:pt x="37" y="76"/>
                    </a:cubicBezTo>
                    <a:cubicBezTo>
                      <a:pt x="39" y="74"/>
                      <a:pt x="39" y="74"/>
                      <a:pt x="37" y="71"/>
                    </a:cubicBezTo>
                    <a:cubicBezTo>
                      <a:pt x="33" y="69"/>
                      <a:pt x="30" y="66"/>
                      <a:pt x="27" y="63"/>
                    </a:cubicBezTo>
                    <a:cubicBezTo>
                      <a:pt x="26" y="62"/>
                      <a:pt x="26" y="61"/>
                      <a:pt x="27" y="60"/>
                    </a:cubicBezTo>
                    <a:cubicBezTo>
                      <a:pt x="31" y="58"/>
                      <a:pt x="35" y="55"/>
                      <a:pt x="39" y="54"/>
                    </a:cubicBezTo>
                    <a:cubicBezTo>
                      <a:pt x="41" y="53"/>
                      <a:pt x="41" y="52"/>
                      <a:pt x="41" y="50"/>
                    </a:cubicBezTo>
                    <a:cubicBezTo>
                      <a:pt x="38" y="44"/>
                      <a:pt x="37" y="38"/>
                      <a:pt x="36" y="32"/>
                    </a:cubicBezTo>
                    <a:cubicBezTo>
                      <a:pt x="36" y="28"/>
                      <a:pt x="35" y="25"/>
                      <a:pt x="33" y="23"/>
                    </a:cubicBezTo>
                    <a:cubicBezTo>
                      <a:pt x="32" y="22"/>
                      <a:pt x="31" y="22"/>
                      <a:pt x="31" y="21"/>
                    </a:cubicBezTo>
                    <a:cubicBezTo>
                      <a:pt x="25" y="15"/>
                      <a:pt x="20" y="8"/>
                      <a:pt x="17" y="0"/>
                    </a:cubicBezTo>
                    <a:cubicBezTo>
                      <a:pt x="14" y="5"/>
                      <a:pt x="14" y="11"/>
                      <a:pt x="14" y="16"/>
                    </a:cubicBezTo>
                    <a:cubicBezTo>
                      <a:pt x="14" y="28"/>
                      <a:pt x="18" y="39"/>
                      <a:pt x="28" y="47"/>
                    </a:cubicBezTo>
                    <a:cubicBezTo>
                      <a:pt x="18" y="48"/>
                      <a:pt x="9" y="49"/>
                      <a:pt x="1" y="50"/>
                    </a:cubicBezTo>
                    <a:cubicBezTo>
                      <a:pt x="1" y="51"/>
                      <a:pt x="1" y="51"/>
                      <a:pt x="0" y="51"/>
                    </a:cubicBezTo>
                    <a:cubicBezTo>
                      <a:pt x="7" y="59"/>
                      <a:pt x="15" y="63"/>
                      <a:pt x="24" y="68"/>
                    </a:cubicBezTo>
                    <a:cubicBezTo>
                      <a:pt x="23" y="69"/>
                      <a:pt x="22" y="69"/>
                      <a:pt x="22" y="69"/>
                    </a:cubicBezTo>
                    <a:cubicBezTo>
                      <a:pt x="17" y="72"/>
                      <a:pt x="11" y="75"/>
                      <a:pt x="6" y="78"/>
                    </a:cubicBezTo>
                    <a:cubicBezTo>
                      <a:pt x="4" y="79"/>
                      <a:pt x="4" y="80"/>
                      <a:pt x="6" y="81"/>
                    </a:cubicBezTo>
                    <a:cubicBezTo>
                      <a:pt x="11" y="83"/>
                      <a:pt x="16" y="85"/>
                      <a:pt x="21" y="87"/>
                    </a:cubicBezTo>
                    <a:cubicBezTo>
                      <a:pt x="23" y="87"/>
                      <a:pt x="25" y="88"/>
                      <a:pt x="27" y="89"/>
                    </a:cubicBezTo>
                    <a:cubicBezTo>
                      <a:pt x="22" y="94"/>
                      <a:pt x="18" y="98"/>
                      <a:pt x="15" y="104"/>
                    </a:cubicBezTo>
                    <a:cubicBezTo>
                      <a:pt x="22" y="105"/>
                      <a:pt x="28" y="106"/>
                      <a:pt x="35" y="107"/>
                    </a:cubicBezTo>
                    <a:cubicBezTo>
                      <a:pt x="33" y="113"/>
                      <a:pt x="32" y="118"/>
                      <a:pt x="30" y="124"/>
                    </a:cubicBezTo>
                    <a:cubicBezTo>
                      <a:pt x="37" y="123"/>
                      <a:pt x="43" y="123"/>
                      <a:pt x="48" y="122"/>
                    </a:cubicBezTo>
                    <a:cubicBezTo>
                      <a:pt x="49" y="127"/>
                      <a:pt x="49" y="132"/>
                      <a:pt x="49" y="137"/>
                    </a:cubicBezTo>
                    <a:cubicBezTo>
                      <a:pt x="54" y="136"/>
                      <a:pt x="57" y="135"/>
                      <a:pt x="61" y="134"/>
                    </a:cubicBezTo>
                    <a:cubicBezTo>
                      <a:pt x="64" y="133"/>
                      <a:pt x="65" y="133"/>
                      <a:pt x="66" y="136"/>
                    </a:cubicBezTo>
                    <a:cubicBezTo>
                      <a:pt x="67" y="139"/>
                      <a:pt x="68" y="141"/>
                      <a:pt x="69" y="144"/>
                    </a:cubicBezTo>
                    <a:cubicBezTo>
                      <a:pt x="70" y="146"/>
                      <a:pt x="71" y="147"/>
                      <a:pt x="73" y="146"/>
                    </a:cubicBezTo>
                    <a:cubicBezTo>
                      <a:pt x="76" y="145"/>
                      <a:pt x="79" y="144"/>
                      <a:pt x="83" y="143"/>
                    </a:cubicBezTo>
                    <a:cubicBezTo>
                      <a:pt x="83" y="144"/>
                      <a:pt x="84" y="146"/>
                      <a:pt x="85" y="148"/>
                    </a:cubicBezTo>
                    <a:cubicBezTo>
                      <a:pt x="85" y="147"/>
                      <a:pt x="85" y="146"/>
                      <a:pt x="85" y="145"/>
                    </a:cubicBezTo>
                    <a:cubicBezTo>
                      <a:pt x="85" y="142"/>
                      <a:pt x="85" y="139"/>
                      <a:pt x="85" y="135"/>
                    </a:cubicBezTo>
                    <a:cubicBezTo>
                      <a:pt x="84" y="137"/>
                      <a:pt x="82" y="138"/>
                      <a:pt x="79" y="140"/>
                    </a:cubicBezTo>
                    <a:cubicBezTo>
                      <a:pt x="78" y="135"/>
                      <a:pt x="75" y="131"/>
                      <a:pt x="74" y="12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3" name="Freeform 181"/>
              <p:cNvSpPr>
                <a:spLocks/>
              </p:cNvSpPr>
              <p:nvPr/>
            </p:nvSpPr>
            <p:spPr bwMode="auto">
              <a:xfrm>
                <a:off x="2212975" y="-2774950"/>
                <a:ext cx="195263" cy="406400"/>
              </a:xfrm>
              <a:custGeom>
                <a:avLst/>
                <a:gdLst>
                  <a:gd name="T0" fmla="*/ 40 w 52"/>
                  <a:gd name="T1" fmla="*/ 60 h 108"/>
                  <a:gd name="T2" fmla="*/ 44 w 52"/>
                  <a:gd name="T3" fmla="*/ 46 h 108"/>
                  <a:gd name="T4" fmla="*/ 42 w 52"/>
                  <a:gd name="T5" fmla="*/ 34 h 108"/>
                  <a:gd name="T6" fmla="*/ 37 w 52"/>
                  <a:gd name="T7" fmla="*/ 31 h 108"/>
                  <a:gd name="T8" fmla="*/ 10 w 52"/>
                  <a:gd name="T9" fmla="*/ 2 h 108"/>
                  <a:gd name="T10" fmla="*/ 9 w 52"/>
                  <a:gd name="T11" fmla="*/ 0 h 108"/>
                  <a:gd name="T12" fmla="*/ 8 w 52"/>
                  <a:gd name="T13" fmla="*/ 1 h 108"/>
                  <a:gd name="T14" fmla="*/ 15 w 52"/>
                  <a:gd name="T15" fmla="*/ 30 h 108"/>
                  <a:gd name="T16" fmla="*/ 0 w 52"/>
                  <a:gd name="T17" fmla="*/ 38 h 108"/>
                  <a:gd name="T18" fmla="*/ 10 w 52"/>
                  <a:gd name="T19" fmla="*/ 47 h 108"/>
                  <a:gd name="T20" fmla="*/ 10 w 52"/>
                  <a:gd name="T21" fmla="*/ 51 h 108"/>
                  <a:gd name="T22" fmla="*/ 1 w 52"/>
                  <a:gd name="T23" fmla="*/ 61 h 108"/>
                  <a:gd name="T24" fmla="*/ 17 w 52"/>
                  <a:gd name="T25" fmla="*/ 67 h 108"/>
                  <a:gd name="T26" fmla="*/ 10 w 52"/>
                  <a:gd name="T27" fmla="*/ 83 h 108"/>
                  <a:gd name="T28" fmla="*/ 25 w 52"/>
                  <a:gd name="T29" fmla="*/ 83 h 108"/>
                  <a:gd name="T30" fmla="*/ 28 w 52"/>
                  <a:gd name="T31" fmla="*/ 86 h 108"/>
                  <a:gd name="T32" fmla="*/ 28 w 52"/>
                  <a:gd name="T33" fmla="*/ 97 h 108"/>
                  <a:gd name="T34" fmla="*/ 31 w 52"/>
                  <a:gd name="T35" fmla="*/ 99 h 108"/>
                  <a:gd name="T36" fmla="*/ 33 w 52"/>
                  <a:gd name="T37" fmla="*/ 99 h 108"/>
                  <a:gd name="T38" fmla="*/ 44 w 52"/>
                  <a:gd name="T39" fmla="*/ 95 h 108"/>
                  <a:gd name="T40" fmla="*/ 47 w 52"/>
                  <a:gd name="T41" fmla="*/ 106 h 108"/>
                  <a:gd name="T42" fmla="*/ 51 w 52"/>
                  <a:gd name="T43" fmla="*/ 106 h 108"/>
                  <a:gd name="T44" fmla="*/ 52 w 52"/>
                  <a:gd name="T45" fmla="*/ 105 h 108"/>
                  <a:gd name="T46" fmla="*/ 52 w 52"/>
                  <a:gd name="T47" fmla="*/ 77 h 108"/>
                  <a:gd name="T48" fmla="*/ 52 w 52"/>
                  <a:gd name="T49" fmla="*/ 77 h 108"/>
                  <a:gd name="T50" fmla="*/ 40 w 52"/>
                  <a:gd name="T51" fmla="*/ 6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" h="108">
                    <a:moveTo>
                      <a:pt x="40" y="60"/>
                    </a:moveTo>
                    <a:cubicBezTo>
                      <a:pt x="40" y="55"/>
                      <a:pt x="42" y="50"/>
                      <a:pt x="44" y="46"/>
                    </a:cubicBezTo>
                    <a:cubicBezTo>
                      <a:pt x="47" y="41"/>
                      <a:pt x="46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6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7" y="67"/>
                    </a:cubicBezTo>
                    <a:cubicBezTo>
                      <a:pt x="14" y="72"/>
                      <a:pt x="11" y="77"/>
                      <a:pt x="10" y="83"/>
                    </a:cubicBezTo>
                    <a:cubicBezTo>
                      <a:pt x="15" y="83"/>
                      <a:pt x="20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6" y="102"/>
                      <a:pt x="47" y="106"/>
                    </a:cubicBezTo>
                    <a:cubicBezTo>
                      <a:pt x="48" y="108"/>
                      <a:pt x="49" y="107"/>
                      <a:pt x="51" y="106"/>
                    </a:cubicBezTo>
                    <a:cubicBezTo>
                      <a:pt x="51" y="106"/>
                      <a:pt x="52" y="105"/>
                      <a:pt x="52" y="105"/>
                    </a:cubicBezTo>
                    <a:cubicBezTo>
                      <a:pt x="52" y="96"/>
                      <a:pt x="52" y="86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4" name="Freeform 182"/>
              <p:cNvSpPr>
                <a:spLocks/>
              </p:cNvSpPr>
              <p:nvPr/>
            </p:nvSpPr>
            <p:spPr bwMode="auto">
              <a:xfrm>
                <a:off x="3019425" y="-2774950"/>
                <a:ext cx="200025" cy="406400"/>
              </a:xfrm>
              <a:custGeom>
                <a:avLst/>
                <a:gdLst>
                  <a:gd name="T0" fmla="*/ 3 w 53"/>
                  <a:gd name="T1" fmla="*/ 106 h 108"/>
                  <a:gd name="T2" fmla="*/ 6 w 53"/>
                  <a:gd name="T3" fmla="*/ 106 h 108"/>
                  <a:gd name="T4" fmla="*/ 10 w 53"/>
                  <a:gd name="T5" fmla="*/ 95 h 108"/>
                  <a:gd name="T6" fmla="*/ 13 w 53"/>
                  <a:gd name="T7" fmla="*/ 96 h 108"/>
                  <a:gd name="T8" fmla="*/ 23 w 53"/>
                  <a:gd name="T9" fmla="*/ 99 h 108"/>
                  <a:gd name="T10" fmla="*/ 26 w 53"/>
                  <a:gd name="T11" fmla="*/ 97 h 108"/>
                  <a:gd name="T12" fmla="*/ 26 w 53"/>
                  <a:gd name="T13" fmla="*/ 87 h 108"/>
                  <a:gd name="T14" fmla="*/ 29 w 53"/>
                  <a:gd name="T15" fmla="*/ 84 h 108"/>
                  <a:gd name="T16" fmla="*/ 43 w 53"/>
                  <a:gd name="T17" fmla="*/ 83 h 108"/>
                  <a:gd name="T18" fmla="*/ 43 w 53"/>
                  <a:gd name="T19" fmla="*/ 82 h 108"/>
                  <a:gd name="T20" fmla="*/ 36 w 53"/>
                  <a:gd name="T21" fmla="*/ 67 h 108"/>
                  <a:gd name="T22" fmla="*/ 52 w 53"/>
                  <a:gd name="T23" fmla="*/ 61 h 108"/>
                  <a:gd name="T24" fmla="*/ 42 w 53"/>
                  <a:gd name="T25" fmla="*/ 51 h 108"/>
                  <a:gd name="T26" fmla="*/ 43 w 53"/>
                  <a:gd name="T27" fmla="*/ 47 h 108"/>
                  <a:gd name="T28" fmla="*/ 53 w 53"/>
                  <a:gd name="T29" fmla="*/ 38 h 108"/>
                  <a:gd name="T30" fmla="*/ 53 w 53"/>
                  <a:gd name="T31" fmla="*/ 37 h 108"/>
                  <a:gd name="T32" fmla="*/ 38 w 53"/>
                  <a:gd name="T33" fmla="*/ 30 h 108"/>
                  <a:gd name="T34" fmla="*/ 44 w 53"/>
                  <a:gd name="T35" fmla="*/ 0 h 108"/>
                  <a:gd name="T36" fmla="*/ 43 w 53"/>
                  <a:gd name="T37" fmla="*/ 2 h 108"/>
                  <a:gd name="T38" fmla="*/ 27 w 53"/>
                  <a:gd name="T39" fmla="*/ 21 h 108"/>
                  <a:gd name="T40" fmla="*/ 11 w 53"/>
                  <a:gd name="T41" fmla="*/ 34 h 108"/>
                  <a:gd name="T42" fmla="*/ 8 w 53"/>
                  <a:gd name="T43" fmla="*/ 43 h 108"/>
                  <a:gd name="T44" fmla="*/ 12 w 53"/>
                  <a:gd name="T45" fmla="*/ 51 h 108"/>
                  <a:gd name="T46" fmla="*/ 2 w 53"/>
                  <a:gd name="T47" fmla="*/ 76 h 108"/>
                  <a:gd name="T48" fmla="*/ 0 w 53"/>
                  <a:gd name="T49" fmla="*/ 77 h 108"/>
                  <a:gd name="T50" fmla="*/ 0 w 53"/>
                  <a:gd name="T51" fmla="*/ 105 h 108"/>
                  <a:gd name="T52" fmla="*/ 3 w 53"/>
                  <a:gd name="T53" fmla="*/ 10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8">
                    <a:moveTo>
                      <a:pt x="3" y="106"/>
                    </a:moveTo>
                    <a:cubicBezTo>
                      <a:pt x="4" y="107"/>
                      <a:pt x="5" y="108"/>
                      <a:pt x="6" y="106"/>
                    </a:cubicBezTo>
                    <a:cubicBezTo>
                      <a:pt x="7" y="102"/>
                      <a:pt x="9" y="98"/>
                      <a:pt x="10" y="95"/>
                    </a:cubicBezTo>
                    <a:cubicBezTo>
                      <a:pt x="11" y="95"/>
                      <a:pt x="12" y="96"/>
                      <a:pt x="13" y="96"/>
                    </a:cubicBezTo>
                    <a:cubicBezTo>
                      <a:pt x="16" y="97"/>
                      <a:pt x="19" y="98"/>
                      <a:pt x="23" y="99"/>
                    </a:cubicBezTo>
                    <a:cubicBezTo>
                      <a:pt x="25" y="100"/>
                      <a:pt x="26" y="99"/>
                      <a:pt x="26" y="97"/>
                    </a:cubicBezTo>
                    <a:cubicBezTo>
                      <a:pt x="26" y="93"/>
                      <a:pt x="26" y="90"/>
                      <a:pt x="26" y="87"/>
                    </a:cubicBezTo>
                    <a:cubicBezTo>
                      <a:pt x="26" y="84"/>
                      <a:pt x="26" y="84"/>
                      <a:pt x="29" y="84"/>
                    </a:cubicBezTo>
                    <a:cubicBezTo>
                      <a:pt x="33" y="84"/>
                      <a:pt x="38" y="83"/>
                      <a:pt x="43" y="83"/>
                    </a:cubicBezTo>
                    <a:cubicBezTo>
                      <a:pt x="43" y="83"/>
                      <a:pt x="43" y="83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4"/>
                      <a:pt x="42" y="51"/>
                    </a:cubicBezTo>
                    <a:cubicBezTo>
                      <a:pt x="40" y="49"/>
                      <a:pt x="40" y="49"/>
                      <a:pt x="43" y="47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8"/>
                      <a:pt x="53" y="38"/>
                      <a:pt x="53" y="37"/>
                    </a:cubicBezTo>
                    <a:cubicBezTo>
                      <a:pt x="48" y="35"/>
                      <a:pt x="43" y="32"/>
                      <a:pt x="38" y="30"/>
                    </a:cubicBezTo>
                    <a:cubicBezTo>
                      <a:pt x="43" y="21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7"/>
                      <a:pt x="7" y="39"/>
                      <a:pt x="8" y="43"/>
                    </a:cubicBezTo>
                    <a:cubicBezTo>
                      <a:pt x="9" y="46"/>
                      <a:pt x="11" y="49"/>
                      <a:pt x="12" y="51"/>
                    </a:cubicBezTo>
                    <a:cubicBezTo>
                      <a:pt x="16" y="61"/>
                      <a:pt x="12" y="72"/>
                      <a:pt x="2" y="76"/>
                    </a:cubicBezTo>
                    <a:cubicBezTo>
                      <a:pt x="1" y="77"/>
                      <a:pt x="1" y="77"/>
                      <a:pt x="0" y="77"/>
                    </a:cubicBezTo>
                    <a:cubicBezTo>
                      <a:pt x="0" y="86"/>
                      <a:pt x="0" y="96"/>
                      <a:pt x="0" y="105"/>
                    </a:cubicBezTo>
                    <a:cubicBezTo>
                      <a:pt x="1" y="105"/>
                      <a:pt x="2" y="106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8" name="Freeform 183"/>
              <p:cNvSpPr>
                <a:spLocks noEditPoints="1"/>
              </p:cNvSpPr>
              <p:nvPr/>
            </p:nvSpPr>
            <p:spPr bwMode="auto">
              <a:xfrm>
                <a:off x="2747963" y="-2960688"/>
                <a:ext cx="255588" cy="158750"/>
              </a:xfrm>
              <a:custGeom>
                <a:avLst/>
                <a:gdLst>
                  <a:gd name="T0" fmla="*/ 38 w 68"/>
                  <a:gd name="T1" fmla="*/ 41 h 42"/>
                  <a:gd name="T2" fmla="*/ 49 w 68"/>
                  <a:gd name="T3" fmla="*/ 32 h 42"/>
                  <a:gd name="T4" fmla="*/ 66 w 68"/>
                  <a:gd name="T5" fmla="*/ 12 h 42"/>
                  <a:gd name="T6" fmla="*/ 62 w 68"/>
                  <a:gd name="T7" fmla="*/ 6 h 42"/>
                  <a:gd name="T8" fmla="*/ 25 w 68"/>
                  <a:gd name="T9" fmla="*/ 5 h 42"/>
                  <a:gd name="T10" fmla="*/ 7 w 68"/>
                  <a:gd name="T11" fmla="*/ 2 h 42"/>
                  <a:gd name="T12" fmla="*/ 1 w 68"/>
                  <a:gd name="T13" fmla="*/ 0 h 42"/>
                  <a:gd name="T14" fmla="*/ 9 w 68"/>
                  <a:gd name="T15" fmla="*/ 10 h 42"/>
                  <a:gd name="T16" fmla="*/ 0 w 68"/>
                  <a:gd name="T17" fmla="*/ 12 h 42"/>
                  <a:gd name="T18" fmla="*/ 11 w 68"/>
                  <a:gd name="T19" fmla="*/ 18 h 42"/>
                  <a:gd name="T20" fmla="*/ 4 w 68"/>
                  <a:gd name="T21" fmla="*/ 23 h 42"/>
                  <a:gd name="T22" fmla="*/ 14 w 68"/>
                  <a:gd name="T23" fmla="*/ 25 h 42"/>
                  <a:gd name="T24" fmla="*/ 1 w 68"/>
                  <a:gd name="T25" fmla="*/ 34 h 42"/>
                  <a:gd name="T26" fmla="*/ 25 w 68"/>
                  <a:gd name="T27" fmla="*/ 30 h 42"/>
                  <a:gd name="T28" fmla="*/ 25 w 68"/>
                  <a:gd name="T29" fmla="*/ 42 h 42"/>
                  <a:gd name="T30" fmla="*/ 35 w 68"/>
                  <a:gd name="T31" fmla="*/ 33 h 42"/>
                  <a:gd name="T32" fmla="*/ 38 w 68"/>
                  <a:gd name="T33" fmla="*/ 41 h 42"/>
                  <a:gd name="T34" fmla="*/ 41 w 68"/>
                  <a:gd name="T35" fmla="*/ 12 h 42"/>
                  <a:gd name="T36" fmla="*/ 55 w 68"/>
                  <a:gd name="T37" fmla="*/ 12 h 42"/>
                  <a:gd name="T38" fmla="*/ 56 w 68"/>
                  <a:gd name="T39" fmla="*/ 14 h 42"/>
                  <a:gd name="T40" fmla="*/ 56 w 68"/>
                  <a:gd name="T41" fmla="*/ 14 h 42"/>
                  <a:gd name="T42" fmla="*/ 50 w 68"/>
                  <a:gd name="T43" fmla="*/ 17 h 42"/>
                  <a:gd name="T44" fmla="*/ 41 w 68"/>
                  <a:gd name="T45" fmla="*/ 13 h 42"/>
                  <a:gd name="T46" fmla="*/ 41 w 68"/>
                  <a:gd name="T47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2">
                    <a:moveTo>
                      <a:pt x="38" y="41"/>
                    </a:moveTo>
                    <a:cubicBezTo>
                      <a:pt x="41" y="38"/>
                      <a:pt x="45" y="35"/>
                      <a:pt x="49" y="32"/>
                    </a:cubicBezTo>
                    <a:cubicBezTo>
                      <a:pt x="56" y="26"/>
                      <a:pt x="62" y="20"/>
                      <a:pt x="66" y="12"/>
                    </a:cubicBezTo>
                    <a:cubicBezTo>
                      <a:pt x="68" y="7"/>
                      <a:pt x="67" y="6"/>
                      <a:pt x="62" y="6"/>
                    </a:cubicBezTo>
                    <a:cubicBezTo>
                      <a:pt x="50" y="6"/>
                      <a:pt x="37" y="6"/>
                      <a:pt x="25" y="5"/>
                    </a:cubicBezTo>
                    <a:cubicBezTo>
                      <a:pt x="18" y="5"/>
                      <a:pt x="13" y="4"/>
                      <a:pt x="7" y="2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2" y="4"/>
                      <a:pt x="5" y="7"/>
                      <a:pt x="9" y="10"/>
                    </a:cubicBezTo>
                    <a:cubicBezTo>
                      <a:pt x="6" y="11"/>
                      <a:pt x="3" y="12"/>
                      <a:pt x="0" y="12"/>
                    </a:cubicBezTo>
                    <a:cubicBezTo>
                      <a:pt x="3" y="16"/>
                      <a:pt x="7" y="17"/>
                      <a:pt x="11" y="18"/>
                    </a:cubicBezTo>
                    <a:cubicBezTo>
                      <a:pt x="9" y="20"/>
                      <a:pt x="6" y="21"/>
                      <a:pt x="4" y="23"/>
                    </a:cubicBezTo>
                    <a:cubicBezTo>
                      <a:pt x="7" y="25"/>
                      <a:pt x="11" y="24"/>
                      <a:pt x="14" y="25"/>
                    </a:cubicBezTo>
                    <a:cubicBezTo>
                      <a:pt x="11" y="30"/>
                      <a:pt x="7" y="32"/>
                      <a:pt x="1" y="34"/>
                    </a:cubicBezTo>
                    <a:cubicBezTo>
                      <a:pt x="10" y="38"/>
                      <a:pt x="17" y="35"/>
                      <a:pt x="25" y="30"/>
                    </a:cubicBezTo>
                    <a:cubicBezTo>
                      <a:pt x="25" y="34"/>
                      <a:pt x="25" y="38"/>
                      <a:pt x="25" y="42"/>
                    </a:cubicBezTo>
                    <a:cubicBezTo>
                      <a:pt x="29" y="41"/>
                      <a:pt x="31" y="36"/>
                      <a:pt x="35" y="33"/>
                    </a:cubicBezTo>
                    <a:cubicBezTo>
                      <a:pt x="36" y="36"/>
                      <a:pt x="37" y="38"/>
                      <a:pt x="38" y="41"/>
                    </a:cubicBezTo>
                    <a:close/>
                    <a:moveTo>
                      <a:pt x="41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7" y="13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5"/>
                      <a:pt x="44" y="14"/>
                      <a:pt x="41" y="13"/>
                    </a:cubicBezTo>
                    <a:cubicBezTo>
                      <a:pt x="41" y="12"/>
                      <a:pt x="41" y="12"/>
                      <a:pt x="41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9" name="Freeform 184"/>
              <p:cNvSpPr>
                <a:spLocks noEditPoints="1"/>
              </p:cNvSpPr>
              <p:nvPr/>
            </p:nvSpPr>
            <p:spPr bwMode="auto">
              <a:xfrm>
                <a:off x="2430463" y="-2960688"/>
                <a:ext cx="249238" cy="158750"/>
              </a:xfrm>
              <a:custGeom>
                <a:avLst/>
                <a:gdLst>
                  <a:gd name="T0" fmla="*/ 31 w 66"/>
                  <a:gd name="T1" fmla="*/ 33 h 42"/>
                  <a:gd name="T2" fmla="*/ 42 w 66"/>
                  <a:gd name="T3" fmla="*/ 42 h 42"/>
                  <a:gd name="T4" fmla="*/ 41 w 66"/>
                  <a:gd name="T5" fmla="*/ 30 h 42"/>
                  <a:gd name="T6" fmla="*/ 64 w 66"/>
                  <a:gd name="T7" fmla="*/ 34 h 42"/>
                  <a:gd name="T8" fmla="*/ 52 w 66"/>
                  <a:gd name="T9" fmla="*/ 25 h 42"/>
                  <a:gd name="T10" fmla="*/ 62 w 66"/>
                  <a:gd name="T11" fmla="*/ 23 h 42"/>
                  <a:gd name="T12" fmla="*/ 56 w 66"/>
                  <a:gd name="T13" fmla="*/ 18 h 42"/>
                  <a:gd name="T14" fmla="*/ 66 w 66"/>
                  <a:gd name="T15" fmla="*/ 12 h 42"/>
                  <a:gd name="T16" fmla="*/ 58 w 66"/>
                  <a:gd name="T17" fmla="*/ 9 h 42"/>
                  <a:gd name="T18" fmla="*/ 64 w 66"/>
                  <a:gd name="T19" fmla="*/ 0 h 42"/>
                  <a:gd name="T20" fmla="*/ 64 w 66"/>
                  <a:gd name="T21" fmla="*/ 0 h 42"/>
                  <a:gd name="T22" fmla="*/ 30 w 66"/>
                  <a:gd name="T23" fmla="*/ 6 h 42"/>
                  <a:gd name="T24" fmla="*/ 19 w 66"/>
                  <a:gd name="T25" fmla="*/ 6 h 42"/>
                  <a:gd name="T26" fmla="*/ 3 w 66"/>
                  <a:gd name="T27" fmla="*/ 6 h 42"/>
                  <a:gd name="T28" fmla="*/ 1 w 66"/>
                  <a:gd name="T29" fmla="*/ 9 h 42"/>
                  <a:gd name="T30" fmla="*/ 4 w 66"/>
                  <a:gd name="T31" fmla="*/ 16 h 42"/>
                  <a:gd name="T32" fmla="*/ 18 w 66"/>
                  <a:gd name="T33" fmla="*/ 32 h 42"/>
                  <a:gd name="T34" fmla="*/ 29 w 66"/>
                  <a:gd name="T35" fmla="*/ 41 h 42"/>
                  <a:gd name="T36" fmla="*/ 31 w 66"/>
                  <a:gd name="T37" fmla="*/ 33 h 42"/>
                  <a:gd name="T38" fmla="*/ 19 w 66"/>
                  <a:gd name="T39" fmla="*/ 16 h 42"/>
                  <a:gd name="T40" fmla="*/ 15 w 66"/>
                  <a:gd name="T41" fmla="*/ 18 h 42"/>
                  <a:gd name="T42" fmla="*/ 12 w 66"/>
                  <a:gd name="T43" fmla="*/ 17 h 42"/>
                  <a:gd name="T44" fmla="*/ 10 w 66"/>
                  <a:gd name="T45" fmla="*/ 13 h 42"/>
                  <a:gd name="T46" fmla="*/ 15 w 66"/>
                  <a:gd name="T47" fmla="*/ 12 h 42"/>
                  <a:gd name="T48" fmla="*/ 25 w 66"/>
                  <a:gd name="T49" fmla="*/ 12 h 42"/>
                  <a:gd name="T50" fmla="*/ 25 w 66"/>
                  <a:gd name="T51" fmla="*/ 13 h 42"/>
                  <a:gd name="T52" fmla="*/ 19 w 66"/>
                  <a:gd name="T53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2">
                    <a:moveTo>
                      <a:pt x="31" y="33"/>
                    </a:moveTo>
                    <a:cubicBezTo>
                      <a:pt x="35" y="36"/>
                      <a:pt x="37" y="41"/>
                      <a:pt x="42" y="42"/>
                    </a:cubicBezTo>
                    <a:cubicBezTo>
                      <a:pt x="42" y="38"/>
                      <a:pt x="41" y="34"/>
                      <a:pt x="41" y="30"/>
                    </a:cubicBezTo>
                    <a:cubicBezTo>
                      <a:pt x="49" y="35"/>
                      <a:pt x="56" y="38"/>
                      <a:pt x="64" y="34"/>
                    </a:cubicBezTo>
                    <a:cubicBezTo>
                      <a:pt x="59" y="32"/>
                      <a:pt x="55" y="30"/>
                      <a:pt x="52" y="25"/>
                    </a:cubicBezTo>
                    <a:cubicBezTo>
                      <a:pt x="55" y="24"/>
                      <a:pt x="59" y="25"/>
                      <a:pt x="62" y="23"/>
                    </a:cubicBezTo>
                    <a:cubicBezTo>
                      <a:pt x="60" y="21"/>
                      <a:pt x="57" y="21"/>
                      <a:pt x="56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3" y="12"/>
                      <a:pt x="60" y="12"/>
                      <a:pt x="58" y="9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2" y="6"/>
                      <a:pt x="30" y="6"/>
                    </a:cubicBezTo>
                    <a:cubicBezTo>
                      <a:pt x="26" y="6"/>
                      <a:pt x="23" y="6"/>
                      <a:pt x="19" y="6"/>
                    </a:cubicBezTo>
                    <a:cubicBezTo>
                      <a:pt x="14" y="6"/>
                      <a:pt x="8" y="6"/>
                      <a:pt x="3" y="6"/>
                    </a:cubicBezTo>
                    <a:cubicBezTo>
                      <a:pt x="2" y="6"/>
                      <a:pt x="0" y="7"/>
                      <a:pt x="1" y="9"/>
                    </a:cubicBezTo>
                    <a:cubicBezTo>
                      <a:pt x="2" y="11"/>
                      <a:pt x="3" y="14"/>
                      <a:pt x="4" y="16"/>
                    </a:cubicBezTo>
                    <a:cubicBezTo>
                      <a:pt x="7" y="23"/>
                      <a:pt x="12" y="28"/>
                      <a:pt x="18" y="32"/>
                    </a:cubicBezTo>
                    <a:cubicBezTo>
                      <a:pt x="22" y="35"/>
                      <a:pt x="25" y="38"/>
                      <a:pt x="29" y="41"/>
                    </a:cubicBezTo>
                    <a:cubicBezTo>
                      <a:pt x="30" y="38"/>
                      <a:pt x="30" y="36"/>
                      <a:pt x="31" y="33"/>
                    </a:cubicBezTo>
                    <a:close/>
                    <a:moveTo>
                      <a:pt x="19" y="16"/>
                    </a:moveTo>
                    <a:cubicBezTo>
                      <a:pt x="18" y="16"/>
                      <a:pt x="16" y="17"/>
                      <a:pt x="15" y="18"/>
                    </a:cubicBezTo>
                    <a:cubicBezTo>
                      <a:pt x="14" y="19"/>
                      <a:pt x="13" y="18"/>
                      <a:pt x="12" y="17"/>
                    </a:cubicBezTo>
                    <a:cubicBezTo>
                      <a:pt x="12" y="16"/>
                      <a:pt x="11" y="14"/>
                      <a:pt x="10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9" y="12"/>
                      <a:pt x="22" y="12"/>
                      <a:pt x="25" y="12"/>
                    </a:cubicBezTo>
                    <a:cubicBezTo>
                      <a:pt x="25" y="12"/>
                      <a:pt x="25" y="12"/>
                      <a:pt x="25" y="13"/>
                    </a:cubicBezTo>
                    <a:cubicBezTo>
                      <a:pt x="23" y="14"/>
                      <a:pt x="21" y="15"/>
                      <a:pt x="19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0" name="Freeform 185"/>
              <p:cNvSpPr>
                <a:spLocks/>
              </p:cNvSpPr>
              <p:nvPr/>
            </p:nvSpPr>
            <p:spPr bwMode="auto">
              <a:xfrm>
                <a:off x="3294063" y="-3024188"/>
                <a:ext cx="165100" cy="301625"/>
              </a:xfrm>
              <a:custGeom>
                <a:avLst/>
                <a:gdLst>
                  <a:gd name="T0" fmla="*/ 1 w 44"/>
                  <a:gd name="T1" fmla="*/ 80 h 80"/>
                  <a:gd name="T2" fmla="*/ 4 w 44"/>
                  <a:gd name="T3" fmla="*/ 78 h 80"/>
                  <a:gd name="T4" fmla="*/ 31 w 44"/>
                  <a:gd name="T5" fmla="*/ 53 h 80"/>
                  <a:gd name="T6" fmla="*/ 42 w 44"/>
                  <a:gd name="T7" fmla="*/ 18 h 80"/>
                  <a:gd name="T8" fmla="*/ 33 w 44"/>
                  <a:gd name="T9" fmla="*/ 1 h 80"/>
                  <a:gd name="T10" fmla="*/ 30 w 44"/>
                  <a:gd name="T11" fmla="*/ 2 h 80"/>
                  <a:gd name="T12" fmla="*/ 5 w 44"/>
                  <a:gd name="T13" fmla="*/ 39 h 80"/>
                  <a:gd name="T14" fmla="*/ 4 w 44"/>
                  <a:gd name="T15" fmla="*/ 44 h 80"/>
                  <a:gd name="T16" fmla="*/ 5 w 44"/>
                  <a:gd name="T17" fmla="*/ 51 h 80"/>
                  <a:gd name="T18" fmla="*/ 6 w 44"/>
                  <a:gd name="T19" fmla="*/ 57 h 80"/>
                  <a:gd name="T20" fmla="*/ 28 w 44"/>
                  <a:gd name="T21" fmla="*/ 27 h 80"/>
                  <a:gd name="T22" fmla="*/ 28 w 44"/>
                  <a:gd name="T23" fmla="*/ 40 h 80"/>
                  <a:gd name="T24" fmla="*/ 8 w 44"/>
                  <a:gd name="T25" fmla="*/ 61 h 80"/>
                  <a:gd name="T26" fmla="*/ 5 w 44"/>
                  <a:gd name="T27" fmla="*/ 64 h 80"/>
                  <a:gd name="T28" fmla="*/ 3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2" y="79"/>
                      <a:pt x="3" y="78"/>
                      <a:pt x="4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2"/>
                      <a:pt x="42" y="18"/>
                    </a:cubicBezTo>
                    <a:cubicBezTo>
                      <a:pt x="40" y="12"/>
                      <a:pt x="37" y="6"/>
                      <a:pt x="33" y="1"/>
                    </a:cubicBezTo>
                    <a:cubicBezTo>
                      <a:pt x="32" y="0"/>
                      <a:pt x="31" y="0"/>
                      <a:pt x="30" y="2"/>
                    </a:cubicBezTo>
                    <a:cubicBezTo>
                      <a:pt x="23" y="15"/>
                      <a:pt x="15" y="28"/>
                      <a:pt x="5" y="39"/>
                    </a:cubicBezTo>
                    <a:cubicBezTo>
                      <a:pt x="3" y="41"/>
                      <a:pt x="3" y="43"/>
                      <a:pt x="4" y="44"/>
                    </a:cubicBezTo>
                    <a:cubicBezTo>
                      <a:pt x="4" y="46"/>
                      <a:pt x="4" y="49"/>
                      <a:pt x="5" y="51"/>
                    </a:cubicBezTo>
                    <a:cubicBezTo>
                      <a:pt x="5" y="53"/>
                      <a:pt x="5" y="55"/>
                      <a:pt x="6" y="57"/>
                    </a:cubicBezTo>
                    <a:cubicBezTo>
                      <a:pt x="15" y="48"/>
                      <a:pt x="23" y="39"/>
                      <a:pt x="28" y="27"/>
                    </a:cubicBezTo>
                    <a:cubicBezTo>
                      <a:pt x="31" y="32"/>
                      <a:pt x="30" y="36"/>
                      <a:pt x="28" y="40"/>
                    </a:cubicBezTo>
                    <a:cubicBezTo>
                      <a:pt x="23" y="48"/>
                      <a:pt x="15" y="54"/>
                      <a:pt x="8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5" y="67"/>
                      <a:pt x="4" y="70"/>
                      <a:pt x="3" y="73"/>
                    </a:cubicBezTo>
                    <a:cubicBezTo>
                      <a:pt x="2" y="75"/>
                      <a:pt x="1" y="77"/>
                      <a:pt x="0" y="80"/>
                    </a:cubicBezTo>
                    <a:cubicBezTo>
                      <a:pt x="1" y="80"/>
                      <a:pt x="1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1" name="Freeform 186"/>
              <p:cNvSpPr>
                <a:spLocks/>
              </p:cNvSpPr>
              <p:nvPr/>
            </p:nvSpPr>
            <p:spPr bwMode="auto">
              <a:xfrm>
                <a:off x="1971675" y="-3024188"/>
                <a:ext cx="169863" cy="304800"/>
              </a:xfrm>
              <a:custGeom>
                <a:avLst/>
                <a:gdLst>
                  <a:gd name="T0" fmla="*/ 13 w 45"/>
                  <a:gd name="T1" fmla="*/ 54 h 81"/>
                  <a:gd name="T2" fmla="*/ 36 w 45"/>
                  <a:gd name="T3" fmla="*/ 75 h 81"/>
                  <a:gd name="T4" fmla="*/ 45 w 45"/>
                  <a:gd name="T5" fmla="*/ 81 h 81"/>
                  <a:gd name="T6" fmla="*/ 44 w 45"/>
                  <a:gd name="T7" fmla="*/ 79 h 81"/>
                  <a:gd name="T8" fmla="*/ 40 w 45"/>
                  <a:gd name="T9" fmla="*/ 67 h 81"/>
                  <a:gd name="T10" fmla="*/ 37 w 45"/>
                  <a:gd name="T11" fmla="*/ 61 h 81"/>
                  <a:gd name="T12" fmla="*/ 26 w 45"/>
                  <a:gd name="T13" fmla="*/ 52 h 81"/>
                  <a:gd name="T14" fmla="*/ 15 w 45"/>
                  <a:gd name="T15" fmla="*/ 36 h 81"/>
                  <a:gd name="T16" fmla="*/ 16 w 45"/>
                  <a:gd name="T17" fmla="*/ 27 h 81"/>
                  <a:gd name="T18" fmla="*/ 39 w 45"/>
                  <a:gd name="T19" fmla="*/ 58 h 81"/>
                  <a:gd name="T20" fmla="*/ 40 w 45"/>
                  <a:gd name="T21" fmla="*/ 57 h 81"/>
                  <a:gd name="T22" fmla="*/ 41 w 45"/>
                  <a:gd name="T23" fmla="*/ 45 h 81"/>
                  <a:gd name="T24" fmla="*/ 40 w 45"/>
                  <a:gd name="T25" fmla="*/ 40 h 81"/>
                  <a:gd name="T26" fmla="*/ 31 w 45"/>
                  <a:gd name="T27" fmla="*/ 28 h 81"/>
                  <a:gd name="T28" fmla="*/ 15 w 45"/>
                  <a:gd name="T29" fmla="*/ 2 h 81"/>
                  <a:gd name="T30" fmla="*/ 11 w 45"/>
                  <a:gd name="T31" fmla="*/ 2 h 81"/>
                  <a:gd name="T32" fmla="*/ 3 w 45"/>
                  <a:gd name="T33" fmla="*/ 35 h 81"/>
                  <a:gd name="T34" fmla="*/ 13 w 45"/>
                  <a:gd name="T35" fmla="*/ 5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81">
                    <a:moveTo>
                      <a:pt x="13" y="54"/>
                    </a:moveTo>
                    <a:cubicBezTo>
                      <a:pt x="20" y="62"/>
                      <a:pt x="28" y="69"/>
                      <a:pt x="36" y="75"/>
                    </a:cubicBezTo>
                    <a:cubicBezTo>
                      <a:pt x="39" y="77"/>
                      <a:pt x="41" y="79"/>
                      <a:pt x="45" y="81"/>
                    </a:cubicBezTo>
                    <a:cubicBezTo>
                      <a:pt x="44" y="80"/>
                      <a:pt x="44" y="80"/>
                      <a:pt x="44" y="79"/>
                    </a:cubicBezTo>
                    <a:cubicBezTo>
                      <a:pt x="43" y="75"/>
                      <a:pt x="42" y="71"/>
                      <a:pt x="40" y="67"/>
                    </a:cubicBezTo>
                    <a:cubicBezTo>
                      <a:pt x="40" y="65"/>
                      <a:pt x="40" y="63"/>
                      <a:pt x="37" y="61"/>
                    </a:cubicBezTo>
                    <a:cubicBezTo>
                      <a:pt x="33" y="59"/>
                      <a:pt x="30" y="55"/>
                      <a:pt x="26" y="52"/>
                    </a:cubicBezTo>
                    <a:cubicBezTo>
                      <a:pt x="22" y="48"/>
                      <a:pt x="17" y="43"/>
                      <a:pt x="15" y="36"/>
                    </a:cubicBezTo>
                    <a:cubicBezTo>
                      <a:pt x="14" y="33"/>
                      <a:pt x="14" y="30"/>
                      <a:pt x="16" y="27"/>
                    </a:cubicBezTo>
                    <a:cubicBezTo>
                      <a:pt x="22" y="39"/>
                      <a:pt x="30" y="49"/>
                      <a:pt x="39" y="58"/>
                    </a:cubicBezTo>
                    <a:cubicBezTo>
                      <a:pt x="39" y="57"/>
                      <a:pt x="40" y="57"/>
                      <a:pt x="40" y="57"/>
                    </a:cubicBezTo>
                    <a:cubicBezTo>
                      <a:pt x="40" y="53"/>
                      <a:pt x="41" y="49"/>
                      <a:pt x="41" y="45"/>
                    </a:cubicBezTo>
                    <a:cubicBezTo>
                      <a:pt x="42" y="43"/>
                      <a:pt x="41" y="42"/>
                      <a:pt x="40" y="40"/>
                    </a:cubicBezTo>
                    <a:cubicBezTo>
                      <a:pt x="37" y="36"/>
                      <a:pt x="34" y="32"/>
                      <a:pt x="31" y="28"/>
                    </a:cubicBezTo>
                    <a:cubicBezTo>
                      <a:pt x="25" y="20"/>
                      <a:pt x="20" y="11"/>
                      <a:pt x="15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3" y="11"/>
                      <a:pt x="0" y="22"/>
                      <a:pt x="3" y="35"/>
                    </a:cubicBezTo>
                    <a:cubicBezTo>
                      <a:pt x="5" y="42"/>
                      <a:pt x="9" y="48"/>
                      <a:pt x="13" y="5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2" name="Freeform 187"/>
              <p:cNvSpPr>
                <a:spLocks/>
              </p:cNvSpPr>
              <p:nvPr/>
            </p:nvSpPr>
            <p:spPr bwMode="auto">
              <a:xfrm>
                <a:off x="2597150" y="-3241675"/>
                <a:ext cx="241300" cy="134937"/>
              </a:xfrm>
              <a:custGeom>
                <a:avLst/>
                <a:gdLst>
                  <a:gd name="T0" fmla="*/ 10 w 64"/>
                  <a:gd name="T1" fmla="*/ 36 h 36"/>
                  <a:gd name="T2" fmla="*/ 54 w 64"/>
                  <a:gd name="T3" fmla="*/ 36 h 36"/>
                  <a:gd name="T4" fmla="*/ 58 w 64"/>
                  <a:gd name="T5" fmla="*/ 34 h 36"/>
                  <a:gd name="T6" fmla="*/ 63 w 64"/>
                  <a:gd name="T7" fmla="*/ 20 h 36"/>
                  <a:gd name="T8" fmla="*/ 63 w 64"/>
                  <a:gd name="T9" fmla="*/ 11 h 36"/>
                  <a:gd name="T10" fmla="*/ 45 w 64"/>
                  <a:gd name="T11" fmla="*/ 1 h 36"/>
                  <a:gd name="T12" fmla="*/ 41 w 64"/>
                  <a:gd name="T13" fmla="*/ 21 h 36"/>
                  <a:gd name="T14" fmla="*/ 36 w 64"/>
                  <a:gd name="T15" fmla="*/ 31 h 36"/>
                  <a:gd name="T16" fmla="*/ 28 w 64"/>
                  <a:gd name="T17" fmla="*/ 31 h 36"/>
                  <a:gd name="T18" fmla="*/ 27 w 64"/>
                  <a:gd name="T19" fmla="*/ 30 h 36"/>
                  <a:gd name="T20" fmla="*/ 20 w 64"/>
                  <a:gd name="T21" fmla="*/ 9 h 36"/>
                  <a:gd name="T22" fmla="*/ 19 w 64"/>
                  <a:gd name="T23" fmla="*/ 0 h 36"/>
                  <a:gd name="T24" fmla="*/ 10 w 64"/>
                  <a:gd name="T25" fmla="*/ 2 h 36"/>
                  <a:gd name="T26" fmla="*/ 1 w 64"/>
                  <a:gd name="T27" fmla="*/ 17 h 36"/>
                  <a:gd name="T28" fmla="*/ 5 w 64"/>
                  <a:gd name="T29" fmla="*/ 33 h 36"/>
                  <a:gd name="T30" fmla="*/ 10 w 64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36">
                    <a:moveTo>
                      <a:pt x="10" y="36"/>
                    </a:moveTo>
                    <a:cubicBezTo>
                      <a:pt x="24" y="36"/>
                      <a:pt x="40" y="36"/>
                      <a:pt x="54" y="36"/>
                    </a:cubicBezTo>
                    <a:cubicBezTo>
                      <a:pt x="56" y="36"/>
                      <a:pt x="57" y="36"/>
                      <a:pt x="58" y="34"/>
                    </a:cubicBezTo>
                    <a:cubicBezTo>
                      <a:pt x="59" y="29"/>
                      <a:pt x="61" y="25"/>
                      <a:pt x="63" y="20"/>
                    </a:cubicBezTo>
                    <a:cubicBezTo>
                      <a:pt x="64" y="17"/>
                      <a:pt x="64" y="14"/>
                      <a:pt x="63" y="11"/>
                    </a:cubicBezTo>
                    <a:cubicBezTo>
                      <a:pt x="61" y="4"/>
                      <a:pt x="51" y="0"/>
                      <a:pt x="45" y="1"/>
                    </a:cubicBezTo>
                    <a:cubicBezTo>
                      <a:pt x="44" y="8"/>
                      <a:pt x="42" y="15"/>
                      <a:pt x="41" y="21"/>
                    </a:cubicBezTo>
                    <a:cubicBezTo>
                      <a:pt x="40" y="25"/>
                      <a:pt x="38" y="28"/>
                      <a:pt x="36" y="31"/>
                    </a:cubicBezTo>
                    <a:cubicBezTo>
                      <a:pt x="33" y="35"/>
                      <a:pt x="31" y="34"/>
                      <a:pt x="28" y="31"/>
                    </a:cubicBezTo>
                    <a:cubicBezTo>
                      <a:pt x="28" y="31"/>
                      <a:pt x="27" y="30"/>
                      <a:pt x="27" y="30"/>
                    </a:cubicBezTo>
                    <a:cubicBezTo>
                      <a:pt x="23" y="23"/>
                      <a:pt x="22" y="16"/>
                      <a:pt x="20" y="9"/>
                    </a:cubicBezTo>
                    <a:cubicBezTo>
                      <a:pt x="20" y="6"/>
                      <a:pt x="20" y="3"/>
                      <a:pt x="19" y="0"/>
                    </a:cubicBezTo>
                    <a:cubicBezTo>
                      <a:pt x="16" y="1"/>
                      <a:pt x="13" y="1"/>
                      <a:pt x="10" y="2"/>
                    </a:cubicBezTo>
                    <a:cubicBezTo>
                      <a:pt x="4" y="5"/>
                      <a:pt x="0" y="9"/>
                      <a:pt x="1" y="17"/>
                    </a:cubicBezTo>
                    <a:cubicBezTo>
                      <a:pt x="1" y="22"/>
                      <a:pt x="3" y="28"/>
                      <a:pt x="5" y="33"/>
                    </a:cubicBezTo>
                    <a:cubicBezTo>
                      <a:pt x="6" y="35"/>
                      <a:pt x="7" y="36"/>
                      <a:pt x="10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3" name="Freeform 188"/>
              <p:cNvSpPr>
                <a:spLocks/>
              </p:cNvSpPr>
              <p:nvPr/>
            </p:nvSpPr>
            <p:spPr bwMode="auto">
              <a:xfrm>
                <a:off x="2416175" y="-307657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6 w 43"/>
                  <a:gd name="T3" fmla="*/ 26 h 26"/>
                  <a:gd name="T4" fmla="*/ 39 w 43"/>
                  <a:gd name="T5" fmla="*/ 25 h 26"/>
                  <a:gd name="T6" fmla="*/ 40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20 h 26"/>
                  <a:gd name="T16" fmla="*/ 21 w 43"/>
                  <a:gd name="T17" fmla="*/ 22 h 26"/>
                  <a:gd name="T18" fmla="*/ 18 w 43"/>
                  <a:gd name="T19" fmla="*/ 20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0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6" y="26"/>
                    </a:cubicBezTo>
                    <a:cubicBezTo>
                      <a:pt x="38" y="26"/>
                      <a:pt x="39" y="26"/>
                      <a:pt x="39" y="25"/>
                    </a:cubicBezTo>
                    <a:cubicBezTo>
                      <a:pt x="39" y="23"/>
                      <a:pt x="40" y="22"/>
                      <a:pt x="40" y="20"/>
                    </a:cubicBezTo>
                    <a:cubicBezTo>
                      <a:pt x="41" y="15"/>
                      <a:pt x="43" y="9"/>
                      <a:pt x="39" y="5"/>
                    </a:cubicBezTo>
                    <a:cubicBezTo>
                      <a:pt x="36" y="2"/>
                      <a:pt x="32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20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20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0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2" y="26"/>
                      <a:pt x="3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4" name="Freeform 189"/>
              <p:cNvSpPr>
                <a:spLocks/>
              </p:cNvSpPr>
              <p:nvPr/>
            </p:nvSpPr>
            <p:spPr bwMode="auto">
              <a:xfrm>
                <a:off x="2857500" y="-3084513"/>
                <a:ext cx="161925" cy="106362"/>
              </a:xfrm>
              <a:custGeom>
                <a:avLst/>
                <a:gdLst>
                  <a:gd name="T0" fmla="*/ 6 w 43"/>
                  <a:gd name="T1" fmla="*/ 28 h 28"/>
                  <a:gd name="T2" fmla="*/ 13 w 43"/>
                  <a:gd name="T3" fmla="*/ 28 h 28"/>
                  <a:gd name="T4" fmla="*/ 37 w 43"/>
                  <a:gd name="T5" fmla="*/ 28 h 28"/>
                  <a:gd name="T6" fmla="*/ 40 w 43"/>
                  <a:gd name="T7" fmla="*/ 26 h 28"/>
                  <a:gd name="T8" fmla="*/ 42 w 43"/>
                  <a:gd name="T9" fmla="*/ 16 h 28"/>
                  <a:gd name="T10" fmla="*/ 37 w 43"/>
                  <a:gd name="T11" fmla="*/ 4 h 28"/>
                  <a:gd name="T12" fmla="*/ 29 w 43"/>
                  <a:gd name="T13" fmla="*/ 0 h 28"/>
                  <a:gd name="T14" fmla="*/ 28 w 43"/>
                  <a:gd name="T15" fmla="*/ 4 h 28"/>
                  <a:gd name="T16" fmla="*/ 25 w 43"/>
                  <a:gd name="T17" fmla="*/ 21 h 28"/>
                  <a:gd name="T18" fmla="*/ 22 w 43"/>
                  <a:gd name="T19" fmla="*/ 23 h 28"/>
                  <a:gd name="T20" fmla="*/ 19 w 43"/>
                  <a:gd name="T21" fmla="*/ 21 h 28"/>
                  <a:gd name="T22" fmla="*/ 15 w 43"/>
                  <a:gd name="T23" fmla="*/ 6 h 28"/>
                  <a:gd name="T24" fmla="*/ 14 w 43"/>
                  <a:gd name="T25" fmla="*/ 1 h 28"/>
                  <a:gd name="T26" fmla="*/ 9 w 43"/>
                  <a:gd name="T27" fmla="*/ 3 h 28"/>
                  <a:gd name="T28" fmla="*/ 1 w 43"/>
                  <a:gd name="T29" fmla="*/ 11 h 28"/>
                  <a:gd name="T30" fmla="*/ 2 w 43"/>
                  <a:gd name="T31" fmla="*/ 25 h 28"/>
                  <a:gd name="T32" fmla="*/ 6 w 43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28">
                    <a:moveTo>
                      <a:pt x="6" y="28"/>
                    </a:moveTo>
                    <a:cubicBezTo>
                      <a:pt x="9" y="28"/>
                      <a:pt x="11" y="28"/>
                      <a:pt x="13" y="28"/>
                    </a:cubicBezTo>
                    <a:cubicBezTo>
                      <a:pt x="21" y="28"/>
                      <a:pt x="29" y="28"/>
                      <a:pt x="37" y="28"/>
                    </a:cubicBezTo>
                    <a:cubicBezTo>
                      <a:pt x="39" y="28"/>
                      <a:pt x="40" y="28"/>
                      <a:pt x="40" y="26"/>
                    </a:cubicBezTo>
                    <a:cubicBezTo>
                      <a:pt x="40" y="22"/>
                      <a:pt x="41" y="19"/>
                      <a:pt x="42" y="16"/>
                    </a:cubicBezTo>
                    <a:cubicBezTo>
                      <a:pt x="43" y="11"/>
                      <a:pt x="41" y="7"/>
                      <a:pt x="37" y="4"/>
                    </a:cubicBezTo>
                    <a:cubicBezTo>
                      <a:pt x="35" y="3"/>
                      <a:pt x="32" y="2"/>
                      <a:pt x="29" y="0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8" y="10"/>
                      <a:pt x="27" y="16"/>
                      <a:pt x="25" y="21"/>
                    </a:cubicBezTo>
                    <a:cubicBezTo>
                      <a:pt x="24" y="22"/>
                      <a:pt x="23" y="23"/>
                      <a:pt x="22" y="23"/>
                    </a:cubicBezTo>
                    <a:cubicBezTo>
                      <a:pt x="21" y="23"/>
                      <a:pt x="19" y="22"/>
                      <a:pt x="19" y="21"/>
                    </a:cubicBezTo>
                    <a:cubicBezTo>
                      <a:pt x="16" y="16"/>
                      <a:pt x="15" y="11"/>
                      <a:pt x="15" y="6"/>
                    </a:cubicBezTo>
                    <a:cubicBezTo>
                      <a:pt x="15" y="4"/>
                      <a:pt x="14" y="2"/>
                      <a:pt x="14" y="1"/>
                    </a:cubicBezTo>
                    <a:cubicBezTo>
                      <a:pt x="12" y="1"/>
                      <a:pt x="10" y="2"/>
                      <a:pt x="9" y="3"/>
                    </a:cubicBezTo>
                    <a:cubicBezTo>
                      <a:pt x="5" y="4"/>
                      <a:pt x="2" y="7"/>
                      <a:pt x="1" y="11"/>
                    </a:cubicBezTo>
                    <a:cubicBezTo>
                      <a:pt x="0" y="16"/>
                      <a:pt x="2" y="20"/>
                      <a:pt x="2" y="25"/>
                    </a:cubicBezTo>
                    <a:cubicBezTo>
                      <a:pt x="3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5" name="Freeform 190"/>
              <p:cNvSpPr>
                <a:spLocks/>
              </p:cNvSpPr>
              <p:nvPr/>
            </p:nvSpPr>
            <p:spPr bwMode="auto">
              <a:xfrm>
                <a:off x="3252788" y="-2516188"/>
                <a:ext cx="206375" cy="95250"/>
              </a:xfrm>
              <a:custGeom>
                <a:avLst/>
                <a:gdLst>
                  <a:gd name="T0" fmla="*/ 9 w 55"/>
                  <a:gd name="T1" fmla="*/ 0 h 25"/>
                  <a:gd name="T2" fmla="*/ 14 w 55"/>
                  <a:gd name="T3" fmla="*/ 8 h 25"/>
                  <a:gd name="T4" fmla="*/ 16 w 55"/>
                  <a:gd name="T5" fmla="*/ 9 h 25"/>
                  <a:gd name="T6" fmla="*/ 32 w 55"/>
                  <a:gd name="T7" fmla="*/ 10 h 25"/>
                  <a:gd name="T8" fmla="*/ 36 w 55"/>
                  <a:gd name="T9" fmla="*/ 10 h 25"/>
                  <a:gd name="T10" fmla="*/ 35 w 55"/>
                  <a:gd name="T11" fmla="*/ 12 h 25"/>
                  <a:gd name="T12" fmla="*/ 26 w 55"/>
                  <a:gd name="T13" fmla="*/ 16 h 25"/>
                  <a:gd name="T14" fmla="*/ 14 w 55"/>
                  <a:gd name="T15" fmla="*/ 14 h 25"/>
                  <a:gd name="T16" fmla="*/ 13 w 55"/>
                  <a:gd name="T17" fmla="*/ 14 h 25"/>
                  <a:gd name="T18" fmla="*/ 0 w 55"/>
                  <a:gd name="T19" fmla="*/ 17 h 25"/>
                  <a:gd name="T20" fmla="*/ 0 w 55"/>
                  <a:gd name="T21" fmla="*/ 17 h 25"/>
                  <a:gd name="T22" fmla="*/ 8 w 55"/>
                  <a:gd name="T23" fmla="*/ 20 h 25"/>
                  <a:gd name="T24" fmla="*/ 24 w 55"/>
                  <a:gd name="T25" fmla="*/ 23 h 25"/>
                  <a:gd name="T26" fmla="*/ 51 w 55"/>
                  <a:gd name="T27" fmla="*/ 13 h 25"/>
                  <a:gd name="T28" fmla="*/ 55 w 55"/>
                  <a:gd name="T29" fmla="*/ 2 h 25"/>
                  <a:gd name="T30" fmla="*/ 9 w 55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6" y="9"/>
                    </a:cubicBezTo>
                    <a:cubicBezTo>
                      <a:pt x="21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8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3" y="21"/>
                      <a:pt x="18" y="22"/>
                      <a:pt x="24" y="23"/>
                    </a:cubicBezTo>
                    <a:cubicBezTo>
                      <a:pt x="35" y="25"/>
                      <a:pt x="45" y="23"/>
                      <a:pt x="51" y="13"/>
                    </a:cubicBezTo>
                    <a:cubicBezTo>
                      <a:pt x="53" y="10"/>
                      <a:pt x="55" y="6"/>
                      <a:pt x="55" y="2"/>
                    </a:cubicBezTo>
                    <a:cubicBezTo>
                      <a:pt x="40" y="4"/>
                      <a:pt x="24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6" name="Freeform 191"/>
              <p:cNvSpPr>
                <a:spLocks/>
              </p:cNvSpPr>
              <p:nvPr/>
            </p:nvSpPr>
            <p:spPr bwMode="auto">
              <a:xfrm>
                <a:off x="1971675" y="-2516188"/>
                <a:ext cx="211138" cy="95250"/>
              </a:xfrm>
              <a:custGeom>
                <a:avLst/>
                <a:gdLst>
                  <a:gd name="T0" fmla="*/ 31 w 56"/>
                  <a:gd name="T1" fmla="*/ 23 h 25"/>
                  <a:gd name="T2" fmla="*/ 53 w 56"/>
                  <a:gd name="T3" fmla="*/ 18 h 25"/>
                  <a:gd name="T4" fmla="*/ 56 w 56"/>
                  <a:gd name="T5" fmla="*/ 17 h 25"/>
                  <a:gd name="T6" fmla="*/ 50 w 56"/>
                  <a:gd name="T7" fmla="*/ 15 h 25"/>
                  <a:gd name="T8" fmla="*/ 36 w 56"/>
                  <a:gd name="T9" fmla="*/ 15 h 25"/>
                  <a:gd name="T10" fmla="*/ 24 w 56"/>
                  <a:gd name="T11" fmla="*/ 15 h 25"/>
                  <a:gd name="T12" fmla="*/ 20 w 56"/>
                  <a:gd name="T13" fmla="*/ 11 h 25"/>
                  <a:gd name="T14" fmla="*/ 23 w 56"/>
                  <a:gd name="T15" fmla="*/ 10 h 25"/>
                  <a:gd name="T16" fmla="*/ 33 w 56"/>
                  <a:gd name="T17" fmla="*/ 10 h 25"/>
                  <a:gd name="T18" fmla="*/ 40 w 56"/>
                  <a:gd name="T19" fmla="*/ 9 h 25"/>
                  <a:gd name="T20" fmla="*/ 47 w 56"/>
                  <a:gd name="T21" fmla="*/ 0 h 25"/>
                  <a:gd name="T22" fmla="*/ 24 w 56"/>
                  <a:gd name="T23" fmla="*/ 3 h 25"/>
                  <a:gd name="T24" fmla="*/ 0 w 56"/>
                  <a:gd name="T25" fmla="*/ 2 h 25"/>
                  <a:gd name="T26" fmla="*/ 2 w 56"/>
                  <a:gd name="T27" fmla="*/ 8 h 25"/>
                  <a:gd name="T28" fmla="*/ 31 w 56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5">
                    <a:moveTo>
                      <a:pt x="31" y="23"/>
                    </a:moveTo>
                    <a:cubicBezTo>
                      <a:pt x="38" y="22"/>
                      <a:pt x="46" y="20"/>
                      <a:pt x="53" y="18"/>
                    </a:cubicBezTo>
                    <a:cubicBezTo>
                      <a:pt x="54" y="18"/>
                      <a:pt x="55" y="17"/>
                      <a:pt x="56" y="17"/>
                    </a:cubicBezTo>
                    <a:cubicBezTo>
                      <a:pt x="54" y="16"/>
                      <a:pt x="52" y="16"/>
                      <a:pt x="50" y="15"/>
                    </a:cubicBezTo>
                    <a:cubicBezTo>
                      <a:pt x="46" y="14"/>
                      <a:pt x="41" y="13"/>
                      <a:pt x="36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1" y="13"/>
                      <a:pt x="20" y="11"/>
                    </a:cubicBezTo>
                    <a:cubicBezTo>
                      <a:pt x="22" y="10"/>
                      <a:pt x="22" y="10"/>
                      <a:pt x="23" y="10"/>
                    </a:cubicBezTo>
                    <a:cubicBezTo>
                      <a:pt x="26" y="10"/>
                      <a:pt x="30" y="10"/>
                      <a:pt x="33" y="10"/>
                    </a:cubicBezTo>
                    <a:cubicBezTo>
                      <a:pt x="35" y="10"/>
                      <a:pt x="38" y="10"/>
                      <a:pt x="40" y="9"/>
                    </a:cubicBezTo>
                    <a:cubicBezTo>
                      <a:pt x="43" y="7"/>
                      <a:pt x="45" y="3"/>
                      <a:pt x="47" y="0"/>
                    </a:cubicBezTo>
                    <a:cubicBezTo>
                      <a:pt x="39" y="1"/>
                      <a:pt x="31" y="2"/>
                      <a:pt x="24" y="3"/>
                    </a:cubicBezTo>
                    <a:cubicBezTo>
                      <a:pt x="16" y="3"/>
                      <a:pt x="8" y="2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7" y="20"/>
                      <a:pt x="18" y="25"/>
                      <a:pt x="31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7" name="Freeform 192"/>
              <p:cNvSpPr>
                <a:spLocks/>
              </p:cNvSpPr>
              <p:nvPr/>
            </p:nvSpPr>
            <p:spPr bwMode="auto">
              <a:xfrm>
                <a:off x="3189288" y="-2439988"/>
                <a:ext cx="206375" cy="101600"/>
              </a:xfrm>
              <a:custGeom>
                <a:avLst/>
                <a:gdLst>
                  <a:gd name="T0" fmla="*/ 53 w 55"/>
                  <a:gd name="T1" fmla="*/ 10 h 27"/>
                  <a:gd name="T2" fmla="*/ 43 w 55"/>
                  <a:gd name="T3" fmla="*/ 9 h 27"/>
                  <a:gd name="T4" fmla="*/ 29 w 55"/>
                  <a:gd name="T5" fmla="*/ 6 h 27"/>
                  <a:gd name="T6" fmla="*/ 13 w 55"/>
                  <a:gd name="T7" fmla="*/ 0 h 27"/>
                  <a:gd name="T8" fmla="*/ 15 w 55"/>
                  <a:gd name="T9" fmla="*/ 9 h 27"/>
                  <a:gd name="T10" fmla="*/ 17 w 55"/>
                  <a:gd name="T11" fmla="*/ 10 h 27"/>
                  <a:gd name="T12" fmla="*/ 31 w 55"/>
                  <a:gd name="T13" fmla="*/ 15 h 27"/>
                  <a:gd name="T14" fmla="*/ 27 w 55"/>
                  <a:gd name="T15" fmla="*/ 18 h 27"/>
                  <a:gd name="T16" fmla="*/ 17 w 55"/>
                  <a:gd name="T17" fmla="*/ 16 h 27"/>
                  <a:gd name="T18" fmla="*/ 1 w 55"/>
                  <a:gd name="T19" fmla="*/ 14 h 27"/>
                  <a:gd name="T20" fmla="*/ 0 w 55"/>
                  <a:gd name="T21" fmla="*/ 15 h 27"/>
                  <a:gd name="T22" fmla="*/ 18 w 55"/>
                  <a:gd name="T23" fmla="*/ 24 h 27"/>
                  <a:gd name="T24" fmla="*/ 33 w 55"/>
                  <a:gd name="T25" fmla="*/ 27 h 27"/>
                  <a:gd name="T26" fmla="*/ 54 w 55"/>
                  <a:gd name="T27" fmla="*/ 12 h 27"/>
                  <a:gd name="T28" fmla="*/ 53 w 55"/>
                  <a:gd name="T29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7">
                    <a:moveTo>
                      <a:pt x="53" y="10"/>
                    </a:moveTo>
                    <a:cubicBezTo>
                      <a:pt x="50" y="10"/>
                      <a:pt x="46" y="10"/>
                      <a:pt x="43" y="9"/>
                    </a:cubicBezTo>
                    <a:cubicBezTo>
                      <a:pt x="38" y="8"/>
                      <a:pt x="34" y="7"/>
                      <a:pt x="29" y="6"/>
                    </a:cubicBezTo>
                    <a:cubicBezTo>
                      <a:pt x="24" y="4"/>
                      <a:pt x="19" y="2"/>
                      <a:pt x="13" y="0"/>
                    </a:cubicBezTo>
                    <a:cubicBezTo>
                      <a:pt x="14" y="3"/>
                      <a:pt x="15" y="6"/>
                      <a:pt x="15" y="9"/>
                    </a:cubicBezTo>
                    <a:cubicBezTo>
                      <a:pt x="16" y="10"/>
                      <a:pt x="16" y="10"/>
                      <a:pt x="17" y="10"/>
                    </a:cubicBezTo>
                    <a:cubicBezTo>
                      <a:pt x="21" y="12"/>
                      <a:pt x="26" y="13"/>
                      <a:pt x="31" y="15"/>
                    </a:cubicBezTo>
                    <a:cubicBezTo>
                      <a:pt x="30" y="16"/>
                      <a:pt x="29" y="18"/>
                      <a:pt x="27" y="18"/>
                    </a:cubicBezTo>
                    <a:cubicBezTo>
                      <a:pt x="24" y="18"/>
                      <a:pt x="20" y="18"/>
                      <a:pt x="17" y="16"/>
                    </a:cubicBezTo>
                    <a:cubicBezTo>
                      <a:pt x="12" y="13"/>
                      <a:pt x="7" y="14"/>
                      <a:pt x="1" y="14"/>
                    </a:cubicBezTo>
                    <a:cubicBezTo>
                      <a:pt x="1" y="14"/>
                      <a:pt x="1" y="15"/>
                      <a:pt x="0" y="15"/>
                    </a:cubicBezTo>
                    <a:cubicBezTo>
                      <a:pt x="7" y="18"/>
                      <a:pt x="12" y="21"/>
                      <a:pt x="18" y="24"/>
                    </a:cubicBezTo>
                    <a:cubicBezTo>
                      <a:pt x="23" y="26"/>
                      <a:pt x="28" y="27"/>
                      <a:pt x="33" y="27"/>
                    </a:cubicBezTo>
                    <a:cubicBezTo>
                      <a:pt x="42" y="27"/>
                      <a:pt x="51" y="19"/>
                      <a:pt x="54" y="12"/>
                    </a:cubicBezTo>
                    <a:cubicBezTo>
                      <a:pt x="55" y="11"/>
                      <a:pt x="54" y="10"/>
                      <a:pt x="5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8" name="Freeform 193"/>
              <p:cNvSpPr>
                <a:spLocks/>
              </p:cNvSpPr>
              <p:nvPr/>
            </p:nvSpPr>
            <p:spPr bwMode="auto">
              <a:xfrm>
                <a:off x="2035175" y="-2439988"/>
                <a:ext cx="203200" cy="101600"/>
              </a:xfrm>
              <a:custGeom>
                <a:avLst/>
                <a:gdLst>
                  <a:gd name="T0" fmla="*/ 54 w 54"/>
                  <a:gd name="T1" fmla="*/ 15 h 27"/>
                  <a:gd name="T2" fmla="*/ 54 w 54"/>
                  <a:gd name="T3" fmla="*/ 14 h 27"/>
                  <a:gd name="T4" fmla="*/ 44 w 54"/>
                  <a:gd name="T5" fmla="*/ 14 h 27"/>
                  <a:gd name="T6" fmla="*/ 41 w 54"/>
                  <a:gd name="T7" fmla="*/ 15 h 27"/>
                  <a:gd name="T8" fmla="*/ 28 w 54"/>
                  <a:gd name="T9" fmla="*/ 18 h 27"/>
                  <a:gd name="T10" fmla="*/ 25 w 54"/>
                  <a:gd name="T11" fmla="*/ 14 h 27"/>
                  <a:gd name="T12" fmla="*/ 34 w 54"/>
                  <a:gd name="T13" fmla="*/ 12 h 27"/>
                  <a:gd name="T14" fmla="*/ 41 w 54"/>
                  <a:gd name="T15" fmla="*/ 4 h 27"/>
                  <a:gd name="T16" fmla="*/ 41 w 54"/>
                  <a:gd name="T17" fmla="*/ 2 h 27"/>
                  <a:gd name="T18" fmla="*/ 42 w 54"/>
                  <a:gd name="T19" fmla="*/ 0 h 27"/>
                  <a:gd name="T20" fmla="*/ 2 w 54"/>
                  <a:gd name="T21" fmla="*/ 10 h 27"/>
                  <a:gd name="T22" fmla="*/ 1 w 54"/>
                  <a:gd name="T23" fmla="*/ 13 h 27"/>
                  <a:gd name="T24" fmla="*/ 5 w 54"/>
                  <a:gd name="T25" fmla="*/ 18 h 27"/>
                  <a:gd name="T26" fmla="*/ 22 w 54"/>
                  <a:gd name="T27" fmla="*/ 27 h 27"/>
                  <a:gd name="T28" fmla="*/ 37 w 54"/>
                  <a:gd name="T29" fmla="*/ 24 h 27"/>
                  <a:gd name="T30" fmla="*/ 54 w 54"/>
                  <a:gd name="T3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7">
                    <a:moveTo>
                      <a:pt x="54" y="15"/>
                    </a:moveTo>
                    <a:cubicBezTo>
                      <a:pt x="54" y="15"/>
                      <a:pt x="54" y="14"/>
                      <a:pt x="54" y="14"/>
                    </a:cubicBezTo>
                    <a:cubicBezTo>
                      <a:pt x="50" y="14"/>
                      <a:pt x="47" y="14"/>
                      <a:pt x="44" y="14"/>
                    </a:cubicBezTo>
                    <a:cubicBezTo>
                      <a:pt x="43" y="14"/>
                      <a:pt x="42" y="14"/>
                      <a:pt x="41" y="15"/>
                    </a:cubicBezTo>
                    <a:cubicBezTo>
                      <a:pt x="37" y="17"/>
                      <a:pt x="33" y="19"/>
                      <a:pt x="28" y="18"/>
                    </a:cubicBezTo>
                    <a:cubicBezTo>
                      <a:pt x="26" y="18"/>
                      <a:pt x="24" y="16"/>
                      <a:pt x="25" y="14"/>
                    </a:cubicBezTo>
                    <a:cubicBezTo>
                      <a:pt x="28" y="14"/>
                      <a:pt x="31" y="13"/>
                      <a:pt x="34" y="12"/>
                    </a:cubicBezTo>
                    <a:cubicBezTo>
                      <a:pt x="38" y="11"/>
                      <a:pt x="41" y="9"/>
                      <a:pt x="41" y="4"/>
                    </a:cubicBezTo>
                    <a:cubicBezTo>
                      <a:pt x="41" y="4"/>
                      <a:pt x="41" y="3"/>
                      <a:pt x="41" y="2"/>
                    </a:cubicBezTo>
                    <a:cubicBezTo>
                      <a:pt x="41" y="1"/>
                      <a:pt x="41" y="1"/>
                      <a:pt x="42" y="0"/>
                    </a:cubicBezTo>
                    <a:cubicBezTo>
                      <a:pt x="29" y="6"/>
                      <a:pt x="16" y="10"/>
                      <a:pt x="2" y="10"/>
                    </a:cubicBezTo>
                    <a:cubicBezTo>
                      <a:pt x="0" y="10"/>
                      <a:pt x="0" y="11"/>
                      <a:pt x="1" y="13"/>
                    </a:cubicBezTo>
                    <a:cubicBezTo>
                      <a:pt x="2" y="15"/>
                      <a:pt x="4" y="17"/>
                      <a:pt x="5" y="18"/>
                    </a:cubicBezTo>
                    <a:cubicBezTo>
                      <a:pt x="10" y="23"/>
                      <a:pt x="15" y="27"/>
                      <a:pt x="22" y="27"/>
                    </a:cubicBezTo>
                    <a:cubicBezTo>
                      <a:pt x="27" y="27"/>
                      <a:pt x="32" y="26"/>
                      <a:pt x="37" y="24"/>
                    </a:cubicBezTo>
                    <a:cubicBezTo>
                      <a:pt x="43" y="21"/>
                      <a:pt x="48" y="18"/>
                      <a:pt x="54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9" name="Freeform 194"/>
              <p:cNvSpPr>
                <a:spLocks/>
              </p:cNvSpPr>
              <p:nvPr/>
            </p:nvSpPr>
            <p:spPr bwMode="auto">
              <a:xfrm>
                <a:off x="2555875" y="-2816225"/>
                <a:ext cx="134938" cy="134937"/>
              </a:xfrm>
              <a:custGeom>
                <a:avLst/>
                <a:gdLst>
                  <a:gd name="T0" fmla="*/ 3 w 36"/>
                  <a:gd name="T1" fmla="*/ 28 h 36"/>
                  <a:gd name="T2" fmla="*/ 4 w 36"/>
                  <a:gd name="T3" fmla="*/ 36 h 36"/>
                  <a:gd name="T4" fmla="*/ 5 w 36"/>
                  <a:gd name="T5" fmla="*/ 36 h 36"/>
                  <a:gd name="T6" fmla="*/ 11 w 36"/>
                  <a:gd name="T7" fmla="*/ 23 h 36"/>
                  <a:gd name="T8" fmla="*/ 12 w 36"/>
                  <a:gd name="T9" fmla="*/ 19 h 36"/>
                  <a:gd name="T10" fmla="*/ 15 w 36"/>
                  <a:gd name="T11" fmla="*/ 22 h 36"/>
                  <a:gd name="T12" fmla="*/ 17 w 36"/>
                  <a:gd name="T13" fmla="*/ 24 h 36"/>
                  <a:gd name="T14" fmla="*/ 20 w 36"/>
                  <a:gd name="T15" fmla="*/ 28 h 36"/>
                  <a:gd name="T16" fmla="*/ 21 w 36"/>
                  <a:gd name="T17" fmla="*/ 20 h 36"/>
                  <a:gd name="T18" fmla="*/ 23 w 36"/>
                  <a:gd name="T19" fmla="*/ 19 h 36"/>
                  <a:gd name="T20" fmla="*/ 29 w 36"/>
                  <a:gd name="T21" fmla="*/ 23 h 36"/>
                  <a:gd name="T22" fmla="*/ 36 w 36"/>
                  <a:gd name="T23" fmla="*/ 26 h 36"/>
                  <a:gd name="T24" fmla="*/ 29 w 36"/>
                  <a:gd name="T25" fmla="*/ 5 h 36"/>
                  <a:gd name="T26" fmla="*/ 26 w 36"/>
                  <a:gd name="T27" fmla="*/ 3 h 36"/>
                  <a:gd name="T28" fmla="*/ 17 w 36"/>
                  <a:gd name="T29" fmla="*/ 2 h 36"/>
                  <a:gd name="T30" fmla="*/ 13 w 36"/>
                  <a:gd name="T31" fmla="*/ 0 h 36"/>
                  <a:gd name="T32" fmla="*/ 13 w 36"/>
                  <a:gd name="T33" fmla="*/ 0 h 36"/>
                  <a:gd name="T34" fmla="*/ 16 w 36"/>
                  <a:gd name="T35" fmla="*/ 10 h 36"/>
                  <a:gd name="T36" fmla="*/ 1 w 36"/>
                  <a:gd name="T37" fmla="*/ 4 h 36"/>
                  <a:gd name="T38" fmla="*/ 1 w 36"/>
                  <a:gd name="T39" fmla="*/ 15 h 36"/>
                  <a:gd name="T40" fmla="*/ 3 w 36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2"/>
                      <a:pt x="12" y="20"/>
                      <a:pt x="12" y="19"/>
                    </a:cubicBezTo>
                    <a:cubicBezTo>
                      <a:pt x="13" y="20"/>
                      <a:pt x="14" y="21"/>
                      <a:pt x="15" y="22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7" y="25"/>
                      <a:pt x="18" y="27"/>
                      <a:pt x="20" y="28"/>
                    </a:cubicBezTo>
                    <a:cubicBezTo>
                      <a:pt x="20" y="25"/>
                      <a:pt x="21" y="23"/>
                      <a:pt x="21" y="20"/>
                    </a:cubicBezTo>
                    <a:cubicBezTo>
                      <a:pt x="21" y="18"/>
                      <a:pt x="22" y="18"/>
                      <a:pt x="23" y="19"/>
                    </a:cubicBezTo>
                    <a:cubicBezTo>
                      <a:pt x="25" y="20"/>
                      <a:pt x="27" y="22"/>
                      <a:pt x="29" y="23"/>
                    </a:cubicBezTo>
                    <a:cubicBezTo>
                      <a:pt x="32" y="24"/>
                      <a:pt x="34" y="25"/>
                      <a:pt x="36" y="26"/>
                    </a:cubicBezTo>
                    <a:cubicBezTo>
                      <a:pt x="35" y="19"/>
                      <a:pt x="33" y="11"/>
                      <a:pt x="29" y="5"/>
                    </a:cubicBezTo>
                    <a:cubicBezTo>
                      <a:pt x="29" y="4"/>
                      <a:pt x="27" y="4"/>
                      <a:pt x="26" y="3"/>
                    </a:cubicBezTo>
                    <a:cubicBezTo>
                      <a:pt x="23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5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0" name="Freeform 195"/>
              <p:cNvSpPr>
                <a:spLocks/>
              </p:cNvSpPr>
              <p:nvPr/>
            </p:nvSpPr>
            <p:spPr bwMode="auto">
              <a:xfrm>
                <a:off x="2732088" y="-2816225"/>
                <a:ext cx="147638" cy="134937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6 w 39"/>
                  <a:gd name="T13" fmla="*/ 19 h 36"/>
                  <a:gd name="T14" fmla="*/ 27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5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9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7" y="19"/>
                      <a:pt x="27" y="20"/>
                      <a:pt x="27" y="20"/>
                    </a:cubicBezTo>
                    <a:cubicBezTo>
                      <a:pt x="28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4" y="3"/>
                      <a:pt x="25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2" y="3"/>
                      <a:pt x="10" y="3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1" name="Freeform 196"/>
              <p:cNvSpPr>
                <a:spLocks/>
              </p:cNvSpPr>
              <p:nvPr/>
            </p:nvSpPr>
            <p:spPr bwMode="auto">
              <a:xfrm>
                <a:off x="2130425" y="-2376488"/>
                <a:ext cx="179388" cy="112712"/>
              </a:xfrm>
              <a:custGeom>
                <a:avLst/>
                <a:gdLst>
                  <a:gd name="T0" fmla="*/ 48 w 48"/>
                  <a:gd name="T1" fmla="*/ 9 h 30"/>
                  <a:gd name="T2" fmla="*/ 38 w 48"/>
                  <a:gd name="T3" fmla="*/ 11 h 30"/>
                  <a:gd name="T4" fmla="*/ 35 w 48"/>
                  <a:gd name="T5" fmla="*/ 14 h 30"/>
                  <a:gd name="T6" fmla="*/ 29 w 48"/>
                  <a:gd name="T7" fmla="*/ 16 h 30"/>
                  <a:gd name="T8" fmla="*/ 27 w 48"/>
                  <a:gd name="T9" fmla="*/ 14 h 30"/>
                  <a:gd name="T10" fmla="*/ 28 w 48"/>
                  <a:gd name="T11" fmla="*/ 13 h 30"/>
                  <a:gd name="T12" fmla="*/ 30 w 48"/>
                  <a:gd name="T13" fmla="*/ 11 h 30"/>
                  <a:gd name="T14" fmla="*/ 32 w 48"/>
                  <a:gd name="T15" fmla="*/ 0 h 30"/>
                  <a:gd name="T16" fmla="*/ 0 w 48"/>
                  <a:gd name="T17" fmla="*/ 17 h 30"/>
                  <a:gd name="T18" fmla="*/ 1 w 48"/>
                  <a:gd name="T19" fmla="*/ 18 h 30"/>
                  <a:gd name="T20" fmla="*/ 26 w 48"/>
                  <a:gd name="T21" fmla="*/ 26 h 30"/>
                  <a:gd name="T22" fmla="*/ 44 w 48"/>
                  <a:gd name="T23" fmla="*/ 14 h 30"/>
                  <a:gd name="T24" fmla="*/ 48 w 48"/>
                  <a:gd name="T25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30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6"/>
                      <a:pt x="31" y="16"/>
                      <a:pt x="29" y="16"/>
                    </a:cubicBezTo>
                    <a:cubicBezTo>
                      <a:pt x="28" y="15"/>
                      <a:pt x="27" y="15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7"/>
                    </a:cubicBezTo>
                    <a:cubicBezTo>
                      <a:pt x="0" y="18"/>
                      <a:pt x="0" y="18"/>
                      <a:pt x="1" y="18"/>
                    </a:cubicBezTo>
                    <a:cubicBezTo>
                      <a:pt x="6" y="26"/>
                      <a:pt x="17" y="30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3" name="Freeform 197"/>
              <p:cNvSpPr>
                <a:spLocks/>
              </p:cNvSpPr>
              <p:nvPr/>
            </p:nvSpPr>
            <p:spPr bwMode="auto">
              <a:xfrm>
                <a:off x="3124200" y="-2376488"/>
                <a:ext cx="180975" cy="112712"/>
              </a:xfrm>
              <a:custGeom>
                <a:avLst/>
                <a:gdLst>
                  <a:gd name="T0" fmla="*/ 17 w 48"/>
                  <a:gd name="T1" fmla="*/ 11 h 30"/>
                  <a:gd name="T2" fmla="*/ 19 w 48"/>
                  <a:gd name="T3" fmla="*/ 13 h 30"/>
                  <a:gd name="T4" fmla="*/ 21 w 48"/>
                  <a:gd name="T5" fmla="*/ 14 h 30"/>
                  <a:gd name="T6" fmla="*/ 19 w 48"/>
                  <a:gd name="T7" fmla="*/ 16 h 30"/>
                  <a:gd name="T8" fmla="*/ 12 w 48"/>
                  <a:gd name="T9" fmla="*/ 14 h 30"/>
                  <a:gd name="T10" fmla="*/ 6 w 48"/>
                  <a:gd name="T11" fmla="*/ 10 h 30"/>
                  <a:gd name="T12" fmla="*/ 0 w 48"/>
                  <a:gd name="T13" fmla="*/ 9 h 30"/>
                  <a:gd name="T14" fmla="*/ 21 w 48"/>
                  <a:gd name="T15" fmla="*/ 26 h 30"/>
                  <a:gd name="T16" fmla="*/ 45 w 48"/>
                  <a:gd name="T17" fmla="*/ 21 h 30"/>
                  <a:gd name="T18" fmla="*/ 48 w 48"/>
                  <a:gd name="T19" fmla="*/ 17 h 30"/>
                  <a:gd name="T20" fmla="*/ 15 w 48"/>
                  <a:gd name="T21" fmla="*/ 0 h 30"/>
                  <a:gd name="T22" fmla="*/ 17 w 48"/>
                  <a:gd name="T23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30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30"/>
                      <a:pt x="38" y="28"/>
                      <a:pt x="45" y="21"/>
                    </a:cubicBezTo>
                    <a:cubicBezTo>
                      <a:pt x="46" y="20"/>
                      <a:pt x="47" y="19"/>
                      <a:pt x="48" y="17"/>
                    </a:cubicBezTo>
                    <a:cubicBezTo>
                      <a:pt x="35" y="14"/>
                      <a:pt x="25" y="9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7" name="Freeform 198"/>
              <p:cNvSpPr>
                <a:spLocks noEditPoints="1"/>
              </p:cNvSpPr>
              <p:nvPr/>
            </p:nvSpPr>
            <p:spPr bwMode="auto">
              <a:xfrm>
                <a:off x="2325688" y="-2917825"/>
                <a:ext cx="139700" cy="93662"/>
              </a:xfrm>
              <a:custGeom>
                <a:avLst/>
                <a:gdLst>
                  <a:gd name="T0" fmla="*/ 24 w 37"/>
                  <a:gd name="T1" fmla="*/ 0 h 25"/>
                  <a:gd name="T2" fmla="*/ 11 w 37"/>
                  <a:gd name="T3" fmla="*/ 3 h 25"/>
                  <a:gd name="T4" fmla="*/ 8 w 37"/>
                  <a:gd name="T5" fmla="*/ 25 h 25"/>
                  <a:gd name="T6" fmla="*/ 21 w 37"/>
                  <a:gd name="T7" fmla="*/ 17 h 25"/>
                  <a:gd name="T8" fmla="*/ 37 w 37"/>
                  <a:gd name="T9" fmla="*/ 18 h 25"/>
                  <a:gd name="T10" fmla="*/ 37 w 37"/>
                  <a:gd name="T11" fmla="*/ 18 h 25"/>
                  <a:gd name="T12" fmla="*/ 26 w 37"/>
                  <a:gd name="T13" fmla="*/ 2 h 25"/>
                  <a:gd name="T14" fmla="*/ 24 w 37"/>
                  <a:gd name="T15" fmla="*/ 0 h 25"/>
                  <a:gd name="T16" fmla="*/ 19 w 37"/>
                  <a:gd name="T17" fmla="*/ 6 h 25"/>
                  <a:gd name="T18" fmla="*/ 18 w 37"/>
                  <a:gd name="T19" fmla="*/ 5 h 25"/>
                  <a:gd name="T20" fmla="*/ 22 w 37"/>
                  <a:gd name="T21" fmla="*/ 3 h 25"/>
                  <a:gd name="T22" fmla="*/ 25 w 37"/>
                  <a:gd name="T23" fmla="*/ 6 h 25"/>
                  <a:gd name="T24" fmla="*/ 19 w 37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25">
                    <a:moveTo>
                      <a:pt x="24" y="0"/>
                    </a:moveTo>
                    <a:cubicBezTo>
                      <a:pt x="20" y="0"/>
                      <a:pt x="15" y="1"/>
                      <a:pt x="11" y="3"/>
                    </a:cubicBezTo>
                    <a:cubicBezTo>
                      <a:pt x="1" y="8"/>
                      <a:pt x="0" y="18"/>
                      <a:pt x="8" y="25"/>
                    </a:cubicBezTo>
                    <a:cubicBezTo>
                      <a:pt x="11" y="20"/>
                      <a:pt x="16" y="17"/>
                      <a:pt x="21" y="17"/>
                    </a:cubicBezTo>
                    <a:cubicBezTo>
                      <a:pt x="26" y="17"/>
                      <a:pt x="32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2" y="14"/>
                      <a:pt x="29" y="9"/>
                      <a:pt x="26" y="2"/>
                    </a:cubicBezTo>
                    <a:cubicBezTo>
                      <a:pt x="26" y="1"/>
                      <a:pt x="25" y="0"/>
                      <a:pt x="24" y="0"/>
                    </a:cubicBezTo>
                    <a:close/>
                    <a:moveTo>
                      <a:pt x="19" y="6"/>
                    </a:moveTo>
                    <a:cubicBezTo>
                      <a:pt x="18" y="6"/>
                      <a:pt x="18" y="5"/>
                      <a:pt x="18" y="5"/>
                    </a:cubicBezTo>
                    <a:cubicBezTo>
                      <a:pt x="20" y="4"/>
                      <a:pt x="21" y="4"/>
                      <a:pt x="22" y="3"/>
                    </a:cubicBezTo>
                    <a:cubicBezTo>
                      <a:pt x="23" y="3"/>
                      <a:pt x="24" y="5"/>
                      <a:pt x="25" y="6"/>
                    </a:cubicBezTo>
                    <a:cubicBezTo>
                      <a:pt x="22" y="6"/>
                      <a:pt x="21" y="6"/>
                      <a:pt x="19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8" name="Freeform 199"/>
              <p:cNvSpPr>
                <a:spLocks noEditPoints="1"/>
              </p:cNvSpPr>
              <p:nvPr/>
            </p:nvSpPr>
            <p:spPr bwMode="auto">
              <a:xfrm>
                <a:off x="2962275" y="-2917825"/>
                <a:ext cx="139700" cy="93662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1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4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9" name="Freeform 200"/>
              <p:cNvSpPr>
                <a:spLocks/>
              </p:cNvSpPr>
              <p:nvPr/>
            </p:nvSpPr>
            <p:spPr bwMode="auto">
              <a:xfrm>
                <a:off x="2178050" y="-3043238"/>
                <a:ext cx="84138" cy="158750"/>
              </a:xfrm>
              <a:custGeom>
                <a:avLst/>
                <a:gdLst>
                  <a:gd name="T0" fmla="*/ 8 w 22"/>
                  <a:gd name="T1" fmla="*/ 36 h 42"/>
                  <a:gd name="T2" fmla="*/ 14 w 22"/>
                  <a:gd name="T3" fmla="*/ 30 h 42"/>
                  <a:gd name="T4" fmla="*/ 19 w 22"/>
                  <a:gd name="T5" fmla="*/ 42 h 42"/>
                  <a:gd name="T6" fmla="*/ 20 w 22"/>
                  <a:gd name="T7" fmla="*/ 38 h 42"/>
                  <a:gd name="T8" fmla="*/ 19 w 22"/>
                  <a:gd name="T9" fmla="*/ 24 h 42"/>
                  <a:gd name="T10" fmla="*/ 14 w 22"/>
                  <a:gd name="T11" fmla="*/ 14 h 42"/>
                  <a:gd name="T12" fmla="*/ 14 w 22"/>
                  <a:gd name="T13" fmla="*/ 0 h 42"/>
                  <a:gd name="T14" fmla="*/ 14 w 22"/>
                  <a:gd name="T15" fmla="*/ 0 h 42"/>
                  <a:gd name="T16" fmla="*/ 7 w 22"/>
                  <a:gd name="T17" fmla="*/ 0 h 42"/>
                  <a:gd name="T18" fmla="*/ 2 w 22"/>
                  <a:gd name="T19" fmla="*/ 9 h 42"/>
                  <a:gd name="T20" fmla="*/ 6 w 22"/>
                  <a:gd name="T21" fmla="*/ 15 h 42"/>
                  <a:gd name="T22" fmla="*/ 10 w 22"/>
                  <a:gd name="T23" fmla="*/ 29 h 42"/>
                  <a:gd name="T24" fmla="*/ 8 w 22"/>
                  <a:gd name="T25" fmla="*/ 3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2">
                    <a:moveTo>
                      <a:pt x="8" y="36"/>
                    </a:moveTo>
                    <a:cubicBezTo>
                      <a:pt x="11" y="33"/>
                      <a:pt x="13" y="32"/>
                      <a:pt x="14" y="30"/>
                    </a:cubicBezTo>
                    <a:cubicBezTo>
                      <a:pt x="17" y="34"/>
                      <a:pt x="17" y="38"/>
                      <a:pt x="19" y="42"/>
                    </a:cubicBezTo>
                    <a:cubicBezTo>
                      <a:pt x="20" y="41"/>
                      <a:pt x="20" y="39"/>
                      <a:pt x="20" y="38"/>
                    </a:cubicBezTo>
                    <a:cubicBezTo>
                      <a:pt x="22" y="33"/>
                      <a:pt x="21" y="28"/>
                      <a:pt x="19" y="24"/>
                    </a:cubicBezTo>
                    <a:cubicBezTo>
                      <a:pt x="18" y="20"/>
                      <a:pt x="16" y="17"/>
                      <a:pt x="14" y="14"/>
                    </a:cubicBezTo>
                    <a:cubicBezTo>
                      <a:pt x="12" y="9"/>
                      <a:pt x="10" y="5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0"/>
                      <a:pt x="0" y="4"/>
                      <a:pt x="2" y="9"/>
                    </a:cubicBezTo>
                    <a:cubicBezTo>
                      <a:pt x="3" y="11"/>
                      <a:pt x="5" y="13"/>
                      <a:pt x="6" y="15"/>
                    </a:cubicBezTo>
                    <a:cubicBezTo>
                      <a:pt x="8" y="19"/>
                      <a:pt x="11" y="24"/>
                      <a:pt x="10" y="29"/>
                    </a:cubicBezTo>
                    <a:cubicBezTo>
                      <a:pt x="10" y="31"/>
                      <a:pt x="9" y="33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0" name="Freeform 201"/>
              <p:cNvSpPr>
                <a:spLocks/>
              </p:cNvSpPr>
              <p:nvPr/>
            </p:nvSpPr>
            <p:spPr bwMode="auto">
              <a:xfrm>
                <a:off x="2679700" y="-3260725"/>
                <a:ext cx="68263" cy="123825"/>
              </a:xfrm>
              <a:custGeom>
                <a:avLst/>
                <a:gdLst>
                  <a:gd name="T0" fmla="*/ 3 w 18"/>
                  <a:gd name="T1" fmla="*/ 21 h 33"/>
                  <a:gd name="T2" fmla="*/ 7 w 18"/>
                  <a:gd name="T3" fmla="*/ 31 h 33"/>
                  <a:gd name="T4" fmla="*/ 11 w 18"/>
                  <a:gd name="T5" fmla="*/ 31 h 33"/>
                  <a:gd name="T6" fmla="*/ 12 w 18"/>
                  <a:gd name="T7" fmla="*/ 29 h 33"/>
                  <a:gd name="T8" fmla="*/ 18 w 18"/>
                  <a:gd name="T9" fmla="*/ 8 h 33"/>
                  <a:gd name="T10" fmla="*/ 17 w 18"/>
                  <a:gd name="T11" fmla="*/ 8 h 33"/>
                  <a:gd name="T12" fmla="*/ 17 w 18"/>
                  <a:gd name="T13" fmla="*/ 6 h 33"/>
                  <a:gd name="T14" fmla="*/ 6 w 18"/>
                  <a:gd name="T15" fmla="*/ 1 h 33"/>
                  <a:gd name="T16" fmla="*/ 1 w 18"/>
                  <a:gd name="T17" fmla="*/ 8 h 33"/>
                  <a:gd name="T18" fmla="*/ 3 w 18"/>
                  <a:gd name="T19" fmla="*/ 2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3">
                    <a:moveTo>
                      <a:pt x="3" y="21"/>
                    </a:moveTo>
                    <a:cubicBezTo>
                      <a:pt x="4" y="24"/>
                      <a:pt x="5" y="28"/>
                      <a:pt x="7" y="31"/>
                    </a:cubicBezTo>
                    <a:cubicBezTo>
                      <a:pt x="8" y="33"/>
                      <a:pt x="9" y="32"/>
                      <a:pt x="11" y="31"/>
                    </a:cubicBezTo>
                    <a:cubicBezTo>
                      <a:pt x="11" y="30"/>
                      <a:pt x="11" y="30"/>
                      <a:pt x="12" y="29"/>
                    </a:cubicBezTo>
                    <a:cubicBezTo>
                      <a:pt x="14" y="22"/>
                      <a:pt x="16" y="15"/>
                      <a:pt x="18" y="8"/>
                    </a:cubicBezTo>
                    <a:cubicBezTo>
                      <a:pt x="18" y="8"/>
                      <a:pt x="18" y="8"/>
                      <a:pt x="17" y="8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5" y="1"/>
                      <a:pt x="10" y="0"/>
                      <a:pt x="6" y="1"/>
                    </a:cubicBezTo>
                    <a:cubicBezTo>
                      <a:pt x="3" y="2"/>
                      <a:pt x="0" y="6"/>
                      <a:pt x="1" y="8"/>
                    </a:cubicBezTo>
                    <a:cubicBezTo>
                      <a:pt x="1" y="12"/>
                      <a:pt x="2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1" name="Freeform 202"/>
              <p:cNvSpPr>
                <a:spLocks/>
              </p:cNvSpPr>
              <p:nvPr/>
            </p:nvSpPr>
            <p:spPr bwMode="auto">
              <a:xfrm>
                <a:off x="3170238" y="-3043238"/>
                <a:ext cx="82550" cy="158750"/>
              </a:xfrm>
              <a:custGeom>
                <a:avLst/>
                <a:gdLst>
                  <a:gd name="T0" fmla="*/ 18 w 22"/>
                  <a:gd name="T1" fmla="*/ 12 h 42"/>
                  <a:gd name="T2" fmla="*/ 21 w 22"/>
                  <a:gd name="T3" fmla="*/ 6 h 42"/>
                  <a:gd name="T4" fmla="*/ 18 w 22"/>
                  <a:gd name="T5" fmla="*/ 1 h 42"/>
                  <a:gd name="T6" fmla="*/ 7 w 22"/>
                  <a:gd name="T7" fmla="*/ 0 h 42"/>
                  <a:gd name="T8" fmla="*/ 7 w 22"/>
                  <a:gd name="T9" fmla="*/ 14 h 42"/>
                  <a:gd name="T10" fmla="*/ 2 w 22"/>
                  <a:gd name="T11" fmla="*/ 27 h 42"/>
                  <a:gd name="T12" fmla="*/ 3 w 22"/>
                  <a:gd name="T13" fmla="*/ 42 h 42"/>
                  <a:gd name="T14" fmla="*/ 8 w 22"/>
                  <a:gd name="T15" fmla="*/ 30 h 42"/>
                  <a:gd name="T16" fmla="*/ 12 w 22"/>
                  <a:gd name="T17" fmla="*/ 34 h 42"/>
                  <a:gd name="T18" fmla="*/ 13 w 22"/>
                  <a:gd name="T19" fmla="*/ 34 h 42"/>
                  <a:gd name="T20" fmla="*/ 14 w 22"/>
                  <a:gd name="T21" fmla="*/ 18 h 42"/>
                  <a:gd name="T22" fmla="*/ 18 w 22"/>
                  <a:gd name="T23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2">
                    <a:moveTo>
                      <a:pt x="18" y="12"/>
                    </a:moveTo>
                    <a:cubicBezTo>
                      <a:pt x="19" y="10"/>
                      <a:pt x="20" y="8"/>
                      <a:pt x="21" y="6"/>
                    </a:cubicBezTo>
                    <a:cubicBezTo>
                      <a:pt x="22" y="4"/>
                      <a:pt x="20" y="2"/>
                      <a:pt x="18" y="1"/>
                    </a:cubicBezTo>
                    <a:cubicBezTo>
                      <a:pt x="15" y="0"/>
                      <a:pt x="11" y="0"/>
                      <a:pt x="7" y="0"/>
                    </a:cubicBezTo>
                    <a:cubicBezTo>
                      <a:pt x="11" y="7"/>
                      <a:pt x="11" y="7"/>
                      <a:pt x="7" y="14"/>
                    </a:cubicBezTo>
                    <a:cubicBezTo>
                      <a:pt x="5" y="19"/>
                      <a:pt x="3" y="23"/>
                      <a:pt x="2" y="27"/>
                    </a:cubicBezTo>
                    <a:cubicBezTo>
                      <a:pt x="0" y="32"/>
                      <a:pt x="1" y="37"/>
                      <a:pt x="3" y="42"/>
                    </a:cubicBezTo>
                    <a:cubicBezTo>
                      <a:pt x="5" y="38"/>
                      <a:pt x="5" y="34"/>
                      <a:pt x="8" y="30"/>
                    </a:cubicBezTo>
                    <a:cubicBezTo>
                      <a:pt x="9" y="32"/>
                      <a:pt x="11" y="33"/>
                      <a:pt x="12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0" y="28"/>
                      <a:pt x="12" y="23"/>
                      <a:pt x="14" y="18"/>
                    </a:cubicBezTo>
                    <a:cubicBezTo>
                      <a:pt x="15" y="16"/>
                      <a:pt x="17" y="14"/>
                      <a:pt x="18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2" name="Freeform 203"/>
              <p:cNvSpPr>
                <a:spLocks/>
              </p:cNvSpPr>
              <p:nvPr/>
            </p:nvSpPr>
            <p:spPr bwMode="auto">
              <a:xfrm>
                <a:off x="2262188" y="-2332038"/>
                <a:ext cx="120650" cy="98425"/>
              </a:xfrm>
              <a:custGeom>
                <a:avLst/>
                <a:gdLst>
                  <a:gd name="T0" fmla="*/ 24 w 32"/>
                  <a:gd name="T1" fmla="*/ 11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1"/>
                    </a:moveTo>
                    <a:cubicBezTo>
                      <a:pt x="22" y="13"/>
                      <a:pt x="21" y="13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4"/>
                      <a:pt x="32" y="7"/>
                    </a:cubicBezTo>
                    <a:cubicBezTo>
                      <a:pt x="29" y="8"/>
                      <a:pt x="26" y="7"/>
                      <a:pt x="24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3" name="Freeform 204"/>
              <p:cNvSpPr>
                <a:spLocks/>
              </p:cNvSpPr>
              <p:nvPr/>
            </p:nvSpPr>
            <p:spPr bwMode="auto">
              <a:xfrm>
                <a:off x="3052763" y="-2332038"/>
                <a:ext cx="120650" cy="98425"/>
              </a:xfrm>
              <a:custGeom>
                <a:avLst/>
                <a:gdLst>
                  <a:gd name="T0" fmla="*/ 14 w 32"/>
                  <a:gd name="T1" fmla="*/ 0 h 26"/>
                  <a:gd name="T2" fmla="*/ 14 w 32"/>
                  <a:gd name="T3" fmla="*/ 12 h 26"/>
                  <a:gd name="T4" fmla="*/ 9 w 32"/>
                  <a:gd name="T5" fmla="*/ 11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4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4" y="0"/>
                    </a:moveTo>
                    <a:cubicBezTo>
                      <a:pt x="13" y="4"/>
                      <a:pt x="10" y="8"/>
                      <a:pt x="14" y="12"/>
                    </a:cubicBezTo>
                    <a:cubicBezTo>
                      <a:pt x="12" y="13"/>
                      <a:pt x="10" y="13"/>
                      <a:pt x="9" y="11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5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19" y="8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4" name="Freeform 205"/>
              <p:cNvSpPr>
                <a:spLocks/>
              </p:cNvSpPr>
              <p:nvPr/>
            </p:nvSpPr>
            <p:spPr bwMode="auto">
              <a:xfrm>
                <a:off x="3008313" y="-3106738"/>
                <a:ext cx="120650" cy="153987"/>
              </a:xfrm>
              <a:custGeom>
                <a:avLst/>
                <a:gdLst>
                  <a:gd name="T0" fmla="*/ 0 w 32"/>
                  <a:gd name="T1" fmla="*/ 41 h 41"/>
                  <a:gd name="T2" fmla="*/ 1 w 32"/>
                  <a:gd name="T3" fmla="*/ 41 h 41"/>
                  <a:gd name="T4" fmla="*/ 7 w 32"/>
                  <a:gd name="T5" fmla="*/ 40 h 41"/>
                  <a:gd name="T6" fmla="*/ 19 w 32"/>
                  <a:gd name="T7" fmla="*/ 27 h 41"/>
                  <a:gd name="T8" fmla="*/ 22 w 32"/>
                  <a:gd name="T9" fmla="*/ 18 h 41"/>
                  <a:gd name="T10" fmla="*/ 32 w 32"/>
                  <a:gd name="T11" fmla="*/ 8 h 41"/>
                  <a:gd name="T12" fmla="*/ 24 w 32"/>
                  <a:gd name="T13" fmla="*/ 3 h 41"/>
                  <a:gd name="T14" fmla="*/ 16 w 32"/>
                  <a:gd name="T15" fmla="*/ 7 h 41"/>
                  <a:gd name="T16" fmla="*/ 15 w 32"/>
                  <a:gd name="T17" fmla="*/ 11 h 41"/>
                  <a:gd name="T18" fmla="*/ 12 w 32"/>
                  <a:gd name="T19" fmla="*/ 26 h 41"/>
                  <a:gd name="T20" fmla="*/ 1 w 32"/>
                  <a:gd name="T21" fmla="*/ 39 h 41"/>
                  <a:gd name="T22" fmla="*/ 0 w 32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2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4"/>
                      <a:pt x="27" y="11"/>
                      <a:pt x="32" y="8"/>
                    </a:cubicBezTo>
                    <a:cubicBezTo>
                      <a:pt x="29" y="6"/>
                      <a:pt x="27" y="4"/>
                      <a:pt x="24" y="3"/>
                    </a:cubicBezTo>
                    <a:cubicBezTo>
                      <a:pt x="20" y="1"/>
                      <a:pt x="18" y="0"/>
                      <a:pt x="16" y="7"/>
                    </a:cubicBezTo>
                    <a:cubicBezTo>
                      <a:pt x="15" y="8"/>
                      <a:pt x="15" y="10"/>
                      <a:pt x="15" y="11"/>
                    </a:cubicBezTo>
                    <a:cubicBezTo>
                      <a:pt x="14" y="16"/>
                      <a:pt x="13" y="21"/>
                      <a:pt x="12" y="26"/>
                    </a:cubicBezTo>
                    <a:cubicBezTo>
                      <a:pt x="10" y="32"/>
                      <a:pt x="7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5" name="Freeform 206"/>
              <p:cNvSpPr>
                <a:spLocks/>
              </p:cNvSpPr>
              <p:nvPr/>
            </p:nvSpPr>
            <p:spPr bwMode="auto">
              <a:xfrm>
                <a:off x="2298700" y="-30988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3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7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0" y="35"/>
                      <a:pt x="26" y="39"/>
                      <a:pt x="33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0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6" name="Freeform 207"/>
              <p:cNvSpPr>
                <a:spLocks/>
              </p:cNvSpPr>
              <p:nvPr/>
            </p:nvSpPr>
            <p:spPr bwMode="auto">
              <a:xfrm>
                <a:off x="2924175" y="-2840038"/>
                <a:ext cx="177800" cy="84137"/>
              </a:xfrm>
              <a:custGeom>
                <a:avLst/>
                <a:gdLst>
                  <a:gd name="T0" fmla="*/ 47 w 47"/>
                  <a:gd name="T1" fmla="*/ 16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19 w 47"/>
                  <a:gd name="T13" fmla="*/ 10 h 22"/>
                  <a:gd name="T14" fmla="*/ 21 w 47"/>
                  <a:gd name="T15" fmla="*/ 11 h 22"/>
                  <a:gd name="T16" fmla="*/ 33 w 47"/>
                  <a:gd name="T17" fmla="*/ 18 h 22"/>
                  <a:gd name="T18" fmla="*/ 47 w 47"/>
                  <a:gd name="T1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6"/>
                    </a:moveTo>
                    <a:cubicBezTo>
                      <a:pt x="39" y="17"/>
                      <a:pt x="34" y="13"/>
                      <a:pt x="28" y="9"/>
                    </a:cubicBezTo>
                    <a:cubicBezTo>
                      <a:pt x="22" y="6"/>
                      <a:pt x="17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19" y="10"/>
                    </a:cubicBezTo>
                    <a:cubicBezTo>
                      <a:pt x="20" y="11"/>
                      <a:pt x="21" y="11"/>
                      <a:pt x="21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7" name="Freeform 208"/>
              <p:cNvSpPr>
                <a:spLocks/>
              </p:cNvSpPr>
              <p:nvPr/>
            </p:nvSpPr>
            <p:spPr bwMode="auto">
              <a:xfrm>
                <a:off x="2333625" y="-2835275"/>
                <a:ext cx="169863" cy="71437"/>
              </a:xfrm>
              <a:custGeom>
                <a:avLst/>
                <a:gdLst>
                  <a:gd name="T0" fmla="*/ 10 w 45"/>
                  <a:gd name="T1" fmla="*/ 18 h 19"/>
                  <a:gd name="T2" fmla="*/ 18 w 45"/>
                  <a:gd name="T3" fmla="*/ 14 h 19"/>
                  <a:gd name="T4" fmla="*/ 27 w 45"/>
                  <a:gd name="T5" fmla="*/ 9 h 19"/>
                  <a:gd name="T6" fmla="*/ 27 w 45"/>
                  <a:gd name="T7" fmla="*/ 15 h 19"/>
                  <a:gd name="T8" fmla="*/ 45 w 45"/>
                  <a:gd name="T9" fmla="*/ 6 h 19"/>
                  <a:gd name="T10" fmla="*/ 45 w 45"/>
                  <a:gd name="T11" fmla="*/ 6 h 19"/>
                  <a:gd name="T12" fmla="*/ 38 w 45"/>
                  <a:gd name="T13" fmla="*/ 0 h 19"/>
                  <a:gd name="T14" fmla="*/ 37 w 45"/>
                  <a:gd name="T15" fmla="*/ 0 h 19"/>
                  <a:gd name="T16" fmla="*/ 17 w 45"/>
                  <a:gd name="T17" fmla="*/ 9 h 19"/>
                  <a:gd name="T18" fmla="*/ 0 w 45"/>
                  <a:gd name="T19" fmla="*/ 15 h 19"/>
                  <a:gd name="T20" fmla="*/ 0 w 45"/>
                  <a:gd name="T21" fmla="*/ 15 h 19"/>
                  <a:gd name="T22" fmla="*/ 10 w 45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19">
                    <a:moveTo>
                      <a:pt x="10" y="18"/>
                    </a:moveTo>
                    <a:cubicBezTo>
                      <a:pt x="13" y="17"/>
                      <a:pt x="16" y="16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5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4"/>
                      <a:pt x="41" y="2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6"/>
                      <a:pt x="17" y="9"/>
                    </a:cubicBezTo>
                    <a:cubicBezTo>
                      <a:pt x="12" y="12"/>
                      <a:pt x="7" y="15"/>
                      <a:pt x="0" y="15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3" y="18"/>
                      <a:pt x="5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8" name="Freeform 209"/>
              <p:cNvSpPr>
                <a:spLocks/>
              </p:cNvSpPr>
              <p:nvPr/>
            </p:nvSpPr>
            <p:spPr bwMode="auto">
              <a:xfrm>
                <a:off x="2743200" y="-3043238"/>
                <a:ext cx="125413" cy="90487"/>
              </a:xfrm>
              <a:custGeom>
                <a:avLst/>
                <a:gdLst>
                  <a:gd name="T0" fmla="*/ 10 w 33"/>
                  <a:gd name="T1" fmla="*/ 0 h 24"/>
                  <a:gd name="T2" fmla="*/ 0 w 33"/>
                  <a:gd name="T3" fmla="*/ 0 h 24"/>
                  <a:gd name="T4" fmla="*/ 11 w 33"/>
                  <a:gd name="T5" fmla="*/ 18 h 24"/>
                  <a:gd name="T6" fmla="*/ 33 w 33"/>
                  <a:gd name="T7" fmla="*/ 24 h 24"/>
                  <a:gd name="T8" fmla="*/ 32 w 33"/>
                  <a:gd name="T9" fmla="*/ 22 h 24"/>
                  <a:gd name="T10" fmla="*/ 18 w 33"/>
                  <a:gd name="T11" fmla="*/ 16 h 24"/>
                  <a:gd name="T12" fmla="*/ 12 w 33"/>
                  <a:gd name="T13" fmla="*/ 2 h 24"/>
                  <a:gd name="T14" fmla="*/ 10 w 33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4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8"/>
                      <a:pt x="5" y="14"/>
                      <a:pt x="11" y="18"/>
                    </a:cubicBezTo>
                    <a:cubicBezTo>
                      <a:pt x="18" y="23"/>
                      <a:pt x="26" y="24"/>
                      <a:pt x="33" y="24"/>
                    </a:cubicBezTo>
                    <a:cubicBezTo>
                      <a:pt x="33" y="23"/>
                      <a:pt x="32" y="23"/>
                      <a:pt x="32" y="22"/>
                    </a:cubicBezTo>
                    <a:cubicBezTo>
                      <a:pt x="26" y="22"/>
                      <a:pt x="22" y="20"/>
                      <a:pt x="18" y="16"/>
                    </a:cubicBezTo>
                    <a:cubicBezTo>
                      <a:pt x="15" y="12"/>
                      <a:pt x="13" y="7"/>
                      <a:pt x="12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9" name="Freeform 210"/>
              <p:cNvSpPr>
                <a:spLocks/>
              </p:cNvSpPr>
              <p:nvPr/>
            </p:nvSpPr>
            <p:spPr bwMode="auto">
              <a:xfrm>
                <a:off x="2559050" y="-3043238"/>
                <a:ext cx="139700" cy="101600"/>
              </a:xfrm>
              <a:custGeom>
                <a:avLst/>
                <a:gdLst>
                  <a:gd name="T0" fmla="*/ 35 w 37"/>
                  <a:gd name="T1" fmla="*/ 0 h 27"/>
                  <a:gd name="T2" fmla="*/ 25 w 37"/>
                  <a:gd name="T3" fmla="*/ 0 h 27"/>
                  <a:gd name="T4" fmla="*/ 23 w 37"/>
                  <a:gd name="T5" fmla="*/ 2 h 27"/>
                  <a:gd name="T6" fmla="*/ 21 w 37"/>
                  <a:gd name="T7" fmla="*/ 8 h 27"/>
                  <a:gd name="T8" fmla="*/ 2 w 37"/>
                  <a:gd name="T9" fmla="*/ 23 h 27"/>
                  <a:gd name="T10" fmla="*/ 0 w 37"/>
                  <a:gd name="T11" fmla="*/ 24 h 27"/>
                  <a:gd name="T12" fmla="*/ 35 w 37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7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6"/>
                      <a:pt x="21" y="8"/>
                    </a:cubicBezTo>
                    <a:cubicBezTo>
                      <a:pt x="17" y="17"/>
                      <a:pt x="11" y="22"/>
                      <a:pt x="2" y="23"/>
                    </a:cubicBezTo>
                    <a:cubicBezTo>
                      <a:pt x="1" y="23"/>
                      <a:pt x="1" y="24"/>
                      <a:pt x="0" y="24"/>
                    </a:cubicBezTo>
                    <a:cubicBezTo>
                      <a:pt x="15" y="27"/>
                      <a:pt x="37" y="12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0" name="Freeform 211"/>
              <p:cNvSpPr>
                <a:spLocks/>
              </p:cNvSpPr>
              <p:nvPr/>
            </p:nvSpPr>
            <p:spPr bwMode="auto">
              <a:xfrm>
                <a:off x="2182813" y="-3122613"/>
                <a:ext cx="161925" cy="79375"/>
              </a:xfrm>
              <a:custGeom>
                <a:avLst/>
                <a:gdLst>
                  <a:gd name="T0" fmla="*/ 1 w 43"/>
                  <a:gd name="T1" fmla="*/ 21 h 21"/>
                  <a:gd name="T2" fmla="*/ 10 w 43"/>
                  <a:gd name="T3" fmla="*/ 19 h 21"/>
                  <a:gd name="T4" fmla="*/ 29 w 43"/>
                  <a:gd name="T5" fmla="*/ 12 h 21"/>
                  <a:gd name="T6" fmla="*/ 41 w 43"/>
                  <a:gd name="T7" fmla="*/ 5 h 21"/>
                  <a:gd name="T8" fmla="*/ 43 w 43"/>
                  <a:gd name="T9" fmla="*/ 3 h 21"/>
                  <a:gd name="T10" fmla="*/ 32 w 43"/>
                  <a:gd name="T11" fmla="*/ 0 h 21"/>
                  <a:gd name="T12" fmla="*/ 27 w 43"/>
                  <a:gd name="T13" fmla="*/ 2 h 21"/>
                  <a:gd name="T14" fmla="*/ 23 w 43"/>
                  <a:gd name="T15" fmla="*/ 7 h 21"/>
                  <a:gd name="T16" fmla="*/ 8 w 43"/>
                  <a:gd name="T17" fmla="*/ 17 h 21"/>
                  <a:gd name="T18" fmla="*/ 0 w 43"/>
                  <a:gd name="T19" fmla="*/ 19 h 21"/>
                  <a:gd name="T20" fmla="*/ 0 w 43"/>
                  <a:gd name="T21" fmla="*/ 20 h 21"/>
                  <a:gd name="T22" fmla="*/ 1 w 43"/>
                  <a:gd name="T2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1">
                    <a:moveTo>
                      <a:pt x="1" y="21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6" y="6"/>
                      <a:pt x="41" y="5"/>
                    </a:cubicBezTo>
                    <a:cubicBezTo>
                      <a:pt x="42" y="5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4"/>
                      <a:pt x="24" y="5"/>
                      <a:pt x="23" y="7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1" name="Freeform 212"/>
              <p:cNvSpPr>
                <a:spLocks/>
              </p:cNvSpPr>
              <p:nvPr/>
            </p:nvSpPr>
            <p:spPr bwMode="auto">
              <a:xfrm>
                <a:off x="3090863" y="-3128963"/>
                <a:ext cx="161925" cy="85725"/>
              </a:xfrm>
              <a:custGeom>
                <a:avLst/>
                <a:gdLst>
                  <a:gd name="T0" fmla="*/ 1 w 43"/>
                  <a:gd name="T1" fmla="*/ 6 h 23"/>
                  <a:gd name="T2" fmla="*/ 14 w 43"/>
                  <a:gd name="T3" fmla="*/ 14 h 23"/>
                  <a:gd name="T4" fmla="*/ 26 w 43"/>
                  <a:gd name="T5" fmla="*/ 21 h 23"/>
                  <a:gd name="T6" fmla="*/ 38 w 43"/>
                  <a:gd name="T7" fmla="*/ 21 h 23"/>
                  <a:gd name="T8" fmla="*/ 43 w 43"/>
                  <a:gd name="T9" fmla="*/ 23 h 23"/>
                  <a:gd name="T10" fmla="*/ 43 w 43"/>
                  <a:gd name="T11" fmla="*/ 22 h 23"/>
                  <a:gd name="T12" fmla="*/ 40 w 43"/>
                  <a:gd name="T13" fmla="*/ 20 h 23"/>
                  <a:gd name="T14" fmla="*/ 33 w 43"/>
                  <a:gd name="T15" fmla="*/ 18 h 23"/>
                  <a:gd name="T16" fmla="*/ 18 w 43"/>
                  <a:gd name="T17" fmla="*/ 6 h 23"/>
                  <a:gd name="T18" fmla="*/ 13 w 43"/>
                  <a:gd name="T19" fmla="*/ 3 h 23"/>
                  <a:gd name="T20" fmla="*/ 0 w 43"/>
                  <a:gd name="T21" fmla="*/ 5 h 23"/>
                  <a:gd name="T22" fmla="*/ 1 w 43"/>
                  <a:gd name="T23" fmla="*/ 6 h 23"/>
                  <a:gd name="T24" fmla="*/ 1 w 43"/>
                  <a:gd name="T25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3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1" y="20"/>
                      <a:pt x="26" y="21"/>
                    </a:cubicBezTo>
                    <a:cubicBezTo>
                      <a:pt x="30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3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2"/>
                      <a:pt x="18" y="6"/>
                    </a:cubicBezTo>
                    <a:cubicBezTo>
                      <a:pt x="16" y="5"/>
                      <a:pt x="15" y="3"/>
                      <a:pt x="13" y="3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2" name="Freeform 213"/>
              <p:cNvSpPr>
                <a:spLocks/>
              </p:cNvSpPr>
              <p:nvPr/>
            </p:nvSpPr>
            <p:spPr bwMode="auto">
              <a:xfrm>
                <a:off x="2430463" y="-2967038"/>
                <a:ext cx="125413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3" name="Freeform 214"/>
              <p:cNvSpPr>
                <a:spLocks/>
              </p:cNvSpPr>
              <p:nvPr/>
            </p:nvSpPr>
            <p:spPr bwMode="auto">
              <a:xfrm>
                <a:off x="2879725" y="-2967038"/>
                <a:ext cx="123825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1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0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4" name="Freeform 215"/>
              <p:cNvSpPr>
                <a:spLocks/>
              </p:cNvSpPr>
              <p:nvPr/>
            </p:nvSpPr>
            <p:spPr bwMode="auto">
              <a:xfrm>
                <a:off x="2630488" y="-3065463"/>
                <a:ext cx="173038" cy="11112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5" y="0"/>
                      <a:pt x="0" y="0"/>
                    </a:cubicBezTo>
                    <a:cubicBezTo>
                      <a:pt x="1" y="2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2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5" name="Freeform 216"/>
              <p:cNvSpPr>
                <a:spLocks/>
              </p:cNvSpPr>
              <p:nvPr/>
            </p:nvSpPr>
            <p:spPr bwMode="auto">
              <a:xfrm>
                <a:off x="2687638" y="-3381375"/>
                <a:ext cx="55563" cy="55562"/>
              </a:xfrm>
              <a:custGeom>
                <a:avLst/>
                <a:gdLst>
                  <a:gd name="T0" fmla="*/ 5 w 15"/>
                  <a:gd name="T1" fmla="*/ 11 h 15"/>
                  <a:gd name="T2" fmla="*/ 5 w 15"/>
                  <a:gd name="T3" fmla="*/ 15 h 15"/>
                  <a:gd name="T4" fmla="*/ 10 w 15"/>
                  <a:gd name="T5" fmla="*/ 15 h 15"/>
                  <a:gd name="T6" fmla="*/ 10 w 15"/>
                  <a:gd name="T7" fmla="*/ 13 h 15"/>
                  <a:gd name="T8" fmla="*/ 13 w 15"/>
                  <a:gd name="T9" fmla="*/ 9 h 15"/>
                  <a:gd name="T10" fmla="*/ 15 w 15"/>
                  <a:gd name="T11" fmla="*/ 9 h 15"/>
                  <a:gd name="T12" fmla="*/ 15 w 15"/>
                  <a:gd name="T13" fmla="*/ 5 h 15"/>
                  <a:gd name="T14" fmla="*/ 10 w 15"/>
                  <a:gd name="T15" fmla="*/ 5 h 15"/>
                  <a:gd name="T16" fmla="*/ 9 w 15"/>
                  <a:gd name="T17" fmla="*/ 0 h 15"/>
                  <a:gd name="T18" fmla="*/ 5 w 15"/>
                  <a:gd name="T19" fmla="*/ 0 h 15"/>
                  <a:gd name="T20" fmla="*/ 5 w 15"/>
                  <a:gd name="T21" fmla="*/ 2 h 15"/>
                  <a:gd name="T22" fmla="*/ 2 w 15"/>
                  <a:gd name="T23" fmla="*/ 5 h 15"/>
                  <a:gd name="T24" fmla="*/ 0 w 15"/>
                  <a:gd name="T25" fmla="*/ 5 h 15"/>
                  <a:gd name="T26" fmla="*/ 0 w 15"/>
                  <a:gd name="T27" fmla="*/ 9 h 15"/>
                  <a:gd name="T28" fmla="*/ 3 w 15"/>
                  <a:gd name="T29" fmla="*/ 9 h 15"/>
                  <a:gd name="T30" fmla="*/ 5 w 15"/>
                  <a:gd name="T3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5">
                    <a:moveTo>
                      <a:pt x="5" y="11"/>
                    </a:moveTo>
                    <a:cubicBezTo>
                      <a:pt x="5" y="13"/>
                      <a:pt x="5" y="14"/>
                      <a:pt x="5" y="15"/>
                    </a:cubicBezTo>
                    <a:cubicBezTo>
                      <a:pt x="7" y="15"/>
                      <a:pt x="8" y="15"/>
                      <a:pt x="10" y="15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7"/>
                      <a:pt x="15" y="5"/>
                    </a:cubicBezTo>
                    <a:cubicBezTo>
                      <a:pt x="13" y="5"/>
                      <a:pt x="10" y="6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6" name="Freeform 217"/>
              <p:cNvSpPr>
                <a:spLocks/>
              </p:cNvSpPr>
              <p:nvPr/>
            </p:nvSpPr>
            <p:spPr bwMode="auto">
              <a:xfrm>
                <a:off x="2924175" y="-3087688"/>
                <a:ext cx="26988" cy="74612"/>
              </a:xfrm>
              <a:custGeom>
                <a:avLst/>
                <a:gdLst>
                  <a:gd name="T0" fmla="*/ 0 w 7"/>
                  <a:gd name="T1" fmla="*/ 6 h 20"/>
                  <a:gd name="T2" fmla="*/ 2 w 7"/>
                  <a:gd name="T3" fmla="*/ 18 h 20"/>
                  <a:gd name="T4" fmla="*/ 4 w 7"/>
                  <a:gd name="T5" fmla="*/ 20 h 20"/>
                  <a:gd name="T6" fmla="*/ 5 w 7"/>
                  <a:gd name="T7" fmla="*/ 18 h 20"/>
                  <a:gd name="T8" fmla="*/ 7 w 7"/>
                  <a:gd name="T9" fmla="*/ 6 h 20"/>
                  <a:gd name="T10" fmla="*/ 7 w 7"/>
                  <a:gd name="T11" fmla="*/ 6 h 20"/>
                  <a:gd name="T12" fmla="*/ 7 w 7"/>
                  <a:gd name="T13" fmla="*/ 4 h 20"/>
                  <a:gd name="T14" fmla="*/ 3 w 7"/>
                  <a:gd name="T15" fmla="*/ 1 h 20"/>
                  <a:gd name="T16" fmla="*/ 0 w 7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0">
                    <a:moveTo>
                      <a:pt x="0" y="6"/>
                    </a:moveTo>
                    <a:cubicBezTo>
                      <a:pt x="1" y="10"/>
                      <a:pt x="1" y="14"/>
                      <a:pt x="2" y="18"/>
                    </a:cubicBezTo>
                    <a:cubicBezTo>
                      <a:pt x="2" y="19"/>
                      <a:pt x="3" y="20"/>
                      <a:pt x="4" y="20"/>
                    </a:cubicBezTo>
                    <a:cubicBezTo>
                      <a:pt x="4" y="20"/>
                      <a:pt x="5" y="19"/>
                      <a:pt x="5" y="18"/>
                    </a:cubicBezTo>
                    <a:cubicBezTo>
                      <a:pt x="6" y="14"/>
                      <a:pt x="7" y="10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7" name="Freeform 218"/>
              <p:cNvSpPr>
                <a:spLocks/>
              </p:cNvSpPr>
              <p:nvPr/>
            </p:nvSpPr>
            <p:spPr bwMode="auto">
              <a:xfrm>
                <a:off x="2476500" y="-3087688"/>
                <a:ext cx="33338" cy="74612"/>
              </a:xfrm>
              <a:custGeom>
                <a:avLst/>
                <a:gdLst>
                  <a:gd name="T0" fmla="*/ 3 w 9"/>
                  <a:gd name="T1" fmla="*/ 18 h 20"/>
                  <a:gd name="T2" fmla="*/ 4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3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4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4"/>
                      <a:pt x="8" y="9"/>
                      <a:pt x="9" y="4"/>
                    </a:cubicBezTo>
                    <a:cubicBezTo>
                      <a:pt x="9" y="1"/>
                      <a:pt x="6" y="0"/>
                      <a:pt x="3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8" name="Freeform 219"/>
              <p:cNvSpPr>
                <a:spLocks/>
              </p:cNvSpPr>
              <p:nvPr/>
            </p:nvSpPr>
            <p:spPr bwMode="auto">
              <a:xfrm>
                <a:off x="2465388" y="-3189288"/>
                <a:ext cx="49213" cy="52387"/>
              </a:xfrm>
              <a:custGeom>
                <a:avLst/>
                <a:gdLst>
                  <a:gd name="T0" fmla="*/ 3 w 13"/>
                  <a:gd name="T1" fmla="*/ 9 h 14"/>
                  <a:gd name="T2" fmla="*/ 5 w 13"/>
                  <a:gd name="T3" fmla="*/ 9 h 14"/>
                  <a:gd name="T4" fmla="*/ 5 w 13"/>
                  <a:gd name="T5" fmla="*/ 14 h 14"/>
                  <a:gd name="T6" fmla="*/ 9 w 13"/>
                  <a:gd name="T7" fmla="*/ 14 h 14"/>
                  <a:gd name="T8" fmla="*/ 9 w 13"/>
                  <a:gd name="T9" fmla="*/ 9 h 14"/>
                  <a:gd name="T10" fmla="*/ 13 w 13"/>
                  <a:gd name="T11" fmla="*/ 7 h 14"/>
                  <a:gd name="T12" fmla="*/ 9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3 w 13"/>
                  <a:gd name="T21" fmla="*/ 5 h 14"/>
                  <a:gd name="T22" fmla="*/ 0 w 13"/>
                  <a:gd name="T23" fmla="*/ 7 h 14"/>
                  <a:gd name="T24" fmla="*/ 3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8"/>
                      <a:pt x="13" y="11"/>
                      <a:pt x="13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9" name="Freeform 220"/>
              <p:cNvSpPr>
                <a:spLocks/>
              </p:cNvSpPr>
              <p:nvPr/>
            </p:nvSpPr>
            <p:spPr bwMode="auto">
              <a:xfrm>
                <a:off x="2913063" y="-3189288"/>
                <a:ext cx="49213" cy="52387"/>
              </a:xfrm>
              <a:custGeom>
                <a:avLst/>
                <a:gdLst>
                  <a:gd name="T0" fmla="*/ 5 w 13"/>
                  <a:gd name="T1" fmla="*/ 9 h 14"/>
                  <a:gd name="T2" fmla="*/ 5 w 13"/>
                  <a:gd name="T3" fmla="*/ 14 h 14"/>
                  <a:gd name="T4" fmla="*/ 9 w 13"/>
                  <a:gd name="T5" fmla="*/ 14 h 14"/>
                  <a:gd name="T6" fmla="*/ 9 w 13"/>
                  <a:gd name="T7" fmla="*/ 9 h 14"/>
                  <a:gd name="T8" fmla="*/ 12 w 13"/>
                  <a:gd name="T9" fmla="*/ 9 h 14"/>
                  <a:gd name="T10" fmla="*/ 13 w 13"/>
                  <a:gd name="T11" fmla="*/ 7 h 14"/>
                  <a:gd name="T12" fmla="*/ 11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5 w 13"/>
                  <a:gd name="T21" fmla="*/ 5 h 14"/>
                  <a:gd name="T22" fmla="*/ 0 w 13"/>
                  <a:gd name="T23" fmla="*/ 7 h 14"/>
                  <a:gd name="T24" fmla="*/ 5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5" y="9"/>
                    </a:move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1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0" name="Oval 221"/>
              <p:cNvSpPr>
                <a:spLocks noChangeArrowheads="1"/>
              </p:cNvSpPr>
              <p:nvPr/>
            </p:nvSpPr>
            <p:spPr bwMode="auto">
              <a:xfrm>
                <a:off x="2701925" y="-3302000"/>
                <a:ext cx="30163" cy="2540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1" name="Freeform 222"/>
              <p:cNvSpPr>
                <a:spLocks/>
              </p:cNvSpPr>
              <p:nvPr/>
            </p:nvSpPr>
            <p:spPr bwMode="auto">
              <a:xfrm>
                <a:off x="2484438" y="-3122613"/>
                <a:ext cx="19050" cy="23812"/>
              </a:xfrm>
              <a:custGeom>
                <a:avLst/>
                <a:gdLst>
                  <a:gd name="T0" fmla="*/ 5 w 5"/>
                  <a:gd name="T1" fmla="*/ 3 h 6"/>
                  <a:gd name="T2" fmla="*/ 3 w 5"/>
                  <a:gd name="T3" fmla="*/ 0 h 6"/>
                  <a:gd name="T4" fmla="*/ 0 w 5"/>
                  <a:gd name="T5" fmla="*/ 2 h 6"/>
                  <a:gd name="T6" fmla="*/ 2 w 5"/>
                  <a:gd name="T7" fmla="*/ 5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3" y="6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2" name="Freeform 223"/>
              <p:cNvSpPr>
                <a:spLocks/>
              </p:cNvSpPr>
              <p:nvPr/>
            </p:nvSpPr>
            <p:spPr bwMode="auto">
              <a:xfrm>
                <a:off x="2928938" y="-3122613"/>
                <a:ext cx="22225" cy="23812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6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3" name="Freeform 224"/>
              <p:cNvSpPr>
                <a:spLocks/>
              </p:cNvSpPr>
              <p:nvPr/>
            </p:nvSpPr>
            <p:spPr bwMode="auto">
              <a:xfrm>
                <a:off x="2786063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4" name="Freeform 225"/>
              <p:cNvSpPr>
                <a:spLocks/>
              </p:cNvSpPr>
              <p:nvPr/>
            </p:nvSpPr>
            <p:spPr bwMode="auto">
              <a:xfrm>
                <a:off x="2668588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1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2"/>
                      <a:pt x="2" y="0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5" name="Freeform 226"/>
              <p:cNvSpPr>
                <a:spLocks/>
              </p:cNvSpPr>
              <p:nvPr/>
            </p:nvSpPr>
            <p:spPr bwMode="auto">
              <a:xfrm>
                <a:off x="2709863" y="-3098800"/>
                <a:ext cx="15875" cy="22225"/>
              </a:xfrm>
              <a:custGeom>
                <a:avLst/>
                <a:gdLst>
                  <a:gd name="T0" fmla="*/ 4 w 4"/>
                  <a:gd name="T1" fmla="*/ 3 h 6"/>
                  <a:gd name="T2" fmla="*/ 1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2"/>
                      <a:pt x="1" y="0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6" name="Freeform 227"/>
              <p:cNvSpPr>
                <a:spLocks/>
              </p:cNvSpPr>
              <p:nvPr/>
            </p:nvSpPr>
            <p:spPr bwMode="auto">
              <a:xfrm>
                <a:off x="2747963" y="-309562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7" name="Freeform 228"/>
              <p:cNvSpPr>
                <a:spLocks/>
              </p:cNvSpPr>
              <p:nvPr/>
            </p:nvSpPr>
            <p:spPr bwMode="auto">
              <a:xfrm>
                <a:off x="2630488" y="-309562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8" name="Freeform 229"/>
              <p:cNvSpPr>
                <a:spLocks/>
              </p:cNvSpPr>
              <p:nvPr/>
            </p:nvSpPr>
            <p:spPr bwMode="auto">
              <a:xfrm>
                <a:off x="2605088" y="-1951038"/>
                <a:ext cx="222250" cy="68262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1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5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49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0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3" y="3"/>
                      <a:pt x="6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5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6" y="10"/>
                      <a:pt x="48" y="10"/>
                    </a:cubicBezTo>
                    <a:cubicBezTo>
                      <a:pt x="49" y="10"/>
                      <a:pt x="50" y="9"/>
                      <a:pt x="50" y="8"/>
                    </a:cubicBezTo>
                    <a:cubicBezTo>
                      <a:pt x="49" y="6"/>
                      <a:pt x="49" y="5"/>
                      <a:pt x="49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9" name="Freeform 230"/>
              <p:cNvSpPr>
                <a:spLocks/>
              </p:cNvSpPr>
              <p:nvPr/>
            </p:nvSpPr>
            <p:spPr bwMode="auto">
              <a:xfrm>
                <a:off x="2698750" y="-2414588"/>
                <a:ext cx="26988" cy="38100"/>
              </a:xfrm>
              <a:custGeom>
                <a:avLst/>
                <a:gdLst>
                  <a:gd name="T0" fmla="*/ 4 w 7"/>
                  <a:gd name="T1" fmla="*/ 5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6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5"/>
                    </a:moveTo>
                    <a:cubicBezTo>
                      <a:pt x="5" y="4"/>
                      <a:pt x="4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4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9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5" y="6"/>
                      <a:pt x="4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0" name="Freeform 231"/>
              <p:cNvSpPr>
                <a:spLocks/>
              </p:cNvSpPr>
              <p:nvPr/>
            </p:nvSpPr>
            <p:spPr bwMode="auto">
              <a:xfrm>
                <a:off x="2762250" y="-2414588"/>
                <a:ext cx="30163" cy="38100"/>
              </a:xfrm>
              <a:custGeom>
                <a:avLst/>
                <a:gdLst>
                  <a:gd name="T0" fmla="*/ 15 w 19"/>
                  <a:gd name="T1" fmla="*/ 10 h 24"/>
                  <a:gd name="T2" fmla="*/ 5 w 19"/>
                  <a:gd name="T3" fmla="*/ 10 h 24"/>
                  <a:gd name="T4" fmla="*/ 5 w 19"/>
                  <a:gd name="T5" fmla="*/ 0 h 24"/>
                  <a:gd name="T6" fmla="*/ 0 w 19"/>
                  <a:gd name="T7" fmla="*/ 0 h 24"/>
                  <a:gd name="T8" fmla="*/ 0 w 19"/>
                  <a:gd name="T9" fmla="*/ 24 h 24"/>
                  <a:gd name="T10" fmla="*/ 5 w 19"/>
                  <a:gd name="T11" fmla="*/ 24 h 24"/>
                  <a:gd name="T12" fmla="*/ 5 w 19"/>
                  <a:gd name="T13" fmla="*/ 12 h 24"/>
                  <a:gd name="T14" fmla="*/ 15 w 19"/>
                  <a:gd name="T15" fmla="*/ 12 h 24"/>
                  <a:gd name="T16" fmla="*/ 15 w 19"/>
                  <a:gd name="T17" fmla="*/ 24 h 24"/>
                  <a:gd name="T18" fmla="*/ 19 w 19"/>
                  <a:gd name="T19" fmla="*/ 24 h 24"/>
                  <a:gd name="T20" fmla="*/ 19 w 19"/>
                  <a:gd name="T21" fmla="*/ 0 h 24"/>
                  <a:gd name="T22" fmla="*/ 15 w 19"/>
                  <a:gd name="T23" fmla="*/ 0 h 24"/>
                  <a:gd name="T24" fmla="*/ 15 w 19"/>
                  <a:gd name="T25" fmla="*/ 10 h 24"/>
                  <a:gd name="T26" fmla="*/ 15 w 19"/>
                  <a:gd name="T27" fmla="*/ 10 h 24"/>
                  <a:gd name="T28" fmla="*/ 15 w 19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4">
                    <a:moveTo>
                      <a:pt x="15" y="10"/>
                    </a:moveTo>
                    <a:lnTo>
                      <a:pt x="5" y="1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5" y="24"/>
                    </a:lnTo>
                    <a:lnTo>
                      <a:pt x="5" y="12"/>
                    </a:lnTo>
                    <a:lnTo>
                      <a:pt x="15" y="12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1" name="Freeform 232"/>
              <p:cNvSpPr>
                <a:spLocks noEditPoints="1"/>
              </p:cNvSpPr>
              <p:nvPr/>
            </p:nvSpPr>
            <p:spPr bwMode="auto">
              <a:xfrm>
                <a:off x="2616200" y="-2459038"/>
                <a:ext cx="200025" cy="349250"/>
              </a:xfrm>
              <a:custGeom>
                <a:avLst/>
                <a:gdLst>
                  <a:gd name="T0" fmla="*/ 10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7 h 93"/>
                  <a:gd name="T8" fmla="*/ 24 w 53"/>
                  <a:gd name="T9" fmla="*/ 27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7 h 93"/>
                  <a:gd name="T18" fmla="*/ 33 w 53"/>
                  <a:gd name="T19" fmla="*/ 27 h 93"/>
                  <a:gd name="T20" fmla="*/ 35 w 53"/>
                  <a:gd name="T21" fmla="*/ 93 h 93"/>
                  <a:gd name="T22" fmla="*/ 41 w 53"/>
                  <a:gd name="T23" fmla="*/ 93 h 93"/>
                  <a:gd name="T24" fmla="*/ 41 w 53"/>
                  <a:gd name="T25" fmla="*/ 92 h 93"/>
                  <a:gd name="T26" fmla="*/ 37 w 53"/>
                  <a:gd name="T27" fmla="*/ 27 h 93"/>
                  <a:gd name="T28" fmla="*/ 53 w 53"/>
                  <a:gd name="T29" fmla="*/ 27 h 93"/>
                  <a:gd name="T30" fmla="*/ 53 w 53"/>
                  <a:gd name="T31" fmla="*/ 7 h 93"/>
                  <a:gd name="T32" fmla="*/ 40 w 53"/>
                  <a:gd name="T33" fmla="*/ 7 h 93"/>
                  <a:gd name="T34" fmla="*/ 42 w 53"/>
                  <a:gd name="T35" fmla="*/ 5 h 93"/>
                  <a:gd name="T36" fmla="*/ 40 w 53"/>
                  <a:gd name="T37" fmla="*/ 4 h 93"/>
                  <a:gd name="T38" fmla="*/ 40 w 53"/>
                  <a:gd name="T39" fmla="*/ 1 h 93"/>
                  <a:gd name="T40" fmla="*/ 41 w 53"/>
                  <a:gd name="T41" fmla="*/ 1 h 93"/>
                  <a:gd name="T42" fmla="*/ 41 w 53"/>
                  <a:gd name="T43" fmla="*/ 0 h 93"/>
                  <a:gd name="T44" fmla="*/ 41 w 53"/>
                  <a:gd name="T45" fmla="*/ 0 h 93"/>
                  <a:gd name="T46" fmla="*/ 10 w 53"/>
                  <a:gd name="T47" fmla="*/ 0 h 93"/>
                  <a:gd name="T48" fmla="*/ 10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4 h 93"/>
                  <a:gd name="T56" fmla="*/ 10 w 53"/>
                  <a:gd name="T57" fmla="*/ 5 h 93"/>
                  <a:gd name="T58" fmla="*/ 12 w 53"/>
                  <a:gd name="T59" fmla="*/ 7 h 93"/>
                  <a:gd name="T60" fmla="*/ 0 w 53"/>
                  <a:gd name="T61" fmla="*/ 7 h 93"/>
                  <a:gd name="T62" fmla="*/ 0 w 53"/>
                  <a:gd name="T63" fmla="*/ 27 h 93"/>
                  <a:gd name="T64" fmla="*/ 15 w 53"/>
                  <a:gd name="T65" fmla="*/ 27 h 93"/>
                  <a:gd name="T66" fmla="*/ 10 w 53"/>
                  <a:gd name="T67" fmla="*/ 93 h 93"/>
                  <a:gd name="T68" fmla="*/ 10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0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1" y="6"/>
                      <a:pt x="42" y="6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3"/>
                      <a:pt x="10" y="93"/>
                      <a:pt x="10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2" name="Freeform 233"/>
              <p:cNvSpPr>
                <a:spLocks/>
              </p:cNvSpPr>
              <p:nvPr/>
            </p:nvSpPr>
            <p:spPr bwMode="auto">
              <a:xfrm>
                <a:off x="2638425" y="-2428875"/>
                <a:ext cx="30163" cy="52387"/>
              </a:xfrm>
              <a:custGeom>
                <a:avLst/>
                <a:gdLst>
                  <a:gd name="T0" fmla="*/ 4 w 8"/>
                  <a:gd name="T1" fmla="*/ 8 h 14"/>
                  <a:gd name="T2" fmla="*/ 0 w 8"/>
                  <a:gd name="T3" fmla="*/ 5 h 14"/>
                  <a:gd name="T4" fmla="*/ 1 w 8"/>
                  <a:gd name="T5" fmla="*/ 6 h 14"/>
                  <a:gd name="T6" fmla="*/ 2 w 8"/>
                  <a:gd name="T7" fmla="*/ 7 h 14"/>
                  <a:gd name="T8" fmla="*/ 2 w 8"/>
                  <a:gd name="T9" fmla="*/ 9 h 14"/>
                  <a:gd name="T10" fmla="*/ 2 w 8"/>
                  <a:gd name="T11" fmla="*/ 9 h 14"/>
                  <a:gd name="T12" fmla="*/ 1 w 8"/>
                  <a:gd name="T13" fmla="*/ 10 h 14"/>
                  <a:gd name="T14" fmla="*/ 0 w 8"/>
                  <a:gd name="T15" fmla="*/ 11 h 14"/>
                  <a:gd name="T16" fmla="*/ 5 w 8"/>
                  <a:gd name="T17" fmla="*/ 10 h 14"/>
                  <a:gd name="T18" fmla="*/ 4 w 8"/>
                  <a:gd name="T1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4">
                    <a:moveTo>
                      <a:pt x="4" y="8"/>
                    </a:moveTo>
                    <a:cubicBezTo>
                      <a:pt x="8" y="5"/>
                      <a:pt x="1" y="0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2"/>
                      <a:pt x="6" y="8"/>
                      <a:pt x="2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4"/>
                      <a:pt x="1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5" y="14"/>
                      <a:pt x="5" y="10"/>
                    </a:cubicBezTo>
                    <a:cubicBezTo>
                      <a:pt x="5" y="9"/>
                      <a:pt x="5" y="8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3" name="Freeform 234"/>
              <p:cNvSpPr>
                <a:spLocks/>
              </p:cNvSpPr>
              <p:nvPr/>
            </p:nvSpPr>
            <p:spPr bwMode="auto">
              <a:xfrm>
                <a:off x="2676525" y="-2497138"/>
                <a:ext cx="74613" cy="3175"/>
              </a:xfrm>
              <a:custGeom>
                <a:avLst/>
                <a:gdLst>
                  <a:gd name="T0" fmla="*/ 20 w 20"/>
                  <a:gd name="T1" fmla="*/ 0 h 1"/>
                  <a:gd name="T2" fmla="*/ 10 w 20"/>
                  <a:gd name="T3" fmla="*/ 0 h 1"/>
                  <a:gd name="T4" fmla="*/ 0 w 20"/>
                  <a:gd name="T5" fmla="*/ 0 h 1"/>
                  <a:gd name="T6" fmla="*/ 0 w 20"/>
                  <a:gd name="T7" fmla="*/ 1 h 1"/>
                  <a:gd name="T8" fmla="*/ 0 w 20"/>
                  <a:gd name="T9" fmla="*/ 1 h 1"/>
                  <a:gd name="T10" fmla="*/ 0 w 20"/>
                  <a:gd name="T11" fmla="*/ 1 h 1"/>
                  <a:gd name="T12" fmla="*/ 0 w 20"/>
                  <a:gd name="T13" fmla="*/ 1 h 1"/>
                  <a:gd name="T14" fmla="*/ 0 w 20"/>
                  <a:gd name="T15" fmla="*/ 1 h 1"/>
                  <a:gd name="T16" fmla="*/ 0 w 20"/>
                  <a:gd name="T17" fmla="*/ 1 h 1"/>
                  <a:gd name="T18" fmla="*/ 0 w 20"/>
                  <a:gd name="T19" fmla="*/ 1 h 1"/>
                  <a:gd name="T20" fmla="*/ 10 w 20"/>
                  <a:gd name="T21" fmla="*/ 1 h 1"/>
                  <a:gd name="T22" fmla="*/ 20 w 20"/>
                  <a:gd name="T23" fmla="*/ 1 h 1"/>
                  <a:gd name="T24" fmla="*/ 20 w 20"/>
                  <a:gd name="T25" fmla="*/ 1 h 1"/>
                  <a:gd name="T26" fmla="*/ 20 w 20"/>
                  <a:gd name="T27" fmla="*/ 1 h 1"/>
                  <a:gd name="T28" fmla="*/ 20 w 20"/>
                  <a:gd name="T29" fmla="*/ 1 h 1"/>
                  <a:gd name="T30" fmla="*/ 20 w 20"/>
                  <a:gd name="T31" fmla="*/ 1 h 1"/>
                  <a:gd name="T32" fmla="*/ 20 w 20"/>
                  <a:gd name="T33" fmla="*/ 1 h 1"/>
                  <a:gd name="T34" fmla="*/ 20 w 20"/>
                  <a:gd name="T35" fmla="*/ 1 h 1"/>
                  <a:gd name="T36" fmla="*/ 20 w 20"/>
                  <a:gd name="T37" fmla="*/ 0 h 1"/>
                  <a:gd name="T38" fmla="*/ 20 w 20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1">
                    <a:moveTo>
                      <a:pt x="20" y="0"/>
                    </a:moveTo>
                    <a:cubicBezTo>
                      <a:pt x="17" y="0"/>
                      <a:pt x="10" y="0"/>
                      <a:pt x="10" y="0"/>
                    </a:cubicBezTo>
                    <a:cubicBezTo>
                      <a:pt x="10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7" y="1"/>
                      <a:pt x="10" y="1"/>
                    </a:cubicBezTo>
                    <a:cubicBezTo>
                      <a:pt x="14" y="1"/>
                      <a:pt x="17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4" name="Freeform 235"/>
              <p:cNvSpPr>
                <a:spLocks/>
              </p:cNvSpPr>
              <p:nvPr/>
            </p:nvSpPr>
            <p:spPr bwMode="auto">
              <a:xfrm>
                <a:off x="2709863" y="-2587625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5" name="Oval 236"/>
              <p:cNvSpPr>
                <a:spLocks noChangeArrowheads="1"/>
              </p:cNvSpPr>
              <p:nvPr/>
            </p:nvSpPr>
            <p:spPr bwMode="auto">
              <a:xfrm>
                <a:off x="2709863" y="-2565400"/>
                <a:ext cx="11113" cy="7937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6" name="Freeform 237"/>
              <p:cNvSpPr>
                <a:spLocks/>
              </p:cNvSpPr>
              <p:nvPr/>
            </p:nvSpPr>
            <p:spPr bwMode="auto">
              <a:xfrm>
                <a:off x="2747963" y="-2535238"/>
                <a:ext cx="3175" cy="476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7" name="Freeform 238"/>
              <p:cNvSpPr>
                <a:spLocks/>
              </p:cNvSpPr>
              <p:nvPr/>
            </p:nvSpPr>
            <p:spPr bwMode="auto">
              <a:xfrm>
                <a:off x="2736850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8" name="Freeform 239"/>
              <p:cNvSpPr>
                <a:spLocks/>
              </p:cNvSpPr>
              <p:nvPr/>
            </p:nvSpPr>
            <p:spPr bwMode="auto">
              <a:xfrm>
                <a:off x="2743200" y="-2546350"/>
                <a:ext cx="4763" cy="11112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1 h 3"/>
                  <a:gd name="T16" fmla="*/ 0 w 1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9" name="Freeform 240"/>
              <p:cNvSpPr>
                <a:spLocks/>
              </p:cNvSpPr>
              <p:nvPr/>
            </p:nvSpPr>
            <p:spPr bwMode="auto">
              <a:xfrm>
                <a:off x="2732088" y="-2535238"/>
                <a:ext cx="11113" cy="476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0" name="Freeform 241"/>
              <p:cNvSpPr>
                <a:spLocks/>
              </p:cNvSpPr>
              <p:nvPr/>
            </p:nvSpPr>
            <p:spPr bwMode="auto">
              <a:xfrm>
                <a:off x="2732088" y="-2530475"/>
                <a:ext cx="11113" cy="11112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1" name="Freeform 242"/>
              <p:cNvSpPr>
                <a:spLocks/>
              </p:cNvSpPr>
              <p:nvPr/>
            </p:nvSpPr>
            <p:spPr bwMode="auto">
              <a:xfrm>
                <a:off x="2720975" y="-2516188"/>
                <a:ext cx="22225" cy="7937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2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2" name="Freeform 243"/>
              <p:cNvSpPr>
                <a:spLocks/>
              </p:cNvSpPr>
              <p:nvPr/>
            </p:nvSpPr>
            <p:spPr bwMode="auto">
              <a:xfrm>
                <a:off x="2736850" y="-2519363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2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3" name="Freeform 244"/>
              <p:cNvSpPr>
                <a:spLocks/>
              </p:cNvSpPr>
              <p:nvPr/>
            </p:nvSpPr>
            <p:spPr bwMode="auto">
              <a:xfrm>
                <a:off x="2747963" y="-2522538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4" name="Freeform 245"/>
              <p:cNvSpPr>
                <a:spLocks/>
              </p:cNvSpPr>
              <p:nvPr/>
            </p:nvSpPr>
            <p:spPr bwMode="auto">
              <a:xfrm>
                <a:off x="2751138" y="-2530475"/>
                <a:ext cx="7938" cy="7937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2 w 2"/>
                  <a:gd name="T9" fmla="*/ 1 h 2"/>
                  <a:gd name="T10" fmla="*/ 1 w 2"/>
                  <a:gd name="T11" fmla="*/ 0 h 2"/>
                  <a:gd name="T12" fmla="*/ 1 w 2"/>
                  <a:gd name="T13" fmla="*/ 0 h 2"/>
                  <a:gd name="T14" fmla="*/ 0 w 2"/>
                  <a:gd name="T15" fmla="*/ 1 h 2"/>
                  <a:gd name="T16" fmla="*/ 1 w 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5" name="Freeform 246"/>
              <p:cNvSpPr>
                <a:spLocks/>
              </p:cNvSpPr>
              <p:nvPr/>
            </p:nvSpPr>
            <p:spPr bwMode="auto">
              <a:xfrm>
                <a:off x="2759075" y="-2535238"/>
                <a:ext cx="11113" cy="12700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1 h 3"/>
                  <a:gd name="T6" fmla="*/ 3 w 3"/>
                  <a:gd name="T7" fmla="*/ 1 h 3"/>
                  <a:gd name="T8" fmla="*/ 3 w 3"/>
                  <a:gd name="T9" fmla="*/ 1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1 h 3"/>
                  <a:gd name="T18" fmla="*/ 1 w 3"/>
                  <a:gd name="T19" fmla="*/ 1 h 3"/>
                  <a:gd name="T20" fmla="*/ 1 w 3"/>
                  <a:gd name="T21" fmla="*/ 2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6" name="Freeform 247"/>
              <p:cNvSpPr>
                <a:spLocks/>
              </p:cNvSpPr>
              <p:nvPr/>
            </p:nvSpPr>
            <p:spPr bwMode="auto">
              <a:xfrm>
                <a:off x="2759075" y="-2552700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7" name="Freeform 248"/>
              <p:cNvSpPr>
                <a:spLocks/>
              </p:cNvSpPr>
              <p:nvPr/>
            </p:nvSpPr>
            <p:spPr bwMode="auto">
              <a:xfrm>
                <a:off x="2751138" y="-254635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8" name="Freeform 249"/>
              <p:cNvSpPr>
                <a:spLocks/>
              </p:cNvSpPr>
              <p:nvPr/>
            </p:nvSpPr>
            <p:spPr bwMode="auto">
              <a:xfrm>
                <a:off x="2747963" y="-2552700"/>
                <a:ext cx="3175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2 h 3"/>
                  <a:gd name="T20" fmla="*/ 1 w 1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9" name="Freeform 250"/>
              <p:cNvSpPr>
                <a:spLocks/>
              </p:cNvSpPr>
              <p:nvPr/>
            </p:nvSpPr>
            <p:spPr bwMode="auto">
              <a:xfrm>
                <a:off x="2736850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0" name="Freeform 251"/>
              <p:cNvSpPr>
                <a:spLocks/>
              </p:cNvSpPr>
              <p:nvPr/>
            </p:nvSpPr>
            <p:spPr bwMode="auto">
              <a:xfrm>
                <a:off x="2736850" y="-2552700"/>
                <a:ext cx="6350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1" name="Freeform 252"/>
              <p:cNvSpPr>
                <a:spLocks/>
              </p:cNvSpPr>
              <p:nvPr/>
            </p:nvSpPr>
            <p:spPr bwMode="auto">
              <a:xfrm>
                <a:off x="2732088" y="-2546350"/>
                <a:ext cx="4763" cy="1111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0 w 1"/>
                  <a:gd name="T13" fmla="*/ 0 h 3"/>
                  <a:gd name="T14" fmla="*/ 0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2" name="Freeform 253"/>
              <p:cNvSpPr>
                <a:spLocks/>
              </p:cNvSpPr>
              <p:nvPr/>
            </p:nvSpPr>
            <p:spPr bwMode="auto">
              <a:xfrm>
                <a:off x="2732088" y="-2535238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3" name="Freeform 254"/>
              <p:cNvSpPr>
                <a:spLocks/>
              </p:cNvSpPr>
              <p:nvPr/>
            </p:nvSpPr>
            <p:spPr bwMode="auto">
              <a:xfrm>
                <a:off x="2725738" y="-2522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4" name="Freeform 255"/>
              <p:cNvSpPr>
                <a:spLocks/>
              </p:cNvSpPr>
              <p:nvPr/>
            </p:nvSpPr>
            <p:spPr bwMode="auto">
              <a:xfrm>
                <a:off x="2713038" y="-2519363"/>
                <a:ext cx="23813" cy="11112"/>
              </a:xfrm>
              <a:custGeom>
                <a:avLst/>
                <a:gdLst>
                  <a:gd name="T0" fmla="*/ 1 w 6"/>
                  <a:gd name="T1" fmla="*/ 3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5" name="Oval 256"/>
              <p:cNvSpPr>
                <a:spLocks noChangeArrowheads="1"/>
              </p:cNvSpPr>
              <p:nvPr/>
            </p:nvSpPr>
            <p:spPr bwMode="auto">
              <a:xfrm>
                <a:off x="2709863" y="-2535238"/>
                <a:ext cx="3175" cy="476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6" name="Freeform 257"/>
              <p:cNvSpPr>
                <a:spLocks/>
              </p:cNvSpPr>
              <p:nvPr/>
            </p:nvSpPr>
            <p:spPr bwMode="auto">
              <a:xfrm>
                <a:off x="2709863" y="-2530475"/>
                <a:ext cx="3175" cy="14287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7" name="Oval 258"/>
              <p:cNvSpPr>
                <a:spLocks noChangeArrowheads="1"/>
              </p:cNvSpPr>
              <p:nvPr/>
            </p:nvSpPr>
            <p:spPr bwMode="auto">
              <a:xfrm>
                <a:off x="2709863" y="-2546350"/>
                <a:ext cx="11113" cy="1111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8" name="Oval 259"/>
              <p:cNvSpPr>
                <a:spLocks noChangeArrowheads="1"/>
              </p:cNvSpPr>
              <p:nvPr/>
            </p:nvSpPr>
            <p:spPr bwMode="auto">
              <a:xfrm>
                <a:off x="2709863" y="-25527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9" name="Freeform 260"/>
              <p:cNvSpPr>
                <a:spLocks/>
              </p:cNvSpPr>
              <p:nvPr/>
            </p:nvSpPr>
            <p:spPr bwMode="auto">
              <a:xfrm>
                <a:off x="2720975" y="-2530475"/>
                <a:ext cx="4763" cy="14287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0" name="Freeform 261"/>
              <p:cNvSpPr>
                <a:spLocks/>
              </p:cNvSpPr>
              <p:nvPr/>
            </p:nvSpPr>
            <p:spPr bwMode="auto">
              <a:xfrm>
                <a:off x="2701925" y="-2530475"/>
                <a:ext cx="7938" cy="14287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1" name="Freeform 262"/>
              <p:cNvSpPr>
                <a:spLocks/>
              </p:cNvSpPr>
              <p:nvPr/>
            </p:nvSpPr>
            <p:spPr bwMode="auto">
              <a:xfrm>
                <a:off x="2690813" y="-2519363"/>
                <a:ext cx="19050" cy="11112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0 h 3"/>
                  <a:gd name="T4" fmla="*/ 4 w 5"/>
                  <a:gd name="T5" fmla="*/ 3 h 3"/>
                  <a:gd name="T6" fmla="*/ 5 w 5"/>
                  <a:gd name="T7" fmla="*/ 3 h 3"/>
                  <a:gd name="T8" fmla="*/ 5 w 5"/>
                  <a:gd name="T9" fmla="*/ 3 h 3"/>
                  <a:gd name="T10" fmla="*/ 1 w 5"/>
                  <a:gd name="T11" fmla="*/ 0 h 3"/>
                  <a:gd name="T12" fmla="*/ 0 w 5"/>
                  <a:gd name="T13" fmla="*/ 0 h 3"/>
                  <a:gd name="T14" fmla="*/ 0 w 5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2" name="Freeform 263"/>
              <p:cNvSpPr>
                <a:spLocks/>
              </p:cNvSpPr>
              <p:nvPr/>
            </p:nvSpPr>
            <p:spPr bwMode="auto">
              <a:xfrm>
                <a:off x="2687638" y="-2519363"/>
                <a:ext cx="3175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3" name="Freeform 264"/>
              <p:cNvSpPr>
                <a:spLocks/>
              </p:cNvSpPr>
              <p:nvPr/>
            </p:nvSpPr>
            <p:spPr bwMode="auto">
              <a:xfrm>
                <a:off x="2679700" y="-2530475"/>
                <a:ext cx="11113" cy="11112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2 w 3"/>
                  <a:gd name="T9" fmla="*/ 3 h 3"/>
                  <a:gd name="T10" fmla="*/ 1 w 3"/>
                  <a:gd name="T11" fmla="*/ 2 h 3"/>
                  <a:gd name="T12" fmla="*/ 3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4" name="Freeform 265"/>
              <p:cNvSpPr>
                <a:spLocks/>
              </p:cNvSpPr>
              <p:nvPr/>
            </p:nvSpPr>
            <p:spPr bwMode="auto">
              <a:xfrm>
                <a:off x="2676525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5" name="Freeform 266"/>
              <p:cNvSpPr>
                <a:spLocks/>
              </p:cNvSpPr>
              <p:nvPr/>
            </p:nvSpPr>
            <p:spPr bwMode="auto">
              <a:xfrm>
                <a:off x="2679700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2 w 3"/>
                  <a:gd name="T9" fmla="*/ 1 h 1"/>
                  <a:gd name="T10" fmla="*/ 3 w 3"/>
                  <a:gd name="T11" fmla="*/ 0 h 1"/>
                  <a:gd name="T12" fmla="*/ 2 w 3"/>
                  <a:gd name="T13" fmla="*/ 0 h 1"/>
                  <a:gd name="T14" fmla="*/ 2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6" name="Freeform 267"/>
              <p:cNvSpPr>
                <a:spLocks/>
              </p:cNvSpPr>
              <p:nvPr/>
            </p:nvSpPr>
            <p:spPr bwMode="auto">
              <a:xfrm>
                <a:off x="2676525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0 w 3"/>
                  <a:gd name="T7" fmla="*/ 1 h 3"/>
                  <a:gd name="T8" fmla="*/ 1 w 3"/>
                  <a:gd name="T9" fmla="*/ 2 h 3"/>
                  <a:gd name="T10" fmla="*/ 1 w 3"/>
                  <a:gd name="T11" fmla="*/ 3 h 3"/>
                  <a:gd name="T12" fmla="*/ 3 w 3"/>
                  <a:gd name="T13" fmla="*/ 1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7" name="Freeform 268"/>
              <p:cNvSpPr>
                <a:spLocks/>
              </p:cNvSpPr>
              <p:nvPr/>
            </p:nvSpPr>
            <p:spPr bwMode="auto">
              <a:xfrm>
                <a:off x="2668588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8" name="Freeform 269"/>
              <p:cNvSpPr>
                <a:spLocks/>
              </p:cNvSpPr>
              <p:nvPr/>
            </p:nvSpPr>
            <p:spPr bwMode="auto">
              <a:xfrm>
                <a:off x="2665413" y="-2530475"/>
                <a:ext cx="11113" cy="7937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0 w 3"/>
                  <a:gd name="T7" fmla="*/ 1 h 2"/>
                  <a:gd name="T8" fmla="*/ 1 w 3"/>
                  <a:gd name="T9" fmla="*/ 2 h 2"/>
                  <a:gd name="T10" fmla="*/ 1 w 3"/>
                  <a:gd name="T11" fmla="*/ 2 h 2"/>
                  <a:gd name="T12" fmla="*/ 2 w 3"/>
                  <a:gd name="T13" fmla="*/ 2 h 2"/>
                  <a:gd name="T14" fmla="*/ 3 w 3"/>
                  <a:gd name="T15" fmla="*/ 1 h 2"/>
                  <a:gd name="T16" fmla="*/ 1 w 3"/>
                  <a:gd name="T17" fmla="*/ 0 h 2"/>
                  <a:gd name="T18" fmla="*/ 1 w 3"/>
                  <a:gd name="T19" fmla="*/ 0 h 2"/>
                  <a:gd name="T20" fmla="*/ 1 w 3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9" name="Freeform 270"/>
              <p:cNvSpPr>
                <a:spLocks/>
              </p:cNvSpPr>
              <p:nvPr/>
            </p:nvSpPr>
            <p:spPr bwMode="auto">
              <a:xfrm>
                <a:off x="2668588" y="-2522538"/>
                <a:ext cx="11113" cy="3175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2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0" name="Freeform 271"/>
              <p:cNvSpPr>
                <a:spLocks/>
              </p:cNvSpPr>
              <p:nvPr/>
            </p:nvSpPr>
            <p:spPr bwMode="auto">
              <a:xfrm>
                <a:off x="2679700" y="-2519363"/>
                <a:ext cx="7938" cy="3175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1" name="Freeform 272"/>
              <p:cNvSpPr>
                <a:spLocks/>
              </p:cNvSpPr>
              <p:nvPr/>
            </p:nvSpPr>
            <p:spPr bwMode="auto">
              <a:xfrm>
                <a:off x="2679700" y="-2516188"/>
                <a:ext cx="22225" cy="7937"/>
              </a:xfrm>
              <a:custGeom>
                <a:avLst/>
                <a:gdLst>
                  <a:gd name="T0" fmla="*/ 5 w 6"/>
                  <a:gd name="T1" fmla="*/ 2 h 2"/>
                  <a:gd name="T2" fmla="*/ 6 w 6"/>
                  <a:gd name="T3" fmla="*/ 2 h 2"/>
                  <a:gd name="T4" fmla="*/ 6 w 6"/>
                  <a:gd name="T5" fmla="*/ 2 h 2"/>
                  <a:gd name="T6" fmla="*/ 6 w 6"/>
                  <a:gd name="T7" fmla="*/ 1 h 2"/>
                  <a:gd name="T8" fmla="*/ 1 w 6"/>
                  <a:gd name="T9" fmla="*/ 0 h 2"/>
                  <a:gd name="T10" fmla="*/ 0 w 6"/>
                  <a:gd name="T11" fmla="*/ 0 h 2"/>
                  <a:gd name="T12" fmla="*/ 1 w 6"/>
                  <a:gd name="T13" fmla="*/ 1 h 2"/>
                  <a:gd name="T14" fmla="*/ 4 w 6"/>
                  <a:gd name="T15" fmla="*/ 2 h 2"/>
                  <a:gd name="T16" fmla="*/ 5 w 6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2" name="Freeform 273"/>
              <p:cNvSpPr>
                <a:spLocks/>
              </p:cNvSpPr>
              <p:nvPr/>
            </p:nvSpPr>
            <p:spPr bwMode="auto">
              <a:xfrm>
                <a:off x="2690813" y="-2522538"/>
                <a:ext cx="7938" cy="3175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3" name="Freeform 274"/>
              <p:cNvSpPr>
                <a:spLocks/>
              </p:cNvSpPr>
              <p:nvPr/>
            </p:nvSpPr>
            <p:spPr bwMode="auto">
              <a:xfrm>
                <a:off x="2687638" y="-2535238"/>
                <a:ext cx="11113" cy="12700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1 h 3"/>
                  <a:gd name="T10" fmla="*/ 3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4" name="Freeform 275"/>
              <p:cNvSpPr>
                <a:spLocks/>
              </p:cNvSpPr>
              <p:nvPr/>
            </p:nvSpPr>
            <p:spPr bwMode="auto">
              <a:xfrm>
                <a:off x="2687638" y="-2546350"/>
                <a:ext cx="3175" cy="11112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0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5" name="Freeform 276"/>
              <p:cNvSpPr>
                <a:spLocks/>
              </p:cNvSpPr>
              <p:nvPr/>
            </p:nvSpPr>
            <p:spPr bwMode="auto">
              <a:xfrm>
                <a:off x="2679700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1 h 3"/>
                  <a:gd name="T18" fmla="*/ 2 w 3"/>
                  <a:gd name="T19" fmla="*/ 0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6" name="Freeform 277"/>
              <p:cNvSpPr>
                <a:spLocks/>
              </p:cNvSpPr>
              <p:nvPr/>
            </p:nvSpPr>
            <p:spPr bwMode="auto">
              <a:xfrm>
                <a:off x="2676525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7" name="Freeform 278"/>
              <p:cNvSpPr>
                <a:spLocks/>
              </p:cNvSpPr>
              <p:nvPr/>
            </p:nvSpPr>
            <p:spPr bwMode="auto">
              <a:xfrm>
                <a:off x="2668588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2 h 3"/>
                  <a:gd name="T8" fmla="*/ 2 w 3"/>
                  <a:gd name="T9" fmla="*/ 3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8" name="Freeform 279"/>
              <p:cNvSpPr>
                <a:spLocks/>
              </p:cNvSpPr>
              <p:nvPr/>
            </p:nvSpPr>
            <p:spPr bwMode="auto">
              <a:xfrm>
                <a:off x="2665413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9" name="Freeform 280"/>
              <p:cNvSpPr>
                <a:spLocks/>
              </p:cNvSpPr>
              <p:nvPr/>
            </p:nvSpPr>
            <p:spPr bwMode="auto">
              <a:xfrm>
                <a:off x="2660650" y="-255270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2 h 3"/>
                  <a:gd name="T12" fmla="*/ 2 w 2"/>
                  <a:gd name="T13" fmla="*/ 2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0" name="Freeform 281"/>
              <p:cNvSpPr>
                <a:spLocks/>
              </p:cNvSpPr>
              <p:nvPr/>
            </p:nvSpPr>
            <p:spPr bwMode="auto">
              <a:xfrm>
                <a:off x="2660650" y="-2535238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1 w 2"/>
                  <a:gd name="T5" fmla="*/ 2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1 w 2"/>
                  <a:gd name="T19" fmla="*/ 0 h 3"/>
                  <a:gd name="T20" fmla="*/ 0 w 2"/>
                  <a:gd name="T21" fmla="*/ 1 h 3"/>
                  <a:gd name="T22" fmla="*/ 0 w 2"/>
                  <a:gd name="T23" fmla="*/ 1 h 3"/>
                  <a:gd name="T24" fmla="*/ 0 w 2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1" name="Freeform 282"/>
              <p:cNvSpPr>
                <a:spLocks/>
              </p:cNvSpPr>
              <p:nvPr/>
            </p:nvSpPr>
            <p:spPr bwMode="auto">
              <a:xfrm>
                <a:off x="2660650" y="-2530475"/>
                <a:ext cx="4763" cy="7937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2" name="Freeform 283"/>
              <p:cNvSpPr>
                <a:spLocks/>
              </p:cNvSpPr>
              <p:nvPr/>
            </p:nvSpPr>
            <p:spPr bwMode="auto">
              <a:xfrm>
                <a:off x="2665413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3" name="Freeform 284"/>
              <p:cNvSpPr>
                <a:spLocks/>
              </p:cNvSpPr>
              <p:nvPr/>
            </p:nvSpPr>
            <p:spPr bwMode="auto">
              <a:xfrm>
                <a:off x="2668588" y="-2519363"/>
                <a:ext cx="7938" cy="11112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4" name="Freeform 285"/>
              <p:cNvSpPr>
                <a:spLocks/>
              </p:cNvSpPr>
              <p:nvPr/>
            </p:nvSpPr>
            <p:spPr bwMode="auto">
              <a:xfrm>
                <a:off x="2668588" y="-2516188"/>
                <a:ext cx="11113" cy="7937"/>
              </a:xfrm>
              <a:custGeom>
                <a:avLst/>
                <a:gdLst>
                  <a:gd name="T0" fmla="*/ 7 w 7"/>
                  <a:gd name="T1" fmla="*/ 5 h 5"/>
                  <a:gd name="T2" fmla="*/ 7 w 7"/>
                  <a:gd name="T3" fmla="*/ 3 h 5"/>
                  <a:gd name="T4" fmla="*/ 5 w 7"/>
                  <a:gd name="T5" fmla="*/ 0 h 5"/>
                  <a:gd name="T6" fmla="*/ 0 w 7"/>
                  <a:gd name="T7" fmla="*/ 5 h 5"/>
                  <a:gd name="T8" fmla="*/ 2 w 7"/>
                  <a:gd name="T9" fmla="*/ 5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lnTo>
                      <a:pt x="7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5" name="Freeform 286"/>
              <p:cNvSpPr>
                <a:spLocks/>
              </p:cNvSpPr>
              <p:nvPr/>
            </p:nvSpPr>
            <p:spPr bwMode="auto">
              <a:xfrm>
                <a:off x="2676525" y="-2505075"/>
                <a:ext cx="74613" cy="7937"/>
              </a:xfrm>
              <a:custGeom>
                <a:avLst/>
                <a:gdLst>
                  <a:gd name="T0" fmla="*/ 20 w 20"/>
                  <a:gd name="T1" fmla="*/ 2 h 2"/>
                  <a:gd name="T2" fmla="*/ 20 w 20"/>
                  <a:gd name="T3" fmla="*/ 2 h 2"/>
                  <a:gd name="T4" fmla="*/ 20 w 20"/>
                  <a:gd name="T5" fmla="*/ 2 h 2"/>
                  <a:gd name="T6" fmla="*/ 20 w 20"/>
                  <a:gd name="T7" fmla="*/ 1 h 2"/>
                  <a:gd name="T8" fmla="*/ 20 w 20"/>
                  <a:gd name="T9" fmla="*/ 1 h 2"/>
                  <a:gd name="T10" fmla="*/ 20 w 20"/>
                  <a:gd name="T11" fmla="*/ 1 h 2"/>
                  <a:gd name="T12" fmla="*/ 20 w 20"/>
                  <a:gd name="T13" fmla="*/ 1 h 2"/>
                  <a:gd name="T14" fmla="*/ 20 w 20"/>
                  <a:gd name="T15" fmla="*/ 1 h 2"/>
                  <a:gd name="T16" fmla="*/ 20 w 20"/>
                  <a:gd name="T17" fmla="*/ 1 h 2"/>
                  <a:gd name="T18" fmla="*/ 20 w 20"/>
                  <a:gd name="T19" fmla="*/ 1 h 2"/>
                  <a:gd name="T20" fmla="*/ 20 w 20"/>
                  <a:gd name="T21" fmla="*/ 1 h 2"/>
                  <a:gd name="T22" fmla="*/ 20 w 20"/>
                  <a:gd name="T23" fmla="*/ 1 h 2"/>
                  <a:gd name="T24" fmla="*/ 20 w 20"/>
                  <a:gd name="T25" fmla="*/ 1 h 2"/>
                  <a:gd name="T26" fmla="*/ 20 w 20"/>
                  <a:gd name="T27" fmla="*/ 1 h 2"/>
                  <a:gd name="T28" fmla="*/ 20 w 20"/>
                  <a:gd name="T29" fmla="*/ 0 h 2"/>
                  <a:gd name="T30" fmla="*/ 12 w 20"/>
                  <a:gd name="T31" fmla="*/ 0 h 2"/>
                  <a:gd name="T32" fmla="*/ 10 w 20"/>
                  <a:gd name="T33" fmla="*/ 0 h 2"/>
                  <a:gd name="T34" fmla="*/ 10 w 20"/>
                  <a:gd name="T35" fmla="*/ 0 h 2"/>
                  <a:gd name="T36" fmla="*/ 9 w 20"/>
                  <a:gd name="T37" fmla="*/ 0 h 2"/>
                  <a:gd name="T38" fmla="*/ 0 w 20"/>
                  <a:gd name="T39" fmla="*/ 0 h 2"/>
                  <a:gd name="T40" fmla="*/ 0 w 20"/>
                  <a:gd name="T41" fmla="*/ 1 h 2"/>
                  <a:gd name="T42" fmla="*/ 0 w 20"/>
                  <a:gd name="T43" fmla="*/ 1 h 2"/>
                  <a:gd name="T44" fmla="*/ 0 w 20"/>
                  <a:gd name="T45" fmla="*/ 1 h 2"/>
                  <a:gd name="T46" fmla="*/ 0 w 20"/>
                  <a:gd name="T47" fmla="*/ 1 h 2"/>
                  <a:gd name="T48" fmla="*/ 0 w 20"/>
                  <a:gd name="T49" fmla="*/ 1 h 2"/>
                  <a:gd name="T50" fmla="*/ 0 w 20"/>
                  <a:gd name="T51" fmla="*/ 1 h 2"/>
                  <a:gd name="T52" fmla="*/ 0 w 20"/>
                  <a:gd name="T53" fmla="*/ 1 h 2"/>
                  <a:gd name="T54" fmla="*/ 0 w 20"/>
                  <a:gd name="T55" fmla="*/ 1 h 2"/>
                  <a:gd name="T56" fmla="*/ 0 w 20"/>
                  <a:gd name="T57" fmla="*/ 1 h 2"/>
                  <a:gd name="T58" fmla="*/ 0 w 20"/>
                  <a:gd name="T59" fmla="*/ 1 h 2"/>
                  <a:gd name="T60" fmla="*/ 0 w 20"/>
                  <a:gd name="T61" fmla="*/ 1 h 2"/>
                  <a:gd name="T62" fmla="*/ 0 w 20"/>
                  <a:gd name="T63" fmla="*/ 2 h 2"/>
                  <a:gd name="T64" fmla="*/ 0 w 20"/>
                  <a:gd name="T65" fmla="*/ 2 h 2"/>
                  <a:gd name="T66" fmla="*/ 0 w 20"/>
                  <a:gd name="T67" fmla="*/ 2 h 2"/>
                  <a:gd name="T68" fmla="*/ 0 w 20"/>
                  <a:gd name="T69" fmla="*/ 2 h 2"/>
                  <a:gd name="T70" fmla="*/ 20 w 20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2">
                    <a:moveTo>
                      <a:pt x="20" y="2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5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3" y="1"/>
                      <a:pt x="2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6" name="Freeform 287"/>
              <p:cNvSpPr>
                <a:spLocks/>
              </p:cNvSpPr>
              <p:nvPr/>
            </p:nvSpPr>
            <p:spPr bwMode="auto">
              <a:xfrm>
                <a:off x="2743200" y="-2516188"/>
                <a:ext cx="7938" cy="7937"/>
              </a:xfrm>
              <a:custGeom>
                <a:avLst/>
                <a:gdLst>
                  <a:gd name="T0" fmla="*/ 5 w 5"/>
                  <a:gd name="T1" fmla="*/ 5 h 5"/>
                  <a:gd name="T2" fmla="*/ 3 w 5"/>
                  <a:gd name="T3" fmla="*/ 0 h 5"/>
                  <a:gd name="T4" fmla="*/ 0 w 5"/>
                  <a:gd name="T5" fmla="*/ 3 h 5"/>
                  <a:gd name="T6" fmla="*/ 3 w 5"/>
                  <a:gd name="T7" fmla="*/ 5 h 5"/>
                  <a:gd name="T8" fmla="*/ 5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7" name="Freeform 288"/>
              <p:cNvSpPr>
                <a:spLocks/>
              </p:cNvSpPr>
              <p:nvPr/>
            </p:nvSpPr>
            <p:spPr bwMode="auto">
              <a:xfrm>
                <a:off x="2747963" y="-2519363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1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8" name="Freeform 289"/>
              <p:cNvSpPr>
                <a:spLocks/>
              </p:cNvSpPr>
              <p:nvPr/>
            </p:nvSpPr>
            <p:spPr bwMode="auto">
              <a:xfrm>
                <a:off x="2759075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1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9" name="Freeform 290"/>
              <p:cNvSpPr>
                <a:spLocks/>
              </p:cNvSpPr>
              <p:nvPr/>
            </p:nvSpPr>
            <p:spPr bwMode="auto">
              <a:xfrm>
                <a:off x="2762250" y="-2530475"/>
                <a:ext cx="7938" cy="7937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0" name="Freeform 291"/>
              <p:cNvSpPr>
                <a:spLocks/>
              </p:cNvSpPr>
              <p:nvPr/>
            </p:nvSpPr>
            <p:spPr bwMode="auto">
              <a:xfrm>
                <a:off x="2762250" y="-2546350"/>
                <a:ext cx="7938" cy="15875"/>
              </a:xfrm>
              <a:custGeom>
                <a:avLst/>
                <a:gdLst>
                  <a:gd name="T0" fmla="*/ 1 w 2"/>
                  <a:gd name="T1" fmla="*/ 3 h 4"/>
                  <a:gd name="T2" fmla="*/ 1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0 w 2"/>
                  <a:gd name="T9" fmla="*/ 2 h 4"/>
                  <a:gd name="T10" fmla="*/ 1 w 2"/>
                  <a:gd name="T11" fmla="*/ 3 h 4"/>
                  <a:gd name="T12" fmla="*/ 1 w 2"/>
                  <a:gd name="T13" fmla="*/ 4 h 4"/>
                  <a:gd name="T14" fmla="*/ 1 w 2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1" name="Freeform 292"/>
              <p:cNvSpPr>
                <a:spLocks/>
              </p:cNvSpPr>
              <p:nvPr/>
            </p:nvSpPr>
            <p:spPr bwMode="auto">
              <a:xfrm>
                <a:off x="2762250" y="-2557463"/>
                <a:ext cx="7938" cy="1111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1 w 2"/>
                  <a:gd name="T7" fmla="*/ 0 h 3"/>
                  <a:gd name="T8" fmla="*/ 1 w 2"/>
                  <a:gd name="T9" fmla="*/ 0 h 3"/>
                  <a:gd name="T10" fmla="*/ 0 w 2"/>
                  <a:gd name="T11" fmla="*/ 0 h 3"/>
                  <a:gd name="T12" fmla="*/ 2 w 2"/>
                  <a:gd name="T13" fmla="*/ 3 h 3"/>
                  <a:gd name="T14" fmla="*/ 2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2" name="Freeform 293"/>
              <p:cNvSpPr>
                <a:spLocks/>
              </p:cNvSpPr>
              <p:nvPr/>
            </p:nvSpPr>
            <p:spPr bwMode="auto">
              <a:xfrm>
                <a:off x="2759075" y="-2565400"/>
                <a:ext cx="3175" cy="793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3" name="Freeform 294"/>
              <p:cNvSpPr>
                <a:spLocks/>
              </p:cNvSpPr>
              <p:nvPr/>
            </p:nvSpPr>
            <p:spPr bwMode="auto">
              <a:xfrm>
                <a:off x="2751138" y="-2557463"/>
                <a:ext cx="7938" cy="1111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2 w 2"/>
                  <a:gd name="T9" fmla="*/ 1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0 w 2"/>
                  <a:gd name="T19" fmla="*/ 1 h 3"/>
                  <a:gd name="T20" fmla="*/ 0 w 2"/>
                  <a:gd name="T21" fmla="*/ 2 h 3"/>
                  <a:gd name="T22" fmla="*/ 0 w 2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4" name="Freeform 295"/>
              <p:cNvSpPr>
                <a:spLocks/>
              </p:cNvSpPr>
              <p:nvPr/>
            </p:nvSpPr>
            <p:spPr bwMode="auto">
              <a:xfrm>
                <a:off x="2747963" y="-2565400"/>
                <a:ext cx="3175" cy="1270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1 h 3"/>
                  <a:gd name="T6" fmla="*/ 1 w 1"/>
                  <a:gd name="T7" fmla="*/ 1 h 3"/>
                  <a:gd name="T8" fmla="*/ 1 w 1"/>
                  <a:gd name="T9" fmla="*/ 0 h 3"/>
                  <a:gd name="T10" fmla="*/ 0 w 1"/>
                  <a:gd name="T11" fmla="*/ 1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5" name="Freeform 296"/>
              <p:cNvSpPr>
                <a:spLocks/>
              </p:cNvSpPr>
              <p:nvPr/>
            </p:nvSpPr>
            <p:spPr bwMode="auto">
              <a:xfrm>
                <a:off x="2736850" y="-25654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3 h 3"/>
                  <a:gd name="T10" fmla="*/ 0 w 2"/>
                  <a:gd name="T11" fmla="*/ 3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6" name="Freeform 297"/>
              <p:cNvSpPr>
                <a:spLocks/>
              </p:cNvSpPr>
              <p:nvPr/>
            </p:nvSpPr>
            <p:spPr bwMode="auto">
              <a:xfrm>
                <a:off x="2725738" y="-2568575"/>
                <a:ext cx="11113" cy="38100"/>
              </a:xfrm>
              <a:custGeom>
                <a:avLst/>
                <a:gdLst>
                  <a:gd name="T0" fmla="*/ 1 w 3"/>
                  <a:gd name="T1" fmla="*/ 10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10 h 10"/>
                  <a:gd name="T16" fmla="*/ 1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1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7" name="Freeform 298"/>
              <p:cNvSpPr>
                <a:spLocks/>
              </p:cNvSpPr>
              <p:nvPr/>
            </p:nvSpPr>
            <p:spPr bwMode="auto">
              <a:xfrm>
                <a:off x="2720975" y="-2565400"/>
                <a:ext cx="4763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9 h 9"/>
                  <a:gd name="T8" fmla="*/ 1 w 1"/>
                  <a:gd name="T9" fmla="*/ 0 h 9"/>
                  <a:gd name="T10" fmla="*/ 1 w 1"/>
                  <a:gd name="T11" fmla="*/ 0 h 9"/>
                  <a:gd name="T12" fmla="*/ 0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8" name="Freeform 299"/>
              <p:cNvSpPr>
                <a:spLocks/>
              </p:cNvSpPr>
              <p:nvPr/>
            </p:nvSpPr>
            <p:spPr bwMode="auto">
              <a:xfrm>
                <a:off x="2701925" y="-2613025"/>
                <a:ext cx="23813" cy="22225"/>
              </a:xfrm>
              <a:custGeom>
                <a:avLst/>
                <a:gdLst>
                  <a:gd name="T0" fmla="*/ 2 w 6"/>
                  <a:gd name="T1" fmla="*/ 4 h 6"/>
                  <a:gd name="T2" fmla="*/ 3 w 6"/>
                  <a:gd name="T3" fmla="*/ 4 h 6"/>
                  <a:gd name="T4" fmla="*/ 2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2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1 h 6"/>
                  <a:gd name="T28" fmla="*/ 5 w 6"/>
                  <a:gd name="T29" fmla="*/ 0 h 6"/>
                  <a:gd name="T30" fmla="*/ 2 w 6"/>
                  <a:gd name="T31" fmla="*/ 0 h 6"/>
                  <a:gd name="T32" fmla="*/ 2 w 6"/>
                  <a:gd name="T33" fmla="*/ 1 h 6"/>
                  <a:gd name="T34" fmla="*/ 3 w 6"/>
                  <a:gd name="T35" fmla="*/ 2 h 6"/>
                  <a:gd name="T36" fmla="*/ 2 w 6"/>
                  <a:gd name="T37" fmla="*/ 3 h 6"/>
                  <a:gd name="T38" fmla="*/ 1 w 6"/>
                  <a:gd name="T39" fmla="*/ 2 h 6"/>
                  <a:gd name="T40" fmla="*/ 0 w 6"/>
                  <a:gd name="T41" fmla="*/ 2 h 6"/>
                  <a:gd name="T42" fmla="*/ 0 w 6"/>
                  <a:gd name="T43" fmla="*/ 4 h 6"/>
                  <a:gd name="T44" fmla="*/ 1 w 6"/>
                  <a:gd name="T45" fmla="*/ 4 h 6"/>
                  <a:gd name="T46" fmla="*/ 2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2" y="4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3" y="2"/>
                      <a:pt x="3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9" name="Freeform 300"/>
              <p:cNvSpPr>
                <a:spLocks/>
              </p:cNvSpPr>
              <p:nvPr/>
            </p:nvSpPr>
            <p:spPr bwMode="auto">
              <a:xfrm>
                <a:off x="2698750" y="-25654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9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0" name="Freeform 301"/>
              <p:cNvSpPr>
                <a:spLocks/>
              </p:cNvSpPr>
              <p:nvPr/>
            </p:nvSpPr>
            <p:spPr bwMode="auto">
              <a:xfrm>
                <a:off x="2690813" y="-2568575"/>
                <a:ext cx="11113" cy="38100"/>
              </a:xfrm>
              <a:custGeom>
                <a:avLst/>
                <a:gdLst>
                  <a:gd name="T0" fmla="*/ 3 w 3"/>
                  <a:gd name="T1" fmla="*/ 10 h 10"/>
                  <a:gd name="T2" fmla="*/ 2 w 3"/>
                  <a:gd name="T3" fmla="*/ 0 h 10"/>
                  <a:gd name="T4" fmla="*/ 2 w 3"/>
                  <a:gd name="T5" fmla="*/ 0 h 10"/>
                  <a:gd name="T6" fmla="*/ 2 w 3"/>
                  <a:gd name="T7" fmla="*/ 0 h 10"/>
                  <a:gd name="T8" fmla="*/ 0 w 3"/>
                  <a:gd name="T9" fmla="*/ 0 h 10"/>
                  <a:gd name="T10" fmla="*/ 0 w 3"/>
                  <a:gd name="T11" fmla="*/ 0 h 10"/>
                  <a:gd name="T12" fmla="*/ 3 w 3"/>
                  <a:gd name="T13" fmla="*/ 10 h 10"/>
                  <a:gd name="T14" fmla="*/ 3 w 3"/>
                  <a:gd name="T15" fmla="*/ 10 h 10"/>
                  <a:gd name="T16" fmla="*/ 3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1" name="Freeform 302"/>
              <p:cNvSpPr>
                <a:spLocks/>
              </p:cNvSpPr>
              <p:nvPr/>
            </p:nvSpPr>
            <p:spPr bwMode="auto">
              <a:xfrm>
                <a:off x="2679700" y="-2565400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3 h 3"/>
                  <a:gd name="T8" fmla="*/ 2 w 2"/>
                  <a:gd name="T9" fmla="*/ 3 h 3"/>
                  <a:gd name="T10" fmla="*/ 1 w 2"/>
                  <a:gd name="T11" fmla="*/ 0 h 3"/>
                  <a:gd name="T12" fmla="*/ 1 w 2"/>
                  <a:gd name="T13" fmla="*/ 1 h 3"/>
                  <a:gd name="T14" fmla="*/ 0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2" name="Freeform 303"/>
              <p:cNvSpPr>
                <a:spLocks/>
              </p:cNvSpPr>
              <p:nvPr/>
            </p:nvSpPr>
            <p:spPr bwMode="auto">
              <a:xfrm>
                <a:off x="2668588" y="-2565400"/>
                <a:ext cx="11113" cy="12700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2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3" name="Freeform 304"/>
              <p:cNvSpPr>
                <a:spLocks/>
              </p:cNvSpPr>
              <p:nvPr/>
            </p:nvSpPr>
            <p:spPr bwMode="auto">
              <a:xfrm>
                <a:off x="2665413" y="-2557463"/>
                <a:ext cx="11113" cy="11112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4" name="Freeform 305"/>
              <p:cNvSpPr>
                <a:spLocks/>
              </p:cNvSpPr>
              <p:nvPr/>
            </p:nvSpPr>
            <p:spPr bwMode="auto">
              <a:xfrm>
                <a:off x="2665413" y="-2565400"/>
                <a:ext cx="3175" cy="7937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5" name="Freeform 306"/>
              <p:cNvSpPr>
                <a:spLocks/>
              </p:cNvSpPr>
              <p:nvPr/>
            </p:nvSpPr>
            <p:spPr bwMode="auto">
              <a:xfrm>
                <a:off x="2660650" y="-2557463"/>
                <a:ext cx="4763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6" name="Freeform 307"/>
              <p:cNvSpPr>
                <a:spLocks/>
              </p:cNvSpPr>
              <p:nvPr/>
            </p:nvSpPr>
            <p:spPr bwMode="auto">
              <a:xfrm>
                <a:off x="2652713" y="-2546350"/>
                <a:ext cx="12700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7" name="Freeform 308"/>
              <p:cNvSpPr>
                <a:spLocks/>
              </p:cNvSpPr>
              <p:nvPr/>
            </p:nvSpPr>
            <p:spPr bwMode="auto">
              <a:xfrm>
                <a:off x="2641600" y="-2486025"/>
                <a:ext cx="139700" cy="11112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8" name="Freeform 309"/>
              <p:cNvSpPr>
                <a:spLocks/>
              </p:cNvSpPr>
              <p:nvPr/>
            </p:nvSpPr>
            <p:spPr bwMode="auto">
              <a:xfrm>
                <a:off x="2649538" y="-2470150"/>
                <a:ext cx="123825" cy="6350"/>
              </a:xfrm>
              <a:custGeom>
                <a:avLst/>
                <a:gdLst>
                  <a:gd name="T0" fmla="*/ 0 w 33"/>
                  <a:gd name="T1" fmla="*/ 0 h 2"/>
                  <a:gd name="T2" fmla="*/ 0 w 33"/>
                  <a:gd name="T3" fmla="*/ 1 h 2"/>
                  <a:gd name="T4" fmla="*/ 0 w 33"/>
                  <a:gd name="T5" fmla="*/ 2 h 2"/>
                  <a:gd name="T6" fmla="*/ 33 w 33"/>
                  <a:gd name="T7" fmla="*/ 2 h 2"/>
                  <a:gd name="T8" fmla="*/ 33 w 33"/>
                  <a:gd name="T9" fmla="*/ 1 h 2"/>
                  <a:gd name="T10" fmla="*/ 33 w 33"/>
                  <a:gd name="T11" fmla="*/ 0 h 2"/>
                  <a:gd name="T12" fmla="*/ 0 w 33"/>
                  <a:gd name="T13" fmla="*/ 0 h 2"/>
                  <a:gd name="T14" fmla="*/ 0 w 3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1"/>
                      <a:pt x="33" y="1"/>
                    </a:cubicBezTo>
                    <a:cubicBezTo>
                      <a:pt x="33" y="1"/>
                      <a:pt x="33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9" name="Freeform 310"/>
              <p:cNvSpPr>
                <a:spLocks/>
              </p:cNvSpPr>
              <p:nvPr/>
            </p:nvSpPr>
            <p:spPr bwMode="auto">
              <a:xfrm>
                <a:off x="2638425" y="-2085975"/>
                <a:ext cx="147638" cy="3175"/>
              </a:xfrm>
              <a:custGeom>
                <a:avLst/>
                <a:gdLst>
                  <a:gd name="T0" fmla="*/ 0 w 93"/>
                  <a:gd name="T1" fmla="*/ 0 h 2"/>
                  <a:gd name="T2" fmla="*/ 93 w 93"/>
                  <a:gd name="T3" fmla="*/ 0 h 2"/>
                  <a:gd name="T4" fmla="*/ 93 w 93"/>
                  <a:gd name="T5" fmla="*/ 2 h 2"/>
                  <a:gd name="T6" fmla="*/ 0 w 93"/>
                  <a:gd name="T7" fmla="*/ 2 h 2"/>
                  <a:gd name="T8" fmla="*/ 0 w 93"/>
                  <a:gd name="T9" fmla="*/ 0 h 2"/>
                  <a:gd name="T10" fmla="*/ 0 w 9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2">
                    <a:moveTo>
                      <a:pt x="0" y="0"/>
                    </a:moveTo>
                    <a:lnTo>
                      <a:pt x="93" y="0"/>
                    </a:lnTo>
                    <a:lnTo>
                      <a:pt x="9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0" name="Freeform 311"/>
              <p:cNvSpPr>
                <a:spLocks/>
              </p:cNvSpPr>
              <p:nvPr/>
            </p:nvSpPr>
            <p:spPr bwMode="auto">
              <a:xfrm>
                <a:off x="2619375" y="-2071688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1" name="Freeform 312"/>
              <p:cNvSpPr>
                <a:spLocks/>
              </p:cNvSpPr>
              <p:nvPr/>
            </p:nvSpPr>
            <p:spPr bwMode="auto">
              <a:xfrm>
                <a:off x="2649538" y="-2098675"/>
                <a:ext cx="131763" cy="4762"/>
              </a:xfrm>
              <a:custGeom>
                <a:avLst/>
                <a:gdLst>
                  <a:gd name="T0" fmla="*/ 0 w 83"/>
                  <a:gd name="T1" fmla="*/ 0 h 3"/>
                  <a:gd name="T2" fmla="*/ 83 w 83"/>
                  <a:gd name="T3" fmla="*/ 0 h 3"/>
                  <a:gd name="T4" fmla="*/ 83 w 83"/>
                  <a:gd name="T5" fmla="*/ 3 h 3"/>
                  <a:gd name="T6" fmla="*/ 0 w 83"/>
                  <a:gd name="T7" fmla="*/ 3 h 3"/>
                  <a:gd name="T8" fmla="*/ 0 w 83"/>
                  <a:gd name="T9" fmla="*/ 0 h 3"/>
                  <a:gd name="T10" fmla="*/ 0 w 8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3">
                    <a:moveTo>
                      <a:pt x="0" y="0"/>
                    </a:moveTo>
                    <a:lnTo>
                      <a:pt x="83" y="0"/>
                    </a:lnTo>
                    <a:lnTo>
                      <a:pt x="8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2" name="Freeform 313"/>
              <p:cNvSpPr>
                <a:spLocks/>
              </p:cNvSpPr>
              <p:nvPr/>
            </p:nvSpPr>
            <p:spPr bwMode="auto">
              <a:xfrm>
                <a:off x="2605088" y="-2055813"/>
                <a:ext cx="214313" cy="6350"/>
              </a:xfrm>
              <a:custGeom>
                <a:avLst/>
                <a:gdLst>
                  <a:gd name="T0" fmla="*/ 0 w 135"/>
                  <a:gd name="T1" fmla="*/ 0 h 4"/>
                  <a:gd name="T2" fmla="*/ 135 w 135"/>
                  <a:gd name="T3" fmla="*/ 0 h 4"/>
                  <a:gd name="T4" fmla="*/ 135 w 135"/>
                  <a:gd name="T5" fmla="*/ 4 h 4"/>
                  <a:gd name="T6" fmla="*/ 0 w 135"/>
                  <a:gd name="T7" fmla="*/ 4 h 4"/>
                  <a:gd name="T8" fmla="*/ 0 w 135"/>
                  <a:gd name="T9" fmla="*/ 0 h 4"/>
                  <a:gd name="T10" fmla="*/ 0 w 13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" h="4">
                    <a:moveTo>
                      <a:pt x="0" y="0"/>
                    </a:moveTo>
                    <a:lnTo>
                      <a:pt x="135" y="0"/>
                    </a:lnTo>
                    <a:lnTo>
                      <a:pt x="13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3" name="Freeform 314"/>
              <p:cNvSpPr>
                <a:spLocks/>
              </p:cNvSpPr>
              <p:nvPr/>
            </p:nvSpPr>
            <p:spPr bwMode="auto">
              <a:xfrm>
                <a:off x="2473325" y="-2409825"/>
                <a:ext cx="176213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7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6 w 47"/>
                  <a:gd name="T17" fmla="*/ 72 h 88"/>
                  <a:gd name="T18" fmla="*/ 34 w 47"/>
                  <a:gd name="T19" fmla="*/ 68 h 88"/>
                  <a:gd name="T20" fmla="*/ 32 w 47"/>
                  <a:gd name="T21" fmla="*/ 64 h 88"/>
                  <a:gd name="T22" fmla="*/ 31 w 47"/>
                  <a:gd name="T23" fmla="*/ 62 h 88"/>
                  <a:gd name="T24" fmla="*/ 13 w 47"/>
                  <a:gd name="T25" fmla="*/ 49 h 88"/>
                  <a:gd name="T26" fmla="*/ 30 w 47"/>
                  <a:gd name="T27" fmla="*/ 59 h 88"/>
                  <a:gd name="T28" fmla="*/ 28 w 47"/>
                  <a:gd name="T29" fmla="*/ 56 h 88"/>
                  <a:gd name="T30" fmla="*/ 27 w 47"/>
                  <a:gd name="T31" fmla="*/ 51 h 88"/>
                  <a:gd name="T32" fmla="*/ 22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5 h 88"/>
                  <a:gd name="T44" fmla="*/ 17 w 47"/>
                  <a:gd name="T45" fmla="*/ 16 h 88"/>
                  <a:gd name="T46" fmla="*/ 21 w 47"/>
                  <a:gd name="T47" fmla="*/ 31 h 88"/>
                  <a:gd name="T48" fmla="*/ 22 w 47"/>
                  <a:gd name="T49" fmla="*/ 34 h 88"/>
                  <a:gd name="T50" fmla="*/ 23 w 47"/>
                  <a:gd name="T51" fmla="*/ 34 h 88"/>
                  <a:gd name="T52" fmla="*/ 30 w 47"/>
                  <a:gd name="T53" fmla="*/ 23 h 88"/>
                  <a:gd name="T54" fmla="*/ 23 w 47"/>
                  <a:gd name="T55" fmla="*/ 36 h 88"/>
                  <a:gd name="T56" fmla="*/ 28 w 47"/>
                  <a:gd name="T57" fmla="*/ 50 h 88"/>
                  <a:gd name="T58" fmla="*/ 30 w 47"/>
                  <a:gd name="T59" fmla="*/ 55 h 88"/>
                  <a:gd name="T60" fmla="*/ 30 w 47"/>
                  <a:gd name="T61" fmla="*/ 56 h 88"/>
                  <a:gd name="T62" fmla="*/ 32 w 47"/>
                  <a:gd name="T63" fmla="*/ 56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60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3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5 w 47"/>
                  <a:gd name="T93" fmla="*/ 29 h 88"/>
                  <a:gd name="T94" fmla="*/ 33 w 47"/>
                  <a:gd name="T95" fmla="*/ 16 h 88"/>
                  <a:gd name="T96" fmla="*/ 25 w 47"/>
                  <a:gd name="T97" fmla="*/ 21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3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1 w 47"/>
                  <a:gd name="T113" fmla="*/ 64 h 88"/>
                  <a:gd name="T114" fmla="*/ 25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3" y="79"/>
                      <a:pt x="27" y="74"/>
                    </a:cubicBezTo>
                    <a:cubicBezTo>
                      <a:pt x="26" y="74"/>
                      <a:pt x="25" y="73"/>
                      <a:pt x="25" y="73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30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6" y="72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5" y="70"/>
                      <a:pt x="35" y="69"/>
                      <a:pt x="34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3" y="66"/>
                      <a:pt x="33" y="65"/>
                      <a:pt x="32" y="64"/>
                    </a:cubicBezTo>
                    <a:cubicBezTo>
                      <a:pt x="32" y="63"/>
                      <a:pt x="31" y="63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18" y="58"/>
                      <a:pt x="14" y="52"/>
                      <a:pt x="13" y="49"/>
                    </a:cubicBezTo>
                    <a:cubicBezTo>
                      <a:pt x="19" y="56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7"/>
                      <a:pt x="29" y="56"/>
                      <a:pt x="28" y="56"/>
                    </a:cubicBezTo>
                    <a:cubicBezTo>
                      <a:pt x="28" y="54"/>
                      <a:pt x="27" y="53"/>
                      <a:pt x="27" y="52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5" y="48"/>
                      <a:pt x="24" y="44"/>
                      <a:pt x="23" y="42"/>
                    </a:cubicBezTo>
                    <a:cubicBezTo>
                      <a:pt x="23" y="41"/>
                      <a:pt x="23" y="39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1"/>
                      <a:pt x="19" y="28"/>
                      <a:pt x="19" y="25"/>
                    </a:cubicBezTo>
                    <a:cubicBezTo>
                      <a:pt x="18" y="22"/>
                      <a:pt x="17" y="20"/>
                      <a:pt x="17" y="18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4"/>
                      <a:pt x="16" y="14"/>
                      <a:pt x="16" y="13"/>
                    </a:cubicBezTo>
                    <a:cubicBezTo>
                      <a:pt x="16" y="14"/>
                      <a:pt x="17" y="15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7"/>
                      <a:pt x="21" y="29"/>
                      <a:pt x="21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4" y="34"/>
                      <a:pt x="24" y="33"/>
                    </a:cubicBezTo>
                    <a:cubicBezTo>
                      <a:pt x="25" y="32"/>
                      <a:pt x="29" y="28"/>
                      <a:pt x="30" y="23"/>
                    </a:cubicBezTo>
                    <a:cubicBezTo>
                      <a:pt x="30" y="26"/>
                      <a:pt x="28" y="30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8" y="50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9" y="53"/>
                      <a:pt x="29" y="54"/>
                      <a:pt x="30" y="55"/>
                    </a:cubicBezTo>
                    <a:cubicBezTo>
                      <a:pt x="30" y="55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7"/>
                      <a:pt x="32" y="57"/>
                      <a:pt x="32" y="56"/>
                    </a:cubicBezTo>
                    <a:cubicBezTo>
                      <a:pt x="33" y="55"/>
                      <a:pt x="36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4" y="57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4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6" y="62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3"/>
                      <a:pt x="41" y="62"/>
                      <a:pt x="41" y="61"/>
                    </a:cubicBezTo>
                    <a:cubicBezTo>
                      <a:pt x="41" y="61"/>
                      <a:pt x="41" y="60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5" y="29"/>
                    </a:cubicBezTo>
                    <a:cubicBezTo>
                      <a:pt x="36" y="27"/>
                      <a:pt x="38" y="25"/>
                      <a:pt x="38" y="24"/>
                    </a:cubicBezTo>
                    <a:cubicBezTo>
                      <a:pt x="38" y="22"/>
                      <a:pt x="36" y="17"/>
                      <a:pt x="33" y="16"/>
                    </a:cubicBezTo>
                    <a:cubicBezTo>
                      <a:pt x="32" y="16"/>
                      <a:pt x="30" y="16"/>
                      <a:pt x="29" y="18"/>
                    </a:cubicBezTo>
                    <a:cubicBezTo>
                      <a:pt x="27" y="20"/>
                      <a:pt x="26" y="21"/>
                      <a:pt x="25" y="21"/>
                    </a:cubicBezTo>
                    <a:cubicBezTo>
                      <a:pt x="23" y="20"/>
                      <a:pt x="22" y="17"/>
                      <a:pt x="23" y="14"/>
                    </a:cubicBezTo>
                    <a:cubicBezTo>
                      <a:pt x="24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8"/>
                      <a:pt x="13" y="20"/>
                      <a:pt x="12" y="23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2"/>
                      <a:pt x="14" y="58"/>
                      <a:pt x="21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5" y="67"/>
                      <a:pt x="25" y="68"/>
                      <a:pt x="25" y="69"/>
                    </a:cubicBezTo>
                    <a:cubicBezTo>
                      <a:pt x="25" y="70"/>
                      <a:pt x="24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4" name="Freeform 315"/>
              <p:cNvSpPr>
                <a:spLocks/>
              </p:cNvSpPr>
              <p:nvPr/>
            </p:nvSpPr>
            <p:spPr bwMode="auto">
              <a:xfrm>
                <a:off x="2660650" y="-2014538"/>
                <a:ext cx="49213" cy="25400"/>
              </a:xfrm>
              <a:custGeom>
                <a:avLst/>
                <a:gdLst>
                  <a:gd name="T0" fmla="*/ 1 w 13"/>
                  <a:gd name="T1" fmla="*/ 0 h 7"/>
                  <a:gd name="T2" fmla="*/ 0 w 13"/>
                  <a:gd name="T3" fmla="*/ 0 h 7"/>
                  <a:gd name="T4" fmla="*/ 1 w 13"/>
                  <a:gd name="T5" fmla="*/ 1 h 7"/>
                  <a:gd name="T6" fmla="*/ 1 w 13"/>
                  <a:gd name="T7" fmla="*/ 1 h 7"/>
                  <a:gd name="T8" fmla="*/ 9 w 13"/>
                  <a:gd name="T9" fmla="*/ 7 h 7"/>
                  <a:gd name="T10" fmla="*/ 10 w 13"/>
                  <a:gd name="T11" fmla="*/ 7 h 7"/>
                  <a:gd name="T12" fmla="*/ 12 w 13"/>
                  <a:gd name="T13" fmla="*/ 6 h 7"/>
                  <a:gd name="T14" fmla="*/ 12 w 13"/>
                  <a:gd name="T15" fmla="*/ 4 h 7"/>
                  <a:gd name="T16" fmla="*/ 1 w 1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4"/>
                      <a:pt x="7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6"/>
                      <a:pt x="12" y="6"/>
                    </a:cubicBezTo>
                    <a:cubicBezTo>
                      <a:pt x="13" y="5"/>
                      <a:pt x="12" y="4"/>
                      <a:pt x="12" y="4"/>
                    </a:cubicBezTo>
                    <a:cubicBezTo>
                      <a:pt x="11" y="2"/>
                      <a:pt x="7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5" name="Freeform 316"/>
              <p:cNvSpPr>
                <a:spLocks/>
              </p:cNvSpPr>
              <p:nvPr/>
            </p:nvSpPr>
            <p:spPr bwMode="auto">
              <a:xfrm>
                <a:off x="2679700" y="-2044700"/>
                <a:ext cx="52388" cy="41275"/>
              </a:xfrm>
              <a:custGeom>
                <a:avLst/>
                <a:gdLst>
                  <a:gd name="T0" fmla="*/ 14 w 14"/>
                  <a:gd name="T1" fmla="*/ 0 h 11"/>
                  <a:gd name="T2" fmla="*/ 11 w 14"/>
                  <a:gd name="T3" fmla="*/ 0 h 11"/>
                  <a:gd name="T4" fmla="*/ 11 w 14"/>
                  <a:gd name="T5" fmla="*/ 1 h 11"/>
                  <a:gd name="T6" fmla="*/ 2 w 14"/>
                  <a:gd name="T7" fmla="*/ 7 h 11"/>
                  <a:gd name="T8" fmla="*/ 0 w 14"/>
                  <a:gd name="T9" fmla="*/ 7 h 11"/>
                  <a:gd name="T10" fmla="*/ 2 w 14"/>
                  <a:gd name="T11" fmla="*/ 8 h 11"/>
                  <a:gd name="T12" fmla="*/ 6 w 14"/>
                  <a:gd name="T13" fmla="*/ 10 h 11"/>
                  <a:gd name="T14" fmla="*/ 7 w 14"/>
                  <a:gd name="T15" fmla="*/ 11 h 11"/>
                  <a:gd name="T16" fmla="*/ 7 w 14"/>
                  <a:gd name="T17" fmla="*/ 11 h 11"/>
                  <a:gd name="T18" fmla="*/ 8 w 14"/>
                  <a:gd name="T19" fmla="*/ 11 h 11"/>
                  <a:gd name="T20" fmla="*/ 8 w 14"/>
                  <a:gd name="T21" fmla="*/ 10 h 11"/>
                  <a:gd name="T22" fmla="*/ 13 w 14"/>
                  <a:gd name="T23" fmla="*/ 1 h 11"/>
                  <a:gd name="T24" fmla="*/ 14 w 14"/>
                  <a:gd name="T25" fmla="*/ 0 h 11"/>
                  <a:gd name="T26" fmla="*/ 14 w 14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1">
                    <a:moveTo>
                      <a:pt x="14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7" y="5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5" y="9"/>
                      <a:pt x="6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10" y="5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6" name="Freeform 317"/>
              <p:cNvSpPr>
                <a:spLocks/>
              </p:cNvSpPr>
              <p:nvPr/>
            </p:nvSpPr>
            <p:spPr bwMode="auto">
              <a:xfrm>
                <a:off x="2690813" y="-2044700"/>
                <a:ext cx="19050" cy="6350"/>
              </a:xfrm>
              <a:custGeom>
                <a:avLst/>
                <a:gdLst>
                  <a:gd name="T0" fmla="*/ 3 w 5"/>
                  <a:gd name="T1" fmla="*/ 2 h 2"/>
                  <a:gd name="T2" fmla="*/ 3 w 5"/>
                  <a:gd name="T3" fmla="*/ 2 h 2"/>
                  <a:gd name="T4" fmla="*/ 4 w 5"/>
                  <a:gd name="T5" fmla="*/ 1 h 2"/>
                  <a:gd name="T6" fmla="*/ 5 w 5"/>
                  <a:gd name="T7" fmla="*/ 1 h 2"/>
                  <a:gd name="T8" fmla="*/ 4 w 5"/>
                  <a:gd name="T9" fmla="*/ 1 h 2"/>
                  <a:gd name="T10" fmla="*/ 3 w 5"/>
                  <a:gd name="T11" fmla="*/ 1 h 2"/>
                  <a:gd name="T12" fmla="*/ 3 w 5"/>
                  <a:gd name="T13" fmla="*/ 0 h 2"/>
                  <a:gd name="T14" fmla="*/ 0 w 5"/>
                  <a:gd name="T15" fmla="*/ 0 h 2"/>
                  <a:gd name="T16" fmla="*/ 1 w 5"/>
                  <a:gd name="T17" fmla="*/ 1 h 2"/>
                  <a:gd name="T18" fmla="*/ 2 w 5"/>
                  <a:gd name="T19" fmla="*/ 1 h 2"/>
                  <a:gd name="T20" fmla="*/ 3 w 5"/>
                  <a:gd name="T21" fmla="*/ 2 h 2"/>
                  <a:gd name="T22" fmla="*/ 3 w 5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7" name="Freeform 318"/>
              <p:cNvSpPr>
                <a:spLocks/>
              </p:cNvSpPr>
              <p:nvPr/>
            </p:nvSpPr>
            <p:spPr bwMode="auto">
              <a:xfrm>
                <a:off x="2713038" y="-2025650"/>
                <a:ext cx="30163" cy="22225"/>
              </a:xfrm>
              <a:custGeom>
                <a:avLst/>
                <a:gdLst>
                  <a:gd name="T0" fmla="*/ 6 w 8"/>
                  <a:gd name="T1" fmla="*/ 2 h 6"/>
                  <a:gd name="T2" fmla="*/ 8 w 8"/>
                  <a:gd name="T3" fmla="*/ 1 h 6"/>
                  <a:gd name="T4" fmla="*/ 6 w 8"/>
                  <a:gd name="T5" fmla="*/ 1 h 6"/>
                  <a:gd name="T6" fmla="*/ 4 w 8"/>
                  <a:gd name="T7" fmla="*/ 0 h 6"/>
                  <a:gd name="T8" fmla="*/ 4 w 8"/>
                  <a:gd name="T9" fmla="*/ 0 h 6"/>
                  <a:gd name="T10" fmla="*/ 3 w 8"/>
                  <a:gd name="T11" fmla="*/ 0 h 6"/>
                  <a:gd name="T12" fmla="*/ 2 w 8"/>
                  <a:gd name="T13" fmla="*/ 3 h 6"/>
                  <a:gd name="T14" fmla="*/ 0 w 8"/>
                  <a:gd name="T15" fmla="*/ 6 h 6"/>
                  <a:gd name="T16" fmla="*/ 3 w 8"/>
                  <a:gd name="T17" fmla="*/ 4 h 6"/>
                  <a:gd name="T18" fmla="*/ 6 w 8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8" name="Freeform 319"/>
              <p:cNvSpPr>
                <a:spLocks/>
              </p:cNvSpPr>
              <p:nvPr/>
            </p:nvSpPr>
            <p:spPr bwMode="auto">
              <a:xfrm>
                <a:off x="2720975" y="-2014538"/>
                <a:ext cx="41275" cy="25400"/>
              </a:xfrm>
              <a:custGeom>
                <a:avLst/>
                <a:gdLst>
                  <a:gd name="T0" fmla="*/ 0 w 11"/>
                  <a:gd name="T1" fmla="*/ 4 h 7"/>
                  <a:gd name="T2" fmla="*/ 1 w 11"/>
                  <a:gd name="T3" fmla="*/ 6 h 7"/>
                  <a:gd name="T4" fmla="*/ 3 w 11"/>
                  <a:gd name="T5" fmla="*/ 7 h 7"/>
                  <a:gd name="T6" fmla="*/ 6 w 11"/>
                  <a:gd name="T7" fmla="*/ 5 h 7"/>
                  <a:gd name="T8" fmla="*/ 11 w 11"/>
                  <a:gd name="T9" fmla="*/ 0 h 7"/>
                  <a:gd name="T10" fmla="*/ 10 w 11"/>
                  <a:gd name="T11" fmla="*/ 0 h 7"/>
                  <a:gd name="T12" fmla="*/ 0 w 11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0" y="4"/>
                    </a:move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9" name="Freeform 320"/>
              <p:cNvSpPr>
                <a:spLocks/>
              </p:cNvSpPr>
              <p:nvPr/>
            </p:nvSpPr>
            <p:spPr bwMode="auto">
              <a:xfrm>
                <a:off x="2781300" y="-2409825"/>
                <a:ext cx="169863" cy="330200"/>
              </a:xfrm>
              <a:custGeom>
                <a:avLst/>
                <a:gdLst>
                  <a:gd name="T0" fmla="*/ 43 w 45"/>
                  <a:gd name="T1" fmla="*/ 24 h 88"/>
                  <a:gd name="T2" fmla="*/ 38 w 45"/>
                  <a:gd name="T3" fmla="*/ 24 h 88"/>
                  <a:gd name="T4" fmla="*/ 34 w 45"/>
                  <a:gd name="T5" fmla="*/ 23 h 88"/>
                  <a:gd name="T6" fmla="*/ 37 w 45"/>
                  <a:gd name="T7" fmla="*/ 6 h 88"/>
                  <a:gd name="T8" fmla="*/ 23 w 45"/>
                  <a:gd name="T9" fmla="*/ 14 h 88"/>
                  <a:gd name="T10" fmla="*/ 17 w 45"/>
                  <a:gd name="T11" fmla="*/ 18 h 88"/>
                  <a:gd name="T12" fmla="*/ 9 w 45"/>
                  <a:gd name="T13" fmla="*/ 24 h 88"/>
                  <a:gd name="T14" fmla="*/ 14 w 45"/>
                  <a:gd name="T15" fmla="*/ 40 h 88"/>
                  <a:gd name="T16" fmla="*/ 8 w 45"/>
                  <a:gd name="T17" fmla="*/ 39 h 88"/>
                  <a:gd name="T18" fmla="*/ 5 w 45"/>
                  <a:gd name="T19" fmla="*/ 58 h 88"/>
                  <a:gd name="T20" fmla="*/ 6 w 45"/>
                  <a:gd name="T21" fmla="*/ 63 h 88"/>
                  <a:gd name="T22" fmla="*/ 2 w 45"/>
                  <a:gd name="T23" fmla="*/ 62 h 88"/>
                  <a:gd name="T24" fmla="*/ 1 w 45"/>
                  <a:gd name="T25" fmla="*/ 62 h 88"/>
                  <a:gd name="T26" fmla="*/ 1 w 45"/>
                  <a:gd name="T27" fmla="*/ 80 h 88"/>
                  <a:gd name="T28" fmla="*/ 2 w 45"/>
                  <a:gd name="T29" fmla="*/ 80 h 88"/>
                  <a:gd name="T30" fmla="*/ 3 w 45"/>
                  <a:gd name="T31" fmla="*/ 78 h 88"/>
                  <a:gd name="T32" fmla="*/ 2 w 45"/>
                  <a:gd name="T33" fmla="*/ 66 h 88"/>
                  <a:gd name="T34" fmla="*/ 4 w 45"/>
                  <a:gd name="T35" fmla="*/ 76 h 88"/>
                  <a:gd name="T36" fmla="*/ 5 w 45"/>
                  <a:gd name="T37" fmla="*/ 76 h 88"/>
                  <a:gd name="T38" fmla="*/ 15 w 45"/>
                  <a:gd name="T39" fmla="*/ 59 h 88"/>
                  <a:gd name="T40" fmla="*/ 9 w 45"/>
                  <a:gd name="T41" fmla="*/ 45 h 88"/>
                  <a:gd name="T42" fmla="*/ 9 w 45"/>
                  <a:gd name="T43" fmla="*/ 45 h 88"/>
                  <a:gd name="T44" fmla="*/ 16 w 45"/>
                  <a:gd name="T45" fmla="*/ 56 h 88"/>
                  <a:gd name="T46" fmla="*/ 16 w 45"/>
                  <a:gd name="T47" fmla="*/ 56 h 88"/>
                  <a:gd name="T48" fmla="*/ 16 w 45"/>
                  <a:gd name="T49" fmla="*/ 55 h 88"/>
                  <a:gd name="T50" fmla="*/ 18 w 45"/>
                  <a:gd name="T51" fmla="*/ 50 h 88"/>
                  <a:gd name="T52" fmla="*/ 22 w 45"/>
                  <a:gd name="T53" fmla="*/ 39 h 88"/>
                  <a:gd name="T54" fmla="*/ 22 w 45"/>
                  <a:gd name="T55" fmla="*/ 39 h 88"/>
                  <a:gd name="T56" fmla="*/ 22 w 45"/>
                  <a:gd name="T57" fmla="*/ 36 h 88"/>
                  <a:gd name="T58" fmla="*/ 22 w 45"/>
                  <a:gd name="T59" fmla="*/ 33 h 88"/>
                  <a:gd name="T60" fmla="*/ 23 w 45"/>
                  <a:gd name="T61" fmla="*/ 35 h 88"/>
                  <a:gd name="T62" fmla="*/ 26 w 45"/>
                  <a:gd name="T63" fmla="*/ 25 h 88"/>
                  <a:gd name="T64" fmla="*/ 29 w 45"/>
                  <a:gd name="T65" fmla="*/ 13 h 88"/>
                  <a:gd name="T66" fmla="*/ 29 w 45"/>
                  <a:gd name="T67" fmla="*/ 18 h 88"/>
                  <a:gd name="T68" fmla="*/ 25 w 45"/>
                  <a:gd name="T69" fmla="*/ 33 h 88"/>
                  <a:gd name="T70" fmla="*/ 24 w 45"/>
                  <a:gd name="T71" fmla="*/ 36 h 88"/>
                  <a:gd name="T72" fmla="*/ 39 w 45"/>
                  <a:gd name="T73" fmla="*/ 27 h 88"/>
                  <a:gd name="T74" fmla="*/ 24 w 45"/>
                  <a:gd name="T75" fmla="*/ 38 h 88"/>
                  <a:gd name="T76" fmla="*/ 23 w 45"/>
                  <a:gd name="T77" fmla="*/ 38 h 88"/>
                  <a:gd name="T78" fmla="*/ 19 w 45"/>
                  <a:gd name="T79" fmla="*/ 51 h 88"/>
                  <a:gd name="T80" fmla="*/ 17 w 45"/>
                  <a:gd name="T81" fmla="*/ 56 h 88"/>
                  <a:gd name="T82" fmla="*/ 16 w 45"/>
                  <a:gd name="T83" fmla="*/ 59 h 88"/>
                  <a:gd name="T84" fmla="*/ 33 w 45"/>
                  <a:gd name="T85" fmla="*/ 49 h 88"/>
                  <a:gd name="T86" fmla="*/ 15 w 45"/>
                  <a:gd name="T87" fmla="*/ 62 h 88"/>
                  <a:gd name="T88" fmla="*/ 14 w 45"/>
                  <a:gd name="T89" fmla="*/ 64 h 88"/>
                  <a:gd name="T90" fmla="*/ 12 w 45"/>
                  <a:gd name="T91" fmla="*/ 68 h 88"/>
                  <a:gd name="T92" fmla="*/ 10 w 45"/>
                  <a:gd name="T93" fmla="*/ 72 h 88"/>
                  <a:gd name="T94" fmla="*/ 8 w 45"/>
                  <a:gd name="T95" fmla="*/ 75 h 88"/>
                  <a:gd name="T96" fmla="*/ 5 w 45"/>
                  <a:gd name="T97" fmla="*/ 79 h 88"/>
                  <a:gd name="T98" fmla="*/ 18 w 45"/>
                  <a:gd name="T99" fmla="*/ 74 h 88"/>
                  <a:gd name="T100" fmla="*/ 19 w 45"/>
                  <a:gd name="T101" fmla="*/ 74 h 88"/>
                  <a:gd name="T102" fmla="*/ 4 w 45"/>
                  <a:gd name="T103" fmla="*/ 80 h 88"/>
                  <a:gd name="T104" fmla="*/ 2 w 45"/>
                  <a:gd name="T105" fmla="*/ 84 h 88"/>
                  <a:gd name="T106" fmla="*/ 4 w 45"/>
                  <a:gd name="T107" fmla="*/ 88 h 88"/>
                  <a:gd name="T108" fmla="*/ 6 w 45"/>
                  <a:gd name="T109" fmla="*/ 86 h 88"/>
                  <a:gd name="T110" fmla="*/ 24 w 45"/>
                  <a:gd name="T111" fmla="*/ 74 h 88"/>
                  <a:gd name="T112" fmla="*/ 23 w 45"/>
                  <a:gd name="T113" fmla="*/ 70 h 88"/>
                  <a:gd name="T114" fmla="*/ 23 w 45"/>
                  <a:gd name="T115" fmla="*/ 70 h 88"/>
                  <a:gd name="T116" fmla="*/ 21 w 45"/>
                  <a:gd name="T117" fmla="*/ 67 h 88"/>
                  <a:gd name="T118" fmla="*/ 38 w 45"/>
                  <a:gd name="T119" fmla="*/ 47 h 88"/>
                  <a:gd name="T120" fmla="*/ 30 w 45"/>
                  <a:gd name="T121" fmla="*/ 43 h 88"/>
                  <a:gd name="T122" fmla="*/ 43 w 45"/>
                  <a:gd name="T123" fmla="*/ 24 h 88"/>
                  <a:gd name="T124" fmla="*/ 43 w 45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0" y="22"/>
                      <a:pt x="39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3"/>
                    </a:cubicBezTo>
                    <a:cubicBezTo>
                      <a:pt x="33" y="20"/>
                      <a:pt x="34" y="18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1" y="4"/>
                      <a:pt x="23" y="14"/>
                    </a:cubicBezTo>
                    <a:cubicBezTo>
                      <a:pt x="23" y="17"/>
                      <a:pt x="22" y="20"/>
                      <a:pt x="21" y="21"/>
                    </a:cubicBezTo>
                    <a:cubicBezTo>
                      <a:pt x="20" y="21"/>
                      <a:pt x="18" y="20"/>
                      <a:pt x="17" y="18"/>
                    </a:cubicBezTo>
                    <a:cubicBezTo>
                      <a:pt x="16" y="16"/>
                      <a:pt x="14" y="16"/>
                      <a:pt x="13" y="16"/>
                    </a:cubicBezTo>
                    <a:cubicBezTo>
                      <a:pt x="10" y="17"/>
                      <a:pt x="8" y="22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60"/>
                      <a:pt x="6" y="61"/>
                      <a:pt x="6" y="61"/>
                    </a:cubicBezTo>
                    <a:cubicBezTo>
                      <a:pt x="6" y="62"/>
                      <a:pt x="6" y="63"/>
                      <a:pt x="6" y="63"/>
                    </a:cubicBezTo>
                    <a:cubicBezTo>
                      <a:pt x="5" y="64"/>
                      <a:pt x="3" y="63"/>
                      <a:pt x="2" y="63"/>
                    </a:cubicBezTo>
                    <a:cubicBezTo>
                      <a:pt x="2" y="63"/>
                      <a:pt x="2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60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7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5"/>
                      <a:pt x="14" y="56"/>
                    </a:cubicBezTo>
                    <a:cubicBezTo>
                      <a:pt x="14" y="56"/>
                      <a:pt x="15" y="57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4"/>
                      <a:pt x="17" y="53"/>
                      <a:pt x="17" y="52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1" y="41"/>
                      <a:pt x="21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18" y="30"/>
                      <a:pt x="16" y="26"/>
                      <a:pt x="16" y="23"/>
                    </a:cubicBezTo>
                    <a:cubicBezTo>
                      <a:pt x="17" y="28"/>
                      <a:pt x="20" y="32"/>
                      <a:pt x="22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6"/>
                      <a:pt x="29" y="18"/>
                    </a:cubicBezTo>
                    <a:cubicBezTo>
                      <a:pt x="28" y="20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39" y="27"/>
                    </a:cubicBezTo>
                    <a:cubicBezTo>
                      <a:pt x="39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9"/>
                      <a:pt x="23" y="41"/>
                      <a:pt x="22" y="42"/>
                    </a:cubicBezTo>
                    <a:cubicBezTo>
                      <a:pt x="21" y="45"/>
                      <a:pt x="20" y="48"/>
                      <a:pt x="19" y="51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3"/>
                      <a:pt x="18" y="54"/>
                      <a:pt x="17" y="56"/>
                    </a:cubicBezTo>
                    <a:cubicBezTo>
                      <a:pt x="17" y="56"/>
                      <a:pt x="17" y="57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9" y="58"/>
                      <a:pt x="27" y="56"/>
                      <a:pt x="33" y="49"/>
                    </a:cubicBezTo>
                    <a:cubicBezTo>
                      <a:pt x="32" y="52"/>
                      <a:pt x="28" y="58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3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8" y="74"/>
                    </a:cubicBezTo>
                    <a:cubicBezTo>
                      <a:pt x="19" y="73"/>
                      <a:pt x="20" y="73"/>
                      <a:pt x="21" y="73"/>
                    </a:cubicBezTo>
                    <a:cubicBezTo>
                      <a:pt x="20" y="73"/>
                      <a:pt x="20" y="74"/>
                      <a:pt x="19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2" y="79"/>
                      <a:pt x="24" y="74"/>
                    </a:cubicBezTo>
                    <a:cubicBezTo>
                      <a:pt x="24" y="73"/>
                      <a:pt x="24" y="72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0" y="68"/>
                      <a:pt x="21" y="67"/>
                      <a:pt x="21" y="67"/>
                    </a:cubicBezTo>
                    <a:cubicBezTo>
                      <a:pt x="22" y="66"/>
                      <a:pt x="23" y="65"/>
                      <a:pt x="25" y="64"/>
                    </a:cubicBezTo>
                    <a:cubicBezTo>
                      <a:pt x="32" y="58"/>
                      <a:pt x="39" y="52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1" y="36"/>
                      <a:pt x="45" y="30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0" name="Freeform 321"/>
              <p:cNvSpPr>
                <a:spLocks noEditPoints="1"/>
              </p:cNvSpPr>
              <p:nvPr/>
            </p:nvSpPr>
            <p:spPr bwMode="auto">
              <a:xfrm>
                <a:off x="2665413" y="-2414588"/>
                <a:ext cx="25400" cy="38100"/>
              </a:xfrm>
              <a:custGeom>
                <a:avLst/>
                <a:gdLst>
                  <a:gd name="T0" fmla="*/ 7 w 16"/>
                  <a:gd name="T1" fmla="*/ 0 h 24"/>
                  <a:gd name="T2" fmla="*/ 0 w 16"/>
                  <a:gd name="T3" fmla="*/ 24 h 24"/>
                  <a:gd name="T4" fmla="*/ 2 w 16"/>
                  <a:gd name="T5" fmla="*/ 24 h 24"/>
                  <a:gd name="T6" fmla="*/ 4 w 16"/>
                  <a:gd name="T7" fmla="*/ 19 h 24"/>
                  <a:gd name="T8" fmla="*/ 11 w 16"/>
                  <a:gd name="T9" fmla="*/ 19 h 24"/>
                  <a:gd name="T10" fmla="*/ 14 w 16"/>
                  <a:gd name="T11" fmla="*/ 24 h 24"/>
                  <a:gd name="T12" fmla="*/ 16 w 16"/>
                  <a:gd name="T13" fmla="*/ 24 h 24"/>
                  <a:gd name="T14" fmla="*/ 9 w 16"/>
                  <a:gd name="T15" fmla="*/ 0 h 24"/>
                  <a:gd name="T16" fmla="*/ 7 w 16"/>
                  <a:gd name="T17" fmla="*/ 0 h 24"/>
                  <a:gd name="T18" fmla="*/ 7 w 16"/>
                  <a:gd name="T19" fmla="*/ 0 h 24"/>
                  <a:gd name="T20" fmla="*/ 7 w 16"/>
                  <a:gd name="T21" fmla="*/ 0 h 24"/>
                  <a:gd name="T22" fmla="*/ 7 w 16"/>
                  <a:gd name="T23" fmla="*/ 15 h 24"/>
                  <a:gd name="T24" fmla="*/ 7 w 16"/>
                  <a:gd name="T25" fmla="*/ 5 h 24"/>
                  <a:gd name="T26" fmla="*/ 11 w 16"/>
                  <a:gd name="T27" fmla="*/ 15 h 24"/>
                  <a:gd name="T28" fmla="*/ 7 w 16"/>
                  <a:gd name="T29" fmla="*/ 15 h 24"/>
                  <a:gd name="T30" fmla="*/ 7 w 16"/>
                  <a:gd name="T31" fmla="*/ 15 h 24"/>
                  <a:gd name="T32" fmla="*/ 7 w 16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4">
                    <a:moveTo>
                      <a:pt x="7" y="0"/>
                    </a:moveTo>
                    <a:lnTo>
                      <a:pt x="0" y="24"/>
                    </a:lnTo>
                    <a:lnTo>
                      <a:pt x="2" y="24"/>
                    </a:lnTo>
                    <a:lnTo>
                      <a:pt x="4" y="19"/>
                    </a:lnTo>
                    <a:lnTo>
                      <a:pt x="11" y="19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7" y="15"/>
                    </a:moveTo>
                    <a:lnTo>
                      <a:pt x="7" y="5"/>
                    </a:lnTo>
                    <a:lnTo>
                      <a:pt x="11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1" name="Freeform 322"/>
              <p:cNvSpPr>
                <a:spLocks noEditPoints="1"/>
              </p:cNvSpPr>
              <p:nvPr/>
            </p:nvSpPr>
            <p:spPr bwMode="auto">
              <a:xfrm>
                <a:off x="2725738" y="-2425700"/>
                <a:ext cx="33338" cy="57150"/>
              </a:xfrm>
              <a:custGeom>
                <a:avLst/>
                <a:gdLst>
                  <a:gd name="T0" fmla="*/ 0 w 9"/>
                  <a:gd name="T1" fmla="*/ 8 h 15"/>
                  <a:gd name="T2" fmla="*/ 9 w 9"/>
                  <a:gd name="T3" fmla="*/ 8 h 15"/>
                  <a:gd name="T4" fmla="*/ 0 w 9"/>
                  <a:gd name="T5" fmla="*/ 8 h 15"/>
                  <a:gd name="T6" fmla="*/ 2 w 9"/>
                  <a:gd name="T7" fmla="*/ 8 h 15"/>
                  <a:gd name="T8" fmla="*/ 7 w 9"/>
                  <a:gd name="T9" fmla="*/ 8 h 15"/>
                  <a:gd name="T10" fmla="*/ 2 w 9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0" y="8"/>
                    </a:moveTo>
                    <a:cubicBezTo>
                      <a:pt x="0" y="15"/>
                      <a:pt x="9" y="15"/>
                      <a:pt x="9" y="8"/>
                    </a:cubicBezTo>
                    <a:cubicBezTo>
                      <a:pt x="9" y="0"/>
                      <a:pt x="0" y="0"/>
                      <a:pt x="0" y="8"/>
                    </a:cubicBezTo>
                    <a:close/>
                    <a:moveTo>
                      <a:pt x="2" y="8"/>
                    </a:moveTo>
                    <a:cubicBezTo>
                      <a:pt x="2" y="3"/>
                      <a:pt x="7" y="3"/>
                      <a:pt x="7" y="8"/>
                    </a:cubicBezTo>
                    <a:cubicBezTo>
                      <a:pt x="7" y="12"/>
                      <a:pt x="2" y="12"/>
                      <a:pt x="2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3" name="Line 324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4" name="Line 325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037" name="Группа 1036"/>
            <p:cNvGrpSpPr/>
            <p:nvPr/>
          </p:nvGrpSpPr>
          <p:grpSpPr>
            <a:xfrm>
              <a:off x="1546225" y="-3938587"/>
              <a:ext cx="2335213" cy="2898774"/>
              <a:chOff x="1546225" y="-3938587"/>
              <a:chExt cx="2335213" cy="2898774"/>
            </a:xfrm>
          </p:grpSpPr>
          <p:sp>
            <p:nvSpPr>
              <p:cNvPr id="1032" name="Freeform 323"/>
              <p:cNvSpPr>
                <a:spLocks/>
              </p:cNvSpPr>
              <p:nvPr/>
            </p:nvSpPr>
            <p:spPr bwMode="auto">
              <a:xfrm>
                <a:off x="2725738" y="-3622675"/>
                <a:ext cx="1155700" cy="2454275"/>
              </a:xfrm>
              <a:custGeom>
                <a:avLst/>
                <a:gdLst>
                  <a:gd name="T0" fmla="*/ 307 w 307"/>
                  <a:gd name="T1" fmla="*/ 76 h 652"/>
                  <a:gd name="T2" fmla="*/ 307 w 307"/>
                  <a:gd name="T3" fmla="*/ 57 h 652"/>
                  <a:gd name="T4" fmla="*/ 269 w 307"/>
                  <a:gd name="T5" fmla="*/ 14 h 652"/>
                  <a:gd name="T6" fmla="*/ 236 w 307"/>
                  <a:gd name="T7" fmla="*/ 1 h 652"/>
                  <a:gd name="T8" fmla="*/ 236 w 307"/>
                  <a:gd name="T9" fmla="*/ 1 h 652"/>
                  <a:gd name="T10" fmla="*/ 235 w 307"/>
                  <a:gd name="T11" fmla="*/ 0 h 652"/>
                  <a:gd name="T12" fmla="*/ 235 w 307"/>
                  <a:gd name="T13" fmla="*/ 129 h 652"/>
                  <a:gd name="T14" fmla="*/ 235 w 307"/>
                  <a:gd name="T15" fmla="*/ 173 h 652"/>
                  <a:gd name="T16" fmla="*/ 235 w 307"/>
                  <a:gd name="T17" fmla="*/ 342 h 652"/>
                  <a:gd name="T18" fmla="*/ 235 w 307"/>
                  <a:gd name="T19" fmla="*/ 387 h 652"/>
                  <a:gd name="T20" fmla="*/ 235 w 307"/>
                  <a:gd name="T21" fmla="*/ 454 h 652"/>
                  <a:gd name="T22" fmla="*/ 216 w 307"/>
                  <a:gd name="T23" fmla="*/ 487 h 652"/>
                  <a:gd name="T24" fmla="*/ 0 w 307"/>
                  <a:gd name="T25" fmla="*/ 614 h 652"/>
                  <a:gd name="T26" fmla="*/ 67 w 307"/>
                  <a:gd name="T27" fmla="*/ 652 h 652"/>
                  <a:gd name="T28" fmla="*/ 262 w 307"/>
                  <a:gd name="T29" fmla="*/ 542 h 652"/>
                  <a:gd name="T30" fmla="*/ 307 w 307"/>
                  <a:gd name="T31" fmla="*/ 464 h 652"/>
                  <a:gd name="T32" fmla="*/ 307 w 307"/>
                  <a:gd name="T33" fmla="*/ 387 h 652"/>
                  <a:gd name="T34" fmla="*/ 307 w 307"/>
                  <a:gd name="T35" fmla="*/ 387 h 652"/>
                  <a:gd name="T36" fmla="*/ 307 w 307"/>
                  <a:gd name="T37" fmla="*/ 173 h 652"/>
                  <a:gd name="T38" fmla="*/ 307 w 307"/>
                  <a:gd name="T39" fmla="*/ 173 h 652"/>
                  <a:gd name="T40" fmla="*/ 307 w 307"/>
                  <a:gd name="T41" fmla="*/ 85 h 652"/>
                  <a:gd name="T42" fmla="*/ 307 w 307"/>
                  <a:gd name="T43" fmla="*/ 85 h 652"/>
                  <a:gd name="T44" fmla="*/ 307 w 307"/>
                  <a:gd name="T45" fmla="*/ 76 h 652"/>
                  <a:gd name="T46" fmla="*/ 307 w 307"/>
                  <a:gd name="T47" fmla="*/ 76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2">
                    <a:moveTo>
                      <a:pt x="307" y="76"/>
                    </a:moveTo>
                    <a:cubicBezTo>
                      <a:pt x="307" y="57"/>
                      <a:pt x="307" y="57"/>
                      <a:pt x="307" y="57"/>
                    </a:cubicBezTo>
                    <a:cubicBezTo>
                      <a:pt x="307" y="39"/>
                      <a:pt x="293" y="22"/>
                      <a:pt x="269" y="14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9"/>
                      <a:pt x="235" y="129"/>
                      <a:pt x="235" y="129"/>
                    </a:cubicBezTo>
                    <a:cubicBezTo>
                      <a:pt x="235" y="173"/>
                      <a:pt x="235" y="173"/>
                      <a:pt x="235" y="173"/>
                    </a:cubicBezTo>
                    <a:cubicBezTo>
                      <a:pt x="235" y="342"/>
                      <a:pt x="235" y="342"/>
                      <a:pt x="235" y="342"/>
                    </a:cubicBezTo>
                    <a:cubicBezTo>
                      <a:pt x="235" y="387"/>
                      <a:pt x="235" y="387"/>
                      <a:pt x="235" y="387"/>
                    </a:cubicBezTo>
                    <a:cubicBezTo>
                      <a:pt x="235" y="454"/>
                      <a:pt x="235" y="454"/>
                      <a:pt x="235" y="454"/>
                    </a:cubicBezTo>
                    <a:cubicBezTo>
                      <a:pt x="235" y="468"/>
                      <a:pt x="228" y="481"/>
                      <a:pt x="216" y="48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67" y="652"/>
                      <a:pt x="67" y="652"/>
                      <a:pt x="67" y="652"/>
                    </a:cubicBezTo>
                    <a:cubicBezTo>
                      <a:pt x="262" y="542"/>
                      <a:pt x="262" y="542"/>
                      <a:pt x="262" y="542"/>
                    </a:cubicBezTo>
                    <a:cubicBezTo>
                      <a:pt x="290" y="526"/>
                      <a:pt x="307" y="496"/>
                      <a:pt x="307" y="464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6"/>
                      <a:pt x="307" y="76"/>
                      <a:pt x="307" y="76"/>
                    </a:cubicBezTo>
                    <a:close/>
                  </a:path>
                </a:pathLst>
              </a:custGeom>
              <a:solidFill>
                <a:srgbClr val="358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5" name="Freeform 326"/>
              <p:cNvSpPr>
                <a:spLocks/>
              </p:cNvSpPr>
              <p:nvPr/>
            </p:nvSpPr>
            <p:spPr bwMode="auto">
              <a:xfrm>
                <a:off x="1549400" y="-3938587"/>
                <a:ext cx="2065338" cy="700087"/>
              </a:xfrm>
              <a:custGeom>
                <a:avLst/>
                <a:gdLst>
                  <a:gd name="T0" fmla="*/ 353 w 548"/>
                  <a:gd name="T1" fmla="*/ 11 h 186"/>
                  <a:gd name="T2" fmla="*/ 264 w 548"/>
                  <a:gd name="T3" fmla="*/ 11 h 186"/>
                  <a:gd name="T4" fmla="*/ 37 w 548"/>
                  <a:gd name="T5" fmla="*/ 98 h 186"/>
                  <a:gd name="T6" fmla="*/ 0 w 548"/>
                  <a:gd name="T7" fmla="*/ 141 h 186"/>
                  <a:gd name="T8" fmla="*/ 0 w 548"/>
                  <a:gd name="T9" fmla="*/ 160 h 186"/>
                  <a:gd name="T10" fmla="*/ 0 w 548"/>
                  <a:gd name="T11" fmla="*/ 160 h 186"/>
                  <a:gd name="T12" fmla="*/ 0 w 548"/>
                  <a:gd name="T13" fmla="*/ 186 h 186"/>
                  <a:gd name="T14" fmla="*/ 290 w 548"/>
                  <a:gd name="T15" fmla="*/ 75 h 186"/>
                  <a:gd name="T16" fmla="*/ 329 w 548"/>
                  <a:gd name="T17" fmla="*/ 75 h 186"/>
                  <a:gd name="T18" fmla="*/ 548 w 548"/>
                  <a:gd name="T19" fmla="*/ 158 h 186"/>
                  <a:gd name="T20" fmla="*/ 548 w 548"/>
                  <a:gd name="T21" fmla="*/ 138 h 186"/>
                  <a:gd name="T22" fmla="*/ 548 w 548"/>
                  <a:gd name="T23" fmla="*/ 105 h 186"/>
                  <a:gd name="T24" fmla="*/ 548 w 548"/>
                  <a:gd name="T25" fmla="*/ 85 h 186"/>
                  <a:gd name="T26" fmla="*/ 353 w 548"/>
                  <a:gd name="T27" fmla="*/ 1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8" h="186">
                    <a:moveTo>
                      <a:pt x="353" y="11"/>
                    </a:moveTo>
                    <a:cubicBezTo>
                      <a:pt x="325" y="0"/>
                      <a:pt x="291" y="1"/>
                      <a:pt x="264" y="11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14" y="106"/>
                      <a:pt x="0" y="123"/>
                      <a:pt x="0" y="141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290" y="75"/>
                      <a:pt x="290" y="75"/>
                      <a:pt x="290" y="75"/>
                    </a:cubicBezTo>
                    <a:cubicBezTo>
                      <a:pt x="302" y="71"/>
                      <a:pt x="317" y="71"/>
                      <a:pt x="329" y="75"/>
                    </a:cubicBezTo>
                    <a:cubicBezTo>
                      <a:pt x="548" y="158"/>
                      <a:pt x="548" y="158"/>
                      <a:pt x="548" y="158"/>
                    </a:cubicBezTo>
                    <a:cubicBezTo>
                      <a:pt x="548" y="138"/>
                      <a:pt x="548" y="138"/>
                      <a:pt x="548" y="138"/>
                    </a:cubicBezTo>
                    <a:cubicBezTo>
                      <a:pt x="548" y="105"/>
                      <a:pt x="548" y="105"/>
                      <a:pt x="548" y="105"/>
                    </a:cubicBezTo>
                    <a:cubicBezTo>
                      <a:pt x="548" y="85"/>
                      <a:pt x="548" y="85"/>
                      <a:pt x="548" y="85"/>
                    </a:cubicBezTo>
                    <a:lnTo>
                      <a:pt x="353" y="11"/>
                    </a:lnTo>
                    <a:close/>
                  </a:path>
                </a:pathLst>
              </a:custGeom>
              <a:solidFill>
                <a:srgbClr val="214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6" name="Freeform 327"/>
              <p:cNvSpPr>
                <a:spLocks/>
              </p:cNvSpPr>
              <p:nvPr/>
            </p:nvSpPr>
            <p:spPr bwMode="auto">
              <a:xfrm>
                <a:off x="1546225" y="-3336925"/>
                <a:ext cx="1435100" cy="2297112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1 w 381"/>
                  <a:gd name="T11" fmla="*/ 49 h 610"/>
                  <a:gd name="T12" fmla="*/ 0 w 381"/>
                  <a:gd name="T13" fmla="*/ 96 h 610"/>
                  <a:gd name="T14" fmla="*/ 1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52A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335" name="Группа 334"/>
          <p:cNvGrpSpPr/>
          <p:nvPr/>
        </p:nvGrpSpPr>
        <p:grpSpPr>
          <a:xfrm>
            <a:off x="1059587" y="421192"/>
            <a:ext cx="2416929" cy="568770"/>
            <a:chOff x="859658" y="271249"/>
            <a:chExt cx="6129570" cy="758360"/>
          </a:xfrm>
        </p:grpSpPr>
        <p:sp>
          <p:nvSpPr>
            <p:cNvPr id="336" name="TextBox 335"/>
            <p:cNvSpPr txBox="1"/>
            <p:nvPr/>
          </p:nvSpPr>
          <p:spPr>
            <a:xfrm>
              <a:off x="859658" y="591885"/>
              <a:ext cx="5107510" cy="437724"/>
            </a:xfrm>
            <a:prstGeom prst="rect">
              <a:avLst/>
            </a:prstGeom>
            <a:noFill/>
          </p:spPr>
          <p:txBody>
            <a:bodyPr wrap="square" lIns="121917" tIns="60959" rIns="121917" bIns="60959" rtlCol="0">
              <a:spAutoFit/>
            </a:bodyPr>
            <a:lstStyle/>
            <a:p>
              <a:pPr>
                <a:lnSpc>
                  <a:spcPts val="750"/>
                </a:lnSpc>
              </a:pPr>
              <a:r>
                <a:rPr lang="ru-RU" sz="800" b="1" spc="75" dirty="0">
                  <a:solidFill>
                    <a:srgbClr val="31547F"/>
                  </a:solidFill>
                  <a:latin typeface="Arial Narrow" pitchFamily="34" charset="0"/>
                  <a:cs typeface="Arial" panose="020B0604020202020204" pitchFamily="34" charset="0"/>
                </a:rPr>
                <a:t>Федеральная служба по надзору </a:t>
              </a:r>
            </a:p>
            <a:p>
              <a:pPr>
                <a:lnSpc>
                  <a:spcPts val="750"/>
                </a:lnSpc>
              </a:pPr>
              <a:r>
                <a:rPr lang="ru-RU" sz="800" b="1" spc="75" dirty="0">
                  <a:solidFill>
                    <a:srgbClr val="31547F"/>
                  </a:solidFill>
                  <a:latin typeface="Arial Narrow" pitchFamily="34" charset="0"/>
                  <a:cs typeface="Arial" panose="020B0604020202020204" pitchFamily="34" charset="0"/>
                </a:rPr>
                <a:t>в сфере природопользования</a:t>
              </a:r>
            </a:p>
          </p:txBody>
        </p:sp>
        <p:sp>
          <p:nvSpPr>
            <p:cNvPr id="337" name="TextBox 336"/>
            <p:cNvSpPr txBox="1"/>
            <p:nvPr/>
          </p:nvSpPr>
          <p:spPr>
            <a:xfrm>
              <a:off x="880611" y="271249"/>
              <a:ext cx="6108617" cy="533477"/>
            </a:xfrm>
            <a:prstGeom prst="rect">
              <a:avLst/>
            </a:prstGeom>
            <a:noFill/>
          </p:spPr>
          <p:txBody>
            <a:bodyPr wrap="none" lIns="121917" tIns="60959" rIns="121917" bIns="60959" rtlCol="0">
              <a:spAutoFit/>
            </a:bodyPr>
            <a:lstStyle/>
            <a:p>
              <a:r>
                <a:rPr lang="ru-RU" b="1" spc="75" dirty="0">
                  <a:solidFill>
                    <a:srgbClr val="31547F"/>
                  </a:solidFill>
                  <a:latin typeface="Arial Narrow" pitchFamily="34" charset="0"/>
                </a:rPr>
                <a:t>РОСПРИРОДНАДЗОР</a:t>
              </a:r>
            </a:p>
          </p:txBody>
        </p:sp>
      </p:grpSp>
      <p:sp>
        <p:nvSpPr>
          <p:cNvPr id="450" name="TextBox 449"/>
          <p:cNvSpPr txBox="1"/>
          <p:nvPr/>
        </p:nvSpPr>
        <p:spPr>
          <a:xfrm>
            <a:off x="144421" y="1417073"/>
            <a:ext cx="5487449" cy="915633"/>
          </a:xfrm>
          <a:prstGeom prst="rect">
            <a:avLst/>
          </a:prstGeom>
          <a:noFill/>
        </p:spPr>
        <p:txBody>
          <a:bodyPr wrap="square" lIns="0" tIns="34289" rIns="0" bIns="34289" rtlCol="0">
            <a:spAutoFit/>
          </a:bodyPr>
          <a:lstStyle>
            <a:defPPr>
              <a:defRPr lang="ru-RU"/>
            </a:defPPr>
            <a:lvl1pPr>
              <a:lnSpc>
                <a:spcPts val="2900"/>
              </a:lnSpc>
              <a:defRPr sz="2400" b="1" spc="100">
                <a:solidFill>
                  <a:srgbClr val="458B7A"/>
                </a:solidFill>
                <a:latin typeface="Arial Narrow" pitchFamily="34" charset="0"/>
                <a:cs typeface="Arial" panose="020B0604020202020204" pitchFamily="34" charset="0"/>
              </a:defRPr>
            </a:lvl1pPr>
            <a:lvl3pPr marL="0" lvl="2">
              <a:lnSpc>
                <a:spcPts val="3700"/>
              </a:lnSpc>
              <a:defRPr sz="3200" b="1" spc="130">
                <a:solidFill>
                  <a:srgbClr val="002060"/>
                </a:solidFill>
                <a:latin typeface="Arial Narrow" pitchFamily="34" charset="0"/>
                <a:cs typeface="Arial" panose="020B0604020202020204" pitchFamily="34" charset="0"/>
              </a:defRPr>
            </a:lvl3pPr>
          </a:lstStyle>
          <a:p>
            <a:pPr lvl="2">
              <a:lnSpc>
                <a:spcPts val="2175"/>
              </a:lnSpc>
            </a:pPr>
            <a:r>
              <a:rPr lang="ru-RU" sz="2100" spc="150" smtClean="0"/>
              <a:t>Анализ </a:t>
            </a:r>
            <a:r>
              <a:rPr lang="ru-RU" sz="2100" spc="150" dirty="0"/>
              <a:t>правоприменительной практики </a:t>
            </a:r>
          </a:p>
          <a:p>
            <a:pPr lvl="2">
              <a:lnSpc>
                <a:spcPts val="2175"/>
              </a:lnSpc>
            </a:pPr>
            <a:r>
              <a:rPr lang="ru-RU" sz="2100" spc="150" dirty="0"/>
              <a:t>надзорной деятельности за </a:t>
            </a:r>
            <a:r>
              <a:rPr lang="ru-RU" sz="2100" spc="150" dirty="0" smtClean="0"/>
              <a:t>2020 год </a:t>
            </a:r>
            <a:r>
              <a:rPr lang="ru-RU" sz="2100" spc="150" dirty="0"/>
              <a:t>(Волгоградская область)</a:t>
            </a:r>
          </a:p>
        </p:txBody>
      </p:sp>
      <p:grpSp>
        <p:nvGrpSpPr>
          <p:cNvPr id="1065" name="Группа 1064"/>
          <p:cNvGrpSpPr/>
          <p:nvPr/>
        </p:nvGrpSpPr>
        <p:grpSpPr>
          <a:xfrm>
            <a:off x="6141244" y="1417073"/>
            <a:ext cx="2258757" cy="2531268"/>
            <a:chOff x="16875125" y="-6457951"/>
            <a:chExt cx="2552701" cy="2860675"/>
          </a:xfrm>
        </p:grpSpPr>
        <p:sp>
          <p:nvSpPr>
            <p:cNvPr id="1062" name="Freeform 331"/>
            <p:cNvSpPr>
              <a:spLocks/>
            </p:cNvSpPr>
            <p:nvPr/>
          </p:nvSpPr>
          <p:spPr bwMode="auto">
            <a:xfrm>
              <a:off x="18165763" y="-5934076"/>
              <a:ext cx="1262063" cy="2198688"/>
            </a:xfrm>
            <a:custGeom>
              <a:avLst/>
              <a:gdLst>
                <a:gd name="T0" fmla="*/ 257 w 335"/>
                <a:gd name="T1" fmla="*/ 0 h 584"/>
                <a:gd name="T2" fmla="*/ 257 w 335"/>
                <a:gd name="T3" fmla="*/ 368 h 584"/>
                <a:gd name="T4" fmla="*/ 236 w 335"/>
                <a:gd name="T5" fmla="*/ 404 h 584"/>
                <a:gd name="T6" fmla="*/ 0 w 335"/>
                <a:gd name="T7" fmla="*/ 542 h 584"/>
                <a:gd name="T8" fmla="*/ 73 w 335"/>
                <a:gd name="T9" fmla="*/ 584 h 584"/>
                <a:gd name="T10" fmla="*/ 286 w 335"/>
                <a:gd name="T11" fmla="*/ 464 h 584"/>
                <a:gd name="T12" fmla="*/ 335 w 335"/>
                <a:gd name="T13" fmla="*/ 379 h 584"/>
                <a:gd name="T14" fmla="*/ 335 w 335"/>
                <a:gd name="T15" fmla="*/ 93 h 584"/>
                <a:gd name="T16" fmla="*/ 294 w 335"/>
                <a:gd name="T17" fmla="*/ 22 h 584"/>
                <a:gd name="T18" fmla="*/ 257 w 335"/>
                <a:gd name="T19" fmla="*/ 0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5" h="584">
                  <a:moveTo>
                    <a:pt x="257" y="0"/>
                  </a:moveTo>
                  <a:cubicBezTo>
                    <a:pt x="257" y="368"/>
                    <a:pt x="257" y="368"/>
                    <a:pt x="257" y="368"/>
                  </a:cubicBezTo>
                  <a:cubicBezTo>
                    <a:pt x="257" y="383"/>
                    <a:pt x="249" y="397"/>
                    <a:pt x="236" y="404"/>
                  </a:cubicBezTo>
                  <a:cubicBezTo>
                    <a:pt x="0" y="542"/>
                    <a:pt x="0" y="542"/>
                    <a:pt x="0" y="542"/>
                  </a:cubicBezTo>
                  <a:cubicBezTo>
                    <a:pt x="73" y="584"/>
                    <a:pt x="73" y="584"/>
                    <a:pt x="73" y="584"/>
                  </a:cubicBezTo>
                  <a:cubicBezTo>
                    <a:pt x="286" y="464"/>
                    <a:pt x="286" y="464"/>
                    <a:pt x="286" y="464"/>
                  </a:cubicBezTo>
                  <a:cubicBezTo>
                    <a:pt x="316" y="446"/>
                    <a:pt x="335" y="414"/>
                    <a:pt x="335" y="379"/>
                  </a:cubicBezTo>
                  <a:cubicBezTo>
                    <a:pt x="335" y="93"/>
                    <a:pt x="335" y="93"/>
                    <a:pt x="335" y="93"/>
                  </a:cubicBezTo>
                  <a:cubicBezTo>
                    <a:pt x="335" y="64"/>
                    <a:pt x="320" y="36"/>
                    <a:pt x="294" y="22"/>
                  </a:cubicBezTo>
                  <a:lnTo>
                    <a:pt x="257" y="0"/>
                  </a:lnTo>
                  <a:close/>
                </a:path>
              </a:pathLst>
            </a:custGeom>
            <a:solidFill>
              <a:srgbClr val="358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63" name="Freeform 332"/>
            <p:cNvSpPr>
              <a:spLocks/>
            </p:cNvSpPr>
            <p:nvPr/>
          </p:nvSpPr>
          <p:spPr bwMode="auto">
            <a:xfrm>
              <a:off x="16875125" y="-5588001"/>
              <a:ext cx="1570038" cy="1990725"/>
            </a:xfrm>
            <a:custGeom>
              <a:avLst/>
              <a:gdLst>
                <a:gd name="T0" fmla="*/ 417 w 417"/>
                <a:gd name="T1" fmla="*/ 493 h 529"/>
                <a:gd name="T2" fmla="*/ 98 w 417"/>
                <a:gd name="T3" fmla="*/ 309 h 529"/>
                <a:gd name="T4" fmla="*/ 77 w 417"/>
                <a:gd name="T5" fmla="*/ 273 h 529"/>
                <a:gd name="T6" fmla="*/ 76 w 417"/>
                <a:gd name="T7" fmla="*/ 0 h 529"/>
                <a:gd name="T8" fmla="*/ 0 w 417"/>
                <a:gd name="T9" fmla="*/ 44 h 529"/>
                <a:gd name="T10" fmla="*/ 0 w 417"/>
                <a:gd name="T11" fmla="*/ 286 h 529"/>
                <a:gd name="T12" fmla="*/ 49 w 417"/>
                <a:gd name="T13" fmla="*/ 371 h 529"/>
                <a:gd name="T14" fmla="*/ 297 w 417"/>
                <a:gd name="T15" fmla="*/ 514 h 529"/>
                <a:gd name="T16" fmla="*/ 379 w 417"/>
                <a:gd name="T17" fmla="*/ 514 h 529"/>
                <a:gd name="T18" fmla="*/ 417 w 417"/>
                <a:gd name="T19" fmla="*/ 493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7" h="529">
                  <a:moveTo>
                    <a:pt x="417" y="493"/>
                  </a:moveTo>
                  <a:cubicBezTo>
                    <a:pt x="98" y="309"/>
                    <a:pt x="98" y="309"/>
                    <a:pt x="98" y="309"/>
                  </a:cubicBezTo>
                  <a:cubicBezTo>
                    <a:pt x="85" y="302"/>
                    <a:pt x="77" y="288"/>
                    <a:pt x="77" y="273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286"/>
                    <a:pt x="0" y="286"/>
                    <a:pt x="0" y="286"/>
                  </a:cubicBezTo>
                  <a:cubicBezTo>
                    <a:pt x="0" y="321"/>
                    <a:pt x="19" y="354"/>
                    <a:pt x="49" y="371"/>
                  </a:cubicBezTo>
                  <a:cubicBezTo>
                    <a:pt x="297" y="514"/>
                    <a:pt x="297" y="514"/>
                    <a:pt x="297" y="514"/>
                  </a:cubicBezTo>
                  <a:cubicBezTo>
                    <a:pt x="322" y="529"/>
                    <a:pt x="354" y="529"/>
                    <a:pt x="379" y="514"/>
                  </a:cubicBezTo>
                  <a:lnTo>
                    <a:pt x="417" y="493"/>
                  </a:lnTo>
                  <a:close/>
                </a:path>
              </a:pathLst>
            </a:custGeom>
            <a:solidFill>
              <a:srgbClr val="52A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64" name="Freeform 333"/>
            <p:cNvSpPr>
              <a:spLocks/>
            </p:cNvSpPr>
            <p:nvPr/>
          </p:nvSpPr>
          <p:spPr bwMode="auto">
            <a:xfrm>
              <a:off x="16875125" y="-6457951"/>
              <a:ext cx="2259013" cy="1035050"/>
            </a:xfrm>
            <a:custGeom>
              <a:avLst/>
              <a:gdLst>
                <a:gd name="T0" fmla="*/ 0 w 600"/>
                <a:gd name="T1" fmla="*/ 275 h 275"/>
                <a:gd name="T2" fmla="*/ 319 w 600"/>
                <a:gd name="T3" fmla="*/ 91 h 275"/>
                <a:gd name="T4" fmla="*/ 361 w 600"/>
                <a:gd name="T5" fmla="*/ 91 h 275"/>
                <a:gd name="T6" fmla="*/ 600 w 600"/>
                <a:gd name="T7" fmla="*/ 227 h 275"/>
                <a:gd name="T8" fmla="*/ 600 w 600"/>
                <a:gd name="T9" fmla="*/ 140 h 275"/>
                <a:gd name="T10" fmla="*/ 387 w 600"/>
                <a:gd name="T11" fmla="*/ 17 h 275"/>
                <a:gd name="T12" fmla="*/ 289 w 600"/>
                <a:gd name="T13" fmla="*/ 17 h 275"/>
                <a:gd name="T14" fmla="*/ 42 w 600"/>
                <a:gd name="T15" fmla="*/ 160 h 275"/>
                <a:gd name="T16" fmla="*/ 0 w 600"/>
                <a:gd name="T17" fmla="*/ 232 h 275"/>
                <a:gd name="T18" fmla="*/ 0 w 600"/>
                <a:gd name="T19" fmla="*/ 275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0" h="275">
                  <a:moveTo>
                    <a:pt x="0" y="275"/>
                  </a:moveTo>
                  <a:cubicBezTo>
                    <a:pt x="319" y="91"/>
                    <a:pt x="319" y="91"/>
                    <a:pt x="319" y="91"/>
                  </a:cubicBezTo>
                  <a:cubicBezTo>
                    <a:pt x="332" y="83"/>
                    <a:pt x="348" y="83"/>
                    <a:pt x="361" y="91"/>
                  </a:cubicBezTo>
                  <a:cubicBezTo>
                    <a:pt x="600" y="227"/>
                    <a:pt x="600" y="227"/>
                    <a:pt x="600" y="227"/>
                  </a:cubicBezTo>
                  <a:cubicBezTo>
                    <a:pt x="600" y="140"/>
                    <a:pt x="600" y="140"/>
                    <a:pt x="600" y="140"/>
                  </a:cubicBezTo>
                  <a:cubicBezTo>
                    <a:pt x="387" y="17"/>
                    <a:pt x="387" y="17"/>
                    <a:pt x="387" y="17"/>
                  </a:cubicBezTo>
                  <a:cubicBezTo>
                    <a:pt x="357" y="0"/>
                    <a:pt x="320" y="0"/>
                    <a:pt x="289" y="17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16" y="175"/>
                    <a:pt x="0" y="202"/>
                    <a:pt x="0" y="232"/>
                  </a:cubicBezTo>
                  <a:lnTo>
                    <a:pt x="0" y="275"/>
                  </a:lnTo>
                  <a:close/>
                </a:path>
              </a:pathLst>
            </a:custGeom>
            <a:solidFill>
              <a:srgbClr val="214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069" name="Группа 1068"/>
          <p:cNvGrpSpPr/>
          <p:nvPr/>
        </p:nvGrpSpPr>
        <p:grpSpPr>
          <a:xfrm flipV="1">
            <a:off x="-1455964" y="4293910"/>
            <a:ext cx="11849774" cy="583571"/>
            <a:chOff x="-1941286" y="1184963"/>
            <a:chExt cx="15799699" cy="778094"/>
          </a:xfrm>
        </p:grpSpPr>
        <p:sp>
          <p:nvSpPr>
            <p:cNvPr id="1070" name="Полилиния 1069"/>
            <p:cNvSpPr/>
            <p:nvPr/>
          </p:nvSpPr>
          <p:spPr>
            <a:xfrm rot="19743785" flipV="1">
              <a:off x="8926631" y="1184963"/>
              <a:ext cx="630633" cy="658446"/>
            </a:xfrm>
            <a:custGeom>
              <a:avLst/>
              <a:gdLst>
                <a:gd name="connsiteX0" fmla="*/ 0 w 3643085"/>
                <a:gd name="connsiteY0" fmla="*/ 0 h 0"/>
                <a:gd name="connsiteX1" fmla="*/ 3643085 w 3643085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43085">
                  <a:moveTo>
                    <a:pt x="0" y="0"/>
                  </a:moveTo>
                  <a:lnTo>
                    <a:pt x="3643085" y="0"/>
                  </a:lnTo>
                </a:path>
              </a:pathLst>
            </a:custGeom>
            <a:noFill/>
            <a:ln w="107950" cap="rnd">
              <a:solidFill>
                <a:srgbClr val="214945">
                  <a:alpha val="6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71" name="Группа 1070"/>
            <p:cNvGrpSpPr/>
            <p:nvPr/>
          </p:nvGrpSpPr>
          <p:grpSpPr>
            <a:xfrm>
              <a:off x="-1941286" y="1963057"/>
              <a:ext cx="15799699" cy="0"/>
              <a:chOff x="-1941286" y="1963057"/>
              <a:chExt cx="15799699" cy="0"/>
            </a:xfrm>
          </p:grpSpPr>
          <p:sp>
            <p:nvSpPr>
              <p:cNvPr id="1073" name="Полилиния 1072"/>
              <p:cNvSpPr/>
              <p:nvPr/>
            </p:nvSpPr>
            <p:spPr>
              <a:xfrm flipH="1">
                <a:off x="10215328" y="1963057"/>
                <a:ext cx="3643085" cy="0"/>
              </a:xfrm>
              <a:custGeom>
                <a:avLst/>
                <a:gdLst>
                  <a:gd name="connsiteX0" fmla="*/ 0 w 3643085"/>
                  <a:gd name="connsiteY0" fmla="*/ 0 h 0"/>
                  <a:gd name="connsiteX1" fmla="*/ 3643085 w 3643085"/>
                  <a:gd name="connsiteY1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643085">
                    <a:moveTo>
                      <a:pt x="0" y="0"/>
                    </a:moveTo>
                    <a:lnTo>
                      <a:pt x="3643085" y="0"/>
                    </a:lnTo>
                  </a:path>
                </a:pathLst>
              </a:custGeom>
              <a:noFill/>
              <a:ln w="107950" cap="rnd">
                <a:solidFill>
                  <a:srgbClr val="358364">
                    <a:alpha val="6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074" name="Полилиния 1073"/>
              <p:cNvSpPr/>
              <p:nvPr/>
            </p:nvSpPr>
            <p:spPr>
              <a:xfrm flipH="1">
                <a:off x="-1941286" y="1963057"/>
                <a:ext cx="11088000" cy="0"/>
              </a:xfrm>
              <a:custGeom>
                <a:avLst/>
                <a:gdLst>
                  <a:gd name="connsiteX0" fmla="*/ 0 w 3643085"/>
                  <a:gd name="connsiteY0" fmla="*/ 0 h 0"/>
                  <a:gd name="connsiteX1" fmla="*/ 3643085 w 3643085"/>
                  <a:gd name="connsiteY1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643085">
                    <a:moveTo>
                      <a:pt x="0" y="0"/>
                    </a:moveTo>
                    <a:lnTo>
                      <a:pt x="3643085" y="0"/>
                    </a:lnTo>
                  </a:path>
                </a:pathLst>
              </a:custGeom>
              <a:noFill/>
              <a:ln w="107950" cap="rnd">
                <a:solidFill>
                  <a:srgbClr val="358364">
                    <a:alpha val="6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072" name="Полилиния 1071"/>
            <p:cNvSpPr/>
            <p:nvPr/>
          </p:nvSpPr>
          <p:spPr>
            <a:xfrm rot="1856215" flipH="1" flipV="1">
              <a:off x="9802931" y="1184963"/>
              <a:ext cx="630633" cy="658446"/>
            </a:xfrm>
            <a:custGeom>
              <a:avLst/>
              <a:gdLst>
                <a:gd name="connsiteX0" fmla="*/ 0 w 3643085"/>
                <a:gd name="connsiteY0" fmla="*/ 0 h 0"/>
                <a:gd name="connsiteX1" fmla="*/ 3643085 w 3643085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43085">
                  <a:moveTo>
                    <a:pt x="0" y="0"/>
                  </a:moveTo>
                  <a:lnTo>
                    <a:pt x="3643085" y="0"/>
                  </a:lnTo>
                </a:path>
              </a:pathLst>
            </a:custGeom>
            <a:noFill/>
            <a:ln w="107950" cap="rnd">
              <a:solidFill>
                <a:srgbClr val="35A982">
                  <a:alpha val="6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095" name="Прямоугольник 1094"/>
          <p:cNvSpPr/>
          <p:nvPr/>
        </p:nvSpPr>
        <p:spPr>
          <a:xfrm>
            <a:off x="6410613" y="2997134"/>
            <a:ext cx="1717862" cy="328263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algn="ctr">
              <a:lnSpc>
                <a:spcPts val="975"/>
              </a:lnSpc>
            </a:pPr>
            <a:r>
              <a:rPr lang="ru-RU" sz="800" b="1" spc="150" dirty="0">
                <a:solidFill>
                  <a:schemeClr val="accent1">
                    <a:lumMod val="60000"/>
                    <a:lumOff val="40000"/>
                  </a:schemeClr>
                </a:solidFill>
                <a:latin typeface="Arial Narrow" panose="020B0606020202030204" pitchFamily="34" charset="0"/>
              </a:rPr>
              <a:t>МЫ  ОТВЕТСТВЕННЫ </a:t>
            </a:r>
          </a:p>
          <a:p>
            <a:pPr algn="ctr">
              <a:lnSpc>
                <a:spcPts val="975"/>
              </a:lnSpc>
            </a:pPr>
            <a:r>
              <a:rPr lang="ru-RU" sz="800" b="1" spc="113" dirty="0">
                <a:solidFill>
                  <a:schemeClr val="accent1">
                    <a:lumMod val="60000"/>
                    <a:lumOff val="40000"/>
                  </a:schemeClr>
                </a:solidFill>
                <a:latin typeface="Arial Narrow" panose="020B0606020202030204" pitchFamily="34" charset="0"/>
              </a:rPr>
              <a:t>ПО  СВОЕЙ  ПРИРОДЕ</a:t>
            </a:r>
          </a:p>
        </p:txBody>
      </p:sp>
      <p:grpSp>
        <p:nvGrpSpPr>
          <p:cNvPr id="1109" name="Группа 1108"/>
          <p:cNvGrpSpPr/>
          <p:nvPr/>
        </p:nvGrpSpPr>
        <p:grpSpPr>
          <a:xfrm flipV="1">
            <a:off x="-1455964" y="4422497"/>
            <a:ext cx="11849774" cy="583571"/>
            <a:chOff x="-1941286" y="1184963"/>
            <a:chExt cx="15799699" cy="778094"/>
          </a:xfrm>
        </p:grpSpPr>
        <p:sp>
          <p:nvSpPr>
            <p:cNvPr id="1110" name="Полилиния 1109"/>
            <p:cNvSpPr/>
            <p:nvPr/>
          </p:nvSpPr>
          <p:spPr>
            <a:xfrm rot="19743785" flipV="1">
              <a:off x="8926631" y="1184963"/>
              <a:ext cx="630633" cy="658446"/>
            </a:xfrm>
            <a:custGeom>
              <a:avLst/>
              <a:gdLst>
                <a:gd name="connsiteX0" fmla="*/ 0 w 3643085"/>
                <a:gd name="connsiteY0" fmla="*/ 0 h 0"/>
                <a:gd name="connsiteX1" fmla="*/ 3643085 w 3643085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43085">
                  <a:moveTo>
                    <a:pt x="0" y="0"/>
                  </a:moveTo>
                  <a:lnTo>
                    <a:pt x="3643085" y="0"/>
                  </a:lnTo>
                </a:path>
              </a:pathLst>
            </a:custGeom>
            <a:noFill/>
            <a:ln w="44450" cap="rnd">
              <a:solidFill>
                <a:srgbClr val="10497E">
                  <a:alpha val="6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111" name="Группа 1110"/>
            <p:cNvGrpSpPr/>
            <p:nvPr/>
          </p:nvGrpSpPr>
          <p:grpSpPr>
            <a:xfrm>
              <a:off x="-1941286" y="1963057"/>
              <a:ext cx="15799699" cy="0"/>
              <a:chOff x="-1941286" y="1963057"/>
              <a:chExt cx="15799699" cy="0"/>
            </a:xfrm>
          </p:grpSpPr>
          <p:sp>
            <p:nvSpPr>
              <p:cNvPr id="1113" name="Полилиния 1112"/>
              <p:cNvSpPr/>
              <p:nvPr/>
            </p:nvSpPr>
            <p:spPr>
              <a:xfrm flipH="1">
                <a:off x="10215328" y="1963057"/>
                <a:ext cx="3643085" cy="0"/>
              </a:xfrm>
              <a:custGeom>
                <a:avLst/>
                <a:gdLst>
                  <a:gd name="connsiteX0" fmla="*/ 0 w 3643085"/>
                  <a:gd name="connsiteY0" fmla="*/ 0 h 0"/>
                  <a:gd name="connsiteX1" fmla="*/ 3643085 w 3643085"/>
                  <a:gd name="connsiteY1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643085">
                    <a:moveTo>
                      <a:pt x="0" y="0"/>
                    </a:moveTo>
                    <a:lnTo>
                      <a:pt x="3643085" y="0"/>
                    </a:lnTo>
                  </a:path>
                </a:pathLst>
              </a:custGeom>
              <a:noFill/>
              <a:ln w="44450" cap="rnd">
                <a:solidFill>
                  <a:srgbClr val="2AAAE2">
                    <a:alpha val="6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14" name="Полилиния 1113"/>
              <p:cNvSpPr/>
              <p:nvPr/>
            </p:nvSpPr>
            <p:spPr>
              <a:xfrm flipH="1">
                <a:off x="-1941286" y="1963057"/>
                <a:ext cx="11088000" cy="0"/>
              </a:xfrm>
              <a:custGeom>
                <a:avLst/>
                <a:gdLst>
                  <a:gd name="connsiteX0" fmla="*/ 0 w 3643085"/>
                  <a:gd name="connsiteY0" fmla="*/ 0 h 0"/>
                  <a:gd name="connsiteX1" fmla="*/ 3643085 w 3643085"/>
                  <a:gd name="connsiteY1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643085">
                    <a:moveTo>
                      <a:pt x="0" y="0"/>
                    </a:moveTo>
                    <a:lnTo>
                      <a:pt x="3643085" y="0"/>
                    </a:lnTo>
                  </a:path>
                </a:pathLst>
              </a:custGeom>
              <a:noFill/>
              <a:ln w="44450" cap="rnd">
                <a:solidFill>
                  <a:srgbClr val="2AAAE2">
                    <a:alpha val="6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112" name="Полилиния 1111"/>
            <p:cNvSpPr/>
            <p:nvPr/>
          </p:nvSpPr>
          <p:spPr>
            <a:xfrm rot="1856215" flipH="1" flipV="1">
              <a:off x="9802931" y="1184963"/>
              <a:ext cx="630633" cy="658446"/>
            </a:xfrm>
            <a:custGeom>
              <a:avLst/>
              <a:gdLst>
                <a:gd name="connsiteX0" fmla="*/ 0 w 3643085"/>
                <a:gd name="connsiteY0" fmla="*/ 0 h 0"/>
                <a:gd name="connsiteX1" fmla="*/ 3643085 w 3643085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43085">
                  <a:moveTo>
                    <a:pt x="0" y="0"/>
                  </a:moveTo>
                  <a:lnTo>
                    <a:pt x="3643085" y="0"/>
                  </a:lnTo>
                </a:path>
              </a:pathLst>
            </a:custGeom>
            <a:noFill/>
            <a:ln w="44450" cap="rnd">
              <a:solidFill>
                <a:srgbClr val="0886B2">
                  <a:alpha val="6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85" name="Прямоугольник 184"/>
          <p:cNvSpPr/>
          <p:nvPr/>
        </p:nvSpPr>
        <p:spPr>
          <a:xfrm>
            <a:off x="121202" y="2970472"/>
            <a:ext cx="5858180" cy="1326644"/>
          </a:xfrm>
          <a:prstGeom prst="rect">
            <a:avLst/>
          </a:prstGeom>
          <a:noFill/>
        </p:spPr>
        <p:txBody>
          <a:bodyPr wrap="square" lIns="51434" tIns="25717" rIns="51434" bIns="25717" rtlCol="0">
            <a:spAutoFit/>
          </a:bodyPr>
          <a:lstStyle/>
          <a:p>
            <a:r>
              <a:rPr lang="ru-RU" b="1" dirty="0" smtClean="0">
                <a:solidFill>
                  <a:srgbClr val="4D7877"/>
                </a:solidFill>
                <a:latin typeface="Arial Narrow" pitchFamily="34" charset="0"/>
                <a:ea typeface="Arial Unicode MS" pitchFamily="34" charset="-128"/>
                <a:cs typeface="Arial Unicode MS" pitchFamily="34" charset="-128"/>
              </a:rPr>
              <a:t>Заместитель руководителя Межрегионального </a:t>
            </a:r>
            <a:r>
              <a:rPr lang="ru-RU" b="1" dirty="0">
                <a:solidFill>
                  <a:srgbClr val="4D7877"/>
                </a:solidFill>
                <a:latin typeface="Arial Narrow" pitchFamily="34" charset="0"/>
                <a:ea typeface="Arial Unicode MS" pitchFamily="34" charset="-128"/>
                <a:cs typeface="Arial Unicode MS" pitchFamily="34" charset="-128"/>
              </a:rPr>
              <a:t>Управления </a:t>
            </a:r>
            <a:r>
              <a:rPr lang="ru-RU" b="1" dirty="0" err="1">
                <a:solidFill>
                  <a:srgbClr val="4D7877"/>
                </a:solidFill>
                <a:latin typeface="Arial Narrow" pitchFamily="34" charset="0"/>
                <a:ea typeface="Arial Unicode MS" pitchFamily="34" charset="-128"/>
                <a:cs typeface="Arial Unicode MS" pitchFamily="34" charset="-128"/>
              </a:rPr>
              <a:t>Росприроднадзора</a:t>
            </a:r>
            <a:r>
              <a:rPr lang="ru-RU" b="1" dirty="0">
                <a:solidFill>
                  <a:srgbClr val="4D7877"/>
                </a:solidFill>
                <a:latin typeface="Arial Narrow" pitchFamily="34" charset="0"/>
                <a:ea typeface="Arial Unicode MS" pitchFamily="34" charset="-128"/>
                <a:cs typeface="Arial Unicode MS" pitchFamily="34" charset="-128"/>
              </a:rPr>
              <a:t> </a:t>
            </a:r>
          </a:p>
          <a:p>
            <a:r>
              <a:rPr lang="ru-RU" b="1" dirty="0">
                <a:solidFill>
                  <a:srgbClr val="4D7877"/>
                </a:solidFill>
                <a:latin typeface="Arial Narrow" pitchFamily="34" charset="0"/>
                <a:ea typeface="Arial Unicode MS" pitchFamily="34" charset="-128"/>
                <a:cs typeface="Arial Unicode MS" pitchFamily="34" charset="-128"/>
              </a:rPr>
              <a:t>по Астраханской и Волгоградской областям</a:t>
            </a:r>
          </a:p>
          <a:p>
            <a:r>
              <a:rPr lang="ru-RU" b="1" dirty="0" smtClean="0">
                <a:latin typeface="Arial Narrow" pitchFamily="34" charset="0"/>
                <a:ea typeface="Arial Unicode MS" pitchFamily="34" charset="-128"/>
                <a:cs typeface="Arial Unicode MS" pitchFamily="34" charset="-128"/>
              </a:rPr>
              <a:t>Галушкин Александр Александрович</a:t>
            </a:r>
            <a:endParaRPr lang="ru-RU" b="1" dirty="0">
              <a:latin typeface="Arial Narrow" pitchFamily="34" charset="0"/>
              <a:ea typeface="Arial Unicode MS" pitchFamily="34" charset="-128"/>
              <a:cs typeface="Arial Unicode MS" pitchFamily="34" charset="-128"/>
            </a:endParaRPr>
          </a:p>
          <a:p>
            <a:pPr>
              <a:lnSpc>
                <a:spcPts val="1275"/>
              </a:lnSpc>
            </a:pPr>
            <a:endParaRPr lang="ru-RU" sz="1200" b="1" dirty="0">
              <a:solidFill>
                <a:srgbClr val="4D7877"/>
              </a:solidFill>
              <a:latin typeface="Arial Narrow" pitchFamily="34" charset="0"/>
              <a:ea typeface="Arial Unicode MS" pitchFamily="34" charset="-128"/>
              <a:cs typeface="Arial Unicode MS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6246032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" name="Группа 15"/>
          <p:cNvGrpSpPr/>
          <p:nvPr/>
        </p:nvGrpSpPr>
        <p:grpSpPr>
          <a:xfrm>
            <a:off x="0" y="52173"/>
            <a:ext cx="9144000" cy="525947"/>
            <a:chOff x="3716977" y="98980"/>
            <a:chExt cx="5284519" cy="322399"/>
          </a:xfrm>
        </p:grpSpPr>
        <p:grpSp>
          <p:nvGrpSpPr>
            <p:cNvPr id="116" name="Группа 36"/>
            <p:cNvGrpSpPr/>
            <p:nvPr/>
          </p:nvGrpSpPr>
          <p:grpSpPr>
            <a:xfrm>
              <a:off x="3716977" y="98980"/>
              <a:ext cx="5284519" cy="301068"/>
              <a:chOff x="-3797613" y="1323353"/>
              <a:chExt cx="17035976" cy="970585"/>
            </a:xfrm>
          </p:grpSpPr>
          <p:sp>
            <p:nvSpPr>
              <p:cNvPr id="118" name="Freeform 8"/>
              <p:cNvSpPr>
                <a:spLocks noEditPoints="1"/>
              </p:cNvSpPr>
              <p:nvPr/>
            </p:nvSpPr>
            <p:spPr bwMode="auto">
              <a:xfrm>
                <a:off x="9328150" y="1665288"/>
                <a:ext cx="3619500" cy="628650"/>
              </a:xfrm>
              <a:custGeom>
                <a:avLst/>
                <a:gdLst/>
                <a:ahLst/>
                <a:cxnLst>
                  <a:cxn ang="0">
                    <a:pos x="358" y="45"/>
                  </a:cxn>
                  <a:cxn ang="0">
                    <a:pos x="344" y="40"/>
                  </a:cxn>
                  <a:cxn ang="0">
                    <a:pos x="315" y="58"/>
                  </a:cxn>
                  <a:cxn ang="0">
                    <a:pos x="307" y="41"/>
                  </a:cxn>
                  <a:cxn ang="0">
                    <a:pos x="304" y="0"/>
                  </a:cxn>
                  <a:cxn ang="0">
                    <a:pos x="295" y="41"/>
                  </a:cxn>
                  <a:cxn ang="0">
                    <a:pos x="287" y="1"/>
                  </a:cxn>
                  <a:cxn ang="0">
                    <a:pos x="277" y="3"/>
                  </a:cxn>
                  <a:cxn ang="0">
                    <a:pos x="236" y="41"/>
                  </a:cxn>
                  <a:cxn ang="0">
                    <a:pos x="199" y="36"/>
                  </a:cxn>
                  <a:cxn ang="0">
                    <a:pos x="175" y="58"/>
                  </a:cxn>
                  <a:cxn ang="0">
                    <a:pos x="148" y="27"/>
                  </a:cxn>
                  <a:cxn ang="0">
                    <a:pos x="132" y="43"/>
                  </a:cxn>
                  <a:cxn ang="0">
                    <a:pos x="115" y="40"/>
                  </a:cxn>
                  <a:cxn ang="0">
                    <a:pos x="103" y="58"/>
                  </a:cxn>
                  <a:cxn ang="0">
                    <a:pos x="72" y="43"/>
                  </a:cxn>
                  <a:cxn ang="0">
                    <a:pos x="64" y="34"/>
                  </a:cxn>
                  <a:cxn ang="0">
                    <a:pos x="63" y="34"/>
                  </a:cxn>
                  <a:cxn ang="0">
                    <a:pos x="57" y="35"/>
                  </a:cxn>
                  <a:cxn ang="0">
                    <a:pos x="52" y="56"/>
                  </a:cxn>
                  <a:cxn ang="0">
                    <a:pos x="35" y="58"/>
                  </a:cxn>
                  <a:cxn ang="0">
                    <a:pos x="7" y="63"/>
                  </a:cxn>
                  <a:cxn ang="0">
                    <a:pos x="380" y="66"/>
                  </a:cxn>
                  <a:cxn ang="0">
                    <a:pos x="65" y="43"/>
                  </a:cxn>
                  <a:cxn ang="0">
                    <a:pos x="63" y="46"/>
                  </a:cxn>
                  <a:cxn ang="0">
                    <a:pos x="64" y="41"/>
                  </a:cxn>
                  <a:cxn ang="0">
                    <a:pos x="63" y="35"/>
                  </a:cxn>
                  <a:cxn ang="0">
                    <a:pos x="63" y="41"/>
                  </a:cxn>
                  <a:cxn ang="0">
                    <a:pos x="53" y="56"/>
                  </a:cxn>
                  <a:cxn ang="0">
                    <a:pos x="62" y="39"/>
                  </a:cxn>
                  <a:cxn ang="0">
                    <a:pos x="59" y="52"/>
                  </a:cxn>
                  <a:cxn ang="0">
                    <a:pos x="70" y="51"/>
                  </a:cxn>
                  <a:cxn ang="0">
                    <a:pos x="187" y="58"/>
                  </a:cxn>
                  <a:cxn ang="0">
                    <a:pos x="189" y="45"/>
                  </a:cxn>
                  <a:cxn ang="0">
                    <a:pos x="194" y="58"/>
                  </a:cxn>
                  <a:cxn ang="0">
                    <a:pos x="199" y="54"/>
                  </a:cxn>
                  <a:cxn ang="0">
                    <a:pos x="191" y="58"/>
                  </a:cxn>
                  <a:cxn ang="0">
                    <a:pos x="205" y="58"/>
                  </a:cxn>
                  <a:cxn ang="0">
                    <a:pos x="208" y="58"/>
                  </a:cxn>
                  <a:cxn ang="0">
                    <a:pos x="201" y="58"/>
                  </a:cxn>
                  <a:cxn ang="0">
                    <a:pos x="208" y="52"/>
                  </a:cxn>
                  <a:cxn ang="0">
                    <a:pos x="212" y="44"/>
                  </a:cxn>
                  <a:cxn ang="0">
                    <a:pos x="219" y="58"/>
                  </a:cxn>
                  <a:cxn ang="0">
                    <a:pos x="221" y="58"/>
                  </a:cxn>
                  <a:cxn ang="0">
                    <a:pos x="215" y="58"/>
                  </a:cxn>
                  <a:cxn ang="0">
                    <a:pos x="227" y="58"/>
                  </a:cxn>
                  <a:cxn ang="0">
                    <a:pos x="230" y="58"/>
                  </a:cxn>
                  <a:cxn ang="0">
                    <a:pos x="224" y="58"/>
                  </a:cxn>
                  <a:cxn ang="0">
                    <a:pos x="230" y="52"/>
                  </a:cxn>
                  <a:cxn ang="0">
                    <a:pos x="236" y="44"/>
                  </a:cxn>
                  <a:cxn ang="0">
                    <a:pos x="247" y="41"/>
                  </a:cxn>
                  <a:cxn ang="0">
                    <a:pos x="262" y="41"/>
                  </a:cxn>
                  <a:cxn ang="0">
                    <a:pos x="267" y="41"/>
                  </a:cxn>
                  <a:cxn ang="0">
                    <a:pos x="361" y="49"/>
                  </a:cxn>
                </a:cxnLst>
                <a:rect l="0" t="0" r="r" b="b"/>
                <a:pathLst>
                  <a:path w="380" h="66">
                    <a:moveTo>
                      <a:pt x="377" y="53"/>
                    </a:moveTo>
                    <a:cubicBezTo>
                      <a:pt x="377" y="53"/>
                      <a:pt x="376" y="53"/>
                      <a:pt x="376" y="53"/>
                    </a:cubicBezTo>
                    <a:cubicBezTo>
                      <a:pt x="372" y="53"/>
                      <a:pt x="369" y="53"/>
                      <a:pt x="365" y="53"/>
                    </a:cubicBezTo>
                    <a:lnTo>
                      <a:pt x="365" y="47"/>
                    </a:lnTo>
                    <a:cubicBezTo>
                      <a:pt x="365" y="46"/>
                      <a:pt x="363" y="45"/>
                      <a:pt x="362" y="45"/>
                    </a:cubicBezTo>
                    <a:lnTo>
                      <a:pt x="358" y="45"/>
                    </a:lnTo>
                    <a:lnTo>
                      <a:pt x="358" y="44"/>
                    </a:lnTo>
                    <a:lnTo>
                      <a:pt x="352" y="40"/>
                    </a:lnTo>
                    <a:lnTo>
                      <a:pt x="351" y="40"/>
                    </a:lnTo>
                    <a:lnTo>
                      <a:pt x="351" y="44"/>
                    </a:lnTo>
                    <a:lnTo>
                      <a:pt x="345" y="40"/>
                    </a:lnTo>
                    <a:lnTo>
                      <a:pt x="344" y="40"/>
                    </a:lnTo>
                    <a:lnTo>
                      <a:pt x="344" y="44"/>
                    </a:lnTo>
                    <a:lnTo>
                      <a:pt x="339" y="40"/>
                    </a:lnTo>
                    <a:lnTo>
                      <a:pt x="339" y="33"/>
                    </a:lnTo>
                    <a:lnTo>
                      <a:pt x="318" y="33"/>
                    </a:lnTo>
                    <a:lnTo>
                      <a:pt x="318" y="58"/>
                    </a:lnTo>
                    <a:lnTo>
                      <a:pt x="315" y="58"/>
                    </a:lnTo>
                    <a:cubicBezTo>
                      <a:pt x="315" y="57"/>
                      <a:pt x="315" y="56"/>
                      <a:pt x="315" y="56"/>
                    </a:cubicBezTo>
                    <a:lnTo>
                      <a:pt x="315" y="56"/>
                    </a:lnTo>
                    <a:lnTo>
                      <a:pt x="315" y="42"/>
                    </a:lnTo>
                    <a:lnTo>
                      <a:pt x="315" y="42"/>
                    </a:lnTo>
                    <a:cubicBezTo>
                      <a:pt x="315" y="41"/>
                      <a:pt x="315" y="41"/>
                      <a:pt x="315" y="41"/>
                    </a:cubicBezTo>
                    <a:cubicBezTo>
                      <a:pt x="312" y="41"/>
                      <a:pt x="310" y="41"/>
                      <a:pt x="307" y="41"/>
                    </a:cubicBezTo>
                    <a:cubicBezTo>
                      <a:pt x="307" y="29"/>
                      <a:pt x="307" y="17"/>
                      <a:pt x="307" y="5"/>
                    </a:cubicBezTo>
                    <a:cubicBezTo>
                      <a:pt x="307" y="3"/>
                      <a:pt x="307" y="3"/>
                      <a:pt x="307" y="2"/>
                    </a:cubicBezTo>
                    <a:lnTo>
                      <a:pt x="307" y="2"/>
                    </a:lnTo>
                    <a:cubicBezTo>
                      <a:pt x="307" y="2"/>
                      <a:pt x="307" y="1"/>
                      <a:pt x="307" y="1"/>
                    </a:cubicBezTo>
                    <a:cubicBezTo>
                      <a:pt x="307" y="1"/>
                      <a:pt x="307" y="1"/>
                      <a:pt x="306" y="1"/>
                    </a:cubicBezTo>
                    <a:cubicBezTo>
                      <a:pt x="306" y="0"/>
                      <a:pt x="305" y="0"/>
                      <a:pt x="304" y="0"/>
                    </a:cubicBezTo>
                    <a:lnTo>
                      <a:pt x="299" y="0"/>
                    </a:lnTo>
                    <a:cubicBezTo>
                      <a:pt x="298" y="0"/>
                      <a:pt x="297" y="0"/>
                      <a:pt x="297" y="1"/>
                    </a:cubicBezTo>
                    <a:cubicBezTo>
                      <a:pt x="297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2"/>
                    </a:cubicBezTo>
                    <a:cubicBezTo>
                      <a:pt x="295" y="2"/>
                      <a:pt x="295" y="3"/>
                      <a:pt x="295" y="3"/>
                    </a:cubicBezTo>
                    <a:cubicBezTo>
                      <a:pt x="295" y="16"/>
                      <a:pt x="295" y="29"/>
                      <a:pt x="295" y="41"/>
                    </a:cubicBezTo>
                    <a:cubicBezTo>
                      <a:pt x="293" y="41"/>
                      <a:pt x="291" y="41"/>
                      <a:pt x="289" y="41"/>
                    </a:cubicBezTo>
                    <a:cubicBezTo>
                      <a:pt x="289" y="29"/>
                      <a:pt x="289" y="17"/>
                      <a:pt x="289" y="5"/>
                    </a:cubicBezTo>
                    <a:cubicBezTo>
                      <a:pt x="289" y="3"/>
                      <a:pt x="289" y="3"/>
                      <a:pt x="288" y="2"/>
                    </a:cubicBezTo>
                    <a:lnTo>
                      <a:pt x="288" y="2"/>
                    </a:lnTo>
                    <a:cubicBezTo>
                      <a:pt x="288" y="2"/>
                      <a:pt x="288" y="1"/>
                      <a:pt x="288" y="1"/>
                    </a:cubicBezTo>
                    <a:cubicBezTo>
                      <a:pt x="288" y="1"/>
                      <a:pt x="288" y="1"/>
                      <a:pt x="287" y="1"/>
                    </a:cubicBezTo>
                    <a:cubicBezTo>
                      <a:pt x="287" y="0"/>
                      <a:pt x="286" y="0"/>
                      <a:pt x="285" y="0"/>
                    </a:cubicBezTo>
                    <a:lnTo>
                      <a:pt x="280" y="0"/>
                    </a:lnTo>
                    <a:cubicBezTo>
                      <a:pt x="279" y="0"/>
                      <a:pt x="279" y="0"/>
                      <a:pt x="278" y="1"/>
                    </a:cubicBezTo>
                    <a:cubicBezTo>
                      <a:pt x="278" y="1"/>
                      <a:pt x="278" y="1"/>
                      <a:pt x="277" y="1"/>
                    </a:cubicBezTo>
                    <a:cubicBezTo>
                      <a:pt x="277" y="1"/>
                      <a:pt x="277" y="2"/>
                      <a:pt x="277" y="2"/>
                    </a:cubicBezTo>
                    <a:cubicBezTo>
                      <a:pt x="277" y="2"/>
                      <a:pt x="277" y="3"/>
                      <a:pt x="277" y="3"/>
                    </a:cubicBezTo>
                    <a:cubicBezTo>
                      <a:pt x="277" y="16"/>
                      <a:pt x="277" y="29"/>
                      <a:pt x="277" y="41"/>
                    </a:cubicBezTo>
                    <a:cubicBezTo>
                      <a:pt x="276" y="41"/>
                      <a:pt x="275" y="41"/>
                      <a:pt x="274" y="41"/>
                    </a:cubicBezTo>
                    <a:cubicBezTo>
                      <a:pt x="274" y="39"/>
                      <a:pt x="274" y="38"/>
                      <a:pt x="274" y="36"/>
                    </a:cubicBezTo>
                    <a:cubicBezTo>
                      <a:pt x="263" y="36"/>
                      <a:pt x="252" y="36"/>
                      <a:pt x="241" y="36"/>
                    </a:cubicBezTo>
                    <a:cubicBezTo>
                      <a:pt x="241" y="38"/>
                      <a:pt x="241" y="40"/>
                      <a:pt x="241" y="41"/>
                    </a:cubicBezTo>
                    <a:cubicBezTo>
                      <a:pt x="239" y="41"/>
                      <a:pt x="238" y="41"/>
                      <a:pt x="236" y="41"/>
                    </a:cubicBezTo>
                    <a:lnTo>
                      <a:pt x="236" y="43"/>
                    </a:lnTo>
                    <a:cubicBezTo>
                      <a:pt x="235" y="43"/>
                      <a:pt x="233" y="43"/>
                      <a:pt x="231" y="43"/>
                    </a:cubicBezTo>
                    <a:cubicBezTo>
                      <a:pt x="230" y="39"/>
                      <a:pt x="226" y="36"/>
                      <a:pt x="222" y="36"/>
                    </a:cubicBezTo>
                    <a:cubicBezTo>
                      <a:pt x="217" y="36"/>
                      <a:pt x="213" y="39"/>
                      <a:pt x="212" y="43"/>
                    </a:cubicBezTo>
                    <a:lnTo>
                      <a:pt x="209" y="43"/>
                    </a:lnTo>
                    <a:cubicBezTo>
                      <a:pt x="208" y="39"/>
                      <a:pt x="204" y="36"/>
                      <a:pt x="199" y="36"/>
                    </a:cubicBezTo>
                    <a:cubicBezTo>
                      <a:pt x="194" y="36"/>
                      <a:pt x="190" y="39"/>
                      <a:pt x="190" y="44"/>
                    </a:cubicBezTo>
                    <a:lnTo>
                      <a:pt x="183" y="44"/>
                    </a:lnTo>
                    <a:cubicBezTo>
                      <a:pt x="182" y="44"/>
                      <a:pt x="181" y="45"/>
                      <a:pt x="181" y="46"/>
                    </a:cubicBezTo>
                    <a:lnTo>
                      <a:pt x="181" y="51"/>
                    </a:lnTo>
                    <a:cubicBezTo>
                      <a:pt x="178" y="51"/>
                      <a:pt x="175" y="53"/>
                      <a:pt x="175" y="56"/>
                    </a:cubicBezTo>
                    <a:lnTo>
                      <a:pt x="175" y="58"/>
                    </a:lnTo>
                    <a:lnTo>
                      <a:pt x="168" y="58"/>
                    </a:lnTo>
                    <a:lnTo>
                      <a:pt x="169" y="27"/>
                    </a:lnTo>
                    <a:lnTo>
                      <a:pt x="164" y="27"/>
                    </a:lnTo>
                    <a:lnTo>
                      <a:pt x="164" y="25"/>
                    </a:lnTo>
                    <a:lnTo>
                      <a:pt x="148" y="25"/>
                    </a:lnTo>
                    <a:lnTo>
                      <a:pt x="148" y="27"/>
                    </a:lnTo>
                    <a:lnTo>
                      <a:pt x="143" y="27"/>
                    </a:lnTo>
                    <a:lnTo>
                      <a:pt x="143" y="51"/>
                    </a:lnTo>
                    <a:lnTo>
                      <a:pt x="136" y="51"/>
                    </a:lnTo>
                    <a:lnTo>
                      <a:pt x="136" y="53"/>
                    </a:lnTo>
                    <a:lnTo>
                      <a:pt x="132" y="53"/>
                    </a:lnTo>
                    <a:lnTo>
                      <a:pt x="132" y="43"/>
                    </a:lnTo>
                    <a:lnTo>
                      <a:pt x="131" y="43"/>
                    </a:lnTo>
                    <a:lnTo>
                      <a:pt x="129" y="43"/>
                    </a:lnTo>
                    <a:lnTo>
                      <a:pt x="129" y="53"/>
                    </a:lnTo>
                    <a:lnTo>
                      <a:pt x="126" y="53"/>
                    </a:lnTo>
                    <a:lnTo>
                      <a:pt x="126" y="42"/>
                    </a:lnTo>
                    <a:lnTo>
                      <a:pt x="115" y="40"/>
                    </a:lnTo>
                    <a:lnTo>
                      <a:pt x="115" y="42"/>
                    </a:lnTo>
                    <a:lnTo>
                      <a:pt x="115" y="44"/>
                    </a:lnTo>
                    <a:lnTo>
                      <a:pt x="105" y="45"/>
                    </a:lnTo>
                    <a:lnTo>
                      <a:pt x="105" y="51"/>
                    </a:lnTo>
                    <a:lnTo>
                      <a:pt x="105" y="58"/>
                    </a:lnTo>
                    <a:lnTo>
                      <a:pt x="103" y="58"/>
                    </a:lnTo>
                    <a:lnTo>
                      <a:pt x="98" y="53"/>
                    </a:lnTo>
                    <a:lnTo>
                      <a:pt x="81" y="47"/>
                    </a:lnTo>
                    <a:cubicBezTo>
                      <a:pt x="77" y="48"/>
                      <a:pt x="78" y="49"/>
                      <a:pt x="74" y="50"/>
                    </a:cubicBezTo>
                    <a:lnTo>
                      <a:pt x="74" y="47"/>
                    </a:lnTo>
                    <a:lnTo>
                      <a:pt x="72" y="47"/>
                    </a:lnTo>
                    <a:lnTo>
                      <a:pt x="72" y="43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65" y="38"/>
                    </a:lnTo>
                    <a:lnTo>
                      <a:pt x="64" y="34"/>
                    </a:ln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lnTo>
                      <a:pt x="62" y="37"/>
                    </a:lnTo>
                    <a:lnTo>
                      <a:pt x="62" y="37"/>
                    </a:lnTo>
                    <a:lnTo>
                      <a:pt x="62" y="37"/>
                    </a:lnTo>
                    <a:lnTo>
                      <a:pt x="57" y="35"/>
                    </a:lnTo>
                    <a:lnTo>
                      <a:pt x="58" y="32"/>
                    </a:lnTo>
                    <a:lnTo>
                      <a:pt x="56" y="28"/>
                    </a:lnTo>
                    <a:cubicBezTo>
                      <a:pt x="49" y="31"/>
                      <a:pt x="52" y="42"/>
                      <a:pt x="52" y="42"/>
                    </a:cubicBezTo>
                    <a:cubicBezTo>
                      <a:pt x="52" y="42"/>
                      <a:pt x="52" y="42"/>
                      <a:pt x="52" y="43"/>
                    </a:cubicBezTo>
                    <a:lnTo>
                      <a:pt x="52" y="46"/>
                    </a:lnTo>
                    <a:lnTo>
                      <a:pt x="52" y="56"/>
                    </a:lnTo>
                    <a:lnTo>
                      <a:pt x="48" y="58"/>
                    </a:lnTo>
                    <a:lnTo>
                      <a:pt x="37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5" y="58"/>
                    </a:lnTo>
                    <a:lnTo>
                      <a:pt x="26" y="58"/>
                    </a:lnTo>
                    <a:lnTo>
                      <a:pt x="13" y="58"/>
                    </a:lnTo>
                    <a:cubicBezTo>
                      <a:pt x="12" y="58"/>
                      <a:pt x="10" y="58"/>
                      <a:pt x="9" y="58"/>
                    </a:cubicBezTo>
                    <a:cubicBezTo>
                      <a:pt x="8" y="58"/>
                      <a:pt x="8" y="58"/>
                      <a:pt x="8" y="58"/>
                    </a:cubicBezTo>
                    <a:lnTo>
                      <a:pt x="0" y="63"/>
                    </a:lnTo>
                    <a:cubicBezTo>
                      <a:pt x="2" y="62"/>
                      <a:pt x="5" y="63"/>
                      <a:pt x="7" y="63"/>
                    </a:cubicBezTo>
                    <a:lnTo>
                      <a:pt x="26" y="66"/>
                    </a:lnTo>
                    <a:lnTo>
                      <a:pt x="51" y="66"/>
                    </a:lnTo>
                    <a:lnTo>
                      <a:pt x="152" y="66"/>
                    </a:lnTo>
                    <a:lnTo>
                      <a:pt x="334" y="66"/>
                    </a:lnTo>
                    <a:lnTo>
                      <a:pt x="347" y="66"/>
                    </a:lnTo>
                    <a:lnTo>
                      <a:pt x="380" y="66"/>
                    </a:lnTo>
                    <a:lnTo>
                      <a:pt x="380" y="56"/>
                    </a:lnTo>
                    <a:cubicBezTo>
                      <a:pt x="379" y="55"/>
                      <a:pt x="378" y="54"/>
                      <a:pt x="377" y="53"/>
                    </a:cubicBezTo>
                    <a:close/>
                    <a:moveTo>
                      <a:pt x="63" y="46"/>
                    </a:moveTo>
                    <a:lnTo>
                      <a:pt x="62" y="43"/>
                    </a:lnTo>
                    <a:lnTo>
                      <a:pt x="63" y="41"/>
                    </a:lnTo>
                    <a:lnTo>
                      <a:pt x="65" y="43"/>
                    </a:lnTo>
                    <a:lnTo>
                      <a:pt x="63" y="46"/>
                    </a:lnTo>
                    <a:close/>
                    <a:moveTo>
                      <a:pt x="66" y="44"/>
                    </a:moveTo>
                    <a:lnTo>
                      <a:pt x="67" y="51"/>
                    </a:lnTo>
                    <a:lnTo>
                      <a:pt x="64" y="46"/>
                    </a:lnTo>
                    <a:lnTo>
                      <a:pt x="66" y="44"/>
                    </a:lnTo>
                    <a:close/>
                    <a:moveTo>
                      <a:pt x="63" y="46"/>
                    </a:moveTo>
                    <a:lnTo>
                      <a:pt x="59" y="51"/>
                    </a:lnTo>
                    <a:lnTo>
                      <a:pt x="61" y="44"/>
                    </a:lnTo>
                    <a:lnTo>
                      <a:pt x="63" y="46"/>
                    </a:lnTo>
                    <a:close/>
                    <a:moveTo>
                      <a:pt x="65" y="40"/>
                    </a:moveTo>
                    <a:lnTo>
                      <a:pt x="65" y="42"/>
                    </a:lnTo>
                    <a:lnTo>
                      <a:pt x="64" y="41"/>
                    </a:lnTo>
                    <a:lnTo>
                      <a:pt x="64" y="40"/>
                    </a:lnTo>
                    <a:lnTo>
                      <a:pt x="65" y="40"/>
                    </a:lnTo>
                    <a:close/>
                    <a:moveTo>
                      <a:pt x="63" y="35"/>
                    </a:moveTo>
                    <a:lnTo>
                      <a:pt x="64" y="38"/>
                    </a:lnTo>
                    <a:lnTo>
                      <a:pt x="63" y="37"/>
                    </a:lnTo>
                    <a:lnTo>
                      <a:pt x="63" y="35"/>
                    </a:lnTo>
                    <a:close/>
                    <a:moveTo>
                      <a:pt x="64" y="40"/>
                    </a:moveTo>
                    <a:lnTo>
                      <a:pt x="63" y="40"/>
                    </a:lnTo>
                    <a:lnTo>
                      <a:pt x="63" y="39"/>
                    </a:lnTo>
                    <a:lnTo>
                      <a:pt x="64" y="40"/>
                    </a:lnTo>
                    <a:close/>
                    <a:moveTo>
                      <a:pt x="62" y="40"/>
                    </a:moveTo>
                    <a:lnTo>
                      <a:pt x="63" y="41"/>
                    </a:lnTo>
                    <a:lnTo>
                      <a:pt x="62" y="42"/>
                    </a:lnTo>
                    <a:lnTo>
                      <a:pt x="62" y="40"/>
                    </a:lnTo>
                    <a:close/>
                    <a:moveTo>
                      <a:pt x="56" y="55"/>
                    </a:moveTo>
                    <a:lnTo>
                      <a:pt x="55" y="55"/>
                    </a:lnTo>
                    <a:lnTo>
                      <a:pt x="55" y="56"/>
                    </a:lnTo>
                    <a:lnTo>
                      <a:pt x="53" y="56"/>
                    </a:lnTo>
                    <a:lnTo>
                      <a:pt x="53" y="46"/>
                    </a:lnTo>
                    <a:lnTo>
                      <a:pt x="53" y="42"/>
                    </a:lnTo>
                    <a:cubicBezTo>
                      <a:pt x="53" y="42"/>
                      <a:pt x="53" y="42"/>
                      <a:pt x="53" y="42"/>
                    </a:cubicBezTo>
                    <a:lnTo>
                      <a:pt x="56" y="37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58" y="55"/>
                    </a:lnTo>
                    <a:lnTo>
                      <a:pt x="56" y="55"/>
                    </a:lnTo>
                    <a:close/>
                    <a:moveTo>
                      <a:pt x="60" y="54"/>
                    </a:moveTo>
                    <a:lnTo>
                      <a:pt x="58" y="54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7" y="52"/>
                    </a:lnTo>
                    <a:lnTo>
                      <a:pt x="60" y="54"/>
                    </a:lnTo>
                    <a:close/>
                    <a:moveTo>
                      <a:pt x="72" y="47"/>
                    </a:moveTo>
                    <a:lnTo>
                      <a:pt x="70" y="47"/>
                    </a:lnTo>
                    <a:lnTo>
                      <a:pt x="70" y="51"/>
                    </a:lnTo>
                    <a:lnTo>
                      <a:pt x="68" y="52"/>
                    </a:lnTo>
                    <a:lnTo>
                      <a:pt x="65" y="40"/>
                    </a:lnTo>
                    <a:lnTo>
                      <a:pt x="72" y="43"/>
                    </a:lnTo>
                    <a:lnTo>
                      <a:pt x="72" y="47"/>
                    </a:lnTo>
                    <a:close/>
                    <a:moveTo>
                      <a:pt x="190" y="58"/>
                    </a:moveTo>
                    <a:lnTo>
                      <a:pt x="187" y="58"/>
                    </a:lnTo>
                    <a:lnTo>
                      <a:pt x="187" y="56"/>
                    </a:lnTo>
                    <a:cubicBezTo>
                      <a:pt x="187" y="53"/>
                      <a:pt x="185" y="51"/>
                      <a:pt x="182" y="51"/>
                    </a:cubicBezTo>
                    <a:lnTo>
                      <a:pt x="182" y="46"/>
                    </a:lnTo>
                    <a:cubicBezTo>
                      <a:pt x="182" y="45"/>
                      <a:pt x="183" y="45"/>
                      <a:pt x="183" y="45"/>
                    </a:cubicBezTo>
                    <a:lnTo>
                      <a:pt x="189" y="45"/>
                    </a:lnTo>
                    <a:cubicBezTo>
                      <a:pt x="189" y="45"/>
                      <a:pt x="189" y="45"/>
                      <a:pt x="189" y="45"/>
                    </a:cubicBezTo>
                    <a:cubicBezTo>
                      <a:pt x="189" y="45"/>
                      <a:pt x="189" y="46"/>
                      <a:pt x="190" y="46"/>
                    </a:cubicBezTo>
                    <a:lnTo>
                      <a:pt x="190" y="58"/>
                    </a:lnTo>
                    <a:close/>
                    <a:moveTo>
                      <a:pt x="194" y="58"/>
                    </a:moveTo>
                    <a:lnTo>
                      <a:pt x="196" y="57"/>
                    </a:lnTo>
                    <a:lnTo>
                      <a:pt x="197" y="58"/>
                    </a:lnTo>
                    <a:lnTo>
                      <a:pt x="194" y="58"/>
                    </a:lnTo>
                    <a:close/>
                    <a:moveTo>
                      <a:pt x="199" y="58"/>
                    </a:moveTo>
                    <a:lnTo>
                      <a:pt x="198" y="58"/>
                    </a:lnTo>
                    <a:lnTo>
                      <a:pt x="196" y="57"/>
                    </a:lnTo>
                    <a:lnTo>
                      <a:pt x="199" y="55"/>
                    </a:lnTo>
                    <a:lnTo>
                      <a:pt x="199" y="58"/>
                    </a:lnTo>
                    <a:close/>
                    <a:moveTo>
                      <a:pt x="199" y="54"/>
                    </a:moveTo>
                    <a:lnTo>
                      <a:pt x="196" y="56"/>
                    </a:lnTo>
                    <a:lnTo>
                      <a:pt x="191" y="52"/>
                    </a:lnTo>
                    <a:lnTo>
                      <a:pt x="191" y="53"/>
                    </a:lnTo>
                    <a:lnTo>
                      <a:pt x="195" y="57"/>
                    </a:lnTo>
                    <a:lnTo>
                      <a:pt x="193" y="58"/>
                    </a:lnTo>
                    <a:lnTo>
                      <a:pt x="191" y="58"/>
                    </a:lnTo>
                    <a:lnTo>
                      <a:pt x="191" y="50"/>
                    </a:lnTo>
                    <a:cubicBezTo>
                      <a:pt x="193" y="52"/>
                      <a:pt x="195" y="54"/>
                      <a:pt x="199" y="54"/>
                    </a:cubicBezTo>
                    <a:lnTo>
                      <a:pt x="199" y="54"/>
                    </a:lnTo>
                    <a:close/>
                    <a:moveTo>
                      <a:pt x="203" y="58"/>
                    </a:moveTo>
                    <a:lnTo>
                      <a:pt x="204" y="57"/>
                    </a:lnTo>
                    <a:lnTo>
                      <a:pt x="205" y="58"/>
                    </a:lnTo>
                    <a:lnTo>
                      <a:pt x="203" y="58"/>
                    </a:lnTo>
                    <a:close/>
                    <a:moveTo>
                      <a:pt x="208" y="58"/>
                    </a:moveTo>
                    <a:lnTo>
                      <a:pt x="206" y="58"/>
                    </a:lnTo>
                    <a:lnTo>
                      <a:pt x="204" y="56"/>
                    </a:lnTo>
                    <a:lnTo>
                      <a:pt x="208" y="53"/>
                    </a:lnTo>
                    <a:lnTo>
                      <a:pt x="208" y="58"/>
                    </a:lnTo>
                    <a:close/>
                    <a:moveTo>
                      <a:pt x="208" y="52"/>
                    </a:moveTo>
                    <a:lnTo>
                      <a:pt x="204" y="56"/>
                    </a:lnTo>
                    <a:lnTo>
                      <a:pt x="201" y="54"/>
                    </a:lnTo>
                    <a:lnTo>
                      <a:pt x="201" y="55"/>
                    </a:lnTo>
                    <a:lnTo>
                      <a:pt x="203" y="57"/>
                    </a:lnTo>
                    <a:lnTo>
                      <a:pt x="201" y="58"/>
                    </a:lnTo>
                    <a:lnTo>
                      <a:pt x="200" y="58"/>
                    </a:lnTo>
                    <a:lnTo>
                      <a:pt x="200" y="48"/>
                    </a:lnTo>
                    <a:cubicBezTo>
                      <a:pt x="201" y="53"/>
                      <a:pt x="202" y="54"/>
                      <a:pt x="202" y="54"/>
                    </a:cubicBezTo>
                    <a:lnTo>
                      <a:pt x="202" y="54"/>
                    </a:lnTo>
                    <a:cubicBezTo>
                      <a:pt x="204" y="53"/>
                      <a:pt x="207" y="52"/>
                      <a:pt x="208" y="50"/>
                    </a:cubicBezTo>
                    <a:lnTo>
                      <a:pt x="208" y="52"/>
                    </a:lnTo>
                    <a:close/>
                    <a:moveTo>
                      <a:pt x="212" y="58"/>
                    </a:moveTo>
                    <a:lnTo>
                      <a:pt x="209" y="58"/>
                    </a:lnTo>
                    <a:lnTo>
                      <a:pt x="209" y="46"/>
                    </a:lnTo>
                    <a:cubicBezTo>
                      <a:pt x="209" y="46"/>
                      <a:pt x="210" y="45"/>
                      <a:pt x="210" y="45"/>
                    </a:cubicBezTo>
                    <a:cubicBezTo>
                      <a:pt x="210" y="44"/>
                      <a:pt x="209" y="44"/>
                      <a:pt x="209" y="44"/>
                    </a:cubicBezTo>
                    <a:lnTo>
                      <a:pt x="212" y="44"/>
                    </a:lnTo>
                    <a:cubicBezTo>
                      <a:pt x="212" y="44"/>
                      <a:pt x="212" y="44"/>
                      <a:pt x="212" y="45"/>
                    </a:cubicBezTo>
                    <a:cubicBezTo>
                      <a:pt x="212" y="45"/>
                      <a:pt x="212" y="46"/>
                      <a:pt x="212" y="46"/>
                    </a:cubicBezTo>
                    <a:lnTo>
                      <a:pt x="212" y="58"/>
                    </a:lnTo>
                    <a:close/>
                    <a:moveTo>
                      <a:pt x="216" y="58"/>
                    </a:moveTo>
                    <a:lnTo>
                      <a:pt x="218" y="57"/>
                    </a:lnTo>
                    <a:lnTo>
                      <a:pt x="219" y="58"/>
                    </a:lnTo>
                    <a:lnTo>
                      <a:pt x="216" y="58"/>
                    </a:lnTo>
                    <a:close/>
                    <a:moveTo>
                      <a:pt x="221" y="58"/>
                    </a:moveTo>
                    <a:lnTo>
                      <a:pt x="220" y="58"/>
                    </a:lnTo>
                    <a:lnTo>
                      <a:pt x="219" y="57"/>
                    </a:lnTo>
                    <a:lnTo>
                      <a:pt x="221" y="55"/>
                    </a:lnTo>
                    <a:lnTo>
                      <a:pt x="221" y="58"/>
                    </a:lnTo>
                    <a:close/>
                    <a:moveTo>
                      <a:pt x="221" y="54"/>
                    </a:moveTo>
                    <a:lnTo>
                      <a:pt x="218" y="56"/>
                    </a:lnTo>
                    <a:lnTo>
                      <a:pt x="214" y="52"/>
                    </a:lnTo>
                    <a:lnTo>
                      <a:pt x="214" y="53"/>
                    </a:lnTo>
                    <a:lnTo>
                      <a:pt x="217" y="57"/>
                    </a:lnTo>
                    <a:lnTo>
                      <a:pt x="215" y="58"/>
                    </a:lnTo>
                    <a:lnTo>
                      <a:pt x="213" y="58"/>
                    </a:lnTo>
                    <a:lnTo>
                      <a:pt x="213" y="50"/>
                    </a:lnTo>
                    <a:cubicBezTo>
                      <a:pt x="215" y="52"/>
                      <a:pt x="218" y="54"/>
                      <a:pt x="221" y="54"/>
                    </a:cubicBezTo>
                    <a:close/>
                    <a:moveTo>
                      <a:pt x="225" y="58"/>
                    </a:moveTo>
                    <a:lnTo>
                      <a:pt x="226" y="57"/>
                    </a:lnTo>
                    <a:lnTo>
                      <a:pt x="227" y="58"/>
                    </a:lnTo>
                    <a:lnTo>
                      <a:pt x="225" y="58"/>
                    </a:lnTo>
                    <a:close/>
                    <a:moveTo>
                      <a:pt x="230" y="58"/>
                    </a:moveTo>
                    <a:lnTo>
                      <a:pt x="229" y="58"/>
                    </a:lnTo>
                    <a:lnTo>
                      <a:pt x="226" y="56"/>
                    </a:lnTo>
                    <a:lnTo>
                      <a:pt x="230" y="53"/>
                    </a:lnTo>
                    <a:lnTo>
                      <a:pt x="230" y="58"/>
                    </a:lnTo>
                    <a:close/>
                    <a:moveTo>
                      <a:pt x="230" y="52"/>
                    </a:moveTo>
                    <a:lnTo>
                      <a:pt x="226" y="56"/>
                    </a:lnTo>
                    <a:lnTo>
                      <a:pt x="223" y="54"/>
                    </a:lnTo>
                    <a:lnTo>
                      <a:pt x="223" y="55"/>
                    </a:lnTo>
                    <a:lnTo>
                      <a:pt x="225" y="57"/>
                    </a:lnTo>
                    <a:lnTo>
                      <a:pt x="224" y="58"/>
                    </a:lnTo>
                    <a:lnTo>
                      <a:pt x="222" y="58"/>
                    </a:lnTo>
                    <a:lnTo>
                      <a:pt x="222" y="48"/>
                    </a:lnTo>
                    <a:cubicBezTo>
                      <a:pt x="223" y="53"/>
                      <a:pt x="224" y="54"/>
                      <a:pt x="224" y="54"/>
                    </a:cubicBezTo>
                    <a:lnTo>
                      <a:pt x="224" y="54"/>
                    </a:lnTo>
                    <a:cubicBezTo>
                      <a:pt x="227" y="53"/>
                      <a:pt x="229" y="52"/>
                      <a:pt x="230" y="50"/>
                    </a:cubicBezTo>
                    <a:lnTo>
                      <a:pt x="230" y="52"/>
                    </a:lnTo>
                    <a:close/>
                    <a:moveTo>
                      <a:pt x="236" y="58"/>
                    </a:moveTo>
                    <a:lnTo>
                      <a:pt x="232" y="58"/>
                    </a:lnTo>
                    <a:lnTo>
                      <a:pt x="232" y="46"/>
                    </a:lnTo>
                    <a:cubicBezTo>
                      <a:pt x="232" y="46"/>
                      <a:pt x="232" y="45"/>
                      <a:pt x="232" y="45"/>
                    </a:cubicBezTo>
                    <a:cubicBezTo>
                      <a:pt x="232" y="45"/>
                      <a:pt x="232" y="44"/>
                      <a:pt x="232" y="44"/>
                    </a:cubicBezTo>
                    <a:cubicBezTo>
                      <a:pt x="233" y="44"/>
                      <a:pt x="235" y="44"/>
                      <a:pt x="236" y="44"/>
                    </a:cubicBezTo>
                    <a:lnTo>
                      <a:pt x="236" y="58"/>
                    </a:lnTo>
                    <a:close/>
                    <a:moveTo>
                      <a:pt x="247" y="41"/>
                    </a:moveTo>
                    <a:cubicBezTo>
                      <a:pt x="246" y="41"/>
                      <a:pt x="245" y="41"/>
                      <a:pt x="244" y="41"/>
                    </a:cubicBezTo>
                    <a:cubicBezTo>
                      <a:pt x="244" y="40"/>
                      <a:pt x="244" y="39"/>
                      <a:pt x="244" y="38"/>
                    </a:cubicBezTo>
                    <a:cubicBezTo>
                      <a:pt x="245" y="38"/>
                      <a:pt x="246" y="38"/>
                      <a:pt x="247" y="38"/>
                    </a:cubicBezTo>
                    <a:cubicBezTo>
                      <a:pt x="247" y="39"/>
                      <a:pt x="247" y="40"/>
                      <a:pt x="247" y="41"/>
                    </a:cubicBezTo>
                    <a:close/>
                    <a:moveTo>
                      <a:pt x="254" y="41"/>
                    </a:moveTo>
                    <a:cubicBezTo>
                      <a:pt x="253" y="41"/>
                      <a:pt x="253" y="41"/>
                      <a:pt x="252" y="41"/>
                    </a:cubicBezTo>
                    <a:cubicBezTo>
                      <a:pt x="252" y="40"/>
                      <a:pt x="252" y="39"/>
                      <a:pt x="252" y="38"/>
                    </a:cubicBezTo>
                    <a:cubicBezTo>
                      <a:pt x="253" y="38"/>
                      <a:pt x="253" y="38"/>
                      <a:pt x="254" y="38"/>
                    </a:cubicBezTo>
                    <a:cubicBezTo>
                      <a:pt x="254" y="39"/>
                      <a:pt x="254" y="40"/>
                      <a:pt x="254" y="41"/>
                    </a:cubicBezTo>
                    <a:close/>
                    <a:moveTo>
                      <a:pt x="262" y="41"/>
                    </a:moveTo>
                    <a:cubicBezTo>
                      <a:pt x="261" y="41"/>
                      <a:pt x="260" y="41"/>
                      <a:pt x="259" y="41"/>
                    </a:cubicBezTo>
                    <a:cubicBezTo>
                      <a:pt x="259" y="40"/>
                      <a:pt x="259" y="39"/>
                      <a:pt x="259" y="38"/>
                    </a:cubicBezTo>
                    <a:cubicBezTo>
                      <a:pt x="260" y="38"/>
                      <a:pt x="261" y="38"/>
                      <a:pt x="262" y="38"/>
                    </a:cubicBezTo>
                    <a:cubicBezTo>
                      <a:pt x="262" y="39"/>
                      <a:pt x="262" y="40"/>
                      <a:pt x="262" y="41"/>
                    </a:cubicBezTo>
                    <a:close/>
                    <a:moveTo>
                      <a:pt x="269" y="41"/>
                    </a:moveTo>
                    <a:cubicBezTo>
                      <a:pt x="268" y="41"/>
                      <a:pt x="268" y="41"/>
                      <a:pt x="267" y="41"/>
                    </a:cubicBezTo>
                    <a:cubicBezTo>
                      <a:pt x="267" y="40"/>
                      <a:pt x="267" y="39"/>
                      <a:pt x="267" y="38"/>
                    </a:cubicBezTo>
                    <a:cubicBezTo>
                      <a:pt x="267" y="38"/>
                      <a:pt x="268" y="38"/>
                      <a:pt x="269" y="38"/>
                    </a:cubicBezTo>
                    <a:cubicBezTo>
                      <a:pt x="269" y="39"/>
                      <a:pt x="269" y="40"/>
                      <a:pt x="269" y="41"/>
                    </a:cubicBezTo>
                    <a:close/>
                    <a:moveTo>
                      <a:pt x="364" y="53"/>
                    </a:moveTo>
                    <a:cubicBezTo>
                      <a:pt x="363" y="53"/>
                      <a:pt x="362" y="53"/>
                      <a:pt x="361" y="53"/>
                    </a:cubicBezTo>
                    <a:lnTo>
                      <a:pt x="361" y="49"/>
                    </a:lnTo>
                    <a:lnTo>
                      <a:pt x="358" y="49"/>
                    </a:lnTo>
                    <a:lnTo>
                      <a:pt x="358" y="46"/>
                    </a:lnTo>
                    <a:lnTo>
                      <a:pt x="362" y="46"/>
                    </a:lnTo>
                    <a:cubicBezTo>
                      <a:pt x="363" y="46"/>
                      <a:pt x="364" y="47"/>
                      <a:pt x="364" y="47"/>
                    </a:cubicBezTo>
                    <a:lnTo>
                      <a:pt x="364" y="53"/>
                    </a:lnTo>
                    <a:close/>
                  </a:path>
                </a:pathLst>
              </a:custGeom>
              <a:solidFill>
                <a:srgbClr val="55D7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  <p:sp>
            <p:nvSpPr>
              <p:cNvPr id="119" name="Прямоугольник 118"/>
              <p:cNvSpPr/>
              <p:nvPr/>
            </p:nvSpPr>
            <p:spPr>
              <a:xfrm>
                <a:off x="-3797613" y="2216029"/>
                <a:ext cx="17035976" cy="77909"/>
              </a:xfrm>
              <a:prstGeom prst="rect">
                <a:avLst/>
              </a:prstGeom>
              <a:solidFill>
                <a:srgbClr val="55D7B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2394"/>
              </a:p>
            </p:txBody>
          </p:sp>
          <p:sp>
            <p:nvSpPr>
              <p:cNvPr id="121" name="Freeform 117"/>
              <p:cNvSpPr>
                <a:spLocks/>
              </p:cNvSpPr>
              <p:nvPr/>
            </p:nvSpPr>
            <p:spPr bwMode="auto">
              <a:xfrm>
                <a:off x="9962092" y="1323353"/>
                <a:ext cx="789000" cy="380664"/>
              </a:xfrm>
              <a:custGeom>
                <a:avLst/>
                <a:gdLst>
                  <a:gd name="T0" fmla="*/ 43 w 1004"/>
                  <a:gd name="T1" fmla="*/ 68 h 485"/>
                  <a:gd name="T2" fmla="*/ 115 w 1004"/>
                  <a:gd name="T3" fmla="*/ 102 h 485"/>
                  <a:gd name="T4" fmla="*/ 197 w 1004"/>
                  <a:gd name="T5" fmla="*/ 137 h 485"/>
                  <a:gd name="T6" fmla="*/ 261 w 1004"/>
                  <a:gd name="T7" fmla="*/ 166 h 485"/>
                  <a:gd name="T8" fmla="*/ 323 w 1004"/>
                  <a:gd name="T9" fmla="*/ 193 h 485"/>
                  <a:gd name="T10" fmla="*/ 389 w 1004"/>
                  <a:gd name="T11" fmla="*/ 223 h 485"/>
                  <a:gd name="T12" fmla="*/ 397 w 1004"/>
                  <a:gd name="T13" fmla="*/ 234 h 485"/>
                  <a:gd name="T14" fmla="*/ 354 w 1004"/>
                  <a:gd name="T15" fmla="*/ 251 h 485"/>
                  <a:gd name="T16" fmla="*/ 342 w 1004"/>
                  <a:gd name="T17" fmla="*/ 260 h 485"/>
                  <a:gd name="T18" fmla="*/ 323 w 1004"/>
                  <a:gd name="T19" fmla="*/ 295 h 485"/>
                  <a:gd name="T20" fmla="*/ 309 w 1004"/>
                  <a:gd name="T21" fmla="*/ 302 h 485"/>
                  <a:gd name="T22" fmla="*/ 302 w 1004"/>
                  <a:gd name="T23" fmla="*/ 304 h 485"/>
                  <a:gd name="T24" fmla="*/ 313 w 1004"/>
                  <a:gd name="T25" fmla="*/ 311 h 485"/>
                  <a:gd name="T26" fmla="*/ 310 w 1004"/>
                  <a:gd name="T27" fmla="*/ 375 h 485"/>
                  <a:gd name="T28" fmla="*/ 298 w 1004"/>
                  <a:gd name="T29" fmla="*/ 400 h 485"/>
                  <a:gd name="T30" fmla="*/ 327 w 1004"/>
                  <a:gd name="T31" fmla="*/ 391 h 485"/>
                  <a:gd name="T32" fmla="*/ 311 w 1004"/>
                  <a:gd name="T33" fmla="*/ 412 h 485"/>
                  <a:gd name="T34" fmla="*/ 302 w 1004"/>
                  <a:gd name="T35" fmla="*/ 436 h 485"/>
                  <a:gd name="T36" fmla="*/ 330 w 1004"/>
                  <a:gd name="T37" fmla="*/ 456 h 485"/>
                  <a:gd name="T38" fmla="*/ 351 w 1004"/>
                  <a:gd name="T39" fmla="*/ 431 h 485"/>
                  <a:gd name="T40" fmla="*/ 377 w 1004"/>
                  <a:gd name="T41" fmla="*/ 442 h 485"/>
                  <a:gd name="T42" fmla="*/ 395 w 1004"/>
                  <a:gd name="T43" fmla="*/ 456 h 485"/>
                  <a:gd name="T44" fmla="*/ 414 w 1004"/>
                  <a:gd name="T45" fmla="*/ 460 h 485"/>
                  <a:gd name="T46" fmla="*/ 417 w 1004"/>
                  <a:gd name="T47" fmla="*/ 433 h 485"/>
                  <a:gd name="T48" fmla="*/ 419 w 1004"/>
                  <a:gd name="T49" fmla="*/ 458 h 485"/>
                  <a:gd name="T50" fmla="*/ 451 w 1004"/>
                  <a:gd name="T51" fmla="*/ 464 h 485"/>
                  <a:gd name="T52" fmla="*/ 434 w 1004"/>
                  <a:gd name="T53" fmla="*/ 423 h 485"/>
                  <a:gd name="T54" fmla="*/ 451 w 1004"/>
                  <a:gd name="T55" fmla="*/ 401 h 485"/>
                  <a:gd name="T56" fmla="*/ 470 w 1004"/>
                  <a:gd name="T57" fmla="*/ 430 h 485"/>
                  <a:gd name="T58" fmla="*/ 501 w 1004"/>
                  <a:gd name="T59" fmla="*/ 396 h 485"/>
                  <a:gd name="T60" fmla="*/ 514 w 1004"/>
                  <a:gd name="T61" fmla="*/ 354 h 485"/>
                  <a:gd name="T62" fmla="*/ 523 w 1004"/>
                  <a:gd name="T63" fmla="*/ 318 h 485"/>
                  <a:gd name="T64" fmla="*/ 548 w 1004"/>
                  <a:gd name="T65" fmla="*/ 320 h 485"/>
                  <a:gd name="T66" fmla="*/ 563 w 1004"/>
                  <a:gd name="T67" fmla="*/ 309 h 485"/>
                  <a:gd name="T68" fmla="*/ 599 w 1004"/>
                  <a:gd name="T69" fmla="*/ 317 h 485"/>
                  <a:gd name="T70" fmla="*/ 637 w 1004"/>
                  <a:gd name="T71" fmla="*/ 335 h 485"/>
                  <a:gd name="T72" fmla="*/ 687 w 1004"/>
                  <a:gd name="T73" fmla="*/ 356 h 485"/>
                  <a:gd name="T74" fmla="*/ 769 w 1004"/>
                  <a:gd name="T75" fmla="*/ 393 h 485"/>
                  <a:gd name="T76" fmla="*/ 809 w 1004"/>
                  <a:gd name="T77" fmla="*/ 411 h 485"/>
                  <a:gd name="T78" fmla="*/ 888 w 1004"/>
                  <a:gd name="T79" fmla="*/ 446 h 485"/>
                  <a:gd name="T80" fmla="*/ 972 w 1004"/>
                  <a:gd name="T81" fmla="*/ 485 h 485"/>
                  <a:gd name="T82" fmla="*/ 989 w 1004"/>
                  <a:gd name="T83" fmla="*/ 408 h 485"/>
                  <a:gd name="T84" fmla="*/ 1004 w 1004"/>
                  <a:gd name="T85" fmla="*/ 356 h 485"/>
                  <a:gd name="T86" fmla="*/ 941 w 1004"/>
                  <a:gd name="T87" fmla="*/ 333 h 485"/>
                  <a:gd name="T88" fmla="*/ 850 w 1004"/>
                  <a:gd name="T89" fmla="*/ 292 h 485"/>
                  <a:gd name="T90" fmla="*/ 722 w 1004"/>
                  <a:gd name="T91" fmla="*/ 242 h 485"/>
                  <a:gd name="T92" fmla="*/ 691 w 1004"/>
                  <a:gd name="T93" fmla="*/ 229 h 485"/>
                  <a:gd name="T94" fmla="*/ 575 w 1004"/>
                  <a:gd name="T95" fmla="*/ 178 h 485"/>
                  <a:gd name="T96" fmla="*/ 545 w 1004"/>
                  <a:gd name="T97" fmla="*/ 200 h 485"/>
                  <a:gd name="T98" fmla="*/ 527 w 1004"/>
                  <a:gd name="T99" fmla="*/ 188 h 485"/>
                  <a:gd name="T100" fmla="*/ 541 w 1004"/>
                  <a:gd name="T101" fmla="*/ 184 h 485"/>
                  <a:gd name="T102" fmla="*/ 525 w 1004"/>
                  <a:gd name="T103" fmla="*/ 169 h 485"/>
                  <a:gd name="T104" fmla="*/ 515 w 1004"/>
                  <a:gd name="T105" fmla="*/ 159 h 485"/>
                  <a:gd name="T106" fmla="*/ 507 w 1004"/>
                  <a:gd name="T107" fmla="*/ 174 h 485"/>
                  <a:gd name="T108" fmla="*/ 487 w 1004"/>
                  <a:gd name="T109" fmla="*/ 158 h 485"/>
                  <a:gd name="T110" fmla="*/ 469 w 1004"/>
                  <a:gd name="T111" fmla="*/ 136 h 485"/>
                  <a:gd name="T112" fmla="*/ 360 w 1004"/>
                  <a:gd name="T113" fmla="*/ 88 h 485"/>
                  <a:gd name="T114" fmla="*/ 303 w 1004"/>
                  <a:gd name="T115" fmla="*/ 67 h 485"/>
                  <a:gd name="T116" fmla="*/ 245 w 1004"/>
                  <a:gd name="T117" fmla="*/ 40 h 485"/>
                  <a:gd name="T118" fmla="*/ 145 w 1004"/>
                  <a:gd name="T119" fmla="*/ 1 h 485"/>
                  <a:gd name="T120" fmla="*/ 94 w 1004"/>
                  <a:gd name="T121" fmla="*/ 16 h 485"/>
                  <a:gd name="T122" fmla="*/ 10 w 1004"/>
                  <a:gd name="T123" fmla="*/ 45 h 485"/>
                  <a:gd name="T124" fmla="*/ 0 w 1004"/>
                  <a:gd name="T125" fmla="*/ 48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04" h="485">
                    <a:moveTo>
                      <a:pt x="5" y="52"/>
                    </a:moveTo>
                    <a:cubicBezTo>
                      <a:pt x="8" y="54"/>
                      <a:pt x="12" y="54"/>
                      <a:pt x="15" y="56"/>
                    </a:cubicBezTo>
                    <a:cubicBezTo>
                      <a:pt x="24" y="60"/>
                      <a:pt x="34" y="64"/>
                      <a:pt x="43" y="68"/>
                    </a:cubicBezTo>
                    <a:cubicBezTo>
                      <a:pt x="56" y="74"/>
                      <a:pt x="68" y="79"/>
                      <a:pt x="80" y="85"/>
                    </a:cubicBezTo>
                    <a:cubicBezTo>
                      <a:pt x="88" y="88"/>
                      <a:pt x="96" y="92"/>
                      <a:pt x="104" y="96"/>
                    </a:cubicBezTo>
                    <a:cubicBezTo>
                      <a:pt x="108" y="97"/>
                      <a:pt x="111" y="100"/>
                      <a:pt x="115" y="102"/>
                    </a:cubicBezTo>
                    <a:cubicBezTo>
                      <a:pt x="120" y="104"/>
                      <a:pt x="126" y="105"/>
                      <a:pt x="131" y="108"/>
                    </a:cubicBezTo>
                    <a:cubicBezTo>
                      <a:pt x="139" y="111"/>
                      <a:pt x="147" y="114"/>
                      <a:pt x="155" y="118"/>
                    </a:cubicBezTo>
                    <a:cubicBezTo>
                      <a:pt x="169" y="124"/>
                      <a:pt x="183" y="130"/>
                      <a:pt x="197" y="137"/>
                    </a:cubicBezTo>
                    <a:cubicBezTo>
                      <a:pt x="207" y="141"/>
                      <a:pt x="218" y="146"/>
                      <a:pt x="228" y="151"/>
                    </a:cubicBezTo>
                    <a:cubicBezTo>
                      <a:pt x="231" y="152"/>
                      <a:pt x="234" y="155"/>
                      <a:pt x="237" y="156"/>
                    </a:cubicBezTo>
                    <a:cubicBezTo>
                      <a:pt x="245" y="159"/>
                      <a:pt x="253" y="162"/>
                      <a:pt x="261" y="166"/>
                    </a:cubicBezTo>
                    <a:cubicBezTo>
                      <a:pt x="271" y="170"/>
                      <a:pt x="282" y="175"/>
                      <a:pt x="293" y="180"/>
                    </a:cubicBezTo>
                    <a:cubicBezTo>
                      <a:pt x="298" y="182"/>
                      <a:pt x="302" y="185"/>
                      <a:pt x="307" y="187"/>
                    </a:cubicBezTo>
                    <a:cubicBezTo>
                      <a:pt x="312" y="189"/>
                      <a:pt x="318" y="191"/>
                      <a:pt x="323" y="193"/>
                    </a:cubicBezTo>
                    <a:cubicBezTo>
                      <a:pt x="333" y="197"/>
                      <a:pt x="342" y="202"/>
                      <a:pt x="352" y="206"/>
                    </a:cubicBezTo>
                    <a:cubicBezTo>
                      <a:pt x="355" y="207"/>
                      <a:pt x="358" y="209"/>
                      <a:pt x="361" y="210"/>
                    </a:cubicBezTo>
                    <a:lnTo>
                      <a:pt x="389" y="223"/>
                    </a:lnTo>
                    <a:lnTo>
                      <a:pt x="391" y="225"/>
                    </a:lnTo>
                    <a:cubicBezTo>
                      <a:pt x="393" y="228"/>
                      <a:pt x="395" y="231"/>
                      <a:pt x="398" y="233"/>
                    </a:cubicBezTo>
                    <a:cubicBezTo>
                      <a:pt x="398" y="234"/>
                      <a:pt x="398" y="234"/>
                      <a:pt x="397" y="234"/>
                    </a:cubicBezTo>
                    <a:cubicBezTo>
                      <a:pt x="397" y="234"/>
                      <a:pt x="369" y="241"/>
                      <a:pt x="369" y="242"/>
                    </a:cubicBezTo>
                    <a:cubicBezTo>
                      <a:pt x="366" y="243"/>
                      <a:pt x="364" y="245"/>
                      <a:pt x="361" y="246"/>
                    </a:cubicBezTo>
                    <a:cubicBezTo>
                      <a:pt x="359" y="248"/>
                      <a:pt x="357" y="250"/>
                      <a:pt x="354" y="251"/>
                    </a:cubicBezTo>
                    <a:cubicBezTo>
                      <a:pt x="354" y="251"/>
                      <a:pt x="354" y="252"/>
                      <a:pt x="354" y="252"/>
                    </a:cubicBezTo>
                    <a:cubicBezTo>
                      <a:pt x="349" y="255"/>
                      <a:pt x="346" y="258"/>
                      <a:pt x="346" y="258"/>
                    </a:cubicBezTo>
                    <a:cubicBezTo>
                      <a:pt x="344" y="259"/>
                      <a:pt x="343" y="260"/>
                      <a:pt x="342" y="260"/>
                    </a:cubicBezTo>
                    <a:cubicBezTo>
                      <a:pt x="338" y="261"/>
                      <a:pt x="336" y="264"/>
                      <a:pt x="336" y="269"/>
                    </a:cubicBezTo>
                    <a:cubicBezTo>
                      <a:pt x="335" y="273"/>
                      <a:pt x="334" y="278"/>
                      <a:pt x="334" y="283"/>
                    </a:cubicBezTo>
                    <a:cubicBezTo>
                      <a:pt x="333" y="290"/>
                      <a:pt x="330" y="294"/>
                      <a:pt x="323" y="295"/>
                    </a:cubicBezTo>
                    <a:cubicBezTo>
                      <a:pt x="322" y="296"/>
                      <a:pt x="320" y="297"/>
                      <a:pt x="318" y="298"/>
                    </a:cubicBezTo>
                    <a:cubicBezTo>
                      <a:pt x="317" y="298"/>
                      <a:pt x="316" y="298"/>
                      <a:pt x="315" y="298"/>
                    </a:cubicBezTo>
                    <a:cubicBezTo>
                      <a:pt x="310" y="296"/>
                      <a:pt x="308" y="297"/>
                      <a:pt x="309" y="302"/>
                    </a:cubicBezTo>
                    <a:cubicBezTo>
                      <a:pt x="309" y="303"/>
                      <a:pt x="309" y="303"/>
                      <a:pt x="309" y="304"/>
                    </a:cubicBezTo>
                    <a:cubicBezTo>
                      <a:pt x="308" y="304"/>
                      <a:pt x="308" y="304"/>
                      <a:pt x="307" y="304"/>
                    </a:cubicBezTo>
                    <a:cubicBezTo>
                      <a:pt x="305" y="302"/>
                      <a:pt x="303" y="302"/>
                      <a:pt x="302" y="304"/>
                    </a:cubicBezTo>
                    <a:cubicBezTo>
                      <a:pt x="300" y="306"/>
                      <a:pt x="302" y="307"/>
                      <a:pt x="303" y="309"/>
                    </a:cubicBezTo>
                    <a:cubicBezTo>
                      <a:pt x="305" y="311"/>
                      <a:pt x="307" y="314"/>
                      <a:pt x="311" y="312"/>
                    </a:cubicBezTo>
                    <a:cubicBezTo>
                      <a:pt x="311" y="311"/>
                      <a:pt x="312" y="311"/>
                      <a:pt x="313" y="311"/>
                    </a:cubicBezTo>
                    <a:cubicBezTo>
                      <a:pt x="308" y="322"/>
                      <a:pt x="307" y="333"/>
                      <a:pt x="308" y="344"/>
                    </a:cubicBezTo>
                    <a:cubicBezTo>
                      <a:pt x="309" y="355"/>
                      <a:pt x="312" y="366"/>
                      <a:pt x="317" y="376"/>
                    </a:cubicBezTo>
                    <a:cubicBezTo>
                      <a:pt x="315" y="376"/>
                      <a:pt x="311" y="376"/>
                      <a:pt x="310" y="375"/>
                    </a:cubicBezTo>
                    <a:cubicBezTo>
                      <a:pt x="307" y="370"/>
                      <a:pt x="302" y="368"/>
                      <a:pt x="298" y="367"/>
                    </a:cubicBezTo>
                    <a:cubicBezTo>
                      <a:pt x="290" y="366"/>
                      <a:pt x="286" y="367"/>
                      <a:pt x="284" y="373"/>
                    </a:cubicBezTo>
                    <a:cubicBezTo>
                      <a:pt x="280" y="385"/>
                      <a:pt x="286" y="397"/>
                      <a:pt x="298" y="400"/>
                    </a:cubicBezTo>
                    <a:cubicBezTo>
                      <a:pt x="308" y="402"/>
                      <a:pt x="315" y="400"/>
                      <a:pt x="315" y="387"/>
                    </a:cubicBezTo>
                    <a:cubicBezTo>
                      <a:pt x="315" y="386"/>
                      <a:pt x="315" y="385"/>
                      <a:pt x="316" y="385"/>
                    </a:cubicBezTo>
                    <a:cubicBezTo>
                      <a:pt x="322" y="383"/>
                      <a:pt x="325" y="385"/>
                      <a:pt x="327" y="391"/>
                    </a:cubicBezTo>
                    <a:cubicBezTo>
                      <a:pt x="326" y="392"/>
                      <a:pt x="325" y="394"/>
                      <a:pt x="324" y="395"/>
                    </a:cubicBezTo>
                    <a:cubicBezTo>
                      <a:pt x="323" y="396"/>
                      <a:pt x="322" y="397"/>
                      <a:pt x="320" y="398"/>
                    </a:cubicBezTo>
                    <a:cubicBezTo>
                      <a:pt x="312" y="399"/>
                      <a:pt x="309" y="404"/>
                      <a:pt x="311" y="412"/>
                    </a:cubicBezTo>
                    <a:cubicBezTo>
                      <a:pt x="311" y="414"/>
                      <a:pt x="312" y="417"/>
                      <a:pt x="311" y="419"/>
                    </a:cubicBezTo>
                    <a:cubicBezTo>
                      <a:pt x="308" y="424"/>
                      <a:pt x="305" y="429"/>
                      <a:pt x="302" y="433"/>
                    </a:cubicBezTo>
                    <a:cubicBezTo>
                      <a:pt x="301" y="434"/>
                      <a:pt x="301" y="436"/>
                      <a:pt x="302" y="436"/>
                    </a:cubicBezTo>
                    <a:cubicBezTo>
                      <a:pt x="304" y="440"/>
                      <a:pt x="306" y="443"/>
                      <a:pt x="311" y="444"/>
                    </a:cubicBezTo>
                    <a:cubicBezTo>
                      <a:pt x="314" y="444"/>
                      <a:pt x="316" y="446"/>
                      <a:pt x="317" y="447"/>
                    </a:cubicBezTo>
                    <a:cubicBezTo>
                      <a:pt x="322" y="450"/>
                      <a:pt x="326" y="453"/>
                      <a:pt x="330" y="456"/>
                    </a:cubicBezTo>
                    <a:cubicBezTo>
                      <a:pt x="333" y="459"/>
                      <a:pt x="336" y="458"/>
                      <a:pt x="338" y="455"/>
                    </a:cubicBezTo>
                    <a:cubicBezTo>
                      <a:pt x="339" y="452"/>
                      <a:pt x="340" y="448"/>
                      <a:pt x="342" y="445"/>
                    </a:cubicBezTo>
                    <a:cubicBezTo>
                      <a:pt x="345" y="440"/>
                      <a:pt x="348" y="436"/>
                      <a:pt x="351" y="431"/>
                    </a:cubicBezTo>
                    <a:cubicBezTo>
                      <a:pt x="352" y="433"/>
                      <a:pt x="353" y="435"/>
                      <a:pt x="354" y="436"/>
                    </a:cubicBezTo>
                    <a:cubicBezTo>
                      <a:pt x="359" y="440"/>
                      <a:pt x="364" y="442"/>
                      <a:pt x="370" y="441"/>
                    </a:cubicBezTo>
                    <a:cubicBezTo>
                      <a:pt x="372" y="441"/>
                      <a:pt x="375" y="441"/>
                      <a:pt x="377" y="442"/>
                    </a:cubicBezTo>
                    <a:cubicBezTo>
                      <a:pt x="382" y="444"/>
                      <a:pt x="386" y="446"/>
                      <a:pt x="391" y="448"/>
                    </a:cubicBezTo>
                    <a:cubicBezTo>
                      <a:pt x="392" y="449"/>
                      <a:pt x="393" y="450"/>
                      <a:pt x="394" y="451"/>
                    </a:cubicBezTo>
                    <a:cubicBezTo>
                      <a:pt x="395" y="452"/>
                      <a:pt x="395" y="454"/>
                      <a:pt x="395" y="456"/>
                    </a:cubicBezTo>
                    <a:cubicBezTo>
                      <a:pt x="396" y="462"/>
                      <a:pt x="400" y="465"/>
                      <a:pt x="407" y="463"/>
                    </a:cubicBezTo>
                    <a:cubicBezTo>
                      <a:pt x="409" y="463"/>
                      <a:pt x="410" y="462"/>
                      <a:pt x="412" y="461"/>
                    </a:cubicBezTo>
                    <a:cubicBezTo>
                      <a:pt x="413" y="460"/>
                      <a:pt x="413" y="460"/>
                      <a:pt x="414" y="460"/>
                    </a:cubicBezTo>
                    <a:cubicBezTo>
                      <a:pt x="419" y="455"/>
                      <a:pt x="421" y="446"/>
                      <a:pt x="416" y="444"/>
                    </a:cubicBezTo>
                    <a:cubicBezTo>
                      <a:pt x="412" y="440"/>
                      <a:pt x="413" y="438"/>
                      <a:pt x="416" y="435"/>
                    </a:cubicBezTo>
                    <a:cubicBezTo>
                      <a:pt x="416" y="435"/>
                      <a:pt x="416" y="434"/>
                      <a:pt x="417" y="433"/>
                    </a:cubicBezTo>
                    <a:cubicBezTo>
                      <a:pt x="418" y="433"/>
                      <a:pt x="419" y="432"/>
                      <a:pt x="420" y="433"/>
                    </a:cubicBezTo>
                    <a:cubicBezTo>
                      <a:pt x="422" y="435"/>
                      <a:pt x="424" y="437"/>
                      <a:pt x="423" y="440"/>
                    </a:cubicBezTo>
                    <a:cubicBezTo>
                      <a:pt x="422" y="446"/>
                      <a:pt x="420" y="452"/>
                      <a:pt x="419" y="458"/>
                    </a:cubicBezTo>
                    <a:cubicBezTo>
                      <a:pt x="419" y="464"/>
                      <a:pt x="427" y="472"/>
                      <a:pt x="435" y="473"/>
                    </a:cubicBezTo>
                    <a:cubicBezTo>
                      <a:pt x="440" y="473"/>
                      <a:pt x="443" y="472"/>
                      <a:pt x="448" y="470"/>
                    </a:cubicBezTo>
                    <a:cubicBezTo>
                      <a:pt x="449" y="470"/>
                      <a:pt x="451" y="465"/>
                      <a:pt x="451" y="464"/>
                    </a:cubicBezTo>
                    <a:cubicBezTo>
                      <a:pt x="455" y="455"/>
                      <a:pt x="450" y="444"/>
                      <a:pt x="441" y="442"/>
                    </a:cubicBezTo>
                    <a:cubicBezTo>
                      <a:pt x="433" y="439"/>
                      <a:pt x="431" y="435"/>
                      <a:pt x="433" y="428"/>
                    </a:cubicBezTo>
                    <a:cubicBezTo>
                      <a:pt x="433" y="426"/>
                      <a:pt x="433" y="425"/>
                      <a:pt x="434" y="423"/>
                    </a:cubicBezTo>
                    <a:cubicBezTo>
                      <a:pt x="435" y="419"/>
                      <a:pt x="436" y="416"/>
                      <a:pt x="440" y="414"/>
                    </a:cubicBezTo>
                    <a:cubicBezTo>
                      <a:pt x="441" y="414"/>
                      <a:pt x="442" y="413"/>
                      <a:pt x="443" y="412"/>
                    </a:cubicBezTo>
                    <a:cubicBezTo>
                      <a:pt x="446" y="408"/>
                      <a:pt x="448" y="405"/>
                      <a:pt x="451" y="401"/>
                    </a:cubicBezTo>
                    <a:cubicBezTo>
                      <a:pt x="452" y="402"/>
                      <a:pt x="452" y="402"/>
                      <a:pt x="452" y="403"/>
                    </a:cubicBezTo>
                    <a:cubicBezTo>
                      <a:pt x="454" y="412"/>
                      <a:pt x="459" y="421"/>
                      <a:pt x="464" y="429"/>
                    </a:cubicBezTo>
                    <a:cubicBezTo>
                      <a:pt x="466" y="432"/>
                      <a:pt x="468" y="433"/>
                      <a:pt x="470" y="430"/>
                    </a:cubicBezTo>
                    <a:cubicBezTo>
                      <a:pt x="474" y="426"/>
                      <a:pt x="477" y="422"/>
                      <a:pt x="481" y="418"/>
                    </a:cubicBezTo>
                    <a:lnTo>
                      <a:pt x="481" y="418"/>
                    </a:lnTo>
                    <a:cubicBezTo>
                      <a:pt x="485" y="414"/>
                      <a:pt x="501" y="396"/>
                      <a:pt x="501" y="396"/>
                    </a:cubicBezTo>
                    <a:cubicBezTo>
                      <a:pt x="500" y="396"/>
                      <a:pt x="516" y="379"/>
                      <a:pt x="521" y="374"/>
                    </a:cubicBezTo>
                    <a:cubicBezTo>
                      <a:pt x="524" y="371"/>
                      <a:pt x="524" y="369"/>
                      <a:pt x="522" y="367"/>
                    </a:cubicBezTo>
                    <a:cubicBezTo>
                      <a:pt x="519" y="363"/>
                      <a:pt x="516" y="359"/>
                      <a:pt x="514" y="354"/>
                    </a:cubicBezTo>
                    <a:cubicBezTo>
                      <a:pt x="511" y="347"/>
                      <a:pt x="509" y="340"/>
                      <a:pt x="508" y="332"/>
                    </a:cubicBezTo>
                    <a:cubicBezTo>
                      <a:pt x="508" y="329"/>
                      <a:pt x="509" y="327"/>
                      <a:pt x="512" y="327"/>
                    </a:cubicBezTo>
                    <a:cubicBezTo>
                      <a:pt x="517" y="325"/>
                      <a:pt x="521" y="322"/>
                      <a:pt x="523" y="318"/>
                    </a:cubicBezTo>
                    <a:cubicBezTo>
                      <a:pt x="524" y="316"/>
                      <a:pt x="526" y="315"/>
                      <a:pt x="527" y="315"/>
                    </a:cubicBezTo>
                    <a:cubicBezTo>
                      <a:pt x="532" y="317"/>
                      <a:pt x="537" y="319"/>
                      <a:pt x="543" y="320"/>
                    </a:cubicBezTo>
                    <a:cubicBezTo>
                      <a:pt x="544" y="321"/>
                      <a:pt x="546" y="320"/>
                      <a:pt x="548" y="320"/>
                    </a:cubicBezTo>
                    <a:cubicBezTo>
                      <a:pt x="549" y="319"/>
                      <a:pt x="551" y="317"/>
                      <a:pt x="552" y="316"/>
                    </a:cubicBezTo>
                    <a:cubicBezTo>
                      <a:pt x="553" y="314"/>
                      <a:pt x="555" y="313"/>
                      <a:pt x="558" y="313"/>
                    </a:cubicBezTo>
                    <a:cubicBezTo>
                      <a:pt x="561" y="314"/>
                      <a:pt x="562" y="312"/>
                      <a:pt x="563" y="309"/>
                    </a:cubicBezTo>
                    <a:cubicBezTo>
                      <a:pt x="563" y="308"/>
                      <a:pt x="563" y="306"/>
                      <a:pt x="563" y="305"/>
                    </a:cubicBezTo>
                    <a:cubicBezTo>
                      <a:pt x="564" y="302"/>
                      <a:pt x="565" y="301"/>
                      <a:pt x="568" y="303"/>
                    </a:cubicBezTo>
                    <a:cubicBezTo>
                      <a:pt x="578" y="307"/>
                      <a:pt x="589" y="312"/>
                      <a:pt x="599" y="317"/>
                    </a:cubicBezTo>
                    <a:cubicBezTo>
                      <a:pt x="608" y="321"/>
                      <a:pt x="618" y="323"/>
                      <a:pt x="625" y="330"/>
                    </a:cubicBezTo>
                    <a:cubicBezTo>
                      <a:pt x="625" y="330"/>
                      <a:pt x="626" y="331"/>
                      <a:pt x="626" y="331"/>
                    </a:cubicBezTo>
                    <a:cubicBezTo>
                      <a:pt x="630" y="332"/>
                      <a:pt x="633" y="334"/>
                      <a:pt x="637" y="335"/>
                    </a:cubicBezTo>
                    <a:cubicBezTo>
                      <a:pt x="640" y="336"/>
                      <a:pt x="644" y="337"/>
                      <a:pt x="647" y="338"/>
                    </a:cubicBezTo>
                    <a:cubicBezTo>
                      <a:pt x="652" y="340"/>
                      <a:pt x="657" y="343"/>
                      <a:pt x="663" y="345"/>
                    </a:cubicBezTo>
                    <a:cubicBezTo>
                      <a:pt x="671" y="349"/>
                      <a:pt x="679" y="352"/>
                      <a:pt x="687" y="356"/>
                    </a:cubicBezTo>
                    <a:cubicBezTo>
                      <a:pt x="695" y="360"/>
                      <a:pt x="703" y="364"/>
                      <a:pt x="711" y="367"/>
                    </a:cubicBezTo>
                    <a:cubicBezTo>
                      <a:pt x="718" y="371"/>
                      <a:pt x="725" y="373"/>
                      <a:pt x="732" y="376"/>
                    </a:cubicBezTo>
                    <a:cubicBezTo>
                      <a:pt x="745" y="381"/>
                      <a:pt x="757" y="387"/>
                      <a:pt x="769" y="393"/>
                    </a:cubicBezTo>
                    <a:cubicBezTo>
                      <a:pt x="774" y="395"/>
                      <a:pt x="780" y="396"/>
                      <a:pt x="783" y="399"/>
                    </a:cubicBezTo>
                    <a:cubicBezTo>
                      <a:pt x="787" y="403"/>
                      <a:pt x="791" y="404"/>
                      <a:pt x="796" y="406"/>
                    </a:cubicBezTo>
                    <a:cubicBezTo>
                      <a:pt x="800" y="408"/>
                      <a:pt x="805" y="409"/>
                      <a:pt x="809" y="411"/>
                    </a:cubicBezTo>
                    <a:cubicBezTo>
                      <a:pt x="817" y="414"/>
                      <a:pt x="825" y="418"/>
                      <a:pt x="833" y="421"/>
                    </a:cubicBezTo>
                    <a:cubicBezTo>
                      <a:pt x="843" y="425"/>
                      <a:pt x="852" y="430"/>
                      <a:pt x="862" y="434"/>
                    </a:cubicBezTo>
                    <a:cubicBezTo>
                      <a:pt x="871" y="438"/>
                      <a:pt x="879" y="442"/>
                      <a:pt x="888" y="446"/>
                    </a:cubicBezTo>
                    <a:cubicBezTo>
                      <a:pt x="900" y="451"/>
                      <a:pt x="911" y="456"/>
                      <a:pt x="923" y="461"/>
                    </a:cubicBezTo>
                    <a:cubicBezTo>
                      <a:pt x="938" y="469"/>
                      <a:pt x="955" y="473"/>
                      <a:pt x="969" y="485"/>
                    </a:cubicBezTo>
                    <a:cubicBezTo>
                      <a:pt x="970" y="485"/>
                      <a:pt x="971" y="485"/>
                      <a:pt x="972" y="485"/>
                    </a:cubicBezTo>
                    <a:cubicBezTo>
                      <a:pt x="973" y="484"/>
                      <a:pt x="974" y="483"/>
                      <a:pt x="973" y="482"/>
                    </a:cubicBezTo>
                    <a:cubicBezTo>
                      <a:pt x="971" y="477"/>
                      <a:pt x="972" y="472"/>
                      <a:pt x="974" y="467"/>
                    </a:cubicBezTo>
                    <a:cubicBezTo>
                      <a:pt x="979" y="447"/>
                      <a:pt x="984" y="428"/>
                      <a:pt x="989" y="408"/>
                    </a:cubicBezTo>
                    <a:cubicBezTo>
                      <a:pt x="991" y="399"/>
                      <a:pt x="994" y="389"/>
                      <a:pt x="996" y="380"/>
                    </a:cubicBezTo>
                    <a:cubicBezTo>
                      <a:pt x="998" y="373"/>
                      <a:pt x="999" y="365"/>
                      <a:pt x="1004" y="359"/>
                    </a:cubicBezTo>
                    <a:cubicBezTo>
                      <a:pt x="1004" y="359"/>
                      <a:pt x="1004" y="357"/>
                      <a:pt x="1004" y="356"/>
                    </a:cubicBezTo>
                    <a:cubicBezTo>
                      <a:pt x="1003" y="355"/>
                      <a:pt x="1001" y="355"/>
                      <a:pt x="1000" y="355"/>
                    </a:cubicBezTo>
                    <a:cubicBezTo>
                      <a:pt x="997" y="354"/>
                      <a:pt x="994" y="355"/>
                      <a:pt x="992" y="354"/>
                    </a:cubicBezTo>
                    <a:cubicBezTo>
                      <a:pt x="975" y="347"/>
                      <a:pt x="958" y="340"/>
                      <a:pt x="941" y="333"/>
                    </a:cubicBezTo>
                    <a:cubicBezTo>
                      <a:pt x="916" y="323"/>
                      <a:pt x="891" y="312"/>
                      <a:pt x="866" y="302"/>
                    </a:cubicBezTo>
                    <a:cubicBezTo>
                      <a:pt x="862" y="300"/>
                      <a:pt x="857" y="298"/>
                      <a:pt x="854" y="293"/>
                    </a:cubicBezTo>
                    <a:cubicBezTo>
                      <a:pt x="854" y="292"/>
                      <a:pt x="852" y="292"/>
                      <a:pt x="850" y="292"/>
                    </a:cubicBezTo>
                    <a:cubicBezTo>
                      <a:pt x="847" y="291"/>
                      <a:pt x="843" y="292"/>
                      <a:pt x="840" y="290"/>
                    </a:cubicBezTo>
                    <a:cubicBezTo>
                      <a:pt x="817" y="281"/>
                      <a:pt x="795" y="272"/>
                      <a:pt x="772" y="263"/>
                    </a:cubicBezTo>
                    <a:cubicBezTo>
                      <a:pt x="756" y="256"/>
                      <a:pt x="739" y="249"/>
                      <a:pt x="722" y="242"/>
                    </a:cubicBezTo>
                    <a:cubicBezTo>
                      <a:pt x="718" y="240"/>
                      <a:pt x="713" y="238"/>
                      <a:pt x="711" y="234"/>
                    </a:cubicBezTo>
                    <a:cubicBezTo>
                      <a:pt x="710" y="233"/>
                      <a:pt x="709" y="232"/>
                      <a:pt x="708" y="232"/>
                    </a:cubicBezTo>
                    <a:cubicBezTo>
                      <a:pt x="702" y="234"/>
                      <a:pt x="697" y="231"/>
                      <a:pt x="691" y="229"/>
                    </a:cubicBezTo>
                    <a:cubicBezTo>
                      <a:pt x="674" y="222"/>
                      <a:pt x="657" y="214"/>
                      <a:pt x="640" y="207"/>
                    </a:cubicBezTo>
                    <a:cubicBezTo>
                      <a:pt x="622" y="199"/>
                      <a:pt x="604" y="192"/>
                      <a:pt x="586" y="185"/>
                    </a:cubicBezTo>
                    <a:cubicBezTo>
                      <a:pt x="582" y="183"/>
                      <a:pt x="578" y="182"/>
                      <a:pt x="575" y="178"/>
                    </a:cubicBezTo>
                    <a:cubicBezTo>
                      <a:pt x="574" y="175"/>
                      <a:pt x="572" y="176"/>
                      <a:pt x="570" y="178"/>
                    </a:cubicBezTo>
                    <a:cubicBezTo>
                      <a:pt x="568" y="180"/>
                      <a:pt x="566" y="182"/>
                      <a:pt x="563" y="184"/>
                    </a:cubicBezTo>
                    <a:cubicBezTo>
                      <a:pt x="557" y="189"/>
                      <a:pt x="551" y="194"/>
                      <a:pt x="545" y="200"/>
                    </a:cubicBezTo>
                    <a:cubicBezTo>
                      <a:pt x="544" y="200"/>
                      <a:pt x="542" y="201"/>
                      <a:pt x="541" y="201"/>
                    </a:cubicBezTo>
                    <a:cubicBezTo>
                      <a:pt x="536" y="199"/>
                      <a:pt x="532" y="197"/>
                      <a:pt x="528" y="196"/>
                    </a:cubicBezTo>
                    <a:cubicBezTo>
                      <a:pt x="524" y="194"/>
                      <a:pt x="526" y="191"/>
                      <a:pt x="527" y="188"/>
                    </a:cubicBezTo>
                    <a:cubicBezTo>
                      <a:pt x="527" y="186"/>
                      <a:pt x="528" y="187"/>
                      <a:pt x="530" y="186"/>
                    </a:cubicBezTo>
                    <a:cubicBezTo>
                      <a:pt x="533" y="186"/>
                      <a:pt x="535" y="186"/>
                      <a:pt x="537" y="185"/>
                    </a:cubicBezTo>
                    <a:cubicBezTo>
                      <a:pt x="538" y="185"/>
                      <a:pt x="539" y="184"/>
                      <a:pt x="541" y="184"/>
                    </a:cubicBezTo>
                    <a:cubicBezTo>
                      <a:pt x="546" y="182"/>
                      <a:pt x="547" y="179"/>
                      <a:pt x="545" y="174"/>
                    </a:cubicBezTo>
                    <a:cubicBezTo>
                      <a:pt x="544" y="170"/>
                      <a:pt x="541" y="168"/>
                      <a:pt x="537" y="170"/>
                    </a:cubicBezTo>
                    <a:cubicBezTo>
                      <a:pt x="532" y="172"/>
                      <a:pt x="528" y="171"/>
                      <a:pt x="525" y="169"/>
                    </a:cubicBezTo>
                    <a:cubicBezTo>
                      <a:pt x="523" y="168"/>
                      <a:pt x="522" y="167"/>
                      <a:pt x="521" y="167"/>
                    </a:cubicBezTo>
                    <a:cubicBezTo>
                      <a:pt x="518" y="167"/>
                      <a:pt x="518" y="166"/>
                      <a:pt x="518" y="164"/>
                    </a:cubicBezTo>
                    <a:cubicBezTo>
                      <a:pt x="519" y="161"/>
                      <a:pt x="518" y="160"/>
                      <a:pt x="515" y="159"/>
                    </a:cubicBezTo>
                    <a:cubicBezTo>
                      <a:pt x="512" y="158"/>
                      <a:pt x="509" y="157"/>
                      <a:pt x="507" y="160"/>
                    </a:cubicBezTo>
                    <a:cubicBezTo>
                      <a:pt x="506" y="164"/>
                      <a:pt x="503" y="167"/>
                      <a:pt x="506" y="171"/>
                    </a:cubicBezTo>
                    <a:cubicBezTo>
                      <a:pt x="507" y="171"/>
                      <a:pt x="507" y="172"/>
                      <a:pt x="507" y="174"/>
                    </a:cubicBezTo>
                    <a:cubicBezTo>
                      <a:pt x="501" y="172"/>
                      <a:pt x="496" y="171"/>
                      <a:pt x="490" y="170"/>
                    </a:cubicBezTo>
                    <a:cubicBezTo>
                      <a:pt x="490" y="170"/>
                      <a:pt x="489" y="168"/>
                      <a:pt x="489" y="168"/>
                    </a:cubicBezTo>
                    <a:cubicBezTo>
                      <a:pt x="488" y="164"/>
                      <a:pt x="488" y="161"/>
                      <a:pt x="487" y="158"/>
                    </a:cubicBezTo>
                    <a:cubicBezTo>
                      <a:pt x="486" y="153"/>
                      <a:pt x="484" y="148"/>
                      <a:pt x="483" y="143"/>
                    </a:cubicBezTo>
                    <a:cubicBezTo>
                      <a:pt x="483" y="138"/>
                      <a:pt x="482" y="138"/>
                      <a:pt x="478" y="138"/>
                    </a:cubicBezTo>
                    <a:cubicBezTo>
                      <a:pt x="475" y="138"/>
                      <a:pt x="472" y="137"/>
                      <a:pt x="469" y="136"/>
                    </a:cubicBezTo>
                    <a:cubicBezTo>
                      <a:pt x="456" y="131"/>
                      <a:pt x="443" y="126"/>
                      <a:pt x="430" y="120"/>
                    </a:cubicBezTo>
                    <a:cubicBezTo>
                      <a:pt x="411" y="112"/>
                      <a:pt x="391" y="104"/>
                      <a:pt x="371" y="96"/>
                    </a:cubicBezTo>
                    <a:cubicBezTo>
                      <a:pt x="367" y="94"/>
                      <a:pt x="363" y="92"/>
                      <a:pt x="360" y="88"/>
                    </a:cubicBezTo>
                    <a:cubicBezTo>
                      <a:pt x="360" y="87"/>
                      <a:pt x="358" y="87"/>
                      <a:pt x="357" y="87"/>
                    </a:cubicBezTo>
                    <a:cubicBezTo>
                      <a:pt x="352" y="88"/>
                      <a:pt x="348" y="86"/>
                      <a:pt x="343" y="84"/>
                    </a:cubicBezTo>
                    <a:cubicBezTo>
                      <a:pt x="330" y="78"/>
                      <a:pt x="316" y="73"/>
                      <a:pt x="303" y="67"/>
                    </a:cubicBezTo>
                    <a:cubicBezTo>
                      <a:pt x="289" y="61"/>
                      <a:pt x="276" y="56"/>
                      <a:pt x="262" y="50"/>
                    </a:cubicBezTo>
                    <a:cubicBezTo>
                      <a:pt x="257" y="48"/>
                      <a:pt x="251" y="46"/>
                      <a:pt x="247" y="41"/>
                    </a:cubicBezTo>
                    <a:cubicBezTo>
                      <a:pt x="247" y="40"/>
                      <a:pt x="246" y="40"/>
                      <a:pt x="245" y="40"/>
                    </a:cubicBezTo>
                    <a:cubicBezTo>
                      <a:pt x="237" y="41"/>
                      <a:pt x="230" y="37"/>
                      <a:pt x="223" y="34"/>
                    </a:cubicBezTo>
                    <a:cubicBezTo>
                      <a:pt x="212" y="30"/>
                      <a:pt x="202" y="25"/>
                      <a:pt x="191" y="20"/>
                    </a:cubicBezTo>
                    <a:cubicBezTo>
                      <a:pt x="175" y="14"/>
                      <a:pt x="160" y="8"/>
                      <a:pt x="145" y="1"/>
                    </a:cubicBezTo>
                    <a:cubicBezTo>
                      <a:pt x="141" y="0"/>
                      <a:pt x="139" y="0"/>
                      <a:pt x="136" y="1"/>
                    </a:cubicBezTo>
                    <a:cubicBezTo>
                      <a:pt x="132" y="3"/>
                      <a:pt x="129" y="4"/>
                      <a:pt x="125" y="6"/>
                    </a:cubicBezTo>
                    <a:cubicBezTo>
                      <a:pt x="115" y="9"/>
                      <a:pt x="104" y="13"/>
                      <a:pt x="94" y="16"/>
                    </a:cubicBezTo>
                    <a:cubicBezTo>
                      <a:pt x="83" y="20"/>
                      <a:pt x="71" y="24"/>
                      <a:pt x="59" y="28"/>
                    </a:cubicBezTo>
                    <a:cubicBezTo>
                      <a:pt x="47" y="32"/>
                      <a:pt x="35" y="37"/>
                      <a:pt x="23" y="41"/>
                    </a:cubicBezTo>
                    <a:cubicBezTo>
                      <a:pt x="18" y="42"/>
                      <a:pt x="14" y="44"/>
                      <a:pt x="10" y="45"/>
                    </a:cubicBezTo>
                    <a:cubicBezTo>
                      <a:pt x="8" y="45"/>
                      <a:pt x="7" y="44"/>
                      <a:pt x="5" y="44"/>
                    </a:cubicBezTo>
                    <a:cubicBezTo>
                      <a:pt x="4" y="44"/>
                      <a:pt x="3" y="43"/>
                      <a:pt x="2" y="44"/>
                    </a:cubicBezTo>
                    <a:cubicBezTo>
                      <a:pt x="1" y="45"/>
                      <a:pt x="0" y="47"/>
                      <a:pt x="0" y="48"/>
                    </a:cubicBezTo>
                    <a:cubicBezTo>
                      <a:pt x="1" y="49"/>
                      <a:pt x="3" y="51"/>
                      <a:pt x="5" y="52"/>
                    </a:cubicBezTo>
                    <a:close/>
                  </a:path>
                </a:pathLst>
              </a:custGeom>
              <a:solidFill>
                <a:srgbClr val="80D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</p:grpSp>
        <p:sp>
          <p:nvSpPr>
            <p:cNvPr id="117" name="Rectangle 115"/>
            <p:cNvSpPr>
              <a:spLocks noChangeArrowheads="1"/>
            </p:cNvSpPr>
            <p:nvPr/>
          </p:nvSpPr>
          <p:spPr bwMode="auto">
            <a:xfrm>
              <a:off x="3716977" y="410579"/>
              <a:ext cx="5284519" cy="10800"/>
            </a:xfrm>
            <a:prstGeom prst="rect">
              <a:avLst/>
            </a:prstGeom>
            <a:solidFill>
              <a:srgbClr val="97BBCD"/>
            </a:solidFill>
            <a:ln>
              <a:noFill/>
            </a:ln>
          </p:spPr>
          <p:txBody>
            <a:bodyPr vert="horz" wrap="square" lIns="104255" tIns="52128" rIns="104255" bIns="52128" numCol="1" anchor="t" anchorCtr="0" compatLnSpc="1">
              <a:prstTxWarp prst="textNoShape">
                <a:avLst/>
              </a:prstTxWarp>
            </a:bodyPr>
            <a:lstStyle/>
            <a:p>
              <a:endParaRPr lang="ru-RU" sz="2394"/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676275" y="117386"/>
            <a:ext cx="763905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altLang="ru-RU" sz="2000" b="1" dirty="0">
                <a:latin typeface="Times New Roman" pitchFamily="18" charset="0"/>
                <a:cs typeface="Times New Roman" pitchFamily="18" charset="0"/>
              </a:rPr>
              <a:t>Сохранение и предотвращение загрязнения реки </a:t>
            </a:r>
            <a:r>
              <a:rPr lang="ru-RU" altLang="ru-RU" sz="2000" b="1" dirty="0" smtClean="0">
                <a:latin typeface="Times New Roman" pitchFamily="18" charset="0"/>
                <a:cs typeface="Times New Roman" pitchFamily="18" charset="0"/>
              </a:rPr>
              <a:t>Волги (ВО)</a:t>
            </a:r>
            <a:endParaRPr lang="ru-RU" altLang="ru-RU" sz="2000" b="1" dirty="0">
              <a:latin typeface="Times New Roman" pitchFamily="18" charset="0"/>
              <a:cs typeface="Times New Roman" pitchFamily="18" charset="0"/>
            </a:endParaRPr>
          </a:p>
          <a:p>
            <a:endParaRPr lang="ru-RU" altLang="ru-RU" sz="20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" name="Параллелограмм 21"/>
          <p:cNvSpPr/>
          <p:nvPr/>
        </p:nvSpPr>
        <p:spPr>
          <a:xfrm>
            <a:off x="8617355" y="19114"/>
            <a:ext cx="548640" cy="206090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8902" tIns="59452" rIns="118902" bIns="59452" rtlCol="0" anchor="ctr"/>
          <a:lstStyle/>
          <a:p>
            <a:pPr algn="ctr"/>
            <a:r>
              <a:rPr lang="ru-RU" sz="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10</a:t>
            </a:r>
            <a:endParaRPr lang="ru-RU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" name="Прямоугольник 13"/>
          <p:cNvSpPr/>
          <p:nvPr/>
        </p:nvSpPr>
        <p:spPr>
          <a:xfrm>
            <a:off x="130628" y="524319"/>
            <a:ext cx="8603797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450000" algn="just"/>
            <a:r>
              <a:rPr lang="ru-RU" sz="1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Во исполнение реализации паспорта федерального приоритетного проекта «Сохранение и предотвращение загрязнения реки Волги», Управлением организована межведомственная рабочая группа по контролю за состоянием береговых полос и рекреационных зон, в состав которой вошли представители субъектов Российской Федерации (комитет), а также представители территориальных органов федеральных органов исполнительной власти</a:t>
            </a:r>
            <a:r>
              <a:rPr lang="ru-RU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ru-RU" sz="1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51524" y="2143125"/>
            <a:ext cx="3292476" cy="2671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Прямоугольник 3"/>
          <p:cNvSpPr/>
          <p:nvPr/>
        </p:nvSpPr>
        <p:spPr>
          <a:xfrm>
            <a:off x="173991" y="1355316"/>
            <a:ext cx="5755963" cy="38318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ru-RU" sz="11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За период деятельности рабочей группы с сентября 2017 по 31декабря 2020 года проведено 140 рейдовых обследования (34 за 2020 год).– 31 предостережений выдано;</a:t>
            </a:r>
          </a:p>
          <a:p>
            <a:pPr algn="just"/>
            <a:r>
              <a:rPr lang="ru-RU" sz="1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– 51 постановлений вынесено;</a:t>
            </a:r>
          </a:p>
          <a:p>
            <a:pPr algn="just"/>
            <a:r>
              <a:rPr lang="ru-RU" sz="1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– 2 предписания выдано;</a:t>
            </a:r>
          </a:p>
          <a:p>
            <a:pPr algn="just"/>
            <a:r>
              <a:rPr lang="ru-RU" sz="1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– 17 представлений выдано;</a:t>
            </a:r>
          </a:p>
          <a:p>
            <a:pPr algn="just"/>
            <a:r>
              <a:rPr lang="ru-RU" sz="1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– 981 000 руб. предъявлено административных штрафов;</a:t>
            </a:r>
          </a:p>
          <a:p>
            <a:pPr algn="just"/>
            <a:r>
              <a:rPr lang="ru-RU" sz="1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– 104 855 167 руб. рассчитан вред (ИП Грачева М.В., неопределенный круг лиц, ООО «Пристань», ООО «Рыба», </a:t>
            </a:r>
            <a:r>
              <a:rPr lang="ru-RU" sz="1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Голошумов</a:t>
            </a:r>
            <a:r>
              <a:rPr lang="ru-RU" sz="1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В.В., ООО «Концессия водоснабжения»). По расчету вреда неопределенному кругу лиц остров </a:t>
            </a:r>
            <a:r>
              <a:rPr lang="ru-RU" sz="1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Сарпинский</a:t>
            </a:r>
            <a:r>
              <a:rPr lang="ru-RU" sz="1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на сумму 2 млн. 385 тыс. руб. – возбуждено уголовное дело. Рассчитан вред причиненный почве на сумму 2 528 709 тыс. руб. неопределенному кругу лиц и направлен в правоохранительные органы для принятия мер. 26.05.2020 г. рассчитан вред, причиненный водному объекту – реке Волге, в отношении гр. гр. Лебедева Е.А., Оленикова З.Ю. на сумму в размере 82 482 180 руб.; 26.05.2020 № 01-04/7177 расчёт направлен для согласования в ЦА. Вред ЦА согласован, после согласования и выявления собственников (гр. гр. Лебедева Е.А., Оленикова З.Ю.) дебаркадера «Баламут» предъявлено требование об оплате (компенсации) в добровольном порядке вреда, причиненного водному </a:t>
            </a:r>
            <a:r>
              <a:rPr lang="ru-RU" sz="1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объекту.К</a:t>
            </a:r>
            <a:r>
              <a:rPr lang="ru-RU" sz="1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числу типовых и массовых нарушений обязательных требований природоохранного законодательства можно отнести нарушение требований к охране водных объектов, которые могут повлечь их загрязнение, засорение и (или) истощение. Ответственность за данное нарушение предусмотрена ч.4 ст.8.13. КоАП РФ. По выявленным нарушениям приняты меры административного воздействия.</a:t>
            </a:r>
          </a:p>
          <a:p>
            <a:pPr algn="just"/>
            <a:endParaRPr lang="ru-RU" sz="12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5" name="Группа 14"/>
          <p:cNvGrpSpPr/>
          <p:nvPr/>
        </p:nvGrpSpPr>
        <p:grpSpPr>
          <a:xfrm>
            <a:off x="0" y="0"/>
            <a:ext cx="564848" cy="700088"/>
            <a:chOff x="1546225" y="-3938587"/>
            <a:chExt cx="2335213" cy="2898774"/>
          </a:xfrm>
        </p:grpSpPr>
        <p:grpSp>
          <p:nvGrpSpPr>
            <p:cNvPr id="16" name="Группа 15"/>
            <p:cNvGrpSpPr/>
            <p:nvPr/>
          </p:nvGrpSpPr>
          <p:grpSpPr>
            <a:xfrm>
              <a:off x="1922463" y="-3897313"/>
              <a:ext cx="1582738" cy="2266950"/>
              <a:chOff x="1922463" y="-3897313"/>
              <a:chExt cx="1582738" cy="2266950"/>
            </a:xfrm>
          </p:grpSpPr>
          <p:sp>
            <p:nvSpPr>
              <p:cNvPr id="21" name="Freeform 173"/>
              <p:cNvSpPr>
                <a:spLocks noEditPoints="1"/>
              </p:cNvSpPr>
              <p:nvPr/>
            </p:nvSpPr>
            <p:spPr bwMode="auto">
              <a:xfrm>
                <a:off x="2427288" y="-2719388"/>
                <a:ext cx="576263" cy="801687"/>
              </a:xfrm>
              <a:custGeom>
                <a:avLst/>
                <a:gdLst>
                  <a:gd name="T0" fmla="*/ 113 w 153"/>
                  <a:gd name="T1" fmla="*/ 20 h 213"/>
                  <a:gd name="T2" fmla="*/ 108 w 153"/>
                  <a:gd name="T3" fmla="*/ 8 h 213"/>
                  <a:gd name="T4" fmla="*/ 96 w 153"/>
                  <a:gd name="T5" fmla="*/ 16 h 213"/>
                  <a:gd name="T6" fmla="*/ 84 w 153"/>
                  <a:gd name="T7" fmla="*/ 5 h 213"/>
                  <a:gd name="T8" fmla="*/ 77 w 153"/>
                  <a:gd name="T9" fmla="*/ 12 h 213"/>
                  <a:gd name="T10" fmla="*/ 75 w 153"/>
                  <a:gd name="T11" fmla="*/ 13 h 213"/>
                  <a:gd name="T12" fmla="*/ 59 w 153"/>
                  <a:gd name="T13" fmla="*/ 0 h 213"/>
                  <a:gd name="T14" fmla="*/ 48 w 153"/>
                  <a:gd name="T15" fmla="*/ 2 h 213"/>
                  <a:gd name="T16" fmla="*/ 42 w 153"/>
                  <a:gd name="T17" fmla="*/ 16 h 213"/>
                  <a:gd name="T18" fmla="*/ 7 w 153"/>
                  <a:gd name="T19" fmla="*/ 22 h 213"/>
                  <a:gd name="T20" fmla="*/ 0 w 153"/>
                  <a:gd name="T21" fmla="*/ 104 h 213"/>
                  <a:gd name="T22" fmla="*/ 1 w 153"/>
                  <a:gd name="T23" fmla="*/ 186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200 h 213"/>
                  <a:gd name="T30" fmla="*/ 153 w 153"/>
                  <a:gd name="T31" fmla="*/ 176 h 213"/>
                  <a:gd name="T32" fmla="*/ 145 w 153"/>
                  <a:gd name="T33" fmla="*/ 22 h 213"/>
                  <a:gd name="T34" fmla="*/ 92 w 153"/>
                  <a:gd name="T35" fmla="*/ 17 h 213"/>
                  <a:gd name="T36" fmla="*/ 73 w 153"/>
                  <a:gd name="T37" fmla="*/ 14 h 213"/>
                  <a:gd name="T38" fmla="*/ 73 w 153"/>
                  <a:gd name="T39" fmla="*/ 14 h 213"/>
                  <a:gd name="T40" fmla="*/ 47 w 153"/>
                  <a:gd name="T41" fmla="*/ 19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20 h 213"/>
                  <a:gd name="T48" fmla="*/ 46 w 153"/>
                  <a:gd name="T49" fmla="*/ 19 h 213"/>
                  <a:gd name="T50" fmla="*/ 46 w 153"/>
                  <a:gd name="T51" fmla="*/ 19 h 213"/>
                  <a:gd name="T52" fmla="*/ 147 w 153"/>
                  <a:gd name="T53" fmla="*/ 184 h 213"/>
                  <a:gd name="T54" fmla="*/ 110 w 153"/>
                  <a:gd name="T55" fmla="*/ 195 h 213"/>
                  <a:gd name="T56" fmla="*/ 75 w 153"/>
                  <a:gd name="T57" fmla="*/ 207 h 213"/>
                  <a:gd name="T58" fmla="*/ 21 w 153"/>
                  <a:gd name="T59" fmla="*/ 195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5" y="22"/>
                    </a:moveTo>
                    <a:cubicBezTo>
                      <a:pt x="132" y="21"/>
                      <a:pt x="121" y="20"/>
                      <a:pt x="113" y="20"/>
                    </a:cubicBezTo>
                    <a:cubicBezTo>
                      <a:pt x="112" y="17"/>
                      <a:pt x="111" y="14"/>
                      <a:pt x="110" y="12"/>
                    </a:cubicBezTo>
                    <a:cubicBezTo>
                      <a:pt x="109" y="11"/>
                      <a:pt x="108" y="10"/>
                      <a:pt x="108" y="8"/>
                    </a:cubicBezTo>
                    <a:cubicBezTo>
                      <a:pt x="107" y="7"/>
                      <a:pt x="106" y="5"/>
                      <a:pt x="105" y="2"/>
                    </a:cubicBezTo>
                    <a:cubicBezTo>
                      <a:pt x="102" y="7"/>
                      <a:pt x="99" y="11"/>
                      <a:pt x="96" y="16"/>
                    </a:cubicBezTo>
                    <a:cubicBezTo>
                      <a:pt x="95" y="10"/>
                      <a:pt x="95" y="5"/>
                      <a:pt x="94" y="0"/>
                    </a:cubicBezTo>
                    <a:cubicBezTo>
                      <a:pt x="90" y="2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6" y="12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6"/>
                    </a:cubicBezTo>
                    <a:cubicBezTo>
                      <a:pt x="54" y="11"/>
                      <a:pt x="51" y="7"/>
                      <a:pt x="48" y="2"/>
                    </a:cubicBezTo>
                    <a:cubicBezTo>
                      <a:pt x="48" y="3"/>
                      <a:pt x="47" y="4"/>
                      <a:pt x="47" y="4"/>
                    </a:cubicBezTo>
                    <a:cubicBezTo>
                      <a:pt x="45" y="8"/>
                      <a:pt x="43" y="12"/>
                      <a:pt x="42" y="16"/>
                    </a:cubicBezTo>
                    <a:cubicBezTo>
                      <a:pt x="41" y="17"/>
                      <a:pt x="41" y="18"/>
                      <a:pt x="41" y="20"/>
                    </a:cubicBezTo>
                    <a:cubicBezTo>
                      <a:pt x="32" y="20"/>
                      <a:pt x="21" y="21"/>
                      <a:pt x="7" y="22"/>
                    </a:cubicBezTo>
                    <a:cubicBezTo>
                      <a:pt x="1" y="22"/>
                      <a:pt x="0" y="23"/>
                      <a:pt x="0" y="30"/>
                    </a:cubicBezTo>
                    <a:cubicBezTo>
                      <a:pt x="0" y="54"/>
                      <a:pt x="0" y="79"/>
                      <a:pt x="0" y="104"/>
                    </a:cubicBezTo>
                    <a:cubicBezTo>
                      <a:pt x="0" y="127"/>
                      <a:pt x="0" y="151"/>
                      <a:pt x="0" y="175"/>
                    </a:cubicBezTo>
                    <a:cubicBezTo>
                      <a:pt x="0" y="179"/>
                      <a:pt x="0" y="182"/>
                      <a:pt x="1" y="186"/>
                    </a:cubicBezTo>
                    <a:cubicBezTo>
                      <a:pt x="2" y="195"/>
                      <a:pt x="7" y="200"/>
                      <a:pt x="17" y="200"/>
                    </a:cubicBezTo>
                    <a:cubicBezTo>
                      <a:pt x="25" y="200"/>
                      <a:pt x="34" y="200"/>
                      <a:pt x="43" y="200"/>
                    </a:cubicBezTo>
                    <a:cubicBezTo>
                      <a:pt x="54" y="200"/>
                      <a:pt x="66" y="203"/>
                      <a:pt x="75" y="212"/>
                    </a:cubicBezTo>
                    <a:cubicBezTo>
                      <a:pt x="75" y="213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200"/>
                    </a:cubicBezTo>
                    <a:cubicBezTo>
                      <a:pt x="121" y="200"/>
                      <a:pt x="129" y="200"/>
                      <a:pt x="138" y="200"/>
                    </a:cubicBezTo>
                    <a:cubicBezTo>
                      <a:pt x="144" y="200"/>
                      <a:pt x="150" y="195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2"/>
                      <a:pt x="145" y="22"/>
                    </a:cubicBezTo>
                    <a:close/>
                    <a:moveTo>
                      <a:pt x="113" y="20"/>
                    </a:moveTo>
                    <a:cubicBezTo>
                      <a:pt x="104" y="19"/>
                      <a:pt x="97" y="18"/>
                      <a:pt x="92" y="17"/>
                    </a:cubicBezTo>
                    <a:cubicBezTo>
                      <a:pt x="97" y="18"/>
                      <a:pt x="104" y="19"/>
                      <a:pt x="113" y="20"/>
                    </a:cubicBezTo>
                    <a:close/>
                    <a:moveTo>
                      <a:pt x="73" y="14"/>
                    </a:moveTo>
                    <a:cubicBezTo>
                      <a:pt x="73" y="14"/>
                      <a:pt x="72" y="14"/>
                      <a:pt x="72" y="14"/>
                    </a:cubicBezTo>
                    <a:cubicBezTo>
                      <a:pt x="72" y="14"/>
                      <a:pt x="73" y="14"/>
                      <a:pt x="73" y="14"/>
                    </a:cubicBezTo>
                    <a:close/>
                    <a:moveTo>
                      <a:pt x="49" y="19"/>
                    </a:moveTo>
                    <a:cubicBezTo>
                      <a:pt x="48" y="19"/>
                      <a:pt x="48" y="19"/>
                      <a:pt x="47" y="19"/>
                    </a:cubicBezTo>
                    <a:cubicBezTo>
                      <a:pt x="48" y="19"/>
                      <a:pt x="48" y="19"/>
                      <a:pt x="49" y="19"/>
                    </a:cubicBezTo>
                    <a:close/>
                    <a:moveTo>
                      <a:pt x="52" y="18"/>
                    </a:moveTo>
                    <a:cubicBezTo>
                      <a:pt x="51" y="18"/>
                      <a:pt x="50" y="18"/>
                      <a:pt x="50" y="18"/>
                    </a:cubicBezTo>
                    <a:cubicBezTo>
                      <a:pt x="50" y="18"/>
                      <a:pt x="51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20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6" y="19"/>
                    </a:moveTo>
                    <a:cubicBezTo>
                      <a:pt x="46" y="19"/>
                      <a:pt x="45" y="19"/>
                      <a:pt x="44" y="19"/>
                    </a:cubicBezTo>
                    <a:cubicBezTo>
                      <a:pt x="45" y="19"/>
                      <a:pt x="46" y="19"/>
                      <a:pt x="46" y="19"/>
                    </a:cubicBezTo>
                    <a:close/>
                    <a:moveTo>
                      <a:pt x="148" y="173"/>
                    </a:moveTo>
                    <a:cubicBezTo>
                      <a:pt x="148" y="176"/>
                      <a:pt x="147" y="180"/>
                      <a:pt x="147" y="184"/>
                    </a:cubicBezTo>
                    <a:cubicBezTo>
                      <a:pt x="145" y="190"/>
                      <a:pt x="140" y="195"/>
                      <a:pt x="134" y="195"/>
                    </a:cubicBezTo>
                    <a:cubicBezTo>
                      <a:pt x="126" y="195"/>
                      <a:pt x="118" y="195"/>
                      <a:pt x="110" y="195"/>
                    </a:cubicBezTo>
                    <a:cubicBezTo>
                      <a:pt x="98" y="195"/>
                      <a:pt x="87" y="197"/>
                      <a:pt x="78" y="207"/>
                    </a:cubicBezTo>
                    <a:cubicBezTo>
                      <a:pt x="77" y="207"/>
                      <a:pt x="75" y="207"/>
                      <a:pt x="75" y="207"/>
                    </a:cubicBezTo>
                    <a:cubicBezTo>
                      <a:pt x="67" y="198"/>
                      <a:pt x="56" y="195"/>
                      <a:pt x="45" y="195"/>
                    </a:cubicBezTo>
                    <a:cubicBezTo>
                      <a:pt x="37" y="195"/>
                      <a:pt x="29" y="195"/>
                      <a:pt x="21" y="195"/>
                    </a:cubicBezTo>
                    <a:cubicBezTo>
                      <a:pt x="12" y="195"/>
                      <a:pt x="7" y="191"/>
                      <a:pt x="6" y="182"/>
                    </a:cubicBezTo>
                    <a:cubicBezTo>
                      <a:pt x="5" y="178"/>
                      <a:pt x="5" y="175"/>
                      <a:pt x="5" y="171"/>
                    </a:cubicBezTo>
                    <a:cubicBezTo>
                      <a:pt x="5" y="149"/>
                      <a:pt x="5" y="127"/>
                      <a:pt x="5" y="104"/>
                    </a:cubicBezTo>
                    <a:cubicBezTo>
                      <a:pt x="5" y="81"/>
                      <a:pt x="5" y="58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" name="Freeform 174"/>
              <p:cNvSpPr>
                <a:spLocks/>
              </p:cNvSpPr>
              <p:nvPr/>
            </p:nvSpPr>
            <p:spPr bwMode="auto">
              <a:xfrm>
                <a:off x="2430463" y="-1928813"/>
                <a:ext cx="573088" cy="298450"/>
              </a:xfrm>
              <a:custGeom>
                <a:avLst/>
                <a:gdLst>
                  <a:gd name="T0" fmla="*/ 135 w 152"/>
                  <a:gd name="T1" fmla="*/ 19 h 79"/>
                  <a:gd name="T2" fmla="*/ 138 w 152"/>
                  <a:gd name="T3" fmla="*/ 7 h 79"/>
                  <a:gd name="T4" fmla="*/ 108 w 152"/>
                  <a:gd name="T5" fmla="*/ 1 h 79"/>
                  <a:gd name="T6" fmla="*/ 103 w 152"/>
                  <a:gd name="T7" fmla="*/ 3 h 79"/>
                  <a:gd name="T8" fmla="*/ 126 w 152"/>
                  <a:gd name="T9" fmla="*/ 17 h 79"/>
                  <a:gd name="T10" fmla="*/ 126 w 152"/>
                  <a:gd name="T11" fmla="*/ 25 h 79"/>
                  <a:gd name="T12" fmla="*/ 104 w 152"/>
                  <a:gd name="T13" fmla="*/ 7 h 79"/>
                  <a:gd name="T14" fmla="*/ 99 w 152"/>
                  <a:gd name="T15" fmla="*/ 9 h 79"/>
                  <a:gd name="T16" fmla="*/ 92 w 152"/>
                  <a:gd name="T17" fmla="*/ 9 h 79"/>
                  <a:gd name="T18" fmla="*/ 105 w 152"/>
                  <a:gd name="T19" fmla="*/ 26 h 79"/>
                  <a:gd name="T20" fmla="*/ 106 w 152"/>
                  <a:gd name="T21" fmla="*/ 45 h 79"/>
                  <a:gd name="T22" fmla="*/ 84 w 152"/>
                  <a:gd name="T23" fmla="*/ 15 h 79"/>
                  <a:gd name="T24" fmla="*/ 78 w 152"/>
                  <a:gd name="T25" fmla="*/ 22 h 79"/>
                  <a:gd name="T26" fmla="*/ 77 w 152"/>
                  <a:gd name="T27" fmla="*/ 56 h 79"/>
                  <a:gd name="T28" fmla="*/ 73 w 152"/>
                  <a:gd name="T29" fmla="*/ 51 h 79"/>
                  <a:gd name="T30" fmla="*/ 74 w 152"/>
                  <a:gd name="T31" fmla="*/ 13 h 79"/>
                  <a:gd name="T32" fmla="*/ 46 w 152"/>
                  <a:gd name="T33" fmla="*/ 46 h 79"/>
                  <a:gd name="T34" fmla="*/ 43 w 152"/>
                  <a:gd name="T35" fmla="*/ 35 h 79"/>
                  <a:gd name="T36" fmla="*/ 61 w 152"/>
                  <a:gd name="T37" fmla="*/ 9 h 79"/>
                  <a:gd name="T38" fmla="*/ 53 w 152"/>
                  <a:gd name="T39" fmla="*/ 6 h 79"/>
                  <a:gd name="T40" fmla="*/ 28 w 152"/>
                  <a:gd name="T41" fmla="*/ 23 h 79"/>
                  <a:gd name="T42" fmla="*/ 24 w 152"/>
                  <a:gd name="T43" fmla="*/ 22 h 79"/>
                  <a:gd name="T44" fmla="*/ 49 w 152"/>
                  <a:gd name="T45" fmla="*/ 3 h 79"/>
                  <a:gd name="T46" fmla="*/ 45 w 152"/>
                  <a:gd name="T47" fmla="*/ 1 h 79"/>
                  <a:gd name="T48" fmla="*/ 13 w 152"/>
                  <a:gd name="T49" fmla="*/ 7 h 79"/>
                  <a:gd name="T50" fmla="*/ 19 w 152"/>
                  <a:gd name="T51" fmla="*/ 16 h 79"/>
                  <a:gd name="T52" fmla="*/ 17 w 152"/>
                  <a:gd name="T53" fmla="*/ 18 h 79"/>
                  <a:gd name="T54" fmla="*/ 2 w 152"/>
                  <a:gd name="T55" fmla="*/ 40 h 79"/>
                  <a:gd name="T56" fmla="*/ 26 w 152"/>
                  <a:gd name="T57" fmla="*/ 57 h 79"/>
                  <a:gd name="T58" fmla="*/ 47 w 152"/>
                  <a:gd name="T59" fmla="*/ 15 h 79"/>
                  <a:gd name="T60" fmla="*/ 45 w 152"/>
                  <a:gd name="T61" fmla="*/ 68 h 79"/>
                  <a:gd name="T62" fmla="*/ 66 w 152"/>
                  <a:gd name="T63" fmla="*/ 19 h 79"/>
                  <a:gd name="T64" fmla="*/ 63 w 152"/>
                  <a:gd name="T65" fmla="*/ 34 h 79"/>
                  <a:gd name="T66" fmla="*/ 68 w 152"/>
                  <a:gd name="T67" fmla="*/ 73 h 79"/>
                  <a:gd name="T68" fmla="*/ 76 w 152"/>
                  <a:gd name="T69" fmla="*/ 79 h 79"/>
                  <a:gd name="T70" fmla="*/ 90 w 152"/>
                  <a:gd name="T71" fmla="*/ 57 h 79"/>
                  <a:gd name="T72" fmla="*/ 86 w 152"/>
                  <a:gd name="T73" fmla="*/ 21 h 79"/>
                  <a:gd name="T74" fmla="*/ 97 w 152"/>
                  <a:gd name="T75" fmla="*/ 43 h 79"/>
                  <a:gd name="T76" fmla="*/ 110 w 152"/>
                  <a:gd name="T77" fmla="*/ 66 h 79"/>
                  <a:gd name="T78" fmla="*/ 105 w 152"/>
                  <a:gd name="T79" fmla="*/ 15 h 79"/>
                  <a:gd name="T80" fmla="*/ 104 w 152"/>
                  <a:gd name="T81" fmla="*/ 13 h 79"/>
                  <a:gd name="T82" fmla="*/ 152 w 152"/>
                  <a:gd name="T83" fmla="*/ 40 h 79"/>
                  <a:gd name="T84" fmla="*/ 140 w 152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2" h="79">
                    <a:moveTo>
                      <a:pt x="140" y="30"/>
                    </a:moveTo>
                    <a:cubicBezTo>
                      <a:pt x="139" y="26"/>
                      <a:pt x="137" y="22"/>
                      <a:pt x="135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6" y="14"/>
                      <a:pt x="138" y="10"/>
                      <a:pt x="138" y="7"/>
                    </a:cubicBezTo>
                    <a:cubicBezTo>
                      <a:pt x="134" y="7"/>
                      <a:pt x="129" y="8"/>
                      <a:pt x="126" y="7"/>
                    </a:cubicBezTo>
                    <a:cubicBezTo>
                      <a:pt x="120" y="6"/>
                      <a:pt x="114" y="3"/>
                      <a:pt x="108" y="1"/>
                    </a:cubicBezTo>
                    <a:cubicBezTo>
                      <a:pt x="106" y="0"/>
                      <a:pt x="104" y="1"/>
                      <a:pt x="102" y="2"/>
                    </a:cubicBezTo>
                    <a:cubicBezTo>
                      <a:pt x="103" y="2"/>
                      <a:pt x="103" y="3"/>
                      <a:pt x="103" y="3"/>
                    </a:cubicBezTo>
                    <a:cubicBezTo>
                      <a:pt x="106" y="4"/>
                      <a:pt x="108" y="5"/>
                      <a:pt x="110" y="6"/>
                    </a:cubicBezTo>
                    <a:cubicBezTo>
                      <a:pt x="116" y="9"/>
                      <a:pt x="122" y="12"/>
                      <a:pt x="126" y="17"/>
                    </a:cubicBezTo>
                    <a:cubicBezTo>
                      <a:pt x="128" y="19"/>
                      <a:pt x="128" y="21"/>
                      <a:pt x="127" y="24"/>
                    </a:cubicBezTo>
                    <a:cubicBezTo>
                      <a:pt x="127" y="24"/>
                      <a:pt x="127" y="25"/>
                      <a:pt x="126" y="25"/>
                    </a:cubicBezTo>
                    <a:cubicBezTo>
                      <a:pt x="126" y="25"/>
                      <a:pt x="125" y="24"/>
                      <a:pt x="125" y="24"/>
                    </a:cubicBezTo>
                    <a:cubicBezTo>
                      <a:pt x="119" y="17"/>
                      <a:pt x="112" y="11"/>
                      <a:pt x="104" y="7"/>
                    </a:cubicBezTo>
                    <a:cubicBezTo>
                      <a:pt x="102" y="6"/>
                      <a:pt x="101" y="6"/>
                      <a:pt x="99" y="5"/>
                    </a:cubicBezTo>
                    <a:cubicBezTo>
                      <a:pt x="99" y="7"/>
                      <a:pt x="99" y="8"/>
                      <a:pt x="99" y="9"/>
                    </a:cubicBezTo>
                    <a:cubicBezTo>
                      <a:pt x="96" y="9"/>
                      <a:pt x="94" y="9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10"/>
                      <a:pt x="93" y="10"/>
                      <a:pt x="93" y="11"/>
                    </a:cubicBezTo>
                    <a:cubicBezTo>
                      <a:pt x="98" y="15"/>
                      <a:pt x="102" y="20"/>
                      <a:pt x="105" y="26"/>
                    </a:cubicBezTo>
                    <a:cubicBezTo>
                      <a:pt x="108" y="31"/>
                      <a:pt x="110" y="36"/>
                      <a:pt x="110" y="41"/>
                    </a:cubicBezTo>
                    <a:cubicBezTo>
                      <a:pt x="109" y="44"/>
                      <a:pt x="108" y="45"/>
                      <a:pt x="106" y="45"/>
                    </a:cubicBezTo>
                    <a:cubicBezTo>
                      <a:pt x="103" y="29"/>
                      <a:pt x="94" y="18"/>
                      <a:pt x="89" y="13"/>
                    </a:cubicBezTo>
                    <a:cubicBezTo>
                      <a:pt x="87" y="14"/>
                      <a:pt x="86" y="15"/>
                      <a:pt x="84" y="15"/>
                    </a:cubicBezTo>
                    <a:cubicBezTo>
                      <a:pt x="82" y="15"/>
                      <a:pt x="80" y="14"/>
                      <a:pt x="78" y="14"/>
                    </a:cubicBezTo>
                    <a:cubicBezTo>
                      <a:pt x="78" y="17"/>
                      <a:pt x="78" y="20"/>
                      <a:pt x="78" y="22"/>
                    </a:cubicBezTo>
                    <a:cubicBezTo>
                      <a:pt x="78" y="32"/>
                      <a:pt x="79" y="41"/>
                      <a:pt x="79" y="51"/>
                    </a:cubicBezTo>
                    <a:cubicBezTo>
                      <a:pt x="79" y="53"/>
                      <a:pt x="78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4" y="54"/>
                      <a:pt x="73" y="53"/>
                      <a:pt x="73" y="51"/>
                    </a:cubicBezTo>
                    <a:cubicBezTo>
                      <a:pt x="73" y="39"/>
                      <a:pt x="73" y="28"/>
                      <a:pt x="74" y="16"/>
                    </a:cubicBezTo>
                    <a:cubicBezTo>
                      <a:pt x="74" y="15"/>
                      <a:pt x="74" y="15"/>
                      <a:pt x="74" y="13"/>
                    </a:cubicBezTo>
                    <a:cubicBezTo>
                      <a:pt x="70" y="16"/>
                      <a:pt x="66" y="17"/>
                      <a:pt x="63" y="12"/>
                    </a:cubicBezTo>
                    <a:cubicBezTo>
                      <a:pt x="54" y="22"/>
                      <a:pt x="48" y="32"/>
                      <a:pt x="46" y="46"/>
                    </a:cubicBezTo>
                    <a:cubicBezTo>
                      <a:pt x="44" y="45"/>
                      <a:pt x="43" y="44"/>
                      <a:pt x="43" y="42"/>
                    </a:cubicBezTo>
                    <a:cubicBezTo>
                      <a:pt x="42" y="40"/>
                      <a:pt x="42" y="37"/>
                      <a:pt x="43" y="35"/>
                    </a:cubicBezTo>
                    <a:cubicBezTo>
                      <a:pt x="45" y="27"/>
                      <a:pt x="50" y="20"/>
                      <a:pt x="56" y="14"/>
                    </a:cubicBezTo>
                    <a:cubicBezTo>
                      <a:pt x="57" y="13"/>
                      <a:pt x="59" y="11"/>
                      <a:pt x="61" y="9"/>
                    </a:cubicBezTo>
                    <a:cubicBezTo>
                      <a:pt x="58" y="9"/>
                      <a:pt x="55" y="9"/>
                      <a:pt x="53" y="9"/>
                    </a:cubicBezTo>
                    <a:cubicBezTo>
                      <a:pt x="53" y="8"/>
                      <a:pt x="53" y="7"/>
                      <a:pt x="53" y="6"/>
                    </a:cubicBezTo>
                    <a:cubicBezTo>
                      <a:pt x="52" y="6"/>
                      <a:pt x="51" y="6"/>
                      <a:pt x="50" y="6"/>
                    </a:cubicBezTo>
                    <a:cubicBezTo>
                      <a:pt x="41" y="10"/>
                      <a:pt x="34" y="16"/>
                      <a:pt x="28" y="23"/>
                    </a:cubicBezTo>
                    <a:cubicBezTo>
                      <a:pt x="27" y="24"/>
                      <a:pt x="26" y="24"/>
                      <a:pt x="26" y="25"/>
                    </a:cubicBezTo>
                    <a:cubicBezTo>
                      <a:pt x="25" y="24"/>
                      <a:pt x="25" y="23"/>
                      <a:pt x="24" y="22"/>
                    </a:cubicBezTo>
                    <a:cubicBezTo>
                      <a:pt x="24" y="19"/>
                      <a:pt x="26" y="16"/>
                      <a:pt x="28" y="15"/>
                    </a:cubicBezTo>
                    <a:cubicBezTo>
                      <a:pt x="34" y="10"/>
                      <a:pt x="41" y="6"/>
                      <a:pt x="49" y="3"/>
                    </a:cubicBezTo>
                    <a:cubicBezTo>
                      <a:pt x="49" y="3"/>
                      <a:pt x="49" y="2"/>
                      <a:pt x="50" y="1"/>
                    </a:cubicBezTo>
                    <a:cubicBezTo>
                      <a:pt x="48" y="1"/>
                      <a:pt x="46" y="0"/>
                      <a:pt x="45" y="1"/>
                    </a:cubicBezTo>
                    <a:cubicBezTo>
                      <a:pt x="42" y="2"/>
                      <a:pt x="39" y="3"/>
                      <a:pt x="35" y="5"/>
                    </a:cubicBezTo>
                    <a:cubicBezTo>
                      <a:pt x="29" y="7"/>
                      <a:pt x="22" y="9"/>
                      <a:pt x="13" y="7"/>
                    </a:cubicBezTo>
                    <a:cubicBezTo>
                      <a:pt x="14" y="9"/>
                      <a:pt x="14" y="10"/>
                      <a:pt x="15" y="12"/>
                    </a:cubicBezTo>
                    <a:cubicBezTo>
                      <a:pt x="16" y="13"/>
                      <a:pt x="18" y="15"/>
                      <a:pt x="19" y="16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8" y="17"/>
                      <a:pt x="18" y="17"/>
                      <a:pt x="17" y="18"/>
                    </a:cubicBezTo>
                    <a:cubicBezTo>
                      <a:pt x="13" y="22"/>
                      <a:pt x="12" y="28"/>
                      <a:pt x="11" y="33"/>
                    </a:cubicBezTo>
                    <a:cubicBezTo>
                      <a:pt x="9" y="38"/>
                      <a:pt x="7" y="41"/>
                      <a:pt x="2" y="40"/>
                    </a:cubicBezTo>
                    <a:cubicBezTo>
                      <a:pt x="1" y="40"/>
                      <a:pt x="1" y="40"/>
                      <a:pt x="0" y="40"/>
                    </a:cubicBezTo>
                    <a:cubicBezTo>
                      <a:pt x="3" y="49"/>
                      <a:pt x="19" y="58"/>
                      <a:pt x="26" y="57"/>
                    </a:cubicBezTo>
                    <a:cubicBezTo>
                      <a:pt x="22" y="39"/>
                      <a:pt x="36" y="18"/>
                      <a:pt x="49" y="13"/>
                    </a:cubicBezTo>
                    <a:cubicBezTo>
                      <a:pt x="48" y="14"/>
                      <a:pt x="47" y="14"/>
                      <a:pt x="47" y="15"/>
                    </a:cubicBezTo>
                    <a:cubicBezTo>
                      <a:pt x="41" y="22"/>
                      <a:pt x="36" y="30"/>
                      <a:pt x="34" y="39"/>
                    </a:cubicBezTo>
                    <a:cubicBezTo>
                      <a:pt x="30" y="50"/>
                      <a:pt x="33" y="62"/>
                      <a:pt x="45" y="68"/>
                    </a:cubicBezTo>
                    <a:cubicBezTo>
                      <a:pt x="49" y="70"/>
                      <a:pt x="52" y="71"/>
                      <a:pt x="57" y="70"/>
                    </a:cubicBezTo>
                    <a:cubicBezTo>
                      <a:pt x="50" y="56"/>
                      <a:pt x="56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5" y="25"/>
                      <a:pt x="64" y="29"/>
                      <a:pt x="63" y="34"/>
                    </a:cubicBezTo>
                    <a:cubicBezTo>
                      <a:pt x="61" y="42"/>
                      <a:pt x="61" y="50"/>
                      <a:pt x="62" y="58"/>
                    </a:cubicBezTo>
                    <a:cubicBezTo>
                      <a:pt x="62" y="64"/>
                      <a:pt x="64" y="69"/>
                      <a:pt x="68" y="73"/>
                    </a:cubicBezTo>
                    <a:cubicBezTo>
                      <a:pt x="70" y="76"/>
                      <a:pt x="73" y="77"/>
                      <a:pt x="75" y="79"/>
                    </a:cubicBezTo>
                    <a:cubicBezTo>
                      <a:pt x="76" y="79"/>
                      <a:pt x="76" y="79"/>
                      <a:pt x="76" y="79"/>
                    </a:cubicBezTo>
                    <a:cubicBezTo>
                      <a:pt x="78" y="78"/>
                      <a:pt x="79" y="78"/>
                      <a:pt x="80" y="77"/>
                    </a:cubicBezTo>
                    <a:cubicBezTo>
                      <a:pt x="87" y="72"/>
                      <a:pt x="90" y="65"/>
                      <a:pt x="90" y="57"/>
                    </a:cubicBezTo>
                    <a:cubicBezTo>
                      <a:pt x="91" y="51"/>
                      <a:pt x="90" y="44"/>
                      <a:pt x="89" y="37"/>
                    </a:cubicBezTo>
                    <a:cubicBezTo>
                      <a:pt x="89" y="31"/>
                      <a:pt x="87" y="26"/>
                      <a:pt x="86" y="21"/>
                    </a:cubicBezTo>
                    <a:cubicBezTo>
                      <a:pt x="86" y="20"/>
                      <a:pt x="86" y="20"/>
                      <a:pt x="86" y="19"/>
                    </a:cubicBezTo>
                    <a:cubicBezTo>
                      <a:pt x="92" y="26"/>
                      <a:pt x="96" y="34"/>
                      <a:pt x="97" y="43"/>
                    </a:cubicBezTo>
                    <a:cubicBezTo>
                      <a:pt x="99" y="53"/>
                      <a:pt x="98" y="61"/>
                      <a:pt x="96" y="70"/>
                    </a:cubicBezTo>
                    <a:cubicBezTo>
                      <a:pt x="99" y="72"/>
                      <a:pt x="106" y="69"/>
                      <a:pt x="110" y="66"/>
                    </a:cubicBezTo>
                    <a:cubicBezTo>
                      <a:pt x="119" y="60"/>
                      <a:pt x="121" y="50"/>
                      <a:pt x="119" y="39"/>
                    </a:cubicBezTo>
                    <a:cubicBezTo>
                      <a:pt x="116" y="30"/>
                      <a:pt x="111" y="22"/>
                      <a:pt x="105" y="15"/>
                    </a:cubicBezTo>
                    <a:cubicBezTo>
                      <a:pt x="104" y="14"/>
                      <a:pt x="104" y="14"/>
                      <a:pt x="104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20" y="23"/>
                      <a:pt x="129" y="37"/>
                      <a:pt x="127" y="57"/>
                    </a:cubicBezTo>
                    <a:cubicBezTo>
                      <a:pt x="134" y="57"/>
                      <a:pt x="149" y="48"/>
                      <a:pt x="152" y="40"/>
                    </a:cubicBezTo>
                    <a:cubicBezTo>
                      <a:pt x="150" y="40"/>
                      <a:pt x="148" y="40"/>
                      <a:pt x="146" y="39"/>
                    </a:cubicBezTo>
                    <a:cubicBezTo>
                      <a:pt x="141" y="38"/>
                      <a:pt x="141" y="34"/>
                      <a:pt x="140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" name="Freeform 175"/>
              <p:cNvSpPr>
                <a:spLocks/>
              </p:cNvSpPr>
              <p:nvPr/>
            </p:nvSpPr>
            <p:spPr bwMode="auto">
              <a:xfrm>
                <a:off x="3294063" y="-2840038"/>
                <a:ext cx="211138" cy="222250"/>
              </a:xfrm>
              <a:custGeom>
                <a:avLst/>
                <a:gdLst>
                  <a:gd name="T0" fmla="*/ 55 w 56"/>
                  <a:gd name="T1" fmla="*/ 13 h 59"/>
                  <a:gd name="T2" fmla="*/ 53 w 56"/>
                  <a:gd name="T3" fmla="*/ 4 h 59"/>
                  <a:gd name="T4" fmla="*/ 51 w 56"/>
                  <a:gd name="T5" fmla="*/ 0 h 59"/>
                  <a:gd name="T6" fmla="*/ 0 w 56"/>
                  <a:gd name="T7" fmla="*/ 36 h 59"/>
                  <a:gd name="T8" fmla="*/ 15 w 56"/>
                  <a:gd name="T9" fmla="*/ 40 h 59"/>
                  <a:gd name="T10" fmla="*/ 19 w 56"/>
                  <a:gd name="T11" fmla="*/ 40 h 59"/>
                  <a:gd name="T12" fmla="*/ 42 w 56"/>
                  <a:gd name="T13" fmla="*/ 24 h 59"/>
                  <a:gd name="T14" fmla="*/ 41 w 56"/>
                  <a:gd name="T15" fmla="*/ 31 h 59"/>
                  <a:gd name="T16" fmla="*/ 30 w 56"/>
                  <a:gd name="T17" fmla="*/ 40 h 59"/>
                  <a:gd name="T18" fmla="*/ 14 w 56"/>
                  <a:gd name="T19" fmla="*/ 50 h 59"/>
                  <a:gd name="T20" fmla="*/ 4 w 56"/>
                  <a:gd name="T21" fmla="*/ 59 h 59"/>
                  <a:gd name="T22" fmla="*/ 9 w 56"/>
                  <a:gd name="T23" fmla="*/ 58 h 59"/>
                  <a:gd name="T24" fmla="*/ 18 w 56"/>
                  <a:gd name="T25" fmla="*/ 56 h 59"/>
                  <a:gd name="T26" fmla="*/ 44 w 56"/>
                  <a:gd name="T27" fmla="*/ 44 h 59"/>
                  <a:gd name="T28" fmla="*/ 55 w 56"/>
                  <a:gd name="T29" fmla="*/ 23 h 59"/>
                  <a:gd name="T30" fmla="*/ 56 w 56"/>
                  <a:gd name="T31" fmla="*/ 21 h 59"/>
                  <a:gd name="T32" fmla="*/ 56 w 56"/>
                  <a:gd name="T33" fmla="*/ 14 h 59"/>
                  <a:gd name="T34" fmla="*/ 55 w 56"/>
                  <a:gd name="T35" fmla="*/ 1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" h="59">
                    <a:moveTo>
                      <a:pt x="55" y="13"/>
                    </a:moveTo>
                    <a:cubicBezTo>
                      <a:pt x="55" y="10"/>
                      <a:pt x="54" y="7"/>
                      <a:pt x="53" y="4"/>
                    </a:cubicBezTo>
                    <a:cubicBezTo>
                      <a:pt x="53" y="2"/>
                      <a:pt x="52" y="1"/>
                      <a:pt x="51" y="0"/>
                    </a:cubicBezTo>
                    <a:cubicBezTo>
                      <a:pt x="37" y="16"/>
                      <a:pt x="19" y="27"/>
                      <a:pt x="0" y="36"/>
                    </a:cubicBezTo>
                    <a:cubicBezTo>
                      <a:pt x="6" y="37"/>
                      <a:pt x="11" y="38"/>
                      <a:pt x="15" y="40"/>
                    </a:cubicBezTo>
                    <a:cubicBezTo>
                      <a:pt x="17" y="40"/>
                      <a:pt x="18" y="40"/>
                      <a:pt x="19" y="40"/>
                    </a:cubicBezTo>
                    <a:cubicBezTo>
                      <a:pt x="27" y="36"/>
                      <a:pt x="35" y="31"/>
                      <a:pt x="42" y="24"/>
                    </a:cubicBezTo>
                    <a:cubicBezTo>
                      <a:pt x="43" y="26"/>
                      <a:pt x="43" y="28"/>
                      <a:pt x="41" y="31"/>
                    </a:cubicBezTo>
                    <a:cubicBezTo>
                      <a:pt x="39" y="35"/>
                      <a:pt x="34" y="37"/>
                      <a:pt x="30" y="40"/>
                    </a:cubicBezTo>
                    <a:cubicBezTo>
                      <a:pt x="24" y="43"/>
                      <a:pt x="18" y="45"/>
                      <a:pt x="14" y="50"/>
                    </a:cubicBezTo>
                    <a:cubicBezTo>
                      <a:pt x="11" y="53"/>
                      <a:pt x="8" y="56"/>
                      <a:pt x="4" y="59"/>
                    </a:cubicBezTo>
                    <a:cubicBezTo>
                      <a:pt x="6" y="59"/>
                      <a:pt x="7" y="59"/>
                      <a:pt x="9" y="58"/>
                    </a:cubicBezTo>
                    <a:cubicBezTo>
                      <a:pt x="12" y="58"/>
                      <a:pt x="15" y="57"/>
                      <a:pt x="18" y="56"/>
                    </a:cubicBezTo>
                    <a:cubicBezTo>
                      <a:pt x="27" y="53"/>
                      <a:pt x="36" y="50"/>
                      <a:pt x="44" y="44"/>
                    </a:cubicBezTo>
                    <a:cubicBezTo>
                      <a:pt x="50" y="38"/>
                      <a:pt x="54" y="31"/>
                      <a:pt x="55" y="23"/>
                    </a:cubicBezTo>
                    <a:cubicBezTo>
                      <a:pt x="56" y="22"/>
                      <a:pt x="56" y="22"/>
                      <a:pt x="56" y="21"/>
                    </a:cubicBezTo>
                    <a:cubicBezTo>
                      <a:pt x="56" y="19"/>
                      <a:pt x="56" y="17"/>
                      <a:pt x="56" y="14"/>
                    </a:cubicBezTo>
                    <a:cubicBezTo>
                      <a:pt x="56" y="14"/>
                      <a:pt x="56" y="14"/>
                      <a:pt x="55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" name="Freeform 176"/>
              <p:cNvSpPr>
                <a:spLocks/>
              </p:cNvSpPr>
              <p:nvPr/>
            </p:nvSpPr>
            <p:spPr bwMode="auto">
              <a:xfrm>
                <a:off x="1922463" y="-2840038"/>
                <a:ext cx="219075" cy="222250"/>
              </a:xfrm>
              <a:custGeom>
                <a:avLst/>
                <a:gdLst>
                  <a:gd name="T0" fmla="*/ 17 w 58"/>
                  <a:gd name="T1" fmla="*/ 47 h 59"/>
                  <a:gd name="T2" fmla="*/ 45 w 58"/>
                  <a:gd name="T3" fmla="*/ 58 h 59"/>
                  <a:gd name="T4" fmla="*/ 53 w 58"/>
                  <a:gd name="T5" fmla="*/ 59 h 59"/>
                  <a:gd name="T6" fmla="*/ 39 w 58"/>
                  <a:gd name="T7" fmla="*/ 47 h 59"/>
                  <a:gd name="T8" fmla="*/ 36 w 58"/>
                  <a:gd name="T9" fmla="*/ 44 h 59"/>
                  <a:gd name="T10" fmla="*/ 25 w 58"/>
                  <a:gd name="T11" fmla="*/ 38 h 59"/>
                  <a:gd name="T12" fmla="*/ 15 w 58"/>
                  <a:gd name="T13" fmla="*/ 31 h 59"/>
                  <a:gd name="T14" fmla="*/ 15 w 58"/>
                  <a:gd name="T15" fmla="*/ 24 h 59"/>
                  <a:gd name="T16" fmla="*/ 37 w 58"/>
                  <a:gd name="T17" fmla="*/ 39 h 59"/>
                  <a:gd name="T18" fmla="*/ 42 w 58"/>
                  <a:gd name="T19" fmla="*/ 40 h 59"/>
                  <a:gd name="T20" fmla="*/ 45 w 58"/>
                  <a:gd name="T21" fmla="*/ 38 h 59"/>
                  <a:gd name="T22" fmla="*/ 58 w 58"/>
                  <a:gd name="T23" fmla="*/ 36 h 59"/>
                  <a:gd name="T24" fmla="*/ 30 w 58"/>
                  <a:gd name="T25" fmla="*/ 21 h 59"/>
                  <a:gd name="T26" fmla="*/ 5 w 58"/>
                  <a:gd name="T27" fmla="*/ 0 h 59"/>
                  <a:gd name="T28" fmla="*/ 4 w 58"/>
                  <a:gd name="T29" fmla="*/ 1 h 59"/>
                  <a:gd name="T30" fmla="*/ 1 w 58"/>
                  <a:gd name="T31" fmla="*/ 12 h 59"/>
                  <a:gd name="T32" fmla="*/ 0 w 58"/>
                  <a:gd name="T33" fmla="*/ 14 h 59"/>
                  <a:gd name="T34" fmla="*/ 0 w 58"/>
                  <a:gd name="T35" fmla="*/ 21 h 59"/>
                  <a:gd name="T36" fmla="*/ 2 w 58"/>
                  <a:gd name="T37" fmla="*/ 27 h 59"/>
                  <a:gd name="T38" fmla="*/ 17 w 58"/>
                  <a:gd name="T39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9">
                    <a:moveTo>
                      <a:pt x="17" y="47"/>
                    </a:moveTo>
                    <a:cubicBezTo>
                      <a:pt x="26" y="52"/>
                      <a:pt x="35" y="55"/>
                      <a:pt x="45" y="58"/>
                    </a:cubicBezTo>
                    <a:cubicBezTo>
                      <a:pt x="47" y="58"/>
                      <a:pt x="50" y="58"/>
                      <a:pt x="53" y="59"/>
                    </a:cubicBezTo>
                    <a:cubicBezTo>
                      <a:pt x="48" y="55"/>
                      <a:pt x="44" y="51"/>
                      <a:pt x="39" y="47"/>
                    </a:cubicBezTo>
                    <a:cubicBezTo>
                      <a:pt x="38" y="46"/>
                      <a:pt x="37" y="45"/>
                      <a:pt x="36" y="44"/>
                    </a:cubicBezTo>
                    <a:cubicBezTo>
                      <a:pt x="32" y="42"/>
                      <a:pt x="28" y="41"/>
                      <a:pt x="25" y="38"/>
                    </a:cubicBezTo>
                    <a:cubicBezTo>
                      <a:pt x="21" y="36"/>
                      <a:pt x="17" y="34"/>
                      <a:pt x="15" y="31"/>
                    </a:cubicBezTo>
                    <a:cubicBezTo>
                      <a:pt x="13" y="28"/>
                      <a:pt x="13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1"/>
                      <a:pt x="42" y="40"/>
                    </a:cubicBezTo>
                    <a:cubicBezTo>
                      <a:pt x="43" y="39"/>
                      <a:pt x="44" y="39"/>
                      <a:pt x="45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7" y="32"/>
                      <a:pt x="38" y="27"/>
                      <a:pt x="30" y="21"/>
                    </a:cubicBezTo>
                    <a:cubicBezTo>
                      <a:pt x="21" y="15"/>
                      <a:pt x="12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" name="Freeform 177"/>
              <p:cNvSpPr>
                <a:spLocks/>
              </p:cNvSpPr>
              <p:nvPr/>
            </p:nvSpPr>
            <p:spPr bwMode="auto">
              <a:xfrm>
                <a:off x="3290888" y="-2659063"/>
                <a:ext cx="214313" cy="139700"/>
              </a:xfrm>
              <a:custGeom>
                <a:avLst/>
                <a:gdLst>
                  <a:gd name="T0" fmla="*/ 7 w 57"/>
                  <a:gd name="T1" fmla="*/ 14 h 37"/>
                  <a:gd name="T2" fmla="*/ 5 w 57"/>
                  <a:gd name="T3" fmla="*/ 14 h 37"/>
                  <a:gd name="T4" fmla="*/ 5 w 57"/>
                  <a:gd name="T5" fmla="*/ 15 h 37"/>
                  <a:gd name="T6" fmla="*/ 14 w 57"/>
                  <a:gd name="T7" fmla="*/ 23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5 h 37"/>
                  <a:gd name="T16" fmla="*/ 20 w 57"/>
                  <a:gd name="T17" fmla="*/ 28 h 37"/>
                  <a:gd name="T18" fmla="*/ 11 w 57"/>
                  <a:gd name="T19" fmla="*/ 30 h 37"/>
                  <a:gd name="T20" fmla="*/ 9 w 57"/>
                  <a:gd name="T21" fmla="*/ 31 h 37"/>
                  <a:gd name="T22" fmla="*/ 0 w 57"/>
                  <a:gd name="T23" fmla="*/ 35 h 37"/>
                  <a:gd name="T24" fmla="*/ 11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1 h 37"/>
                  <a:gd name="T36" fmla="*/ 7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7" y="14"/>
                    </a:moveTo>
                    <a:cubicBezTo>
                      <a:pt x="6" y="14"/>
                      <a:pt x="6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8"/>
                      <a:pt x="11" y="20"/>
                      <a:pt x="14" y="23"/>
                    </a:cubicBezTo>
                    <a:cubicBezTo>
                      <a:pt x="15" y="23"/>
                      <a:pt x="15" y="23"/>
                      <a:pt x="16" y="23"/>
                    </a:cubicBezTo>
                    <a:cubicBezTo>
                      <a:pt x="20" y="23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4"/>
                      <a:pt x="35" y="25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0" y="30"/>
                      <a:pt x="10" y="30"/>
                      <a:pt x="9" y="31"/>
                    </a:cubicBezTo>
                    <a:cubicBezTo>
                      <a:pt x="6" y="32"/>
                      <a:pt x="3" y="33"/>
                      <a:pt x="0" y="35"/>
                    </a:cubicBezTo>
                    <a:cubicBezTo>
                      <a:pt x="4" y="36"/>
                      <a:pt x="8" y="36"/>
                      <a:pt x="11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6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1"/>
                    </a:cubicBezTo>
                    <a:cubicBezTo>
                      <a:pt x="23" y="12"/>
                      <a:pt x="15" y="14"/>
                      <a:pt x="7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" name="Freeform 178"/>
              <p:cNvSpPr>
                <a:spLocks/>
              </p:cNvSpPr>
              <p:nvPr/>
            </p:nvSpPr>
            <p:spPr bwMode="auto">
              <a:xfrm>
                <a:off x="1922463" y="-2659063"/>
                <a:ext cx="219075" cy="136525"/>
              </a:xfrm>
              <a:custGeom>
                <a:avLst/>
                <a:gdLst>
                  <a:gd name="T0" fmla="*/ 46 w 58"/>
                  <a:gd name="T1" fmla="*/ 36 h 36"/>
                  <a:gd name="T2" fmla="*/ 58 w 58"/>
                  <a:gd name="T3" fmla="*/ 35 h 36"/>
                  <a:gd name="T4" fmla="*/ 48 w 58"/>
                  <a:gd name="T5" fmla="*/ 30 h 36"/>
                  <a:gd name="T6" fmla="*/ 42 w 58"/>
                  <a:gd name="T7" fmla="*/ 27 h 36"/>
                  <a:gd name="T8" fmla="*/ 30 w 58"/>
                  <a:gd name="T9" fmla="*/ 26 h 36"/>
                  <a:gd name="T10" fmla="*/ 23 w 58"/>
                  <a:gd name="T11" fmla="*/ 24 h 36"/>
                  <a:gd name="T12" fmla="*/ 19 w 58"/>
                  <a:gd name="T13" fmla="*/ 17 h 36"/>
                  <a:gd name="T14" fmla="*/ 25 w 58"/>
                  <a:gd name="T15" fmla="*/ 19 h 36"/>
                  <a:gd name="T16" fmla="*/ 36 w 58"/>
                  <a:gd name="T17" fmla="*/ 21 h 36"/>
                  <a:gd name="T18" fmla="*/ 46 w 58"/>
                  <a:gd name="T19" fmla="*/ 20 h 36"/>
                  <a:gd name="T20" fmla="*/ 51 w 58"/>
                  <a:gd name="T21" fmla="*/ 16 h 36"/>
                  <a:gd name="T22" fmla="*/ 52 w 58"/>
                  <a:gd name="T23" fmla="*/ 14 h 36"/>
                  <a:gd name="T24" fmla="*/ 35 w 58"/>
                  <a:gd name="T25" fmla="*/ 12 h 36"/>
                  <a:gd name="T26" fmla="*/ 17 w 58"/>
                  <a:gd name="T27" fmla="*/ 7 h 36"/>
                  <a:gd name="T28" fmla="*/ 0 w 58"/>
                  <a:gd name="T29" fmla="*/ 0 h 36"/>
                  <a:gd name="T30" fmla="*/ 0 w 58"/>
                  <a:gd name="T31" fmla="*/ 12 h 36"/>
                  <a:gd name="T32" fmla="*/ 2 w 58"/>
                  <a:gd name="T33" fmla="*/ 16 h 36"/>
                  <a:gd name="T34" fmla="*/ 23 w 58"/>
                  <a:gd name="T35" fmla="*/ 34 h 36"/>
                  <a:gd name="T36" fmla="*/ 46 w 58"/>
                  <a:gd name="T3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6">
                    <a:moveTo>
                      <a:pt x="46" y="36"/>
                    </a:moveTo>
                    <a:cubicBezTo>
                      <a:pt x="50" y="36"/>
                      <a:pt x="54" y="35"/>
                      <a:pt x="58" y="35"/>
                    </a:cubicBezTo>
                    <a:cubicBezTo>
                      <a:pt x="54" y="33"/>
                      <a:pt x="51" y="32"/>
                      <a:pt x="48" y="30"/>
                    </a:cubicBezTo>
                    <a:cubicBezTo>
                      <a:pt x="46" y="29"/>
                      <a:pt x="44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8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7" y="18"/>
                      <a:pt x="49" y="17"/>
                      <a:pt x="51" y="16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46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7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2" y="32"/>
                      <a:pt x="23" y="34"/>
                    </a:cubicBezTo>
                    <a:cubicBezTo>
                      <a:pt x="30" y="35"/>
                      <a:pt x="38" y="35"/>
                      <a:pt x="46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" name="Freeform 179"/>
              <p:cNvSpPr>
                <a:spLocks/>
              </p:cNvSpPr>
              <p:nvPr/>
            </p:nvSpPr>
            <p:spPr bwMode="auto">
              <a:xfrm>
                <a:off x="3019425" y="-2865438"/>
                <a:ext cx="319088" cy="557212"/>
              </a:xfrm>
              <a:custGeom>
                <a:avLst/>
                <a:gdLst>
                  <a:gd name="T0" fmla="*/ 17 w 85"/>
                  <a:gd name="T1" fmla="*/ 143 h 148"/>
                  <a:gd name="T2" fmla="*/ 20 w 85"/>
                  <a:gd name="T3" fmla="*/ 134 h 148"/>
                  <a:gd name="T4" fmla="*/ 23 w 85"/>
                  <a:gd name="T5" fmla="*/ 133 h 148"/>
                  <a:gd name="T6" fmla="*/ 29 w 85"/>
                  <a:gd name="T7" fmla="*/ 134 h 148"/>
                  <a:gd name="T8" fmla="*/ 37 w 85"/>
                  <a:gd name="T9" fmla="*/ 136 h 148"/>
                  <a:gd name="T10" fmla="*/ 38 w 85"/>
                  <a:gd name="T11" fmla="*/ 121 h 148"/>
                  <a:gd name="T12" fmla="*/ 56 w 85"/>
                  <a:gd name="T13" fmla="*/ 123 h 148"/>
                  <a:gd name="T14" fmla="*/ 51 w 85"/>
                  <a:gd name="T15" fmla="*/ 106 h 148"/>
                  <a:gd name="T16" fmla="*/ 71 w 85"/>
                  <a:gd name="T17" fmla="*/ 103 h 148"/>
                  <a:gd name="T18" fmla="*/ 71 w 85"/>
                  <a:gd name="T19" fmla="*/ 102 h 148"/>
                  <a:gd name="T20" fmla="*/ 59 w 85"/>
                  <a:gd name="T21" fmla="*/ 88 h 148"/>
                  <a:gd name="T22" fmla="*/ 65 w 85"/>
                  <a:gd name="T23" fmla="*/ 86 h 148"/>
                  <a:gd name="T24" fmla="*/ 80 w 85"/>
                  <a:gd name="T25" fmla="*/ 80 h 148"/>
                  <a:gd name="T26" fmla="*/ 80 w 85"/>
                  <a:gd name="T27" fmla="*/ 77 h 148"/>
                  <a:gd name="T28" fmla="*/ 68 w 85"/>
                  <a:gd name="T29" fmla="*/ 70 h 148"/>
                  <a:gd name="T30" fmla="*/ 62 w 85"/>
                  <a:gd name="T31" fmla="*/ 67 h 148"/>
                  <a:gd name="T32" fmla="*/ 63 w 85"/>
                  <a:gd name="T33" fmla="*/ 67 h 148"/>
                  <a:gd name="T34" fmla="*/ 83 w 85"/>
                  <a:gd name="T35" fmla="*/ 53 h 148"/>
                  <a:gd name="T36" fmla="*/ 85 w 85"/>
                  <a:gd name="T37" fmla="*/ 50 h 148"/>
                  <a:gd name="T38" fmla="*/ 85 w 85"/>
                  <a:gd name="T39" fmla="*/ 49 h 148"/>
                  <a:gd name="T40" fmla="*/ 59 w 85"/>
                  <a:gd name="T41" fmla="*/ 46 h 148"/>
                  <a:gd name="T42" fmla="*/ 71 w 85"/>
                  <a:gd name="T43" fmla="*/ 24 h 148"/>
                  <a:gd name="T44" fmla="*/ 70 w 85"/>
                  <a:gd name="T45" fmla="*/ 0 h 148"/>
                  <a:gd name="T46" fmla="*/ 58 w 85"/>
                  <a:gd name="T47" fmla="*/ 17 h 148"/>
                  <a:gd name="T48" fmla="*/ 51 w 85"/>
                  <a:gd name="T49" fmla="*/ 25 h 148"/>
                  <a:gd name="T50" fmla="*/ 50 w 85"/>
                  <a:gd name="T51" fmla="*/ 27 h 148"/>
                  <a:gd name="T52" fmla="*/ 45 w 85"/>
                  <a:gd name="T53" fmla="*/ 50 h 148"/>
                  <a:gd name="T54" fmla="*/ 47 w 85"/>
                  <a:gd name="T55" fmla="*/ 53 h 148"/>
                  <a:gd name="T56" fmla="*/ 58 w 85"/>
                  <a:gd name="T57" fmla="*/ 59 h 148"/>
                  <a:gd name="T58" fmla="*/ 59 w 85"/>
                  <a:gd name="T59" fmla="*/ 62 h 148"/>
                  <a:gd name="T60" fmla="*/ 50 w 85"/>
                  <a:gd name="T61" fmla="*/ 70 h 148"/>
                  <a:gd name="T62" fmla="*/ 50 w 85"/>
                  <a:gd name="T63" fmla="*/ 76 h 148"/>
                  <a:gd name="T64" fmla="*/ 59 w 85"/>
                  <a:gd name="T65" fmla="*/ 86 h 148"/>
                  <a:gd name="T66" fmla="*/ 43 w 85"/>
                  <a:gd name="T67" fmla="*/ 94 h 148"/>
                  <a:gd name="T68" fmla="*/ 44 w 85"/>
                  <a:gd name="T69" fmla="*/ 97 h 148"/>
                  <a:gd name="T70" fmla="*/ 47 w 85"/>
                  <a:gd name="T71" fmla="*/ 106 h 148"/>
                  <a:gd name="T72" fmla="*/ 43 w 85"/>
                  <a:gd name="T73" fmla="*/ 112 h 148"/>
                  <a:gd name="T74" fmla="*/ 31 w 85"/>
                  <a:gd name="T75" fmla="*/ 112 h 148"/>
                  <a:gd name="T76" fmla="*/ 29 w 85"/>
                  <a:gd name="T77" fmla="*/ 130 h 148"/>
                  <a:gd name="T78" fmla="*/ 12 w 85"/>
                  <a:gd name="T79" fmla="*/ 126 h 148"/>
                  <a:gd name="T80" fmla="*/ 6 w 85"/>
                  <a:gd name="T81" fmla="*/ 139 h 148"/>
                  <a:gd name="T82" fmla="*/ 0 w 85"/>
                  <a:gd name="T83" fmla="*/ 134 h 148"/>
                  <a:gd name="T84" fmla="*/ 0 w 85"/>
                  <a:gd name="T85" fmla="*/ 148 h 148"/>
                  <a:gd name="T86" fmla="*/ 1 w 85"/>
                  <a:gd name="T87" fmla="*/ 147 h 148"/>
                  <a:gd name="T88" fmla="*/ 3 w 85"/>
                  <a:gd name="T89" fmla="*/ 142 h 148"/>
                  <a:gd name="T90" fmla="*/ 13 w 85"/>
                  <a:gd name="T91" fmla="*/ 145 h 148"/>
                  <a:gd name="T92" fmla="*/ 17 w 85"/>
                  <a:gd name="T93" fmla="*/ 14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8">
                    <a:moveTo>
                      <a:pt x="17" y="143"/>
                    </a:moveTo>
                    <a:cubicBezTo>
                      <a:pt x="18" y="140"/>
                      <a:pt x="19" y="137"/>
                      <a:pt x="20" y="134"/>
                    </a:cubicBezTo>
                    <a:cubicBezTo>
                      <a:pt x="21" y="133"/>
                      <a:pt x="21" y="132"/>
                      <a:pt x="23" y="133"/>
                    </a:cubicBezTo>
                    <a:cubicBezTo>
                      <a:pt x="25" y="133"/>
                      <a:pt x="27" y="134"/>
                      <a:pt x="29" y="134"/>
                    </a:cubicBezTo>
                    <a:cubicBezTo>
                      <a:pt x="31" y="135"/>
                      <a:pt x="34" y="135"/>
                      <a:pt x="37" y="136"/>
                    </a:cubicBezTo>
                    <a:cubicBezTo>
                      <a:pt x="37" y="131"/>
                      <a:pt x="37" y="126"/>
                      <a:pt x="38" y="121"/>
                    </a:cubicBezTo>
                    <a:cubicBezTo>
                      <a:pt x="44" y="122"/>
                      <a:pt x="49" y="122"/>
                      <a:pt x="56" y="123"/>
                    </a:cubicBezTo>
                    <a:cubicBezTo>
                      <a:pt x="54" y="117"/>
                      <a:pt x="53" y="111"/>
                      <a:pt x="51" y="106"/>
                    </a:cubicBezTo>
                    <a:cubicBezTo>
                      <a:pt x="58" y="105"/>
                      <a:pt x="64" y="104"/>
                      <a:pt x="71" y="103"/>
                    </a:cubicBezTo>
                    <a:cubicBezTo>
                      <a:pt x="71" y="103"/>
                      <a:pt x="71" y="103"/>
                      <a:pt x="71" y="102"/>
                    </a:cubicBezTo>
                    <a:cubicBezTo>
                      <a:pt x="67" y="98"/>
                      <a:pt x="63" y="93"/>
                      <a:pt x="59" y="88"/>
                    </a:cubicBezTo>
                    <a:cubicBezTo>
                      <a:pt x="61" y="87"/>
                      <a:pt x="63" y="86"/>
                      <a:pt x="65" y="86"/>
                    </a:cubicBezTo>
                    <a:cubicBezTo>
                      <a:pt x="70" y="84"/>
                      <a:pt x="75" y="82"/>
                      <a:pt x="80" y="80"/>
                    </a:cubicBezTo>
                    <a:cubicBezTo>
                      <a:pt x="82" y="79"/>
                      <a:pt x="82" y="78"/>
                      <a:pt x="80" y="77"/>
                    </a:cubicBezTo>
                    <a:cubicBezTo>
                      <a:pt x="76" y="75"/>
                      <a:pt x="72" y="73"/>
                      <a:pt x="68" y="70"/>
                    </a:cubicBezTo>
                    <a:cubicBezTo>
                      <a:pt x="66" y="69"/>
                      <a:pt x="64" y="68"/>
                      <a:pt x="62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70" y="63"/>
                      <a:pt x="77" y="58"/>
                      <a:pt x="83" y="53"/>
                    </a:cubicBezTo>
                    <a:cubicBezTo>
                      <a:pt x="84" y="52"/>
                      <a:pt x="85" y="51"/>
                      <a:pt x="85" y="50"/>
                    </a:cubicBezTo>
                    <a:cubicBezTo>
                      <a:pt x="85" y="50"/>
                      <a:pt x="85" y="50"/>
                      <a:pt x="85" y="49"/>
                    </a:cubicBezTo>
                    <a:cubicBezTo>
                      <a:pt x="76" y="48"/>
                      <a:pt x="68" y="47"/>
                      <a:pt x="59" y="46"/>
                    </a:cubicBezTo>
                    <a:cubicBezTo>
                      <a:pt x="67" y="37"/>
                      <a:pt x="67" y="37"/>
                      <a:pt x="71" y="24"/>
                    </a:cubicBezTo>
                    <a:cubicBezTo>
                      <a:pt x="73" y="18"/>
                      <a:pt x="72" y="3"/>
                      <a:pt x="70" y="0"/>
                    </a:cubicBezTo>
                    <a:cubicBezTo>
                      <a:pt x="66" y="5"/>
                      <a:pt x="62" y="11"/>
                      <a:pt x="58" y="17"/>
                    </a:cubicBezTo>
                    <a:cubicBezTo>
                      <a:pt x="56" y="19"/>
                      <a:pt x="53" y="22"/>
                      <a:pt x="51" y="25"/>
                    </a:cubicBezTo>
                    <a:cubicBezTo>
                      <a:pt x="50" y="25"/>
                      <a:pt x="50" y="26"/>
                      <a:pt x="50" y="27"/>
                    </a:cubicBezTo>
                    <a:cubicBezTo>
                      <a:pt x="50" y="35"/>
                      <a:pt x="48" y="42"/>
                      <a:pt x="45" y="50"/>
                    </a:cubicBezTo>
                    <a:cubicBezTo>
                      <a:pt x="45" y="51"/>
                      <a:pt x="45" y="52"/>
                      <a:pt x="47" y="53"/>
                    </a:cubicBezTo>
                    <a:cubicBezTo>
                      <a:pt x="51" y="54"/>
                      <a:pt x="55" y="57"/>
                      <a:pt x="58" y="59"/>
                    </a:cubicBezTo>
                    <a:cubicBezTo>
                      <a:pt x="60" y="60"/>
                      <a:pt x="60" y="61"/>
                      <a:pt x="59" y="62"/>
                    </a:cubicBezTo>
                    <a:cubicBezTo>
                      <a:pt x="56" y="64"/>
                      <a:pt x="53" y="67"/>
                      <a:pt x="50" y="70"/>
                    </a:cubicBezTo>
                    <a:cubicBezTo>
                      <a:pt x="47" y="73"/>
                      <a:pt x="47" y="72"/>
                      <a:pt x="50" y="76"/>
                    </a:cubicBezTo>
                    <a:cubicBezTo>
                      <a:pt x="53" y="79"/>
                      <a:pt x="56" y="83"/>
                      <a:pt x="59" y="86"/>
                    </a:cubicBezTo>
                    <a:cubicBezTo>
                      <a:pt x="53" y="89"/>
                      <a:pt x="48" y="92"/>
                      <a:pt x="43" y="94"/>
                    </a:cubicBezTo>
                    <a:cubicBezTo>
                      <a:pt x="43" y="95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6"/>
                    </a:cubicBezTo>
                    <a:cubicBezTo>
                      <a:pt x="49" y="111"/>
                      <a:pt x="49" y="111"/>
                      <a:pt x="43" y="112"/>
                    </a:cubicBezTo>
                    <a:cubicBezTo>
                      <a:pt x="39" y="112"/>
                      <a:pt x="35" y="112"/>
                      <a:pt x="31" y="112"/>
                    </a:cubicBezTo>
                    <a:cubicBezTo>
                      <a:pt x="30" y="119"/>
                      <a:pt x="30" y="124"/>
                      <a:pt x="29" y="130"/>
                    </a:cubicBezTo>
                    <a:cubicBezTo>
                      <a:pt x="23" y="129"/>
                      <a:pt x="18" y="127"/>
                      <a:pt x="12" y="126"/>
                    </a:cubicBezTo>
                    <a:cubicBezTo>
                      <a:pt x="10" y="130"/>
                      <a:pt x="8" y="134"/>
                      <a:pt x="6" y="139"/>
                    </a:cubicBezTo>
                    <a:cubicBezTo>
                      <a:pt x="4" y="137"/>
                      <a:pt x="2" y="135"/>
                      <a:pt x="0" y="134"/>
                    </a:cubicBezTo>
                    <a:cubicBezTo>
                      <a:pt x="0" y="139"/>
                      <a:pt x="0" y="143"/>
                      <a:pt x="0" y="148"/>
                    </a:cubicBezTo>
                    <a:cubicBezTo>
                      <a:pt x="0" y="148"/>
                      <a:pt x="0" y="147"/>
                      <a:pt x="1" y="147"/>
                    </a:cubicBezTo>
                    <a:cubicBezTo>
                      <a:pt x="1" y="145"/>
                      <a:pt x="2" y="143"/>
                      <a:pt x="3" y="142"/>
                    </a:cubicBezTo>
                    <a:cubicBezTo>
                      <a:pt x="7" y="143"/>
                      <a:pt x="10" y="144"/>
                      <a:pt x="13" y="145"/>
                    </a:cubicBezTo>
                    <a:cubicBezTo>
                      <a:pt x="15" y="146"/>
                      <a:pt x="16" y="145"/>
                      <a:pt x="17" y="14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" name="Freeform 180"/>
              <p:cNvSpPr>
                <a:spLocks/>
              </p:cNvSpPr>
              <p:nvPr/>
            </p:nvSpPr>
            <p:spPr bwMode="auto">
              <a:xfrm>
                <a:off x="2087563" y="-2865438"/>
                <a:ext cx="320675" cy="557212"/>
              </a:xfrm>
              <a:custGeom>
                <a:avLst/>
                <a:gdLst>
                  <a:gd name="T0" fmla="*/ 74 w 85"/>
                  <a:gd name="T1" fmla="*/ 127 h 148"/>
                  <a:gd name="T2" fmla="*/ 57 w 85"/>
                  <a:gd name="T3" fmla="*/ 131 h 148"/>
                  <a:gd name="T4" fmla="*/ 55 w 85"/>
                  <a:gd name="T5" fmla="*/ 114 h 148"/>
                  <a:gd name="T6" fmla="*/ 51 w 85"/>
                  <a:gd name="T7" fmla="*/ 113 h 148"/>
                  <a:gd name="T8" fmla="*/ 40 w 85"/>
                  <a:gd name="T9" fmla="*/ 113 h 148"/>
                  <a:gd name="T10" fmla="*/ 38 w 85"/>
                  <a:gd name="T11" fmla="*/ 109 h 148"/>
                  <a:gd name="T12" fmla="*/ 41 w 85"/>
                  <a:gd name="T13" fmla="*/ 100 h 148"/>
                  <a:gd name="T14" fmla="*/ 43 w 85"/>
                  <a:gd name="T15" fmla="*/ 95 h 148"/>
                  <a:gd name="T16" fmla="*/ 27 w 85"/>
                  <a:gd name="T17" fmla="*/ 87 h 148"/>
                  <a:gd name="T18" fmla="*/ 37 w 85"/>
                  <a:gd name="T19" fmla="*/ 76 h 148"/>
                  <a:gd name="T20" fmla="*/ 37 w 85"/>
                  <a:gd name="T21" fmla="*/ 71 h 148"/>
                  <a:gd name="T22" fmla="*/ 27 w 85"/>
                  <a:gd name="T23" fmla="*/ 63 h 148"/>
                  <a:gd name="T24" fmla="*/ 27 w 85"/>
                  <a:gd name="T25" fmla="*/ 60 h 148"/>
                  <a:gd name="T26" fmla="*/ 39 w 85"/>
                  <a:gd name="T27" fmla="*/ 54 h 148"/>
                  <a:gd name="T28" fmla="*/ 41 w 85"/>
                  <a:gd name="T29" fmla="*/ 50 h 148"/>
                  <a:gd name="T30" fmla="*/ 36 w 85"/>
                  <a:gd name="T31" fmla="*/ 32 h 148"/>
                  <a:gd name="T32" fmla="*/ 33 w 85"/>
                  <a:gd name="T33" fmla="*/ 23 h 148"/>
                  <a:gd name="T34" fmla="*/ 31 w 85"/>
                  <a:gd name="T35" fmla="*/ 21 h 148"/>
                  <a:gd name="T36" fmla="*/ 17 w 85"/>
                  <a:gd name="T37" fmla="*/ 0 h 148"/>
                  <a:gd name="T38" fmla="*/ 14 w 85"/>
                  <a:gd name="T39" fmla="*/ 16 h 148"/>
                  <a:gd name="T40" fmla="*/ 28 w 85"/>
                  <a:gd name="T41" fmla="*/ 47 h 148"/>
                  <a:gd name="T42" fmla="*/ 1 w 85"/>
                  <a:gd name="T43" fmla="*/ 50 h 148"/>
                  <a:gd name="T44" fmla="*/ 0 w 85"/>
                  <a:gd name="T45" fmla="*/ 51 h 148"/>
                  <a:gd name="T46" fmla="*/ 24 w 85"/>
                  <a:gd name="T47" fmla="*/ 68 h 148"/>
                  <a:gd name="T48" fmla="*/ 22 w 85"/>
                  <a:gd name="T49" fmla="*/ 69 h 148"/>
                  <a:gd name="T50" fmla="*/ 6 w 85"/>
                  <a:gd name="T51" fmla="*/ 78 h 148"/>
                  <a:gd name="T52" fmla="*/ 6 w 85"/>
                  <a:gd name="T53" fmla="*/ 81 h 148"/>
                  <a:gd name="T54" fmla="*/ 21 w 85"/>
                  <a:gd name="T55" fmla="*/ 87 h 148"/>
                  <a:gd name="T56" fmla="*/ 27 w 85"/>
                  <a:gd name="T57" fmla="*/ 89 h 148"/>
                  <a:gd name="T58" fmla="*/ 15 w 85"/>
                  <a:gd name="T59" fmla="*/ 104 h 148"/>
                  <a:gd name="T60" fmla="*/ 35 w 85"/>
                  <a:gd name="T61" fmla="*/ 107 h 148"/>
                  <a:gd name="T62" fmla="*/ 30 w 85"/>
                  <a:gd name="T63" fmla="*/ 124 h 148"/>
                  <a:gd name="T64" fmla="*/ 48 w 85"/>
                  <a:gd name="T65" fmla="*/ 122 h 148"/>
                  <a:gd name="T66" fmla="*/ 49 w 85"/>
                  <a:gd name="T67" fmla="*/ 137 h 148"/>
                  <a:gd name="T68" fmla="*/ 61 w 85"/>
                  <a:gd name="T69" fmla="*/ 134 h 148"/>
                  <a:gd name="T70" fmla="*/ 66 w 85"/>
                  <a:gd name="T71" fmla="*/ 136 h 148"/>
                  <a:gd name="T72" fmla="*/ 69 w 85"/>
                  <a:gd name="T73" fmla="*/ 144 h 148"/>
                  <a:gd name="T74" fmla="*/ 73 w 85"/>
                  <a:gd name="T75" fmla="*/ 146 h 148"/>
                  <a:gd name="T76" fmla="*/ 83 w 85"/>
                  <a:gd name="T77" fmla="*/ 143 h 148"/>
                  <a:gd name="T78" fmla="*/ 85 w 85"/>
                  <a:gd name="T79" fmla="*/ 148 h 148"/>
                  <a:gd name="T80" fmla="*/ 85 w 85"/>
                  <a:gd name="T81" fmla="*/ 145 h 148"/>
                  <a:gd name="T82" fmla="*/ 85 w 85"/>
                  <a:gd name="T83" fmla="*/ 135 h 148"/>
                  <a:gd name="T84" fmla="*/ 79 w 85"/>
                  <a:gd name="T85" fmla="*/ 140 h 148"/>
                  <a:gd name="T86" fmla="*/ 74 w 85"/>
                  <a:gd name="T87" fmla="*/ 12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5" h="148">
                    <a:moveTo>
                      <a:pt x="74" y="127"/>
                    </a:moveTo>
                    <a:cubicBezTo>
                      <a:pt x="68" y="128"/>
                      <a:pt x="63" y="130"/>
                      <a:pt x="57" y="131"/>
                    </a:cubicBezTo>
                    <a:cubicBezTo>
                      <a:pt x="56" y="125"/>
                      <a:pt x="56" y="119"/>
                      <a:pt x="55" y="114"/>
                    </a:cubicBezTo>
                    <a:cubicBezTo>
                      <a:pt x="54" y="113"/>
                      <a:pt x="53" y="113"/>
                      <a:pt x="51" y="113"/>
                    </a:cubicBezTo>
                    <a:cubicBezTo>
                      <a:pt x="48" y="113"/>
                      <a:pt x="44" y="113"/>
                      <a:pt x="40" y="113"/>
                    </a:cubicBezTo>
                    <a:cubicBezTo>
                      <a:pt x="38" y="112"/>
                      <a:pt x="37" y="112"/>
                      <a:pt x="38" y="109"/>
                    </a:cubicBezTo>
                    <a:cubicBezTo>
                      <a:pt x="39" y="106"/>
                      <a:pt x="40" y="103"/>
                      <a:pt x="41" y="100"/>
                    </a:cubicBezTo>
                    <a:cubicBezTo>
                      <a:pt x="42" y="98"/>
                      <a:pt x="42" y="97"/>
                      <a:pt x="43" y="95"/>
                    </a:cubicBezTo>
                    <a:cubicBezTo>
                      <a:pt x="38" y="93"/>
                      <a:pt x="33" y="90"/>
                      <a:pt x="27" y="87"/>
                    </a:cubicBezTo>
                    <a:cubicBezTo>
                      <a:pt x="30" y="83"/>
                      <a:pt x="34" y="80"/>
                      <a:pt x="37" y="76"/>
                    </a:cubicBezTo>
                    <a:cubicBezTo>
                      <a:pt x="39" y="74"/>
                      <a:pt x="39" y="74"/>
                      <a:pt x="37" y="71"/>
                    </a:cubicBezTo>
                    <a:cubicBezTo>
                      <a:pt x="33" y="69"/>
                      <a:pt x="30" y="66"/>
                      <a:pt x="27" y="63"/>
                    </a:cubicBezTo>
                    <a:cubicBezTo>
                      <a:pt x="26" y="62"/>
                      <a:pt x="26" y="61"/>
                      <a:pt x="27" y="60"/>
                    </a:cubicBezTo>
                    <a:cubicBezTo>
                      <a:pt x="31" y="58"/>
                      <a:pt x="35" y="55"/>
                      <a:pt x="39" y="54"/>
                    </a:cubicBezTo>
                    <a:cubicBezTo>
                      <a:pt x="41" y="53"/>
                      <a:pt x="41" y="52"/>
                      <a:pt x="41" y="50"/>
                    </a:cubicBezTo>
                    <a:cubicBezTo>
                      <a:pt x="38" y="44"/>
                      <a:pt x="37" y="38"/>
                      <a:pt x="36" y="32"/>
                    </a:cubicBezTo>
                    <a:cubicBezTo>
                      <a:pt x="36" y="28"/>
                      <a:pt x="35" y="25"/>
                      <a:pt x="33" y="23"/>
                    </a:cubicBezTo>
                    <a:cubicBezTo>
                      <a:pt x="32" y="22"/>
                      <a:pt x="31" y="22"/>
                      <a:pt x="31" y="21"/>
                    </a:cubicBezTo>
                    <a:cubicBezTo>
                      <a:pt x="25" y="15"/>
                      <a:pt x="20" y="8"/>
                      <a:pt x="17" y="0"/>
                    </a:cubicBezTo>
                    <a:cubicBezTo>
                      <a:pt x="14" y="5"/>
                      <a:pt x="14" y="11"/>
                      <a:pt x="14" y="16"/>
                    </a:cubicBezTo>
                    <a:cubicBezTo>
                      <a:pt x="14" y="28"/>
                      <a:pt x="18" y="39"/>
                      <a:pt x="28" y="47"/>
                    </a:cubicBezTo>
                    <a:cubicBezTo>
                      <a:pt x="18" y="48"/>
                      <a:pt x="9" y="49"/>
                      <a:pt x="1" y="50"/>
                    </a:cubicBezTo>
                    <a:cubicBezTo>
                      <a:pt x="1" y="51"/>
                      <a:pt x="1" y="51"/>
                      <a:pt x="0" y="51"/>
                    </a:cubicBezTo>
                    <a:cubicBezTo>
                      <a:pt x="7" y="59"/>
                      <a:pt x="15" y="63"/>
                      <a:pt x="24" y="68"/>
                    </a:cubicBezTo>
                    <a:cubicBezTo>
                      <a:pt x="23" y="69"/>
                      <a:pt x="22" y="69"/>
                      <a:pt x="22" y="69"/>
                    </a:cubicBezTo>
                    <a:cubicBezTo>
                      <a:pt x="17" y="72"/>
                      <a:pt x="11" y="75"/>
                      <a:pt x="6" y="78"/>
                    </a:cubicBezTo>
                    <a:cubicBezTo>
                      <a:pt x="4" y="79"/>
                      <a:pt x="4" y="80"/>
                      <a:pt x="6" y="81"/>
                    </a:cubicBezTo>
                    <a:cubicBezTo>
                      <a:pt x="11" y="83"/>
                      <a:pt x="16" y="85"/>
                      <a:pt x="21" y="87"/>
                    </a:cubicBezTo>
                    <a:cubicBezTo>
                      <a:pt x="23" y="87"/>
                      <a:pt x="25" y="88"/>
                      <a:pt x="27" y="89"/>
                    </a:cubicBezTo>
                    <a:cubicBezTo>
                      <a:pt x="22" y="94"/>
                      <a:pt x="18" y="98"/>
                      <a:pt x="15" y="104"/>
                    </a:cubicBezTo>
                    <a:cubicBezTo>
                      <a:pt x="22" y="105"/>
                      <a:pt x="28" y="106"/>
                      <a:pt x="35" y="107"/>
                    </a:cubicBezTo>
                    <a:cubicBezTo>
                      <a:pt x="33" y="113"/>
                      <a:pt x="32" y="118"/>
                      <a:pt x="30" y="124"/>
                    </a:cubicBezTo>
                    <a:cubicBezTo>
                      <a:pt x="37" y="123"/>
                      <a:pt x="43" y="123"/>
                      <a:pt x="48" y="122"/>
                    </a:cubicBezTo>
                    <a:cubicBezTo>
                      <a:pt x="49" y="127"/>
                      <a:pt x="49" y="132"/>
                      <a:pt x="49" y="137"/>
                    </a:cubicBezTo>
                    <a:cubicBezTo>
                      <a:pt x="54" y="136"/>
                      <a:pt x="57" y="135"/>
                      <a:pt x="61" y="134"/>
                    </a:cubicBezTo>
                    <a:cubicBezTo>
                      <a:pt x="64" y="133"/>
                      <a:pt x="65" y="133"/>
                      <a:pt x="66" y="136"/>
                    </a:cubicBezTo>
                    <a:cubicBezTo>
                      <a:pt x="67" y="139"/>
                      <a:pt x="68" y="141"/>
                      <a:pt x="69" y="144"/>
                    </a:cubicBezTo>
                    <a:cubicBezTo>
                      <a:pt x="70" y="146"/>
                      <a:pt x="71" y="147"/>
                      <a:pt x="73" y="146"/>
                    </a:cubicBezTo>
                    <a:cubicBezTo>
                      <a:pt x="76" y="145"/>
                      <a:pt x="79" y="144"/>
                      <a:pt x="83" y="143"/>
                    </a:cubicBezTo>
                    <a:cubicBezTo>
                      <a:pt x="83" y="144"/>
                      <a:pt x="84" y="146"/>
                      <a:pt x="85" y="148"/>
                    </a:cubicBezTo>
                    <a:cubicBezTo>
                      <a:pt x="85" y="147"/>
                      <a:pt x="85" y="146"/>
                      <a:pt x="85" y="145"/>
                    </a:cubicBezTo>
                    <a:cubicBezTo>
                      <a:pt x="85" y="142"/>
                      <a:pt x="85" y="139"/>
                      <a:pt x="85" y="135"/>
                    </a:cubicBezTo>
                    <a:cubicBezTo>
                      <a:pt x="84" y="137"/>
                      <a:pt x="82" y="138"/>
                      <a:pt x="79" y="140"/>
                    </a:cubicBezTo>
                    <a:cubicBezTo>
                      <a:pt x="78" y="135"/>
                      <a:pt x="75" y="131"/>
                      <a:pt x="74" y="12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" name="Freeform 181"/>
              <p:cNvSpPr>
                <a:spLocks/>
              </p:cNvSpPr>
              <p:nvPr/>
            </p:nvSpPr>
            <p:spPr bwMode="auto">
              <a:xfrm>
                <a:off x="2212975" y="-2774950"/>
                <a:ext cx="195263" cy="406400"/>
              </a:xfrm>
              <a:custGeom>
                <a:avLst/>
                <a:gdLst>
                  <a:gd name="T0" fmla="*/ 40 w 52"/>
                  <a:gd name="T1" fmla="*/ 60 h 108"/>
                  <a:gd name="T2" fmla="*/ 44 w 52"/>
                  <a:gd name="T3" fmla="*/ 46 h 108"/>
                  <a:gd name="T4" fmla="*/ 42 w 52"/>
                  <a:gd name="T5" fmla="*/ 34 h 108"/>
                  <a:gd name="T6" fmla="*/ 37 w 52"/>
                  <a:gd name="T7" fmla="*/ 31 h 108"/>
                  <a:gd name="T8" fmla="*/ 10 w 52"/>
                  <a:gd name="T9" fmla="*/ 2 h 108"/>
                  <a:gd name="T10" fmla="*/ 9 w 52"/>
                  <a:gd name="T11" fmla="*/ 0 h 108"/>
                  <a:gd name="T12" fmla="*/ 8 w 52"/>
                  <a:gd name="T13" fmla="*/ 1 h 108"/>
                  <a:gd name="T14" fmla="*/ 15 w 52"/>
                  <a:gd name="T15" fmla="*/ 30 h 108"/>
                  <a:gd name="T16" fmla="*/ 0 w 52"/>
                  <a:gd name="T17" fmla="*/ 38 h 108"/>
                  <a:gd name="T18" fmla="*/ 10 w 52"/>
                  <a:gd name="T19" fmla="*/ 47 h 108"/>
                  <a:gd name="T20" fmla="*/ 10 w 52"/>
                  <a:gd name="T21" fmla="*/ 51 h 108"/>
                  <a:gd name="T22" fmla="*/ 1 w 52"/>
                  <a:gd name="T23" fmla="*/ 61 h 108"/>
                  <a:gd name="T24" fmla="*/ 17 w 52"/>
                  <a:gd name="T25" fmla="*/ 67 h 108"/>
                  <a:gd name="T26" fmla="*/ 10 w 52"/>
                  <a:gd name="T27" fmla="*/ 83 h 108"/>
                  <a:gd name="T28" fmla="*/ 25 w 52"/>
                  <a:gd name="T29" fmla="*/ 83 h 108"/>
                  <a:gd name="T30" fmla="*/ 28 w 52"/>
                  <a:gd name="T31" fmla="*/ 86 h 108"/>
                  <a:gd name="T32" fmla="*/ 28 w 52"/>
                  <a:gd name="T33" fmla="*/ 97 h 108"/>
                  <a:gd name="T34" fmla="*/ 31 w 52"/>
                  <a:gd name="T35" fmla="*/ 99 h 108"/>
                  <a:gd name="T36" fmla="*/ 33 w 52"/>
                  <a:gd name="T37" fmla="*/ 99 h 108"/>
                  <a:gd name="T38" fmla="*/ 44 w 52"/>
                  <a:gd name="T39" fmla="*/ 95 h 108"/>
                  <a:gd name="T40" fmla="*/ 47 w 52"/>
                  <a:gd name="T41" fmla="*/ 106 h 108"/>
                  <a:gd name="T42" fmla="*/ 51 w 52"/>
                  <a:gd name="T43" fmla="*/ 106 h 108"/>
                  <a:gd name="T44" fmla="*/ 52 w 52"/>
                  <a:gd name="T45" fmla="*/ 105 h 108"/>
                  <a:gd name="T46" fmla="*/ 52 w 52"/>
                  <a:gd name="T47" fmla="*/ 77 h 108"/>
                  <a:gd name="T48" fmla="*/ 52 w 52"/>
                  <a:gd name="T49" fmla="*/ 77 h 108"/>
                  <a:gd name="T50" fmla="*/ 40 w 52"/>
                  <a:gd name="T51" fmla="*/ 6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" h="108">
                    <a:moveTo>
                      <a:pt x="40" y="60"/>
                    </a:moveTo>
                    <a:cubicBezTo>
                      <a:pt x="40" y="55"/>
                      <a:pt x="42" y="50"/>
                      <a:pt x="44" y="46"/>
                    </a:cubicBezTo>
                    <a:cubicBezTo>
                      <a:pt x="47" y="41"/>
                      <a:pt x="46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6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7" y="67"/>
                    </a:cubicBezTo>
                    <a:cubicBezTo>
                      <a:pt x="14" y="72"/>
                      <a:pt x="11" y="77"/>
                      <a:pt x="10" y="83"/>
                    </a:cubicBezTo>
                    <a:cubicBezTo>
                      <a:pt x="15" y="83"/>
                      <a:pt x="20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6" y="102"/>
                      <a:pt x="47" y="106"/>
                    </a:cubicBezTo>
                    <a:cubicBezTo>
                      <a:pt x="48" y="108"/>
                      <a:pt x="49" y="107"/>
                      <a:pt x="51" y="106"/>
                    </a:cubicBezTo>
                    <a:cubicBezTo>
                      <a:pt x="51" y="106"/>
                      <a:pt x="52" y="105"/>
                      <a:pt x="52" y="105"/>
                    </a:cubicBezTo>
                    <a:cubicBezTo>
                      <a:pt x="52" y="96"/>
                      <a:pt x="52" y="86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" name="Freeform 182"/>
              <p:cNvSpPr>
                <a:spLocks/>
              </p:cNvSpPr>
              <p:nvPr/>
            </p:nvSpPr>
            <p:spPr bwMode="auto">
              <a:xfrm>
                <a:off x="3019425" y="-2774950"/>
                <a:ext cx="200025" cy="406400"/>
              </a:xfrm>
              <a:custGeom>
                <a:avLst/>
                <a:gdLst>
                  <a:gd name="T0" fmla="*/ 3 w 53"/>
                  <a:gd name="T1" fmla="*/ 106 h 108"/>
                  <a:gd name="T2" fmla="*/ 6 w 53"/>
                  <a:gd name="T3" fmla="*/ 106 h 108"/>
                  <a:gd name="T4" fmla="*/ 10 w 53"/>
                  <a:gd name="T5" fmla="*/ 95 h 108"/>
                  <a:gd name="T6" fmla="*/ 13 w 53"/>
                  <a:gd name="T7" fmla="*/ 96 h 108"/>
                  <a:gd name="T8" fmla="*/ 23 w 53"/>
                  <a:gd name="T9" fmla="*/ 99 h 108"/>
                  <a:gd name="T10" fmla="*/ 26 w 53"/>
                  <a:gd name="T11" fmla="*/ 97 h 108"/>
                  <a:gd name="T12" fmla="*/ 26 w 53"/>
                  <a:gd name="T13" fmla="*/ 87 h 108"/>
                  <a:gd name="T14" fmla="*/ 29 w 53"/>
                  <a:gd name="T15" fmla="*/ 84 h 108"/>
                  <a:gd name="T16" fmla="*/ 43 w 53"/>
                  <a:gd name="T17" fmla="*/ 83 h 108"/>
                  <a:gd name="T18" fmla="*/ 43 w 53"/>
                  <a:gd name="T19" fmla="*/ 82 h 108"/>
                  <a:gd name="T20" fmla="*/ 36 w 53"/>
                  <a:gd name="T21" fmla="*/ 67 h 108"/>
                  <a:gd name="T22" fmla="*/ 52 w 53"/>
                  <a:gd name="T23" fmla="*/ 61 h 108"/>
                  <a:gd name="T24" fmla="*/ 42 w 53"/>
                  <a:gd name="T25" fmla="*/ 51 h 108"/>
                  <a:gd name="T26" fmla="*/ 43 w 53"/>
                  <a:gd name="T27" fmla="*/ 47 h 108"/>
                  <a:gd name="T28" fmla="*/ 53 w 53"/>
                  <a:gd name="T29" fmla="*/ 38 h 108"/>
                  <a:gd name="T30" fmla="*/ 53 w 53"/>
                  <a:gd name="T31" fmla="*/ 37 h 108"/>
                  <a:gd name="T32" fmla="*/ 38 w 53"/>
                  <a:gd name="T33" fmla="*/ 30 h 108"/>
                  <a:gd name="T34" fmla="*/ 44 w 53"/>
                  <a:gd name="T35" fmla="*/ 0 h 108"/>
                  <a:gd name="T36" fmla="*/ 43 w 53"/>
                  <a:gd name="T37" fmla="*/ 2 h 108"/>
                  <a:gd name="T38" fmla="*/ 27 w 53"/>
                  <a:gd name="T39" fmla="*/ 21 h 108"/>
                  <a:gd name="T40" fmla="*/ 11 w 53"/>
                  <a:gd name="T41" fmla="*/ 34 h 108"/>
                  <a:gd name="T42" fmla="*/ 8 w 53"/>
                  <a:gd name="T43" fmla="*/ 43 h 108"/>
                  <a:gd name="T44" fmla="*/ 12 w 53"/>
                  <a:gd name="T45" fmla="*/ 51 h 108"/>
                  <a:gd name="T46" fmla="*/ 2 w 53"/>
                  <a:gd name="T47" fmla="*/ 76 h 108"/>
                  <a:gd name="T48" fmla="*/ 0 w 53"/>
                  <a:gd name="T49" fmla="*/ 77 h 108"/>
                  <a:gd name="T50" fmla="*/ 0 w 53"/>
                  <a:gd name="T51" fmla="*/ 105 h 108"/>
                  <a:gd name="T52" fmla="*/ 3 w 53"/>
                  <a:gd name="T53" fmla="*/ 10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8">
                    <a:moveTo>
                      <a:pt x="3" y="106"/>
                    </a:moveTo>
                    <a:cubicBezTo>
                      <a:pt x="4" y="107"/>
                      <a:pt x="5" y="108"/>
                      <a:pt x="6" y="106"/>
                    </a:cubicBezTo>
                    <a:cubicBezTo>
                      <a:pt x="7" y="102"/>
                      <a:pt x="9" y="98"/>
                      <a:pt x="10" y="95"/>
                    </a:cubicBezTo>
                    <a:cubicBezTo>
                      <a:pt x="11" y="95"/>
                      <a:pt x="12" y="96"/>
                      <a:pt x="13" y="96"/>
                    </a:cubicBezTo>
                    <a:cubicBezTo>
                      <a:pt x="16" y="97"/>
                      <a:pt x="19" y="98"/>
                      <a:pt x="23" y="99"/>
                    </a:cubicBezTo>
                    <a:cubicBezTo>
                      <a:pt x="25" y="100"/>
                      <a:pt x="26" y="99"/>
                      <a:pt x="26" y="97"/>
                    </a:cubicBezTo>
                    <a:cubicBezTo>
                      <a:pt x="26" y="93"/>
                      <a:pt x="26" y="90"/>
                      <a:pt x="26" y="87"/>
                    </a:cubicBezTo>
                    <a:cubicBezTo>
                      <a:pt x="26" y="84"/>
                      <a:pt x="26" y="84"/>
                      <a:pt x="29" y="84"/>
                    </a:cubicBezTo>
                    <a:cubicBezTo>
                      <a:pt x="33" y="84"/>
                      <a:pt x="38" y="83"/>
                      <a:pt x="43" y="83"/>
                    </a:cubicBezTo>
                    <a:cubicBezTo>
                      <a:pt x="43" y="83"/>
                      <a:pt x="43" y="83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4"/>
                      <a:pt x="42" y="51"/>
                    </a:cubicBezTo>
                    <a:cubicBezTo>
                      <a:pt x="40" y="49"/>
                      <a:pt x="40" y="49"/>
                      <a:pt x="43" y="47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8"/>
                      <a:pt x="53" y="38"/>
                      <a:pt x="53" y="37"/>
                    </a:cubicBezTo>
                    <a:cubicBezTo>
                      <a:pt x="48" y="35"/>
                      <a:pt x="43" y="32"/>
                      <a:pt x="38" y="30"/>
                    </a:cubicBezTo>
                    <a:cubicBezTo>
                      <a:pt x="43" y="21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7"/>
                      <a:pt x="7" y="39"/>
                      <a:pt x="8" y="43"/>
                    </a:cubicBezTo>
                    <a:cubicBezTo>
                      <a:pt x="9" y="46"/>
                      <a:pt x="11" y="49"/>
                      <a:pt x="12" y="51"/>
                    </a:cubicBezTo>
                    <a:cubicBezTo>
                      <a:pt x="16" y="61"/>
                      <a:pt x="12" y="72"/>
                      <a:pt x="2" y="76"/>
                    </a:cubicBezTo>
                    <a:cubicBezTo>
                      <a:pt x="1" y="77"/>
                      <a:pt x="1" y="77"/>
                      <a:pt x="0" y="77"/>
                    </a:cubicBezTo>
                    <a:cubicBezTo>
                      <a:pt x="0" y="86"/>
                      <a:pt x="0" y="96"/>
                      <a:pt x="0" y="105"/>
                    </a:cubicBezTo>
                    <a:cubicBezTo>
                      <a:pt x="1" y="105"/>
                      <a:pt x="2" y="106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" name="Freeform 183"/>
              <p:cNvSpPr>
                <a:spLocks noEditPoints="1"/>
              </p:cNvSpPr>
              <p:nvPr/>
            </p:nvSpPr>
            <p:spPr bwMode="auto">
              <a:xfrm>
                <a:off x="2747963" y="-2960688"/>
                <a:ext cx="255588" cy="158750"/>
              </a:xfrm>
              <a:custGeom>
                <a:avLst/>
                <a:gdLst>
                  <a:gd name="T0" fmla="*/ 38 w 68"/>
                  <a:gd name="T1" fmla="*/ 41 h 42"/>
                  <a:gd name="T2" fmla="*/ 49 w 68"/>
                  <a:gd name="T3" fmla="*/ 32 h 42"/>
                  <a:gd name="T4" fmla="*/ 66 w 68"/>
                  <a:gd name="T5" fmla="*/ 12 h 42"/>
                  <a:gd name="T6" fmla="*/ 62 w 68"/>
                  <a:gd name="T7" fmla="*/ 6 h 42"/>
                  <a:gd name="T8" fmla="*/ 25 w 68"/>
                  <a:gd name="T9" fmla="*/ 5 h 42"/>
                  <a:gd name="T10" fmla="*/ 7 w 68"/>
                  <a:gd name="T11" fmla="*/ 2 h 42"/>
                  <a:gd name="T12" fmla="*/ 1 w 68"/>
                  <a:gd name="T13" fmla="*/ 0 h 42"/>
                  <a:gd name="T14" fmla="*/ 9 w 68"/>
                  <a:gd name="T15" fmla="*/ 10 h 42"/>
                  <a:gd name="T16" fmla="*/ 0 w 68"/>
                  <a:gd name="T17" fmla="*/ 12 h 42"/>
                  <a:gd name="T18" fmla="*/ 11 w 68"/>
                  <a:gd name="T19" fmla="*/ 18 h 42"/>
                  <a:gd name="T20" fmla="*/ 4 w 68"/>
                  <a:gd name="T21" fmla="*/ 23 h 42"/>
                  <a:gd name="T22" fmla="*/ 14 w 68"/>
                  <a:gd name="T23" fmla="*/ 25 h 42"/>
                  <a:gd name="T24" fmla="*/ 1 w 68"/>
                  <a:gd name="T25" fmla="*/ 34 h 42"/>
                  <a:gd name="T26" fmla="*/ 25 w 68"/>
                  <a:gd name="T27" fmla="*/ 30 h 42"/>
                  <a:gd name="T28" fmla="*/ 25 w 68"/>
                  <a:gd name="T29" fmla="*/ 42 h 42"/>
                  <a:gd name="T30" fmla="*/ 35 w 68"/>
                  <a:gd name="T31" fmla="*/ 33 h 42"/>
                  <a:gd name="T32" fmla="*/ 38 w 68"/>
                  <a:gd name="T33" fmla="*/ 41 h 42"/>
                  <a:gd name="T34" fmla="*/ 41 w 68"/>
                  <a:gd name="T35" fmla="*/ 12 h 42"/>
                  <a:gd name="T36" fmla="*/ 55 w 68"/>
                  <a:gd name="T37" fmla="*/ 12 h 42"/>
                  <a:gd name="T38" fmla="*/ 56 w 68"/>
                  <a:gd name="T39" fmla="*/ 14 h 42"/>
                  <a:gd name="T40" fmla="*/ 56 w 68"/>
                  <a:gd name="T41" fmla="*/ 14 h 42"/>
                  <a:gd name="T42" fmla="*/ 50 w 68"/>
                  <a:gd name="T43" fmla="*/ 17 h 42"/>
                  <a:gd name="T44" fmla="*/ 41 w 68"/>
                  <a:gd name="T45" fmla="*/ 13 h 42"/>
                  <a:gd name="T46" fmla="*/ 41 w 68"/>
                  <a:gd name="T47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2">
                    <a:moveTo>
                      <a:pt x="38" y="41"/>
                    </a:moveTo>
                    <a:cubicBezTo>
                      <a:pt x="41" y="38"/>
                      <a:pt x="45" y="35"/>
                      <a:pt x="49" y="32"/>
                    </a:cubicBezTo>
                    <a:cubicBezTo>
                      <a:pt x="56" y="26"/>
                      <a:pt x="62" y="20"/>
                      <a:pt x="66" y="12"/>
                    </a:cubicBezTo>
                    <a:cubicBezTo>
                      <a:pt x="68" y="7"/>
                      <a:pt x="67" y="6"/>
                      <a:pt x="62" y="6"/>
                    </a:cubicBezTo>
                    <a:cubicBezTo>
                      <a:pt x="50" y="6"/>
                      <a:pt x="37" y="6"/>
                      <a:pt x="25" y="5"/>
                    </a:cubicBezTo>
                    <a:cubicBezTo>
                      <a:pt x="18" y="5"/>
                      <a:pt x="13" y="4"/>
                      <a:pt x="7" y="2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2" y="4"/>
                      <a:pt x="5" y="7"/>
                      <a:pt x="9" y="10"/>
                    </a:cubicBezTo>
                    <a:cubicBezTo>
                      <a:pt x="6" y="11"/>
                      <a:pt x="3" y="12"/>
                      <a:pt x="0" y="12"/>
                    </a:cubicBezTo>
                    <a:cubicBezTo>
                      <a:pt x="3" y="16"/>
                      <a:pt x="7" y="17"/>
                      <a:pt x="11" y="18"/>
                    </a:cubicBezTo>
                    <a:cubicBezTo>
                      <a:pt x="9" y="20"/>
                      <a:pt x="6" y="21"/>
                      <a:pt x="4" y="23"/>
                    </a:cubicBezTo>
                    <a:cubicBezTo>
                      <a:pt x="7" y="25"/>
                      <a:pt x="11" y="24"/>
                      <a:pt x="14" y="25"/>
                    </a:cubicBezTo>
                    <a:cubicBezTo>
                      <a:pt x="11" y="30"/>
                      <a:pt x="7" y="32"/>
                      <a:pt x="1" y="34"/>
                    </a:cubicBezTo>
                    <a:cubicBezTo>
                      <a:pt x="10" y="38"/>
                      <a:pt x="17" y="35"/>
                      <a:pt x="25" y="30"/>
                    </a:cubicBezTo>
                    <a:cubicBezTo>
                      <a:pt x="25" y="34"/>
                      <a:pt x="25" y="38"/>
                      <a:pt x="25" y="42"/>
                    </a:cubicBezTo>
                    <a:cubicBezTo>
                      <a:pt x="29" y="41"/>
                      <a:pt x="31" y="36"/>
                      <a:pt x="35" y="33"/>
                    </a:cubicBezTo>
                    <a:cubicBezTo>
                      <a:pt x="36" y="36"/>
                      <a:pt x="37" y="38"/>
                      <a:pt x="38" y="41"/>
                    </a:cubicBezTo>
                    <a:close/>
                    <a:moveTo>
                      <a:pt x="41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7" y="13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5"/>
                      <a:pt x="44" y="14"/>
                      <a:pt x="41" y="13"/>
                    </a:cubicBezTo>
                    <a:cubicBezTo>
                      <a:pt x="41" y="12"/>
                      <a:pt x="41" y="12"/>
                      <a:pt x="41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" name="Freeform 184"/>
              <p:cNvSpPr>
                <a:spLocks noEditPoints="1"/>
              </p:cNvSpPr>
              <p:nvPr/>
            </p:nvSpPr>
            <p:spPr bwMode="auto">
              <a:xfrm>
                <a:off x="2430463" y="-2960688"/>
                <a:ext cx="249238" cy="158750"/>
              </a:xfrm>
              <a:custGeom>
                <a:avLst/>
                <a:gdLst>
                  <a:gd name="T0" fmla="*/ 31 w 66"/>
                  <a:gd name="T1" fmla="*/ 33 h 42"/>
                  <a:gd name="T2" fmla="*/ 42 w 66"/>
                  <a:gd name="T3" fmla="*/ 42 h 42"/>
                  <a:gd name="T4" fmla="*/ 41 w 66"/>
                  <a:gd name="T5" fmla="*/ 30 h 42"/>
                  <a:gd name="T6" fmla="*/ 64 w 66"/>
                  <a:gd name="T7" fmla="*/ 34 h 42"/>
                  <a:gd name="T8" fmla="*/ 52 w 66"/>
                  <a:gd name="T9" fmla="*/ 25 h 42"/>
                  <a:gd name="T10" fmla="*/ 62 w 66"/>
                  <a:gd name="T11" fmla="*/ 23 h 42"/>
                  <a:gd name="T12" fmla="*/ 56 w 66"/>
                  <a:gd name="T13" fmla="*/ 18 h 42"/>
                  <a:gd name="T14" fmla="*/ 66 w 66"/>
                  <a:gd name="T15" fmla="*/ 12 h 42"/>
                  <a:gd name="T16" fmla="*/ 58 w 66"/>
                  <a:gd name="T17" fmla="*/ 9 h 42"/>
                  <a:gd name="T18" fmla="*/ 64 w 66"/>
                  <a:gd name="T19" fmla="*/ 0 h 42"/>
                  <a:gd name="T20" fmla="*/ 64 w 66"/>
                  <a:gd name="T21" fmla="*/ 0 h 42"/>
                  <a:gd name="T22" fmla="*/ 30 w 66"/>
                  <a:gd name="T23" fmla="*/ 6 h 42"/>
                  <a:gd name="T24" fmla="*/ 19 w 66"/>
                  <a:gd name="T25" fmla="*/ 6 h 42"/>
                  <a:gd name="T26" fmla="*/ 3 w 66"/>
                  <a:gd name="T27" fmla="*/ 6 h 42"/>
                  <a:gd name="T28" fmla="*/ 1 w 66"/>
                  <a:gd name="T29" fmla="*/ 9 h 42"/>
                  <a:gd name="T30" fmla="*/ 4 w 66"/>
                  <a:gd name="T31" fmla="*/ 16 h 42"/>
                  <a:gd name="T32" fmla="*/ 18 w 66"/>
                  <a:gd name="T33" fmla="*/ 32 h 42"/>
                  <a:gd name="T34" fmla="*/ 29 w 66"/>
                  <a:gd name="T35" fmla="*/ 41 h 42"/>
                  <a:gd name="T36" fmla="*/ 31 w 66"/>
                  <a:gd name="T37" fmla="*/ 33 h 42"/>
                  <a:gd name="T38" fmla="*/ 19 w 66"/>
                  <a:gd name="T39" fmla="*/ 16 h 42"/>
                  <a:gd name="T40" fmla="*/ 15 w 66"/>
                  <a:gd name="T41" fmla="*/ 18 h 42"/>
                  <a:gd name="T42" fmla="*/ 12 w 66"/>
                  <a:gd name="T43" fmla="*/ 17 h 42"/>
                  <a:gd name="T44" fmla="*/ 10 w 66"/>
                  <a:gd name="T45" fmla="*/ 13 h 42"/>
                  <a:gd name="T46" fmla="*/ 15 w 66"/>
                  <a:gd name="T47" fmla="*/ 12 h 42"/>
                  <a:gd name="T48" fmla="*/ 25 w 66"/>
                  <a:gd name="T49" fmla="*/ 12 h 42"/>
                  <a:gd name="T50" fmla="*/ 25 w 66"/>
                  <a:gd name="T51" fmla="*/ 13 h 42"/>
                  <a:gd name="T52" fmla="*/ 19 w 66"/>
                  <a:gd name="T53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2">
                    <a:moveTo>
                      <a:pt x="31" y="33"/>
                    </a:moveTo>
                    <a:cubicBezTo>
                      <a:pt x="35" y="36"/>
                      <a:pt x="37" y="41"/>
                      <a:pt x="42" y="42"/>
                    </a:cubicBezTo>
                    <a:cubicBezTo>
                      <a:pt x="42" y="38"/>
                      <a:pt x="41" y="34"/>
                      <a:pt x="41" y="30"/>
                    </a:cubicBezTo>
                    <a:cubicBezTo>
                      <a:pt x="49" y="35"/>
                      <a:pt x="56" y="38"/>
                      <a:pt x="64" y="34"/>
                    </a:cubicBezTo>
                    <a:cubicBezTo>
                      <a:pt x="59" y="32"/>
                      <a:pt x="55" y="30"/>
                      <a:pt x="52" y="25"/>
                    </a:cubicBezTo>
                    <a:cubicBezTo>
                      <a:pt x="55" y="24"/>
                      <a:pt x="59" y="25"/>
                      <a:pt x="62" y="23"/>
                    </a:cubicBezTo>
                    <a:cubicBezTo>
                      <a:pt x="60" y="21"/>
                      <a:pt x="57" y="21"/>
                      <a:pt x="56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3" y="12"/>
                      <a:pt x="60" y="12"/>
                      <a:pt x="58" y="9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2" y="6"/>
                      <a:pt x="30" y="6"/>
                    </a:cubicBezTo>
                    <a:cubicBezTo>
                      <a:pt x="26" y="6"/>
                      <a:pt x="23" y="6"/>
                      <a:pt x="19" y="6"/>
                    </a:cubicBezTo>
                    <a:cubicBezTo>
                      <a:pt x="14" y="6"/>
                      <a:pt x="8" y="6"/>
                      <a:pt x="3" y="6"/>
                    </a:cubicBezTo>
                    <a:cubicBezTo>
                      <a:pt x="2" y="6"/>
                      <a:pt x="0" y="7"/>
                      <a:pt x="1" y="9"/>
                    </a:cubicBezTo>
                    <a:cubicBezTo>
                      <a:pt x="2" y="11"/>
                      <a:pt x="3" y="14"/>
                      <a:pt x="4" y="16"/>
                    </a:cubicBezTo>
                    <a:cubicBezTo>
                      <a:pt x="7" y="23"/>
                      <a:pt x="12" y="28"/>
                      <a:pt x="18" y="32"/>
                    </a:cubicBezTo>
                    <a:cubicBezTo>
                      <a:pt x="22" y="35"/>
                      <a:pt x="25" y="38"/>
                      <a:pt x="29" y="41"/>
                    </a:cubicBezTo>
                    <a:cubicBezTo>
                      <a:pt x="30" y="38"/>
                      <a:pt x="30" y="36"/>
                      <a:pt x="31" y="33"/>
                    </a:cubicBezTo>
                    <a:close/>
                    <a:moveTo>
                      <a:pt x="19" y="16"/>
                    </a:moveTo>
                    <a:cubicBezTo>
                      <a:pt x="18" y="16"/>
                      <a:pt x="16" y="17"/>
                      <a:pt x="15" y="18"/>
                    </a:cubicBezTo>
                    <a:cubicBezTo>
                      <a:pt x="14" y="19"/>
                      <a:pt x="13" y="18"/>
                      <a:pt x="12" y="17"/>
                    </a:cubicBezTo>
                    <a:cubicBezTo>
                      <a:pt x="12" y="16"/>
                      <a:pt x="11" y="14"/>
                      <a:pt x="10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9" y="12"/>
                      <a:pt x="22" y="12"/>
                      <a:pt x="25" y="12"/>
                    </a:cubicBezTo>
                    <a:cubicBezTo>
                      <a:pt x="25" y="12"/>
                      <a:pt x="25" y="12"/>
                      <a:pt x="25" y="13"/>
                    </a:cubicBezTo>
                    <a:cubicBezTo>
                      <a:pt x="23" y="14"/>
                      <a:pt x="21" y="15"/>
                      <a:pt x="19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" name="Freeform 185"/>
              <p:cNvSpPr>
                <a:spLocks/>
              </p:cNvSpPr>
              <p:nvPr/>
            </p:nvSpPr>
            <p:spPr bwMode="auto">
              <a:xfrm>
                <a:off x="3294063" y="-3024188"/>
                <a:ext cx="165100" cy="301625"/>
              </a:xfrm>
              <a:custGeom>
                <a:avLst/>
                <a:gdLst>
                  <a:gd name="T0" fmla="*/ 1 w 44"/>
                  <a:gd name="T1" fmla="*/ 80 h 80"/>
                  <a:gd name="T2" fmla="*/ 4 w 44"/>
                  <a:gd name="T3" fmla="*/ 78 h 80"/>
                  <a:gd name="T4" fmla="*/ 31 w 44"/>
                  <a:gd name="T5" fmla="*/ 53 h 80"/>
                  <a:gd name="T6" fmla="*/ 42 w 44"/>
                  <a:gd name="T7" fmla="*/ 18 h 80"/>
                  <a:gd name="T8" fmla="*/ 33 w 44"/>
                  <a:gd name="T9" fmla="*/ 1 h 80"/>
                  <a:gd name="T10" fmla="*/ 30 w 44"/>
                  <a:gd name="T11" fmla="*/ 2 h 80"/>
                  <a:gd name="T12" fmla="*/ 5 w 44"/>
                  <a:gd name="T13" fmla="*/ 39 h 80"/>
                  <a:gd name="T14" fmla="*/ 4 w 44"/>
                  <a:gd name="T15" fmla="*/ 44 h 80"/>
                  <a:gd name="T16" fmla="*/ 5 w 44"/>
                  <a:gd name="T17" fmla="*/ 51 h 80"/>
                  <a:gd name="T18" fmla="*/ 6 w 44"/>
                  <a:gd name="T19" fmla="*/ 57 h 80"/>
                  <a:gd name="T20" fmla="*/ 28 w 44"/>
                  <a:gd name="T21" fmla="*/ 27 h 80"/>
                  <a:gd name="T22" fmla="*/ 28 w 44"/>
                  <a:gd name="T23" fmla="*/ 40 h 80"/>
                  <a:gd name="T24" fmla="*/ 8 w 44"/>
                  <a:gd name="T25" fmla="*/ 61 h 80"/>
                  <a:gd name="T26" fmla="*/ 5 w 44"/>
                  <a:gd name="T27" fmla="*/ 64 h 80"/>
                  <a:gd name="T28" fmla="*/ 3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2" y="79"/>
                      <a:pt x="3" y="78"/>
                      <a:pt x="4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2"/>
                      <a:pt x="42" y="18"/>
                    </a:cubicBezTo>
                    <a:cubicBezTo>
                      <a:pt x="40" y="12"/>
                      <a:pt x="37" y="6"/>
                      <a:pt x="33" y="1"/>
                    </a:cubicBezTo>
                    <a:cubicBezTo>
                      <a:pt x="32" y="0"/>
                      <a:pt x="31" y="0"/>
                      <a:pt x="30" y="2"/>
                    </a:cubicBezTo>
                    <a:cubicBezTo>
                      <a:pt x="23" y="15"/>
                      <a:pt x="15" y="28"/>
                      <a:pt x="5" y="39"/>
                    </a:cubicBezTo>
                    <a:cubicBezTo>
                      <a:pt x="3" y="41"/>
                      <a:pt x="3" y="43"/>
                      <a:pt x="4" y="44"/>
                    </a:cubicBezTo>
                    <a:cubicBezTo>
                      <a:pt x="4" y="46"/>
                      <a:pt x="4" y="49"/>
                      <a:pt x="5" y="51"/>
                    </a:cubicBezTo>
                    <a:cubicBezTo>
                      <a:pt x="5" y="53"/>
                      <a:pt x="5" y="55"/>
                      <a:pt x="6" y="57"/>
                    </a:cubicBezTo>
                    <a:cubicBezTo>
                      <a:pt x="15" y="48"/>
                      <a:pt x="23" y="39"/>
                      <a:pt x="28" y="27"/>
                    </a:cubicBezTo>
                    <a:cubicBezTo>
                      <a:pt x="31" y="32"/>
                      <a:pt x="30" y="36"/>
                      <a:pt x="28" y="40"/>
                    </a:cubicBezTo>
                    <a:cubicBezTo>
                      <a:pt x="23" y="48"/>
                      <a:pt x="15" y="54"/>
                      <a:pt x="8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5" y="67"/>
                      <a:pt x="4" y="70"/>
                      <a:pt x="3" y="73"/>
                    </a:cubicBezTo>
                    <a:cubicBezTo>
                      <a:pt x="2" y="75"/>
                      <a:pt x="1" y="77"/>
                      <a:pt x="0" y="80"/>
                    </a:cubicBezTo>
                    <a:cubicBezTo>
                      <a:pt x="1" y="80"/>
                      <a:pt x="1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" name="Freeform 186"/>
              <p:cNvSpPr>
                <a:spLocks/>
              </p:cNvSpPr>
              <p:nvPr/>
            </p:nvSpPr>
            <p:spPr bwMode="auto">
              <a:xfrm>
                <a:off x="1971675" y="-3024188"/>
                <a:ext cx="169863" cy="304800"/>
              </a:xfrm>
              <a:custGeom>
                <a:avLst/>
                <a:gdLst>
                  <a:gd name="T0" fmla="*/ 13 w 45"/>
                  <a:gd name="T1" fmla="*/ 54 h 81"/>
                  <a:gd name="T2" fmla="*/ 36 w 45"/>
                  <a:gd name="T3" fmla="*/ 75 h 81"/>
                  <a:gd name="T4" fmla="*/ 45 w 45"/>
                  <a:gd name="T5" fmla="*/ 81 h 81"/>
                  <a:gd name="T6" fmla="*/ 44 w 45"/>
                  <a:gd name="T7" fmla="*/ 79 h 81"/>
                  <a:gd name="T8" fmla="*/ 40 w 45"/>
                  <a:gd name="T9" fmla="*/ 67 h 81"/>
                  <a:gd name="T10" fmla="*/ 37 w 45"/>
                  <a:gd name="T11" fmla="*/ 61 h 81"/>
                  <a:gd name="T12" fmla="*/ 26 w 45"/>
                  <a:gd name="T13" fmla="*/ 52 h 81"/>
                  <a:gd name="T14" fmla="*/ 15 w 45"/>
                  <a:gd name="T15" fmla="*/ 36 h 81"/>
                  <a:gd name="T16" fmla="*/ 16 w 45"/>
                  <a:gd name="T17" fmla="*/ 27 h 81"/>
                  <a:gd name="T18" fmla="*/ 39 w 45"/>
                  <a:gd name="T19" fmla="*/ 58 h 81"/>
                  <a:gd name="T20" fmla="*/ 40 w 45"/>
                  <a:gd name="T21" fmla="*/ 57 h 81"/>
                  <a:gd name="T22" fmla="*/ 41 w 45"/>
                  <a:gd name="T23" fmla="*/ 45 h 81"/>
                  <a:gd name="T24" fmla="*/ 40 w 45"/>
                  <a:gd name="T25" fmla="*/ 40 h 81"/>
                  <a:gd name="T26" fmla="*/ 31 w 45"/>
                  <a:gd name="T27" fmla="*/ 28 h 81"/>
                  <a:gd name="T28" fmla="*/ 15 w 45"/>
                  <a:gd name="T29" fmla="*/ 2 h 81"/>
                  <a:gd name="T30" fmla="*/ 11 w 45"/>
                  <a:gd name="T31" fmla="*/ 2 h 81"/>
                  <a:gd name="T32" fmla="*/ 3 w 45"/>
                  <a:gd name="T33" fmla="*/ 35 h 81"/>
                  <a:gd name="T34" fmla="*/ 13 w 45"/>
                  <a:gd name="T35" fmla="*/ 5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81">
                    <a:moveTo>
                      <a:pt x="13" y="54"/>
                    </a:moveTo>
                    <a:cubicBezTo>
                      <a:pt x="20" y="62"/>
                      <a:pt x="28" y="69"/>
                      <a:pt x="36" y="75"/>
                    </a:cubicBezTo>
                    <a:cubicBezTo>
                      <a:pt x="39" y="77"/>
                      <a:pt x="41" y="79"/>
                      <a:pt x="45" y="81"/>
                    </a:cubicBezTo>
                    <a:cubicBezTo>
                      <a:pt x="44" y="80"/>
                      <a:pt x="44" y="80"/>
                      <a:pt x="44" y="79"/>
                    </a:cubicBezTo>
                    <a:cubicBezTo>
                      <a:pt x="43" y="75"/>
                      <a:pt x="42" y="71"/>
                      <a:pt x="40" y="67"/>
                    </a:cubicBezTo>
                    <a:cubicBezTo>
                      <a:pt x="40" y="65"/>
                      <a:pt x="40" y="63"/>
                      <a:pt x="37" y="61"/>
                    </a:cubicBezTo>
                    <a:cubicBezTo>
                      <a:pt x="33" y="59"/>
                      <a:pt x="30" y="55"/>
                      <a:pt x="26" y="52"/>
                    </a:cubicBezTo>
                    <a:cubicBezTo>
                      <a:pt x="22" y="48"/>
                      <a:pt x="17" y="43"/>
                      <a:pt x="15" y="36"/>
                    </a:cubicBezTo>
                    <a:cubicBezTo>
                      <a:pt x="14" y="33"/>
                      <a:pt x="14" y="30"/>
                      <a:pt x="16" y="27"/>
                    </a:cubicBezTo>
                    <a:cubicBezTo>
                      <a:pt x="22" y="39"/>
                      <a:pt x="30" y="49"/>
                      <a:pt x="39" y="58"/>
                    </a:cubicBezTo>
                    <a:cubicBezTo>
                      <a:pt x="39" y="57"/>
                      <a:pt x="40" y="57"/>
                      <a:pt x="40" y="57"/>
                    </a:cubicBezTo>
                    <a:cubicBezTo>
                      <a:pt x="40" y="53"/>
                      <a:pt x="41" y="49"/>
                      <a:pt x="41" y="45"/>
                    </a:cubicBezTo>
                    <a:cubicBezTo>
                      <a:pt x="42" y="43"/>
                      <a:pt x="41" y="42"/>
                      <a:pt x="40" y="40"/>
                    </a:cubicBezTo>
                    <a:cubicBezTo>
                      <a:pt x="37" y="36"/>
                      <a:pt x="34" y="32"/>
                      <a:pt x="31" y="28"/>
                    </a:cubicBezTo>
                    <a:cubicBezTo>
                      <a:pt x="25" y="20"/>
                      <a:pt x="20" y="11"/>
                      <a:pt x="15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3" y="11"/>
                      <a:pt x="0" y="22"/>
                      <a:pt x="3" y="35"/>
                    </a:cubicBezTo>
                    <a:cubicBezTo>
                      <a:pt x="5" y="42"/>
                      <a:pt x="9" y="48"/>
                      <a:pt x="13" y="5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" name="Freeform 187"/>
              <p:cNvSpPr>
                <a:spLocks/>
              </p:cNvSpPr>
              <p:nvPr/>
            </p:nvSpPr>
            <p:spPr bwMode="auto">
              <a:xfrm>
                <a:off x="2597150" y="-3241675"/>
                <a:ext cx="241300" cy="134937"/>
              </a:xfrm>
              <a:custGeom>
                <a:avLst/>
                <a:gdLst>
                  <a:gd name="T0" fmla="*/ 10 w 64"/>
                  <a:gd name="T1" fmla="*/ 36 h 36"/>
                  <a:gd name="T2" fmla="*/ 54 w 64"/>
                  <a:gd name="T3" fmla="*/ 36 h 36"/>
                  <a:gd name="T4" fmla="*/ 58 w 64"/>
                  <a:gd name="T5" fmla="*/ 34 h 36"/>
                  <a:gd name="T6" fmla="*/ 63 w 64"/>
                  <a:gd name="T7" fmla="*/ 20 h 36"/>
                  <a:gd name="T8" fmla="*/ 63 w 64"/>
                  <a:gd name="T9" fmla="*/ 11 h 36"/>
                  <a:gd name="T10" fmla="*/ 45 w 64"/>
                  <a:gd name="T11" fmla="*/ 1 h 36"/>
                  <a:gd name="T12" fmla="*/ 41 w 64"/>
                  <a:gd name="T13" fmla="*/ 21 h 36"/>
                  <a:gd name="T14" fmla="*/ 36 w 64"/>
                  <a:gd name="T15" fmla="*/ 31 h 36"/>
                  <a:gd name="T16" fmla="*/ 28 w 64"/>
                  <a:gd name="T17" fmla="*/ 31 h 36"/>
                  <a:gd name="T18" fmla="*/ 27 w 64"/>
                  <a:gd name="T19" fmla="*/ 30 h 36"/>
                  <a:gd name="T20" fmla="*/ 20 w 64"/>
                  <a:gd name="T21" fmla="*/ 9 h 36"/>
                  <a:gd name="T22" fmla="*/ 19 w 64"/>
                  <a:gd name="T23" fmla="*/ 0 h 36"/>
                  <a:gd name="T24" fmla="*/ 10 w 64"/>
                  <a:gd name="T25" fmla="*/ 2 h 36"/>
                  <a:gd name="T26" fmla="*/ 1 w 64"/>
                  <a:gd name="T27" fmla="*/ 17 h 36"/>
                  <a:gd name="T28" fmla="*/ 5 w 64"/>
                  <a:gd name="T29" fmla="*/ 33 h 36"/>
                  <a:gd name="T30" fmla="*/ 10 w 64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36">
                    <a:moveTo>
                      <a:pt x="10" y="36"/>
                    </a:moveTo>
                    <a:cubicBezTo>
                      <a:pt x="24" y="36"/>
                      <a:pt x="40" y="36"/>
                      <a:pt x="54" y="36"/>
                    </a:cubicBezTo>
                    <a:cubicBezTo>
                      <a:pt x="56" y="36"/>
                      <a:pt x="57" y="36"/>
                      <a:pt x="58" y="34"/>
                    </a:cubicBezTo>
                    <a:cubicBezTo>
                      <a:pt x="59" y="29"/>
                      <a:pt x="61" y="25"/>
                      <a:pt x="63" y="20"/>
                    </a:cubicBezTo>
                    <a:cubicBezTo>
                      <a:pt x="64" y="17"/>
                      <a:pt x="64" y="14"/>
                      <a:pt x="63" y="11"/>
                    </a:cubicBezTo>
                    <a:cubicBezTo>
                      <a:pt x="61" y="4"/>
                      <a:pt x="51" y="0"/>
                      <a:pt x="45" y="1"/>
                    </a:cubicBezTo>
                    <a:cubicBezTo>
                      <a:pt x="44" y="8"/>
                      <a:pt x="42" y="15"/>
                      <a:pt x="41" y="21"/>
                    </a:cubicBezTo>
                    <a:cubicBezTo>
                      <a:pt x="40" y="25"/>
                      <a:pt x="38" y="28"/>
                      <a:pt x="36" y="31"/>
                    </a:cubicBezTo>
                    <a:cubicBezTo>
                      <a:pt x="33" y="35"/>
                      <a:pt x="31" y="34"/>
                      <a:pt x="28" y="31"/>
                    </a:cubicBezTo>
                    <a:cubicBezTo>
                      <a:pt x="28" y="31"/>
                      <a:pt x="27" y="30"/>
                      <a:pt x="27" y="30"/>
                    </a:cubicBezTo>
                    <a:cubicBezTo>
                      <a:pt x="23" y="23"/>
                      <a:pt x="22" y="16"/>
                      <a:pt x="20" y="9"/>
                    </a:cubicBezTo>
                    <a:cubicBezTo>
                      <a:pt x="20" y="6"/>
                      <a:pt x="20" y="3"/>
                      <a:pt x="19" y="0"/>
                    </a:cubicBezTo>
                    <a:cubicBezTo>
                      <a:pt x="16" y="1"/>
                      <a:pt x="13" y="1"/>
                      <a:pt x="10" y="2"/>
                    </a:cubicBezTo>
                    <a:cubicBezTo>
                      <a:pt x="4" y="5"/>
                      <a:pt x="0" y="9"/>
                      <a:pt x="1" y="17"/>
                    </a:cubicBezTo>
                    <a:cubicBezTo>
                      <a:pt x="1" y="22"/>
                      <a:pt x="3" y="28"/>
                      <a:pt x="5" y="33"/>
                    </a:cubicBezTo>
                    <a:cubicBezTo>
                      <a:pt x="6" y="35"/>
                      <a:pt x="7" y="36"/>
                      <a:pt x="10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" name="Freeform 188"/>
              <p:cNvSpPr>
                <a:spLocks/>
              </p:cNvSpPr>
              <p:nvPr/>
            </p:nvSpPr>
            <p:spPr bwMode="auto">
              <a:xfrm>
                <a:off x="2416175" y="-307657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6 w 43"/>
                  <a:gd name="T3" fmla="*/ 26 h 26"/>
                  <a:gd name="T4" fmla="*/ 39 w 43"/>
                  <a:gd name="T5" fmla="*/ 25 h 26"/>
                  <a:gd name="T6" fmla="*/ 40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20 h 26"/>
                  <a:gd name="T16" fmla="*/ 21 w 43"/>
                  <a:gd name="T17" fmla="*/ 22 h 26"/>
                  <a:gd name="T18" fmla="*/ 18 w 43"/>
                  <a:gd name="T19" fmla="*/ 20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0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6" y="26"/>
                    </a:cubicBezTo>
                    <a:cubicBezTo>
                      <a:pt x="38" y="26"/>
                      <a:pt x="39" y="26"/>
                      <a:pt x="39" y="25"/>
                    </a:cubicBezTo>
                    <a:cubicBezTo>
                      <a:pt x="39" y="23"/>
                      <a:pt x="40" y="22"/>
                      <a:pt x="40" y="20"/>
                    </a:cubicBezTo>
                    <a:cubicBezTo>
                      <a:pt x="41" y="15"/>
                      <a:pt x="43" y="9"/>
                      <a:pt x="39" y="5"/>
                    </a:cubicBezTo>
                    <a:cubicBezTo>
                      <a:pt x="36" y="2"/>
                      <a:pt x="32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20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20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0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2" y="26"/>
                      <a:pt x="3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" name="Freeform 189"/>
              <p:cNvSpPr>
                <a:spLocks/>
              </p:cNvSpPr>
              <p:nvPr/>
            </p:nvSpPr>
            <p:spPr bwMode="auto">
              <a:xfrm>
                <a:off x="2857500" y="-3084513"/>
                <a:ext cx="161925" cy="106362"/>
              </a:xfrm>
              <a:custGeom>
                <a:avLst/>
                <a:gdLst>
                  <a:gd name="T0" fmla="*/ 6 w 43"/>
                  <a:gd name="T1" fmla="*/ 28 h 28"/>
                  <a:gd name="T2" fmla="*/ 13 w 43"/>
                  <a:gd name="T3" fmla="*/ 28 h 28"/>
                  <a:gd name="T4" fmla="*/ 37 w 43"/>
                  <a:gd name="T5" fmla="*/ 28 h 28"/>
                  <a:gd name="T6" fmla="*/ 40 w 43"/>
                  <a:gd name="T7" fmla="*/ 26 h 28"/>
                  <a:gd name="T8" fmla="*/ 42 w 43"/>
                  <a:gd name="T9" fmla="*/ 16 h 28"/>
                  <a:gd name="T10" fmla="*/ 37 w 43"/>
                  <a:gd name="T11" fmla="*/ 4 h 28"/>
                  <a:gd name="T12" fmla="*/ 29 w 43"/>
                  <a:gd name="T13" fmla="*/ 0 h 28"/>
                  <a:gd name="T14" fmla="*/ 28 w 43"/>
                  <a:gd name="T15" fmla="*/ 4 h 28"/>
                  <a:gd name="T16" fmla="*/ 25 w 43"/>
                  <a:gd name="T17" fmla="*/ 21 h 28"/>
                  <a:gd name="T18" fmla="*/ 22 w 43"/>
                  <a:gd name="T19" fmla="*/ 23 h 28"/>
                  <a:gd name="T20" fmla="*/ 19 w 43"/>
                  <a:gd name="T21" fmla="*/ 21 h 28"/>
                  <a:gd name="T22" fmla="*/ 15 w 43"/>
                  <a:gd name="T23" fmla="*/ 6 h 28"/>
                  <a:gd name="T24" fmla="*/ 14 w 43"/>
                  <a:gd name="T25" fmla="*/ 1 h 28"/>
                  <a:gd name="T26" fmla="*/ 9 w 43"/>
                  <a:gd name="T27" fmla="*/ 3 h 28"/>
                  <a:gd name="T28" fmla="*/ 1 w 43"/>
                  <a:gd name="T29" fmla="*/ 11 h 28"/>
                  <a:gd name="T30" fmla="*/ 2 w 43"/>
                  <a:gd name="T31" fmla="*/ 25 h 28"/>
                  <a:gd name="T32" fmla="*/ 6 w 43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28">
                    <a:moveTo>
                      <a:pt x="6" y="28"/>
                    </a:moveTo>
                    <a:cubicBezTo>
                      <a:pt x="9" y="28"/>
                      <a:pt x="11" y="28"/>
                      <a:pt x="13" y="28"/>
                    </a:cubicBezTo>
                    <a:cubicBezTo>
                      <a:pt x="21" y="28"/>
                      <a:pt x="29" y="28"/>
                      <a:pt x="37" y="28"/>
                    </a:cubicBezTo>
                    <a:cubicBezTo>
                      <a:pt x="39" y="28"/>
                      <a:pt x="40" y="28"/>
                      <a:pt x="40" y="26"/>
                    </a:cubicBezTo>
                    <a:cubicBezTo>
                      <a:pt x="40" y="22"/>
                      <a:pt x="41" y="19"/>
                      <a:pt x="42" y="16"/>
                    </a:cubicBezTo>
                    <a:cubicBezTo>
                      <a:pt x="43" y="11"/>
                      <a:pt x="41" y="7"/>
                      <a:pt x="37" y="4"/>
                    </a:cubicBezTo>
                    <a:cubicBezTo>
                      <a:pt x="35" y="3"/>
                      <a:pt x="32" y="2"/>
                      <a:pt x="29" y="0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8" y="10"/>
                      <a:pt x="27" y="16"/>
                      <a:pt x="25" y="21"/>
                    </a:cubicBezTo>
                    <a:cubicBezTo>
                      <a:pt x="24" y="22"/>
                      <a:pt x="23" y="23"/>
                      <a:pt x="22" y="23"/>
                    </a:cubicBezTo>
                    <a:cubicBezTo>
                      <a:pt x="21" y="23"/>
                      <a:pt x="19" y="22"/>
                      <a:pt x="19" y="21"/>
                    </a:cubicBezTo>
                    <a:cubicBezTo>
                      <a:pt x="16" y="16"/>
                      <a:pt x="15" y="11"/>
                      <a:pt x="15" y="6"/>
                    </a:cubicBezTo>
                    <a:cubicBezTo>
                      <a:pt x="15" y="4"/>
                      <a:pt x="14" y="2"/>
                      <a:pt x="14" y="1"/>
                    </a:cubicBezTo>
                    <a:cubicBezTo>
                      <a:pt x="12" y="1"/>
                      <a:pt x="10" y="2"/>
                      <a:pt x="9" y="3"/>
                    </a:cubicBezTo>
                    <a:cubicBezTo>
                      <a:pt x="5" y="4"/>
                      <a:pt x="2" y="7"/>
                      <a:pt x="1" y="11"/>
                    </a:cubicBezTo>
                    <a:cubicBezTo>
                      <a:pt x="0" y="16"/>
                      <a:pt x="2" y="20"/>
                      <a:pt x="2" y="25"/>
                    </a:cubicBezTo>
                    <a:cubicBezTo>
                      <a:pt x="3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" name="Freeform 190"/>
              <p:cNvSpPr>
                <a:spLocks/>
              </p:cNvSpPr>
              <p:nvPr/>
            </p:nvSpPr>
            <p:spPr bwMode="auto">
              <a:xfrm>
                <a:off x="3252788" y="-2516188"/>
                <a:ext cx="206375" cy="95250"/>
              </a:xfrm>
              <a:custGeom>
                <a:avLst/>
                <a:gdLst>
                  <a:gd name="T0" fmla="*/ 9 w 55"/>
                  <a:gd name="T1" fmla="*/ 0 h 25"/>
                  <a:gd name="T2" fmla="*/ 14 w 55"/>
                  <a:gd name="T3" fmla="*/ 8 h 25"/>
                  <a:gd name="T4" fmla="*/ 16 w 55"/>
                  <a:gd name="T5" fmla="*/ 9 h 25"/>
                  <a:gd name="T6" fmla="*/ 32 w 55"/>
                  <a:gd name="T7" fmla="*/ 10 h 25"/>
                  <a:gd name="T8" fmla="*/ 36 w 55"/>
                  <a:gd name="T9" fmla="*/ 10 h 25"/>
                  <a:gd name="T10" fmla="*/ 35 w 55"/>
                  <a:gd name="T11" fmla="*/ 12 h 25"/>
                  <a:gd name="T12" fmla="*/ 26 w 55"/>
                  <a:gd name="T13" fmla="*/ 16 h 25"/>
                  <a:gd name="T14" fmla="*/ 14 w 55"/>
                  <a:gd name="T15" fmla="*/ 14 h 25"/>
                  <a:gd name="T16" fmla="*/ 13 w 55"/>
                  <a:gd name="T17" fmla="*/ 14 h 25"/>
                  <a:gd name="T18" fmla="*/ 0 w 55"/>
                  <a:gd name="T19" fmla="*/ 17 h 25"/>
                  <a:gd name="T20" fmla="*/ 0 w 55"/>
                  <a:gd name="T21" fmla="*/ 17 h 25"/>
                  <a:gd name="T22" fmla="*/ 8 w 55"/>
                  <a:gd name="T23" fmla="*/ 20 h 25"/>
                  <a:gd name="T24" fmla="*/ 24 w 55"/>
                  <a:gd name="T25" fmla="*/ 23 h 25"/>
                  <a:gd name="T26" fmla="*/ 51 w 55"/>
                  <a:gd name="T27" fmla="*/ 13 h 25"/>
                  <a:gd name="T28" fmla="*/ 55 w 55"/>
                  <a:gd name="T29" fmla="*/ 2 h 25"/>
                  <a:gd name="T30" fmla="*/ 9 w 55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6" y="9"/>
                    </a:cubicBezTo>
                    <a:cubicBezTo>
                      <a:pt x="21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8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3" y="21"/>
                      <a:pt x="18" y="22"/>
                      <a:pt x="24" y="23"/>
                    </a:cubicBezTo>
                    <a:cubicBezTo>
                      <a:pt x="35" y="25"/>
                      <a:pt x="45" y="23"/>
                      <a:pt x="51" y="13"/>
                    </a:cubicBezTo>
                    <a:cubicBezTo>
                      <a:pt x="53" y="10"/>
                      <a:pt x="55" y="6"/>
                      <a:pt x="55" y="2"/>
                    </a:cubicBezTo>
                    <a:cubicBezTo>
                      <a:pt x="40" y="4"/>
                      <a:pt x="24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" name="Freeform 191"/>
              <p:cNvSpPr>
                <a:spLocks/>
              </p:cNvSpPr>
              <p:nvPr/>
            </p:nvSpPr>
            <p:spPr bwMode="auto">
              <a:xfrm>
                <a:off x="1971675" y="-2516188"/>
                <a:ext cx="211138" cy="95250"/>
              </a:xfrm>
              <a:custGeom>
                <a:avLst/>
                <a:gdLst>
                  <a:gd name="T0" fmla="*/ 31 w 56"/>
                  <a:gd name="T1" fmla="*/ 23 h 25"/>
                  <a:gd name="T2" fmla="*/ 53 w 56"/>
                  <a:gd name="T3" fmla="*/ 18 h 25"/>
                  <a:gd name="T4" fmla="*/ 56 w 56"/>
                  <a:gd name="T5" fmla="*/ 17 h 25"/>
                  <a:gd name="T6" fmla="*/ 50 w 56"/>
                  <a:gd name="T7" fmla="*/ 15 h 25"/>
                  <a:gd name="T8" fmla="*/ 36 w 56"/>
                  <a:gd name="T9" fmla="*/ 15 h 25"/>
                  <a:gd name="T10" fmla="*/ 24 w 56"/>
                  <a:gd name="T11" fmla="*/ 15 h 25"/>
                  <a:gd name="T12" fmla="*/ 20 w 56"/>
                  <a:gd name="T13" fmla="*/ 11 h 25"/>
                  <a:gd name="T14" fmla="*/ 23 w 56"/>
                  <a:gd name="T15" fmla="*/ 10 h 25"/>
                  <a:gd name="T16" fmla="*/ 33 w 56"/>
                  <a:gd name="T17" fmla="*/ 10 h 25"/>
                  <a:gd name="T18" fmla="*/ 40 w 56"/>
                  <a:gd name="T19" fmla="*/ 9 h 25"/>
                  <a:gd name="T20" fmla="*/ 47 w 56"/>
                  <a:gd name="T21" fmla="*/ 0 h 25"/>
                  <a:gd name="T22" fmla="*/ 24 w 56"/>
                  <a:gd name="T23" fmla="*/ 3 h 25"/>
                  <a:gd name="T24" fmla="*/ 0 w 56"/>
                  <a:gd name="T25" fmla="*/ 2 h 25"/>
                  <a:gd name="T26" fmla="*/ 2 w 56"/>
                  <a:gd name="T27" fmla="*/ 8 h 25"/>
                  <a:gd name="T28" fmla="*/ 31 w 56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5">
                    <a:moveTo>
                      <a:pt x="31" y="23"/>
                    </a:moveTo>
                    <a:cubicBezTo>
                      <a:pt x="38" y="22"/>
                      <a:pt x="46" y="20"/>
                      <a:pt x="53" y="18"/>
                    </a:cubicBezTo>
                    <a:cubicBezTo>
                      <a:pt x="54" y="18"/>
                      <a:pt x="55" y="17"/>
                      <a:pt x="56" y="17"/>
                    </a:cubicBezTo>
                    <a:cubicBezTo>
                      <a:pt x="54" y="16"/>
                      <a:pt x="52" y="16"/>
                      <a:pt x="50" y="15"/>
                    </a:cubicBezTo>
                    <a:cubicBezTo>
                      <a:pt x="46" y="14"/>
                      <a:pt x="41" y="13"/>
                      <a:pt x="36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1" y="13"/>
                      <a:pt x="20" y="11"/>
                    </a:cubicBezTo>
                    <a:cubicBezTo>
                      <a:pt x="22" y="10"/>
                      <a:pt x="22" y="10"/>
                      <a:pt x="23" y="10"/>
                    </a:cubicBezTo>
                    <a:cubicBezTo>
                      <a:pt x="26" y="10"/>
                      <a:pt x="30" y="10"/>
                      <a:pt x="33" y="10"/>
                    </a:cubicBezTo>
                    <a:cubicBezTo>
                      <a:pt x="35" y="10"/>
                      <a:pt x="38" y="10"/>
                      <a:pt x="40" y="9"/>
                    </a:cubicBezTo>
                    <a:cubicBezTo>
                      <a:pt x="43" y="7"/>
                      <a:pt x="45" y="3"/>
                      <a:pt x="47" y="0"/>
                    </a:cubicBezTo>
                    <a:cubicBezTo>
                      <a:pt x="39" y="1"/>
                      <a:pt x="31" y="2"/>
                      <a:pt x="24" y="3"/>
                    </a:cubicBezTo>
                    <a:cubicBezTo>
                      <a:pt x="16" y="3"/>
                      <a:pt x="8" y="2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7" y="20"/>
                      <a:pt x="18" y="25"/>
                      <a:pt x="31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" name="Freeform 192"/>
              <p:cNvSpPr>
                <a:spLocks/>
              </p:cNvSpPr>
              <p:nvPr/>
            </p:nvSpPr>
            <p:spPr bwMode="auto">
              <a:xfrm>
                <a:off x="3189288" y="-2439988"/>
                <a:ext cx="206375" cy="101600"/>
              </a:xfrm>
              <a:custGeom>
                <a:avLst/>
                <a:gdLst>
                  <a:gd name="T0" fmla="*/ 53 w 55"/>
                  <a:gd name="T1" fmla="*/ 10 h 27"/>
                  <a:gd name="T2" fmla="*/ 43 w 55"/>
                  <a:gd name="T3" fmla="*/ 9 h 27"/>
                  <a:gd name="T4" fmla="*/ 29 w 55"/>
                  <a:gd name="T5" fmla="*/ 6 h 27"/>
                  <a:gd name="T6" fmla="*/ 13 w 55"/>
                  <a:gd name="T7" fmla="*/ 0 h 27"/>
                  <a:gd name="T8" fmla="*/ 15 w 55"/>
                  <a:gd name="T9" fmla="*/ 9 h 27"/>
                  <a:gd name="T10" fmla="*/ 17 w 55"/>
                  <a:gd name="T11" fmla="*/ 10 h 27"/>
                  <a:gd name="T12" fmla="*/ 31 w 55"/>
                  <a:gd name="T13" fmla="*/ 15 h 27"/>
                  <a:gd name="T14" fmla="*/ 27 w 55"/>
                  <a:gd name="T15" fmla="*/ 18 h 27"/>
                  <a:gd name="T16" fmla="*/ 17 w 55"/>
                  <a:gd name="T17" fmla="*/ 16 h 27"/>
                  <a:gd name="T18" fmla="*/ 1 w 55"/>
                  <a:gd name="T19" fmla="*/ 14 h 27"/>
                  <a:gd name="T20" fmla="*/ 0 w 55"/>
                  <a:gd name="T21" fmla="*/ 15 h 27"/>
                  <a:gd name="T22" fmla="*/ 18 w 55"/>
                  <a:gd name="T23" fmla="*/ 24 h 27"/>
                  <a:gd name="T24" fmla="*/ 33 w 55"/>
                  <a:gd name="T25" fmla="*/ 27 h 27"/>
                  <a:gd name="T26" fmla="*/ 54 w 55"/>
                  <a:gd name="T27" fmla="*/ 12 h 27"/>
                  <a:gd name="T28" fmla="*/ 53 w 55"/>
                  <a:gd name="T29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7">
                    <a:moveTo>
                      <a:pt x="53" y="10"/>
                    </a:moveTo>
                    <a:cubicBezTo>
                      <a:pt x="50" y="10"/>
                      <a:pt x="46" y="10"/>
                      <a:pt x="43" y="9"/>
                    </a:cubicBezTo>
                    <a:cubicBezTo>
                      <a:pt x="38" y="8"/>
                      <a:pt x="34" y="7"/>
                      <a:pt x="29" y="6"/>
                    </a:cubicBezTo>
                    <a:cubicBezTo>
                      <a:pt x="24" y="4"/>
                      <a:pt x="19" y="2"/>
                      <a:pt x="13" y="0"/>
                    </a:cubicBezTo>
                    <a:cubicBezTo>
                      <a:pt x="14" y="3"/>
                      <a:pt x="15" y="6"/>
                      <a:pt x="15" y="9"/>
                    </a:cubicBezTo>
                    <a:cubicBezTo>
                      <a:pt x="16" y="10"/>
                      <a:pt x="16" y="10"/>
                      <a:pt x="17" y="10"/>
                    </a:cubicBezTo>
                    <a:cubicBezTo>
                      <a:pt x="21" y="12"/>
                      <a:pt x="26" y="13"/>
                      <a:pt x="31" y="15"/>
                    </a:cubicBezTo>
                    <a:cubicBezTo>
                      <a:pt x="30" y="16"/>
                      <a:pt x="29" y="18"/>
                      <a:pt x="27" y="18"/>
                    </a:cubicBezTo>
                    <a:cubicBezTo>
                      <a:pt x="24" y="18"/>
                      <a:pt x="20" y="18"/>
                      <a:pt x="17" y="16"/>
                    </a:cubicBezTo>
                    <a:cubicBezTo>
                      <a:pt x="12" y="13"/>
                      <a:pt x="7" y="14"/>
                      <a:pt x="1" y="14"/>
                    </a:cubicBezTo>
                    <a:cubicBezTo>
                      <a:pt x="1" y="14"/>
                      <a:pt x="1" y="15"/>
                      <a:pt x="0" y="15"/>
                    </a:cubicBezTo>
                    <a:cubicBezTo>
                      <a:pt x="7" y="18"/>
                      <a:pt x="12" y="21"/>
                      <a:pt x="18" y="24"/>
                    </a:cubicBezTo>
                    <a:cubicBezTo>
                      <a:pt x="23" y="26"/>
                      <a:pt x="28" y="27"/>
                      <a:pt x="33" y="27"/>
                    </a:cubicBezTo>
                    <a:cubicBezTo>
                      <a:pt x="42" y="27"/>
                      <a:pt x="51" y="19"/>
                      <a:pt x="54" y="12"/>
                    </a:cubicBezTo>
                    <a:cubicBezTo>
                      <a:pt x="55" y="11"/>
                      <a:pt x="54" y="10"/>
                      <a:pt x="5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" name="Freeform 193"/>
              <p:cNvSpPr>
                <a:spLocks/>
              </p:cNvSpPr>
              <p:nvPr/>
            </p:nvSpPr>
            <p:spPr bwMode="auto">
              <a:xfrm>
                <a:off x="2035175" y="-2439988"/>
                <a:ext cx="203200" cy="101600"/>
              </a:xfrm>
              <a:custGeom>
                <a:avLst/>
                <a:gdLst>
                  <a:gd name="T0" fmla="*/ 54 w 54"/>
                  <a:gd name="T1" fmla="*/ 15 h 27"/>
                  <a:gd name="T2" fmla="*/ 54 w 54"/>
                  <a:gd name="T3" fmla="*/ 14 h 27"/>
                  <a:gd name="T4" fmla="*/ 44 w 54"/>
                  <a:gd name="T5" fmla="*/ 14 h 27"/>
                  <a:gd name="T6" fmla="*/ 41 w 54"/>
                  <a:gd name="T7" fmla="*/ 15 h 27"/>
                  <a:gd name="T8" fmla="*/ 28 w 54"/>
                  <a:gd name="T9" fmla="*/ 18 h 27"/>
                  <a:gd name="T10" fmla="*/ 25 w 54"/>
                  <a:gd name="T11" fmla="*/ 14 h 27"/>
                  <a:gd name="T12" fmla="*/ 34 w 54"/>
                  <a:gd name="T13" fmla="*/ 12 h 27"/>
                  <a:gd name="T14" fmla="*/ 41 w 54"/>
                  <a:gd name="T15" fmla="*/ 4 h 27"/>
                  <a:gd name="T16" fmla="*/ 41 w 54"/>
                  <a:gd name="T17" fmla="*/ 2 h 27"/>
                  <a:gd name="T18" fmla="*/ 42 w 54"/>
                  <a:gd name="T19" fmla="*/ 0 h 27"/>
                  <a:gd name="T20" fmla="*/ 2 w 54"/>
                  <a:gd name="T21" fmla="*/ 10 h 27"/>
                  <a:gd name="T22" fmla="*/ 1 w 54"/>
                  <a:gd name="T23" fmla="*/ 13 h 27"/>
                  <a:gd name="T24" fmla="*/ 5 w 54"/>
                  <a:gd name="T25" fmla="*/ 18 h 27"/>
                  <a:gd name="T26" fmla="*/ 22 w 54"/>
                  <a:gd name="T27" fmla="*/ 27 h 27"/>
                  <a:gd name="T28" fmla="*/ 37 w 54"/>
                  <a:gd name="T29" fmla="*/ 24 h 27"/>
                  <a:gd name="T30" fmla="*/ 54 w 54"/>
                  <a:gd name="T3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7">
                    <a:moveTo>
                      <a:pt x="54" y="15"/>
                    </a:moveTo>
                    <a:cubicBezTo>
                      <a:pt x="54" y="15"/>
                      <a:pt x="54" y="14"/>
                      <a:pt x="54" y="14"/>
                    </a:cubicBezTo>
                    <a:cubicBezTo>
                      <a:pt x="50" y="14"/>
                      <a:pt x="47" y="14"/>
                      <a:pt x="44" y="14"/>
                    </a:cubicBezTo>
                    <a:cubicBezTo>
                      <a:pt x="43" y="14"/>
                      <a:pt x="42" y="14"/>
                      <a:pt x="41" y="15"/>
                    </a:cubicBezTo>
                    <a:cubicBezTo>
                      <a:pt x="37" y="17"/>
                      <a:pt x="33" y="19"/>
                      <a:pt x="28" y="18"/>
                    </a:cubicBezTo>
                    <a:cubicBezTo>
                      <a:pt x="26" y="18"/>
                      <a:pt x="24" y="16"/>
                      <a:pt x="25" y="14"/>
                    </a:cubicBezTo>
                    <a:cubicBezTo>
                      <a:pt x="28" y="14"/>
                      <a:pt x="31" y="13"/>
                      <a:pt x="34" y="12"/>
                    </a:cubicBezTo>
                    <a:cubicBezTo>
                      <a:pt x="38" y="11"/>
                      <a:pt x="41" y="9"/>
                      <a:pt x="41" y="4"/>
                    </a:cubicBezTo>
                    <a:cubicBezTo>
                      <a:pt x="41" y="4"/>
                      <a:pt x="41" y="3"/>
                      <a:pt x="41" y="2"/>
                    </a:cubicBezTo>
                    <a:cubicBezTo>
                      <a:pt x="41" y="1"/>
                      <a:pt x="41" y="1"/>
                      <a:pt x="42" y="0"/>
                    </a:cubicBezTo>
                    <a:cubicBezTo>
                      <a:pt x="29" y="6"/>
                      <a:pt x="16" y="10"/>
                      <a:pt x="2" y="10"/>
                    </a:cubicBezTo>
                    <a:cubicBezTo>
                      <a:pt x="0" y="10"/>
                      <a:pt x="0" y="11"/>
                      <a:pt x="1" y="13"/>
                    </a:cubicBezTo>
                    <a:cubicBezTo>
                      <a:pt x="2" y="15"/>
                      <a:pt x="4" y="17"/>
                      <a:pt x="5" y="18"/>
                    </a:cubicBezTo>
                    <a:cubicBezTo>
                      <a:pt x="10" y="23"/>
                      <a:pt x="15" y="27"/>
                      <a:pt x="22" y="27"/>
                    </a:cubicBezTo>
                    <a:cubicBezTo>
                      <a:pt x="27" y="27"/>
                      <a:pt x="32" y="26"/>
                      <a:pt x="37" y="24"/>
                    </a:cubicBezTo>
                    <a:cubicBezTo>
                      <a:pt x="43" y="21"/>
                      <a:pt x="48" y="18"/>
                      <a:pt x="54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" name="Freeform 194"/>
              <p:cNvSpPr>
                <a:spLocks/>
              </p:cNvSpPr>
              <p:nvPr/>
            </p:nvSpPr>
            <p:spPr bwMode="auto">
              <a:xfrm>
                <a:off x="2555875" y="-2816225"/>
                <a:ext cx="134938" cy="134937"/>
              </a:xfrm>
              <a:custGeom>
                <a:avLst/>
                <a:gdLst>
                  <a:gd name="T0" fmla="*/ 3 w 36"/>
                  <a:gd name="T1" fmla="*/ 28 h 36"/>
                  <a:gd name="T2" fmla="*/ 4 w 36"/>
                  <a:gd name="T3" fmla="*/ 36 h 36"/>
                  <a:gd name="T4" fmla="*/ 5 w 36"/>
                  <a:gd name="T5" fmla="*/ 36 h 36"/>
                  <a:gd name="T6" fmla="*/ 11 w 36"/>
                  <a:gd name="T7" fmla="*/ 23 h 36"/>
                  <a:gd name="T8" fmla="*/ 12 w 36"/>
                  <a:gd name="T9" fmla="*/ 19 h 36"/>
                  <a:gd name="T10" fmla="*/ 15 w 36"/>
                  <a:gd name="T11" fmla="*/ 22 h 36"/>
                  <a:gd name="T12" fmla="*/ 17 w 36"/>
                  <a:gd name="T13" fmla="*/ 24 h 36"/>
                  <a:gd name="T14" fmla="*/ 20 w 36"/>
                  <a:gd name="T15" fmla="*/ 28 h 36"/>
                  <a:gd name="T16" fmla="*/ 21 w 36"/>
                  <a:gd name="T17" fmla="*/ 20 h 36"/>
                  <a:gd name="T18" fmla="*/ 23 w 36"/>
                  <a:gd name="T19" fmla="*/ 19 h 36"/>
                  <a:gd name="T20" fmla="*/ 29 w 36"/>
                  <a:gd name="T21" fmla="*/ 23 h 36"/>
                  <a:gd name="T22" fmla="*/ 36 w 36"/>
                  <a:gd name="T23" fmla="*/ 26 h 36"/>
                  <a:gd name="T24" fmla="*/ 29 w 36"/>
                  <a:gd name="T25" fmla="*/ 5 h 36"/>
                  <a:gd name="T26" fmla="*/ 26 w 36"/>
                  <a:gd name="T27" fmla="*/ 3 h 36"/>
                  <a:gd name="T28" fmla="*/ 17 w 36"/>
                  <a:gd name="T29" fmla="*/ 2 h 36"/>
                  <a:gd name="T30" fmla="*/ 13 w 36"/>
                  <a:gd name="T31" fmla="*/ 0 h 36"/>
                  <a:gd name="T32" fmla="*/ 13 w 36"/>
                  <a:gd name="T33" fmla="*/ 0 h 36"/>
                  <a:gd name="T34" fmla="*/ 16 w 36"/>
                  <a:gd name="T35" fmla="*/ 10 h 36"/>
                  <a:gd name="T36" fmla="*/ 1 w 36"/>
                  <a:gd name="T37" fmla="*/ 4 h 36"/>
                  <a:gd name="T38" fmla="*/ 1 w 36"/>
                  <a:gd name="T39" fmla="*/ 15 h 36"/>
                  <a:gd name="T40" fmla="*/ 3 w 36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2"/>
                      <a:pt x="12" y="20"/>
                      <a:pt x="12" y="19"/>
                    </a:cubicBezTo>
                    <a:cubicBezTo>
                      <a:pt x="13" y="20"/>
                      <a:pt x="14" y="21"/>
                      <a:pt x="15" y="22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7" y="25"/>
                      <a:pt x="18" y="27"/>
                      <a:pt x="20" y="28"/>
                    </a:cubicBezTo>
                    <a:cubicBezTo>
                      <a:pt x="20" y="25"/>
                      <a:pt x="21" y="23"/>
                      <a:pt x="21" y="20"/>
                    </a:cubicBezTo>
                    <a:cubicBezTo>
                      <a:pt x="21" y="18"/>
                      <a:pt x="22" y="18"/>
                      <a:pt x="23" y="19"/>
                    </a:cubicBezTo>
                    <a:cubicBezTo>
                      <a:pt x="25" y="20"/>
                      <a:pt x="27" y="22"/>
                      <a:pt x="29" y="23"/>
                    </a:cubicBezTo>
                    <a:cubicBezTo>
                      <a:pt x="32" y="24"/>
                      <a:pt x="34" y="25"/>
                      <a:pt x="36" y="26"/>
                    </a:cubicBezTo>
                    <a:cubicBezTo>
                      <a:pt x="35" y="19"/>
                      <a:pt x="33" y="11"/>
                      <a:pt x="29" y="5"/>
                    </a:cubicBezTo>
                    <a:cubicBezTo>
                      <a:pt x="29" y="4"/>
                      <a:pt x="27" y="4"/>
                      <a:pt x="26" y="3"/>
                    </a:cubicBezTo>
                    <a:cubicBezTo>
                      <a:pt x="23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5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" name="Freeform 195"/>
              <p:cNvSpPr>
                <a:spLocks/>
              </p:cNvSpPr>
              <p:nvPr/>
            </p:nvSpPr>
            <p:spPr bwMode="auto">
              <a:xfrm>
                <a:off x="2732088" y="-2816225"/>
                <a:ext cx="147638" cy="134937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6 w 39"/>
                  <a:gd name="T13" fmla="*/ 19 h 36"/>
                  <a:gd name="T14" fmla="*/ 27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5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9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7" y="19"/>
                      <a:pt x="27" y="20"/>
                      <a:pt x="27" y="20"/>
                    </a:cubicBezTo>
                    <a:cubicBezTo>
                      <a:pt x="28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4" y="3"/>
                      <a:pt x="25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2" y="3"/>
                      <a:pt x="10" y="3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" name="Freeform 196"/>
              <p:cNvSpPr>
                <a:spLocks/>
              </p:cNvSpPr>
              <p:nvPr/>
            </p:nvSpPr>
            <p:spPr bwMode="auto">
              <a:xfrm>
                <a:off x="2130425" y="-2376488"/>
                <a:ext cx="179388" cy="112712"/>
              </a:xfrm>
              <a:custGeom>
                <a:avLst/>
                <a:gdLst>
                  <a:gd name="T0" fmla="*/ 48 w 48"/>
                  <a:gd name="T1" fmla="*/ 9 h 30"/>
                  <a:gd name="T2" fmla="*/ 38 w 48"/>
                  <a:gd name="T3" fmla="*/ 11 h 30"/>
                  <a:gd name="T4" fmla="*/ 35 w 48"/>
                  <a:gd name="T5" fmla="*/ 14 h 30"/>
                  <a:gd name="T6" fmla="*/ 29 w 48"/>
                  <a:gd name="T7" fmla="*/ 16 h 30"/>
                  <a:gd name="T8" fmla="*/ 27 w 48"/>
                  <a:gd name="T9" fmla="*/ 14 h 30"/>
                  <a:gd name="T10" fmla="*/ 28 w 48"/>
                  <a:gd name="T11" fmla="*/ 13 h 30"/>
                  <a:gd name="T12" fmla="*/ 30 w 48"/>
                  <a:gd name="T13" fmla="*/ 11 h 30"/>
                  <a:gd name="T14" fmla="*/ 32 w 48"/>
                  <a:gd name="T15" fmla="*/ 0 h 30"/>
                  <a:gd name="T16" fmla="*/ 0 w 48"/>
                  <a:gd name="T17" fmla="*/ 17 h 30"/>
                  <a:gd name="T18" fmla="*/ 1 w 48"/>
                  <a:gd name="T19" fmla="*/ 18 h 30"/>
                  <a:gd name="T20" fmla="*/ 26 w 48"/>
                  <a:gd name="T21" fmla="*/ 26 h 30"/>
                  <a:gd name="T22" fmla="*/ 44 w 48"/>
                  <a:gd name="T23" fmla="*/ 14 h 30"/>
                  <a:gd name="T24" fmla="*/ 48 w 48"/>
                  <a:gd name="T25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30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6"/>
                      <a:pt x="31" y="16"/>
                      <a:pt x="29" y="16"/>
                    </a:cubicBezTo>
                    <a:cubicBezTo>
                      <a:pt x="28" y="15"/>
                      <a:pt x="27" y="15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7"/>
                    </a:cubicBezTo>
                    <a:cubicBezTo>
                      <a:pt x="0" y="18"/>
                      <a:pt x="0" y="18"/>
                      <a:pt x="1" y="18"/>
                    </a:cubicBezTo>
                    <a:cubicBezTo>
                      <a:pt x="6" y="26"/>
                      <a:pt x="17" y="30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" name="Freeform 197"/>
              <p:cNvSpPr>
                <a:spLocks/>
              </p:cNvSpPr>
              <p:nvPr/>
            </p:nvSpPr>
            <p:spPr bwMode="auto">
              <a:xfrm>
                <a:off x="3124200" y="-2376488"/>
                <a:ext cx="180975" cy="112712"/>
              </a:xfrm>
              <a:custGeom>
                <a:avLst/>
                <a:gdLst>
                  <a:gd name="T0" fmla="*/ 17 w 48"/>
                  <a:gd name="T1" fmla="*/ 11 h 30"/>
                  <a:gd name="T2" fmla="*/ 19 w 48"/>
                  <a:gd name="T3" fmla="*/ 13 h 30"/>
                  <a:gd name="T4" fmla="*/ 21 w 48"/>
                  <a:gd name="T5" fmla="*/ 14 h 30"/>
                  <a:gd name="T6" fmla="*/ 19 w 48"/>
                  <a:gd name="T7" fmla="*/ 16 h 30"/>
                  <a:gd name="T8" fmla="*/ 12 w 48"/>
                  <a:gd name="T9" fmla="*/ 14 h 30"/>
                  <a:gd name="T10" fmla="*/ 6 w 48"/>
                  <a:gd name="T11" fmla="*/ 10 h 30"/>
                  <a:gd name="T12" fmla="*/ 0 w 48"/>
                  <a:gd name="T13" fmla="*/ 9 h 30"/>
                  <a:gd name="T14" fmla="*/ 21 w 48"/>
                  <a:gd name="T15" fmla="*/ 26 h 30"/>
                  <a:gd name="T16" fmla="*/ 45 w 48"/>
                  <a:gd name="T17" fmla="*/ 21 h 30"/>
                  <a:gd name="T18" fmla="*/ 48 w 48"/>
                  <a:gd name="T19" fmla="*/ 17 h 30"/>
                  <a:gd name="T20" fmla="*/ 15 w 48"/>
                  <a:gd name="T21" fmla="*/ 0 h 30"/>
                  <a:gd name="T22" fmla="*/ 17 w 48"/>
                  <a:gd name="T23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30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30"/>
                      <a:pt x="38" y="28"/>
                      <a:pt x="45" y="21"/>
                    </a:cubicBezTo>
                    <a:cubicBezTo>
                      <a:pt x="46" y="20"/>
                      <a:pt x="47" y="19"/>
                      <a:pt x="48" y="17"/>
                    </a:cubicBezTo>
                    <a:cubicBezTo>
                      <a:pt x="35" y="14"/>
                      <a:pt x="25" y="9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" name="Freeform 198"/>
              <p:cNvSpPr>
                <a:spLocks noEditPoints="1"/>
              </p:cNvSpPr>
              <p:nvPr/>
            </p:nvSpPr>
            <p:spPr bwMode="auto">
              <a:xfrm>
                <a:off x="2325688" y="-2917825"/>
                <a:ext cx="139700" cy="93662"/>
              </a:xfrm>
              <a:custGeom>
                <a:avLst/>
                <a:gdLst>
                  <a:gd name="T0" fmla="*/ 24 w 37"/>
                  <a:gd name="T1" fmla="*/ 0 h 25"/>
                  <a:gd name="T2" fmla="*/ 11 w 37"/>
                  <a:gd name="T3" fmla="*/ 3 h 25"/>
                  <a:gd name="T4" fmla="*/ 8 w 37"/>
                  <a:gd name="T5" fmla="*/ 25 h 25"/>
                  <a:gd name="T6" fmla="*/ 21 w 37"/>
                  <a:gd name="T7" fmla="*/ 17 h 25"/>
                  <a:gd name="T8" fmla="*/ 37 w 37"/>
                  <a:gd name="T9" fmla="*/ 18 h 25"/>
                  <a:gd name="T10" fmla="*/ 37 w 37"/>
                  <a:gd name="T11" fmla="*/ 18 h 25"/>
                  <a:gd name="T12" fmla="*/ 26 w 37"/>
                  <a:gd name="T13" fmla="*/ 2 h 25"/>
                  <a:gd name="T14" fmla="*/ 24 w 37"/>
                  <a:gd name="T15" fmla="*/ 0 h 25"/>
                  <a:gd name="T16" fmla="*/ 19 w 37"/>
                  <a:gd name="T17" fmla="*/ 6 h 25"/>
                  <a:gd name="T18" fmla="*/ 18 w 37"/>
                  <a:gd name="T19" fmla="*/ 5 h 25"/>
                  <a:gd name="T20" fmla="*/ 22 w 37"/>
                  <a:gd name="T21" fmla="*/ 3 h 25"/>
                  <a:gd name="T22" fmla="*/ 25 w 37"/>
                  <a:gd name="T23" fmla="*/ 6 h 25"/>
                  <a:gd name="T24" fmla="*/ 19 w 37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25">
                    <a:moveTo>
                      <a:pt x="24" y="0"/>
                    </a:moveTo>
                    <a:cubicBezTo>
                      <a:pt x="20" y="0"/>
                      <a:pt x="15" y="1"/>
                      <a:pt x="11" y="3"/>
                    </a:cubicBezTo>
                    <a:cubicBezTo>
                      <a:pt x="1" y="8"/>
                      <a:pt x="0" y="18"/>
                      <a:pt x="8" y="25"/>
                    </a:cubicBezTo>
                    <a:cubicBezTo>
                      <a:pt x="11" y="20"/>
                      <a:pt x="16" y="17"/>
                      <a:pt x="21" y="17"/>
                    </a:cubicBezTo>
                    <a:cubicBezTo>
                      <a:pt x="26" y="17"/>
                      <a:pt x="32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2" y="14"/>
                      <a:pt x="29" y="9"/>
                      <a:pt x="26" y="2"/>
                    </a:cubicBezTo>
                    <a:cubicBezTo>
                      <a:pt x="26" y="1"/>
                      <a:pt x="25" y="0"/>
                      <a:pt x="24" y="0"/>
                    </a:cubicBezTo>
                    <a:close/>
                    <a:moveTo>
                      <a:pt x="19" y="6"/>
                    </a:moveTo>
                    <a:cubicBezTo>
                      <a:pt x="18" y="6"/>
                      <a:pt x="18" y="5"/>
                      <a:pt x="18" y="5"/>
                    </a:cubicBezTo>
                    <a:cubicBezTo>
                      <a:pt x="20" y="4"/>
                      <a:pt x="21" y="4"/>
                      <a:pt x="22" y="3"/>
                    </a:cubicBezTo>
                    <a:cubicBezTo>
                      <a:pt x="23" y="3"/>
                      <a:pt x="24" y="5"/>
                      <a:pt x="25" y="6"/>
                    </a:cubicBezTo>
                    <a:cubicBezTo>
                      <a:pt x="22" y="6"/>
                      <a:pt x="21" y="6"/>
                      <a:pt x="19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" name="Freeform 199"/>
              <p:cNvSpPr>
                <a:spLocks noEditPoints="1"/>
              </p:cNvSpPr>
              <p:nvPr/>
            </p:nvSpPr>
            <p:spPr bwMode="auto">
              <a:xfrm>
                <a:off x="2962275" y="-2917825"/>
                <a:ext cx="139700" cy="93662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1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4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" name="Freeform 200"/>
              <p:cNvSpPr>
                <a:spLocks/>
              </p:cNvSpPr>
              <p:nvPr/>
            </p:nvSpPr>
            <p:spPr bwMode="auto">
              <a:xfrm>
                <a:off x="2178050" y="-3043238"/>
                <a:ext cx="84138" cy="158750"/>
              </a:xfrm>
              <a:custGeom>
                <a:avLst/>
                <a:gdLst>
                  <a:gd name="T0" fmla="*/ 8 w 22"/>
                  <a:gd name="T1" fmla="*/ 36 h 42"/>
                  <a:gd name="T2" fmla="*/ 14 w 22"/>
                  <a:gd name="T3" fmla="*/ 30 h 42"/>
                  <a:gd name="T4" fmla="*/ 19 w 22"/>
                  <a:gd name="T5" fmla="*/ 42 h 42"/>
                  <a:gd name="T6" fmla="*/ 20 w 22"/>
                  <a:gd name="T7" fmla="*/ 38 h 42"/>
                  <a:gd name="T8" fmla="*/ 19 w 22"/>
                  <a:gd name="T9" fmla="*/ 24 h 42"/>
                  <a:gd name="T10" fmla="*/ 14 w 22"/>
                  <a:gd name="T11" fmla="*/ 14 h 42"/>
                  <a:gd name="T12" fmla="*/ 14 w 22"/>
                  <a:gd name="T13" fmla="*/ 0 h 42"/>
                  <a:gd name="T14" fmla="*/ 14 w 22"/>
                  <a:gd name="T15" fmla="*/ 0 h 42"/>
                  <a:gd name="T16" fmla="*/ 7 w 22"/>
                  <a:gd name="T17" fmla="*/ 0 h 42"/>
                  <a:gd name="T18" fmla="*/ 2 w 22"/>
                  <a:gd name="T19" fmla="*/ 9 h 42"/>
                  <a:gd name="T20" fmla="*/ 6 w 22"/>
                  <a:gd name="T21" fmla="*/ 15 h 42"/>
                  <a:gd name="T22" fmla="*/ 10 w 22"/>
                  <a:gd name="T23" fmla="*/ 29 h 42"/>
                  <a:gd name="T24" fmla="*/ 8 w 22"/>
                  <a:gd name="T25" fmla="*/ 3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2">
                    <a:moveTo>
                      <a:pt x="8" y="36"/>
                    </a:moveTo>
                    <a:cubicBezTo>
                      <a:pt x="11" y="33"/>
                      <a:pt x="13" y="32"/>
                      <a:pt x="14" y="30"/>
                    </a:cubicBezTo>
                    <a:cubicBezTo>
                      <a:pt x="17" y="34"/>
                      <a:pt x="17" y="38"/>
                      <a:pt x="19" y="42"/>
                    </a:cubicBezTo>
                    <a:cubicBezTo>
                      <a:pt x="20" y="41"/>
                      <a:pt x="20" y="39"/>
                      <a:pt x="20" y="38"/>
                    </a:cubicBezTo>
                    <a:cubicBezTo>
                      <a:pt x="22" y="33"/>
                      <a:pt x="21" y="28"/>
                      <a:pt x="19" y="24"/>
                    </a:cubicBezTo>
                    <a:cubicBezTo>
                      <a:pt x="18" y="20"/>
                      <a:pt x="16" y="17"/>
                      <a:pt x="14" y="14"/>
                    </a:cubicBezTo>
                    <a:cubicBezTo>
                      <a:pt x="12" y="9"/>
                      <a:pt x="10" y="5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0"/>
                      <a:pt x="0" y="4"/>
                      <a:pt x="2" y="9"/>
                    </a:cubicBezTo>
                    <a:cubicBezTo>
                      <a:pt x="3" y="11"/>
                      <a:pt x="5" y="13"/>
                      <a:pt x="6" y="15"/>
                    </a:cubicBezTo>
                    <a:cubicBezTo>
                      <a:pt x="8" y="19"/>
                      <a:pt x="11" y="24"/>
                      <a:pt x="10" y="29"/>
                    </a:cubicBezTo>
                    <a:cubicBezTo>
                      <a:pt x="10" y="31"/>
                      <a:pt x="9" y="33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" name="Freeform 201"/>
              <p:cNvSpPr>
                <a:spLocks/>
              </p:cNvSpPr>
              <p:nvPr/>
            </p:nvSpPr>
            <p:spPr bwMode="auto">
              <a:xfrm>
                <a:off x="2679700" y="-3260725"/>
                <a:ext cx="68263" cy="123825"/>
              </a:xfrm>
              <a:custGeom>
                <a:avLst/>
                <a:gdLst>
                  <a:gd name="T0" fmla="*/ 3 w 18"/>
                  <a:gd name="T1" fmla="*/ 21 h 33"/>
                  <a:gd name="T2" fmla="*/ 7 w 18"/>
                  <a:gd name="T3" fmla="*/ 31 h 33"/>
                  <a:gd name="T4" fmla="*/ 11 w 18"/>
                  <a:gd name="T5" fmla="*/ 31 h 33"/>
                  <a:gd name="T6" fmla="*/ 12 w 18"/>
                  <a:gd name="T7" fmla="*/ 29 h 33"/>
                  <a:gd name="T8" fmla="*/ 18 w 18"/>
                  <a:gd name="T9" fmla="*/ 8 h 33"/>
                  <a:gd name="T10" fmla="*/ 17 w 18"/>
                  <a:gd name="T11" fmla="*/ 8 h 33"/>
                  <a:gd name="T12" fmla="*/ 17 w 18"/>
                  <a:gd name="T13" fmla="*/ 6 h 33"/>
                  <a:gd name="T14" fmla="*/ 6 w 18"/>
                  <a:gd name="T15" fmla="*/ 1 h 33"/>
                  <a:gd name="T16" fmla="*/ 1 w 18"/>
                  <a:gd name="T17" fmla="*/ 8 h 33"/>
                  <a:gd name="T18" fmla="*/ 3 w 18"/>
                  <a:gd name="T19" fmla="*/ 2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3">
                    <a:moveTo>
                      <a:pt x="3" y="21"/>
                    </a:moveTo>
                    <a:cubicBezTo>
                      <a:pt x="4" y="24"/>
                      <a:pt x="5" y="28"/>
                      <a:pt x="7" y="31"/>
                    </a:cubicBezTo>
                    <a:cubicBezTo>
                      <a:pt x="8" y="33"/>
                      <a:pt x="9" y="32"/>
                      <a:pt x="11" y="31"/>
                    </a:cubicBezTo>
                    <a:cubicBezTo>
                      <a:pt x="11" y="30"/>
                      <a:pt x="11" y="30"/>
                      <a:pt x="12" y="29"/>
                    </a:cubicBezTo>
                    <a:cubicBezTo>
                      <a:pt x="14" y="22"/>
                      <a:pt x="16" y="15"/>
                      <a:pt x="18" y="8"/>
                    </a:cubicBezTo>
                    <a:cubicBezTo>
                      <a:pt x="18" y="8"/>
                      <a:pt x="18" y="8"/>
                      <a:pt x="17" y="8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5" y="1"/>
                      <a:pt x="10" y="0"/>
                      <a:pt x="6" y="1"/>
                    </a:cubicBezTo>
                    <a:cubicBezTo>
                      <a:pt x="3" y="2"/>
                      <a:pt x="0" y="6"/>
                      <a:pt x="1" y="8"/>
                    </a:cubicBezTo>
                    <a:cubicBezTo>
                      <a:pt x="1" y="12"/>
                      <a:pt x="2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" name="Freeform 202"/>
              <p:cNvSpPr>
                <a:spLocks/>
              </p:cNvSpPr>
              <p:nvPr/>
            </p:nvSpPr>
            <p:spPr bwMode="auto">
              <a:xfrm>
                <a:off x="3170238" y="-3043238"/>
                <a:ext cx="82550" cy="158750"/>
              </a:xfrm>
              <a:custGeom>
                <a:avLst/>
                <a:gdLst>
                  <a:gd name="T0" fmla="*/ 18 w 22"/>
                  <a:gd name="T1" fmla="*/ 12 h 42"/>
                  <a:gd name="T2" fmla="*/ 21 w 22"/>
                  <a:gd name="T3" fmla="*/ 6 h 42"/>
                  <a:gd name="T4" fmla="*/ 18 w 22"/>
                  <a:gd name="T5" fmla="*/ 1 h 42"/>
                  <a:gd name="T6" fmla="*/ 7 w 22"/>
                  <a:gd name="T7" fmla="*/ 0 h 42"/>
                  <a:gd name="T8" fmla="*/ 7 w 22"/>
                  <a:gd name="T9" fmla="*/ 14 h 42"/>
                  <a:gd name="T10" fmla="*/ 2 w 22"/>
                  <a:gd name="T11" fmla="*/ 27 h 42"/>
                  <a:gd name="T12" fmla="*/ 3 w 22"/>
                  <a:gd name="T13" fmla="*/ 42 h 42"/>
                  <a:gd name="T14" fmla="*/ 8 w 22"/>
                  <a:gd name="T15" fmla="*/ 30 h 42"/>
                  <a:gd name="T16" fmla="*/ 12 w 22"/>
                  <a:gd name="T17" fmla="*/ 34 h 42"/>
                  <a:gd name="T18" fmla="*/ 13 w 22"/>
                  <a:gd name="T19" fmla="*/ 34 h 42"/>
                  <a:gd name="T20" fmla="*/ 14 w 22"/>
                  <a:gd name="T21" fmla="*/ 18 h 42"/>
                  <a:gd name="T22" fmla="*/ 18 w 22"/>
                  <a:gd name="T23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2">
                    <a:moveTo>
                      <a:pt x="18" y="12"/>
                    </a:moveTo>
                    <a:cubicBezTo>
                      <a:pt x="19" y="10"/>
                      <a:pt x="20" y="8"/>
                      <a:pt x="21" y="6"/>
                    </a:cubicBezTo>
                    <a:cubicBezTo>
                      <a:pt x="22" y="4"/>
                      <a:pt x="20" y="2"/>
                      <a:pt x="18" y="1"/>
                    </a:cubicBezTo>
                    <a:cubicBezTo>
                      <a:pt x="15" y="0"/>
                      <a:pt x="11" y="0"/>
                      <a:pt x="7" y="0"/>
                    </a:cubicBezTo>
                    <a:cubicBezTo>
                      <a:pt x="11" y="7"/>
                      <a:pt x="11" y="7"/>
                      <a:pt x="7" y="14"/>
                    </a:cubicBezTo>
                    <a:cubicBezTo>
                      <a:pt x="5" y="19"/>
                      <a:pt x="3" y="23"/>
                      <a:pt x="2" y="27"/>
                    </a:cubicBezTo>
                    <a:cubicBezTo>
                      <a:pt x="0" y="32"/>
                      <a:pt x="1" y="37"/>
                      <a:pt x="3" y="42"/>
                    </a:cubicBezTo>
                    <a:cubicBezTo>
                      <a:pt x="5" y="38"/>
                      <a:pt x="5" y="34"/>
                      <a:pt x="8" y="30"/>
                    </a:cubicBezTo>
                    <a:cubicBezTo>
                      <a:pt x="9" y="32"/>
                      <a:pt x="11" y="33"/>
                      <a:pt x="12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0" y="28"/>
                      <a:pt x="12" y="23"/>
                      <a:pt x="14" y="18"/>
                    </a:cubicBezTo>
                    <a:cubicBezTo>
                      <a:pt x="15" y="16"/>
                      <a:pt x="17" y="14"/>
                      <a:pt x="18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" name="Freeform 203"/>
              <p:cNvSpPr>
                <a:spLocks/>
              </p:cNvSpPr>
              <p:nvPr/>
            </p:nvSpPr>
            <p:spPr bwMode="auto">
              <a:xfrm>
                <a:off x="2262188" y="-2332038"/>
                <a:ext cx="120650" cy="98425"/>
              </a:xfrm>
              <a:custGeom>
                <a:avLst/>
                <a:gdLst>
                  <a:gd name="T0" fmla="*/ 24 w 32"/>
                  <a:gd name="T1" fmla="*/ 11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1"/>
                    </a:moveTo>
                    <a:cubicBezTo>
                      <a:pt x="22" y="13"/>
                      <a:pt x="21" y="13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4"/>
                      <a:pt x="32" y="7"/>
                    </a:cubicBezTo>
                    <a:cubicBezTo>
                      <a:pt x="29" y="8"/>
                      <a:pt x="26" y="7"/>
                      <a:pt x="24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" name="Freeform 204"/>
              <p:cNvSpPr>
                <a:spLocks/>
              </p:cNvSpPr>
              <p:nvPr/>
            </p:nvSpPr>
            <p:spPr bwMode="auto">
              <a:xfrm>
                <a:off x="3052763" y="-2332038"/>
                <a:ext cx="120650" cy="98425"/>
              </a:xfrm>
              <a:custGeom>
                <a:avLst/>
                <a:gdLst>
                  <a:gd name="T0" fmla="*/ 14 w 32"/>
                  <a:gd name="T1" fmla="*/ 0 h 26"/>
                  <a:gd name="T2" fmla="*/ 14 w 32"/>
                  <a:gd name="T3" fmla="*/ 12 h 26"/>
                  <a:gd name="T4" fmla="*/ 9 w 32"/>
                  <a:gd name="T5" fmla="*/ 11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4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4" y="0"/>
                    </a:moveTo>
                    <a:cubicBezTo>
                      <a:pt x="13" y="4"/>
                      <a:pt x="10" y="8"/>
                      <a:pt x="14" y="12"/>
                    </a:cubicBezTo>
                    <a:cubicBezTo>
                      <a:pt x="12" y="13"/>
                      <a:pt x="10" y="13"/>
                      <a:pt x="9" y="11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5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19" y="8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" name="Freeform 205"/>
              <p:cNvSpPr>
                <a:spLocks/>
              </p:cNvSpPr>
              <p:nvPr/>
            </p:nvSpPr>
            <p:spPr bwMode="auto">
              <a:xfrm>
                <a:off x="3008313" y="-3106738"/>
                <a:ext cx="120650" cy="153987"/>
              </a:xfrm>
              <a:custGeom>
                <a:avLst/>
                <a:gdLst>
                  <a:gd name="T0" fmla="*/ 0 w 32"/>
                  <a:gd name="T1" fmla="*/ 41 h 41"/>
                  <a:gd name="T2" fmla="*/ 1 w 32"/>
                  <a:gd name="T3" fmla="*/ 41 h 41"/>
                  <a:gd name="T4" fmla="*/ 7 w 32"/>
                  <a:gd name="T5" fmla="*/ 40 h 41"/>
                  <a:gd name="T6" fmla="*/ 19 w 32"/>
                  <a:gd name="T7" fmla="*/ 27 h 41"/>
                  <a:gd name="T8" fmla="*/ 22 w 32"/>
                  <a:gd name="T9" fmla="*/ 18 h 41"/>
                  <a:gd name="T10" fmla="*/ 32 w 32"/>
                  <a:gd name="T11" fmla="*/ 8 h 41"/>
                  <a:gd name="T12" fmla="*/ 24 w 32"/>
                  <a:gd name="T13" fmla="*/ 3 h 41"/>
                  <a:gd name="T14" fmla="*/ 16 w 32"/>
                  <a:gd name="T15" fmla="*/ 7 h 41"/>
                  <a:gd name="T16" fmla="*/ 15 w 32"/>
                  <a:gd name="T17" fmla="*/ 11 h 41"/>
                  <a:gd name="T18" fmla="*/ 12 w 32"/>
                  <a:gd name="T19" fmla="*/ 26 h 41"/>
                  <a:gd name="T20" fmla="*/ 1 w 32"/>
                  <a:gd name="T21" fmla="*/ 39 h 41"/>
                  <a:gd name="T22" fmla="*/ 0 w 32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2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4"/>
                      <a:pt x="27" y="11"/>
                      <a:pt x="32" y="8"/>
                    </a:cubicBezTo>
                    <a:cubicBezTo>
                      <a:pt x="29" y="6"/>
                      <a:pt x="27" y="4"/>
                      <a:pt x="24" y="3"/>
                    </a:cubicBezTo>
                    <a:cubicBezTo>
                      <a:pt x="20" y="1"/>
                      <a:pt x="18" y="0"/>
                      <a:pt x="16" y="7"/>
                    </a:cubicBezTo>
                    <a:cubicBezTo>
                      <a:pt x="15" y="8"/>
                      <a:pt x="15" y="10"/>
                      <a:pt x="15" y="11"/>
                    </a:cubicBezTo>
                    <a:cubicBezTo>
                      <a:pt x="14" y="16"/>
                      <a:pt x="13" y="21"/>
                      <a:pt x="12" y="26"/>
                    </a:cubicBezTo>
                    <a:cubicBezTo>
                      <a:pt x="10" y="32"/>
                      <a:pt x="7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" name="Freeform 206"/>
              <p:cNvSpPr>
                <a:spLocks/>
              </p:cNvSpPr>
              <p:nvPr/>
            </p:nvSpPr>
            <p:spPr bwMode="auto">
              <a:xfrm>
                <a:off x="2298700" y="-30988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3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7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0" y="35"/>
                      <a:pt x="26" y="39"/>
                      <a:pt x="33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0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" name="Freeform 207"/>
              <p:cNvSpPr>
                <a:spLocks/>
              </p:cNvSpPr>
              <p:nvPr/>
            </p:nvSpPr>
            <p:spPr bwMode="auto">
              <a:xfrm>
                <a:off x="2924175" y="-2840038"/>
                <a:ext cx="177800" cy="84137"/>
              </a:xfrm>
              <a:custGeom>
                <a:avLst/>
                <a:gdLst>
                  <a:gd name="T0" fmla="*/ 47 w 47"/>
                  <a:gd name="T1" fmla="*/ 16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19 w 47"/>
                  <a:gd name="T13" fmla="*/ 10 h 22"/>
                  <a:gd name="T14" fmla="*/ 21 w 47"/>
                  <a:gd name="T15" fmla="*/ 11 h 22"/>
                  <a:gd name="T16" fmla="*/ 33 w 47"/>
                  <a:gd name="T17" fmla="*/ 18 h 22"/>
                  <a:gd name="T18" fmla="*/ 47 w 47"/>
                  <a:gd name="T1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6"/>
                    </a:moveTo>
                    <a:cubicBezTo>
                      <a:pt x="39" y="17"/>
                      <a:pt x="34" y="13"/>
                      <a:pt x="28" y="9"/>
                    </a:cubicBezTo>
                    <a:cubicBezTo>
                      <a:pt x="22" y="6"/>
                      <a:pt x="17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19" y="10"/>
                    </a:cubicBezTo>
                    <a:cubicBezTo>
                      <a:pt x="20" y="11"/>
                      <a:pt x="21" y="11"/>
                      <a:pt x="21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" name="Freeform 208"/>
              <p:cNvSpPr>
                <a:spLocks/>
              </p:cNvSpPr>
              <p:nvPr/>
            </p:nvSpPr>
            <p:spPr bwMode="auto">
              <a:xfrm>
                <a:off x="2333625" y="-2835275"/>
                <a:ext cx="169863" cy="71437"/>
              </a:xfrm>
              <a:custGeom>
                <a:avLst/>
                <a:gdLst>
                  <a:gd name="T0" fmla="*/ 10 w 45"/>
                  <a:gd name="T1" fmla="*/ 18 h 19"/>
                  <a:gd name="T2" fmla="*/ 18 w 45"/>
                  <a:gd name="T3" fmla="*/ 14 h 19"/>
                  <a:gd name="T4" fmla="*/ 27 w 45"/>
                  <a:gd name="T5" fmla="*/ 9 h 19"/>
                  <a:gd name="T6" fmla="*/ 27 w 45"/>
                  <a:gd name="T7" fmla="*/ 15 h 19"/>
                  <a:gd name="T8" fmla="*/ 45 w 45"/>
                  <a:gd name="T9" fmla="*/ 6 h 19"/>
                  <a:gd name="T10" fmla="*/ 45 w 45"/>
                  <a:gd name="T11" fmla="*/ 6 h 19"/>
                  <a:gd name="T12" fmla="*/ 38 w 45"/>
                  <a:gd name="T13" fmla="*/ 0 h 19"/>
                  <a:gd name="T14" fmla="*/ 37 w 45"/>
                  <a:gd name="T15" fmla="*/ 0 h 19"/>
                  <a:gd name="T16" fmla="*/ 17 w 45"/>
                  <a:gd name="T17" fmla="*/ 9 h 19"/>
                  <a:gd name="T18" fmla="*/ 0 w 45"/>
                  <a:gd name="T19" fmla="*/ 15 h 19"/>
                  <a:gd name="T20" fmla="*/ 0 w 45"/>
                  <a:gd name="T21" fmla="*/ 15 h 19"/>
                  <a:gd name="T22" fmla="*/ 10 w 45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19">
                    <a:moveTo>
                      <a:pt x="10" y="18"/>
                    </a:moveTo>
                    <a:cubicBezTo>
                      <a:pt x="13" y="17"/>
                      <a:pt x="16" y="16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5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4"/>
                      <a:pt x="41" y="2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6"/>
                      <a:pt x="17" y="9"/>
                    </a:cubicBezTo>
                    <a:cubicBezTo>
                      <a:pt x="12" y="12"/>
                      <a:pt x="7" y="15"/>
                      <a:pt x="0" y="15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3" y="18"/>
                      <a:pt x="5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" name="Freeform 209"/>
              <p:cNvSpPr>
                <a:spLocks/>
              </p:cNvSpPr>
              <p:nvPr/>
            </p:nvSpPr>
            <p:spPr bwMode="auto">
              <a:xfrm>
                <a:off x="2743200" y="-3043238"/>
                <a:ext cx="125413" cy="90487"/>
              </a:xfrm>
              <a:custGeom>
                <a:avLst/>
                <a:gdLst>
                  <a:gd name="T0" fmla="*/ 10 w 33"/>
                  <a:gd name="T1" fmla="*/ 0 h 24"/>
                  <a:gd name="T2" fmla="*/ 0 w 33"/>
                  <a:gd name="T3" fmla="*/ 0 h 24"/>
                  <a:gd name="T4" fmla="*/ 11 w 33"/>
                  <a:gd name="T5" fmla="*/ 18 h 24"/>
                  <a:gd name="T6" fmla="*/ 33 w 33"/>
                  <a:gd name="T7" fmla="*/ 24 h 24"/>
                  <a:gd name="T8" fmla="*/ 32 w 33"/>
                  <a:gd name="T9" fmla="*/ 22 h 24"/>
                  <a:gd name="T10" fmla="*/ 18 w 33"/>
                  <a:gd name="T11" fmla="*/ 16 h 24"/>
                  <a:gd name="T12" fmla="*/ 12 w 33"/>
                  <a:gd name="T13" fmla="*/ 2 h 24"/>
                  <a:gd name="T14" fmla="*/ 10 w 33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4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8"/>
                      <a:pt x="5" y="14"/>
                      <a:pt x="11" y="18"/>
                    </a:cubicBezTo>
                    <a:cubicBezTo>
                      <a:pt x="18" y="23"/>
                      <a:pt x="26" y="24"/>
                      <a:pt x="33" y="24"/>
                    </a:cubicBezTo>
                    <a:cubicBezTo>
                      <a:pt x="33" y="23"/>
                      <a:pt x="32" y="23"/>
                      <a:pt x="32" y="22"/>
                    </a:cubicBezTo>
                    <a:cubicBezTo>
                      <a:pt x="26" y="22"/>
                      <a:pt x="22" y="20"/>
                      <a:pt x="18" y="16"/>
                    </a:cubicBezTo>
                    <a:cubicBezTo>
                      <a:pt x="15" y="12"/>
                      <a:pt x="13" y="7"/>
                      <a:pt x="12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" name="Freeform 210"/>
              <p:cNvSpPr>
                <a:spLocks/>
              </p:cNvSpPr>
              <p:nvPr/>
            </p:nvSpPr>
            <p:spPr bwMode="auto">
              <a:xfrm>
                <a:off x="2559050" y="-3043238"/>
                <a:ext cx="139700" cy="101600"/>
              </a:xfrm>
              <a:custGeom>
                <a:avLst/>
                <a:gdLst>
                  <a:gd name="T0" fmla="*/ 35 w 37"/>
                  <a:gd name="T1" fmla="*/ 0 h 27"/>
                  <a:gd name="T2" fmla="*/ 25 w 37"/>
                  <a:gd name="T3" fmla="*/ 0 h 27"/>
                  <a:gd name="T4" fmla="*/ 23 w 37"/>
                  <a:gd name="T5" fmla="*/ 2 h 27"/>
                  <a:gd name="T6" fmla="*/ 21 w 37"/>
                  <a:gd name="T7" fmla="*/ 8 h 27"/>
                  <a:gd name="T8" fmla="*/ 2 w 37"/>
                  <a:gd name="T9" fmla="*/ 23 h 27"/>
                  <a:gd name="T10" fmla="*/ 0 w 37"/>
                  <a:gd name="T11" fmla="*/ 24 h 27"/>
                  <a:gd name="T12" fmla="*/ 35 w 37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7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6"/>
                      <a:pt x="21" y="8"/>
                    </a:cubicBezTo>
                    <a:cubicBezTo>
                      <a:pt x="17" y="17"/>
                      <a:pt x="11" y="22"/>
                      <a:pt x="2" y="23"/>
                    </a:cubicBezTo>
                    <a:cubicBezTo>
                      <a:pt x="1" y="23"/>
                      <a:pt x="1" y="24"/>
                      <a:pt x="0" y="24"/>
                    </a:cubicBezTo>
                    <a:cubicBezTo>
                      <a:pt x="15" y="27"/>
                      <a:pt x="37" y="12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" name="Freeform 211"/>
              <p:cNvSpPr>
                <a:spLocks/>
              </p:cNvSpPr>
              <p:nvPr/>
            </p:nvSpPr>
            <p:spPr bwMode="auto">
              <a:xfrm>
                <a:off x="2182813" y="-3122613"/>
                <a:ext cx="161925" cy="79375"/>
              </a:xfrm>
              <a:custGeom>
                <a:avLst/>
                <a:gdLst>
                  <a:gd name="T0" fmla="*/ 1 w 43"/>
                  <a:gd name="T1" fmla="*/ 21 h 21"/>
                  <a:gd name="T2" fmla="*/ 10 w 43"/>
                  <a:gd name="T3" fmla="*/ 19 h 21"/>
                  <a:gd name="T4" fmla="*/ 29 w 43"/>
                  <a:gd name="T5" fmla="*/ 12 h 21"/>
                  <a:gd name="T6" fmla="*/ 41 w 43"/>
                  <a:gd name="T7" fmla="*/ 5 h 21"/>
                  <a:gd name="T8" fmla="*/ 43 w 43"/>
                  <a:gd name="T9" fmla="*/ 3 h 21"/>
                  <a:gd name="T10" fmla="*/ 32 w 43"/>
                  <a:gd name="T11" fmla="*/ 0 h 21"/>
                  <a:gd name="T12" fmla="*/ 27 w 43"/>
                  <a:gd name="T13" fmla="*/ 2 h 21"/>
                  <a:gd name="T14" fmla="*/ 23 w 43"/>
                  <a:gd name="T15" fmla="*/ 7 h 21"/>
                  <a:gd name="T16" fmla="*/ 8 w 43"/>
                  <a:gd name="T17" fmla="*/ 17 h 21"/>
                  <a:gd name="T18" fmla="*/ 0 w 43"/>
                  <a:gd name="T19" fmla="*/ 19 h 21"/>
                  <a:gd name="T20" fmla="*/ 0 w 43"/>
                  <a:gd name="T21" fmla="*/ 20 h 21"/>
                  <a:gd name="T22" fmla="*/ 1 w 43"/>
                  <a:gd name="T2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1">
                    <a:moveTo>
                      <a:pt x="1" y="21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6" y="6"/>
                      <a:pt x="41" y="5"/>
                    </a:cubicBezTo>
                    <a:cubicBezTo>
                      <a:pt x="42" y="5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4"/>
                      <a:pt x="24" y="5"/>
                      <a:pt x="23" y="7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" name="Freeform 212"/>
              <p:cNvSpPr>
                <a:spLocks/>
              </p:cNvSpPr>
              <p:nvPr/>
            </p:nvSpPr>
            <p:spPr bwMode="auto">
              <a:xfrm>
                <a:off x="3090863" y="-3128963"/>
                <a:ext cx="161925" cy="85725"/>
              </a:xfrm>
              <a:custGeom>
                <a:avLst/>
                <a:gdLst>
                  <a:gd name="T0" fmla="*/ 1 w 43"/>
                  <a:gd name="T1" fmla="*/ 6 h 23"/>
                  <a:gd name="T2" fmla="*/ 14 w 43"/>
                  <a:gd name="T3" fmla="*/ 14 h 23"/>
                  <a:gd name="T4" fmla="*/ 26 w 43"/>
                  <a:gd name="T5" fmla="*/ 21 h 23"/>
                  <a:gd name="T6" fmla="*/ 38 w 43"/>
                  <a:gd name="T7" fmla="*/ 21 h 23"/>
                  <a:gd name="T8" fmla="*/ 43 w 43"/>
                  <a:gd name="T9" fmla="*/ 23 h 23"/>
                  <a:gd name="T10" fmla="*/ 43 w 43"/>
                  <a:gd name="T11" fmla="*/ 22 h 23"/>
                  <a:gd name="T12" fmla="*/ 40 w 43"/>
                  <a:gd name="T13" fmla="*/ 20 h 23"/>
                  <a:gd name="T14" fmla="*/ 33 w 43"/>
                  <a:gd name="T15" fmla="*/ 18 h 23"/>
                  <a:gd name="T16" fmla="*/ 18 w 43"/>
                  <a:gd name="T17" fmla="*/ 6 h 23"/>
                  <a:gd name="T18" fmla="*/ 13 w 43"/>
                  <a:gd name="T19" fmla="*/ 3 h 23"/>
                  <a:gd name="T20" fmla="*/ 0 w 43"/>
                  <a:gd name="T21" fmla="*/ 5 h 23"/>
                  <a:gd name="T22" fmla="*/ 1 w 43"/>
                  <a:gd name="T23" fmla="*/ 6 h 23"/>
                  <a:gd name="T24" fmla="*/ 1 w 43"/>
                  <a:gd name="T25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3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1" y="20"/>
                      <a:pt x="26" y="21"/>
                    </a:cubicBezTo>
                    <a:cubicBezTo>
                      <a:pt x="30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3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2"/>
                      <a:pt x="18" y="6"/>
                    </a:cubicBezTo>
                    <a:cubicBezTo>
                      <a:pt x="16" y="5"/>
                      <a:pt x="15" y="3"/>
                      <a:pt x="13" y="3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" name="Freeform 213"/>
              <p:cNvSpPr>
                <a:spLocks/>
              </p:cNvSpPr>
              <p:nvPr/>
            </p:nvSpPr>
            <p:spPr bwMode="auto">
              <a:xfrm>
                <a:off x="2430463" y="-2967038"/>
                <a:ext cx="125413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" name="Freeform 214"/>
              <p:cNvSpPr>
                <a:spLocks/>
              </p:cNvSpPr>
              <p:nvPr/>
            </p:nvSpPr>
            <p:spPr bwMode="auto">
              <a:xfrm>
                <a:off x="2879725" y="-2967038"/>
                <a:ext cx="123825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1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0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" name="Freeform 215"/>
              <p:cNvSpPr>
                <a:spLocks/>
              </p:cNvSpPr>
              <p:nvPr/>
            </p:nvSpPr>
            <p:spPr bwMode="auto">
              <a:xfrm>
                <a:off x="2630488" y="-3065463"/>
                <a:ext cx="173038" cy="11112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5" y="0"/>
                      <a:pt x="0" y="0"/>
                    </a:cubicBezTo>
                    <a:cubicBezTo>
                      <a:pt x="1" y="2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2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" name="Freeform 216"/>
              <p:cNvSpPr>
                <a:spLocks/>
              </p:cNvSpPr>
              <p:nvPr/>
            </p:nvSpPr>
            <p:spPr bwMode="auto">
              <a:xfrm>
                <a:off x="2687638" y="-3381375"/>
                <a:ext cx="55563" cy="55562"/>
              </a:xfrm>
              <a:custGeom>
                <a:avLst/>
                <a:gdLst>
                  <a:gd name="T0" fmla="*/ 5 w 15"/>
                  <a:gd name="T1" fmla="*/ 11 h 15"/>
                  <a:gd name="T2" fmla="*/ 5 w 15"/>
                  <a:gd name="T3" fmla="*/ 15 h 15"/>
                  <a:gd name="T4" fmla="*/ 10 w 15"/>
                  <a:gd name="T5" fmla="*/ 15 h 15"/>
                  <a:gd name="T6" fmla="*/ 10 w 15"/>
                  <a:gd name="T7" fmla="*/ 13 h 15"/>
                  <a:gd name="T8" fmla="*/ 13 w 15"/>
                  <a:gd name="T9" fmla="*/ 9 h 15"/>
                  <a:gd name="T10" fmla="*/ 15 w 15"/>
                  <a:gd name="T11" fmla="*/ 9 h 15"/>
                  <a:gd name="T12" fmla="*/ 15 w 15"/>
                  <a:gd name="T13" fmla="*/ 5 h 15"/>
                  <a:gd name="T14" fmla="*/ 10 w 15"/>
                  <a:gd name="T15" fmla="*/ 5 h 15"/>
                  <a:gd name="T16" fmla="*/ 9 w 15"/>
                  <a:gd name="T17" fmla="*/ 0 h 15"/>
                  <a:gd name="T18" fmla="*/ 5 w 15"/>
                  <a:gd name="T19" fmla="*/ 0 h 15"/>
                  <a:gd name="T20" fmla="*/ 5 w 15"/>
                  <a:gd name="T21" fmla="*/ 2 h 15"/>
                  <a:gd name="T22" fmla="*/ 2 w 15"/>
                  <a:gd name="T23" fmla="*/ 5 h 15"/>
                  <a:gd name="T24" fmla="*/ 0 w 15"/>
                  <a:gd name="T25" fmla="*/ 5 h 15"/>
                  <a:gd name="T26" fmla="*/ 0 w 15"/>
                  <a:gd name="T27" fmla="*/ 9 h 15"/>
                  <a:gd name="T28" fmla="*/ 3 w 15"/>
                  <a:gd name="T29" fmla="*/ 9 h 15"/>
                  <a:gd name="T30" fmla="*/ 5 w 15"/>
                  <a:gd name="T3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5">
                    <a:moveTo>
                      <a:pt x="5" y="11"/>
                    </a:moveTo>
                    <a:cubicBezTo>
                      <a:pt x="5" y="13"/>
                      <a:pt x="5" y="14"/>
                      <a:pt x="5" y="15"/>
                    </a:cubicBezTo>
                    <a:cubicBezTo>
                      <a:pt x="7" y="15"/>
                      <a:pt x="8" y="15"/>
                      <a:pt x="10" y="15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7"/>
                      <a:pt x="15" y="5"/>
                    </a:cubicBezTo>
                    <a:cubicBezTo>
                      <a:pt x="13" y="5"/>
                      <a:pt x="10" y="6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" name="Freeform 217"/>
              <p:cNvSpPr>
                <a:spLocks/>
              </p:cNvSpPr>
              <p:nvPr/>
            </p:nvSpPr>
            <p:spPr bwMode="auto">
              <a:xfrm>
                <a:off x="2924175" y="-3087688"/>
                <a:ext cx="26988" cy="74612"/>
              </a:xfrm>
              <a:custGeom>
                <a:avLst/>
                <a:gdLst>
                  <a:gd name="T0" fmla="*/ 0 w 7"/>
                  <a:gd name="T1" fmla="*/ 6 h 20"/>
                  <a:gd name="T2" fmla="*/ 2 w 7"/>
                  <a:gd name="T3" fmla="*/ 18 h 20"/>
                  <a:gd name="T4" fmla="*/ 4 w 7"/>
                  <a:gd name="T5" fmla="*/ 20 h 20"/>
                  <a:gd name="T6" fmla="*/ 5 w 7"/>
                  <a:gd name="T7" fmla="*/ 18 h 20"/>
                  <a:gd name="T8" fmla="*/ 7 w 7"/>
                  <a:gd name="T9" fmla="*/ 6 h 20"/>
                  <a:gd name="T10" fmla="*/ 7 w 7"/>
                  <a:gd name="T11" fmla="*/ 6 h 20"/>
                  <a:gd name="T12" fmla="*/ 7 w 7"/>
                  <a:gd name="T13" fmla="*/ 4 h 20"/>
                  <a:gd name="T14" fmla="*/ 3 w 7"/>
                  <a:gd name="T15" fmla="*/ 1 h 20"/>
                  <a:gd name="T16" fmla="*/ 0 w 7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0">
                    <a:moveTo>
                      <a:pt x="0" y="6"/>
                    </a:moveTo>
                    <a:cubicBezTo>
                      <a:pt x="1" y="10"/>
                      <a:pt x="1" y="14"/>
                      <a:pt x="2" y="18"/>
                    </a:cubicBezTo>
                    <a:cubicBezTo>
                      <a:pt x="2" y="19"/>
                      <a:pt x="3" y="20"/>
                      <a:pt x="4" y="20"/>
                    </a:cubicBezTo>
                    <a:cubicBezTo>
                      <a:pt x="4" y="20"/>
                      <a:pt x="5" y="19"/>
                      <a:pt x="5" y="18"/>
                    </a:cubicBezTo>
                    <a:cubicBezTo>
                      <a:pt x="6" y="14"/>
                      <a:pt x="7" y="10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" name="Freeform 218"/>
              <p:cNvSpPr>
                <a:spLocks/>
              </p:cNvSpPr>
              <p:nvPr/>
            </p:nvSpPr>
            <p:spPr bwMode="auto">
              <a:xfrm>
                <a:off x="2476500" y="-3087688"/>
                <a:ext cx="33338" cy="74612"/>
              </a:xfrm>
              <a:custGeom>
                <a:avLst/>
                <a:gdLst>
                  <a:gd name="T0" fmla="*/ 3 w 9"/>
                  <a:gd name="T1" fmla="*/ 18 h 20"/>
                  <a:gd name="T2" fmla="*/ 4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3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4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4"/>
                      <a:pt x="8" y="9"/>
                      <a:pt x="9" y="4"/>
                    </a:cubicBezTo>
                    <a:cubicBezTo>
                      <a:pt x="9" y="1"/>
                      <a:pt x="6" y="0"/>
                      <a:pt x="3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" name="Freeform 219"/>
              <p:cNvSpPr>
                <a:spLocks/>
              </p:cNvSpPr>
              <p:nvPr/>
            </p:nvSpPr>
            <p:spPr bwMode="auto">
              <a:xfrm>
                <a:off x="2465388" y="-3189288"/>
                <a:ext cx="49213" cy="52387"/>
              </a:xfrm>
              <a:custGeom>
                <a:avLst/>
                <a:gdLst>
                  <a:gd name="T0" fmla="*/ 3 w 13"/>
                  <a:gd name="T1" fmla="*/ 9 h 14"/>
                  <a:gd name="T2" fmla="*/ 5 w 13"/>
                  <a:gd name="T3" fmla="*/ 9 h 14"/>
                  <a:gd name="T4" fmla="*/ 5 w 13"/>
                  <a:gd name="T5" fmla="*/ 14 h 14"/>
                  <a:gd name="T6" fmla="*/ 9 w 13"/>
                  <a:gd name="T7" fmla="*/ 14 h 14"/>
                  <a:gd name="T8" fmla="*/ 9 w 13"/>
                  <a:gd name="T9" fmla="*/ 9 h 14"/>
                  <a:gd name="T10" fmla="*/ 13 w 13"/>
                  <a:gd name="T11" fmla="*/ 7 h 14"/>
                  <a:gd name="T12" fmla="*/ 9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3 w 13"/>
                  <a:gd name="T21" fmla="*/ 5 h 14"/>
                  <a:gd name="T22" fmla="*/ 0 w 13"/>
                  <a:gd name="T23" fmla="*/ 7 h 14"/>
                  <a:gd name="T24" fmla="*/ 3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8"/>
                      <a:pt x="13" y="11"/>
                      <a:pt x="13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" name="Freeform 220"/>
              <p:cNvSpPr>
                <a:spLocks/>
              </p:cNvSpPr>
              <p:nvPr/>
            </p:nvSpPr>
            <p:spPr bwMode="auto">
              <a:xfrm>
                <a:off x="2913063" y="-3189288"/>
                <a:ext cx="49213" cy="52387"/>
              </a:xfrm>
              <a:custGeom>
                <a:avLst/>
                <a:gdLst>
                  <a:gd name="T0" fmla="*/ 5 w 13"/>
                  <a:gd name="T1" fmla="*/ 9 h 14"/>
                  <a:gd name="T2" fmla="*/ 5 w 13"/>
                  <a:gd name="T3" fmla="*/ 14 h 14"/>
                  <a:gd name="T4" fmla="*/ 9 w 13"/>
                  <a:gd name="T5" fmla="*/ 14 h 14"/>
                  <a:gd name="T6" fmla="*/ 9 w 13"/>
                  <a:gd name="T7" fmla="*/ 9 h 14"/>
                  <a:gd name="T8" fmla="*/ 12 w 13"/>
                  <a:gd name="T9" fmla="*/ 9 h 14"/>
                  <a:gd name="T10" fmla="*/ 13 w 13"/>
                  <a:gd name="T11" fmla="*/ 7 h 14"/>
                  <a:gd name="T12" fmla="*/ 11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5 w 13"/>
                  <a:gd name="T21" fmla="*/ 5 h 14"/>
                  <a:gd name="T22" fmla="*/ 0 w 13"/>
                  <a:gd name="T23" fmla="*/ 7 h 14"/>
                  <a:gd name="T24" fmla="*/ 5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5" y="9"/>
                    </a:move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1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" name="Oval 221"/>
              <p:cNvSpPr>
                <a:spLocks noChangeArrowheads="1"/>
              </p:cNvSpPr>
              <p:nvPr/>
            </p:nvSpPr>
            <p:spPr bwMode="auto">
              <a:xfrm>
                <a:off x="2701925" y="-3302000"/>
                <a:ext cx="30163" cy="2540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" name="Freeform 222"/>
              <p:cNvSpPr>
                <a:spLocks/>
              </p:cNvSpPr>
              <p:nvPr/>
            </p:nvSpPr>
            <p:spPr bwMode="auto">
              <a:xfrm>
                <a:off x="2484438" y="-3122613"/>
                <a:ext cx="19050" cy="23812"/>
              </a:xfrm>
              <a:custGeom>
                <a:avLst/>
                <a:gdLst>
                  <a:gd name="T0" fmla="*/ 5 w 5"/>
                  <a:gd name="T1" fmla="*/ 3 h 6"/>
                  <a:gd name="T2" fmla="*/ 3 w 5"/>
                  <a:gd name="T3" fmla="*/ 0 h 6"/>
                  <a:gd name="T4" fmla="*/ 0 w 5"/>
                  <a:gd name="T5" fmla="*/ 2 h 6"/>
                  <a:gd name="T6" fmla="*/ 2 w 5"/>
                  <a:gd name="T7" fmla="*/ 5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3" y="6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" name="Freeform 223"/>
              <p:cNvSpPr>
                <a:spLocks/>
              </p:cNvSpPr>
              <p:nvPr/>
            </p:nvSpPr>
            <p:spPr bwMode="auto">
              <a:xfrm>
                <a:off x="2928938" y="-3122613"/>
                <a:ext cx="22225" cy="23812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6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" name="Freeform 224"/>
              <p:cNvSpPr>
                <a:spLocks/>
              </p:cNvSpPr>
              <p:nvPr/>
            </p:nvSpPr>
            <p:spPr bwMode="auto">
              <a:xfrm>
                <a:off x="2786063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" name="Freeform 225"/>
              <p:cNvSpPr>
                <a:spLocks/>
              </p:cNvSpPr>
              <p:nvPr/>
            </p:nvSpPr>
            <p:spPr bwMode="auto">
              <a:xfrm>
                <a:off x="2668588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1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2"/>
                      <a:pt x="2" y="0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" name="Freeform 226"/>
              <p:cNvSpPr>
                <a:spLocks/>
              </p:cNvSpPr>
              <p:nvPr/>
            </p:nvSpPr>
            <p:spPr bwMode="auto">
              <a:xfrm>
                <a:off x="2709863" y="-3098800"/>
                <a:ext cx="15875" cy="22225"/>
              </a:xfrm>
              <a:custGeom>
                <a:avLst/>
                <a:gdLst>
                  <a:gd name="T0" fmla="*/ 4 w 4"/>
                  <a:gd name="T1" fmla="*/ 3 h 6"/>
                  <a:gd name="T2" fmla="*/ 1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2"/>
                      <a:pt x="1" y="0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" name="Freeform 227"/>
              <p:cNvSpPr>
                <a:spLocks/>
              </p:cNvSpPr>
              <p:nvPr/>
            </p:nvSpPr>
            <p:spPr bwMode="auto">
              <a:xfrm>
                <a:off x="2747963" y="-309562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" name="Freeform 228"/>
              <p:cNvSpPr>
                <a:spLocks/>
              </p:cNvSpPr>
              <p:nvPr/>
            </p:nvSpPr>
            <p:spPr bwMode="auto">
              <a:xfrm>
                <a:off x="2630488" y="-309562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" name="Freeform 229"/>
              <p:cNvSpPr>
                <a:spLocks/>
              </p:cNvSpPr>
              <p:nvPr/>
            </p:nvSpPr>
            <p:spPr bwMode="auto">
              <a:xfrm>
                <a:off x="2605088" y="-1951038"/>
                <a:ext cx="222250" cy="68262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1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5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49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0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3" y="3"/>
                      <a:pt x="6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5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6" y="10"/>
                      <a:pt x="48" y="10"/>
                    </a:cubicBezTo>
                    <a:cubicBezTo>
                      <a:pt x="49" y="10"/>
                      <a:pt x="50" y="9"/>
                      <a:pt x="50" y="8"/>
                    </a:cubicBezTo>
                    <a:cubicBezTo>
                      <a:pt x="49" y="6"/>
                      <a:pt x="49" y="5"/>
                      <a:pt x="49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" name="Freeform 230"/>
              <p:cNvSpPr>
                <a:spLocks/>
              </p:cNvSpPr>
              <p:nvPr/>
            </p:nvSpPr>
            <p:spPr bwMode="auto">
              <a:xfrm>
                <a:off x="2698750" y="-2414588"/>
                <a:ext cx="26988" cy="38100"/>
              </a:xfrm>
              <a:custGeom>
                <a:avLst/>
                <a:gdLst>
                  <a:gd name="T0" fmla="*/ 4 w 7"/>
                  <a:gd name="T1" fmla="*/ 5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6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5"/>
                    </a:moveTo>
                    <a:cubicBezTo>
                      <a:pt x="5" y="4"/>
                      <a:pt x="4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4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9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5" y="6"/>
                      <a:pt x="4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" name="Freeform 231"/>
              <p:cNvSpPr>
                <a:spLocks/>
              </p:cNvSpPr>
              <p:nvPr/>
            </p:nvSpPr>
            <p:spPr bwMode="auto">
              <a:xfrm>
                <a:off x="2762250" y="-2414588"/>
                <a:ext cx="30163" cy="38100"/>
              </a:xfrm>
              <a:custGeom>
                <a:avLst/>
                <a:gdLst>
                  <a:gd name="T0" fmla="*/ 15 w 19"/>
                  <a:gd name="T1" fmla="*/ 10 h 24"/>
                  <a:gd name="T2" fmla="*/ 5 w 19"/>
                  <a:gd name="T3" fmla="*/ 10 h 24"/>
                  <a:gd name="T4" fmla="*/ 5 w 19"/>
                  <a:gd name="T5" fmla="*/ 0 h 24"/>
                  <a:gd name="T6" fmla="*/ 0 w 19"/>
                  <a:gd name="T7" fmla="*/ 0 h 24"/>
                  <a:gd name="T8" fmla="*/ 0 w 19"/>
                  <a:gd name="T9" fmla="*/ 24 h 24"/>
                  <a:gd name="T10" fmla="*/ 5 w 19"/>
                  <a:gd name="T11" fmla="*/ 24 h 24"/>
                  <a:gd name="T12" fmla="*/ 5 w 19"/>
                  <a:gd name="T13" fmla="*/ 12 h 24"/>
                  <a:gd name="T14" fmla="*/ 15 w 19"/>
                  <a:gd name="T15" fmla="*/ 12 h 24"/>
                  <a:gd name="T16" fmla="*/ 15 w 19"/>
                  <a:gd name="T17" fmla="*/ 24 h 24"/>
                  <a:gd name="T18" fmla="*/ 19 w 19"/>
                  <a:gd name="T19" fmla="*/ 24 h 24"/>
                  <a:gd name="T20" fmla="*/ 19 w 19"/>
                  <a:gd name="T21" fmla="*/ 0 h 24"/>
                  <a:gd name="T22" fmla="*/ 15 w 19"/>
                  <a:gd name="T23" fmla="*/ 0 h 24"/>
                  <a:gd name="T24" fmla="*/ 15 w 19"/>
                  <a:gd name="T25" fmla="*/ 10 h 24"/>
                  <a:gd name="T26" fmla="*/ 15 w 19"/>
                  <a:gd name="T27" fmla="*/ 10 h 24"/>
                  <a:gd name="T28" fmla="*/ 15 w 19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4">
                    <a:moveTo>
                      <a:pt x="15" y="10"/>
                    </a:moveTo>
                    <a:lnTo>
                      <a:pt x="5" y="1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5" y="24"/>
                    </a:lnTo>
                    <a:lnTo>
                      <a:pt x="5" y="12"/>
                    </a:lnTo>
                    <a:lnTo>
                      <a:pt x="15" y="12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" name="Freeform 232"/>
              <p:cNvSpPr>
                <a:spLocks noEditPoints="1"/>
              </p:cNvSpPr>
              <p:nvPr/>
            </p:nvSpPr>
            <p:spPr bwMode="auto">
              <a:xfrm>
                <a:off x="2616200" y="-2459038"/>
                <a:ext cx="200025" cy="349250"/>
              </a:xfrm>
              <a:custGeom>
                <a:avLst/>
                <a:gdLst>
                  <a:gd name="T0" fmla="*/ 10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7 h 93"/>
                  <a:gd name="T8" fmla="*/ 24 w 53"/>
                  <a:gd name="T9" fmla="*/ 27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7 h 93"/>
                  <a:gd name="T18" fmla="*/ 33 w 53"/>
                  <a:gd name="T19" fmla="*/ 27 h 93"/>
                  <a:gd name="T20" fmla="*/ 35 w 53"/>
                  <a:gd name="T21" fmla="*/ 93 h 93"/>
                  <a:gd name="T22" fmla="*/ 41 w 53"/>
                  <a:gd name="T23" fmla="*/ 93 h 93"/>
                  <a:gd name="T24" fmla="*/ 41 w 53"/>
                  <a:gd name="T25" fmla="*/ 92 h 93"/>
                  <a:gd name="T26" fmla="*/ 37 w 53"/>
                  <a:gd name="T27" fmla="*/ 27 h 93"/>
                  <a:gd name="T28" fmla="*/ 53 w 53"/>
                  <a:gd name="T29" fmla="*/ 27 h 93"/>
                  <a:gd name="T30" fmla="*/ 53 w 53"/>
                  <a:gd name="T31" fmla="*/ 7 h 93"/>
                  <a:gd name="T32" fmla="*/ 40 w 53"/>
                  <a:gd name="T33" fmla="*/ 7 h 93"/>
                  <a:gd name="T34" fmla="*/ 42 w 53"/>
                  <a:gd name="T35" fmla="*/ 5 h 93"/>
                  <a:gd name="T36" fmla="*/ 40 w 53"/>
                  <a:gd name="T37" fmla="*/ 4 h 93"/>
                  <a:gd name="T38" fmla="*/ 40 w 53"/>
                  <a:gd name="T39" fmla="*/ 1 h 93"/>
                  <a:gd name="T40" fmla="*/ 41 w 53"/>
                  <a:gd name="T41" fmla="*/ 1 h 93"/>
                  <a:gd name="T42" fmla="*/ 41 w 53"/>
                  <a:gd name="T43" fmla="*/ 0 h 93"/>
                  <a:gd name="T44" fmla="*/ 41 w 53"/>
                  <a:gd name="T45" fmla="*/ 0 h 93"/>
                  <a:gd name="T46" fmla="*/ 10 w 53"/>
                  <a:gd name="T47" fmla="*/ 0 h 93"/>
                  <a:gd name="T48" fmla="*/ 10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4 h 93"/>
                  <a:gd name="T56" fmla="*/ 10 w 53"/>
                  <a:gd name="T57" fmla="*/ 5 h 93"/>
                  <a:gd name="T58" fmla="*/ 12 w 53"/>
                  <a:gd name="T59" fmla="*/ 7 h 93"/>
                  <a:gd name="T60" fmla="*/ 0 w 53"/>
                  <a:gd name="T61" fmla="*/ 7 h 93"/>
                  <a:gd name="T62" fmla="*/ 0 w 53"/>
                  <a:gd name="T63" fmla="*/ 27 h 93"/>
                  <a:gd name="T64" fmla="*/ 15 w 53"/>
                  <a:gd name="T65" fmla="*/ 27 h 93"/>
                  <a:gd name="T66" fmla="*/ 10 w 53"/>
                  <a:gd name="T67" fmla="*/ 93 h 93"/>
                  <a:gd name="T68" fmla="*/ 10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0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1" y="6"/>
                      <a:pt x="42" y="6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3"/>
                      <a:pt x="10" y="93"/>
                      <a:pt x="10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" name="Freeform 233"/>
              <p:cNvSpPr>
                <a:spLocks/>
              </p:cNvSpPr>
              <p:nvPr/>
            </p:nvSpPr>
            <p:spPr bwMode="auto">
              <a:xfrm>
                <a:off x="2638425" y="-2428875"/>
                <a:ext cx="30163" cy="52387"/>
              </a:xfrm>
              <a:custGeom>
                <a:avLst/>
                <a:gdLst>
                  <a:gd name="T0" fmla="*/ 4 w 8"/>
                  <a:gd name="T1" fmla="*/ 8 h 14"/>
                  <a:gd name="T2" fmla="*/ 0 w 8"/>
                  <a:gd name="T3" fmla="*/ 5 h 14"/>
                  <a:gd name="T4" fmla="*/ 1 w 8"/>
                  <a:gd name="T5" fmla="*/ 6 h 14"/>
                  <a:gd name="T6" fmla="*/ 2 w 8"/>
                  <a:gd name="T7" fmla="*/ 7 h 14"/>
                  <a:gd name="T8" fmla="*/ 2 w 8"/>
                  <a:gd name="T9" fmla="*/ 9 h 14"/>
                  <a:gd name="T10" fmla="*/ 2 w 8"/>
                  <a:gd name="T11" fmla="*/ 9 h 14"/>
                  <a:gd name="T12" fmla="*/ 1 w 8"/>
                  <a:gd name="T13" fmla="*/ 10 h 14"/>
                  <a:gd name="T14" fmla="*/ 0 w 8"/>
                  <a:gd name="T15" fmla="*/ 11 h 14"/>
                  <a:gd name="T16" fmla="*/ 5 w 8"/>
                  <a:gd name="T17" fmla="*/ 10 h 14"/>
                  <a:gd name="T18" fmla="*/ 4 w 8"/>
                  <a:gd name="T1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4">
                    <a:moveTo>
                      <a:pt x="4" y="8"/>
                    </a:moveTo>
                    <a:cubicBezTo>
                      <a:pt x="8" y="5"/>
                      <a:pt x="1" y="0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2"/>
                      <a:pt x="6" y="8"/>
                      <a:pt x="2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4"/>
                      <a:pt x="1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5" y="14"/>
                      <a:pt x="5" y="10"/>
                    </a:cubicBezTo>
                    <a:cubicBezTo>
                      <a:pt x="5" y="9"/>
                      <a:pt x="5" y="8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" name="Freeform 234"/>
              <p:cNvSpPr>
                <a:spLocks/>
              </p:cNvSpPr>
              <p:nvPr/>
            </p:nvSpPr>
            <p:spPr bwMode="auto">
              <a:xfrm>
                <a:off x="2676525" y="-2497138"/>
                <a:ext cx="74613" cy="3175"/>
              </a:xfrm>
              <a:custGeom>
                <a:avLst/>
                <a:gdLst>
                  <a:gd name="T0" fmla="*/ 20 w 20"/>
                  <a:gd name="T1" fmla="*/ 0 h 1"/>
                  <a:gd name="T2" fmla="*/ 10 w 20"/>
                  <a:gd name="T3" fmla="*/ 0 h 1"/>
                  <a:gd name="T4" fmla="*/ 0 w 20"/>
                  <a:gd name="T5" fmla="*/ 0 h 1"/>
                  <a:gd name="T6" fmla="*/ 0 w 20"/>
                  <a:gd name="T7" fmla="*/ 1 h 1"/>
                  <a:gd name="T8" fmla="*/ 0 w 20"/>
                  <a:gd name="T9" fmla="*/ 1 h 1"/>
                  <a:gd name="T10" fmla="*/ 0 w 20"/>
                  <a:gd name="T11" fmla="*/ 1 h 1"/>
                  <a:gd name="T12" fmla="*/ 0 w 20"/>
                  <a:gd name="T13" fmla="*/ 1 h 1"/>
                  <a:gd name="T14" fmla="*/ 0 w 20"/>
                  <a:gd name="T15" fmla="*/ 1 h 1"/>
                  <a:gd name="T16" fmla="*/ 0 w 20"/>
                  <a:gd name="T17" fmla="*/ 1 h 1"/>
                  <a:gd name="T18" fmla="*/ 0 w 20"/>
                  <a:gd name="T19" fmla="*/ 1 h 1"/>
                  <a:gd name="T20" fmla="*/ 10 w 20"/>
                  <a:gd name="T21" fmla="*/ 1 h 1"/>
                  <a:gd name="T22" fmla="*/ 20 w 20"/>
                  <a:gd name="T23" fmla="*/ 1 h 1"/>
                  <a:gd name="T24" fmla="*/ 20 w 20"/>
                  <a:gd name="T25" fmla="*/ 1 h 1"/>
                  <a:gd name="T26" fmla="*/ 20 w 20"/>
                  <a:gd name="T27" fmla="*/ 1 h 1"/>
                  <a:gd name="T28" fmla="*/ 20 w 20"/>
                  <a:gd name="T29" fmla="*/ 1 h 1"/>
                  <a:gd name="T30" fmla="*/ 20 w 20"/>
                  <a:gd name="T31" fmla="*/ 1 h 1"/>
                  <a:gd name="T32" fmla="*/ 20 w 20"/>
                  <a:gd name="T33" fmla="*/ 1 h 1"/>
                  <a:gd name="T34" fmla="*/ 20 w 20"/>
                  <a:gd name="T35" fmla="*/ 1 h 1"/>
                  <a:gd name="T36" fmla="*/ 20 w 20"/>
                  <a:gd name="T37" fmla="*/ 0 h 1"/>
                  <a:gd name="T38" fmla="*/ 20 w 20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1">
                    <a:moveTo>
                      <a:pt x="20" y="0"/>
                    </a:moveTo>
                    <a:cubicBezTo>
                      <a:pt x="17" y="0"/>
                      <a:pt x="10" y="0"/>
                      <a:pt x="10" y="0"/>
                    </a:cubicBezTo>
                    <a:cubicBezTo>
                      <a:pt x="10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7" y="1"/>
                      <a:pt x="10" y="1"/>
                    </a:cubicBezTo>
                    <a:cubicBezTo>
                      <a:pt x="14" y="1"/>
                      <a:pt x="17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" name="Freeform 235"/>
              <p:cNvSpPr>
                <a:spLocks/>
              </p:cNvSpPr>
              <p:nvPr/>
            </p:nvSpPr>
            <p:spPr bwMode="auto">
              <a:xfrm>
                <a:off x="2709863" y="-2587625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" name="Oval 236"/>
              <p:cNvSpPr>
                <a:spLocks noChangeArrowheads="1"/>
              </p:cNvSpPr>
              <p:nvPr/>
            </p:nvSpPr>
            <p:spPr bwMode="auto">
              <a:xfrm>
                <a:off x="2709863" y="-2565400"/>
                <a:ext cx="11113" cy="7937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" name="Freeform 237"/>
              <p:cNvSpPr>
                <a:spLocks/>
              </p:cNvSpPr>
              <p:nvPr/>
            </p:nvSpPr>
            <p:spPr bwMode="auto">
              <a:xfrm>
                <a:off x="2747963" y="-2535238"/>
                <a:ext cx="3175" cy="476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" name="Freeform 238"/>
              <p:cNvSpPr>
                <a:spLocks/>
              </p:cNvSpPr>
              <p:nvPr/>
            </p:nvSpPr>
            <p:spPr bwMode="auto">
              <a:xfrm>
                <a:off x="2736850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" name="Freeform 239"/>
              <p:cNvSpPr>
                <a:spLocks/>
              </p:cNvSpPr>
              <p:nvPr/>
            </p:nvSpPr>
            <p:spPr bwMode="auto">
              <a:xfrm>
                <a:off x="2743200" y="-2546350"/>
                <a:ext cx="4763" cy="11112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1 h 3"/>
                  <a:gd name="T16" fmla="*/ 0 w 1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" name="Freeform 240"/>
              <p:cNvSpPr>
                <a:spLocks/>
              </p:cNvSpPr>
              <p:nvPr/>
            </p:nvSpPr>
            <p:spPr bwMode="auto">
              <a:xfrm>
                <a:off x="2732088" y="-2535238"/>
                <a:ext cx="11113" cy="476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" name="Freeform 241"/>
              <p:cNvSpPr>
                <a:spLocks/>
              </p:cNvSpPr>
              <p:nvPr/>
            </p:nvSpPr>
            <p:spPr bwMode="auto">
              <a:xfrm>
                <a:off x="2732088" y="-2530475"/>
                <a:ext cx="11113" cy="11112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" name="Freeform 242"/>
              <p:cNvSpPr>
                <a:spLocks/>
              </p:cNvSpPr>
              <p:nvPr/>
            </p:nvSpPr>
            <p:spPr bwMode="auto">
              <a:xfrm>
                <a:off x="2720975" y="-2516188"/>
                <a:ext cx="22225" cy="7937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2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" name="Freeform 243"/>
              <p:cNvSpPr>
                <a:spLocks/>
              </p:cNvSpPr>
              <p:nvPr/>
            </p:nvSpPr>
            <p:spPr bwMode="auto">
              <a:xfrm>
                <a:off x="2736850" y="-2519363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2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" name="Freeform 244"/>
              <p:cNvSpPr>
                <a:spLocks/>
              </p:cNvSpPr>
              <p:nvPr/>
            </p:nvSpPr>
            <p:spPr bwMode="auto">
              <a:xfrm>
                <a:off x="2747963" y="-2522538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" name="Freeform 245"/>
              <p:cNvSpPr>
                <a:spLocks/>
              </p:cNvSpPr>
              <p:nvPr/>
            </p:nvSpPr>
            <p:spPr bwMode="auto">
              <a:xfrm>
                <a:off x="2751138" y="-2530475"/>
                <a:ext cx="7938" cy="7937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2 w 2"/>
                  <a:gd name="T9" fmla="*/ 1 h 2"/>
                  <a:gd name="T10" fmla="*/ 1 w 2"/>
                  <a:gd name="T11" fmla="*/ 0 h 2"/>
                  <a:gd name="T12" fmla="*/ 1 w 2"/>
                  <a:gd name="T13" fmla="*/ 0 h 2"/>
                  <a:gd name="T14" fmla="*/ 0 w 2"/>
                  <a:gd name="T15" fmla="*/ 1 h 2"/>
                  <a:gd name="T16" fmla="*/ 1 w 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" name="Freeform 246"/>
              <p:cNvSpPr>
                <a:spLocks/>
              </p:cNvSpPr>
              <p:nvPr/>
            </p:nvSpPr>
            <p:spPr bwMode="auto">
              <a:xfrm>
                <a:off x="2759075" y="-2535238"/>
                <a:ext cx="11113" cy="12700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1 h 3"/>
                  <a:gd name="T6" fmla="*/ 3 w 3"/>
                  <a:gd name="T7" fmla="*/ 1 h 3"/>
                  <a:gd name="T8" fmla="*/ 3 w 3"/>
                  <a:gd name="T9" fmla="*/ 1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1 h 3"/>
                  <a:gd name="T18" fmla="*/ 1 w 3"/>
                  <a:gd name="T19" fmla="*/ 1 h 3"/>
                  <a:gd name="T20" fmla="*/ 1 w 3"/>
                  <a:gd name="T21" fmla="*/ 2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" name="Freeform 247"/>
              <p:cNvSpPr>
                <a:spLocks/>
              </p:cNvSpPr>
              <p:nvPr/>
            </p:nvSpPr>
            <p:spPr bwMode="auto">
              <a:xfrm>
                <a:off x="2759075" y="-2552700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" name="Freeform 248"/>
              <p:cNvSpPr>
                <a:spLocks/>
              </p:cNvSpPr>
              <p:nvPr/>
            </p:nvSpPr>
            <p:spPr bwMode="auto">
              <a:xfrm>
                <a:off x="2751138" y="-254635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" name="Freeform 249"/>
              <p:cNvSpPr>
                <a:spLocks/>
              </p:cNvSpPr>
              <p:nvPr/>
            </p:nvSpPr>
            <p:spPr bwMode="auto">
              <a:xfrm>
                <a:off x="2747963" y="-2552700"/>
                <a:ext cx="3175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2 h 3"/>
                  <a:gd name="T20" fmla="*/ 1 w 1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" name="Freeform 250"/>
              <p:cNvSpPr>
                <a:spLocks/>
              </p:cNvSpPr>
              <p:nvPr/>
            </p:nvSpPr>
            <p:spPr bwMode="auto">
              <a:xfrm>
                <a:off x="2736850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" name="Freeform 251"/>
              <p:cNvSpPr>
                <a:spLocks/>
              </p:cNvSpPr>
              <p:nvPr/>
            </p:nvSpPr>
            <p:spPr bwMode="auto">
              <a:xfrm>
                <a:off x="2736850" y="-2552700"/>
                <a:ext cx="6350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" name="Freeform 252"/>
              <p:cNvSpPr>
                <a:spLocks/>
              </p:cNvSpPr>
              <p:nvPr/>
            </p:nvSpPr>
            <p:spPr bwMode="auto">
              <a:xfrm>
                <a:off x="2732088" y="-2546350"/>
                <a:ext cx="4763" cy="1111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0 w 1"/>
                  <a:gd name="T13" fmla="*/ 0 h 3"/>
                  <a:gd name="T14" fmla="*/ 0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" name="Freeform 253"/>
              <p:cNvSpPr>
                <a:spLocks/>
              </p:cNvSpPr>
              <p:nvPr/>
            </p:nvSpPr>
            <p:spPr bwMode="auto">
              <a:xfrm>
                <a:off x="2732088" y="-2535238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" name="Freeform 254"/>
              <p:cNvSpPr>
                <a:spLocks/>
              </p:cNvSpPr>
              <p:nvPr/>
            </p:nvSpPr>
            <p:spPr bwMode="auto">
              <a:xfrm>
                <a:off x="2725738" y="-2522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" name="Freeform 255"/>
              <p:cNvSpPr>
                <a:spLocks/>
              </p:cNvSpPr>
              <p:nvPr/>
            </p:nvSpPr>
            <p:spPr bwMode="auto">
              <a:xfrm>
                <a:off x="2713038" y="-2519363"/>
                <a:ext cx="23813" cy="11112"/>
              </a:xfrm>
              <a:custGeom>
                <a:avLst/>
                <a:gdLst>
                  <a:gd name="T0" fmla="*/ 1 w 6"/>
                  <a:gd name="T1" fmla="*/ 3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" name="Oval 256"/>
              <p:cNvSpPr>
                <a:spLocks noChangeArrowheads="1"/>
              </p:cNvSpPr>
              <p:nvPr/>
            </p:nvSpPr>
            <p:spPr bwMode="auto">
              <a:xfrm>
                <a:off x="2709863" y="-2535238"/>
                <a:ext cx="3175" cy="476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" name="Freeform 257"/>
              <p:cNvSpPr>
                <a:spLocks/>
              </p:cNvSpPr>
              <p:nvPr/>
            </p:nvSpPr>
            <p:spPr bwMode="auto">
              <a:xfrm>
                <a:off x="2709863" y="-2530475"/>
                <a:ext cx="3175" cy="14287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" name="Oval 258"/>
              <p:cNvSpPr>
                <a:spLocks noChangeArrowheads="1"/>
              </p:cNvSpPr>
              <p:nvPr/>
            </p:nvSpPr>
            <p:spPr bwMode="auto">
              <a:xfrm>
                <a:off x="2709863" y="-2546350"/>
                <a:ext cx="11113" cy="1111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" name="Oval 259"/>
              <p:cNvSpPr>
                <a:spLocks noChangeArrowheads="1"/>
              </p:cNvSpPr>
              <p:nvPr/>
            </p:nvSpPr>
            <p:spPr bwMode="auto">
              <a:xfrm>
                <a:off x="2709863" y="-25527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" name="Freeform 260"/>
              <p:cNvSpPr>
                <a:spLocks/>
              </p:cNvSpPr>
              <p:nvPr/>
            </p:nvSpPr>
            <p:spPr bwMode="auto">
              <a:xfrm>
                <a:off x="2720975" y="-2530475"/>
                <a:ext cx="4763" cy="14287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" name="Freeform 261"/>
              <p:cNvSpPr>
                <a:spLocks/>
              </p:cNvSpPr>
              <p:nvPr/>
            </p:nvSpPr>
            <p:spPr bwMode="auto">
              <a:xfrm>
                <a:off x="2701925" y="-2530475"/>
                <a:ext cx="7938" cy="14287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" name="Freeform 262"/>
              <p:cNvSpPr>
                <a:spLocks/>
              </p:cNvSpPr>
              <p:nvPr/>
            </p:nvSpPr>
            <p:spPr bwMode="auto">
              <a:xfrm>
                <a:off x="2690813" y="-2519363"/>
                <a:ext cx="19050" cy="11112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0 h 3"/>
                  <a:gd name="T4" fmla="*/ 4 w 5"/>
                  <a:gd name="T5" fmla="*/ 3 h 3"/>
                  <a:gd name="T6" fmla="*/ 5 w 5"/>
                  <a:gd name="T7" fmla="*/ 3 h 3"/>
                  <a:gd name="T8" fmla="*/ 5 w 5"/>
                  <a:gd name="T9" fmla="*/ 3 h 3"/>
                  <a:gd name="T10" fmla="*/ 1 w 5"/>
                  <a:gd name="T11" fmla="*/ 0 h 3"/>
                  <a:gd name="T12" fmla="*/ 0 w 5"/>
                  <a:gd name="T13" fmla="*/ 0 h 3"/>
                  <a:gd name="T14" fmla="*/ 0 w 5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" name="Freeform 263"/>
              <p:cNvSpPr>
                <a:spLocks/>
              </p:cNvSpPr>
              <p:nvPr/>
            </p:nvSpPr>
            <p:spPr bwMode="auto">
              <a:xfrm>
                <a:off x="2687638" y="-2519363"/>
                <a:ext cx="3175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" name="Freeform 264"/>
              <p:cNvSpPr>
                <a:spLocks/>
              </p:cNvSpPr>
              <p:nvPr/>
            </p:nvSpPr>
            <p:spPr bwMode="auto">
              <a:xfrm>
                <a:off x="2679700" y="-2530475"/>
                <a:ext cx="11113" cy="11112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2 w 3"/>
                  <a:gd name="T9" fmla="*/ 3 h 3"/>
                  <a:gd name="T10" fmla="*/ 1 w 3"/>
                  <a:gd name="T11" fmla="*/ 2 h 3"/>
                  <a:gd name="T12" fmla="*/ 3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" name="Freeform 265"/>
              <p:cNvSpPr>
                <a:spLocks/>
              </p:cNvSpPr>
              <p:nvPr/>
            </p:nvSpPr>
            <p:spPr bwMode="auto">
              <a:xfrm>
                <a:off x="2676525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" name="Freeform 266"/>
              <p:cNvSpPr>
                <a:spLocks/>
              </p:cNvSpPr>
              <p:nvPr/>
            </p:nvSpPr>
            <p:spPr bwMode="auto">
              <a:xfrm>
                <a:off x="2679700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2 w 3"/>
                  <a:gd name="T9" fmla="*/ 1 h 1"/>
                  <a:gd name="T10" fmla="*/ 3 w 3"/>
                  <a:gd name="T11" fmla="*/ 0 h 1"/>
                  <a:gd name="T12" fmla="*/ 2 w 3"/>
                  <a:gd name="T13" fmla="*/ 0 h 1"/>
                  <a:gd name="T14" fmla="*/ 2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" name="Freeform 267"/>
              <p:cNvSpPr>
                <a:spLocks/>
              </p:cNvSpPr>
              <p:nvPr/>
            </p:nvSpPr>
            <p:spPr bwMode="auto">
              <a:xfrm>
                <a:off x="2676525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0 w 3"/>
                  <a:gd name="T7" fmla="*/ 1 h 3"/>
                  <a:gd name="T8" fmla="*/ 1 w 3"/>
                  <a:gd name="T9" fmla="*/ 2 h 3"/>
                  <a:gd name="T10" fmla="*/ 1 w 3"/>
                  <a:gd name="T11" fmla="*/ 3 h 3"/>
                  <a:gd name="T12" fmla="*/ 3 w 3"/>
                  <a:gd name="T13" fmla="*/ 1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" name="Freeform 268"/>
              <p:cNvSpPr>
                <a:spLocks/>
              </p:cNvSpPr>
              <p:nvPr/>
            </p:nvSpPr>
            <p:spPr bwMode="auto">
              <a:xfrm>
                <a:off x="2668588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" name="Freeform 269"/>
              <p:cNvSpPr>
                <a:spLocks/>
              </p:cNvSpPr>
              <p:nvPr/>
            </p:nvSpPr>
            <p:spPr bwMode="auto">
              <a:xfrm>
                <a:off x="2665413" y="-2530475"/>
                <a:ext cx="11113" cy="7937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0 w 3"/>
                  <a:gd name="T7" fmla="*/ 1 h 2"/>
                  <a:gd name="T8" fmla="*/ 1 w 3"/>
                  <a:gd name="T9" fmla="*/ 2 h 2"/>
                  <a:gd name="T10" fmla="*/ 1 w 3"/>
                  <a:gd name="T11" fmla="*/ 2 h 2"/>
                  <a:gd name="T12" fmla="*/ 2 w 3"/>
                  <a:gd name="T13" fmla="*/ 2 h 2"/>
                  <a:gd name="T14" fmla="*/ 3 w 3"/>
                  <a:gd name="T15" fmla="*/ 1 h 2"/>
                  <a:gd name="T16" fmla="*/ 1 w 3"/>
                  <a:gd name="T17" fmla="*/ 0 h 2"/>
                  <a:gd name="T18" fmla="*/ 1 w 3"/>
                  <a:gd name="T19" fmla="*/ 0 h 2"/>
                  <a:gd name="T20" fmla="*/ 1 w 3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" name="Freeform 270"/>
              <p:cNvSpPr>
                <a:spLocks/>
              </p:cNvSpPr>
              <p:nvPr/>
            </p:nvSpPr>
            <p:spPr bwMode="auto">
              <a:xfrm>
                <a:off x="2668588" y="-2522538"/>
                <a:ext cx="11113" cy="3175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2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" name="Freeform 271"/>
              <p:cNvSpPr>
                <a:spLocks/>
              </p:cNvSpPr>
              <p:nvPr/>
            </p:nvSpPr>
            <p:spPr bwMode="auto">
              <a:xfrm>
                <a:off x="2679700" y="-2519363"/>
                <a:ext cx="7938" cy="3175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" name="Freeform 272"/>
              <p:cNvSpPr>
                <a:spLocks/>
              </p:cNvSpPr>
              <p:nvPr/>
            </p:nvSpPr>
            <p:spPr bwMode="auto">
              <a:xfrm>
                <a:off x="2679700" y="-2516188"/>
                <a:ext cx="22225" cy="7937"/>
              </a:xfrm>
              <a:custGeom>
                <a:avLst/>
                <a:gdLst>
                  <a:gd name="T0" fmla="*/ 5 w 6"/>
                  <a:gd name="T1" fmla="*/ 2 h 2"/>
                  <a:gd name="T2" fmla="*/ 6 w 6"/>
                  <a:gd name="T3" fmla="*/ 2 h 2"/>
                  <a:gd name="T4" fmla="*/ 6 w 6"/>
                  <a:gd name="T5" fmla="*/ 2 h 2"/>
                  <a:gd name="T6" fmla="*/ 6 w 6"/>
                  <a:gd name="T7" fmla="*/ 1 h 2"/>
                  <a:gd name="T8" fmla="*/ 1 w 6"/>
                  <a:gd name="T9" fmla="*/ 0 h 2"/>
                  <a:gd name="T10" fmla="*/ 0 w 6"/>
                  <a:gd name="T11" fmla="*/ 0 h 2"/>
                  <a:gd name="T12" fmla="*/ 1 w 6"/>
                  <a:gd name="T13" fmla="*/ 1 h 2"/>
                  <a:gd name="T14" fmla="*/ 4 w 6"/>
                  <a:gd name="T15" fmla="*/ 2 h 2"/>
                  <a:gd name="T16" fmla="*/ 5 w 6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" name="Freeform 273"/>
              <p:cNvSpPr>
                <a:spLocks/>
              </p:cNvSpPr>
              <p:nvPr/>
            </p:nvSpPr>
            <p:spPr bwMode="auto">
              <a:xfrm>
                <a:off x="2690813" y="-2522538"/>
                <a:ext cx="7938" cy="3175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" name="Freeform 274"/>
              <p:cNvSpPr>
                <a:spLocks/>
              </p:cNvSpPr>
              <p:nvPr/>
            </p:nvSpPr>
            <p:spPr bwMode="auto">
              <a:xfrm>
                <a:off x="2687638" y="-2535238"/>
                <a:ext cx="11113" cy="12700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1 h 3"/>
                  <a:gd name="T10" fmla="*/ 3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" name="Freeform 275"/>
              <p:cNvSpPr>
                <a:spLocks/>
              </p:cNvSpPr>
              <p:nvPr/>
            </p:nvSpPr>
            <p:spPr bwMode="auto">
              <a:xfrm>
                <a:off x="2687638" y="-2546350"/>
                <a:ext cx="3175" cy="11112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0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" name="Freeform 276"/>
              <p:cNvSpPr>
                <a:spLocks/>
              </p:cNvSpPr>
              <p:nvPr/>
            </p:nvSpPr>
            <p:spPr bwMode="auto">
              <a:xfrm>
                <a:off x="2679700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1 h 3"/>
                  <a:gd name="T18" fmla="*/ 2 w 3"/>
                  <a:gd name="T19" fmla="*/ 0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" name="Freeform 277"/>
              <p:cNvSpPr>
                <a:spLocks/>
              </p:cNvSpPr>
              <p:nvPr/>
            </p:nvSpPr>
            <p:spPr bwMode="auto">
              <a:xfrm>
                <a:off x="2676525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" name="Freeform 278"/>
              <p:cNvSpPr>
                <a:spLocks/>
              </p:cNvSpPr>
              <p:nvPr/>
            </p:nvSpPr>
            <p:spPr bwMode="auto">
              <a:xfrm>
                <a:off x="2668588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2 h 3"/>
                  <a:gd name="T8" fmla="*/ 2 w 3"/>
                  <a:gd name="T9" fmla="*/ 3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" name="Freeform 279"/>
              <p:cNvSpPr>
                <a:spLocks/>
              </p:cNvSpPr>
              <p:nvPr/>
            </p:nvSpPr>
            <p:spPr bwMode="auto">
              <a:xfrm>
                <a:off x="2665413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" name="Freeform 280"/>
              <p:cNvSpPr>
                <a:spLocks/>
              </p:cNvSpPr>
              <p:nvPr/>
            </p:nvSpPr>
            <p:spPr bwMode="auto">
              <a:xfrm>
                <a:off x="2660650" y="-255270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2 h 3"/>
                  <a:gd name="T12" fmla="*/ 2 w 2"/>
                  <a:gd name="T13" fmla="*/ 2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" name="Freeform 281"/>
              <p:cNvSpPr>
                <a:spLocks/>
              </p:cNvSpPr>
              <p:nvPr/>
            </p:nvSpPr>
            <p:spPr bwMode="auto">
              <a:xfrm>
                <a:off x="2660650" y="-2535238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1 w 2"/>
                  <a:gd name="T5" fmla="*/ 2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1 w 2"/>
                  <a:gd name="T19" fmla="*/ 0 h 3"/>
                  <a:gd name="T20" fmla="*/ 0 w 2"/>
                  <a:gd name="T21" fmla="*/ 1 h 3"/>
                  <a:gd name="T22" fmla="*/ 0 w 2"/>
                  <a:gd name="T23" fmla="*/ 1 h 3"/>
                  <a:gd name="T24" fmla="*/ 0 w 2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" name="Freeform 282"/>
              <p:cNvSpPr>
                <a:spLocks/>
              </p:cNvSpPr>
              <p:nvPr/>
            </p:nvSpPr>
            <p:spPr bwMode="auto">
              <a:xfrm>
                <a:off x="2660650" y="-2530475"/>
                <a:ext cx="4763" cy="7937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" name="Freeform 283"/>
              <p:cNvSpPr>
                <a:spLocks/>
              </p:cNvSpPr>
              <p:nvPr/>
            </p:nvSpPr>
            <p:spPr bwMode="auto">
              <a:xfrm>
                <a:off x="2665413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" name="Freeform 284"/>
              <p:cNvSpPr>
                <a:spLocks/>
              </p:cNvSpPr>
              <p:nvPr/>
            </p:nvSpPr>
            <p:spPr bwMode="auto">
              <a:xfrm>
                <a:off x="2668588" y="-2519363"/>
                <a:ext cx="7938" cy="11112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" name="Freeform 285"/>
              <p:cNvSpPr>
                <a:spLocks/>
              </p:cNvSpPr>
              <p:nvPr/>
            </p:nvSpPr>
            <p:spPr bwMode="auto">
              <a:xfrm>
                <a:off x="2668588" y="-2516188"/>
                <a:ext cx="11113" cy="7937"/>
              </a:xfrm>
              <a:custGeom>
                <a:avLst/>
                <a:gdLst>
                  <a:gd name="T0" fmla="*/ 7 w 7"/>
                  <a:gd name="T1" fmla="*/ 5 h 5"/>
                  <a:gd name="T2" fmla="*/ 7 w 7"/>
                  <a:gd name="T3" fmla="*/ 3 h 5"/>
                  <a:gd name="T4" fmla="*/ 5 w 7"/>
                  <a:gd name="T5" fmla="*/ 0 h 5"/>
                  <a:gd name="T6" fmla="*/ 0 w 7"/>
                  <a:gd name="T7" fmla="*/ 5 h 5"/>
                  <a:gd name="T8" fmla="*/ 2 w 7"/>
                  <a:gd name="T9" fmla="*/ 5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lnTo>
                      <a:pt x="7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" name="Freeform 286"/>
              <p:cNvSpPr>
                <a:spLocks/>
              </p:cNvSpPr>
              <p:nvPr/>
            </p:nvSpPr>
            <p:spPr bwMode="auto">
              <a:xfrm>
                <a:off x="2676525" y="-2505075"/>
                <a:ext cx="74613" cy="7937"/>
              </a:xfrm>
              <a:custGeom>
                <a:avLst/>
                <a:gdLst>
                  <a:gd name="T0" fmla="*/ 20 w 20"/>
                  <a:gd name="T1" fmla="*/ 2 h 2"/>
                  <a:gd name="T2" fmla="*/ 20 w 20"/>
                  <a:gd name="T3" fmla="*/ 2 h 2"/>
                  <a:gd name="T4" fmla="*/ 20 w 20"/>
                  <a:gd name="T5" fmla="*/ 2 h 2"/>
                  <a:gd name="T6" fmla="*/ 20 w 20"/>
                  <a:gd name="T7" fmla="*/ 1 h 2"/>
                  <a:gd name="T8" fmla="*/ 20 w 20"/>
                  <a:gd name="T9" fmla="*/ 1 h 2"/>
                  <a:gd name="T10" fmla="*/ 20 w 20"/>
                  <a:gd name="T11" fmla="*/ 1 h 2"/>
                  <a:gd name="T12" fmla="*/ 20 w 20"/>
                  <a:gd name="T13" fmla="*/ 1 h 2"/>
                  <a:gd name="T14" fmla="*/ 20 w 20"/>
                  <a:gd name="T15" fmla="*/ 1 h 2"/>
                  <a:gd name="T16" fmla="*/ 20 w 20"/>
                  <a:gd name="T17" fmla="*/ 1 h 2"/>
                  <a:gd name="T18" fmla="*/ 20 w 20"/>
                  <a:gd name="T19" fmla="*/ 1 h 2"/>
                  <a:gd name="T20" fmla="*/ 20 w 20"/>
                  <a:gd name="T21" fmla="*/ 1 h 2"/>
                  <a:gd name="T22" fmla="*/ 20 w 20"/>
                  <a:gd name="T23" fmla="*/ 1 h 2"/>
                  <a:gd name="T24" fmla="*/ 20 w 20"/>
                  <a:gd name="T25" fmla="*/ 1 h 2"/>
                  <a:gd name="T26" fmla="*/ 20 w 20"/>
                  <a:gd name="T27" fmla="*/ 1 h 2"/>
                  <a:gd name="T28" fmla="*/ 20 w 20"/>
                  <a:gd name="T29" fmla="*/ 0 h 2"/>
                  <a:gd name="T30" fmla="*/ 12 w 20"/>
                  <a:gd name="T31" fmla="*/ 0 h 2"/>
                  <a:gd name="T32" fmla="*/ 10 w 20"/>
                  <a:gd name="T33" fmla="*/ 0 h 2"/>
                  <a:gd name="T34" fmla="*/ 10 w 20"/>
                  <a:gd name="T35" fmla="*/ 0 h 2"/>
                  <a:gd name="T36" fmla="*/ 9 w 20"/>
                  <a:gd name="T37" fmla="*/ 0 h 2"/>
                  <a:gd name="T38" fmla="*/ 0 w 20"/>
                  <a:gd name="T39" fmla="*/ 0 h 2"/>
                  <a:gd name="T40" fmla="*/ 0 w 20"/>
                  <a:gd name="T41" fmla="*/ 1 h 2"/>
                  <a:gd name="T42" fmla="*/ 0 w 20"/>
                  <a:gd name="T43" fmla="*/ 1 h 2"/>
                  <a:gd name="T44" fmla="*/ 0 w 20"/>
                  <a:gd name="T45" fmla="*/ 1 h 2"/>
                  <a:gd name="T46" fmla="*/ 0 w 20"/>
                  <a:gd name="T47" fmla="*/ 1 h 2"/>
                  <a:gd name="T48" fmla="*/ 0 w 20"/>
                  <a:gd name="T49" fmla="*/ 1 h 2"/>
                  <a:gd name="T50" fmla="*/ 0 w 20"/>
                  <a:gd name="T51" fmla="*/ 1 h 2"/>
                  <a:gd name="T52" fmla="*/ 0 w 20"/>
                  <a:gd name="T53" fmla="*/ 1 h 2"/>
                  <a:gd name="T54" fmla="*/ 0 w 20"/>
                  <a:gd name="T55" fmla="*/ 1 h 2"/>
                  <a:gd name="T56" fmla="*/ 0 w 20"/>
                  <a:gd name="T57" fmla="*/ 1 h 2"/>
                  <a:gd name="T58" fmla="*/ 0 w 20"/>
                  <a:gd name="T59" fmla="*/ 1 h 2"/>
                  <a:gd name="T60" fmla="*/ 0 w 20"/>
                  <a:gd name="T61" fmla="*/ 1 h 2"/>
                  <a:gd name="T62" fmla="*/ 0 w 20"/>
                  <a:gd name="T63" fmla="*/ 2 h 2"/>
                  <a:gd name="T64" fmla="*/ 0 w 20"/>
                  <a:gd name="T65" fmla="*/ 2 h 2"/>
                  <a:gd name="T66" fmla="*/ 0 w 20"/>
                  <a:gd name="T67" fmla="*/ 2 h 2"/>
                  <a:gd name="T68" fmla="*/ 0 w 20"/>
                  <a:gd name="T69" fmla="*/ 2 h 2"/>
                  <a:gd name="T70" fmla="*/ 20 w 20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2">
                    <a:moveTo>
                      <a:pt x="20" y="2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5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3" y="1"/>
                      <a:pt x="2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" name="Freeform 287"/>
              <p:cNvSpPr>
                <a:spLocks/>
              </p:cNvSpPr>
              <p:nvPr/>
            </p:nvSpPr>
            <p:spPr bwMode="auto">
              <a:xfrm>
                <a:off x="2743200" y="-2516188"/>
                <a:ext cx="7938" cy="7937"/>
              </a:xfrm>
              <a:custGeom>
                <a:avLst/>
                <a:gdLst>
                  <a:gd name="T0" fmla="*/ 5 w 5"/>
                  <a:gd name="T1" fmla="*/ 5 h 5"/>
                  <a:gd name="T2" fmla="*/ 3 w 5"/>
                  <a:gd name="T3" fmla="*/ 0 h 5"/>
                  <a:gd name="T4" fmla="*/ 0 w 5"/>
                  <a:gd name="T5" fmla="*/ 3 h 5"/>
                  <a:gd name="T6" fmla="*/ 3 w 5"/>
                  <a:gd name="T7" fmla="*/ 5 h 5"/>
                  <a:gd name="T8" fmla="*/ 5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" name="Freeform 288"/>
              <p:cNvSpPr>
                <a:spLocks/>
              </p:cNvSpPr>
              <p:nvPr/>
            </p:nvSpPr>
            <p:spPr bwMode="auto">
              <a:xfrm>
                <a:off x="2747963" y="-2519363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1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" name="Freeform 289"/>
              <p:cNvSpPr>
                <a:spLocks/>
              </p:cNvSpPr>
              <p:nvPr/>
            </p:nvSpPr>
            <p:spPr bwMode="auto">
              <a:xfrm>
                <a:off x="2759075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1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" name="Freeform 290"/>
              <p:cNvSpPr>
                <a:spLocks/>
              </p:cNvSpPr>
              <p:nvPr/>
            </p:nvSpPr>
            <p:spPr bwMode="auto">
              <a:xfrm>
                <a:off x="2762250" y="-2530475"/>
                <a:ext cx="7938" cy="7937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" name="Freeform 291"/>
              <p:cNvSpPr>
                <a:spLocks/>
              </p:cNvSpPr>
              <p:nvPr/>
            </p:nvSpPr>
            <p:spPr bwMode="auto">
              <a:xfrm>
                <a:off x="2762250" y="-2546350"/>
                <a:ext cx="7938" cy="15875"/>
              </a:xfrm>
              <a:custGeom>
                <a:avLst/>
                <a:gdLst>
                  <a:gd name="T0" fmla="*/ 1 w 2"/>
                  <a:gd name="T1" fmla="*/ 3 h 4"/>
                  <a:gd name="T2" fmla="*/ 1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0 w 2"/>
                  <a:gd name="T9" fmla="*/ 2 h 4"/>
                  <a:gd name="T10" fmla="*/ 1 w 2"/>
                  <a:gd name="T11" fmla="*/ 3 h 4"/>
                  <a:gd name="T12" fmla="*/ 1 w 2"/>
                  <a:gd name="T13" fmla="*/ 4 h 4"/>
                  <a:gd name="T14" fmla="*/ 1 w 2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" name="Freeform 292"/>
              <p:cNvSpPr>
                <a:spLocks/>
              </p:cNvSpPr>
              <p:nvPr/>
            </p:nvSpPr>
            <p:spPr bwMode="auto">
              <a:xfrm>
                <a:off x="2762250" y="-2557463"/>
                <a:ext cx="7938" cy="1111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1 w 2"/>
                  <a:gd name="T7" fmla="*/ 0 h 3"/>
                  <a:gd name="T8" fmla="*/ 1 w 2"/>
                  <a:gd name="T9" fmla="*/ 0 h 3"/>
                  <a:gd name="T10" fmla="*/ 0 w 2"/>
                  <a:gd name="T11" fmla="*/ 0 h 3"/>
                  <a:gd name="T12" fmla="*/ 2 w 2"/>
                  <a:gd name="T13" fmla="*/ 3 h 3"/>
                  <a:gd name="T14" fmla="*/ 2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" name="Freeform 293"/>
              <p:cNvSpPr>
                <a:spLocks/>
              </p:cNvSpPr>
              <p:nvPr/>
            </p:nvSpPr>
            <p:spPr bwMode="auto">
              <a:xfrm>
                <a:off x="2759075" y="-2565400"/>
                <a:ext cx="3175" cy="793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" name="Freeform 294"/>
              <p:cNvSpPr>
                <a:spLocks/>
              </p:cNvSpPr>
              <p:nvPr/>
            </p:nvSpPr>
            <p:spPr bwMode="auto">
              <a:xfrm>
                <a:off x="2751138" y="-2557463"/>
                <a:ext cx="7938" cy="1111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2 w 2"/>
                  <a:gd name="T9" fmla="*/ 1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0 w 2"/>
                  <a:gd name="T19" fmla="*/ 1 h 3"/>
                  <a:gd name="T20" fmla="*/ 0 w 2"/>
                  <a:gd name="T21" fmla="*/ 2 h 3"/>
                  <a:gd name="T22" fmla="*/ 0 w 2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" name="Freeform 295"/>
              <p:cNvSpPr>
                <a:spLocks/>
              </p:cNvSpPr>
              <p:nvPr/>
            </p:nvSpPr>
            <p:spPr bwMode="auto">
              <a:xfrm>
                <a:off x="2747963" y="-2565400"/>
                <a:ext cx="3175" cy="1270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1 h 3"/>
                  <a:gd name="T6" fmla="*/ 1 w 1"/>
                  <a:gd name="T7" fmla="*/ 1 h 3"/>
                  <a:gd name="T8" fmla="*/ 1 w 1"/>
                  <a:gd name="T9" fmla="*/ 0 h 3"/>
                  <a:gd name="T10" fmla="*/ 0 w 1"/>
                  <a:gd name="T11" fmla="*/ 1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" name="Freeform 296"/>
              <p:cNvSpPr>
                <a:spLocks/>
              </p:cNvSpPr>
              <p:nvPr/>
            </p:nvSpPr>
            <p:spPr bwMode="auto">
              <a:xfrm>
                <a:off x="2736850" y="-25654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3 h 3"/>
                  <a:gd name="T10" fmla="*/ 0 w 2"/>
                  <a:gd name="T11" fmla="*/ 3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" name="Freeform 297"/>
              <p:cNvSpPr>
                <a:spLocks/>
              </p:cNvSpPr>
              <p:nvPr/>
            </p:nvSpPr>
            <p:spPr bwMode="auto">
              <a:xfrm>
                <a:off x="2725738" y="-2568575"/>
                <a:ext cx="11113" cy="38100"/>
              </a:xfrm>
              <a:custGeom>
                <a:avLst/>
                <a:gdLst>
                  <a:gd name="T0" fmla="*/ 1 w 3"/>
                  <a:gd name="T1" fmla="*/ 10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10 h 10"/>
                  <a:gd name="T16" fmla="*/ 1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1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" name="Freeform 298"/>
              <p:cNvSpPr>
                <a:spLocks/>
              </p:cNvSpPr>
              <p:nvPr/>
            </p:nvSpPr>
            <p:spPr bwMode="auto">
              <a:xfrm>
                <a:off x="2720975" y="-2565400"/>
                <a:ext cx="4763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9 h 9"/>
                  <a:gd name="T8" fmla="*/ 1 w 1"/>
                  <a:gd name="T9" fmla="*/ 0 h 9"/>
                  <a:gd name="T10" fmla="*/ 1 w 1"/>
                  <a:gd name="T11" fmla="*/ 0 h 9"/>
                  <a:gd name="T12" fmla="*/ 0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" name="Freeform 299"/>
              <p:cNvSpPr>
                <a:spLocks/>
              </p:cNvSpPr>
              <p:nvPr/>
            </p:nvSpPr>
            <p:spPr bwMode="auto">
              <a:xfrm>
                <a:off x="2701925" y="-2613025"/>
                <a:ext cx="23813" cy="22225"/>
              </a:xfrm>
              <a:custGeom>
                <a:avLst/>
                <a:gdLst>
                  <a:gd name="T0" fmla="*/ 2 w 6"/>
                  <a:gd name="T1" fmla="*/ 4 h 6"/>
                  <a:gd name="T2" fmla="*/ 3 w 6"/>
                  <a:gd name="T3" fmla="*/ 4 h 6"/>
                  <a:gd name="T4" fmla="*/ 2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2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1 h 6"/>
                  <a:gd name="T28" fmla="*/ 5 w 6"/>
                  <a:gd name="T29" fmla="*/ 0 h 6"/>
                  <a:gd name="T30" fmla="*/ 2 w 6"/>
                  <a:gd name="T31" fmla="*/ 0 h 6"/>
                  <a:gd name="T32" fmla="*/ 2 w 6"/>
                  <a:gd name="T33" fmla="*/ 1 h 6"/>
                  <a:gd name="T34" fmla="*/ 3 w 6"/>
                  <a:gd name="T35" fmla="*/ 2 h 6"/>
                  <a:gd name="T36" fmla="*/ 2 w 6"/>
                  <a:gd name="T37" fmla="*/ 3 h 6"/>
                  <a:gd name="T38" fmla="*/ 1 w 6"/>
                  <a:gd name="T39" fmla="*/ 2 h 6"/>
                  <a:gd name="T40" fmla="*/ 0 w 6"/>
                  <a:gd name="T41" fmla="*/ 2 h 6"/>
                  <a:gd name="T42" fmla="*/ 0 w 6"/>
                  <a:gd name="T43" fmla="*/ 4 h 6"/>
                  <a:gd name="T44" fmla="*/ 1 w 6"/>
                  <a:gd name="T45" fmla="*/ 4 h 6"/>
                  <a:gd name="T46" fmla="*/ 2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2" y="4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3" y="2"/>
                      <a:pt x="3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" name="Freeform 300"/>
              <p:cNvSpPr>
                <a:spLocks/>
              </p:cNvSpPr>
              <p:nvPr/>
            </p:nvSpPr>
            <p:spPr bwMode="auto">
              <a:xfrm>
                <a:off x="2698750" y="-25654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9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" name="Freeform 301"/>
              <p:cNvSpPr>
                <a:spLocks/>
              </p:cNvSpPr>
              <p:nvPr/>
            </p:nvSpPr>
            <p:spPr bwMode="auto">
              <a:xfrm>
                <a:off x="2690813" y="-2568575"/>
                <a:ext cx="11113" cy="38100"/>
              </a:xfrm>
              <a:custGeom>
                <a:avLst/>
                <a:gdLst>
                  <a:gd name="T0" fmla="*/ 3 w 3"/>
                  <a:gd name="T1" fmla="*/ 10 h 10"/>
                  <a:gd name="T2" fmla="*/ 2 w 3"/>
                  <a:gd name="T3" fmla="*/ 0 h 10"/>
                  <a:gd name="T4" fmla="*/ 2 w 3"/>
                  <a:gd name="T5" fmla="*/ 0 h 10"/>
                  <a:gd name="T6" fmla="*/ 2 w 3"/>
                  <a:gd name="T7" fmla="*/ 0 h 10"/>
                  <a:gd name="T8" fmla="*/ 0 w 3"/>
                  <a:gd name="T9" fmla="*/ 0 h 10"/>
                  <a:gd name="T10" fmla="*/ 0 w 3"/>
                  <a:gd name="T11" fmla="*/ 0 h 10"/>
                  <a:gd name="T12" fmla="*/ 3 w 3"/>
                  <a:gd name="T13" fmla="*/ 10 h 10"/>
                  <a:gd name="T14" fmla="*/ 3 w 3"/>
                  <a:gd name="T15" fmla="*/ 10 h 10"/>
                  <a:gd name="T16" fmla="*/ 3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" name="Freeform 302"/>
              <p:cNvSpPr>
                <a:spLocks/>
              </p:cNvSpPr>
              <p:nvPr/>
            </p:nvSpPr>
            <p:spPr bwMode="auto">
              <a:xfrm>
                <a:off x="2679700" y="-2565400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3 h 3"/>
                  <a:gd name="T8" fmla="*/ 2 w 2"/>
                  <a:gd name="T9" fmla="*/ 3 h 3"/>
                  <a:gd name="T10" fmla="*/ 1 w 2"/>
                  <a:gd name="T11" fmla="*/ 0 h 3"/>
                  <a:gd name="T12" fmla="*/ 1 w 2"/>
                  <a:gd name="T13" fmla="*/ 1 h 3"/>
                  <a:gd name="T14" fmla="*/ 0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" name="Freeform 303"/>
              <p:cNvSpPr>
                <a:spLocks/>
              </p:cNvSpPr>
              <p:nvPr/>
            </p:nvSpPr>
            <p:spPr bwMode="auto">
              <a:xfrm>
                <a:off x="2668588" y="-2565400"/>
                <a:ext cx="11113" cy="12700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2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" name="Freeform 304"/>
              <p:cNvSpPr>
                <a:spLocks/>
              </p:cNvSpPr>
              <p:nvPr/>
            </p:nvSpPr>
            <p:spPr bwMode="auto">
              <a:xfrm>
                <a:off x="2665413" y="-2557463"/>
                <a:ext cx="11113" cy="11112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" name="Freeform 305"/>
              <p:cNvSpPr>
                <a:spLocks/>
              </p:cNvSpPr>
              <p:nvPr/>
            </p:nvSpPr>
            <p:spPr bwMode="auto">
              <a:xfrm>
                <a:off x="2665413" y="-2565400"/>
                <a:ext cx="3175" cy="7937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" name="Freeform 306"/>
              <p:cNvSpPr>
                <a:spLocks/>
              </p:cNvSpPr>
              <p:nvPr/>
            </p:nvSpPr>
            <p:spPr bwMode="auto">
              <a:xfrm>
                <a:off x="2660650" y="-2557463"/>
                <a:ext cx="4763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" name="Freeform 307"/>
              <p:cNvSpPr>
                <a:spLocks/>
              </p:cNvSpPr>
              <p:nvPr/>
            </p:nvSpPr>
            <p:spPr bwMode="auto">
              <a:xfrm>
                <a:off x="2652713" y="-2546350"/>
                <a:ext cx="12700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" name="Freeform 308"/>
              <p:cNvSpPr>
                <a:spLocks/>
              </p:cNvSpPr>
              <p:nvPr/>
            </p:nvSpPr>
            <p:spPr bwMode="auto">
              <a:xfrm>
                <a:off x="2641600" y="-2486025"/>
                <a:ext cx="139700" cy="11112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" name="Freeform 309"/>
              <p:cNvSpPr>
                <a:spLocks/>
              </p:cNvSpPr>
              <p:nvPr/>
            </p:nvSpPr>
            <p:spPr bwMode="auto">
              <a:xfrm>
                <a:off x="2649538" y="-2470150"/>
                <a:ext cx="123825" cy="6350"/>
              </a:xfrm>
              <a:custGeom>
                <a:avLst/>
                <a:gdLst>
                  <a:gd name="T0" fmla="*/ 0 w 33"/>
                  <a:gd name="T1" fmla="*/ 0 h 2"/>
                  <a:gd name="T2" fmla="*/ 0 w 33"/>
                  <a:gd name="T3" fmla="*/ 1 h 2"/>
                  <a:gd name="T4" fmla="*/ 0 w 33"/>
                  <a:gd name="T5" fmla="*/ 2 h 2"/>
                  <a:gd name="T6" fmla="*/ 33 w 33"/>
                  <a:gd name="T7" fmla="*/ 2 h 2"/>
                  <a:gd name="T8" fmla="*/ 33 w 33"/>
                  <a:gd name="T9" fmla="*/ 1 h 2"/>
                  <a:gd name="T10" fmla="*/ 33 w 33"/>
                  <a:gd name="T11" fmla="*/ 0 h 2"/>
                  <a:gd name="T12" fmla="*/ 0 w 33"/>
                  <a:gd name="T13" fmla="*/ 0 h 2"/>
                  <a:gd name="T14" fmla="*/ 0 w 3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1"/>
                      <a:pt x="33" y="1"/>
                    </a:cubicBezTo>
                    <a:cubicBezTo>
                      <a:pt x="33" y="1"/>
                      <a:pt x="33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" name="Freeform 310"/>
              <p:cNvSpPr>
                <a:spLocks/>
              </p:cNvSpPr>
              <p:nvPr/>
            </p:nvSpPr>
            <p:spPr bwMode="auto">
              <a:xfrm>
                <a:off x="2638425" y="-2085975"/>
                <a:ext cx="147638" cy="3175"/>
              </a:xfrm>
              <a:custGeom>
                <a:avLst/>
                <a:gdLst>
                  <a:gd name="T0" fmla="*/ 0 w 93"/>
                  <a:gd name="T1" fmla="*/ 0 h 2"/>
                  <a:gd name="T2" fmla="*/ 93 w 93"/>
                  <a:gd name="T3" fmla="*/ 0 h 2"/>
                  <a:gd name="T4" fmla="*/ 93 w 93"/>
                  <a:gd name="T5" fmla="*/ 2 h 2"/>
                  <a:gd name="T6" fmla="*/ 0 w 93"/>
                  <a:gd name="T7" fmla="*/ 2 h 2"/>
                  <a:gd name="T8" fmla="*/ 0 w 93"/>
                  <a:gd name="T9" fmla="*/ 0 h 2"/>
                  <a:gd name="T10" fmla="*/ 0 w 9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2">
                    <a:moveTo>
                      <a:pt x="0" y="0"/>
                    </a:moveTo>
                    <a:lnTo>
                      <a:pt x="93" y="0"/>
                    </a:lnTo>
                    <a:lnTo>
                      <a:pt x="9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" name="Freeform 311"/>
              <p:cNvSpPr>
                <a:spLocks/>
              </p:cNvSpPr>
              <p:nvPr/>
            </p:nvSpPr>
            <p:spPr bwMode="auto">
              <a:xfrm>
                <a:off x="2619375" y="-2071688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" name="Freeform 312"/>
              <p:cNvSpPr>
                <a:spLocks/>
              </p:cNvSpPr>
              <p:nvPr/>
            </p:nvSpPr>
            <p:spPr bwMode="auto">
              <a:xfrm>
                <a:off x="2649538" y="-2098675"/>
                <a:ext cx="131763" cy="4762"/>
              </a:xfrm>
              <a:custGeom>
                <a:avLst/>
                <a:gdLst>
                  <a:gd name="T0" fmla="*/ 0 w 83"/>
                  <a:gd name="T1" fmla="*/ 0 h 3"/>
                  <a:gd name="T2" fmla="*/ 83 w 83"/>
                  <a:gd name="T3" fmla="*/ 0 h 3"/>
                  <a:gd name="T4" fmla="*/ 83 w 83"/>
                  <a:gd name="T5" fmla="*/ 3 h 3"/>
                  <a:gd name="T6" fmla="*/ 0 w 83"/>
                  <a:gd name="T7" fmla="*/ 3 h 3"/>
                  <a:gd name="T8" fmla="*/ 0 w 83"/>
                  <a:gd name="T9" fmla="*/ 0 h 3"/>
                  <a:gd name="T10" fmla="*/ 0 w 8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3">
                    <a:moveTo>
                      <a:pt x="0" y="0"/>
                    </a:moveTo>
                    <a:lnTo>
                      <a:pt x="83" y="0"/>
                    </a:lnTo>
                    <a:lnTo>
                      <a:pt x="8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" name="Freeform 313"/>
              <p:cNvSpPr>
                <a:spLocks/>
              </p:cNvSpPr>
              <p:nvPr/>
            </p:nvSpPr>
            <p:spPr bwMode="auto">
              <a:xfrm>
                <a:off x="2605088" y="-2055813"/>
                <a:ext cx="214313" cy="6350"/>
              </a:xfrm>
              <a:custGeom>
                <a:avLst/>
                <a:gdLst>
                  <a:gd name="T0" fmla="*/ 0 w 135"/>
                  <a:gd name="T1" fmla="*/ 0 h 4"/>
                  <a:gd name="T2" fmla="*/ 135 w 135"/>
                  <a:gd name="T3" fmla="*/ 0 h 4"/>
                  <a:gd name="T4" fmla="*/ 135 w 135"/>
                  <a:gd name="T5" fmla="*/ 4 h 4"/>
                  <a:gd name="T6" fmla="*/ 0 w 135"/>
                  <a:gd name="T7" fmla="*/ 4 h 4"/>
                  <a:gd name="T8" fmla="*/ 0 w 135"/>
                  <a:gd name="T9" fmla="*/ 0 h 4"/>
                  <a:gd name="T10" fmla="*/ 0 w 13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" h="4">
                    <a:moveTo>
                      <a:pt x="0" y="0"/>
                    </a:moveTo>
                    <a:lnTo>
                      <a:pt x="135" y="0"/>
                    </a:lnTo>
                    <a:lnTo>
                      <a:pt x="13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" name="Freeform 314"/>
              <p:cNvSpPr>
                <a:spLocks/>
              </p:cNvSpPr>
              <p:nvPr/>
            </p:nvSpPr>
            <p:spPr bwMode="auto">
              <a:xfrm>
                <a:off x="2473325" y="-2409825"/>
                <a:ext cx="176213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7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6 w 47"/>
                  <a:gd name="T17" fmla="*/ 72 h 88"/>
                  <a:gd name="T18" fmla="*/ 34 w 47"/>
                  <a:gd name="T19" fmla="*/ 68 h 88"/>
                  <a:gd name="T20" fmla="*/ 32 w 47"/>
                  <a:gd name="T21" fmla="*/ 64 h 88"/>
                  <a:gd name="T22" fmla="*/ 31 w 47"/>
                  <a:gd name="T23" fmla="*/ 62 h 88"/>
                  <a:gd name="T24" fmla="*/ 13 w 47"/>
                  <a:gd name="T25" fmla="*/ 49 h 88"/>
                  <a:gd name="T26" fmla="*/ 30 w 47"/>
                  <a:gd name="T27" fmla="*/ 59 h 88"/>
                  <a:gd name="T28" fmla="*/ 28 w 47"/>
                  <a:gd name="T29" fmla="*/ 56 h 88"/>
                  <a:gd name="T30" fmla="*/ 27 w 47"/>
                  <a:gd name="T31" fmla="*/ 51 h 88"/>
                  <a:gd name="T32" fmla="*/ 22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5 h 88"/>
                  <a:gd name="T44" fmla="*/ 17 w 47"/>
                  <a:gd name="T45" fmla="*/ 16 h 88"/>
                  <a:gd name="T46" fmla="*/ 21 w 47"/>
                  <a:gd name="T47" fmla="*/ 31 h 88"/>
                  <a:gd name="T48" fmla="*/ 22 w 47"/>
                  <a:gd name="T49" fmla="*/ 34 h 88"/>
                  <a:gd name="T50" fmla="*/ 23 w 47"/>
                  <a:gd name="T51" fmla="*/ 34 h 88"/>
                  <a:gd name="T52" fmla="*/ 30 w 47"/>
                  <a:gd name="T53" fmla="*/ 23 h 88"/>
                  <a:gd name="T54" fmla="*/ 23 w 47"/>
                  <a:gd name="T55" fmla="*/ 36 h 88"/>
                  <a:gd name="T56" fmla="*/ 28 w 47"/>
                  <a:gd name="T57" fmla="*/ 50 h 88"/>
                  <a:gd name="T58" fmla="*/ 30 w 47"/>
                  <a:gd name="T59" fmla="*/ 55 h 88"/>
                  <a:gd name="T60" fmla="*/ 30 w 47"/>
                  <a:gd name="T61" fmla="*/ 56 h 88"/>
                  <a:gd name="T62" fmla="*/ 32 w 47"/>
                  <a:gd name="T63" fmla="*/ 56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60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3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5 w 47"/>
                  <a:gd name="T93" fmla="*/ 29 h 88"/>
                  <a:gd name="T94" fmla="*/ 33 w 47"/>
                  <a:gd name="T95" fmla="*/ 16 h 88"/>
                  <a:gd name="T96" fmla="*/ 25 w 47"/>
                  <a:gd name="T97" fmla="*/ 21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3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1 w 47"/>
                  <a:gd name="T113" fmla="*/ 64 h 88"/>
                  <a:gd name="T114" fmla="*/ 25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3" y="79"/>
                      <a:pt x="27" y="74"/>
                    </a:cubicBezTo>
                    <a:cubicBezTo>
                      <a:pt x="26" y="74"/>
                      <a:pt x="25" y="73"/>
                      <a:pt x="25" y="73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30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6" y="72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5" y="70"/>
                      <a:pt x="35" y="69"/>
                      <a:pt x="34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3" y="66"/>
                      <a:pt x="33" y="65"/>
                      <a:pt x="32" y="64"/>
                    </a:cubicBezTo>
                    <a:cubicBezTo>
                      <a:pt x="32" y="63"/>
                      <a:pt x="31" y="63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18" y="58"/>
                      <a:pt x="14" y="52"/>
                      <a:pt x="13" y="49"/>
                    </a:cubicBezTo>
                    <a:cubicBezTo>
                      <a:pt x="19" y="56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7"/>
                      <a:pt x="29" y="56"/>
                      <a:pt x="28" y="56"/>
                    </a:cubicBezTo>
                    <a:cubicBezTo>
                      <a:pt x="28" y="54"/>
                      <a:pt x="27" y="53"/>
                      <a:pt x="27" y="52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5" y="48"/>
                      <a:pt x="24" y="44"/>
                      <a:pt x="23" y="42"/>
                    </a:cubicBezTo>
                    <a:cubicBezTo>
                      <a:pt x="23" y="41"/>
                      <a:pt x="23" y="39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1"/>
                      <a:pt x="19" y="28"/>
                      <a:pt x="19" y="25"/>
                    </a:cubicBezTo>
                    <a:cubicBezTo>
                      <a:pt x="18" y="22"/>
                      <a:pt x="17" y="20"/>
                      <a:pt x="17" y="18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4"/>
                      <a:pt x="16" y="14"/>
                      <a:pt x="16" y="13"/>
                    </a:cubicBezTo>
                    <a:cubicBezTo>
                      <a:pt x="16" y="14"/>
                      <a:pt x="17" y="15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7"/>
                      <a:pt x="21" y="29"/>
                      <a:pt x="21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4" y="34"/>
                      <a:pt x="24" y="33"/>
                    </a:cubicBezTo>
                    <a:cubicBezTo>
                      <a:pt x="25" y="32"/>
                      <a:pt x="29" y="28"/>
                      <a:pt x="30" y="23"/>
                    </a:cubicBezTo>
                    <a:cubicBezTo>
                      <a:pt x="30" y="26"/>
                      <a:pt x="28" y="30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8" y="50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9" y="53"/>
                      <a:pt x="29" y="54"/>
                      <a:pt x="30" y="55"/>
                    </a:cubicBezTo>
                    <a:cubicBezTo>
                      <a:pt x="30" y="55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7"/>
                      <a:pt x="32" y="57"/>
                      <a:pt x="32" y="56"/>
                    </a:cubicBezTo>
                    <a:cubicBezTo>
                      <a:pt x="33" y="55"/>
                      <a:pt x="36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4" y="57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4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6" y="62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3"/>
                      <a:pt x="41" y="62"/>
                      <a:pt x="41" y="61"/>
                    </a:cubicBezTo>
                    <a:cubicBezTo>
                      <a:pt x="41" y="61"/>
                      <a:pt x="41" y="60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5" y="29"/>
                    </a:cubicBezTo>
                    <a:cubicBezTo>
                      <a:pt x="36" y="27"/>
                      <a:pt x="38" y="25"/>
                      <a:pt x="38" y="24"/>
                    </a:cubicBezTo>
                    <a:cubicBezTo>
                      <a:pt x="38" y="22"/>
                      <a:pt x="36" y="17"/>
                      <a:pt x="33" y="16"/>
                    </a:cubicBezTo>
                    <a:cubicBezTo>
                      <a:pt x="32" y="16"/>
                      <a:pt x="30" y="16"/>
                      <a:pt x="29" y="18"/>
                    </a:cubicBezTo>
                    <a:cubicBezTo>
                      <a:pt x="27" y="20"/>
                      <a:pt x="26" y="21"/>
                      <a:pt x="25" y="21"/>
                    </a:cubicBezTo>
                    <a:cubicBezTo>
                      <a:pt x="23" y="20"/>
                      <a:pt x="22" y="17"/>
                      <a:pt x="23" y="14"/>
                    </a:cubicBezTo>
                    <a:cubicBezTo>
                      <a:pt x="24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8"/>
                      <a:pt x="13" y="20"/>
                      <a:pt x="12" y="23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2"/>
                      <a:pt x="14" y="58"/>
                      <a:pt x="21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5" y="67"/>
                      <a:pt x="25" y="68"/>
                      <a:pt x="25" y="69"/>
                    </a:cubicBezTo>
                    <a:cubicBezTo>
                      <a:pt x="25" y="70"/>
                      <a:pt x="24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" name="Freeform 315"/>
              <p:cNvSpPr>
                <a:spLocks/>
              </p:cNvSpPr>
              <p:nvPr/>
            </p:nvSpPr>
            <p:spPr bwMode="auto">
              <a:xfrm>
                <a:off x="2660650" y="-2014538"/>
                <a:ext cx="49213" cy="25400"/>
              </a:xfrm>
              <a:custGeom>
                <a:avLst/>
                <a:gdLst>
                  <a:gd name="T0" fmla="*/ 1 w 13"/>
                  <a:gd name="T1" fmla="*/ 0 h 7"/>
                  <a:gd name="T2" fmla="*/ 0 w 13"/>
                  <a:gd name="T3" fmla="*/ 0 h 7"/>
                  <a:gd name="T4" fmla="*/ 1 w 13"/>
                  <a:gd name="T5" fmla="*/ 1 h 7"/>
                  <a:gd name="T6" fmla="*/ 1 w 13"/>
                  <a:gd name="T7" fmla="*/ 1 h 7"/>
                  <a:gd name="T8" fmla="*/ 9 w 13"/>
                  <a:gd name="T9" fmla="*/ 7 h 7"/>
                  <a:gd name="T10" fmla="*/ 10 w 13"/>
                  <a:gd name="T11" fmla="*/ 7 h 7"/>
                  <a:gd name="T12" fmla="*/ 12 w 13"/>
                  <a:gd name="T13" fmla="*/ 6 h 7"/>
                  <a:gd name="T14" fmla="*/ 12 w 13"/>
                  <a:gd name="T15" fmla="*/ 4 h 7"/>
                  <a:gd name="T16" fmla="*/ 1 w 1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4"/>
                      <a:pt x="7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6"/>
                      <a:pt x="12" y="6"/>
                    </a:cubicBezTo>
                    <a:cubicBezTo>
                      <a:pt x="13" y="5"/>
                      <a:pt x="12" y="4"/>
                      <a:pt x="12" y="4"/>
                    </a:cubicBezTo>
                    <a:cubicBezTo>
                      <a:pt x="11" y="2"/>
                      <a:pt x="7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" name="Freeform 316"/>
              <p:cNvSpPr>
                <a:spLocks/>
              </p:cNvSpPr>
              <p:nvPr/>
            </p:nvSpPr>
            <p:spPr bwMode="auto">
              <a:xfrm>
                <a:off x="2679700" y="-2044700"/>
                <a:ext cx="52388" cy="41275"/>
              </a:xfrm>
              <a:custGeom>
                <a:avLst/>
                <a:gdLst>
                  <a:gd name="T0" fmla="*/ 14 w 14"/>
                  <a:gd name="T1" fmla="*/ 0 h 11"/>
                  <a:gd name="T2" fmla="*/ 11 w 14"/>
                  <a:gd name="T3" fmla="*/ 0 h 11"/>
                  <a:gd name="T4" fmla="*/ 11 w 14"/>
                  <a:gd name="T5" fmla="*/ 1 h 11"/>
                  <a:gd name="T6" fmla="*/ 2 w 14"/>
                  <a:gd name="T7" fmla="*/ 7 h 11"/>
                  <a:gd name="T8" fmla="*/ 0 w 14"/>
                  <a:gd name="T9" fmla="*/ 7 h 11"/>
                  <a:gd name="T10" fmla="*/ 2 w 14"/>
                  <a:gd name="T11" fmla="*/ 8 h 11"/>
                  <a:gd name="T12" fmla="*/ 6 w 14"/>
                  <a:gd name="T13" fmla="*/ 10 h 11"/>
                  <a:gd name="T14" fmla="*/ 7 w 14"/>
                  <a:gd name="T15" fmla="*/ 11 h 11"/>
                  <a:gd name="T16" fmla="*/ 7 w 14"/>
                  <a:gd name="T17" fmla="*/ 11 h 11"/>
                  <a:gd name="T18" fmla="*/ 8 w 14"/>
                  <a:gd name="T19" fmla="*/ 11 h 11"/>
                  <a:gd name="T20" fmla="*/ 8 w 14"/>
                  <a:gd name="T21" fmla="*/ 10 h 11"/>
                  <a:gd name="T22" fmla="*/ 13 w 14"/>
                  <a:gd name="T23" fmla="*/ 1 h 11"/>
                  <a:gd name="T24" fmla="*/ 14 w 14"/>
                  <a:gd name="T25" fmla="*/ 0 h 11"/>
                  <a:gd name="T26" fmla="*/ 14 w 14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1">
                    <a:moveTo>
                      <a:pt x="14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7" y="5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5" y="9"/>
                      <a:pt x="6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10" y="5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" name="Freeform 317"/>
              <p:cNvSpPr>
                <a:spLocks/>
              </p:cNvSpPr>
              <p:nvPr/>
            </p:nvSpPr>
            <p:spPr bwMode="auto">
              <a:xfrm>
                <a:off x="2690813" y="-2044700"/>
                <a:ext cx="19050" cy="6350"/>
              </a:xfrm>
              <a:custGeom>
                <a:avLst/>
                <a:gdLst>
                  <a:gd name="T0" fmla="*/ 3 w 5"/>
                  <a:gd name="T1" fmla="*/ 2 h 2"/>
                  <a:gd name="T2" fmla="*/ 3 w 5"/>
                  <a:gd name="T3" fmla="*/ 2 h 2"/>
                  <a:gd name="T4" fmla="*/ 4 w 5"/>
                  <a:gd name="T5" fmla="*/ 1 h 2"/>
                  <a:gd name="T6" fmla="*/ 5 w 5"/>
                  <a:gd name="T7" fmla="*/ 1 h 2"/>
                  <a:gd name="T8" fmla="*/ 4 w 5"/>
                  <a:gd name="T9" fmla="*/ 1 h 2"/>
                  <a:gd name="T10" fmla="*/ 3 w 5"/>
                  <a:gd name="T11" fmla="*/ 1 h 2"/>
                  <a:gd name="T12" fmla="*/ 3 w 5"/>
                  <a:gd name="T13" fmla="*/ 0 h 2"/>
                  <a:gd name="T14" fmla="*/ 0 w 5"/>
                  <a:gd name="T15" fmla="*/ 0 h 2"/>
                  <a:gd name="T16" fmla="*/ 1 w 5"/>
                  <a:gd name="T17" fmla="*/ 1 h 2"/>
                  <a:gd name="T18" fmla="*/ 2 w 5"/>
                  <a:gd name="T19" fmla="*/ 1 h 2"/>
                  <a:gd name="T20" fmla="*/ 3 w 5"/>
                  <a:gd name="T21" fmla="*/ 2 h 2"/>
                  <a:gd name="T22" fmla="*/ 3 w 5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" name="Freeform 318"/>
              <p:cNvSpPr>
                <a:spLocks/>
              </p:cNvSpPr>
              <p:nvPr/>
            </p:nvSpPr>
            <p:spPr bwMode="auto">
              <a:xfrm>
                <a:off x="2713038" y="-2025650"/>
                <a:ext cx="30163" cy="22225"/>
              </a:xfrm>
              <a:custGeom>
                <a:avLst/>
                <a:gdLst>
                  <a:gd name="T0" fmla="*/ 6 w 8"/>
                  <a:gd name="T1" fmla="*/ 2 h 6"/>
                  <a:gd name="T2" fmla="*/ 8 w 8"/>
                  <a:gd name="T3" fmla="*/ 1 h 6"/>
                  <a:gd name="T4" fmla="*/ 6 w 8"/>
                  <a:gd name="T5" fmla="*/ 1 h 6"/>
                  <a:gd name="T6" fmla="*/ 4 w 8"/>
                  <a:gd name="T7" fmla="*/ 0 h 6"/>
                  <a:gd name="T8" fmla="*/ 4 w 8"/>
                  <a:gd name="T9" fmla="*/ 0 h 6"/>
                  <a:gd name="T10" fmla="*/ 3 w 8"/>
                  <a:gd name="T11" fmla="*/ 0 h 6"/>
                  <a:gd name="T12" fmla="*/ 2 w 8"/>
                  <a:gd name="T13" fmla="*/ 3 h 6"/>
                  <a:gd name="T14" fmla="*/ 0 w 8"/>
                  <a:gd name="T15" fmla="*/ 6 h 6"/>
                  <a:gd name="T16" fmla="*/ 3 w 8"/>
                  <a:gd name="T17" fmla="*/ 4 h 6"/>
                  <a:gd name="T18" fmla="*/ 6 w 8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" name="Freeform 319"/>
              <p:cNvSpPr>
                <a:spLocks/>
              </p:cNvSpPr>
              <p:nvPr/>
            </p:nvSpPr>
            <p:spPr bwMode="auto">
              <a:xfrm>
                <a:off x="2720975" y="-2014538"/>
                <a:ext cx="41275" cy="25400"/>
              </a:xfrm>
              <a:custGeom>
                <a:avLst/>
                <a:gdLst>
                  <a:gd name="T0" fmla="*/ 0 w 11"/>
                  <a:gd name="T1" fmla="*/ 4 h 7"/>
                  <a:gd name="T2" fmla="*/ 1 w 11"/>
                  <a:gd name="T3" fmla="*/ 6 h 7"/>
                  <a:gd name="T4" fmla="*/ 3 w 11"/>
                  <a:gd name="T5" fmla="*/ 7 h 7"/>
                  <a:gd name="T6" fmla="*/ 6 w 11"/>
                  <a:gd name="T7" fmla="*/ 5 h 7"/>
                  <a:gd name="T8" fmla="*/ 11 w 11"/>
                  <a:gd name="T9" fmla="*/ 0 h 7"/>
                  <a:gd name="T10" fmla="*/ 10 w 11"/>
                  <a:gd name="T11" fmla="*/ 0 h 7"/>
                  <a:gd name="T12" fmla="*/ 0 w 11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0" y="4"/>
                    </a:move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" name="Freeform 320"/>
              <p:cNvSpPr>
                <a:spLocks/>
              </p:cNvSpPr>
              <p:nvPr/>
            </p:nvSpPr>
            <p:spPr bwMode="auto">
              <a:xfrm>
                <a:off x="2781300" y="-2409825"/>
                <a:ext cx="169863" cy="330200"/>
              </a:xfrm>
              <a:custGeom>
                <a:avLst/>
                <a:gdLst>
                  <a:gd name="T0" fmla="*/ 43 w 45"/>
                  <a:gd name="T1" fmla="*/ 24 h 88"/>
                  <a:gd name="T2" fmla="*/ 38 w 45"/>
                  <a:gd name="T3" fmla="*/ 24 h 88"/>
                  <a:gd name="T4" fmla="*/ 34 w 45"/>
                  <a:gd name="T5" fmla="*/ 23 h 88"/>
                  <a:gd name="T6" fmla="*/ 37 w 45"/>
                  <a:gd name="T7" fmla="*/ 6 h 88"/>
                  <a:gd name="T8" fmla="*/ 23 w 45"/>
                  <a:gd name="T9" fmla="*/ 14 h 88"/>
                  <a:gd name="T10" fmla="*/ 17 w 45"/>
                  <a:gd name="T11" fmla="*/ 18 h 88"/>
                  <a:gd name="T12" fmla="*/ 9 w 45"/>
                  <a:gd name="T13" fmla="*/ 24 h 88"/>
                  <a:gd name="T14" fmla="*/ 14 w 45"/>
                  <a:gd name="T15" fmla="*/ 40 h 88"/>
                  <a:gd name="T16" fmla="*/ 8 w 45"/>
                  <a:gd name="T17" fmla="*/ 39 h 88"/>
                  <a:gd name="T18" fmla="*/ 5 w 45"/>
                  <a:gd name="T19" fmla="*/ 58 h 88"/>
                  <a:gd name="T20" fmla="*/ 6 w 45"/>
                  <a:gd name="T21" fmla="*/ 63 h 88"/>
                  <a:gd name="T22" fmla="*/ 2 w 45"/>
                  <a:gd name="T23" fmla="*/ 62 h 88"/>
                  <a:gd name="T24" fmla="*/ 1 w 45"/>
                  <a:gd name="T25" fmla="*/ 62 h 88"/>
                  <a:gd name="T26" fmla="*/ 1 w 45"/>
                  <a:gd name="T27" fmla="*/ 80 h 88"/>
                  <a:gd name="T28" fmla="*/ 2 w 45"/>
                  <a:gd name="T29" fmla="*/ 80 h 88"/>
                  <a:gd name="T30" fmla="*/ 3 w 45"/>
                  <a:gd name="T31" fmla="*/ 78 h 88"/>
                  <a:gd name="T32" fmla="*/ 2 w 45"/>
                  <a:gd name="T33" fmla="*/ 66 h 88"/>
                  <a:gd name="T34" fmla="*/ 4 w 45"/>
                  <a:gd name="T35" fmla="*/ 76 h 88"/>
                  <a:gd name="T36" fmla="*/ 5 w 45"/>
                  <a:gd name="T37" fmla="*/ 76 h 88"/>
                  <a:gd name="T38" fmla="*/ 15 w 45"/>
                  <a:gd name="T39" fmla="*/ 59 h 88"/>
                  <a:gd name="T40" fmla="*/ 9 w 45"/>
                  <a:gd name="T41" fmla="*/ 45 h 88"/>
                  <a:gd name="T42" fmla="*/ 9 w 45"/>
                  <a:gd name="T43" fmla="*/ 45 h 88"/>
                  <a:gd name="T44" fmla="*/ 16 w 45"/>
                  <a:gd name="T45" fmla="*/ 56 h 88"/>
                  <a:gd name="T46" fmla="*/ 16 w 45"/>
                  <a:gd name="T47" fmla="*/ 56 h 88"/>
                  <a:gd name="T48" fmla="*/ 16 w 45"/>
                  <a:gd name="T49" fmla="*/ 55 h 88"/>
                  <a:gd name="T50" fmla="*/ 18 w 45"/>
                  <a:gd name="T51" fmla="*/ 50 h 88"/>
                  <a:gd name="T52" fmla="*/ 22 w 45"/>
                  <a:gd name="T53" fmla="*/ 39 h 88"/>
                  <a:gd name="T54" fmla="*/ 22 w 45"/>
                  <a:gd name="T55" fmla="*/ 39 h 88"/>
                  <a:gd name="T56" fmla="*/ 22 w 45"/>
                  <a:gd name="T57" fmla="*/ 36 h 88"/>
                  <a:gd name="T58" fmla="*/ 22 w 45"/>
                  <a:gd name="T59" fmla="*/ 33 h 88"/>
                  <a:gd name="T60" fmla="*/ 23 w 45"/>
                  <a:gd name="T61" fmla="*/ 35 h 88"/>
                  <a:gd name="T62" fmla="*/ 26 w 45"/>
                  <a:gd name="T63" fmla="*/ 25 h 88"/>
                  <a:gd name="T64" fmla="*/ 29 w 45"/>
                  <a:gd name="T65" fmla="*/ 13 h 88"/>
                  <a:gd name="T66" fmla="*/ 29 w 45"/>
                  <a:gd name="T67" fmla="*/ 18 h 88"/>
                  <a:gd name="T68" fmla="*/ 25 w 45"/>
                  <a:gd name="T69" fmla="*/ 33 h 88"/>
                  <a:gd name="T70" fmla="*/ 24 w 45"/>
                  <a:gd name="T71" fmla="*/ 36 h 88"/>
                  <a:gd name="T72" fmla="*/ 39 w 45"/>
                  <a:gd name="T73" fmla="*/ 27 h 88"/>
                  <a:gd name="T74" fmla="*/ 24 w 45"/>
                  <a:gd name="T75" fmla="*/ 38 h 88"/>
                  <a:gd name="T76" fmla="*/ 23 w 45"/>
                  <a:gd name="T77" fmla="*/ 38 h 88"/>
                  <a:gd name="T78" fmla="*/ 19 w 45"/>
                  <a:gd name="T79" fmla="*/ 51 h 88"/>
                  <a:gd name="T80" fmla="*/ 17 w 45"/>
                  <a:gd name="T81" fmla="*/ 56 h 88"/>
                  <a:gd name="T82" fmla="*/ 16 w 45"/>
                  <a:gd name="T83" fmla="*/ 59 h 88"/>
                  <a:gd name="T84" fmla="*/ 33 w 45"/>
                  <a:gd name="T85" fmla="*/ 49 h 88"/>
                  <a:gd name="T86" fmla="*/ 15 w 45"/>
                  <a:gd name="T87" fmla="*/ 62 h 88"/>
                  <a:gd name="T88" fmla="*/ 14 w 45"/>
                  <a:gd name="T89" fmla="*/ 64 h 88"/>
                  <a:gd name="T90" fmla="*/ 12 w 45"/>
                  <a:gd name="T91" fmla="*/ 68 h 88"/>
                  <a:gd name="T92" fmla="*/ 10 w 45"/>
                  <a:gd name="T93" fmla="*/ 72 h 88"/>
                  <a:gd name="T94" fmla="*/ 8 w 45"/>
                  <a:gd name="T95" fmla="*/ 75 h 88"/>
                  <a:gd name="T96" fmla="*/ 5 w 45"/>
                  <a:gd name="T97" fmla="*/ 79 h 88"/>
                  <a:gd name="T98" fmla="*/ 18 w 45"/>
                  <a:gd name="T99" fmla="*/ 74 h 88"/>
                  <a:gd name="T100" fmla="*/ 19 w 45"/>
                  <a:gd name="T101" fmla="*/ 74 h 88"/>
                  <a:gd name="T102" fmla="*/ 4 w 45"/>
                  <a:gd name="T103" fmla="*/ 80 h 88"/>
                  <a:gd name="T104" fmla="*/ 2 w 45"/>
                  <a:gd name="T105" fmla="*/ 84 h 88"/>
                  <a:gd name="T106" fmla="*/ 4 w 45"/>
                  <a:gd name="T107" fmla="*/ 88 h 88"/>
                  <a:gd name="T108" fmla="*/ 6 w 45"/>
                  <a:gd name="T109" fmla="*/ 86 h 88"/>
                  <a:gd name="T110" fmla="*/ 24 w 45"/>
                  <a:gd name="T111" fmla="*/ 74 h 88"/>
                  <a:gd name="T112" fmla="*/ 23 w 45"/>
                  <a:gd name="T113" fmla="*/ 70 h 88"/>
                  <a:gd name="T114" fmla="*/ 23 w 45"/>
                  <a:gd name="T115" fmla="*/ 70 h 88"/>
                  <a:gd name="T116" fmla="*/ 21 w 45"/>
                  <a:gd name="T117" fmla="*/ 67 h 88"/>
                  <a:gd name="T118" fmla="*/ 38 w 45"/>
                  <a:gd name="T119" fmla="*/ 47 h 88"/>
                  <a:gd name="T120" fmla="*/ 30 w 45"/>
                  <a:gd name="T121" fmla="*/ 43 h 88"/>
                  <a:gd name="T122" fmla="*/ 43 w 45"/>
                  <a:gd name="T123" fmla="*/ 24 h 88"/>
                  <a:gd name="T124" fmla="*/ 43 w 45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0" y="22"/>
                      <a:pt x="39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3"/>
                    </a:cubicBezTo>
                    <a:cubicBezTo>
                      <a:pt x="33" y="20"/>
                      <a:pt x="34" y="18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1" y="4"/>
                      <a:pt x="23" y="14"/>
                    </a:cubicBezTo>
                    <a:cubicBezTo>
                      <a:pt x="23" y="17"/>
                      <a:pt x="22" y="20"/>
                      <a:pt x="21" y="21"/>
                    </a:cubicBezTo>
                    <a:cubicBezTo>
                      <a:pt x="20" y="21"/>
                      <a:pt x="18" y="20"/>
                      <a:pt x="17" y="18"/>
                    </a:cubicBezTo>
                    <a:cubicBezTo>
                      <a:pt x="16" y="16"/>
                      <a:pt x="14" y="16"/>
                      <a:pt x="13" y="16"/>
                    </a:cubicBezTo>
                    <a:cubicBezTo>
                      <a:pt x="10" y="17"/>
                      <a:pt x="8" y="22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60"/>
                      <a:pt x="6" y="61"/>
                      <a:pt x="6" y="61"/>
                    </a:cubicBezTo>
                    <a:cubicBezTo>
                      <a:pt x="6" y="62"/>
                      <a:pt x="6" y="63"/>
                      <a:pt x="6" y="63"/>
                    </a:cubicBezTo>
                    <a:cubicBezTo>
                      <a:pt x="5" y="64"/>
                      <a:pt x="3" y="63"/>
                      <a:pt x="2" y="63"/>
                    </a:cubicBezTo>
                    <a:cubicBezTo>
                      <a:pt x="2" y="63"/>
                      <a:pt x="2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60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7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5"/>
                      <a:pt x="14" y="56"/>
                    </a:cubicBezTo>
                    <a:cubicBezTo>
                      <a:pt x="14" y="56"/>
                      <a:pt x="15" y="57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4"/>
                      <a:pt x="17" y="53"/>
                      <a:pt x="17" y="52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1" y="41"/>
                      <a:pt x="21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18" y="30"/>
                      <a:pt x="16" y="26"/>
                      <a:pt x="16" y="23"/>
                    </a:cubicBezTo>
                    <a:cubicBezTo>
                      <a:pt x="17" y="28"/>
                      <a:pt x="20" y="32"/>
                      <a:pt x="22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6"/>
                      <a:pt x="29" y="18"/>
                    </a:cubicBezTo>
                    <a:cubicBezTo>
                      <a:pt x="28" y="20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39" y="27"/>
                    </a:cubicBezTo>
                    <a:cubicBezTo>
                      <a:pt x="39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9"/>
                      <a:pt x="23" y="41"/>
                      <a:pt x="22" y="42"/>
                    </a:cubicBezTo>
                    <a:cubicBezTo>
                      <a:pt x="21" y="45"/>
                      <a:pt x="20" y="48"/>
                      <a:pt x="19" y="51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3"/>
                      <a:pt x="18" y="54"/>
                      <a:pt x="17" y="56"/>
                    </a:cubicBezTo>
                    <a:cubicBezTo>
                      <a:pt x="17" y="56"/>
                      <a:pt x="17" y="57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9" y="58"/>
                      <a:pt x="27" y="56"/>
                      <a:pt x="33" y="49"/>
                    </a:cubicBezTo>
                    <a:cubicBezTo>
                      <a:pt x="32" y="52"/>
                      <a:pt x="28" y="58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3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8" y="74"/>
                    </a:cubicBezTo>
                    <a:cubicBezTo>
                      <a:pt x="19" y="73"/>
                      <a:pt x="20" y="73"/>
                      <a:pt x="21" y="73"/>
                    </a:cubicBezTo>
                    <a:cubicBezTo>
                      <a:pt x="20" y="73"/>
                      <a:pt x="20" y="74"/>
                      <a:pt x="19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2" y="79"/>
                      <a:pt x="24" y="74"/>
                    </a:cubicBezTo>
                    <a:cubicBezTo>
                      <a:pt x="24" y="73"/>
                      <a:pt x="24" y="72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0" y="68"/>
                      <a:pt x="21" y="67"/>
                      <a:pt x="21" y="67"/>
                    </a:cubicBezTo>
                    <a:cubicBezTo>
                      <a:pt x="22" y="66"/>
                      <a:pt x="23" y="65"/>
                      <a:pt x="25" y="64"/>
                    </a:cubicBezTo>
                    <a:cubicBezTo>
                      <a:pt x="32" y="58"/>
                      <a:pt x="39" y="52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1" y="36"/>
                      <a:pt x="45" y="30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" name="Freeform 321"/>
              <p:cNvSpPr>
                <a:spLocks noEditPoints="1"/>
              </p:cNvSpPr>
              <p:nvPr/>
            </p:nvSpPr>
            <p:spPr bwMode="auto">
              <a:xfrm>
                <a:off x="2665413" y="-2414588"/>
                <a:ext cx="25400" cy="38100"/>
              </a:xfrm>
              <a:custGeom>
                <a:avLst/>
                <a:gdLst>
                  <a:gd name="T0" fmla="*/ 7 w 16"/>
                  <a:gd name="T1" fmla="*/ 0 h 24"/>
                  <a:gd name="T2" fmla="*/ 0 w 16"/>
                  <a:gd name="T3" fmla="*/ 24 h 24"/>
                  <a:gd name="T4" fmla="*/ 2 w 16"/>
                  <a:gd name="T5" fmla="*/ 24 h 24"/>
                  <a:gd name="T6" fmla="*/ 4 w 16"/>
                  <a:gd name="T7" fmla="*/ 19 h 24"/>
                  <a:gd name="T8" fmla="*/ 11 w 16"/>
                  <a:gd name="T9" fmla="*/ 19 h 24"/>
                  <a:gd name="T10" fmla="*/ 14 w 16"/>
                  <a:gd name="T11" fmla="*/ 24 h 24"/>
                  <a:gd name="T12" fmla="*/ 16 w 16"/>
                  <a:gd name="T13" fmla="*/ 24 h 24"/>
                  <a:gd name="T14" fmla="*/ 9 w 16"/>
                  <a:gd name="T15" fmla="*/ 0 h 24"/>
                  <a:gd name="T16" fmla="*/ 7 w 16"/>
                  <a:gd name="T17" fmla="*/ 0 h 24"/>
                  <a:gd name="T18" fmla="*/ 7 w 16"/>
                  <a:gd name="T19" fmla="*/ 0 h 24"/>
                  <a:gd name="T20" fmla="*/ 7 w 16"/>
                  <a:gd name="T21" fmla="*/ 0 h 24"/>
                  <a:gd name="T22" fmla="*/ 7 w 16"/>
                  <a:gd name="T23" fmla="*/ 15 h 24"/>
                  <a:gd name="T24" fmla="*/ 7 w 16"/>
                  <a:gd name="T25" fmla="*/ 5 h 24"/>
                  <a:gd name="T26" fmla="*/ 11 w 16"/>
                  <a:gd name="T27" fmla="*/ 15 h 24"/>
                  <a:gd name="T28" fmla="*/ 7 w 16"/>
                  <a:gd name="T29" fmla="*/ 15 h 24"/>
                  <a:gd name="T30" fmla="*/ 7 w 16"/>
                  <a:gd name="T31" fmla="*/ 15 h 24"/>
                  <a:gd name="T32" fmla="*/ 7 w 16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4">
                    <a:moveTo>
                      <a:pt x="7" y="0"/>
                    </a:moveTo>
                    <a:lnTo>
                      <a:pt x="0" y="24"/>
                    </a:lnTo>
                    <a:lnTo>
                      <a:pt x="2" y="24"/>
                    </a:lnTo>
                    <a:lnTo>
                      <a:pt x="4" y="19"/>
                    </a:lnTo>
                    <a:lnTo>
                      <a:pt x="11" y="19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7" y="15"/>
                    </a:moveTo>
                    <a:lnTo>
                      <a:pt x="7" y="5"/>
                    </a:lnTo>
                    <a:lnTo>
                      <a:pt x="11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" name="Freeform 322"/>
              <p:cNvSpPr>
                <a:spLocks noEditPoints="1"/>
              </p:cNvSpPr>
              <p:nvPr/>
            </p:nvSpPr>
            <p:spPr bwMode="auto">
              <a:xfrm>
                <a:off x="2725738" y="-2425700"/>
                <a:ext cx="33338" cy="57150"/>
              </a:xfrm>
              <a:custGeom>
                <a:avLst/>
                <a:gdLst>
                  <a:gd name="T0" fmla="*/ 0 w 9"/>
                  <a:gd name="T1" fmla="*/ 8 h 15"/>
                  <a:gd name="T2" fmla="*/ 9 w 9"/>
                  <a:gd name="T3" fmla="*/ 8 h 15"/>
                  <a:gd name="T4" fmla="*/ 0 w 9"/>
                  <a:gd name="T5" fmla="*/ 8 h 15"/>
                  <a:gd name="T6" fmla="*/ 2 w 9"/>
                  <a:gd name="T7" fmla="*/ 8 h 15"/>
                  <a:gd name="T8" fmla="*/ 7 w 9"/>
                  <a:gd name="T9" fmla="*/ 8 h 15"/>
                  <a:gd name="T10" fmla="*/ 2 w 9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0" y="8"/>
                    </a:moveTo>
                    <a:cubicBezTo>
                      <a:pt x="0" y="15"/>
                      <a:pt x="9" y="15"/>
                      <a:pt x="9" y="8"/>
                    </a:cubicBezTo>
                    <a:cubicBezTo>
                      <a:pt x="9" y="0"/>
                      <a:pt x="0" y="0"/>
                      <a:pt x="0" y="8"/>
                    </a:cubicBezTo>
                    <a:close/>
                    <a:moveTo>
                      <a:pt x="2" y="8"/>
                    </a:moveTo>
                    <a:cubicBezTo>
                      <a:pt x="2" y="3"/>
                      <a:pt x="7" y="3"/>
                      <a:pt x="7" y="8"/>
                    </a:cubicBezTo>
                    <a:cubicBezTo>
                      <a:pt x="7" y="12"/>
                      <a:pt x="2" y="12"/>
                      <a:pt x="2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" name="Line 324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" name="Line 325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7" name="Группа 16"/>
            <p:cNvGrpSpPr/>
            <p:nvPr/>
          </p:nvGrpSpPr>
          <p:grpSpPr>
            <a:xfrm>
              <a:off x="1546225" y="-3938587"/>
              <a:ext cx="2335213" cy="2898774"/>
              <a:chOff x="1546225" y="-3938587"/>
              <a:chExt cx="2335213" cy="2898774"/>
            </a:xfrm>
          </p:grpSpPr>
          <p:sp>
            <p:nvSpPr>
              <p:cNvPr id="18" name="Freeform 323"/>
              <p:cNvSpPr>
                <a:spLocks/>
              </p:cNvSpPr>
              <p:nvPr/>
            </p:nvSpPr>
            <p:spPr bwMode="auto">
              <a:xfrm>
                <a:off x="2725738" y="-3622675"/>
                <a:ext cx="1155700" cy="2454275"/>
              </a:xfrm>
              <a:custGeom>
                <a:avLst/>
                <a:gdLst>
                  <a:gd name="T0" fmla="*/ 307 w 307"/>
                  <a:gd name="T1" fmla="*/ 76 h 652"/>
                  <a:gd name="T2" fmla="*/ 307 w 307"/>
                  <a:gd name="T3" fmla="*/ 57 h 652"/>
                  <a:gd name="T4" fmla="*/ 269 w 307"/>
                  <a:gd name="T5" fmla="*/ 14 h 652"/>
                  <a:gd name="T6" fmla="*/ 236 w 307"/>
                  <a:gd name="T7" fmla="*/ 1 h 652"/>
                  <a:gd name="T8" fmla="*/ 236 w 307"/>
                  <a:gd name="T9" fmla="*/ 1 h 652"/>
                  <a:gd name="T10" fmla="*/ 235 w 307"/>
                  <a:gd name="T11" fmla="*/ 0 h 652"/>
                  <a:gd name="T12" fmla="*/ 235 w 307"/>
                  <a:gd name="T13" fmla="*/ 129 h 652"/>
                  <a:gd name="T14" fmla="*/ 235 w 307"/>
                  <a:gd name="T15" fmla="*/ 173 h 652"/>
                  <a:gd name="T16" fmla="*/ 235 w 307"/>
                  <a:gd name="T17" fmla="*/ 342 h 652"/>
                  <a:gd name="T18" fmla="*/ 235 w 307"/>
                  <a:gd name="T19" fmla="*/ 387 h 652"/>
                  <a:gd name="T20" fmla="*/ 235 w 307"/>
                  <a:gd name="T21" fmla="*/ 454 h 652"/>
                  <a:gd name="T22" fmla="*/ 216 w 307"/>
                  <a:gd name="T23" fmla="*/ 487 h 652"/>
                  <a:gd name="T24" fmla="*/ 0 w 307"/>
                  <a:gd name="T25" fmla="*/ 614 h 652"/>
                  <a:gd name="T26" fmla="*/ 67 w 307"/>
                  <a:gd name="T27" fmla="*/ 652 h 652"/>
                  <a:gd name="T28" fmla="*/ 262 w 307"/>
                  <a:gd name="T29" fmla="*/ 542 h 652"/>
                  <a:gd name="T30" fmla="*/ 307 w 307"/>
                  <a:gd name="T31" fmla="*/ 464 h 652"/>
                  <a:gd name="T32" fmla="*/ 307 w 307"/>
                  <a:gd name="T33" fmla="*/ 387 h 652"/>
                  <a:gd name="T34" fmla="*/ 307 w 307"/>
                  <a:gd name="T35" fmla="*/ 387 h 652"/>
                  <a:gd name="T36" fmla="*/ 307 w 307"/>
                  <a:gd name="T37" fmla="*/ 173 h 652"/>
                  <a:gd name="T38" fmla="*/ 307 w 307"/>
                  <a:gd name="T39" fmla="*/ 173 h 652"/>
                  <a:gd name="T40" fmla="*/ 307 w 307"/>
                  <a:gd name="T41" fmla="*/ 85 h 652"/>
                  <a:gd name="T42" fmla="*/ 307 w 307"/>
                  <a:gd name="T43" fmla="*/ 85 h 652"/>
                  <a:gd name="T44" fmla="*/ 307 w 307"/>
                  <a:gd name="T45" fmla="*/ 76 h 652"/>
                  <a:gd name="T46" fmla="*/ 307 w 307"/>
                  <a:gd name="T47" fmla="*/ 76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2">
                    <a:moveTo>
                      <a:pt x="307" y="76"/>
                    </a:moveTo>
                    <a:cubicBezTo>
                      <a:pt x="307" y="57"/>
                      <a:pt x="307" y="57"/>
                      <a:pt x="307" y="57"/>
                    </a:cubicBezTo>
                    <a:cubicBezTo>
                      <a:pt x="307" y="39"/>
                      <a:pt x="293" y="22"/>
                      <a:pt x="269" y="14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9"/>
                      <a:pt x="235" y="129"/>
                      <a:pt x="235" y="129"/>
                    </a:cubicBezTo>
                    <a:cubicBezTo>
                      <a:pt x="235" y="173"/>
                      <a:pt x="235" y="173"/>
                      <a:pt x="235" y="173"/>
                    </a:cubicBezTo>
                    <a:cubicBezTo>
                      <a:pt x="235" y="342"/>
                      <a:pt x="235" y="342"/>
                      <a:pt x="235" y="342"/>
                    </a:cubicBezTo>
                    <a:cubicBezTo>
                      <a:pt x="235" y="387"/>
                      <a:pt x="235" y="387"/>
                      <a:pt x="235" y="387"/>
                    </a:cubicBezTo>
                    <a:cubicBezTo>
                      <a:pt x="235" y="454"/>
                      <a:pt x="235" y="454"/>
                      <a:pt x="235" y="454"/>
                    </a:cubicBezTo>
                    <a:cubicBezTo>
                      <a:pt x="235" y="468"/>
                      <a:pt x="228" y="481"/>
                      <a:pt x="216" y="48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67" y="652"/>
                      <a:pt x="67" y="652"/>
                      <a:pt x="67" y="652"/>
                    </a:cubicBezTo>
                    <a:cubicBezTo>
                      <a:pt x="262" y="542"/>
                      <a:pt x="262" y="542"/>
                      <a:pt x="262" y="542"/>
                    </a:cubicBezTo>
                    <a:cubicBezTo>
                      <a:pt x="290" y="526"/>
                      <a:pt x="307" y="496"/>
                      <a:pt x="307" y="464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6"/>
                      <a:pt x="307" y="76"/>
                      <a:pt x="307" y="76"/>
                    </a:cubicBezTo>
                    <a:close/>
                  </a:path>
                </a:pathLst>
              </a:custGeom>
              <a:solidFill>
                <a:srgbClr val="358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" name="Freeform 326"/>
              <p:cNvSpPr>
                <a:spLocks/>
              </p:cNvSpPr>
              <p:nvPr/>
            </p:nvSpPr>
            <p:spPr bwMode="auto">
              <a:xfrm>
                <a:off x="1549400" y="-3938587"/>
                <a:ext cx="2065338" cy="700087"/>
              </a:xfrm>
              <a:custGeom>
                <a:avLst/>
                <a:gdLst>
                  <a:gd name="T0" fmla="*/ 353 w 548"/>
                  <a:gd name="T1" fmla="*/ 11 h 186"/>
                  <a:gd name="T2" fmla="*/ 264 w 548"/>
                  <a:gd name="T3" fmla="*/ 11 h 186"/>
                  <a:gd name="T4" fmla="*/ 37 w 548"/>
                  <a:gd name="T5" fmla="*/ 98 h 186"/>
                  <a:gd name="T6" fmla="*/ 0 w 548"/>
                  <a:gd name="T7" fmla="*/ 141 h 186"/>
                  <a:gd name="T8" fmla="*/ 0 w 548"/>
                  <a:gd name="T9" fmla="*/ 160 h 186"/>
                  <a:gd name="T10" fmla="*/ 0 w 548"/>
                  <a:gd name="T11" fmla="*/ 160 h 186"/>
                  <a:gd name="T12" fmla="*/ 0 w 548"/>
                  <a:gd name="T13" fmla="*/ 186 h 186"/>
                  <a:gd name="T14" fmla="*/ 290 w 548"/>
                  <a:gd name="T15" fmla="*/ 75 h 186"/>
                  <a:gd name="T16" fmla="*/ 329 w 548"/>
                  <a:gd name="T17" fmla="*/ 75 h 186"/>
                  <a:gd name="T18" fmla="*/ 548 w 548"/>
                  <a:gd name="T19" fmla="*/ 158 h 186"/>
                  <a:gd name="T20" fmla="*/ 548 w 548"/>
                  <a:gd name="T21" fmla="*/ 138 h 186"/>
                  <a:gd name="T22" fmla="*/ 548 w 548"/>
                  <a:gd name="T23" fmla="*/ 105 h 186"/>
                  <a:gd name="T24" fmla="*/ 548 w 548"/>
                  <a:gd name="T25" fmla="*/ 85 h 186"/>
                  <a:gd name="T26" fmla="*/ 353 w 548"/>
                  <a:gd name="T27" fmla="*/ 1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8" h="186">
                    <a:moveTo>
                      <a:pt x="353" y="11"/>
                    </a:moveTo>
                    <a:cubicBezTo>
                      <a:pt x="325" y="0"/>
                      <a:pt x="291" y="1"/>
                      <a:pt x="264" y="11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14" y="106"/>
                      <a:pt x="0" y="123"/>
                      <a:pt x="0" y="141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290" y="75"/>
                      <a:pt x="290" y="75"/>
                      <a:pt x="290" y="75"/>
                    </a:cubicBezTo>
                    <a:cubicBezTo>
                      <a:pt x="302" y="71"/>
                      <a:pt x="317" y="71"/>
                      <a:pt x="329" y="75"/>
                    </a:cubicBezTo>
                    <a:cubicBezTo>
                      <a:pt x="548" y="158"/>
                      <a:pt x="548" y="158"/>
                      <a:pt x="548" y="158"/>
                    </a:cubicBezTo>
                    <a:cubicBezTo>
                      <a:pt x="548" y="138"/>
                      <a:pt x="548" y="138"/>
                      <a:pt x="548" y="138"/>
                    </a:cubicBezTo>
                    <a:cubicBezTo>
                      <a:pt x="548" y="105"/>
                      <a:pt x="548" y="105"/>
                      <a:pt x="548" y="105"/>
                    </a:cubicBezTo>
                    <a:cubicBezTo>
                      <a:pt x="548" y="85"/>
                      <a:pt x="548" y="85"/>
                      <a:pt x="548" y="85"/>
                    </a:cubicBezTo>
                    <a:lnTo>
                      <a:pt x="353" y="11"/>
                    </a:lnTo>
                    <a:close/>
                  </a:path>
                </a:pathLst>
              </a:custGeom>
              <a:solidFill>
                <a:srgbClr val="214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" name="Freeform 327"/>
              <p:cNvSpPr>
                <a:spLocks/>
              </p:cNvSpPr>
              <p:nvPr/>
            </p:nvSpPr>
            <p:spPr bwMode="auto">
              <a:xfrm>
                <a:off x="1546225" y="-3336925"/>
                <a:ext cx="1435100" cy="2297112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1 w 381"/>
                  <a:gd name="T11" fmla="*/ 49 h 610"/>
                  <a:gd name="T12" fmla="*/ 0 w 381"/>
                  <a:gd name="T13" fmla="*/ 96 h 610"/>
                  <a:gd name="T14" fmla="*/ 1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52A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102483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http://kv.dn.ua/data/upimages2/0000013534-zakon_1884.jpg"/>
          <p:cNvPicPr>
            <a:picLocks noChangeAspect="1" noChangeArrowheads="1"/>
          </p:cNvPicPr>
          <p:nvPr/>
        </p:nvPicPr>
        <p:blipFill>
          <a:blip r:embed="rId2" cstate="print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85473" y="1798320"/>
            <a:ext cx="1745911" cy="16725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4" name="Группа 15"/>
          <p:cNvGrpSpPr/>
          <p:nvPr/>
        </p:nvGrpSpPr>
        <p:grpSpPr>
          <a:xfrm>
            <a:off x="0" y="52173"/>
            <a:ext cx="9144000" cy="525947"/>
            <a:chOff x="3716977" y="98980"/>
            <a:chExt cx="5284519" cy="322399"/>
          </a:xfrm>
        </p:grpSpPr>
        <p:grpSp>
          <p:nvGrpSpPr>
            <p:cNvPr id="116" name="Группа 36"/>
            <p:cNvGrpSpPr/>
            <p:nvPr/>
          </p:nvGrpSpPr>
          <p:grpSpPr>
            <a:xfrm>
              <a:off x="3716977" y="98980"/>
              <a:ext cx="5284519" cy="301068"/>
              <a:chOff x="-3797613" y="1323353"/>
              <a:chExt cx="17035976" cy="970585"/>
            </a:xfrm>
          </p:grpSpPr>
          <p:sp>
            <p:nvSpPr>
              <p:cNvPr id="118" name="Freeform 8"/>
              <p:cNvSpPr>
                <a:spLocks noEditPoints="1"/>
              </p:cNvSpPr>
              <p:nvPr/>
            </p:nvSpPr>
            <p:spPr bwMode="auto">
              <a:xfrm>
                <a:off x="9328150" y="1665288"/>
                <a:ext cx="3619500" cy="628650"/>
              </a:xfrm>
              <a:custGeom>
                <a:avLst/>
                <a:gdLst/>
                <a:ahLst/>
                <a:cxnLst>
                  <a:cxn ang="0">
                    <a:pos x="358" y="45"/>
                  </a:cxn>
                  <a:cxn ang="0">
                    <a:pos x="344" y="40"/>
                  </a:cxn>
                  <a:cxn ang="0">
                    <a:pos x="315" y="58"/>
                  </a:cxn>
                  <a:cxn ang="0">
                    <a:pos x="307" y="41"/>
                  </a:cxn>
                  <a:cxn ang="0">
                    <a:pos x="304" y="0"/>
                  </a:cxn>
                  <a:cxn ang="0">
                    <a:pos x="295" y="41"/>
                  </a:cxn>
                  <a:cxn ang="0">
                    <a:pos x="287" y="1"/>
                  </a:cxn>
                  <a:cxn ang="0">
                    <a:pos x="277" y="3"/>
                  </a:cxn>
                  <a:cxn ang="0">
                    <a:pos x="236" y="41"/>
                  </a:cxn>
                  <a:cxn ang="0">
                    <a:pos x="199" y="36"/>
                  </a:cxn>
                  <a:cxn ang="0">
                    <a:pos x="175" y="58"/>
                  </a:cxn>
                  <a:cxn ang="0">
                    <a:pos x="148" y="27"/>
                  </a:cxn>
                  <a:cxn ang="0">
                    <a:pos x="132" y="43"/>
                  </a:cxn>
                  <a:cxn ang="0">
                    <a:pos x="115" y="40"/>
                  </a:cxn>
                  <a:cxn ang="0">
                    <a:pos x="103" y="58"/>
                  </a:cxn>
                  <a:cxn ang="0">
                    <a:pos x="72" y="43"/>
                  </a:cxn>
                  <a:cxn ang="0">
                    <a:pos x="64" y="34"/>
                  </a:cxn>
                  <a:cxn ang="0">
                    <a:pos x="63" y="34"/>
                  </a:cxn>
                  <a:cxn ang="0">
                    <a:pos x="57" y="35"/>
                  </a:cxn>
                  <a:cxn ang="0">
                    <a:pos x="52" y="56"/>
                  </a:cxn>
                  <a:cxn ang="0">
                    <a:pos x="35" y="58"/>
                  </a:cxn>
                  <a:cxn ang="0">
                    <a:pos x="7" y="63"/>
                  </a:cxn>
                  <a:cxn ang="0">
                    <a:pos x="380" y="66"/>
                  </a:cxn>
                  <a:cxn ang="0">
                    <a:pos x="65" y="43"/>
                  </a:cxn>
                  <a:cxn ang="0">
                    <a:pos x="63" y="46"/>
                  </a:cxn>
                  <a:cxn ang="0">
                    <a:pos x="64" y="41"/>
                  </a:cxn>
                  <a:cxn ang="0">
                    <a:pos x="63" y="35"/>
                  </a:cxn>
                  <a:cxn ang="0">
                    <a:pos x="63" y="41"/>
                  </a:cxn>
                  <a:cxn ang="0">
                    <a:pos x="53" y="56"/>
                  </a:cxn>
                  <a:cxn ang="0">
                    <a:pos x="62" y="39"/>
                  </a:cxn>
                  <a:cxn ang="0">
                    <a:pos x="59" y="52"/>
                  </a:cxn>
                  <a:cxn ang="0">
                    <a:pos x="70" y="51"/>
                  </a:cxn>
                  <a:cxn ang="0">
                    <a:pos x="187" y="58"/>
                  </a:cxn>
                  <a:cxn ang="0">
                    <a:pos x="189" y="45"/>
                  </a:cxn>
                  <a:cxn ang="0">
                    <a:pos x="194" y="58"/>
                  </a:cxn>
                  <a:cxn ang="0">
                    <a:pos x="199" y="54"/>
                  </a:cxn>
                  <a:cxn ang="0">
                    <a:pos x="191" y="58"/>
                  </a:cxn>
                  <a:cxn ang="0">
                    <a:pos x="205" y="58"/>
                  </a:cxn>
                  <a:cxn ang="0">
                    <a:pos x="208" y="58"/>
                  </a:cxn>
                  <a:cxn ang="0">
                    <a:pos x="201" y="58"/>
                  </a:cxn>
                  <a:cxn ang="0">
                    <a:pos x="208" y="52"/>
                  </a:cxn>
                  <a:cxn ang="0">
                    <a:pos x="212" y="44"/>
                  </a:cxn>
                  <a:cxn ang="0">
                    <a:pos x="219" y="58"/>
                  </a:cxn>
                  <a:cxn ang="0">
                    <a:pos x="221" y="58"/>
                  </a:cxn>
                  <a:cxn ang="0">
                    <a:pos x="215" y="58"/>
                  </a:cxn>
                  <a:cxn ang="0">
                    <a:pos x="227" y="58"/>
                  </a:cxn>
                  <a:cxn ang="0">
                    <a:pos x="230" y="58"/>
                  </a:cxn>
                  <a:cxn ang="0">
                    <a:pos x="224" y="58"/>
                  </a:cxn>
                  <a:cxn ang="0">
                    <a:pos x="230" y="52"/>
                  </a:cxn>
                  <a:cxn ang="0">
                    <a:pos x="236" y="44"/>
                  </a:cxn>
                  <a:cxn ang="0">
                    <a:pos x="247" y="41"/>
                  </a:cxn>
                  <a:cxn ang="0">
                    <a:pos x="262" y="41"/>
                  </a:cxn>
                  <a:cxn ang="0">
                    <a:pos x="267" y="41"/>
                  </a:cxn>
                  <a:cxn ang="0">
                    <a:pos x="361" y="49"/>
                  </a:cxn>
                </a:cxnLst>
                <a:rect l="0" t="0" r="r" b="b"/>
                <a:pathLst>
                  <a:path w="380" h="66">
                    <a:moveTo>
                      <a:pt x="377" y="53"/>
                    </a:moveTo>
                    <a:cubicBezTo>
                      <a:pt x="377" y="53"/>
                      <a:pt x="376" y="53"/>
                      <a:pt x="376" y="53"/>
                    </a:cubicBezTo>
                    <a:cubicBezTo>
                      <a:pt x="372" y="53"/>
                      <a:pt x="369" y="53"/>
                      <a:pt x="365" y="53"/>
                    </a:cubicBezTo>
                    <a:lnTo>
                      <a:pt x="365" y="47"/>
                    </a:lnTo>
                    <a:cubicBezTo>
                      <a:pt x="365" y="46"/>
                      <a:pt x="363" y="45"/>
                      <a:pt x="362" y="45"/>
                    </a:cubicBezTo>
                    <a:lnTo>
                      <a:pt x="358" y="45"/>
                    </a:lnTo>
                    <a:lnTo>
                      <a:pt x="358" y="44"/>
                    </a:lnTo>
                    <a:lnTo>
                      <a:pt x="352" y="40"/>
                    </a:lnTo>
                    <a:lnTo>
                      <a:pt x="351" y="40"/>
                    </a:lnTo>
                    <a:lnTo>
                      <a:pt x="351" y="44"/>
                    </a:lnTo>
                    <a:lnTo>
                      <a:pt x="345" y="40"/>
                    </a:lnTo>
                    <a:lnTo>
                      <a:pt x="344" y="40"/>
                    </a:lnTo>
                    <a:lnTo>
                      <a:pt x="344" y="44"/>
                    </a:lnTo>
                    <a:lnTo>
                      <a:pt x="339" y="40"/>
                    </a:lnTo>
                    <a:lnTo>
                      <a:pt x="339" y="33"/>
                    </a:lnTo>
                    <a:lnTo>
                      <a:pt x="318" y="33"/>
                    </a:lnTo>
                    <a:lnTo>
                      <a:pt x="318" y="58"/>
                    </a:lnTo>
                    <a:lnTo>
                      <a:pt x="315" y="58"/>
                    </a:lnTo>
                    <a:cubicBezTo>
                      <a:pt x="315" y="57"/>
                      <a:pt x="315" y="56"/>
                      <a:pt x="315" y="56"/>
                    </a:cubicBezTo>
                    <a:lnTo>
                      <a:pt x="315" y="56"/>
                    </a:lnTo>
                    <a:lnTo>
                      <a:pt x="315" y="42"/>
                    </a:lnTo>
                    <a:lnTo>
                      <a:pt x="315" y="42"/>
                    </a:lnTo>
                    <a:cubicBezTo>
                      <a:pt x="315" y="41"/>
                      <a:pt x="315" y="41"/>
                      <a:pt x="315" y="41"/>
                    </a:cubicBezTo>
                    <a:cubicBezTo>
                      <a:pt x="312" y="41"/>
                      <a:pt x="310" y="41"/>
                      <a:pt x="307" y="41"/>
                    </a:cubicBezTo>
                    <a:cubicBezTo>
                      <a:pt x="307" y="29"/>
                      <a:pt x="307" y="17"/>
                      <a:pt x="307" y="5"/>
                    </a:cubicBezTo>
                    <a:cubicBezTo>
                      <a:pt x="307" y="3"/>
                      <a:pt x="307" y="3"/>
                      <a:pt x="307" y="2"/>
                    </a:cubicBezTo>
                    <a:lnTo>
                      <a:pt x="307" y="2"/>
                    </a:lnTo>
                    <a:cubicBezTo>
                      <a:pt x="307" y="2"/>
                      <a:pt x="307" y="1"/>
                      <a:pt x="307" y="1"/>
                    </a:cubicBezTo>
                    <a:cubicBezTo>
                      <a:pt x="307" y="1"/>
                      <a:pt x="307" y="1"/>
                      <a:pt x="306" y="1"/>
                    </a:cubicBezTo>
                    <a:cubicBezTo>
                      <a:pt x="306" y="0"/>
                      <a:pt x="305" y="0"/>
                      <a:pt x="304" y="0"/>
                    </a:cubicBezTo>
                    <a:lnTo>
                      <a:pt x="299" y="0"/>
                    </a:lnTo>
                    <a:cubicBezTo>
                      <a:pt x="298" y="0"/>
                      <a:pt x="297" y="0"/>
                      <a:pt x="297" y="1"/>
                    </a:cubicBezTo>
                    <a:cubicBezTo>
                      <a:pt x="297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2"/>
                    </a:cubicBezTo>
                    <a:cubicBezTo>
                      <a:pt x="295" y="2"/>
                      <a:pt x="295" y="3"/>
                      <a:pt x="295" y="3"/>
                    </a:cubicBezTo>
                    <a:cubicBezTo>
                      <a:pt x="295" y="16"/>
                      <a:pt x="295" y="29"/>
                      <a:pt x="295" y="41"/>
                    </a:cubicBezTo>
                    <a:cubicBezTo>
                      <a:pt x="293" y="41"/>
                      <a:pt x="291" y="41"/>
                      <a:pt x="289" y="41"/>
                    </a:cubicBezTo>
                    <a:cubicBezTo>
                      <a:pt x="289" y="29"/>
                      <a:pt x="289" y="17"/>
                      <a:pt x="289" y="5"/>
                    </a:cubicBezTo>
                    <a:cubicBezTo>
                      <a:pt x="289" y="3"/>
                      <a:pt x="289" y="3"/>
                      <a:pt x="288" y="2"/>
                    </a:cubicBezTo>
                    <a:lnTo>
                      <a:pt x="288" y="2"/>
                    </a:lnTo>
                    <a:cubicBezTo>
                      <a:pt x="288" y="2"/>
                      <a:pt x="288" y="1"/>
                      <a:pt x="288" y="1"/>
                    </a:cubicBezTo>
                    <a:cubicBezTo>
                      <a:pt x="288" y="1"/>
                      <a:pt x="288" y="1"/>
                      <a:pt x="287" y="1"/>
                    </a:cubicBezTo>
                    <a:cubicBezTo>
                      <a:pt x="287" y="0"/>
                      <a:pt x="286" y="0"/>
                      <a:pt x="285" y="0"/>
                    </a:cubicBezTo>
                    <a:lnTo>
                      <a:pt x="280" y="0"/>
                    </a:lnTo>
                    <a:cubicBezTo>
                      <a:pt x="279" y="0"/>
                      <a:pt x="279" y="0"/>
                      <a:pt x="278" y="1"/>
                    </a:cubicBezTo>
                    <a:cubicBezTo>
                      <a:pt x="278" y="1"/>
                      <a:pt x="278" y="1"/>
                      <a:pt x="277" y="1"/>
                    </a:cubicBezTo>
                    <a:cubicBezTo>
                      <a:pt x="277" y="1"/>
                      <a:pt x="277" y="2"/>
                      <a:pt x="277" y="2"/>
                    </a:cubicBezTo>
                    <a:cubicBezTo>
                      <a:pt x="277" y="2"/>
                      <a:pt x="277" y="3"/>
                      <a:pt x="277" y="3"/>
                    </a:cubicBezTo>
                    <a:cubicBezTo>
                      <a:pt x="277" y="16"/>
                      <a:pt x="277" y="29"/>
                      <a:pt x="277" y="41"/>
                    </a:cubicBezTo>
                    <a:cubicBezTo>
                      <a:pt x="276" y="41"/>
                      <a:pt x="275" y="41"/>
                      <a:pt x="274" y="41"/>
                    </a:cubicBezTo>
                    <a:cubicBezTo>
                      <a:pt x="274" y="39"/>
                      <a:pt x="274" y="38"/>
                      <a:pt x="274" y="36"/>
                    </a:cubicBezTo>
                    <a:cubicBezTo>
                      <a:pt x="263" y="36"/>
                      <a:pt x="252" y="36"/>
                      <a:pt x="241" y="36"/>
                    </a:cubicBezTo>
                    <a:cubicBezTo>
                      <a:pt x="241" y="38"/>
                      <a:pt x="241" y="40"/>
                      <a:pt x="241" y="41"/>
                    </a:cubicBezTo>
                    <a:cubicBezTo>
                      <a:pt x="239" y="41"/>
                      <a:pt x="238" y="41"/>
                      <a:pt x="236" y="41"/>
                    </a:cubicBezTo>
                    <a:lnTo>
                      <a:pt x="236" y="43"/>
                    </a:lnTo>
                    <a:cubicBezTo>
                      <a:pt x="235" y="43"/>
                      <a:pt x="233" y="43"/>
                      <a:pt x="231" y="43"/>
                    </a:cubicBezTo>
                    <a:cubicBezTo>
                      <a:pt x="230" y="39"/>
                      <a:pt x="226" y="36"/>
                      <a:pt x="222" y="36"/>
                    </a:cubicBezTo>
                    <a:cubicBezTo>
                      <a:pt x="217" y="36"/>
                      <a:pt x="213" y="39"/>
                      <a:pt x="212" y="43"/>
                    </a:cubicBezTo>
                    <a:lnTo>
                      <a:pt x="209" y="43"/>
                    </a:lnTo>
                    <a:cubicBezTo>
                      <a:pt x="208" y="39"/>
                      <a:pt x="204" y="36"/>
                      <a:pt x="199" y="36"/>
                    </a:cubicBezTo>
                    <a:cubicBezTo>
                      <a:pt x="194" y="36"/>
                      <a:pt x="190" y="39"/>
                      <a:pt x="190" y="44"/>
                    </a:cubicBezTo>
                    <a:lnTo>
                      <a:pt x="183" y="44"/>
                    </a:lnTo>
                    <a:cubicBezTo>
                      <a:pt x="182" y="44"/>
                      <a:pt x="181" y="45"/>
                      <a:pt x="181" y="46"/>
                    </a:cubicBezTo>
                    <a:lnTo>
                      <a:pt x="181" y="51"/>
                    </a:lnTo>
                    <a:cubicBezTo>
                      <a:pt x="178" y="51"/>
                      <a:pt x="175" y="53"/>
                      <a:pt x="175" y="56"/>
                    </a:cubicBezTo>
                    <a:lnTo>
                      <a:pt x="175" y="58"/>
                    </a:lnTo>
                    <a:lnTo>
                      <a:pt x="168" y="58"/>
                    </a:lnTo>
                    <a:lnTo>
                      <a:pt x="169" y="27"/>
                    </a:lnTo>
                    <a:lnTo>
                      <a:pt x="164" y="27"/>
                    </a:lnTo>
                    <a:lnTo>
                      <a:pt x="164" y="25"/>
                    </a:lnTo>
                    <a:lnTo>
                      <a:pt x="148" y="25"/>
                    </a:lnTo>
                    <a:lnTo>
                      <a:pt x="148" y="27"/>
                    </a:lnTo>
                    <a:lnTo>
                      <a:pt x="143" y="27"/>
                    </a:lnTo>
                    <a:lnTo>
                      <a:pt x="143" y="51"/>
                    </a:lnTo>
                    <a:lnTo>
                      <a:pt x="136" y="51"/>
                    </a:lnTo>
                    <a:lnTo>
                      <a:pt x="136" y="53"/>
                    </a:lnTo>
                    <a:lnTo>
                      <a:pt x="132" y="53"/>
                    </a:lnTo>
                    <a:lnTo>
                      <a:pt x="132" y="43"/>
                    </a:lnTo>
                    <a:lnTo>
                      <a:pt x="131" y="43"/>
                    </a:lnTo>
                    <a:lnTo>
                      <a:pt x="129" y="43"/>
                    </a:lnTo>
                    <a:lnTo>
                      <a:pt x="129" y="53"/>
                    </a:lnTo>
                    <a:lnTo>
                      <a:pt x="126" y="53"/>
                    </a:lnTo>
                    <a:lnTo>
                      <a:pt x="126" y="42"/>
                    </a:lnTo>
                    <a:lnTo>
                      <a:pt x="115" y="40"/>
                    </a:lnTo>
                    <a:lnTo>
                      <a:pt x="115" y="42"/>
                    </a:lnTo>
                    <a:lnTo>
                      <a:pt x="115" y="44"/>
                    </a:lnTo>
                    <a:lnTo>
                      <a:pt x="105" y="45"/>
                    </a:lnTo>
                    <a:lnTo>
                      <a:pt x="105" y="51"/>
                    </a:lnTo>
                    <a:lnTo>
                      <a:pt x="105" y="58"/>
                    </a:lnTo>
                    <a:lnTo>
                      <a:pt x="103" y="58"/>
                    </a:lnTo>
                    <a:lnTo>
                      <a:pt x="98" y="53"/>
                    </a:lnTo>
                    <a:lnTo>
                      <a:pt x="81" y="47"/>
                    </a:lnTo>
                    <a:cubicBezTo>
                      <a:pt x="77" y="48"/>
                      <a:pt x="78" y="49"/>
                      <a:pt x="74" y="50"/>
                    </a:cubicBezTo>
                    <a:lnTo>
                      <a:pt x="74" y="47"/>
                    </a:lnTo>
                    <a:lnTo>
                      <a:pt x="72" y="47"/>
                    </a:lnTo>
                    <a:lnTo>
                      <a:pt x="72" y="43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65" y="38"/>
                    </a:lnTo>
                    <a:lnTo>
                      <a:pt x="64" y="34"/>
                    </a:ln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lnTo>
                      <a:pt x="62" y="37"/>
                    </a:lnTo>
                    <a:lnTo>
                      <a:pt x="62" y="37"/>
                    </a:lnTo>
                    <a:lnTo>
                      <a:pt x="62" y="37"/>
                    </a:lnTo>
                    <a:lnTo>
                      <a:pt x="57" y="35"/>
                    </a:lnTo>
                    <a:lnTo>
                      <a:pt x="58" y="32"/>
                    </a:lnTo>
                    <a:lnTo>
                      <a:pt x="56" y="28"/>
                    </a:lnTo>
                    <a:cubicBezTo>
                      <a:pt x="49" y="31"/>
                      <a:pt x="52" y="42"/>
                      <a:pt x="52" y="42"/>
                    </a:cubicBezTo>
                    <a:cubicBezTo>
                      <a:pt x="52" y="42"/>
                      <a:pt x="52" y="42"/>
                      <a:pt x="52" y="43"/>
                    </a:cubicBezTo>
                    <a:lnTo>
                      <a:pt x="52" y="46"/>
                    </a:lnTo>
                    <a:lnTo>
                      <a:pt x="52" y="56"/>
                    </a:lnTo>
                    <a:lnTo>
                      <a:pt x="48" y="58"/>
                    </a:lnTo>
                    <a:lnTo>
                      <a:pt x="37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5" y="58"/>
                    </a:lnTo>
                    <a:lnTo>
                      <a:pt x="26" y="58"/>
                    </a:lnTo>
                    <a:lnTo>
                      <a:pt x="13" y="58"/>
                    </a:lnTo>
                    <a:cubicBezTo>
                      <a:pt x="12" y="58"/>
                      <a:pt x="10" y="58"/>
                      <a:pt x="9" y="58"/>
                    </a:cubicBezTo>
                    <a:cubicBezTo>
                      <a:pt x="8" y="58"/>
                      <a:pt x="8" y="58"/>
                      <a:pt x="8" y="58"/>
                    </a:cubicBezTo>
                    <a:lnTo>
                      <a:pt x="0" y="63"/>
                    </a:lnTo>
                    <a:cubicBezTo>
                      <a:pt x="2" y="62"/>
                      <a:pt x="5" y="63"/>
                      <a:pt x="7" y="63"/>
                    </a:cubicBezTo>
                    <a:lnTo>
                      <a:pt x="26" y="66"/>
                    </a:lnTo>
                    <a:lnTo>
                      <a:pt x="51" y="66"/>
                    </a:lnTo>
                    <a:lnTo>
                      <a:pt x="152" y="66"/>
                    </a:lnTo>
                    <a:lnTo>
                      <a:pt x="334" y="66"/>
                    </a:lnTo>
                    <a:lnTo>
                      <a:pt x="347" y="66"/>
                    </a:lnTo>
                    <a:lnTo>
                      <a:pt x="380" y="66"/>
                    </a:lnTo>
                    <a:lnTo>
                      <a:pt x="380" y="56"/>
                    </a:lnTo>
                    <a:cubicBezTo>
                      <a:pt x="379" y="55"/>
                      <a:pt x="378" y="54"/>
                      <a:pt x="377" y="53"/>
                    </a:cubicBezTo>
                    <a:close/>
                    <a:moveTo>
                      <a:pt x="63" y="46"/>
                    </a:moveTo>
                    <a:lnTo>
                      <a:pt x="62" y="43"/>
                    </a:lnTo>
                    <a:lnTo>
                      <a:pt x="63" y="41"/>
                    </a:lnTo>
                    <a:lnTo>
                      <a:pt x="65" y="43"/>
                    </a:lnTo>
                    <a:lnTo>
                      <a:pt x="63" y="46"/>
                    </a:lnTo>
                    <a:close/>
                    <a:moveTo>
                      <a:pt x="66" y="44"/>
                    </a:moveTo>
                    <a:lnTo>
                      <a:pt x="67" y="51"/>
                    </a:lnTo>
                    <a:lnTo>
                      <a:pt x="64" y="46"/>
                    </a:lnTo>
                    <a:lnTo>
                      <a:pt x="66" y="44"/>
                    </a:lnTo>
                    <a:close/>
                    <a:moveTo>
                      <a:pt x="63" y="46"/>
                    </a:moveTo>
                    <a:lnTo>
                      <a:pt x="59" y="51"/>
                    </a:lnTo>
                    <a:lnTo>
                      <a:pt x="61" y="44"/>
                    </a:lnTo>
                    <a:lnTo>
                      <a:pt x="63" y="46"/>
                    </a:lnTo>
                    <a:close/>
                    <a:moveTo>
                      <a:pt x="65" y="40"/>
                    </a:moveTo>
                    <a:lnTo>
                      <a:pt x="65" y="42"/>
                    </a:lnTo>
                    <a:lnTo>
                      <a:pt x="64" y="41"/>
                    </a:lnTo>
                    <a:lnTo>
                      <a:pt x="64" y="40"/>
                    </a:lnTo>
                    <a:lnTo>
                      <a:pt x="65" y="40"/>
                    </a:lnTo>
                    <a:close/>
                    <a:moveTo>
                      <a:pt x="63" y="35"/>
                    </a:moveTo>
                    <a:lnTo>
                      <a:pt x="64" y="38"/>
                    </a:lnTo>
                    <a:lnTo>
                      <a:pt x="63" y="37"/>
                    </a:lnTo>
                    <a:lnTo>
                      <a:pt x="63" y="35"/>
                    </a:lnTo>
                    <a:close/>
                    <a:moveTo>
                      <a:pt x="64" y="40"/>
                    </a:moveTo>
                    <a:lnTo>
                      <a:pt x="63" y="40"/>
                    </a:lnTo>
                    <a:lnTo>
                      <a:pt x="63" y="39"/>
                    </a:lnTo>
                    <a:lnTo>
                      <a:pt x="64" y="40"/>
                    </a:lnTo>
                    <a:close/>
                    <a:moveTo>
                      <a:pt x="62" y="40"/>
                    </a:moveTo>
                    <a:lnTo>
                      <a:pt x="63" y="41"/>
                    </a:lnTo>
                    <a:lnTo>
                      <a:pt x="62" y="42"/>
                    </a:lnTo>
                    <a:lnTo>
                      <a:pt x="62" y="40"/>
                    </a:lnTo>
                    <a:close/>
                    <a:moveTo>
                      <a:pt x="56" y="55"/>
                    </a:moveTo>
                    <a:lnTo>
                      <a:pt x="55" y="55"/>
                    </a:lnTo>
                    <a:lnTo>
                      <a:pt x="55" y="56"/>
                    </a:lnTo>
                    <a:lnTo>
                      <a:pt x="53" y="56"/>
                    </a:lnTo>
                    <a:lnTo>
                      <a:pt x="53" y="46"/>
                    </a:lnTo>
                    <a:lnTo>
                      <a:pt x="53" y="42"/>
                    </a:lnTo>
                    <a:cubicBezTo>
                      <a:pt x="53" y="42"/>
                      <a:pt x="53" y="42"/>
                      <a:pt x="53" y="42"/>
                    </a:cubicBezTo>
                    <a:lnTo>
                      <a:pt x="56" y="37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58" y="55"/>
                    </a:lnTo>
                    <a:lnTo>
                      <a:pt x="56" y="55"/>
                    </a:lnTo>
                    <a:close/>
                    <a:moveTo>
                      <a:pt x="60" y="54"/>
                    </a:moveTo>
                    <a:lnTo>
                      <a:pt x="58" y="54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7" y="52"/>
                    </a:lnTo>
                    <a:lnTo>
                      <a:pt x="60" y="54"/>
                    </a:lnTo>
                    <a:close/>
                    <a:moveTo>
                      <a:pt x="72" y="47"/>
                    </a:moveTo>
                    <a:lnTo>
                      <a:pt x="70" y="47"/>
                    </a:lnTo>
                    <a:lnTo>
                      <a:pt x="70" y="51"/>
                    </a:lnTo>
                    <a:lnTo>
                      <a:pt x="68" y="52"/>
                    </a:lnTo>
                    <a:lnTo>
                      <a:pt x="65" y="40"/>
                    </a:lnTo>
                    <a:lnTo>
                      <a:pt x="72" y="43"/>
                    </a:lnTo>
                    <a:lnTo>
                      <a:pt x="72" y="47"/>
                    </a:lnTo>
                    <a:close/>
                    <a:moveTo>
                      <a:pt x="190" y="58"/>
                    </a:moveTo>
                    <a:lnTo>
                      <a:pt x="187" y="58"/>
                    </a:lnTo>
                    <a:lnTo>
                      <a:pt x="187" y="56"/>
                    </a:lnTo>
                    <a:cubicBezTo>
                      <a:pt x="187" y="53"/>
                      <a:pt x="185" y="51"/>
                      <a:pt x="182" y="51"/>
                    </a:cubicBezTo>
                    <a:lnTo>
                      <a:pt x="182" y="46"/>
                    </a:lnTo>
                    <a:cubicBezTo>
                      <a:pt x="182" y="45"/>
                      <a:pt x="183" y="45"/>
                      <a:pt x="183" y="45"/>
                    </a:cubicBezTo>
                    <a:lnTo>
                      <a:pt x="189" y="45"/>
                    </a:lnTo>
                    <a:cubicBezTo>
                      <a:pt x="189" y="45"/>
                      <a:pt x="189" y="45"/>
                      <a:pt x="189" y="45"/>
                    </a:cubicBezTo>
                    <a:cubicBezTo>
                      <a:pt x="189" y="45"/>
                      <a:pt x="189" y="46"/>
                      <a:pt x="190" y="46"/>
                    </a:cubicBezTo>
                    <a:lnTo>
                      <a:pt x="190" y="58"/>
                    </a:lnTo>
                    <a:close/>
                    <a:moveTo>
                      <a:pt x="194" y="58"/>
                    </a:moveTo>
                    <a:lnTo>
                      <a:pt x="196" y="57"/>
                    </a:lnTo>
                    <a:lnTo>
                      <a:pt x="197" y="58"/>
                    </a:lnTo>
                    <a:lnTo>
                      <a:pt x="194" y="58"/>
                    </a:lnTo>
                    <a:close/>
                    <a:moveTo>
                      <a:pt x="199" y="58"/>
                    </a:moveTo>
                    <a:lnTo>
                      <a:pt x="198" y="58"/>
                    </a:lnTo>
                    <a:lnTo>
                      <a:pt x="196" y="57"/>
                    </a:lnTo>
                    <a:lnTo>
                      <a:pt x="199" y="55"/>
                    </a:lnTo>
                    <a:lnTo>
                      <a:pt x="199" y="58"/>
                    </a:lnTo>
                    <a:close/>
                    <a:moveTo>
                      <a:pt x="199" y="54"/>
                    </a:moveTo>
                    <a:lnTo>
                      <a:pt x="196" y="56"/>
                    </a:lnTo>
                    <a:lnTo>
                      <a:pt x="191" y="52"/>
                    </a:lnTo>
                    <a:lnTo>
                      <a:pt x="191" y="53"/>
                    </a:lnTo>
                    <a:lnTo>
                      <a:pt x="195" y="57"/>
                    </a:lnTo>
                    <a:lnTo>
                      <a:pt x="193" y="58"/>
                    </a:lnTo>
                    <a:lnTo>
                      <a:pt x="191" y="58"/>
                    </a:lnTo>
                    <a:lnTo>
                      <a:pt x="191" y="50"/>
                    </a:lnTo>
                    <a:cubicBezTo>
                      <a:pt x="193" y="52"/>
                      <a:pt x="195" y="54"/>
                      <a:pt x="199" y="54"/>
                    </a:cubicBezTo>
                    <a:lnTo>
                      <a:pt x="199" y="54"/>
                    </a:lnTo>
                    <a:close/>
                    <a:moveTo>
                      <a:pt x="203" y="58"/>
                    </a:moveTo>
                    <a:lnTo>
                      <a:pt x="204" y="57"/>
                    </a:lnTo>
                    <a:lnTo>
                      <a:pt x="205" y="58"/>
                    </a:lnTo>
                    <a:lnTo>
                      <a:pt x="203" y="58"/>
                    </a:lnTo>
                    <a:close/>
                    <a:moveTo>
                      <a:pt x="208" y="58"/>
                    </a:moveTo>
                    <a:lnTo>
                      <a:pt x="206" y="58"/>
                    </a:lnTo>
                    <a:lnTo>
                      <a:pt x="204" y="56"/>
                    </a:lnTo>
                    <a:lnTo>
                      <a:pt x="208" y="53"/>
                    </a:lnTo>
                    <a:lnTo>
                      <a:pt x="208" y="58"/>
                    </a:lnTo>
                    <a:close/>
                    <a:moveTo>
                      <a:pt x="208" y="52"/>
                    </a:moveTo>
                    <a:lnTo>
                      <a:pt x="204" y="56"/>
                    </a:lnTo>
                    <a:lnTo>
                      <a:pt x="201" y="54"/>
                    </a:lnTo>
                    <a:lnTo>
                      <a:pt x="201" y="55"/>
                    </a:lnTo>
                    <a:lnTo>
                      <a:pt x="203" y="57"/>
                    </a:lnTo>
                    <a:lnTo>
                      <a:pt x="201" y="58"/>
                    </a:lnTo>
                    <a:lnTo>
                      <a:pt x="200" y="58"/>
                    </a:lnTo>
                    <a:lnTo>
                      <a:pt x="200" y="48"/>
                    </a:lnTo>
                    <a:cubicBezTo>
                      <a:pt x="201" y="53"/>
                      <a:pt x="202" y="54"/>
                      <a:pt x="202" y="54"/>
                    </a:cubicBezTo>
                    <a:lnTo>
                      <a:pt x="202" y="54"/>
                    </a:lnTo>
                    <a:cubicBezTo>
                      <a:pt x="204" y="53"/>
                      <a:pt x="207" y="52"/>
                      <a:pt x="208" y="50"/>
                    </a:cubicBezTo>
                    <a:lnTo>
                      <a:pt x="208" y="52"/>
                    </a:lnTo>
                    <a:close/>
                    <a:moveTo>
                      <a:pt x="212" y="58"/>
                    </a:moveTo>
                    <a:lnTo>
                      <a:pt x="209" y="58"/>
                    </a:lnTo>
                    <a:lnTo>
                      <a:pt x="209" y="46"/>
                    </a:lnTo>
                    <a:cubicBezTo>
                      <a:pt x="209" y="46"/>
                      <a:pt x="210" y="45"/>
                      <a:pt x="210" y="45"/>
                    </a:cubicBezTo>
                    <a:cubicBezTo>
                      <a:pt x="210" y="44"/>
                      <a:pt x="209" y="44"/>
                      <a:pt x="209" y="44"/>
                    </a:cubicBezTo>
                    <a:lnTo>
                      <a:pt x="212" y="44"/>
                    </a:lnTo>
                    <a:cubicBezTo>
                      <a:pt x="212" y="44"/>
                      <a:pt x="212" y="44"/>
                      <a:pt x="212" y="45"/>
                    </a:cubicBezTo>
                    <a:cubicBezTo>
                      <a:pt x="212" y="45"/>
                      <a:pt x="212" y="46"/>
                      <a:pt x="212" y="46"/>
                    </a:cubicBezTo>
                    <a:lnTo>
                      <a:pt x="212" y="58"/>
                    </a:lnTo>
                    <a:close/>
                    <a:moveTo>
                      <a:pt x="216" y="58"/>
                    </a:moveTo>
                    <a:lnTo>
                      <a:pt x="218" y="57"/>
                    </a:lnTo>
                    <a:lnTo>
                      <a:pt x="219" y="58"/>
                    </a:lnTo>
                    <a:lnTo>
                      <a:pt x="216" y="58"/>
                    </a:lnTo>
                    <a:close/>
                    <a:moveTo>
                      <a:pt x="221" y="58"/>
                    </a:moveTo>
                    <a:lnTo>
                      <a:pt x="220" y="58"/>
                    </a:lnTo>
                    <a:lnTo>
                      <a:pt x="219" y="57"/>
                    </a:lnTo>
                    <a:lnTo>
                      <a:pt x="221" y="55"/>
                    </a:lnTo>
                    <a:lnTo>
                      <a:pt x="221" y="58"/>
                    </a:lnTo>
                    <a:close/>
                    <a:moveTo>
                      <a:pt x="221" y="54"/>
                    </a:moveTo>
                    <a:lnTo>
                      <a:pt x="218" y="56"/>
                    </a:lnTo>
                    <a:lnTo>
                      <a:pt x="214" y="52"/>
                    </a:lnTo>
                    <a:lnTo>
                      <a:pt x="214" y="53"/>
                    </a:lnTo>
                    <a:lnTo>
                      <a:pt x="217" y="57"/>
                    </a:lnTo>
                    <a:lnTo>
                      <a:pt x="215" y="58"/>
                    </a:lnTo>
                    <a:lnTo>
                      <a:pt x="213" y="58"/>
                    </a:lnTo>
                    <a:lnTo>
                      <a:pt x="213" y="50"/>
                    </a:lnTo>
                    <a:cubicBezTo>
                      <a:pt x="215" y="52"/>
                      <a:pt x="218" y="54"/>
                      <a:pt x="221" y="54"/>
                    </a:cubicBezTo>
                    <a:close/>
                    <a:moveTo>
                      <a:pt x="225" y="58"/>
                    </a:moveTo>
                    <a:lnTo>
                      <a:pt x="226" y="57"/>
                    </a:lnTo>
                    <a:lnTo>
                      <a:pt x="227" y="58"/>
                    </a:lnTo>
                    <a:lnTo>
                      <a:pt x="225" y="58"/>
                    </a:lnTo>
                    <a:close/>
                    <a:moveTo>
                      <a:pt x="230" y="58"/>
                    </a:moveTo>
                    <a:lnTo>
                      <a:pt x="229" y="58"/>
                    </a:lnTo>
                    <a:lnTo>
                      <a:pt x="226" y="56"/>
                    </a:lnTo>
                    <a:lnTo>
                      <a:pt x="230" y="53"/>
                    </a:lnTo>
                    <a:lnTo>
                      <a:pt x="230" y="58"/>
                    </a:lnTo>
                    <a:close/>
                    <a:moveTo>
                      <a:pt x="230" y="52"/>
                    </a:moveTo>
                    <a:lnTo>
                      <a:pt x="226" y="56"/>
                    </a:lnTo>
                    <a:lnTo>
                      <a:pt x="223" y="54"/>
                    </a:lnTo>
                    <a:lnTo>
                      <a:pt x="223" y="55"/>
                    </a:lnTo>
                    <a:lnTo>
                      <a:pt x="225" y="57"/>
                    </a:lnTo>
                    <a:lnTo>
                      <a:pt x="224" y="58"/>
                    </a:lnTo>
                    <a:lnTo>
                      <a:pt x="222" y="58"/>
                    </a:lnTo>
                    <a:lnTo>
                      <a:pt x="222" y="48"/>
                    </a:lnTo>
                    <a:cubicBezTo>
                      <a:pt x="223" y="53"/>
                      <a:pt x="224" y="54"/>
                      <a:pt x="224" y="54"/>
                    </a:cubicBezTo>
                    <a:lnTo>
                      <a:pt x="224" y="54"/>
                    </a:lnTo>
                    <a:cubicBezTo>
                      <a:pt x="227" y="53"/>
                      <a:pt x="229" y="52"/>
                      <a:pt x="230" y="50"/>
                    </a:cubicBezTo>
                    <a:lnTo>
                      <a:pt x="230" y="52"/>
                    </a:lnTo>
                    <a:close/>
                    <a:moveTo>
                      <a:pt x="236" y="58"/>
                    </a:moveTo>
                    <a:lnTo>
                      <a:pt x="232" y="58"/>
                    </a:lnTo>
                    <a:lnTo>
                      <a:pt x="232" y="46"/>
                    </a:lnTo>
                    <a:cubicBezTo>
                      <a:pt x="232" y="46"/>
                      <a:pt x="232" y="45"/>
                      <a:pt x="232" y="45"/>
                    </a:cubicBezTo>
                    <a:cubicBezTo>
                      <a:pt x="232" y="45"/>
                      <a:pt x="232" y="44"/>
                      <a:pt x="232" y="44"/>
                    </a:cubicBezTo>
                    <a:cubicBezTo>
                      <a:pt x="233" y="44"/>
                      <a:pt x="235" y="44"/>
                      <a:pt x="236" y="44"/>
                    </a:cubicBezTo>
                    <a:lnTo>
                      <a:pt x="236" y="58"/>
                    </a:lnTo>
                    <a:close/>
                    <a:moveTo>
                      <a:pt x="247" y="41"/>
                    </a:moveTo>
                    <a:cubicBezTo>
                      <a:pt x="246" y="41"/>
                      <a:pt x="245" y="41"/>
                      <a:pt x="244" y="41"/>
                    </a:cubicBezTo>
                    <a:cubicBezTo>
                      <a:pt x="244" y="40"/>
                      <a:pt x="244" y="39"/>
                      <a:pt x="244" y="38"/>
                    </a:cubicBezTo>
                    <a:cubicBezTo>
                      <a:pt x="245" y="38"/>
                      <a:pt x="246" y="38"/>
                      <a:pt x="247" y="38"/>
                    </a:cubicBezTo>
                    <a:cubicBezTo>
                      <a:pt x="247" y="39"/>
                      <a:pt x="247" y="40"/>
                      <a:pt x="247" y="41"/>
                    </a:cubicBezTo>
                    <a:close/>
                    <a:moveTo>
                      <a:pt x="254" y="41"/>
                    </a:moveTo>
                    <a:cubicBezTo>
                      <a:pt x="253" y="41"/>
                      <a:pt x="253" y="41"/>
                      <a:pt x="252" y="41"/>
                    </a:cubicBezTo>
                    <a:cubicBezTo>
                      <a:pt x="252" y="40"/>
                      <a:pt x="252" y="39"/>
                      <a:pt x="252" y="38"/>
                    </a:cubicBezTo>
                    <a:cubicBezTo>
                      <a:pt x="253" y="38"/>
                      <a:pt x="253" y="38"/>
                      <a:pt x="254" y="38"/>
                    </a:cubicBezTo>
                    <a:cubicBezTo>
                      <a:pt x="254" y="39"/>
                      <a:pt x="254" y="40"/>
                      <a:pt x="254" y="41"/>
                    </a:cubicBezTo>
                    <a:close/>
                    <a:moveTo>
                      <a:pt x="262" y="41"/>
                    </a:moveTo>
                    <a:cubicBezTo>
                      <a:pt x="261" y="41"/>
                      <a:pt x="260" y="41"/>
                      <a:pt x="259" y="41"/>
                    </a:cubicBezTo>
                    <a:cubicBezTo>
                      <a:pt x="259" y="40"/>
                      <a:pt x="259" y="39"/>
                      <a:pt x="259" y="38"/>
                    </a:cubicBezTo>
                    <a:cubicBezTo>
                      <a:pt x="260" y="38"/>
                      <a:pt x="261" y="38"/>
                      <a:pt x="262" y="38"/>
                    </a:cubicBezTo>
                    <a:cubicBezTo>
                      <a:pt x="262" y="39"/>
                      <a:pt x="262" y="40"/>
                      <a:pt x="262" y="41"/>
                    </a:cubicBezTo>
                    <a:close/>
                    <a:moveTo>
                      <a:pt x="269" y="41"/>
                    </a:moveTo>
                    <a:cubicBezTo>
                      <a:pt x="268" y="41"/>
                      <a:pt x="268" y="41"/>
                      <a:pt x="267" y="41"/>
                    </a:cubicBezTo>
                    <a:cubicBezTo>
                      <a:pt x="267" y="40"/>
                      <a:pt x="267" y="39"/>
                      <a:pt x="267" y="38"/>
                    </a:cubicBezTo>
                    <a:cubicBezTo>
                      <a:pt x="267" y="38"/>
                      <a:pt x="268" y="38"/>
                      <a:pt x="269" y="38"/>
                    </a:cubicBezTo>
                    <a:cubicBezTo>
                      <a:pt x="269" y="39"/>
                      <a:pt x="269" y="40"/>
                      <a:pt x="269" y="41"/>
                    </a:cubicBezTo>
                    <a:close/>
                    <a:moveTo>
                      <a:pt x="364" y="53"/>
                    </a:moveTo>
                    <a:cubicBezTo>
                      <a:pt x="363" y="53"/>
                      <a:pt x="362" y="53"/>
                      <a:pt x="361" y="53"/>
                    </a:cubicBezTo>
                    <a:lnTo>
                      <a:pt x="361" y="49"/>
                    </a:lnTo>
                    <a:lnTo>
                      <a:pt x="358" y="49"/>
                    </a:lnTo>
                    <a:lnTo>
                      <a:pt x="358" y="46"/>
                    </a:lnTo>
                    <a:lnTo>
                      <a:pt x="362" y="46"/>
                    </a:lnTo>
                    <a:cubicBezTo>
                      <a:pt x="363" y="46"/>
                      <a:pt x="364" y="47"/>
                      <a:pt x="364" y="47"/>
                    </a:cubicBezTo>
                    <a:lnTo>
                      <a:pt x="364" y="53"/>
                    </a:lnTo>
                    <a:close/>
                  </a:path>
                </a:pathLst>
              </a:custGeom>
              <a:solidFill>
                <a:srgbClr val="55D7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  <p:sp>
            <p:nvSpPr>
              <p:cNvPr id="119" name="Прямоугольник 118"/>
              <p:cNvSpPr/>
              <p:nvPr/>
            </p:nvSpPr>
            <p:spPr>
              <a:xfrm>
                <a:off x="-3797613" y="2216029"/>
                <a:ext cx="17035976" cy="77909"/>
              </a:xfrm>
              <a:prstGeom prst="rect">
                <a:avLst/>
              </a:prstGeom>
              <a:solidFill>
                <a:srgbClr val="55D7B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2394"/>
              </a:p>
            </p:txBody>
          </p:sp>
          <p:sp>
            <p:nvSpPr>
              <p:cNvPr id="121" name="Freeform 117"/>
              <p:cNvSpPr>
                <a:spLocks/>
              </p:cNvSpPr>
              <p:nvPr/>
            </p:nvSpPr>
            <p:spPr bwMode="auto">
              <a:xfrm>
                <a:off x="9962092" y="1323353"/>
                <a:ext cx="789000" cy="380664"/>
              </a:xfrm>
              <a:custGeom>
                <a:avLst/>
                <a:gdLst>
                  <a:gd name="T0" fmla="*/ 43 w 1004"/>
                  <a:gd name="T1" fmla="*/ 68 h 485"/>
                  <a:gd name="T2" fmla="*/ 115 w 1004"/>
                  <a:gd name="T3" fmla="*/ 102 h 485"/>
                  <a:gd name="T4" fmla="*/ 197 w 1004"/>
                  <a:gd name="T5" fmla="*/ 137 h 485"/>
                  <a:gd name="T6" fmla="*/ 261 w 1004"/>
                  <a:gd name="T7" fmla="*/ 166 h 485"/>
                  <a:gd name="T8" fmla="*/ 323 w 1004"/>
                  <a:gd name="T9" fmla="*/ 193 h 485"/>
                  <a:gd name="T10" fmla="*/ 389 w 1004"/>
                  <a:gd name="T11" fmla="*/ 223 h 485"/>
                  <a:gd name="T12" fmla="*/ 397 w 1004"/>
                  <a:gd name="T13" fmla="*/ 234 h 485"/>
                  <a:gd name="T14" fmla="*/ 354 w 1004"/>
                  <a:gd name="T15" fmla="*/ 251 h 485"/>
                  <a:gd name="T16" fmla="*/ 342 w 1004"/>
                  <a:gd name="T17" fmla="*/ 260 h 485"/>
                  <a:gd name="T18" fmla="*/ 323 w 1004"/>
                  <a:gd name="T19" fmla="*/ 295 h 485"/>
                  <a:gd name="T20" fmla="*/ 309 w 1004"/>
                  <a:gd name="T21" fmla="*/ 302 h 485"/>
                  <a:gd name="T22" fmla="*/ 302 w 1004"/>
                  <a:gd name="T23" fmla="*/ 304 h 485"/>
                  <a:gd name="T24" fmla="*/ 313 w 1004"/>
                  <a:gd name="T25" fmla="*/ 311 h 485"/>
                  <a:gd name="T26" fmla="*/ 310 w 1004"/>
                  <a:gd name="T27" fmla="*/ 375 h 485"/>
                  <a:gd name="T28" fmla="*/ 298 w 1004"/>
                  <a:gd name="T29" fmla="*/ 400 h 485"/>
                  <a:gd name="T30" fmla="*/ 327 w 1004"/>
                  <a:gd name="T31" fmla="*/ 391 h 485"/>
                  <a:gd name="T32" fmla="*/ 311 w 1004"/>
                  <a:gd name="T33" fmla="*/ 412 h 485"/>
                  <a:gd name="T34" fmla="*/ 302 w 1004"/>
                  <a:gd name="T35" fmla="*/ 436 h 485"/>
                  <a:gd name="T36" fmla="*/ 330 w 1004"/>
                  <a:gd name="T37" fmla="*/ 456 h 485"/>
                  <a:gd name="T38" fmla="*/ 351 w 1004"/>
                  <a:gd name="T39" fmla="*/ 431 h 485"/>
                  <a:gd name="T40" fmla="*/ 377 w 1004"/>
                  <a:gd name="T41" fmla="*/ 442 h 485"/>
                  <a:gd name="T42" fmla="*/ 395 w 1004"/>
                  <a:gd name="T43" fmla="*/ 456 h 485"/>
                  <a:gd name="T44" fmla="*/ 414 w 1004"/>
                  <a:gd name="T45" fmla="*/ 460 h 485"/>
                  <a:gd name="T46" fmla="*/ 417 w 1004"/>
                  <a:gd name="T47" fmla="*/ 433 h 485"/>
                  <a:gd name="T48" fmla="*/ 419 w 1004"/>
                  <a:gd name="T49" fmla="*/ 458 h 485"/>
                  <a:gd name="T50" fmla="*/ 451 w 1004"/>
                  <a:gd name="T51" fmla="*/ 464 h 485"/>
                  <a:gd name="T52" fmla="*/ 434 w 1004"/>
                  <a:gd name="T53" fmla="*/ 423 h 485"/>
                  <a:gd name="T54" fmla="*/ 451 w 1004"/>
                  <a:gd name="T55" fmla="*/ 401 h 485"/>
                  <a:gd name="T56" fmla="*/ 470 w 1004"/>
                  <a:gd name="T57" fmla="*/ 430 h 485"/>
                  <a:gd name="T58" fmla="*/ 501 w 1004"/>
                  <a:gd name="T59" fmla="*/ 396 h 485"/>
                  <a:gd name="T60" fmla="*/ 514 w 1004"/>
                  <a:gd name="T61" fmla="*/ 354 h 485"/>
                  <a:gd name="T62" fmla="*/ 523 w 1004"/>
                  <a:gd name="T63" fmla="*/ 318 h 485"/>
                  <a:gd name="T64" fmla="*/ 548 w 1004"/>
                  <a:gd name="T65" fmla="*/ 320 h 485"/>
                  <a:gd name="T66" fmla="*/ 563 w 1004"/>
                  <a:gd name="T67" fmla="*/ 309 h 485"/>
                  <a:gd name="T68" fmla="*/ 599 w 1004"/>
                  <a:gd name="T69" fmla="*/ 317 h 485"/>
                  <a:gd name="T70" fmla="*/ 637 w 1004"/>
                  <a:gd name="T71" fmla="*/ 335 h 485"/>
                  <a:gd name="T72" fmla="*/ 687 w 1004"/>
                  <a:gd name="T73" fmla="*/ 356 h 485"/>
                  <a:gd name="T74" fmla="*/ 769 w 1004"/>
                  <a:gd name="T75" fmla="*/ 393 h 485"/>
                  <a:gd name="T76" fmla="*/ 809 w 1004"/>
                  <a:gd name="T77" fmla="*/ 411 h 485"/>
                  <a:gd name="T78" fmla="*/ 888 w 1004"/>
                  <a:gd name="T79" fmla="*/ 446 h 485"/>
                  <a:gd name="T80" fmla="*/ 972 w 1004"/>
                  <a:gd name="T81" fmla="*/ 485 h 485"/>
                  <a:gd name="T82" fmla="*/ 989 w 1004"/>
                  <a:gd name="T83" fmla="*/ 408 h 485"/>
                  <a:gd name="T84" fmla="*/ 1004 w 1004"/>
                  <a:gd name="T85" fmla="*/ 356 h 485"/>
                  <a:gd name="T86" fmla="*/ 941 w 1004"/>
                  <a:gd name="T87" fmla="*/ 333 h 485"/>
                  <a:gd name="T88" fmla="*/ 850 w 1004"/>
                  <a:gd name="T89" fmla="*/ 292 h 485"/>
                  <a:gd name="T90" fmla="*/ 722 w 1004"/>
                  <a:gd name="T91" fmla="*/ 242 h 485"/>
                  <a:gd name="T92" fmla="*/ 691 w 1004"/>
                  <a:gd name="T93" fmla="*/ 229 h 485"/>
                  <a:gd name="T94" fmla="*/ 575 w 1004"/>
                  <a:gd name="T95" fmla="*/ 178 h 485"/>
                  <a:gd name="T96" fmla="*/ 545 w 1004"/>
                  <a:gd name="T97" fmla="*/ 200 h 485"/>
                  <a:gd name="T98" fmla="*/ 527 w 1004"/>
                  <a:gd name="T99" fmla="*/ 188 h 485"/>
                  <a:gd name="T100" fmla="*/ 541 w 1004"/>
                  <a:gd name="T101" fmla="*/ 184 h 485"/>
                  <a:gd name="T102" fmla="*/ 525 w 1004"/>
                  <a:gd name="T103" fmla="*/ 169 h 485"/>
                  <a:gd name="T104" fmla="*/ 515 w 1004"/>
                  <a:gd name="T105" fmla="*/ 159 h 485"/>
                  <a:gd name="T106" fmla="*/ 507 w 1004"/>
                  <a:gd name="T107" fmla="*/ 174 h 485"/>
                  <a:gd name="T108" fmla="*/ 487 w 1004"/>
                  <a:gd name="T109" fmla="*/ 158 h 485"/>
                  <a:gd name="T110" fmla="*/ 469 w 1004"/>
                  <a:gd name="T111" fmla="*/ 136 h 485"/>
                  <a:gd name="T112" fmla="*/ 360 w 1004"/>
                  <a:gd name="T113" fmla="*/ 88 h 485"/>
                  <a:gd name="T114" fmla="*/ 303 w 1004"/>
                  <a:gd name="T115" fmla="*/ 67 h 485"/>
                  <a:gd name="T116" fmla="*/ 245 w 1004"/>
                  <a:gd name="T117" fmla="*/ 40 h 485"/>
                  <a:gd name="T118" fmla="*/ 145 w 1004"/>
                  <a:gd name="T119" fmla="*/ 1 h 485"/>
                  <a:gd name="T120" fmla="*/ 94 w 1004"/>
                  <a:gd name="T121" fmla="*/ 16 h 485"/>
                  <a:gd name="T122" fmla="*/ 10 w 1004"/>
                  <a:gd name="T123" fmla="*/ 45 h 485"/>
                  <a:gd name="T124" fmla="*/ 0 w 1004"/>
                  <a:gd name="T125" fmla="*/ 48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04" h="485">
                    <a:moveTo>
                      <a:pt x="5" y="52"/>
                    </a:moveTo>
                    <a:cubicBezTo>
                      <a:pt x="8" y="54"/>
                      <a:pt x="12" y="54"/>
                      <a:pt x="15" y="56"/>
                    </a:cubicBezTo>
                    <a:cubicBezTo>
                      <a:pt x="24" y="60"/>
                      <a:pt x="34" y="64"/>
                      <a:pt x="43" y="68"/>
                    </a:cubicBezTo>
                    <a:cubicBezTo>
                      <a:pt x="56" y="74"/>
                      <a:pt x="68" y="79"/>
                      <a:pt x="80" y="85"/>
                    </a:cubicBezTo>
                    <a:cubicBezTo>
                      <a:pt x="88" y="88"/>
                      <a:pt x="96" y="92"/>
                      <a:pt x="104" y="96"/>
                    </a:cubicBezTo>
                    <a:cubicBezTo>
                      <a:pt x="108" y="97"/>
                      <a:pt x="111" y="100"/>
                      <a:pt x="115" y="102"/>
                    </a:cubicBezTo>
                    <a:cubicBezTo>
                      <a:pt x="120" y="104"/>
                      <a:pt x="126" y="105"/>
                      <a:pt x="131" y="108"/>
                    </a:cubicBezTo>
                    <a:cubicBezTo>
                      <a:pt x="139" y="111"/>
                      <a:pt x="147" y="114"/>
                      <a:pt x="155" y="118"/>
                    </a:cubicBezTo>
                    <a:cubicBezTo>
                      <a:pt x="169" y="124"/>
                      <a:pt x="183" y="130"/>
                      <a:pt x="197" y="137"/>
                    </a:cubicBezTo>
                    <a:cubicBezTo>
                      <a:pt x="207" y="141"/>
                      <a:pt x="218" y="146"/>
                      <a:pt x="228" y="151"/>
                    </a:cubicBezTo>
                    <a:cubicBezTo>
                      <a:pt x="231" y="152"/>
                      <a:pt x="234" y="155"/>
                      <a:pt x="237" y="156"/>
                    </a:cubicBezTo>
                    <a:cubicBezTo>
                      <a:pt x="245" y="159"/>
                      <a:pt x="253" y="162"/>
                      <a:pt x="261" y="166"/>
                    </a:cubicBezTo>
                    <a:cubicBezTo>
                      <a:pt x="271" y="170"/>
                      <a:pt x="282" y="175"/>
                      <a:pt x="293" y="180"/>
                    </a:cubicBezTo>
                    <a:cubicBezTo>
                      <a:pt x="298" y="182"/>
                      <a:pt x="302" y="185"/>
                      <a:pt x="307" y="187"/>
                    </a:cubicBezTo>
                    <a:cubicBezTo>
                      <a:pt x="312" y="189"/>
                      <a:pt x="318" y="191"/>
                      <a:pt x="323" y="193"/>
                    </a:cubicBezTo>
                    <a:cubicBezTo>
                      <a:pt x="333" y="197"/>
                      <a:pt x="342" y="202"/>
                      <a:pt x="352" y="206"/>
                    </a:cubicBezTo>
                    <a:cubicBezTo>
                      <a:pt x="355" y="207"/>
                      <a:pt x="358" y="209"/>
                      <a:pt x="361" y="210"/>
                    </a:cubicBezTo>
                    <a:lnTo>
                      <a:pt x="389" y="223"/>
                    </a:lnTo>
                    <a:lnTo>
                      <a:pt x="391" y="225"/>
                    </a:lnTo>
                    <a:cubicBezTo>
                      <a:pt x="393" y="228"/>
                      <a:pt x="395" y="231"/>
                      <a:pt x="398" y="233"/>
                    </a:cubicBezTo>
                    <a:cubicBezTo>
                      <a:pt x="398" y="234"/>
                      <a:pt x="398" y="234"/>
                      <a:pt x="397" y="234"/>
                    </a:cubicBezTo>
                    <a:cubicBezTo>
                      <a:pt x="397" y="234"/>
                      <a:pt x="369" y="241"/>
                      <a:pt x="369" y="242"/>
                    </a:cubicBezTo>
                    <a:cubicBezTo>
                      <a:pt x="366" y="243"/>
                      <a:pt x="364" y="245"/>
                      <a:pt x="361" y="246"/>
                    </a:cubicBezTo>
                    <a:cubicBezTo>
                      <a:pt x="359" y="248"/>
                      <a:pt x="357" y="250"/>
                      <a:pt x="354" y="251"/>
                    </a:cubicBezTo>
                    <a:cubicBezTo>
                      <a:pt x="354" y="251"/>
                      <a:pt x="354" y="252"/>
                      <a:pt x="354" y="252"/>
                    </a:cubicBezTo>
                    <a:cubicBezTo>
                      <a:pt x="349" y="255"/>
                      <a:pt x="346" y="258"/>
                      <a:pt x="346" y="258"/>
                    </a:cubicBezTo>
                    <a:cubicBezTo>
                      <a:pt x="344" y="259"/>
                      <a:pt x="343" y="260"/>
                      <a:pt x="342" y="260"/>
                    </a:cubicBezTo>
                    <a:cubicBezTo>
                      <a:pt x="338" y="261"/>
                      <a:pt x="336" y="264"/>
                      <a:pt x="336" y="269"/>
                    </a:cubicBezTo>
                    <a:cubicBezTo>
                      <a:pt x="335" y="273"/>
                      <a:pt x="334" y="278"/>
                      <a:pt x="334" y="283"/>
                    </a:cubicBezTo>
                    <a:cubicBezTo>
                      <a:pt x="333" y="290"/>
                      <a:pt x="330" y="294"/>
                      <a:pt x="323" y="295"/>
                    </a:cubicBezTo>
                    <a:cubicBezTo>
                      <a:pt x="322" y="296"/>
                      <a:pt x="320" y="297"/>
                      <a:pt x="318" y="298"/>
                    </a:cubicBezTo>
                    <a:cubicBezTo>
                      <a:pt x="317" y="298"/>
                      <a:pt x="316" y="298"/>
                      <a:pt x="315" y="298"/>
                    </a:cubicBezTo>
                    <a:cubicBezTo>
                      <a:pt x="310" y="296"/>
                      <a:pt x="308" y="297"/>
                      <a:pt x="309" y="302"/>
                    </a:cubicBezTo>
                    <a:cubicBezTo>
                      <a:pt x="309" y="303"/>
                      <a:pt x="309" y="303"/>
                      <a:pt x="309" y="304"/>
                    </a:cubicBezTo>
                    <a:cubicBezTo>
                      <a:pt x="308" y="304"/>
                      <a:pt x="308" y="304"/>
                      <a:pt x="307" y="304"/>
                    </a:cubicBezTo>
                    <a:cubicBezTo>
                      <a:pt x="305" y="302"/>
                      <a:pt x="303" y="302"/>
                      <a:pt x="302" y="304"/>
                    </a:cubicBezTo>
                    <a:cubicBezTo>
                      <a:pt x="300" y="306"/>
                      <a:pt x="302" y="307"/>
                      <a:pt x="303" y="309"/>
                    </a:cubicBezTo>
                    <a:cubicBezTo>
                      <a:pt x="305" y="311"/>
                      <a:pt x="307" y="314"/>
                      <a:pt x="311" y="312"/>
                    </a:cubicBezTo>
                    <a:cubicBezTo>
                      <a:pt x="311" y="311"/>
                      <a:pt x="312" y="311"/>
                      <a:pt x="313" y="311"/>
                    </a:cubicBezTo>
                    <a:cubicBezTo>
                      <a:pt x="308" y="322"/>
                      <a:pt x="307" y="333"/>
                      <a:pt x="308" y="344"/>
                    </a:cubicBezTo>
                    <a:cubicBezTo>
                      <a:pt x="309" y="355"/>
                      <a:pt x="312" y="366"/>
                      <a:pt x="317" y="376"/>
                    </a:cubicBezTo>
                    <a:cubicBezTo>
                      <a:pt x="315" y="376"/>
                      <a:pt x="311" y="376"/>
                      <a:pt x="310" y="375"/>
                    </a:cubicBezTo>
                    <a:cubicBezTo>
                      <a:pt x="307" y="370"/>
                      <a:pt x="302" y="368"/>
                      <a:pt x="298" y="367"/>
                    </a:cubicBezTo>
                    <a:cubicBezTo>
                      <a:pt x="290" y="366"/>
                      <a:pt x="286" y="367"/>
                      <a:pt x="284" y="373"/>
                    </a:cubicBezTo>
                    <a:cubicBezTo>
                      <a:pt x="280" y="385"/>
                      <a:pt x="286" y="397"/>
                      <a:pt x="298" y="400"/>
                    </a:cubicBezTo>
                    <a:cubicBezTo>
                      <a:pt x="308" y="402"/>
                      <a:pt x="315" y="400"/>
                      <a:pt x="315" y="387"/>
                    </a:cubicBezTo>
                    <a:cubicBezTo>
                      <a:pt x="315" y="386"/>
                      <a:pt x="315" y="385"/>
                      <a:pt x="316" y="385"/>
                    </a:cubicBezTo>
                    <a:cubicBezTo>
                      <a:pt x="322" y="383"/>
                      <a:pt x="325" y="385"/>
                      <a:pt x="327" y="391"/>
                    </a:cubicBezTo>
                    <a:cubicBezTo>
                      <a:pt x="326" y="392"/>
                      <a:pt x="325" y="394"/>
                      <a:pt x="324" y="395"/>
                    </a:cubicBezTo>
                    <a:cubicBezTo>
                      <a:pt x="323" y="396"/>
                      <a:pt x="322" y="397"/>
                      <a:pt x="320" y="398"/>
                    </a:cubicBezTo>
                    <a:cubicBezTo>
                      <a:pt x="312" y="399"/>
                      <a:pt x="309" y="404"/>
                      <a:pt x="311" y="412"/>
                    </a:cubicBezTo>
                    <a:cubicBezTo>
                      <a:pt x="311" y="414"/>
                      <a:pt x="312" y="417"/>
                      <a:pt x="311" y="419"/>
                    </a:cubicBezTo>
                    <a:cubicBezTo>
                      <a:pt x="308" y="424"/>
                      <a:pt x="305" y="429"/>
                      <a:pt x="302" y="433"/>
                    </a:cubicBezTo>
                    <a:cubicBezTo>
                      <a:pt x="301" y="434"/>
                      <a:pt x="301" y="436"/>
                      <a:pt x="302" y="436"/>
                    </a:cubicBezTo>
                    <a:cubicBezTo>
                      <a:pt x="304" y="440"/>
                      <a:pt x="306" y="443"/>
                      <a:pt x="311" y="444"/>
                    </a:cubicBezTo>
                    <a:cubicBezTo>
                      <a:pt x="314" y="444"/>
                      <a:pt x="316" y="446"/>
                      <a:pt x="317" y="447"/>
                    </a:cubicBezTo>
                    <a:cubicBezTo>
                      <a:pt x="322" y="450"/>
                      <a:pt x="326" y="453"/>
                      <a:pt x="330" y="456"/>
                    </a:cubicBezTo>
                    <a:cubicBezTo>
                      <a:pt x="333" y="459"/>
                      <a:pt x="336" y="458"/>
                      <a:pt x="338" y="455"/>
                    </a:cubicBezTo>
                    <a:cubicBezTo>
                      <a:pt x="339" y="452"/>
                      <a:pt x="340" y="448"/>
                      <a:pt x="342" y="445"/>
                    </a:cubicBezTo>
                    <a:cubicBezTo>
                      <a:pt x="345" y="440"/>
                      <a:pt x="348" y="436"/>
                      <a:pt x="351" y="431"/>
                    </a:cubicBezTo>
                    <a:cubicBezTo>
                      <a:pt x="352" y="433"/>
                      <a:pt x="353" y="435"/>
                      <a:pt x="354" y="436"/>
                    </a:cubicBezTo>
                    <a:cubicBezTo>
                      <a:pt x="359" y="440"/>
                      <a:pt x="364" y="442"/>
                      <a:pt x="370" y="441"/>
                    </a:cubicBezTo>
                    <a:cubicBezTo>
                      <a:pt x="372" y="441"/>
                      <a:pt x="375" y="441"/>
                      <a:pt x="377" y="442"/>
                    </a:cubicBezTo>
                    <a:cubicBezTo>
                      <a:pt x="382" y="444"/>
                      <a:pt x="386" y="446"/>
                      <a:pt x="391" y="448"/>
                    </a:cubicBezTo>
                    <a:cubicBezTo>
                      <a:pt x="392" y="449"/>
                      <a:pt x="393" y="450"/>
                      <a:pt x="394" y="451"/>
                    </a:cubicBezTo>
                    <a:cubicBezTo>
                      <a:pt x="395" y="452"/>
                      <a:pt x="395" y="454"/>
                      <a:pt x="395" y="456"/>
                    </a:cubicBezTo>
                    <a:cubicBezTo>
                      <a:pt x="396" y="462"/>
                      <a:pt x="400" y="465"/>
                      <a:pt x="407" y="463"/>
                    </a:cubicBezTo>
                    <a:cubicBezTo>
                      <a:pt x="409" y="463"/>
                      <a:pt x="410" y="462"/>
                      <a:pt x="412" y="461"/>
                    </a:cubicBezTo>
                    <a:cubicBezTo>
                      <a:pt x="413" y="460"/>
                      <a:pt x="413" y="460"/>
                      <a:pt x="414" y="460"/>
                    </a:cubicBezTo>
                    <a:cubicBezTo>
                      <a:pt x="419" y="455"/>
                      <a:pt x="421" y="446"/>
                      <a:pt x="416" y="444"/>
                    </a:cubicBezTo>
                    <a:cubicBezTo>
                      <a:pt x="412" y="440"/>
                      <a:pt x="413" y="438"/>
                      <a:pt x="416" y="435"/>
                    </a:cubicBezTo>
                    <a:cubicBezTo>
                      <a:pt x="416" y="435"/>
                      <a:pt x="416" y="434"/>
                      <a:pt x="417" y="433"/>
                    </a:cubicBezTo>
                    <a:cubicBezTo>
                      <a:pt x="418" y="433"/>
                      <a:pt x="419" y="432"/>
                      <a:pt x="420" y="433"/>
                    </a:cubicBezTo>
                    <a:cubicBezTo>
                      <a:pt x="422" y="435"/>
                      <a:pt x="424" y="437"/>
                      <a:pt x="423" y="440"/>
                    </a:cubicBezTo>
                    <a:cubicBezTo>
                      <a:pt x="422" y="446"/>
                      <a:pt x="420" y="452"/>
                      <a:pt x="419" y="458"/>
                    </a:cubicBezTo>
                    <a:cubicBezTo>
                      <a:pt x="419" y="464"/>
                      <a:pt x="427" y="472"/>
                      <a:pt x="435" y="473"/>
                    </a:cubicBezTo>
                    <a:cubicBezTo>
                      <a:pt x="440" y="473"/>
                      <a:pt x="443" y="472"/>
                      <a:pt x="448" y="470"/>
                    </a:cubicBezTo>
                    <a:cubicBezTo>
                      <a:pt x="449" y="470"/>
                      <a:pt x="451" y="465"/>
                      <a:pt x="451" y="464"/>
                    </a:cubicBezTo>
                    <a:cubicBezTo>
                      <a:pt x="455" y="455"/>
                      <a:pt x="450" y="444"/>
                      <a:pt x="441" y="442"/>
                    </a:cubicBezTo>
                    <a:cubicBezTo>
                      <a:pt x="433" y="439"/>
                      <a:pt x="431" y="435"/>
                      <a:pt x="433" y="428"/>
                    </a:cubicBezTo>
                    <a:cubicBezTo>
                      <a:pt x="433" y="426"/>
                      <a:pt x="433" y="425"/>
                      <a:pt x="434" y="423"/>
                    </a:cubicBezTo>
                    <a:cubicBezTo>
                      <a:pt x="435" y="419"/>
                      <a:pt x="436" y="416"/>
                      <a:pt x="440" y="414"/>
                    </a:cubicBezTo>
                    <a:cubicBezTo>
                      <a:pt x="441" y="414"/>
                      <a:pt x="442" y="413"/>
                      <a:pt x="443" y="412"/>
                    </a:cubicBezTo>
                    <a:cubicBezTo>
                      <a:pt x="446" y="408"/>
                      <a:pt x="448" y="405"/>
                      <a:pt x="451" y="401"/>
                    </a:cubicBezTo>
                    <a:cubicBezTo>
                      <a:pt x="452" y="402"/>
                      <a:pt x="452" y="402"/>
                      <a:pt x="452" y="403"/>
                    </a:cubicBezTo>
                    <a:cubicBezTo>
                      <a:pt x="454" y="412"/>
                      <a:pt x="459" y="421"/>
                      <a:pt x="464" y="429"/>
                    </a:cubicBezTo>
                    <a:cubicBezTo>
                      <a:pt x="466" y="432"/>
                      <a:pt x="468" y="433"/>
                      <a:pt x="470" y="430"/>
                    </a:cubicBezTo>
                    <a:cubicBezTo>
                      <a:pt x="474" y="426"/>
                      <a:pt x="477" y="422"/>
                      <a:pt x="481" y="418"/>
                    </a:cubicBezTo>
                    <a:lnTo>
                      <a:pt x="481" y="418"/>
                    </a:lnTo>
                    <a:cubicBezTo>
                      <a:pt x="485" y="414"/>
                      <a:pt x="501" y="396"/>
                      <a:pt x="501" y="396"/>
                    </a:cubicBezTo>
                    <a:cubicBezTo>
                      <a:pt x="500" y="396"/>
                      <a:pt x="516" y="379"/>
                      <a:pt x="521" y="374"/>
                    </a:cubicBezTo>
                    <a:cubicBezTo>
                      <a:pt x="524" y="371"/>
                      <a:pt x="524" y="369"/>
                      <a:pt x="522" y="367"/>
                    </a:cubicBezTo>
                    <a:cubicBezTo>
                      <a:pt x="519" y="363"/>
                      <a:pt x="516" y="359"/>
                      <a:pt x="514" y="354"/>
                    </a:cubicBezTo>
                    <a:cubicBezTo>
                      <a:pt x="511" y="347"/>
                      <a:pt x="509" y="340"/>
                      <a:pt x="508" y="332"/>
                    </a:cubicBezTo>
                    <a:cubicBezTo>
                      <a:pt x="508" y="329"/>
                      <a:pt x="509" y="327"/>
                      <a:pt x="512" y="327"/>
                    </a:cubicBezTo>
                    <a:cubicBezTo>
                      <a:pt x="517" y="325"/>
                      <a:pt x="521" y="322"/>
                      <a:pt x="523" y="318"/>
                    </a:cubicBezTo>
                    <a:cubicBezTo>
                      <a:pt x="524" y="316"/>
                      <a:pt x="526" y="315"/>
                      <a:pt x="527" y="315"/>
                    </a:cubicBezTo>
                    <a:cubicBezTo>
                      <a:pt x="532" y="317"/>
                      <a:pt x="537" y="319"/>
                      <a:pt x="543" y="320"/>
                    </a:cubicBezTo>
                    <a:cubicBezTo>
                      <a:pt x="544" y="321"/>
                      <a:pt x="546" y="320"/>
                      <a:pt x="548" y="320"/>
                    </a:cubicBezTo>
                    <a:cubicBezTo>
                      <a:pt x="549" y="319"/>
                      <a:pt x="551" y="317"/>
                      <a:pt x="552" y="316"/>
                    </a:cubicBezTo>
                    <a:cubicBezTo>
                      <a:pt x="553" y="314"/>
                      <a:pt x="555" y="313"/>
                      <a:pt x="558" y="313"/>
                    </a:cubicBezTo>
                    <a:cubicBezTo>
                      <a:pt x="561" y="314"/>
                      <a:pt x="562" y="312"/>
                      <a:pt x="563" y="309"/>
                    </a:cubicBezTo>
                    <a:cubicBezTo>
                      <a:pt x="563" y="308"/>
                      <a:pt x="563" y="306"/>
                      <a:pt x="563" y="305"/>
                    </a:cubicBezTo>
                    <a:cubicBezTo>
                      <a:pt x="564" y="302"/>
                      <a:pt x="565" y="301"/>
                      <a:pt x="568" y="303"/>
                    </a:cubicBezTo>
                    <a:cubicBezTo>
                      <a:pt x="578" y="307"/>
                      <a:pt x="589" y="312"/>
                      <a:pt x="599" y="317"/>
                    </a:cubicBezTo>
                    <a:cubicBezTo>
                      <a:pt x="608" y="321"/>
                      <a:pt x="618" y="323"/>
                      <a:pt x="625" y="330"/>
                    </a:cubicBezTo>
                    <a:cubicBezTo>
                      <a:pt x="625" y="330"/>
                      <a:pt x="626" y="331"/>
                      <a:pt x="626" y="331"/>
                    </a:cubicBezTo>
                    <a:cubicBezTo>
                      <a:pt x="630" y="332"/>
                      <a:pt x="633" y="334"/>
                      <a:pt x="637" y="335"/>
                    </a:cubicBezTo>
                    <a:cubicBezTo>
                      <a:pt x="640" y="336"/>
                      <a:pt x="644" y="337"/>
                      <a:pt x="647" y="338"/>
                    </a:cubicBezTo>
                    <a:cubicBezTo>
                      <a:pt x="652" y="340"/>
                      <a:pt x="657" y="343"/>
                      <a:pt x="663" y="345"/>
                    </a:cubicBezTo>
                    <a:cubicBezTo>
                      <a:pt x="671" y="349"/>
                      <a:pt x="679" y="352"/>
                      <a:pt x="687" y="356"/>
                    </a:cubicBezTo>
                    <a:cubicBezTo>
                      <a:pt x="695" y="360"/>
                      <a:pt x="703" y="364"/>
                      <a:pt x="711" y="367"/>
                    </a:cubicBezTo>
                    <a:cubicBezTo>
                      <a:pt x="718" y="371"/>
                      <a:pt x="725" y="373"/>
                      <a:pt x="732" y="376"/>
                    </a:cubicBezTo>
                    <a:cubicBezTo>
                      <a:pt x="745" y="381"/>
                      <a:pt x="757" y="387"/>
                      <a:pt x="769" y="393"/>
                    </a:cubicBezTo>
                    <a:cubicBezTo>
                      <a:pt x="774" y="395"/>
                      <a:pt x="780" y="396"/>
                      <a:pt x="783" y="399"/>
                    </a:cubicBezTo>
                    <a:cubicBezTo>
                      <a:pt x="787" y="403"/>
                      <a:pt x="791" y="404"/>
                      <a:pt x="796" y="406"/>
                    </a:cubicBezTo>
                    <a:cubicBezTo>
                      <a:pt x="800" y="408"/>
                      <a:pt x="805" y="409"/>
                      <a:pt x="809" y="411"/>
                    </a:cubicBezTo>
                    <a:cubicBezTo>
                      <a:pt x="817" y="414"/>
                      <a:pt x="825" y="418"/>
                      <a:pt x="833" y="421"/>
                    </a:cubicBezTo>
                    <a:cubicBezTo>
                      <a:pt x="843" y="425"/>
                      <a:pt x="852" y="430"/>
                      <a:pt x="862" y="434"/>
                    </a:cubicBezTo>
                    <a:cubicBezTo>
                      <a:pt x="871" y="438"/>
                      <a:pt x="879" y="442"/>
                      <a:pt x="888" y="446"/>
                    </a:cubicBezTo>
                    <a:cubicBezTo>
                      <a:pt x="900" y="451"/>
                      <a:pt x="911" y="456"/>
                      <a:pt x="923" y="461"/>
                    </a:cubicBezTo>
                    <a:cubicBezTo>
                      <a:pt x="938" y="469"/>
                      <a:pt x="955" y="473"/>
                      <a:pt x="969" y="485"/>
                    </a:cubicBezTo>
                    <a:cubicBezTo>
                      <a:pt x="970" y="485"/>
                      <a:pt x="971" y="485"/>
                      <a:pt x="972" y="485"/>
                    </a:cubicBezTo>
                    <a:cubicBezTo>
                      <a:pt x="973" y="484"/>
                      <a:pt x="974" y="483"/>
                      <a:pt x="973" y="482"/>
                    </a:cubicBezTo>
                    <a:cubicBezTo>
                      <a:pt x="971" y="477"/>
                      <a:pt x="972" y="472"/>
                      <a:pt x="974" y="467"/>
                    </a:cubicBezTo>
                    <a:cubicBezTo>
                      <a:pt x="979" y="447"/>
                      <a:pt x="984" y="428"/>
                      <a:pt x="989" y="408"/>
                    </a:cubicBezTo>
                    <a:cubicBezTo>
                      <a:pt x="991" y="399"/>
                      <a:pt x="994" y="389"/>
                      <a:pt x="996" y="380"/>
                    </a:cubicBezTo>
                    <a:cubicBezTo>
                      <a:pt x="998" y="373"/>
                      <a:pt x="999" y="365"/>
                      <a:pt x="1004" y="359"/>
                    </a:cubicBezTo>
                    <a:cubicBezTo>
                      <a:pt x="1004" y="359"/>
                      <a:pt x="1004" y="357"/>
                      <a:pt x="1004" y="356"/>
                    </a:cubicBezTo>
                    <a:cubicBezTo>
                      <a:pt x="1003" y="355"/>
                      <a:pt x="1001" y="355"/>
                      <a:pt x="1000" y="355"/>
                    </a:cubicBezTo>
                    <a:cubicBezTo>
                      <a:pt x="997" y="354"/>
                      <a:pt x="994" y="355"/>
                      <a:pt x="992" y="354"/>
                    </a:cubicBezTo>
                    <a:cubicBezTo>
                      <a:pt x="975" y="347"/>
                      <a:pt x="958" y="340"/>
                      <a:pt x="941" y="333"/>
                    </a:cubicBezTo>
                    <a:cubicBezTo>
                      <a:pt x="916" y="323"/>
                      <a:pt x="891" y="312"/>
                      <a:pt x="866" y="302"/>
                    </a:cubicBezTo>
                    <a:cubicBezTo>
                      <a:pt x="862" y="300"/>
                      <a:pt x="857" y="298"/>
                      <a:pt x="854" y="293"/>
                    </a:cubicBezTo>
                    <a:cubicBezTo>
                      <a:pt x="854" y="292"/>
                      <a:pt x="852" y="292"/>
                      <a:pt x="850" y="292"/>
                    </a:cubicBezTo>
                    <a:cubicBezTo>
                      <a:pt x="847" y="291"/>
                      <a:pt x="843" y="292"/>
                      <a:pt x="840" y="290"/>
                    </a:cubicBezTo>
                    <a:cubicBezTo>
                      <a:pt x="817" y="281"/>
                      <a:pt x="795" y="272"/>
                      <a:pt x="772" y="263"/>
                    </a:cubicBezTo>
                    <a:cubicBezTo>
                      <a:pt x="756" y="256"/>
                      <a:pt x="739" y="249"/>
                      <a:pt x="722" y="242"/>
                    </a:cubicBezTo>
                    <a:cubicBezTo>
                      <a:pt x="718" y="240"/>
                      <a:pt x="713" y="238"/>
                      <a:pt x="711" y="234"/>
                    </a:cubicBezTo>
                    <a:cubicBezTo>
                      <a:pt x="710" y="233"/>
                      <a:pt x="709" y="232"/>
                      <a:pt x="708" y="232"/>
                    </a:cubicBezTo>
                    <a:cubicBezTo>
                      <a:pt x="702" y="234"/>
                      <a:pt x="697" y="231"/>
                      <a:pt x="691" y="229"/>
                    </a:cubicBezTo>
                    <a:cubicBezTo>
                      <a:pt x="674" y="222"/>
                      <a:pt x="657" y="214"/>
                      <a:pt x="640" y="207"/>
                    </a:cubicBezTo>
                    <a:cubicBezTo>
                      <a:pt x="622" y="199"/>
                      <a:pt x="604" y="192"/>
                      <a:pt x="586" y="185"/>
                    </a:cubicBezTo>
                    <a:cubicBezTo>
                      <a:pt x="582" y="183"/>
                      <a:pt x="578" y="182"/>
                      <a:pt x="575" y="178"/>
                    </a:cubicBezTo>
                    <a:cubicBezTo>
                      <a:pt x="574" y="175"/>
                      <a:pt x="572" y="176"/>
                      <a:pt x="570" y="178"/>
                    </a:cubicBezTo>
                    <a:cubicBezTo>
                      <a:pt x="568" y="180"/>
                      <a:pt x="566" y="182"/>
                      <a:pt x="563" y="184"/>
                    </a:cubicBezTo>
                    <a:cubicBezTo>
                      <a:pt x="557" y="189"/>
                      <a:pt x="551" y="194"/>
                      <a:pt x="545" y="200"/>
                    </a:cubicBezTo>
                    <a:cubicBezTo>
                      <a:pt x="544" y="200"/>
                      <a:pt x="542" y="201"/>
                      <a:pt x="541" y="201"/>
                    </a:cubicBezTo>
                    <a:cubicBezTo>
                      <a:pt x="536" y="199"/>
                      <a:pt x="532" y="197"/>
                      <a:pt x="528" y="196"/>
                    </a:cubicBezTo>
                    <a:cubicBezTo>
                      <a:pt x="524" y="194"/>
                      <a:pt x="526" y="191"/>
                      <a:pt x="527" y="188"/>
                    </a:cubicBezTo>
                    <a:cubicBezTo>
                      <a:pt x="527" y="186"/>
                      <a:pt x="528" y="187"/>
                      <a:pt x="530" y="186"/>
                    </a:cubicBezTo>
                    <a:cubicBezTo>
                      <a:pt x="533" y="186"/>
                      <a:pt x="535" y="186"/>
                      <a:pt x="537" y="185"/>
                    </a:cubicBezTo>
                    <a:cubicBezTo>
                      <a:pt x="538" y="185"/>
                      <a:pt x="539" y="184"/>
                      <a:pt x="541" y="184"/>
                    </a:cubicBezTo>
                    <a:cubicBezTo>
                      <a:pt x="546" y="182"/>
                      <a:pt x="547" y="179"/>
                      <a:pt x="545" y="174"/>
                    </a:cubicBezTo>
                    <a:cubicBezTo>
                      <a:pt x="544" y="170"/>
                      <a:pt x="541" y="168"/>
                      <a:pt x="537" y="170"/>
                    </a:cubicBezTo>
                    <a:cubicBezTo>
                      <a:pt x="532" y="172"/>
                      <a:pt x="528" y="171"/>
                      <a:pt x="525" y="169"/>
                    </a:cubicBezTo>
                    <a:cubicBezTo>
                      <a:pt x="523" y="168"/>
                      <a:pt x="522" y="167"/>
                      <a:pt x="521" y="167"/>
                    </a:cubicBezTo>
                    <a:cubicBezTo>
                      <a:pt x="518" y="167"/>
                      <a:pt x="518" y="166"/>
                      <a:pt x="518" y="164"/>
                    </a:cubicBezTo>
                    <a:cubicBezTo>
                      <a:pt x="519" y="161"/>
                      <a:pt x="518" y="160"/>
                      <a:pt x="515" y="159"/>
                    </a:cubicBezTo>
                    <a:cubicBezTo>
                      <a:pt x="512" y="158"/>
                      <a:pt x="509" y="157"/>
                      <a:pt x="507" y="160"/>
                    </a:cubicBezTo>
                    <a:cubicBezTo>
                      <a:pt x="506" y="164"/>
                      <a:pt x="503" y="167"/>
                      <a:pt x="506" y="171"/>
                    </a:cubicBezTo>
                    <a:cubicBezTo>
                      <a:pt x="507" y="171"/>
                      <a:pt x="507" y="172"/>
                      <a:pt x="507" y="174"/>
                    </a:cubicBezTo>
                    <a:cubicBezTo>
                      <a:pt x="501" y="172"/>
                      <a:pt x="496" y="171"/>
                      <a:pt x="490" y="170"/>
                    </a:cubicBezTo>
                    <a:cubicBezTo>
                      <a:pt x="490" y="170"/>
                      <a:pt x="489" y="168"/>
                      <a:pt x="489" y="168"/>
                    </a:cubicBezTo>
                    <a:cubicBezTo>
                      <a:pt x="488" y="164"/>
                      <a:pt x="488" y="161"/>
                      <a:pt x="487" y="158"/>
                    </a:cubicBezTo>
                    <a:cubicBezTo>
                      <a:pt x="486" y="153"/>
                      <a:pt x="484" y="148"/>
                      <a:pt x="483" y="143"/>
                    </a:cubicBezTo>
                    <a:cubicBezTo>
                      <a:pt x="483" y="138"/>
                      <a:pt x="482" y="138"/>
                      <a:pt x="478" y="138"/>
                    </a:cubicBezTo>
                    <a:cubicBezTo>
                      <a:pt x="475" y="138"/>
                      <a:pt x="472" y="137"/>
                      <a:pt x="469" y="136"/>
                    </a:cubicBezTo>
                    <a:cubicBezTo>
                      <a:pt x="456" y="131"/>
                      <a:pt x="443" y="126"/>
                      <a:pt x="430" y="120"/>
                    </a:cubicBezTo>
                    <a:cubicBezTo>
                      <a:pt x="411" y="112"/>
                      <a:pt x="391" y="104"/>
                      <a:pt x="371" y="96"/>
                    </a:cubicBezTo>
                    <a:cubicBezTo>
                      <a:pt x="367" y="94"/>
                      <a:pt x="363" y="92"/>
                      <a:pt x="360" y="88"/>
                    </a:cubicBezTo>
                    <a:cubicBezTo>
                      <a:pt x="360" y="87"/>
                      <a:pt x="358" y="87"/>
                      <a:pt x="357" y="87"/>
                    </a:cubicBezTo>
                    <a:cubicBezTo>
                      <a:pt x="352" y="88"/>
                      <a:pt x="348" y="86"/>
                      <a:pt x="343" y="84"/>
                    </a:cubicBezTo>
                    <a:cubicBezTo>
                      <a:pt x="330" y="78"/>
                      <a:pt x="316" y="73"/>
                      <a:pt x="303" y="67"/>
                    </a:cubicBezTo>
                    <a:cubicBezTo>
                      <a:pt x="289" y="61"/>
                      <a:pt x="276" y="56"/>
                      <a:pt x="262" y="50"/>
                    </a:cubicBezTo>
                    <a:cubicBezTo>
                      <a:pt x="257" y="48"/>
                      <a:pt x="251" y="46"/>
                      <a:pt x="247" y="41"/>
                    </a:cubicBezTo>
                    <a:cubicBezTo>
                      <a:pt x="247" y="40"/>
                      <a:pt x="246" y="40"/>
                      <a:pt x="245" y="40"/>
                    </a:cubicBezTo>
                    <a:cubicBezTo>
                      <a:pt x="237" y="41"/>
                      <a:pt x="230" y="37"/>
                      <a:pt x="223" y="34"/>
                    </a:cubicBezTo>
                    <a:cubicBezTo>
                      <a:pt x="212" y="30"/>
                      <a:pt x="202" y="25"/>
                      <a:pt x="191" y="20"/>
                    </a:cubicBezTo>
                    <a:cubicBezTo>
                      <a:pt x="175" y="14"/>
                      <a:pt x="160" y="8"/>
                      <a:pt x="145" y="1"/>
                    </a:cubicBezTo>
                    <a:cubicBezTo>
                      <a:pt x="141" y="0"/>
                      <a:pt x="139" y="0"/>
                      <a:pt x="136" y="1"/>
                    </a:cubicBezTo>
                    <a:cubicBezTo>
                      <a:pt x="132" y="3"/>
                      <a:pt x="129" y="4"/>
                      <a:pt x="125" y="6"/>
                    </a:cubicBezTo>
                    <a:cubicBezTo>
                      <a:pt x="115" y="9"/>
                      <a:pt x="104" y="13"/>
                      <a:pt x="94" y="16"/>
                    </a:cubicBezTo>
                    <a:cubicBezTo>
                      <a:pt x="83" y="20"/>
                      <a:pt x="71" y="24"/>
                      <a:pt x="59" y="28"/>
                    </a:cubicBezTo>
                    <a:cubicBezTo>
                      <a:pt x="47" y="32"/>
                      <a:pt x="35" y="37"/>
                      <a:pt x="23" y="41"/>
                    </a:cubicBezTo>
                    <a:cubicBezTo>
                      <a:pt x="18" y="42"/>
                      <a:pt x="14" y="44"/>
                      <a:pt x="10" y="45"/>
                    </a:cubicBezTo>
                    <a:cubicBezTo>
                      <a:pt x="8" y="45"/>
                      <a:pt x="7" y="44"/>
                      <a:pt x="5" y="44"/>
                    </a:cubicBezTo>
                    <a:cubicBezTo>
                      <a:pt x="4" y="44"/>
                      <a:pt x="3" y="43"/>
                      <a:pt x="2" y="44"/>
                    </a:cubicBezTo>
                    <a:cubicBezTo>
                      <a:pt x="1" y="45"/>
                      <a:pt x="0" y="47"/>
                      <a:pt x="0" y="48"/>
                    </a:cubicBezTo>
                    <a:cubicBezTo>
                      <a:pt x="1" y="49"/>
                      <a:pt x="3" y="51"/>
                      <a:pt x="5" y="52"/>
                    </a:cubicBezTo>
                    <a:close/>
                  </a:path>
                </a:pathLst>
              </a:custGeom>
              <a:solidFill>
                <a:srgbClr val="80D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</p:grpSp>
        <p:sp>
          <p:nvSpPr>
            <p:cNvPr id="117" name="Rectangle 115"/>
            <p:cNvSpPr>
              <a:spLocks noChangeArrowheads="1"/>
            </p:cNvSpPr>
            <p:nvPr/>
          </p:nvSpPr>
          <p:spPr bwMode="auto">
            <a:xfrm>
              <a:off x="3716977" y="410579"/>
              <a:ext cx="5284519" cy="10800"/>
            </a:xfrm>
            <a:prstGeom prst="rect">
              <a:avLst/>
            </a:prstGeom>
            <a:solidFill>
              <a:srgbClr val="97BBCD"/>
            </a:solidFill>
            <a:ln>
              <a:noFill/>
            </a:ln>
          </p:spPr>
          <p:txBody>
            <a:bodyPr vert="horz" wrap="square" lIns="104255" tIns="52128" rIns="104255" bIns="52128" numCol="1" anchor="t" anchorCtr="0" compatLnSpc="1">
              <a:prstTxWarp prst="textNoShape">
                <a:avLst/>
              </a:prstTxWarp>
            </a:bodyPr>
            <a:lstStyle/>
            <a:p>
              <a:endParaRPr lang="ru-RU" sz="2394"/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828675" y="117386"/>
            <a:ext cx="638175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Административная ответственность</a:t>
            </a:r>
            <a:endParaRPr lang="ru-RU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" name="Параллелограмм 21"/>
          <p:cNvSpPr/>
          <p:nvPr/>
        </p:nvSpPr>
        <p:spPr>
          <a:xfrm>
            <a:off x="8595360" y="1935"/>
            <a:ext cx="548640" cy="206090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8902" tIns="59452" rIns="118902" bIns="59452" rtlCol="0" anchor="ctr"/>
          <a:lstStyle/>
          <a:p>
            <a:pPr algn="ctr"/>
            <a:r>
              <a:rPr lang="ru-RU" sz="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11</a:t>
            </a:r>
            <a:endParaRPr lang="ru-RU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336567" y="523609"/>
            <a:ext cx="8743950" cy="49244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457200"/>
            <a:r>
              <a:rPr lang="ru-RU" sz="1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Статьей </a:t>
            </a:r>
            <a:r>
              <a:rPr 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7.6 </a:t>
            </a:r>
            <a:r>
              <a:rPr lang="ru-RU" sz="1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Кодекса Российской Федерации об административных правонарушениях предусмотрена ответственность </a:t>
            </a:r>
            <a:r>
              <a:rPr lang="ru-RU" sz="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за самовольное </a:t>
            </a:r>
            <a:r>
              <a:rPr lang="ru-RU" sz="1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занятие водного объекта или его части, либо использование их </a:t>
            </a:r>
            <a:r>
              <a:rPr lang="ru-RU" sz="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без документов</a:t>
            </a:r>
            <a:r>
              <a:rPr lang="ru-RU" sz="1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на основании которых возникает право пользования водным объектом </a:t>
            </a:r>
            <a:r>
              <a:rPr lang="ru-RU" sz="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или его </a:t>
            </a:r>
            <a:r>
              <a:rPr lang="ru-RU" sz="1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частью, либо водопользование с нарушением его </a:t>
            </a:r>
            <a:r>
              <a:rPr lang="ru-RU" sz="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условий:</a:t>
            </a:r>
            <a:endParaRPr lang="ru-RU" altLang="ru-RU" sz="1200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457200"/>
            <a:r>
              <a:rPr lang="ru-RU" altLang="ru-RU" sz="1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</a:t>
            </a:r>
            <a:r>
              <a:rPr lang="ru-RU" sz="1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для должностных лиц – в размере от 10 до 30 тысяч рублей;</a:t>
            </a:r>
          </a:p>
          <a:p>
            <a:pPr indent="457200"/>
            <a:r>
              <a:rPr lang="ru-RU" altLang="ru-RU" sz="1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</a:t>
            </a:r>
            <a:r>
              <a:rPr lang="ru-RU" altLang="ru-RU" sz="12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для </a:t>
            </a:r>
            <a:r>
              <a:rPr 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юридических лиц – в размере от 100 до 250 тысяч рублей </a:t>
            </a:r>
            <a:r>
              <a:rPr lang="ru-RU" sz="1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или административное приостановление </a:t>
            </a:r>
            <a:r>
              <a:rPr 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деятельности на срок до девяноста </a:t>
            </a:r>
            <a:r>
              <a:rPr lang="ru-RU" sz="1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суток.</a:t>
            </a:r>
          </a:p>
          <a:p>
            <a:pPr indent="450000" algn="just"/>
            <a:r>
              <a:rPr lang="ru-RU" sz="1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Частью </a:t>
            </a:r>
            <a:r>
              <a:rPr 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 Статьи 8.13 </a:t>
            </a:r>
            <a:r>
              <a:rPr lang="ru-RU" sz="1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Кодекса Российской Федерации об административных правонарушениях </a:t>
            </a:r>
            <a:r>
              <a:rPr lang="ru-RU" sz="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предусмотрена </a:t>
            </a:r>
            <a:r>
              <a:rPr lang="ru-RU" sz="1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ответственность </a:t>
            </a:r>
            <a:r>
              <a:rPr lang="ru-RU" sz="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за нарушение </a:t>
            </a:r>
            <a:r>
              <a:rPr lang="ru-RU" sz="1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требований к охране водных объектов, которое может повлечь </a:t>
            </a:r>
            <a:r>
              <a:rPr lang="ru-RU" sz="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их загрязнение</a:t>
            </a:r>
            <a:r>
              <a:rPr lang="ru-RU" sz="1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засорение и (или) истощение, за исключением случаев, </a:t>
            </a:r>
            <a:r>
              <a:rPr lang="ru-RU" sz="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предусмотренных статьей </a:t>
            </a:r>
            <a:r>
              <a:rPr lang="ru-RU" sz="1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8.45 настоящего </a:t>
            </a:r>
            <a:r>
              <a:rPr lang="ru-RU" sz="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Кодекса:</a:t>
            </a:r>
          </a:p>
          <a:p>
            <a:pPr indent="450000" algn="just"/>
            <a:r>
              <a:rPr lang="ru-RU" sz="1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 для </a:t>
            </a:r>
            <a:r>
              <a:rPr 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должностных лиц – в размере от 3 до 4 тысяч рублей;</a:t>
            </a:r>
          </a:p>
          <a:p>
            <a:pPr indent="450000" algn="just"/>
            <a:r>
              <a:rPr 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</a:t>
            </a:r>
            <a:r>
              <a:rPr lang="ru-RU" sz="12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для юридических лиц – в размере от 30 до 40 тысяч рублей</a:t>
            </a:r>
            <a:r>
              <a:rPr lang="ru-RU" sz="1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indent="450000" algn="just"/>
            <a:r>
              <a:rPr 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Частью </a:t>
            </a:r>
            <a:r>
              <a:rPr lang="ru-RU" sz="1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 </a:t>
            </a:r>
            <a:r>
              <a:rPr 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Статьи </a:t>
            </a:r>
            <a:r>
              <a:rPr lang="ru-RU" sz="1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8.14 </a:t>
            </a:r>
            <a:r>
              <a:rPr lang="ru-RU" sz="1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Кодекса Российской Федерации об административных правонарушениях </a:t>
            </a:r>
            <a:r>
              <a:rPr lang="ru-RU" sz="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предусмотрена </a:t>
            </a:r>
            <a:r>
              <a:rPr lang="ru-RU" sz="1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ответственность за нарушение </a:t>
            </a:r>
            <a:r>
              <a:rPr lang="ru-RU" sz="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правил </a:t>
            </a:r>
            <a:r>
              <a:rPr lang="ru-RU" sz="1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водопользования при заборе воды, без изъятия воды и при сбросе сточных вод в водные </a:t>
            </a:r>
            <a:r>
              <a:rPr lang="ru-RU" sz="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объекты:</a:t>
            </a:r>
          </a:p>
          <a:p>
            <a:pPr indent="450000" algn="just"/>
            <a:r>
              <a:rPr 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 для </a:t>
            </a:r>
            <a:r>
              <a:rPr lang="ru-RU" sz="1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граждан – </a:t>
            </a:r>
            <a:r>
              <a:rPr 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размере от </a:t>
            </a:r>
            <a:r>
              <a:rPr lang="ru-RU" sz="1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500 рублей до 1 тысячи </a:t>
            </a:r>
            <a:r>
              <a:rPr 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рублей</a:t>
            </a:r>
            <a:r>
              <a:rPr lang="ru-RU" sz="1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;</a:t>
            </a:r>
          </a:p>
          <a:p>
            <a:pPr indent="450000" algn="just"/>
            <a:r>
              <a:rPr lang="ru-RU" sz="1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 </a:t>
            </a:r>
            <a:r>
              <a:rPr 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для должностных лиц – в размере от </a:t>
            </a:r>
            <a:r>
              <a:rPr lang="ru-RU" sz="1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 </a:t>
            </a:r>
            <a:r>
              <a:rPr 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1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 </a:t>
            </a:r>
            <a:r>
              <a:rPr 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тысяч </a:t>
            </a:r>
            <a:r>
              <a:rPr lang="ru-RU" sz="1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рублей ;</a:t>
            </a:r>
            <a:endParaRPr lang="ru-RU" sz="12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450000" algn="just"/>
            <a:r>
              <a:rPr 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</a:t>
            </a:r>
            <a:r>
              <a:rPr lang="ru-RU" sz="12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для юридических лиц – в размере от </a:t>
            </a:r>
            <a:r>
              <a:rPr lang="ru-RU" sz="1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80 </a:t>
            </a:r>
            <a:r>
              <a:rPr 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1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100 </a:t>
            </a:r>
            <a:r>
              <a:rPr 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тысяч </a:t>
            </a:r>
            <a:r>
              <a:rPr lang="ru-RU" sz="1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рублей</a:t>
            </a:r>
            <a:r>
              <a:rPr 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или административное приостановление деятельности на срок до девяноста суток</a:t>
            </a:r>
            <a:r>
              <a:rPr lang="ru-RU" sz="1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ru-RU" sz="12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450000" algn="just"/>
            <a:r>
              <a:rPr 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Частью </a:t>
            </a:r>
            <a:r>
              <a:rPr lang="ru-RU" sz="1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 </a:t>
            </a:r>
            <a:r>
              <a:rPr 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Статьи </a:t>
            </a:r>
            <a:r>
              <a:rPr lang="ru-RU" sz="1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8.42 </a:t>
            </a:r>
            <a:r>
              <a:rPr lang="ru-RU" sz="1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Кодекса Российской Федерации об административных правонарушениях предусмотрена ответственность за </a:t>
            </a:r>
            <a:r>
              <a:rPr lang="ru-RU" sz="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использование </a:t>
            </a:r>
            <a:r>
              <a:rPr lang="ru-RU" sz="1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прибрежной защитной полосы водного объекта, водоохранной зоны водного объекта с нарушением ограничений хозяйственной и иной деятельности:</a:t>
            </a:r>
          </a:p>
          <a:p>
            <a:pPr indent="450000" algn="just"/>
            <a:r>
              <a:rPr 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 для граждан – в размере от 3</a:t>
            </a:r>
            <a:r>
              <a:rPr lang="ru-RU" sz="1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до 4 тысяч </a:t>
            </a:r>
            <a:r>
              <a:rPr 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рублей;</a:t>
            </a:r>
          </a:p>
          <a:p>
            <a:pPr indent="450000" algn="just"/>
            <a:r>
              <a:rPr 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 для должностных лиц – в размере от 8</a:t>
            </a:r>
            <a:r>
              <a:rPr lang="ru-RU" sz="1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1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 </a:t>
            </a:r>
            <a:r>
              <a:rPr 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тысяч рублей ;</a:t>
            </a:r>
          </a:p>
          <a:p>
            <a:pPr indent="450000" algn="just"/>
            <a:r>
              <a:rPr 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</a:t>
            </a:r>
            <a:r>
              <a:rPr lang="ru-RU" sz="12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для юридических лиц – в размере от </a:t>
            </a:r>
            <a:r>
              <a:rPr lang="ru-RU" sz="1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200 </a:t>
            </a:r>
            <a:r>
              <a:rPr 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1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400 </a:t>
            </a:r>
            <a:r>
              <a:rPr 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тысяч </a:t>
            </a:r>
            <a:r>
              <a:rPr lang="ru-RU" sz="1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рублей.</a:t>
            </a:r>
            <a:endParaRPr lang="ru-RU" sz="12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450000" algn="just"/>
            <a:endParaRPr lang="ru-RU" sz="1400" b="1" dirty="0">
              <a:solidFill>
                <a:schemeClr val="accent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4" name="Группа 13"/>
          <p:cNvGrpSpPr/>
          <p:nvPr/>
        </p:nvGrpSpPr>
        <p:grpSpPr>
          <a:xfrm>
            <a:off x="0" y="0"/>
            <a:ext cx="564848" cy="700088"/>
            <a:chOff x="1546225" y="-3938587"/>
            <a:chExt cx="2335213" cy="2898774"/>
          </a:xfrm>
        </p:grpSpPr>
        <p:grpSp>
          <p:nvGrpSpPr>
            <p:cNvPr id="15" name="Группа 14"/>
            <p:cNvGrpSpPr/>
            <p:nvPr/>
          </p:nvGrpSpPr>
          <p:grpSpPr>
            <a:xfrm>
              <a:off x="1922463" y="-3897313"/>
              <a:ext cx="1582738" cy="2266950"/>
              <a:chOff x="1922463" y="-3897313"/>
              <a:chExt cx="1582738" cy="2266950"/>
            </a:xfrm>
          </p:grpSpPr>
          <p:sp>
            <p:nvSpPr>
              <p:cNvPr id="20" name="Freeform 173"/>
              <p:cNvSpPr>
                <a:spLocks noEditPoints="1"/>
              </p:cNvSpPr>
              <p:nvPr/>
            </p:nvSpPr>
            <p:spPr bwMode="auto">
              <a:xfrm>
                <a:off x="2427288" y="-2719388"/>
                <a:ext cx="576263" cy="801687"/>
              </a:xfrm>
              <a:custGeom>
                <a:avLst/>
                <a:gdLst>
                  <a:gd name="T0" fmla="*/ 113 w 153"/>
                  <a:gd name="T1" fmla="*/ 20 h 213"/>
                  <a:gd name="T2" fmla="*/ 108 w 153"/>
                  <a:gd name="T3" fmla="*/ 8 h 213"/>
                  <a:gd name="T4" fmla="*/ 96 w 153"/>
                  <a:gd name="T5" fmla="*/ 16 h 213"/>
                  <a:gd name="T6" fmla="*/ 84 w 153"/>
                  <a:gd name="T7" fmla="*/ 5 h 213"/>
                  <a:gd name="T8" fmla="*/ 77 w 153"/>
                  <a:gd name="T9" fmla="*/ 12 h 213"/>
                  <a:gd name="T10" fmla="*/ 75 w 153"/>
                  <a:gd name="T11" fmla="*/ 13 h 213"/>
                  <a:gd name="T12" fmla="*/ 59 w 153"/>
                  <a:gd name="T13" fmla="*/ 0 h 213"/>
                  <a:gd name="T14" fmla="*/ 48 w 153"/>
                  <a:gd name="T15" fmla="*/ 2 h 213"/>
                  <a:gd name="T16" fmla="*/ 42 w 153"/>
                  <a:gd name="T17" fmla="*/ 16 h 213"/>
                  <a:gd name="T18" fmla="*/ 7 w 153"/>
                  <a:gd name="T19" fmla="*/ 22 h 213"/>
                  <a:gd name="T20" fmla="*/ 0 w 153"/>
                  <a:gd name="T21" fmla="*/ 104 h 213"/>
                  <a:gd name="T22" fmla="*/ 1 w 153"/>
                  <a:gd name="T23" fmla="*/ 186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200 h 213"/>
                  <a:gd name="T30" fmla="*/ 153 w 153"/>
                  <a:gd name="T31" fmla="*/ 176 h 213"/>
                  <a:gd name="T32" fmla="*/ 145 w 153"/>
                  <a:gd name="T33" fmla="*/ 22 h 213"/>
                  <a:gd name="T34" fmla="*/ 92 w 153"/>
                  <a:gd name="T35" fmla="*/ 17 h 213"/>
                  <a:gd name="T36" fmla="*/ 73 w 153"/>
                  <a:gd name="T37" fmla="*/ 14 h 213"/>
                  <a:gd name="T38" fmla="*/ 73 w 153"/>
                  <a:gd name="T39" fmla="*/ 14 h 213"/>
                  <a:gd name="T40" fmla="*/ 47 w 153"/>
                  <a:gd name="T41" fmla="*/ 19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20 h 213"/>
                  <a:gd name="T48" fmla="*/ 46 w 153"/>
                  <a:gd name="T49" fmla="*/ 19 h 213"/>
                  <a:gd name="T50" fmla="*/ 46 w 153"/>
                  <a:gd name="T51" fmla="*/ 19 h 213"/>
                  <a:gd name="T52" fmla="*/ 147 w 153"/>
                  <a:gd name="T53" fmla="*/ 184 h 213"/>
                  <a:gd name="T54" fmla="*/ 110 w 153"/>
                  <a:gd name="T55" fmla="*/ 195 h 213"/>
                  <a:gd name="T56" fmla="*/ 75 w 153"/>
                  <a:gd name="T57" fmla="*/ 207 h 213"/>
                  <a:gd name="T58" fmla="*/ 21 w 153"/>
                  <a:gd name="T59" fmla="*/ 195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5" y="22"/>
                    </a:moveTo>
                    <a:cubicBezTo>
                      <a:pt x="132" y="21"/>
                      <a:pt x="121" y="20"/>
                      <a:pt x="113" y="20"/>
                    </a:cubicBezTo>
                    <a:cubicBezTo>
                      <a:pt x="112" y="17"/>
                      <a:pt x="111" y="14"/>
                      <a:pt x="110" y="12"/>
                    </a:cubicBezTo>
                    <a:cubicBezTo>
                      <a:pt x="109" y="11"/>
                      <a:pt x="108" y="10"/>
                      <a:pt x="108" y="8"/>
                    </a:cubicBezTo>
                    <a:cubicBezTo>
                      <a:pt x="107" y="7"/>
                      <a:pt x="106" y="5"/>
                      <a:pt x="105" y="2"/>
                    </a:cubicBezTo>
                    <a:cubicBezTo>
                      <a:pt x="102" y="7"/>
                      <a:pt x="99" y="11"/>
                      <a:pt x="96" y="16"/>
                    </a:cubicBezTo>
                    <a:cubicBezTo>
                      <a:pt x="95" y="10"/>
                      <a:pt x="95" y="5"/>
                      <a:pt x="94" y="0"/>
                    </a:cubicBezTo>
                    <a:cubicBezTo>
                      <a:pt x="90" y="2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6" y="12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6"/>
                    </a:cubicBezTo>
                    <a:cubicBezTo>
                      <a:pt x="54" y="11"/>
                      <a:pt x="51" y="7"/>
                      <a:pt x="48" y="2"/>
                    </a:cubicBezTo>
                    <a:cubicBezTo>
                      <a:pt x="48" y="3"/>
                      <a:pt x="47" y="4"/>
                      <a:pt x="47" y="4"/>
                    </a:cubicBezTo>
                    <a:cubicBezTo>
                      <a:pt x="45" y="8"/>
                      <a:pt x="43" y="12"/>
                      <a:pt x="42" y="16"/>
                    </a:cubicBezTo>
                    <a:cubicBezTo>
                      <a:pt x="41" y="17"/>
                      <a:pt x="41" y="18"/>
                      <a:pt x="41" y="20"/>
                    </a:cubicBezTo>
                    <a:cubicBezTo>
                      <a:pt x="32" y="20"/>
                      <a:pt x="21" y="21"/>
                      <a:pt x="7" y="22"/>
                    </a:cubicBezTo>
                    <a:cubicBezTo>
                      <a:pt x="1" y="22"/>
                      <a:pt x="0" y="23"/>
                      <a:pt x="0" y="30"/>
                    </a:cubicBezTo>
                    <a:cubicBezTo>
                      <a:pt x="0" y="54"/>
                      <a:pt x="0" y="79"/>
                      <a:pt x="0" y="104"/>
                    </a:cubicBezTo>
                    <a:cubicBezTo>
                      <a:pt x="0" y="127"/>
                      <a:pt x="0" y="151"/>
                      <a:pt x="0" y="175"/>
                    </a:cubicBezTo>
                    <a:cubicBezTo>
                      <a:pt x="0" y="179"/>
                      <a:pt x="0" y="182"/>
                      <a:pt x="1" y="186"/>
                    </a:cubicBezTo>
                    <a:cubicBezTo>
                      <a:pt x="2" y="195"/>
                      <a:pt x="7" y="200"/>
                      <a:pt x="17" y="200"/>
                    </a:cubicBezTo>
                    <a:cubicBezTo>
                      <a:pt x="25" y="200"/>
                      <a:pt x="34" y="200"/>
                      <a:pt x="43" y="200"/>
                    </a:cubicBezTo>
                    <a:cubicBezTo>
                      <a:pt x="54" y="200"/>
                      <a:pt x="66" y="203"/>
                      <a:pt x="75" y="212"/>
                    </a:cubicBezTo>
                    <a:cubicBezTo>
                      <a:pt x="75" y="213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200"/>
                    </a:cubicBezTo>
                    <a:cubicBezTo>
                      <a:pt x="121" y="200"/>
                      <a:pt x="129" y="200"/>
                      <a:pt x="138" y="200"/>
                    </a:cubicBezTo>
                    <a:cubicBezTo>
                      <a:pt x="144" y="200"/>
                      <a:pt x="150" y="195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2"/>
                      <a:pt x="145" y="22"/>
                    </a:cubicBezTo>
                    <a:close/>
                    <a:moveTo>
                      <a:pt x="113" y="20"/>
                    </a:moveTo>
                    <a:cubicBezTo>
                      <a:pt x="104" y="19"/>
                      <a:pt x="97" y="18"/>
                      <a:pt x="92" y="17"/>
                    </a:cubicBezTo>
                    <a:cubicBezTo>
                      <a:pt x="97" y="18"/>
                      <a:pt x="104" y="19"/>
                      <a:pt x="113" y="20"/>
                    </a:cubicBezTo>
                    <a:close/>
                    <a:moveTo>
                      <a:pt x="73" y="14"/>
                    </a:moveTo>
                    <a:cubicBezTo>
                      <a:pt x="73" y="14"/>
                      <a:pt x="72" y="14"/>
                      <a:pt x="72" y="14"/>
                    </a:cubicBezTo>
                    <a:cubicBezTo>
                      <a:pt x="72" y="14"/>
                      <a:pt x="73" y="14"/>
                      <a:pt x="73" y="14"/>
                    </a:cubicBezTo>
                    <a:close/>
                    <a:moveTo>
                      <a:pt x="49" y="19"/>
                    </a:moveTo>
                    <a:cubicBezTo>
                      <a:pt x="48" y="19"/>
                      <a:pt x="48" y="19"/>
                      <a:pt x="47" y="19"/>
                    </a:cubicBezTo>
                    <a:cubicBezTo>
                      <a:pt x="48" y="19"/>
                      <a:pt x="48" y="19"/>
                      <a:pt x="49" y="19"/>
                    </a:cubicBezTo>
                    <a:close/>
                    <a:moveTo>
                      <a:pt x="52" y="18"/>
                    </a:moveTo>
                    <a:cubicBezTo>
                      <a:pt x="51" y="18"/>
                      <a:pt x="50" y="18"/>
                      <a:pt x="50" y="18"/>
                    </a:cubicBezTo>
                    <a:cubicBezTo>
                      <a:pt x="50" y="18"/>
                      <a:pt x="51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20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6" y="19"/>
                    </a:moveTo>
                    <a:cubicBezTo>
                      <a:pt x="46" y="19"/>
                      <a:pt x="45" y="19"/>
                      <a:pt x="44" y="19"/>
                    </a:cubicBezTo>
                    <a:cubicBezTo>
                      <a:pt x="45" y="19"/>
                      <a:pt x="46" y="19"/>
                      <a:pt x="46" y="19"/>
                    </a:cubicBezTo>
                    <a:close/>
                    <a:moveTo>
                      <a:pt x="148" y="173"/>
                    </a:moveTo>
                    <a:cubicBezTo>
                      <a:pt x="148" y="176"/>
                      <a:pt x="147" y="180"/>
                      <a:pt x="147" y="184"/>
                    </a:cubicBezTo>
                    <a:cubicBezTo>
                      <a:pt x="145" y="190"/>
                      <a:pt x="140" y="195"/>
                      <a:pt x="134" y="195"/>
                    </a:cubicBezTo>
                    <a:cubicBezTo>
                      <a:pt x="126" y="195"/>
                      <a:pt x="118" y="195"/>
                      <a:pt x="110" y="195"/>
                    </a:cubicBezTo>
                    <a:cubicBezTo>
                      <a:pt x="98" y="195"/>
                      <a:pt x="87" y="197"/>
                      <a:pt x="78" y="207"/>
                    </a:cubicBezTo>
                    <a:cubicBezTo>
                      <a:pt x="77" y="207"/>
                      <a:pt x="75" y="207"/>
                      <a:pt x="75" y="207"/>
                    </a:cubicBezTo>
                    <a:cubicBezTo>
                      <a:pt x="67" y="198"/>
                      <a:pt x="56" y="195"/>
                      <a:pt x="45" y="195"/>
                    </a:cubicBezTo>
                    <a:cubicBezTo>
                      <a:pt x="37" y="195"/>
                      <a:pt x="29" y="195"/>
                      <a:pt x="21" y="195"/>
                    </a:cubicBezTo>
                    <a:cubicBezTo>
                      <a:pt x="12" y="195"/>
                      <a:pt x="7" y="191"/>
                      <a:pt x="6" y="182"/>
                    </a:cubicBezTo>
                    <a:cubicBezTo>
                      <a:pt x="5" y="178"/>
                      <a:pt x="5" y="175"/>
                      <a:pt x="5" y="171"/>
                    </a:cubicBezTo>
                    <a:cubicBezTo>
                      <a:pt x="5" y="149"/>
                      <a:pt x="5" y="127"/>
                      <a:pt x="5" y="104"/>
                    </a:cubicBezTo>
                    <a:cubicBezTo>
                      <a:pt x="5" y="81"/>
                      <a:pt x="5" y="58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" name="Freeform 174"/>
              <p:cNvSpPr>
                <a:spLocks/>
              </p:cNvSpPr>
              <p:nvPr/>
            </p:nvSpPr>
            <p:spPr bwMode="auto">
              <a:xfrm>
                <a:off x="2430463" y="-1928813"/>
                <a:ext cx="573088" cy="298450"/>
              </a:xfrm>
              <a:custGeom>
                <a:avLst/>
                <a:gdLst>
                  <a:gd name="T0" fmla="*/ 135 w 152"/>
                  <a:gd name="T1" fmla="*/ 19 h 79"/>
                  <a:gd name="T2" fmla="*/ 138 w 152"/>
                  <a:gd name="T3" fmla="*/ 7 h 79"/>
                  <a:gd name="T4" fmla="*/ 108 w 152"/>
                  <a:gd name="T5" fmla="*/ 1 h 79"/>
                  <a:gd name="T6" fmla="*/ 103 w 152"/>
                  <a:gd name="T7" fmla="*/ 3 h 79"/>
                  <a:gd name="T8" fmla="*/ 126 w 152"/>
                  <a:gd name="T9" fmla="*/ 17 h 79"/>
                  <a:gd name="T10" fmla="*/ 126 w 152"/>
                  <a:gd name="T11" fmla="*/ 25 h 79"/>
                  <a:gd name="T12" fmla="*/ 104 w 152"/>
                  <a:gd name="T13" fmla="*/ 7 h 79"/>
                  <a:gd name="T14" fmla="*/ 99 w 152"/>
                  <a:gd name="T15" fmla="*/ 9 h 79"/>
                  <a:gd name="T16" fmla="*/ 92 w 152"/>
                  <a:gd name="T17" fmla="*/ 9 h 79"/>
                  <a:gd name="T18" fmla="*/ 105 w 152"/>
                  <a:gd name="T19" fmla="*/ 26 h 79"/>
                  <a:gd name="T20" fmla="*/ 106 w 152"/>
                  <a:gd name="T21" fmla="*/ 45 h 79"/>
                  <a:gd name="T22" fmla="*/ 84 w 152"/>
                  <a:gd name="T23" fmla="*/ 15 h 79"/>
                  <a:gd name="T24" fmla="*/ 78 w 152"/>
                  <a:gd name="T25" fmla="*/ 22 h 79"/>
                  <a:gd name="T26" fmla="*/ 77 w 152"/>
                  <a:gd name="T27" fmla="*/ 56 h 79"/>
                  <a:gd name="T28" fmla="*/ 73 w 152"/>
                  <a:gd name="T29" fmla="*/ 51 h 79"/>
                  <a:gd name="T30" fmla="*/ 74 w 152"/>
                  <a:gd name="T31" fmla="*/ 13 h 79"/>
                  <a:gd name="T32" fmla="*/ 46 w 152"/>
                  <a:gd name="T33" fmla="*/ 46 h 79"/>
                  <a:gd name="T34" fmla="*/ 43 w 152"/>
                  <a:gd name="T35" fmla="*/ 35 h 79"/>
                  <a:gd name="T36" fmla="*/ 61 w 152"/>
                  <a:gd name="T37" fmla="*/ 9 h 79"/>
                  <a:gd name="T38" fmla="*/ 53 w 152"/>
                  <a:gd name="T39" fmla="*/ 6 h 79"/>
                  <a:gd name="T40" fmla="*/ 28 w 152"/>
                  <a:gd name="T41" fmla="*/ 23 h 79"/>
                  <a:gd name="T42" fmla="*/ 24 w 152"/>
                  <a:gd name="T43" fmla="*/ 22 h 79"/>
                  <a:gd name="T44" fmla="*/ 49 w 152"/>
                  <a:gd name="T45" fmla="*/ 3 h 79"/>
                  <a:gd name="T46" fmla="*/ 45 w 152"/>
                  <a:gd name="T47" fmla="*/ 1 h 79"/>
                  <a:gd name="T48" fmla="*/ 13 w 152"/>
                  <a:gd name="T49" fmla="*/ 7 h 79"/>
                  <a:gd name="T50" fmla="*/ 19 w 152"/>
                  <a:gd name="T51" fmla="*/ 16 h 79"/>
                  <a:gd name="T52" fmla="*/ 17 w 152"/>
                  <a:gd name="T53" fmla="*/ 18 h 79"/>
                  <a:gd name="T54" fmla="*/ 2 w 152"/>
                  <a:gd name="T55" fmla="*/ 40 h 79"/>
                  <a:gd name="T56" fmla="*/ 26 w 152"/>
                  <a:gd name="T57" fmla="*/ 57 h 79"/>
                  <a:gd name="T58" fmla="*/ 47 w 152"/>
                  <a:gd name="T59" fmla="*/ 15 h 79"/>
                  <a:gd name="T60" fmla="*/ 45 w 152"/>
                  <a:gd name="T61" fmla="*/ 68 h 79"/>
                  <a:gd name="T62" fmla="*/ 66 w 152"/>
                  <a:gd name="T63" fmla="*/ 19 h 79"/>
                  <a:gd name="T64" fmla="*/ 63 w 152"/>
                  <a:gd name="T65" fmla="*/ 34 h 79"/>
                  <a:gd name="T66" fmla="*/ 68 w 152"/>
                  <a:gd name="T67" fmla="*/ 73 h 79"/>
                  <a:gd name="T68" fmla="*/ 76 w 152"/>
                  <a:gd name="T69" fmla="*/ 79 h 79"/>
                  <a:gd name="T70" fmla="*/ 90 w 152"/>
                  <a:gd name="T71" fmla="*/ 57 h 79"/>
                  <a:gd name="T72" fmla="*/ 86 w 152"/>
                  <a:gd name="T73" fmla="*/ 21 h 79"/>
                  <a:gd name="T74" fmla="*/ 97 w 152"/>
                  <a:gd name="T75" fmla="*/ 43 h 79"/>
                  <a:gd name="T76" fmla="*/ 110 w 152"/>
                  <a:gd name="T77" fmla="*/ 66 h 79"/>
                  <a:gd name="T78" fmla="*/ 105 w 152"/>
                  <a:gd name="T79" fmla="*/ 15 h 79"/>
                  <a:gd name="T80" fmla="*/ 104 w 152"/>
                  <a:gd name="T81" fmla="*/ 13 h 79"/>
                  <a:gd name="T82" fmla="*/ 152 w 152"/>
                  <a:gd name="T83" fmla="*/ 40 h 79"/>
                  <a:gd name="T84" fmla="*/ 140 w 152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2" h="79">
                    <a:moveTo>
                      <a:pt x="140" y="30"/>
                    </a:moveTo>
                    <a:cubicBezTo>
                      <a:pt x="139" y="26"/>
                      <a:pt x="137" y="22"/>
                      <a:pt x="135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6" y="14"/>
                      <a:pt x="138" y="10"/>
                      <a:pt x="138" y="7"/>
                    </a:cubicBezTo>
                    <a:cubicBezTo>
                      <a:pt x="134" y="7"/>
                      <a:pt x="129" y="8"/>
                      <a:pt x="126" y="7"/>
                    </a:cubicBezTo>
                    <a:cubicBezTo>
                      <a:pt x="120" y="6"/>
                      <a:pt x="114" y="3"/>
                      <a:pt x="108" y="1"/>
                    </a:cubicBezTo>
                    <a:cubicBezTo>
                      <a:pt x="106" y="0"/>
                      <a:pt x="104" y="1"/>
                      <a:pt x="102" y="2"/>
                    </a:cubicBezTo>
                    <a:cubicBezTo>
                      <a:pt x="103" y="2"/>
                      <a:pt x="103" y="3"/>
                      <a:pt x="103" y="3"/>
                    </a:cubicBezTo>
                    <a:cubicBezTo>
                      <a:pt x="106" y="4"/>
                      <a:pt x="108" y="5"/>
                      <a:pt x="110" y="6"/>
                    </a:cubicBezTo>
                    <a:cubicBezTo>
                      <a:pt x="116" y="9"/>
                      <a:pt x="122" y="12"/>
                      <a:pt x="126" y="17"/>
                    </a:cubicBezTo>
                    <a:cubicBezTo>
                      <a:pt x="128" y="19"/>
                      <a:pt x="128" y="21"/>
                      <a:pt x="127" y="24"/>
                    </a:cubicBezTo>
                    <a:cubicBezTo>
                      <a:pt x="127" y="24"/>
                      <a:pt x="127" y="25"/>
                      <a:pt x="126" y="25"/>
                    </a:cubicBezTo>
                    <a:cubicBezTo>
                      <a:pt x="126" y="25"/>
                      <a:pt x="125" y="24"/>
                      <a:pt x="125" y="24"/>
                    </a:cubicBezTo>
                    <a:cubicBezTo>
                      <a:pt x="119" y="17"/>
                      <a:pt x="112" y="11"/>
                      <a:pt x="104" y="7"/>
                    </a:cubicBezTo>
                    <a:cubicBezTo>
                      <a:pt x="102" y="6"/>
                      <a:pt x="101" y="6"/>
                      <a:pt x="99" y="5"/>
                    </a:cubicBezTo>
                    <a:cubicBezTo>
                      <a:pt x="99" y="7"/>
                      <a:pt x="99" y="8"/>
                      <a:pt x="99" y="9"/>
                    </a:cubicBezTo>
                    <a:cubicBezTo>
                      <a:pt x="96" y="9"/>
                      <a:pt x="94" y="9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10"/>
                      <a:pt x="93" y="10"/>
                      <a:pt x="93" y="11"/>
                    </a:cubicBezTo>
                    <a:cubicBezTo>
                      <a:pt x="98" y="15"/>
                      <a:pt x="102" y="20"/>
                      <a:pt x="105" y="26"/>
                    </a:cubicBezTo>
                    <a:cubicBezTo>
                      <a:pt x="108" y="31"/>
                      <a:pt x="110" y="36"/>
                      <a:pt x="110" y="41"/>
                    </a:cubicBezTo>
                    <a:cubicBezTo>
                      <a:pt x="109" y="44"/>
                      <a:pt x="108" y="45"/>
                      <a:pt x="106" y="45"/>
                    </a:cubicBezTo>
                    <a:cubicBezTo>
                      <a:pt x="103" y="29"/>
                      <a:pt x="94" y="18"/>
                      <a:pt x="89" y="13"/>
                    </a:cubicBezTo>
                    <a:cubicBezTo>
                      <a:pt x="87" y="14"/>
                      <a:pt x="86" y="15"/>
                      <a:pt x="84" y="15"/>
                    </a:cubicBezTo>
                    <a:cubicBezTo>
                      <a:pt x="82" y="15"/>
                      <a:pt x="80" y="14"/>
                      <a:pt x="78" y="14"/>
                    </a:cubicBezTo>
                    <a:cubicBezTo>
                      <a:pt x="78" y="17"/>
                      <a:pt x="78" y="20"/>
                      <a:pt x="78" y="22"/>
                    </a:cubicBezTo>
                    <a:cubicBezTo>
                      <a:pt x="78" y="32"/>
                      <a:pt x="79" y="41"/>
                      <a:pt x="79" y="51"/>
                    </a:cubicBezTo>
                    <a:cubicBezTo>
                      <a:pt x="79" y="53"/>
                      <a:pt x="78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4" y="54"/>
                      <a:pt x="73" y="53"/>
                      <a:pt x="73" y="51"/>
                    </a:cubicBezTo>
                    <a:cubicBezTo>
                      <a:pt x="73" y="39"/>
                      <a:pt x="73" y="28"/>
                      <a:pt x="74" y="16"/>
                    </a:cubicBezTo>
                    <a:cubicBezTo>
                      <a:pt x="74" y="15"/>
                      <a:pt x="74" y="15"/>
                      <a:pt x="74" y="13"/>
                    </a:cubicBezTo>
                    <a:cubicBezTo>
                      <a:pt x="70" y="16"/>
                      <a:pt x="66" y="17"/>
                      <a:pt x="63" y="12"/>
                    </a:cubicBezTo>
                    <a:cubicBezTo>
                      <a:pt x="54" y="22"/>
                      <a:pt x="48" y="32"/>
                      <a:pt x="46" y="46"/>
                    </a:cubicBezTo>
                    <a:cubicBezTo>
                      <a:pt x="44" y="45"/>
                      <a:pt x="43" y="44"/>
                      <a:pt x="43" y="42"/>
                    </a:cubicBezTo>
                    <a:cubicBezTo>
                      <a:pt x="42" y="40"/>
                      <a:pt x="42" y="37"/>
                      <a:pt x="43" y="35"/>
                    </a:cubicBezTo>
                    <a:cubicBezTo>
                      <a:pt x="45" y="27"/>
                      <a:pt x="50" y="20"/>
                      <a:pt x="56" y="14"/>
                    </a:cubicBezTo>
                    <a:cubicBezTo>
                      <a:pt x="57" y="13"/>
                      <a:pt x="59" y="11"/>
                      <a:pt x="61" y="9"/>
                    </a:cubicBezTo>
                    <a:cubicBezTo>
                      <a:pt x="58" y="9"/>
                      <a:pt x="55" y="9"/>
                      <a:pt x="53" y="9"/>
                    </a:cubicBezTo>
                    <a:cubicBezTo>
                      <a:pt x="53" y="8"/>
                      <a:pt x="53" y="7"/>
                      <a:pt x="53" y="6"/>
                    </a:cubicBezTo>
                    <a:cubicBezTo>
                      <a:pt x="52" y="6"/>
                      <a:pt x="51" y="6"/>
                      <a:pt x="50" y="6"/>
                    </a:cubicBezTo>
                    <a:cubicBezTo>
                      <a:pt x="41" y="10"/>
                      <a:pt x="34" y="16"/>
                      <a:pt x="28" y="23"/>
                    </a:cubicBezTo>
                    <a:cubicBezTo>
                      <a:pt x="27" y="24"/>
                      <a:pt x="26" y="24"/>
                      <a:pt x="26" y="25"/>
                    </a:cubicBezTo>
                    <a:cubicBezTo>
                      <a:pt x="25" y="24"/>
                      <a:pt x="25" y="23"/>
                      <a:pt x="24" y="22"/>
                    </a:cubicBezTo>
                    <a:cubicBezTo>
                      <a:pt x="24" y="19"/>
                      <a:pt x="26" y="16"/>
                      <a:pt x="28" y="15"/>
                    </a:cubicBezTo>
                    <a:cubicBezTo>
                      <a:pt x="34" y="10"/>
                      <a:pt x="41" y="6"/>
                      <a:pt x="49" y="3"/>
                    </a:cubicBezTo>
                    <a:cubicBezTo>
                      <a:pt x="49" y="3"/>
                      <a:pt x="49" y="2"/>
                      <a:pt x="50" y="1"/>
                    </a:cubicBezTo>
                    <a:cubicBezTo>
                      <a:pt x="48" y="1"/>
                      <a:pt x="46" y="0"/>
                      <a:pt x="45" y="1"/>
                    </a:cubicBezTo>
                    <a:cubicBezTo>
                      <a:pt x="42" y="2"/>
                      <a:pt x="39" y="3"/>
                      <a:pt x="35" y="5"/>
                    </a:cubicBezTo>
                    <a:cubicBezTo>
                      <a:pt x="29" y="7"/>
                      <a:pt x="22" y="9"/>
                      <a:pt x="13" y="7"/>
                    </a:cubicBezTo>
                    <a:cubicBezTo>
                      <a:pt x="14" y="9"/>
                      <a:pt x="14" y="10"/>
                      <a:pt x="15" y="12"/>
                    </a:cubicBezTo>
                    <a:cubicBezTo>
                      <a:pt x="16" y="13"/>
                      <a:pt x="18" y="15"/>
                      <a:pt x="19" y="16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8" y="17"/>
                      <a:pt x="18" y="17"/>
                      <a:pt x="17" y="18"/>
                    </a:cubicBezTo>
                    <a:cubicBezTo>
                      <a:pt x="13" y="22"/>
                      <a:pt x="12" y="28"/>
                      <a:pt x="11" y="33"/>
                    </a:cubicBezTo>
                    <a:cubicBezTo>
                      <a:pt x="9" y="38"/>
                      <a:pt x="7" y="41"/>
                      <a:pt x="2" y="40"/>
                    </a:cubicBezTo>
                    <a:cubicBezTo>
                      <a:pt x="1" y="40"/>
                      <a:pt x="1" y="40"/>
                      <a:pt x="0" y="40"/>
                    </a:cubicBezTo>
                    <a:cubicBezTo>
                      <a:pt x="3" y="49"/>
                      <a:pt x="19" y="58"/>
                      <a:pt x="26" y="57"/>
                    </a:cubicBezTo>
                    <a:cubicBezTo>
                      <a:pt x="22" y="39"/>
                      <a:pt x="36" y="18"/>
                      <a:pt x="49" y="13"/>
                    </a:cubicBezTo>
                    <a:cubicBezTo>
                      <a:pt x="48" y="14"/>
                      <a:pt x="47" y="14"/>
                      <a:pt x="47" y="15"/>
                    </a:cubicBezTo>
                    <a:cubicBezTo>
                      <a:pt x="41" y="22"/>
                      <a:pt x="36" y="30"/>
                      <a:pt x="34" y="39"/>
                    </a:cubicBezTo>
                    <a:cubicBezTo>
                      <a:pt x="30" y="50"/>
                      <a:pt x="33" y="62"/>
                      <a:pt x="45" y="68"/>
                    </a:cubicBezTo>
                    <a:cubicBezTo>
                      <a:pt x="49" y="70"/>
                      <a:pt x="52" y="71"/>
                      <a:pt x="57" y="70"/>
                    </a:cubicBezTo>
                    <a:cubicBezTo>
                      <a:pt x="50" y="56"/>
                      <a:pt x="56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5" y="25"/>
                      <a:pt x="64" y="29"/>
                      <a:pt x="63" y="34"/>
                    </a:cubicBezTo>
                    <a:cubicBezTo>
                      <a:pt x="61" y="42"/>
                      <a:pt x="61" y="50"/>
                      <a:pt x="62" y="58"/>
                    </a:cubicBezTo>
                    <a:cubicBezTo>
                      <a:pt x="62" y="64"/>
                      <a:pt x="64" y="69"/>
                      <a:pt x="68" y="73"/>
                    </a:cubicBezTo>
                    <a:cubicBezTo>
                      <a:pt x="70" y="76"/>
                      <a:pt x="73" y="77"/>
                      <a:pt x="75" y="79"/>
                    </a:cubicBezTo>
                    <a:cubicBezTo>
                      <a:pt x="76" y="79"/>
                      <a:pt x="76" y="79"/>
                      <a:pt x="76" y="79"/>
                    </a:cubicBezTo>
                    <a:cubicBezTo>
                      <a:pt x="78" y="78"/>
                      <a:pt x="79" y="78"/>
                      <a:pt x="80" y="77"/>
                    </a:cubicBezTo>
                    <a:cubicBezTo>
                      <a:pt x="87" y="72"/>
                      <a:pt x="90" y="65"/>
                      <a:pt x="90" y="57"/>
                    </a:cubicBezTo>
                    <a:cubicBezTo>
                      <a:pt x="91" y="51"/>
                      <a:pt x="90" y="44"/>
                      <a:pt x="89" y="37"/>
                    </a:cubicBezTo>
                    <a:cubicBezTo>
                      <a:pt x="89" y="31"/>
                      <a:pt x="87" y="26"/>
                      <a:pt x="86" y="21"/>
                    </a:cubicBezTo>
                    <a:cubicBezTo>
                      <a:pt x="86" y="20"/>
                      <a:pt x="86" y="20"/>
                      <a:pt x="86" y="19"/>
                    </a:cubicBezTo>
                    <a:cubicBezTo>
                      <a:pt x="92" y="26"/>
                      <a:pt x="96" y="34"/>
                      <a:pt x="97" y="43"/>
                    </a:cubicBezTo>
                    <a:cubicBezTo>
                      <a:pt x="99" y="53"/>
                      <a:pt x="98" y="61"/>
                      <a:pt x="96" y="70"/>
                    </a:cubicBezTo>
                    <a:cubicBezTo>
                      <a:pt x="99" y="72"/>
                      <a:pt x="106" y="69"/>
                      <a:pt x="110" y="66"/>
                    </a:cubicBezTo>
                    <a:cubicBezTo>
                      <a:pt x="119" y="60"/>
                      <a:pt x="121" y="50"/>
                      <a:pt x="119" y="39"/>
                    </a:cubicBezTo>
                    <a:cubicBezTo>
                      <a:pt x="116" y="30"/>
                      <a:pt x="111" y="22"/>
                      <a:pt x="105" y="15"/>
                    </a:cubicBezTo>
                    <a:cubicBezTo>
                      <a:pt x="104" y="14"/>
                      <a:pt x="104" y="14"/>
                      <a:pt x="104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20" y="23"/>
                      <a:pt x="129" y="37"/>
                      <a:pt x="127" y="57"/>
                    </a:cubicBezTo>
                    <a:cubicBezTo>
                      <a:pt x="134" y="57"/>
                      <a:pt x="149" y="48"/>
                      <a:pt x="152" y="40"/>
                    </a:cubicBezTo>
                    <a:cubicBezTo>
                      <a:pt x="150" y="40"/>
                      <a:pt x="148" y="40"/>
                      <a:pt x="146" y="39"/>
                    </a:cubicBezTo>
                    <a:cubicBezTo>
                      <a:pt x="141" y="38"/>
                      <a:pt x="141" y="34"/>
                      <a:pt x="140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" name="Freeform 175"/>
              <p:cNvSpPr>
                <a:spLocks/>
              </p:cNvSpPr>
              <p:nvPr/>
            </p:nvSpPr>
            <p:spPr bwMode="auto">
              <a:xfrm>
                <a:off x="3294063" y="-2840038"/>
                <a:ext cx="211138" cy="222250"/>
              </a:xfrm>
              <a:custGeom>
                <a:avLst/>
                <a:gdLst>
                  <a:gd name="T0" fmla="*/ 55 w 56"/>
                  <a:gd name="T1" fmla="*/ 13 h 59"/>
                  <a:gd name="T2" fmla="*/ 53 w 56"/>
                  <a:gd name="T3" fmla="*/ 4 h 59"/>
                  <a:gd name="T4" fmla="*/ 51 w 56"/>
                  <a:gd name="T5" fmla="*/ 0 h 59"/>
                  <a:gd name="T6" fmla="*/ 0 w 56"/>
                  <a:gd name="T7" fmla="*/ 36 h 59"/>
                  <a:gd name="T8" fmla="*/ 15 w 56"/>
                  <a:gd name="T9" fmla="*/ 40 h 59"/>
                  <a:gd name="T10" fmla="*/ 19 w 56"/>
                  <a:gd name="T11" fmla="*/ 40 h 59"/>
                  <a:gd name="T12" fmla="*/ 42 w 56"/>
                  <a:gd name="T13" fmla="*/ 24 h 59"/>
                  <a:gd name="T14" fmla="*/ 41 w 56"/>
                  <a:gd name="T15" fmla="*/ 31 h 59"/>
                  <a:gd name="T16" fmla="*/ 30 w 56"/>
                  <a:gd name="T17" fmla="*/ 40 h 59"/>
                  <a:gd name="T18" fmla="*/ 14 w 56"/>
                  <a:gd name="T19" fmla="*/ 50 h 59"/>
                  <a:gd name="T20" fmla="*/ 4 w 56"/>
                  <a:gd name="T21" fmla="*/ 59 h 59"/>
                  <a:gd name="T22" fmla="*/ 9 w 56"/>
                  <a:gd name="T23" fmla="*/ 58 h 59"/>
                  <a:gd name="T24" fmla="*/ 18 w 56"/>
                  <a:gd name="T25" fmla="*/ 56 h 59"/>
                  <a:gd name="T26" fmla="*/ 44 w 56"/>
                  <a:gd name="T27" fmla="*/ 44 h 59"/>
                  <a:gd name="T28" fmla="*/ 55 w 56"/>
                  <a:gd name="T29" fmla="*/ 23 h 59"/>
                  <a:gd name="T30" fmla="*/ 56 w 56"/>
                  <a:gd name="T31" fmla="*/ 21 h 59"/>
                  <a:gd name="T32" fmla="*/ 56 w 56"/>
                  <a:gd name="T33" fmla="*/ 14 h 59"/>
                  <a:gd name="T34" fmla="*/ 55 w 56"/>
                  <a:gd name="T35" fmla="*/ 1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" h="59">
                    <a:moveTo>
                      <a:pt x="55" y="13"/>
                    </a:moveTo>
                    <a:cubicBezTo>
                      <a:pt x="55" y="10"/>
                      <a:pt x="54" y="7"/>
                      <a:pt x="53" y="4"/>
                    </a:cubicBezTo>
                    <a:cubicBezTo>
                      <a:pt x="53" y="2"/>
                      <a:pt x="52" y="1"/>
                      <a:pt x="51" y="0"/>
                    </a:cubicBezTo>
                    <a:cubicBezTo>
                      <a:pt x="37" y="16"/>
                      <a:pt x="19" y="27"/>
                      <a:pt x="0" y="36"/>
                    </a:cubicBezTo>
                    <a:cubicBezTo>
                      <a:pt x="6" y="37"/>
                      <a:pt x="11" y="38"/>
                      <a:pt x="15" y="40"/>
                    </a:cubicBezTo>
                    <a:cubicBezTo>
                      <a:pt x="17" y="40"/>
                      <a:pt x="18" y="40"/>
                      <a:pt x="19" y="40"/>
                    </a:cubicBezTo>
                    <a:cubicBezTo>
                      <a:pt x="27" y="36"/>
                      <a:pt x="35" y="31"/>
                      <a:pt x="42" y="24"/>
                    </a:cubicBezTo>
                    <a:cubicBezTo>
                      <a:pt x="43" y="26"/>
                      <a:pt x="43" y="28"/>
                      <a:pt x="41" y="31"/>
                    </a:cubicBezTo>
                    <a:cubicBezTo>
                      <a:pt x="39" y="35"/>
                      <a:pt x="34" y="37"/>
                      <a:pt x="30" y="40"/>
                    </a:cubicBezTo>
                    <a:cubicBezTo>
                      <a:pt x="24" y="43"/>
                      <a:pt x="18" y="45"/>
                      <a:pt x="14" y="50"/>
                    </a:cubicBezTo>
                    <a:cubicBezTo>
                      <a:pt x="11" y="53"/>
                      <a:pt x="8" y="56"/>
                      <a:pt x="4" y="59"/>
                    </a:cubicBezTo>
                    <a:cubicBezTo>
                      <a:pt x="6" y="59"/>
                      <a:pt x="7" y="59"/>
                      <a:pt x="9" y="58"/>
                    </a:cubicBezTo>
                    <a:cubicBezTo>
                      <a:pt x="12" y="58"/>
                      <a:pt x="15" y="57"/>
                      <a:pt x="18" y="56"/>
                    </a:cubicBezTo>
                    <a:cubicBezTo>
                      <a:pt x="27" y="53"/>
                      <a:pt x="36" y="50"/>
                      <a:pt x="44" y="44"/>
                    </a:cubicBezTo>
                    <a:cubicBezTo>
                      <a:pt x="50" y="38"/>
                      <a:pt x="54" y="31"/>
                      <a:pt x="55" y="23"/>
                    </a:cubicBezTo>
                    <a:cubicBezTo>
                      <a:pt x="56" y="22"/>
                      <a:pt x="56" y="22"/>
                      <a:pt x="56" y="21"/>
                    </a:cubicBezTo>
                    <a:cubicBezTo>
                      <a:pt x="56" y="19"/>
                      <a:pt x="56" y="17"/>
                      <a:pt x="56" y="14"/>
                    </a:cubicBezTo>
                    <a:cubicBezTo>
                      <a:pt x="56" y="14"/>
                      <a:pt x="56" y="14"/>
                      <a:pt x="55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" name="Freeform 176"/>
              <p:cNvSpPr>
                <a:spLocks/>
              </p:cNvSpPr>
              <p:nvPr/>
            </p:nvSpPr>
            <p:spPr bwMode="auto">
              <a:xfrm>
                <a:off x="1922463" y="-2840038"/>
                <a:ext cx="219075" cy="222250"/>
              </a:xfrm>
              <a:custGeom>
                <a:avLst/>
                <a:gdLst>
                  <a:gd name="T0" fmla="*/ 17 w 58"/>
                  <a:gd name="T1" fmla="*/ 47 h 59"/>
                  <a:gd name="T2" fmla="*/ 45 w 58"/>
                  <a:gd name="T3" fmla="*/ 58 h 59"/>
                  <a:gd name="T4" fmla="*/ 53 w 58"/>
                  <a:gd name="T5" fmla="*/ 59 h 59"/>
                  <a:gd name="T6" fmla="*/ 39 w 58"/>
                  <a:gd name="T7" fmla="*/ 47 h 59"/>
                  <a:gd name="T8" fmla="*/ 36 w 58"/>
                  <a:gd name="T9" fmla="*/ 44 h 59"/>
                  <a:gd name="T10" fmla="*/ 25 w 58"/>
                  <a:gd name="T11" fmla="*/ 38 h 59"/>
                  <a:gd name="T12" fmla="*/ 15 w 58"/>
                  <a:gd name="T13" fmla="*/ 31 h 59"/>
                  <a:gd name="T14" fmla="*/ 15 w 58"/>
                  <a:gd name="T15" fmla="*/ 24 h 59"/>
                  <a:gd name="T16" fmla="*/ 37 w 58"/>
                  <a:gd name="T17" fmla="*/ 39 h 59"/>
                  <a:gd name="T18" fmla="*/ 42 w 58"/>
                  <a:gd name="T19" fmla="*/ 40 h 59"/>
                  <a:gd name="T20" fmla="*/ 45 w 58"/>
                  <a:gd name="T21" fmla="*/ 38 h 59"/>
                  <a:gd name="T22" fmla="*/ 58 w 58"/>
                  <a:gd name="T23" fmla="*/ 36 h 59"/>
                  <a:gd name="T24" fmla="*/ 30 w 58"/>
                  <a:gd name="T25" fmla="*/ 21 h 59"/>
                  <a:gd name="T26" fmla="*/ 5 w 58"/>
                  <a:gd name="T27" fmla="*/ 0 h 59"/>
                  <a:gd name="T28" fmla="*/ 4 w 58"/>
                  <a:gd name="T29" fmla="*/ 1 h 59"/>
                  <a:gd name="T30" fmla="*/ 1 w 58"/>
                  <a:gd name="T31" fmla="*/ 12 h 59"/>
                  <a:gd name="T32" fmla="*/ 0 w 58"/>
                  <a:gd name="T33" fmla="*/ 14 h 59"/>
                  <a:gd name="T34" fmla="*/ 0 w 58"/>
                  <a:gd name="T35" fmla="*/ 21 h 59"/>
                  <a:gd name="T36" fmla="*/ 2 w 58"/>
                  <a:gd name="T37" fmla="*/ 27 h 59"/>
                  <a:gd name="T38" fmla="*/ 17 w 58"/>
                  <a:gd name="T39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9">
                    <a:moveTo>
                      <a:pt x="17" y="47"/>
                    </a:moveTo>
                    <a:cubicBezTo>
                      <a:pt x="26" y="52"/>
                      <a:pt x="35" y="55"/>
                      <a:pt x="45" y="58"/>
                    </a:cubicBezTo>
                    <a:cubicBezTo>
                      <a:pt x="47" y="58"/>
                      <a:pt x="50" y="58"/>
                      <a:pt x="53" y="59"/>
                    </a:cubicBezTo>
                    <a:cubicBezTo>
                      <a:pt x="48" y="55"/>
                      <a:pt x="44" y="51"/>
                      <a:pt x="39" y="47"/>
                    </a:cubicBezTo>
                    <a:cubicBezTo>
                      <a:pt x="38" y="46"/>
                      <a:pt x="37" y="45"/>
                      <a:pt x="36" y="44"/>
                    </a:cubicBezTo>
                    <a:cubicBezTo>
                      <a:pt x="32" y="42"/>
                      <a:pt x="28" y="41"/>
                      <a:pt x="25" y="38"/>
                    </a:cubicBezTo>
                    <a:cubicBezTo>
                      <a:pt x="21" y="36"/>
                      <a:pt x="17" y="34"/>
                      <a:pt x="15" y="31"/>
                    </a:cubicBezTo>
                    <a:cubicBezTo>
                      <a:pt x="13" y="28"/>
                      <a:pt x="13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1"/>
                      <a:pt x="42" y="40"/>
                    </a:cubicBezTo>
                    <a:cubicBezTo>
                      <a:pt x="43" y="39"/>
                      <a:pt x="44" y="39"/>
                      <a:pt x="45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7" y="32"/>
                      <a:pt x="38" y="27"/>
                      <a:pt x="30" y="21"/>
                    </a:cubicBezTo>
                    <a:cubicBezTo>
                      <a:pt x="21" y="15"/>
                      <a:pt x="12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" name="Freeform 177"/>
              <p:cNvSpPr>
                <a:spLocks/>
              </p:cNvSpPr>
              <p:nvPr/>
            </p:nvSpPr>
            <p:spPr bwMode="auto">
              <a:xfrm>
                <a:off x="3290888" y="-2659063"/>
                <a:ext cx="214313" cy="139700"/>
              </a:xfrm>
              <a:custGeom>
                <a:avLst/>
                <a:gdLst>
                  <a:gd name="T0" fmla="*/ 7 w 57"/>
                  <a:gd name="T1" fmla="*/ 14 h 37"/>
                  <a:gd name="T2" fmla="*/ 5 w 57"/>
                  <a:gd name="T3" fmla="*/ 14 h 37"/>
                  <a:gd name="T4" fmla="*/ 5 w 57"/>
                  <a:gd name="T5" fmla="*/ 15 h 37"/>
                  <a:gd name="T6" fmla="*/ 14 w 57"/>
                  <a:gd name="T7" fmla="*/ 23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5 h 37"/>
                  <a:gd name="T16" fmla="*/ 20 w 57"/>
                  <a:gd name="T17" fmla="*/ 28 h 37"/>
                  <a:gd name="T18" fmla="*/ 11 w 57"/>
                  <a:gd name="T19" fmla="*/ 30 h 37"/>
                  <a:gd name="T20" fmla="*/ 9 w 57"/>
                  <a:gd name="T21" fmla="*/ 31 h 37"/>
                  <a:gd name="T22" fmla="*/ 0 w 57"/>
                  <a:gd name="T23" fmla="*/ 35 h 37"/>
                  <a:gd name="T24" fmla="*/ 11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1 h 37"/>
                  <a:gd name="T36" fmla="*/ 7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7" y="14"/>
                    </a:moveTo>
                    <a:cubicBezTo>
                      <a:pt x="6" y="14"/>
                      <a:pt x="6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8"/>
                      <a:pt x="11" y="20"/>
                      <a:pt x="14" y="23"/>
                    </a:cubicBezTo>
                    <a:cubicBezTo>
                      <a:pt x="15" y="23"/>
                      <a:pt x="15" y="23"/>
                      <a:pt x="16" y="23"/>
                    </a:cubicBezTo>
                    <a:cubicBezTo>
                      <a:pt x="20" y="23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4"/>
                      <a:pt x="35" y="25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0" y="30"/>
                      <a:pt x="10" y="30"/>
                      <a:pt x="9" y="31"/>
                    </a:cubicBezTo>
                    <a:cubicBezTo>
                      <a:pt x="6" y="32"/>
                      <a:pt x="3" y="33"/>
                      <a:pt x="0" y="35"/>
                    </a:cubicBezTo>
                    <a:cubicBezTo>
                      <a:pt x="4" y="36"/>
                      <a:pt x="8" y="36"/>
                      <a:pt x="11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6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1"/>
                    </a:cubicBezTo>
                    <a:cubicBezTo>
                      <a:pt x="23" y="12"/>
                      <a:pt x="15" y="14"/>
                      <a:pt x="7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" name="Freeform 178"/>
              <p:cNvSpPr>
                <a:spLocks/>
              </p:cNvSpPr>
              <p:nvPr/>
            </p:nvSpPr>
            <p:spPr bwMode="auto">
              <a:xfrm>
                <a:off x="1922463" y="-2659063"/>
                <a:ext cx="219075" cy="136525"/>
              </a:xfrm>
              <a:custGeom>
                <a:avLst/>
                <a:gdLst>
                  <a:gd name="T0" fmla="*/ 46 w 58"/>
                  <a:gd name="T1" fmla="*/ 36 h 36"/>
                  <a:gd name="T2" fmla="*/ 58 w 58"/>
                  <a:gd name="T3" fmla="*/ 35 h 36"/>
                  <a:gd name="T4" fmla="*/ 48 w 58"/>
                  <a:gd name="T5" fmla="*/ 30 h 36"/>
                  <a:gd name="T6" fmla="*/ 42 w 58"/>
                  <a:gd name="T7" fmla="*/ 27 h 36"/>
                  <a:gd name="T8" fmla="*/ 30 w 58"/>
                  <a:gd name="T9" fmla="*/ 26 h 36"/>
                  <a:gd name="T10" fmla="*/ 23 w 58"/>
                  <a:gd name="T11" fmla="*/ 24 h 36"/>
                  <a:gd name="T12" fmla="*/ 19 w 58"/>
                  <a:gd name="T13" fmla="*/ 17 h 36"/>
                  <a:gd name="T14" fmla="*/ 25 w 58"/>
                  <a:gd name="T15" fmla="*/ 19 h 36"/>
                  <a:gd name="T16" fmla="*/ 36 w 58"/>
                  <a:gd name="T17" fmla="*/ 21 h 36"/>
                  <a:gd name="T18" fmla="*/ 46 w 58"/>
                  <a:gd name="T19" fmla="*/ 20 h 36"/>
                  <a:gd name="T20" fmla="*/ 51 w 58"/>
                  <a:gd name="T21" fmla="*/ 16 h 36"/>
                  <a:gd name="T22" fmla="*/ 52 w 58"/>
                  <a:gd name="T23" fmla="*/ 14 h 36"/>
                  <a:gd name="T24" fmla="*/ 35 w 58"/>
                  <a:gd name="T25" fmla="*/ 12 h 36"/>
                  <a:gd name="T26" fmla="*/ 17 w 58"/>
                  <a:gd name="T27" fmla="*/ 7 h 36"/>
                  <a:gd name="T28" fmla="*/ 0 w 58"/>
                  <a:gd name="T29" fmla="*/ 0 h 36"/>
                  <a:gd name="T30" fmla="*/ 0 w 58"/>
                  <a:gd name="T31" fmla="*/ 12 h 36"/>
                  <a:gd name="T32" fmla="*/ 2 w 58"/>
                  <a:gd name="T33" fmla="*/ 16 h 36"/>
                  <a:gd name="T34" fmla="*/ 23 w 58"/>
                  <a:gd name="T35" fmla="*/ 34 h 36"/>
                  <a:gd name="T36" fmla="*/ 46 w 58"/>
                  <a:gd name="T3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6">
                    <a:moveTo>
                      <a:pt x="46" y="36"/>
                    </a:moveTo>
                    <a:cubicBezTo>
                      <a:pt x="50" y="36"/>
                      <a:pt x="54" y="35"/>
                      <a:pt x="58" y="35"/>
                    </a:cubicBezTo>
                    <a:cubicBezTo>
                      <a:pt x="54" y="33"/>
                      <a:pt x="51" y="32"/>
                      <a:pt x="48" y="30"/>
                    </a:cubicBezTo>
                    <a:cubicBezTo>
                      <a:pt x="46" y="29"/>
                      <a:pt x="44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8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7" y="18"/>
                      <a:pt x="49" y="17"/>
                      <a:pt x="51" y="16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46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7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2" y="32"/>
                      <a:pt x="23" y="34"/>
                    </a:cubicBezTo>
                    <a:cubicBezTo>
                      <a:pt x="30" y="35"/>
                      <a:pt x="38" y="35"/>
                      <a:pt x="46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" name="Freeform 179"/>
              <p:cNvSpPr>
                <a:spLocks/>
              </p:cNvSpPr>
              <p:nvPr/>
            </p:nvSpPr>
            <p:spPr bwMode="auto">
              <a:xfrm>
                <a:off x="3019425" y="-2865438"/>
                <a:ext cx="319088" cy="557212"/>
              </a:xfrm>
              <a:custGeom>
                <a:avLst/>
                <a:gdLst>
                  <a:gd name="T0" fmla="*/ 17 w 85"/>
                  <a:gd name="T1" fmla="*/ 143 h 148"/>
                  <a:gd name="T2" fmla="*/ 20 w 85"/>
                  <a:gd name="T3" fmla="*/ 134 h 148"/>
                  <a:gd name="T4" fmla="*/ 23 w 85"/>
                  <a:gd name="T5" fmla="*/ 133 h 148"/>
                  <a:gd name="T6" fmla="*/ 29 w 85"/>
                  <a:gd name="T7" fmla="*/ 134 h 148"/>
                  <a:gd name="T8" fmla="*/ 37 w 85"/>
                  <a:gd name="T9" fmla="*/ 136 h 148"/>
                  <a:gd name="T10" fmla="*/ 38 w 85"/>
                  <a:gd name="T11" fmla="*/ 121 h 148"/>
                  <a:gd name="T12" fmla="*/ 56 w 85"/>
                  <a:gd name="T13" fmla="*/ 123 h 148"/>
                  <a:gd name="T14" fmla="*/ 51 w 85"/>
                  <a:gd name="T15" fmla="*/ 106 h 148"/>
                  <a:gd name="T16" fmla="*/ 71 w 85"/>
                  <a:gd name="T17" fmla="*/ 103 h 148"/>
                  <a:gd name="T18" fmla="*/ 71 w 85"/>
                  <a:gd name="T19" fmla="*/ 102 h 148"/>
                  <a:gd name="T20" fmla="*/ 59 w 85"/>
                  <a:gd name="T21" fmla="*/ 88 h 148"/>
                  <a:gd name="T22" fmla="*/ 65 w 85"/>
                  <a:gd name="T23" fmla="*/ 86 h 148"/>
                  <a:gd name="T24" fmla="*/ 80 w 85"/>
                  <a:gd name="T25" fmla="*/ 80 h 148"/>
                  <a:gd name="T26" fmla="*/ 80 w 85"/>
                  <a:gd name="T27" fmla="*/ 77 h 148"/>
                  <a:gd name="T28" fmla="*/ 68 w 85"/>
                  <a:gd name="T29" fmla="*/ 70 h 148"/>
                  <a:gd name="T30" fmla="*/ 62 w 85"/>
                  <a:gd name="T31" fmla="*/ 67 h 148"/>
                  <a:gd name="T32" fmla="*/ 63 w 85"/>
                  <a:gd name="T33" fmla="*/ 67 h 148"/>
                  <a:gd name="T34" fmla="*/ 83 w 85"/>
                  <a:gd name="T35" fmla="*/ 53 h 148"/>
                  <a:gd name="T36" fmla="*/ 85 w 85"/>
                  <a:gd name="T37" fmla="*/ 50 h 148"/>
                  <a:gd name="T38" fmla="*/ 85 w 85"/>
                  <a:gd name="T39" fmla="*/ 49 h 148"/>
                  <a:gd name="T40" fmla="*/ 59 w 85"/>
                  <a:gd name="T41" fmla="*/ 46 h 148"/>
                  <a:gd name="T42" fmla="*/ 71 w 85"/>
                  <a:gd name="T43" fmla="*/ 24 h 148"/>
                  <a:gd name="T44" fmla="*/ 70 w 85"/>
                  <a:gd name="T45" fmla="*/ 0 h 148"/>
                  <a:gd name="T46" fmla="*/ 58 w 85"/>
                  <a:gd name="T47" fmla="*/ 17 h 148"/>
                  <a:gd name="T48" fmla="*/ 51 w 85"/>
                  <a:gd name="T49" fmla="*/ 25 h 148"/>
                  <a:gd name="T50" fmla="*/ 50 w 85"/>
                  <a:gd name="T51" fmla="*/ 27 h 148"/>
                  <a:gd name="T52" fmla="*/ 45 w 85"/>
                  <a:gd name="T53" fmla="*/ 50 h 148"/>
                  <a:gd name="T54" fmla="*/ 47 w 85"/>
                  <a:gd name="T55" fmla="*/ 53 h 148"/>
                  <a:gd name="T56" fmla="*/ 58 w 85"/>
                  <a:gd name="T57" fmla="*/ 59 h 148"/>
                  <a:gd name="T58" fmla="*/ 59 w 85"/>
                  <a:gd name="T59" fmla="*/ 62 h 148"/>
                  <a:gd name="T60" fmla="*/ 50 w 85"/>
                  <a:gd name="T61" fmla="*/ 70 h 148"/>
                  <a:gd name="T62" fmla="*/ 50 w 85"/>
                  <a:gd name="T63" fmla="*/ 76 h 148"/>
                  <a:gd name="T64" fmla="*/ 59 w 85"/>
                  <a:gd name="T65" fmla="*/ 86 h 148"/>
                  <a:gd name="T66" fmla="*/ 43 w 85"/>
                  <a:gd name="T67" fmla="*/ 94 h 148"/>
                  <a:gd name="T68" fmla="*/ 44 w 85"/>
                  <a:gd name="T69" fmla="*/ 97 h 148"/>
                  <a:gd name="T70" fmla="*/ 47 w 85"/>
                  <a:gd name="T71" fmla="*/ 106 h 148"/>
                  <a:gd name="T72" fmla="*/ 43 w 85"/>
                  <a:gd name="T73" fmla="*/ 112 h 148"/>
                  <a:gd name="T74" fmla="*/ 31 w 85"/>
                  <a:gd name="T75" fmla="*/ 112 h 148"/>
                  <a:gd name="T76" fmla="*/ 29 w 85"/>
                  <a:gd name="T77" fmla="*/ 130 h 148"/>
                  <a:gd name="T78" fmla="*/ 12 w 85"/>
                  <a:gd name="T79" fmla="*/ 126 h 148"/>
                  <a:gd name="T80" fmla="*/ 6 w 85"/>
                  <a:gd name="T81" fmla="*/ 139 h 148"/>
                  <a:gd name="T82" fmla="*/ 0 w 85"/>
                  <a:gd name="T83" fmla="*/ 134 h 148"/>
                  <a:gd name="T84" fmla="*/ 0 w 85"/>
                  <a:gd name="T85" fmla="*/ 148 h 148"/>
                  <a:gd name="T86" fmla="*/ 1 w 85"/>
                  <a:gd name="T87" fmla="*/ 147 h 148"/>
                  <a:gd name="T88" fmla="*/ 3 w 85"/>
                  <a:gd name="T89" fmla="*/ 142 h 148"/>
                  <a:gd name="T90" fmla="*/ 13 w 85"/>
                  <a:gd name="T91" fmla="*/ 145 h 148"/>
                  <a:gd name="T92" fmla="*/ 17 w 85"/>
                  <a:gd name="T93" fmla="*/ 14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8">
                    <a:moveTo>
                      <a:pt x="17" y="143"/>
                    </a:moveTo>
                    <a:cubicBezTo>
                      <a:pt x="18" y="140"/>
                      <a:pt x="19" y="137"/>
                      <a:pt x="20" y="134"/>
                    </a:cubicBezTo>
                    <a:cubicBezTo>
                      <a:pt x="21" y="133"/>
                      <a:pt x="21" y="132"/>
                      <a:pt x="23" y="133"/>
                    </a:cubicBezTo>
                    <a:cubicBezTo>
                      <a:pt x="25" y="133"/>
                      <a:pt x="27" y="134"/>
                      <a:pt x="29" y="134"/>
                    </a:cubicBezTo>
                    <a:cubicBezTo>
                      <a:pt x="31" y="135"/>
                      <a:pt x="34" y="135"/>
                      <a:pt x="37" y="136"/>
                    </a:cubicBezTo>
                    <a:cubicBezTo>
                      <a:pt x="37" y="131"/>
                      <a:pt x="37" y="126"/>
                      <a:pt x="38" y="121"/>
                    </a:cubicBezTo>
                    <a:cubicBezTo>
                      <a:pt x="44" y="122"/>
                      <a:pt x="49" y="122"/>
                      <a:pt x="56" y="123"/>
                    </a:cubicBezTo>
                    <a:cubicBezTo>
                      <a:pt x="54" y="117"/>
                      <a:pt x="53" y="111"/>
                      <a:pt x="51" y="106"/>
                    </a:cubicBezTo>
                    <a:cubicBezTo>
                      <a:pt x="58" y="105"/>
                      <a:pt x="64" y="104"/>
                      <a:pt x="71" y="103"/>
                    </a:cubicBezTo>
                    <a:cubicBezTo>
                      <a:pt x="71" y="103"/>
                      <a:pt x="71" y="103"/>
                      <a:pt x="71" y="102"/>
                    </a:cubicBezTo>
                    <a:cubicBezTo>
                      <a:pt x="67" y="98"/>
                      <a:pt x="63" y="93"/>
                      <a:pt x="59" y="88"/>
                    </a:cubicBezTo>
                    <a:cubicBezTo>
                      <a:pt x="61" y="87"/>
                      <a:pt x="63" y="86"/>
                      <a:pt x="65" y="86"/>
                    </a:cubicBezTo>
                    <a:cubicBezTo>
                      <a:pt x="70" y="84"/>
                      <a:pt x="75" y="82"/>
                      <a:pt x="80" y="80"/>
                    </a:cubicBezTo>
                    <a:cubicBezTo>
                      <a:pt x="82" y="79"/>
                      <a:pt x="82" y="78"/>
                      <a:pt x="80" y="77"/>
                    </a:cubicBezTo>
                    <a:cubicBezTo>
                      <a:pt x="76" y="75"/>
                      <a:pt x="72" y="73"/>
                      <a:pt x="68" y="70"/>
                    </a:cubicBezTo>
                    <a:cubicBezTo>
                      <a:pt x="66" y="69"/>
                      <a:pt x="64" y="68"/>
                      <a:pt x="62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70" y="63"/>
                      <a:pt x="77" y="58"/>
                      <a:pt x="83" y="53"/>
                    </a:cubicBezTo>
                    <a:cubicBezTo>
                      <a:pt x="84" y="52"/>
                      <a:pt x="85" y="51"/>
                      <a:pt x="85" y="50"/>
                    </a:cubicBezTo>
                    <a:cubicBezTo>
                      <a:pt x="85" y="50"/>
                      <a:pt x="85" y="50"/>
                      <a:pt x="85" y="49"/>
                    </a:cubicBezTo>
                    <a:cubicBezTo>
                      <a:pt x="76" y="48"/>
                      <a:pt x="68" y="47"/>
                      <a:pt x="59" y="46"/>
                    </a:cubicBezTo>
                    <a:cubicBezTo>
                      <a:pt x="67" y="37"/>
                      <a:pt x="67" y="37"/>
                      <a:pt x="71" y="24"/>
                    </a:cubicBezTo>
                    <a:cubicBezTo>
                      <a:pt x="73" y="18"/>
                      <a:pt x="72" y="3"/>
                      <a:pt x="70" y="0"/>
                    </a:cubicBezTo>
                    <a:cubicBezTo>
                      <a:pt x="66" y="5"/>
                      <a:pt x="62" y="11"/>
                      <a:pt x="58" y="17"/>
                    </a:cubicBezTo>
                    <a:cubicBezTo>
                      <a:pt x="56" y="19"/>
                      <a:pt x="53" y="22"/>
                      <a:pt x="51" y="25"/>
                    </a:cubicBezTo>
                    <a:cubicBezTo>
                      <a:pt x="50" y="25"/>
                      <a:pt x="50" y="26"/>
                      <a:pt x="50" y="27"/>
                    </a:cubicBezTo>
                    <a:cubicBezTo>
                      <a:pt x="50" y="35"/>
                      <a:pt x="48" y="42"/>
                      <a:pt x="45" y="50"/>
                    </a:cubicBezTo>
                    <a:cubicBezTo>
                      <a:pt x="45" y="51"/>
                      <a:pt x="45" y="52"/>
                      <a:pt x="47" y="53"/>
                    </a:cubicBezTo>
                    <a:cubicBezTo>
                      <a:pt x="51" y="54"/>
                      <a:pt x="55" y="57"/>
                      <a:pt x="58" y="59"/>
                    </a:cubicBezTo>
                    <a:cubicBezTo>
                      <a:pt x="60" y="60"/>
                      <a:pt x="60" y="61"/>
                      <a:pt x="59" y="62"/>
                    </a:cubicBezTo>
                    <a:cubicBezTo>
                      <a:pt x="56" y="64"/>
                      <a:pt x="53" y="67"/>
                      <a:pt x="50" y="70"/>
                    </a:cubicBezTo>
                    <a:cubicBezTo>
                      <a:pt x="47" y="73"/>
                      <a:pt x="47" y="72"/>
                      <a:pt x="50" y="76"/>
                    </a:cubicBezTo>
                    <a:cubicBezTo>
                      <a:pt x="53" y="79"/>
                      <a:pt x="56" y="83"/>
                      <a:pt x="59" y="86"/>
                    </a:cubicBezTo>
                    <a:cubicBezTo>
                      <a:pt x="53" y="89"/>
                      <a:pt x="48" y="92"/>
                      <a:pt x="43" y="94"/>
                    </a:cubicBezTo>
                    <a:cubicBezTo>
                      <a:pt x="43" y="95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6"/>
                    </a:cubicBezTo>
                    <a:cubicBezTo>
                      <a:pt x="49" y="111"/>
                      <a:pt x="49" y="111"/>
                      <a:pt x="43" y="112"/>
                    </a:cubicBezTo>
                    <a:cubicBezTo>
                      <a:pt x="39" y="112"/>
                      <a:pt x="35" y="112"/>
                      <a:pt x="31" y="112"/>
                    </a:cubicBezTo>
                    <a:cubicBezTo>
                      <a:pt x="30" y="119"/>
                      <a:pt x="30" y="124"/>
                      <a:pt x="29" y="130"/>
                    </a:cubicBezTo>
                    <a:cubicBezTo>
                      <a:pt x="23" y="129"/>
                      <a:pt x="18" y="127"/>
                      <a:pt x="12" y="126"/>
                    </a:cubicBezTo>
                    <a:cubicBezTo>
                      <a:pt x="10" y="130"/>
                      <a:pt x="8" y="134"/>
                      <a:pt x="6" y="139"/>
                    </a:cubicBezTo>
                    <a:cubicBezTo>
                      <a:pt x="4" y="137"/>
                      <a:pt x="2" y="135"/>
                      <a:pt x="0" y="134"/>
                    </a:cubicBezTo>
                    <a:cubicBezTo>
                      <a:pt x="0" y="139"/>
                      <a:pt x="0" y="143"/>
                      <a:pt x="0" y="148"/>
                    </a:cubicBezTo>
                    <a:cubicBezTo>
                      <a:pt x="0" y="148"/>
                      <a:pt x="0" y="147"/>
                      <a:pt x="1" y="147"/>
                    </a:cubicBezTo>
                    <a:cubicBezTo>
                      <a:pt x="1" y="145"/>
                      <a:pt x="2" y="143"/>
                      <a:pt x="3" y="142"/>
                    </a:cubicBezTo>
                    <a:cubicBezTo>
                      <a:pt x="7" y="143"/>
                      <a:pt x="10" y="144"/>
                      <a:pt x="13" y="145"/>
                    </a:cubicBezTo>
                    <a:cubicBezTo>
                      <a:pt x="15" y="146"/>
                      <a:pt x="16" y="145"/>
                      <a:pt x="17" y="14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" name="Freeform 180"/>
              <p:cNvSpPr>
                <a:spLocks/>
              </p:cNvSpPr>
              <p:nvPr/>
            </p:nvSpPr>
            <p:spPr bwMode="auto">
              <a:xfrm>
                <a:off x="2087563" y="-2865438"/>
                <a:ext cx="320675" cy="557212"/>
              </a:xfrm>
              <a:custGeom>
                <a:avLst/>
                <a:gdLst>
                  <a:gd name="T0" fmla="*/ 74 w 85"/>
                  <a:gd name="T1" fmla="*/ 127 h 148"/>
                  <a:gd name="T2" fmla="*/ 57 w 85"/>
                  <a:gd name="T3" fmla="*/ 131 h 148"/>
                  <a:gd name="T4" fmla="*/ 55 w 85"/>
                  <a:gd name="T5" fmla="*/ 114 h 148"/>
                  <a:gd name="T6" fmla="*/ 51 w 85"/>
                  <a:gd name="T7" fmla="*/ 113 h 148"/>
                  <a:gd name="T8" fmla="*/ 40 w 85"/>
                  <a:gd name="T9" fmla="*/ 113 h 148"/>
                  <a:gd name="T10" fmla="*/ 38 w 85"/>
                  <a:gd name="T11" fmla="*/ 109 h 148"/>
                  <a:gd name="T12" fmla="*/ 41 w 85"/>
                  <a:gd name="T13" fmla="*/ 100 h 148"/>
                  <a:gd name="T14" fmla="*/ 43 w 85"/>
                  <a:gd name="T15" fmla="*/ 95 h 148"/>
                  <a:gd name="T16" fmla="*/ 27 w 85"/>
                  <a:gd name="T17" fmla="*/ 87 h 148"/>
                  <a:gd name="T18" fmla="*/ 37 w 85"/>
                  <a:gd name="T19" fmla="*/ 76 h 148"/>
                  <a:gd name="T20" fmla="*/ 37 w 85"/>
                  <a:gd name="T21" fmla="*/ 71 h 148"/>
                  <a:gd name="T22" fmla="*/ 27 w 85"/>
                  <a:gd name="T23" fmla="*/ 63 h 148"/>
                  <a:gd name="T24" fmla="*/ 27 w 85"/>
                  <a:gd name="T25" fmla="*/ 60 h 148"/>
                  <a:gd name="T26" fmla="*/ 39 w 85"/>
                  <a:gd name="T27" fmla="*/ 54 h 148"/>
                  <a:gd name="T28" fmla="*/ 41 w 85"/>
                  <a:gd name="T29" fmla="*/ 50 h 148"/>
                  <a:gd name="T30" fmla="*/ 36 w 85"/>
                  <a:gd name="T31" fmla="*/ 32 h 148"/>
                  <a:gd name="T32" fmla="*/ 33 w 85"/>
                  <a:gd name="T33" fmla="*/ 23 h 148"/>
                  <a:gd name="T34" fmla="*/ 31 w 85"/>
                  <a:gd name="T35" fmla="*/ 21 h 148"/>
                  <a:gd name="T36" fmla="*/ 17 w 85"/>
                  <a:gd name="T37" fmla="*/ 0 h 148"/>
                  <a:gd name="T38" fmla="*/ 14 w 85"/>
                  <a:gd name="T39" fmla="*/ 16 h 148"/>
                  <a:gd name="T40" fmla="*/ 28 w 85"/>
                  <a:gd name="T41" fmla="*/ 47 h 148"/>
                  <a:gd name="T42" fmla="*/ 1 w 85"/>
                  <a:gd name="T43" fmla="*/ 50 h 148"/>
                  <a:gd name="T44" fmla="*/ 0 w 85"/>
                  <a:gd name="T45" fmla="*/ 51 h 148"/>
                  <a:gd name="T46" fmla="*/ 24 w 85"/>
                  <a:gd name="T47" fmla="*/ 68 h 148"/>
                  <a:gd name="T48" fmla="*/ 22 w 85"/>
                  <a:gd name="T49" fmla="*/ 69 h 148"/>
                  <a:gd name="T50" fmla="*/ 6 w 85"/>
                  <a:gd name="T51" fmla="*/ 78 h 148"/>
                  <a:gd name="T52" fmla="*/ 6 w 85"/>
                  <a:gd name="T53" fmla="*/ 81 h 148"/>
                  <a:gd name="T54" fmla="*/ 21 w 85"/>
                  <a:gd name="T55" fmla="*/ 87 h 148"/>
                  <a:gd name="T56" fmla="*/ 27 w 85"/>
                  <a:gd name="T57" fmla="*/ 89 h 148"/>
                  <a:gd name="T58" fmla="*/ 15 w 85"/>
                  <a:gd name="T59" fmla="*/ 104 h 148"/>
                  <a:gd name="T60" fmla="*/ 35 w 85"/>
                  <a:gd name="T61" fmla="*/ 107 h 148"/>
                  <a:gd name="T62" fmla="*/ 30 w 85"/>
                  <a:gd name="T63" fmla="*/ 124 h 148"/>
                  <a:gd name="T64" fmla="*/ 48 w 85"/>
                  <a:gd name="T65" fmla="*/ 122 h 148"/>
                  <a:gd name="T66" fmla="*/ 49 w 85"/>
                  <a:gd name="T67" fmla="*/ 137 h 148"/>
                  <a:gd name="T68" fmla="*/ 61 w 85"/>
                  <a:gd name="T69" fmla="*/ 134 h 148"/>
                  <a:gd name="T70" fmla="*/ 66 w 85"/>
                  <a:gd name="T71" fmla="*/ 136 h 148"/>
                  <a:gd name="T72" fmla="*/ 69 w 85"/>
                  <a:gd name="T73" fmla="*/ 144 h 148"/>
                  <a:gd name="T74" fmla="*/ 73 w 85"/>
                  <a:gd name="T75" fmla="*/ 146 h 148"/>
                  <a:gd name="T76" fmla="*/ 83 w 85"/>
                  <a:gd name="T77" fmla="*/ 143 h 148"/>
                  <a:gd name="T78" fmla="*/ 85 w 85"/>
                  <a:gd name="T79" fmla="*/ 148 h 148"/>
                  <a:gd name="T80" fmla="*/ 85 w 85"/>
                  <a:gd name="T81" fmla="*/ 145 h 148"/>
                  <a:gd name="T82" fmla="*/ 85 w 85"/>
                  <a:gd name="T83" fmla="*/ 135 h 148"/>
                  <a:gd name="T84" fmla="*/ 79 w 85"/>
                  <a:gd name="T85" fmla="*/ 140 h 148"/>
                  <a:gd name="T86" fmla="*/ 74 w 85"/>
                  <a:gd name="T87" fmla="*/ 12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5" h="148">
                    <a:moveTo>
                      <a:pt x="74" y="127"/>
                    </a:moveTo>
                    <a:cubicBezTo>
                      <a:pt x="68" y="128"/>
                      <a:pt x="63" y="130"/>
                      <a:pt x="57" y="131"/>
                    </a:cubicBezTo>
                    <a:cubicBezTo>
                      <a:pt x="56" y="125"/>
                      <a:pt x="56" y="119"/>
                      <a:pt x="55" y="114"/>
                    </a:cubicBezTo>
                    <a:cubicBezTo>
                      <a:pt x="54" y="113"/>
                      <a:pt x="53" y="113"/>
                      <a:pt x="51" y="113"/>
                    </a:cubicBezTo>
                    <a:cubicBezTo>
                      <a:pt x="48" y="113"/>
                      <a:pt x="44" y="113"/>
                      <a:pt x="40" y="113"/>
                    </a:cubicBezTo>
                    <a:cubicBezTo>
                      <a:pt x="38" y="112"/>
                      <a:pt x="37" y="112"/>
                      <a:pt x="38" y="109"/>
                    </a:cubicBezTo>
                    <a:cubicBezTo>
                      <a:pt x="39" y="106"/>
                      <a:pt x="40" y="103"/>
                      <a:pt x="41" y="100"/>
                    </a:cubicBezTo>
                    <a:cubicBezTo>
                      <a:pt x="42" y="98"/>
                      <a:pt x="42" y="97"/>
                      <a:pt x="43" y="95"/>
                    </a:cubicBezTo>
                    <a:cubicBezTo>
                      <a:pt x="38" y="93"/>
                      <a:pt x="33" y="90"/>
                      <a:pt x="27" y="87"/>
                    </a:cubicBezTo>
                    <a:cubicBezTo>
                      <a:pt x="30" y="83"/>
                      <a:pt x="34" y="80"/>
                      <a:pt x="37" y="76"/>
                    </a:cubicBezTo>
                    <a:cubicBezTo>
                      <a:pt x="39" y="74"/>
                      <a:pt x="39" y="74"/>
                      <a:pt x="37" y="71"/>
                    </a:cubicBezTo>
                    <a:cubicBezTo>
                      <a:pt x="33" y="69"/>
                      <a:pt x="30" y="66"/>
                      <a:pt x="27" y="63"/>
                    </a:cubicBezTo>
                    <a:cubicBezTo>
                      <a:pt x="26" y="62"/>
                      <a:pt x="26" y="61"/>
                      <a:pt x="27" y="60"/>
                    </a:cubicBezTo>
                    <a:cubicBezTo>
                      <a:pt x="31" y="58"/>
                      <a:pt x="35" y="55"/>
                      <a:pt x="39" y="54"/>
                    </a:cubicBezTo>
                    <a:cubicBezTo>
                      <a:pt x="41" y="53"/>
                      <a:pt x="41" y="52"/>
                      <a:pt x="41" y="50"/>
                    </a:cubicBezTo>
                    <a:cubicBezTo>
                      <a:pt x="38" y="44"/>
                      <a:pt x="37" y="38"/>
                      <a:pt x="36" y="32"/>
                    </a:cubicBezTo>
                    <a:cubicBezTo>
                      <a:pt x="36" y="28"/>
                      <a:pt x="35" y="25"/>
                      <a:pt x="33" y="23"/>
                    </a:cubicBezTo>
                    <a:cubicBezTo>
                      <a:pt x="32" y="22"/>
                      <a:pt x="31" y="22"/>
                      <a:pt x="31" y="21"/>
                    </a:cubicBezTo>
                    <a:cubicBezTo>
                      <a:pt x="25" y="15"/>
                      <a:pt x="20" y="8"/>
                      <a:pt x="17" y="0"/>
                    </a:cubicBezTo>
                    <a:cubicBezTo>
                      <a:pt x="14" y="5"/>
                      <a:pt x="14" y="11"/>
                      <a:pt x="14" y="16"/>
                    </a:cubicBezTo>
                    <a:cubicBezTo>
                      <a:pt x="14" y="28"/>
                      <a:pt x="18" y="39"/>
                      <a:pt x="28" y="47"/>
                    </a:cubicBezTo>
                    <a:cubicBezTo>
                      <a:pt x="18" y="48"/>
                      <a:pt x="9" y="49"/>
                      <a:pt x="1" y="50"/>
                    </a:cubicBezTo>
                    <a:cubicBezTo>
                      <a:pt x="1" y="51"/>
                      <a:pt x="1" y="51"/>
                      <a:pt x="0" y="51"/>
                    </a:cubicBezTo>
                    <a:cubicBezTo>
                      <a:pt x="7" y="59"/>
                      <a:pt x="15" y="63"/>
                      <a:pt x="24" y="68"/>
                    </a:cubicBezTo>
                    <a:cubicBezTo>
                      <a:pt x="23" y="69"/>
                      <a:pt x="22" y="69"/>
                      <a:pt x="22" y="69"/>
                    </a:cubicBezTo>
                    <a:cubicBezTo>
                      <a:pt x="17" y="72"/>
                      <a:pt x="11" y="75"/>
                      <a:pt x="6" y="78"/>
                    </a:cubicBezTo>
                    <a:cubicBezTo>
                      <a:pt x="4" y="79"/>
                      <a:pt x="4" y="80"/>
                      <a:pt x="6" y="81"/>
                    </a:cubicBezTo>
                    <a:cubicBezTo>
                      <a:pt x="11" y="83"/>
                      <a:pt x="16" y="85"/>
                      <a:pt x="21" y="87"/>
                    </a:cubicBezTo>
                    <a:cubicBezTo>
                      <a:pt x="23" y="87"/>
                      <a:pt x="25" y="88"/>
                      <a:pt x="27" y="89"/>
                    </a:cubicBezTo>
                    <a:cubicBezTo>
                      <a:pt x="22" y="94"/>
                      <a:pt x="18" y="98"/>
                      <a:pt x="15" y="104"/>
                    </a:cubicBezTo>
                    <a:cubicBezTo>
                      <a:pt x="22" y="105"/>
                      <a:pt x="28" y="106"/>
                      <a:pt x="35" y="107"/>
                    </a:cubicBezTo>
                    <a:cubicBezTo>
                      <a:pt x="33" y="113"/>
                      <a:pt x="32" y="118"/>
                      <a:pt x="30" y="124"/>
                    </a:cubicBezTo>
                    <a:cubicBezTo>
                      <a:pt x="37" y="123"/>
                      <a:pt x="43" y="123"/>
                      <a:pt x="48" y="122"/>
                    </a:cubicBezTo>
                    <a:cubicBezTo>
                      <a:pt x="49" y="127"/>
                      <a:pt x="49" y="132"/>
                      <a:pt x="49" y="137"/>
                    </a:cubicBezTo>
                    <a:cubicBezTo>
                      <a:pt x="54" y="136"/>
                      <a:pt x="57" y="135"/>
                      <a:pt x="61" y="134"/>
                    </a:cubicBezTo>
                    <a:cubicBezTo>
                      <a:pt x="64" y="133"/>
                      <a:pt x="65" y="133"/>
                      <a:pt x="66" y="136"/>
                    </a:cubicBezTo>
                    <a:cubicBezTo>
                      <a:pt x="67" y="139"/>
                      <a:pt x="68" y="141"/>
                      <a:pt x="69" y="144"/>
                    </a:cubicBezTo>
                    <a:cubicBezTo>
                      <a:pt x="70" y="146"/>
                      <a:pt x="71" y="147"/>
                      <a:pt x="73" y="146"/>
                    </a:cubicBezTo>
                    <a:cubicBezTo>
                      <a:pt x="76" y="145"/>
                      <a:pt x="79" y="144"/>
                      <a:pt x="83" y="143"/>
                    </a:cubicBezTo>
                    <a:cubicBezTo>
                      <a:pt x="83" y="144"/>
                      <a:pt x="84" y="146"/>
                      <a:pt x="85" y="148"/>
                    </a:cubicBezTo>
                    <a:cubicBezTo>
                      <a:pt x="85" y="147"/>
                      <a:pt x="85" y="146"/>
                      <a:pt x="85" y="145"/>
                    </a:cubicBezTo>
                    <a:cubicBezTo>
                      <a:pt x="85" y="142"/>
                      <a:pt x="85" y="139"/>
                      <a:pt x="85" y="135"/>
                    </a:cubicBezTo>
                    <a:cubicBezTo>
                      <a:pt x="84" y="137"/>
                      <a:pt x="82" y="138"/>
                      <a:pt x="79" y="140"/>
                    </a:cubicBezTo>
                    <a:cubicBezTo>
                      <a:pt x="78" y="135"/>
                      <a:pt x="75" y="131"/>
                      <a:pt x="74" y="12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" name="Freeform 181"/>
              <p:cNvSpPr>
                <a:spLocks/>
              </p:cNvSpPr>
              <p:nvPr/>
            </p:nvSpPr>
            <p:spPr bwMode="auto">
              <a:xfrm>
                <a:off x="2212975" y="-2774950"/>
                <a:ext cx="195263" cy="406400"/>
              </a:xfrm>
              <a:custGeom>
                <a:avLst/>
                <a:gdLst>
                  <a:gd name="T0" fmla="*/ 40 w 52"/>
                  <a:gd name="T1" fmla="*/ 60 h 108"/>
                  <a:gd name="T2" fmla="*/ 44 w 52"/>
                  <a:gd name="T3" fmla="*/ 46 h 108"/>
                  <a:gd name="T4" fmla="*/ 42 w 52"/>
                  <a:gd name="T5" fmla="*/ 34 h 108"/>
                  <a:gd name="T6" fmla="*/ 37 w 52"/>
                  <a:gd name="T7" fmla="*/ 31 h 108"/>
                  <a:gd name="T8" fmla="*/ 10 w 52"/>
                  <a:gd name="T9" fmla="*/ 2 h 108"/>
                  <a:gd name="T10" fmla="*/ 9 w 52"/>
                  <a:gd name="T11" fmla="*/ 0 h 108"/>
                  <a:gd name="T12" fmla="*/ 8 w 52"/>
                  <a:gd name="T13" fmla="*/ 1 h 108"/>
                  <a:gd name="T14" fmla="*/ 15 w 52"/>
                  <a:gd name="T15" fmla="*/ 30 h 108"/>
                  <a:gd name="T16" fmla="*/ 0 w 52"/>
                  <a:gd name="T17" fmla="*/ 38 h 108"/>
                  <a:gd name="T18" fmla="*/ 10 w 52"/>
                  <a:gd name="T19" fmla="*/ 47 h 108"/>
                  <a:gd name="T20" fmla="*/ 10 w 52"/>
                  <a:gd name="T21" fmla="*/ 51 h 108"/>
                  <a:gd name="T22" fmla="*/ 1 w 52"/>
                  <a:gd name="T23" fmla="*/ 61 h 108"/>
                  <a:gd name="T24" fmla="*/ 17 w 52"/>
                  <a:gd name="T25" fmla="*/ 67 h 108"/>
                  <a:gd name="T26" fmla="*/ 10 w 52"/>
                  <a:gd name="T27" fmla="*/ 83 h 108"/>
                  <a:gd name="T28" fmla="*/ 25 w 52"/>
                  <a:gd name="T29" fmla="*/ 83 h 108"/>
                  <a:gd name="T30" fmla="*/ 28 w 52"/>
                  <a:gd name="T31" fmla="*/ 86 h 108"/>
                  <a:gd name="T32" fmla="*/ 28 w 52"/>
                  <a:gd name="T33" fmla="*/ 97 h 108"/>
                  <a:gd name="T34" fmla="*/ 31 w 52"/>
                  <a:gd name="T35" fmla="*/ 99 h 108"/>
                  <a:gd name="T36" fmla="*/ 33 w 52"/>
                  <a:gd name="T37" fmla="*/ 99 h 108"/>
                  <a:gd name="T38" fmla="*/ 44 w 52"/>
                  <a:gd name="T39" fmla="*/ 95 h 108"/>
                  <a:gd name="T40" fmla="*/ 47 w 52"/>
                  <a:gd name="T41" fmla="*/ 106 h 108"/>
                  <a:gd name="T42" fmla="*/ 51 w 52"/>
                  <a:gd name="T43" fmla="*/ 106 h 108"/>
                  <a:gd name="T44" fmla="*/ 52 w 52"/>
                  <a:gd name="T45" fmla="*/ 105 h 108"/>
                  <a:gd name="T46" fmla="*/ 52 w 52"/>
                  <a:gd name="T47" fmla="*/ 77 h 108"/>
                  <a:gd name="T48" fmla="*/ 52 w 52"/>
                  <a:gd name="T49" fmla="*/ 77 h 108"/>
                  <a:gd name="T50" fmla="*/ 40 w 52"/>
                  <a:gd name="T51" fmla="*/ 6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" h="108">
                    <a:moveTo>
                      <a:pt x="40" y="60"/>
                    </a:moveTo>
                    <a:cubicBezTo>
                      <a:pt x="40" y="55"/>
                      <a:pt x="42" y="50"/>
                      <a:pt x="44" y="46"/>
                    </a:cubicBezTo>
                    <a:cubicBezTo>
                      <a:pt x="47" y="41"/>
                      <a:pt x="46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6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7" y="67"/>
                    </a:cubicBezTo>
                    <a:cubicBezTo>
                      <a:pt x="14" y="72"/>
                      <a:pt x="11" y="77"/>
                      <a:pt x="10" y="83"/>
                    </a:cubicBezTo>
                    <a:cubicBezTo>
                      <a:pt x="15" y="83"/>
                      <a:pt x="20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6" y="102"/>
                      <a:pt x="47" y="106"/>
                    </a:cubicBezTo>
                    <a:cubicBezTo>
                      <a:pt x="48" y="108"/>
                      <a:pt x="49" y="107"/>
                      <a:pt x="51" y="106"/>
                    </a:cubicBezTo>
                    <a:cubicBezTo>
                      <a:pt x="51" y="106"/>
                      <a:pt x="52" y="105"/>
                      <a:pt x="52" y="105"/>
                    </a:cubicBezTo>
                    <a:cubicBezTo>
                      <a:pt x="52" y="96"/>
                      <a:pt x="52" y="86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" name="Freeform 182"/>
              <p:cNvSpPr>
                <a:spLocks/>
              </p:cNvSpPr>
              <p:nvPr/>
            </p:nvSpPr>
            <p:spPr bwMode="auto">
              <a:xfrm>
                <a:off x="3019425" y="-2774950"/>
                <a:ext cx="200025" cy="406400"/>
              </a:xfrm>
              <a:custGeom>
                <a:avLst/>
                <a:gdLst>
                  <a:gd name="T0" fmla="*/ 3 w 53"/>
                  <a:gd name="T1" fmla="*/ 106 h 108"/>
                  <a:gd name="T2" fmla="*/ 6 w 53"/>
                  <a:gd name="T3" fmla="*/ 106 h 108"/>
                  <a:gd name="T4" fmla="*/ 10 w 53"/>
                  <a:gd name="T5" fmla="*/ 95 h 108"/>
                  <a:gd name="T6" fmla="*/ 13 w 53"/>
                  <a:gd name="T7" fmla="*/ 96 h 108"/>
                  <a:gd name="T8" fmla="*/ 23 w 53"/>
                  <a:gd name="T9" fmla="*/ 99 h 108"/>
                  <a:gd name="T10" fmla="*/ 26 w 53"/>
                  <a:gd name="T11" fmla="*/ 97 h 108"/>
                  <a:gd name="T12" fmla="*/ 26 w 53"/>
                  <a:gd name="T13" fmla="*/ 87 h 108"/>
                  <a:gd name="T14" fmla="*/ 29 w 53"/>
                  <a:gd name="T15" fmla="*/ 84 h 108"/>
                  <a:gd name="T16" fmla="*/ 43 w 53"/>
                  <a:gd name="T17" fmla="*/ 83 h 108"/>
                  <a:gd name="T18" fmla="*/ 43 w 53"/>
                  <a:gd name="T19" fmla="*/ 82 h 108"/>
                  <a:gd name="T20" fmla="*/ 36 w 53"/>
                  <a:gd name="T21" fmla="*/ 67 h 108"/>
                  <a:gd name="T22" fmla="*/ 52 w 53"/>
                  <a:gd name="T23" fmla="*/ 61 h 108"/>
                  <a:gd name="T24" fmla="*/ 42 w 53"/>
                  <a:gd name="T25" fmla="*/ 51 h 108"/>
                  <a:gd name="T26" fmla="*/ 43 w 53"/>
                  <a:gd name="T27" fmla="*/ 47 h 108"/>
                  <a:gd name="T28" fmla="*/ 53 w 53"/>
                  <a:gd name="T29" fmla="*/ 38 h 108"/>
                  <a:gd name="T30" fmla="*/ 53 w 53"/>
                  <a:gd name="T31" fmla="*/ 37 h 108"/>
                  <a:gd name="T32" fmla="*/ 38 w 53"/>
                  <a:gd name="T33" fmla="*/ 30 h 108"/>
                  <a:gd name="T34" fmla="*/ 44 w 53"/>
                  <a:gd name="T35" fmla="*/ 0 h 108"/>
                  <a:gd name="T36" fmla="*/ 43 w 53"/>
                  <a:gd name="T37" fmla="*/ 2 h 108"/>
                  <a:gd name="T38" fmla="*/ 27 w 53"/>
                  <a:gd name="T39" fmla="*/ 21 h 108"/>
                  <a:gd name="T40" fmla="*/ 11 w 53"/>
                  <a:gd name="T41" fmla="*/ 34 h 108"/>
                  <a:gd name="T42" fmla="*/ 8 w 53"/>
                  <a:gd name="T43" fmla="*/ 43 h 108"/>
                  <a:gd name="T44" fmla="*/ 12 w 53"/>
                  <a:gd name="T45" fmla="*/ 51 h 108"/>
                  <a:gd name="T46" fmla="*/ 2 w 53"/>
                  <a:gd name="T47" fmla="*/ 76 h 108"/>
                  <a:gd name="T48" fmla="*/ 0 w 53"/>
                  <a:gd name="T49" fmla="*/ 77 h 108"/>
                  <a:gd name="T50" fmla="*/ 0 w 53"/>
                  <a:gd name="T51" fmla="*/ 105 h 108"/>
                  <a:gd name="T52" fmla="*/ 3 w 53"/>
                  <a:gd name="T53" fmla="*/ 10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8">
                    <a:moveTo>
                      <a:pt x="3" y="106"/>
                    </a:moveTo>
                    <a:cubicBezTo>
                      <a:pt x="4" y="107"/>
                      <a:pt x="5" y="108"/>
                      <a:pt x="6" y="106"/>
                    </a:cubicBezTo>
                    <a:cubicBezTo>
                      <a:pt x="7" y="102"/>
                      <a:pt x="9" y="98"/>
                      <a:pt x="10" y="95"/>
                    </a:cubicBezTo>
                    <a:cubicBezTo>
                      <a:pt x="11" y="95"/>
                      <a:pt x="12" y="96"/>
                      <a:pt x="13" y="96"/>
                    </a:cubicBezTo>
                    <a:cubicBezTo>
                      <a:pt x="16" y="97"/>
                      <a:pt x="19" y="98"/>
                      <a:pt x="23" y="99"/>
                    </a:cubicBezTo>
                    <a:cubicBezTo>
                      <a:pt x="25" y="100"/>
                      <a:pt x="26" y="99"/>
                      <a:pt x="26" y="97"/>
                    </a:cubicBezTo>
                    <a:cubicBezTo>
                      <a:pt x="26" y="93"/>
                      <a:pt x="26" y="90"/>
                      <a:pt x="26" y="87"/>
                    </a:cubicBezTo>
                    <a:cubicBezTo>
                      <a:pt x="26" y="84"/>
                      <a:pt x="26" y="84"/>
                      <a:pt x="29" y="84"/>
                    </a:cubicBezTo>
                    <a:cubicBezTo>
                      <a:pt x="33" y="84"/>
                      <a:pt x="38" y="83"/>
                      <a:pt x="43" y="83"/>
                    </a:cubicBezTo>
                    <a:cubicBezTo>
                      <a:pt x="43" y="83"/>
                      <a:pt x="43" y="83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4"/>
                      <a:pt x="42" y="51"/>
                    </a:cubicBezTo>
                    <a:cubicBezTo>
                      <a:pt x="40" y="49"/>
                      <a:pt x="40" y="49"/>
                      <a:pt x="43" y="47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8"/>
                      <a:pt x="53" y="38"/>
                      <a:pt x="53" y="37"/>
                    </a:cubicBezTo>
                    <a:cubicBezTo>
                      <a:pt x="48" y="35"/>
                      <a:pt x="43" y="32"/>
                      <a:pt x="38" y="30"/>
                    </a:cubicBezTo>
                    <a:cubicBezTo>
                      <a:pt x="43" y="21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7"/>
                      <a:pt x="7" y="39"/>
                      <a:pt x="8" y="43"/>
                    </a:cubicBezTo>
                    <a:cubicBezTo>
                      <a:pt x="9" y="46"/>
                      <a:pt x="11" y="49"/>
                      <a:pt x="12" y="51"/>
                    </a:cubicBezTo>
                    <a:cubicBezTo>
                      <a:pt x="16" y="61"/>
                      <a:pt x="12" y="72"/>
                      <a:pt x="2" y="76"/>
                    </a:cubicBezTo>
                    <a:cubicBezTo>
                      <a:pt x="1" y="77"/>
                      <a:pt x="1" y="77"/>
                      <a:pt x="0" y="77"/>
                    </a:cubicBezTo>
                    <a:cubicBezTo>
                      <a:pt x="0" y="86"/>
                      <a:pt x="0" y="96"/>
                      <a:pt x="0" y="105"/>
                    </a:cubicBezTo>
                    <a:cubicBezTo>
                      <a:pt x="1" y="105"/>
                      <a:pt x="2" y="106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" name="Freeform 183"/>
              <p:cNvSpPr>
                <a:spLocks noEditPoints="1"/>
              </p:cNvSpPr>
              <p:nvPr/>
            </p:nvSpPr>
            <p:spPr bwMode="auto">
              <a:xfrm>
                <a:off x="2747963" y="-2960688"/>
                <a:ext cx="255588" cy="158750"/>
              </a:xfrm>
              <a:custGeom>
                <a:avLst/>
                <a:gdLst>
                  <a:gd name="T0" fmla="*/ 38 w 68"/>
                  <a:gd name="T1" fmla="*/ 41 h 42"/>
                  <a:gd name="T2" fmla="*/ 49 w 68"/>
                  <a:gd name="T3" fmla="*/ 32 h 42"/>
                  <a:gd name="T4" fmla="*/ 66 w 68"/>
                  <a:gd name="T5" fmla="*/ 12 h 42"/>
                  <a:gd name="T6" fmla="*/ 62 w 68"/>
                  <a:gd name="T7" fmla="*/ 6 h 42"/>
                  <a:gd name="T8" fmla="*/ 25 w 68"/>
                  <a:gd name="T9" fmla="*/ 5 h 42"/>
                  <a:gd name="T10" fmla="*/ 7 w 68"/>
                  <a:gd name="T11" fmla="*/ 2 h 42"/>
                  <a:gd name="T12" fmla="*/ 1 w 68"/>
                  <a:gd name="T13" fmla="*/ 0 h 42"/>
                  <a:gd name="T14" fmla="*/ 9 w 68"/>
                  <a:gd name="T15" fmla="*/ 10 h 42"/>
                  <a:gd name="T16" fmla="*/ 0 w 68"/>
                  <a:gd name="T17" fmla="*/ 12 h 42"/>
                  <a:gd name="T18" fmla="*/ 11 w 68"/>
                  <a:gd name="T19" fmla="*/ 18 h 42"/>
                  <a:gd name="T20" fmla="*/ 4 w 68"/>
                  <a:gd name="T21" fmla="*/ 23 h 42"/>
                  <a:gd name="T22" fmla="*/ 14 w 68"/>
                  <a:gd name="T23" fmla="*/ 25 h 42"/>
                  <a:gd name="T24" fmla="*/ 1 w 68"/>
                  <a:gd name="T25" fmla="*/ 34 h 42"/>
                  <a:gd name="T26" fmla="*/ 25 w 68"/>
                  <a:gd name="T27" fmla="*/ 30 h 42"/>
                  <a:gd name="T28" fmla="*/ 25 w 68"/>
                  <a:gd name="T29" fmla="*/ 42 h 42"/>
                  <a:gd name="T30" fmla="*/ 35 w 68"/>
                  <a:gd name="T31" fmla="*/ 33 h 42"/>
                  <a:gd name="T32" fmla="*/ 38 w 68"/>
                  <a:gd name="T33" fmla="*/ 41 h 42"/>
                  <a:gd name="T34" fmla="*/ 41 w 68"/>
                  <a:gd name="T35" fmla="*/ 12 h 42"/>
                  <a:gd name="T36" fmla="*/ 55 w 68"/>
                  <a:gd name="T37" fmla="*/ 12 h 42"/>
                  <a:gd name="T38" fmla="*/ 56 w 68"/>
                  <a:gd name="T39" fmla="*/ 14 h 42"/>
                  <a:gd name="T40" fmla="*/ 56 w 68"/>
                  <a:gd name="T41" fmla="*/ 14 h 42"/>
                  <a:gd name="T42" fmla="*/ 50 w 68"/>
                  <a:gd name="T43" fmla="*/ 17 h 42"/>
                  <a:gd name="T44" fmla="*/ 41 w 68"/>
                  <a:gd name="T45" fmla="*/ 13 h 42"/>
                  <a:gd name="T46" fmla="*/ 41 w 68"/>
                  <a:gd name="T47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2">
                    <a:moveTo>
                      <a:pt x="38" y="41"/>
                    </a:moveTo>
                    <a:cubicBezTo>
                      <a:pt x="41" y="38"/>
                      <a:pt x="45" y="35"/>
                      <a:pt x="49" y="32"/>
                    </a:cubicBezTo>
                    <a:cubicBezTo>
                      <a:pt x="56" y="26"/>
                      <a:pt x="62" y="20"/>
                      <a:pt x="66" y="12"/>
                    </a:cubicBezTo>
                    <a:cubicBezTo>
                      <a:pt x="68" y="7"/>
                      <a:pt x="67" y="6"/>
                      <a:pt x="62" y="6"/>
                    </a:cubicBezTo>
                    <a:cubicBezTo>
                      <a:pt x="50" y="6"/>
                      <a:pt x="37" y="6"/>
                      <a:pt x="25" y="5"/>
                    </a:cubicBezTo>
                    <a:cubicBezTo>
                      <a:pt x="18" y="5"/>
                      <a:pt x="13" y="4"/>
                      <a:pt x="7" y="2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2" y="4"/>
                      <a:pt x="5" y="7"/>
                      <a:pt x="9" y="10"/>
                    </a:cubicBezTo>
                    <a:cubicBezTo>
                      <a:pt x="6" y="11"/>
                      <a:pt x="3" y="12"/>
                      <a:pt x="0" y="12"/>
                    </a:cubicBezTo>
                    <a:cubicBezTo>
                      <a:pt x="3" y="16"/>
                      <a:pt x="7" y="17"/>
                      <a:pt x="11" y="18"/>
                    </a:cubicBezTo>
                    <a:cubicBezTo>
                      <a:pt x="9" y="20"/>
                      <a:pt x="6" y="21"/>
                      <a:pt x="4" y="23"/>
                    </a:cubicBezTo>
                    <a:cubicBezTo>
                      <a:pt x="7" y="25"/>
                      <a:pt x="11" y="24"/>
                      <a:pt x="14" y="25"/>
                    </a:cubicBezTo>
                    <a:cubicBezTo>
                      <a:pt x="11" y="30"/>
                      <a:pt x="7" y="32"/>
                      <a:pt x="1" y="34"/>
                    </a:cubicBezTo>
                    <a:cubicBezTo>
                      <a:pt x="10" y="38"/>
                      <a:pt x="17" y="35"/>
                      <a:pt x="25" y="30"/>
                    </a:cubicBezTo>
                    <a:cubicBezTo>
                      <a:pt x="25" y="34"/>
                      <a:pt x="25" y="38"/>
                      <a:pt x="25" y="42"/>
                    </a:cubicBezTo>
                    <a:cubicBezTo>
                      <a:pt x="29" y="41"/>
                      <a:pt x="31" y="36"/>
                      <a:pt x="35" y="33"/>
                    </a:cubicBezTo>
                    <a:cubicBezTo>
                      <a:pt x="36" y="36"/>
                      <a:pt x="37" y="38"/>
                      <a:pt x="38" y="41"/>
                    </a:cubicBezTo>
                    <a:close/>
                    <a:moveTo>
                      <a:pt x="41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7" y="13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5"/>
                      <a:pt x="44" y="14"/>
                      <a:pt x="41" y="13"/>
                    </a:cubicBezTo>
                    <a:cubicBezTo>
                      <a:pt x="41" y="12"/>
                      <a:pt x="41" y="12"/>
                      <a:pt x="41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" name="Freeform 184"/>
              <p:cNvSpPr>
                <a:spLocks noEditPoints="1"/>
              </p:cNvSpPr>
              <p:nvPr/>
            </p:nvSpPr>
            <p:spPr bwMode="auto">
              <a:xfrm>
                <a:off x="2430463" y="-2960688"/>
                <a:ext cx="249238" cy="158750"/>
              </a:xfrm>
              <a:custGeom>
                <a:avLst/>
                <a:gdLst>
                  <a:gd name="T0" fmla="*/ 31 w 66"/>
                  <a:gd name="T1" fmla="*/ 33 h 42"/>
                  <a:gd name="T2" fmla="*/ 42 w 66"/>
                  <a:gd name="T3" fmla="*/ 42 h 42"/>
                  <a:gd name="T4" fmla="*/ 41 w 66"/>
                  <a:gd name="T5" fmla="*/ 30 h 42"/>
                  <a:gd name="T6" fmla="*/ 64 w 66"/>
                  <a:gd name="T7" fmla="*/ 34 h 42"/>
                  <a:gd name="T8" fmla="*/ 52 w 66"/>
                  <a:gd name="T9" fmla="*/ 25 h 42"/>
                  <a:gd name="T10" fmla="*/ 62 w 66"/>
                  <a:gd name="T11" fmla="*/ 23 h 42"/>
                  <a:gd name="T12" fmla="*/ 56 w 66"/>
                  <a:gd name="T13" fmla="*/ 18 h 42"/>
                  <a:gd name="T14" fmla="*/ 66 w 66"/>
                  <a:gd name="T15" fmla="*/ 12 h 42"/>
                  <a:gd name="T16" fmla="*/ 58 w 66"/>
                  <a:gd name="T17" fmla="*/ 9 h 42"/>
                  <a:gd name="T18" fmla="*/ 64 w 66"/>
                  <a:gd name="T19" fmla="*/ 0 h 42"/>
                  <a:gd name="T20" fmla="*/ 64 w 66"/>
                  <a:gd name="T21" fmla="*/ 0 h 42"/>
                  <a:gd name="T22" fmla="*/ 30 w 66"/>
                  <a:gd name="T23" fmla="*/ 6 h 42"/>
                  <a:gd name="T24" fmla="*/ 19 w 66"/>
                  <a:gd name="T25" fmla="*/ 6 h 42"/>
                  <a:gd name="T26" fmla="*/ 3 w 66"/>
                  <a:gd name="T27" fmla="*/ 6 h 42"/>
                  <a:gd name="T28" fmla="*/ 1 w 66"/>
                  <a:gd name="T29" fmla="*/ 9 h 42"/>
                  <a:gd name="T30" fmla="*/ 4 w 66"/>
                  <a:gd name="T31" fmla="*/ 16 h 42"/>
                  <a:gd name="T32" fmla="*/ 18 w 66"/>
                  <a:gd name="T33" fmla="*/ 32 h 42"/>
                  <a:gd name="T34" fmla="*/ 29 w 66"/>
                  <a:gd name="T35" fmla="*/ 41 h 42"/>
                  <a:gd name="T36" fmla="*/ 31 w 66"/>
                  <a:gd name="T37" fmla="*/ 33 h 42"/>
                  <a:gd name="T38" fmla="*/ 19 w 66"/>
                  <a:gd name="T39" fmla="*/ 16 h 42"/>
                  <a:gd name="T40" fmla="*/ 15 w 66"/>
                  <a:gd name="T41" fmla="*/ 18 h 42"/>
                  <a:gd name="T42" fmla="*/ 12 w 66"/>
                  <a:gd name="T43" fmla="*/ 17 h 42"/>
                  <a:gd name="T44" fmla="*/ 10 w 66"/>
                  <a:gd name="T45" fmla="*/ 13 h 42"/>
                  <a:gd name="T46" fmla="*/ 15 w 66"/>
                  <a:gd name="T47" fmla="*/ 12 h 42"/>
                  <a:gd name="T48" fmla="*/ 25 w 66"/>
                  <a:gd name="T49" fmla="*/ 12 h 42"/>
                  <a:gd name="T50" fmla="*/ 25 w 66"/>
                  <a:gd name="T51" fmla="*/ 13 h 42"/>
                  <a:gd name="T52" fmla="*/ 19 w 66"/>
                  <a:gd name="T53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2">
                    <a:moveTo>
                      <a:pt x="31" y="33"/>
                    </a:moveTo>
                    <a:cubicBezTo>
                      <a:pt x="35" y="36"/>
                      <a:pt x="37" y="41"/>
                      <a:pt x="42" y="42"/>
                    </a:cubicBezTo>
                    <a:cubicBezTo>
                      <a:pt x="42" y="38"/>
                      <a:pt x="41" y="34"/>
                      <a:pt x="41" y="30"/>
                    </a:cubicBezTo>
                    <a:cubicBezTo>
                      <a:pt x="49" y="35"/>
                      <a:pt x="56" y="38"/>
                      <a:pt x="64" y="34"/>
                    </a:cubicBezTo>
                    <a:cubicBezTo>
                      <a:pt x="59" y="32"/>
                      <a:pt x="55" y="30"/>
                      <a:pt x="52" y="25"/>
                    </a:cubicBezTo>
                    <a:cubicBezTo>
                      <a:pt x="55" y="24"/>
                      <a:pt x="59" y="25"/>
                      <a:pt x="62" y="23"/>
                    </a:cubicBezTo>
                    <a:cubicBezTo>
                      <a:pt x="60" y="21"/>
                      <a:pt x="57" y="21"/>
                      <a:pt x="56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3" y="12"/>
                      <a:pt x="60" y="12"/>
                      <a:pt x="58" y="9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2" y="6"/>
                      <a:pt x="30" y="6"/>
                    </a:cubicBezTo>
                    <a:cubicBezTo>
                      <a:pt x="26" y="6"/>
                      <a:pt x="23" y="6"/>
                      <a:pt x="19" y="6"/>
                    </a:cubicBezTo>
                    <a:cubicBezTo>
                      <a:pt x="14" y="6"/>
                      <a:pt x="8" y="6"/>
                      <a:pt x="3" y="6"/>
                    </a:cubicBezTo>
                    <a:cubicBezTo>
                      <a:pt x="2" y="6"/>
                      <a:pt x="0" y="7"/>
                      <a:pt x="1" y="9"/>
                    </a:cubicBezTo>
                    <a:cubicBezTo>
                      <a:pt x="2" y="11"/>
                      <a:pt x="3" y="14"/>
                      <a:pt x="4" y="16"/>
                    </a:cubicBezTo>
                    <a:cubicBezTo>
                      <a:pt x="7" y="23"/>
                      <a:pt x="12" y="28"/>
                      <a:pt x="18" y="32"/>
                    </a:cubicBezTo>
                    <a:cubicBezTo>
                      <a:pt x="22" y="35"/>
                      <a:pt x="25" y="38"/>
                      <a:pt x="29" y="41"/>
                    </a:cubicBezTo>
                    <a:cubicBezTo>
                      <a:pt x="30" y="38"/>
                      <a:pt x="30" y="36"/>
                      <a:pt x="31" y="33"/>
                    </a:cubicBezTo>
                    <a:close/>
                    <a:moveTo>
                      <a:pt x="19" y="16"/>
                    </a:moveTo>
                    <a:cubicBezTo>
                      <a:pt x="18" y="16"/>
                      <a:pt x="16" y="17"/>
                      <a:pt x="15" y="18"/>
                    </a:cubicBezTo>
                    <a:cubicBezTo>
                      <a:pt x="14" y="19"/>
                      <a:pt x="13" y="18"/>
                      <a:pt x="12" y="17"/>
                    </a:cubicBezTo>
                    <a:cubicBezTo>
                      <a:pt x="12" y="16"/>
                      <a:pt x="11" y="14"/>
                      <a:pt x="10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9" y="12"/>
                      <a:pt x="22" y="12"/>
                      <a:pt x="25" y="12"/>
                    </a:cubicBezTo>
                    <a:cubicBezTo>
                      <a:pt x="25" y="12"/>
                      <a:pt x="25" y="12"/>
                      <a:pt x="25" y="13"/>
                    </a:cubicBezTo>
                    <a:cubicBezTo>
                      <a:pt x="23" y="14"/>
                      <a:pt x="21" y="15"/>
                      <a:pt x="19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" name="Freeform 185"/>
              <p:cNvSpPr>
                <a:spLocks/>
              </p:cNvSpPr>
              <p:nvPr/>
            </p:nvSpPr>
            <p:spPr bwMode="auto">
              <a:xfrm>
                <a:off x="3294063" y="-3024188"/>
                <a:ext cx="165100" cy="301625"/>
              </a:xfrm>
              <a:custGeom>
                <a:avLst/>
                <a:gdLst>
                  <a:gd name="T0" fmla="*/ 1 w 44"/>
                  <a:gd name="T1" fmla="*/ 80 h 80"/>
                  <a:gd name="T2" fmla="*/ 4 w 44"/>
                  <a:gd name="T3" fmla="*/ 78 h 80"/>
                  <a:gd name="T4" fmla="*/ 31 w 44"/>
                  <a:gd name="T5" fmla="*/ 53 h 80"/>
                  <a:gd name="T6" fmla="*/ 42 w 44"/>
                  <a:gd name="T7" fmla="*/ 18 h 80"/>
                  <a:gd name="T8" fmla="*/ 33 w 44"/>
                  <a:gd name="T9" fmla="*/ 1 h 80"/>
                  <a:gd name="T10" fmla="*/ 30 w 44"/>
                  <a:gd name="T11" fmla="*/ 2 h 80"/>
                  <a:gd name="T12" fmla="*/ 5 w 44"/>
                  <a:gd name="T13" fmla="*/ 39 h 80"/>
                  <a:gd name="T14" fmla="*/ 4 w 44"/>
                  <a:gd name="T15" fmla="*/ 44 h 80"/>
                  <a:gd name="T16" fmla="*/ 5 w 44"/>
                  <a:gd name="T17" fmla="*/ 51 h 80"/>
                  <a:gd name="T18" fmla="*/ 6 w 44"/>
                  <a:gd name="T19" fmla="*/ 57 h 80"/>
                  <a:gd name="T20" fmla="*/ 28 w 44"/>
                  <a:gd name="T21" fmla="*/ 27 h 80"/>
                  <a:gd name="T22" fmla="*/ 28 w 44"/>
                  <a:gd name="T23" fmla="*/ 40 h 80"/>
                  <a:gd name="T24" fmla="*/ 8 w 44"/>
                  <a:gd name="T25" fmla="*/ 61 h 80"/>
                  <a:gd name="T26" fmla="*/ 5 w 44"/>
                  <a:gd name="T27" fmla="*/ 64 h 80"/>
                  <a:gd name="T28" fmla="*/ 3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2" y="79"/>
                      <a:pt x="3" y="78"/>
                      <a:pt x="4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2"/>
                      <a:pt x="42" y="18"/>
                    </a:cubicBezTo>
                    <a:cubicBezTo>
                      <a:pt x="40" y="12"/>
                      <a:pt x="37" y="6"/>
                      <a:pt x="33" y="1"/>
                    </a:cubicBezTo>
                    <a:cubicBezTo>
                      <a:pt x="32" y="0"/>
                      <a:pt x="31" y="0"/>
                      <a:pt x="30" y="2"/>
                    </a:cubicBezTo>
                    <a:cubicBezTo>
                      <a:pt x="23" y="15"/>
                      <a:pt x="15" y="28"/>
                      <a:pt x="5" y="39"/>
                    </a:cubicBezTo>
                    <a:cubicBezTo>
                      <a:pt x="3" y="41"/>
                      <a:pt x="3" y="43"/>
                      <a:pt x="4" y="44"/>
                    </a:cubicBezTo>
                    <a:cubicBezTo>
                      <a:pt x="4" y="46"/>
                      <a:pt x="4" y="49"/>
                      <a:pt x="5" y="51"/>
                    </a:cubicBezTo>
                    <a:cubicBezTo>
                      <a:pt x="5" y="53"/>
                      <a:pt x="5" y="55"/>
                      <a:pt x="6" y="57"/>
                    </a:cubicBezTo>
                    <a:cubicBezTo>
                      <a:pt x="15" y="48"/>
                      <a:pt x="23" y="39"/>
                      <a:pt x="28" y="27"/>
                    </a:cubicBezTo>
                    <a:cubicBezTo>
                      <a:pt x="31" y="32"/>
                      <a:pt x="30" y="36"/>
                      <a:pt x="28" y="40"/>
                    </a:cubicBezTo>
                    <a:cubicBezTo>
                      <a:pt x="23" y="48"/>
                      <a:pt x="15" y="54"/>
                      <a:pt x="8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5" y="67"/>
                      <a:pt x="4" y="70"/>
                      <a:pt x="3" y="73"/>
                    </a:cubicBezTo>
                    <a:cubicBezTo>
                      <a:pt x="2" y="75"/>
                      <a:pt x="1" y="77"/>
                      <a:pt x="0" y="80"/>
                    </a:cubicBezTo>
                    <a:cubicBezTo>
                      <a:pt x="1" y="80"/>
                      <a:pt x="1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" name="Freeform 186"/>
              <p:cNvSpPr>
                <a:spLocks/>
              </p:cNvSpPr>
              <p:nvPr/>
            </p:nvSpPr>
            <p:spPr bwMode="auto">
              <a:xfrm>
                <a:off x="1971675" y="-3024188"/>
                <a:ext cx="169863" cy="304800"/>
              </a:xfrm>
              <a:custGeom>
                <a:avLst/>
                <a:gdLst>
                  <a:gd name="T0" fmla="*/ 13 w 45"/>
                  <a:gd name="T1" fmla="*/ 54 h 81"/>
                  <a:gd name="T2" fmla="*/ 36 w 45"/>
                  <a:gd name="T3" fmla="*/ 75 h 81"/>
                  <a:gd name="T4" fmla="*/ 45 w 45"/>
                  <a:gd name="T5" fmla="*/ 81 h 81"/>
                  <a:gd name="T6" fmla="*/ 44 w 45"/>
                  <a:gd name="T7" fmla="*/ 79 h 81"/>
                  <a:gd name="T8" fmla="*/ 40 w 45"/>
                  <a:gd name="T9" fmla="*/ 67 h 81"/>
                  <a:gd name="T10" fmla="*/ 37 w 45"/>
                  <a:gd name="T11" fmla="*/ 61 h 81"/>
                  <a:gd name="T12" fmla="*/ 26 w 45"/>
                  <a:gd name="T13" fmla="*/ 52 h 81"/>
                  <a:gd name="T14" fmla="*/ 15 w 45"/>
                  <a:gd name="T15" fmla="*/ 36 h 81"/>
                  <a:gd name="T16" fmla="*/ 16 w 45"/>
                  <a:gd name="T17" fmla="*/ 27 h 81"/>
                  <a:gd name="T18" fmla="*/ 39 w 45"/>
                  <a:gd name="T19" fmla="*/ 58 h 81"/>
                  <a:gd name="T20" fmla="*/ 40 w 45"/>
                  <a:gd name="T21" fmla="*/ 57 h 81"/>
                  <a:gd name="T22" fmla="*/ 41 w 45"/>
                  <a:gd name="T23" fmla="*/ 45 h 81"/>
                  <a:gd name="T24" fmla="*/ 40 w 45"/>
                  <a:gd name="T25" fmla="*/ 40 h 81"/>
                  <a:gd name="T26" fmla="*/ 31 w 45"/>
                  <a:gd name="T27" fmla="*/ 28 h 81"/>
                  <a:gd name="T28" fmla="*/ 15 w 45"/>
                  <a:gd name="T29" fmla="*/ 2 h 81"/>
                  <a:gd name="T30" fmla="*/ 11 w 45"/>
                  <a:gd name="T31" fmla="*/ 2 h 81"/>
                  <a:gd name="T32" fmla="*/ 3 w 45"/>
                  <a:gd name="T33" fmla="*/ 35 h 81"/>
                  <a:gd name="T34" fmla="*/ 13 w 45"/>
                  <a:gd name="T35" fmla="*/ 5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81">
                    <a:moveTo>
                      <a:pt x="13" y="54"/>
                    </a:moveTo>
                    <a:cubicBezTo>
                      <a:pt x="20" y="62"/>
                      <a:pt x="28" y="69"/>
                      <a:pt x="36" y="75"/>
                    </a:cubicBezTo>
                    <a:cubicBezTo>
                      <a:pt x="39" y="77"/>
                      <a:pt x="41" y="79"/>
                      <a:pt x="45" y="81"/>
                    </a:cubicBezTo>
                    <a:cubicBezTo>
                      <a:pt x="44" y="80"/>
                      <a:pt x="44" y="80"/>
                      <a:pt x="44" y="79"/>
                    </a:cubicBezTo>
                    <a:cubicBezTo>
                      <a:pt x="43" y="75"/>
                      <a:pt x="42" y="71"/>
                      <a:pt x="40" y="67"/>
                    </a:cubicBezTo>
                    <a:cubicBezTo>
                      <a:pt x="40" y="65"/>
                      <a:pt x="40" y="63"/>
                      <a:pt x="37" y="61"/>
                    </a:cubicBezTo>
                    <a:cubicBezTo>
                      <a:pt x="33" y="59"/>
                      <a:pt x="30" y="55"/>
                      <a:pt x="26" y="52"/>
                    </a:cubicBezTo>
                    <a:cubicBezTo>
                      <a:pt x="22" y="48"/>
                      <a:pt x="17" y="43"/>
                      <a:pt x="15" y="36"/>
                    </a:cubicBezTo>
                    <a:cubicBezTo>
                      <a:pt x="14" y="33"/>
                      <a:pt x="14" y="30"/>
                      <a:pt x="16" y="27"/>
                    </a:cubicBezTo>
                    <a:cubicBezTo>
                      <a:pt x="22" y="39"/>
                      <a:pt x="30" y="49"/>
                      <a:pt x="39" y="58"/>
                    </a:cubicBezTo>
                    <a:cubicBezTo>
                      <a:pt x="39" y="57"/>
                      <a:pt x="40" y="57"/>
                      <a:pt x="40" y="57"/>
                    </a:cubicBezTo>
                    <a:cubicBezTo>
                      <a:pt x="40" y="53"/>
                      <a:pt x="41" y="49"/>
                      <a:pt x="41" y="45"/>
                    </a:cubicBezTo>
                    <a:cubicBezTo>
                      <a:pt x="42" y="43"/>
                      <a:pt x="41" y="42"/>
                      <a:pt x="40" y="40"/>
                    </a:cubicBezTo>
                    <a:cubicBezTo>
                      <a:pt x="37" y="36"/>
                      <a:pt x="34" y="32"/>
                      <a:pt x="31" y="28"/>
                    </a:cubicBezTo>
                    <a:cubicBezTo>
                      <a:pt x="25" y="20"/>
                      <a:pt x="20" y="11"/>
                      <a:pt x="15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3" y="11"/>
                      <a:pt x="0" y="22"/>
                      <a:pt x="3" y="35"/>
                    </a:cubicBezTo>
                    <a:cubicBezTo>
                      <a:pt x="5" y="42"/>
                      <a:pt x="9" y="48"/>
                      <a:pt x="13" y="5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" name="Freeform 187"/>
              <p:cNvSpPr>
                <a:spLocks/>
              </p:cNvSpPr>
              <p:nvPr/>
            </p:nvSpPr>
            <p:spPr bwMode="auto">
              <a:xfrm>
                <a:off x="2597150" y="-3241675"/>
                <a:ext cx="241300" cy="134937"/>
              </a:xfrm>
              <a:custGeom>
                <a:avLst/>
                <a:gdLst>
                  <a:gd name="T0" fmla="*/ 10 w 64"/>
                  <a:gd name="T1" fmla="*/ 36 h 36"/>
                  <a:gd name="T2" fmla="*/ 54 w 64"/>
                  <a:gd name="T3" fmla="*/ 36 h 36"/>
                  <a:gd name="T4" fmla="*/ 58 w 64"/>
                  <a:gd name="T5" fmla="*/ 34 h 36"/>
                  <a:gd name="T6" fmla="*/ 63 w 64"/>
                  <a:gd name="T7" fmla="*/ 20 h 36"/>
                  <a:gd name="T8" fmla="*/ 63 w 64"/>
                  <a:gd name="T9" fmla="*/ 11 h 36"/>
                  <a:gd name="T10" fmla="*/ 45 w 64"/>
                  <a:gd name="T11" fmla="*/ 1 h 36"/>
                  <a:gd name="T12" fmla="*/ 41 w 64"/>
                  <a:gd name="T13" fmla="*/ 21 h 36"/>
                  <a:gd name="T14" fmla="*/ 36 w 64"/>
                  <a:gd name="T15" fmla="*/ 31 h 36"/>
                  <a:gd name="T16" fmla="*/ 28 w 64"/>
                  <a:gd name="T17" fmla="*/ 31 h 36"/>
                  <a:gd name="T18" fmla="*/ 27 w 64"/>
                  <a:gd name="T19" fmla="*/ 30 h 36"/>
                  <a:gd name="T20" fmla="*/ 20 w 64"/>
                  <a:gd name="T21" fmla="*/ 9 h 36"/>
                  <a:gd name="T22" fmla="*/ 19 w 64"/>
                  <a:gd name="T23" fmla="*/ 0 h 36"/>
                  <a:gd name="T24" fmla="*/ 10 w 64"/>
                  <a:gd name="T25" fmla="*/ 2 h 36"/>
                  <a:gd name="T26" fmla="*/ 1 w 64"/>
                  <a:gd name="T27" fmla="*/ 17 h 36"/>
                  <a:gd name="T28" fmla="*/ 5 w 64"/>
                  <a:gd name="T29" fmla="*/ 33 h 36"/>
                  <a:gd name="T30" fmla="*/ 10 w 64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36">
                    <a:moveTo>
                      <a:pt x="10" y="36"/>
                    </a:moveTo>
                    <a:cubicBezTo>
                      <a:pt x="24" y="36"/>
                      <a:pt x="40" y="36"/>
                      <a:pt x="54" y="36"/>
                    </a:cubicBezTo>
                    <a:cubicBezTo>
                      <a:pt x="56" y="36"/>
                      <a:pt x="57" y="36"/>
                      <a:pt x="58" y="34"/>
                    </a:cubicBezTo>
                    <a:cubicBezTo>
                      <a:pt x="59" y="29"/>
                      <a:pt x="61" y="25"/>
                      <a:pt x="63" y="20"/>
                    </a:cubicBezTo>
                    <a:cubicBezTo>
                      <a:pt x="64" y="17"/>
                      <a:pt x="64" y="14"/>
                      <a:pt x="63" y="11"/>
                    </a:cubicBezTo>
                    <a:cubicBezTo>
                      <a:pt x="61" y="4"/>
                      <a:pt x="51" y="0"/>
                      <a:pt x="45" y="1"/>
                    </a:cubicBezTo>
                    <a:cubicBezTo>
                      <a:pt x="44" y="8"/>
                      <a:pt x="42" y="15"/>
                      <a:pt x="41" y="21"/>
                    </a:cubicBezTo>
                    <a:cubicBezTo>
                      <a:pt x="40" y="25"/>
                      <a:pt x="38" y="28"/>
                      <a:pt x="36" y="31"/>
                    </a:cubicBezTo>
                    <a:cubicBezTo>
                      <a:pt x="33" y="35"/>
                      <a:pt x="31" y="34"/>
                      <a:pt x="28" y="31"/>
                    </a:cubicBezTo>
                    <a:cubicBezTo>
                      <a:pt x="28" y="31"/>
                      <a:pt x="27" y="30"/>
                      <a:pt x="27" y="30"/>
                    </a:cubicBezTo>
                    <a:cubicBezTo>
                      <a:pt x="23" y="23"/>
                      <a:pt x="22" y="16"/>
                      <a:pt x="20" y="9"/>
                    </a:cubicBezTo>
                    <a:cubicBezTo>
                      <a:pt x="20" y="6"/>
                      <a:pt x="20" y="3"/>
                      <a:pt x="19" y="0"/>
                    </a:cubicBezTo>
                    <a:cubicBezTo>
                      <a:pt x="16" y="1"/>
                      <a:pt x="13" y="1"/>
                      <a:pt x="10" y="2"/>
                    </a:cubicBezTo>
                    <a:cubicBezTo>
                      <a:pt x="4" y="5"/>
                      <a:pt x="0" y="9"/>
                      <a:pt x="1" y="17"/>
                    </a:cubicBezTo>
                    <a:cubicBezTo>
                      <a:pt x="1" y="22"/>
                      <a:pt x="3" y="28"/>
                      <a:pt x="5" y="33"/>
                    </a:cubicBezTo>
                    <a:cubicBezTo>
                      <a:pt x="6" y="35"/>
                      <a:pt x="7" y="36"/>
                      <a:pt x="10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" name="Freeform 188"/>
              <p:cNvSpPr>
                <a:spLocks/>
              </p:cNvSpPr>
              <p:nvPr/>
            </p:nvSpPr>
            <p:spPr bwMode="auto">
              <a:xfrm>
                <a:off x="2416175" y="-307657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6 w 43"/>
                  <a:gd name="T3" fmla="*/ 26 h 26"/>
                  <a:gd name="T4" fmla="*/ 39 w 43"/>
                  <a:gd name="T5" fmla="*/ 25 h 26"/>
                  <a:gd name="T6" fmla="*/ 40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20 h 26"/>
                  <a:gd name="T16" fmla="*/ 21 w 43"/>
                  <a:gd name="T17" fmla="*/ 22 h 26"/>
                  <a:gd name="T18" fmla="*/ 18 w 43"/>
                  <a:gd name="T19" fmla="*/ 20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0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6" y="26"/>
                    </a:cubicBezTo>
                    <a:cubicBezTo>
                      <a:pt x="38" y="26"/>
                      <a:pt x="39" y="26"/>
                      <a:pt x="39" y="25"/>
                    </a:cubicBezTo>
                    <a:cubicBezTo>
                      <a:pt x="39" y="23"/>
                      <a:pt x="40" y="22"/>
                      <a:pt x="40" y="20"/>
                    </a:cubicBezTo>
                    <a:cubicBezTo>
                      <a:pt x="41" y="15"/>
                      <a:pt x="43" y="9"/>
                      <a:pt x="39" y="5"/>
                    </a:cubicBezTo>
                    <a:cubicBezTo>
                      <a:pt x="36" y="2"/>
                      <a:pt x="32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20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20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0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2" y="26"/>
                      <a:pt x="3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" name="Freeform 189"/>
              <p:cNvSpPr>
                <a:spLocks/>
              </p:cNvSpPr>
              <p:nvPr/>
            </p:nvSpPr>
            <p:spPr bwMode="auto">
              <a:xfrm>
                <a:off x="2857500" y="-3084513"/>
                <a:ext cx="161925" cy="106362"/>
              </a:xfrm>
              <a:custGeom>
                <a:avLst/>
                <a:gdLst>
                  <a:gd name="T0" fmla="*/ 6 w 43"/>
                  <a:gd name="T1" fmla="*/ 28 h 28"/>
                  <a:gd name="T2" fmla="*/ 13 w 43"/>
                  <a:gd name="T3" fmla="*/ 28 h 28"/>
                  <a:gd name="T4" fmla="*/ 37 w 43"/>
                  <a:gd name="T5" fmla="*/ 28 h 28"/>
                  <a:gd name="T6" fmla="*/ 40 w 43"/>
                  <a:gd name="T7" fmla="*/ 26 h 28"/>
                  <a:gd name="T8" fmla="*/ 42 w 43"/>
                  <a:gd name="T9" fmla="*/ 16 h 28"/>
                  <a:gd name="T10" fmla="*/ 37 w 43"/>
                  <a:gd name="T11" fmla="*/ 4 h 28"/>
                  <a:gd name="T12" fmla="*/ 29 w 43"/>
                  <a:gd name="T13" fmla="*/ 0 h 28"/>
                  <a:gd name="T14" fmla="*/ 28 w 43"/>
                  <a:gd name="T15" fmla="*/ 4 h 28"/>
                  <a:gd name="T16" fmla="*/ 25 w 43"/>
                  <a:gd name="T17" fmla="*/ 21 h 28"/>
                  <a:gd name="T18" fmla="*/ 22 w 43"/>
                  <a:gd name="T19" fmla="*/ 23 h 28"/>
                  <a:gd name="T20" fmla="*/ 19 w 43"/>
                  <a:gd name="T21" fmla="*/ 21 h 28"/>
                  <a:gd name="T22" fmla="*/ 15 w 43"/>
                  <a:gd name="T23" fmla="*/ 6 h 28"/>
                  <a:gd name="T24" fmla="*/ 14 w 43"/>
                  <a:gd name="T25" fmla="*/ 1 h 28"/>
                  <a:gd name="T26" fmla="*/ 9 w 43"/>
                  <a:gd name="T27" fmla="*/ 3 h 28"/>
                  <a:gd name="T28" fmla="*/ 1 w 43"/>
                  <a:gd name="T29" fmla="*/ 11 h 28"/>
                  <a:gd name="T30" fmla="*/ 2 w 43"/>
                  <a:gd name="T31" fmla="*/ 25 h 28"/>
                  <a:gd name="T32" fmla="*/ 6 w 43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28">
                    <a:moveTo>
                      <a:pt x="6" y="28"/>
                    </a:moveTo>
                    <a:cubicBezTo>
                      <a:pt x="9" y="28"/>
                      <a:pt x="11" y="28"/>
                      <a:pt x="13" y="28"/>
                    </a:cubicBezTo>
                    <a:cubicBezTo>
                      <a:pt x="21" y="28"/>
                      <a:pt x="29" y="28"/>
                      <a:pt x="37" y="28"/>
                    </a:cubicBezTo>
                    <a:cubicBezTo>
                      <a:pt x="39" y="28"/>
                      <a:pt x="40" y="28"/>
                      <a:pt x="40" y="26"/>
                    </a:cubicBezTo>
                    <a:cubicBezTo>
                      <a:pt x="40" y="22"/>
                      <a:pt x="41" y="19"/>
                      <a:pt x="42" y="16"/>
                    </a:cubicBezTo>
                    <a:cubicBezTo>
                      <a:pt x="43" y="11"/>
                      <a:pt x="41" y="7"/>
                      <a:pt x="37" y="4"/>
                    </a:cubicBezTo>
                    <a:cubicBezTo>
                      <a:pt x="35" y="3"/>
                      <a:pt x="32" y="2"/>
                      <a:pt x="29" y="0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8" y="10"/>
                      <a:pt x="27" y="16"/>
                      <a:pt x="25" y="21"/>
                    </a:cubicBezTo>
                    <a:cubicBezTo>
                      <a:pt x="24" y="22"/>
                      <a:pt x="23" y="23"/>
                      <a:pt x="22" y="23"/>
                    </a:cubicBezTo>
                    <a:cubicBezTo>
                      <a:pt x="21" y="23"/>
                      <a:pt x="19" y="22"/>
                      <a:pt x="19" y="21"/>
                    </a:cubicBezTo>
                    <a:cubicBezTo>
                      <a:pt x="16" y="16"/>
                      <a:pt x="15" y="11"/>
                      <a:pt x="15" y="6"/>
                    </a:cubicBezTo>
                    <a:cubicBezTo>
                      <a:pt x="15" y="4"/>
                      <a:pt x="14" y="2"/>
                      <a:pt x="14" y="1"/>
                    </a:cubicBezTo>
                    <a:cubicBezTo>
                      <a:pt x="12" y="1"/>
                      <a:pt x="10" y="2"/>
                      <a:pt x="9" y="3"/>
                    </a:cubicBezTo>
                    <a:cubicBezTo>
                      <a:pt x="5" y="4"/>
                      <a:pt x="2" y="7"/>
                      <a:pt x="1" y="11"/>
                    </a:cubicBezTo>
                    <a:cubicBezTo>
                      <a:pt x="0" y="16"/>
                      <a:pt x="2" y="20"/>
                      <a:pt x="2" y="25"/>
                    </a:cubicBezTo>
                    <a:cubicBezTo>
                      <a:pt x="3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" name="Freeform 190"/>
              <p:cNvSpPr>
                <a:spLocks/>
              </p:cNvSpPr>
              <p:nvPr/>
            </p:nvSpPr>
            <p:spPr bwMode="auto">
              <a:xfrm>
                <a:off x="3252788" y="-2516188"/>
                <a:ext cx="206375" cy="95250"/>
              </a:xfrm>
              <a:custGeom>
                <a:avLst/>
                <a:gdLst>
                  <a:gd name="T0" fmla="*/ 9 w 55"/>
                  <a:gd name="T1" fmla="*/ 0 h 25"/>
                  <a:gd name="T2" fmla="*/ 14 w 55"/>
                  <a:gd name="T3" fmla="*/ 8 h 25"/>
                  <a:gd name="T4" fmla="*/ 16 w 55"/>
                  <a:gd name="T5" fmla="*/ 9 h 25"/>
                  <a:gd name="T6" fmla="*/ 32 w 55"/>
                  <a:gd name="T7" fmla="*/ 10 h 25"/>
                  <a:gd name="T8" fmla="*/ 36 w 55"/>
                  <a:gd name="T9" fmla="*/ 10 h 25"/>
                  <a:gd name="T10" fmla="*/ 35 w 55"/>
                  <a:gd name="T11" fmla="*/ 12 h 25"/>
                  <a:gd name="T12" fmla="*/ 26 w 55"/>
                  <a:gd name="T13" fmla="*/ 16 h 25"/>
                  <a:gd name="T14" fmla="*/ 14 w 55"/>
                  <a:gd name="T15" fmla="*/ 14 h 25"/>
                  <a:gd name="T16" fmla="*/ 13 w 55"/>
                  <a:gd name="T17" fmla="*/ 14 h 25"/>
                  <a:gd name="T18" fmla="*/ 0 w 55"/>
                  <a:gd name="T19" fmla="*/ 17 h 25"/>
                  <a:gd name="T20" fmla="*/ 0 w 55"/>
                  <a:gd name="T21" fmla="*/ 17 h 25"/>
                  <a:gd name="T22" fmla="*/ 8 w 55"/>
                  <a:gd name="T23" fmla="*/ 20 h 25"/>
                  <a:gd name="T24" fmla="*/ 24 w 55"/>
                  <a:gd name="T25" fmla="*/ 23 h 25"/>
                  <a:gd name="T26" fmla="*/ 51 w 55"/>
                  <a:gd name="T27" fmla="*/ 13 h 25"/>
                  <a:gd name="T28" fmla="*/ 55 w 55"/>
                  <a:gd name="T29" fmla="*/ 2 h 25"/>
                  <a:gd name="T30" fmla="*/ 9 w 55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6" y="9"/>
                    </a:cubicBezTo>
                    <a:cubicBezTo>
                      <a:pt x="21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8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3" y="21"/>
                      <a:pt x="18" y="22"/>
                      <a:pt x="24" y="23"/>
                    </a:cubicBezTo>
                    <a:cubicBezTo>
                      <a:pt x="35" y="25"/>
                      <a:pt x="45" y="23"/>
                      <a:pt x="51" y="13"/>
                    </a:cubicBezTo>
                    <a:cubicBezTo>
                      <a:pt x="53" y="10"/>
                      <a:pt x="55" y="6"/>
                      <a:pt x="55" y="2"/>
                    </a:cubicBezTo>
                    <a:cubicBezTo>
                      <a:pt x="40" y="4"/>
                      <a:pt x="24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" name="Freeform 191"/>
              <p:cNvSpPr>
                <a:spLocks/>
              </p:cNvSpPr>
              <p:nvPr/>
            </p:nvSpPr>
            <p:spPr bwMode="auto">
              <a:xfrm>
                <a:off x="1971675" y="-2516188"/>
                <a:ext cx="211138" cy="95250"/>
              </a:xfrm>
              <a:custGeom>
                <a:avLst/>
                <a:gdLst>
                  <a:gd name="T0" fmla="*/ 31 w 56"/>
                  <a:gd name="T1" fmla="*/ 23 h 25"/>
                  <a:gd name="T2" fmla="*/ 53 w 56"/>
                  <a:gd name="T3" fmla="*/ 18 h 25"/>
                  <a:gd name="T4" fmla="*/ 56 w 56"/>
                  <a:gd name="T5" fmla="*/ 17 h 25"/>
                  <a:gd name="T6" fmla="*/ 50 w 56"/>
                  <a:gd name="T7" fmla="*/ 15 h 25"/>
                  <a:gd name="T8" fmla="*/ 36 w 56"/>
                  <a:gd name="T9" fmla="*/ 15 h 25"/>
                  <a:gd name="T10" fmla="*/ 24 w 56"/>
                  <a:gd name="T11" fmla="*/ 15 h 25"/>
                  <a:gd name="T12" fmla="*/ 20 w 56"/>
                  <a:gd name="T13" fmla="*/ 11 h 25"/>
                  <a:gd name="T14" fmla="*/ 23 w 56"/>
                  <a:gd name="T15" fmla="*/ 10 h 25"/>
                  <a:gd name="T16" fmla="*/ 33 w 56"/>
                  <a:gd name="T17" fmla="*/ 10 h 25"/>
                  <a:gd name="T18" fmla="*/ 40 w 56"/>
                  <a:gd name="T19" fmla="*/ 9 h 25"/>
                  <a:gd name="T20" fmla="*/ 47 w 56"/>
                  <a:gd name="T21" fmla="*/ 0 h 25"/>
                  <a:gd name="T22" fmla="*/ 24 w 56"/>
                  <a:gd name="T23" fmla="*/ 3 h 25"/>
                  <a:gd name="T24" fmla="*/ 0 w 56"/>
                  <a:gd name="T25" fmla="*/ 2 h 25"/>
                  <a:gd name="T26" fmla="*/ 2 w 56"/>
                  <a:gd name="T27" fmla="*/ 8 h 25"/>
                  <a:gd name="T28" fmla="*/ 31 w 56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5">
                    <a:moveTo>
                      <a:pt x="31" y="23"/>
                    </a:moveTo>
                    <a:cubicBezTo>
                      <a:pt x="38" y="22"/>
                      <a:pt x="46" y="20"/>
                      <a:pt x="53" y="18"/>
                    </a:cubicBezTo>
                    <a:cubicBezTo>
                      <a:pt x="54" y="18"/>
                      <a:pt x="55" y="17"/>
                      <a:pt x="56" y="17"/>
                    </a:cubicBezTo>
                    <a:cubicBezTo>
                      <a:pt x="54" y="16"/>
                      <a:pt x="52" y="16"/>
                      <a:pt x="50" y="15"/>
                    </a:cubicBezTo>
                    <a:cubicBezTo>
                      <a:pt x="46" y="14"/>
                      <a:pt x="41" y="13"/>
                      <a:pt x="36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1" y="13"/>
                      <a:pt x="20" y="11"/>
                    </a:cubicBezTo>
                    <a:cubicBezTo>
                      <a:pt x="22" y="10"/>
                      <a:pt x="22" y="10"/>
                      <a:pt x="23" y="10"/>
                    </a:cubicBezTo>
                    <a:cubicBezTo>
                      <a:pt x="26" y="10"/>
                      <a:pt x="30" y="10"/>
                      <a:pt x="33" y="10"/>
                    </a:cubicBezTo>
                    <a:cubicBezTo>
                      <a:pt x="35" y="10"/>
                      <a:pt x="38" y="10"/>
                      <a:pt x="40" y="9"/>
                    </a:cubicBezTo>
                    <a:cubicBezTo>
                      <a:pt x="43" y="7"/>
                      <a:pt x="45" y="3"/>
                      <a:pt x="47" y="0"/>
                    </a:cubicBezTo>
                    <a:cubicBezTo>
                      <a:pt x="39" y="1"/>
                      <a:pt x="31" y="2"/>
                      <a:pt x="24" y="3"/>
                    </a:cubicBezTo>
                    <a:cubicBezTo>
                      <a:pt x="16" y="3"/>
                      <a:pt x="8" y="2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7" y="20"/>
                      <a:pt x="18" y="25"/>
                      <a:pt x="31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" name="Freeform 192"/>
              <p:cNvSpPr>
                <a:spLocks/>
              </p:cNvSpPr>
              <p:nvPr/>
            </p:nvSpPr>
            <p:spPr bwMode="auto">
              <a:xfrm>
                <a:off x="3189288" y="-2439988"/>
                <a:ext cx="206375" cy="101600"/>
              </a:xfrm>
              <a:custGeom>
                <a:avLst/>
                <a:gdLst>
                  <a:gd name="T0" fmla="*/ 53 w 55"/>
                  <a:gd name="T1" fmla="*/ 10 h 27"/>
                  <a:gd name="T2" fmla="*/ 43 w 55"/>
                  <a:gd name="T3" fmla="*/ 9 h 27"/>
                  <a:gd name="T4" fmla="*/ 29 w 55"/>
                  <a:gd name="T5" fmla="*/ 6 h 27"/>
                  <a:gd name="T6" fmla="*/ 13 w 55"/>
                  <a:gd name="T7" fmla="*/ 0 h 27"/>
                  <a:gd name="T8" fmla="*/ 15 w 55"/>
                  <a:gd name="T9" fmla="*/ 9 h 27"/>
                  <a:gd name="T10" fmla="*/ 17 w 55"/>
                  <a:gd name="T11" fmla="*/ 10 h 27"/>
                  <a:gd name="T12" fmla="*/ 31 w 55"/>
                  <a:gd name="T13" fmla="*/ 15 h 27"/>
                  <a:gd name="T14" fmla="*/ 27 w 55"/>
                  <a:gd name="T15" fmla="*/ 18 h 27"/>
                  <a:gd name="T16" fmla="*/ 17 w 55"/>
                  <a:gd name="T17" fmla="*/ 16 h 27"/>
                  <a:gd name="T18" fmla="*/ 1 w 55"/>
                  <a:gd name="T19" fmla="*/ 14 h 27"/>
                  <a:gd name="T20" fmla="*/ 0 w 55"/>
                  <a:gd name="T21" fmla="*/ 15 h 27"/>
                  <a:gd name="T22" fmla="*/ 18 w 55"/>
                  <a:gd name="T23" fmla="*/ 24 h 27"/>
                  <a:gd name="T24" fmla="*/ 33 w 55"/>
                  <a:gd name="T25" fmla="*/ 27 h 27"/>
                  <a:gd name="T26" fmla="*/ 54 w 55"/>
                  <a:gd name="T27" fmla="*/ 12 h 27"/>
                  <a:gd name="T28" fmla="*/ 53 w 55"/>
                  <a:gd name="T29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7">
                    <a:moveTo>
                      <a:pt x="53" y="10"/>
                    </a:moveTo>
                    <a:cubicBezTo>
                      <a:pt x="50" y="10"/>
                      <a:pt x="46" y="10"/>
                      <a:pt x="43" y="9"/>
                    </a:cubicBezTo>
                    <a:cubicBezTo>
                      <a:pt x="38" y="8"/>
                      <a:pt x="34" y="7"/>
                      <a:pt x="29" y="6"/>
                    </a:cubicBezTo>
                    <a:cubicBezTo>
                      <a:pt x="24" y="4"/>
                      <a:pt x="19" y="2"/>
                      <a:pt x="13" y="0"/>
                    </a:cubicBezTo>
                    <a:cubicBezTo>
                      <a:pt x="14" y="3"/>
                      <a:pt x="15" y="6"/>
                      <a:pt x="15" y="9"/>
                    </a:cubicBezTo>
                    <a:cubicBezTo>
                      <a:pt x="16" y="10"/>
                      <a:pt x="16" y="10"/>
                      <a:pt x="17" y="10"/>
                    </a:cubicBezTo>
                    <a:cubicBezTo>
                      <a:pt x="21" y="12"/>
                      <a:pt x="26" y="13"/>
                      <a:pt x="31" y="15"/>
                    </a:cubicBezTo>
                    <a:cubicBezTo>
                      <a:pt x="30" y="16"/>
                      <a:pt x="29" y="18"/>
                      <a:pt x="27" y="18"/>
                    </a:cubicBezTo>
                    <a:cubicBezTo>
                      <a:pt x="24" y="18"/>
                      <a:pt x="20" y="18"/>
                      <a:pt x="17" y="16"/>
                    </a:cubicBezTo>
                    <a:cubicBezTo>
                      <a:pt x="12" y="13"/>
                      <a:pt x="7" y="14"/>
                      <a:pt x="1" y="14"/>
                    </a:cubicBezTo>
                    <a:cubicBezTo>
                      <a:pt x="1" y="14"/>
                      <a:pt x="1" y="15"/>
                      <a:pt x="0" y="15"/>
                    </a:cubicBezTo>
                    <a:cubicBezTo>
                      <a:pt x="7" y="18"/>
                      <a:pt x="12" y="21"/>
                      <a:pt x="18" y="24"/>
                    </a:cubicBezTo>
                    <a:cubicBezTo>
                      <a:pt x="23" y="26"/>
                      <a:pt x="28" y="27"/>
                      <a:pt x="33" y="27"/>
                    </a:cubicBezTo>
                    <a:cubicBezTo>
                      <a:pt x="42" y="27"/>
                      <a:pt x="51" y="19"/>
                      <a:pt x="54" y="12"/>
                    </a:cubicBezTo>
                    <a:cubicBezTo>
                      <a:pt x="55" y="11"/>
                      <a:pt x="54" y="10"/>
                      <a:pt x="5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" name="Freeform 193"/>
              <p:cNvSpPr>
                <a:spLocks/>
              </p:cNvSpPr>
              <p:nvPr/>
            </p:nvSpPr>
            <p:spPr bwMode="auto">
              <a:xfrm>
                <a:off x="2035175" y="-2439988"/>
                <a:ext cx="203200" cy="101600"/>
              </a:xfrm>
              <a:custGeom>
                <a:avLst/>
                <a:gdLst>
                  <a:gd name="T0" fmla="*/ 54 w 54"/>
                  <a:gd name="T1" fmla="*/ 15 h 27"/>
                  <a:gd name="T2" fmla="*/ 54 w 54"/>
                  <a:gd name="T3" fmla="*/ 14 h 27"/>
                  <a:gd name="T4" fmla="*/ 44 w 54"/>
                  <a:gd name="T5" fmla="*/ 14 h 27"/>
                  <a:gd name="T6" fmla="*/ 41 w 54"/>
                  <a:gd name="T7" fmla="*/ 15 h 27"/>
                  <a:gd name="T8" fmla="*/ 28 w 54"/>
                  <a:gd name="T9" fmla="*/ 18 h 27"/>
                  <a:gd name="T10" fmla="*/ 25 w 54"/>
                  <a:gd name="T11" fmla="*/ 14 h 27"/>
                  <a:gd name="T12" fmla="*/ 34 w 54"/>
                  <a:gd name="T13" fmla="*/ 12 h 27"/>
                  <a:gd name="T14" fmla="*/ 41 w 54"/>
                  <a:gd name="T15" fmla="*/ 4 h 27"/>
                  <a:gd name="T16" fmla="*/ 41 w 54"/>
                  <a:gd name="T17" fmla="*/ 2 h 27"/>
                  <a:gd name="T18" fmla="*/ 42 w 54"/>
                  <a:gd name="T19" fmla="*/ 0 h 27"/>
                  <a:gd name="T20" fmla="*/ 2 w 54"/>
                  <a:gd name="T21" fmla="*/ 10 h 27"/>
                  <a:gd name="T22" fmla="*/ 1 w 54"/>
                  <a:gd name="T23" fmla="*/ 13 h 27"/>
                  <a:gd name="T24" fmla="*/ 5 w 54"/>
                  <a:gd name="T25" fmla="*/ 18 h 27"/>
                  <a:gd name="T26" fmla="*/ 22 w 54"/>
                  <a:gd name="T27" fmla="*/ 27 h 27"/>
                  <a:gd name="T28" fmla="*/ 37 w 54"/>
                  <a:gd name="T29" fmla="*/ 24 h 27"/>
                  <a:gd name="T30" fmla="*/ 54 w 54"/>
                  <a:gd name="T3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7">
                    <a:moveTo>
                      <a:pt x="54" y="15"/>
                    </a:moveTo>
                    <a:cubicBezTo>
                      <a:pt x="54" y="15"/>
                      <a:pt x="54" y="14"/>
                      <a:pt x="54" y="14"/>
                    </a:cubicBezTo>
                    <a:cubicBezTo>
                      <a:pt x="50" y="14"/>
                      <a:pt x="47" y="14"/>
                      <a:pt x="44" y="14"/>
                    </a:cubicBezTo>
                    <a:cubicBezTo>
                      <a:pt x="43" y="14"/>
                      <a:pt x="42" y="14"/>
                      <a:pt x="41" y="15"/>
                    </a:cubicBezTo>
                    <a:cubicBezTo>
                      <a:pt x="37" y="17"/>
                      <a:pt x="33" y="19"/>
                      <a:pt x="28" y="18"/>
                    </a:cubicBezTo>
                    <a:cubicBezTo>
                      <a:pt x="26" y="18"/>
                      <a:pt x="24" y="16"/>
                      <a:pt x="25" y="14"/>
                    </a:cubicBezTo>
                    <a:cubicBezTo>
                      <a:pt x="28" y="14"/>
                      <a:pt x="31" y="13"/>
                      <a:pt x="34" y="12"/>
                    </a:cubicBezTo>
                    <a:cubicBezTo>
                      <a:pt x="38" y="11"/>
                      <a:pt x="41" y="9"/>
                      <a:pt x="41" y="4"/>
                    </a:cubicBezTo>
                    <a:cubicBezTo>
                      <a:pt x="41" y="4"/>
                      <a:pt x="41" y="3"/>
                      <a:pt x="41" y="2"/>
                    </a:cubicBezTo>
                    <a:cubicBezTo>
                      <a:pt x="41" y="1"/>
                      <a:pt x="41" y="1"/>
                      <a:pt x="42" y="0"/>
                    </a:cubicBezTo>
                    <a:cubicBezTo>
                      <a:pt x="29" y="6"/>
                      <a:pt x="16" y="10"/>
                      <a:pt x="2" y="10"/>
                    </a:cubicBezTo>
                    <a:cubicBezTo>
                      <a:pt x="0" y="10"/>
                      <a:pt x="0" y="11"/>
                      <a:pt x="1" y="13"/>
                    </a:cubicBezTo>
                    <a:cubicBezTo>
                      <a:pt x="2" y="15"/>
                      <a:pt x="4" y="17"/>
                      <a:pt x="5" y="18"/>
                    </a:cubicBezTo>
                    <a:cubicBezTo>
                      <a:pt x="10" y="23"/>
                      <a:pt x="15" y="27"/>
                      <a:pt x="22" y="27"/>
                    </a:cubicBezTo>
                    <a:cubicBezTo>
                      <a:pt x="27" y="27"/>
                      <a:pt x="32" y="26"/>
                      <a:pt x="37" y="24"/>
                    </a:cubicBezTo>
                    <a:cubicBezTo>
                      <a:pt x="43" y="21"/>
                      <a:pt x="48" y="18"/>
                      <a:pt x="54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" name="Freeform 194"/>
              <p:cNvSpPr>
                <a:spLocks/>
              </p:cNvSpPr>
              <p:nvPr/>
            </p:nvSpPr>
            <p:spPr bwMode="auto">
              <a:xfrm>
                <a:off x="2555875" y="-2816225"/>
                <a:ext cx="134938" cy="134937"/>
              </a:xfrm>
              <a:custGeom>
                <a:avLst/>
                <a:gdLst>
                  <a:gd name="T0" fmla="*/ 3 w 36"/>
                  <a:gd name="T1" fmla="*/ 28 h 36"/>
                  <a:gd name="T2" fmla="*/ 4 w 36"/>
                  <a:gd name="T3" fmla="*/ 36 h 36"/>
                  <a:gd name="T4" fmla="*/ 5 w 36"/>
                  <a:gd name="T5" fmla="*/ 36 h 36"/>
                  <a:gd name="T6" fmla="*/ 11 w 36"/>
                  <a:gd name="T7" fmla="*/ 23 h 36"/>
                  <a:gd name="T8" fmla="*/ 12 w 36"/>
                  <a:gd name="T9" fmla="*/ 19 h 36"/>
                  <a:gd name="T10" fmla="*/ 15 w 36"/>
                  <a:gd name="T11" fmla="*/ 22 h 36"/>
                  <a:gd name="T12" fmla="*/ 17 w 36"/>
                  <a:gd name="T13" fmla="*/ 24 h 36"/>
                  <a:gd name="T14" fmla="*/ 20 w 36"/>
                  <a:gd name="T15" fmla="*/ 28 h 36"/>
                  <a:gd name="T16" fmla="*/ 21 w 36"/>
                  <a:gd name="T17" fmla="*/ 20 h 36"/>
                  <a:gd name="T18" fmla="*/ 23 w 36"/>
                  <a:gd name="T19" fmla="*/ 19 h 36"/>
                  <a:gd name="T20" fmla="*/ 29 w 36"/>
                  <a:gd name="T21" fmla="*/ 23 h 36"/>
                  <a:gd name="T22" fmla="*/ 36 w 36"/>
                  <a:gd name="T23" fmla="*/ 26 h 36"/>
                  <a:gd name="T24" fmla="*/ 29 w 36"/>
                  <a:gd name="T25" fmla="*/ 5 h 36"/>
                  <a:gd name="T26" fmla="*/ 26 w 36"/>
                  <a:gd name="T27" fmla="*/ 3 h 36"/>
                  <a:gd name="T28" fmla="*/ 17 w 36"/>
                  <a:gd name="T29" fmla="*/ 2 h 36"/>
                  <a:gd name="T30" fmla="*/ 13 w 36"/>
                  <a:gd name="T31" fmla="*/ 0 h 36"/>
                  <a:gd name="T32" fmla="*/ 13 w 36"/>
                  <a:gd name="T33" fmla="*/ 0 h 36"/>
                  <a:gd name="T34" fmla="*/ 16 w 36"/>
                  <a:gd name="T35" fmla="*/ 10 h 36"/>
                  <a:gd name="T36" fmla="*/ 1 w 36"/>
                  <a:gd name="T37" fmla="*/ 4 h 36"/>
                  <a:gd name="T38" fmla="*/ 1 w 36"/>
                  <a:gd name="T39" fmla="*/ 15 h 36"/>
                  <a:gd name="T40" fmla="*/ 3 w 36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2"/>
                      <a:pt x="12" y="20"/>
                      <a:pt x="12" y="19"/>
                    </a:cubicBezTo>
                    <a:cubicBezTo>
                      <a:pt x="13" y="20"/>
                      <a:pt x="14" y="21"/>
                      <a:pt x="15" y="22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7" y="25"/>
                      <a:pt x="18" y="27"/>
                      <a:pt x="20" y="28"/>
                    </a:cubicBezTo>
                    <a:cubicBezTo>
                      <a:pt x="20" y="25"/>
                      <a:pt x="21" y="23"/>
                      <a:pt x="21" y="20"/>
                    </a:cubicBezTo>
                    <a:cubicBezTo>
                      <a:pt x="21" y="18"/>
                      <a:pt x="22" y="18"/>
                      <a:pt x="23" y="19"/>
                    </a:cubicBezTo>
                    <a:cubicBezTo>
                      <a:pt x="25" y="20"/>
                      <a:pt x="27" y="22"/>
                      <a:pt x="29" y="23"/>
                    </a:cubicBezTo>
                    <a:cubicBezTo>
                      <a:pt x="32" y="24"/>
                      <a:pt x="34" y="25"/>
                      <a:pt x="36" y="26"/>
                    </a:cubicBezTo>
                    <a:cubicBezTo>
                      <a:pt x="35" y="19"/>
                      <a:pt x="33" y="11"/>
                      <a:pt x="29" y="5"/>
                    </a:cubicBezTo>
                    <a:cubicBezTo>
                      <a:pt x="29" y="4"/>
                      <a:pt x="27" y="4"/>
                      <a:pt x="26" y="3"/>
                    </a:cubicBezTo>
                    <a:cubicBezTo>
                      <a:pt x="23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5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" name="Freeform 195"/>
              <p:cNvSpPr>
                <a:spLocks/>
              </p:cNvSpPr>
              <p:nvPr/>
            </p:nvSpPr>
            <p:spPr bwMode="auto">
              <a:xfrm>
                <a:off x="2732088" y="-2816225"/>
                <a:ext cx="147638" cy="134937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6 w 39"/>
                  <a:gd name="T13" fmla="*/ 19 h 36"/>
                  <a:gd name="T14" fmla="*/ 27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5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9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7" y="19"/>
                      <a:pt x="27" y="20"/>
                      <a:pt x="27" y="20"/>
                    </a:cubicBezTo>
                    <a:cubicBezTo>
                      <a:pt x="28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4" y="3"/>
                      <a:pt x="25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2" y="3"/>
                      <a:pt x="10" y="3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" name="Freeform 196"/>
              <p:cNvSpPr>
                <a:spLocks/>
              </p:cNvSpPr>
              <p:nvPr/>
            </p:nvSpPr>
            <p:spPr bwMode="auto">
              <a:xfrm>
                <a:off x="2130425" y="-2376488"/>
                <a:ext cx="179388" cy="112712"/>
              </a:xfrm>
              <a:custGeom>
                <a:avLst/>
                <a:gdLst>
                  <a:gd name="T0" fmla="*/ 48 w 48"/>
                  <a:gd name="T1" fmla="*/ 9 h 30"/>
                  <a:gd name="T2" fmla="*/ 38 w 48"/>
                  <a:gd name="T3" fmla="*/ 11 h 30"/>
                  <a:gd name="T4" fmla="*/ 35 w 48"/>
                  <a:gd name="T5" fmla="*/ 14 h 30"/>
                  <a:gd name="T6" fmla="*/ 29 w 48"/>
                  <a:gd name="T7" fmla="*/ 16 h 30"/>
                  <a:gd name="T8" fmla="*/ 27 w 48"/>
                  <a:gd name="T9" fmla="*/ 14 h 30"/>
                  <a:gd name="T10" fmla="*/ 28 w 48"/>
                  <a:gd name="T11" fmla="*/ 13 h 30"/>
                  <a:gd name="T12" fmla="*/ 30 w 48"/>
                  <a:gd name="T13" fmla="*/ 11 h 30"/>
                  <a:gd name="T14" fmla="*/ 32 w 48"/>
                  <a:gd name="T15" fmla="*/ 0 h 30"/>
                  <a:gd name="T16" fmla="*/ 0 w 48"/>
                  <a:gd name="T17" fmla="*/ 17 h 30"/>
                  <a:gd name="T18" fmla="*/ 1 w 48"/>
                  <a:gd name="T19" fmla="*/ 18 h 30"/>
                  <a:gd name="T20" fmla="*/ 26 w 48"/>
                  <a:gd name="T21" fmla="*/ 26 h 30"/>
                  <a:gd name="T22" fmla="*/ 44 w 48"/>
                  <a:gd name="T23" fmla="*/ 14 h 30"/>
                  <a:gd name="T24" fmla="*/ 48 w 48"/>
                  <a:gd name="T25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30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6"/>
                      <a:pt x="31" y="16"/>
                      <a:pt x="29" y="16"/>
                    </a:cubicBezTo>
                    <a:cubicBezTo>
                      <a:pt x="28" y="15"/>
                      <a:pt x="27" y="15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7"/>
                    </a:cubicBezTo>
                    <a:cubicBezTo>
                      <a:pt x="0" y="18"/>
                      <a:pt x="0" y="18"/>
                      <a:pt x="1" y="18"/>
                    </a:cubicBezTo>
                    <a:cubicBezTo>
                      <a:pt x="6" y="26"/>
                      <a:pt x="17" y="30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" name="Freeform 197"/>
              <p:cNvSpPr>
                <a:spLocks/>
              </p:cNvSpPr>
              <p:nvPr/>
            </p:nvSpPr>
            <p:spPr bwMode="auto">
              <a:xfrm>
                <a:off x="3124200" y="-2376488"/>
                <a:ext cx="180975" cy="112712"/>
              </a:xfrm>
              <a:custGeom>
                <a:avLst/>
                <a:gdLst>
                  <a:gd name="T0" fmla="*/ 17 w 48"/>
                  <a:gd name="T1" fmla="*/ 11 h 30"/>
                  <a:gd name="T2" fmla="*/ 19 w 48"/>
                  <a:gd name="T3" fmla="*/ 13 h 30"/>
                  <a:gd name="T4" fmla="*/ 21 w 48"/>
                  <a:gd name="T5" fmla="*/ 14 h 30"/>
                  <a:gd name="T6" fmla="*/ 19 w 48"/>
                  <a:gd name="T7" fmla="*/ 16 h 30"/>
                  <a:gd name="T8" fmla="*/ 12 w 48"/>
                  <a:gd name="T9" fmla="*/ 14 h 30"/>
                  <a:gd name="T10" fmla="*/ 6 w 48"/>
                  <a:gd name="T11" fmla="*/ 10 h 30"/>
                  <a:gd name="T12" fmla="*/ 0 w 48"/>
                  <a:gd name="T13" fmla="*/ 9 h 30"/>
                  <a:gd name="T14" fmla="*/ 21 w 48"/>
                  <a:gd name="T15" fmla="*/ 26 h 30"/>
                  <a:gd name="T16" fmla="*/ 45 w 48"/>
                  <a:gd name="T17" fmla="*/ 21 h 30"/>
                  <a:gd name="T18" fmla="*/ 48 w 48"/>
                  <a:gd name="T19" fmla="*/ 17 h 30"/>
                  <a:gd name="T20" fmla="*/ 15 w 48"/>
                  <a:gd name="T21" fmla="*/ 0 h 30"/>
                  <a:gd name="T22" fmla="*/ 17 w 48"/>
                  <a:gd name="T23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30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30"/>
                      <a:pt x="38" y="28"/>
                      <a:pt x="45" y="21"/>
                    </a:cubicBezTo>
                    <a:cubicBezTo>
                      <a:pt x="46" y="20"/>
                      <a:pt x="47" y="19"/>
                      <a:pt x="48" y="17"/>
                    </a:cubicBezTo>
                    <a:cubicBezTo>
                      <a:pt x="35" y="14"/>
                      <a:pt x="25" y="9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" name="Freeform 198"/>
              <p:cNvSpPr>
                <a:spLocks noEditPoints="1"/>
              </p:cNvSpPr>
              <p:nvPr/>
            </p:nvSpPr>
            <p:spPr bwMode="auto">
              <a:xfrm>
                <a:off x="2325688" y="-2917825"/>
                <a:ext cx="139700" cy="93662"/>
              </a:xfrm>
              <a:custGeom>
                <a:avLst/>
                <a:gdLst>
                  <a:gd name="T0" fmla="*/ 24 w 37"/>
                  <a:gd name="T1" fmla="*/ 0 h 25"/>
                  <a:gd name="T2" fmla="*/ 11 w 37"/>
                  <a:gd name="T3" fmla="*/ 3 h 25"/>
                  <a:gd name="T4" fmla="*/ 8 w 37"/>
                  <a:gd name="T5" fmla="*/ 25 h 25"/>
                  <a:gd name="T6" fmla="*/ 21 w 37"/>
                  <a:gd name="T7" fmla="*/ 17 h 25"/>
                  <a:gd name="T8" fmla="*/ 37 w 37"/>
                  <a:gd name="T9" fmla="*/ 18 h 25"/>
                  <a:gd name="T10" fmla="*/ 37 w 37"/>
                  <a:gd name="T11" fmla="*/ 18 h 25"/>
                  <a:gd name="T12" fmla="*/ 26 w 37"/>
                  <a:gd name="T13" fmla="*/ 2 h 25"/>
                  <a:gd name="T14" fmla="*/ 24 w 37"/>
                  <a:gd name="T15" fmla="*/ 0 h 25"/>
                  <a:gd name="T16" fmla="*/ 19 w 37"/>
                  <a:gd name="T17" fmla="*/ 6 h 25"/>
                  <a:gd name="T18" fmla="*/ 18 w 37"/>
                  <a:gd name="T19" fmla="*/ 5 h 25"/>
                  <a:gd name="T20" fmla="*/ 22 w 37"/>
                  <a:gd name="T21" fmla="*/ 3 h 25"/>
                  <a:gd name="T22" fmla="*/ 25 w 37"/>
                  <a:gd name="T23" fmla="*/ 6 h 25"/>
                  <a:gd name="T24" fmla="*/ 19 w 37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25">
                    <a:moveTo>
                      <a:pt x="24" y="0"/>
                    </a:moveTo>
                    <a:cubicBezTo>
                      <a:pt x="20" y="0"/>
                      <a:pt x="15" y="1"/>
                      <a:pt x="11" y="3"/>
                    </a:cubicBezTo>
                    <a:cubicBezTo>
                      <a:pt x="1" y="8"/>
                      <a:pt x="0" y="18"/>
                      <a:pt x="8" y="25"/>
                    </a:cubicBezTo>
                    <a:cubicBezTo>
                      <a:pt x="11" y="20"/>
                      <a:pt x="16" y="17"/>
                      <a:pt x="21" y="17"/>
                    </a:cubicBezTo>
                    <a:cubicBezTo>
                      <a:pt x="26" y="17"/>
                      <a:pt x="32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2" y="14"/>
                      <a:pt x="29" y="9"/>
                      <a:pt x="26" y="2"/>
                    </a:cubicBezTo>
                    <a:cubicBezTo>
                      <a:pt x="26" y="1"/>
                      <a:pt x="25" y="0"/>
                      <a:pt x="24" y="0"/>
                    </a:cubicBezTo>
                    <a:close/>
                    <a:moveTo>
                      <a:pt x="19" y="6"/>
                    </a:moveTo>
                    <a:cubicBezTo>
                      <a:pt x="18" y="6"/>
                      <a:pt x="18" y="5"/>
                      <a:pt x="18" y="5"/>
                    </a:cubicBezTo>
                    <a:cubicBezTo>
                      <a:pt x="20" y="4"/>
                      <a:pt x="21" y="4"/>
                      <a:pt x="22" y="3"/>
                    </a:cubicBezTo>
                    <a:cubicBezTo>
                      <a:pt x="23" y="3"/>
                      <a:pt x="24" y="5"/>
                      <a:pt x="25" y="6"/>
                    </a:cubicBezTo>
                    <a:cubicBezTo>
                      <a:pt x="22" y="6"/>
                      <a:pt x="21" y="6"/>
                      <a:pt x="19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" name="Freeform 199"/>
              <p:cNvSpPr>
                <a:spLocks noEditPoints="1"/>
              </p:cNvSpPr>
              <p:nvPr/>
            </p:nvSpPr>
            <p:spPr bwMode="auto">
              <a:xfrm>
                <a:off x="2962275" y="-2917825"/>
                <a:ext cx="139700" cy="93662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1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4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" name="Freeform 200"/>
              <p:cNvSpPr>
                <a:spLocks/>
              </p:cNvSpPr>
              <p:nvPr/>
            </p:nvSpPr>
            <p:spPr bwMode="auto">
              <a:xfrm>
                <a:off x="2178050" y="-3043238"/>
                <a:ext cx="84138" cy="158750"/>
              </a:xfrm>
              <a:custGeom>
                <a:avLst/>
                <a:gdLst>
                  <a:gd name="T0" fmla="*/ 8 w 22"/>
                  <a:gd name="T1" fmla="*/ 36 h 42"/>
                  <a:gd name="T2" fmla="*/ 14 w 22"/>
                  <a:gd name="T3" fmla="*/ 30 h 42"/>
                  <a:gd name="T4" fmla="*/ 19 w 22"/>
                  <a:gd name="T5" fmla="*/ 42 h 42"/>
                  <a:gd name="T6" fmla="*/ 20 w 22"/>
                  <a:gd name="T7" fmla="*/ 38 h 42"/>
                  <a:gd name="T8" fmla="*/ 19 w 22"/>
                  <a:gd name="T9" fmla="*/ 24 h 42"/>
                  <a:gd name="T10" fmla="*/ 14 w 22"/>
                  <a:gd name="T11" fmla="*/ 14 h 42"/>
                  <a:gd name="T12" fmla="*/ 14 w 22"/>
                  <a:gd name="T13" fmla="*/ 0 h 42"/>
                  <a:gd name="T14" fmla="*/ 14 w 22"/>
                  <a:gd name="T15" fmla="*/ 0 h 42"/>
                  <a:gd name="T16" fmla="*/ 7 w 22"/>
                  <a:gd name="T17" fmla="*/ 0 h 42"/>
                  <a:gd name="T18" fmla="*/ 2 w 22"/>
                  <a:gd name="T19" fmla="*/ 9 h 42"/>
                  <a:gd name="T20" fmla="*/ 6 w 22"/>
                  <a:gd name="T21" fmla="*/ 15 h 42"/>
                  <a:gd name="T22" fmla="*/ 10 w 22"/>
                  <a:gd name="T23" fmla="*/ 29 h 42"/>
                  <a:gd name="T24" fmla="*/ 8 w 22"/>
                  <a:gd name="T25" fmla="*/ 3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2">
                    <a:moveTo>
                      <a:pt x="8" y="36"/>
                    </a:moveTo>
                    <a:cubicBezTo>
                      <a:pt x="11" y="33"/>
                      <a:pt x="13" y="32"/>
                      <a:pt x="14" y="30"/>
                    </a:cubicBezTo>
                    <a:cubicBezTo>
                      <a:pt x="17" y="34"/>
                      <a:pt x="17" y="38"/>
                      <a:pt x="19" y="42"/>
                    </a:cubicBezTo>
                    <a:cubicBezTo>
                      <a:pt x="20" y="41"/>
                      <a:pt x="20" y="39"/>
                      <a:pt x="20" y="38"/>
                    </a:cubicBezTo>
                    <a:cubicBezTo>
                      <a:pt x="22" y="33"/>
                      <a:pt x="21" y="28"/>
                      <a:pt x="19" y="24"/>
                    </a:cubicBezTo>
                    <a:cubicBezTo>
                      <a:pt x="18" y="20"/>
                      <a:pt x="16" y="17"/>
                      <a:pt x="14" y="14"/>
                    </a:cubicBezTo>
                    <a:cubicBezTo>
                      <a:pt x="12" y="9"/>
                      <a:pt x="10" y="5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0"/>
                      <a:pt x="0" y="4"/>
                      <a:pt x="2" y="9"/>
                    </a:cubicBezTo>
                    <a:cubicBezTo>
                      <a:pt x="3" y="11"/>
                      <a:pt x="5" y="13"/>
                      <a:pt x="6" y="15"/>
                    </a:cubicBezTo>
                    <a:cubicBezTo>
                      <a:pt x="8" y="19"/>
                      <a:pt x="11" y="24"/>
                      <a:pt x="10" y="29"/>
                    </a:cubicBezTo>
                    <a:cubicBezTo>
                      <a:pt x="10" y="31"/>
                      <a:pt x="9" y="33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" name="Freeform 201"/>
              <p:cNvSpPr>
                <a:spLocks/>
              </p:cNvSpPr>
              <p:nvPr/>
            </p:nvSpPr>
            <p:spPr bwMode="auto">
              <a:xfrm>
                <a:off x="2679700" y="-3260725"/>
                <a:ext cx="68263" cy="123825"/>
              </a:xfrm>
              <a:custGeom>
                <a:avLst/>
                <a:gdLst>
                  <a:gd name="T0" fmla="*/ 3 w 18"/>
                  <a:gd name="T1" fmla="*/ 21 h 33"/>
                  <a:gd name="T2" fmla="*/ 7 w 18"/>
                  <a:gd name="T3" fmla="*/ 31 h 33"/>
                  <a:gd name="T4" fmla="*/ 11 w 18"/>
                  <a:gd name="T5" fmla="*/ 31 h 33"/>
                  <a:gd name="T6" fmla="*/ 12 w 18"/>
                  <a:gd name="T7" fmla="*/ 29 h 33"/>
                  <a:gd name="T8" fmla="*/ 18 w 18"/>
                  <a:gd name="T9" fmla="*/ 8 h 33"/>
                  <a:gd name="T10" fmla="*/ 17 w 18"/>
                  <a:gd name="T11" fmla="*/ 8 h 33"/>
                  <a:gd name="T12" fmla="*/ 17 w 18"/>
                  <a:gd name="T13" fmla="*/ 6 h 33"/>
                  <a:gd name="T14" fmla="*/ 6 w 18"/>
                  <a:gd name="T15" fmla="*/ 1 h 33"/>
                  <a:gd name="T16" fmla="*/ 1 w 18"/>
                  <a:gd name="T17" fmla="*/ 8 h 33"/>
                  <a:gd name="T18" fmla="*/ 3 w 18"/>
                  <a:gd name="T19" fmla="*/ 2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3">
                    <a:moveTo>
                      <a:pt x="3" y="21"/>
                    </a:moveTo>
                    <a:cubicBezTo>
                      <a:pt x="4" y="24"/>
                      <a:pt x="5" y="28"/>
                      <a:pt x="7" y="31"/>
                    </a:cubicBezTo>
                    <a:cubicBezTo>
                      <a:pt x="8" y="33"/>
                      <a:pt x="9" y="32"/>
                      <a:pt x="11" y="31"/>
                    </a:cubicBezTo>
                    <a:cubicBezTo>
                      <a:pt x="11" y="30"/>
                      <a:pt x="11" y="30"/>
                      <a:pt x="12" y="29"/>
                    </a:cubicBezTo>
                    <a:cubicBezTo>
                      <a:pt x="14" y="22"/>
                      <a:pt x="16" y="15"/>
                      <a:pt x="18" y="8"/>
                    </a:cubicBezTo>
                    <a:cubicBezTo>
                      <a:pt x="18" y="8"/>
                      <a:pt x="18" y="8"/>
                      <a:pt x="17" y="8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5" y="1"/>
                      <a:pt x="10" y="0"/>
                      <a:pt x="6" y="1"/>
                    </a:cubicBezTo>
                    <a:cubicBezTo>
                      <a:pt x="3" y="2"/>
                      <a:pt x="0" y="6"/>
                      <a:pt x="1" y="8"/>
                    </a:cubicBezTo>
                    <a:cubicBezTo>
                      <a:pt x="1" y="12"/>
                      <a:pt x="2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" name="Freeform 202"/>
              <p:cNvSpPr>
                <a:spLocks/>
              </p:cNvSpPr>
              <p:nvPr/>
            </p:nvSpPr>
            <p:spPr bwMode="auto">
              <a:xfrm>
                <a:off x="3170238" y="-3043238"/>
                <a:ext cx="82550" cy="158750"/>
              </a:xfrm>
              <a:custGeom>
                <a:avLst/>
                <a:gdLst>
                  <a:gd name="T0" fmla="*/ 18 w 22"/>
                  <a:gd name="T1" fmla="*/ 12 h 42"/>
                  <a:gd name="T2" fmla="*/ 21 w 22"/>
                  <a:gd name="T3" fmla="*/ 6 h 42"/>
                  <a:gd name="T4" fmla="*/ 18 w 22"/>
                  <a:gd name="T5" fmla="*/ 1 h 42"/>
                  <a:gd name="T6" fmla="*/ 7 w 22"/>
                  <a:gd name="T7" fmla="*/ 0 h 42"/>
                  <a:gd name="T8" fmla="*/ 7 w 22"/>
                  <a:gd name="T9" fmla="*/ 14 h 42"/>
                  <a:gd name="T10" fmla="*/ 2 w 22"/>
                  <a:gd name="T11" fmla="*/ 27 h 42"/>
                  <a:gd name="T12" fmla="*/ 3 w 22"/>
                  <a:gd name="T13" fmla="*/ 42 h 42"/>
                  <a:gd name="T14" fmla="*/ 8 w 22"/>
                  <a:gd name="T15" fmla="*/ 30 h 42"/>
                  <a:gd name="T16" fmla="*/ 12 w 22"/>
                  <a:gd name="T17" fmla="*/ 34 h 42"/>
                  <a:gd name="T18" fmla="*/ 13 w 22"/>
                  <a:gd name="T19" fmla="*/ 34 h 42"/>
                  <a:gd name="T20" fmla="*/ 14 w 22"/>
                  <a:gd name="T21" fmla="*/ 18 h 42"/>
                  <a:gd name="T22" fmla="*/ 18 w 22"/>
                  <a:gd name="T23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2">
                    <a:moveTo>
                      <a:pt x="18" y="12"/>
                    </a:moveTo>
                    <a:cubicBezTo>
                      <a:pt x="19" y="10"/>
                      <a:pt x="20" y="8"/>
                      <a:pt x="21" y="6"/>
                    </a:cubicBezTo>
                    <a:cubicBezTo>
                      <a:pt x="22" y="4"/>
                      <a:pt x="20" y="2"/>
                      <a:pt x="18" y="1"/>
                    </a:cubicBezTo>
                    <a:cubicBezTo>
                      <a:pt x="15" y="0"/>
                      <a:pt x="11" y="0"/>
                      <a:pt x="7" y="0"/>
                    </a:cubicBezTo>
                    <a:cubicBezTo>
                      <a:pt x="11" y="7"/>
                      <a:pt x="11" y="7"/>
                      <a:pt x="7" y="14"/>
                    </a:cubicBezTo>
                    <a:cubicBezTo>
                      <a:pt x="5" y="19"/>
                      <a:pt x="3" y="23"/>
                      <a:pt x="2" y="27"/>
                    </a:cubicBezTo>
                    <a:cubicBezTo>
                      <a:pt x="0" y="32"/>
                      <a:pt x="1" y="37"/>
                      <a:pt x="3" y="42"/>
                    </a:cubicBezTo>
                    <a:cubicBezTo>
                      <a:pt x="5" y="38"/>
                      <a:pt x="5" y="34"/>
                      <a:pt x="8" y="30"/>
                    </a:cubicBezTo>
                    <a:cubicBezTo>
                      <a:pt x="9" y="32"/>
                      <a:pt x="11" y="33"/>
                      <a:pt x="12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0" y="28"/>
                      <a:pt x="12" y="23"/>
                      <a:pt x="14" y="18"/>
                    </a:cubicBezTo>
                    <a:cubicBezTo>
                      <a:pt x="15" y="16"/>
                      <a:pt x="17" y="14"/>
                      <a:pt x="18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" name="Freeform 203"/>
              <p:cNvSpPr>
                <a:spLocks/>
              </p:cNvSpPr>
              <p:nvPr/>
            </p:nvSpPr>
            <p:spPr bwMode="auto">
              <a:xfrm>
                <a:off x="2262188" y="-2332038"/>
                <a:ext cx="120650" cy="98425"/>
              </a:xfrm>
              <a:custGeom>
                <a:avLst/>
                <a:gdLst>
                  <a:gd name="T0" fmla="*/ 24 w 32"/>
                  <a:gd name="T1" fmla="*/ 11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1"/>
                    </a:moveTo>
                    <a:cubicBezTo>
                      <a:pt x="22" y="13"/>
                      <a:pt x="21" y="13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4"/>
                      <a:pt x="32" y="7"/>
                    </a:cubicBezTo>
                    <a:cubicBezTo>
                      <a:pt x="29" y="8"/>
                      <a:pt x="26" y="7"/>
                      <a:pt x="24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" name="Freeform 204"/>
              <p:cNvSpPr>
                <a:spLocks/>
              </p:cNvSpPr>
              <p:nvPr/>
            </p:nvSpPr>
            <p:spPr bwMode="auto">
              <a:xfrm>
                <a:off x="3052763" y="-2332038"/>
                <a:ext cx="120650" cy="98425"/>
              </a:xfrm>
              <a:custGeom>
                <a:avLst/>
                <a:gdLst>
                  <a:gd name="T0" fmla="*/ 14 w 32"/>
                  <a:gd name="T1" fmla="*/ 0 h 26"/>
                  <a:gd name="T2" fmla="*/ 14 w 32"/>
                  <a:gd name="T3" fmla="*/ 12 h 26"/>
                  <a:gd name="T4" fmla="*/ 9 w 32"/>
                  <a:gd name="T5" fmla="*/ 11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4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4" y="0"/>
                    </a:moveTo>
                    <a:cubicBezTo>
                      <a:pt x="13" y="4"/>
                      <a:pt x="10" y="8"/>
                      <a:pt x="14" y="12"/>
                    </a:cubicBezTo>
                    <a:cubicBezTo>
                      <a:pt x="12" y="13"/>
                      <a:pt x="10" y="13"/>
                      <a:pt x="9" y="11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5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19" y="8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" name="Freeform 205"/>
              <p:cNvSpPr>
                <a:spLocks/>
              </p:cNvSpPr>
              <p:nvPr/>
            </p:nvSpPr>
            <p:spPr bwMode="auto">
              <a:xfrm>
                <a:off x="3008313" y="-3106738"/>
                <a:ext cx="120650" cy="153987"/>
              </a:xfrm>
              <a:custGeom>
                <a:avLst/>
                <a:gdLst>
                  <a:gd name="T0" fmla="*/ 0 w 32"/>
                  <a:gd name="T1" fmla="*/ 41 h 41"/>
                  <a:gd name="T2" fmla="*/ 1 w 32"/>
                  <a:gd name="T3" fmla="*/ 41 h 41"/>
                  <a:gd name="T4" fmla="*/ 7 w 32"/>
                  <a:gd name="T5" fmla="*/ 40 h 41"/>
                  <a:gd name="T6" fmla="*/ 19 w 32"/>
                  <a:gd name="T7" fmla="*/ 27 h 41"/>
                  <a:gd name="T8" fmla="*/ 22 w 32"/>
                  <a:gd name="T9" fmla="*/ 18 h 41"/>
                  <a:gd name="T10" fmla="*/ 32 w 32"/>
                  <a:gd name="T11" fmla="*/ 8 h 41"/>
                  <a:gd name="T12" fmla="*/ 24 w 32"/>
                  <a:gd name="T13" fmla="*/ 3 h 41"/>
                  <a:gd name="T14" fmla="*/ 16 w 32"/>
                  <a:gd name="T15" fmla="*/ 7 h 41"/>
                  <a:gd name="T16" fmla="*/ 15 w 32"/>
                  <a:gd name="T17" fmla="*/ 11 h 41"/>
                  <a:gd name="T18" fmla="*/ 12 w 32"/>
                  <a:gd name="T19" fmla="*/ 26 h 41"/>
                  <a:gd name="T20" fmla="*/ 1 w 32"/>
                  <a:gd name="T21" fmla="*/ 39 h 41"/>
                  <a:gd name="T22" fmla="*/ 0 w 32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2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4"/>
                      <a:pt x="27" y="11"/>
                      <a:pt x="32" y="8"/>
                    </a:cubicBezTo>
                    <a:cubicBezTo>
                      <a:pt x="29" y="6"/>
                      <a:pt x="27" y="4"/>
                      <a:pt x="24" y="3"/>
                    </a:cubicBezTo>
                    <a:cubicBezTo>
                      <a:pt x="20" y="1"/>
                      <a:pt x="18" y="0"/>
                      <a:pt x="16" y="7"/>
                    </a:cubicBezTo>
                    <a:cubicBezTo>
                      <a:pt x="15" y="8"/>
                      <a:pt x="15" y="10"/>
                      <a:pt x="15" y="11"/>
                    </a:cubicBezTo>
                    <a:cubicBezTo>
                      <a:pt x="14" y="16"/>
                      <a:pt x="13" y="21"/>
                      <a:pt x="12" y="26"/>
                    </a:cubicBezTo>
                    <a:cubicBezTo>
                      <a:pt x="10" y="32"/>
                      <a:pt x="7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" name="Freeform 206"/>
              <p:cNvSpPr>
                <a:spLocks/>
              </p:cNvSpPr>
              <p:nvPr/>
            </p:nvSpPr>
            <p:spPr bwMode="auto">
              <a:xfrm>
                <a:off x="2298700" y="-30988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3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7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0" y="35"/>
                      <a:pt x="26" y="39"/>
                      <a:pt x="33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0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" name="Freeform 207"/>
              <p:cNvSpPr>
                <a:spLocks/>
              </p:cNvSpPr>
              <p:nvPr/>
            </p:nvSpPr>
            <p:spPr bwMode="auto">
              <a:xfrm>
                <a:off x="2924175" y="-2840038"/>
                <a:ext cx="177800" cy="84137"/>
              </a:xfrm>
              <a:custGeom>
                <a:avLst/>
                <a:gdLst>
                  <a:gd name="T0" fmla="*/ 47 w 47"/>
                  <a:gd name="T1" fmla="*/ 16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19 w 47"/>
                  <a:gd name="T13" fmla="*/ 10 h 22"/>
                  <a:gd name="T14" fmla="*/ 21 w 47"/>
                  <a:gd name="T15" fmla="*/ 11 h 22"/>
                  <a:gd name="T16" fmla="*/ 33 w 47"/>
                  <a:gd name="T17" fmla="*/ 18 h 22"/>
                  <a:gd name="T18" fmla="*/ 47 w 47"/>
                  <a:gd name="T1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6"/>
                    </a:moveTo>
                    <a:cubicBezTo>
                      <a:pt x="39" y="17"/>
                      <a:pt x="34" y="13"/>
                      <a:pt x="28" y="9"/>
                    </a:cubicBezTo>
                    <a:cubicBezTo>
                      <a:pt x="22" y="6"/>
                      <a:pt x="17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19" y="10"/>
                    </a:cubicBezTo>
                    <a:cubicBezTo>
                      <a:pt x="20" y="11"/>
                      <a:pt x="21" y="11"/>
                      <a:pt x="21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" name="Freeform 208"/>
              <p:cNvSpPr>
                <a:spLocks/>
              </p:cNvSpPr>
              <p:nvPr/>
            </p:nvSpPr>
            <p:spPr bwMode="auto">
              <a:xfrm>
                <a:off x="2333625" y="-2835275"/>
                <a:ext cx="169863" cy="71437"/>
              </a:xfrm>
              <a:custGeom>
                <a:avLst/>
                <a:gdLst>
                  <a:gd name="T0" fmla="*/ 10 w 45"/>
                  <a:gd name="T1" fmla="*/ 18 h 19"/>
                  <a:gd name="T2" fmla="*/ 18 w 45"/>
                  <a:gd name="T3" fmla="*/ 14 h 19"/>
                  <a:gd name="T4" fmla="*/ 27 w 45"/>
                  <a:gd name="T5" fmla="*/ 9 h 19"/>
                  <a:gd name="T6" fmla="*/ 27 w 45"/>
                  <a:gd name="T7" fmla="*/ 15 h 19"/>
                  <a:gd name="T8" fmla="*/ 45 w 45"/>
                  <a:gd name="T9" fmla="*/ 6 h 19"/>
                  <a:gd name="T10" fmla="*/ 45 w 45"/>
                  <a:gd name="T11" fmla="*/ 6 h 19"/>
                  <a:gd name="T12" fmla="*/ 38 w 45"/>
                  <a:gd name="T13" fmla="*/ 0 h 19"/>
                  <a:gd name="T14" fmla="*/ 37 w 45"/>
                  <a:gd name="T15" fmla="*/ 0 h 19"/>
                  <a:gd name="T16" fmla="*/ 17 w 45"/>
                  <a:gd name="T17" fmla="*/ 9 h 19"/>
                  <a:gd name="T18" fmla="*/ 0 w 45"/>
                  <a:gd name="T19" fmla="*/ 15 h 19"/>
                  <a:gd name="T20" fmla="*/ 0 w 45"/>
                  <a:gd name="T21" fmla="*/ 15 h 19"/>
                  <a:gd name="T22" fmla="*/ 10 w 45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19">
                    <a:moveTo>
                      <a:pt x="10" y="18"/>
                    </a:moveTo>
                    <a:cubicBezTo>
                      <a:pt x="13" y="17"/>
                      <a:pt x="16" y="16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5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4"/>
                      <a:pt x="41" y="2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6"/>
                      <a:pt x="17" y="9"/>
                    </a:cubicBezTo>
                    <a:cubicBezTo>
                      <a:pt x="12" y="12"/>
                      <a:pt x="7" y="15"/>
                      <a:pt x="0" y="15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3" y="18"/>
                      <a:pt x="5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" name="Freeform 209"/>
              <p:cNvSpPr>
                <a:spLocks/>
              </p:cNvSpPr>
              <p:nvPr/>
            </p:nvSpPr>
            <p:spPr bwMode="auto">
              <a:xfrm>
                <a:off x="2743200" y="-3043238"/>
                <a:ext cx="125413" cy="90487"/>
              </a:xfrm>
              <a:custGeom>
                <a:avLst/>
                <a:gdLst>
                  <a:gd name="T0" fmla="*/ 10 w 33"/>
                  <a:gd name="T1" fmla="*/ 0 h 24"/>
                  <a:gd name="T2" fmla="*/ 0 w 33"/>
                  <a:gd name="T3" fmla="*/ 0 h 24"/>
                  <a:gd name="T4" fmla="*/ 11 w 33"/>
                  <a:gd name="T5" fmla="*/ 18 h 24"/>
                  <a:gd name="T6" fmla="*/ 33 w 33"/>
                  <a:gd name="T7" fmla="*/ 24 h 24"/>
                  <a:gd name="T8" fmla="*/ 32 w 33"/>
                  <a:gd name="T9" fmla="*/ 22 h 24"/>
                  <a:gd name="T10" fmla="*/ 18 w 33"/>
                  <a:gd name="T11" fmla="*/ 16 h 24"/>
                  <a:gd name="T12" fmla="*/ 12 w 33"/>
                  <a:gd name="T13" fmla="*/ 2 h 24"/>
                  <a:gd name="T14" fmla="*/ 10 w 33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4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8"/>
                      <a:pt x="5" y="14"/>
                      <a:pt x="11" y="18"/>
                    </a:cubicBezTo>
                    <a:cubicBezTo>
                      <a:pt x="18" y="23"/>
                      <a:pt x="26" y="24"/>
                      <a:pt x="33" y="24"/>
                    </a:cubicBezTo>
                    <a:cubicBezTo>
                      <a:pt x="33" y="23"/>
                      <a:pt x="32" y="23"/>
                      <a:pt x="32" y="22"/>
                    </a:cubicBezTo>
                    <a:cubicBezTo>
                      <a:pt x="26" y="22"/>
                      <a:pt x="22" y="20"/>
                      <a:pt x="18" y="16"/>
                    </a:cubicBezTo>
                    <a:cubicBezTo>
                      <a:pt x="15" y="12"/>
                      <a:pt x="13" y="7"/>
                      <a:pt x="12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" name="Freeform 210"/>
              <p:cNvSpPr>
                <a:spLocks/>
              </p:cNvSpPr>
              <p:nvPr/>
            </p:nvSpPr>
            <p:spPr bwMode="auto">
              <a:xfrm>
                <a:off x="2559050" y="-3043238"/>
                <a:ext cx="139700" cy="101600"/>
              </a:xfrm>
              <a:custGeom>
                <a:avLst/>
                <a:gdLst>
                  <a:gd name="T0" fmla="*/ 35 w 37"/>
                  <a:gd name="T1" fmla="*/ 0 h 27"/>
                  <a:gd name="T2" fmla="*/ 25 w 37"/>
                  <a:gd name="T3" fmla="*/ 0 h 27"/>
                  <a:gd name="T4" fmla="*/ 23 w 37"/>
                  <a:gd name="T5" fmla="*/ 2 h 27"/>
                  <a:gd name="T6" fmla="*/ 21 w 37"/>
                  <a:gd name="T7" fmla="*/ 8 h 27"/>
                  <a:gd name="T8" fmla="*/ 2 w 37"/>
                  <a:gd name="T9" fmla="*/ 23 h 27"/>
                  <a:gd name="T10" fmla="*/ 0 w 37"/>
                  <a:gd name="T11" fmla="*/ 24 h 27"/>
                  <a:gd name="T12" fmla="*/ 35 w 37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7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6"/>
                      <a:pt x="21" y="8"/>
                    </a:cubicBezTo>
                    <a:cubicBezTo>
                      <a:pt x="17" y="17"/>
                      <a:pt x="11" y="22"/>
                      <a:pt x="2" y="23"/>
                    </a:cubicBezTo>
                    <a:cubicBezTo>
                      <a:pt x="1" y="23"/>
                      <a:pt x="1" y="24"/>
                      <a:pt x="0" y="24"/>
                    </a:cubicBezTo>
                    <a:cubicBezTo>
                      <a:pt x="15" y="27"/>
                      <a:pt x="37" y="12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" name="Freeform 211"/>
              <p:cNvSpPr>
                <a:spLocks/>
              </p:cNvSpPr>
              <p:nvPr/>
            </p:nvSpPr>
            <p:spPr bwMode="auto">
              <a:xfrm>
                <a:off x="2182813" y="-3122613"/>
                <a:ext cx="161925" cy="79375"/>
              </a:xfrm>
              <a:custGeom>
                <a:avLst/>
                <a:gdLst>
                  <a:gd name="T0" fmla="*/ 1 w 43"/>
                  <a:gd name="T1" fmla="*/ 21 h 21"/>
                  <a:gd name="T2" fmla="*/ 10 w 43"/>
                  <a:gd name="T3" fmla="*/ 19 h 21"/>
                  <a:gd name="T4" fmla="*/ 29 w 43"/>
                  <a:gd name="T5" fmla="*/ 12 h 21"/>
                  <a:gd name="T6" fmla="*/ 41 w 43"/>
                  <a:gd name="T7" fmla="*/ 5 h 21"/>
                  <a:gd name="T8" fmla="*/ 43 w 43"/>
                  <a:gd name="T9" fmla="*/ 3 h 21"/>
                  <a:gd name="T10" fmla="*/ 32 w 43"/>
                  <a:gd name="T11" fmla="*/ 0 h 21"/>
                  <a:gd name="T12" fmla="*/ 27 w 43"/>
                  <a:gd name="T13" fmla="*/ 2 h 21"/>
                  <a:gd name="T14" fmla="*/ 23 w 43"/>
                  <a:gd name="T15" fmla="*/ 7 h 21"/>
                  <a:gd name="T16" fmla="*/ 8 w 43"/>
                  <a:gd name="T17" fmla="*/ 17 h 21"/>
                  <a:gd name="T18" fmla="*/ 0 w 43"/>
                  <a:gd name="T19" fmla="*/ 19 h 21"/>
                  <a:gd name="T20" fmla="*/ 0 w 43"/>
                  <a:gd name="T21" fmla="*/ 20 h 21"/>
                  <a:gd name="T22" fmla="*/ 1 w 43"/>
                  <a:gd name="T2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1">
                    <a:moveTo>
                      <a:pt x="1" y="21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6" y="6"/>
                      <a:pt x="41" y="5"/>
                    </a:cubicBezTo>
                    <a:cubicBezTo>
                      <a:pt x="42" y="5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4"/>
                      <a:pt x="24" y="5"/>
                      <a:pt x="23" y="7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" name="Freeform 212"/>
              <p:cNvSpPr>
                <a:spLocks/>
              </p:cNvSpPr>
              <p:nvPr/>
            </p:nvSpPr>
            <p:spPr bwMode="auto">
              <a:xfrm>
                <a:off x="3090863" y="-3128963"/>
                <a:ext cx="161925" cy="85725"/>
              </a:xfrm>
              <a:custGeom>
                <a:avLst/>
                <a:gdLst>
                  <a:gd name="T0" fmla="*/ 1 w 43"/>
                  <a:gd name="T1" fmla="*/ 6 h 23"/>
                  <a:gd name="T2" fmla="*/ 14 w 43"/>
                  <a:gd name="T3" fmla="*/ 14 h 23"/>
                  <a:gd name="T4" fmla="*/ 26 w 43"/>
                  <a:gd name="T5" fmla="*/ 21 h 23"/>
                  <a:gd name="T6" fmla="*/ 38 w 43"/>
                  <a:gd name="T7" fmla="*/ 21 h 23"/>
                  <a:gd name="T8" fmla="*/ 43 w 43"/>
                  <a:gd name="T9" fmla="*/ 23 h 23"/>
                  <a:gd name="T10" fmla="*/ 43 w 43"/>
                  <a:gd name="T11" fmla="*/ 22 h 23"/>
                  <a:gd name="T12" fmla="*/ 40 w 43"/>
                  <a:gd name="T13" fmla="*/ 20 h 23"/>
                  <a:gd name="T14" fmla="*/ 33 w 43"/>
                  <a:gd name="T15" fmla="*/ 18 h 23"/>
                  <a:gd name="T16" fmla="*/ 18 w 43"/>
                  <a:gd name="T17" fmla="*/ 6 h 23"/>
                  <a:gd name="T18" fmla="*/ 13 w 43"/>
                  <a:gd name="T19" fmla="*/ 3 h 23"/>
                  <a:gd name="T20" fmla="*/ 0 w 43"/>
                  <a:gd name="T21" fmla="*/ 5 h 23"/>
                  <a:gd name="T22" fmla="*/ 1 w 43"/>
                  <a:gd name="T23" fmla="*/ 6 h 23"/>
                  <a:gd name="T24" fmla="*/ 1 w 43"/>
                  <a:gd name="T25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3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1" y="20"/>
                      <a:pt x="26" y="21"/>
                    </a:cubicBezTo>
                    <a:cubicBezTo>
                      <a:pt x="30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3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2"/>
                      <a:pt x="18" y="6"/>
                    </a:cubicBezTo>
                    <a:cubicBezTo>
                      <a:pt x="16" y="5"/>
                      <a:pt x="15" y="3"/>
                      <a:pt x="13" y="3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" name="Freeform 213"/>
              <p:cNvSpPr>
                <a:spLocks/>
              </p:cNvSpPr>
              <p:nvPr/>
            </p:nvSpPr>
            <p:spPr bwMode="auto">
              <a:xfrm>
                <a:off x="2430463" y="-2967038"/>
                <a:ext cx="125413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" name="Freeform 214"/>
              <p:cNvSpPr>
                <a:spLocks/>
              </p:cNvSpPr>
              <p:nvPr/>
            </p:nvSpPr>
            <p:spPr bwMode="auto">
              <a:xfrm>
                <a:off x="2879725" y="-2967038"/>
                <a:ext cx="123825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1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0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" name="Freeform 215"/>
              <p:cNvSpPr>
                <a:spLocks/>
              </p:cNvSpPr>
              <p:nvPr/>
            </p:nvSpPr>
            <p:spPr bwMode="auto">
              <a:xfrm>
                <a:off x="2630488" y="-3065463"/>
                <a:ext cx="173038" cy="11112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5" y="0"/>
                      <a:pt x="0" y="0"/>
                    </a:cubicBezTo>
                    <a:cubicBezTo>
                      <a:pt x="1" y="2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2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" name="Freeform 216"/>
              <p:cNvSpPr>
                <a:spLocks/>
              </p:cNvSpPr>
              <p:nvPr/>
            </p:nvSpPr>
            <p:spPr bwMode="auto">
              <a:xfrm>
                <a:off x="2687638" y="-3381375"/>
                <a:ext cx="55563" cy="55562"/>
              </a:xfrm>
              <a:custGeom>
                <a:avLst/>
                <a:gdLst>
                  <a:gd name="T0" fmla="*/ 5 w 15"/>
                  <a:gd name="T1" fmla="*/ 11 h 15"/>
                  <a:gd name="T2" fmla="*/ 5 w 15"/>
                  <a:gd name="T3" fmla="*/ 15 h 15"/>
                  <a:gd name="T4" fmla="*/ 10 w 15"/>
                  <a:gd name="T5" fmla="*/ 15 h 15"/>
                  <a:gd name="T6" fmla="*/ 10 w 15"/>
                  <a:gd name="T7" fmla="*/ 13 h 15"/>
                  <a:gd name="T8" fmla="*/ 13 w 15"/>
                  <a:gd name="T9" fmla="*/ 9 h 15"/>
                  <a:gd name="T10" fmla="*/ 15 w 15"/>
                  <a:gd name="T11" fmla="*/ 9 h 15"/>
                  <a:gd name="T12" fmla="*/ 15 w 15"/>
                  <a:gd name="T13" fmla="*/ 5 h 15"/>
                  <a:gd name="T14" fmla="*/ 10 w 15"/>
                  <a:gd name="T15" fmla="*/ 5 h 15"/>
                  <a:gd name="T16" fmla="*/ 9 w 15"/>
                  <a:gd name="T17" fmla="*/ 0 h 15"/>
                  <a:gd name="T18" fmla="*/ 5 w 15"/>
                  <a:gd name="T19" fmla="*/ 0 h 15"/>
                  <a:gd name="T20" fmla="*/ 5 w 15"/>
                  <a:gd name="T21" fmla="*/ 2 h 15"/>
                  <a:gd name="T22" fmla="*/ 2 w 15"/>
                  <a:gd name="T23" fmla="*/ 5 h 15"/>
                  <a:gd name="T24" fmla="*/ 0 w 15"/>
                  <a:gd name="T25" fmla="*/ 5 h 15"/>
                  <a:gd name="T26" fmla="*/ 0 w 15"/>
                  <a:gd name="T27" fmla="*/ 9 h 15"/>
                  <a:gd name="T28" fmla="*/ 3 w 15"/>
                  <a:gd name="T29" fmla="*/ 9 h 15"/>
                  <a:gd name="T30" fmla="*/ 5 w 15"/>
                  <a:gd name="T3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5">
                    <a:moveTo>
                      <a:pt x="5" y="11"/>
                    </a:moveTo>
                    <a:cubicBezTo>
                      <a:pt x="5" y="13"/>
                      <a:pt x="5" y="14"/>
                      <a:pt x="5" y="15"/>
                    </a:cubicBezTo>
                    <a:cubicBezTo>
                      <a:pt x="7" y="15"/>
                      <a:pt x="8" y="15"/>
                      <a:pt x="10" y="15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7"/>
                      <a:pt x="15" y="5"/>
                    </a:cubicBezTo>
                    <a:cubicBezTo>
                      <a:pt x="13" y="5"/>
                      <a:pt x="10" y="6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" name="Freeform 217"/>
              <p:cNvSpPr>
                <a:spLocks/>
              </p:cNvSpPr>
              <p:nvPr/>
            </p:nvSpPr>
            <p:spPr bwMode="auto">
              <a:xfrm>
                <a:off x="2924175" y="-3087688"/>
                <a:ext cx="26988" cy="74612"/>
              </a:xfrm>
              <a:custGeom>
                <a:avLst/>
                <a:gdLst>
                  <a:gd name="T0" fmla="*/ 0 w 7"/>
                  <a:gd name="T1" fmla="*/ 6 h 20"/>
                  <a:gd name="T2" fmla="*/ 2 w 7"/>
                  <a:gd name="T3" fmla="*/ 18 h 20"/>
                  <a:gd name="T4" fmla="*/ 4 w 7"/>
                  <a:gd name="T5" fmla="*/ 20 h 20"/>
                  <a:gd name="T6" fmla="*/ 5 w 7"/>
                  <a:gd name="T7" fmla="*/ 18 h 20"/>
                  <a:gd name="T8" fmla="*/ 7 w 7"/>
                  <a:gd name="T9" fmla="*/ 6 h 20"/>
                  <a:gd name="T10" fmla="*/ 7 w 7"/>
                  <a:gd name="T11" fmla="*/ 6 h 20"/>
                  <a:gd name="T12" fmla="*/ 7 w 7"/>
                  <a:gd name="T13" fmla="*/ 4 h 20"/>
                  <a:gd name="T14" fmla="*/ 3 w 7"/>
                  <a:gd name="T15" fmla="*/ 1 h 20"/>
                  <a:gd name="T16" fmla="*/ 0 w 7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0">
                    <a:moveTo>
                      <a:pt x="0" y="6"/>
                    </a:moveTo>
                    <a:cubicBezTo>
                      <a:pt x="1" y="10"/>
                      <a:pt x="1" y="14"/>
                      <a:pt x="2" y="18"/>
                    </a:cubicBezTo>
                    <a:cubicBezTo>
                      <a:pt x="2" y="19"/>
                      <a:pt x="3" y="20"/>
                      <a:pt x="4" y="20"/>
                    </a:cubicBezTo>
                    <a:cubicBezTo>
                      <a:pt x="4" y="20"/>
                      <a:pt x="5" y="19"/>
                      <a:pt x="5" y="18"/>
                    </a:cubicBezTo>
                    <a:cubicBezTo>
                      <a:pt x="6" y="14"/>
                      <a:pt x="7" y="10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" name="Freeform 218"/>
              <p:cNvSpPr>
                <a:spLocks/>
              </p:cNvSpPr>
              <p:nvPr/>
            </p:nvSpPr>
            <p:spPr bwMode="auto">
              <a:xfrm>
                <a:off x="2476500" y="-3087688"/>
                <a:ext cx="33338" cy="74612"/>
              </a:xfrm>
              <a:custGeom>
                <a:avLst/>
                <a:gdLst>
                  <a:gd name="T0" fmla="*/ 3 w 9"/>
                  <a:gd name="T1" fmla="*/ 18 h 20"/>
                  <a:gd name="T2" fmla="*/ 4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3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4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4"/>
                      <a:pt x="8" y="9"/>
                      <a:pt x="9" y="4"/>
                    </a:cubicBezTo>
                    <a:cubicBezTo>
                      <a:pt x="9" y="1"/>
                      <a:pt x="6" y="0"/>
                      <a:pt x="3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" name="Freeform 219"/>
              <p:cNvSpPr>
                <a:spLocks/>
              </p:cNvSpPr>
              <p:nvPr/>
            </p:nvSpPr>
            <p:spPr bwMode="auto">
              <a:xfrm>
                <a:off x="2465388" y="-3189288"/>
                <a:ext cx="49213" cy="52387"/>
              </a:xfrm>
              <a:custGeom>
                <a:avLst/>
                <a:gdLst>
                  <a:gd name="T0" fmla="*/ 3 w 13"/>
                  <a:gd name="T1" fmla="*/ 9 h 14"/>
                  <a:gd name="T2" fmla="*/ 5 w 13"/>
                  <a:gd name="T3" fmla="*/ 9 h 14"/>
                  <a:gd name="T4" fmla="*/ 5 w 13"/>
                  <a:gd name="T5" fmla="*/ 14 h 14"/>
                  <a:gd name="T6" fmla="*/ 9 w 13"/>
                  <a:gd name="T7" fmla="*/ 14 h 14"/>
                  <a:gd name="T8" fmla="*/ 9 w 13"/>
                  <a:gd name="T9" fmla="*/ 9 h 14"/>
                  <a:gd name="T10" fmla="*/ 13 w 13"/>
                  <a:gd name="T11" fmla="*/ 7 h 14"/>
                  <a:gd name="T12" fmla="*/ 9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3 w 13"/>
                  <a:gd name="T21" fmla="*/ 5 h 14"/>
                  <a:gd name="T22" fmla="*/ 0 w 13"/>
                  <a:gd name="T23" fmla="*/ 7 h 14"/>
                  <a:gd name="T24" fmla="*/ 3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8"/>
                      <a:pt x="13" y="11"/>
                      <a:pt x="13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" name="Freeform 220"/>
              <p:cNvSpPr>
                <a:spLocks/>
              </p:cNvSpPr>
              <p:nvPr/>
            </p:nvSpPr>
            <p:spPr bwMode="auto">
              <a:xfrm>
                <a:off x="2913063" y="-3189288"/>
                <a:ext cx="49213" cy="52387"/>
              </a:xfrm>
              <a:custGeom>
                <a:avLst/>
                <a:gdLst>
                  <a:gd name="T0" fmla="*/ 5 w 13"/>
                  <a:gd name="T1" fmla="*/ 9 h 14"/>
                  <a:gd name="T2" fmla="*/ 5 w 13"/>
                  <a:gd name="T3" fmla="*/ 14 h 14"/>
                  <a:gd name="T4" fmla="*/ 9 w 13"/>
                  <a:gd name="T5" fmla="*/ 14 h 14"/>
                  <a:gd name="T6" fmla="*/ 9 w 13"/>
                  <a:gd name="T7" fmla="*/ 9 h 14"/>
                  <a:gd name="T8" fmla="*/ 12 w 13"/>
                  <a:gd name="T9" fmla="*/ 9 h 14"/>
                  <a:gd name="T10" fmla="*/ 13 w 13"/>
                  <a:gd name="T11" fmla="*/ 7 h 14"/>
                  <a:gd name="T12" fmla="*/ 11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5 w 13"/>
                  <a:gd name="T21" fmla="*/ 5 h 14"/>
                  <a:gd name="T22" fmla="*/ 0 w 13"/>
                  <a:gd name="T23" fmla="*/ 7 h 14"/>
                  <a:gd name="T24" fmla="*/ 5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5" y="9"/>
                    </a:move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1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" name="Oval 221"/>
              <p:cNvSpPr>
                <a:spLocks noChangeArrowheads="1"/>
              </p:cNvSpPr>
              <p:nvPr/>
            </p:nvSpPr>
            <p:spPr bwMode="auto">
              <a:xfrm>
                <a:off x="2701925" y="-3302000"/>
                <a:ext cx="30163" cy="2540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" name="Freeform 222"/>
              <p:cNvSpPr>
                <a:spLocks/>
              </p:cNvSpPr>
              <p:nvPr/>
            </p:nvSpPr>
            <p:spPr bwMode="auto">
              <a:xfrm>
                <a:off x="2484438" y="-3122613"/>
                <a:ext cx="19050" cy="23812"/>
              </a:xfrm>
              <a:custGeom>
                <a:avLst/>
                <a:gdLst>
                  <a:gd name="T0" fmla="*/ 5 w 5"/>
                  <a:gd name="T1" fmla="*/ 3 h 6"/>
                  <a:gd name="T2" fmla="*/ 3 w 5"/>
                  <a:gd name="T3" fmla="*/ 0 h 6"/>
                  <a:gd name="T4" fmla="*/ 0 w 5"/>
                  <a:gd name="T5" fmla="*/ 2 h 6"/>
                  <a:gd name="T6" fmla="*/ 2 w 5"/>
                  <a:gd name="T7" fmla="*/ 5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3" y="6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" name="Freeform 223"/>
              <p:cNvSpPr>
                <a:spLocks/>
              </p:cNvSpPr>
              <p:nvPr/>
            </p:nvSpPr>
            <p:spPr bwMode="auto">
              <a:xfrm>
                <a:off x="2928938" y="-3122613"/>
                <a:ext cx="22225" cy="23812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6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" name="Freeform 224"/>
              <p:cNvSpPr>
                <a:spLocks/>
              </p:cNvSpPr>
              <p:nvPr/>
            </p:nvSpPr>
            <p:spPr bwMode="auto">
              <a:xfrm>
                <a:off x="2786063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" name="Freeform 225"/>
              <p:cNvSpPr>
                <a:spLocks/>
              </p:cNvSpPr>
              <p:nvPr/>
            </p:nvSpPr>
            <p:spPr bwMode="auto">
              <a:xfrm>
                <a:off x="2668588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1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2"/>
                      <a:pt x="2" y="0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" name="Freeform 226"/>
              <p:cNvSpPr>
                <a:spLocks/>
              </p:cNvSpPr>
              <p:nvPr/>
            </p:nvSpPr>
            <p:spPr bwMode="auto">
              <a:xfrm>
                <a:off x="2709863" y="-3098800"/>
                <a:ext cx="15875" cy="22225"/>
              </a:xfrm>
              <a:custGeom>
                <a:avLst/>
                <a:gdLst>
                  <a:gd name="T0" fmla="*/ 4 w 4"/>
                  <a:gd name="T1" fmla="*/ 3 h 6"/>
                  <a:gd name="T2" fmla="*/ 1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2"/>
                      <a:pt x="1" y="0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" name="Freeform 227"/>
              <p:cNvSpPr>
                <a:spLocks/>
              </p:cNvSpPr>
              <p:nvPr/>
            </p:nvSpPr>
            <p:spPr bwMode="auto">
              <a:xfrm>
                <a:off x="2747963" y="-309562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" name="Freeform 228"/>
              <p:cNvSpPr>
                <a:spLocks/>
              </p:cNvSpPr>
              <p:nvPr/>
            </p:nvSpPr>
            <p:spPr bwMode="auto">
              <a:xfrm>
                <a:off x="2630488" y="-309562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" name="Freeform 229"/>
              <p:cNvSpPr>
                <a:spLocks/>
              </p:cNvSpPr>
              <p:nvPr/>
            </p:nvSpPr>
            <p:spPr bwMode="auto">
              <a:xfrm>
                <a:off x="2605088" y="-1951038"/>
                <a:ext cx="222250" cy="68262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1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5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49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0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3" y="3"/>
                      <a:pt x="6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5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6" y="10"/>
                      <a:pt x="48" y="10"/>
                    </a:cubicBezTo>
                    <a:cubicBezTo>
                      <a:pt x="49" y="10"/>
                      <a:pt x="50" y="9"/>
                      <a:pt x="50" y="8"/>
                    </a:cubicBezTo>
                    <a:cubicBezTo>
                      <a:pt x="49" y="6"/>
                      <a:pt x="49" y="5"/>
                      <a:pt x="49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" name="Freeform 230"/>
              <p:cNvSpPr>
                <a:spLocks/>
              </p:cNvSpPr>
              <p:nvPr/>
            </p:nvSpPr>
            <p:spPr bwMode="auto">
              <a:xfrm>
                <a:off x="2698750" y="-2414588"/>
                <a:ext cx="26988" cy="38100"/>
              </a:xfrm>
              <a:custGeom>
                <a:avLst/>
                <a:gdLst>
                  <a:gd name="T0" fmla="*/ 4 w 7"/>
                  <a:gd name="T1" fmla="*/ 5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6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5"/>
                    </a:moveTo>
                    <a:cubicBezTo>
                      <a:pt x="5" y="4"/>
                      <a:pt x="4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4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9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5" y="6"/>
                      <a:pt x="4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" name="Freeform 231"/>
              <p:cNvSpPr>
                <a:spLocks/>
              </p:cNvSpPr>
              <p:nvPr/>
            </p:nvSpPr>
            <p:spPr bwMode="auto">
              <a:xfrm>
                <a:off x="2762250" y="-2414588"/>
                <a:ext cx="30163" cy="38100"/>
              </a:xfrm>
              <a:custGeom>
                <a:avLst/>
                <a:gdLst>
                  <a:gd name="T0" fmla="*/ 15 w 19"/>
                  <a:gd name="T1" fmla="*/ 10 h 24"/>
                  <a:gd name="T2" fmla="*/ 5 w 19"/>
                  <a:gd name="T3" fmla="*/ 10 h 24"/>
                  <a:gd name="T4" fmla="*/ 5 w 19"/>
                  <a:gd name="T5" fmla="*/ 0 h 24"/>
                  <a:gd name="T6" fmla="*/ 0 w 19"/>
                  <a:gd name="T7" fmla="*/ 0 h 24"/>
                  <a:gd name="T8" fmla="*/ 0 w 19"/>
                  <a:gd name="T9" fmla="*/ 24 h 24"/>
                  <a:gd name="T10" fmla="*/ 5 w 19"/>
                  <a:gd name="T11" fmla="*/ 24 h 24"/>
                  <a:gd name="T12" fmla="*/ 5 w 19"/>
                  <a:gd name="T13" fmla="*/ 12 h 24"/>
                  <a:gd name="T14" fmla="*/ 15 w 19"/>
                  <a:gd name="T15" fmla="*/ 12 h 24"/>
                  <a:gd name="T16" fmla="*/ 15 w 19"/>
                  <a:gd name="T17" fmla="*/ 24 h 24"/>
                  <a:gd name="T18" fmla="*/ 19 w 19"/>
                  <a:gd name="T19" fmla="*/ 24 h 24"/>
                  <a:gd name="T20" fmla="*/ 19 w 19"/>
                  <a:gd name="T21" fmla="*/ 0 h 24"/>
                  <a:gd name="T22" fmla="*/ 15 w 19"/>
                  <a:gd name="T23" fmla="*/ 0 h 24"/>
                  <a:gd name="T24" fmla="*/ 15 w 19"/>
                  <a:gd name="T25" fmla="*/ 10 h 24"/>
                  <a:gd name="T26" fmla="*/ 15 w 19"/>
                  <a:gd name="T27" fmla="*/ 10 h 24"/>
                  <a:gd name="T28" fmla="*/ 15 w 19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4">
                    <a:moveTo>
                      <a:pt x="15" y="10"/>
                    </a:moveTo>
                    <a:lnTo>
                      <a:pt x="5" y="1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5" y="24"/>
                    </a:lnTo>
                    <a:lnTo>
                      <a:pt x="5" y="12"/>
                    </a:lnTo>
                    <a:lnTo>
                      <a:pt x="15" y="12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" name="Freeform 232"/>
              <p:cNvSpPr>
                <a:spLocks noEditPoints="1"/>
              </p:cNvSpPr>
              <p:nvPr/>
            </p:nvSpPr>
            <p:spPr bwMode="auto">
              <a:xfrm>
                <a:off x="2616200" y="-2459038"/>
                <a:ext cx="200025" cy="349250"/>
              </a:xfrm>
              <a:custGeom>
                <a:avLst/>
                <a:gdLst>
                  <a:gd name="T0" fmla="*/ 10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7 h 93"/>
                  <a:gd name="T8" fmla="*/ 24 w 53"/>
                  <a:gd name="T9" fmla="*/ 27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7 h 93"/>
                  <a:gd name="T18" fmla="*/ 33 w 53"/>
                  <a:gd name="T19" fmla="*/ 27 h 93"/>
                  <a:gd name="T20" fmla="*/ 35 w 53"/>
                  <a:gd name="T21" fmla="*/ 93 h 93"/>
                  <a:gd name="T22" fmla="*/ 41 w 53"/>
                  <a:gd name="T23" fmla="*/ 93 h 93"/>
                  <a:gd name="T24" fmla="*/ 41 w 53"/>
                  <a:gd name="T25" fmla="*/ 92 h 93"/>
                  <a:gd name="T26" fmla="*/ 37 w 53"/>
                  <a:gd name="T27" fmla="*/ 27 h 93"/>
                  <a:gd name="T28" fmla="*/ 53 w 53"/>
                  <a:gd name="T29" fmla="*/ 27 h 93"/>
                  <a:gd name="T30" fmla="*/ 53 w 53"/>
                  <a:gd name="T31" fmla="*/ 7 h 93"/>
                  <a:gd name="T32" fmla="*/ 40 w 53"/>
                  <a:gd name="T33" fmla="*/ 7 h 93"/>
                  <a:gd name="T34" fmla="*/ 42 w 53"/>
                  <a:gd name="T35" fmla="*/ 5 h 93"/>
                  <a:gd name="T36" fmla="*/ 40 w 53"/>
                  <a:gd name="T37" fmla="*/ 4 h 93"/>
                  <a:gd name="T38" fmla="*/ 40 w 53"/>
                  <a:gd name="T39" fmla="*/ 1 h 93"/>
                  <a:gd name="T40" fmla="*/ 41 w 53"/>
                  <a:gd name="T41" fmla="*/ 1 h 93"/>
                  <a:gd name="T42" fmla="*/ 41 w 53"/>
                  <a:gd name="T43" fmla="*/ 0 h 93"/>
                  <a:gd name="T44" fmla="*/ 41 w 53"/>
                  <a:gd name="T45" fmla="*/ 0 h 93"/>
                  <a:gd name="T46" fmla="*/ 10 w 53"/>
                  <a:gd name="T47" fmla="*/ 0 h 93"/>
                  <a:gd name="T48" fmla="*/ 10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4 h 93"/>
                  <a:gd name="T56" fmla="*/ 10 w 53"/>
                  <a:gd name="T57" fmla="*/ 5 h 93"/>
                  <a:gd name="T58" fmla="*/ 12 w 53"/>
                  <a:gd name="T59" fmla="*/ 7 h 93"/>
                  <a:gd name="T60" fmla="*/ 0 w 53"/>
                  <a:gd name="T61" fmla="*/ 7 h 93"/>
                  <a:gd name="T62" fmla="*/ 0 w 53"/>
                  <a:gd name="T63" fmla="*/ 27 h 93"/>
                  <a:gd name="T64" fmla="*/ 15 w 53"/>
                  <a:gd name="T65" fmla="*/ 27 h 93"/>
                  <a:gd name="T66" fmla="*/ 10 w 53"/>
                  <a:gd name="T67" fmla="*/ 93 h 93"/>
                  <a:gd name="T68" fmla="*/ 10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0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1" y="6"/>
                      <a:pt x="42" y="6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3"/>
                      <a:pt x="10" y="93"/>
                      <a:pt x="10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" name="Freeform 233"/>
              <p:cNvSpPr>
                <a:spLocks/>
              </p:cNvSpPr>
              <p:nvPr/>
            </p:nvSpPr>
            <p:spPr bwMode="auto">
              <a:xfrm>
                <a:off x="2638425" y="-2428875"/>
                <a:ext cx="30163" cy="52387"/>
              </a:xfrm>
              <a:custGeom>
                <a:avLst/>
                <a:gdLst>
                  <a:gd name="T0" fmla="*/ 4 w 8"/>
                  <a:gd name="T1" fmla="*/ 8 h 14"/>
                  <a:gd name="T2" fmla="*/ 0 w 8"/>
                  <a:gd name="T3" fmla="*/ 5 h 14"/>
                  <a:gd name="T4" fmla="*/ 1 w 8"/>
                  <a:gd name="T5" fmla="*/ 6 h 14"/>
                  <a:gd name="T6" fmla="*/ 2 w 8"/>
                  <a:gd name="T7" fmla="*/ 7 h 14"/>
                  <a:gd name="T8" fmla="*/ 2 w 8"/>
                  <a:gd name="T9" fmla="*/ 9 h 14"/>
                  <a:gd name="T10" fmla="*/ 2 w 8"/>
                  <a:gd name="T11" fmla="*/ 9 h 14"/>
                  <a:gd name="T12" fmla="*/ 1 w 8"/>
                  <a:gd name="T13" fmla="*/ 10 h 14"/>
                  <a:gd name="T14" fmla="*/ 0 w 8"/>
                  <a:gd name="T15" fmla="*/ 11 h 14"/>
                  <a:gd name="T16" fmla="*/ 5 w 8"/>
                  <a:gd name="T17" fmla="*/ 10 h 14"/>
                  <a:gd name="T18" fmla="*/ 4 w 8"/>
                  <a:gd name="T1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4">
                    <a:moveTo>
                      <a:pt x="4" y="8"/>
                    </a:moveTo>
                    <a:cubicBezTo>
                      <a:pt x="8" y="5"/>
                      <a:pt x="1" y="0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2"/>
                      <a:pt x="6" y="8"/>
                      <a:pt x="2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4"/>
                      <a:pt x="1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5" y="14"/>
                      <a:pt x="5" y="10"/>
                    </a:cubicBezTo>
                    <a:cubicBezTo>
                      <a:pt x="5" y="9"/>
                      <a:pt x="5" y="8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" name="Freeform 234"/>
              <p:cNvSpPr>
                <a:spLocks/>
              </p:cNvSpPr>
              <p:nvPr/>
            </p:nvSpPr>
            <p:spPr bwMode="auto">
              <a:xfrm>
                <a:off x="2676525" y="-2497138"/>
                <a:ext cx="74613" cy="3175"/>
              </a:xfrm>
              <a:custGeom>
                <a:avLst/>
                <a:gdLst>
                  <a:gd name="T0" fmla="*/ 20 w 20"/>
                  <a:gd name="T1" fmla="*/ 0 h 1"/>
                  <a:gd name="T2" fmla="*/ 10 w 20"/>
                  <a:gd name="T3" fmla="*/ 0 h 1"/>
                  <a:gd name="T4" fmla="*/ 0 w 20"/>
                  <a:gd name="T5" fmla="*/ 0 h 1"/>
                  <a:gd name="T6" fmla="*/ 0 w 20"/>
                  <a:gd name="T7" fmla="*/ 1 h 1"/>
                  <a:gd name="T8" fmla="*/ 0 w 20"/>
                  <a:gd name="T9" fmla="*/ 1 h 1"/>
                  <a:gd name="T10" fmla="*/ 0 w 20"/>
                  <a:gd name="T11" fmla="*/ 1 h 1"/>
                  <a:gd name="T12" fmla="*/ 0 w 20"/>
                  <a:gd name="T13" fmla="*/ 1 h 1"/>
                  <a:gd name="T14" fmla="*/ 0 w 20"/>
                  <a:gd name="T15" fmla="*/ 1 h 1"/>
                  <a:gd name="T16" fmla="*/ 0 w 20"/>
                  <a:gd name="T17" fmla="*/ 1 h 1"/>
                  <a:gd name="T18" fmla="*/ 0 w 20"/>
                  <a:gd name="T19" fmla="*/ 1 h 1"/>
                  <a:gd name="T20" fmla="*/ 10 w 20"/>
                  <a:gd name="T21" fmla="*/ 1 h 1"/>
                  <a:gd name="T22" fmla="*/ 20 w 20"/>
                  <a:gd name="T23" fmla="*/ 1 h 1"/>
                  <a:gd name="T24" fmla="*/ 20 w 20"/>
                  <a:gd name="T25" fmla="*/ 1 h 1"/>
                  <a:gd name="T26" fmla="*/ 20 w 20"/>
                  <a:gd name="T27" fmla="*/ 1 h 1"/>
                  <a:gd name="T28" fmla="*/ 20 w 20"/>
                  <a:gd name="T29" fmla="*/ 1 h 1"/>
                  <a:gd name="T30" fmla="*/ 20 w 20"/>
                  <a:gd name="T31" fmla="*/ 1 h 1"/>
                  <a:gd name="T32" fmla="*/ 20 w 20"/>
                  <a:gd name="T33" fmla="*/ 1 h 1"/>
                  <a:gd name="T34" fmla="*/ 20 w 20"/>
                  <a:gd name="T35" fmla="*/ 1 h 1"/>
                  <a:gd name="T36" fmla="*/ 20 w 20"/>
                  <a:gd name="T37" fmla="*/ 0 h 1"/>
                  <a:gd name="T38" fmla="*/ 20 w 20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1">
                    <a:moveTo>
                      <a:pt x="20" y="0"/>
                    </a:moveTo>
                    <a:cubicBezTo>
                      <a:pt x="17" y="0"/>
                      <a:pt x="10" y="0"/>
                      <a:pt x="10" y="0"/>
                    </a:cubicBezTo>
                    <a:cubicBezTo>
                      <a:pt x="10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7" y="1"/>
                      <a:pt x="10" y="1"/>
                    </a:cubicBezTo>
                    <a:cubicBezTo>
                      <a:pt x="14" y="1"/>
                      <a:pt x="17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" name="Freeform 235"/>
              <p:cNvSpPr>
                <a:spLocks/>
              </p:cNvSpPr>
              <p:nvPr/>
            </p:nvSpPr>
            <p:spPr bwMode="auto">
              <a:xfrm>
                <a:off x="2709863" y="-2587625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" name="Oval 236"/>
              <p:cNvSpPr>
                <a:spLocks noChangeArrowheads="1"/>
              </p:cNvSpPr>
              <p:nvPr/>
            </p:nvSpPr>
            <p:spPr bwMode="auto">
              <a:xfrm>
                <a:off x="2709863" y="-2565400"/>
                <a:ext cx="11113" cy="7937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" name="Freeform 237"/>
              <p:cNvSpPr>
                <a:spLocks/>
              </p:cNvSpPr>
              <p:nvPr/>
            </p:nvSpPr>
            <p:spPr bwMode="auto">
              <a:xfrm>
                <a:off x="2747963" y="-2535238"/>
                <a:ext cx="3175" cy="476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" name="Freeform 238"/>
              <p:cNvSpPr>
                <a:spLocks/>
              </p:cNvSpPr>
              <p:nvPr/>
            </p:nvSpPr>
            <p:spPr bwMode="auto">
              <a:xfrm>
                <a:off x="2736850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" name="Freeform 239"/>
              <p:cNvSpPr>
                <a:spLocks/>
              </p:cNvSpPr>
              <p:nvPr/>
            </p:nvSpPr>
            <p:spPr bwMode="auto">
              <a:xfrm>
                <a:off x="2743200" y="-2546350"/>
                <a:ext cx="4763" cy="11112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1 h 3"/>
                  <a:gd name="T16" fmla="*/ 0 w 1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" name="Freeform 240"/>
              <p:cNvSpPr>
                <a:spLocks/>
              </p:cNvSpPr>
              <p:nvPr/>
            </p:nvSpPr>
            <p:spPr bwMode="auto">
              <a:xfrm>
                <a:off x="2732088" y="-2535238"/>
                <a:ext cx="11113" cy="476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" name="Freeform 241"/>
              <p:cNvSpPr>
                <a:spLocks/>
              </p:cNvSpPr>
              <p:nvPr/>
            </p:nvSpPr>
            <p:spPr bwMode="auto">
              <a:xfrm>
                <a:off x="2732088" y="-2530475"/>
                <a:ext cx="11113" cy="11112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" name="Freeform 242"/>
              <p:cNvSpPr>
                <a:spLocks/>
              </p:cNvSpPr>
              <p:nvPr/>
            </p:nvSpPr>
            <p:spPr bwMode="auto">
              <a:xfrm>
                <a:off x="2720975" y="-2516188"/>
                <a:ext cx="22225" cy="7937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2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" name="Freeform 243"/>
              <p:cNvSpPr>
                <a:spLocks/>
              </p:cNvSpPr>
              <p:nvPr/>
            </p:nvSpPr>
            <p:spPr bwMode="auto">
              <a:xfrm>
                <a:off x="2736850" y="-2519363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2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" name="Freeform 244"/>
              <p:cNvSpPr>
                <a:spLocks/>
              </p:cNvSpPr>
              <p:nvPr/>
            </p:nvSpPr>
            <p:spPr bwMode="auto">
              <a:xfrm>
                <a:off x="2747963" y="-2522538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" name="Freeform 245"/>
              <p:cNvSpPr>
                <a:spLocks/>
              </p:cNvSpPr>
              <p:nvPr/>
            </p:nvSpPr>
            <p:spPr bwMode="auto">
              <a:xfrm>
                <a:off x="2751138" y="-2530475"/>
                <a:ext cx="7938" cy="7937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2 w 2"/>
                  <a:gd name="T9" fmla="*/ 1 h 2"/>
                  <a:gd name="T10" fmla="*/ 1 w 2"/>
                  <a:gd name="T11" fmla="*/ 0 h 2"/>
                  <a:gd name="T12" fmla="*/ 1 w 2"/>
                  <a:gd name="T13" fmla="*/ 0 h 2"/>
                  <a:gd name="T14" fmla="*/ 0 w 2"/>
                  <a:gd name="T15" fmla="*/ 1 h 2"/>
                  <a:gd name="T16" fmla="*/ 1 w 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" name="Freeform 246"/>
              <p:cNvSpPr>
                <a:spLocks/>
              </p:cNvSpPr>
              <p:nvPr/>
            </p:nvSpPr>
            <p:spPr bwMode="auto">
              <a:xfrm>
                <a:off x="2759075" y="-2535238"/>
                <a:ext cx="11113" cy="12700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1 h 3"/>
                  <a:gd name="T6" fmla="*/ 3 w 3"/>
                  <a:gd name="T7" fmla="*/ 1 h 3"/>
                  <a:gd name="T8" fmla="*/ 3 w 3"/>
                  <a:gd name="T9" fmla="*/ 1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1 h 3"/>
                  <a:gd name="T18" fmla="*/ 1 w 3"/>
                  <a:gd name="T19" fmla="*/ 1 h 3"/>
                  <a:gd name="T20" fmla="*/ 1 w 3"/>
                  <a:gd name="T21" fmla="*/ 2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" name="Freeform 247"/>
              <p:cNvSpPr>
                <a:spLocks/>
              </p:cNvSpPr>
              <p:nvPr/>
            </p:nvSpPr>
            <p:spPr bwMode="auto">
              <a:xfrm>
                <a:off x="2759075" y="-2552700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" name="Freeform 248"/>
              <p:cNvSpPr>
                <a:spLocks/>
              </p:cNvSpPr>
              <p:nvPr/>
            </p:nvSpPr>
            <p:spPr bwMode="auto">
              <a:xfrm>
                <a:off x="2751138" y="-254635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" name="Freeform 249"/>
              <p:cNvSpPr>
                <a:spLocks/>
              </p:cNvSpPr>
              <p:nvPr/>
            </p:nvSpPr>
            <p:spPr bwMode="auto">
              <a:xfrm>
                <a:off x="2747963" y="-2552700"/>
                <a:ext cx="3175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2 h 3"/>
                  <a:gd name="T20" fmla="*/ 1 w 1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" name="Freeform 250"/>
              <p:cNvSpPr>
                <a:spLocks/>
              </p:cNvSpPr>
              <p:nvPr/>
            </p:nvSpPr>
            <p:spPr bwMode="auto">
              <a:xfrm>
                <a:off x="2736850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" name="Freeform 251"/>
              <p:cNvSpPr>
                <a:spLocks/>
              </p:cNvSpPr>
              <p:nvPr/>
            </p:nvSpPr>
            <p:spPr bwMode="auto">
              <a:xfrm>
                <a:off x="2736850" y="-2552700"/>
                <a:ext cx="6350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" name="Freeform 252"/>
              <p:cNvSpPr>
                <a:spLocks/>
              </p:cNvSpPr>
              <p:nvPr/>
            </p:nvSpPr>
            <p:spPr bwMode="auto">
              <a:xfrm>
                <a:off x="2732088" y="-2546350"/>
                <a:ext cx="4763" cy="1111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0 w 1"/>
                  <a:gd name="T13" fmla="*/ 0 h 3"/>
                  <a:gd name="T14" fmla="*/ 0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" name="Freeform 253"/>
              <p:cNvSpPr>
                <a:spLocks/>
              </p:cNvSpPr>
              <p:nvPr/>
            </p:nvSpPr>
            <p:spPr bwMode="auto">
              <a:xfrm>
                <a:off x="2732088" y="-2535238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" name="Freeform 254"/>
              <p:cNvSpPr>
                <a:spLocks/>
              </p:cNvSpPr>
              <p:nvPr/>
            </p:nvSpPr>
            <p:spPr bwMode="auto">
              <a:xfrm>
                <a:off x="2725738" y="-2522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" name="Freeform 255"/>
              <p:cNvSpPr>
                <a:spLocks/>
              </p:cNvSpPr>
              <p:nvPr/>
            </p:nvSpPr>
            <p:spPr bwMode="auto">
              <a:xfrm>
                <a:off x="2713038" y="-2519363"/>
                <a:ext cx="23813" cy="11112"/>
              </a:xfrm>
              <a:custGeom>
                <a:avLst/>
                <a:gdLst>
                  <a:gd name="T0" fmla="*/ 1 w 6"/>
                  <a:gd name="T1" fmla="*/ 3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" name="Oval 256"/>
              <p:cNvSpPr>
                <a:spLocks noChangeArrowheads="1"/>
              </p:cNvSpPr>
              <p:nvPr/>
            </p:nvSpPr>
            <p:spPr bwMode="auto">
              <a:xfrm>
                <a:off x="2709863" y="-2535238"/>
                <a:ext cx="3175" cy="476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" name="Freeform 257"/>
              <p:cNvSpPr>
                <a:spLocks/>
              </p:cNvSpPr>
              <p:nvPr/>
            </p:nvSpPr>
            <p:spPr bwMode="auto">
              <a:xfrm>
                <a:off x="2709863" y="-2530475"/>
                <a:ext cx="3175" cy="14287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" name="Oval 258"/>
              <p:cNvSpPr>
                <a:spLocks noChangeArrowheads="1"/>
              </p:cNvSpPr>
              <p:nvPr/>
            </p:nvSpPr>
            <p:spPr bwMode="auto">
              <a:xfrm>
                <a:off x="2709863" y="-2546350"/>
                <a:ext cx="11113" cy="1111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" name="Oval 259"/>
              <p:cNvSpPr>
                <a:spLocks noChangeArrowheads="1"/>
              </p:cNvSpPr>
              <p:nvPr/>
            </p:nvSpPr>
            <p:spPr bwMode="auto">
              <a:xfrm>
                <a:off x="2709863" y="-25527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" name="Freeform 260"/>
              <p:cNvSpPr>
                <a:spLocks/>
              </p:cNvSpPr>
              <p:nvPr/>
            </p:nvSpPr>
            <p:spPr bwMode="auto">
              <a:xfrm>
                <a:off x="2720975" y="-2530475"/>
                <a:ext cx="4763" cy="14287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" name="Freeform 261"/>
              <p:cNvSpPr>
                <a:spLocks/>
              </p:cNvSpPr>
              <p:nvPr/>
            </p:nvSpPr>
            <p:spPr bwMode="auto">
              <a:xfrm>
                <a:off x="2701925" y="-2530475"/>
                <a:ext cx="7938" cy="14287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" name="Freeform 262"/>
              <p:cNvSpPr>
                <a:spLocks/>
              </p:cNvSpPr>
              <p:nvPr/>
            </p:nvSpPr>
            <p:spPr bwMode="auto">
              <a:xfrm>
                <a:off x="2690813" y="-2519363"/>
                <a:ext cx="19050" cy="11112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0 h 3"/>
                  <a:gd name="T4" fmla="*/ 4 w 5"/>
                  <a:gd name="T5" fmla="*/ 3 h 3"/>
                  <a:gd name="T6" fmla="*/ 5 w 5"/>
                  <a:gd name="T7" fmla="*/ 3 h 3"/>
                  <a:gd name="T8" fmla="*/ 5 w 5"/>
                  <a:gd name="T9" fmla="*/ 3 h 3"/>
                  <a:gd name="T10" fmla="*/ 1 w 5"/>
                  <a:gd name="T11" fmla="*/ 0 h 3"/>
                  <a:gd name="T12" fmla="*/ 0 w 5"/>
                  <a:gd name="T13" fmla="*/ 0 h 3"/>
                  <a:gd name="T14" fmla="*/ 0 w 5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" name="Freeform 263"/>
              <p:cNvSpPr>
                <a:spLocks/>
              </p:cNvSpPr>
              <p:nvPr/>
            </p:nvSpPr>
            <p:spPr bwMode="auto">
              <a:xfrm>
                <a:off x="2687638" y="-2519363"/>
                <a:ext cx="3175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" name="Freeform 264"/>
              <p:cNvSpPr>
                <a:spLocks/>
              </p:cNvSpPr>
              <p:nvPr/>
            </p:nvSpPr>
            <p:spPr bwMode="auto">
              <a:xfrm>
                <a:off x="2679700" y="-2530475"/>
                <a:ext cx="11113" cy="11112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2 w 3"/>
                  <a:gd name="T9" fmla="*/ 3 h 3"/>
                  <a:gd name="T10" fmla="*/ 1 w 3"/>
                  <a:gd name="T11" fmla="*/ 2 h 3"/>
                  <a:gd name="T12" fmla="*/ 3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" name="Freeform 265"/>
              <p:cNvSpPr>
                <a:spLocks/>
              </p:cNvSpPr>
              <p:nvPr/>
            </p:nvSpPr>
            <p:spPr bwMode="auto">
              <a:xfrm>
                <a:off x="2676525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" name="Freeform 266"/>
              <p:cNvSpPr>
                <a:spLocks/>
              </p:cNvSpPr>
              <p:nvPr/>
            </p:nvSpPr>
            <p:spPr bwMode="auto">
              <a:xfrm>
                <a:off x="2679700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2 w 3"/>
                  <a:gd name="T9" fmla="*/ 1 h 1"/>
                  <a:gd name="T10" fmla="*/ 3 w 3"/>
                  <a:gd name="T11" fmla="*/ 0 h 1"/>
                  <a:gd name="T12" fmla="*/ 2 w 3"/>
                  <a:gd name="T13" fmla="*/ 0 h 1"/>
                  <a:gd name="T14" fmla="*/ 2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" name="Freeform 267"/>
              <p:cNvSpPr>
                <a:spLocks/>
              </p:cNvSpPr>
              <p:nvPr/>
            </p:nvSpPr>
            <p:spPr bwMode="auto">
              <a:xfrm>
                <a:off x="2676525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0 w 3"/>
                  <a:gd name="T7" fmla="*/ 1 h 3"/>
                  <a:gd name="T8" fmla="*/ 1 w 3"/>
                  <a:gd name="T9" fmla="*/ 2 h 3"/>
                  <a:gd name="T10" fmla="*/ 1 w 3"/>
                  <a:gd name="T11" fmla="*/ 3 h 3"/>
                  <a:gd name="T12" fmla="*/ 3 w 3"/>
                  <a:gd name="T13" fmla="*/ 1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" name="Freeform 268"/>
              <p:cNvSpPr>
                <a:spLocks/>
              </p:cNvSpPr>
              <p:nvPr/>
            </p:nvSpPr>
            <p:spPr bwMode="auto">
              <a:xfrm>
                <a:off x="2668588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" name="Freeform 269"/>
              <p:cNvSpPr>
                <a:spLocks/>
              </p:cNvSpPr>
              <p:nvPr/>
            </p:nvSpPr>
            <p:spPr bwMode="auto">
              <a:xfrm>
                <a:off x="2665413" y="-2530475"/>
                <a:ext cx="11113" cy="7937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0 w 3"/>
                  <a:gd name="T7" fmla="*/ 1 h 2"/>
                  <a:gd name="T8" fmla="*/ 1 w 3"/>
                  <a:gd name="T9" fmla="*/ 2 h 2"/>
                  <a:gd name="T10" fmla="*/ 1 w 3"/>
                  <a:gd name="T11" fmla="*/ 2 h 2"/>
                  <a:gd name="T12" fmla="*/ 2 w 3"/>
                  <a:gd name="T13" fmla="*/ 2 h 2"/>
                  <a:gd name="T14" fmla="*/ 3 w 3"/>
                  <a:gd name="T15" fmla="*/ 1 h 2"/>
                  <a:gd name="T16" fmla="*/ 1 w 3"/>
                  <a:gd name="T17" fmla="*/ 0 h 2"/>
                  <a:gd name="T18" fmla="*/ 1 w 3"/>
                  <a:gd name="T19" fmla="*/ 0 h 2"/>
                  <a:gd name="T20" fmla="*/ 1 w 3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" name="Freeform 270"/>
              <p:cNvSpPr>
                <a:spLocks/>
              </p:cNvSpPr>
              <p:nvPr/>
            </p:nvSpPr>
            <p:spPr bwMode="auto">
              <a:xfrm>
                <a:off x="2668588" y="-2522538"/>
                <a:ext cx="11113" cy="3175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2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" name="Freeform 271"/>
              <p:cNvSpPr>
                <a:spLocks/>
              </p:cNvSpPr>
              <p:nvPr/>
            </p:nvSpPr>
            <p:spPr bwMode="auto">
              <a:xfrm>
                <a:off x="2679700" y="-2519363"/>
                <a:ext cx="7938" cy="3175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" name="Freeform 272"/>
              <p:cNvSpPr>
                <a:spLocks/>
              </p:cNvSpPr>
              <p:nvPr/>
            </p:nvSpPr>
            <p:spPr bwMode="auto">
              <a:xfrm>
                <a:off x="2679700" y="-2516188"/>
                <a:ext cx="22225" cy="7937"/>
              </a:xfrm>
              <a:custGeom>
                <a:avLst/>
                <a:gdLst>
                  <a:gd name="T0" fmla="*/ 5 w 6"/>
                  <a:gd name="T1" fmla="*/ 2 h 2"/>
                  <a:gd name="T2" fmla="*/ 6 w 6"/>
                  <a:gd name="T3" fmla="*/ 2 h 2"/>
                  <a:gd name="T4" fmla="*/ 6 w 6"/>
                  <a:gd name="T5" fmla="*/ 2 h 2"/>
                  <a:gd name="T6" fmla="*/ 6 w 6"/>
                  <a:gd name="T7" fmla="*/ 1 h 2"/>
                  <a:gd name="T8" fmla="*/ 1 w 6"/>
                  <a:gd name="T9" fmla="*/ 0 h 2"/>
                  <a:gd name="T10" fmla="*/ 0 w 6"/>
                  <a:gd name="T11" fmla="*/ 0 h 2"/>
                  <a:gd name="T12" fmla="*/ 1 w 6"/>
                  <a:gd name="T13" fmla="*/ 1 h 2"/>
                  <a:gd name="T14" fmla="*/ 4 w 6"/>
                  <a:gd name="T15" fmla="*/ 2 h 2"/>
                  <a:gd name="T16" fmla="*/ 5 w 6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" name="Freeform 273"/>
              <p:cNvSpPr>
                <a:spLocks/>
              </p:cNvSpPr>
              <p:nvPr/>
            </p:nvSpPr>
            <p:spPr bwMode="auto">
              <a:xfrm>
                <a:off x="2690813" y="-2522538"/>
                <a:ext cx="7938" cy="3175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" name="Freeform 274"/>
              <p:cNvSpPr>
                <a:spLocks/>
              </p:cNvSpPr>
              <p:nvPr/>
            </p:nvSpPr>
            <p:spPr bwMode="auto">
              <a:xfrm>
                <a:off x="2687638" y="-2535238"/>
                <a:ext cx="11113" cy="12700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1 h 3"/>
                  <a:gd name="T10" fmla="*/ 3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" name="Freeform 275"/>
              <p:cNvSpPr>
                <a:spLocks/>
              </p:cNvSpPr>
              <p:nvPr/>
            </p:nvSpPr>
            <p:spPr bwMode="auto">
              <a:xfrm>
                <a:off x="2687638" y="-2546350"/>
                <a:ext cx="3175" cy="11112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0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" name="Freeform 276"/>
              <p:cNvSpPr>
                <a:spLocks/>
              </p:cNvSpPr>
              <p:nvPr/>
            </p:nvSpPr>
            <p:spPr bwMode="auto">
              <a:xfrm>
                <a:off x="2679700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1 h 3"/>
                  <a:gd name="T18" fmla="*/ 2 w 3"/>
                  <a:gd name="T19" fmla="*/ 0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" name="Freeform 277"/>
              <p:cNvSpPr>
                <a:spLocks/>
              </p:cNvSpPr>
              <p:nvPr/>
            </p:nvSpPr>
            <p:spPr bwMode="auto">
              <a:xfrm>
                <a:off x="2676525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" name="Freeform 278"/>
              <p:cNvSpPr>
                <a:spLocks/>
              </p:cNvSpPr>
              <p:nvPr/>
            </p:nvSpPr>
            <p:spPr bwMode="auto">
              <a:xfrm>
                <a:off x="2668588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2 h 3"/>
                  <a:gd name="T8" fmla="*/ 2 w 3"/>
                  <a:gd name="T9" fmla="*/ 3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" name="Freeform 279"/>
              <p:cNvSpPr>
                <a:spLocks/>
              </p:cNvSpPr>
              <p:nvPr/>
            </p:nvSpPr>
            <p:spPr bwMode="auto">
              <a:xfrm>
                <a:off x="2665413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" name="Freeform 280"/>
              <p:cNvSpPr>
                <a:spLocks/>
              </p:cNvSpPr>
              <p:nvPr/>
            </p:nvSpPr>
            <p:spPr bwMode="auto">
              <a:xfrm>
                <a:off x="2660650" y="-255270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2 h 3"/>
                  <a:gd name="T12" fmla="*/ 2 w 2"/>
                  <a:gd name="T13" fmla="*/ 2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" name="Freeform 281"/>
              <p:cNvSpPr>
                <a:spLocks/>
              </p:cNvSpPr>
              <p:nvPr/>
            </p:nvSpPr>
            <p:spPr bwMode="auto">
              <a:xfrm>
                <a:off x="2660650" y="-2535238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1 w 2"/>
                  <a:gd name="T5" fmla="*/ 2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1 w 2"/>
                  <a:gd name="T19" fmla="*/ 0 h 3"/>
                  <a:gd name="T20" fmla="*/ 0 w 2"/>
                  <a:gd name="T21" fmla="*/ 1 h 3"/>
                  <a:gd name="T22" fmla="*/ 0 w 2"/>
                  <a:gd name="T23" fmla="*/ 1 h 3"/>
                  <a:gd name="T24" fmla="*/ 0 w 2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" name="Freeform 282"/>
              <p:cNvSpPr>
                <a:spLocks/>
              </p:cNvSpPr>
              <p:nvPr/>
            </p:nvSpPr>
            <p:spPr bwMode="auto">
              <a:xfrm>
                <a:off x="2660650" y="-2530475"/>
                <a:ext cx="4763" cy="7937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" name="Freeform 283"/>
              <p:cNvSpPr>
                <a:spLocks/>
              </p:cNvSpPr>
              <p:nvPr/>
            </p:nvSpPr>
            <p:spPr bwMode="auto">
              <a:xfrm>
                <a:off x="2665413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" name="Freeform 284"/>
              <p:cNvSpPr>
                <a:spLocks/>
              </p:cNvSpPr>
              <p:nvPr/>
            </p:nvSpPr>
            <p:spPr bwMode="auto">
              <a:xfrm>
                <a:off x="2668588" y="-2519363"/>
                <a:ext cx="7938" cy="11112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" name="Freeform 285"/>
              <p:cNvSpPr>
                <a:spLocks/>
              </p:cNvSpPr>
              <p:nvPr/>
            </p:nvSpPr>
            <p:spPr bwMode="auto">
              <a:xfrm>
                <a:off x="2668588" y="-2516188"/>
                <a:ext cx="11113" cy="7937"/>
              </a:xfrm>
              <a:custGeom>
                <a:avLst/>
                <a:gdLst>
                  <a:gd name="T0" fmla="*/ 7 w 7"/>
                  <a:gd name="T1" fmla="*/ 5 h 5"/>
                  <a:gd name="T2" fmla="*/ 7 w 7"/>
                  <a:gd name="T3" fmla="*/ 3 h 5"/>
                  <a:gd name="T4" fmla="*/ 5 w 7"/>
                  <a:gd name="T5" fmla="*/ 0 h 5"/>
                  <a:gd name="T6" fmla="*/ 0 w 7"/>
                  <a:gd name="T7" fmla="*/ 5 h 5"/>
                  <a:gd name="T8" fmla="*/ 2 w 7"/>
                  <a:gd name="T9" fmla="*/ 5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lnTo>
                      <a:pt x="7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" name="Freeform 286"/>
              <p:cNvSpPr>
                <a:spLocks/>
              </p:cNvSpPr>
              <p:nvPr/>
            </p:nvSpPr>
            <p:spPr bwMode="auto">
              <a:xfrm>
                <a:off x="2676525" y="-2505075"/>
                <a:ext cx="74613" cy="7937"/>
              </a:xfrm>
              <a:custGeom>
                <a:avLst/>
                <a:gdLst>
                  <a:gd name="T0" fmla="*/ 20 w 20"/>
                  <a:gd name="T1" fmla="*/ 2 h 2"/>
                  <a:gd name="T2" fmla="*/ 20 w 20"/>
                  <a:gd name="T3" fmla="*/ 2 h 2"/>
                  <a:gd name="T4" fmla="*/ 20 w 20"/>
                  <a:gd name="T5" fmla="*/ 2 h 2"/>
                  <a:gd name="T6" fmla="*/ 20 w 20"/>
                  <a:gd name="T7" fmla="*/ 1 h 2"/>
                  <a:gd name="T8" fmla="*/ 20 w 20"/>
                  <a:gd name="T9" fmla="*/ 1 h 2"/>
                  <a:gd name="T10" fmla="*/ 20 w 20"/>
                  <a:gd name="T11" fmla="*/ 1 h 2"/>
                  <a:gd name="T12" fmla="*/ 20 w 20"/>
                  <a:gd name="T13" fmla="*/ 1 h 2"/>
                  <a:gd name="T14" fmla="*/ 20 w 20"/>
                  <a:gd name="T15" fmla="*/ 1 h 2"/>
                  <a:gd name="T16" fmla="*/ 20 w 20"/>
                  <a:gd name="T17" fmla="*/ 1 h 2"/>
                  <a:gd name="T18" fmla="*/ 20 w 20"/>
                  <a:gd name="T19" fmla="*/ 1 h 2"/>
                  <a:gd name="T20" fmla="*/ 20 w 20"/>
                  <a:gd name="T21" fmla="*/ 1 h 2"/>
                  <a:gd name="T22" fmla="*/ 20 w 20"/>
                  <a:gd name="T23" fmla="*/ 1 h 2"/>
                  <a:gd name="T24" fmla="*/ 20 w 20"/>
                  <a:gd name="T25" fmla="*/ 1 h 2"/>
                  <a:gd name="T26" fmla="*/ 20 w 20"/>
                  <a:gd name="T27" fmla="*/ 1 h 2"/>
                  <a:gd name="T28" fmla="*/ 20 w 20"/>
                  <a:gd name="T29" fmla="*/ 0 h 2"/>
                  <a:gd name="T30" fmla="*/ 12 w 20"/>
                  <a:gd name="T31" fmla="*/ 0 h 2"/>
                  <a:gd name="T32" fmla="*/ 10 w 20"/>
                  <a:gd name="T33" fmla="*/ 0 h 2"/>
                  <a:gd name="T34" fmla="*/ 10 w 20"/>
                  <a:gd name="T35" fmla="*/ 0 h 2"/>
                  <a:gd name="T36" fmla="*/ 9 w 20"/>
                  <a:gd name="T37" fmla="*/ 0 h 2"/>
                  <a:gd name="T38" fmla="*/ 0 w 20"/>
                  <a:gd name="T39" fmla="*/ 0 h 2"/>
                  <a:gd name="T40" fmla="*/ 0 w 20"/>
                  <a:gd name="T41" fmla="*/ 1 h 2"/>
                  <a:gd name="T42" fmla="*/ 0 w 20"/>
                  <a:gd name="T43" fmla="*/ 1 h 2"/>
                  <a:gd name="T44" fmla="*/ 0 w 20"/>
                  <a:gd name="T45" fmla="*/ 1 h 2"/>
                  <a:gd name="T46" fmla="*/ 0 w 20"/>
                  <a:gd name="T47" fmla="*/ 1 h 2"/>
                  <a:gd name="T48" fmla="*/ 0 w 20"/>
                  <a:gd name="T49" fmla="*/ 1 h 2"/>
                  <a:gd name="T50" fmla="*/ 0 w 20"/>
                  <a:gd name="T51" fmla="*/ 1 h 2"/>
                  <a:gd name="T52" fmla="*/ 0 w 20"/>
                  <a:gd name="T53" fmla="*/ 1 h 2"/>
                  <a:gd name="T54" fmla="*/ 0 w 20"/>
                  <a:gd name="T55" fmla="*/ 1 h 2"/>
                  <a:gd name="T56" fmla="*/ 0 w 20"/>
                  <a:gd name="T57" fmla="*/ 1 h 2"/>
                  <a:gd name="T58" fmla="*/ 0 w 20"/>
                  <a:gd name="T59" fmla="*/ 1 h 2"/>
                  <a:gd name="T60" fmla="*/ 0 w 20"/>
                  <a:gd name="T61" fmla="*/ 1 h 2"/>
                  <a:gd name="T62" fmla="*/ 0 w 20"/>
                  <a:gd name="T63" fmla="*/ 2 h 2"/>
                  <a:gd name="T64" fmla="*/ 0 w 20"/>
                  <a:gd name="T65" fmla="*/ 2 h 2"/>
                  <a:gd name="T66" fmla="*/ 0 w 20"/>
                  <a:gd name="T67" fmla="*/ 2 h 2"/>
                  <a:gd name="T68" fmla="*/ 0 w 20"/>
                  <a:gd name="T69" fmla="*/ 2 h 2"/>
                  <a:gd name="T70" fmla="*/ 20 w 20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2">
                    <a:moveTo>
                      <a:pt x="20" y="2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5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3" y="1"/>
                      <a:pt x="2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" name="Freeform 287"/>
              <p:cNvSpPr>
                <a:spLocks/>
              </p:cNvSpPr>
              <p:nvPr/>
            </p:nvSpPr>
            <p:spPr bwMode="auto">
              <a:xfrm>
                <a:off x="2743200" y="-2516188"/>
                <a:ext cx="7938" cy="7937"/>
              </a:xfrm>
              <a:custGeom>
                <a:avLst/>
                <a:gdLst>
                  <a:gd name="T0" fmla="*/ 5 w 5"/>
                  <a:gd name="T1" fmla="*/ 5 h 5"/>
                  <a:gd name="T2" fmla="*/ 3 w 5"/>
                  <a:gd name="T3" fmla="*/ 0 h 5"/>
                  <a:gd name="T4" fmla="*/ 0 w 5"/>
                  <a:gd name="T5" fmla="*/ 3 h 5"/>
                  <a:gd name="T6" fmla="*/ 3 w 5"/>
                  <a:gd name="T7" fmla="*/ 5 h 5"/>
                  <a:gd name="T8" fmla="*/ 5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" name="Freeform 288"/>
              <p:cNvSpPr>
                <a:spLocks/>
              </p:cNvSpPr>
              <p:nvPr/>
            </p:nvSpPr>
            <p:spPr bwMode="auto">
              <a:xfrm>
                <a:off x="2747963" y="-2519363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1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" name="Freeform 289"/>
              <p:cNvSpPr>
                <a:spLocks/>
              </p:cNvSpPr>
              <p:nvPr/>
            </p:nvSpPr>
            <p:spPr bwMode="auto">
              <a:xfrm>
                <a:off x="2759075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1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" name="Freeform 290"/>
              <p:cNvSpPr>
                <a:spLocks/>
              </p:cNvSpPr>
              <p:nvPr/>
            </p:nvSpPr>
            <p:spPr bwMode="auto">
              <a:xfrm>
                <a:off x="2762250" y="-2530475"/>
                <a:ext cx="7938" cy="7937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" name="Freeform 291"/>
              <p:cNvSpPr>
                <a:spLocks/>
              </p:cNvSpPr>
              <p:nvPr/>
            </p:nvSpPr>
            <p:spPr bwMode="auto">
              <a:xfrm>
                <a:off x="2762250" y="-2546350"/>
                <a:ext cx="7938" cy="15875"/>
              </a:xfrm>
              <a:custGeom>
                <a:avLst/>
                <a:gdLst>
                  <a:gd name="T0" fmla="*/ 1 w 2"/>
                  <a:gd name="T1" fmla="*/ 3 h 4"/>
                  <a:gd name="T2" fmla="*/ 1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0 w 2"/>
                  <a:gd name="T9" fmla="*/ 2 h 4"/>
                  <a:gd name="T10" fmla="*/ 1 w 2"/>
                  <a:gd name="T11" fmla="*/ 3 h 4"/>
                  <a:gd name="T12" fmla="*/ 1 w 2"/>
                  <a:gd name="T13" fmla="*/ 4 h 4"/>
                  <a:gd name="T14" fmla="*/ 1 w 2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" name="Freeform 292"/>
              <p:cNvSpPr>
                <a:spLocks/>
              </p:cNvSpPr>
              <p:nvPr/>
            </p:nvSpPr>
            <p:spPr bwMode="auto">
              <a:xfrm>
                <a:off x="2762250" y="-2557463"/>
                <a:ext cx="7938" cy="1111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1 w 2"/>
                  <a:gd name="T7" fmla="*/ 0 h 3"/>
                  <a:gd name="T8" fmla="*/ 1 w 2"/>
                  <a:gd name="T9" fmla="*/ 0 h 3"/>
                  <a:gd name="T10" fmla="*/ 0 w 2"/>
                  <a:gd name="T11" fmla="*/ 0 h 3"/>
                  <a:gd name="T12" fmla="*/ 2 w 2"/>
                  <a:gd name="T13" fmla="*/ 3 h 3"/>
                  <a:gd name="T14" fmla="*/ 2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" name="Freeform 293"/>
              <p:cNvSpPr>
                <a:spLocks/>
              </p:cNvSpPr>
              <p:nvPr/>
            </p:nvSpPr>
            <p:spPr bwMode="auto">
              <a:xfrm>
                <a:off x="2759075" y="-2565400"/>
                <a:ext cx="3175" cy="793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" name="Freeform 294"/>
              <p:cNvSpPr>
                <a:spLocks/>
              </p:cNvSpPr>
              <p:nvPr/>
            </p:nvSpPr>
            <p:spPr bwMode="auto">
              <a:xfrm>
                <a:off x="2751138" y="-2557463"/>
                <a:ext cx="7938" cy="1111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2 w 2"/>
                  <a:gd name="T9" fmla="*/ 1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0 w 2"/>
                  <a:gd name="T19" fmla="*/ 1 h 3"/>
                  <a:gd name="T20" fmla="*/ 0 w 2"/>
                  <a:gd name="T21" fmla="*/ 2 h 3"/>
                  <a:gd name="T22" fmla="*/ 0 w 2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" name="Freeform 295"/>
              <p:cNvSpPr>
                <a:spLocks/>
              </p:cNvSpPr>
              <p:nvPr/>
            </p:nvSpPr>
            <p:spPr bwMode="auto">
              <a:xfrm>
                <a:off x="2747963" y="-2565400"/>
                <a:ext cx="3175" cy="1270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1 h 3"/>
                  <a:gd name="T6" fmla="*/ 1 w 1"/>
                  <a:gd name="T7" fmla="*/ 1 h 3"/>
                  <a:gd name="T8" fmla="*/ 1 w 1"/>
                  <a:gd name="T9" fmla="*/ 0 h 3"/>
                  <a:gd name="T10" fmla="*/ 0 w 1"/>
                  <a:gd name="T11" fmla="*/ 1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" name="Freeform 296"/>
              <p:cNvSpPr>
                <a:spLocks/>
              </p:cNvSpPr>
              <p:nvPr/>
            </p:nvSpPr>
            <p:spPr bwMode="auto">
              <a:xfrm>
                <a:off x="2736850" y="-25654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3 h 3"/>
                  <a:gd name="T10" fmla="*/ 0 w 2"/>
                  <a:gd name="T11" fmla="*/ 3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" name="Freeform 297"/>
              <p:cNvSpPr>
                <a:spLocks/>
              </p:cNvSpPr>
              <p:nvPr/>
            </p:nvSpPr>
            <p:spPr bwMode="auto">
              <a:xfrm>
                <a:off x="2725738" y="-2568575"/>
                <a:ext cx="11113" cy="38100"/>
              </a:xfrm>
              <a:custGeom>
                <a:avLst/>
                <a:gdLst>
                  <a:gd name="T0" fmla="*/ 1 w 3"/>
                  <a:gd name="T1" fmla="*/ 10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10 h 10"/>
                  <a:gd name="T16" fmla="*/ 1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1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" name="Freeform 298"/>
              <p:cNvSpPr>
                <a:spLocks/>
              </p:cNvSpPr>
              <p:nvPr/>
            </p:nvSpPr>
            <p:spPr bwMode="auto">
              <a:xfrm>
                <a:off x="2720975" y="-2565400"/>
                <a:ext cx="4763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9 h 9"/>
                  <a:gd name="T8" fmla="*/ 1 w 1"/>
                  <a:gd name="T9" fmla="*/ 0 h 9"/>
                  <a:gd name="T10" fmla="*/ 1 w 1"/>
                  <a:gd name="T11" fmla="*/ 0 h 9"/>
                  <a:gd name="T12" fmla="*/ 0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" name="Freeform 299"/>
              <p:cNvSpPr>
                <a:spLocks/>
              </p:cNvSpPr>
              <p:nvPr/>
            </p:nvSpPr>
            <p:spPr bwMode="auto">
              <a:xfrm>
                <a:off x="2701925" y="-2613025"/>
                <a:ext cx="23813" cy="22225"/>
              </a:xfrm>
              <a:custGeom>
                <a:avLst/>
                <a:gdLst>
                  <a:gd name="T0" fmla="*/ 2 w 6"/>
                  <a:gd name="T1" fmla="*/ 4 h 6"/>
                  <a:gd name="T2" fmla="*/ 3 w 6"/>
                  <a:gd name="T3" fmla="*/ 4 h 6"/>
                  <a:gd name="T4" fmla="*/ 2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2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1 h 6"/>
                  <a:gd name="T28" fmla="*/ 5 w 6"/>
                  <a:gd name="T29" fmla="*/ 0 h 6"/>
                  <a:gd name="T30" fmla="*/ 2 w 6"/>
                  <a:gd name="T31" fmla="*/ 0 h 6"/>
                  <a:gd name="T32" fmla="*/ 2 w 6"/>
                  <a:gd name="T33" fmla="*/ 1 h 6"/>
                  <a:gd name="T34" fmla="*/ 3 w 6"/>
                  <a:gd name="T35" fmla="*/ 2 h 6"/>
                  <a:gd name="T36" fmla="*/ 2 w 6"/>
                  <a:gd name="T37" fmla="*/ 3 h 6"/>
                  <a:gd name="T38" fmla="*/ 1 w 6"/>
                  <a:gd name="T39" fmla="*/ 2 h 6"/>
                  <a:gd name="T40" fmla="*/ 0 w 6"/>
                  <a:gd name="T41" fmla="*/ 2 h 6"/>
                  <a:gd name="T42" fmla="*/ 0 w 6"/>
                  <a:gd name="T43" fmla="*/ 4 h 6"/>
                  <a:gd name="T44" fmla="*/ 1 w 6"/>
                  <a:gd name="T45" fmla="*/ 4 h 6"/>
                  <a:gd name="T46" fmla="*/ 2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2" y="4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3" y="2"/>
                      <a:pt x="3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" name="Freeform 300"/>
              <p:cNvSpPr>
                <a:spLocks/>
              </p:cNvSpPr>
              <p:nvPr/>
            </p:nvSpPr>
            <p:spPr bwMode="auto">
              <a:xfrm>
                <a:off x="2698750" y="-25654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9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" name="Freeform 301"/>
              <p:cNvSpPr>
                <a:spLocks/>
              </p:cNvSpPr>
              <p:nvPr/>
            </p:nvSpPr>
            <p:spPr bwMode="auto">
              <a:xfrm>
                <a:off x="2690813" y="-2568575"/>
                <a:ext cx="11113" cy="38100"/>
              </a:xfrm>
              <a:custGeom>
                <a:avLst/>
                <a:gdLst>
                  <a:gd name="T0" fmla="*/ 3 w 3"/>
                  <a:gd name="T1" fmla="*/ 10 h 10"/>
                  <a:gd name="T2" fmla="*/ 2 w 3"/>
                  <a:gd name="T3" fmla="*/ 0 h 10"/>
                  <a:gd name="T4" fmla="*/ 2 w 3"/>
                  <a:gd name="T5" fmla="*/ 0 h 10"/>
                  <a:gd name="T6" fmla="*/ 2 w 3"/>
                  <a:gd name="T7" fmla="*/ 0 h 10"/>
                  <a:gd name="T8" fmla="*/ 0 w 3"/>
                  <a:gd name="T9" fmla="*/ 0 h 10"/>
                  <a:gd name="T10" fmla="*/ 0 w 3"/>
                  <a:gd name="T11" fmla="*/ 0 h 10"/>
                  <a:gd name="T12" fmla="*/ 3 w 3"/>
                  <a:gd name="T13" fmla="*/ 10 h 10"/>
                  <a:gd name="T14" fmla="*/ 3 w 3"/>
                  <a:gd name="T15" fmla="*/ 10 h 10"/>
                  <a:gd name="T16" fmla="*/ 3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" name="Freeform 302"/>
              <p:cNvSpPr>
                <a:spLocks/>
              </p:cNvSpPr>
              <p:nvPr/>
            </p:nvSpPr>
            <p:spPr bwMode="auto">
              <a:xfrm>
                <a:off x="2679700" y="-2565400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3 h 3"/>
                  <a:gd name="T8" fmla="*/ 2 w 2"/>
                  <a:gd name="T9" fmla="*/ 3 h 3"/>
                  <a:gd name="T10" fmla="*/ 1 w 2"/>
                  <a:gd name="T11" fmla="*/ 0 h 3"/>
                  <a:gd name="T12" fmla="*/ 1 w 2"/>
                  <a:gd name="T13" fmla="*/ 1 h 3"/>
                  <a:gd name="T14" fmla="*/ 0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" name="Freeform 303"/>
              <p:cNvSpPr>
                <a:spLocks/>
              </p:cNvSpPr>
              <p:nvPr/>
            </p:nvSpPr>
            <p:spPr bwMode="auto">
              <a:xfrm>
                <a:off x="2668588" y="-2565400"/>
                <a:ext cx="11113" cy="12700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2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" name="Freeform 304"/>
              <p:cNvSpPr>
                <a:spLocks/>
              </p:cNvSpPr>
              <p:nvPr/>
            </p:nvSpPr>
            <p:spPr bwMode="auto">
              <a:xfrm>
                <a:off x="2665413" y="-2557463"/>
                <a:ext cx="11113" cy="11112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" name="Freeform 305"/>
              <p:cNvSpPr>
                <a:spLocks/>
              </p:cNvSpPr>
              <p:nvPr/>
            </p:nvSpPr>
            <p:spPr bwMode="auto">
              <a:xfrm>
                <a:off x="2665413" y="-2565400"/>
                <a:ext cx="3175" cy="7937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" name="Freeform 306"/>
              <p:cNvSpPr>
                <a:spLocks/>
              </p:cNvSpPr>
              <p:nvPr/>
            </p:nvSpPr>
            <p:spPr bwMode="auto">
              <a:xfrm>
                <a:off x="2660650" y="-2557463"/>
                <a:ext cx="4763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" name="Freeform 307"/>
              <p:cNvSpPr>
                <a:spLocks/>
              </p:cNvSpPr>
              <p:nvPr/>
            </p:nvSpPr>
            <p:spPr bwMode="auto">
              <a:xfrm>
                <a:off x="2652713" y="-2546350"/>
                <a:ext cx="12700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" name="Freeform 308"/>
              <p:cNvSpPr>
                <a:spLocks/>
              </p:cNvSpPr>
              <p:nvPr/>
            </p:nvSpPr>
            <p:spPr bwMode="auto">
              <a:xfrm>
                <a:off x="2641600" y="-2486025"/>
                <a:ext cx="139700" cy="11112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" name="Freeform 309"/>
              <p:cNvSpPr>
                <a:spLocks/>
              </p:cNvSpPr>
              <p:nvPr/>
            </p:nvSpPr>
            <p:spPr bwMode="auto">
              <a:xfrm>
                <a:off x="2649538" y="-2470150"/>
                <a:ext cx="123825" cy="6350"/>
              </a:xfrm>
              <a:custGeom>
                <a:avLst/>
                <a:gdLst>
                  <a:gd name="T0" fmla="*/ 0 w 33"/>
                  <a:gd name="T1" fmla="*/ 0 h 2"/>
                  <a:gd name="T2" fmla="*/ 0 w 33"/>
                  <a:gd name="T3" fmla="*/ 1 h 2"/>
                  <a:gd name="T4" fmla="*/ 0 w 33"/>
                  <a:gd name="T5" fmla="*/ 2 h 2"/>
                  <a:gd name="T6" fmla="*/ 33 w 33"/>
                  <a:gd name="T7" fmla="*/ 2 h 2"/>
                  <a:gd name="T8" fmla="*/ 33 w 33"/>
                  <a:gd name="T9" fmla="*/ 1 h 2"/>
                  <a:gd name="T10" fmla="*/ 33 w 33"/>
                  <a:gd name="T11" fmla="*/ 0 h 2"/>
                  <a:gd name="T12" fmla="*/ 0 w 33"/>
                  <a:gd name="T13" fmla="*/ 0 h 2"/>
                  <a:gd name="T14" fmla="*/ 0 w 3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1"/>
                      <a:pt x="33" y="1"/>
                    </a:cubicBezTo>
                    <a:cubicBezTo>
                      <a:pt x="33" y="1"/>
                      <a:pt x="33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" name="Freeform 310"/>
              <p:cNvSpPr>
                <a:spLocks/>
              </p:cNvSpPr>
              <p:nvPr/>
            </p:nvSpPr>
            <p:spPr bwMode="auto">
              <a:xfrm>
                <a:off x="2638425" y="-2085975"/>
                <a:ext cx="147638" cy="3175"/>
              </a:xfrm>
              <a:custGeom>
                <a:avLst/>
                <a:gdLst>
                  <a:gd name="T0" fmla="*/ 0 w 93"/>
                  <a:gd name="T1" fmla="*/ 0 h 2"/>
                  <a:gd name="T2" fmla="*/ 93 w 93"/>
                  <a:gd name="T3" fmla="*/ 0 h 2"/>
                  <a:gd name="T4" fmla="*/ 93 w 93"/>
                  <a:gd name="T5" fmla="*/ 2 h 2"/>
                  <a:gd name="T6" fmla="*/ 0 w 93"/>
                  <a:gd name="T7" fmla="*/ 2 h 2"/>
                  <a:gd name="T8" fmla="*/ 0 w 93"/>
                  <a:gd name="T9" fmla="*/ 0 h 2"/>
                  <a:gd name="T10" fmla="*/ 0 w 9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2">
                    <a:moveTo>
                      <a:pt x="0" y="0"/>
                    </a:moveTo>
                    <a:lnTo>
                      <a:pt x="93" y="0"/>
                    </a:lnTo>
                    <a:lnTo>
                      <a:pt x="9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" name="Freeform 311"/>
              <p:cNvSpPr>
                <a:spLocks/>
              </p:cNvSpPr>
              <p:nvPr/>
            </p:nvSpPr>
            <p:spPr bwMode="auto">
              <a:xfrm>
                <a:off x="2619375" y="-2071688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" name="Freeform 312"/>
              <p:cNvSpPr>
                <a:spLocks/>
              </p:cNvSpPr>
              <p:nvPr/>
            </p:nvSpPr>
            <p:spPr bwMode="auto">
              <a:xfrm>
                <a:off x="2649538" y="-2098675"/>
                <a:ext cx="131763" cy="4762"/>
              </a:xfrm>
              <a:custGeom>
                <a:avLst/>
                <a:gdLst>
                  <a:gd name="T0" fmla="*/ 0 w 83"/>
                  <a:gd name="T1" fmla="*/ 0 h 3"/>
                  <a:gd name="T2" fmla="*/ 83 w 83"/>
                  <a:gd name="T3" fmla="*/ 0 h 3"/>
                  <a:gd name="T4" fmla="*/ 83 w 83"/>
                  <a:gd name="T5" fmla="*/ 3 h 3"/>
                  <a:gd name="T6" fmla="*/ 0 w 83"/>
                  <a:gd name="T7" fmla="*/ 3 h 3"/>
                  <a:gd name="T8" fmla="*/ 0 w 83"/>
                  <a:gd name="T9" fmla="*/ 0 h 3"/>
                  <a:gd name="T10" fmla="*/ 0 w 8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3">
                    <a:moveTo>
                      <a:pt x="0" y="0"/>
                    </a:moveTo>
                    <a:lnTo>
                      <a:pt x="83" y="0"/>
                    </a:lnTo>
                    <a:lnTo>
                      <a:pt x="8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" name="Freeform 313"/>
              <p:cNvSpPr>
                <a:spLocks/>
              </p:cNvSpPr>
              <p:nvPr/>
            </p:nvSpPr>
            <p:spPr bwMode="auto">
              <a:xfrm>
                <a:off x="2605088" y="-2055813"/>
                <a:ext cx="214313" cy="6350"/>
              </a:xfrm>
              <a:custGeom>
                <a:avLst/>
                <a:gdLst>
                  <a:gd name="T0" fmla="*/ 0 w 135"/>
                  <a:gd name="T1" fmla="*/ 0 h 4"/>
                  <a:gd name="T2" fmla="*/ 135 w 135"/>
                  <a:gd name="T3" fmla="*/ 0 h 4"/>
                  <a:gd name="T4" fmla="*/ 135 w 135"/>
                  <a:gd name="T5" fmla="*/ 4 h 4"/>
                  <a:gd name="T6" fmla="*/ 0 w 135"/>
                  <a:gd name="T7" fmla="*/ 4 h 4"/>
                  <a:gd name="T8" fmla="*/ 0 w 135"/>
                  <a:gd name="T9" fmla="*/ 0 h 4"/>
                  <a:gd name="T10" fmla="*/ 0 w 13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" h="4">
                    <a:moveTo>
                      <a:pt x="0" y="0"/>
                    </a:moveTo>
                    <a:lnTo>
                      <a:pt x="135" y="0"/>
                    </a:lnTo>
                    <a:lnTo>
                      <a:pt x="13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" name="Freeform 314"/>
              <p:cNvSpPr>
                <a:spLocks/>
              </p:cNvSpPr>
              <p:nvPr/>
            </p:nvSpPr>
            <p:spPr bwMode="auto">
              <a:xfrm>
                <a:off x="2473325" y="-2409825"/>
                <a:ext cx="176213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7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6 w 47"/>
                  <a:gd name="T17" fmla="*/ 72 h 88"/>
                  <a:gd name="T18" fmla="*/ 34 w 47"/>
                  <a:gd name="T19" fmla="*/ 68 h 88"/>
                  <a:gd name="T20" fmla="*/ 32 w 47"/>
                  <a:gd name="T21" fmla="*/ 64 h 88"/>
                  <a:gd name="T22" fmla="*/ 31 w 47"/>
                  <a:gd name="T23" fmla="*/ 62 h 88"/>
                  <a:gd name="T24" fmla="*/ 13 w 47"/>
                  <a:gd name="T25" fmla="*/ 49 h 88"/>
                  <a:gd name="T26" fmla="*/ 30 w 47"/>
                  <a:gd name="T27" fmla="*/ 59 h 88"/>
                  <a:gd name="T28" fmla="*/ 28 w 47"/>
                  <a:gd name="T29" fmla="*/ 56 h 88"/>
                  <a:gd name="T30" fmla="*/ 27 w 47"/>
                  <a:gd name="T31" fmla="*/ 51 h 88"/>
                  <a:gd name="T32" fmla="*/ 22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5 h 88"/>
                  <a:gd name="T44" fmla="*/ 17 w 47"/>
                  <a:gd name="T45" fmla="*/ 16 h 88"/>
                  <a:gd name="T46" fmla="*/ 21 w 47"/>
                  <a:gd name="T47" fmla="*/ 31 h 88"/>
                  <a:gd name="T48" fmla="*/ 22 w 47"/>
                  <a:gd name="T49" fmla="*/ 34 h 88"/>
                  <a:gd name="T50" fmla="*/ 23 w 47"/>
                  <a:gd name="T51" fmla="*/ 34 h 88"/>
                  <a:gd name="T52" fmla="*/ 30 w 47"/>
                  <a:gd name="T53" fmla="*/ 23 h 88"/>
                  <a:gd name="T54" fmla="*/ 23 w 47"/>
                  <a:gd name="T55" fmla="*/ 36 h 88"/>
                  <a:gd name="T56" fmla="*/ 28 w 47"/>
                  <a:gd name="T57" fmla="*/ 50 h 88"/>
                  <a:gd name="T58" fmla="*/ 30 w 47"/>
                  <a:gd name="T59" fmla="*/ 55 h 88"/>
                  <a:gd name="T60" fmla="*/ 30 w 47"/>
                  <a:gd name="T61" fmla="*/ 56 h 88"/>
                  <a:gd name="T62" fmla="*/ 32 w 47"/>
                  <a:gd name="T63" fmla="*/ 56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60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3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5 w 47"/>
                  <a:gd name="T93" fmla="*/ 29 h 88"/>
                  <a:gd name="T94" fmla="*/ 33 w 47"/>
                  <a:gd name="T95" fmla="*/ 16 h 88"/>
                  <a:gd name="T96" fmla="*/ 25 w 47"/>
                  <a:gd name="T97" fmla="*/ 21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3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1 w 47"/>
                  <a:gd name="T113" fmla="*/ 64 h 88"/>
                  <a:gd name="T114" fmla="*/ 25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3" y="79"/>
                      <a:pt x="27" y="74"/>
                    </a:cubicBezTo>
                    <a:cubicBezTo>
                      <a:pt x="26" y="74"/>
                      <a:pt x="25" y="73"/>
                      <a:pt x="25" y="73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30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6" y="72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5" y="70"/>
                      <a:pt x="35" y="69"/>
                      <a:pt x="34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3" y="66"/>
                      <a:pt x="33" y="65"/>
                      <a:pt x="32" y="64"/>
                    </a:cubicBezTo>
                    <a:cubicBezTo>
                      <a:pt x="32" y="63"/>
                      <a:pt x="31" y="63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18" y="58"/>
                      <a:pt x="14" y="52"/>
                      <a:pt x="13" y="49"/>
                    </a:cubicBezTo>
                    <a:cubicBezTo>
                      <a:pt x="19" y="56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7"/>
                      <a:pt x="29" y="56"/>
                      <a:pt x="28" y="56"/>
                    </a:cubicBezTo>
                    <a:cubicBezTo>
                      <a:pt x="28" y="54"/>
                      <a:pt x="27" y="53"/>
                      <a:pt x="27" y="52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5" y="48"/>
                      <a:pt x="24" y="44"/>
                      <a:pt x="23" y="42"/>
                    </a:cubicBezTo>
                    <a:cubicBezTo>
                      <a:pt x="23" y="41"/>
                      <a:pt x="23" y="39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1"/>
                      <a:pt x="19" y="28"/>
                      <a:pt x="19" y="25"/>
                    </a:cubicBezTo>
                    <a:cubicBezTo>
                      <a:pt x="18" y="22"/>
                      <a:pt x="17" y="20"/>
                      <a:pt x="17" y="18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4"/>
                      <a:pt x="16" y="14"/>
                      <a:pt x="16" y="13"/>
                    </a:cubicBezTo>
                    <a:cubicBezTo>
                      <a:pt x="16" y="14"/>
                      <a:pt x="17" y="15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7"/>
                      <a:pt x="21" y="29"/>
                      <a:pt x="21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4" y="34"/>
                      <a:pt x="24" y="33"/>
                    </a:cubicBezTo>
                    <a:cubicBezTo>
                      <a:pt x="25" y="32"/>
                      <a:pt x="29" y="28"/>
                      <a:pt x="30" y="23"/>
                    </a:cubicBezTo>
                    <a:cubicBezTo>
                      <a:pt x="30" y="26"/>
                      <a:pt x="28" y="30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8" y="50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9" y="53"/>
                      <a:pt x="29" y="54"/>
                      <a:pt x="30" y="55"/>
                    </a:cubicBezTo>
                    <a:cubicBezTo>
                      <a:pt x="30" y="55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7"/>
                      <a:pt x="32" y="57"/>
                      <a:pt x="32" y="56"/>
                    </a:cubicBezTo>
                    <a:cubicBezTo>
                      <a:pt x="33" y="55"/>
                      <a:pt x="36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4" y="57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4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6" y="62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3"/>
                      <a:pt x="41" y="62"/>
                      <a:pt x="41" y="61"/>
                    </a:cubicBezTo>
                    <a:cubicBezTo>
                      <a:pt x="41" y="61"/>
                      <a:pt x="41" y="60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5" y="29"/>
                    </a:cubicBezTo>
                    <a:cubicBezTo>
                      <a:pt x="36" y="27"/>
                      <a:pt x="38" y="25"/>
                      <a:pt x="38" y="24"/>
                    </a:cubicBezTo>
                    <a:cubicBezTo>
                      <a:pt x="38" y="22"/>
                      <a:pt x="36" y="17"/>
                      <a:pt x="33" y="16"/>
                    </a:cubicBezTo>
                    <a:cubicBezTo>
                      <a:pt x="32" y="16"/>
                      <a:pt x="30" y="16"/>
                      <a:pt x="29" y="18"/>
                    </a:cubicBezTo>
                    <a:cubicBezTo>
                      <a:pt x="27" y="20"/>
                      <a:pt x="26" y="21"/>
                      <a:pt x="25" y="21"/>
                    </a:cubicBezTo>
                    <a:cubicBezTo>
                      <a:pt x="23" y="20"/>
                      <a:pt x="22" y="17"/>
                      <a:pt x="23" y="14"/>
                    </a:cubicBezTo>
                    <a:cubicBezTo>
                      <a:pt x="24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8"/>
                      <a:pt x="13" y="20"/>
                      <a:pt x="12" y="23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2"/>
                      <a:pt x="14" y="58"/>
                      <a:pt x="21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5" y="67"/>
                      <a:pt x="25" y="68"/>
                      <a:pt x="25" y="69"/>
                    </a:cubicBezTo>
                    <a:cubicBezTo>
                      <a:pt x="25" y="70"/>
                      <a:pt x="24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" name="Freeform 315"/>
              <p:cNvSpPr>
                <a:spLocks/>
              </p:cNvSpPr>
              <p:nvPr/>
            </p:nvSpPr>
            <p:spPr bwMode="auto">
              <a:xfrm>
                <a:off x="2660650" y="-2014538"/>
                <a:ext cx="49213" cy="25400"/>
              </a:xfrm>
              <a:custGeom>
                <a:avLst/>
                <a:gdLst>
                  <a:gd name="T0" fmla="*/ 1 w 13"/>
                  <a:gd name="T1" fmla="*/ 0 h 7"/>
                  <a:gd name="T2" fmla="*/ 0 w 13"/>
                  <a:gd name="T3" fmla="*/ 0 h 7"/>
                  <a:gd name="T4" fmla="*/ 1 w 13"/>
                  <a:gd name="T5" fmla="*/ 1 h 7"/>
                  <a:gd name="T6" fmla="*/ 1 w 13"/>
                  <a:gd name="T7" fmla="*/ 1 h 7"/>
                  <a:gd name="T8" fmla="*/ 9 w 13"/>
                  <a:gd name="T9" fmla="*/ 7 h 7"/>
                  <a:gd name="T10" fmla="*/ 10 w 13"/>
                  <a:gd name="T11" fmla="*/ 7 h 7"/>
                  <a:gd name="T12" fmla="*/ 12 w 13"/>
                  <a:gd name="T13" fmla="*/ 6 h 7"/>
                  <a:gd name="T14" fmla="*/ 12 w 13"/>
                  <a:gd name="T15" fmla="*/ 4 h 7"/>
                  <a:gd name="T16" fmla="*/ 1 w 1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4"/>
                      <a:pt x="7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6"/>
                      <a:pt x="12" y="6"/>
                    </a:cubicBezTo>
                    <a:cubicBezTo>
                      <a:pt x="13" y="5"/>
                      <a:pt x="12" y="4"/>
                      <a:pt x="12" y="4"/>
                    </a:cubicBezTo>
                    <a:cubicBezTo>
                      <a:pt x="11" y="2"/>
                      <a:pt x="7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" name="Freeform 316"/>
              <p:cNvSpPr>
                <a:spLocks/>
              </p:cNvSpPr>
              <p:nvPr/>
            </p:nvSpPr>
            <p:spPr bwMode="auto">
              <a:xfrm>
                <a:off x="2679700" y="-2044700"/>
                <a:ext cx="52388" cy="41275"/>
              </a:xfrm>
              <a:custGeom>
                <a:avLst/>
                <a:gdLst>
                  <a:gd name="T0" fmla="*/ 14 w 14"/>
                  <a:gd name="T1" fmla="*/ 0 h 11"/>
                  <a:gd name="T2" fmla="*/ 11 w 14"/>
                  <a:gd name="T3" fmla="*/ 0 h 11"/>
                  <a:gd name="T4" fmla="*/ 11 w 14"/>
                  <a:gd name="T5" fmla="*/ 1 h 11"/>
                  <a:gd name="T6" fmla="*/ 2 w 14"/>
                  <a:gd name="T7" fmla="*/ 7 h 11"/>
                  <a:gd name="T8" fmla="*/ 0 w 14"/>
                  <a:gd name="T9" fmla="*/ 7 h 11"/>
                  <a:gd name="T10" fmla="*/ 2 w 14"/>
                  <a:gd name="T11" fmla="*/ 8 h 11"/>
                  <a:gd name="T12" fmla="*/ 6 w 14"/>
                  <a:gd name="T13" fmla="*/ 10 h 11"/>
                  <a:gd name="T14" fmla="*/ 7 w 14"/>
                  <a:gd name="T15" fmla="*/ 11 h 11"/>
                  <a:gd name="T16" fmla="*/ 7 w 14"/>
                  <a:gd name="T17" fmla="*/ 11 h 11"/>
                  <a:gd name="T18" fmla="*/ 8 w 14"/>
                  <a:gd name="T19" fmla="*/ 11 h 11"/>
                  <a:gd name="T20" fmla="*/ 8 w 14"/>
                  <a:gd name="T21" fmla="*/ 10 h 11"/>
                  <a:gd name="T22" fmla="*/ 13 w 14"/>
                  <a:gd name="T23" fmla="*/ 1 h 11"/>
                  <a:gd name="T24" fmla="*/ 14 w 14"/>
                  <a:gd name="T25" fmla="*/ 0 h 11"/>
                  <a:gd name="T26" fmla="*/ 14 w 14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1">
                    <a:moveTo>
                      <a:pt x="14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7" y="5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5" y="9"/>
                      <a:pt x="6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10" y="5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" name="Freeform 317"/>
              <p:cNvSpPr>
                <a:spLocks/>
              </p:cNvSpPr>
              <p:nvPr/>
            </p:nvSpPr>
            <p:spPr bwMode="auto">
              <a:xfrm>
                <a:off x="2690813" y="-2044700"/>
                <a:ext cx="19050" cy="6350"/>
              </a:xfrm>
              <a:custGeom>
                <a:avLst/>
                <a:gdLst>
                  <a:gd name="T0" fmla="*/ 3 w 5"/>
                  <a:gd name="T1" fmla="*/ 2 h 2"/>
                  <a:gd name="T2" fmla="*/ 3 w 5"/>
                  <a:gd name="T3" fmla="*/ 2 h 2"/>
                  <a:gd name="T4" fmla="*/ 4 w 5"/>
                  <a:gd name="T5" fmla="*/ 1 h 2"/>
                  <a:gd name="T6" fmla="*/ 5 w 5"/>
                  <a:gd name="T7" fmla="*/ 1 h 2"/>
                  <a:gd name="T8" fmla="*/ 4 w 5"/>
                  <a:gd name="T9" fmla="*/ 1 h 2"/>
                  <a:gd name="T10" fmla="*/ 3 w 5"/>
                  <a:gd name="T11" fmla="*/ 1 h 2"/>
                  <a:gd name="T12" fmla="*/ 3 w 5"/>
                  <a:gd name="T13" fmla="*/ 0 h 2"/>
                  <a:gd name="T14" fmla="*/ 0 w 5"/>
                  <a:gd name="T15" fmla="*/ 0 h 2"/>
                  <a:gd name="T16" fmla="*/ 1 w 5"/>
                  <a:gd name="T17" fmla="*/ 1 h 2"/>
                  <a:gd name="T18" fmla="*/ 2 w 5"/>
                  <a:gd name="T19" fmla="*/ 1 h 2"/>
                  <a:gd name="T20" fmla="*/ 3 w 5"/>
                  <a:gd name="T21" fmla="*/ 2 h 2"/>
                  <a:gd name="T22" fmla="*/ 3 w 5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" name="Freeform 318"/>
              <p:cNvSpPr>
                <a:spLocks/>
              </p:cNvSpPr>
              <p:nvPr/>
            </p:nvSpPr>
            <p:spPr bwMode="auto">
              <a:xfrm>
                <a:off x="2713038" y="-2025650"/>
                <a:ext cx="30163" cy="22225"/>
              </a:xfrm>
              <a:custGeom>
                <a:avLst/>
                <a:gdLst>
                  <a:gd name="T0" fmla="*/ 6 w 8"/>
                  <a:gd name="T1" fmla="*/ 2 h 6"/>
                  <a:gd name="T2" fmla="*/ 8 w 8"/>
                  <a:gd name="T3" fmla="*/ 1 h 6"/>
                  <a:gd name="T4" fmla="*/ 6 w 8"/>
                  <a:gd name="T5" fmla="*/ 1 h 6"/>
                  <a:gd name="T6" fmla="*/ 4 w 8"/>
                  <a:gd name="T7" fmla="*/ 0 h 6"/>
                  <a:gd name="T8" fmla="*/ 4 w 8"/>
                  <a:gd name="T9" fmla="*/ 0 h 6"/>
                  <a:gd name="T10" fmla="*/ 3 w 8"/>
                  <a:gd name="T11" fmla="*/ 0 h 6"/>
                  <a:gd name="T12" fmla="*/ 2 w 8"/>
                  <a:gd name="T13" fmla="*/ 3 h 6"/>
                  <a:gd name="T14" fmla="*/ 0 w 8"/>
                  <a:gd name="T15" fmla="*/ 6 h 6"/>
                  <a:gd name="T16" fmla="*/ 3 w 8"/>
                  <a:gd name="T17" fmla="*/ 4 h 6"/>
                  <a:gd name="T18" fmla="*/ 6 w 8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" name="Freeform 319"/>
              <p:cNvSpPr>
                <a:spLocks/>
              </p:cNvSpPr>
              <p:nvPr/>
            </p:nvSpPr>
            <p:spPr bwMode="auto">
              <a:xfrm>
                <a:off x="2720975" y="-2014538"/>
                <a:ext cx="41275" cy="25400"/>
              </a:xfrm>
              <a:custGeom>
                <a:avLst/>
                <a:gdLst>
                  <a:gd name="T0" fmla="*/ 0 w 11"/>
                  <a:gd name="T1" fmla="*/ 4 h 7"/>
                  <a:gd name="T2" fmla="*/ 1 w 11"/>
                  <a:gd name="T3" fmla="*/ 6 h 7"/>
                  <a:gd name="T4" fmla="*/ 3 w 11"/>
                  <a:gd name="T5" fmla="*/ 7 h 7"/>
                  <a:gd name="T6" fmla="*/ 6 w 11"/>
                  <a:gd name="T7" fmla="*/ 5 h 7"/>
                  <a:gd name="T8" fmla="*/ 11 w 11"/>
                  <a:gd name="T9" fmla="*/ 0 h 7"/>
                  <a:gd name="T10" fmla="*/ 10 w 11"/>
                  <a:gd name="T11" fmla="*/ 0 h 7"/>
                  <a:gd name="T12" fmla="*/ 0 w 11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0" y="4"/>
                    </a:move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" name="Freeform 320"/>
              <p:cNvSpPr>
                <a:spLocks/>
              </p:cNvSpPr>
              <p:nvPr/>
            </p:nvSpPr>
            <p:spPr bwMode="auto">
              <a:xfrm>
                <a:off x="2781300" y="-2409825"/>
                <a:ext cx="169863" cy="330200"/>
              </a:xfrm>
              <a:custGeom>
                <a:avLst/>
                <a:gdLst>
                  <a:gd name="T0" fmla="*/ 43 w 45"/>
                  <a:gd name="T1" fmla="*/ 24 h 88"/>
                  <a:gd name="T2" fmla="*/ 38 w 45"/>
                  <a:gd name="T3" fmla="*/ 24 h 88"/>
                  <a:gd name="T4" fmla="*/ 34 w 45"/>
                  <a:gd name="T5" fmla="*/ 23 h 88"/>
                  <a:gd name="T6" fmla="*/ 37 w 45"/>
                  <a:gd name="T7" fmla="*/ 6 h 88"/>
                  <a:gd name="T8" fmla="*/ 23 w 45"/>
                  <a:gd name="T9" fmla="*/ 14 h 88"/>
                  <a:gd name="T10" fmla="*/ 17 w 45"/>
                  <a:gd name="T11" fmla="*/ 18 h 88"/>
                  <a:gd name="T12" fmla="*/ 9 w 45"/>
                  <a:gd name="T13" fmla="*/ 24 h 88"/>
                  <a:gd name="T14" fmla="*/ 14 w 45"/>
                  <a:gd name="T15" fmla="*/ 40 h 88"/>
                  <a:gd name="T16" fmla="*/ 8 w 45"/>
                  <a:gd name="T17" fmla="*/ 39 h 88"/>
                  <a:gd name="T18" fmla="*/ 5 w 45"/>
                  <a:gd name="T19" fmla="*/ 58 h 88"/>
                  <a:gd name="T20" fmla="*/ 6 w 45"/>
                  <a:gd name="T21" fmla="*/ 63 h 88"/>
                  <a:gd name="T22" fmla="*/ 2 w 45"/>
                  <a:gd name="T23" fmla="*/ 62 h 88"/>
                  <a:gd name="T24" fmla="*/ 1 w 45"/>
                  <a:gd name="T25" fmla="*/ 62 h 88"/>
                  <a:gd name="T26" fmla="*/ 1 w 45"/>
                  <a:gd name="T27" fmla="*/ 80 h 88"/>
                  <a:gd name="T28" fmla="*/ 2 w 45"/>
                  <a:gd name="T29" fmla="*/ 80 h 88"/>
                  <a:gd name="T30" fmla="*/ 3 w 45"/>
                  <a:gd name="T31" fmla="*/ 78 h 88"/>
                  <a:gd name="T32" fmla="*/ 2 w 45"/>
                  <a:gd name="T33" fmla="*/ 66 h 88"/>
                  <a:gd name="T34" fmla="*/ 4 w 45"/>
                  <a:gd name="T35" fmla="*/ 76 h 88"/>
                  <a:gd name="T36" fmla="*/ 5 w 45"/>
                  <a:gd name="T37" fmla="*/ 76 h 88"/>
                  <a:gd name="T38" fmla="*/ 15 w 45"/>
                  <a:gd name="T39" fmla="*/ 59 h 88"/>
                  <a:gd name="T40" fmla="*/ 9 w 45"/>
                  <a:gd name="T41" fmla="*/ 45 h 88"/>
                  <a:gd name="T42" fmla="*/ 9 w 45"/>
                  <a:gd name="T43" fmla="*/ 45 h 88"/>
                  <a:gd name="T44" fmla="*/ 16 w 45"/>
                  <a:gd name="T45" fmla="*/ 56 h 88"/>
                  <a:gd name="T46" fmla="*/ 16 w 45"/>
                  <a:gd name="T47" fmla="*/ 56 h 88"/>
                  <a:gd name="T48" fmla="*/ 16 w 45"/>
                  <a:gd name="T49" fmla="*/ 55 h 88"/>
                  <a:gd name="T50" fmla="*/ 18 w 45"/>
                  <a:gd name="T51" fmla="*/ 50 h 88"/>
                  <a:gd name="T52" fmla="*/ 22 w 45"/>
                  <a:gd name="T53" fmla="*/ 39 h 88"/>
                  <a:gd name="T54" fmla="*/ 22 w 45"/>
                  <a:gd name="T55" fmla="*/ 39 h 88"/>
                  <a:gd name="T56" fmla="*/ 22 w 45"/>
                  <a:gd name="T57" fmla="*/ 36 h 88"/>
                  <a:gd name="T58" fmla="*/ 22 w 45"/>
                  <a:gd name="T59" fmla="*/ 33 h 88"/>
                  <a:gd name="T60" fmla="*/ 23 w 45"/>
                  <a:gd name="T61" fmla="*/ 35 h 88"/>
                  <a:gd name="T62" fmla="*/ 26 w 45"/>
                  <a:gd name="T63" fmla="*/ 25 h 88"/>
                  <a:gd name="T64" fmla="*/ 29 w 45"/>
                  <a:gd name="T65" fmla="*/ 13 h 88"/>
                  <a:gd name="T66" fmla="*/ 29 w 45"/>
                  <a:gd name="T67" fmla="*/ 18 h 88"/>
                  <a:gd name="T68" fmla="*/ 25 w 45"/>
                  <a:gd name="T69" fmla="*/ 33 h 88"/>
                  <a:gd name="T70" fmla="*/ 24 w 45"/>
                  <a:gd name="T71" fmla="*/ 36 h 88"/>
                  <a:gd name="T72" fmla="*/ 39 w 45"/>
                  <a:gd name="T73" fmla="*/ 27 h 88"/>
                  <a:gd name="T74" fmla="*/ 24 w 45"/>
                  <a:gd name="T75" fmla="*/ 38 h 88"/>
                  <a:gd name="T76" fmla="*/ 23 w 45"/>
                  <a:gd name="T77" fmla="*/ 38 h 88"/>
                  <a:gd name="T78" fmla="*/ 19 w 45"/>
                  <a:gd name="T79" fmla="*/ 51 h 88"/>
                  <a:gd name="T80" fmla="*/ 17 w 45"/>
                  <a:gd name="T81" fmla="*/ 56 h 88"/>
                  <a:gd name="T82" fmla="*/ 16 w 45"/>
                  <a:gd name="T83" fmla="*/ 59 h 88"/>
                  <a:gd name="T84" fmla="*/ 33 w 45"/>
                  <a:gd name="T85" fmla="*/ 49 h 88"/>
                  <a:gd name="T86" fmla="*/ 15 w 45"/>
                  <a:gd name="T87" fmla="*/ 62 h 88"/>
                  <a:gd name="T88" fmla="*/ 14 w 45"/>
                  <a:gd name="T89" fmla="*/ 64 h 88"/>
                  <a:gd name="T90" fmla="*/ 12 w 45"/>
                  <a:gd name="T91" fmla="*/ 68 h 88"/>
                  <a:gd name="T92" fmla="*/ 10 w 45"/>
                  <a:gd name="T93" fmla="*/ 72 h 88"/>
                  <a:gd name="T94" fmla="*/ 8 w 45"/>
                  <a:gd name="T95" fmla="*/ 75 h 88"/>
                  <a:gd name="T96" fmla="*/ 5 w 45"/>
                  <a:gd name="T97" fmla="*/ 79 h 88"/>
                  <a:gd name="T98" fmla="*/ 18 w 45"/>
                  <a:gd name="T99" fmla="*/ 74 h 88"/>
                  <a:gd name="T100" fmla="*/ 19 w 45"/>
                  <a:gd name="T101" fmla="*/ 74 h 88"/>
                  <a:gd name="T102" fmla="*/ 4 w 45"/>
                  <a:gd name="T103" fmla="*/ 80 h 88"/>
                  <a:gd name="T104" fmla="*/ 2 w 45"/>
                  <a:gd name="T105" fmla="*/ 84 h 88"/>
                  <a:gd name="T106" fmla="*/ 4 w 45"/>
                  <a:gd name="T107" fmla="*/ 88 h 88"/>
                  <a:gd name="T108" fmla="*/ 6 w 45"/>
                  <a:gd name="T109" fmla="*/ 86 h 88"/>
                  <a:gd name="T110" fmla="*/ 24 w 45"/>
                  <a:gd name="T111" fmla="*/ 74 h 88"/>
                  <a:gd name="T112" fmla="*/ 23 w 45"/>
                  <a:gd name="T113" fmla="*/ 70 h 88"/>
                  <a:gd name="T114" fmla="*/ 23 w 45"/>
                  <a:gd name="T115" fmla="*/ 70 h 88"/>
                  <a:gd name="T116" fmla="*/ 21 w 45"/>
                  <a:gd name="T117" fmla="*/ 67 h 88"/>
                  <a:gd name="T118" fmla="*/ 38 w 45"/>
                  <a:gd name="T119" fmla="*/ 47 h 88"/>
                  <a:gd name="T120" fmla="*/ 30 w 45"/>
                  <a:gd name="T121" fmla="*/ 43 h 88"/>
                  <a:gd name="T122" fmla="*/ 43 w 45"/>
                  <a:gd name="T123" fmla="*/ 24 h 88"/>
                  <a:gd name="T124" fmla="*/ 43 w 45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0" y="22"/>
                      <a:pt x="39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3"/>
                    </a:cubicBezTo>
                    <a:cubicBezTo>
                      <a:pt x="33" y="20"/>
                      <a:pt x="34" y="18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1" y="4"/>
                      <a:pt x="23" y="14"/>
                    </a:cubicBezTo>
                    <a:cubicBezTo>
                      <a:pt x="23" y="17"/>
                      <a:pt x="22" y="20"/>
                      <a:pt x="21" y="21"/>
                    </a:cubicBezTo>
                    <a:cubicBezTo>
                      <a:pt x="20" y="21"/>
                      <a:pt x="18" y="20"/>
                      <a:pt x="17" y="18"/>
                    </a:cubicBezTo>
                    <a:cubicBezTo>
                      <a:pt x="16" y="16"/>
                      <a:pt x="14" y="16"/>
                      <a:pt x="13" y="16"/>
                    </a:cubicBezTo>
                    <a:cubicBezTo>
                      <a:pt x="10" y="17"/>
                      <a:pt x="8" y="22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60"/>
                      <a:pt x="6" y="61"/>
                      <a:pt x="6" y="61"/>
                    </a:cubicBezTo>
                    <a:cubicBezTo>
                      <a:pt x="6" y="62"/>
                      <a:pt x="6" y="63"/>
                      <a:pt x="6" y="63"/>
                    </a:cubicBezTo>
                    <a:cubicBezTo>
                      <a:pt x="5" y="64"/>
                      <a:pt x="3" y="63"/>
                      <a:pt x="2" y="63"/>
                    </a:cubicBezTo>
                    <a:cubicBezTo>
                      <a:pt x="2" y="63"/>
                      <a:pt x="2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60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7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5"/>
                      <a:pt x="14" y="56"/>
                    </a:cubicBezTo>
                    <a:cubicBezTo>
                      <a:pt x="14" y="56"/>
                      <a:pt x="15" y="57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4"/>
                      <a:pt x="17" y="53"/>
                      <a:pt x="17" y="52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1" y="41"/>
                      <a:pt x="21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18" y="30"/>
                      <a:pt x="16" y="26"/>
                      <a:pt x="16" y="23"/>
                    </a:cubicBezTo>
                    <a:cubicBezTo>
                      <a:pt x="17" y="28"/>
                      <a:pt x="20" y="32"/>
                      <a:pt x="22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6"/>
                      <a:pt x="29" y="18"/>
                    </a:cubicBezTo>
                    <a:cubicBezTo>
                      <a:pt x="28" y="20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39" y="27"/>
                    </a:cubicBezTo>
                    <a:cubicBezTo>
                      <a:pt x="39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9"/>
                      <a:pt x="23" y="41"/>
                      <a:pt x="22" y="42"/>
                    </a:cubicBezTo>
                    <a:cubicBezTo>
                      <a:pt x="21" y="45"/>
                      <a:pt x="20" y="48"/>
                      <a:pt x="19" y="51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3"/>
                      <a:pt x="18" y="54"/>
                      <a:pt x="17" y="56"/>
                    </a:cubicBezTo>
                    <a:cubicBezTo>
                      <a:pt x="17" y="56"/>
                      <a:pt x="17" y="57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9" y="58"/>
                      <a:pt x="27" y="56"/>
                      <a:pt x="33" y="49"/>
                    </a:cubicBezTo>
                    <a:cubicBezTo>
                      <a:pt x="32" y="52"/>
                      <a:pt x="28" y="58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3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8" y="74"/>
                    </a:cubicBezTo>
                    <a:cubicBezTo>
                      <a:pt x="19" y="73"/>
                      <a:pt x="20" y="73"/>
                      <a:pt x="21" y="73"/>
                    </a:cubicBezTo>
                    <a:cubicBezTo>
                      <a:pt x="20" y="73"/>
                      <a:pt x="20" y="74"/>
                      <a:pt x="19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2" y="79"/>
                      <a:pt x="24" y="74"/>
                    </a:cubicBezTo>
                    <a:cubicBezTo>
                      <a:pt x="24" y="73"/>
                      <a:pt x="24" y="72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0" y="68"/>
                      <a:pt x="21" y="67"/>
                      <a:pt x="21" y="67"/>
                    </a:cubicBezTo>
                    <a:cubicBezTo>
                      <a:pt x="22" y="66"/>
                      <a:pt x="23" y="65"/>
                      <a:pt x="25" y="64"/>
                    </a:cubicBezTo>
                    <a:cubicBezTo>
                      <a:pt x="32" y="58"/>
                      <a:pt x="39" y="52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1" y="36"/>
                      <a:pt x="45" y="30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" name="Freeform 321"/>
              <p:cNvSpPr>
                <a:spLocks noEditPoints="1"/>
              </p:cNvSpPr>
              <p:nvPr/>
            </p:nvSpPr>
            <p:spPr bwMode="auto">
              <a:xfrm>
                <a:off x="2665413" y="-2414588"/>
                <a:ext cx="25400" cy="38100"/>
              </a:xfrm>
              <a:custGeom>
                <a:avLst/>
                <a:gdLst>
                  <a:gd name="T0" fmla="*/ 7 w 16"/>
                  <a:gd name="T1" fmla="*/ 0 h 24"/>
                  <a:gd name="T2" fmla="*/ 0 w 16"/>
                  <a:gd name="T3" fmla="*/ 24 h 24"/>
                  <a:gd name="T4" fmla="*/ 2 w 16"/>
                  <a:gd name="T5" fmla="*/ 24 h 24"/>
                  <a:gd name="T6" fmla="*/ 4 w 16"/>
                  <a:gd name="T7" fmla="*/ 19 h 24"/>
                  <a:gd name="T8" fmla="*/ 11 w 16"/>
                  <a:gd name="T9" fmla="*/ 19 h 24"/>
                  <a:gd name="T10" fmla="*/ 14 w 16"/>
                  <a:gd name="T11" fmla="*/ 24 h 24"/>
                  <a:gd name="T12" fmla="*/ 16 w 16"/>
                  <a:gd name="T13" fmla="*/ 24 h 24"/>
                  <a:gd name="T14" fmla="*/ 9 w 16"/>
                  <a:gd name="T15" fmla="*/ 0 h 24"/>
                  <a:gd name="T16" fmla="*/ 7 w 16"/>
                  <a:gd name="T17" fmla="*/ 0 h 24"/>
                  <a:gd name="T18" fmla="*/ 7 w 16"/>
                  <a:gd name="T19" fmla="*/ 0 h 24"/>
                  <a:gd name="T20" fmla="*/ 7 w 16"/>
                  <a:gd name="T21" fmla="*/ 0 h 24"/>
                  <a:gd name="T22" fmla="*/ 7 w 16"/>
                  <a:gd name="T23" fmla="*/ 15 h 24"/>
                  <a:gd name="T24" fmla="*/ 7 w 16"/>
                  <a:gd name="T25" fmla="*/ 5 h 24"/>
                  <a:gd name="T26" fmla="*/ 11 w 16"/>
                  <a:gd name="T27" fmla="*/ 15 h 24"/>
                  <a:gd name="T28" fmla="*/ 7 w 16"/>
                  <a:gd name="T29" fmla="*/ 15 h 24"/>
                  <a:gd name="T30" fmla="*/ 7 w 16"/>
                  <a:gd name="T31" fmla="*/ 15 h 24"/>
                  <a:gd name="T32" fmla="*/ 7 w 16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4">
                    <a:moveTo>
                      <a:pt x="7" y="0"/>
                    </a:moveTo>
                    <a:lnTo>
                      <a:pt x="0" y="24"/>
                    </a:lnTo>
                    <a:lnTo>
                      <a:pt x="2" y="24"/>
                    </a:lnTo>
                    <a:lnTo>
                      <a:pt x="4" y="19"/>
                    </a:lnTo>
                    <a:lnTo>
                      <a:pt x="11" y="19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7" y="15"/>
                    </a:moveTo>
                    <a:lnTo>
                      <a:pt x="7" y="5"/>
                    </a:lnTo>
                    <a:lnTo>
                      <a:pt x="11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" name="Freeform 322"/>
              <p:cNvSpPr>
                <a:spLocks noEditPoints="1"/>
              </p:cNvSpPr>
              <p:nvPr/>
            </p:nvSpPr>
            <p:spPr bwMode="auto">
              <a:xfrm>
                <a:off x="2725738" y="-2425700"/>
                <a:ext cx="33338" cy="57150"/>
              </a:xfrm>
              <a:custGeom>
                <a:avLst/>
                <a:gdLst>
                  <a:gd name="T0" fmla="*/ 0 w 9"/>
                  <a:gd name="T1" fmla="*/ 8 h 15"/>
                  <a:gd name="T2" fmla="*/ 9 w 9"/>
                  <a:gd name="T3" fmla="*/ 8 h 15"/>
                  <a:gd name="T4" fmla="*/ 0 w 9"/>
                  <a:gd name="T5" fmla="*/ 8 h 15"/>
                  <a:gd name="T6" fmla="*/ 2 w 9"/>
                  <a:gd name="T7" fmla="*/ 8 h 15"/>
                  <a:gd name="T8" fmla="*/ 7 w 9"/>
                  <a:gd name="T9" fmla="*/ 8 h 15"/>
                  <a:gd name="T10" fmla="*/ 2 w 9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0" y="8"/>
                    </a:moveTo>
                    <a:cubicBezTo>
                      <a:pt x="0" y="15"/>
                      <a:pt x="9" y="15"/>
                      <a:pt x="9" y="8"/>
                    </a:cubicBezTo>
                    <a:cubicBezTo>
                      <a:pt x="9" y="0"/>
                      <a:pt x="0" y="0"/>
                      <a:pt x="0" y="8"/>
                    </a:cubicBezTo>
                    <a:close/>
                    <a:moveTo>
                      <a:pt x="2" y="8"/>
                    </a:moveTo>
                    <a:cubicBezTo>
                      <a:pt x="2" y="3"/>
                      <a:pt x="7" y="3"/>
                      <a:pt x="7" y="8"/>
                    </a:cubicBezTo>
                    <a:cubicBezTo>
                      <a:pt x="7" y="12"/>
                      <a:pt x="2" y="12"/>
                      <a:pt x="2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" name="Line 324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" name="Line 325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6" name="Группа 15"/>
            <p:cNvGrpSpPr/>
            <p:nvPr/>
          </p:nvGrpSpPr>
          <p:grpSpPr>
            <a:xfrm>
              <a:off x="1546225" y="-3938587"/>
              <a:ext cx="2335213" cy="2898774"/>
              <a:chOff x="1546225" y="-3938587"/>
              <a:chExt cx="2335213" cy="2898774"/>
            </a:xfrm>
          </p:grpSpPr>
          <p:sp>
            <p:nvSpPr>
              <p:cNvPr id="17" name="Freeform 323"/>
              <p:cNvSpPr>
                <a:spLocks/>
              </p:cNvSpPr>
              <p:nvPr/>
            </p:nvSpPr>
            <p:spPr bwMode="auto">
              <a:xfrm>
                <a:off x="2725738" y="-3622675"/>
                <a:ext cx="1155700" cy="2454275"/>
              </a:xfrm>
              <a:custGeom>
                <a:avLst/>
                <a:gdLst>
                  <a:gd name="T0" fmla="*/ 307 w 307"/>
                  <a:gd name="T1" fmla="*/ 76 h 652"/>
                  <a:gd name="T2" fmla="*/ 307 w 307"/>
                  <a:gd name="T3" fmla="*/ 57 h 652"/>
                  <a:gd name="T4" fmla="*/ 269 w 307"/>
                  <a:gd name="T5" fmla="*/ 14 h 652"/>
                  <a:gd name="T6" fmla="*/ 236 w 307"/>
                  <a:gd name="T7" fmla="*/ 1 h 652"/>
                  <a:gd name="T8" fmla="*/ 236 w 307"/>
                  <a:gd name="T9" fmla="*/ 1 h 652"/>
                  <a:gd name="T10" fmla="*/ 235 w 307"/>
                  <a:gd name="T11" fmla="*/ 0 h 652"/>
                  <a:gd name="T12" fmla="*/ 235 w 307"/>
                  <a:gd name="T13" fmla="*/ 129 h 652"/>
                  <a:gd name="T14" fmla="*/ 235 w 307"/>
                  <a:gd name="T15" fmla="*/ 173 h 652"/>
                  <a:gd name="T16" fmla="*/ 235 w 307"/>
                  <a:gd name="T17" fmla="*/ 342 h 652"/>
                  <a:gd name="T18" fmla="*/ 235 w 307"/>
                  <a:gd name="T19" fmla="*/ 387 h 652"/>
                  <a:gd name="T20" fmla="*/ 235 w 307"/>
                  <a:gd name="T21" fmla="*/ 454 h 652"/>
                  <a:gd name="T22" fmla="*/ 216 w 307"/>
                  <a:gd name="T23" fmla="*/ 487 h 652"/>
                  <a:gd name="T24" fmla="*/ 0 w 307"/>
                  <a:gd name="T25" fmla="*/ 614 h 652"/>
                  <a:gd name="T26" fmla="*/ 67 w 307"/>
                  <a:gd name="T27" fmla="*/ 652 h 652"/>
                  <a:gd name="T28" fmla="*/ 262 w 307"/>
                  <a:gd name="T29" fmla="*/ 542 h 652"/>
                  <a:gd name="T30" fmla="*/ 307 w 307"/>
                  <a:gd name="T31" fmla="*/ 464 h 652"/>
                  <a:gd name="T32" fmla="*/ 307 w 307"/>
                  <a:gd name="T33" fmla="*/ 387 h 652"/>
                  <a:gd name="T34" fmla="*/ 307 w 307"/>
                  <a:gd name="T35" fmla="*/ 387 h 652"/>
                  <a:gd name="T36" fmla="*/ 307 w 307"/>
                  <a:gd name="T37" fmla="*/ 173 h 652"/>
                  <a:gd name="T38" fmla="*/ 307 w 307"/>
                  <a:gd name="T39" fmla="*/ 173 h 652"/>
                  <a:gd name="T40" fmla="*/ 307 w 307"/>
                  <a:gd name="T41" fmla="*/ 85 h 652"/>
                  <a:gd name="T42" fmla="*/ 307 w 307"/>
                  <a:gd name="T43" fmla="*/ 85 h 652"/>
                  <a:gd name="T44" fmla="*/ 307 w 307"/>
                  <a:gd name="T45" fmla="*/ 76 h 652"/>
                  <a:gd name="T46" fmla="*/ 307 w 307"/>
                  <a:gd name="T47" fmla="*/ 76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2">
                    <a:moveTo>
                      <a:pt x="307" y="76"/>
                    </a:moveTo>
                    <a:cubicBezTo>
                      <a:pt x="307" y="57"/>
                      <a:pt x="307" y="57"/>
                      <a:pt x="307" y="57"/>
                    </a:cubicBezTo>
                    <a:cubicBezTo>
                      <a:pt x="307" y="39"/>
                      <a:pt x="293" y="22"/>
                      <a:pt x="269" y="14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9"/>
                      <a:pt x="235" y="129"/>
                      <a:pt x="235" y="129"/>
                    </a:cubicBezTo>
                    <a:cubicBezTo>
                      <a:pt x="235" y="173"/>
                      <a:pt x="235" y="173"/>
                      <a:pt x="235" y="173"/>
                    </a:cubicBezTo>
                    <a:cubicBezTo>
                      <a:pt x="235" y="342"/>
                      <a:pt x="235" y="342"/>
                      <a:pt x="235" y="342"/>
                    </a:cubicBezTo>
                    <a:cubicBezTo>
                      <a:pt x="235" y="387"/>
                      <a:pt x="235" y="387"/>
                      <a:pt x="235" y="387"/>
                    </a:cubicBezTo>
                    <a:cubicBezTo>
                      <a:pt x="235" y="454"/>
                      <a:pt x="235" y="454"/>
                      <a:pt x="235" y="454"/>
                    </a:cubicBezTo>
                    <a:cubicBezTo>
                      <a:pt x="235" y="468"/>
                      <a:pt x="228" y="481"/>
                      <a:pt x="216" y="48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67" y="652"/>
                      <a:pt x="67" y="652"/>
                      <a:pt x="67" y="652"/>
                    </a:cubicBezTo>
                    <a:cubicBezTo>
                      <a:pt x="262" y="542"/>
                      <a:pt x="262" y="542"/>
                      <a:pt x="262" y="542"/>
                    </a:cubicBezTo>
                    <a:cubicBezTo>
                      <a:pt x="290" y="526"/>
                      <a:pt x="307" y="496"/>
                      <a:pt x="307" y="464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6"/>
                      <a:pt x="307" y="76"/>
                      <a:pt x="307" y="76"/>
                    </a:cubicBezTo>
                    <a:close/>
                  </a:path>
                </a:pathLst>
              </a:custGeom>
              <a:solidFill>
                <a:srgbClr val="358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" name="Freeform 326"/>
              <p:cNvSpPr>
                <a:spLocks/>
              </p:cNvSpPr>
              <p:nvPr/>
            </p:nvSpPr>
            <p:spPr bwMode="auto">
              <a:xfrm>
                <a:off x="1549400" y="-3938587"/>
                <a:ext cx="2065338" cy="700087"/>
              </a:xfrm>
              <a:custGeom>
                <a:avLst/>
                <a:gdLst>
                  <a:gd name="T0" fmla="*/ 353 w 548"/>
                  <a:gd name="T1" fmla="*/ 11 h 186"/>
                  <a:gd name="T2" fmla="*/ 264 w 548"/>
                  <a:gd name="T3" fmla="*/ 11 h 186"/>
                  <a:gd name="T4" fmla="*/ 37 w 548"/>
                  <a:gd name="T5" fmla="*/ 98 h 186"/>
                  <a:gd name="T6" fmla="*/ 0 w 548"/>
                  <a:gd name="T7" fmla="*/ 141 h 186"/>
                  <a:gd name="T8" fmla="*/ 0 w 548"/>
                  <a:gd name="T9" fmla="*/ 160 h 186"/>
                  <a:gd name="T10" fmla="*/ 0 w 548"/>
                  <a:gd name="T11" fmla="*/ 160 h 186"/>
                  <a:gd name="T12" fmla="*/ 0 w 548"/>
                  <a:gd name="T13" fmla="*/ 186 h 186"/>
                  <a:gd name="T14" fmla="*/ 290 w 548"/>
                  <a:gd name="T15" fmla="*/ 75 h 186"/>
                  <a:gd name="T16" fmla="*/ 329 w 548"/>
                  <a:gd name="T17" fmla="*/ 75 h 186"/>
                  <a:gd name="T18" fmla="*/ 548 w 548"/>
                  <a:gd name="T19" fmla="*/ 158 h 186"/>
                  <a:gd name="T20" fmla="*/ 548 w 548"/>
                  <a:gd name="T21" fmla="*/ 138 h 186"/>
                  <a:gd name="T22" fmla="*/ 548 w 548"/>
                  <a:gd name="T23" fmla="*/ 105 h 186"/>
                  <a:gd name="T24" fmla="*/ 548 w 548"/>
                  <a:gd name="T25" fmla="*/ 85 h 186"/>
                  <a:gd name="T26" fmla="*/ 353 w 548"/>
                  <a:gd name="T27" fmla="*/ 1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8" h="186">
                    <a:moveTo>
                      <a:pt x="353" y="11"/>
                    </a:moveTo>
                    <a:cubicBezTo>
                      <a:pt x="325" y="0"/>
                      <a:pt x="291" y="1"/>
                      <a:pt x="264" y="11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14" y="106"/>
                      <a:pt x="0" y="123"/>
                      <a:pt x="0" y="141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290" y="75"/>
                      <a:pt x="290" y="75"/>
                      <a:pt x="290" y="75"/>
                    </a:cubicBezTo>
                    <a:cubicBezTo>
                      <a:pt x="302" y="71"/>
                      <a:pt x="317" y="71"/>
                      <a:pt x="329" y="75"/>
                    </a:cubicBezTo>
                    <a:cubicBezTo>
                      <a:pt x="548" y="158"/>
                      <a:pt x="548" y="158"/>
                      <a:pt x="548" y="158"/>
                    </a:cubicBezTo>
                    <a:cubicBezTo>
                      <a:pt x="548" y="138"/>
                      <a:pt x="548" y="138"/>
                      <a:pt x="548" y="138"/>
                    </a:cubicBezTo>
                    <a:cubicBezTo>
                      <a:pt x="548" y="105"/>
                      <a:pt x="548" y="105"/>
                      <a:pt x="548" y="105"/>
                    </a:cubicBezTo>
                    <a:cubicBezTo>
                      <a:pt x="548" y="85"/>
                      <a:pt x="548" y="85"/>
                      <a:pt x="548" y="85"/>
                    </a:cubicBezTo>
                    <a:lnTo>
                      <a:pt x="353" y="11"/>
                    </a:lnTo>
                    <a:close/>
                  </a:path>
                </a:pathLst>
              </a:custGeom>
              <a:solidFill>
                <a:srgbClr val="214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" name="Freeform 327"/>
              <p:cNvSpPr>
                <a:spLocks/>
              </p:cNvSpPr>
              <p:nvPr/>
            </p:nvSpPr>
            <p:spPr bwMode="auto">
              <a:xfrm>
                <a:off x="1546225" y="-3336925"/>
                <a:ext cx="1435100" cy="2297112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1 w 381"/>
                  <a:gd name="T11" fmla="*/ 49 h 610"/>
                  <a:gd name="T12" fmla="*/ 0 w 381"/>
                  <a:gd name="T13" fmla="*/ 96 h 610"/>
                  <a:gd name="T14" fmla="*/ 1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52A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445673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" name="Группа 15"/>
          <p:cNvGrpSpPr/>
          <p:nvPr/>
        </p:nvGrpSpPr>
        <p:grpSpPr>
          <a:xfrm>
            <a:off x="0" y="52173"/>
            <a:ext cx="9144000" cy="525947"/>
            <a:chOff x="3716977" y="98980"/>
            <a:chExt cx="5284519" cy="322399"/>
          </a:xfrm>
        </p:grpSpPr>
        <p:grpSp>
          <p:nvGrpSpPr>
            <p:cNvPr id="116" name="Группа 36"/>
            <p:cNvGrpSpPr/>
            <p:nvPr/>
          </p:nvGrpSpPr>
          <p:grpSpPr>
            <a:xfrm>
              <a:off x="3716977" y="98980"/>
              <a:ext cx="5284519" cy="301068"/>
              <a:chOff x="-3797613" y="1323353"/>
              <a:chExt cx="17035976" cy="970585"/>
            </a:xfrm>
          </p:grpSpPr>
          <p:sp>
            <p:nvSpPr>
              <p:cNvPr id="118" name="Freeform 8"/>
              <p:cNvSpPr>
                <a:spLocks noEditPoints="1"/>
              </p:cNvSpPr>
              <p:nvPr/>
            </p:nvSpPr>
            <p:spPr bwMode="auto">
              <a:xfrm>
                <a:off x="9328150" y="1665288"/>
                <a:ext cx="3619500" cy="628650"/>
              </a:xfrm>
              <a:custGeom>
                <a:avLst/>
                <a:gdLst/>
                <a:ahLst/>
                <a:cxnLst>
                  <a:cxn ang="0">
                    <a:pos x="358" y="45"/>
                  </a:cxn>
                  <a:cxn ang="0">
                    <a:pos x="344" y="40"/>
                  </a:cxn>
                  <a:cxn ang="0">
                    <a:pos x="315" y="58"/>
                  </a:cxn>
                  <a:cxn ang="0">
                    <a:pos x="307" y="41"/>
                  </a:cxn>
                  <a:cxn ang="0">
                    <a:pos x="304" y="0"/>
                  </a:cxn>
                  <a:cxn ang="0">
                    <a:pos x="295" y="41"/>
                  </a:cxn>
                  <a:cxn ang="0">
                    <a:pos x="287" y="1"/>
                  </a:cxn>
                  <a:cxn ang="0">
                    <a:pos x="277" y="3"/>
                  </a:cxn>
                  <a:cxn ang="0">
                    <a:pos x="236" y="41"/>
                  </a:cxn>
                  <a:cxn ang="0">
                    <a:pos x="199" y="36"/>
                  </a:cxn>
                  <a:cxn ang="0">
                    <a:pos x="175" y="58"/>
                  </a:cxn>
                  <a:cxn ang="0">
                    <a:pos x="148" y="27"/>
                  </a:cxn>
                  <a:cxn ang="0">
                    <a:pos x="132" y="43"/>
                  </a:cxn>
                  <a:cxn ang="0">
                    <a:pos x="115" y="40"/>
                  </a:cxn>
                  <a:cxn ang="0">
                    <a:pos x="103" y="58"/>
                  </a:cxn>
                  <a:cxn ang="0">
                    <a:pos x="72" y="43"/>
                  </a:cxn>
                  <a:cxn ang="0">
                    <a:pos x="64" y="34"/>
                  </a:cxn>
                  <a:cxn ang="0">
                    <a:pos x="63" y="34"/>
                  </a:cxn>
                  <a:cxn ang="0">
                    <a:pos x="57" y="35"/>
                  </a:cxn>
                  <a:cxn ang="0">
                    <a:pos x="52" y="56"/>
                  </a:cxn>
                  <a:cxn ang="0">
                    <a:pos x="35" y="58"/>
                  </a:cxn>
                  <a:cxn ang="0">
                    <a:pos x="7" y="63"/>
                  </a:cxn>
                  <a:cxn ang="0">
                    <a:pos x="380" y="66"/>
                  </a:cxn>
                  <a:cxn ang="0">
                    <a:pos x="65" y="43"/>
                  </a:cxn>
                  <a:cxn ang="0">
                    <a:pos x="63" y="46"/>
                  </a:cxn>
                  <a:cxn ang="0">
                    <a:pos x="64" y="41"/>
                  </a:cxn>
                  <a:cxn ang="0">
                    <a:pos x="63" y="35"/>
                  </a:cxn>
                  <a:cxn ang="0">
                    <a:pos x="63" y="41"/>
                  </a:cxn>
                  <a:cxn ang="0">
                    <a:pos x="53" y="56"/>
                  </a:cxn>
                  <a:cxn ang="0">
                    <a:pos x="62" y="39"/>
                  </a:cxn>
                  <a:cxn ang="0">
                    <a:pos x="59" y="52"/>
                  </a:cxn>
                  <a:cxn ang="0">
                    <a:pos x="70" y="51"/>
                  </a:cxn>
                  <a:cxn ang="0">
                    <a:pos x="187" y="58"/>
                  </a:cxn>
                  <a:cxn ang="0">
                    <a:pos x="189" y="45"/>
                  </a:cxn>
                  <a:cxn ang="0">
                    <a:pos x="194" y="58"/>
                  </a:cxn>
                  <a:cxn ang="0">
                    <a:pos x="199" y="54"/>
                  </a:cxn>
                  <a:cxn ang="0">
                    <a:pos x="191" y="58"/>
                  </a:cxn>
                  <a:cxn ang="0">
                    <a:pos x="205" y="58"/>
                  </a:cxn>
                  <a:cxn ang="0">
                    <a:pos x="208" y="58"/>
                  </a:cxn>
                  <a:cxn ang="0">
                    <a:pos x="201" y="58"/>
                  </a:cxn>
                  <a:cxn ang="0">
                    <a:pos x="208" y="52"/>
                  </a:cxn>
                  <a:cxn ang="0">
                    <a:pos x="212" y="44"/>
                  </a:cxn>
                  <a:cxn ang="0">
                    <a:pos x="219" y="58"/>
                  </a:cxn>
                  <a:cxn ang="0">
                    <a:pos x="221" y="58"/>
                  </a:cxn>
                  <a:cxn ang="0">
                    <a:pos x="215" y="58"/>
                  </a:cxn>
                  <a:cxn ang="0">
                    <a:pos x="227" y="58"/>
                  </a:cxn>
                  <a:cxn ang="0">
                    <a:pos x="230" y="58"/>
                  </a:cxn>
                  <a:cxn ang="0">
                    <a:pos x="224" y="58"/>
                  </a:cxn>
                  <a:cxn ang="0">
                    <a:pos x="230" y="52"/>
                  </a:cxn>
                  <a:cxn ang="0">
                    <a:pos x="236" y="44"/>
                  </a:cxn>
                  <a:cxn ang="0">
                    <a:pos x="247" y="41"/>
                  </a:cxn>
                  <a:cxn ang="0">
                    <a:pos x="262" y="41"/>
                  </a:cxn>
                  <a:cxn ang="0">
                    <a:pos x="267" y="41"/>
                  </a:cxn>
                  <a:cxn ang="0">
                    <a:pos x="361" y="49"/>
                  </a:cxn>
                </a:cxnLst>
                <a:rect l="0" t="0" r="r" b="b"/>
                <a:pathLst>
                  <a:path w="380" h="66">
                    <a:moveTo>
                      <a:pt x="377" y="53"/>
                    </a:moveTo>
                    <a:cubicBezTo>
                      <a:pt x="377" y="53"/>
                      <a:pt x="376" y="53"/>
                      <a:pt x="376" y="53"/>
                    </a:cubicBezTo>
                    <a:cubicBezTo>
                      <a:pt x="372" y="53"/>
                      <a:pt x="369" y="53"/>
                      <a:pt x="365" y="53"/>
                    </a:cubicBezTo>
                    <a:lnTo>
                      <a:pt x="365" y="47"/>
                    </a:lnTo>
                    <a:cubicBezTo>
                      <a:pt x="365" y="46"/>
                      <a:pt x="363" y="45"/>
                      <a:pt x="362" y="45"/>
                    </a:cubicBezTo>
                    <a:lnTo>
                      <a:pt x="358" y="45"/>
                    </a:lnTo>
                    <a:lnTo>
                      <a:pt x="358" y="44"/>
                    </a:lnTo>
                    <a:lnTo>
                      <a:pt x="352" y="40"/>
                    </a:lnTo>
                    <a:lnTo>
                      <a:pt x="351" y="40"/>
                    </a:lnTo>
                    <a:lnTo>
                      <a:pt x="351" y="44"/>
                    </a:lnTo>
                    <a:lnTo>
                      <a:pt x="345" y="40"/>
                    </a:lnTo>
                    <a:lnTo>
                      <a:pt x="344" y="40"/>
                    </a:lnTo>
                    <a:lnTo>
                      <a:pt x="344" y="44"/>
                    </a:lnTo>
                    <a:lnTo>
                      <a:pt x="339" y="40"/>
                    </a:lnTo>
                    <a:lnTo>
                      <a:pt x="339" y="33"/>
                    </a:lnTo>
                    <a:lnTo>
                      <a:pt x="318" y="33"/>
                    </a:lnTo>
                    <a:lnTo>
                      <a:pt x="318" y="58"/>
                    </a:lnTo>
                    <a:lnTo>
                      <a:pt x="315" y="58"/>
                    </a:lnTo>
                    <a:cubicBezTo>
                      <a:pt x="315" y="57"/>
                      <a:pt x="315" y="56"/>
                      <a:pt x="315" y="56"/>
                    </a:cubicBezTo>
                    <a:lnTo>
                      <a:pt x="315" y="56"/>
                    </a:lnTo>
                    <a:lnTo>
                      <a:pt x="315" y="42"/>
                    </a:lnTo>
                    <a:lnTo>
                      <a:pt x="315" y="42"/>
                    </a:lnTo>
                    <a:cubicBezTo>
                      <a:pt x="315" y="41"/>
                      <a:pt x="315" y="41"/>
                      <a:pt x="315" y="41"/>
                    </a:cubicBezTo>
                    <a:cubicBezTo>
                      <a:pt x="312" y="41"/>
                      <a:pt x="310" y="41"/>
                      <a:pt x="307" y="41"/>
                    </a:cubicBezTo>
                    <a:cubicBezTo>
                      <a:pt x="307" y="29"/>
                      <a:pt x="307" y="17"/>
                      <a:pt x="307" y="5"/>
                    </a:cubicBezTo>
                    <a:cubicBezTo>
                      <a:pt x="307" y="3"/>
                      <a:pt x="307" y="3"/>
                      <a:pt x="307" y="2"/>
                    </a:cubicBezTo>
                    <a:lnTo>
                      <a:pt x="307" y="2"/>
                    </a:lnTo>
                    <a:cubicBezTo>
                      <a:pt x="307" y="2"/>
                      <a:pt x="307" y="1"/>
                      <a:pt x="307" y="1"/>
                    </a:cubicBezTo>
                    <a:cubicBezTo>
                      <a:pt x="307" y="1"/>
                      <a:pt x="307" y="1"/>
                      <a:pt x="306" y="1"/>
                    </a:cubicBezTo>
                    <a:cubicBezTo>
                      <a:pt x="306" y="0"/>
                      <a:pt x="305" y="0"/>
                      <a:pt x="304" y="0"/>
                    </a:cubicBezTo>
                    <a:lnTo>
                      <a:pt x="299" y="0"/>
                    </a:lnTo>
                    <a:cubicBezTo>
                      <a:pt x="298" y="0"/>
                      <a:pt x="297" y="0"/>
                      <a:pt x="297" y="1"/>
                    </a:cubicBezTo>
                    <a:cubicBezTo>
                      <a:pt x="297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2"/>
                    </a:cubicBezTo>
                    <a:cubicBezTo>
                      <a:pt x="295" y="2"/>
                      <a:pt x="295" y="3"/>
                      <a:pt x="295" y="3"/>
                    </a:cubicBezTo>
                    <a:cubicBezTo>
                      <a:pt x="295" y="16"/>
                      <a:pt x="295" y="29"/>
                      <a:pt x="295" y="41"/>
                    </a:cubicBezTo>
                    <a:cubicBezTo>
                      <a:pt x="293" y="41"/>
                      <a:pt x="291" y="41"/>
                      <a:pt x="289" y="41"/>
                    </a:cubicBezTo>
                    <a:cubicBezTo>
                      <a:pt x="289" y="29"/>
                      <a:pt x="289" y="17"/>
                      <a:pt x="289" y="5"/>
                    </a:cubicBezTo>
                    <a:cubicBezTo>
                      <a:pt x="289" y="3"/>
                      <a:pt x="289" y="3"/>
                      <a:pt x="288" y="2"/>
                    </a:cubicBezTo>
                    <a:lnTo>
                      <a:pt x="288" y="2"/>
                    </a:lnTo>
                    <a:cubicBezTo>
                      <a:pt x="288" y="2"/>
                      <a:pt x="288" y="1"/>
                      <a:pt x="288" y="1"/>
                    </a:cubicBezTo>
                    <a:cubicBezTo>
                      <a:pt x="288" y="1"/>
                      <a:pt x="288" y="1"/>
                      <a:pt x="287" y="1"/>
                    </a:cubicBezTo>
                    <a:cubicBezTo>
                      <a:pt x="287" y="0"/>
                      <a:pt x="286" y="0"/>
                      <a:pt x="285" y="0"/>
                    </a:cubicBezTo>
                    <a:lnTo>
                      <a:pt x="280" y="0"/>
                    </a:lnTo>
                    <a:cubicBezTo>
                      <a:pt x="279" y="0"/>
                      <a:pt x="279" y="0"/>
                      <a:pt x="278" y="1"/>
                    </a:cubicBezTo>
                    <a:cubicBezTo>
                      <a:pt x="278" y="1"/>
                      <a:pt x="278" y="1"/>
                      <a:pt x="277" y="1"/>
                    </a:cubicBezTo>
                    <a:cubicBezTo>
                      <a:pt x="277" y="1"/>
                      <a:pt x="277" y="2"/>
                      <a:pt x="277" y="2"/>
                    </a:cubicBezTo>
                    <a:cubicBezTo>
                      <a:pt x="277" y="2"/>
                      <a:pt x="277" y="3"/>
                      <a:pt x="277" y="3"/>
                    </a:cubicBezTo>
                    <a:cubicBezTo>
                      <a:pt x="277" y="16"/>
                      <a:pt x="277" y="29"/>
                      <a:pt x="277" y="41"/>
                    </a:cubicBezTo>
                    <a:cubicBezTo>
                      <a:pt x="276" y="41"/>
                      <a:pt x="275" y="41"/>
                      <a:pt x="274" y="41"/>
                    </a:cubicBezTo>
                    <a:cubicBezTo>
                      <a:pt x="274" y="39"/>
                      <a:pt x="274" y="38"/>
                      <a:pt x="274" y="36"/>
                    </a:cubicBezTo>
                    <a:cubicBezTo>
                      <a:pt x="263" y="36"/>
                      <a:pt x="252" y="36"/>
                      <a:pt x="241" y="36"/>
                    </a:cubicBezTo>
                    <a:cubicBezTo>
                      <a:pt x="241" y="38"/>
                      <a:pt x="241" y="40"/>
                      <a:pt x="241" y="41"/>
                    </a:cubicBezTo>
                    <a:cubicBezTo>
                      <a:pt x="239" y="41"/>
                      <a:pt x="238" y="41"/>
                      <a:pt x="236" y="41"/>
                    </a:cubicBezTo>
                    <a:lnTo>
                      <a:pt x="236" y="43"/>
                    </a:lnTo>
                    <a:cubicBezTo>
                      <a:pt x="235" y="43"/>
                      <a:pt x="233" y="43"/>
                      <a:pt x="231" y="43"/>
                    </a:cubicBezTo>
                    <a:cubicBezTo>
                      <a:pt x="230" y="39"/>
                      <a:pt x="226" y="36"/>
                      <a:pt x="222" y="36"/>
                    </a:cubicBezTo>
                    <a:cubicBezTo>
                      <a:pt x="217" y="36"/>
                      <a:pt x="213" y="39"/>
                      <a:pt x="212" y="43"/>
                    </a:cubicBezTo>
                    <a:lnTo>
                      <a:pt x="209" y="43"/>
                    </a:lnTo>
                    <a:cubicBezTo>
                      <a:pt x="208" y="39"/>
                      <a:pt x="204" y="36"/>
                      <a:pt x="199" y="36"/>
                    </a:cubicBezTo>
                    <a:cubicBezTo>
                      <a:pt x="194" y="36"/>
                      <a:pt x="190" y="39"/>
                      <a:pt x="190" y="44"/>
                    </a:cubicBezTo>
                    <a:lnTo>
                      <a:pt x="183" y="44"/>
                    </a:lnTo>
                    <a:cubicBezTo>
                      <a:pt x="182" y="44"/>
                      <a:pt x="181" y="45"/>
                      <a:pt x="181" y="46"/>
                    </a:cubicBezTo>
                    <a:lnTo>
                      <a:pt x="181" y="51"/>
                    </a:lnTo>
                    <a:cubicBezTo>
                      <a:pt x="178" y="51"/>
                      <a:pt x="175" y="53"/>
                      <a:pt x="175" y="56"/>
                    </a:cubicBezTo>
                    <a:lnTo>
                      <a:pt x="175" y="58"/>
                    </a:lnTo>
                    <a:lnTo>
                      <a:pt x="168" y="58"/>
                    </a:lnTo>
                    <a:lnTo>
                      <a:pt x="169" y="27"/>
                    </a:lnTo>
                    <a:lnTo>
                      <a:pt x="164" y="27"/>
                    </a:lnTo>
                    <a:lnTo>
                      <a:pt x="164" y="25"/>
                    </a:lnTo>
                    <a:lnTo>
                      <a:pt x="148" y="25"/>
                    </a:lnTo>
                    <a:lnTo>
                      <a:pt x="148" y="27"/>
                    </a:lnTo>
                    <a:lnTo>
                      <a:pt x="143" y="27"/>
                    </a:lnTo>
                    <a:lnTo>
                      <a:pt x="143" y="51"/>
                    </a:lnTo>
                    <a:lnTo>
                      <a:pt x="136" y="51"/>
                    </a:lnTo>
                    <a:lnTo>
                      <a:pt x="136" y="53"/>
                    </a:lnTo>
                    <a:lnTo>
                      <a:pt x="132" y="53"/>
                    </a:lnTo>
                    <a:lnTo>
                      <a:pt x="132" y="43"/>
                    </a:lnTo>
                    <a:lnTo>
                      <a:pt x="131" y="43"/>
                    </a:lnTo>
                    <a:lnTo>
                      <a:pt x="129" y="43"/>
                    </a:lnTo>
                    <a:lnTo>
                      <a:pt x="129" y="53"/>
                    </a:lnTo>
                    <a:lnTo>
                      <a:pt x="126" y="53"/>
                    </a:lnTo>
                    <a:lnTo>
                      <a:pt x="126" y="42"/>
                    </a:lnTo>
                    <a:lnTo>
                      <a:pt x="115" y="40"/>
                    </a:lnTo>
                    <a:lnTo>
                      <a:pt x="115" y="42"/>
                    </a:lnTo>
                    <a:lnTo>
                      <a:pt x="115" y="44"/>
                    </a:lnTo>
                    <a:lnTo>
                      <a:pt x="105" y="45"/>
                    </a:lnTo>
                    <a:lnTo>
                      <a:pt x="105" y="51"/>
                    </a:lnTo>
                    <a:lnTo>
                      <a:pt x="105" y="58"/>
                    </a:lnTo>
                    <a:lnTo>
                      <a:pt x="103" y="58"/>
                    </a:lnTo>
                    <a:lnTo>
                      <a:pt x="98" y="53"/>
                    </a:lnTo>
                    <a:lnTo>
                      <a:pt x="81" y="47"/>
                    </a:lnTo>
                    <a:cubicBezTo>
                      <a:pt x="77" y="48"/>
                      <a:pt x="78" y="49"/>
                      <a:pt x="74" y="50"/>
                    </a:cubicBezTo>
                    <a:lnTo>
                      <a:pt x="74" y="47"/>
                    </a:lnTo>
                    <a:lnTo>
                      <a:pt x="72" y="47"/>
                    </a:lnTo>
                    <a:lnTo>
                      <a:pt x="72" y="43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65" y="38"/>
                    </a:lnTo>
                    <a:lnTo>
                      <a:pt x="64" y="34"/>
                    </a:ln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lnTo>
                      <a:pt x="62" y="37"/>
                    </a:lnTo>
                    <a:lnTo>
                      <a:pt x="62" y="37"/>
                    </a:lnTo>
                    <a:lnTo>
                      <a:pt x="62" y="37"/>
                    </a:lnTo>
                    <a:lnTo>
                      <a:pt x="57" y="35"/>
                    </a:lnTo>
                    <a:lnTo>
                      <a:pt x="58" y="32"/>
                    </a:lnTo>
                    <a:lnTo>
                      <a:pt x="56" y="28"/>
                    </a:lnTo>
                    <a:cubicBezTo>
                      <a:pt x="49" y="31"/>
                      <a:pt x="52" y="42"/>
                      <a:pt x="52" y="42"/>
                    </a:cubicBezTo>
                    <a:cubicBezTo>
                      <a:pt x="52" y="42"/>
                      <a:pt x="52" y="42"/>
                      <a:pt x="52" y="43"/>
                    </a:cubicBezTo>
                    <a:lnTo>
                      <a:pt x="52" y="46"/>
                    </a:lnTo>
                    <a:lnTo>
                      <a:pt x="52" y="56"/>
                    </a:lnTo>
                    <a:lnTo>
                      <a:pt x="48" y="58"/>
                    </a:lnTo>
                    <a:lnTo>
                      <a:pt x="37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5" y="58"/>
                    </a:lnTo>
                    <a:lnTo>
                      <a:pt x="26" y="58"/>
                    </a:lnTo>
                    <a:lnTo>
                      <a:pt x="13" y="58"/>
                    </a:lnTo>
                    <a:cubicBezTo>
                      <a:pt x="12" y="58"/>
                      <a:pt x="10" y="58"/>
                      <a:pt x="9" y="58"/>
                    </a:cubicBezTo>
                    <a:cubicBezTo>
                      <a:pt x="8" y="58"/>
                      <a:pt x="8" y="58"/>
                      <a:pt x="8" y="58"/>
                    </a:cubicBezTo>
                    <a:lnTo>
                      <a:pt x="0" y="63"/>
                    </a:lnTo>
                    <a:cubicBezTo>
                      <a:pt x="2" y="62"/>
                      <a:pt x="5" y="63"/>
                      <a:pt x="7" y="63"/>
                    </a:cubicBezTo>
                    <a:lnTo>
                      <a:pt x="26" y="66"/>
                    </a:lnTo>
                    <a:lnTo>
                      <a:pt x="51" y="66"/>
                    </a:lnTo>
                    <a:lnTo>
                      <a:pt x="152" y="66"/>
                    </a:lnTo>
                    <a:lnTo>
                      <a:pt x="334" y="66"/>
                    </a:lnTo>
                    <a:lnTo>
                      <a:pt x="347" y="66"/>
                    </a:lnTo>
                    <a:lnTo>
                      <a:pt x="380" y="66"/>
                    </a:lnTo>
                    <a:lnTo>
                      <a:pt x="380" y="56"/>
                    </a:lnTo>
                    <a:cubicBezTo>
                      <a:pt x="379" y="55"/>
                      <a:pt x="378" y="54"/>
                      <a:pt x="377" y="53"/>
                    </a:cubicBezTo>
                    <a:close/>
                    <a:moveTo>
                      <a:pt x="63" y="46"/>
                    </a:moveTo>
                    <a:lnTo>
                      <a:pt x="62" y="43"/>
                    </a:lnTo>
                    <a:lnTo>
                      <a:pt x="63" y="41"/>
                    </a:lnTo>
                    <a:lnTo>
                      <a:pt x="65" y="43"/>
                    </a:lnTo>
                    <a:lnTo>
                      <a:pt x="63" y="46"/>
                    </a:lnTo>
                    <a:close/>
                    <a:moveTo>
                      <a:pt x="66" y="44"/>
                    </a:moveTo>
                    <a:lnTo>
                      <a:pt x="67" y="51"/>
                    </a:lnTo>
                    <a:lnTo>
                      <a:pt x="64" y="46"/>
                    </a:lnTo>
                    <a:lnTo>
                      <a:pt x="66" y="44"/>
                    </a:lnTo>
                    <a:close/>
                    <a:moveTo>
                      <a:pt x="63" y="46"/>
                    </a:moveTo>
                    <a:lnTo>
                      <a:pt x="59" y="51"/>
                    </a:lnTo>
                    <a:lnTo>
                      <a:pt x="61" y="44"/>
                    </a:lnTo>
                    <a:lnTo>
                      <a:pt x="63" y="46"/>
                    </a:lnTo>
                    <a:close/>
                    <a:moveTo>
                      <a:pt x="65" y="40"/>
                    </a:moveTo>
                    <a:lnTo>
                      <a:pt x="65" y="42"/>
                    </a:lnTo>
                    <a:lnTo>
                      <a:pt x="64" y="41"/>
                    </a:lnTo>
                    <a:lnTo>
                      <a:pt x="64" y="40"/>
                    </a:lnTo>
                    <a:lnTo>
                      <a:pt x="65" y="40"/>
                    </a:lnTo>
                    <a:close/>
                    <a:moveTo>
                      <a:pt x="63" y="35"/>
                    </a:moveTo>
                    <a:lnTo>
                      <a:pt x="64" y="38"/>
                    </a:lnTo>
                    <a:lnTo>
                      <a:pt x="63" y="37"/>
                    </a:lnTo>
                    <a:lnTo>
                      <a:pt x="63" y="35"/>
                    </a:lnTo>
                    <a:close/>
                    <a:moveTo>
                      <a:pt x="64" y="40"/>
                    </a:moveTo>
                    <a:lnTo>
                      <a:pt x="63" y="40"/>
                    </a:lnTo>
                    <a:lnTo>
                      <a:pt x="63" y="39"/>
                    </a:lnTo>
                    <a:lnTo>
                      <a:pt x="64" y="40"/>
                    </a:lnTo>
                    <a:close/>
                    <a:moveTo>
                      <a:pt x="62" y="40"/>
                    </a:moveTo>
                    <a:lnTo>
                      <a:pt x="63" y="41"/>
                    </a:lnTo>
                    <a:lnTo>
                      <a:pt x="62" y="42"/>
                    </a:lnTo>
                    <a:lnTo>
                      <a:pt x="62" y="40"/>
                    </a:lnTo>
                    <a:close/>
                    <a:moveTo>
                      <a:pt x="56" y="55"/>
                    </a:moveTo>
                    <a:lnTo>
                      <a:pt x="55" y="55"/>
                    </a:lnTo>
                    <a:lnTo>
                      <a:pt x="55" y="56"/>
                    </a:lnTo>
                    <a:lnTo>
                      <a:pt x="53" y="56"/>
                    </a:lnTo>
                    <a:lnTo>
                      <a:pt x="53" y="46"/>
                    </a:lnTo>
                    <a:lnTo>
                      <a:pt x="53" y="42"/>
                    </a:lnTo>
                    <a:cubicBezTo>
                      <a:pt x="53" y="42"/>
                      <a:pt x="53" y="42"/>
                      <a:pt x="53" y="42"/>
                    </a:cubicBezTo>
                    <a:lnTo>
                      <a:pt x="56" y="37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58" y="55"/>
                    </a:lnTo>
                    <a:lnTo>
                      <a:pt x="56" y="55"/>
                    </a:lnTo>
                    <a:close/>
                    <a:moveTo>
                      <a:pt x="60" y="54"/>
                    </a:moveTo>
                    <a:lnTo>
                      <a:pt x="58" y="54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7" y="52"/>
                    </a:lnTo>
                    <a:lnTo>
                      <a:pt x="60" y="54"/>
                    </a:lnTo>
                    <a:close/>
                    <a:moveTo>
                      <a:pt x="72" y="47"/>
                    </a:moveTo>
                    <a:lnTo>
                      <a:pt x="70" y="47"/>
                    </a:lnTo>
                    <a:lnTo>
                      <a:pt x="70" y="51"/>
                    </a:lnTo>
                    <a:lnTo>
                      <a:pt x="68" y="52"/>
                    </a:lnTo>
                    <a:lnTo>
                      <a:pt x="65" y="40"/>
                    </a:lnTo>
                    <a:lnTo>
                      <a:pt x="72" y="43"/>
                    </a:lnTo>
                    <a:lnTo>
                      <a:pt x="72" y="47"/>
                    </a:lnTo>
                    <a:close/>
                    <a:moveTo>
                      <a:pt x="190" y="58"/>
                    </a:moveTo>
                    <a:lnTo>
                      <a:pt x="187" y="58"/>
                    </a:lnTo>
                    <a:lnTo>
                      <a:pt x="187" y="56"/>
                    </a:lnTo>
                    <a:cubicBezTo>
                      <a:pt x="187" y="53"/>
                      <a:pt x="185" y="51"/>
                      <a:pt x="182" y="51"/>
                    </a:cubicBezTo>
                    <a:lnTo>
                      <a:pt x="182" y="46"/>
                    </a:lnTo>
                    <a:cubicBezTo>
                      <a:pt x="182" y="45"/>
                      <a:pt x="183" y="45"/>
                      <a:pt x="183" y="45"/>
                    </a:cubicBezTo>
                    <a:lnTo>
                      <a:pt x="189" y="45"/>
                    </a:lnTo>
                    <a:cubicBezTo>
                      <a:pt x="189" y="45"/>
                      <a:pt x="189" y="45"/>
                      <a:pt x="189" y="45"/>
                    </a:cubicBezTo>
                    <a:cubicBezTo>
                      <a:pt x="189" y="45"/>
                      <a:pt x="189" y="46"/>
                      <a:pt x="190" y="46"/>
                    </a:cubicBezTo>
                    <a:lnTo>
                      <a:pt x="190" y="58"/>
                    </a:lnTo>
                    <a:close/>
                    <a:moveTo>
                      <a:pt x="194" y="58"/>
                    </a:moveTo>
                    <a:lnTo>
                      <a:pt x="196" y="57"/>
                    </a:lnTo>
                    <a:lnTo>
                      <a:pt x="197" y="58"/>
                    </a:lnTo>
                    <a:lnTo>
                      <a:pt x="194" y="58"/>
                    </a:lnTo>
                    <a:close/>
                    <a:moveTo>
                      <a:pt x="199" y="58"/>
                    </a:moveTo>
                    <a:lnTo>
                      <a:pt x="198" y="58"/>
                    </a:lnTo>
                    <a:lnTo>
                      <a:pt x="196" y="57"/>
                    </a:lnTo>
                    <a:lnTo>
                      <a:pt x="199" y="55"/>
                    </a:lnTo>
                    <a:lnTo>
                      <a:pt x="199" y="58"/>
                    </a:lnTo>
                    <a:close/>
                    <a:moveTo>
                      <a:pt x="199" y="54"/>
                    </a:moveTo>
                    <a:lnTo>
                      <a:pt x="196" y="56"/>
                    </a:lnTo>
                    <a:lnTo>
                      <a:pt x="191" y="52"/>
                    </a:lnTo>
                    <a:lnTo>
                      <a:pt x="191" y="53"/>
                    </a:lnTo>
                    <a:lnTo>
                      <a:pt x="195" y="57"/>
                    </a:lnTo>
                    <a:lnTo>
                      <a:pt x="193" y="58"/>
                    </a:lnTo>
                    <a:lnTo>
                      <a:pt x="191" y="58"/>
                    </a:lnTo>
                    <a:lnTo>
                      <a:pt x="191" y="50"/>
                    </a:lnTo>
                    <a:cubicBezTo>
                      <a:pt x="193" y="52"/>
                      <a:pt x="195" y="54"/>
                      <a:pt x="199" y="54"/>
                    </a:cubicBezTo>
                    <a:lnTo>
                      <a:pt x="199" y="54"/>
                    </a:lnTo>
                    <a:close/>
                    <a:moveTo>
                      <a:pt x="203" y="58"/>
                    </a:moveTo>
                    <a:lnTo>
                      <a:pt x="204" y="57"/>
                    </a:lnTo>
                    <a:lnTo>
                      <a:pt x="205" y="58"/>
                    </a:lnTo>
                    <a:lnTo>
                      <a:pt x="203" y="58"/>
                    </a:lnTo>
                    <a:close/>
                    <a:moveTo>
                      <a:pt x="208" y="58"/>
                    </a:moveTo>
                    <a:lnTo>
                      <a:pt x="206" y="58"/>
                    </a:lnTo>
                    <a:lnTo>
                      <a:pt x="204" y="56"/>
                    </a:lnTo>
                    <a:lnTo>
                      <a:pt x="208" y="53"/>
                    </a:lnTo>
                    <a:lnTo>
                      <a:pt x="208" y="58"/>
                    </a:lnTo>
                    <a:close/>
                    <a:moveTo>
                      <a:pt x="208" y="52"/>
                    </a:moveTo>
                    <a:lnTo>
                      <a:pt x="204" y="56"/>
                    </a:lnTo>
                    <a:lnTo>
                      <a:pt x="201" y="54"/>
                    </a:lnTo>
                    <a:lnTo>
                      <a:pt x="201" y="55"/>
                    </a:lnTo>
                    <a:lnTo>
                      <a:pt x="203" y="57"/>
                    </a:lnTo>
                    <a:lnTo>
                      <a:pt x="201" y="58"/>
                    </a:lnTo>
                    <a:lnTo>
                      <a:pt x="200" y="58"/>
                    </a:lnTo>
                    <a:lnTo>
                      <a:pt x="200" y="48"/>
                    </a:lnTo>
                    <a:cubicBezTo>
                      <a:pt x="201" y="53"/>
                      <a:pt x="202" y="54"/>
                      <a:pt x="202" y="54"/>
                    </a:cubicBezTo>
                    <a:lnTo>
                      <a:pt x="202" y="54"/>
                    </a:lnTo>
                    <a:cubicBezTo>
                      <a:pt x="204" y="53"/>
                      <a:pt x="207" y="52"/>
                      <a:pt x="208" y="50"/>
                    </a:cubicBezTo>
                    <a:lnTo>
                      <a:pt x="208" y="52"/>
                    </a:lnTo>
                    <a:close/>
                    <a:moveTo>
                      <a:pt x="212" y="58"/>
                    </a:moveTo>
                    <a:lnTo>
                      <a:pt x="209" y="58"/>
                    </a:lnTo>
                    <a:lnTo>
                      <a:pt x="209" y="46"/>
                    </a:lnTo>
                    <a:cubicBezTo>
                      <a:pt x="209" y="46"/>
                      <a:pt x="210" y="45"/>
                      <a:pt x="210" y="45"/>
                    </a:cubicBezTo>
                    <a:cubicBezTo>
                      <a:pt x="210" y="44"/>
                      <a:pt x="209" y="44"/>
                      <a:pt x="209" y="44"/>
                    </a:cubicBezTo>
                    <a:lnTo>
                      <a:pt x="212" y="44"/>
                    </a:lnTo>
                    <a:cubicBezTo>
                      <a:pt x="212" y="44"/>
                      <a:pt x="212" y="44"/>
                      <a:pt x="212" y="45"/>
                    </a:cubicBezTo>
                    <a:cubicBezTo>
                      <a:pt x="212" y="45"/>
                      <a:pt x="212" y="46"/>
                      <a:pt x="212" y="46"/>
                    </a:cubicBezTo>
                    <a:lnTo>
                      <a:pt x="212" y="58"/>
                    </a:lnTo>
                    <a:close/>
                    <a:moveTo>
                      <a:pt x="216" y="58"/>
                    </a:moveTo>
                    <a:lnTo>
                      <a:pt x="218" y="57"/>
                    </a:lnTo>
                    <a:lnTo>
                      <a:pt x="219" y="58"/>
                    </a:lnTo>
                    <a:lnTo>
                      <a:pt x="216" y="58"/>
                    </a:lnTo>
                    <a:close/>
                    <a:moveTo>
                      <a:pt x="221" y="58"/>
                    </a:moveTo>
                    <a:lnTo>
                      <a:pt x="220" y="58"/>
                    </a:lnTo>
                    <a:lnTo>
                      <a:pt x="219" y="57"/>
                    </a:lnTo>
                    <a:lnTo>
                      <a:pt x="221" y="55"/>
                    </a:lnTo>
                    <a:lnTo>
                      <a:pt x="221" y="58"/>
                    </a:lnTo>
                    <a:close/>
                    <a:moveTo>
                      <a:pt x="221" y="54"/>
                    </a:moveTo>
                    <a:lnTo>
                      <a:pt x="218" y="56"/>
                    </a:lnTo>
                    <a:lnTo>
                      <a:pt x="214" y="52"/>
                    </a:lnTo>
                    <a:lnTo>
                      <a:pt x="214" y="53"/>
                    </a:lnTo>
                    <a:lnTo>
                      <a:pt x="217" y="57"/>
                    </a:lnTo>
                    <a:lnTo>
                      <a:pt x="215" y="58"/>
                    </a:lnTo>
                    <a:lnTo>
                      <a:pt x="213" y="58"/>
                    </a:lnTo>
                    <a:lnTo>
                      <a:pt x="213" y="50"/>
                    </a:lnTo>
                    <a:cubicBezTo>
                      <a:pt x="215" y="52"/>
                      <a:pt x="218" y="54"/>
                      <a:pt x="221" y="54"/>
                    </a:cubicBezTo>
                    <a:close/>
                    <a:moveTo>
                      <a:pt x="225" y="58"/>
                    </a:moveTo>
                    <a:lnTo>
                      <a:pt x="226" y="57"/>
                    </a:lnTo>
                    <a:lnTo>
                      <a:pt x="227" y="58"/>
                    </a:lnTo>
                    <a:lnTo>
                      <a:pt x="225" y="58"/>
                    </a:lnTo>
                    <a:close/>
                    <a:moveTo>
                      <a:pt x="230" y="58"/>
                    </a:moveTo>
                    <a:lnTo>
                      <a:pt x="229" y="58"/>
                    </a:lnTo>
                    <a:lnTo>
                      <a:pt x="226" y="56"/>
                    </a:lnTo>
                    <a:lnTo>
                      <a:pt x="230" y="53"/>
                    </a:lnTo>
                    <a:lnTo>
                      <a:pt x="230" y="58"/>
                    </a:lnTo>
                    <a:close/>
                    <a:moveTo>
                      <a:pt x="230" y="52"/>
                    </a:moveTo>
                    <a:lnTo>
                      <a:pt x="226" y="56"/>
                    </a:lnTo>
                    <a:lnTo>
                      <a:pt x="223" y="54"/>
                    </a:lnTo>
                    <a:lnTo>
                      <a:pt x="223" y="55"/>
                    </a:lnTo>
                    <a:lnTo>
                      <a:pt x="225" y="57"/>
                    </a:lnTo>
                    <a:lnTo>
                      <a:pt x="224" y="58"/>
                    </a:lnTo>
                    <a:lnTo>
                      <a:pt x="222" y="58"/>
                    </a:lnTo>
                    <a:lnTo>
                      <a:pt x="222" y="48"/>
                    </a:lnTo>
                    <a:cubicBezTo>
                      <a:pt x="223" y="53"/>
                      <a:pt x="224" y="54"/>
                      <a:pt x="224" y="54"/>
                    </a:cubicBezTo>
                    <a:lnTo>
                      <a:pt x="224" y="54"/>
                    </a:lnTo>
                    <a:cubicBezTo>
                      <a:pt x="227" y="53"/>
                      <a:pt x="229" y="52"/>
                      <a:pt x="230" y="50"/>
                    </a:cubicBezTo>
                    <a:lnTo>
                      <a:pt x="230" y="52"/>
                    </a:lnTo>
                    <a:close/>
                    <a:moveTo>
                      <a:pt x="236" y="58"/>
                    </a:moveTo>
                    <a:lnTo>
                      <a:pt x="232" y="58"/>
                    </a:lnTo>
                    <a:lnTo>
                      <a:pt x="232" y="46"/>
                    </a:lnTo>
                    <a:cubicBezTo>
                      <a:pt x="232" y="46"/>
                      <a:pt x="232" y="45"/>
                      <a:pt x="232" y="45"/>
                    </a:cubicBezTo>
                    <a:cubicBezTo>
                      <a:pt x="232" y="45"/>
                      <a:pt x="232" y="44"/>
                      <a:pt x="232" y="44"/>
                    </a:cubicBezTo>
                    <a:cubicBezTo>
                      <a:pt x="233" y="44"/>
                      <a:pt x="235" y="44"/>
                      <a:pt x="236" y="44"/>
                    </a:cubicBezTo>
                    <a:lnTo>
                      <a:pt x="236" y="58"/>
                    </a:lnTo>
                    <a:close/>
                    <a:moveTo>
                      <a:pt x="247" y="41"/>
                    </a:moveTo>
                    <a:cubicBezTo>
                      <a:pt x="246" y="41"/>
                      <a:pt x="245" y="41"/>
                      <a:pt x="244" y="41"/>
                    </a:cubicBezTo>
                    <a:cubicBezTo>
                      <a:pt x="244" y="40"/>
                      <a:pt x="244" y="39"/>
                      <a:pt x="244" y="38"/>
                    </a:cubicBezTo>
                    <a:cubicBezTo>
                      <a:pt x="245" y="38"/>
                      <a:pt x="246" y="38"/>
                      <a:pt x="247" y="38"/>
                    </a:cubicBezTo>
                    <a:cubicBezTo>
                      <a:pt x="247" y="39"/>
                      <a:pt x="247" y="40"/>
                      <a:pt x="247" y="41"/>
                    </a:cubicBezTo>
                    <a:close/>
                    <a:moveTo>
                      <a:pt x="254" y="41"/>
                    </a:moveTo>
                    <a:cubicBezTo>
                      <a:pt x="253" y="41"/>
                      <a:pt x="253" y="41"/>
                      <a:pt x="252" y="41"/>
                    </a:cubicBezTo>
                    <a:cubicBezTo>
                      <a:pt x="252" y="40"/>
                      <a:pt x="252" y="39"/>
                      <a:pt x="252" y="38"/>
                    </a:cubicBezTo>
                    <a:cubicBezTo>
                      <a:pt x="253" y="38"/>
                      <a:pt x="253" y="38"/>
                      <a:pt x="254" y="38"/>
                    </a:cubicBezTo>
                    <a:cubicBezTo>
                      <a:pt x="254" y="39"/>
                      <a:pt x="254" y="40"/>
                      <a:pt x="254" y="41"/>
                    </a:cubicBezTo>
                    <a:close/>
                    <a:moveTo>
                      <a:pt x="262" y="41"/>
                    </a:moveTo>
                    <a:cubicBezTo>
                      <a:pt x="261" y="41"/>
                      <a:pt x="260" y="41"/>
                      <a:pt x="259" y="41"/>
                    </a:cubicBezTo>
                    <a:cubicBezTo>
                      <a:pt x="259" y="40"/>
                      <a:pt x="259" y="39"/>
                      <a:pt x="259" y="38"/>
                    </a:cubicBezTo>
                    <a:cubicBezTo>
                      <a:pt x="260" y="38"/>
                      <a:pt x="261" y="38"/>
                      <a:pt x="262" y="38"/>
                    </a:cubicBezTo>
                    <a:cubicBezTo>
                      <a:pt x="262" y="39"/>
                      <a:pt x="262" y="40"/>
                      <a:pt x="262" y="41"/>
                    </a:cubicBezTo>
                    <a:close/>
                    <a:moveTo>
                      <a:pt x="269" y="41"/>
                    </a:moveTo>
                    <a:cubicBezTo>
                      <a:pt x="268" y="41"/>
                      <a:pt x="268" y="41"/>
                      <a:pt x="267" y="41"/>
                    </a:cubicBezTo>
                    <a:cubicBezTo>
                      <a:pt x="267" y="40"/>
                      <a:pt x="267" y="39"/>
                      <a:pt x="267" y="38"/>
                    </a:cubicBezTo>
                    <a:cubicBezTo>
                      <a:pt x="267" y="38"/>
                      <a:pt x="268" y="38"/>
                      <a:pt x="269" y="38"/>
                    </a:cubicBezTo>
                    <a:cubicBezTo>
                      <a:pt x="269" y="39"/>
                      <a:pt x="269" y="40"/>
                      <a:pt x="269" y="41"/>
                    </a:cubicBezTo>
                    <a:close/>
                    <a:moveTo>
                      <a:pt x="364" y="53"/>
                    </a:moveTo>
                    <a:cubicBezTo>
                      <a:pt x="363" y="53"/>
                      <a:pt x="362" y="53"/>
                      <a:pt x="361" y="53"/>
                    </a:cubicBezTo>
                    <a:lnTo>
                      <a:pt x="361" y="49"/>
                    </a:lnTo>
                    <a:lnTo>
                      <a:pt x="358" y="49"/>
                    </a:lnTo>
                    <a:lnTo>
                      <a:pt x="358" y="46"/>
                    </a:lnTo>
                    <a:lnTo>
                      <a:pt x="362" y="46"/>
                    </a:lnTo>
                    <a:cubicBezTo>
                      <a:pt x="363" y="46"/>
                      <a:pt x="364" y="47"/>
                      <a:pt x="364" y="47"/>
                    </a:cubicBezTo>
                    <a:lnTo>
                      <a:pt x="364" y="53"/>
                    </a:lnTo>
                    <a:close/>
                  </a:path>
                </a:pathLst>
              </a:custGeom>
              <a:solidFill>
                <a:srgbClr val="55D7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  <p:sp>
            <p:nvSpPr>
              <p:cNvPr id="119" name="Прямоугольник 118"/>
              <p:cNvSpPr/>
              <p:nvPr/>
            </p:nvSpPr>
            <p:spPr>
              <a:xfrm>
                <a:off x="-3797613" y="2216029"/>
                <a:ext cx="17035976" cy="77909"/>
              </a:xfrm>
              <a:prstGeom prst="rect">
                <a:avLst/>
              </a:prstGeom>
              <a:solidFill>
                <a:srgbClr val="55D7B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2394"/>
              </a:p>
            </p:txBody>
          </p:sp>
          <p:sp>
            <p:nvSpPr>
              <p:cNvPr id="121" name="Freeform 117"/>
              <p:cNvSpPr>
                <a:spLocks/>
              </p:cNvSpPr>
              <p:nvPr/>
            </p:nvSpPr>
            <p:spPr bwMode="auto">
              <a:xfrm>
                <a:off x="9962092" y="1323353"/>
                <a:ext cx="789000" cy="380664"/>
              </a:xfrm>
              <a:custGeom>
                <a:avLst/>
                <a:gdLst>
                  <a:gd name="T0" fmla="*/ 43 w 1004"/>
                  <a:gd name="T1" fmla="*/ 68 h 485"/>
                  <a:gd name="T2" fmla="*/ 115 w 1004"/>
                  <a:gd name="T3" fmla="*/ 102 h 485"/>
                  <a:gd name="T4" fmla="*/ 197 w 1004"/>
                  <a:gd name="T5" fmla="*/ 137 h 485"/>
                  <a:gd name="T6" fmla="*/ 261 w 1004"/>
                  <a:gd name="T7" fmla="*/ 166 h 485"/>
                  <a:gd name="T8" fmla="*/ 323 w 1004"/>
                  <a:gd name="T9" fmla="*/ 193 h 485"/>
                  <a:gd name="T10" fmla="*/ 389 w 1004"/>
                  <a:gd name="T11" fmla="*/ 223 h 485"/>
                  <a:gd name="T12" fmla="*/ 397 w 1004"/>
                  <a:gd name="T13" fmla="*/ 234 h 485"/>
                  <a:gd name="T14" fmla="*/ 354 w 1004"/>
                  <a:gd name="T15" fmla="*/ 251 h 485"/>
                  <a:gd name="T16" fmla="*/ 342 w 1004"/>
                  <a:gd name="T17" fmla="*/ 260 h 485"/>
                  <a:gd name="T18" fmla="*/ 323 w 1004"/>
                  <a:gd name="T19" fmla="*/ 295 h 485"/>
                  <a:gd name="T20" fmla="*/ 309 w 1004"/>
                  <a:gd name="T21" fmla="*/ 302 h 485"/>
                  <a:gd name="T22" fmla="*/ 302 w 1004"/>
                  <a:gd name="T23" fmla="*/ 304 h 485"/>
                  <a:gd name="T24" fmla="*/ 313 w 1004"/>
                  <a:gd name="T25" fmla="*/ 311 h 485"/>
                  <a:gd name="T26" fmla="*/ 310 w 1004"/>
                  <a:gd name="T27" fmla="*/ 375 h 485"/>
                  <a:gd name="T28" fmla="*/ 298 w 1004"/>
                  <a:gd name="T29" fmla="*/ 400 h 485"/>
                  <a:gd name="T30" fmla="*/ 327 w 1004"/>
                  <a:gd name="T31" fmla="*/ 391 h 485"/>
                  <a:gd name="T32" fmla="*/ 311 w 1004"/>
                  <a:gd name="T33" fmla="*/ 412 h 485"/>
                  <a:gd name="T34" fmla="*/ 302 w 1004"/>
                  <a:gd name="T35" fmla="*/ 436 h 485"/>
                  <a:gd name="T36" fmla="*/ 330 w 1004"/>
                  <a:gd name="T37" fmla="*/ 456 h 485"/>
                  <a:gd name="T38" fmla="*/ 351 w 1004"/>
                  <a:gd name="T39" fmla="*/ 431 h 485"/>
                  <a:gd name="T40" fmla="*/ 377 w 1004"/>
                  <a:gd name="T41" fmla="*/ 442 h 485"/>
                  <a:gd name="T42" fmla="*/ 395 w 1004"/>
                  <a:gd name="T43" fmla="*/ 456 h 485"/>
                  <a:gd name="T44" fmla="*/ 414 w 1004"/>
                  <a:gd name="T45" fmla="*/ 460 h 485"/>
                  <a:gd name="T46" fmla="*/ 417 w 1004"/>
                  <a:gd name="T47" fmla="*/ 433 h 485"/>
                  <a:gd name="T48" fmla="*/ 419 w 1004"/>
                  <a:gd name="T49" fmla="*/ 458 h 485"/>
                  <a:gd name="T50" fmla="*/ 451 w 1004"/>
                  <a:gd name="T51" fmla="*/ 464 h 485"/>
                  <a:gd name="T52" fmla="*/ 434 w 1004"/>
                  <a:gd name="T53" fmla="*/ 423 h 485"/>
                  <a:gd name="T54" fmla="*/ 451 w 1004"/>
                  <a:gd name="T55" fmla="*/ 401 h 485"/>
                  <a:gd name="T56" fmla="*/ 470 w 1004"/>
                  <a:gd name="T57" fmla="*/ 430 h 485"/>
                  <a:gd name="T58" fmla="*/ 501 w 1004"/>
                  <a:gd name="T59" fmla="*/ 396 h 485"/>
                  <a:gd name="T60" fmla="*/ 514 w 1004"/>
                  <a:gd name="T61" fmla="*/ 354 h 485"/>
                  <a:gd name="T62" fmla="*/ 523 w 1004"/>
                  <a:gd name="T63" fmla="*/ 318 h 485"/>
                  <a:gd name="T64" fmla="*/ 548 w 1004"/>
                  <a:gd name="T65" fmla="*/ 320 h 485"/>
                  <a:gd name="T66" fmla="*/ 563 w 1004"/>
                  <a:gd name="T67" fmla="*/ 309 h 485"/>
                  <a:gd name="T68" fmla="*/ 599 w 1004"/>
                  <a:gd name="T69" fmla="*/ 317 h 485"/>
                  <a:gd name="T70" fmla="*/ 637 w 1004"/>
                  <a:gd name="T71" fmla="*/ 335 h 485"/>
                  <a:gd name="T72" fmla="*/ 687 w 1004"/>
                  <a:gd name="T73" fmla="*/ 356 h 485"/>
                  <a:gd name="T74" fmla="*/ 769 w 1004"/>
                  <a:gd name="T75" fmla="*/ 393 h 485"/>
                  <a:gd name="T76" fmla="*/ 809 w 1004"/>
                  <a:gd name="T77" fmla="*/ 411 h 485"/>
                  <a:gd name="T78" fmla="*/ 888 w 1004"/>
                  <a:gd name="T79" fmla="*/ 446 h 485"/>
                  <a:gd name="T80" fmla="*/ 972 w 1004"/>
                  <a:gd name="T81" fmla="*/ 485 h 485"/>
                  <a:gd name="T82" fmla="*/ 989 w 1004"/>
                  <a:gd name="T83" fmla="*/ 408 h 485"/>
                  <a:gd name="T84" fmla="*/ 1004 w 1004"/>
                  <a:gd name="T85" fmla="*/ 356 h 485"/>
                  <a:gd name="T86" fmla="*/ 941 w 1004"/>
                  <a:gd name="T87" fmla="*/ 333 h 485"/>
                  <a:gd name="T88" fmla="*/ 850 w 1004"/>
                  <a:gd name="T89" fmla="*/ 292 h 485"/>
                  <a:gd name="T90" fmla="*/ 722 w 1004"/>
                  <a:gd name="T91" fmla="*/ 242 h 485"/>
                  <a:gd name="T92" fmla="*/ 691 w 1004"/>
                  <a:gd name="T93" fmla="*/ 229 h 485"/>
                  <a:gd name="T94" fmla="*/ 575 w 1004"/>
                  <a:gd name="T95" fmla="*/ 178 h 485"/>
                  <a:gd name="T96" fmla="*/ 545 w 1004"/>
                  <a:gd name="T97" fmla="*/ 200 h 485"/>
                  <a:gd name="T98" fmla="*/ 527 w 1004"/>
                  <a:gd name="T99" fmla="*/ 188 h 485"/>
                  <a:gd name="T100" fmla="*/ 541 w 1004"/>
                  <a:gd name="T101" fmla="*/ 184 h 485"/>
                  <a:gd name="T102" fmla="*/ 525 w 1004"/>
                  <a:gd name="T103" fmla="*/ 169 h 485"/>
                  <a:gd name="T104" fmla="*/ 515 w 1004"/>
                  <a:gd name="T105" fmla="*/ 159 h 485"/>
                  <a:gd name="T106" fmla="*/ 507 w 1004"/>
                  <a:gd name="T107" fmla="*/ 174 h 485"/>
                  <a:gd name="T108" fmla="*/ 487 w 1004"/>
                  <a:gd name="T109" fmla="*/ 158 h 485"/>
                  <a:gd name="T110" fmla="*/ 469 w 1004"/>
                  <a:gd name="T111" fmla="*/ 136 h 485"/>
                  <a:gd name="T112" fmla="*/ 360 w 1004"/>
                  <a:gd name="T113" fmla="*/ 88 h 485"/>
                  <a:gd name="T114" fmla="*/ 303 w 1004"/>
                  <a:gd name="T115" fmla="*/ 67 h 485"/>
                  <a:gd name="T116" fmla="*/ 245 w 1004"/>
                  <a:gd name="T117" fmla="*/ 40 h 485"/>
                  <a:gd name="T118" fmla="*/ 145 w 1004"/>
                  <a:gd name="T119" fmla="*/ 1 h 485"/>
                  <a:gd name="T120" fmla="*/ 94 w 1004"/>
                  <a:gd name="T121" fmla="*/ 16 h 485"/>
                  <a:gd name="T122" fmla="*/ 10 w 1004"/>
                  <a:gd name="T123" fmla="*/ 45 h 485"/>
                  <a:gd name="T124" fmla="*/ 0 w 1004"/>
                  <a:gd name="T125" fmla="*/ 48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04" h="485">
                    <a:moveTo>
                      <a:pt x="5" y="52"/>
                    </a:moveTo>
                    <a:cubicBezTo>
                      <a:pt x="8" y="54"/>
                      <a:pt x="12" y="54"/>
                      <a:pt x="15" y="56"/>
                    </a:cubicBezTo>
                    <a:cubicBezTo>
                      <a:pt x="24" y="60"/>
                      <a:pt x="34" y="64"/>
                      <a:pt x="43" y="68"/>
                    </a:cubicBezTo>
                    <a:cubicBezTo>
                      <a:pt x="56" y="74"/>
                      <a:pt x="68" y="79"/>
                      <a:pt x="80" y="85"/>
                    </a:cubicBezTo>
                    <a:cubicBezTo>
                      <a:pt x="88" y="88"/>
                      <a:pt x="96" y="92"/>
                      <a:pt x="104" y="96"/>
                    </a:cubicBezTo>
                    <a:cubicBezTo>
                      <a:pt x="108" y="97"/>
                      <a:pt x="111" y="100"/>
                      <a:pt x="115" y="102"/>
                    </a:cubicBezTo>
                    <a:cubicBezTo>
                      <a:pt x="120" y="104"/>
                      <a:pt x="126" y="105"/>
                      <a:pt x="131" y="108"/>
                    </a:cubicBezTo>
                    <a:cubicBezTo>
                      <a:pt x="139" y="111"/>
                      <a:pt x="147" y="114"/>
                      <a:pt x="155" y="118"/>
                    </a:cubicBezTo>
                    <a:cubicBezTo>
                      <a:pt x="169" y="124"/>
                      <a:pt x="183" y="130"/>
                      <a:pt x="197" y="137"/>
                    </a:cubicBezTo>
                    <a:cubicBezTo>
                      <a:pt x="207" y="141"/>
                      <a:pt x="218" y="146"/>
                      <a:pt x="228" y="151"/>
                    </a:cubicBezTo>
                    <a:cubicBezTo>
                      <a:pt x="231" y="152"/>
                      <a:pt x="234" y="155"/>
                      <a:pt x="237" y="156"/>
                    </a:cubicBezTo>
                    <a:cubicBezTo>
                      <a:pt x="245" y="159"/>
                      <a:pt x="253" y="162"/>
                      <a:pt x="261" y="166"/>
                    </a:cubicBezTo>
                    <a:cubicBezTo>
                      <a:pt x="271" y="170"/>
                      <a:pt x="282" y="175"/>
                      <a:pt x="293" y="180"/>
                    </a:cubicBezTo>
                    <a:cubicBezTo>
                      <a:pt x="298" y="182"/>
                      <a:pt x="302" y="185"/>
                      <a:pt x="307" y="187"/>
                    </a:cubicBezTo>
                    <a:cubicBezTo>
                      <a:pt x="312" y="189"/>
                      <a:pt x="318" y="191"/>
                      <a:pt x="323" y="193"/>
                    </a:cubicBezTo>
                    <a:cubicBezTo>
                      <a:pt x="333" y="197"/>
                      <a:pt x="342" y="202"/>
                      <a:pt x="352" y="206"/>
                    </a:cubicBezTo>
                    <a:cubicBezTo>
                      <a:pt x="355" y="207"/>
                      <a:pt x="358" y="209"/>
                      <a:pt x="361" y="210"/>
                    </a:cubicBezTo>
                    <a:lnTo>
                      <a:pt x="389" y="223"/>
                    </a:lnTo>
                    <a:lnTo>
                      <a:pt x="391" y="225"/>
                    </a:lnTo>
                    <a:cubicBezTo>
                      <a:pt x="393" y="228"/>
                      <a:pt x="395" y="231"/>
                      <a:pt x="398" y="233"/>
                    </a:cubicBezTo>
                    <a:cubicBezTo>
                      <a:pt x="398" y="234"/>
                      <a:pt x="398" y="234"/>
                      <a:pt x="397" y="234"/>
                    </a:cubicBezTo>
                    <a:cubicBezTo>
                      <a:pt x="397" y="234"/>
                      <a:pt x="369" y="241"/>
                      <a:pt x="369" y="242"/>
                    </a:cubicBezTo>
                    <a:cubicBezTo>
                      <a:pt x="366" y="243"/>
                      <a:pt x="364" y="245"/>
                      <a:pt x="361" y="246"/>
                    </a:cubicBezTo>
                    <a:cubicBezTo>
                      <a:pt x="359" y="248"/>
                      <a:pt x="357" y="250"/>
                      <a:pt x="354" y="251"/>
                    </a:cubicBezTo>
                    <a:cubicBezTo>
                      <a:pt x="354" y="251"/>
                      <a:pt x="354" y="252"/>
                      <a:pt x="354" y="252"/>
                    </a:cubicBezTo>
                    <a:cubicBezTo>
                      <a:pt x="349" y="255"/>
                      <a:pt x="346" y="258"/>
                      <a:pt x="346" y="258"/>
                    </a:cubicBezTo>
                    <a:cubicBezTo>
                      <a:pt x="344" y="259"/>
                      <a:pt x="343" y="260"/>
                      <a:pt x="342" y="260"/>
                    </a:cubicBezTo>
                    <a:cubicBezTo>
                      <a:pt x="338" y="261"/>
                      <a:pt x="336" y="264"/>
                      <a:pt x="336" y="269"/>
                    </a:cubicBezTo>
                    <a:cubicBezTo>
                      <a:pt x="335" y="273"/>
                      <a:pt x="334" y="278"/>
                      <a:pt x="334" y="283"/>
                    </a:cubicBezTo>
                    <a:cubicBezTo>
                      <a:pt x="333" y="290"/>
                      <a:pt x="330" y="294"/>
                      <a:pt x="323" y="295"/>
                    </a:cubicBezTo>
                    <a:cubicBezTo>
                      <a:pt x="322" y="296"/>
                      <a:pt x="320" y="297"/>
                      <a:pt x="318" y="298"/>
                    </a:cubicBezTo>
                    <a:cubicBezTo>
                      <a:pt x="317" y="298"/>
                      <a:pt x="316" y="298"/>
                      <a:pt x="315" y="298"/>
                    </a:cubicBezTo>
                    <a:cubicBezTo>
                      <a:pt x="310" y="296"/>
                      <a:pt x="308" y="297"/>
                      <a:pt x="309" y="302"/>
                    </a:cubicBezTo>
                    <a:cubicBezTo>
                      <a:pt x="309" y="303"/>
                      <a:pt x="309" y="303"/>
                      <a:pt x="309" y="304"/>
                    </a:cubicBezTo>
                    <a:cubicBezTo>
                      <a:pt x="308" y="304"/>
                      <a:pt x="308" y="304"/>
                      <a:pt x="307" y="304"/>
                    </a:cubicBezTo>
                    <a:cubicBezTo>
                      <a:pt x="305" y="302"/>
                      <a:pt x="303" y="302"/>
                      <a:pt x="302" y="304"/>
                    </a:cubicBezTo>
                    <a:cubicBezTo>
                      <a:pt x="300" y="306"/>
                      <a:pt x="302" y="307"/>
                      <a:pt x="303" y="309"/>
                    </a:cubicBezTo>
                    <a:cubicBezTo>
                      <a:pt x="305" y="311"/>
                      <a:pt x="307" y="314"/>
                      <a:pt x="311" y="312"/>
                    </a:cubicBezTo>
                    <a:cubicBezTo>
                      <a:pt x="311" y="311"/>
                      <a:pt x="312" y="311"/>
                      <a:pt x="313" y="311"/>
                    </a:cubicBezTo>
                    <a:cubicBezTo>
                      <a:pt x="308" y="322"/>
                      <a:pt x="307" y="333"/>
                      <a:pt x="308" y="344"/>
                    </a:cubicBezTo>
                    <a:cubicBezTo>
                      <a:pt x="309" y="355"/>
                      <a:pt x="312" y="366"/>
                      <a:pt x="317" y="376"/>
                    </a:cubicBezTo>
                    <a:cubicBezTo>
                      <a:pt x="315" y="376"/>
                      <a:pt x="311" y="376"/>
                      <a:pt x="310" y="375"/>
                    </a:cubicBezTo>
                    <a:cubicBezTo>
                      <a:pt x="307" y="370"/>
                      <a:pt x="302" y="368"/>
                      <a:pt x="298" y="367"/>
                    </a:cubicBezTo>
                    <a:cubicBezTo>
                      <a:pt x="290" y="366"/>
                      <a:pt x="286" y="367"/>
                      <a:pt x="284" y="373"/>
                    </a:cubicBezTo>
                    <a:cubicBezTo>
                      <a:pt x="280" y="385"/>
                      <a:pt x="286" y="397"/>
                      <a:pt x="298" y="400"/>
                    </a:cubicBezTo>
                    <a:cubicBezTo>
                      <a:pt x="308" y="402"/>
                      <a:pt x="315" y="400"/>
                      <a:pt x="315" y="387"/>
                    </a:cubicBezTo>
                    <a:cubicBezTo>
                      <a:pt x="315" y="386"/>
                      <a:pt x="315" y="385"/>
                      <a:pt x="316" y="385"/>
                    </a:cubicBezTo>
                    <a:cubicBezTo>
                      <a:pt x="322" y="383"/>
                      <a:pt x="325" y="385"/>
                      <a:pt x="327" y="391"/>
                    </a:cubicBezTo>
                    <a:cubicBezTo>
                      <a:pt x="326" y="392"/>
                      <a:pt x="325" y="394"/>
                      <a:pt x="324" y="395"/>
                    </a:cubicBezTo>
                    <a:cubicBezTo>
                      <a:pt x="323" y="396"/>
                      <a:pt x="322" y="397"/>
                      <a:pt x="320" y="398"/>
                    </a:cubicBezTo>
                    <a:cubicBezTo>
                      <a:pt x="312" y="399"/>
                      <a:pt x="309" y="404"/>
                      <a:pt x="311" y="412"/>
                    </a:cubicBezTo>
                    <a:cubicBezTo>
                      <a:pt x="311" y="414"/>
                      <a:pt x="312" y="417"/>
                      <a:pt x="311" y="419"/>
                    </a:cubicBezTo>
                    <a:cubicBezTo>
                      <a:pt x="308" y="424"/>
                      <a:pt x="305" y="429"/>
                      <a:pt x="302" y="433"/>
                    </a:cubicBezTo>
                    <a:cubicBezTo>
                      <a:pt x="301" y="434"/>
                      <a:pt x="301" y="436"/>
                      <a:pt x="302" y="436"/>
                    </a:cubicBezTo>
                    <a:cubicBezTo>
                      <a:pt x="304" y="440"/>
                      <a:pt x="306" y="443"/>
                      <a:pt x="311" y="444"/>
                    </a:cubicBezTo>
                    <a:cubicBezTo>
                      <a:pt x="314" y="444"/>
                      <a:pt x="316" y="446"/>
                      <a:pt x="317" y="447"/>
                    </a:cubicBezTo>
                    <a:cubicBezTo>
                      <a:pt x="322" y="450"/>
                      <a:pt x="326" y="453"/>
                      <a:pt x="330" y="456"/>
                    </a:cubicBezTo>
                    <a:cubicBezTo>
                      <a:pt x="333" y="459"/>
                      <a:pt x="336" y="458"/>
                      <a:pt x="338" y="455"/>
                    </a:cubicBezTo>
                    <a:cubicBezTo>
                      <a:pt x="339" y="452"/>
                      <a:pt x="340" y="448"/>
                      <a:pt x="342" y="445"/>
                    </a:cubicBezTo>
                    <a:cubicBezTo>
                      <a:pt x="345" y="440"/>
                      <a:pt x="348" y="436"/>
                      <a:pt x="351" y="431"/>
                    </a:cubicBezTo>
                    <a:cubicBezTo>
                      <a:pt x="352" y="433"/>
                      <a:pt x="353" y="435"/>
                      <a:pt x="354" y="436"/>
                    </a:cubicBezTo>
                    <a:cubicBezTo>
                      <a:pt x="359" y="440"/>
                      <a:pt x="364" y="442"/>
                      <a:pt x="370" y="441"/>
                    </a:cubicBezTo>
                    <a:cubicBezTo>
                      <a:pt x="372" y="441"/>
                      <a:pt x="375" y="441"/>
                      <a:pt x="377" y="442"/>
                    </a:cubicBezTo>
                    <a:cubicBezTo>
                      <a:pt x="382" y="444"/>
                      <a:pt x="386" y="446"/>
                      <a:pt x="391" y="448"/>
                    </a:cubicBezTo>
                    <a:cubicBezTo>
                      <a:pt x="392" y="449"/>
                      <a:pt x="393" y="450"/>
                      <a:pt x="394" y="451"/>
                    </a:cubicBezTo>
                    <a:cubicBezTo>
                      <a:pt x="395" y="452"/>
                      <a:pt x="395" y="454"/>
                      <a:pt x="395" y="456"/>
                    </a:cubicBezTo>
                    <a:cubicBezTo>
                      <a:pt x="396" y="462"/>
                      <a:pt x="400" y="465"/>
                      <a:pt x="407" y="463"/>
                    </a:cubicBezTo>
                    <a:cubicBezTo>
                      <a:pt x="409" y="463"/>
                      <a:pt x="410" y="462"/>
                      <a:pt x="412" y="461"/>
                    </a:cubicBezTo>
                    <a:cubicBezTo>
                      <a:pt x="413" y="460"/>
                      <a:pt x="413" y="460"/>
                      <a:pt x="414" y="460"/>
                    </a:cubicBezTo>
                    <a:cubicBezTo>
                      <a:pt x="419" y="455"/>
                      <a:pt x="421" y="446"/>
                      <a:pt x="416" y="444"/>
                    </a:cubicBezTo>
                    <a:cubicBezTo>
                      <a:pt x="412" y="440"/>
                      <a:pt x="413" y="438"/>
                      <a:pt x="416" y="435"/>
                    </a:cubicBezTo>
                    <a:cubicBezTo>
                      <a:pt x="416" y="435"/>
                      <a:pt x="416" y="434"/>
                      <a:pt x="417" y="433"/>
                    </a:cubicBezTo>
                    <a:cubicBezTo>
                      <a:pt x="418" y="433"/>
                      <a:pt x="419" y="432"/>
                      <a:pt x="420" y="433"/>
                    </a:cubicBezTo>
                    <a:cubicBezTo>
                      <a:pt x="422" y="435"/>
                      <a:pt x="424" y="437"/>
                      <a:pt x="423" y="440"/>
                    </a:cubicBezTo>
                    <a:cubicBezTo>
                      <a:pt x="422" y="446"/>
                      <a:pt x="420" y="452"/>
                      <a:pt x="419" y="458"/>
                    </a:cubicBezTo>
                    <a:cubicBezTo>
                      <a:pt x="419" y="464"/>
                      <a:pt x="427" y="472"/>
                      <a:pt x="435" y="473"/>
                    </a:cubicBezTo>
                    <a:cubicBezTo>
                      <a:pt x="440" y="473"/>
                      <a:pt x="443" y="472"/>
                      <a:pt x="448" y="470"/>
                    </a:cubicBezTo>
                    <a:cubicBezTo>
                      <a:pt x="449" y="470"/>
                      <a:pt x="451" y="465"/>
                      <a:pt x="451" y="464"/>
                    </a:cubicBezTo>
                    <a:cubicBezTo>
                      <a:pt x="455" y="455"/>
                      <a:pt x="450" y="444"/>
                      <a:pt x="441" y="442"/>
                    </a:cubicBezTo>
                    <a:cubicBezTo>
                      <a:pt x="433" y="439"/>
                      <a:pt x="431" y="435"/>
                      <a:pt x="433" y="428"/>
                    </a:cubicBezTo>
                    <a:cubicBezTo>
                      <a:pt x="433" y="426"/>
                      <a:pt x="433" y="425"/>
                      <a:pt x="434" y="423"/>
                    </a:cubicBezTo>
                    <a:cubicBezTo>
                      <a:pt x="435" y="419"/>
                      <a:pt x="436" y="416"/>
                      <a:pt x="440" y="414"/>
                    </a:cubicBezTo>
                    <a:cubicBezTo>
                      <a:pt x="441" y="414"/>
                      <a:pt x="442" y="413"/>
                      <a:pt x="443" y="412"/>
                    </a:cubicBezTo>
                    <a:cubicBezTo>
                      <a:pt x="446" y="408"/>
                      <a:pt x="448" y="405"/>
                      <a:pt x="451" y="401"/>
                    </a:cubicBezTo>
                    <a:cubicBezTo>
                      <a:pt x="452" y="402"/>
                      <a:pt x="452" y="402"/>
                      <a:pt x="452" y="403"/>
                    </a:cubicBezTo>
                    <a:cubicBezTo>
                      <a:pt x="454" y="412"/>
                      <a:pt x="459" y="421"/>
                      <a:pt x="464" y="429"/>
                    </a:cubicBezTo>
                    <a:cubicBezTo>
                      <a:pt x="466" y="432"/>
                      <a:pt x="468" y="433"/>
                      <a:pt x="470" y="430"/>
                    </a:cubicBezTo>
                    <a:cubicBezTo>
                      <a:pt x="474" y="426"/>
                      <a:pt x="477" y="422"/>
                      <a:pt x="481" y="418"/>
                    </a:cubicBezTo>
                    <a:lnTo>
                      <a:pt x="481" y="418"/>
                    </a:lnTo>
                    <a:cubicBezTo>
                      <a:pt x="485" y="414"/>
                      <a:pt x="501" y="396"/>
                      <a:pt x="501" y="396"/>
                    </a:cubicBezTo>
                    <a:cubicBezTo>
                      <a:pt x="500" y="396"/>
                      <a:pt x="516" y="379"/>
                      <a:pt x="521" y="374"/>
                    </a:cubicBezTo>
                    <a:cubicBezTo>
                      <a:pt x="524" y="371"/>
                      <a:pt x="524" y="369"/>
                      <a:pt x="522" y="367"/>
                    </a:cubicBezTo>
                    <a:cubicBezTo>
                      <a:pt x="519" y="363"/>
                      <a:pt x="516" y="359"/>
                      <a:pt x="514" y="354"/>
                    </a:cubicBezTo>
                    <a:cubicBezTo>
                      <a:pt x="511" y="347"/>
                      <a:pt x="509" y="340"/>
                      <a:pt x="508" y="332"/>
                    </a:cubicBezTo>
                    <a:cubicBezTo>
                      <a:pt x="508" y="329"/>
                      <a:pt x="509" y="327"/>
                      <a:pt x="512" y="327"/>
                    </a:cubicBezTo>
                    <a:cubicBezTo>
                      <a:pt x="517" y="325"/>
                      <a:pt x="521" y="322"/>
                      <a:pt x="523" y="318"/>
                    </a:cubicBezTo>
                    <a:cubicBezTo>
                      <a:pt x="524" y="316"/>
                      <a:pt x="526" y="315"/>
                      <a:pt x="527" y="315"/>
                    </a:cubicBezTo>
                    <a:cubicBezTo>
                      <a:pt x="532" y="317"/>
                      <a:pt x="537" y="319"/>
                      <a:pt x="543" y="320"/>
                    </a:cubicBezTo>
                    <a:cubicBezTo>
                      <a:pt x="544" y="321"/>
                      <a:pt x="546" y="320"/>
                      <a:pt x="548" y="320"/>
                    </a:cubicBezTo>
                    <a:cubicBezTo>
                      <a:pt x="549" y="319"/>
                      <a:pt x="551" y="317"/>
                      <a:pt x="552" y="316"/>
                    </a:cubicBezTo>
                    <a:cubicBezTo>
                      <a:pt x="553" y="314"/>
                      <a:pt x="555" y="313"/>
                      <a:pt x="558" y="313"/>
                    </a:cubicBezTo>
                    <a:cubicBezTo>
                      <a:pt x="561" y="314"/>
                      <a:pt x="562" y="312"/>
                      <a:pt x="563" y="309"/>
                    </a:cubicBezTo>
                    <a:cubicBezTo>
                      <a:pt x="563" y="308"/>
                      <a:pt x="563" y="306"/>
                      <a:pt x="563" y="305"/>
                    </a:cubicBezTo>
                    <a:cubicBezTo>
                      <a:pt x="564" y="302"/>
                      <a:pt x="565" y="301"/>
                      <a:pt x="568" y="303"/>
                    </a:cubicBezTo>
                    <a:cubicBezTo>
                      <a:pt x="578" y="307"/>
                      <a:pt x="589" y="312"/>
                      <a:pt x="599" y="317"/>
                    </a:cubicBezTo>
                    <a:cubicBezTo>
                      <a:pt x="608" y="321"/>
                      <a:pt x="618" y="323"/>
                      <a:pt x="625" y="330"/>
                    </a:cubicBezTo>
                    <a:cubicBezTo>
                      <a:pt x="625" y="330"/>
                      <a:pt x="626" y="331"/>
                      <a:pt x="626" y="331"/>
                    </a:cubicBezTo>
                    <a:cubicBezTo>
                      <a:pt x="630" y="332"/>
                      <a:pt x="633" y="334"/>
                      <a:pt x="637" y="335"/>
                    </a:cubicBezTo>
                    <a:cubicBezTo>
                      <a:pt x="640" y="336"/>
                      <a:pt x="644" y="337"/>
                      <a:pt x="647" y="338"/>
                    </a:cubicBezTo>
                    <a:cubicBezTo>
                      <a:pt x="652" y="340"/>
                      <a:pt x="657" y="343"/>
                      <a:pt x="663" y="345"/>
                    </a:cubicBezTo>
                    <a:cubicBezTo>
                      <a:pt x="671" y="349"/>
                      <a:pt x="679" y="352"/>
                      <a:pt x="687" y="356"/>
                    </a:cubicBezTo>
                    <a:cubicBezTo>
                      <a:pt x="695" y="360"/>
                      <a:pt x="703" y="364"/>
                      <a:pt x="711" y="367"/>
                    </a:cubicBezTo>
                    <a:cubicBezTo>
                      <a:pt x="718" y="371"/>
                      <a:pt x="725" y="373"/>
                      <a:pt x="732" y="376"/>
                    </a:cubicBezTo>
                    <a:cubicBezTo>
                      <a:pt x="745" y="381"/>
                      <a:pt x="757" y="387"/>
                      <a:pt x="769" y="393"/>
                    </a:cubicBezTo>
                    <a:cubicBezTo>
                      <a:pt x="774" y="395"/>
                      <a:pt x="780" y="396"/>
                      <a:pt x="783" y="399"/>
                    </a:cubicBezTo>
                    <a:cubicBezTo>
                      <a:pt x="787" y="403"/>
                      <a:pt x="791" y="404"/>
                      <a:pt x="796" y="406"/>
                    </a:cubicBezTo>
                    <a:cubicBezTo>
                      <a:pt x="800" y="408"/>
                      <a:pt x="805" y="409"/>
                      <a:pt x="809" y="411"/>
                    </a:cubicBezTo>
                    <a:cubicBezTo>
                      <a:pt x="817" y="414"/>
                      <a:pt x="825" y="418"/>
                      <a:pt x="833" y="421"/>
                    </a:cubicBezTo>
                    <a:cubicBezTo>
                      <a:pt x="843" y="425"/>
                      <a:pt x="852" y="430"/>
                      <a:pt x="862" y="434"/>
                    </a:cubicBezTo>
                    <a:cubicBezTo>
                      <a:pt x="871" y="438"/>
                      <a:pt x="879" y="442"/>
                      <a:pt x="888" y="446"/>
                    </a:cubicBezTo>
                    <a:cubicBezTo>
                      <a:pt x="900" y="451"/>
                      <a:pt x="911" y="456"/>
                      <a:pt x="923" y="461"/>
                    </a:cubicBezTo>
                    <a:cubicBezTo>
                      <a:pt x="938" y="469"/>
                      <a:pt x="955" y="473"/>
                      <a:pt x="969" y="485"/>
                    </a:cubicBezTo>
                    <a:cubicBezTo>
                      <a:pt x="970" y="485"/>
                      <a:pt x="971" y="485"/>
                      <a:pt x="972" y="485"/>
                    </a:cubicBezTo>
                    <a:cubicBezTo>
                      <a:pt x="973" y="484"/>
                      <a:pt x="974" y="483"/>
                      <a:pt x="973" y="482"/>
                    </a:cubicBezTo>
                    <a:cubicBezTo>
                      <a:pt x="971" y="477"/>
                      <a:pt x="972" y="472"/>
                      <a:pt x="974" y="467"/>
                    </a:cubicBezTo>
                    <a:cubicBezTo>
                      <a:pt x="979" y="447"/>
                      <a:pt x="984" y="428"/>
                      <a:pt x="989" y="408"/>
                    </a:cubicBezTo>
                    <a:cubicBezTo>
                      <a:pt x="991" y="399"/>
                      <a:pt x="994" y="389"/>
                      <a:pt x="996" y="380"/>
                    </a:cubicBezTo>
                    <a:cubicBezTo>
                      <a:pt x="998" y="373"/>
                      <a:pt x="999" y="365"/>
                      <a:pt x="1004" y="359"/>
                    </a:cubicBezTo>
                    <a:cubicBezTo>
                      <a:pt x="1004" y="359"/>
                      <a:pt x="1004" y="357"/>
                      <a:pt x="1004" y="356"/>
                    </a:cubicBezTo>
                    <a:cubicBezTo>
                      <a:pt x="1003" y="355"/>
                      <a:pt x="1001" y="355"/>
                      <a:pt x="1000" y="355"/>
                    </a:cubicBezTo>
                    <a:cubicBezTo>
                      <a:pt x="997" y="354"/>
                      <a:pt x="994" y="355"/>
                      <a:pt x="992" y="354"/>
                    </a:cubicBezTo>
                    <a:cubicBezTo>
                      <a:pt x="975" y="347"/>
                      <a:pt x="958" y="340"/>
                      <a:pt x="941" y="333"/>
                    </a:cubicBezTo>
                    <a:cubicBezTo>
                      <a:pt x="916" y="323"/>
                      <a:pt x="891" y="312"/>
                      <a:pt x="866" y="302"/>
                    </a:cubicBezTo>
                    <a:cubicBezTo>
                      <a:pt x="862" y="300"/>
                      <a:pt x="857" y="298"/>
                      <a:pt x="854" y="293"/>
                    </a:cubicBezTo>
                    <a:cubicBezTo>
                      <a:pt x="854" y="292"/>
                      <a:pt x="852" y="292"/>
                      <a:pt x="850" y="292"/>
                    </a:cubicBezTo>
                    <a:cubicBezTo>
                      <a:pt x="847" y="291"/>
                      <a:pt x="843" y="292"/>
                      <a:pt x="840" y="290"/>
                    </a:cubicBezTo>
                    <a:cubicBezTo>
                      <a:pt x="817" y="281"/>
                      <a:pt x="795" y="272"/>
                      <a:pt x="772" y="263"/>
                    </a:cubicBezTo>
                    <a:cubicBezTo>
                      <a:pt x="756" y="256"/>
                      <a:pt x="739" y="249"/>
                      <a:pt x="722" y="242"/>
                    </a:cubicBezTo>
                    <a:cubicBezTo>
                      <a:pt x="718" y="240"/>
                      <a:pt x="713" y="238"/>
                      <a:pt x="711" y="234"/>
                    </a:cubicBezTo>
                    <a:cubicBezTo>
                      <a:pt x="710" y="233"/>
                      <a:pt x="709" y="232"/>
                      <a:pt x="708" y="232"/>
                    </a:cubicBezTo>
                    <a:cubicBezTo>
                      <a:pt x="702" y="234"/>
                      <a:pt x="697" y="231"/>
                      <a:pt x="691" y="229"/>
                    </a:cubicBezTo>
                    <a:cubicBezTo>
                      <a:pt x="674" y="222"/>
                      <a:pt x="657" y="214"/>
                      <a:pt x="640" y="207"/>
                    </a:cubicBezTo>
                    <a:cubicBezTo>
                      <a:pt x="622" y="199"/>
                      <a:pt x="604" y="192"/>
                      <a:pt x="586" y="185"/>
                    </a:cubicBezTo>
                    <a:cubicBezTo>
                      <a:pt x="582" y="183"/>
                      <a:pt x="578" y="182"/>
                      <a:pt x="575" y="178"/>
                    </a:cubicBezTo>
                    <a:cubicBezTo>
                      <a:pt x="574" y="175"/>
                      <a:pt x="572" y="176"/>
                      <a:pt x="570" y="178"/>
                    </a:cubicBezTo>
                    <a:cubicBezTo>
                      <a:pt x="568" y="180"/>
                      <a:pt x="566" y="182"/>
                      <a:pt x="563" y="184"/>
                    </a:cubicBezTo>
                    <a:cubicBezTo>
                      <a:pt x="557" y="189"/>
                      <a:pt x="551" y="194"/>
                      <a:pt x="545" y="200"/>
                    </a:cubicBezTo>
                    <a:cubicBezTo>
                      <a:pt x="544" y="200"/>
                      <a:pt x="542" y="201"/>
                      <a:pt x="541" y="201"/>
                    </a:cubicBezTo>
                    <a:cubicBezTo>
                      <a:pt x="536" y="199"/>
                      <a:pt x="532" y="197"/>
                      <a:pt x="528" y="196"/>
                    </a:cubicBezTo>
                    <a:cubicBezTo>
                      <a:pt x="524" y="194"/>
                      <a:pt x="526" y="191"/>
                      <a:pt x="527" y="188"/>
                    </a:cubicBezTo>
                    <a:cubicBezTo>
                      <a:pt x="527" y="186"/>
                      <a:pt x="528" y="187"/>
                      <a:pt x="530" y="186"/>
                    </a:cubicBezTo>
                    <a:cubicBezTo>
                      <a:pt x="533" y="186"/>
                      <a:pt x="535" y="186"/>
                      <a:pt x="537" y="185"/>
                    </a:cubicBezTo>
                    <a:cubicBezTo>
                      <a:pt x="538" y="185"/>
                      <a:pt x="539" y="184"/>
                      <a:pt x="541" y="184"/>
                    </a:cubicBezTo>
                    <a:cubicBezTo>
                      <a:pt x="546" y="182"/>
                      <a:pt x="547" y="179"/>
                      <a:pt x="545" y="174"/>
                    </a:cubicBezTo>
                    <a:cubicBezTo>
                      <a:pt x="544" y="170"/>
                      <a:pt x="541" y="168"/>
                      <a:pt x="537" y="170"/>
                    </a:cubicBezTo>
                    <a:cubicBezTo>
                      <a:pt x="532" y="172"/>
                      <a:pt x="528" y="171"/>
                      <a:pt x="525" y="169"/>
                    </a:cubicBezTo>
                    <a:cubicBezTo>
                      <a:pt x="523" y="168"/>
                      <a:pt x="522" y="167"/>
                      <a:pt x="521" y="167"/>
                    </a:cubicBezTo>
                    <a:cubicBezTo>
                      <a:pt x="518" y="167"/>
                      <a:pt x="518" y="166"/>
                      <a:pt x="518" y="164"/>
                    </a:cubicBezTo>
                    <a:cubicBezTo>
                      <a:pt x="519" y="161"/>
                      <a:pt x="518" y="160"/>
                      <a:pt x="515" y="159"/>
                    </a:cubicBezTo>
                    <a:cubicBezTo>
                      <a:pt x="512" y="158"/>
                      <a:pt x="509" y="157"/>
                      <a:pt x="507" y="160"/>
                    </a:cubicBezTo>
                    <a:cubicBezTo>
                      <a:pt x="506" y="164"/>
                      <a:pt x="503" y="167"/>
                      <a:pt x="506" y="171"/>
                    </a:cubicBezTo>
                    <a:cubicBezTo>
                      <a:pt x="507" y="171"/>
                      <a:pt x="507" y="172"/>
                      <a:pt x="507" y="174"/>
                    </a:cubicBezTo>
                    <a:cubicBezTo>
                      <a:pt x="501" y="172"/>
                      <a:pt x="496" y="171"/>
                      <a:pt x="490" y="170"/>
                    </a:cubicBezTo>
                    <a:cubicBezTo>
                      <a:pt x="490" y="170"/>
                      <a:pt x="489" y="168"/>
                      <a:pt x="489" y="168"/>
                    </a:cubicBezTo>
                    <a:cubicBezTo>
                      <a:pt x="488" y="164"/>
                      <a:pt x="488" y="161"/>
                      <a:pt x="487" y="158"/>
                    </a:cubicBezTo>
                    <a:cubicBezTo>
                      <a:pt x="486" y="153"/>
                      <a:pt x="484" y="148"/>
                      <a:pt x="483" y="143"/>
                    </a:cubicBezTo>
                    <a:cubicBezTo>
                      <a:pt x="483" y="138"/>
                      <a:pt x="482" y="138"/>
                      <a:pt x="478" y="138"/>
                    </a:cubicBezTo>
                    <a:cubicBezTo>
                      <a:pt x="475" y="138"/>
                      <a:pt x="472" y="137"/>
                      <a:pt x="469" y="136"/>
                    </a:cubicBezTo>
                    <a:cubicBezTo>
                      <a:pt x="456" y="131"/>
                      <a:pt x="443" y="126"/>
                      <a:pt x="430" y="120"/>
                    </a:cubicBezTo>
                    <a:cubicBezTo>
                      <a:pt x="411" y="112"/>
                      <a:pt x="391" y="104"/>
                      <a:pt x="371" y="96"/>
                    </a:cubicBezTo>
                    <a:cubicBezTo>
                      <a:pt x="367" y="94"/>
                      <a:pt x="363" y="92"/>
                      <a:pt x="360" y="88"/>
                    </a:cubicBezTo>
                    <a:cubicBezTo>
                      <a:pt x="360" y="87"/>
                      <a:pt x="358" y="87"/>
                      <a:pt x="357" y="87"/>
                    </a:cubicBezTo>
                    <a:cubicBezTo>
                      <a:pt x="352" y="88"/>
                      <a:pt x="348" y="86"/>
                      <a:pt x="343" y="84"/>
                    </a:cubicBezTo>
                    <a:cubicBezTo>
                      <a:pt x="330" y="78"/>
                      <a:pt x="316" y="73"/>
                      <a:pt x="303" y="67"/>
                    </a:cubicBezTo>
                    <a:cubicBezTo>
                      <a:pt x="289" y="61"/>
                      <a:pt x="276" y="56"/>
                      <a:pt x="262" y="50"/>
                    </a:cubicBezTo>
                    <a:cubicBezTo>
                      <a:pt x="257" y="48"/>
                      <a:pt x="251" y="46"/>
                      <a:pt x="247" y="41"/>
                    </a:cubicBezTo>
                    <a:cubicBezTo>
                      <a:pt x="247" y="40"/>
                      <a:pt x="246" y="40"/>
                      <a:pt x="245" y="40"/>
                    </a:cubicBezTo>
                    <a:cubicBezTo>
                      <a:pt x="237" y="41"/>
                      <a:pt x="230" y="37"/>
                      <a:pt x="223" y="34"/>
                    </a:cubicBezTo>
                    <a:cubicBezTo>
                      <a:pt x="212" y="30"/>
                      <a:pt x="202" y="25"/>
                      <a:pt x="191" y="20"/>
                    </a:cubicBezTo>
                    <a:cubicBezTo>
                      <a:pt x="175" y="14"/>
                      <a:pt x="160" y="8"/>
                      <a:pt x="145" y="1"/>
                    </a:cubicBezTo>
                    <a:cubicBezTo>
                      <a:pt x="141" y="0"/>
                      <a:pt x="139" y="0"/>
                      <a:pt x="136" y="1"/>
                    </a:cubicBezTo>
                    <a:cubicBezTo>
                      <a:pt x="132" y="3"/>
                      <a:pt x="129" y="4"/>
                      <a:pt x="125" y="6"/>
                    </a:cubicBezTo>
                    <a:cubicBezTo>
                      <a:pt x="115" y="9"/>
                      <a:pt x="104" y="13"/>
                      <a:pt x="94" y="16"/>
                    </a:cubicBezTo>
                    <a:cubicBezTo>
                      <a:pt x="83" y="20"/>
                      <a:pt x="71" y="24"/>
                      <a:pt x="59" y="28"/>
                    </a:cubicBezTo>
                    <a:cubicBezTo>
                      <a:pt x="47" y="32"/>
                      <a:pt x="35" y="37"/>
                      <a:pt x="23" y="41"/>
                    </a:cubicBezTo>
                    <a:cubicBezTo>
                      <a:pt x="18" y="42"/>
                      <a:pt x="14" y="44"/>
                      <a:pt x="10" y="45"/>
                    </a:cubicBezTo>
                    <a:cubicBezTo>
                      <a:pt x="8" y="45"/>
                      <a:pt x="7" y="44"/>
                      <a:pt x="5" y="44"/>
                    </a:cubicBezTo>
                    <a:cubicBezTo>
                      <a:pt x="4" y="44"/>
                      <a:pt x="3" y="43"/>
                      <a:pt x="2" y="44"/>
                    </a:cubicBezTo>
                    <a:cubicBezTo>
                      <a:pt x="1" y="45"/>
                      <a:pt x="0" y="47"/>
                      <a:pt x="0" y="48"/>
                    </a:cubicBezTo>
                    <a:cubicBezTo>
                      <a:pt x="1" y="49"/>
                      <a:pt x="3" y="51"/>
                      <a:pt x="5" y="52"/>
                    </a:cubicBezTo>
                    <a:close/>
                  </a:path>
                </a:pathLst>
              </a:custGeom>
              <a:solidFill>
                <a:srgbClr val="80D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</p:grpSp>
        <p:sp>
          <p:nvSpPr>
            <p:cNvPr id="117" name="Rectangle 115"/>
            <p:cNvSpPr>
              <a:spLocks noChangeArrowheads="1"/>
            </p:cNvSpPr>
            <p:nvPr/>
          </p:nvSpPr>
          <p:spPr bwMode="auto">
            <a:xfrm>
              <a:off x="3716977" y="410579"/>
              <a:ext cx="5284519" cy="10800"/>
            </a:xfrm>
            <a:prstGeom prst="rect">
              <a:avLst/>
            </a:prstGeom>
            <a:solidFill>
              <a:srgbClr val="97BBCD"/>
            </a:solidFill>
            <a:ln>
              <a:noFill/>
            </a:ln>
          </p:spPr>
          <p:txBody>
            <a:bodyPr vert="horz" wrap="square" lIns="104255" tIns="52128" rIns="104255" bIns="52128" numCol="1" anchor="t" anchorCtr="0" compatLnSpc="1">
              <a:prstTxWarp prst="textNoShape">
                <a:avLst/>
              </a:prstTxWarp>
            </a:bodyPr>
            <a:lstStyle/>
            <a:p>
              <a:endParaRPr lang="ru-RU" sz="2394"/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689188" y="-80566"/>
            <a:ext cx="891363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Надзор </a:t>
            </a:r>
            <a:r>
              <a:rPr lang="ru-RU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 области </a:t>
            </a:r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геологического изучения, рационального </a:t>
            </a:r>
          </a:p>
          <a:p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использования и охраны недр (как делать нужно)</a:t>
            </a:r>
            <a:endParaRPr lang="ru-RU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" name="Скругленный прямоугольник 11"/>
          <p:cNvSpPr/>
          <p:nvPr/>
        </p:nvSpPr>
        <p:spPr>
          <a:xfrm>
            <a:off x="822334" y="848382"/>
            <a:ext cx="5047900" cy="408623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A2D0B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numCol="1" rtlCol="0" anchor="ctr">
            <a:spAutoFit/>
          </a:bodyPr>
          <a:lstStyle/>
          <a:p>
            <a:r>
              <a:rPr lang="ru-RU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Лицензия на право пользования недрами</a:t>
            </a:r>
            <a:endParaRPr lang="ru-RU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" name="Скругленный прямоугольник 15"/>
          <p:cNvSpPr/>
          <p:nvPr/>
        </p:nvSpPr>
        <p:spPr>
          <a:xfrm>
            <a:off x="1692443" y="1473371"/>
            <a:ext cx="5462737" cy="715089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A2D0B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numCol="1" rtlCol="0" anchor="ctr">
            <a:spAutoFit/>
          </a:bodyPr>
          <a:lstStyle/>
          <a:p>
            <a:r>
              <a:rPr lang="ru-RU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Проведение геологоразведочных работ на участке недр</a:t>
            </a:r>
            <a:endParaRPr lang="ru-RU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" name="Параллелограмм 21"/>
          <p:cNvSpPr/>
          <p:nvPr/>
        </p:nvSpPr>
        <p:spPr>
          <a:xfrm>
            <a:off x="8656320" y="1935"/>
            <a:ext cx="487680" cy="206090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8902" tIns="59452" rIns="118902" bIns="59452" rtlCol="0" anchor="ctr"/>
          <a:lstStyle/>
          <a:p>
            <a:pPr algn="ctr"/>
            <a:r>
              <a:rPr lang="ru-RU" sz="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12</a:t>
            </a:r>
            <a:endParaRPr lang="ru-RU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3" name="Группа 76"/>
          <p:cNvGrpSpPr>
            <a:grpSpLocks/>
          </p:cNvGrpSpPr>
          <p:nvPr/>
        </p:nvGrpSpPr>
        <p:grpSpPr bwMode="auto">
          <a:xfrm>
            <a:off x="2076993" y="3250678"/>
            <a:ext cx="753913" cy="735493"/>
            <a:chOff x="2372471" y="1881511"/>
            <a:chExt cx="792163" cy="773112"/>
          </a:xfrm>
        </p:grpSpPr>
        <p:grpSp>
          <p:nvGrpSpPr>
            <p:cNvPr id="24" name="Группа 23"/>
            <p:cNvGrpSpPr/>
            <p:nvPr/>
          </p:nvGrpSpPr>
          <p:grpSpPr>
            <a:xfrm>
              <a:off x="2632769" y="2003047"/>
              <a:ext cx="324188" cy="424245"/>
              <a:chOff x="1508125" y="2543175"/>
              <a:chExt cx="385763" cy="504825"/>
            </a:xfrm>
            <a:solidFill>
              <a:srgbClr val="259B85"/>
            </a:solidFill>
          </p:grpSpPr>
          <p:sp>
            <p:nvSpPr>
              <p:cNvPr id="29" name="Freeform 1261"/>
              <p:cNvSpPr>
                <a:spLocks/>
              </p:cNvSpPr>
              <p:nvPr/>
            </p:nvSpPr>
            <p:spPr bwMode="auto">
              <a:xfrm>
                <a:off x="1508125" y="2543175"/>
                <a:ext cx="171450" cy="176213"/>
              </a:xfrm>
              <a:custGeom>
                <a:avLst/>
                <a:gdLst>
                  <a:gd name="T0" fmla="*/ 478 w 478"/>
                  <a:gd name="T1" fmla="*/ 486 h 486"/>
                  <a:gd name="T2" fmla="*/ 478 w 478"/>
                  <a:gd name="T3" fmla="*/ 0 h 486"/>
                  <a:gd name="T4" fmla="*/ 466 w 478"/>
                  <a:gd name="T5" fmla="*/ 0 h 486"/>
                  <a:gd name="T6" fmla="*/ 385 w 478"/>
                  <a:gd name="T7" fmla="*/ 45 h 486"/>
                  <a:gd name="T8" fmla="*/ 354 w 478"/>
                  <a:gd name="T9" fmla="*/ 73 h 486"/>
                  <a:gd name="T10" fmla="*/ 50 w 478"/>
                  <a:gd name="T11" fmla="*/ 377 h 486"/>
                  <a:gd name="T12" fmla="*/ 45 w 478"/>
                  <a:gd name="T13" fmla="*/ 382 h 486"/>
                  <a:gd name="T14" fmla="*/ 0 w 478"/>
                  <a:gd name="T15" fmla="*/ 471 h 486"/>
                  <a:gd name="T16" fmla="*/ 0 w 478"/>
                  <a:gd name="T17" fmla="*/ 486 h 486"/>
                  <a:gd name="T18" fmla="*/ 66 w 478"/>
                  <a:gd name="T19" fmla="*/ 486 h 486"/>
                  <a:gd name="T20" fmla="*/ 478 w 478"/>
                  <a:gd name="T21" fmla="*/ 486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8" h="486">
                    <a:moveTo>
                      <a:pt x="478" y="486"/>
                    </a:moveTo>
                    <a:lnTo>
                      <a:pt x="478" y="0"/>
                    </a:lnTo>
                    <a:lnTo>
                      <a:pt x="466" y="0"/>
                    </a:lnTo>
                    <a:cubicBezTo>
                      <a:pt x="448" y="3"/>
                      <a:pt x="417" y="13"/>
                      <a:pt x="385" y="45"/>
                    </a:cubicBezTo>
                    <a:cubicBezTo>
                      <a:pt x="375" y="54"/>
                      <a:pt x="364" y="64"/>
                      <a:pt x="354" y="73"/>
                    </a:cubicBezTo>
                    <a:lnTo>
                      <a:pt x="50" y="377"/>
                    </a:lnTo>
                    <a:cubicBezTo>
                      <a:pt x="48" y="379"/>
                      <a:pt x="47" y="380"/>
                      <a:pt x="45" y="382"/>
                    </a:cubicBezTo>
                    <a:cubicBezTo>
                      <a:pt x="8" y="420"/>
                      <a:pt x="1" y="456"/>
                      <a:pt x="0" y="471"/>
                    </a:cubicBezTo>
                    <a:lnTo>
                      <a:pt x="0" y="486"/>
                    </a:lnTo>
                    <a:lnTo>
                      <a:pt x="66" y="486"/>
                    </a:lnTo>
                    <a:lnTo>
                      <a:pt x="478" y="486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+mn-lt"/>
                  <a:cs typeface="+mn-cs"/>
                </a:endParaRPr>
              </a:p>
            </p:txBody>
          </p:sp>
          <p:sp>
            <p:nvSpPr>
              <p:cNvPr id="30" name="Freeform 1262"/>
              <p:cNvSpPr>
                <a:spLocks noEditPoints="1"/>
              </p:cNvSpPr>
              <p:nvPr/>
            </p:nvSpPr>
            <p:spPr bwMode="auto">
              <a:xfrm>
                <a:off x="1508125" y="2543175"/>
                <a:ext cx="385763" cy="504825"/>
              </a:xfrm>
              <a:custGeom>
                <a:avLst/>
                <a:gdLst>
                  <a:gd name="T0" fmla="*/ 976 w 1072"/>
                  <a:gd name="T1" fmla="*/ 0 h 1400"/>
                  <a:gd name="T2" fmla="*/ 518 w 1072"/>
                  <a:gd name="T3" fmla="*/ 0 h 1400"/>
                  <a:gd name="T4" fmla="*/ 518 w 1072"/>
                  <a:gd name="T5" fmla="*/ 16 h 1400"/>
                  <a:gd name="T6" fmla="*/ 518 w 1072"/>
                  <a:gd name="T7" fmla="*/ 66 h 1400"/>
                  <a:gd name="T8" fmla="*/ 518 w 1072"/>
                  <a:gd name="T9" fmla="*/ 527 h 1400"/>
                  <a:gd name="T10" fmla="*/ 302 w 1072"/>
                  <a:gd name="T11" fmla="*/ 527 h 1400"/>
                  <a:gd name="T12" fmla="*/ 43 w 1072"/>
                  <a:gd name="T13" fmla="*/ 527 h 1400"/>
                  <a:gd name="T14" fmla="*/ 0 w 1072"/>
                  <a:gd name="T15" fmla="*/ 527 h 1400"/>
                  <a:gd name="T16" fmla="*/ 0 w 1072"/>
                  <a:gd name="T17" fmla="*/ 1102 h 1400"/>
                  <a:gd name="T18" fmla="*/ 0 w 1072"/>
                  <a:gd name="T19" fmla="*/ 1245 h 1400"/>
                  <a:gd name="T20" fmla="*/ 0 w 1072"/>
                  <a:gd name="T21" fmla="*/ 1303 h 1400"/>
                  <a:gd name="T22" fmla="*/ 95 w 1072"/>
                  <a:gd name="T23" fmla="*/ 1400 h 1400"/>
                  <a:gd name="T24" fmla="*/ 976 w 1072"/>
                  <a:gd name="T25" fmla="*/ 1400 h 1400"/>
                  <a:gd name="T26" fmla="*/ 1071 w 1072"/>
                  <a:gd name="T27" fmla="*/ 1310 h 1400"/>
                  <a:gd name="T28" fmla="*/ 1072 w 1072"/>
                  <a:gd name="T29" fmla="*/ 1277 h 1400"/>
                  <a:gd name="T30" fmla="*/ 1072 w 1072"/>
                  <a:gd name="T31" fmla="*/ 1251 h 1400"/>
                  <a:gd name="T32" fmla="*/ 1072 w 1072"/>
                  <a:gd name="T33" fmla="*/ 1248 h 1400"/>
                  <a:gd name="T34" fmla="*/ 1072 w 1072"/>
                  <a:gd name="T35" fmla="*/ 494 h 1400"/>
                  <a:gd name="T36" fmla="*/ 1072 w 1072"/>
                  <a:gd name="T37" fmla="*/ 464 h 1400"/>
                  <a:gd name="T38" fmla="*/ 1072 w 1072"/>
                  <a:gd name="T39" fmla="*/ 442 h 1400"/>
                  <a:gd name="T40" fmla="*/ 1072 w 1072"/>
                  <a:gd name="T41" fmla="*/ 431 h 1400"/>
                  <a:gd name="T42" fmla="*/ 1072 w 1072"/>
                  <a:gd name="T43" fmla="*/ 97 h 1400"/>
                  <a:gd name="T44" fmla="*/ 976 w 1072"/>
                  <a:gd name="T45" fmla="*/ 0 h 1400"/>
                  <a:gd name="T46" fmla="*/ 624 w 1072"/>
                  <a:gd name="T47" fmla="*/ 198 h 1400"/>
                  <a:gd name="T48" fmla="*/ 624 w 1072"/>
                  <a:gd name="T49" fmla="*/ 198 h 1400"/>
                  <a:gd name="T50" fmla="*/ 941 w 1072"/>
                  <a:gd name="T51" fmla="*/ 198 h 1400"/>
                  <a:gd name="T52" fmla="*/ 941 w 1072"/>
                  <a:gd name="T53" fmla="*/ 260 h 1400"/>
                  <a:gd name="T54" fmla="*/ 624 w 1072"/>
                  <a:gd name="T55" fmla="*/ 260 h 1400"/>
                  <a:gd name="T56" fmla="*/ 624 w 1072"/>
                  <a:gd name="T57" fmla="*/ 198 h 1400"/>
                  <a:gd name="T58" fmla="*/ 624 w 1072"/>
                  <a:gd name="T59" fmla="*/ 376 h 1400"/>
                  <a:gd name="T60" fmla="*/ 624 w 1072"/>
                  <a:gd name="T61" fmla="*/ 376 h 1400"/>
                  <a:gd name="T62" fmla="*/ 941 w 1072"/>
                  <a:gd name="T63" fmla="*/ 376 h 1400"/>
                  <a:gd name="T64" fmla="*/ 941 w 1072"/>
                  <a:gd name="T65" fmla="*/ 437 h 1400"/>
                  <a:gd name="T66" fmla="*/ 624 w 1072"/>
                  <a:gd name="T67" fmla="*/ 437 h 1400"/>
                  <a:gd name="T68" fmla="*/ 624 w 1072"/>
                  <a:gd name="T69" fmla="*/ 376 h 1400"/>
                  <a:gd name="T70" fmla="*/ 666 w 1072"/>
                  <a:gd name="T71" fmla="*/ 1192 h 1400"/>
                  <a:gd name="T72" fmla="*/ 666 w 1072"/>
                  <a:gd name="T73" fmla="*/ 1192 h 1400"/>
                  <a:gd name="T74" fmla="*/ 116 w 1072"/>
                  <a:gd name="T75" fmla="*/ 1192 h 1400"/>
                  <a:gd name="T76" fmla="*/ 116 w 1072"/>
                  <a:gd name="T77" fmla="*/ 1130 h 1400"/>
                  <a:gd name="T78" fmla="*/ 666 w 1072"/>
                  <a:gd name="T79" fmla="*/ 1130 h 1400"/>
                  <a:gd name="T80" fmla="*/ 666 w 1072"/>
                  <a:gd name="T81" fmla="*/ 1192 h 1400"/>
                  <a:gd name="T82" fmla="*/ 666 w 1072"/>
                  <a:gd name="T83" fmla="*/ 1009 h 1400"/>
                  <a:gd name="T84" fmla="*/ 666 w 1072"/>
                  <a:gd name="T85" fmla="*/ 1009 h 1400"/>
                  <a:gd name="T86" fmla="*/ 116 w 1072"/>
                  <a:gd name="T87" fmla="*/ 1009 h 1400"/>
                  <a:gd name="T88" fmla="*/ 116 w 1072"/>
                  <a:gd name="T89" fmla="*/ 948 h 1400"/>
                  <a:gd name="T90" fmla="*/ 666 w 1072"/>
                  <a:gd name="T91" fmla="*/ 948 h 1400"/>
                  <a:gd name="T92" fmla="*/ 666 w 1072"/>
                  <a:gd name="T93" fmla="*/ 1009 h 1400"/>
                  <a:gd name="T94" fmla="*/ 666 w 1072"/>
                  <a:gd name="T95" fmla="*/ 827 h 1400"/>
                  <a:gd name="T96" fmla="*/ 666 w 1072"/>
                  <a:gd name="T97" fmla="*/ 827 h 1400"/>
                  <a:gd name="T98" fmla="*/ 116 w 1072"/>
                  <a:gd name="T99" fmla="*/ 827 h 1400"/>
                  <a:gd name="T100" fmla="*/ 116 w 1072"/>
                  <a:gd name="T101" fmla="*/ 765 h 1400"/>
                  <a:gd name="T102" fmla="*/ 666 w 1072"/>
                  <a:gd name="T103" fmla="*/ 765 h 1400"/>
                  <a:gd name="T104" fmla="*/ 666 w 1072"/>
                  <a:gd name="T105" fmla="*/ 827 h 1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72" h="1400">
                    <a:moveTo>
                      <a:pt x="976" y="0"/>
                    </a:moveTo>
                    <a:lnTo>
                      <a:pt x="518" y="0"/>
                    </a:lnTo>
                    <a:lnTo>
                      <a:pt x="518" y="16"/>
                    </a:lnTo>
                    <a:lnTo>
                      <a:pt x="518" y="66"/>
                    </a:lnTo>
                    <a:lnTo>
                      <a:pt x="518" y="527"/>
                    </a:lnTo>
                    <a:lnTo>
                      <a:pt x="302" y="527"/>
                    </a:lnTo>
                    <a:lnTo>
                      <a:pt x="43" y="527"/>
                    </a:lnTo>
                    <a:lnTo>
                      <a:pt x="0" y="527"/>
                    </a:lnTo>
                    <a:lnTo>
                      <a:pt x="0" y="1102"/>
                    </a:lnTo>
                    <a:lnTo>
                      <a:pt x="0" y="1245"/>
                    </a:lnTo>
                    <a:lnTo>
                      <a:pt x="0" y="1303"/>
                    </a:lnTo>
                    <a:cubicBezTo>
                      <a:pt x="0" y="1356"/>
                      <a:pt x="42" y="1400"/>
                      <a:pt x="95" y="1400"/>
                    </a:cubicBezTo>
                    <a:lnTo>
                      <a:pt x="976" y="1400"/>
                    </a:lnTo>
                    <a:cubicBezTo>
                      <a:pt x="1026" y="1400"/>
                      <a:pt x="1067" y="1360"/>
                      <a:pt x="1071" y="1310"/>
                    </a:cubicBezTo>
                    <a:lnTo>
                      <a:pt x="1072" y="1277"/>
                    </a:lnTo>
                    <a:lnTo>
                      <a:pt x="1072" y="1251"/>
                    </a:lnTo>
                    <a:lnTo>
                      <a:pt x="1072" y="1248"/>
                    </a:lnTo>
                    <a:lnTo>
                      <a:pt x="1072" y="494"/>
                    </a:lnTo>
                    <a:lnTo>
                      <a:pt x="1072" y="464"/>
                    </a:lnTo>
                    <a:lnTo>
                      <a:pt x="1072" y="442"/>
                    </a:lnTo>
                    <a:lnTo>
                      <a:pt x="1072" y="431"/>
                    </a:lnTo>
                    <a:lnTo>
                      <a:pt x="1072" y="97"/>
                    </a:lnTo>
                    <a:cubicBezTo>
                      <a:pt x="1072" y="43"/>
                      <a:pt x="1029" y="0"/>
                      <a:pt x="976" y="0"/>
                    </a:cubicBezTo>
                    <a:close/>
                    <a:moveTo>
                      <a:pt x="624" y="198"/>
                    </a:moveTo>
                    <a:lnTo>
                      <a:pt x="624" y="198"/>
                    </a:lnTo>
                    <a:lnTo>
                      <a:pt x="941" y="198"/>
                    </a:lnTo>
                    <a:lnTo>
                      <a:pt x="941" y="260"/>
                    </a:lnTo>
                    <a:lnTo>
                      <a:pt x="624" y="260"/>
                    </a:lnTo>
                    <a:lnTo>
                      <a:pt x="624" y="198"/>
                    </a:lnTo>
                    <a:close/>
                    <a:moveTo>
                      <a:pt x="624" y="376"/>
                    </a:moveTo>
                    <a:lnTo>
                      <a:pt x="624" y="376"/>
                    </a:lnTo>
                    <a:lnTo>
                      <a:pt x="941" y="376"/>
                    </a:lnTo>
                    <a:lnTo>
                      <a:pt x="941" y="437"/>
                    </a:lnTo>
                    <a:lnTo>
                      <a:pt x="624" y="437"/>
                    </a:lnTo>
                    <a:lnTo>
                      <a:pt x="624" y="376"/>
                    </a:lnTo>
                    <a:close/>
                    <a:moveTo>
                      <a:pt x="666" y="1192"/>
                    </a:moveTo>
                    <a:lnTo>
                      <a:pt x="666" y="1192"/>
                    </a:lnTo>
                    <a:lnTo>
                      <a:pt x="116" y="1192"/>
                    </a:lnTo>
                    <a:lnTo>
                      <a:pt x="116" y="1130"/>
                    </a:lnTo>
                    <a:lnTo>
                      <a:pt x="666" y="1130"/>
                    </a:lnTo>
                    <a:lnTo>
                      <a:pt x="666" y="1192"/>
                    </a:lnTo>
                    <a:close/>
                    <a:moveTo>
                      <a:pt x="666" y="1009"/>
                    </a:moveTo>
                    <a:lnTo>
                      <a:pt x="666" y="1009"/>
                    </a:lnTo>
                    <a:lnTo>
                      <a:pt x="116" y="1009"/>
                    </a:lnTo>
                    <a:lnTo>
                      <a:pt x="116" y="948"/>
                    </a:lnTo>
                    <a:lnTo>
                      <a:pt x="666" y="948"/>
                    </a:lnTo>
                    <a:lnTo>
                      <a:pt x="666" y="1009"/>
                    </a:lnTo>
                    <a:close/>
                    <a:moveTo>
                      <a:pt x="666" y="827"/>
                    </a:moveTo>
                    <a:lnTo>
                      <a:pt x="666" y="827"/>
                    </a:lnTo>
                    <a:lnTo>
                      <a:pt x="116" y="827"/>
                    </a:lnTo>
                    <a:lnTo>
                      <a:pt x="116" y="765"/>
                    </a:lnTo>
                    <a:lnTo>
                      <a:pt x="666" y="765"/>
                    </a:lnTo>
                    <a:lnTo>
                      <a:pt x="666" y="827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+mn-lt"/>
                  <a:cs typeface="+mn-cs"/>
                </a:endParaRPr>
              </a:p>
            </p:txBody>
          </p:sp>
        </p:grpSp>
        <p:grpSp>
          <p:nvGrpSpPr>
            <p:cNvPr id="25" name="Группа 78"/>
            <p:cNvGrpSpPr>
              <a:grpSpLocks/>
            </p:cNvGrpSpPr>
            <p:nvPr/>
          </p:nvGrpSpPr>
          <p:grpSpPr bwMode="auto">
            <a:xfrm>
              <a:off x="2372471" y="1881511"/>
              <a:ext cx="792163" cy="773112"/>
              <a:chOff x="10281436" y="88337"/>
              <a:chExt cx="792163" cy="773112"/>
            </a:xfrm>
          </p:grpSpPr>
          <p:sp>
            <p:nvSpPr>
              <p:cNvPr id="26" name="AutoShape 4"/>
              <p:cNvSpPr>
                <a:spLocks noChangeAspect="1" noChangeArrowheads="1" noTextEdit="1"/>
              </p:cNvSpPr>
              <p:nvPr/>
            </p:nvSpPr>
            <p:spPr bwMode="auto">
              <a:xfrm>
                <a:off x="10281436" y="143899"/>
                <a:ext cx="792163" cy="7175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" name="Freeform 6"/>
              <p:cNvSpPr>
                <a:spLocks/>
              </p:cNvSpPr>
              <p:nvPr/>
            </p:nvSpPr>
            <p:spPr bwMode="auto">
              <a:xfrm>
                <a:off x="10289374" y="342337"/>
                <a:ext cx="233363" cy="195263"/>
              </a:xfrm>
              <a:custGeom>
                <a:avLst/>
                <a:gdLst>
                  <a:gd name="T0" fmla="*/ 115747 w 1248"/>
                  <a:gd name="T1" fmla="*/ 0 h 1026"/>
                  <a:gd name="T2" fmla="*/ 0 w 1248"/>
                  <a:gd name="T3" fmla="*/ 195263 h 1026"/>
                  <a:gd name="T4" fmla="*/ 233363 w 1248"/>
                  <a:gd name="T5" fmla="*/ 193931 h 1026"/>
                  <a:gd name="T6" fmla="*/ 115747 w 1248"/>
                  <a:gd name="T7" fmla="*/ 0 h 102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48"/>
                  <a:gd name="T13" fmla="*/ 0 h 1026"/>
                  <a:gd name="T14" fmla="*/ 1248 w 1248"/>
                  <a:gd name="T15" fmla="*/ 1026 h 102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48" h="1026">
                    <a:moveTo>
                      <a:pt x="619" y="0"/>
                    </a:moveTo>
                    <a:lnTo>
                      <a:pt x="0" y="1026"/>
                    </a:lnTo>
                    <a:lnTo>
                      <a:pt x="1248" y="1019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rgbClr val="259B8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" name="Freeform 7"/>
              <p:cNvSpPr>
                <a:spLocks/>
              </p:cNvSpPr>
              <p:nvPr/>
            </p:nvSpPr>
            <p:spPr bwMode="auto">
              <a:xfrm>
                <a:off x="10384624" y="88337"/>
                <a:ext cx="682625" cy="701675"/>
              </a:xfrm>
              <a:custGeom>
                <a:avLst/>
                <a:gdLst>
                  <a:gd name="T0" fmla="*/ 337286 w 3645"/>
                  <a:gd name="T1" fmla="*/ 0 h 3688"/>
                  <a:gd name="T2" fmla="*/ 20039 w 3645"/>
                  <a:gd name="T3" fmla="*/ 211949 h 3688"/>
                  <a:gd name="T4" fmla="*/ 78844 w 3645"/>
                  <a:gd name="T5" fmla="*/ 211949 h 3688"/>
                  <a:gd name="T6" fmla="*/ 335226 w 3645"/>
                  <a:gd name="T7" fmla="*/ 54034 h 3688"/>
                  <a:gd name="T8" fmla="*/ 629438 w 3645"/>
                  <a:gd name="T9" fmla="*/ 348745 h 3688"/>
                  <a:gd name="T10" fmla="*/ 339346 w 3645"/>
                  <a:gd name="T11" fmla="*/ 647641 h 3688"/>
                  <a:gd name="T12" fmla="*/ 54498 w 3645"/>
                  <a:gd name="T13" fmla="*/ 426370 h 3688"/>
                  <a:gd name="T14" fmla="*/ 0 w 3645"/>
                  <a:gd name="T15" fmla="*/ 426370 h 3688"/>
                  <a:gd name="T16" fmla="*/ 337286 w 3645"/>
                  <a:gd name="T17" fmla="*/ 701675 h 3688"/>
                  <a:gd name="T18" fmla="*/ 682625 w 3645"/>
                  <a:gd name="T19" fmla="*/ 350838 h 3688"/>
                  <a:gd name="T20" fmla="*/ 337286 w 3645"/>
                  <a:gd name="T21" fmla="*/ 0 h 368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45"/>
                  <a:gd name="T34" fmla="*/ 0 h 3688"/>
                  <a:gd name="T35" fmla="*/ 3645 w 3645"/>
                  <a:gd name="T36" fmla="*/ 3688 h 368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45" h="3688">
                    <a:moveTo>
                      <a:pt x="1801" y="0"/>
                    </a:moveTo>
                    <a:cubicBezTo>
                      <a:pt x="1042" y="0"/>
                      <a:pt x="390" y="459"/>
                      <a:pt x="107" y="1114"/>
                    </a:cubicBezTo>
                    <a:lnTo>
                      <a:pt x="421" y="1114"/>
                    </a:lnTo>
                    <a:cubicBezTo>
                      <a:pt x="682" y="624"/>
                      <a:pt x="1196" y="288"/>
                      <a:pt x="1790" y="284"/>
                    </a:cubicBezTo>
                    <a:cubicBezTo>
                      <a:pt x="2652" y="278"/>
                      <a:pt x="3355" y="972"/>
                      <a:pt x="3361" y="1833"/>
                    </a:cubicBezTo>
                    <a:cubicBezTo>
                      <a:pt x="3367" y="2695"/>
                      <a:pt x="2673" y="3399"/>
                      <a:pt x="1812" y="3404"/>
                    </a:cubicBezTo>
                    <a:cubicBezTo>
                      <a:pt x="1083" y="3409"/>
                      <a:pt x="468" y="2915"/>
                      <a:pt x="291" y="2241"/>
                    </a:cubicBezTo>
                    <a:lnTo>
                      <a:pt x="0" y="2241"/>
                    </a:lnTo>
                    <a:cubicBezTo>
                      <a:pt x="182" y="3069"/>
                      <a:pt x="919" y="3688"/>
                      <a:pt x="1801" y="3688"/>
                    </a:cubicBezTo>
                    <a:cubicBezTo>
                      <a:pt x="2819" y="3688"/>
                      <a:pt x="3645" y="2863"/>
                      <a:pt x="3645" y="1844"/>
                    </a:cubicBezTo>
                    <a:cubicBezTo>
                      <a:pt x="3645" y="826"/>
                      <a:pt x="2819" y="0"/>
                      <a:pt x="1801" y="0"/>
                    </a:cubicBezTo>
                    <a:close/>
                  </a:path>
                </a:pathLst>
              </a:custGeom>
              <a:solidFill>
                <a:srgbClr val="259B8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31" name="Группа 30"/>
          <p:cNvGrpSpPr/>
          <p:nvPr/>
        </p:nvGrpSpPr>
        <p:grpSpPr>
          <a:xfrm>
            <a:off x="934911" y="2351464"/>
            <a:ext cx="554416" cy="676859"/>
            <a:chOff x="295275" y="4060825"/>
            <a:chExt cx="430213" cy="498475"/>
          </a:xfrm>
        </p:grpSpPr>
        <p:sp>
          <p:nvSpPr>
            <p:cNvPr id="32" name="Овал 31"/>
            <p:cNvSpPr/>
            <p:nvPr/>
          </p:nvSpPr>
          <p:spPr>
            <a:xfrm>
              <a:off x="295275" y="4060825"/>
              <a:ext cx="261938" cy="241300"/>
            </a:xfrm>
            <a:prstGeom prst="ellipse">
              <a:avLst/>
            </a:prstGeom>
            <a:solidFill>
              <a:srgbClr val="259B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3" name="Freeform 1287"/>
            <p:cNvSpPr>
              <a:spLocks noEditPoints="1"/>
            </p:cNvSpPr>
            <p:nvPr/>
          </p:nvSpPr>
          <p:spPr bwMode="auto">
            <a:xfrm>
              <a:off x="341313" y="4092575"/>
              <a:ext cx="384175" cy="466725"/>
            </a:xfrm>
            <a:custGeom>
              <a:avLst/>
              <a:gdLst>
                <a:gd name="T0" fmla="*/ 229558 w 1068"/>
                <a:gd name="T1" fmla="*/ 89598 h 1396"/>
                <a:gd name="T2" fmla="*/ 0 w 1068"/>
                <a:gd name="T3" fmla="*/ 367417 h 1396"/>
                <a:gd name="T4" fmla="*/ 34289 w 1068"/>
                <a:gd name="T5" fmla="*/ 466710 h 1396"/>
                <a:gd name="T6" fmla="*/ 385485 w 1068"/>
                <a:gd name="T7" fmla="*/ 426592 h 1396"/>
                <a:gd name="T8" fmla="*/ 385485 w 1068"/>
                <a:gd name="T9" fmla="*/ 416228 h 1396"/>
                <a:gd name="T10" fmla="*/ 385485 w 1068"/>
                <a:gd name="T11" fmla="*/ 147435 h 1396"/>
                <a:gd name="T12" fmla="*/ 350835 w 1068"/>
                <a:gd name="T13" fmla="*/ 0 h 1396"/>
                <a:gd name="T14" fmla="*/ 302469 w 1068"/>
                <a:gd name="T15" fmla="*/ 277151 h 1396"/>
                <a:gd name="T16" fmla="*/ 295972 w 1068"/>
                <a:gd name="T17" fmla="*/ 278822 h 1396"/>
                <a:gd name="T18" fmla="*/ 294528 w 1068"/>
                <a:gd name="T19" fmla="*/ 282834 h 1396"/>
                <a:gd name="T20" fmla="*/ 286948 w 1068"/>
                <a:gd name="T21" fmla="*/ 280828 h 1396"/>
                <a:gd name="T22" fmla="*/ 279729 w 1068"/>
                <a:gd name="T23" fmla="*/ 282834 h 1396"/>
                <a:gd name="T24" fmla="*/ 277925 w 1068"/>
                <a:gd name="T25" fmla="*/ 278822 h 1396"/>
                <a:gd name="T26" fmla="*/ 271428 w 1068"/>
                <a:gd name="T27" fmla="*/ 277151 h 1396"/>
                <a:gd name="T28" fmla="*/ 271428 w 1068"/>
                <a:gd name="T29" fmla="*/ 272470 h 1396"/>
                <a:gd name="T30" fmla="*/ 269623 w 1068"/>
                <a:gd name="T31" fmla="*/ 267121 h 1396"/>
                <a:gd name="T32" fmla="*/ 267457 w 1068"/>
                <a:gd name="T33" fmla="*/ 263444 h 1396"/>
                <a:gd name="T34" fmla="*/ 271428 w 1068"/>
                <a:gd name="T35" fmla="*/ 259098 h 1396"/>
                <a:gd name="T36" fmla="*/ 271428 w 1068"/>
                <a:gd name="T37" fmla="*/ 254751 h 1396"/>
                <a:gd name="T38" fmla="*/ 277925 w 1068"/>
                <a:gd name="T39" fmla="*/ 253080 h 1396"/>
                <a:gd name="T40" fmla="*/ 279729 w 1068"/>
                <a:gd name="T41" fmla="*/ 249068 h 1396"/>
                <a:gd name="T42" fmla="*/ 286226 w 1068"/>
                <a:gd name="T43" fmla="*/ 250405 h 1396"/>
                <a:gd name="T44" fmla="*/ 289836 w 1068"/>
                <a:gd name="T45" fmla="*/ 247731 h 1396"/>
                <a:gd name="T46" fmla="*/ 294889 w 1068"/>
                <a:gd name="T47" fmla="*/ 252411 h 1396"/>
                <a:gd name="T48" fmla="*/ 299220 w 1068"/>
                <a:gd name="T49" fmla="*/ 251408 h 1396"/>
                <a:gd name="T50" fmla="*/ 301025 w 1068"/>
                <a:gd name="T51" fmla="*/ 258429 h 1396"/>
                <a:gd name="T52" fmla="*/ 306439 w 1068"/>
                <a:gd name="T53" fmla="*/ 263444 h 1396"/>
                <a:gd name="T54" fmla="*/ 304273 w 1068"/>
                <a:gd name="T55" fmla="*/ 267121 h 1396"/>
                <a:gd name="T56" fmla="*/ 302829 w 1068"/>
                <a:gd name="T57" fmla="*/ 272470 h 1396"/>
                <a:gd name="T58" fmla="*/ 301386 w 1068"/>
                <a:gd name="T59" fmla="*/ 275145 h 1396"/>
                <a:gd name="T60" fmla="*/ 308605 w 1068"/>
                <a:gd name="T61" fmla="*/ 277819 h 1396"/>
                <a:gd name="T62" fmla="*/ 310770 w 1068"/>
                <a:gd name="T63" fmla="*/ 274476 h 1396"/>
                <a:gd name="T64" fmla="*/ 312936 w 1068"/>
                <a:gd name="T65" fmla="*/ 267790 h 1396"/>
                <a:gd name="T66" fmla="*/ 312936 w 1068"/>
                <a:gd name="T67" fmla="*/ 263778 h 1396"/>
                <a:gd name="T68" fmla="*/ 310770 w 1068"/>
                <a:gd name="T69" fmla="*/ 257092 h 1396"/>
                <a:gd name="T70" fmla="*/ 308605 w 1068"/>
                <a:gd name="T71" fmla="*/ 253748 h 1396"/>
                <a:gd name="T72" fmla="*/ 328817 w 1068"/>
                <a:gd name="T73" fmla="*/ 251074 h 1396"/>
                <a:gd name="T74" fmla="*/ 308244 w 1068"/>
                <a:gd name="T75" fmla="*/ 278822 h 1396"/>
                <a:gd name="T76" fmla="*/ 298498 w 1068"/>
                <a:gd name="T77" fmla="*/ 213296 h 1396"/>
                <a:gd name="T78" fmla="*/ 298498 w 1068"/>
                <a:gd name="T79" fmla="*/ 246728 h 1396"/>
                <a:gd name="T80" fmla="*/ 327373 w 1068"/>
                <a:gd name="T81" fmla="*/ 125370 h 1396"/>
                <a:gd name="T82" fmla="*/ 256268 w 1068"/>
                <a:gd name="T83" fmla="*/ 125370 h 1396"/>
                <a:gd name="T84" fmla="*/ 275759 w 1068"/>
                <a:gd name="T85" fmla="*/ 212962 h 1396"/>
                <a:gd name="T86" fmla="*/ 245440 w 1068"/>
                <a:gd name="T87" fmla="*/ 212962 h 1396"/>
                <a:gd name="T88" fmla="*/ 267818 w 1068"/>
                <a:gd name="T89" fmla="*/ 251074 h 1396"/>
                <a:gd name="T90" fmla="*/ 267457 w 1068"/>
                <a:gd name="T91" fmla="*/ 256757 h 1396"/>
                <a:gd name="T92" fmla="*/ 262765 w 1068"/>
                <a:gd name="T93" fmla="*/ 258095 h 1396"/>
                <a:gd name="T94" fmla="*/ 264570 w 1068"/>
                <a:gd name="T95" fmla="*/ 265784 h 1396"/>
                <a:gd name="T96" fmla="*/ 261682 w 1068"/>
                <a:gd name="T97" fmla="*/ 268793 h 1396"/>
                <a:gd name="T98" fmla="*/ 267096 w 1068"/>
                <a:gd name="T99" fmla="*/ 274476 h 1396"/>
                <a:gd name="T100" fmla="*/ 266013 w 1068"/>
                <a:gd name="T101" fmla="*/ 278822 h 1396"/>
                <a:gd name="T102" fmla="*/ 245440 w 1068"/>
                <a:gd name="T103" fmla="*/ 251074 h 1396"/>
                <a:gd name="T104" fmla="*/ 209346 w 1068"/>
                <a:gd name="T105" fmla="*/ 254083 h 1396"/>
                <a:gd name="T106" fmla="*/ 72549 w 1068"/>
                <a:gd name="T107" fmla="*/ 254083 h 1396"/>
                <a:gd name="T108" fmla="*/ 55224 w 1068"/>
                <a:gd name="T109" fmla="*/ 429935 h 1396"/>
                <a:gd name="T110" fmla="*/ 60638 w 1068"/>
                <a:gd name="T111" fmla="*/ 319609 h 1396"/>
                <a:gd name="T112" fmla="*/ 245440 w 1068"/>
                <a:gd name="T113" fmla="*/ 408873 h 1396"/>
                <a:gd name="T114" fmla="*/ 275759 w 1068"/>
                <a:gd name="T115" fmla="*/ 408873 h 1396"/>
                <a:gd name="T116" fmla="*/ 328817 w 1068"/>
                <a:gd name="T117" fmla="*/ 284840 h 1396"/>
                <a:gd name="T118" fmla="*/ 339284 w 1068"/>
                <a:gd name="T119" fmla="*/ 429935 h 139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68"/>
                <a:gd name="T181" fmla="*/ 0 h 1396"/>
                <a:gd name="T182" fmla="*/ 1068 w 1068"/>
                <a:gd name="T183" fmla="*/ 1396 h 139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68" h="1396">
                  <a:moveTo>
                    <a:pt x="972" y="0"/>
                  </a:moveTo>
                  <a:lnTo>
                    <a:pt x="530" y="0"/>
                  </a:lnTo>
                  <a:cubicBezTo>
                    <a:pt x="596" y="70"/>
                    <a:pt x="636" y="164"/>
                    <a:pt x="636" y="268"/>
                  </a:cubicBezTo>
                  <a:cubicBezTo>
                    <a:pt x="636" y="484"/>
                    <a:pt x="461" y="659"/>
                    <a:pt x="245" y="659"/>
                  </a:cubicBezTo>
                  <a:cubicBezTo>
                    <a:pt x="152" y="659"/>
                    <a:pt x="67" y="626"/>
                    <a:pt x="0" y="572"/>
                  </a:cubicBezTo>
                  <a:lnTo>
                    <a:pt x="0" y="1099"/>
                  </a:lnTo>
                  <a:lnTo>
                    <a:pt x="0" y="1241"/>
                  </a:lnTo>
                  <a:lnTo>
                    <a:pt x="0" y="1299"/>
                  </a:lnTo>
                  <a:cubicBezTo>
                    <a:pt x="0" y="1352"/>
                    <a:pt x="42" y="1396"/>
                    <a:pt x="95" y="1396"/>
                  </a:cubicBezTo>
                  <a:lnTo>
                    <a:pt x="972" y="1396"/>
                  </a:lnTo>
                  <a:cubicBezTo>
                    <a:pt x="1023" y="1396"/>
                    <a:pt x="1064" y="1356"/>
                    <a:pt x="1067" y="1306"/>
                  </a:cubicBezTo>
                  <a:lnTo>
                    <a:pt x="1068" y="1276"/>
                  </a:lnTo>
                  <a:lnTo>
                    <a:pt x="1068" y="1273"/>
                  </a:lnTo>
                  <a:lnTo>
                    <a:pt x="1068" y="1245"/>
                  </a:lnTo>
                  <a:lnTo>
                    <a:pt x="1068" y="493"/>
                  </a:lnTo>
                  <a:lnTo>
                    <a:pt x="1068" y="463"/>
                  </a:lnTo>
                  <a:lnTo>
                    <a:pt x="1068" y="441"/>
                  </a:lnTo>
                  <a:lnTo>
                    <a:pt x="1068" y="397"/>
                  </a:lnTo>
                  <a:lnTo>
                    <a:pt x="1068" y="97"/>
                  </a:lnTo>
                  <a:cubicBezTo>
                    <a:pt x="1068" y="44"/>
                    <a:pt x="1025" y="0"/>
                    <a:pt x="972" y="0"/>
                  </a:cubicBezTo>
                  <a:close/>
                  <a:moveTo>
                    <a:pt x="835" y="823"/>
                  </a:moveTo>
                  <a:lnTo>
                    <a:pt x="835" y="823"/>
                  </a:lnTo>
                  <a:lnTo>
                    <a:pt x="838" y="829"/>
                  </a:lnTo>
                  <a:cubicBezTo>
                    <a:pt x="836" y="832"/>
                    <a:pt x="832" y="835"/>
                    <a:pt x="829" y="838"/>
                  </a:cubicBezTo>
                  <a:lnTo>
                    <a:pt x="823" y="834"/>
                  </a:lnTo>
                  <a:cubicBezTo>
                    <a:pt x="822" y="834"/>
                    <a:pt x="821" y="834"/>
                    <a:pt x="820" y="834"/>
                  </a:cubicBezTo>
                  <a:cubicBezTo>
                    <a:pt x="819" y="834"/>
                    <a:pt x="818" y="834"/>
                    <a:pt x="817" y="835"/>
                  </a:cubicBezTo>
                  <a:cubicBezTo>
                    <a:pt x="816" y="836"/>
                    <a:pt x="815" y="837"/>
                    <a:pt x="815" y="839"/>
                  </a:cubicBezTo>
                  <a:lnTo>
                    <a:pt x="816" y="846"/>
                  </a:lnTo>
                  <a:cubicBezTo>
                    <a:pt x="812" y="847"/>
                    <a:pt x="807" y="848"/>
                    <a:pt x="803" y="849"/>
                  </a:cubicBezTo>
                  <a:lnTo>
                    <a:pt x="799" y="843"/>
                  </a:lnTo>
                  <a:cubicBezTo>
                    <a:pt x="799" y="841"/>
                    <a:pt x="797" y="840"/>
                    <a:pt x="795" y="840"/>
                  </a:cubicBezTo>
                  <a:cubicBezTo>
                    <a:pt x="793" y="840"/>
                    <a:pt x="792" y="841"/>
                    <a:pt x="791" y="843"/>
                  </a:cubicBezTo>
                  <a:lnTo>
                    <a:pt x="788" y="849"/>
                  </a:lnTo>
                  <a:cubicBezTo>
                    <a:pt x="783" y="848"/>
                    <a:pt x="779" y="847"/>
                    <a:pt x="775" y="846"/>
                  </a:cubicBezTo>
                  <a:lnTo>
                    <a:pt x="775" y="839"/>
                  </a:lnTo>
                  <a:cubicBezTo>
                    <a:pt x="775" y="837"/>
                    <a:pt x="774" y="836"/>
                    <a:pt x="774" y="835"/>
                  </a:cubicBezTo>
                  <a:cubicBezTo>
                    <a:pt x="773" y="834"/>
                    <a:pt x="771" y="834"/>
                    <a:pt x="770" y="834"/>
                  </a:cubicBezTo>
                  <a:cubicBezTo>
                    <a:pt x="769" y="834"/>
                    <a:pt x="768" y="834"/>
                    <a:pt x="768" y="834"/>
                  </a:cubicBezTo>
                  <a:lnTo>
                    <a:pt x="762" y="838"/>
                  </a:lnTo>
                  <a:cubicBezTo>
                    <a:pt x="758" y="835"/>
                    <a:pt x="755" y="832"/>
                    <a:pt x="752" y="829"/>
                  </a:cubicBezTo>
                  <a:lnTo>
                    <a:pt x="756" y="823"/>
                  </a:lnTo>
                  <a:cubicBezTo>
                    <a:pt x="757" y="821"/>
                    <a:pt x="757" y="819"/>
                    <a:pt x="756" y="818"/>
                  </a:cubicBezTo>
                  <a:cubicBezTo>
                    <a:pt x="755" y="816"/>
                    <a:pt x="753" y="815"/>
                    <a:pt x="752" y="815"/>
                  </a:cubicBezTo>
                  <a:lnTo>
                    <a:pt x="745" y="816"/>
                  </a:lnTo>
                  <a:cubicBezTo>
                    <a:pt x="743" y="811"/>
                    <a:pt x="742" y="807"/>
                    <a:pt x="741" y="803"/>
                  </a:cubicBezTo>
                  <a:lnTo>
                    <a:pt x="747" y="799"/>
                  </a:lnTo>
                  <a:cubicBezTo>
                    <a:pt x="749" y="799"/>
                    <a:pt x="750" y="797"/>
                    <a:pt x="750" y="795"/>
                  </a:cubicBezTo>
                  <a:cubicBezTo>
                    <a:pt x="750" y="793"/>
                    <a:pt x="749" y="792"/>
                    <a:pt x="747" y="791"/>
                  </a:cubicBezTo>
                  <a:lnTo>
                    <a:pt x="741" y="788"/>
                  </a:lnTo>
                  <a:cubicBezTo>
                    <a:pt x="742" y="783"/>
                    <a:pt x="743" y="779"/>
                    <a:pt x="745" y="775"/>
                  </a:cubicBezTo>
                  <a:lnTo>
                    <a:pt x="752" y="775"/>
                  </a:lnTo>
                  <a:cubicBezTo>
                    <a:pt x="753" y="775"/>
                    <a:pt x="755" y="774"/>
                    <a:pt x="756" y="773"/>
                  </a:cubicBezTo>
                  <a:cubicBezTo>
                    <a:pt x="757" y="771"/>
                    <a:pt x="757" y="769"/>
                    <a:pt x="756" y="768"/>
                  </a:cubicBezTo>
                  <a:lnTo>
                    <a:pt x="752" y="762"/>
                  </a:lnTo>
                  <a:cubicBezTo>
                    <a:pt x="755" y="758"/>
                    <a:pt x="758" y="755"/>
                    <a:pt x="762" y="752"/>
                  </a:cubicBezTo>
                  <a:lnTo>
                    <a:pt x="768" y="756"/>
                  </a:lnTo>
                  <a:cubicBezTo>
                    <a:pt x="768" y="756"/>
                    <a:pt x="769" y="757"/>
                    <a:pt x="770" y="757"/>
                  </a:cubicBezTo>
                  <a:cubicBezTo>
                    <a:pt x="771" y="757"/>
                    <a:pt x="773" y="756"/>
                    <a:pt x="774" y="755"/>
                  </a:cubicBezTo>
                  <a:cubicBezTo>
                    <a:pt x="774" y="754"/>
                    <a:pt x="775" y="753"/>
                    <a:pt x="775" y="752"/>
                  </a:cubicBezTo>
                  <a:lnTo>
                    <a:pt x="775" y="745"/>
                  </a:lnTo>
                  <a:cubicBezTo>
                    <a:pt x="779" y="743"/>
                    <a:pt x="783" y="742"/>
                    <a:pt x="787" y="741"/>
                  </a:cubicBezTo>
                  <a:lnTo>
                    <a:pt x="791" y="747"/>
                  </a:lnTo>
                  <a:cubicBezTo>
                    <a:pt x="791" y="748"/>
                    <a:pt x="792" y="749"/>
                    <a:pt x="793" y="749"/>
                  </a:cubicBezTo>
                  <a:cubicBezTo>
                    <a:pt x="794" y="750"/>
                    <a:pt x="794" y="750"/>
                    <a:pt x="795" y="750"/>
                  </a:cubicBezTo>
                  <a:cubicBezTo>
                    <a:pt x="797" y="750"/>
                    <a:pt x="799" y="749"/>
                    <a:pt x="799" y="747"/>
                  </a:cubicBezTo>
                  <a:lnTo>
                    <a:pt x="803" y="741"/>
                  </a:lnTo>
                  <a:cubicBezTo>
                    <a:pt x="807" y="742"/>
                    <a:pt x="812" y="743"/>
                    <a:pt x="816" y="745"/>
                  </a:cubicBezTo>
                  <a:lnTo>
                    <a:pt x="815" y="752"/>
                  </a:lnTo>
                  <a:cubicBezTo>
                    <a:pt x="815" y="753"/>
                    <a:pt x="816" y="754"/>
                    <a:pt x="817" y="755"/>
                  </a:cubicBezTo>
                  <a:cubicBezTo>
                    <a:pt x="818" y="756"/>
                    <a:pt x="819" y="757"/>
                    <a:pt x="820" y="757"/>
                  </a:cubicBezTo>
                  <a:cubicBezTo>
                    <a:pt x="821" y="757"/>
                    <a:pt x="822" y="756"/>
                    <a:pt x="823" y="756"/>
                  </a:cubicBezTo>
                  <a:lnTo>
                    <a:pt x="829" y="752"/>
                  </a:lnTo>
                  <a:cubicBezTo>
                    <a:pt x="832" y="755"/>
                    <a:pt x="835" y="758"/>
                    <a:pt x="838" y="762"/>
                  </a:cubicBezTo>
                  <a:lnTo>
                    <a:pt x="835" y="768"/>
                  </a:lnTo>
                  <a:cubicBezTo>
                    <a:pt x="834" y="769"/>
                    <a:pt x="834" y="771"/>
                    <a:pt x="834" y="773"/>
                  </a:cubicBezTo>
                  <a:cubicBezTo>
                    <a:pt x="835" y="774"/>
                    <a:pt x="837" y="775"/>
                    <a:pt x="839" y="775"/>
                  </a:cubicBezTo>
                  <a:lnTo>
                    <a:pt x="846" y="775"/>
                  </a:lnTo>
                  <a:cubicBezTo>
                    <a:pt x="847" y="779"/>
                    <a:pt x="849" y="783"/>
                    <a:pt x="849" y="788"/>
                  </a:cubicBezTo>
                  <a:lnTo>
                    <a:pt x="843" y="791"/>
                  </a:lnTo>
                  <a:cubicBezTo>
                    <a:pt x="842" y="792"/>
                    <a:pt x="841" y="793"/>
                    <a:pt x="841" y="795"/>
                  </a:cubicBezTo>
                  <a:cubicBezTo>
                    <a:pt x="841" y="797"/>
                    <a:pt x="842" y="799"/>
                    <a:pt x="843" y="799"/>
                  </a:cubicBezTo>
                  <a:lnTo>
                    <a:pt x="849" y="803"/>
                  </a:lnTo>
                  <a:cubicBezTo>
                    <a:pt x="849" y="807"/>
                    <a:pt x="847" y="811"/>
                    <a:pt x="846" y="815"/>
                  </a:cubicBezTo>
                  <a:lnTo>
                    <a:pt x="839" y="815"/>
                  </a:lnTo>
                  <a:cubicBezTo>
                    <a:pt x="837" y="815"/>
                    <a:pt x="835" y="816"/>
                    <a:pt x="835" y="818"/>
                  </a:cubicBezTo>
                  <a:cubicBezTo>
                    <a:pt x="834" y="819"/>
                    <a:pt x="834" y="821"/>
                    <a:pt x="835" y="823"/>
                  </a:cubicBezTo>
                  <a:close/>
                  <a:moveTo>
                    <a:pt x="854" y="834"/>
                  </a:moveTo>
                  <a:lnTo>
                    <a:pt x="854" y="834"/>
                  </a:lnTo>
                  <a:lnTo>
                    <a:pt x="855" y="831"/>
                  </a:lnTo>
                  <a:lnTo>
                    <a:pt x="850" y="822"/>
                  </a:lnTo>
                  <a:lnTo>
                    <a:pt x="851" y="821"/>
                  </a:lnTo>
                  <a:lnTo>
                    <a:pt x="861" y="821"/>
                  </a:lnTo>
                  <a:lnTo>
                    <a:pt x="862" y="818"/>
                  </a:lnTo>
                  <a:cubicBezTo>
                    <a:pt x="864" y="814"/>
                    <a:pt x="866" y="809"/>
                    <a:pt x="866" y="804"/>
                  </a:cubicBezTo>
                  <a:lnTo>
                    <a:pt x="867" y="801"/>
                  </a:lnTo>
                  <a:lnTo>
                    <a:pt x="857" y="796"/>
                  </a:lnTo>
                  <a:lnTo>
                    <a:pt x="857" y="795"/>
                  </a:lnTo>
                  <a:lnTo>
                    <a:pt x="867" y="789"/>
                  </a:lnTo>
                  <a:lnTo>
                    <a:pt x="866" y="786"/>
                  </a:lnTo>
                  <a:cubicBezTo>
                    <a:pt x="866" y="782"/>
                    <a:pt x="864" y="777"/>
                    <a:pt x="862" y="772"/>
                  </a:cubicBezTo>
                  <a:lnTo>
                    <a:pt x="861" y="769"/>
                  </a:lnTo>
                  <a:lnTo>
                    <a:pt x="851" y="769"/>
                  </a:lnTo>
                  <a:lnTo>
                    <a:pt x="850" y="768"/>
                  </a:lnTo>
                  <a:lnTo>
                    <a:pt x="855" y="759"/>
                  </a:lnTo>
                  <a:lnTo>
                    <a:pt x="854" y="757"/>
                  </a:lnTo>
                  <a:cubicBezTo>
                    <a:pt x="852" y="755"/>
                    <a:pt x="850" y="753"/>
                    <a:pt x="849" y="751"/>
                  </a:cubicBezTo>
                  <a:lnTo>
                    <a:pt x="911" y="751"/>
                  </a:lnTo>
                  <a:lnTo>
                    <a:pt x="911" y="839"/>
                  </a:lnTo>
                  <a:lnTo>
                    <a:pt x="848" y="839"/>
                  </a:lnTo>
                  <a:cubicBezTo>
                    <a:pt x="850" y="838"/>
                    <a:pt x="852" y="836"/>
                    <a:pt x="854" y="834"/>
                  </a:cubicBezTo>
                  <a:close/>
                  <a:moveTo>
                    <a:pt x="827" y="738"/>
                  </a:moveTo>
                  <a:lnTo>
                    <a:pt x="827" y="738"/>
                  </a:lnTo>
                  <a:lnTo>
                    <a:pt x="827" y="638"/>
                  </a:lnTo>
                  <a:lnTo>
                    <a:pt x="911" y="638"/>
                  </a:lnTo>
                  <a:lnTo>
                    <a:pt x="911" y="738"/>
                  </a:lnTo>
                  <a:lnTo>
                    <a:pt x="827" y="738"/>
                  </a:lnTo>
                  <a:close/>
                  <a:moveTo>
                    <a:pt x="710" y="375"/>
                  </a:moveTo>
                  <a:lnTo>
                    <a:pt x="710" y="375"/>
                  </a:lnTo>
                  <a:lnTo>
                    <a:pt x="907" y="375"/>
                  </a:lnTo>
                  <a:lnTo>
                    <a:pt x="907" y="436"/>
                  </a:lnTo>
                  <a:lnTo>
                    <a:pt x="710" y="436"/>
                  </a:lnTo>
                  <a:lnTo>
                    <a:pt x="710" y="375"/>
                  </a:lnTo>
                  <a:close/>
                  <a:moveTo>
                    <a:pt x="680" y="637"/>
                  </a:moveTo>
                  <a:lnTo>
                    <a:pt x="680" y="637"/>
                  </a:lnTo>
                  <a:lnTo>
                    <a:pt x="764" y="637"/>
                  </a:lnTo>
                  <a:lnTo>
                    <a:pt x="764" y="737"/>
                  </a:lnTo>
                  <a:lnTo>
                    <a:pt x="680" y="737"/>
                  </a:lnTo>
                  <a:lnTo>
                    <a:pt x="680" y="637"/>
                  </a:lnTo>
                  <a:close/>
                  <a:moveTo>
                    <a:pt x="680" y="751"/>
                  </a:moveTo>
                  <a:lnTo>
                    <a:pt x="680" y="751"/>
                  </a:lnTo>
                  <a:lnTo>
                    <a:pt x="742" y="751"/>
                  </a:lnTo>
                  <a:cubicBezTo>
                    <a:pt x="740" y="753"/>
                    <a:pt x="739" y="755"/>
                    <a:pt x="737" y="757"/>
                  </a:cubicBezTo>
                  <a:lnTo>
                    <a:pt x="735" y="759"/>
                  </a:lnTo>
                  <a:lnTo>
                    <a:pt x="741" y="768"/>
                  </a:lnTo>
                  <a:lnTo>
                    <a:pt x="740" y="769"/>
                  </a:lnTo>
                  <a:lnTo>
                    <a:pt x="730" y="769"/>
                  </a:lnTo>
                  <a:lnTo>
                    <a:pt x="728" y="772"/>
                  </a:lnTo>
                  <a:cubicBezTo>
                    <a:pt x="727" y="777"/>
                    <a:pt x="725" y="782"/>
                    <a:pt x="725" y="786"/>
                  </a:cubicBezTo>
                  <a:lnTo>
                    <a:pt x="724" y="789"/>
                  </a:lnTo>
                  <a:lnTo>
                    <a:pt x="733" y="795"/>
                  </a:lnTo>
                  <a:lnTo>
                    <a:pt x="733" y="796"/>
                  </a:lnTo>
                  <a:lnTo>
                    <a:pt x="724" y="801"/>
                  </a:lnTo>
                  <a:lnTo>
                    <a:pt x="725" y="804"/>
                  </a:lnTo>
                  <a:cubicBezTo>
                    <a:pt x="725" y="809"/>
                    <a:pt x="727" y="814"/>
                    <a:pt x="728" y="818"/>
                  </a:cubicBezTo>
                  <a:lnTo>
                    <a:pt x="730" y="821"/>
                  </a:lnTo>
                  <a:lnTo>
                    <a:pt x="740" y="821"/>
                  </a:lnTo>
                  <a:lnTo>
                    <a:pt x="741" y="822"/>
                  </a:lnTo>
                  <a:lnTo>
                    <a:pt x="735" y="831"/>
                  </a:lnTo>
                  <a:lnTo>
                    <a:pt x="737" y="834"/>
                  </a:lnTo>
                  <a:cubicBezTo>
                    <a:pt x="739" y="836"/>
                    <a:pt x="741" y="838"/>
                    <a:pt x="742" y="839"/>
                  </a:cubicBezTo>
                  <a:lnTo>
                    <a:pt x="680" y="839"/>
                  </a:lnTo>
                  <a:lnTo>
                    <a:pt x="680" y="751"/>
                  </a:lnTo>
                  <a:close/>
                  <a:moveTo>
                    <a:pt x="201" y="760"/>
                  </a:moveTo>
                  <a:lnTo>
                    <a:pt x="201" y="760"/>
                  </a:lnTo>
                  <a:lnTo>
                    <a:pt x="580" y="760"/>
                  </a:lnTo>
                  <a:lnTo>
                    <a:pt x="580" y="822"/>
                  </a:lnTo>
                  <a:lnTo>
                    <a:pt x="201" y="822"/>
                  </a:lnTo>
                  <a:lnTo>
                    <a:pt x="201" y="760"/>
                  </a:lnTo>
                  <a:close/>
                  <a:moveTo>
                    <a:pt x="940" y="1286"/>
                  </a:moveTo>
                  <a:lnTo>
                    <a:pt x="940" y="1286"/>
                  </a:lnTo>
                  <a:lnTo>
                    <a:pt x="153" y="1286"/>
                  </a:lnTo>
                  <a:lnTo>
                    <a:pt x="96" y="1223"/>
                  </a:lnTo>
                  <a:lnTo>
                    <a:pt x="168" y="1223"/>
                  </a:lnTo>
                  <a:lnTo>
                    <a:pt x="168" y="956"/>
                  </a:lnTo>
                  <a:lnTo>
                    <a:pt x="613" y="956"/>
                  </a:lnTo>
                  <a:lnTo>
                    <a:pt x="613" y="1223"/>
                  </a:lnTo>
                  <a:lnTo>
                    <a:pt x="680" y="1223"/>
                  </a:lnTo>
                  <a:lnTo>
                    <a:pt x="680" y="851"/>
                  </a:lnTo>
                  <a:lnTo>
                    <a:pt x="764" y="851"/>
                  </a:lnTo>
                  <a:lnTo>
                    <a:pt x="764" y="1223"/>
                  </a:lnTo>
                  <a:lnTo>
                    <a:pt x="827" y="1223"/>
                  </a:lnTo>
                  <a:lnTo>
                    <a:pt x="827" y="852"/>
                  </a:lnTo>
                  <a:lnTo>
                    <a:pt x="911" y="852"/>
                  </a:lnTo>
                  <a:lnTo>
                    <a:pt x="911" y="1223"/>
                  </a:lnTo>
                  <a:lnTo>
                    <a:pt x="940" y="1223"/>
                  </a:lnTo>
                  <a:lnTo>
                    <a:pt x="940" y="1286"/>
                  </a:lnTo>
                  <a:close/>
                </a:path>
              </a:pathLst>
            </a:custGeom>
            <a:solidFill>
              <a:srgbClr val="259B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Freeform 1258"/>
            <p:cNvSpPr>
              <a:spLocks noEditPoints="1"/>
            </p:cNvSpPr>
            <p:nvPr/>
          </p:nvSpPr>
          <p:spPr bwMode="auto">
            <a:xfrm>
              <a:off x="346075" y="4098925"/>
              <a:ext cx="165100" cy="163513"/>
            </a:xfrm>
            <a:custGeom>
              <a:avLst/>
              <a:gdLst>
                <a:gd name="T0" fmla="*/ 61752 w 1398"/>
                <a:gd name="T1" fmla="*/ 158549 h 1505"/>
                <a:gd name="T2" fmla="*/ 95210 w 1398"/>
                <a:gd name="T3" fmla="*/ 162041 h 1505"/>
                <a:gd name="T4" fmla="*/ 114111 w 1398"/>
                <a:gd name="T5" fmla="*/ 157021 h 1505"/>
                <a:gd name="T6" fmla="*/ 122447 w 1398"/>
                <a:gd name="T7" fmla="*/ 140763 h 1505"/>
                <a:gd name="T8" fmla="*/ 107889 w 1398"/>
                <a:gd name="T9" fmla="*/ 132360 h 1505"/>
                <a:gd name="T10" fmla="*/ 102724 w 1398"/>
                <a:gd name="T11" fmla="*/ 126032 h 1505"/>
                <a:gd name="T12" fmla="*/ 112350 w 1398"/>
                <a:gd name="T13" fmla="*/ 119812 h 1505"/>
                <a:gd name="T14" fmla="*/ 114346 w 1398"/>
                <a:gd name="T15" fmla="*/ 117957 h 1505"/>
                <a:gd name="T16" fmla="*/ 115520 w 1398"/>
                <a:gd name="T17" fmla="*/ 117411 h 1505"/>
                <a:gd name="T18" fmla="*/ 119159 w 1398"/>
                <a:gd name="T19" fmla="*/ 112501 h 1505"/>
                <a:gd name="T20" fmla="*/ 116694 w 1398"/>
                <a:gd name="T21" fmla="*/ 106281 h 1505"/>
                <a:gd name="T22" fmla="*/ 137474 w 1398"/>
                <a:gd name="T23" fmla="*/ 104972 h 1505"/>
                <a:gd name="T24" fmla="*/ 150270 w 1398"/>
                <a:gd name="T25" fmla="*/ 88168 h 1505"/>
                <a:gd name="T26" fmla="*/ 155318 w 1398"/>
                <a:gd name="T27" fmla="*/ 66562 h 1505"/>
                <a:gd name="T28" fmla="*/ 154966 w 1398"/>
                <a:gd name="T29" fmla="*/ 49867 h 1505"/>
                <a:gd name="T30" fmla="*/ 135830 w 1398"/>
                <a:gd name="T31" fmla="*/ 44957 h 1505"/>
                <a:gd name="T32" fmla="*/ 110707 w 1398"/>
                <a:gd name="T33" fmla="*/ 72455 h 1505"/>
                <a:gd name="T34" fmla="*/ 104250 w 1398"/>
                <a:gd name="T35" fmla="*/ 64707 h 1505"/>
                <a:gd name="T36" fmla="*/ 112820 w 1398"/>
                <a:gd name="T37" fmla="*/ 50522 h 1505"/>
                <a:gd name="T38" fmla="*/ 117751 w 1398"/>
                <a:gd name="T39" fmla="*/ 47576 h 1505"/>
                <a:gd name="T40" fmla="*/ 114698 w 1398"/>
                <a:gd name="T41" fmla="*/ 35791 h 1505"/>
                <a:gd name="T42" fmla="*/ 129490 w 1398"/>
                <a:gd name="T43" fmla="*/ 36227 h 1505"/>
                <a:gd name="T44" fmla="*/ 139939 w 1398"/>
                <a:gd name="T45" fmla="*/ 36555 h 1505"/>
                <a:gd name="T46" fmla="*/ 118690 w 1398"/>
                <a:gd name="T47" fmla="*/ 20623 h 1505"/>
                <a:gd name="T48" fmla="*/ 110120 w 1398"/>
                <a:gd name="T49" fmla="*/ 25970 h 1505"/>
                <a:gd name="T50" fmla="*/ 107067 w 1398"/>
                <a:gd name="T51" fmla="*/ 18005 h 1505"/>
                <a:gd name="T52" fmla="*/ 106246 w 1398"/>
                <a:gd name="T53" fmla="*/ 24661 h 1505"/>
                <a:gd name="T54" fmla="*/ 94506 w 1398"/>
                <a:gd name="T55" fmla="*/ 13422 h 1505"/>
                <a:gd name="T56" fmla="*/ 84762 w 1398"/>
                <a:gd name="T57" fmla="*/ 2073 h 1505"/>
                <a:gd name="T58" fmla="*/ 78070 w 1398"/>
                <a:gd name="T59" fmla="*/ 5892 h 1505"/>
                <a:gd name="T60" fmla="*/ 72787 w 1398"/>
                <a:gd name="T61" fmla="*/ 27716 h 1505"/>
                <a:gd name="T62" fmla="*/ 56703 w 1398"/>
                <a:gd name="T63" fmla="*/ 23679 h 1505"/>
                <a:gd name="T64" fmla="*/ 54590 w 1398"/>
                <a:gd name="T65" fmla="*/ 18987 h 1505"/>
                <a:gd name="T66" fmla="*/ 53534 w 1398"/>
                <a:gd name="T67" fmla="*/ 25752 h 1505"/>
                <a:gd name="T68" fmla="*/ 37685 w 1398"/>
                <a:gd name="T69" fmla="*/ 16586 h 1505"/>
                <a:gd name="T70" fmla="*/ 26532 w 1398"/>
                <a:gd name="T71" fmla="*/ 35463 h 1505"/>
                <a:gd name="T72" fmla="*/ 33341 w 1398"/>
                <a:gd name="T73" fmla="*/ 24988 h 1505"/>
                <a:gd name="T74" fmla="*/ 47194 w 1398"/>
                <a:gd name="T75" fmla="*/ 37428 h 1505"/>
                <a:gd name="T76" fmla="*/ 37567 w 1398"/>
                <a:gd name="T77" fmla="*/ 46703 h 1505"/>
                <a:gd name="T78" fmla="*/ 62221 w 1398"/>
                <a:gd name="T79" fmla="*/ 49976 h 1505"/>
                <a:gd name="T80" fmla="*/ 59873 w 1398"/>
                <a:gd name="T81" fmla="*/ 64598 h 1505"/>
                <a:gd name="T82" fmla="*/ 53416 w 1398"/>
                <a:gd name="T83" fmla="*/ 72345 h 1505"/>
                <a:gd name="T84" fmla="*/ 28293 w 1398"/>
                <a:gd name="T85" fmla="*/ 44957 h 1505"/>
                <a:gd name="T86" fmla="*/ 9157 w 1398"/>
                <a:gd name="T87" fmla="*/ 49867 h 1505"/>
                <a:gd name="T88" fmla="*/ 8805 w 1398"/>
                <a:gd name="T89" fmla="*/ 66453 h 1505"/>
                <a:gd name="T90" fmla="*/ 13853 w 1398"/>
                <a:gd name="T91" fmla="*/ 88168 h 1505"/>
                <a:gd name="T92" fmla="*/ 26649 w 1398"/>
                <a:gd name="T93" fmla="*/ 104972 h 1505"/>
                <a:gd name="T94" fmla="*/ 47546 w 1398"/>
                <a:gd name="T95" fmla="*/ 106281 h 1505"/>
                <a:gd name="T96" fmla="*/ 44964 w 1398"/>
                <a:gd name="T97" fmla="*/ 112501 h 1505"/>
                <a:gd name="T98" fmla="*/ 48603 w 1398"/>
                <a:gd name="T99" fmla="*/ 117411 h 1505"/>
                <a:gd name="T100" fmla="*/ 49777 w 1398"/>
                <a:gd name="T101" fmla="*/ 117957 h 1505"/>
                <a:gd name="T102" fmla="*/ 51773 w 1398"/>
                <a:gd name="T103" fmla="*/ 119812 h 1505"/>
                <a:gd name="T104" fmla="*/ 61399 w 1398"/>
                <a:gd name="T105" fmla="*/ 126032 h 1505"/>
                <a:gd name="T106" fmla="*/ 56351 w 1398"/>
                <a:gd name="T107" fmla="*/ 132360 h 1505"/>
                <a:gd name="T108" fmla="*/ 41676 w 1398"/>
                <a:gd name="T109" fmla="*/ 140763 h 1505"/>
                <a:gd name="T110" fmla="*/ 114933 w 1398"/>
                <a:gd name="T111" fmla="*/ 116320 h 1505"/>
                <a:gd name="T112" fmla="*/ 108241 w 1398"/>
                <a:gd name="T113" fmla="*/ 116757 h 1505"/>
                <a:gd name="T114" fmla="*/ 79127 w 1398"/>
                <a:gd name="T115" fmla="*/ 29244 h 1505"/>
                <a:gd name="T116" fmla="*/ 90514 w 1398"/>
                <a:gd name="T117" fmla="*/ 37318 h 1505"/>
                <a:gd name="T118" fmla="*/ 76896 w 1398"/>
                <a:gd name="T119" fmla="*/ 44957 h 1505"/>
                <a:gd name="T120" fmla="*/ 74900 w 1398"/>
                <a:gd name="T121" fmla="*/ 33608 h 1505"/>
                <a:gd name="T122" fmla="*/ 49190 w 1398"/>
                <a:gd name="T123" fmla="*/ 116320 h 1505"/>
                <a:gd name="T124" fmla="*/ 55999 w 1398"/>
                <a:gd name="T125" fmla="*/ 116866 h 150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98"/>
                <a:gd name="T190" fmla="*/ 0 h 1505"/>
                <a:gd name="T191" fmla="*/ 1398 w 1398"/>
                <a:gd name="T192" fmla="*/ 1505 h 150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98" h="1505">
                  <a:moveTo>
                    <a:pt x="402" y="1438"/>
                  </a:moveTo>
                  <a:cubicBezTo>
                    <a:pt x="405" y="1422"/>
                    <a:pt x="410" y="1411"/>
                    <a:pt x="415" y="1404"/>
                  </a:cubicBezTo>
                  <a:cubicBezTo>
                    <a:pt x="416" y="1414"/>
                    <a:pt x="419" y="1426"/>
                    <a:pt x="426" y="1439"/>
                  </a:cubicBezTo>
                  <a:lnTo>
                    <a:pt x="427" y="1440"/>
                  </a:lnTo>
                  <a:cubicBezTo>
                    <a:pt x="443" y="1461"/>
                    <a:pt x="460" y="1471"/>
                    <a:pt x="478" y="1471"/>
                  </a:cubicBezTo>
                  <a:cubicBezTo>
                    <a:pt x="495" y="1471"/>
                    <a:pt x="510" y="1462"/>
                    <a:pt x="524" y="1454"/>
                  </a:cubicBezTo>
                  <a:cubicBezTo>
                    <a:pt x="525" y="1454"/>
                    <a:pt x="526" y="1453"/>
                    <a:pt x="526" y="1453"/>
                  </a:cubicBezTo>
                  <a:cubicBezTo>
                    <a:pt x="526" y="1453"/>
                    <a:pt x="527" y="1454"/>
                    <a:pt x="527" y="1454"/>
                  </a:cubicBezTo>
                  <a:cubicBezTo>
                    <a:pt x="543" y="1474"/>
                    <a:pt x="564" y="1485"/>
                    <a:pt x="587" y="1485"/>
                  </a:cubicBezTo>
                  <a:cubicBezTo>
                    <a:pt x="605" y="1485"/>
                    <a:pt x="621" y="1479"/>
                    <a:pt x="635" y="1470"/>
                  </a:cubicBezTo>
                  <a:cubicBezTo>
                    <a:pt x="643" y="1484"/>
                    <a:pt x="657" y="1496"/>
                    <a:pt x="677" y="1502"/>
                  </a:cubicBezTo>
                  <a:cubicBezTo>
                    <a:pt x="686" y="1505"/>
                    <a:pt x="712" y="1505"/>
                    <a:pt x="721" y="1502"/>
                  </a:cubicBezTo>
                  <a:cubicBezTo>
                    <a:pt x="741" y="1496"/>
                    <a:pt x="755" y="1484"/>
                    <a:pt x="763" y="1470"/>
                  </a:cubicBezTo>
                  <a:cubicBezTo>
                    <a:pt x="777" y="1479"/>
                    <a:pt x="793" y="1485"/>
                    <a:pt x="811" y="1485"/>
                  </a:cubicBezTo>
                  <a:cubicBezTo>
                    <a:pt x="834" y="1485"/>
                    <a:pt x="855" y="1474"/>
                    <a:pt x="871" y="1454"/>
                  </a:cubicBezTo>
                  <a:cubicBezTo>
                    <a:pt x="871" y="1454"/>
                    <a:pt x="872" y="1453"/>
                    <a:pt x="872" y="1453"/>
                  </a:cubicBezTo>
                  <a:cubicBezTo>
                    <a:pt x="873" y="1453"/>
                    <a:pt x="873" y="1454"/>
                    <a:pt x="874" y="1454"/>
                  </a:cubicBezTo>
                  <a:cubicBezTo>
                    <a:pt x="888" y="1462"/>
                    <a:pt x="903" y="1471"/>
                    <a:pt x="920" y="1471"/>
                  </a:cubicBezTo>
                  <a:cubicBezTo>
                    <a:pt x="938" y="1471"/>
                    <a:pt x="955" y="1461"/>
                    <a:pt x="971" y="1440"/>
                  </a:cubicBezTo>
                  <a:lnTo>
                    <a:pt x="972" y="1439"/>
                  </a:lnTo>
                  <a:cubicBezTo>
                    <a:pt x="979" y="1426"/>
                    <a:pt x="982" y="1414"/>
                    <a:pt x="984" y="1404"/>
                  </a:cubicBezTo>
                  <a:cubicBezTo>
                    <a:pt x="988" y="1411"/>
                    <a:pt x="993" y="1422"/>
                    <a:pt x="996" y="1438"/>
                  </a:cubicBezTo>
                  <a:lnTo>
                    <a:pt x="1000" y="1453"/>
                  </a:lnTo>
                  <a:lnTo>
                    <a:pt x="1013" y="1446"/>
                  </a:lnTo>
                  <a:cubicBezTo>
                    <a:pt x="1038" y="1430"/>
                    <a:pt x="1053" y="1404"/>
                    <a:pt x="1053" y="1377"/>
                  </a:cubicBezTo>
                  <a:cubicBezTo>
                    <a:pt x="1052" y="1347"/>
                    <a:pt x="1044" y="1331"/>
                    <a:pt x="1022" y="1319"/>
                  </a:cubicBezTo>
                  <a:cubicBezTo>
                    <a:pt x="1030" y="1314"/>
                    <a:pt x="1037" y="1305"/>
                    <a:pt x="1043" y="1290"/>
                  </a:cubicBezTo>
                  <a:cubicBezTo>
                    <a:pt x="1050" y="1269"/>
                    <a:pt x="1039" y="1230"/>
                    <a:pt x="1015" y="1217"/>
                  </a:cubicBezTo>
                  <a:lnTo>
                    <a:pt x="998" y="1206"/>
                  </a:lnTo>
                  <a:lnTo>
                    <a:pt x="999" y="1226"/>
                  </a:lnTo>
                  <a:cubicBezTo>
                    <a:pt x="1000" y="1241"/>
                    <a:pt x="994" y="1251"/>
                    <a:pt x="985" y="1254"/>
                  </a:cubicBezTo>
                  <a:cubicBezTo>
                    <a:pt x="983" y="1254"/>
                    <a:pt x="982" y="1254"/>
                    <a:pt x="980" y="1254"/>
                  </a:cubicBezTo>
                  <a:cubicBezTo>
                    <a:pt x="967" y="1254"/>
                    <a:pt x="949" y="1239"/>
                    <a:pt x="929" y="1222"/>
                  </a:cubicBezTo>
                  <a:cubicBezTo>
                    <a:pt x="926" y="1219"/>
                    <a:pt x="922" y="1216"/>
                    <a:pt x="919" y="1213"/>
                  </a:cubicBezTo>
                  <a:cubicBezTo>
                    <a:pt x="940" y="1202"/>
                    <a:pt x="953" y="1185"/>
                    <a:pt x="959" y="1175"/>
                  </a:cubicBezTo>
                  <a:lnTo>
                    <a:pt x="970" y="1154"/>
                  </a:lnTo>
                  <a:lnTo>
                    <a:pt x="947" y="1159"/>
                  </a:lnTo>
                  <a:cubicBezTo>
                    <a:pt x="936" y="1161"/>
                    <a:pt x="920" y="1164"/>
                    <a:pt x="905" y="1164"/>
                  </a:cubicBezTo>
                  <a:cubicBezTo>
                    <a:pt x="892" y="1164"/>
                    <a:pt x="883" y="1162"/>
                    <a:pt x="877" y="1157"/>
                  </a:cubicBezTo>
                  <a:lnTo>
                    <a:pt x="876" y="1156"/>
                  </a:lnTo>
                  <a:lnTo>
                    <a:pt x="875" y="1155"/>
                  </a:lnTo>
                  <a:cubicBezTo>
                    <a:pt x="871" y="1153"/>
                    <a:pt x="868" y="1151"/>
                    <a:pt x="865" y="1148"/>
                  </a:cubicBezTo>
                  <a:cubicBezTo>
                    <a:pt x="882" y="1128"/>
                    <a:pt x="896" y="1107"/>
                    <a:pt x="909" y="1086"/>
                  </a:cubicBezTo>
                  <a:lnTo>
                    <a:pt x="912" y="1088"/>
                  </a:lnTo>
                  <a:cubicBezTo>
                    <a:pt x="918" y="1094"/>
                    <a:pt x="925" y="1097"/>
                    <a:pt x="933" y="1097"/>
                  </a:cubicBezTo>
                  <a:cubicBezTo>
                    <a:pt x="936" y="1097"/>
                    <a:pt x="939" y="1096"/>
                    <a:pt x="942" y="1095"/>
                  </a:cubicBezTo>
                  <a:cubicBezTo>
                    <a:pt x="946" y="1098"/>
                    <a:pt x="951" y="1099"/>
                    <a:pt x="955" y="1098"/>
                  </a:cubicBezTo>
                  <a:cubicBezTo>
                    <a:pt x="956" y="1098"/>
                    <a:pt x="956" y="1098"/>
                    <a:pt x="957" y="1098"/>
                  </a:cubicBezTo>
                  <a:cubicBezTo>
                    <a:pt x="958" y="1097"/>
                    <a:pt x="959" y="1097"/>
                    <a:pt x="961" y="1096"/>
                  </a:cubicBezTo>
                  <a:cubicBezTo>
                    <a:pt x="965" y="1094"/>
                    <a:pt x="969" y="1091"/>
                    <a:pt x="972" y="1086"/>
                  </a:cubicBezTo>
                  <a:lnTo>
                    <a:pt x="973" y="1085"/>
                  </a:lnTo>
                  <a:lnTo>
                    <a:pt x="973" y="1083"/>
                  </a:lnTo>
                  <a:cubicBezTo>
                    <a:pt x="974" y="1083"/>
                    <a:pt x="974" y="1082"/>
                    <a:pt x="974" y="1082"/>
                  </a:cubicBezTo>
                  <a:lnTo>
                    <a:pt x="974" y="1081"/>
                  </a:lnTo>
                  <a:lnTo>
                    <a:pt x="975" y="1080"/>
                  </a:lnTo>
                  <a:cubicBezTo>
                    <a:pt x="976" y="1080"/>
                    <a:pt x="976" y="1079"/>
                    <a:pt x="977" y="1079"/>
                  </a:cubicBezTo>
                  <a:lnTo>
                    <a:pt x="978" y="1078"/>
                  </a:lnTo>
                  <a:cubicBezTo>
                    <a:pt x="978" y="1078"/>
                    <a:pt x="978" y="1078"/>
                    <a:pt x="978" y="1078"/>
                  </a:cubicBezTo>
                  <a:cubicBezTo>
                    <a:pt x="978" y="1077"/>
                    <a:pt x="978" y="1077"/>
                    <a:pt x="979" y="1077"/>
                  </a:cubicBezTo>
                  <a:cubicBezTo>
                    <a:pt x="979" y="1077"/>
                    <a:pt x="979" y="1077"/>
                    <a:pt x="979" y="1077"/>
                  </a:cubicBezTo>
                  <a:lnTo>
                    <a:pt x="984" y="1076"/>
                  </a:lnTo>
                  <a:lnTo>
                    <a:pt x="985" y="1071"/>
                  </a:lnTo>
                  <a:cubicBezTo>
                    <a:pt x="986" y="1070"/>
                    <a:pt x="986" y="1070"/>
                    <a:pt x="986" y="1069"/>
                  </a:cubicBezTo>
                  <a:lnTo>
                    <a:pt x="988" y="1070"/>
                  </a:lnTo>
                  <a:cubicBezTo>
                    <a:pt x="988" y="1069"/>
                    <a:pt x="988" y="1069"/>
                    <a:pt x="989" y="1068"/>
                  </a:cubicBezTo>
                  <a:cubicBezTo>
                    <a:pt x="989" y="1068"/>
                    <a:pt x="989" y="1068"/>
                    <a:pt x="989" y="1067"/>
                  </a:cubicBezTo>
                  <a:cubicBezTo>
                    <a:pt x="995" y="1065"/>
                    <a:pt x="1007" y="1058"/>
                    <a:pt x="1011" y="1054"/>
                  </a:cubicBezTo>
                  <a:cubicBezTo>
                    <a:pt x="1018" y="1048"/>
                    <a:pt x="1020" y="1038"/>
                    <a:pt x="1015" y="1031"/>
                  </a:cubicBezTo>
                  <a:cubicBezTo>
                    <a:pt x="1014" y="1029"/>
                    <a:pt x="1012" y="1028"/>
                    <a:pt x="1011" y="1027"/>
                  </a:cubicBezTo>
                  <a:cubicBezTo>
                    <a:pt x="1014" y="1023"/>
                    <a:pt x="1015" y="1019"/>
                    <a:pt x="1013" y="1013"/>
                  </a:cubicBezTo>
                  <a:cubicBezTo>
                    <a:pt x="1012" y="1008"/>
                    <a:pt x="1010" y="1005"/>
                    <a:pt x="1008" y="1004"/>
                  </a:cubicBezTo>
                  <a:cubicBezTo>
                    <a:pt x="1009" y="1003"/>
                    <a:pt x="1009" y="1002"/>
                    <a:pt x="1010" y="1000"/>
                  </a:cubicBezTo>
                  <a:cubicBezTo>
                    <a:pt x="1012" y="995"/>
                    <a:pt x="1011" y="989"/>
                    <a:pt x="1007" y="983"/>
                  </a:cubicBezTo>
                  <a:lnTo>
                    <a:pt x="1007" y="982"/>
                  </a:lnTo>
                  <a:cubicBezTo>
                    <a:pt x="1002" y="978"/>
                    <a:pt x="998" y="975"/>
                    <a:pt x="994" y="974"/>
                  </a:cubicBezTo>
                  <a:cubicBezTo>
                    <a:pt x="997" y="974"/>
                    <a:pt x="1000" y="973"/>
                    <a:pt x="1002" y="970"/>
                  </a:cubicBezTo>
                  <a:cubicBezTo>
                    <a:pt x="1032" y="953"/>
                    <a:pt x="1023" y="917"/>
                    <a:pt x="1019" y="890"/>
                  </a:cubicBezTo>
                  <a:cubicBezTo>
                    <a:pt x="1025" y="916"/>
                    <a:pt x="1030" y="944"/>
                    <a:pt x="1046" y="965"/>
                  </a:cubicBezTo>
                  <a:cubicBezTo>
                    <a:pt x="1054" y="978"/>
                    <a:pt x="1072" y="986"/>
                    <a:pt x="1086" y="989"/>
                  </a:cubicBezTo>
                  <a:cubicBezTo>
                    <a:pt x="1107" y="971"/>
                    <a:pt x="1103" y="929"/>
                    <a:pt x="1091" y="899"/>
                  </a:cubicBezTo>
                  <a:cubicBezTo>
                    <a:pt x="1100" y="916"/>
                    <a:pt x="1110" y="931"/>
                    <a:pt x="1121" y="944"/>
                  </a:cubicBezTo>
                  <a:cubicBezTo>
                    <a:pt x="1133" y="958"/>
                    <a:pt x="1155" y="964"/>
                    <a:pt x="1171" y="962"/>
                  </a:cubicBezTo>
                  <a:cubicBezTo>
                    <a:pt x="1192" y="926"/>
                    <a:pt x="1177" y="905"/>
                    <a:pt x="1163" y="885"/>
                  </a:cubicBezTo>
                  <a:cubicBezTo>
                    <a:pt x="1165" y="887"/>
                    <a:pt x="1167" y="889"/>
                    <a:pt x="1169" y="891"/>
                  </a:cubicBezTo>
                  <a:cubicBezTo>
                    <a:pt x="1197" y="923"/>
                    <a:pt x="1213" y="922"/>
                    <a:pt x="1230" y="919"/>
                  </a:cubicBezTo>
                  <a:cubicBezTo>
                    <a:pt x="1242" y="882"/>
                    <a:pt x="1223" y="865"/>
                    <a:pt x="1214" y="848"/>
                  </a:cubicBezTo>
                  <a:lnTo>
                    <a:pt x="1236" y="862"/>
                  </a:lnTo>
                  <a:cubicBezTo>
                    <a:pt x="1260" y="868"/>
                    <a:pt x="1282" y="867"/>
                    <a:pt x="1293" y="855"/>
                  </a:cubicBezTo>
                  <a:cubicBezTo>
                    <a:pt x="1302" y="836"/>
                    <a:pt x="1286" y="817"/>
                    <a:pt x="1280" y="808"/>
                  </a:cubicBezTo>
                  <a:cubicBezTo>
                    <a:pt x="1291" y="810"/>
                    <a:pt x="1323" y="800"/>
                    <a:pt x="1340" y="791"/>
                  </a:cubicBezTo>
                  <a:cubicBezTo>
                    <a:pt x="1341" y="772"/>
                    <a:pt x="1316" y="749"/>
                    <a:pt x="1307" y="743"/>
                  </a:cubicBezTo>
                  <a:cubicBezTo>
                    <a:pt x="1331" y="742"/>
                    <a:pt x="1374" y="727"/>
                    <a:pt x="1374" y="706"/>
                  </a:cubicBezTo>
                  <a:cubicBezTo>
                    <a:pt x="1364" y="693"/>
                    <a:pt x="1337" y="687"/>
                    <a:pt x="1321" y="678"/>
                  </a:cubicBezTo>
                  <a:cubicBezTo>
                    <a:pt x="1332" y="674"/>
                    <a:pt x="1380" y="648"/>
                    <a:pt x="1384" y="634"/>
                  </a:cubicBezTo>
                  <a:cubicBezTo>
                    <a:pt x="1385" y="632"/>
                    <a:pt x="1387" y="628"/>
                    <a:pt x="1385" y="626"/>
                  </a:cubicBezTo>
                  <a:cubicBezTo>
                    <a:pt x="1374" y="615"/>
                    <a:pt x="1332" y="609"/>
                    <a:pt x="1323" y="610"/>
                  </a:cubicBezTo>
                  <a:cubicBezTo>
                    <a:pt x="1362" y="597"/>
                    <a:pt x="1377" y="583"/>
                    <a:pt x="1396" y="551"/>
                  </a:cubicBezTo>
                  <a:cubicBezTo>
                    <a:pt x="1398" y="549"/>
                    <a:pt x="1396" y="546"/>
                    <a:pt x="1397" y="543"/>
                  </a:cubicBezTo>
                  <a:cubicBezTo>
                    <a:pt x="1379" y="533"/>
                    <a:pt x="1336" y="541"/>
                    <a:pt x="1314" y="543"/>
                  </a:cubicBezTo>
                  <a:cubicBezTo>
                    <a:pt x="1342" y="520"/>
                    <a:pt x="1379" y="497"/>
                    <a:pt x="1382" y="454"/>
                  </a:cubicBezTo>
                  <a:cubicBezTo>
                    <a:pt x="1381" y="453"/>
                    <a:pt x="1382" y="449"/>
                    <a:pt x="1379" y="448"/>
                  </a:cubicBezTo>
                  <a:cubicBezTo>
                    <a:pt x="1360" y="449"/>
                    <a:pt x="1341" y="454"/>
                    <a:pt x="1322" y="459"/>
                  </a:cubicBezTo>
                  <a:lnTo>
                    <a:pt x="1320" y="457"/>
                  </a:lnTo>
                  <a:cubicBezTo>
                    <a:pt x="1338" y="427"/>
                    <a:pt x="1353" y="397"/>
                    <a:pt x="1358" y="363"/>
                  </a:cubicBezTo>
                  <a:cubicBezTo>
                    <a:pt x="1357" y="359"/>
                    <a:pt x="1361" y="344"/>
                    <a:pt x="1355" y="342"/>
                  </a:cubicBezTo>
                  <a:cubicBezTo>
                    <a:pt x="1345" y="338"/>
                    <a:pt x="1336" y="344"/>
                    <a:pt x="1328" y="351"/>
                  </a:cubicBezTo>
                  <a:lnTo>
                    <a:pt x="1271" y="395"/>
                  </a:lnTo>
                  <a:cubicBezTo>
                    <a:pt x="1290" y="371"/>
                    <a:pt x="1304" y="323"/>
                    <a:pt x="1308" y="303"/>
                  </a:cubicBezTo>
                  <a:cubicBezTo>
                    <a:pt x="1310" y="286"/>
                    <a:pt x="1311" y="232"/>
                    <a:pt x="1283" y="234"/>
                  </a:cubicBezTo>
                  <a:cubicBezTo>
                    <a:pt x="1248" y="289"/>
                    <a:pt x="1206" y="365"/>
                    <a:pt x="1157" y="412"/>
                  </a:cubicBezTo>
                  <a:cubicBezTo>
                    <a:pt x="1154" y="412"/>
                    <a:pt x="1154" y="409"/>
                    <a:pt x="1151" y="409"/>
                  </a:cubicBezTo>
                  <a:cubicBezTo>
                    <a:pt x="1144" y="420"/>
                    <a:pt x="1102" y="480"/>
                    <a:pt x="1088" y="483"/>
                  </a:cubicBezTo>
                  <a:lnTo>
                    <a:pt x="1081" y="470"/>
                  </a:lnTo>
                  <a:cubicBezTo>
                    <a:pt x="1074" y="481"/>
                    <a:pt x="1065" y="493"/>
                    <a:pt x="1051" y="503"/>
                  </a:cubicBezTo>
                  <a:lnTo>
                    <a:pt x="989" y="558"/>
                  </a:lnTo>
                  <a:cubicBezTo>
                    <a:pt x="974" y="576"/>
                    <a:pt x="960" y="592"/>
                    <a:pt x="960" y="614"/>
                  </a:cubicBezTo>
                  <a:cubicBezTo>
                    <a:pt x="961" y="614"/>
                    <a:pt x="964" y="653"/>
                    <a:pt x="943" y="664"/>
                  </a:cubicBezTo>
                  <a:cubicBezTo>
                    <a:pt x="929" y="671"/>
                    <a:pt x="922" y="663"/>
                    <a:pt x="920" y="661"/>
                  </a:cubicBezTo>
                  <a:cubicBezTo>
                    <a:pt x="920" y="661"/>
                    <a:pt x="920" y="661"/>
                    <a:pt x="920" y="660"/>
                  </a:cubicBezTo>
                  <a:cubicBezTo>
                    <a:pt x="920" y="649"/>
                    <a:pt x="921" y="638"/>
                    <a:pt x="914" y="628"/>
                  </a:cubicBezTo>
                  <a:lnTo>
                    <a:pt x="913" y="628"/>
                  </a:lnTo>
                  <a:lnTo>
                    <a:pt x="900" y="643"/>
                  </a:lnTo>
                  <a:cubicBezTo>
                    <a:pt x="890" y="650"/>
                    <a:pt x="854" y="647"/>
                    <a:pt x="856" y="630"/>
                  </a:cubicBezTo>
                  <a:cubicBezTo>
                    <a:pt x="877" y="630"/>
                    <a:pt x="888" y="613"/>
                    <a:pt x="888" y="593"/>
                  </a:cubicBezTo>
                  <a:cubicBezTo>
                    <a:pt x="888" y="593"/>
                    <a:pt x="887" y="589"/>
                    <a:pt x="885" y="589"/>
                  </a:cubicBezTo>
                  <a:cubicBezTo>
                    <a:pt x="880" y="598"/>
                    <a:pt x="869" y="598"/>
                    <a:pt x="857" y="597"/>
                  </a:cubicBezTo>
                  <a:cubicBezTo>
                    <a:pt x="848" y="595"/>
                    <a:pt x="843" y="586"/>
                    <a:pt x="838" y="579"/>
                  </a:cubicBezTo>
                  <a:cubicBezTo>
                    <a:pt x="827" y="554"/>
                    <a:pt x="825" y="527"/>
                    <a:pt x="837" y="502"/>
                  </a:cubicBezTo>
                  <a:lnTo>
                    <a:pt x="869" y="459"/>
                  </a:lnTo>
                  <a:cubicBezTo>
                    <a:pt x="878" y="452"/>
                    <a:pt x="890" y="458"/>
                    <a:pt x="902" y="454"/>
                  </a:cubicBezTo>
                  <a:cubicBezTo>
                    <a:pt x="922" y="448"/>
                    <a:pt x="947" y="448"/>
                    <a:pt x="961" y="463"/>
                  </a:cubicBezTo>
                  <a:cubicBezTo>
                    <a:pt x="966" y="469"/>
                    <a:pt x="971" y="476"/>
                    <a:pt x="969" y="486"/>
                  </a:cubicBezTo>
                  <a:cubicBezTo>
                    <a:pt x="983" y="488"/>
                    <a:pt x="984" y="465"/>
                    <a:pt x="987" y="457"/>
                  </a:cubicBezTo>
                  <a:cubicBezTo>
                    <a:pt x="997" y="459"/>
                    <a:pt x="1006" y="466"/>
                    <a:pt x="1016" y="467"/>
                  </a:cubicBezTo>
                  <a:cubicBezTo>
                    <a:pt x="1040" y="473"/>
                    <a:pt x="1080" y="459"/>
                    <a:pt x="1080" y="430"/>
                  </a:cubicBezTo>
                  <a:lnTo>
                    <a:pt x="1078" y="429"/>
                  </a:lnTo>
                  <a:cubicBezTo>
                    <a:pt x="1069" y="443"/>
                    <a:pt x="1048" y="446"/>
                    <a:pt x="1030" y="445"/>
                  </a:cubicBezTo>
                  <a:lnTo>
                    <a:pt x="1003" y="436"/>
                  </a:lnTo>
                  <a:cubicBezTo>
                    <a:pt x="996" y="433"/>
                    <a:pt x="974" y="426"/>
                    <a:pt x="970" y="420"/>
                  </a:cubicBezTo>
                  <a:lnTo>
                    <a:pt x="971" y="418"/>
                  </a:lnTo>
                  <a:cubicBezTo>
                    <a:pt x="988" y="407"/>
                    <a:pt x="1020" y="415"/>
                    <a:pt x="1031" y="433"/>
                  </a:cubicBezTo>
                  <a:cubicBezTo>
                    <a:pt x="1056" y="420"/>
                    <a:pt x="1055" y="375"/>
                    <a:pt x="1035" y="358"/>
                  </a:cubicBezTo>
                  <a:cubicBezTo>
                    <a:pt x="1027" y="352"/>
                    <a:pt x="1008" y="343"/>
                    <a:pt x="997" y="344"/>
                  </a:cubicBezTo>
                  <a:cubicBezTo>
                    <a:pt x="995" y="341"/>
                    <a:pt x="990" y="337"/>
                    <a:pt x="986" y="333"/>
                  </a:cubicBezTo>
                  <a:cubicBezTo>
                    <a:pt x="982" y="331"/>
                    <a:pt x="980" y="333"/>
                    <a:pt x="977" y="328"/>
                  </a:cubicBezTo>
                  <a:lnTo>
                    <a:pt x="977" y="327"/>
                  </a:lnTo>
                  <a:cubicBezTo>
                    <a:pt x="994" y="321"/>
                    <a:pt x="1015" y="324"/>
                    <a:pt x="1030" y="314"/>
                  </a:cubicBezTo>
                  <a:cubicBezTo>
                    <a:pt x="1061" y="292"/>
                    <a:pt x="1066" y="242"/>
                    <a:pt x="1053" y="210"/>
                  </a:cubicBezTo>
                  <a:cubicBezTo>
                    <a:pt x="1053" y="207"/>
                    <a:pt x="1053" y="205"/>
                    <a:pt x="1055" y="202"/>
                  </a:cubicBezTo>
                  <a:cubicBezTo>
                    <a:pt x="1074" y="204"/>
                    <a:pt x="1098" y="219"/>
                    <a:pt x="1114" y="231"/>
                  </a:cubicBezTo>
                  <a:cubicBezTo>
                    <a:pt x="1126" y="263"/>
                    <a:pt x="1079" y="285"/>
                    <a:pt x="1091" y="312"/>
                  </a:cubicBezTo>
                  <a:cubicBezTo>
                    <a:pt x="1089" y="317"/>
                    <a:pt x="1100" y="328"/>
                    <a:pt x="1103" y="332"/>
                  </a:cubicBezTo>
                  <a:cubicBezTo>
                    <a:pt x="1118" y="350"/>
                    <a:pt x="1111" y="358"/>
                    <a:pt x="1104" y="376"/>
                  </a:cubicBezTo>
                  <a:cubicBezTo>
                    <a:pt x="1109" y="380"/>
                    <a:pt x="1117" y="375"/>
                    <a:pt x="1123" y="374"/>
                  </a:cubicBezTo>
                  <a:cubicBezTo>
                    <a:pt x="1131" y="369"/>
                    <a:pt x="1138" y="362"/>
                    <a:pt x="1142" y="350"/>
                  </a:cubicBezTo>
                  <a:cubicBezTo>
                    <a:pt x="1147" y="340"/>
                    <a:pt x="1134" y="330"/>
                    <a:pt x="1135" y="321"/>
                  </a:cubicBezTo>
                  <a:cubicBezTo>
                    <a:pt x="1147" y="328"/>
                    <a:pt x="1160" y="326"/>
                    <a:pt x="1173" y="327"/>
                  </a:cubicBezTo>
                  <a:cubicBezTo>
                    <a:pt x="1178" y="328"/>
                    <a:pt x="1175" y="336"/>
                    <a:pt x="1176" y="341"/>
                  </a:cubicBezTo>
                  <a:cubicBezTo>
                    <a:pt x="1181" y="345"/>
                    <a:pt x="1189" y="337"/>
                    <a:pt x="1192" y="335"/>
                  </a:cubicBezTo>
                  <a:cubicBezTo>
                    <a:pt x="1209" y="319"/>
                    <a:pt x="1202" y="296"/>
                    <a:pt x="1180" y="290"/>
                  </a:cubicBezTo>
                  <a:cubicBezTo>
                    <a:pt x="1176" y="291"/>
                    <a:pt x="1149" y="303"/>
                    <a:pt x="1153" y="289"/>
                  </a:cubicBezTo>
                  <a:cubicBezTo>
                    <a:pt x="1160" y="269"/>
                    <a:pt x="1192" y="263"/>
                    <a:pt x="1182" y="234"/>
                  </a:cubicBezTo>
                  <a:cubicBezTo>
                    <a:pt x="1180" y="232"/>
                    <a:pt x="1180" y="230"/>
                    <a:pt x="1178" y="227"/>
                  </a:cubicBezTo>
                  <a:cubicBezTo>
                    <a:pt x="1140" y="208"/>
                    <a:pt x="1108" y="183"/>
                    <a:pt x="1077" y="154"/>
                  </a:cubicBezTo>
                  <a:cubicBezTo>
                    <a:pt x="1067" y="150"/>
                    <a:pt x="1056" y="158"/>
                    <a:pt x="1045" y="160"/>
                  </a:cubicBezTo>
                  <a:cubicBezTo>
                    <a:pt x="1030" y="167"/>
                    <a:pt x="1016" y="172"/>
                    <a:pt x="1011" y="189"/>
                  </a:cubicBezTo>
                  <a:cubicBezTo>
                    <a:pt x="1001" y="226"/>
                    <a:pt x="1030" y="256"/>
                    <a:pt x="1022" y="292"/>
                  </a:cubicBezTo>
                  <a:cubicBezTo>
                    <a:pt x="1010" y="307"/>
                    <a:pt x="992" y="313"/>
                    <a:pt x="972" y="319"/>
                  </a:cubicBezTo>
                  <a:cubicBezTo>
                    <a:pt x="971" y="318"/>
                    <a:pt x="971" y="318"/>
                    <a:pt x="969" y="316"/>
                  </a:cubicBezTo>
                  <a:cubicBezTo>
                    <a:pt x="974" y="294"/>
                    <a:pt x="993" y="268"/>
                    <a:pt x="980" y="245"/>
                  </a:cubicBezTo>
                  <a:cubicBezTo>
                    <a:pt x="976" y="234"/>
                    <a:pt x="942" y="215"/>
                    <a:pt x="942" y="238"/>
                  </a:cubicBezTo>
                  <a:lnTo>
                    <a:pt x="941" y="239"/>
                  </a:lnTo>
                  <a:lnTo>
                    <a:pt x="938" y="238"/>
                  </a:lnTo>
                  <a:cubicBezTo>
                    <a:pt x="940" y="226"/>
                    <a:pt x="934" y="218"/>
                    <a:pt x="935" y="207"/>
                  </a:cubicBezTo>
                  <a:cubicBezTo>
                    <a:pt x="935" y="203"/>
                    <a:pt x="936" y="198"/>
                    <a:pt x="933" y="193"/>
                  </a:cubicBezTo>
                  <a:cubicBezTo>
                    <a:pt x="937" y="191"/>
                    <a:pt x="939" y="195"/>
                    <a:pt x="942" y="196"/>
                  </a:cubicBezTo>
                  <a:cubicBezTo>
                    <a:pt x="946" y="190"/>
                    <a:pt x="943" y="181"/>
                    <a:pt x="944" y="173"/>
                  </a:cubicBezTo>
                  <a:cubicBezTo>
                    <a:pt x="940" y="172"/>
                    <a:pt x="938" y="175"/>
                    <a:pt x="934" y="176"/>
                  </a:cubicBezTo>
                  <a:cubicBezTo>
                    <a:pt x="930" y="171"/>
                    <a:pt x="937" y="168"/>
                    <a:pt x="936" y="163"/>
                  </a:cubicBezTo>
                  <a:lnTo>
                    <a:pt x="912" y="165"/>
                  </a:lnTo>
                  <a:cubicBezTo>
                    <a:pt x="913" y="168"/>
                    <a:pt x="917" y="172"/>
                    <a:pt x="914" y="176"/>
                  </a:cubicBezTo>
                  <a:cubicBezTo>
                    <a:pt x="913" y="175"/>
                    <a:pt x="909" y="174"/>
                    <a:pt x="905" y="172"/>
                  </a:cubicBezTo>
                  <a:cubicBezTo>
                    <a:pt x="903" y="178"/>
                    <a:pt x="905" y="187"/>
                    <a:pt x="904" y="194"/>
                  </a:cubicBezTo>
                  <a:cubicBezTo>
                    <a:pt x="906" y="199"/>
                    <a:pt x="913" y="191"/>
                    <a:pt x="915" y="195"/>
                  </a:cubicBezTo>
                  <a:cubicBezTo>
                    <a:pt x="913" y="198"/>
                    <a:pt x="915" y="213"/>
                    <a:pt x="915" y="219"/>
                  </a:cubicBezTo>
                  <a:cubicBezTo>
                    <a:pt x="905" y="226"/>
                    <a:pt x="915" y="230"/>
                    <a:pt x="910" y="238"/>
                  </a:cubicBezTo>
                  <a:cubicBezTo>
                    <a:pt x="901" y="238"/>
                    <a:pt x="908" y="231"/>
                    <a:pt x="905" y="226"/>
                  </a:cubicBezTo>
                  <a:cubicBezTo>
                    <a:pt x="900" y="220"/>
                    <a:pt x="893" y="223"/>
                    <a:pt x="886" y="224"/>
                  </a:cubicBezTo>
                  <a:cubicBezTo>
                    <a:pt x="851" y="231"/>
                    <a:pt x="863" y="276"/>
                    <a:pt x="870" y="306"/>
                  </a:cubicBezTo>
                  <a:cubicBezTo>
                    <a:pt x="871" y="312"/>
                    <a:pt x="868" y="315"/>
                    <a:pt x="869" y="319"/>
                  </a:cubicBezTo>
                  <a:cubicBezTo>
                    <a:pt x="868" y="317"/>
                    <a:pt x="865" y="318"/>
                    <a:pt x="862" y="316"/>
                  </a:cubicBezTo>
                  <a:cubicBezTo>
                    <a:pt x="855" y="299"/>
                    <a:pt x="815" y="279"/>
                    <a:pt x="779" y="255"/>
                  </a:cubicBezTo>
                  <a:cubicBezTo>
                    <a:pt x="771" y="241"/>
                    <a:pt x="784" y="223"/>
                    <a:pt x="791" y="208"/>
                  </a:cubicBezTo>
                  <a:cubicBezTo>
                    <a:pt x="808" y="183"/>
                    <a:pt x="826" y="152"/>
                    <a:pt x="805" y="123"/>
                  </a:cubicBezTo>
                  <a:cubicBezTo>
                    <a:pt x="791" y="108"/>
                    <a:pt x="758" y="94"/>
                    <a:pt x="733" y="97"/>
                  </a:cubicBezTo>
                  <a:cubicBezTo>
                    <a:pt x="731" y="106"/>
                    <a:pt x="729" y="108"/>
                    <a:pt x="720" y="103"/>
                  </a:cubicBezTo>
                  <a:cubicBezTo>
                    <a:pt x="717" y="93"/>
                    <a:pt x="733" y="86"/>
                    <a:pt x="727" y="74"/>
                  </a:cubicBezTo>
                  <a:cubicBezTo>
                    <a:pt x="723" y="66"/>
                    <a:pt x="714" y="59"/>
                    <a:pt x="719" y="51"/>
                  </a:cubicBezTo>
                  <a:lnTo>
                    <a:pt x="734" y="56"/>
                  </a:lnTo>
                  <a:cubicBezTo>
                    <a:pt x="737" y="43"/>
                    <a:pt x="737" y="29"/>
                    <a:pt x="735" y="15"/>
                  </a:cubicBezTo>
                  <a:cubicBezTo>
                    <a:pt x="731" y="15"/>
                    <a:pt x="725" y="17"/>
                    <a:pt x="722" y="19"/>
                  </a:cubicBezTo>
                  <a:lnTo>
                    <a:pt x="719" y="17"/>
                  </a:lnTo>
                  <a:cubicBezTo>
                    <a:pt x="721" y="14"/>
                    <a:pt x="722" y="9"/>
                    <a:pt x="725" y="4"/>
                  </a:cubicBezTo>
                  <a:cubicBezTo>
                    <a:pt x="707" y="0"/>
                    <a:pt x="693" y="0"/>
                    <a:pt x="674" y="4"/>
                  </a:cubicBezTo>
                  <a:cubicBezTo>
                    <a:pt x="676" y="9"/>
                    <a:pt x="678" y="12"/>
                    <a:pt x="679" y="15"/>
                  </a:cubicBezTo>
                  <a:lnTo>
                    <a:pt x="677" y="17"/>
                  </a:lnTo>
                  <a:cubicBezTo>
                    <a:pt x="674" y="15"/>
                    <a:pt x="667" y="14"/>
                    <a:pt x="663" y="13"/>
                  </a:cubicBezTo>
                  <a:cubicBezTo>
                    <a:pt x="662" y="27"/>
                    <a:pt x="662" y="40"/>
                    <a:pt x="665" y="54"/>
                  </a:cubicBezTo>
                  <a:lnTo>
                    <a:pt x="679" y="50"/>
                  </a:lnTo>
                  <a:cubicBezTo>
                    <a:pt x="684" y="58"/>
                    <a:pt x="675" y="64"/>
                    <a:pt x="672" y="73"/>
                  </a:cubicBezTo>
                  <a:cubicBezTo>
                    <a:pt x="665" y="85"/>
                    <a:pt x="681" y="92"/>
                    <a:pt x="679" y="101"/>
                  </a:cubicBezTo>
                  <a:cubicBezTo>
                    <a:pt x="669" y="106"/>
                    <a:pt x="667" y="105"/>
                    <a:pt x="665" y="96"/>
                  </a:cubicBezTo>
                  <a:cubicBezTo>
                    <a:pt x="640" y="92"/>
                    <a:pt x="607" y="107"/>
                    <a:pt x="594" y="122"/>
                  </a:cubicBezTo>
                  <a:cubicBezTo>
                    <a:pt x="573" y="150"/>
                    <a:pt x="591" y="182"/>
                    <a:pt x="607" y="206"/>
                  </a:cubicBezTo>
                  <a:cubicBezTo>
                    <a:pt x="614" y="222"/>
                    <a:pt x="627" y="240"/>
                    <a:pt x="620" y="254"/>
                  </a:cubicBezTo>
                  <a:cubicBezTo>
                    <a:pt x="584" y="277"/>
                    <a:pt x="544" y="297"/>
                    <a:pt x="537" y="314"/>
                  </a:cubicBezTo>
                  <a:cubicBezTo>
                    <a:pt x="534" y="316"/>
                    <a:pt x="531" y="315"/>
                    <a:pt x="529" y="317"/>
                  </a:cubicBezTo>
                  <a:cubicBezTo>
                    <a:pt x="530" y="313"/>
                    <a:pt x="528" y="311"/>
                    <a:pt x="530" y="306"/>
                  </a:cubicBezTo>
                  <a:cubicBezTo>
                    <a:pt x="536" y="276"/>
                    <a:pt x="548" y="230"/>
                    <a:pt x="513" y="222"/>
                  </a:cubicBezTo>
                  <a:cubicBezTo>
                    <a:pt x="506" y="221"/>
                    <a:pt x="498" y="218"/>
                    <a:pt x="494" y="225"/>
                  </a:cubicBezTo>
                  <a:cubicBezTo>
                    <a:pt x="490" y="230"/>
                    <a:pt x="498" y="236"/>
                    <a:pt x="488" y="236"/>
                  </a:cubicBezTo>
                  <a:cubicBezTo>
                    <a:pt x="483" y="228"/>
                    <a:pt x="493" y="224"/>
                    <a:pt x="483" y="217"/>
                  </a:cubicBezTo>
                  <a:cubicBezTo>
                    <a:pt x="483" y="212"/>
                    <a:pt x="486" y="196"/>
                    <a:pt x="483" y="194"/>
                  </a:cubicBezTo>
                  <a:cubicBezTo>
                    <a:pt x="486" y="189"/>
                    <a:pt x="492" y="197"/>
                    <a:pt x="494" y="192"/>
                  </a:cubicBezTo>
                  <a:cubicBezTo>
                    <a:pt x="493" y="185"/>
                    <a:pt x="495" y="177"/>
                    <a:pt x="493" y="171"/>
                  </a:cubicBezTo>
                  <a:cubicBezTo>
                    <a:pt x="490" y="173"/>
                    <a:pt x="486" y="173"/>
                    <a:pt x="484" y="174"/>
                  </a:cubicBezTo>
                  <a:cubicBezTo>
                    <a:pt x="481" y="171"/>
                    <a:pt x="486" y="167"/>
                    <a:pt x="487" y="163"/>
                  </a:cubicBezTo>
                  <a:lnTo>
                    <a:pt x="463" y="162"/>
                  </a:lnTo>
                  <a:cubicBezTo>
                    <a:pt x="462" y="167"/>
                    <a:pt x="468" y="170"/>
                    <a:pt x="465" y="174"/>
                  </a:cubicBezTo>
                  <a:cubicBezTo>
                    <a:pt x="461" y="174"/>
                    <a:pt x="458" y="170"/>
                    <a:pt x="454" y="171"/>
                  </a:cubicBezTo>
                  <a:cubicBezTo>
                    <a:pt x="455" y="179"/>
                    <a:pt x="452" y="188"/>
                    <a:pt x="456" y="195"/>
                  </a:cubicBezTo>
                  <a:cubicBezTo>
                    <a:pt x="459" y="194"/>
                    <a:pt x="462" y="190"/>
                    <a:pt x="465" y="191"/>
                  </a:cubicBezTo>
                  <a:cubicBezTo>
                    <a:pt x="463" y="197"/>
                    <a:pt x="464" y="202"/>
                    <a:pt x="464" y="206"/>
                  </a:cubicBezTo>
                  <a:cubicBezTo>
                    <a:pt x="465" y="216"/>
                    <a:pt x="458" y="225"/>
                    <a:pt x="461" y="236"/>
                  </a:cubicBezTo>
                  <a:lnTo>
                    <a:pt x="458" y="237"/>
                  </a:lnTo>
                  <a:lnTo>
                    <a:pt x="456" y="236"/>
                  </a:lnTo>
                  <a:cubicBezTo>
                    <a:pt x="456" y="213"/>
                    <a:pt x="423" y="232"/>
                    <a:pt x="418" y="243"/>
                  </a:cubicBezTo>
                  <a:cubicBezTo>
                    <a:pt x="406" y="266"/>
                    <a:pt x="425" y="292"/>
                    <a:pt x="429" y="314"/>
                  </a:cubicBezTo>
                  <a:cubicBezTo>
                    <a:pt x="428" y="316"/>
                    <a:pt x="427" y="317"/>
                    <a:pt x="426" y="317"/>
                  </a:cubicBezTo>
                  <a:cubicBezTo>
                    <a:pt x="406" y="311"/>
                    <a:pt x="388" y="305"/>
                    <a:pt x="377" y="291"/>
                  </a:cubicBezTo>
                  <a:cubicBezTo>
                    <a:pt x="369" y="255"/>
                    <a:pt x="397" y="224"/>
                    <a:pt x="387" y="188"/>
                  </a:cubicBezTo>
                  <a:cubicBezTo>
                    <a:pt x="383" y="170"/>
                    <a:pt x="369" y="165"/>
                    <a:pt x="353" y="159"/>
                  </a:cubicBezTo>
                  <a:cubicBezTo>
                    <a:pt x="343" y="157"/>
                    <a:pt x="331" y="148"/>
                    <a:pt x="321" y="152"/>
                  </a:cubicBezTo>
                  <a:cubicBezTo>
                    <a:pt x="290" y="181"/>
                    <a:pt x="259" y="206"/>
                    <a:pt x="221" y="225"/>
                  </a:cubicBezTo>
                  <a:cubicBezTo>
                    <a:pt x="218" y="228"/>
                    <a:pt x="218" y="231"/>
                    <a:pt x="217" y="233"/>
                  </a:cubicBezTo>
                  <a:cubicBezTo>
                    <a:pt x="207" y="262"/>
                    <a:pt x="238" y="267"/>
                    <a:pt x="245" y="288"/>
                  </a:cubicBezTo>
                  <a:cubicBezTo>
                    <a:pt x="250" y="301"/>
                    <a:pt x="222" y="290"/>
                    <a:pt x="218" y="289"/>
                  </a:cubicBezTo>
                  <a:cubicBezTo>
                    <a:pt x="197" y="295"/>
                    <a:pt x="189" y="317"/>
                    <a:pt x="206" y="334"/>
                  </a:cubicBezTo>
                  <a:cubicBezTo>
                    <a:pt x="210" y="336"/>
                    <a:pt x="217" y="343"/>
                    <a:pt x="223" y="339"/>
                  </a:cubicBezTo>
                  <a:cubicBezTo>
                    <a:pt x="224" y="334"/>
                    <a:pt x="221" y="327"/>
                    <a:pt x="226" y="325"/>
                  </a:cubicBezTo>
                  <a:cubicBezTo>
                    <a:pt x="239" y="324"/>
                    <a:pt x="251" y="326"/>
                    <a:pt x="263" y="319"/>
                  </a:cubicBezTo>
                  <a:cubicBezTo>
                    <a:pt x="264" y="328"/>
                    <a:pt x="252" y="338"/>
                    <a:pt x="256" y="349"/>
                  </a:cubicBezTo>
                  <a:cubicBezTo>
                    <a:pt x="260" y="360"/>
                    <a:pt x="267" y="367"/>
                    <a:pt x="276" y="372"/>
                  </a:cubicBezTo>
                  <a:cubicBezTo>
                    <a:pt x="282" y="373"/>
                    <a:pt x="289" y="379"/>
                    <a:pt x="294" y="374"/>
                  </a:cubicBezTo>
                  <a:cubicBezTo>
                    <a:pt x="287" y="356"/>
                    <a:pt x="281" y="348"/>
                    <a:pt x="296" y="330"/>
                  </a:cubicBezTo>
                  <a:cubicBezTo>
                    <a:pt x="298" y="327"/>
                    <a:pt x="309" y="315"/>
                    <a:pt x="307" y="311"/>
                  </a:cubicBezTo>
                  <a:cubicBezTo>
                    <a:pt x="320" y="284"/>
                    <a:pt x="273" y="261"/>
                    <a:pt x="284" y="229"/>
                  </a:cubicBezTo>
                  <a:cubicBezTo>
                    <a:pt x="300" y="218"/>
                    <a:pt x="325" y="203"/>
                    <a:pt x="343" y="200"/>
                  </a:cubicBezTo>
                  <a:cubicBezTo>
                    <a:pt x="345" y="203"/>
                    <a:pt x="345" y="205"/>
                    <a:pt x="345" y="208"/>
                  </a:cubicBezTo>
                  <a:cubicBezTo>
                    <a:pt x="332" y="241"/>
                    <a:pt x="338" y="290"/>
                    <a:pt x="369" y="312"/>
                  </a:cubicBezTo>
                  <a:cubicBezTo>
                    <a:pt x="383" y="323"/>
                    <a:pt x="404" y="320"/>
                    <a:pt x="421" y="325"/>
                  </a:cubicBezTo>
                  <a:lnTo>
                    <a:pt x="422" y="327"/>
                  </a:lnTo>
                  <a:cubicBezTo>
                    <a:pt x="419" y="332"/>
                    <a:pt x="416" y="329"/>
                    <a:pt x="412" y="332"/>
                  </a:cubicBezTo>
                  <a:cubicBezTo>
                    <a:pt x="408" y="335"/>
                    <a:pt x="404" y="340"/>
                    <a:pt x="402" y="343"/>
                  </a:cubicBezTo>
                  <a:cubicBezTo>
                    <a:pt x="391" y="341"/>
                    <a:pt x="372" y="350"/>
                    <a:pt x="364" y="356"/>
                  </a:cubicBezTo>
                  <a:cubicBezTo>
                    <a:pt x="344" y="373"/>
                    <a:pt x="342" y="418"/>
                    <a:pt x="368" y="431"/>
                  </a:cubicBezTo>
                  <a:cubicBezTo>
                    <a:pt x="379" y="414"/>
                    <a:pt x="410" y="405"/>
                    <a:pt x="428" y="416"/>
                  </a:cubicBezTo>
                  <a:lnTo>
                    <a:pt x="428" y="418"/>
                  </a:lnTo>
                  <a:cubicBezTo>
                    <a:pt x="424" y="425"/>
                    <a:pt x="403" y="431"/>
                    <a:pt x="395" y="434"/>
                  </a:cubicBezTo>
                  <a:lnTo>
                    <a:pt x="368" y="443"/>
                  </a:lnTo>
                  <a:cubicBezTo>
                    <a:pt x="351" y="444"/>
                    <a:pt x="330" y="441"/>
                    <a:pt x="320" y="428"/>
                  </a:cubicBezTo>
                  <a:lnTo>
                    <a:pt x="318" y="428"/>
                  </a:lnTo>
                  <a:cubicBezTo>
                    <a:pt x="318" y="458"/>
                    <a:pt x="359" y="471"/>
                    <a:pt x="382" y="466"/>
                  </a:cubicBezTo>
                  <a:cubicBezTo>
                    <a:pt x="392" y="465"/>
                    <a:pt x="402" y="458"/>
                    <a:pt x="411" y="456"/>
                  </a:cubicBezTo>
                  <a:cubicBezTo>
                    <a:pt x="414" y="464"/>
                    <a:pt x="415" y="486"/>
                    <a:pt x="430" y="484"/>
                  </a:cubicBezTo>
                  <a:cubicBezTo>
                    <a:pt x="428" y="475"/>
                    <a:pt x="432" y="467"/>
                    <a:pt x="437" y="461"/>
                  </a:cubicBezTo>
                  <a:cubicBezTo>
                    <a:pt x="452" y="446"/>
                    <a:pt x="476" y="447"/>
                    <a:pt x="496" y="453"/>
                  </a:cubicBezTo>
                  <a:cubicBezTo>
                    <a:pt x="508" y="457"/>
                    <a:pt x="520" y="450"/>
                    <a:pt x="530" y="458"/>
                  </a:cubicBezTo>
                  <a:lnTo>
                    <a:pt x="561" y="501"/>
                  </a:lnTo>
                  <a:cubicBezTo>
                    <a:pt x="573" y="525"/>
                    <a:pt x="572" y="553"/>
                    <a:pt x="561" y="577"/>
                  </a:cubicBezTo>
                  <a:cubicBezTo>
                    <a:pt x="555" y="585"/>
                    <a:pt x="551" y="593"/>
                    <a:pt x="541" y="596"/>
                  </a:cubicBezTo>
                  <a:cubicBezTo>
                    <a:pt x="529" y="596"/>
                    <a:pt x="519" y="596"/>
                    <a:pt x="513" y="587"/>
                  </a:cubicBezTo>
                  <a:cubicBezTo>
                    <a:pt x="512" y="588"/>
                    <a:pt x="511" y="591"/>
                    <a:pt x="510" y="591"/>
                  </a:cubicBezTo>
                  <a:cubicBezTo>
                    <a:pt x="510" y="592"/>
                    <a:pt x="510" y="592"/>
                    <a:pt x="510" y="592"/>
                  </a:cubicBezTo>
                  <a:cubicBezTo>
                    <a:pt x="510" y="592"/>
                    <a:pt x="510" y="592"/>
                    <a:pt x="510" y="592"/>
                  </a:cubicBezTo>
                  <a:cubicBezTo>
                    <a:pt x="510" y="612"/>
                    <a:pt x="521" y="630"/>
                    <a:pt x="542" y="630"/>
                  </a:cubicBezTo>
                  <a:cubicBezTo>
                    <a:pt x="544" y="646"/>
                    <a:pt x="508" y="649"/>
                    <a:pt x="498" y="643"/>
                  </a:cubicBezTo>
                  <a:lnTo>
                    <a:pt x="486" y="628"/>
                  </a:lnTo>
                  <a:lnTo>
                    <a:pt x="484" y="628"/>
                  </a:lnTo>
                  <a:cubicBezTo>
                    <a:pt x="477" y="637"/>
                    <a:pt x="478" y="649"/>
                    <a:pt x="478" y="660"/>
                  </a:cubicBezTo>
                  <a:cubicBezTo>
                    <a:pt x="478" y="660"/>
                    <a:pt x="478" y="661"/>
                    <a:pt x="478" y="661"/>
                  </a:cubicBezTo>
                  <a:cubicBezTo>
                    <a:pt x="476" y="663"/>
                    <a:pt x="469" y="670"/>
                    <a:pt x="455" y="663"/>
                  </a:cubicBezTo>
                  <a:cubicBezTo>
                    <a:pt x="434" y="653"/>
                    <a:pt x="438" y="614"/>
                    <a:pt x="438" y="613"/>
                  </a:cubicBezTo>
                  <a:cubicBezTo>
                    <a:pt x="438" y="592"/>
                    <a:pt x="425" y="575"/>
                    <a:pt x="409" y="558"/>
                  </a:cubicBezTo>
                  <a:lnTo>
                    <a:pt x="347" y="503"/>
                  </a:lnTo>
                  <a:cubicBezTo>
                    <a:pt x="333" y="493"/>
                    <a:pt x="324" y="481"/>
                    <a:pt x="317" y="470"/>
                  </a:cubicBezTo>
                  <a:lnTo>
                    <a:pt x="310" y="483"/>
                  </a:lnTo>
                  <a:cubicBezTo>
                    <a:pt x="296" y="479"/>
                    <a:pt x="254" y="420"/>
                    <a:pt x="248" y="408"/>
                  </a:cubicBezTo>
                  <a:cubicBezTo>
                    <a:pt x="244" y="409"/>
                    <a:pt x="244" y="412"/>
                    <a:pt x="241" y="412"/>
                  </a:cubicBezTo>
                  <a:cubicBezTo>
                    <a:pt x="192" y="364"/>
                    <a:pt x="150" y="289"/>
                    <a:pt x="115" y="234"/>
                  </a:cubicBezTo>
                  <a:cubicBezTo>
                    <a:pt x="87" y="232"/>
                    <a:pt x="88" y="286"/>
                    <a:pt x="90" y="302"/>
                  </a:cubicBezTo>
                  <a:cubicBezTo>
                    <a:pt x="94" y="323"/>
                    <a:pt x="108" y="371"/>
                    <a:pt x="127" y="395"/>
                  </a:cubicBezTo>
                  <a:lnTo>
                    <a:pt x="70" y="350"/>
                  </a:lnTo>
                  <a:cubicBezTo>
                    <a:pt x="62" y="344"/>
                    <a:pt x="53" y="338"/>
                    <a:pt x="43" y="341"/>
                  </a:cubicBezTo>
                  <a:cubicBezTo>
                    <a:pt x="37" y="343"/>
                    <a:pt x="41" y="358"/>
                    <a:pt x="40" y="363"/>
                  </a:cubicBezTo>
                  <a:cubicBezTo>
                    <a:pt x="45" y="397"/>
                    <a:pt x="60" y="426"/>
                    <a:pt x="78" y="457"/>
                  </a:cubicBezTo>
                  <a:lnTo>
                    <a:pt x="77" y="459"/>
                  </a:lnTo>
                  <a:cubicBezTo>
                    <a:pt x="58" y="454"/>
                    <a:pt x="38" y="449"/>
                    <a:pt x="19" y="448"/>
                  </a:cubicBezTo>
                  <a:cubicBezTo>
                    <a:pt x="17" y="449"/>
                    <a:pt x="17" y="453"/>
                    <a:pt x="16" y="454"/>
                  </a:cubicBezTo>
                  <a:cubicBezTo>
                    <a:pt x="19" y="497"/>
                    <a:pt x="56" y="519"/>
                    <a:pt x="84" y="543"/>
                  </a:cubicBezTo>
                  <a:cubicBezTo>
                    <a:pt x="62" y="541"/>
                    <a:pt x="19" y="532"/>
                    <a:pt x="1" y="543"/>
                  </a:cubicBezTo>
                  <a:cubicBezTo>
                    <a:pt x="2" y="546"/>
                    <a:pt x="0" y="548"/>
                    <a:pt x="2" y="551"/>
                  </a:cubicBezTo>
                  <a:cubicBezTo>
                    <a:pt x="21" y="583"/>
                    <a:pt x="36" y="597"/>
                    <a:pt x="75" y="609"/>
                  </a:cubicBezTo>
                  <a:cubicBezTo>
                    <a:pt x="66" y="609"/>
                    <a:pt x="24" y="614"/>
                    <a:pt x="14" y="626"/>
                  </a:cubicBezTo>
                  <a:cubicBezTo>
                    <a:pt x="11" y="628"/>
                    <a:pt x="13" y="632"/>
                    <a:pt x="15" y="634"/>
                  </a:cubicBezTo>
                  <a:cubicBezTo>
                    <a:pt x="18" y="647"/>
                    <a:pt x="66" y="674"/>
                    <a:pt x="77" y="677"/>
                  </a:cubicBezTo>
                  <a:cubicBezTo>
                    <a:pt x="61" y="687"/>
                    <a:pt x="34" y="693"/>
                    <a:pt x="24" y="706"/>
                  </a:cubicBezTo>
                  <a:cubicBezTo>
                    <a:pt x="24" y="727"/>
                    <a:pt x="67" y="742"/>
                    <a:pt x="91" y="743"/>
                  </a:cubicBezTo>
                  <a:cubicBezTo>
                    <a:pt x="82" y="749"/>
                    <a:pt x="57" y="772"/>
                    <a:pt x="58" y="790"/>
                  </a:cubicBezTo>
                  <a:cubicBezTo>
                    <a:pt x="75" y="800"/>
                    <a:pt x="107" y="810"/>
                    <a:pt x="118" y="808"/>
                  </a:cubicBezTo>
                  <a:cubicBezTo>
                    <a:pt x="112" y="816"/>
                    <a:pt x="96" y="836"/>
                    <a:pt x="105" y="855"/>
                  </a:cubicBezTo>
                  <a:cubicBezTo>
                    <a:pt x="116" y="866"/>
                    <a:pt x="138" y="868"/>
                    <a:pt x="162" y="862"/>
                  </a:cubicBezTo>
                  <a:lnTo>
                    <a:pt x="184" y="847"/>
                  </a:lnTo>
                  <a:cubicBezTo>
                    <a:pt x="175" y="865"/>
                    <a:pt x="156" y="882"/>
                    <a:pt x="168" y="919"/>
                  </a:cubicBezTo>
                  <a:cubicBezTo>
                    <a:pt x="186" y="922"/>
                    <a:pt x="201" y="923"/>
                    <a:pt x="229" y="891"/>
                  </a:cubicBezTo>
                  <a:cubicBezTo>
                    <a:pt x="231" y="889"/>
                    <a:pt x="233" y="887"/>
                    <a:pt x="235" y="885"/>
                  </a:cubicBezTo>
                  <a:cubicBezTo>
                    <a:pt x="221" y="905"/>
                    <a:pt x="206" y="926"/>
                    <a:pt x="227" y="962"/>
                  </a:cubicBezTo>
                  <a:cubicBezTo>
                    <a:pt x="243" y="964"/>
                    <a:pt x="265" y="958"/>
                    <a:pt x="277" y="944"/>
                  </a:cubicBezTo>
                  <a:cubicBezTo>
                    <a:pt x="288" y="931"/>
                    <a:pt x="298" y="916"/>
                    <a:pt x="307" y="899"/>
                  </a:cubicBezTo>
                  <a:cubicBezTo>
                    <a:pt x="295" y="929"/>
                    <a:pt x="291" y="971"/>
                    <a:pt x="312" y="989"/>
                  </a:cubicBezTo>
                  <a:cubicBezTo>
                    <a:pt x="326" y="986"/>
                    <a:pt x="344" y="978"/>
                    <a:pt x="352" y="965"/>
                  </a:cubicBezTo>
                  <a:cubicBezTo>
                    <a:pt x="368" y="944"/>
                    <a:pt x="373" y="916"/>
                    <a:pt x="379" y="890"/>
                  </a:cubicBezTo>
                  <a:cubicBezTo>
                    <a:pt x="375" y="917"/>
                    <a:pt x="366" y="953"/>
                    <a:pt x="396" y="970"/>
                  </a:cubicBezTo>
                  <a:cubicBezTo>
                    <a:pt x="399" y="973"/>
                    <a:pt x="402" y="973"/>
                    <a:pt x="405" y="974"/>
                  </a:cubicBezTo>
                  <a:cubicBezTo>
                    <a:pt x="400" y="975"/>
                    <a:pt x="396" y="978"/>
                    <a:pt x="392" y="982"/>
                  </a:cubicBezTo>
                  <a:lnTo>
                    <a:pt x="391" y="983"/>
                  </a:lnTo>
                  <a:cubicBezTo>
                    <a:pt x="387" y="989"/>
                    <a:pt x="386" y="995"/>
                    <a:pt x="388" y="1000"/>
                  </a:cubicBezTo>
                  <a:cubicBezTo>
                    <a:pt x="389" y="1002"/>
                    <a:pt x="390" y="1003"/>
                    <a:pt x="391" y="1004"/>
                  </a:cubicBezTo>
                  <a:cubicBezTo>
                    <a:pt x="388" y="1005"/>
                    <a:pt x="386" y="1008"/>
                    <a:pt x="385" y="1013"/>
                  </a:cubicBezTo>
                  <a:cubicBezTo>
                    <a:pt x="383" y="1019"/>
                    <a:pt x="384" y="1023"/>
                    <a:pt x="387" y="1027"/>
                  </a:cubicBezTo>
                  <a:cubicBezTo>
                    <a:pt x="386" y="1028"/>
                    <a:pt x="384" y="1029"/>
                    <a:pt x="383" y="1031"/>
                  </a:cubicBezTo>
                  <a:cubicBezTo>
                    <a:pt x="378" y="1038"/>
                    <a:pt x="380" y="1048"/>
                    <a:pt x="387" y="1054"/>
                  </a:cubicBezTo>
                  <a:cubicBezTo>
                    <a:pt x="391" y="1058"/>
                    <a:pt x="403" y="1065"/>
                    <a:pt x="409" y="1067"/>
                  </a:cubicBezTo>
                  <a:cubicBezTo>
                    <a:pt x="409" y="1068"/>
                    <a:pt x="409" y="1068"/>
                    <a:pt x="410" y="1068"/>
                  </a:cubicBezTo>
                  <a:cubicBezTo>
                    <a:pt x="410" y="1069"/>
                    <a:pt x="410" y="1069"/>
                    <a:pt x="410" y="1070"/>
                  </a:cubicBezTo>
                  <a:lnTo>
                    <a:pt x="412" y="1069"/>
                  </a:lnTo>
                  <a:cubicBezTo>
                    <a:pt x="412" y="1070"/>
                    <a:pt x="412" y="1070"/>
                    <a:pt x="413" y="1071"/>
                  </a:cubicBezTo>
                  <a:lnTo>
                    <a:pt x="414" y="1076"/>
                  </a:lnTo>
                  <a:lnTo>
                    <a:pt x="419" y="1077"/>
                  </a:lnTo>
                  <a:cubicBezTo>
                    <a:pt x="419" y="1077"/>
                    <a:pt x="419" y="1077"/>
                    <a:pt x="419" y="1077"/>
                  </a:cubicBezTo>
                  <a:cubicBezTo>
                    <a:pt x="420" y="1077"/>
                    <a:pt x="420" y="1077"/>
                    <a:pt x="420" y="1078"/>
                  </a:cubicBezTo>
                  <a:cubicBezTo>
                    <a:pt x="420" y="1078"/>
                    <a:pt x="420" y="1078"/>
                    <a:pt x="420" y="1078"/>
                  </a:cubicBezTo>
                  <a:lnTo>
                    <a:pt x="421" y="1079"/>
                  </a:lnTo>
                  <a:cubicBezTo>
                    <a:pt x="422" y="1079"/>
                    <a:pt x="422" y="1080"/>
                    <a:pt x="423" y="1080"/>
                  </a:cubicBezTo>
                  <a:lnTo>
                    <a:pt x="424" y="1081"/>
                  </a:lnTo>
                  <a:lnTo>
                    <a:pt x="424" y="1082"/>
                  </a:lnTo>
                  <a:cubicBezTo>
                    <a:pt x="424" y="1082"/>
                    <a:pt x="425" y="1083"/>
                    <a:pt x="425" y="1083"/>
                  </a:cubicBezTo>
                  <a:lnTo>
                    <a:pt x="425" y="1085"/>
                  </a:lnTo>
                  <a:lnTo>
                    <a:pt x="426" y="1086"/>
                  </a:lnTo>
                  <a:cubicBezTo>
                    <a:pt x="429" y="1091"/>
                    <a:pt x="433" y="1094"/>
                    <a:pt x="437" y="1096"/>
                  </a:cubicBezTo>
                  <a:cubicBezTo>
                    <a:pt x="439" y="1097"/>
                    <a:pt x="440" y="1097"/>
                    <a:pt x="441" y="1098"/>
                  </a:cubicBezTo>
                  <a:cubicBezTo>
                    <a:pt x="442" y="1098"/>
                    <a:pt x="442" y="1098"/>
                    <a:pt x="443" y="1098"/>
                  </a:cubicBezTo>
                  <a:cubicBezTo>
                    <a:pt x="447" y="1099"/>
                    <a:pt x="452" y="1098"/>
                    <a:pt x="456" y="1095"/>
                  </a:cubicBezTo>
                  <a:cubicBezTo>
                    <a:pt x="459" y="1096"/>
                    <a:pt x="462" y="1097"/>
                    <a:pt x="465" y="1097"/>
                  </a:cubicBezTo>
                  <a:cubicBezTo>
                    <a:pt x="473" y="1097"/>
                    <a:pt x="480" y="1094"/>
                    <a:pt x="486" y="1088"/>
                  </a:cubicBezTo>
                  <a:lnTo>
                    <a:pt x="489" y="1086"/>
                  </a:lnTo>
                  <a:cubicBezTo>
                    <a:pt x="502" y="1107"/>
                    <a:pt x="516" y="1128"/>
                    <a:pt x="533" y="1148"/>
                  </a:cubicBezTo>
                  <a:cubicBezTo>
                    <a:pt x="530" y="1151"/>
                    <a:pt x="527" y="1153"/>
                    <a:pt x="523" y="1155"/>
                  </a:cubicBezTo>
                  <a:lnTo>
                    <a:pt x="522" y="1156"/>
                  </a:lnTo>
                  <a:lnTo>
                    <a:pt x="521" y="1157"/>
                  </a:lnTo>
                  <a:cubicBezTo>
                    <a:pt x="515" y="1162"/>
                    <a:pt x="506" y="1164"/>
                    <a:pt x="493" y="1164"/>
                  </a:cubicBezTo>
                  <a:cubicBezTo>
                    <a:pt x="478" y="1164"/>
                    <a:pt x="462" y="1161"/>
                    <a:pt x="451" y="1159"/>
                  </a:cubicBezTo>
                  <a:lnTo>
                    <a:pt x="429" y="1154"/>
                  </a:lnTo>
                  <a:lnTo>
                    <a:pt x="439" y="1175"/>
                  </a:lnTo>
                  <a:cubicBezTo>
                    <a:pt x="445" y="1185"/>
                    <a:pt x="459" y="1202"/>
                    <a:pt x="480" y="1213"/>
                  </a:cubicBezTo>
                  <a:cubicBezTo>
                    <a:pt x="476" y="1216"/>
                    <a:pt x="472" y="1219"/>
                    <a:pt x="469" y="1222"/>
                  </a:cubicBezTo>
                  <a:cubicBezTo>
                    <a:pt x="449" y="1239"/>
                    <a:pt x="431" y="1254"/>
                    <a:pt x="418" y="1254"/>
                  </a:cubicBezTo>
                  <a:cubicBezTo>
                    <a:pt x="416" y="1254"/>
                    <a:pt x="415" y="1254"/>
                    <a:pt x="413" y="1254"/>
                  </a:cubicBezTo>
                  <a:cubicBezTo>
                    <a:pt x="404" y="1251"/>
                    <a:pt x="398" y="1241"/>
                    <a:pt x="399" y="1226"/>
                  </a:cubicBezTo>
                  <a:lnTo>
                    <a:pt x="400" y="1206"/>
                  </a:lnTo>
                  <a:lnTo>
                    <a:pt x="383" y="1217"/>
                  </a:lnTo>
                  <a:cubicBezTo>
                    <a:pt x="359" y="1230"/>
                    <a:pt x="348" y="1269"/>
                    <a:pt x="355" y="1290"/>
                  </a:cubicBezTo>
                  <a:cubicBezTo>
                    <a:pt x="361" y="1305"/>
                    <a:pt x="369" y="1314"/>
                    <a:pt x="376" y="1319"/>
                  </a:cubicBezTo>
                  <a:cubicBezTo>
                    <a:pt x="354" y="1331"/>
                    <a:pt x="346" y="1347"/>
                    <a:pt x="345" y="1377"/>
                  </a:cubicBezTo>
                  <a:cubicBezTo>
                    <a:pt x="345" y="1404"/>
                    <a:pt x="360" y="1430"/>
                    <a:pt x="385" y="1446"/>
                  </a:cubicBezTo>
                  <a:lnTo>
                    <a:pt x="399" y="1453"/>
                  </a:lnTo>
                  <a:lnTo>
                    <a:pt x="402" y="1438"/>
                  </a:lnTo>
                  <a:close/>
                  <a:moveTo>
                    <a:pt x="979" y="1066"/>
                  </a:moveTo>
                  <a:lnTo>
                    <a:pt x="979" y="1066"/>
                  </a:lnTo>
                  <a:lnTo>
                    <a:pt x="979" y="1067"/>
                  </a:lnTo>
                  <a:lnTo>
                    <a:pt x="980" y="1069"/>
                  </a:lnTo>
                  <a:cubicBezTo>
                    <a:pt x="979" y="1069"/>
                    <a:pt x="979" y="1069"/>
                    <a:pt x="979" y="1069"/>
                  </a:cubicBezTo>
                  <a:cubicBezTo>
                    <a:pt x="979" y="1068"/>
                    <a:pt x="979" y="1067"/>
                    <a:pt x="979" y="1066"/>
                  </a:cubicBezTo>
                  <a:close/>
                  <a:moveTo>
                    <a:pt x="923" y="1061"/>
                  </a:moveTo>
                  <a:lnTo>
                    <a:pt x="923" y="1061"/>
                  </a:lnTo>
                  <a:cubicBezTo>
                    <a:pt x="922" y="1064"/>
                    <a:pt x="922" y="1067"/>
                    <a:pt x="922" y="1070"/>
                  </a:cubicBezTo>
                  <a:lnTo>
                    <a:pt x="921" y="1071"/>
                  </a:lnTo>
                  <a:cubicBezTo>
                    <a:pt x="920" y="1073"/>
                    <a:pt x="919" y="1073"/>
                    <a:pt x="918" y="1074"/>
                  </a:cubicBezTo>
                  <a:lnTo>
                    <a:pt x="917" y="1074"/>
                  </a:lnTo>
                  <a:cubicBezTo>
                    <a:pt x="917" y="1074"/>
                    <a:pt x="917" y="1074"/>
                    <a:pt x="916" y="1074"/>
                  </a:cubicBezTo>
                  <a:cubicBezTo>
                    <a:pt x="919" y="1070"/>
                    <a:pt x="921" y="1066"/>
                    <a:pt x="923" y="1061"/>
                  </a:cubicBezTo>
                  <a:close/>
                  <a:moveTo>
                    <a:pt x="674" y="268"/>
                  </a:moveTo>
                  <a:lnTo>
                    <a:pt x="674" y="268"/>
                  </a:lnTo>
                  <a:cubicBezTo>
                    <a:pt x="692" y="263"/>
                    <a:pt x="704" y="263"/>
                    <a:pt x="727" y="269"/>
                  </a:cubicBezTo>
                  <a:cubicBezTo>
                    <a:pt x="742" y="279"/>
                    <a:pt x="771" y="300"/>
                    <a:pt x="789" y="312"/>
                  </a:cubicBezTo>
                  <a:lnTo>
                    <a:pt x="754" y="305"/>
                  </a:lnTo>
                  <a:cubicBezTo>
                    <a:pt x="752" y="310"/>
                    <a:pt x="756" y="314"/>
                    <a:pt x="759" y="318"/>
                  </a:cubicBezTo>
                  <a:cubicBezTo>
                    <a:pt x="770" y="332"/>
                    <a:pt x="784" y="341"/>
                    <a:pt x="801" y="346"/>
                  </a:cubicBezTo>
                  <a:cubicBezTo>
                    <a:pt x="793" y="350"/>
                    <a:pt x="779" y="344"/>
                    <a:pt x="771" y="342"/>
                  </a:cubicBezTo>
                  <a:cubicBezTo>
                    <a:pt x="768" y="344"/>
                    <a:pt x="771" y="344"/>
                    <a:pt x="770" y="347"/>
                  </a:cubicBezTo>
                  <a:cubicBezTo>
                    <a:pt x="776" y="359"/>
                    <a:pt x="785" y="369"/>
                    <a:pt x="798" y="374"/>
                  </a:cubicBezTo>
                  <a:cubicBezTo>
                    <a:pt x="778" y="390"/>
                    <a:pt x="742" y="387"/>
                    <a:pt x="720" y="392"/>
                  </a:cubicBezTo>
                  <a:cubicBezTo>
                    <a:pt x="726" y="410"/>
                    <a:pt x="738" y="412"/>
                    <a:pt x="750" y="415"/>
                  </a:cubicBezTo>
                  <a:cubicBezTo>
                    <a:pt x="733" y="436"/>
                    <a:pt x="721" y="467"/>
                    <a:pt x="710" y="498"/>
                  </a:cubicBezTo>
                  <a:lnTo>
                    <a:pt x="700" y="541"/>
                  </a:lnTo>
                  <a:cubicBezTo>
                    <a:pt x="690" y="497"/>
                    <a:pt x="680" y="450"/>
                    <a:pt x="655" y="412"/>
                  </a:cubicBezTo>
                  <a:cubicBezTo>
                    <a:pt x="661" y="411"/>
                    <a:pt x="682" y="401"/>
                    <a:pt x="678" y="393"/>
                  </a:cubicBezTo>
                  <a:cubicBezTo>
                    <a:pt x="641" y="390"/>
                    <a:pt x="632" y="392"/>
                    <a:pt x="603" y="370"/>
                  </a:cubicBezTo>
                  <a:lnTo>
                    <a:pt x="603" y="367"/>
                  </a:lnTo>
                  <a:cubicBezTo>
                    <a:pt x="608" y="366"/>
                    <a:pt x="632" y="348"/>
                    <a:pt x="625" y="341"/>
                  </a:cubicBezTo>
                  <a:lnTo>
                    <a:pt x="600" y="344"/>
                  </a:lnTo>
                  <a:cubicBezTo>
                    <a:pt x="615" y="336"/>
                    <a:pt x="636" y="329"/>
                    <a:pt x="640" y="311"/>
                  </a:cubicBezTo>
                  <a:cubicBezTo>
                    <a:pt x="640" y="309"/>
                    <a:pt x="639" y="309"/>
                    <a:pt x="638" y="308"/>
                  </a:cubicBezTo>
                  <a:lnTo>
                    <a:pt x="614" y="315"/>
                  </a:lnTo>
                  <a:lnTo>
                    <a:pt x="580" y="323"/>
                  </a:lnTo>
                  <a:cubicBezTo>
                    <a:pt x="614" y="310"/>
                    <a:pt x="642" y="284"/>
                    <a:pt x="674" y="268"/>
                  </a:cubicBezTo>
                  <a:close/>
                  <a:moveTo>
                    <a:pt x="419" y="1069"/>
                  </a:moveTo>
                  <a:lnTo>
                    <a:pt x="419" y="1069"/>
                  </a:lnTo>
                  <a:lnTo>
                    <a:pt x="419" y="1067"/>
                  </a:lnTo>
                  <a:lnTo>
                    <a:pt x="419" y="1066"/>
                  </a:lnTo>
                  <a:cubicBezTo>
                    <a:pt x="419" y="1067"/>
                    <a:pt x="419" y="1068"/>
                    <a:pt x="420" y="1069"/>
                  </a:cubicBezTo>
                  <a:cubicBezTo>
                    <a:pt x="419" y="1069"/>
                    <a:pt x="419" y="1069"/>
                    <a:pt x="419" y="1069"/>
                  </a:cubicBezTo>
                  <a:close/>
                  <a:moveTo>
                    <a:pt x="482" y="1074"/>
                  </a:moveTo>
                  <a:lnTo>
                    <a:pt x="482" y="1074"/>
                  </a:lnTo>
                  <a:cubicBezTo>
                    <a:pt x="482" y="1074"/>
                    <a:pt x="481" y="1074"/>
                    <a:pt x="481" y="1074"/>
                  </a:cubicBezTo>
                  <a:lnTo>
                    <a:pt x="480" y="1074"/>
                  </a:lnTo>
                  <a:cubicBezTo>
                    <a:pt x="479" y="1073"/>
                    <a:pt x="478" y="1073"/>
                    <a:pt x="477" y="1071"/>
                  </a:cubicBezTo>
                  <a:lnTo>
                    <a:pt x="476" y="1070"/>
                  </a:lnTo>
                  <a:cubicBezTo>
                    <a:pt x="476" y="1067"/>
                    <a:pt x="476" y="1064"/>
                    <a:pt x="475" y="1061"/>
                  </a:cubicBezTo>
                  <a:cubicBezTo>
                    <a:pt x="477" y="1066"/>
                    <a:pt x="480" y="1070"/>
                    <a:pt x="482" y="1074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5" name="Группа 34"/>
          <p:cNvGrpSpPr/>
          <p:nvPr/>
        </p:nvGrpSpPr>
        <p:grpSpPr bwMode="auto">
          <a:xfrm>
            <a:off x="78762" y="1287958"/>
            <a:ext cx="611839" cy="683535"/>
            <a:chOff x="7593013" y="5494337"/>
            <a:chExt cx="438150" cy="549276"/>
          </a:xfrm>
          <a:solidFill>
            <a:srgbClr val="259B85"/>
          </a:solidFill>
        </p:grpSpPr>
        <p:sp>
          <p:nvSpPr>
            <p:cNvPr id="36" name="Freeform 1285"/>
            <p:cNvSpPr>
              <a:spLocks noEditPoints="1"/>
            </p:cNvSpPr>
            <p:nvPr/>
          </p:nvSpPr>
          <p:spPr bwMode="auto">
            <a:xfrm>
              <a:off x="7593013" y="5494337"/>
              <a:ext cx="282575" cy="282575"/>
            </a:xfrm>
            <a:custGeom>
              <a:avLst/>
              <a:gdLst>
                <a:gd name="T0" fmla="*/ 646 w 786"/>
                <a:gd name="T1" fmla="*/ 140 h 787"/>
                <a:gd name="T2" fmla="*/ 140 w 786"/>
                <a:gd name="T3" fmla="*/ 140 h 787"/>
                <a:gd name="T4" fmla="*/ 140 w 786"/>
                <a:gd name="T5" fmla="*/ 647 h 787"/>
                <a:gd name="T6" fmla="*/ 646 w 786"/>
                <a:gd name="T7" fmla="*/ 647 h 787"/>
                <a:gd name="T8" fmla="*/ 646 w 786"/>
                <a:gd name="T9" fmla="*/ 140 h 787"/>
                <a:gd name="T10" fmla="*/ 543 w 786"/>
                <a:gd name="T11" fmla="*/ 482 h 787"/>
                <a:gd name="T12" fmla="*/ 543 w 786"/>
                <a:gd name="T13" fmla="*/ 482 h 787"/>
                <a:gd name="T14" fmla="*/ 514 w 786"/>
                <a:gd name="T15" fmla="*/ 524 h 787"/>
                <a:gd name="T16" fmla="*/ 489 w 786"/>
                <a:gd name="T17" fmla="*/ 560 h 787"/>
                <a:gd name="T18" fmla="*/ 443 w 786"/>
                <a:gd name="T19" fmla="*/ 627 h 787"/>
                <a:gd name="T20" fmla="*/ 416 w 786"/>
                <a:gd name="T21" fmla="*/ 648 h 787"/>
                <a:gd name="T22" fmla="*/ 385 w 786"/>
                <a:gd name="T23" fmla="*/ 656 h 787"/>
                <a:gd name="T24" fmla="*/ 355 w 786"/>
                <a:gd name="T25" fmla="*/ 656 h 787"/>
                <a:gd name="T26" fmla="*/ 325 w 786"/>
                <a:gd name="T27" fmla="*/ 648 h 787"/>
                <a:gd name="T28" fmla="*/ 298 w 786"/>
                <a:gd name="T29" fmla="*/ 627 h 787"/>
                <a:gd name="T30" fmla="*/ 256 w 786"/>
                <a:gd name="T31" fmla="*/ 567 h 787"/>
                <a:gd name="T32" fmla="*/ 231 w 786"/>
                <a:gd name="T33" fmla="*/ 531 h 787"/>
                <a:gd name="T34" fmla="*/ 108 w 786"/>
                <a:gd name="T35" fmla="*/ 353 h 787"/>
                <a:gd name="T36" fmla="*/ 103 w 786"/>
                <a:gd name="T37" fmla="*/ 327 h 787"/>
                <a:gd name="T38" fmla="*/ 117 w 786"/>
                <a:gd name="T39" fmla="*/ 305 h 787"/>
                <a:gd name="T40" fmla="*/ 146 w 786"/>
                <a:gd name="T41" fmla="*/ 285 h 787"/>
                <a:gd name="T42" fmla="*/ 195 w 786"/>
                <a:gd name="T43" fmla="*/ 294 h 787"/>
                <a:gd name="T44" fmla="*/ 317 w 786"/>
                <a:gd name="T45" fmla="*/ 471 h 787"/>
                <a:gd name="T46" fmla="*/ 318 w 786"/>
                <a:gd name="T47" fmla="*/ 471 h 787"/>
                <a:gd name="T48" fmla="*/ 353 w 786"/>
                <a:gd name="T49" fmla="*/ 523 h 787"/>
                <a:gd name="T50" fmla="*/ 371 w 786"/>
                <a:gd name="T51" fmla="*/ 529 h 787"/>
                <a:gd name="T52" fmla="*/ 386 w 786"/>
                <a:gd name="T53" fmla="*/ 525 h 787"/>
                <a:gd name="T54" fmla="*/ 397 w 786"/>
                <a:gd name="T55" fmla="*/ 509 h 787"/>
                <a:gd name="T56" fmla="*/ 397 w 786"/>
                <a:gd name="T57" fmla="*/ 509 h 787"/>
                <a:gd name="T58" fmla="*/ 397 w 786"/>
                <a:gd name="T59" fmla="*/ 509 h 787"/>
                <a:gd name="T60" fmla="*/ 457 w 786"/>
                <a:gd name="T61" fmla="*/ 423 h 787"/>
                <a:gd name="T62" fmla="*/ 457 w 786"/>
                <a:gd name="T63" fmla="*/ 423 h 787"/>
                <a:gd name="T64" fmla="*/ 580 w 786"/>
                <a:gd name="T65" fmla="*/ 245 h 787"/>
                <a:gd name="T66" fmla="*/ 628 w 786"/>
                <a:gd name="T67" fmla="*/ 236 h 787"/>
                <a:gd name="T68" fmla="*/ 657 w 786"/>
                <a:gd name="T69" fmla="*/ 256 h 787"/>
                <a:gd name="T70" fmla="*/ 671 w 786"/>
                <a:gd name="T71" fmla="*/ 279 h 787"/>
                <a:gd name="T72" fmla="*/ 666 w 786"/>
                <a:gd name="T73" fmla="*/ 305 h 787"/>
                <a:gd name="T74" fmla="*/ 543 w 786"/>
                <a:gd name="T75" fmla="*/ 482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86" h="787">
                  <a:moveTo>
                    <a:pt x="646" y="140"/>
                  </a:moveTo>
                  <a:cubicBezTo>
                    <a:pt x="506" y="1"/>
                    <a:pt x="280" y="0"/>
                    <a:pt x="140" y="140"/>
                  </a:cubicBezTo>
                  <a:cubicBezTo>
                    <a:pt x="0" y="280"/>
                    <a:pt x="0" y="507"/>
                    <a:pt x="140" y="647"/>
                  </a:cubicBezTo>
                  <a:cubicBezTo>
                    <a:pt x="280" y="787"/>
                    <a:pt x="506" y="787"/>
                    <a:pt x="646" y="647"/>
                  </a:cubicBezTo>
                  <a:cubicBezTo>
                    <a:pt x="786" y="507"/>
                    <a:pt x="786" y="280"/>
                    <a:pt x="646" y="140"/>
                  </a:cubicBezTo>
                  <a:close/>
                  <a:moveTo>
                    <a:pt x="543" y="482"/>
                  </a:moveTo>
                  <a:lnTo>
                    <a:pt x="543" y="482"/>
                  </a:lnTo>
                  <a:lnTo>
                    <a:pt x="514" y="524"/>
                  </a:lnTo>
                  <a:lnTo>
                    <a:pt x="489" y="560"/>
                  </a:lnTo>
                  <a:lnTo>
                    <a:pt x="443" y="627"/>
                  </a:lnTo>
                  <a:cubicBezTo>
                    <a:pt x="437" y="635"/>
                    <a:pt x="428" y="642"/>
                    <a:pt x="416" y="648"/>
                  </a:cubicBezTo>
                  <a:cubicBezTo>
                    <a:pt x="406" y="653"/>
                    <a:pt x="395" y="655"/>
                    <a:pt x="385" y="656"/>
                  </a:cubicBezTo>
                  <a:lnTo>
                    <a:pt x="355" y="656"/>
                  </a:lnTo>
                  <a:cubicBezTo>
                    <a:pt x="346" y="655"/>
                    <a:pt x="335" y="653"/>
                    <a:pt x="325" y="648"/>
                  </a:cubicBezTo>
                  <a:cubicBezTo>
                    <a:pt x="313" y="642"/>
                    <a:pt x="304" y="635"/>
                    <a:pt x="298" y="627"/>
                  </a:cubicBezTo>
                  <a:lnTo>
                    <a:pt x="256" y="567"/>
                  </a:lnTo>
                  <a:lnTo>
                    <a:pt x="231" y="531"/>
                  </a:lnTo>
                  <a:lnTo>
                    <a:pt x="108" y="353"/>
                  </a:lnTo>
                  <a:cubicBezTo>
                    <a:pt x="103" y="346"/>
                    <a:pt x="101" y="336"/>
                    <a:pt x="103" y="327"/>
                  </a:cubicBezTo>
                  <a:cubicBezTo>
                    <a:pt x="105" y="318"/>
                    <a:pt x="110" y="310"/>
                    <a:pt x="117" y="305"/>
                  </a:cubicBezTo>
                  <a:lnTo>
                    <a:pt x="146" y="285"/>
                  </a:lnTo>
                  <a:cubicBezTo>
                    <a:pt x="162" y="274"/>
                    <a:pt x="184" y="278"/>
                    <a:pt x="195" y="294"/>
                  </a:cubicBezTo>
                  <a:lnTo>
                    <a:pt x="317" y="471"/>
                  </a:lnTo>
                  <a:lnTo>
                    <a:pt x="318" y="471"/>
                  </a:lnTo>
                  <a:lnTo>
                    <a:pt x="353" y="523"/>
                  </a:lnTo>
                  <a:cubicBezTo>
                    <a:pt x="356" y="525"/>
                    <a:pt x="361" y="528"/>
                    <a:pt x="371" y="529"/>
                  </a:cubicBezTo>
                  <a:cubicBezTo>
                    <a:pt x="379" y="528"/>
                    <a:pt x="384" y="526"/>
                    <a:pt x="386" y="525"/>
                  </a:cubicBezTo>
                  <a:lnTo>
                    <a:pt x="397" y="509"/>
                  </a:lnTo>
                  <a:lnTo>
                    <a:pt x="397" y="509"/>
                  </a:lnTo>
                  <a:lnTo>
                    <a:pt x="397" y="509"/>
                  </a:lnTo>
                  <a:lnTo>
                    <a:pt x="457" y="423"/>
                  </a:lnTo>
                  <a:lnTo>
                    <a:pt x="457" y="423"/>
                  </a:lnTo>
                  <a:lnTo>
                    <a:pt x="580" y="245"/>
                  </a:lnTo>
                  <a:cubicBezTo>
                    <a:pt x="591" y="229"/>
                    <a:pt x="612" y="225"/>
                    <a:pt x="628" y="236"/>
                  </a:cubicBezTo>
                  <a:lnTo>
                    <a:pt x="657" y="256"/>
                  </a:lnTo>
                  <a:cubicBezTo>
                    <a:pt x="665" y="261"/>
                    <a:pt x="670" y="270"/>
                    <a:pt x="671" y="279"/>
                  </a:cubicBezTo>
                  <a:cubicBezTo>
                    <a:pt x="673" y="288"/>
                    <a:pt x="671" y="297"/>
                    <a:pt x="666" y="305"/>
                  </a:cubicBezTo>
                  <a:lnTo>
                    <a:pt x="543" y="48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37" name="Freeform 1288"/>
            <p:cNvSpPr>
              <a:spLocks noEditPoints="1"/>
            </p:cNvSpPr>
            <p:nvPr/>
          </p:nvSpPr>
          <p:spPr bwMode="auto">
            <a:xfrm>
              <a:off x="7645400" y="5540375"/>
              <a:ext cx="385763" cy="503238"/>
            </a:xfrm>
            <a:custGeom>
              <a:avLst/>
              <a:gdLst>
                <a:gd name="T0" fmla="*/ 973 w 1069"/>
                <a:gd name="T1" fmla="*/ 0 h 1396"/>
                <a:gd name="T2" fmla="*/ 531 w 1069"/>
                <a:gd name="T3" fmla="*/ 0 h 1396"/>
                <a:gd name="T4" fmla="*/ 637 w 1069"/>
                <a:gd name="T5" fmla="*/ 268 h 1396"/>
                <a:gd name="T6" fmla="*/ 246 w 1069"/>
                <a:gd name="T7" fmla="*/ 659 h 1396"/>
                <a:gd name="T8" fmla="*/ 0 w 1069"/>
                <a:gd name="T9" fmla="*/ 572 h 1396"/>
                <a:gd name="T10" fmla="*/ 0 w 1069"/>
                <a:gd name="T11" fmla="*/ 1099 h 1396"/>
                <a:gd name="T12" fmla="*/ 0 w 1069"/>
                <a:gd name="T13" fmla="*/ 1241 h 1396"/>
                <a:gd name="T14" fmla="*/ 0 w 1069"/>
                <a:gd name="T15" fmla="*/ 1299 h 1396"/>
                <a:gd name="T16" fmla="*/ 96 w 1069"/>
                <a:gd name="T17" fmla="*/ 1396 h 1396"/>
                <a:gd name="T18" fmla="*/ 973 w 1069"/>
                <a:gd name="T19" fmla="*/ 1396 h 1396"/>
                <a:gd name="T20" fmla="*/ 1068 w 1069"/>
                <a:gd name="T21" fmla="*/ 1306 h 1396"/>
                <a:gd name="T22" fmla="*/ 1068 w 1069"/>
                <a:gd name="T23" fmla="*/ 1276 h 1396"/>
                <a:gd name="T24" fmla="*/ 1069 w 1069"/>
                <a:gd name="T25" fmla="*/ 1276 h 1396"/>
                <a:gd name="T26" fmla="*/ 1069 w 1069"/>
                <a:gd name="T27" fmla="*/ 1273 h 1396"/>
                <a:gd name="T28" fmla="*/ 1069 w 1069"/>
                <a:gd name="T29" fmla="*/ 1245 h 1396"/>
                <a:gd name="T30" fmla="*/ 1069 w 1069"/>
                <a:gd name="T31" fmla="*/ 493 h 1396"/>
                <a:gd name="T32" fmla="*/ 1069 w 1069"/>
                <a:gd name="T33" fmla="*/ 463 h 1396"/>
                <a:gd name="T34" fmla="*/ 1069 w 1069"/>
                <a:gd name="T35" fmla="*/ 441 h 1396"/>
                <a:gd name="T36" fmla="*/ 1069 w 1069"/>
                <a:gd name="T37" fmla="*/ 397 h 1396"/>
                <a:gd name="T38" fmla="*/ 1069 w 1069"/>
                <a:gd name="T39" fmla="*/ 97 h 1396"/>
                <a:gd name="T40" fmla="*/ 973 w 1069"/>
                <a:gd name="T41" fmla="*/ 0 h 1396"/>
                <a:gd name="T42" fmla="*/ 737 w 1069"/>
                <a:gd name="T43" fmla="*/ 198 h 1396"/>
                <a:gd name="T44" fmla="*/ 737 w 1069"/>
                <a:gd name="T45" fmla="*/ 198 h 1396"/>
                <a:gd name="T46" fmla="*/ 938 w 1069"/>
                <a:gd name="T47" fmla="*/ 198 h 1396"/>
                <a:gd name="T48" fmla="*/ 938 w 1069"/>
                <a:gd name="T49" fmla="*/ 260 h 1396"/>
                <a:gd name="T50" fmla="*/ 737 w 1069"/>
                <a:gd name="T51" fmla="*/ 260 h 1396"/>
                <a:gd name="T52" fmla="*/ 737 w 1069"/>
                <a:gd name="T53" fmla="*/ 198 h 1396"/>
                <a:gd name="T54" fmla="*/ 737 w 1069"/>
                <a:gd name="T55" fmla="*/ 375 h 1396"/>
                <a:gd name="T56" fmla="*/ 737 w 1069"/>
                <a:gd name="T57" fmla="*/ 375 h 1396"/>
                <a:gd name="T58" fmla="*/ 938 w 1069"/>
                <a:gd name="T59" fmla="*/ 375 h 1396"/>
                <a:gd name="T60" fmla="*/ 938 w 1069"/>
                <a:gd name="T61" fmla="*/ 436 h 1396"/>
                <a:gd name="T62" fmla="*/ 737 w 1069"/>
                <a:gd name="T63" fmla="*/ 436 h 1396"/>
                <a:gd name="T64" fmla="*/ 737 w 1069"/>
                <a:gd name="T65" fmla="*/ 375 h 1396"/>
                <a:gd name="T66" fmla="*/ 664 w 1069"/>
                <a:gd name="T67" fmla="*/ 1189 h 1396"/>
                <a:gd name="T68" fmla="*/ 664 w 1069"/>
                <a:gd name="T69" fmla="*/ 1189 h 1396"/>
                <a:gd name="T70" fmla="*/ 116 w 1069"/>
                <a:gd name="T71" fmla="*/ 1189 h 1396"/>
                <a:gd name="T72" fmla="*/ 116 w 1069"/>
                <a:gd name="T73" fmla="*/ 1127 h 1396"/>
                <a:gd name="T74" fmla="*/ 664 w 1069"/>
                <a:gd name="T75" fmla="*/ 1127 h 1396"/>
                <a:gd name="T76" fmla="*/ 664 w 1069"/>
                <a:gd name="T77" fmla="*/ 1189 h 1396"/>
                <a:gd name="T78" fmla="*/ 664 w 1069"/>
                <a:gd name="T79" fmla="*/ 1007 h 1396"/>
                <a:gd name="T80" fmla="*/ 664 w 1069"/>
                <a:gd name="T81" fmla="*/ 1007 h 1396"/>
                <a:gd name="T82" fmla="*/ 116 w 1069"/>
                <a:gd name="T83" fmla="*/ 1007 h 1396"/>
                <a:gd name="T84" fmla="*/ 116 w 1069"/>
                <a:gd name="T85" fmla="*/ 945 h 1396"/>
                <a:gd name="T86" fmla="*/ 664 w 1069"/>
                <a:gd name="T87" fmla="*/ 945 h 1396"/>
                <a:gd name="T88" fmla="*/ 664 w 1069"/>
                <a:gd name="T89" fmla="*/ 1007 h 1396"/>
                <a:gd name="T90" fmla="*/ 664 w 1069"/>
                <a:gd name="T91" fmla="*/ 824 h 1396"/>
                <a:gd name="T92" fmla="*/ 664 w 1069"/>
                <a:gd name="T93" fmla="*/ 824 h 1396"/>
                <a:gd name="T94" fmla="*/ 116 w 1069"/>
                <a:gd name="T95" fmla="*/ 824 h 1396"/>
                <a:gd name="T96" fmla="*/ 116 w 1069"/>
                <a:gd name="T97" fmla="*/ 763 h 1396"/>
                <a:gd name="T98" fmla="*/ 664 w 1069"/>
                <a:gd name="T99" fmla="*/ 763 h 1396"/>
                <a:gd name="T100" fmla="*/ 664 w 1069"/>
                <a:gd name="T101" fmla="*/ 824 h 1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69" h="1396">
                  <a:moveTo>
                    <a:pt x="973" y="0"/>
                  </a:moveTo>
                  <a:lnTo>
                    <a:pt x="531" y="0"/>
                  </a:lnTo>
                  <a:cubicBezTo>
                    <a:pt x="597" y="70"/>
                    <a:pt x="637" y="164"/>
                    <a:pt x="637" y="268"/>
                  </a:cubicBezTo>
                  <a:cubicBezTo>
                    <a:pt x="637" y="484"/>
                    <a:pt x="462" y="659"/>
                    <a:pt x="246" y="659"/>
                  </a:cubicBezTo>
                  <a:cubicBezTo>
                    <a:pt x="153" y="659"/>
                    <a:pt x="67" y="626"/>
                    <a:pt x="0" y="572"/>
                  </a:cubicBezTo>
                  <a:lnTo>
                    <a:pt x="0" y="1099"/>
                  </a:lnTo>
                  <a:lnTo>
                    <a:pt x="0" y="1241"/>
                  </a:lnTo>
                  <a:lnTo>
                    <a:pt x="0" y="1299"/>
                  </a:lnTo>
                  <a:cubicBezTo>
                    <a:pt x="0" y="1352"/>
                    <a:pt x="43" y="1396"/>
                    <a:pt x="96" y="1396"/>
                  </a:cubicBezTo>
                  <a:lnTo>
                    <a:pt x="973" y="1396"/>
                  </a:lnTo>
                  <a:cubicBezTo>
                    <a:pt x="1023" y="1396"/>
                    <a:pt x="1064" y="1356"/>
                    <a:pt x="1068" y="1306"/>
                  </a:cubicBezTo>
                  <a:lnTo>
                    <a:pt x="1068" y="1276"/>
                  </a:lnTo>
                  <a:lnTo>
                    <a:pt x="1069" y="1276"/>
                  </a:lnTo>
                  <a:lnTo>
                    <a:pt x="1069" y="1273"/>
                  </a:lnTo>
                  <a:lnTo>
                    <a:pt x="1069" y="1245"/>
                  </a:lnTo>
                  <a:lnTo>
                    <a:pt x="1069" y="493"/>
                  </a:lnTo>
                  <a:lnTo>
                    <a:pt x="1069" y="463"/>
                  </a:lnTo>
                  <a:lnTo>
                    <a:pt x="1069" y="441"/>
                  </a:lnTo>
                  <a:lnTo>
                    <a:pt x="1069" y="397"/>
                  </a:lnTo>
                  <a:lnTo>
                    <a:pt x="1069" y="97"/>
                  </a:lnTo>
                  <a:cubicBezTo>
                    <a:pt x="1069" y="44"/>
                    <a:pt x="1026" y="0"/>
                    <a:pt x="973" y="0"/>
                  </a:cubicBezTo>
                  <a:close/>
                  <a:moveTo>
                    <a:pt x="737" y="198"/>
                  </a:moveTo>
                  <a:lnTo>
                    <a:pt x="737" y="198"/>
                  </a:lnTo>
                  <a:lnTo>
                    <a:pt x="938" y="198"/>
                  </a:lnTo>
                  <a:lnTo>
                    <a:pt x="938" y="260"/>
                  </a:lnTo>
                  <a:lnTo>
                    <a:pt x="737" y="260"/>
                  </a:lnTo>
                  <a:lnTo>
                    <a:pt x="737" y="198"/>
                  </a:lnTo>
                  <a:close/>
                  <a:moveTo>
                    <a:pt x="737" y="375"/>
                  </a:moveTo>
                  <a:lnTo>
                    <a:pt x="737" y="375"/>
                  </a:lnTo>
                  <a:lnTo>
                    <a:pt x="938" y="375"/>
                  </a:lnTo>
                  <a:lnTo>
                    <a:pt x="938" y="436"/>
                  </a:lnTo>
                  <a:lnTo>
                    <a:pt x="737" y="436"/>
                  </a:lnTo>
                  <a:lnTo>
                    <a:pt x="737" y="375"/>
                  </a:lnTo>
                  <a:close/>
                  <a:moveTo>
                    <a:pt x="664" y="1189"/>
                  </a:moveTo>
                  <a:lnTo>
                    <a:pt x="664" y="1189"/>
                  </a:lnTo>
                  <a:lnTo>
                    <a:pt x="116" y="1189"/>
                  </a:lnTo>
                  <a:lnTo>
                    <a:pt x="116" y="1127"/>
                  </a:lnTo>
                  <a:lnTo>
                    <a:pt x="664" y="1127"/>
                  </a:lnTo>
                  <a:lnTo>
                    <a:pt x="664" y="1189"/>
                  </a:lnTo>
                  <a:close/>
                  <a:moveTo>
                    <a:pt x="664" y="1007"/>
                  </a:moveTo>
                  <a:lnTo>
                    <a:pt x="664" y="1007"/>
                  </a:lnTo>
                  <a:lnTo>
                    <a:pt x="116" y="1007"/>
                  </a:lnTo>
                  <a:lnTo>
                    <a:pt x="116" y="945"/>
                  </a:lnTo>
                  <a:lnTo>
                    <a:pt x="664" y="945"/>
                  </a:lnTo>
                  <a:lnTo>
                    <a:pt x="664" y="1007"/>
                  </a:lnTo>
                  <a:close/>
                  <a:moveTo>
                    <a:pt x="664" y="824"/>
                  </a:moveTo>
                  <a:lnTo>
                    <a:pt x="664" y="824"/>
                  </a:lnTo>
                  <a:lnTo>
                    <a:pt x="116" y="824"/>
                  </a:lnTo>
                  <a:lnTo>
                    <a:pt x="116" y="763"/>
                  </a:lnTo>
                  <a:lnTo>
                    <a:pt x="664" y="763"/>
                  </a:lnTo>
                  <a:lnTo>
                    <a:pt x="664" y="824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</p:grpSp>
      <p:sp>
        <p:nvSpPr>
          <p:cNvPr id="38" name="Скругленный прямоугольник 37"/>
          <p:cNvSpPr/>
          <p:nvPr/>
        </p:nvSpPr>
        <p:spPr>
          <a:xfrm>
            <a:off x="3305692" y="3249805"/>
            <a:ext cx="5430819" cy="408623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A2D0B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numCol="1" rtlCol="0" anchor="ctr">
            <a:spAutoFit/>
          </a:bodyPr>
          <a:lstStyle/>
          <a:p>
            <a:r>
              <a:rPr lang="ru-RU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Программа мониторинга геологической среды</a:t>
            </a:r>
            <a:endParaRPr lang="ru-RU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>
          <a:xfrm>
            <a:off x="3733800" y="4038602"/>
            <a:ext cx="5254161" cy="715089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A2D0B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numCol="1" rtlCol="0" anchor="ctr">
            <a:spAutoFit/>
          </a:bodyPr>
          <a:lstStyle/>
          <a:p>
            <a:r>
              <a:rPr lang="ru-RU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Отчетность о проведенных работах по выполнению условий лицензионного соглашения </a:t>
            </a:r>
            <a:endParaRPr lang="ru-RU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1" name="Группа 40"/>
          <p:cNvGrpSpPr/>
          <p:nvPr/>
        </p:nvGrpSpPr>
        <p:grpSpPr>
          <a:xfrm>
            <a:off x="2975017" y="4240777"/>
            <a:ext cx="576959" cy="634960"/>
            <a:chOff x="8307388" y="5499100"/>
            <a:chExt cx="531812" cy="720725"/>
          </a:xfrm>
          <a:solidFill>
            <a:srgbClr val="3A9684"/>
          </a:solidFill>
        </p:grpSpPr>
        <p:sp>
          <p:nvSpPr>
            <p:cNvPr id="42" name="Freeform 992"/>
            <p:cNvSpPr>
              <a:spLocks noEditPoints="1"/>
            </p:cNvSpPr>
            <p:nvPr/>
          </p:nvSpPr>
          <p:spPr bwMode="auto">
            <a:xfrm>
              <a:off x="8482126" y="5591316"/>
              <a:ext cx="12700" cy="11113"/>
            </a:xfrm>
            <a:custGeom>
              <a:avLst/>
              <a:gdLst>
                <a:gd name="T0" fmla="*/ 8 w 33"/>
                <a:gd name="T1" fmla="*/ 2 h 32"/>
                <a:gd name="T2" fmla="*/ 2 w 33"/>
                <a:gd name="T3" fmla="*/ 8 h 32"/>
                <a:gd name="T4" fmla="*/ 0 w 33"/>
                <a:gd name="T5" fmla="*/ 16 h 32"/>
                <a:gd name="T6" fmla="*/ 2 w 33"/>
                <a:gd name="T7" fmla="*/ 25 h 32"/>
                <a:gd name="T8" fmla="*/ 8 w 33"/>
                <a:gd name="T9" fmla="*/ 31 h 32"/>
                <a:gd name="T10" fmla="*/ 16 w 33"/>
                <a:gd name="T11" fmla="*/ 32 h 32"/>
                <a:gd name="T12" fmla="*/ 28 w 33"/>
                <a:gd name="T13" fmla="*/ 28 h 32"/>
                <a:gd name="T14" fmla="*/ 33 w 33"/>
                <a:gd name="T15" fmla="*/ 16 h 32"/>
                <a:gd name="T16" fmla="*/ 29 w 33"/>
                <a:gd name="T17" fmla="*/ 4 h 32"/>
                <a:gd name="T18" fmla="*/ 16 w 33"/>
                <a:gd name="T19" fmla="*/ 0 h 32"/>
                <a:gd name="T20" fmla="*/ 8 w 33"/>
                <a:gd name="T21" fmla="*/ 2 h 32"/>
                <a:gd name="T22" fmla="*/ 16 w 33"/>
                <a:gd name="T23" fmla="*/ 6 h 32"/>
                <a:gd name="T24" fmla="*/ 16 w 33"/>
                <a:gd name="T25" fmla="*/ 6 h 32"/>
                <a:gd name="T26" fmla="*/ 22 w 33"/>
                <a:gd name="T27" fmla="*/ 9 h 32"/>
                <a:gd name="T28" fmla="*/ 24 w 33"/>
                <a:gd name="T29" fmla="*/ 16 h 32"/>
                <a:gd name="T30" fmla="*/ 22 w 33"/>
                <a:gd name="T31" fmla="*/ 23 h 32"/>
                <a:gd name="T32" fmla="*/ 16 w 33"/>
                <a:gd name="T33" fmla="*/ 26 h 32"/>
                <a:gd name="T34" fmla="*/ 11 w 33"/>
                <a:gd name="T35" fmla="*/ 23 h 32"/>
                <a:gd name="T36" fmla="*/ 8 w 33"/>
                <a:gd name="T37" fmla="*/ 16 h 32"/>
                <a:gd name="T38" fmla="*/ 11 w 33"/>
                <a:gd name="T39" fmla="*/ 9 h 32"/>
                <a:gd name="T40" fmla="*/ 16 w 33"/>
                <a:gd name="T41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32">
                  <a:moveTo>
                    <a:pt x="8" y="2"/>
                  </a:moveTo>
                  <a:cubicBezTo>
                    <a:pt x="5" y="3"/>
                    <a:pt x="3" y="5"/>
                    <a:pt x="2" y="8"/>
                  </a:cubicBezTo>
                  <a:cubicBezTo>
                    <a:pt x="0" y="10"/>
                    <a:pt x="0" y="13"/>
                    <a:pt x="0" y="16"/>
                  </a:cubicBezTo>
                  <a:cubicBezTo>
                    <a:pt x="0" y="19"/>
                    <a:pt x="0" y="22"/>
                    <a:pt x="2" y="25"/>
                  </a:cubicBezTo>
                  <a:cubicBezTo>
                    <a:pt x="3" y="27"/>
                    <a:pt x="5" y="29"/>
                    <a:pt x="8" y="31"/>
                  </a:cubicBezTo>
                  <a:cubicBezTo>
                    <a:pt x="11" y="32"/>
                    <a:pt x="13" y="32"/>
                    <a:pt x="16" y="32"/>
                  </a:cubicBezTo>
                  <a:cubicBezTo>
                    <a:pt x="21" y="32"/>
                    <a:pt x="25" y="31"/>
                    <a:pt x="28" y="28"/>
                  </a:cubicBezTo>
                  <a:cubicBezTo>
                    <a:pt x="32" y="25"/>
                    <a:pt x="33" y="21"/>
                    <a:pt x="33" y="16"/>
                  </a:cubicBezTo>
                  <a:cubicBezTo>
                    <a:pt x="33" y="11"/>
                    <a:pt x="32" y="7"/>
                    <a:pt x="29" y="4"/>
                  </a:cubicBezTo>
                  <a:cubicBezTo>
                    <a:pt x="25" y="1"/>
                    <a:pt x="21" y="0"/>
                    <a:pt x="16" y="0"/>
                  </a:cubicBezTo>
                  <a:cubicBezTo>
                    <a:pt x="13" y="0"/>
                    <a:pt x="10" y="0"/>
                    <a:pt x="8" y="2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19" y="6"/>
                    <a:pt x="21" y="7"/>
                    <a:pt x="22" y="9"/>
                  </a:cubicBezTo>
                  <a:cubicBezTo>
                    <a:pt x="24" y="10"/>
                    <a:pt x="24" y="13"/>
                    <a:pt x="24" y="16"/>
                  </a:cubicBezTo>
                  <a:cubicBezTo>
                    <a:pt x="24" y="19"/>
                    <a:pt x="24" y="22"/>
                    <a:pt x="22" y="23"/>
                  </a:cubicBezTo>
                  <a:cubicBezTo>
                    <a:pt x="21" y="25"/>
                    <a:pt x="19" y="26"/>
                    <a:pt x="16" y="26"/>
                  </a:cubicBezTo>
                  <a:cubicBezTo>
                    <a:pt x="14" y="26"/>
                    <a:pt x="12" y="25"/>
                    <a:pt x="11" y="23"/>
                  </a:cubicBezTo>
                  <a:cubicBezTo>
                    <a:pt x="9" y="22"/>
                    <a:pt x="8" y="19"/>
                    <a:pt x="8" y="16"/>
                  </a:cubicBezTo>
                  <a:cubicBezTo>
                    <a:pt x="8" y="13"/>
                    <a:pt x="9" y="10"/>
                    <a:pt x="11" y="9"/>
                  </a:cubicBezTo>
                  <a:cubicBezTo>
                    <a:pt x="12" y="7"/>
                    <a:pt x="14" y="6"/>
                    <a:pt x="16" y="6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43" name="Freeform 993"/>
            <p:cNvSpPr>
              <a:spLocks noEditPoints="1"/>
            </p:cNvSpPr>
            <p:nvPr/>
          </p:nvSpPr>
          <p:spPr bwMode="auto">
            <a:xfrm>
              <a:off x="8496413" y="5591316"/>
              <a:ext cx="11113" cy="11113"/>
            </a:xfrm>
            <a:custGeom>
              <a:avLst/>
              <a:gdLst>
                <a:gd name="T0" fmla="*/ 0 w 32"/>
                <a:gd name="T1" fmla="*/ 0 h 32"/>
                <a:gd name="T2" fmla="*/ 0 w 32"/>
                <a:gd name="T3" fmla="*/ 32 h 32"/>
                <a:gd name="T4" fmla="*/ 21 w 32"/>
                <a:gd name="T5" fmla="*/ 32 h 32"/>
                <a:gd name="T6" fmla="*/ 29 w 32"/>
                <a:gd name="T7" fmla="*/ 29 h 32"/>
                <a:gd name="T8" fmla="*/ 32 w 32"/>
                <a:gd name="T9" fmla="*/ 24 h 32"/>
                <a:gd name="T10" fmla="*/ 30 w 32"/>
                <a:gd name="T11" fmla="*/ 19 h 32"/>
                <a:gd name="T12" fmla="*/ 25 w 32"/>
                <a:gd name="T13" fmla="*/ 16 h 32"/>
                <a:gd name="T14" fmla="*/ 29 w 32"/>
                <a:gd name="T15" fmla="*/ 13 h 32"/>
                <a:gd name="T16" fmla="*/ 31 w 32"/>
                <a:gd name="T17" fmla="*/ 8 h 32"/>
                <a:gd name="T18" fmla="*/ 28 w 32"/>
                <a:gd name="T19" fmla="*/ 2 h 32"/>
                <a:gd name="T20" fmla="*/ 19 w 32"/>
                <a:gd name="T21" fmla="*/ 0 h 32"/>
                <a:gd name="T22" fmla="*/ 0 w 32"/>
                <a:gd name="T23" fmla="*/ 0 h 32"/>
                <a:gd name="T24" fmla="*/ 9 w 32"/>
                <a:gd name="T25" fmla="*/ 6 h 32"/>
                <a:gd name="T26" fmla="*/ 9 w 32"/>
                <a:gd name="T27" fmla="*/ 6 h 32"/>
                <a:gd name="T28" fmla="*/ 14 w 32"/>
                <a:gd name="T29" fmla="*/ 6 h 32"/>
                <a:gd name="T30" fmla="*/ 18 w 32"/>
                <a:gd name="T31" fmla="*/ 6 h 32"/>
                <a:gd name="T32" fmla="*/ 20 w 32"/>
                <a:gd name="T33" fmla="*/ 6 h 32"/>
                <a:gd name="T34" fmla="*/ 22 w 32"/>
                <a:gd name="T35" fmla="*/ 9 h 32"/>
                <a:gd name="T36" fmla="*/ 20 w 32"/>
                <a:gd name="T37" fmla="*/ 12 h 32"/>
                <a:gd name="T38" fmla="*/ 14 w 32"/>
                <a:gd name="T39" fmla="*/ 13 h 32"/>
                <a:gd name="T40" fmla="*/ 9 w 32"/>
                <a:gd name="T41" fmla="*/ 13 h 32"/>
                <a:gd name="T42" fmla="*/ 9 w 32"/>
                <a:gd name="T43" fmla="*/ 6 h 32"/>
                <a:gd name="T44" fmla="*/ 9 w 32"/>
                <a:gd name="T45" fmla="*/ 18 h 32"/>
                <a:gd name="T46" fmla="*/ 9 w 32"/>
                <a:gd name="T47" fmla="*/ 18 h 32"/>
                <a:gd name="T48" fmla="*/ 13 w 32"/>
                <a:gd name="T49" fmla="*/ 18 h 32"/>
                <a:gd name="T50" fmla="*/ 21 w 32"/>
                <a:gd name="T51" fmla="*/ 19 h 32"/>
                <a:gd name="T52" fmla="*/ 23 w 32"/>
                <a:gd name="T53" fmla="*/ 22 h 32"/>
                <a:gd name="T54" fmla="*/ 21 w 32"/>
                <a:gd name="T55" fmla="*/ 26 h 32"/>
                <a:gd name="T56" fmla="*/ 16 w 32"/>
                <a:gd name="T57" fmla="*/ 26 h 32"/>
                <a:gd name="T58" fmla="*/ 9 w 32"/>
                <a:gd name="T59" fmla="*/ 26 h 32"/>
                <a:gd name="T60" fmla="*/ 9 w 32"/>
                <a:gd name="T61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2">
                  <a:moveTo>
                    <a:pt x="0" y="0"/>
                  </a:moveTo>
                  <a:lnTo>
                    <a:pt x="0" y="32"/>
                  </a:lnTo>
                  <a:lnTo>
                    <a:pt x="21" y="32"/>
                  </a:lnTo>
                  <a:cubicBezTo>
                    <a:pt x="24" y="32"/>
                    <a:pt x="27" y="31"/>
                    <a:pt x="29" y="29"/>
                  </a:cubicBezTo>
                  <a:cubicBezTo>
                    <a:pt x="31" y="28"/>
                    <a:pt x="32" y="26"/>
                    <a:pt x="32" y="24"/>
                  </a:cubicBezTo>
                  <a:cubicBezTo>
                    <a:pt x="32" y="22"/>
                    <a:pt x="31" y="20"/>
                    <a:pt x="30" y="19"/>
                  </a:cubicBezTo>
                  <a:cubicBezTo>
                    <a:pt x="29" y="17"/>
                    <a:pt x="27" y="16"/>
                    <a:pt x="25" y="16"/>
                  </a:cubicBezTo>
                  <a:cubicBezTo>
                    <a:pt x="27" y="15"/>
                    <a:pt x="28" y="14"/>
                    <a:pt x="29" y="13"/>
                  </a:cubicBezTo>
                  <a:cubicBezTo>
                    <a:pt x="30" y="12"/>
                    <a:pt x="31" y="10"/>
                    <a:pt x="31" y="8"/>
                  </a:cubicBezTo>
                  <a:cubicBezTo>
                    <a:pt x="31" y="6"/>
                    <a:pt x="30" y="4"/>
                    <a:pt x="28" y="2"/>
                  </a:cubicBezTo>
                  <a:cubicBezTo>
                    <a:pt x="26" y="1"/>
                    <a:pt x="23" y="0"/>
                    <a:pt x="19" y="0"/>
                  </a:cubicBezTo>
                  <a:lnTo>
                    <a:pt x="0" y="0"/>
                  </a:lnTo>
                  <a:close/>
                  <a:moveTo>
                    <a:pt x="9" y="6"/>
                  </a:moveTo>
                  <a:lnTo>
                    <a:pt x="9" y="6"/>
                  </a:lnTo>
                  <a:lnTo>
                    <a:pt x="14" y="6"/>
                  </a:lnTo>
                  <a:cubicBezTo>
                    <a:pt x="16" y="6"/>
                    <a:pt x="17" y="6"/>
                    <a:pt x="18" y="6"/>
                  </a:cubicBezTo>
                  <a:cubicBezTo>
                    <a:pt x="19" y="6"/>
                    <a:pt x="20" y="6"/>
                    <a:pt x="20" y="6"/>
                  </a:cubicBezTo>
                  <a:cubicBezTo>
                    <a:pt x="21" y="7"/>
                    <a:pt x="22" y="8"/>
                    <a:pt x="22" y="9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9" y="13"/>
                    <a:pt x="17" y="13"/>
                    <a:pt x="14" y="13"/>
                  </a:cubicBezTo>
                  <a:lnTo>
                    <a:pt x="9" y="13"/>
                  </a:lnTo>
                  <a:lnTo>
                    <a:pt x="9" y="6"/>
                  </a:lnTo>
                  <a:close/>
                  <a:moveTo>
                    <a:pt x="9" y="18"/>
                  </a:moveTo>
                  <a:lnTo>
                    <a:pt x="9" y="18"/>
                  </a:lnTo>
                  <a:lnTo>
                    <a:pt x="13" y="18"/>
                  </a:lnTo>
                  <a:cubicBezTo>
                    <a:pt x="17" y="18"/>
                    <a:pt x="20" y="19"/>
                    <a:pt x="21" y="19"/>
                  </a:cubicBezTo>
                  <a:cubicBezTo>
                    <a:pt x="22" y="20"/>
                    <a:pt x="23" y="21"/>
                    <a:pt x="23" y="22"/>
                  </a:cubicBezTo>
                  <a:cubicBezTo>
                    <a:pt x="23" y="24"/>
                    <a:pt x="22" y="25"/>
                    <a:pt x="21" y="26"/>
                  </a:cubicBezTo>
                  <a:cubicBezTo>
                    <a:pt x="20" y="26"/>
                    <a:pt x="18" y="26"/>
                    <a:pt x="16" y="26"/>
                  </a:cubicBezTo>
                  <a:lnTo>
                    <a:pt x="9" y="26"/>
                  </a:lnTo>
                  <a:lnTo>
                    <a:pt x="9" y="18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44" name="Freeform 994"/>
            <p:cNvSpPr>
              <a:spLocks/>
            </p:cNvSpPr>
            <p:nvPr/>
          </p:nvSpPr>
          <p:spPr bwMode="auto">
            <a:xfrm>
              <a:off x="8515464" y="5613542"/>
              <a:ext cx="6350" cy="3175"/>
            </a:xfrm>
            <a:custGeom>
              <a:avLst/>
              <a:gdLst>
                <a:gd name="T0" fmla="*/ 15 w 19"/>
                <a:gd name="T1" fmla="*/ 0 h 9"/>
                <a:gd name="T2" fmla="*/ 13 w 19"/>
                <a:gd name="T3" fmla="*/ 4 h 9"/>
                <a:gd name="T4" fmla="*/ 9 w 19"/>
                <a:gd name="T5" fmla="*/ 5 h 9"/>
                <a:gd name="T6" fmla="*/ 5 w 19"/>
                <a:gd name="T7" fmla="*/ 4 h 9"/>
                <a:gd name="T8" fmla="*/ 4 w 19"/>
                <a:gd name="T9" fmla="*/ 0 h 9"/>
                <a:gd name="T10" fmla="*/ 0 w 19"/>
                <a:gd name="T11" fmla="*/ 0 h 9"/>
                <a:gd name="T12" fmla="*/ 3 w 19"/>
                <a:gd name="T13" fmla="*/ 7 h 9"/>
                <a:gd name="T14" fmla="*/ 9 w 19"/>
                <a:gd name="T15" fmla="*/ 9 h 9"/>
                <a:gd name="T16" fmla="*/ 13 w 19"/>
                <a:gd name="T17" fmla="*/ 8 h 9"/>
                <a:gd name="T18" fmla="*/ 16 w 19"/>
                <a:gd name="T19" fmla="*/ 7 h 9"/>
                <a:gd name="T20" fmla="*/ 19 w 19"/>
                <a:gd name="T21" fmla="*/ 0 h 9"/>
                <a:gd name="T22" fmla="*/ 15 w 19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9">
                  <a:moveTo>
                    <a:pt x="15" y="0"/>
                  </a:moveTo>
                  <a:cubicBezTo>
                    <a:pt x="15" y="2"/>
                    <a:pt x="14" y="3"/>
                    <a:pt x="13" y="4"/>
                  </a:cubicBezTo>
                  <a:cubicBezTo>
                    <a:pt x="12" y="4"/>
                    <a:pt x="11" y="5"/>
                    <a:pt x="9" y="5"/>
                  </a:cubicBezTo>
                  <a:cubicBezTo>
                    <a:pt x="8" y="5"/>
                    <a:pt x="6" y="4"/>
                    <a:pt x="5" y="4"/>
                  </a:cubicBezTo>
                  <a:cubicBezTo>
                    <a:pt x="5" y="3"/>
                    <a:pt x="4" y="2"/>
                    <a:pt x="4" y="0"/>
                  </a:cubicBezTo>
                  <a:lnTo>
                    <a:pt x="0" y="0"/>
                  </a:lnTo>
                  <a:cubicBezTo>
                    <a:pt x="0" y="3"/>
                    <a:pt x="1" y="5"/>
                    <a:pt x="3" y="7"/>
                  </a:cubicBezTo>
                  <a:cubicBezTo>
                    <a:pt x="4" y="8"/>
                    <a:pt x="7" y="9"/>
                    <a:pt x="9" y="9"/>
                  </a:cubicBezTo>
                  <a:cubicBezTo>
                    <a:pt x="11" y="9"/>
                    <a:pt x="12" y="9"/>
                    <a:pt x="13" y="8"/>
                  </a:cubicBezTo>
                  <a:cubicBezTo>
                    <a:pt x="14" y="8"/>
                    <a:pt x="15" y="8"/>
                    <a:pt x="16" y="7"/>
                  </a:cubicBezTo>
                  <a:cubicBezTo>
                    <a:pt x="18" y="5"/>
                    <a:pt x="19" y="3"/>
                    <a:pt x="19" y="0"/>
                  </a:cubicBez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45" name="Freeform 995"/>
            <p:cNvSpPr>
              <a:spLocks/>
            </p:cNvSpPr>
            <p:nvPr/>
          </p:nvSpPr>
          <p:spPr bwMode="auto">
            <a:xfrm>
              <a:off x="8490063" y="5643705"/>
              <a:ext cx="9525" cy="11113"/>
            </a:xfrm>
            <a:custGeom>
              <a:avLst/>
              <a:gdLst>
                <a:gd name="T0" fmla="*/ 21 w 30"/>
                <a:gd name="T1" fmla="*/ 0 h 32"/>
                <a:gd name="T2" fmla="*/ 21 w 30"/>
                <a:gd name="T3" fmla="*/ 12 h 32"/>
                <a:gd name="T4" fmla="*/ 9 w 30"/>
                <a:gd name="T5" fmla="*/ 12 h 32"/>
                <a:gd name="T6" fmla="*/ 9 w 30"/>
                <a:gd name="T7" fmla="*/ 0 h 32"/>
                <a:gd name="T8" fmla="*/ 0 w 30"/>
                <a:gd name="T9" fmla="*/ 0 h 32"/>
                <a:gd name="T10" fmla="*/ 0 w 30"/>
                <a:gd name="T11" fmla="*/ 32 h 32"/>
                <a:gd name="T12" fmla="*/ 9 w 30"/>
                <a:gd name="T13" fmla="*/ 32 h 32"/>
                <a:gd name="T14" fmla="*/ 9 w 30"/>
                <a:gd name="T15" fmla="*/ 18 h 32"/>
                <a:gd name="T16" fmla="*/ 21 w 30"/>
                <a:gd name="T17" fmla="*/ 18 h 32"/>
                <a:gd name="T18" fmla="*/ 21 w 30"/>
                <a:gd name="T19" fmla="*/ 32 h 32"/>
                <a:gd name="T20" fmla="*/ 30 w 30"/>
                <a:gd name="T21" fmla="*/ 32 h 32"/>
                <a:gd name="T22" fmla="*/ 30 w 30"/>
                <a:gd name="T23" fmla="*/ 0 h 32"/>
                <a:gd name="T24" fmla="*/ 21 w 30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2">
                  <a:moveTo>
                    <a:pt x="21" y="0"/>
                  </a:moveTo>
                  <a:lnTo>
                    <a:pt x="21" y="12"/>
                  </a:lnTo>
                  <a:lnTo>
                    <a:pt x="9" y="12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9" y="32"/>
                  </a:lnTo>
                  <a:lnTo>
                    <a:pt x="9" y="18"/>
                  </a:lnTo>
                  <a:lnTo>
                    <a:pt x="21" y="18"/>
                  </a:lnTo>
                  <a:lnTo>
                    <a:pt x="21" y="32"/>
                  </a:lnTo>
                  <a:lnTo>
                    <a:pt x="30" y="32"/>
                  </a:lnTo>
                  <a:lnTo>
                    <a:pt x="30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46" name="Freeform 996"/>
            <p:cNvSpPr>
              <a:spLocks/>
            </p:cNvSpPr>
            <p:nvPr/>
          </p:nvSpPr>
          <p:spPr bwMode="auto">
            <a:xfrm>
              <a:off x="8598015" y="5670693"/>
              <a:ext cx="11113" cy="11113"/>
            </a:xfrm>
            <a:custGeom>
              <a:avLst/>
              <a:gdLst>
                <a:gd name="T0" fmla="*/ 21 w 30"/>
                <a:gd name="T1" fmla="*/ 32 h 32"/>
                <a:gd name="T2" fmla="*/ 30 w 30"/>
                <a:gd name="T3" fmla="*/ 32 h 32"/>
                <a:gd name="T4" fmla="*/ 30 w 30"/>
                <a:gd name="T5" fmla="*/ 0 h 32"/>
                <a:gd name="T6" fmla="*/ 21 w 30"/>
                <a:gd name="T7" fmla="*/ 0 h 32"/>
                <a:gd name="T8" fmla="*/ 21 w 30"/>
                <a:gd name="T9" fmla="*/ 12 h 32"/>
                <a:gd name="T10" fmla="*/ 9 w 30"/>
                <a:gd name="T11" fmla="*/ 12 h 32"/>
                <a:gd name="T12" fmla="*/ 9 w 30"/>
                <a:gd name="T13" fmla="*/ 0 h 32"/>
                <a:gd name="T14" fmla="*/ 0 w 30"/>
                <a:gd name="T15" fmla="*/ 0 h 32"/>
                <a:gd name="T16" fmla="*/ 0 w 30"/>
                <a:gd name="T17" fmla="*/ 32 h 32"/>
                <a:gd name="T18" fmla="*/ 9 w 30"/>
                <a:gd name="T19" fmla="*/ 32 h 32"/>
                <a:gd name="T20" fmla="*/ 9 w 30"/>
                <a:gd name="T21" fmla="*/ 18 h 32"/>
                <a:gd name="T22" fmla="*/ 21 w 30"/>
                <a:gd name="T23" fmla="*/ 18 h 32"/>
                <a:gd name="T24" fmla="*/ 21 w 30"/>
                <a:gd name="T2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2">
                  <a:moveTo>
                    <a:pt x="21" y="32"/>
                  </a:moveTo>
                  <a:lnTo>
                    <a:pt x="30" y="32"/>
                  </a:lnTo>
                  <a:lnTo>
                    <a:pt x="30" y="0"/>
                  </a:lnTo>
                  <a:lnTo>
                    <a:pt x="21" y="0"/>
                  </a:lnTo>
                  <a:lnTo>
                    <a:pt x="21" y="12"/>
                  </a:lnTo>
                  <a:lnTo>
                    <a:pt x="9" y="12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9" y="32"/>
                  </a:lnTo>
                  <a:lnTo>
                    <a:pt x="9" y="18"/>
                  </a:lnTo>
                  <a:lnTo>
                    <a:pt x="21" y="18"/>
                  </a:lnTo>
                  <a:lnTo>
                    <a:pt x="21" y="3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47" name="Freeform 997"/>
            <p:cNvSpPr>
              <a:spLocks noEditPoints="1"/>
            </p:cNvSpPr>
            <p:nvPr/>
          </p:nvSpPr>
          <p:spPr bwMode="auto">
            <a:xfrm>
              <a:off x="8634528" y="5669106"/>
              <a:ext cx="12700" cy="12700"/>
            </a:xfrm>
            <a:custGeom>
              <a:avLst/>
              <a:gdLst>
                <a:gd name="T0" fmla="*/ 8 w 34"/>
                <a:gd name="T1" fmla="*/ 31 h 33"/>
                <a:gd name="T2" fmla="*/ 17 w 34"/>
                <a:gd name="T3" fmla="*/ 33 h 33"/>
                <a:gd name="T4" fmla="*/ 29 w 34"/>
                <a:gd name="T5" fmla="*/ 29 h 33"/>
                <a:gd name="T6" fmla="*/ 34 w 34"/>
                <a:gd name="T7" fmla="*/ 17 h 33"/>
                <a:gd name="T8" fmla="*/ 32 w 34"/>
                <a:gd name="T9" fmla="*/ 10 h 33"/>
                <a:gd name="T10" fmla="*/ 29 w 34"/>
                <a:gd name="T11" fmla="*/ 5 h 33"/>
                <a:gd name="T12" fmla="*/ 23 w 34"/>
                <a:gd name="T13" fmla="*/ 2 h 33"/>
                <a:gd name="T14" fmla="*/ 17 w 34"/>
                <a:gd name="T15" fmla="*/ 0 h 33"/>
                <a:gd name="T16" fmla="*/ 8 w 34"/>
                <a:gd name="T17" fmla="*/ 2 h 33"/>
                <a:gd name="T18" fmla="*/ 2 w 34"/>
                <a:gd name="T19" fmla="*/ 8 h 33"/>
                <a:gd name="T20" fmla="*/ 0 w 34"/>
                <a:gd name="T21" fmla="*/ 16 h 33"/>
                <a:gd name="T22" fmla="*/ 2 w 34"/>
                <a:gd name="T23" fmla="*/ 26 h 33"/>
                <a:gd name="T24" fmla="*/ 8 w 34"/>
                <a:gd name="T25" fmla="*/ 31 h 33"/>
                <a:gd name="T26" fmla="*/ 11 w 34"/>
                <a:gd name="T27" fmla="*/ 10 h 33"/>
                <a:gd name="T28" fmla="*/ 11 w 34"/>
                <a:gd name="T29" fmla="*/ 10 h 33"/>
                <a:gd name="T30" fmla="*/ 17 w 34"/>
                <a:gd name="T31" fmla="*/ 7 h 33"/>
                <a:gd name="T32" fmla="*/ 22 w 34"/>
                <a:gd name="T33" fmla="*/ 10 h 33"/>
                <a:gd name="T34" fmla="*/ 25 w 34"/>
                <a:gd name="T35" fmla="*/ 17 h 33"/>
                <a:gd name="T36" fmla="*/ 22 w 34"/>
                <a:gd name="T37" fmla="*/ 24 h 33"/>
                <a:gd name="T38" fmla="*/ 17 w 34"/>
                <a:gd name="T39" fmla="*/ 27 h 33"/>
                <a:gd name="T40" fmla="*/ 11 w 34"/>
                <a:gd name="T41" fmla="*/ 24 h 33"/>
                <a:gd name="T42" fmla="*/ 9 w 34"/>
                <a:gd name="T43" fmla="*/ 17 h 33"/>
                <a:gd name="T44" fmla="*/ 11 w 34"/>
                <a:gd name="T45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" h="33">
                  <a:moveTo>
                    <a:pt x="8" y="31"/>
                  </a:moveTo>
                  <a:cubicBezTo>
                    <a:pt x="11" y="33"/>
                    <a:pt x="14" y="33"/>
                    <a:pt x="17" y="33"/>
                  </a:cubicBezTo>
                  <a:cubicBezTo>
                    <a:pt x="22" y="33"/>
                    <a:pt x="26" y="32"/>
                    <a:pt x="29" y="29"/>
                  </a:cubicBezTo>
                  <a:cubicBezTo>
                    <a:pt x="32" y="26"/>
                    <a:pt x="34" y="22"/>
                    <a:pt x="34" y="17"/>
                  </a:cubicBezTo>
                  <a:cubicBezTo>
                    <a:pt x="34" y="14"/>
                    <a:pt x="33" y="12"/>
                    <a:pt x="32" y="10"/>
                  </a:cubicBezTo>
                  <a:cubicBezTo>
                    <a:pt x="32" y="8"/>
                    <a:pt x="30" y="7"/>
                    <a:pt x="29" y="5"/>
                  </a:cubicBezTo>
                  <a:cubicBezTo>
                    <a:pt x="27" y="4"/>
                    <a:pt x="25" y="2"/>
                    <a:pt x="23" y="2"/>
                  </a:cubicBezTo>
                  <a:cubicBezTo>
                    <a:pt x="21" y="1"/>
                    <a:pt x="19" y="0"/>
                    <a:pt x="17" y="0"/>
                  </a:cubicBezTo>
                  <a:cubicBezTo>
                    <a:pt x="13" y="0"/>
                    <a:pt x="11" y="1"/>
                    <a:pt x="8" y="2"/>
                  </a:cubicBezTo>
                  <a:cubicBezTo>
                    <a:pt x="5" y="4"/>
                    <a:pt x="3" y="6"/>
                    <a:pt x="2" y="8"/>
                  </a:cubicBezTo>
                  <a:cubicBezTo>
                    <a:pt x="1" y="11"/>
                    <a:pt x="0" y="14"/>
                    <a:pt x="0" y="16"/>
                  </a:cubicBezTo>
                  <a:cubicBezTo>
                    <a:pt x="0" y="20"/>
                    <a:pt x="1" y="23"/>
                    <a:pt x="2" y="26"/>
                  </a:cubicBezTo>
                  <a:cubicBezTo>
                    <a:pt x="3" y="28"/>
                    <a:pt x="5" y="30"/>
                    <a:pt x="8" y="31"/>
                  </a:cubicBezTo>
                  <a:close/>
                  <a:moveTo>
                    <a:pt x="11" y="10"/>
                  </a:moveTo>
                  <a:lnTo>
                    <a:pt x="11" y="10"/>
                  </a:lnTo>
                  <a:cubicBezTo>
                    <a:pt x="13" y="8"/>
                    <a:pt x="14" y="7"/>
                    <a:pt x="17" y="7"/>
                  </a:cubicBezTo>
                  <a:cubicBezTo>
                    <a:pt x="19" y="7"/>
                    <a:pt x="21" y="8"/>
                    <a:pt x="22" y="10"/>
                  </a:cubicBezTo>
                  <a:cubicBezTo>
                    <a:pt x="24" y="11"/>
                    <a:pt x="25" y="14"/>
                    <a:pt x="25" y="17"/>
                  </a:cubicBezTo>
                  <a:cubicBezTo>
                    <a:pt x="25" y="20"/>
                    <a:pt x="24" y="22"/>
                    <a:pt x="22" y="24"/>
                  </a:cubicBezTo>
                  <a:cubicBezTo>
                    <a:pt x="21" y="26"/>
                    <a:pt x="19" y="27"/>
                    <a:pt x="17" y="27"/>
                  </a:cubicBezTo>
                  <a:cubicBezTo>
                    <a:pt x="14" y="27"/>
                    <a:pt x="13" y="26"/>
                    <a:pt x="11" y="24"/>
                  </a:cubicBezTo>
                  <a:cubicBezTo>
                    <a:pt x="9" y="22"/>
                    <a:pt x="9" y="20"/>
                    <a:pt x="9" y="17"/>
                  </a:cubicBezTo>
                  <a:cubicBezTo>
                    <a:pt x="9" y="14"/>
                    <a:pt x="9" y="11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48" name="Freeform 998"/>
            <p:cNvSpPr>
              <a:spLocks noEditPoints="1"/>
            </p:cNvSpPr>
            <p:nvPr/>
          </p:nvSpPr>
          <p:spPr bwMode="auto">
            <a:xfrm>
              <a:off x="8388462" y="5561153"/>
              <a:ext cx="14288" cy="15875"/>
            </a:xfrm>
            <a:custGeom>
              <a:avLst/>
              <a:gdLst>
                <a:gd name="T0" fmla="*/ 34 w 38"/>
                <a:gd name="T1" fmla="*/ 8 h 44"/>
                <a:gd name="T2" fmla="*/ 34 w 38"/>
                <a:gd name="T3" fmla="*/ 0 h 44"/>
                <a:gd name="T4" fmla="*/ 0 w 38"/>
                <a:gd name="T5" fmla="*/ 0 h 44"/>
                <a:gd name="T6" fmla="*/ 0 w 38"/>
                <a:gd name="T7" fmla="*/ 44 h 44"/>
                <a:gd name="T8" fmla="*/ 21 w 38"/>
                <a:gd name="T9" fmla="*/ 44 h 44"/>
                <a:gd name="T10" fmla="*/ 30 w 38"/>
                <a:gd name="T11" fmla="*/ 43 h 44"/>
                <a:gd name="T12" fmla="*/ 35 w 38"/>
                <a:gd name="T13" fmla="*/ 38 h 44"/>
                <a:gd name="T14" fmla="*/ 38 w 38"/>
                <a:gd name="T15" fmla="*/ 31 h 44"/>
                <a:gd name="T16" fmla="*/ 35 w 38"/>
                <a:gd name="T17" fmla="*/ 23 h 44"/>
                <a:gd name="T18" fmla="*/ 30 w 38"/>
                <a:gd name="T19" fmla="*/ 19 h 44"/>
                <a:gd name="T20" fmla="*/ 21 w 38"/>
                <a:gd name="T21" fmla="*/ 18 h 44"/>
                <a:gd name="T22" fmla="*/ 9 w 38"/>
                <a:gd name="T23" fmla="*/ 18 h 44"/>
                <a:gd name="T24" fmla="*/ 9 w 38"/>
                <a:gd name="T25" fmla="*/ 8 h 44"/>
                <a:gd name="T26" fmla="*/ 34 w 38"/>
                <a:gd name="T27" fmla="*/ 8 h 44"/>
                <a:gd name="T28" fmla="*/ 18 w 38"/>
                <a:gd name="T29" fmla="*/ 25 h 44"/>
                <a:gd name="T30" fmla="*/ 18 w 38"/>
                <a:gd name="T31" fmla="*/ 25 h 44"/>
                <a:gd name="T32" fmla="*/ 26 w 38"/>
                <a:gd name="T33" fmla="*/ 26 h 44"/>
                <a:gd name="T34" fmla="*/ 28 w 38"/>
                <a:gd name="T35" fmla="*/ 31 h 44"/>
                <a:gd name="T36" fmla="*/ 27 w 38"/>
                <a:gd name="T37" fmla="*/ 34 h 44"/>
                <a:gd name="T38" fmla="*/ 24 w 38"/>
                <a:gd name="T39" fmla="*/ 36 h 44"/>
                <a:gd name="T40" fmla="*/ 18 w 38"/>
                <a:gd name="T41" fmla="*/ 36 h 44"/>
                <a:gd name="T42" fmla="*/ 9 w 38"/>
                <a:gd name="T43" fmla="*/ 36 h 44"/>
                <a:gd name="T44" fmla="*/ 9 w 38"/>
                <a:gd name="T45" fmla="*/ 25 h 44"/>
                <a:gd name="T46" fmla="*/ 18 w 38"/>
                <a:gd name="T47" fmla="*/ 2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8" h="44">
                  <a:moveTo>
                    <a:pt x="34" y="8"/>
                  </a:moveTo>
                  <a:lnTo>
                    <a:pt x="34" y="0"/>
                  </a:lnTo>
                  <a:lnTo>
                    <a:pt x="0" y="0"/>
                  </a:lnTo>
                  <a:lnTo>
                    <a:pt x="0" y="44"/>
                  </a:lnTo>
                  <a:lnTo>
                    <a:pt x="21" y="44"/>
                  </a:lnTo>
                  <a:cubicBezTo>
                    <a:pt x="25" y="44"/>
                    <a:pt x="28" y="43"/>
                    <a:pt x="30" y="43"/>
                  </a:cubicBezTo>
                  <a:cubicBezTo>
                    <a:pt x="32" y="42"/>
                    <a:pt x="34" y="40"/>
                    <a:pt x="35" y="38"/>
                  </a:cubicBezTo>
                  <a:cubicBezTo>
                    <a:pt x="37" y="36"/>
                    <a:pt x="38" y="34"/>
                    <a:pt x="38" y="31"/>
                  </a:cubicBezTo>
                  <a:cubicBezTo>
                    <a:pt x="38" y="28"/>
                    <a:pt x="37" y="25"/>
                    <a:pt x="35" y="23"/>
                  </a:cubicBezTo>
                  <a:cubicBezTo>
                    <a:pt x="34" y="21"/>
                    <a:pt x="32" y="20"/>
                    <a:pt x="30" y="19"/>
                  </a:cubicBezTo>
                  <a:cubicBezTo>
                    <a:pt x="28" y="18"/>
                    <a:pt x="25" y="18"/>
                    <a:pt x="21" y="18"/>
                  </a:cubicBezTo>
                  <a:lnTo>
                    <a:pt x="9" y="18"/>
                  </a:lnTo>
                  <a:lnTo>
                    <a:pt x="9" y="8"/>
                  </a:lnTo>
                  <a:lnTo>
                    <a:pt x="34" y="8"/>
                  </a:lnTo>
                  <a:close/>
                  <a:moveTo>
                    <a:pt x="18" y="25"/>
                  </a:moveTo>
                  <a:lnTo>
                    <a:pt x="18" y="25"/>
                  </a:lnTo>
                  <a:cubicBezTo>
                    <a:pt x="22" y="25"/>
                    <a:pt x="25" y="25"/>
                    <a:pt x="26" y="26"/>
                  </a:cubicBezTo>
                  <a:cubicBezTo>
                    <a:pt x="28" y="27"/>
                    <a:pt x="28" y="29"/>
                    <a:pt x="28" y="31"/>
                  </a:cubicBezTo>
                  <a:cubicBezTo>
                    <a:pt x="28" y="32"/>
                    <a:pt x="28" y="33"/>
                    <a:pt x="27" y="34"/>
                  </a:cubicBezTo>
                  <a:cubicBezTo>
                    <a:pt x="26" y="35"/>
                    <a:pt x="25" y="36"/>
                    <a:pt x="24" y="36"/>
                  </a:cubicBezTo>
                  <a:cubicBezTo>
                    <a:pt x="23" y="36"/>
                    <a:pt x="21" y="36"/>
                    <a:pt x="18" y="36"/>
                  </a:cubicBezTo>
                  <a:lnTo>
                    <a:pt x="9" y="36"/>
                  </a:lnTo>
                  <a:lnTo>
                    <a:pt x="9" y="25"/>
                  </a:lnTo>
                  <a:lnTo>
                    <a:pt x="18" y="25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49" name="Freeform 999"/>
            <p:cNvSpPr>
              <a:spLocks noEditPoints="1"/>
            </p:cNvSpPr>
            <p:nvPr/>
          </p:nvSpPr>
          <p:spPr bwMode="auto">
            <a:xfrm>
              <a:off x="8404337" y="5564328"/>
              <a:ext cx="11113" cy="12700"/>
            </a:xfrm>
            <a:custGeom>
              <a:avLst/>
              <a:gdLst>
                <a:gd name="T0" fmla="*/ 12 w 31"/>
                <a:gd name="T1" fmla="*/ 13 h 32"/>
                <a:gd name="T2" fmla="*/ 5 w 31"/>
                <a:gd name="T3" fmla="*/ 15 h 32"/>
                <a:gd name="T4" fmla="*/ 1 w 31"/>
                <a:gd name="T5" fmla="*/ 18 h 32"/>
                <a:gd name="T6" fmla="*/ 0 w 31"/>
                <a:gd name="T7" fmla="*/ 23 h 32"/>
                <a:gd name="T8" fmla="*/ 3 w 31"/>
                <a:gd name="T9" fmla="*/ 30 h 32"/>
                <a:gd name="T10" fmla="*/ 11 w 31"/>
                <a:gd name="T11" fmla="*/ 32 h 32"/>
                <a:gd name="T12" fmla="*/ 16 w 31"/>
                <a:gd name="T13" fmla="*/ 31 h 32"/>
                <a:gd name="T14" fmla="*/ 21 w 31"/>
                <a:gd name="T15" fmla="*/ 28 h 32"/>
                <a:gd name="T16" fmla="*/ 21 w 31"/>
                <a:gd name="T17" fmla="*/ 29 h 32"/>
                <a:gd name="T18" fmla="*/ 22 w 31"/>
                <a:gd name="T19" fmla="*/ 32 h 32"/>
                <a:gd name="T20" fmla="*/ 31 w 31"/>
                <a:gd name="T21" fmla="*/ 32 h 32"/>
                <a:gd name="T22" fmla="*/ 29 w 31"/>
                <a:gd name="T23" fmla="*/ 28 h 32"/>
                <a:gd name="T24" fmla="*/ 29 w 31"/>
                <a:gd name="T25" fmla="*/ 21 h 32"/>
                <a:gd name="T26" fmla="*/ 29 w 31"/>
                <a:gd name="T27" fmla="*/ 12 h 32"/>
                <a:gd name="T28" fmla="*/ 28 w 31"/>
                <a:gd name="T29" fmla="*/ 4 h 32"/>
                <a:gd name="T30" fmla="*/ 24 w 31"/>
                <a:gd name="T31" fmla="*/ 1 h 32"/>
                <a:gd name="T32" fmla="*/ 15 w 31"/>
                <a:gd name="T33" fmla="*/ 0 h 32"/>
                <a:gd name="T34" fmla="*/ 5 w 31"/>
                <a:gd name="T35" fmla="*/ 2 h 32"/>
                <a:gd name="T36" fmla="*/ 1 w 31"/>
                <a:gd name="T37" fmla="*/ 9 h 32"/>
                <a:gd name="T38" fmla="*/ 9 w 31"/>
                <a:gd name="T39" fmla="*/ 10 h 32"/>
                <a:gd name="T40" fmla="*/ 11 w 31"/>
                <a:gd name="T41" fmla="*/ 7 h 32"/>
                <a:gd name="T42" fmla="*/ 14 w 31"/>
                <a:gd name="T43" fmla="*/ 6 h 32"/>
                <a:gd name="T44" fmla="*/ 19 w 31"/>
                <a:gd name="T45" fmla="*/ 7 h 32"/>
                <a:gd name="T46" fmla="*/ 20 w 31"/>
                <a:gd name="T47" fmla="*/ 10 h 32"/>
                <a:gd name="T48" fmla="*/ 20 w 31"/>
                <a:gd name="T49" fmla="*/ 11 h 32"/>
                <a:gd name="T50" fmla="*/ 12 w 31"/>
                <a:gd name="T51" fmla="*/ 13 h 32"/>
                <a:gd name="T52" fmla="*/ 20 w 31"/>
                <a:gd name="T53" fmla="*/ 18 h 32"/>
                <a:gd name="T54" fmla="*/ 20 w 31"/>
                <a:gd name="T55" fmla="*/ 18 h 32"/>
                <a:gd name="T56" fmla="*/ 20 w 31"/>
                <a:gd name="T57" fmla="*/ 22 h 32"/>
                <a:gd name="T58" fmla="*/ 18 w 31"/>
                <a:gd name="T59" fmla="*/ 25 h 32"/>
                <a:gd name="T60" fmla="*/ 13 w 31"/>
                <a:gd name="T61" fmla="*/ 27 h 32"/>
                <a:gd name="T62" fmla="*/ 10 w 31"/>
                <a:gd name="T63" fmla="*/ 25 h 32"/>
                <a:gd name="T64" fmla="*/ 9 w 31"/>
                <a:gd name="T65" fmla="*/ 22 h 32"/>
                <a:gd name="T66" fmla="*/ 10 w 31"/>
                <a:gd name="T67" fmla="*/ 19 h 32"/>
                <a:gd name="T68" fmla="*/ 15 w 31"/>
                <a:gd name="T69" fmla="*/ 18 h 32"/>
                <a:gd name="T70" fmla="*/ 20 w 31"/>
                <a:gd name="T71" fmla="*/ 17 h 32"/>
                <a:gd name="T72" fmla="*/ 20 w 31"/>
                <a:gd name="T73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" h="32">
                  <a:moveTo>
                    <a:pt x="12" y="13"/>
                  </a:moveTo>
                  <a:cubicBezTo>
                    <a:pt x="9" y="14"/>
                    <a:pt x="7" y="14"/>
                    <a:pt x="5" y="15"/>
                  </a:cubicBezTo>
                  <a:cubicBezTo>
                    <a:pt x="3" y="16"/>
                    <a:pt x="2" y="17"/>
                    <a:pt x="1" y="18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6"/>
                    <a:pt x="1" y="28"/>
                    <a:pt x="3" y="30"/>
                  </a:cubicBezTo>
                  <a:cubicBezTo>
                    <a:pt x="5" y="32"/>
                    <a:pt x="7" y="32"/>
                    <a:pt x="11" y="32"/>
                  </a:cubicBezTo>
                  <a:cubicBezTo>
                    <a:pt x="13" y="32"/>
                    <a:pt x="14" y="32"/>
                    <a:pt x="16" y="31"/>
                  </a:cubicBezTo>
                  <a:cubicBezTo>
                    <a:pt x="18" y="31"/>
                    <a:pt x="19" y="30"/>
                    <a:pt x="21" y="28"/>
                  </a:cubicBezTo>
                  <a:cubicBezTo>
                    <a:pt x="21" y="28"/>
                    <a:pt x="21" y="29"/>
                    <a:pt x="21" y="29"/>
                  </a:cubicBezTo>
                  <a:cubicBezTo>
                    <a:pt x="22" y="30"/>
                    <a:pt x="22" y="31"/>
                    <a:pt x="22" y="32"/>
                  </a:cubicBezTo>
                  <a:lnTo>
                    <a:pt x="31" y="32"/>
                  </a:lnTo>
                  <a:cubicBezTo>
                    <a:pt x="30" y="30"/>
                    <a:pt x="29" y="29"/>
                    <a:pt x="29" y="28"/>
                  </a:cubicBezTo>
                  <a:cubicBezTo>
                    <a:pt x="29" y="26"/>
                    <a:pt x="29" y="24"/>
                    <a:pt x="29" y="21"/>
                  </a:cubicBezTo>
                  <a:lnTo>
                    <a:pt x="29" y="12"/>
                  </a:lnTo>
                  <a:cubicBezTo>
                    <a:pt x="29" y="8"/>
                    <a:pt x="28" y="6"/>
                    <a:pt x="28" y="4"/>
                  </a:cubicBezTo>
                  <a:cubicBezTo>
                    <a:pt x="27" y="3"/>
                    <a:pt x="26" y="2"/>
                    <a:pt x="24" y="1"/>
                  </a:cubicBezTo>
                  <a:cubicBezTo>
                    <a:pt x="22" y="0"/>
                    <a:pt x="19" y="0"/>
                    <a:pt x="15" y="0"/>
                  </a:cubicBezTo>
                  <a:cubicBezTo>
                    <a:pt x="11" y="0"/>
                    <a:pt x="8" y="0"/>
                    <a:pt x="5" y="2"/>
                  </a:cubicBezTo>
                  <a:cubicBezTo>
                    <a:pt x="3" y="3"/>
                    <a:pt x="2" y="5"/>
                    <a:pt x="1" y="9"/>
                  </a:cubicBezTo>
                  <a:lnTo>
                    <a:pt x="9" y="10"/>
                  </a:lnTo>
                  <a:cubicBezTo>
                    <a:pt x="9" y="8"/>
                    <a:pt x="10" y="7"/>
                    <a:pt x="11" y="7"/>
                  </a:cubicBezTo>
                  <a:cubicBezTo>
                    <a:pt x="12" y="6"/>
                    <a:pt x="13" y="6"/>
                    <a:pt x="14" y="6"/>
                  </a:cubicBezTo>
                  <a:cubicBezTo>
                    <a:pt x="17" y="6"/>
                    <a:pt x="18" y="6"/>
                    <a:pt x="19" y="7"/>
                  </a:cubicBezTo>
                  <a:cubicBezTo>
                    <a:pt x="20" y="8"/>
                    <a:pt x="20" y="9"/>
                    <a:pt x="20" y="10"/>
                  </a:cubicBezTo>
                  <a:lnTo>
                    <a:pt x="20" y="11"/>
                  </a:lnTo>
                  <a:cubicBezTo>
                    <a:pt x="19" y="12"/>
                    <a:pt x="16" y="13"/>
                    <a:pt x="12" y="13"/>
                  </a:cubicBezTo>
                  <a:close/>
                  <a:moveTo>
                    <a:pt x="20" y="18"/>
                  </a:moveTo>
                  <a:lnTo>
                    <a:pt x="20" y="18"/>
                  </a:lnTo>
                  <a:cubicBezTo>
                    <a:pt x="20" y="20"/>
                    <a:pt x="20" y="22"/>
                    <a:pt x="20" y="22"/>
                  </a:cubicBezTo>
                  <a:cubicBezTo>
                    <a:pt x="20" y="23"/>
                    <a:pt x="19" y="24"/>
                    <a:pt x="18" y="25"/>
                  </a:cubicBezTo>
                  <a:cubicBezTo>
                    <a:pt x="16" y="26"/>
                    <a:pt x="15" y="27"/>
                    <a:pt x="13" y="27"/>
                  </a:cubicBezTo>
                  <a:cubicBezTo>
                    <a:pt x="12" y="27"/>
                    <a:pt x="11" y="26"/>
                    <a:pt x="10" y="25"/>
                  </a:cubicBezTo>
                  <a:cubicBezTo>
                    <a:pt x="9" y="24"/>
                    <a:pt x="9" y="23"/>
                    <a:pt x="9" y="22"/>
                  </a:cubicBezTo>
                  <a:cubicBezTo>
                    <a:pt x="9" y="21"/>
                    <a:pt x="9" y="20"/>
                    <a:pt x="10" y="19"/>
                  </a:cubicBezTo>
                  <a:cubicBezTo>
                    <a:pt x="11" y="19"/>
                    <a:pt x="13" y="18"/>
                    <a:pt x="15" y="18"/>
                  </a:cubicBezTo>
                  <a:cubicBezTo>
                    <a:pt x="17" y="17"/>
                    <a:pt x="19" y="17"/>
                    <a:pt x="20" y="17"/>
                  </a:cubicBezTo>
                  <a:lnTo>
                    <a:pt x="20" y="18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50" name="Freeform 1000"/>
            <p:cNvSpPr>
              <a:spLocks/>
            </p:cNvSpPr>
            <p:nvPr/>
          </p:nvSpPr>
          <p:spPr bwMode="auto">
            <a:xfrm>
              <a:off x="8417037" y="5564328"/>
              <a:ext cx="11113" cy="12700"/>
            </a:xfrm>
            <a:custGeom>
              <a:avLst/>
              <a:gdLst>
                <a:gd name="T0" fmla="*/ 0 w 30"/>
                <a:gd name="T1" fmla="*/ 0 h 32"/>
                <a:gd name="T2" fmla="*/ 0 w 30"/>
                <a:gd name="T3" fmla="*/ 32 h 32"/>
                <a:gd name="T4" fmla="*/ 9 w 30"/>
                <a:gd name="T5" fmla="*/ 32 h 32"/>
                <a:gd name="T6" fmla="*/ 9 w 30"/>
                <a:gd name="T7" fmla="*/ 19 h 32"/>
                <a:gd name="T8" fmla="*/ 21 w 30"/>
                <a:gd name="T9" fmla="*/ 19 h 32"/>
                <a:gd name="T10" fmla="*/ 21 w 30"/>
                <a:gd name="T11" fmla="*/ 32 h 32"/>
                <a:gd name="T12" fmla="*/ 30 w 30"/>
                <a:gd name="T13" fmla="*/ 32 h 32"/>
                <a:gd name="T14" fmla="*/ 30 w 30"/>
                <a:gd name="T15" fmla="*/ 0 h 32"/>
                <a:gd name="T16" fmla="*/ 21 w 30"/>
                <a:gd name="T17" fmla="*/ 0 h 32"/>
                <a:gd name="T18" fmla="*/ 21 w 30"/>
                <a:gd name="T19" fmla="*/ 12 h 32"/>
                <a:gd name="T20" fmla="*/ 9 w 30"/>
                <a:gd name="T21" fmla="*/ 12 h 32"/>
                <a:gd name="T22" fmla="*/ 9 w 30"/>
                <a:gd name="T23" fmla="*/ 0 h 32"/>
                <a:gd name="T24" fmla="*/ 0 w 30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2">
                  <a:moveTo>
                    <a:pt x="0" y="0"/>
                  </a:moveTo>
                  <a:lnTo>
                    <a:pt x="0" y="32"/>
                  </a:lnTo>
                  <a:lnTo>
                    <a:pt x="9" y="32"/>
                  </a:lnTo>
                  <a:lnTo>
                    <a:pt x="9" y="19"/>
                  </a:lnTo>
                  <a:lnTo>
                    <a:pt x="21" y="19"/>
                  </a:lnTo>
                  <a:lnTo>
                    <a:pt x="21" y="32"/>
                  </a:lnTo>
                  <a:lnTo>
                    <a:pt x="30" y="32"/>
                  </a:lnTo>
                  <a:lnTo>
                    <a:pt x="30" y="0"/>
                  </a:lnTo>
                  <a:lnTo>
                    <a:pt x="21" y="0"/>
                  </a:lnTo>
                  <a:lnTo>
                    <a:pt x="21" y="12"/>
                  </a:lnTo>
                  <a:lnTo>
                    <a:pt x="9" y="12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51" name="Freeform 1001"/>
            <p:cNvSpPr>
              <a:spLocks/>
            </p:cNvSpPr>
            <p:nvPr/>
          </p:nvSpPr>
          <p:spPr bwMode="auto">
            <a:xfrm>
              <a:off x="8431325" y="5564328"/>
              <a:ext cx="9525" cy="12700"/>
            </a:xfrm>
            <a:custGeom>
              <a:avLst/>
              <a:gdLst>
                <a:gd name="T0" fmla="*/ 0 w 27"/>
                <a:gd name="T1" fmla="*/ 0 h 32"/>
                <a:gd name="T2" fmla="*/ 0 w 27"/>
                <a:gd name="T3" fmla="*/ 32 h 32"/>
                <a:gd name="T4" fmla="*/ 9 w 27"/>
                <a:gd name="T5" fmla="*/ 32 h 32"/>
                <a:gd name="T6" fmla="*/ 9 w 27"/>
                <a:gd name="T7" fmla="*/ 18 h 32"/>
                <a:gd name="T8" fmla="*/ 12 w 27"/>
                <a:gd name="T9" fmla="*/ 19 h 32"/>
                <a:gd name="T10" fmla="*/ 14 w 27"/>
                <a:gd name="T11" fmla="*/ 23 h 32"/>
                <a:gd name="T12" fmla="*/ 18 w 27"/>
                <a:gd name="T13" fmla="*/ 32 h 32"/>
                <a:gd name="T14" fmla="*/ 27 w 27"/>
                <a:gd name="T15" fmla="*/ 32 h 32"/>
                <a:gd name="T16" fmla="*/ 23 w 27"/>
                <a:gd name="T17" fmla="*/ 23 h 32"/>
                <a:gd name="T18" fmla="*/ 22 w 27"/>
                <a:gd name="T19" fmla="*/ 22 h 32"/>
                <a:gd name="T20" fmla="*/ 19 w 27"/>
                <a:gd name="T21" fmla="*/ 18 h 32"/>
                <a:gd name="T22" fmla="*/ 15 w 27"/>
                <a:gd name="T23" fmla="*/ 16 h 32"/>
                <a:gd name="T24" fmla="*/ 20 w 27"/>
                <a:gd name="T25" fmla="*/ 10 h 32"/>
                <a:gd name="T26" fmla="*/ 22 w 27"/>
                <a:gd name="T27" fmla="*/ 6 h 32"/>
                <a:gd name="T28" fmla="*/ 26 w 27"/>
                <a:gd name="T29" fmla="*/ 6 h 32"/>
                <a:gd name="T30" fmla="*/ 26 w 27"/>
                <a:gd name="T31" fmla="*/ 0 h 32"/>
                <a:gd name="T32" fmla="*/ 23 w 27"/>
                <a:gd name="T33" fmla="*/ 0 h 32"/>
                <a:gd name="T34" fmla="*/ 17 w 27"/>
                <a:gd name="T35" fmla="*/ 1 h 32"/>
                <a:gd name="T36" fmla="*/ 14 w 27"/>
                <a:gd name="T37" fmla="*/ 7 h 32"/>
                <a:gd name="T38" fmla="*/ 12 w 27"/>
                <a:gd name="T39" fmla="*/ 12 h 32"/>
                <a:gd name="T40" fmla="*/ 9 w 27"/>
                <a:gd name="T41" fmla="*/ 13 h 32"/>
                <a:gd name="T42" fmla="*/ 9 w 27"/>
                <a:gd name="T43" fmla="*/ 0 h 32"/>
                <a:gd name="T44" fmla="*/ 0 w 27"/>
                <a:gd name="T4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" h="32">
                  <a:moveTo>
                    <a:pt x="0" y="0"/>
                  </a:moveTo>
                  <a:lnTo>
                    <a:pt x="0" y="32"/>
                  </a:lnTo>
                  <a:lnTo>
                    <a:pt x="9" y="32"/>
                  </a:lnTo>
                  <a:lnTo>
                    <a:pt x="9" y="18"/>
                  </a:lnTo>
                  <a:cubicBezTo>
                    <a:pt x="10" y="18"/>
                    <a:pt x="11" y="19"/>
                    <a:pt x="12" y="19"/>
                  </a:cubicBezTo>
                  <a:cubicBezTo>
                    <a:pt x="12" y="20"/>
                    <a:pt x="13" y="21"/>
                    <a:pt x="14" y="23"/>
                  </a:cubicBezTo>
                  <a:lnTo>
                    <a:pt x="18" y="32"/>
                  </a:lnTo>
                  <a:lnTo>
                    <a:pt x="27" y="32"/>
                  </a:lnTo>
                  <a:lnTo>
                    <a:pt x="23" y="23"/>
                  </a:lnTo>
                  <a:cubicBezTo>
                    <a:pt x="22" y="23"/>
                    <a:pt x="22" y="23"/>
                    <a:pt x="22" y="22"/>
                  </a:cubicBezTo>
                  <a:cubicBezTo>
                    <a:pt x="21" y="21"/>
                    <a:pt x="20" y="19"/>
                    <a:pt x="19" y="18"/>
                  </a:cubicBezTo>
                  <a:cubicBezTo>
                    <a:pt x="18" y="17"/>
                    <a:pt x="17" y="16"/>
                    <a:pt x="15" y="16"/>
                  </a:cubicBezTo>
                  <a:cubicBezTo>
                    <a:pt x="17" y="15"/>
                    <a:pt x="19" y="13"/>
                    <a:pt x="20" y="10"/>
                  </a:cubicBezTo>
                  <a:cubicBezTo>
                    <a:pt x="20" y="8"/>
                    <a:pt x="21" y="7"/>
                    <a:pt x="22" y="6"/>
                  </a:cubicBezTo>
                  <a:cubicBezTo>
                    <a:pt x="22" y="6"/>
                    <a:pt x="24" y="6"/>
                    <a:pt x="26" y="6"/>
                  </a:cubicBezTo>
                  <a:lnTo>
                    <a:pt x="26" y="0"/>
                  </a:lnTo>
                  <a:cubicBezTo>
                    <a:pt x="24" y="0"/>
                    <a:pt x="23" y="0"/>
                    <a:pt x="23" y="0"/>
                  </a:cubicBezTo>
                  <a:cubicBezTo>
                    <a:pt x="21" y="0"/>
                    <a:pt x="19" y="0"/>
                    <a:pt x="17" y="1"/>
                  </a:cubicBezTo>
                  <a:cubicBezTo>
                    <a:pt x="16" y="2"/>
                    <a:pt x="15" y="4"/>
                    <a:pt x="14" y="7"/>
                  </a:cubicBezTo>
                  <a:cubicBezTo>
                    <a:pt x="13" y="10"/>
                    <a:pt x="12" y="11"/>
                    <a:pt x="12" y="12"/>
                  </a:cubicBezTo>
                  <a:cubicBezTo>
                    <a:pt x="11" y="13"/>
                    <a:pt x="10" y="13"/>
                    <a:pt x="9" y="13"/>
                  </a:cubicBez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52" name="Freeform 1002"/>
            <p:cNvSpPr>
              <a:spLocks noEditPoints="1"/>
            </p:cNvSpPr>
            <p:nvPr/>
          </p:nvSpPr>
          <p:spPr bwMode="auto">
            <a:xfrm>
              <a:off x="8447200" y="5564328"/>
              <a:ext cx="14288" cy="14288"/>
            </a:xfrm>
            <a:custGeom>
              <a:avLst/>
              <a:gdLst>
                <a:gd name="T0" fmla="*/ 35 w 39"/>
                <a:gd name="T1" fmla="*/ 0 h 40"/>
                <a:gd name="T2" fmla="*/ 9 w 39"/>
                <a:gd name="T3" fmla="*/ 0 h 40"/>
                <a:gd name="T4" fmla="*/ 7 w 39"/>
                <a:gd name="T5" fmla="*/ 18 h 40"/>
                <a:gd name="T6" fmla="*/ 3 w 39"/>
                <a:gd name="T7" fmla="*/ 25 h 40"/>
                <a:gd name="T8" fmla="*/ 0 w 39"/>
                <a:gd name="T9" fmla="*/ 25 h 40"/>
                <a:gd name="T10" fmla="*/ 0 w 39"/>
                <a:gd name="T11" fmla="*/ 40 h 40"/>
                <a:gd name="T12" fmla="*/ 7 w 39"/>
                <a:gd name="T13" fmla="*/ 40 h 40"/>
                <a:gd name="T14" fmla="*/ 7 w 39"/>
                <a:gd name="T15" fmla="*/ 32 h 40"/>
                <a:gd name="T16" fmla="*/ 31 w 39"/>
                <a:gd name="T17" fmla="*/ 32 h 40"/>
                <a:gd name="T18" fmla="*/ 31 w 39"/>
                <a:gd name="T19" fmla="*/ 40 h 40"/>
                <a:gd name="T20" fmla="*/ 39 w 39"/>
                <a:gd name="T21" fmla="*/ 40 h 40"/>
                <a:gd name="T22" fmla="*/ 39 w 39"/>
                <a:gd name="T23" fmla="*/ 25 h 40"/>
                <a:gd name="T24" fmla="*/ 35 w 39"/>
                <a:gd name="T25" fmla="*/ 25 h 40"/>
                <a:gd name="T26" fmla="*/ 35 w 39"/>
                <a:gd name="T27" fmla="*/ 0 h 40"/>
                <a:gd name="T28" fmla="*/ 27 w 39"/>
                <a:gd name="T29" fmla="*/ 25 h 40"/>
                <a:gd name="T30" fmla="*/ 27 w 39"/>
                <a:gd name="T31" fmla="*/ 25 h 40"/>
                <a:gd name="T32" fmla="*/ 12 w 39"/>
                <a:gd name="T33" fmla="*/ 25 h 40"/>
                <a:gd name="T34" fmla="*/ 16 w 39"/>
                <a:gd name="T35" fmla="*/ 7 h 40"/>
                <a:gd name="T36" fmla="*/ 27 w 39"/>
                <a:gd name="T37" fmla="*/ 7 h 40"/>
                <a:gd name="T38" fmla="*/ 27 w 39"/>
                <a:gd name="T39" fmla="*/ 2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" h="40">
                  <a:moveTo>
                    <a:pt x="35" y="0"/>
                  </a:moveTo>
                  <a:lnTo>
                    <a:pt x="9" y="0"/>
                  </a:lnTo>
                  <a:cubicBezTo>
                    <a:pt x="8" y="8"/>
                    <a:pt x="8" y="14"/>
                    <a:pt x="7" y="18"/>
                  </a:cubicBezTo>
                  <a:cubicBezTo>
                    <a:pt x="6" y="21"/>
                    <a:pt x="5" y="23"/>
                    <a:pt x="3" y="25"/>
                  </a:cubicBezTo>
                  <a:lnTo>
                    <a:pt x="0" y="25"/>
                  </a:lnTo>
                  <a:lnTo>
                    <a:pt x="0" y="40"/>
                  </a:lnTo>
                  <a:lnTo>
                    <a:pt x="7" y="40"/>
                  </a:lnTo>
                  <a:lnTo>
                    <a:pt x="7" y="32"/>
                  </a:lnTo>
                  <a:lnTo>
                    <a:pt x="31" y="32"/>
                  </a:lnTo>
                  <a:lnTo>
                    <a:pt x="31" y="40"/>
                  </a:lnTo>
                  <a:lnTo>
                    <a:pt x="39" y="40"/>
                  </a:lnTo>
                  <a:lnTo>
                    <a:pt x="39" y="25"/>
                  </a:lnTo>
                  <a:lnTo>
                    <a:pt x="35" y="25"/>
                  </a:lnTo>
                  <a:lnTo>
                    <a:pt x="35" y="0"/>
                  </a:lnTo>
                  <a:close/>
                  <a:moveTo>
                    <a:pt x="27" y="25"/>
                  </a:moveTo>
                  <a:lnTo>
                    <a:pt x="27" y="25"/>
                  </a:lnTo>
                  <a:lnTo>
                    <a:pt x="12" y="25"/>
                  </a:lnTo>
                  <a:cubicBezTo>
                    <a:pt x="14" y="22"/>
                    <a:pt x="16" y="16"/>
                    <a:pt x="16" y="7"/>
                  </a:cubicBezTo>
                  <a:lnTo>
                    <a:pt x="27" y="7"/>
                  </a:lnTo>
                  <a:lnTo>
                    <a:pt x="27" y="25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53" name="Freeform 1003"/>
            <p:cNvSpPr>
              <a:spLocks noEditPoints="1"/>
            </p:cNvSpPr>
            <p:nvPr/>
          </p:nvSpPr>
          <p:spPr bwMode="auto">
            <a:xfrm>
              <a:off x="8463075" y="5564328"/>
              <a:ext cx="11113" cy="12700"/>
            </a:xfrm>
            <a:custGeom>
              <a:avLst/>
              <a:gdLst>
                <a:gd name="T0" fmla="*/ 12 w 31"/>
                <a:gd name="T1" fmla="*/ 13 h 32"/>
                <a:gd name="T2" fmla="*/ 8 w 31"/>
                <a:gd name="T3" fmla="*/ 14 h 32"/>
                <a:gd name="T4" fmla="*/ 5 w 31"/>
                <a:gd name="T5" fmla="*/ 15 h 32"/>
                <a:gd name="T6" fmla="*/ 2 w 31"/>
                <a:gd name="T7" fmla="*/ 18 h 32"/>
                <a:gd name="T8" fmla="*/ 0 w 31"/>
                <a:gd name="T9" fmla="*/ 23 h 32"/>
                <a:gd name="T10" fmla="*/ 1 w 31"/>
                <a:gd name="T11" fmla="*/ 27 h 32"/>
                <a:gd name="T12" fmla="*/ 3 w 31"/>
                <a:gd name="T13" fmla="*/ 30 h 32"/>
                <a:gd name="T14" fmla="*/ 11 w 31"/>
                <a:gd name="T15" fmla="*/ 32 h 32"/>
                <a:gd name="T16" fmla="*/ 16 w 31"/>
                <a:gd name="T17" fmla="*/ 31 h 32"/>
                <a:gd name="T18" fmla="*/ 21 w 31"/>
                <a:gd name="T19" fmla="*/ 28 h 32"/>
                <a:gd name="T20" fmla="*/ 22 w 31"/>
                <a:gd name="T21" fmla="*/ 29 h 32"/>
                <a:gd name="T22" fmla="*/ 22 w 31"/>
                <a:gd name="T23" fmla="*/ 32 h 32"/>
                <a:gd name="T24" fmla="*/ 31 w 31"/>
                <a:gd name="T25" fmla="*/ 32 h 32"/>
                <a:gd name="T26" fmla="*/ 29 w 31"/>
                <a:gd name="T27" fmla="*/ 28 h 32"/>
                <a:gd name="T28" fmla="*/ 29 w 31"/>
                <a:gd name="T29" fmla="*/ 21 h 32"/>
                <a:gd name="T30" fmla="*/ 29 w 31"/>
                <a:gd name="T31" fmla="*/ 12 h 32"/>
                <a:gd name="T32" fmla="*/ 28 w 31"/>
                <a:gd name="T33" fmla="*/ 4 h 32"/>
                <a:gd name="T34" fmla="*/ 24 w 31"/>
                <a:gd name="T35" fmla="*/ 1 h 32"/>
                <a:gd name="T36" fmla="*/ 15 w 31"/>
                <a:gd name="T37" fmla="*/ 0 h 32"/>
                <a:gd name="T38" fmla="*/ 10 w 31"/>
                <a:gd name="T39" fmla="*/ 0 h 32"/>
                <a:gd name="T40" fmla="*/ 6 w 31"/>
                <a:gd name="T41" fmla="*/ 2 h 32"/>
                <a:gd name="T42" fmla="*/ 1 w 31"/>
                <a:gd name="T43" fmla="*/ 9 h 32"/>
                <a:gd name="T44" fmla="*/ 9 w 31"/>
                <a:gd name="T45" fmla="*/ 10 h 32"/>
                <a:gd name="T46" fmla="*/ 11 w 31"/>
                <a:gd name="T47" fmla="*/ 7 h 32"/>
                <a:gd name="T48" fmla="*/ 15 w 31"/>
                <a:gd name="T49" fmla="*/ 6 h 32"/>
                <a:gd name="T50" fmla="*/ 19 w 31"/>
                <a:gd name="T51" fmla="*/ 7 h 32"/>
                <a:gd name="T52" fmla="*/ 21 w 31"/>
                <a:gd name="T53" fmla="*/ 10 h 32"/>
                <a:gd name="T54" fmla="*/ 21 w 31"/>
                <a:gd name="T55" fmla="*/ 11 h 32"/>
                <a:gd name="T56" fmla="*/ 12 w 31"/>
                <a:gd name="T57" fmla="*/ 13 h 32"/>
                <a:gd name="T58" fmla="*/ 21 w 31"/>
                <a:gd name="T59" fmla="*/ 18 h 32"/>
                <a:gd name="T60" fmla="*/ 21 w 31"/>
                <a:gd name="T61" fmla="*/ 18 h 32"/>
                <a:gd name="T62" fmla="*/ 20 w 31"/>
                <a:gd name="T63" fmla="*/ 22 h 32"/>
                <a:gd name="T64" fmla="*/ 18 w 31"/>
                <a:gd name="T65" fmla="*/ 25 h 32"/>
                <a:gd name="T66" fmla="*/ 14 w 31"/>
                <a:gd name="T67" fmla="*/ 27 h 32"/>
                <a:gd name="T68" fmla="*/ 10 w 31"/>
                <a:gd name="T69" fmla="*/ 25 h 32"/>
                <a:gd name="T70" fmla="*/ 9 w 31"/>
                <a:gd name="T71" fmla="*/ 22 h 32"/>
                <a:gd name="T72" fmla="*/ 11 w 31"/>
                <a:gd name="T73" fmla="*/ 19 h 32"/>
                <a:gd name="T74" fmla="*/ 15 w 31"/>
                <a:gd name="T75" fmla="*/ 18 h 32"/>
                <a:gd name="T76" fmla="*/ 21 w 31"/>
                <a:gd name="T77" fmla="*/ 17 h 32"/>
                <a:gd name="T78" fmla="*/ 21 w 31"/>
                <a:gd name="T7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32">
                  <a:moveTo>
                    <a:pt x="12" y="13"/>
                  </a:moveTo>
                  <a:cubicBezTo>
                    <a:pt x="11" y="14"/>
                    <a:pt x="9" y="14"/>
                    <a:pt x="8" y="14"/>
                  </a:cubicBezTo>
                  <a:cubicBezTo>
                    <a:pt x="7" y="14"/>
                    <a:pt x="6" y="15"/>
                    <a:pt x="5" y="15"/>
                  </a:cubicBezTo>
                  <a:cubicBezTo>
                    <a:pt x="4" y="16"/>
                    <a:pt x="2" y="17"/>
                    <a:pt x="2" y="18"/>
                  </a:cubicBezTo>
                  <a:cubicBezTo>
                    <a:pt x="1" y="20"/>
                    <a:pt x="0" y="21"/>
                    <a:pt x="0" y="23"/>
                  </a:cubicBezTo>
                  <a:cubicBezTo>
                    <a:pt x="0" y="24"/>
                    <a:pt x="0" y="26"/>
                    <a:pt x="1" y="27"/>
                  </a:cubicBezTo>
                  <a:cubicBezTo>
                    <a:pt x="1" y="28"/>
                    <a:pt x="2" y="29"/>
                    <a:pt x="3" y="30"/>
                  </a:cubicBezTo>
                  <a:cubicBezTo>
                    <a:pt x="5" y="32"/>
                    <a:pt x="8" y="32"/>
                    <a:pt x="11" y="32"/>
                  </a:cubicBezTo>
                  <a:cubicBezTo>
                    <a:pt x="13" y="32"/>
                    <a:pt x="15" y="32"/>
                    <a:pt x="16" y="31"/>
                  </a:cubicBezTo>
                  <a:cubicBezTo>
                    <a:pt x="18" y="31"/>
                    <a:pt x="20" y="30"/>
                    <a:pt x="21" y="28"/>
                  </a:cubicBezTo>
                  <a:cubicBezTo>
                    <a:pt x="21" y="28"/>
                    <a:pt x="21" y="29"/>
                    <a:pt x="22" y="29"/>
                  </a:cubicBezTo>
                  <a:cubicBezTo>
                    <a:pt x="22" y="30"/>
                    <a:pt x="22" y="31"/>
                    <a:pt x="22" y="32"/>
                  </a:cubicBezTo>
                  <a:lnTo>
                    <a:pt x="31" y="32"/>
                  </a:lnTo>
                  <a:cubicBezTo>
                    <a:pt x="30" y="30"/>
                    <a:pt x="30" y="29"/>
                    <a:pt x="29" y="28"/>
                  </a:cubicBezTo>
                  <a:cubicBezTo>
                    <a:pt x="29" y="26"/>
                    <a:pt x="29" y="24"/>
                    <a:pt x="29" y="21"/>
                  </a:cubicBezTo>
                  <a:lnTo>
                    <a:pt x="29" y="12"/>
                  </a:lnTo>
                  <a:cubicBezTo>
                    <a:pt x="29" y="8"/>
                    <a:pt x="29" y="6"/>
                    <a:pt x="28" y="4"/>
                  </a:cubicBezTo>
                  <a:cubicBezTo>
                    <a:pt x="27" y="3"/>
                    <a:pt x="26" y="2"/>
                    <a:pt x="24" y="1"/>
                  </a:cubicBezTo>
                  <a:cubicBezTo>
                    <a:pt x="22" y="0"/>
                    <a:pt x="19" y="0"/>
                    <a:pt x="15" y="0"/>
                  </a:cubicBezTo>
                  <a:cubicBezTo>
                    <a:pt x="13" y="0"/>
                    <a:pt x="11" y="0"/>
                    <a:pt x="10" y="0"/>
                  </a:cubicBezTo>
                  <a:cubicBezTo>
                    <a:pt x="8" y="0"/>
                    <a:pt x="7" y="1"/>
                    <a:pt x="6" y="2"/>
                  </a:cubicBezTo>
                  <a:cubicBezTo>
                    <a:pt x="4" y="3"/>
                    <a:pt x="2" y="5"/>
                    <a:pt x="1" y="9"/>
                  </a:cubicBezTo>
                  <a:lnTo>
                    <a:pt x="9" y="10"/>
                  </a:lnTo>
                  <a:cubicBezTo>
                    <a:pt x="10" y="8"/>
                    <a:pt x="10" y="7"/>
                    <a:pt x="11" y="7"/>
                  </a:cubicBezTo>
                  <a:cubicBezTo>
                    <a:pt x="12" y="6"/>
                    <a:pt x="13" y="6"/>
                    <a:pt x="15" y="6"/>
                  </a:cubicBezTo>
                  <a:cubicBezTo>
                    <a:pt x="17" y="6"/>
                    <a:pt x="19" y="6"/>
                    <a:pt x="19" y="7"/>
                  </a:cubicBezTo>
                  <a:cubicBezTo>
                    <a:pt x="20" y="8"/>
                    <a:pt x="21" y="9"/>
                    <a:pt x="21" y="10"/>
                  </a:cubicBezTo>
                  <a:lnTo>
                    <a:pt x="21" y="11"/>
                  </a:lnTo>
                  <a:cubicBezTo>
                    <a:pt x="19" y="12"/>
                    <a:pt x="16" y="13"/>
                    <a:pt x="12" y="13"/>
                  </a:cubicBezTo>
                  <a:close/>
                  <a:moveTo>
                    <a:pt x="21" y="18"/>
                  </a:moveTo>
                  <a:lnTo>
                    <a:pt x="21" y="18"/>
                  </a:lnTo>
                  <a:cubicBezTo>
                    <a:pt x="21" y="20"/>
                    <a:pt x="20" y="22"/>
                    <a:pt x="20" y="22"/>
                  </a:cubicBezTo>
                  <a:cubicBezTo>
                    <a:pt x="20" y="23"/>
                    <a:pt x="19" y="24"/>
                    <a:pt x="18" y="25"/>
                  </a:cubicBezTo>
                  <a:cubicBezTo>
                    <a:pt x="17" y="26"/>
                    <a:pt x="15" y="27"/>
                    <a:pt x="14" y="27"/>
                  </a:cubicBezTo>
                  <a:cubicBezTo>
                    <a:pt x="12" y="27"/>
                    <a:pt x="11" y="26"/>
                    <a:pt x="10" y="25"/>
                  </a:cubicBezTo>
                  <a:cubicBezTo>
                    <a:pt x="9" y="24"/>
                    <a:pt x="9" y="23"/>
                    <a:pt x="9" y="22"/>
                  </a:cubicBezTo>
                  <a:cubicBezTo>
                    <a:pt x="9" y="21"/>
                    <a:pt x="9" y="20"/>
                    <a:pt x="11" y="19"/>
                  </a:cubicBezTo>
                  <a:cubicBezTo>
                    <a:pt x="11" y="19"/>
                    <a:pt x="13" y="18"/>
                    <a:pt x="15" y="18"/>
                  </a:cubicBezTo>
                  <a:cubicBezTo>
                    <a:pt x="18" y="17"/>
                    <a:pt x="19" y="17"/>
                    <a:pt x="21" y="17"/>
                  </a:cubicBezTo>
                  <a:lnTo>
                    <a:pt x="21" y="18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54" name="Freeform 1004"/>
            <p:cNvSpPr>
              <a:spLocks/>
            </p:cNvSpPr>
            <p:nvPr/>
          </p:nvSpPr>
          <p:spPr bwMode="auto">
            <a:xfrm>
              <a:off x="8475776" y="5564328"/>
              <a:ext cx="11113" cy="12700"/>
            </a:xfrm>
            <a:custGeom>
              <a:avLst/>
              <a:gdLst>
                <a:gd name="T0" fmla="*/ 0 w 30"/>
                <a:gd name="T1" fmla="*/ 0 h 32"/>
                <a:gd name="T2" fmla="*/ 0 w 30"/>
                <a:gd name="T3" fmla="*/ 32 h 32"/>
                <a:gd name="T4" fmla="*/ 9 w 30"/>
                <a:gd name="T5" fmla="*/ 32 h 32"/>
                <a:gd name="T6" fmla="*/ 9 w 30"/>
                <a:gd name="T7" fmla="*/ 19 h 32"/>
                <a:gd name="T8" fmla="*/ 21 w 30"/>
                <a:gd name="T9" fmla="*/ 19 h 32"/>
                <a:gd name="T10" fmla="*/ 21 w 30"/>
                <a:gd name="T11" fmla="*/ 32 h 32"/>
                <a:gd name="T12" fmla="*/ 30 w 30"/>
                <a:gd name="T13" fmla="*/ 32 h 32"/>
                <a:gd name="T14" fmla="*/ 30 w 30"/>
                <a:gd name="T15" fmla="*/ 0 h 32"/>
                <a:gd name="T16" fmla="*/ 21 w 30"/>
                <a:gd name="T17" fmla="*/ 0 h 32"/>
                <a:gd name="T18" fmla="*/ 21 w 30"/>
                <a:gd name="T19" fmla="*/ 12 h 32"/>
                <a:gd name="T20" fmla="*/ 9 w 30"/>
                <a:gd name="T21" fmla="*/ 12 h 32"/>
                <a:gd name="T22" fmla="*/ 9 w 30"/>
                <a:gd name="T23" fmla="*/ 0 h 32"/>
                <a:gd name="T24" fmla="*/ 0 w 30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2">
                  <a:moveTo>
                    <a:pt x="0" y="0"/>
                  </a:moveTo>
                  <a:lnTo>
                    <a:pt x="0" y="32"/>
                  </a:lnTo>
                  <a:lnTo>
                    <a:pt x="9" y="32"/>
                  </a:lnTo>
                  <a:lnTo>
                    <a:pt x="9" y="19"/>
                  </a:lnTo>
                  <a:lnTo>
                    <a:pt x="21" y="19"/>
                  </a:lnTo>
                  <a:lnTo>
                    <a:pt x="21" y="32"/>
                  </a:lnTo>
                  <a:lnTo>
                    <a:pt x="30" y="32"/>
                  </a:lnTo>
                  <a:lnTo>
                    <a:pt x="30" y="0"/>
                  </a:lnTo>
                  <a:lnTo>
                    <a:pt x="21" y="0"/>
                  </a:lnTo>
                  <a:lnTo>
                    <a:pt x="21" y="12"/>
                  </a:lnTo>
                  <a:lnTo>
                    <a:pt x="9" y="12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55" name="Freeform 1005"/>
            <p:cNvSpPr>
              <a:spLocks/>
            </p:cNvSpPr>
            <p:nvPr/>
          </p:nvSpPr>
          <p:spPr bwMode="auto">
            <a:xfrm>
              <a:off x="8490063" y="5564328"/>
              <a:ext cx="9525" cy="12700"/>
            </a:xfrm>
            <a:custGeom>
              <a:avLst/>
              <a:gdLst>
                <a:gd name="T0" fmla="*/ 0 w 30"/>
                <a:gd name="T1" fmla="*/ 0 h 32"/>
                <a:gd name="T2" fmla="*/ 0 w 30"/>
                <a:gd name="T3" fmla="*/ 32 h 32"/>
                <a:gd name="T4" fmla="*/ 9 w 30"/>
                <a:gd name="T5" fmla="*/ 32 h 32"/>
                <a:gd name="T6" fmla="*/ 9 w 30"/>
                <a:gd name="T7" fmla="*/ 19 h 32"/>
                <a:gd name="T8" fmla="*/ 21 w 30"/>
                <a:gd name="T9" fmla="*/ 19 h 32"/>
                <a:gd name="T10" fmla="*/ 21 w 30"/>
                <a:gd name="T11" fmla="*/ 32 h 32"/>
                <a:gd name="T12" fmla="*/ 30 w 30"/>
                <a:gd name="T13" fmla="*/ 32 h 32"/>
                <a:gd name="T14" fmla="*/ 30 w 30"/>
                <a:gd name="T15" fmla="*/ 0 h 32"/>
                <a:gd name="T16" fmla="*/ 21 w 30"/>
                <a:gd name="T17" fmla="*/ 0 h 32"/>
                <a:gd name="T18" fmla="*/ 21 w 30"/>
                <a:gd name="T19" fmla="*/ 12 h 32"/>
                <a:gd name="T20" fmla="*/ 9 w 30"/>
                <a:gd name="T21" fmla="*/ 12 h 32"/>
                <a:gd name="T22" fmla="*/ 9 w 30"/>
                <a:gd name="T23" fmla="*/ 0 h 32"/>
                <a:gd name="T24" fmla="*/ 0 w 30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2">
                  <a:moveTo>
                    <a:pt x="0" y="0"/>
                  </a:moveTo>
                  <a:lnTo>
                    <a:pt x="0" y="32"/>
                  </a:lnTo>
                  <a:lnTo>
                    <a:pt x="9" y="32"/>
                  </a:lnTo>
                  <a:lnTo>
                    <a:pt x="9" y="19"/>
                  </a:lnTo>
                  <a:lnTo>
                    <a:pt x="21" y="19"/>
                  </a:lnTo>
                  <a:lnTo>
                    <a:pt x="21" y="32"/>
                  </a:lnTo>
                  <a:lnTo>
                    <a:pt x="30" y="32"/>
                  </a:lnTo>
                  <a:lnTo>
                    <a:pt x="30" y="0"/>
                  </a:lnTo>
                  <a:lnTo>
                    <a:pt x="21" y="0"/>
                  </a:lnTo>
                  <a:lnTo>
                    <a:pt x="21" y="12"/>
                  </a:lnTo>
                  <a:lnTo>
                    <a:pt x="9" y="12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56" name="Freeform 1006"/>
            <p:cNvSpPr>
              <a:spLocks noEditPoints="1"/>
            </p:cNvSpPr>
            <p:nvPr/>
          </p:nvSpPr>
          <p:spPr bwMode="auto">
            <a:xfrm>
              <a:off x="8504351" y="5564328"/>
              <a:ext cx="11113" cy="12700"/>
            </a:xfrm>
            <a:custGeom>
              <a:avLst/>
              <a:gdLst>
                <a:gd name="T0" fmla="*/ 9 w 31"/>
                <a:gd name="T1" fmla="*/ 0 h 32"/>
                <a:gd name="T2" fmla="*/ 0 w 31"/>
                <a:gd name="T3" fmla="*/ 0 h 32"/>
                <a:gd name="T4" fmla="*/ 0 w 31"/>
                <a:gd name="T5" fmla="*/ 32 h 32"/>
                <a:gd name="T6" fmla="*/ 18 w 31"/>
                <a:gd name="T7" fmla="*/ 32 h 32"/>
                <a:gd name="T8" fmla="*/ 28 w 31"/>
                <a:gd name="T9" fmla="*/ 29 h 32"/>
                <a:gd name="T10" fmla="*/ 31 w 31"/>
                <a:gd name="T11" fmla="*/ 23 h 32"/>
                <a:gd name="T12" fmla="*/ 30 w 31"/>
                <a:gd name="T13" fmla="*/ 17 h 32"/>
                <a:gd name="T14" fmla="*/ 25 w 31"/>
                <a:gd name="T15" fmla="*/ 14 h 32"/>
                <a:gd name="T16" fmla="*/ 17 w 31"/>
                <a:gd name="T17" fmla="*/ 13 h 32"/>
                <a:gd name="T18" fmla="*/ 9 w 31"/>
                <a:gd name="T19" fmla="*/ 13 h 32"/>
                <a:gd name="T20" fmla="*/ 9 w 31"/>
                <a:gd name="T21" fmla="*/ 0 h 32"/>
                <a:gd name="T22" fmla="*/ 14 w 31"/>
                <a:gd name="T23" fmla="*/ 18 h 32"/>
                <a:gd name="T24" fmla="*/ 14 w 31"/>
                <a:gd name="T25" fmla="*/ 18 h 32"/>
                <a:gd name="T26" fmla="*/ 21 w 31"/>
                <a:gd name="T27" fmla="*/ 19 h 32"/>
                <a:gd name="T28" fmla="*/ 23 w 31"/>
                <a:gd name="T29" fmla="*/ 22 h 32"/>
                <a:gd name="T30" fmla="*/ 21 w 31"/>
                <a:gd name="T31" fmla="*/ 26 h 32"/>
                <a:gd name="T32" fmla="*/ 17 w 31"/>
                <a:gd name="T33" fmla="*/ 26 h 32"/>
                <a:gd name="T34" fmla="*/ 9 w 31"/>
                <a:gd name="T35" fmla="*/ 26 h 32"/>
                <a:gd name="T36" fmla="*/ 9 w 31"/>
                <a:gd name="T37" fmla="*/ 18 h 32"/>
                <a:gd name="T38" fmla="*/ 14 w 31"/>
                <a:gd name="T3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32">
                  <a:moveTo>
                    <a:pt x="9" y="0"/>
                  </a:moveTo>
                  <a:lnTo>
                    <a:pt x="0" y="0"/>
                  </a:lnTo>
                  <a:lnTo>
                    <a:pt x="0" y="32"/>
                  </a:lnTo>
                  <a:lnTo>
                    <a:pt x="18" y="32"/>
                  </a:lnTo>
                  <a:cubicBezTo>
                    <a:pt x="23" y="32"/>
                    <a:pt x="26" y="31"/>
                    <a:pt x="28" y="29"/>
                  </a:cubicBezTo>
                  <a:cubicBezTo>
                    <a:pt x="30" y="28"/>
                    <a:pt x="31" y="26"/>
                    <a:pt x="31" y="23"/>
                  </a:cubicBezTo>
                  <a:cubicBezTo>
                    <a:pt x="31" y="21"/>
                    <a:pt x="31" y="19"/>
                    <a:pt x="30" y="17"/>
                  </a:cubicBezTo>
                  <a:cubicBezTo>
                    <a:pt x="28" y="16"/>
                    <a:pt x="27" y="15"/>
                    <a:pt x="25" y="14"/>
                  </a:cubicBezTo>
                  <a:cubicBezTo>
                    <a:pt x="23" y="14"/>
                    <a:pt x="21" y="13"/>
                    <a:pt x="17" y="13"/>
                  </a:cubicBezTo>
                  <a:lnTo>
                    <a:pt x="9" y="13"/>
                  </a:lnTo>
                  <a:lnTo>
                    <a:pt x="9" y="0"/>
                  </a:lnTo>
                  <a:close/>
                  <a:moveTo>
                    <a:pt x="14" y="18"/>
                  </a:moveTo>
                  <a:lnTo>
                    <a:pt x="14" y="18"/>
                  </a:lnTo>
                  <a:cubicBezTo>
                    <a:pt x="17" y="18"/>
                    <a:pt x="19" y="19"/>
                    <a:pt x="21" y="19"/>
                  </a:cubicBezTo>
                  <a:cubicBezTo>
                    <a:pt x="22" y="20"/>
                    <a:pt x="23" y="21"/>
                    <a:pt x="23" y="22"/>
                  </a:cubicBezTo>
                  <a:cubicBezTo>
                    <a:pt x="23" y="24"/>
                    <a:pt x="22" y="25"/>
                    <a:pt x="21" y="26"/>
                  </a:cubicBezTo>
                  <a:cubicBezTo>
                    <a:pt x="20" y="26"/>
                    <a:pt x="19" y="26"/>
                    <a:pt x="17" y="26"/>
                  </a:cubicBezTo>
                  <a:lnTo>
                    <a:pt x="9" y="26"/>
                  </a:lnTo>
                  <a:lnTo>
                    <a:pt x="9" y="18"/>
                  </a:lnTo>
                  <a:lnTo>
                    <a:pt x="14" y="18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57" name="Freeform 1007"/>
            <p:cNvSpPr>
              <a:spLocks/>
            </p:cNvSpPr>
            <p:nvPr/>
          </p:nvSpPr>
          <p:spPr bwMode="auto">
            <a:xfrm>
              <a:off x="8517051" y="5564328"/>
              <a:ext cx="3175" cy="12700"/>
            </a:xfrm>
            <a:custGeom>
              <a:avLst/>
              <a:gdLst>
                <a:gd name="T0" fmla="*/ 9 w 9"/>
                <a:gd name="T1" fmla="*/ 0 h 32"/>
                <a:gd name="T2" fmla="*/ 0 w 9"/>
                <a:gd name="T3" fmla="*/ 0 h 32"/>
                <a:gd name="T4" fmla="*/ 0 w 9"/>
                <a:gd name="T5" fmla="*/ 0 h 32"/>
                <a:gd name="T6" fmla="*/ 0 w 9"/>
                <a:gd name="T7" fmla="*/ 32 h 32"/>
                <a:gd name="T8" fmla="*/ 0 w 9"/>
                <a:gd name="T9" fmla="*/ 32 h 32"/>
                <a:gd name="T10" fmla="*/ 9 w 9"/>
                <a:gd name="T11" fmla="*/ 32 h 32"/>
                <a:gd name="T12" fmla="*/ 9 w 9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32">
                  <a:moveTo>
                    <a:pt x="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9" y="32"/>
                  </a:ln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58" name="Freeform 1008"/>
            <p:cNvSpPr>
              <a:spLocks/>
            </p:cNvSpPr>
            <p:nvPr/>
          </p:nvSpPr>
          <p:spPr bwMode="auto">
            <a:xfrm>
              <a:off x="8521814" y="5564328"/>
              <a:ext cx="12700" cy="12700"/>
            </a:xfrm>
            <a:custGeom>
              <a:avLst/>
              <a:gdLst>
                <a:gd name="T0" fmla="*/ 10 w 34"/>
                <a:gd name="T1" fmla="*/ 32 h 32"/>
                <a:gd name="T2" fmla="*/ 16 w 34"/>
                <a:gd name="T3" fmla="*/ 22 h 32"/>
                <a:gd name="T4" fmla="*/ 23 w 34"/>
                <a:gd name="T5" fmla="*/ 32 h 32"/>
                <a:gd name="T6" fmla="*/ 34 w 34"/>
                <a:gd name="T7" fmla="*/ 32 h 32"/>
                <a:gd name="T8" fmla="*/ 22 w 34"/>
                <a:gd name="T9" fmla="*/ 15 h 32"/>
                <a:gd name="T10" fmla="*/ 33 w 34"/>
                <a:gd name="T11" fmla="*/ 0 h 32"/>
                <a:gd name="T12" fmla="*/ 22 w 34"/>
                <a:gd name="T13" fmla="*/ 0 h 32"/>
                <a:gd name="T14" fmla="*/ 16 w 34"/>
                <a:gd name="T15" fmla="*/ 9 h 32"/>
                <a:gd name="T16" fmla="*/ 11 w 34"/>
                <a:gd name="T17" fmla="*/ 0 h 32"/>
                <a:gd name="T18" fmla="*/ 0 w 34"/>
                <a:gd name="T19" fmla="*/ 0 h 32"/>
                <a:gd name="T20" fmla="*/ 11 w 34"/>
                <a:gd name="T21" fmla="*/ 16 h 32"/>
                <a:gd name="T22" fmla="*/ 0 w 34"/>
                <a:gd name="T23" fmla="*/ 32 h 32"/>
                <a:gd name="T24" fmla="*/ 10 w 34"/>
                <a:gd name="T2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32">
                  <a:moveTo>
                    <a:pt x="10" y="32"/>
                  </a:moveTo>
                  <a:lnTo>
                    <a:pt x="16" y="22"/>
                  </a:lnTo>
                  <a:lnTo>
                    <a:pt x="23" y="32"/>
                  </a:lnTo>
                  <a:lnTo>
                    <a:pt x="34" y="32"/>
                  </a:lnTo>
                  <a:lnTo>
                    <a:pt x="22" y="15"/>
                  </a:lnTo>
                  <a:lnTo>
                    <a:pt x="33" y="0"/>
                  </a:lnTo>
                  <a:lnTo>
                    <a:pt x="22" y="0"/>
                  </a:lnTo>
                  <a:lnTo>
                    <a:pt x="16" y="9"/>
                  </a:lnTo>
                  <a:lnTo>
                    <a:pt x="11" y="0"/>
                  </a:lnTo>
                  <a:lnTo>
                    <a:pt x="0" y="0"/>
                  </a:lnTo>
                  <a:lnTo>
                    <a:pt x="11" y="16"/>
                  </a:lnTo>
                  <a:lnTo>
                    <a:pt x="0" y="32"/>
                  </a:lnTo>
                  <a:lnTo>
                    <a:pt x="10" y="3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59" name="Freeform 1010"/>
            <p:cNvSpPr>
              <a:spLocks/>
            </p:cNvSpPr>
            <p:nvPr/>
          </p:nvSpPr>
          <p:spPr bwMode="auto">
            <a:xfrm>
              <a:off x="8540750" y="5565775"/>
              <a:ext cx="6350" cy="9525"/>
            </a:xfrm>
            <a:custGeom>
              <a:avLst/>
              <a:gdLst>
                <a:gd name="T0" fmla="*/ 0 w 16"/>
                <a:gd name="T1" fmla="*/ 13 h 27"/>
                <a:gd name="T2" fmla="*/ 9 w 16"/>
                <a:gd name="T3" fmla="*/ 27 h 27"/>
                <a:gd name="T4" fmla="*/ 16 w 16"/>
                <a:gd name="T5" fmla="*/ 27 h 27"/>
                <a:gd name="T6" fmla="*/ 8 w 16"/>
                <a:gd name="T7" fmla="*/ 13 h 27"/>
                <a:gd name="T8" fmla="*/ 16 w 16"/>
                <a:gd name="T9" fmla="*/ 0 h 27"/>
                <a:gd name="T10" fmla="*/ 9 w 16"/>
                <a:gd name="T11" fmla="*/ 0 h 27"/>
                <a:gd name="T12" fmla="*/ 0 w 16"/>
                <a:gd name="T13" fmla="*/ 1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7">
                  <a:moveTo>
                    <a:pt x="0" y="13"/>
                  </a:moveTo>
                  <a:lnTo>
                    <a:pt x="9" y="27"/>
                  </a:lnTo>
                  <a:lnTo>
                    <a:pt x="16" y="27"/>
                  </a:lnTo>
                  <a:lnTo>
                    <a:pt x="8" y="13"/>
                  </a:lnTo>
                  <a:lnTo>
                    <a:pt x="16" y="0"/>
                  </a:lnTo>
                  <a:lnTo>
                    <a:pt x="9" y="0"/>
                  </a:ln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60" name="Freeform 1011"/>
            <p:cNvSpPr>
              <a:spLocks/>
            </p:cNvSpPr>
            <p:nvPr/>
          </p:nvSpPr>
          <p:spPr bwMode="auto">
            <a:xfrm>
              <a:off x="8545513" y="5565775"/>
              <a:ext cx="6350" cy="9525"/>
            </a:xfrm>
            <a:custGeom>
              <a:avLst/>
              <a:gdLst>
                <a:gd name="T0" fmla="*/ 10 w 16"/>
                <a:gd name="T1" fmla="*/ 0 h 27"/>
                <a:gd name="T2" fmla="*/ 0 w 16"/>
                <a:gd name="T3" fmla="*/ 13 h 27"/>
                <a:gd name="T4" fmla="*/ 10 w 16"/>
                <a:gd name="T5" fmla="*/ 27 h 27"/>
                <a:gd name="T6" fmla="*/ 16 w 16"/>
                <a:gd name="T7" fmla="*/ 27 h 27"/>
                <a:gd name="T8" fmla="*/ 8 w 16"/>
                <a:gd name="T9" fmla="*/ 13 h 27"/>
                <a:gd name="T10" fmla="*/ 16 w 16"/>
                <a:gd name="T11" fmla="*/ 0 h 27"/>
                <a:gd name="T12" fmla="*/ 10 w 16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7">
                  <a:moveTo>
                    <a:pt x="10" y="0"/>
                  </a:moveTo>
                  <a:lnTo>
                    <a:pt x="0" y="13"/>
                  </a:lnTo>
                  <a:lnTo>
                    <a:pt x="10" y="27"/>
                  </a:lnTo>
                  <a:lnTo>
                    <a:pt x="16" y="27"/>
                  </a:lnTo>
                  <a:lnTo>
                    <a:pt x="8" y="13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61" name="Freeform 1012"/>
            <p:cNvSpPr>
              <a:spLocks/>
            </p:cNvSpPr>
            <p:nvPr/>
          </p:nvSpPr>
          <p:spPr bwMode="auto">
            <a:xfrm>
              <a:off x="8555038" y="5561012"/>
              <a:ext cx="12700" cy="15875"/>
            </a:xfrm>
            <a:custGeom>
              <a:avLst/>
              <a:gdLst>
                <a:gd name="T0" fmla="*/ 0 w 35"/>
                <a:gd name="T1" fmla="*/ 44 h 44"/>
                <a:gd name="T2" fmla="*/ 9 w 35"/>
                <a:gd name="T3" fmla="*/ 44 h 44"/>
                <a:gd name="T4" fmla="*/ 9 w 35"/>
                <a:gd name="T5" fmla="*/ 8 h 44"/>
                <a:gd name="T6" fmla="*/ 26 w 35"/>
                <a:gd name="T7" fmla="*/ 8 h 44"/>
                <a:gd name="T8" fmla="*/ 26 w 35"/>
                <a:gd name="T9" fmla="*/ 44 h 44"/>
                <a:gd name="T10" fmla="*/ 35 w 35"/>
                <a:gd name="T11" fmla="*/ 44 h 44"/>
                <a:gd name="T12" fmla="*/ 35 w 35"/>
                <a:gd name="T13" fmla="*/ 0 h 44"/>
                <a:gd name="T14" fmla="*/ 0 w 35"/>
                <a:gd name="T15" fmla="*/ 0 h 44"/>
                <a:gd name="T16" fmla="*/ 0 w 35"/>
                <a:gd name="T17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44">
                  <a:moveTo>
                    <a:pt x="0" y="44"/>
                  </a:moveTo>
                  <a:lnTo>
                    <a:pt x="9" y="44"/>
                  </a:lnTo>
                  <a:lnTo>
                    <a:pt x="9" y="8"/>
                  </a:lnTo>
                  <a:lnTo>
                    <a:pt x="26" y="8"/>
                  </a:lnTo>
                  <a:lnTo>
                    <a:pt x="26" y="44"/>
                  </a:lnTo>
                  <a:lnTo>
                    <a:pt x="35" y="44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62" name="Freeform 1013"/>
            <p:cNvSpPr>
              <a:spLocks noEditPoints="1"/>
            </p:cNvSpPr>
            <p:nvPr/>
          </p:nvSpPr>
          <p:spPr bwMode="auto">
            <a:xfrm>
              <a:off x="8570913" y="5564187"/>
              <a:ext cx="11113" cy="15875"/>
            </a:xfrm>
            <a:custGeom>
              <a:avLst/>
              <a:gdLst>
                <a:gd name="T0" fmla="*/ 9 w 32"/>
                <a:gd name="T1" fmla="*/ 0 h 44"/>
                <a:gd name="T2" fmla="*/ 0 w 32"/>
                <a:gd name="T3" fmla="*/ 0 h 44"/>
                <a:gd name="T4" fmla="*/ 0 w 32"/>
                <a:gd name="T5" fmla="*/ 44 h 44"/>
                <a:gd name="T6" fmla="*/ 9 w 32"/>
                <a:gd name="T7" fmla="*/ 44 h 44"/>
                <a:gd name="T8" fmla="*/ 9 w 32"/>
                <a:gd name="T9" fmla="*/ 28 h 44"/>
                <a:gd name="T10" fmla="*/ 14 w 32"/>
                <a:gd name="T11" fmla="*/ 31 h 44"/>
                <a:gd name="T12" fmla="*/ 19 w 32"/>
                <a:gd name="T13" fmla="*/ 32 h 44"/>
                <a:gd name="T14" fmla="*/ 28 w 32"/>
                <a:gd name="T15" fmla="*/ 28 h 44"/>
                <a:gd name="T16" fmla="*/ 32 w 32"/>
                <a:gd name="T17" fmla="*/ 16 h 44"/>
                <a:gd name="T18" fmla="*/ 28 w 32"/>
                <a:gd name="T19" fmla="*/ 4 h 44"/>
                <a:gd name="T20" fmla="*/ 19 w 32"/>
                <a:gd name="T21" fmla="*/ 0 h 44"/>
                <a:gd name="T22" fmla="*/ 13 w 32"/>
                <a:gd name="T23" fmla="*/ 1 h 44"/>
                <a:gd name="T24" fmla="*/ 9 w 32"/>
                <a:gd name="T25" fmla="*/ 5 h 44"/>
                <a:gd name="T26" fmla="*/ 9 w 32"/>
                <a:gd name="T27" fmla="*/ 0 h 44"/>
                <a:gd name="T28" fmla="*/ 16 w 32"/>
                <a:gd name="T29" fmla="*/ 6 h 44"/>
                <a:gd name="T30" fmla="*/ 16 w 32"/>
                <a:gd name="T31" fmla="*/ 6 h 44"/>
                <a:gd name="T32" fmla="*/ 21 w 32"/>
                <a:gd name="T33" fmla="*/ 9 h 44"/>
                <a:gd name="T34" fmla="*/ 24 w 32"/>
                <a:gd name="T35" fmla="*/ 16 h 44"/>
                <a:gd name="T36" fmla="*/ 22 w 32"/>
                <a:gd name="T37" fmla="*/ 24 h 44"/>
                <a:gd name="T38" fmla="*/ 19 w 32"/>
                <a:gd name="T39" fmla="*/ 25 h 44"/>
                <a:gd name="T40" fmla="*/ 17 w 32"/>
                <a:gd name="T41" fmla="*/ 26 h 44"/>
                <a:gd name="T42" fmla="*/ 11 w 32"/>
                <a:gd name="T43" fmla="*/ 23 h 44"/>
                <a:gd name="T44" fmla="*/ 9 w 32"/>
                <a:gd name="T45" fmla="*/ 15 h 44"/>
                <a:gd name="T46" fmla="*/ 11 w 32"/>
                <a:gd name="T47" fmla="*/ 9 h 44"/>
                <a:gd name="T48" fmla="*/ 16 w 32"/>
                <a:gd name="T49" fmla="*/ 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2" h="44">
                  <a:moveTo>
                    <a:pt x="9" y="0"/>
                  </a:moveTo>
                  <a:lnTo>
                    <a:pt x="0" y="0"/>
                  </a:lnTo>
                  <a:lnTo>
                    <a:pt x="0" y="44"/>
                  </a:lnTo>
                  <a:lnTo>
                    <a:pt x="9" y="44"/>
                  </a:lnTo>
                  <a:lnTo>
                    <a:pt x="9" y="28"/>
                  </a:lnTo>
                  <a:cubicBezTo>
                    <a:pt x="11" y="30"/>
                    <a:pt x="12" y="31"/>
                    <a:pt x="14" y="31"/>
                  </a:cubicBezTo>
                  <a:cubicBezTo>
                    <a:pt x="15" y="32"/>
                    <a:pt x="17" y="32"/>
                    <a:pt x="19" y="32"/>
                  </a:cubicBezTo>
                  <a:cubicBezTo>
                    <a:pt x="22" y="32"/>
                    <a:pt x="26" y="31"/>
                    <a:pt x="28" y="28"/>
                  </a:cubicBezTo>
                  <a:cubicBezTo>
                    <a:pt x="31" y="25"/>
                    <a:pt x="32" y="21"/>
                    <a:pt x="32" y="16"/>
                  </a:cubicBezTo>
                  <a:cubicBezTo>
                    <a:pt x="32" y="11"/>
                    <a:pt x="31" y="7"/>
                    <a:pt x="28" y="4"/>
                  </a:cubicBezTo>
                  <a:cubicBezTo>
                    <a:pt x="26" y="1"/>
                    <a:pt x="22" y="0"/>
                    <a:pt x="19" y="0"/>
                  </a:cubicBezTo>
                  <a:cubicBezTo>
                    <a:pt x="17" y="0"/>
                    <a:pt x="15" y="0"/>
                    <a:pt x="13" y="1"/>
                  </a:cubicBezTo>
                  <a:cubicBezTo>
                    <a:pt x="11" y="2"/>
                    <a:pt x="10" y="3"/>
                    <a:pt x="9" y="5"/>
                  </a:cubicBezTo>
                  <a:lnTo>
                    <a:pt x="9" y="0"/>
                  </a:ln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18" y="6"/>
                    <a:pt x="20" y="7"/>
                    <a:pt x="21" y="9"/>
                  </a:cubicBezTo>
                  <a:cubicBezTo>
                    <a:pt x="23" y="10"/>
                    <a:pt x="24" y="13"/>
                    <a:pt x="24" y="16"/>
                  </a:cubicBezTo>
                  <a:cubicBezTo>
                    <a:pt x="24" y="19"/>
                    <a:pt x="23" y="22"/>
                    <a:pt x="22" y="24"/>
                  </a:cubicBezTo>
                  <a:cubicBezTo>
                    <a:pt x="21" y="24"/>
                    <a:pt x="20" y="25"/>
                    <a:pt x="19" y="25"/>
                  </a:cubicBezTo>
                  <a:cubicBezTo>
                    <a:pt x="18" y="26"/>
                    <a:pt x="18" y="26"/>
                    <a:pt x="17" y="26"/>
                  </a:cubicBezTo>
                  <a:cubicBezTo>
                    <a:pt x="14" y="26"/>
                    <a:pt x="13" y="25"/>
                    <a:pt x="11" y="23"/>
                  </a:cubicBezTo>
                  <a:cubicBezTo>
                    <a:pt x="10" y="22"/>
                    <a:pt x="9" y="19"/>
                    <a:pt x="9" y="15"/>
                  </a:cubicBezTo>
                  <a:cubicBezTo>
                    <a:pt x="9" y="12"/>
                    <a:pt x="10" y="10"/>
                    <a:pt x="11" y="9"/>
                  </a:cubicBezTo>
                  <a:cubicBezTo>
                    <a:pt x="12" y="7"/>
                    <a:pt x="14" y="6"/>
                    <a:pt x="16" y="6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63" name="Freeform 1014"/>
            <p:cNvSpPr>
              <a:spLocks noEditPoints="1"/>
            </p:cNvSpPr>
            <p:nvPr/>
          </p:nvSpPr>
          <p:spPr bwMode="auto">
            <a:xfrm>
              <a:off x="8583613" y="5564187"/>
              <a:ext cx="12700" cy="12700"/>
            </a:xfrm>
            <a:custGeom>
              <a:avLst/>
              <a:gdLst>
                <a:gd name="T0" fmla="*/ 29 w 34"/>
                <a:gd name="T1" fmla="*/ 4 h 32"/>
                <a:gd name="T2" fmla="*/ 24 w 34"/>
                <a:gd name="T3" fmla="*/ 1 h 32"/>
                <a:gd name="T4" fmla="*/ 17 w 34"/>
                <a:gd name="T5" fmla="*/ 0 h 32"/>
                <a:gd name="T6" fmla="*/ 8 w 34"/>
                <a:gd name="T7" fmla="*/ 2 h 32"/>
                <a:gd name="T8" fmla="*/ 2 w 34"/>
                <a:gd name="T9" fmla="*/ 8 h 32"/>
                <a:gd name="T10" fmla="*/ 0 w 34"/>
                <a:gd name="T11" fmla="*/ 16 h 32"/>
                <a:gd name="T12" fmla="*/ 2 w 34"/>
                <a:gd name="T13" fmla="*/ 25 h 32"/>
                <a:gd name="T14" fmla="*/ 9 w 34"/>
                <a:gd name="T15" fmla="*/ 31 h 32"/>
                <a:gd name="T16" fmla="*/ 17 w 34"/>
                <a:gd name="T17" fmla="*/ 32 h 32"/>
                <a:gd name="T18" fmla="*/ 29 w 34"/>
                <a:gd name="T19" fmla="*/ 28 h 32"/>
                <a:gd name="T20" fmla="*/ 34 w 34"/>
                <a:gd name="T21" fmla="*/ 16 h 32"/>
                <a:gd name="T22" fmla="*/ 29 w 34"/>
                <a:gd name="T23" fmla="*/ 4 h 32"/>
                <a:gd name="T24" fmla="*/ 23 w 34"/>
                <a:gd name="T25" fmla="*/ 23 h 32"/>
                <a:gd name="T26" fmla="*/ 23 w 34"/>
                <a:gd name="T27" fmla="*/ 23 h 32"/>
                <a:gd name="T28" fmla="*/ 17 w 34"/>
                <a:gd name="T29" fmla="*/ 26 h 32"/>
                <a:gd name="T30" fmla="*/ 11 w 34"/>
                <a:gd name="T31" fmla="*/ 23 h 32"/>
                <a:gd name="T32" fmla="*/ 9 w 34"/>
                <a:gd name="T33" fmla="*/ 16 h 32"/>
                <a:gd name="T34" fmla="*/ 11 w 34"/>
                <a:gd name="T35" fmla="*/ 9 h 32"/>
                <a:gd name="T36" fmla="*/ 17 w 34"/>
                <a:gd name="T37" fmla="*/ 6 h 32"/>
                <a:gd name="T38" fmla="*/ 23 w 34"/>
                <a:gd name="T39" fmla="*/ 9 h 32"/>
                <a:gd name="T40" fmla="*/ 24 w 34"/>
                <a:gd name="T41" fmla="*/ 12 h 32"/>
                <a:gd name="T42" fmla="*/ 25 w 34"/>
                <a:gd name="T43" fmla="*/ 16 h 32"/>
                <a:gd name="T44" fmla="*/ 24 w 34"/>
                <a:gd name="T45" fmla="*/ 20 h 32"/>
                <a:gd name="T46" fmla="*/ 23 w 34"/>
                <a:gd name="T47" fmla="*/ 2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" h="32">
                  <a:moveTo>
                    <a:pt x="29" y="4"/>
                  </a:moveTo>
                  <a:cubicBezTo>
                    <a:pt x="28" y="3"/>
                    <a:pt x="26" y="1"/>
                    <a:pt x="24" y="1"/>
                  </a:cubicBezTo>
                  <a:cubicBezTo>
                    <a:pt x="22" y="0"/>
                    <a:pt x="20" y="0"/>
                    <a:pt x="17" y="0"/>
                  </a:cubicBezTo>
                  <a:cubicBezTo>
                    <a:pt x="14" y="0"/>
                    <a:pt x="11" y="0"/>
                    <a:pt x="8" y="2"/>
                  </a:cubicBezTo>
                  <a:cubicBezTo>
                    <a:pt x="6" y="3"/>
                    <a:pt x="4" y="5"/>
                    <a:pt x="2" y="8"/>
                  </a:cubicBezTo>
                  <a:cubicBezTo>
                    <a:pt x="1" y="10"/>
                    <a:pt x="0" y="13"/>
                    <a:pt x="0" y="16"/>
                  </a:cubicBezTo>
                  <a:cubicBezTo>
                    <a:pt x="0" y="19"/>
                    <a:pt x="1" y="22"/>
                    <a:pt x="2" y="25"/>
                  </a:cubicBezTo>
                  <a:cubicBezTo>
                    <a:pt x="4" y="27"/>
                    <a:pt x="6" y="29"/>
                    <a:pt x="9" y="31"/>
                  </a:cubicBezTo>
                  <a:cubicBezTo>
                    <a:pt x="11" y="32"/>
                    <a:pt x="14" y="32"/>
                    <a:pt x="17" y="32"/>
                  </a:cubicBezTo>
                  <a:cubicBezTo>
                    <a:pt x="22" y="32"/>
                    <a:pt x="26" y="31"/>
                    <a:pt x="29" y="28"/>
                  </a:cubicBezTo>
                  <a:cubicBezTo>
                    <a:pt x="32" y="25"/>
                    <a:pt x="34" y="21"/>
                    <a:pt x="34" y="16"/>
                  </a:cubicBezTo>
                  <a:cubicBezTo>
                    <a:pt x="34" y="11"/>
                    <a:pt x="32" y="7"/>
                    <a:pt x="29" y="4"/>
                  </a:cubicBezTo>
                  <a:close/>
                  <a:moveTo>
                    <a:pt x="23" y="23"/>
                  </a:moveTo>
                  <a:lnTo>
                    <a:pt x="23" y="23"/>
                  </a:lnTo>
                  <a:cubicBezTo>
                    <a:pt x="21" y="25"/>
                    <a:pt x="19" y="26"/>
                    <a:pt x="17" y="26"/>
                  </a:cubicBezTo>
                  <a:cubicBezTo>
                    <a:pt x="15" y="26"/>
                    <a:pt x="13" y="25"/>
                    <a:pt x="11" y="23"/>
                  </a:cubicBezTo>
                  <a:cubicBezTo>
                    <a:pt x="10" y="22"/>
                    <a:pt x="9" y="19"/>
                    <a:pt x="9" y="16"/>
                  </a:cubicBezTo>
                  <a:cubicBezTo>
                    <a:pt x="9" y="13"/>
                    <a:pt x="10" y="11"/>
                    <a:pt x="11" y="9"/>
                  </a:cubicBezTo>
                  <a:cubicBezTo>
                    <a:pt x="13" y="7"/>
                    <a:pt x="15" y="6"/>
                    <a:pt x="17" y="6"/>
                  </a:cubicBezTo>
                  <a:cubicBezTo>
                    <a:pt x="19" y="6"/>
                    <a:pt x="21" y="7"/>
                    <a:pt x="23" y="9"/>
                  </a:cubicBezTo>
                  <a:cubicBezTo>
                    <a:pt x="24" y="10"/>
                    <a:pt x="24" y="11"/>
                    <a:pt x="24" y="12"/>
                  </a:cubicBezTo>
                  <a:cubicBezTo>
                    <a:pt x="25" y="13"/>
                    <a:pt x="25" y="14"/>
                    <a:pt x="25" y="16"/>
                  </a:cubicBezTo>
                  <a:cubicBezTo>
                    <a:pt x="25" y="18"/>
                    <a:pt x="25" y="19"/>
                    <a:pt x="24" y="20"/>
                  </a:cubicBezTo>
                  <a:cubicBezTo>
                    <a:pt x="24" y="21"/>
                    <a:pt x="24" y="22"/>
                    <a:pt x="23" y="23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64" name="Freeform 1015"/>
            <p:cNvSpPr>
              <a:spLocks noEditPoints="1"/>
            </p:cNvSpPr>
            <p:nvPr/>
          </p:nvSpPr>
          <p:spPr bwMode="auto">
            <a:xfrm>
              <a:off x="8597900" y="5564187"/>
              <a:ext cx="12700" cy="12700"/>
            </a:xfrm>
            <a:custGeom>
              <a:avLst/>
              <a:gdLst>
                <a:gd name="T0" fmla="*/ 30 w 32"/>
                <a:gd name="T1" fmla="*/ 19 h 32"/>
                <a:gd name="T2" fmla="*/ 25 w 32"/>
                <a:gd name="T3" fmla="*/ 16 h 32"/>
                <a:gd name="T4" fmla="*/ 29 w 32"/>
                <a:gd name="T5" fmla="*/ 13 h 32"/>
                <a:gd name="T6" fmla="*/ 30 w 32"/>
                <a:gd name="T7" fmla="*/ 9 h 32"/>
                <a:gd name="T8" fmla="*/ 30 w 32"/>
                <a:gd name="T9" fmla="*/ 5 h 32"/>
                <a:gd name="T10" fmla="*/ 27 w 32"/>
                <a:gd name="T11" fmla="*/ 2 h 32"/>
                <a:gd name="T12" fmla="*/ 24 w 32"/>
                <a:gd name="T13" fmla="*/ 1 h 32"/>
                <a:gd name="T14" fmla="*/ 19 w 32"/>
                <a:gd name="T15" fmla="*/ 0 h 32"/>
                <a:gd name="T16" fmla="*/ 0 w 32"/>
                <a:gd name="T17" fmla="*/ 0 h 32"/>
                <a:gd name="T18" fmla="*/ 0 w 32"/>
                <a:gd name="T19" fmla="*/ 32 h 32"/>
                <a:gd name="T20" fmla="*/ 20 w 32"/>
                <a:gd name="T21" fmla="*/ 32 h 32"/>
                <a:gd name="T22" fmla="*/ 29 w 32"/>
                <a:gd name="T23" fmla="*/ 29 h 32"/>
                <a:gd name="T24" fmla="*/ 32 w 32"/>
                <a:gd name="T25" fmla="*/ 24 h 32"/>
                <a:gd name="T26" fmla="*/ 30 w 32"/>
                <a:gd name="T27" fmla="*/ 19 h 32"/>
                <a:gd name="T28" fmla="*/ 9 w 32"/>
                <a:gd name="T29" fmla="*/ 6 h 32"/>
                <a:gd name="T30" fmla="*/ 9 w 32"/>
                <a:gd name="T31" fmla="*/ 6 h 32"/>
                <a:gd name="T32" fmla="*/ 14 w 32"/>
                <a:gd name="T33" fmla="*/ 6 h 32"/>
                <a:gd name="T34" fmla="*/ 20 w 32"/>
                <a:gd name="T35" fmla="*/ 6 h 32"/>
                <a:gd name="T36" fmla="*/ 22 w 32"/>
                <a:gd name="T37" fmla="*/ 9 h 32"/>
                <a:gd name="T38" fmla="*/ 20 w 32"/>
                <a:gd name="T39" fmla="*/ 12 h 32"/>
                <a:gd name="T40" fmla="*/ 14 w 32"/>
                <a:gd name="T41" fmla="*/ 13 h 32"/>
                <a:gd name="T42" fmla="*/ 9 w 32"/>
                <a:gd name="T43" fmla="*/ 13 h 32"/>
                <a:gd name="T44" fmla="*/ 9 w 32"/>
                <a:gd name="T45" fmla="*/ 6 h 32"/>
                <a:gd name="T46" fmla="*/ 15 w 32"/>
                <a:gd name="T47" fmla="*/ 26 h 32"/>
                <a:gd name="T48" fmla="*/ 15 w 32"/>
                <a:gd name="T49" fmla="*/ 26 h 32"/>
                <a:gd name="T50" fmla="*/ 9 w 32"/>
                <a:gd name="T51" fmla="*/ 26 h 32"/>
                <a:gd name="T52" fmla="*/ 9 w 32"/>
                <a:gd name="T53" fmla="*/ 18 h 32"/>
                <a:gd name="T54" fmla="*/ 13 w 32"/>
                <a:gd name="T55" fmla="*/ 18 h 32"/>
                <a:gd name="T56" fmla="*/ 21 w 32"/>
                <a:gd name="T57" fmla="*/ 19 h 32"/>
                <a:gd name="T58" fmla="*/ 22 w 32"/>
                <a:gd name="T59" fmla="*/ 23 h 32"/>
                <a:gd name="T60" fmla="*/ 21 w 32"/>
                <a:gd name="T61" fmla="*/ 26 h 32"/>
                <a:gd name="T62" fmla="*/ 15 w 32"/>
                <a:gd name="T63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" h="32">
                  <a:moveTo>
                    <a:pt x="30" y="19"/>
                  </a:moveTo>
                  <a:cubicBezTo>
                    <a:pt x="29" y="17"/>
                    <a:pt x="27" y="16"/>
                    <a:pt x="25" y="16"/>
                  </a:cubicBezTo>
                  <a:cubicBezTo>
                    <a:pt x="26" y="15"/>
                    <a:pt x="28" y="14"/>
                    <a:pt x="29" y="13"/>
                  </a:cubicBezTo>
                  <a:cubicBezTo>
                    <a:pt x="30" y="12"/>
                    <a:pt x="30" y="10"/>
                    <a:pt x="30" y="9"/>
                  </a:cubicBezTo>
                  <a:cubicBezTo>
                    <a:pt x="30" y="7"/>
                    <a:pt x="30" y="6"/>
                    <a:pt x="30" y="5"/>
                  </a:cubicBezTo>
                  <a:cubicBezTo>
                    <a:pt x="29" y="4"/>
                    <a:pt x="28" y="3"/>
                    <a:pt x="27" y="2"/>
                  </a:cubicBezTo>
                  <a:cubicBezTo>
                    <a:pt x="27" y="2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  <a:lnTo>
                    <a:pt x="0" y="0"/>
                  </a:lnTo>
                  <a:lnTo>
                    <a:pt x="0" y="32"/>
                  </a:lnTo>
                  <a:lnTo>
                    <a:pt x="20" y="32"/>
                  </a:lnTo>
                  <a:cubicBezTo>
                    <a:pt x="24" y="32"/>
                    <a:pt x="27" y="31"/>
                    <a:pt x="29" y="29"/>
                  </a:cubicBezTo>
                  <a:cubicBezTo>
                    <a:pt x="31" y="28"/>
                    <a:pt x="32" y="26"/>
                    <a:pt x="32" y="24"/>
                  </a:cubicBezTo>
                  <a:cubicBezTo>
                    <a:pt x="32" y="22"/>
                    <a:pt x="31" y="20"/>
                    <a:pt x="30" y="19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lnTo>
                    <a:pt x="14" y="6"/>
                  </a:lnTo>
                  <a:cubicBezTo>
                    <a:pt x="17" y="6"/>
                    <a:pt x="19" y="6"/>
                    <a:pt x="20" y="6"/>
                  </a:cubicBezTo>
                  <a:cubicBezTo>
                    <a:pt x="21" y="7"/>
                    <a:pt x="22" y="8"/>
                    <a:pt x="22" y="9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9" y="13"/>
                    <a:pt x="17" y="13"/>
                    <a:pt x="14" y="13"/>
                  </a:cubicBezTo>
                  <a:lnTo>
                    <a:pt x="9" y="13"/>
                  </a:lnTo>
                  <a:lnTo>
                    <a:pt x="9" y="6"/>
                  </a:lnTo>
                  <a:close/>
                  <a:moveTo>
                    <a:pt x="15" y="26"/>
                  </a:moveTo>
                  <a:lnTo>
                    <a:pt x="15" y="26"/>
                  </a:lnTo>
                  <a:lnTo>
                    <a:pt x="9" y="26"/>
                  </a:lnTo>
                  <a:lnTo>
                    <a:pt x="9" y="18"/>
                  </a:lnTo>
                  <a:lnTo>
                    <a:pt x="13" y="18"/>
                  </a:lnTo>
                  <a:cubicBezTo>
                    <a:pt x="17" y="18"/>
                    <a:pt x="19" y="19"/>
                    <a:pt x="21" y="19"/>
                  </a:cubicBezTo>
                  <a:cubicBezTo>
                    <a:pt x="22" y="20"/>
                    <a:pt x="22" y="21"/>
                    <a:pt x="22" y="23"/>
                  </a:cubicBezTo>
                  <a:cubicBezTo>
                    <a:pt x="22" y="24"/>
                    <a:pt x="22" y="25"/>
                    <a:pt x="21" y="26"/>
                  </a:cubicBezTo>
                  <a:cubicBezTo>
                    <a:pt x="20" y="26"/>
                    <a:pt x="18" y="26"/>
                    <a:pt x="15" y="26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65" name="Freeform 1016"/>
            <p:cNvSpPr>
              <a:spLocks noEditPoints="1"/>
            </p:cNvSpPr>
            <p:nvPr/>
          </p:nvSpPr>
          <p:spPr bwMode="auto">
            <a:xfrm>
              <a:off x="8610600" y="5564187"/>
              <a:ext cx="11113" cy="12700"/>
            </a:xfrm>
            <a:custGeom>
              <a:avLst/>
              <a:gdLst>
                <a:gd name="T0" fmla="*/ 27 w 31"/>
                <a:gd name="T1" fmla="*/ 4 h 32"/>
                <a:gd name="T2" fmla="*/ 15 w 31"/>
                <a:gd name="T3" fmla="*/ 0 h 32"/>
                <a:gd name="T4" fmla="*/ 4 w 31"/>
                <a:gd name="T5" fmla="*/ 4 h 32"/>
                <a:gd name="T6" fmla="*/ 0 w 31"/>
                <a:gd name="T7" fmla="*/ 16 h 32"/>
                <a:gd name="T8" fmla="*/ 3 w 31"/>
                <a:gd name="T9" fmla="*/ 27 h 32"/>
                <a:gd name="T10" fmla="*/ 16 w 31"/>
                <a:gd name="T11" fmla="*/ 32 h 32"/>
                <a:gd name="T12" fmla="*/ 25 w 31"/>
                <a:gd name="T13" fmla="*/ 30 h 32"/>
                <a:gd name="T14" fmla="*/ 30 w 31"/>
                <a:gd name="T15" fmla="*/ 23 h 32"/>
                <a:gd name="T16" fmla="*/ 22 w 31"/>
                <a:gd name="T17" fmla="*/ 22 h 32"/>
                <a:gd name="T18" fmla="*/ 20 w 31"/>
                <a:gd name="T19" fmla="*/ 25 h 32"/>
                <a:gd name="T20" fmla="*/ 16 w 31"/>
                <a:gd name="T21" fmla="*/ 26 h 32"/>
                <a:gd name="T22" fmla="*/ 13 w 31"/>
                <a:gd name="T23" fmla="*/ 26 h 32"/>
                <a:gd name="T24" fmla="*/ 11 w 31"/>
                <a:gd name="T25" fmla="*/ 24 h 32"/>
                <a:gd name="T26" fmla="*/ 9 w 31"/>
                <a:gd name="T27" fmla="*/ 18 h 32"/>
                <a:gd name="T28" fmla="*/ 31 w 31"/>
                <a:gd name="T29" fmla="*/ 18 h 32"/>
                <a:gd name="T30" fmla="*/ 27 w 31"/>
                <a:gd name="T31" fmla="*/ 4 h 32"/>
                <a:gd name="T32" fmla="*/ 9 w 31"/>
                <a:gd name="T33" fmla="*/ 13 h 32"/>
                <a:gd name="T34" fmla="*/ 9 w 31"/>
                <a:gd name="T35" fmla="*/ 13 h 32"/>
                <a:gd name="T36" fmla="*/ 11 w 31"/>
                <a:gd name="T37" fmla="*/ 8 h 32"/>
                <a:gd name="T38" fmla="*/ 16 w 31"/>
                <a:gd name="T39" fmla="*/ 6 h 32"/>
                <a:gd name="T40" fmla="*/ 20 w 31"/>
                <a:gd name="T41" fmla="*/ 8 h 32"/>
                <a:gd name="T42" fmla="*/ 22 w 31"/>
                <a:gd name="T43" fmla="*/ 13 h 32"/>
                <a:gd name="T44" fmla="*/ 9 w 31"/>
                <a:gd name="T45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2">
                  <a:moveTo>
                    <a:pt x="27" y="4"/>
                  </a:moveTo>
                  <a:cubicBezTo>
                    <a:pt x="24" y="1"/>
                    <a:pt x="20" y="0"/>
                    <a:pt x="15" y="0"/>
                  </a:cubicBezTo>
                  <a:cubicBezTo>
                    <a:pt x="11" y="0"/>
                    <a:pt x="7" y="1"/>
                    <a:pt x="4" y="4"/>
                  </a:cubicBezTo>
                  <a:cubicBezTo>
                    <a:pt x="2" y="7"/>
                    <a:pt x="0" y="11"/>
                    <a:pt x="0" y="16"/>
                  </a:cubicBezTo>
                  <a:cubicBezTo>
                    <a:pt x="0" y="21"/>
                    <a:pt x="1" y="24"/>
                    <a:pt x="3" y="27"/>
                  </a:cubicBezTo>
                  <a:cubicBezTo>
                    <a:pt x="6" y="31"/>
                    <a:pt x="10" y="32"/>
                    <a:pt x="16" y="32"/>
                  </a:cubicBezTo>
                  <a:cubicBezTo>
                    <a:pt x="20" y="32"/>
                    <a:pt x="23" y="32"/>
                    <a:pt x="25" y="30"/>
                  </a:cubicBezTo>
                  <a:cubicBezTo>
                    <a:pt x="27" y="28"/>
                    <a:pt x="29" y="26"/>
                    <a:pt x="30" y="23"/>
                  </a:cubicBezTo>
                  <a:lnTo>
                    <a:pt x="22" y="22"/>
                  </a:lnTo>
                  <a:cubicBezTo>
                    <a:pt x="21" y="23"/>
                    <a:pt x="20" y="24"/>
                    <a:pt x="20" y="25"/>
                  </a:cubicBezTo>
                  <a:cubicBezTo>
                    <a:pt x="19" y="26"/>
                    <a:pt x="17" y="26"/>
                    <a:pt x="16" y="26"/>
                  </a:cubicBezTo>
                  <a:cubicBezTo>
                    <a:pt x="15" y="26"/>
                    <a:pt x="14" y="26"/>
                    <a:pt x="13" y="26"/>
                  </a:cubicBezTo>
                  <a:cubicBezTo>
                    <a:pt x="13" y="25"/>
                    <a:pt x="12" y="25"/>
                    <a:pt x="11" y="24"/>
                  </a:cubicBezTo>
                  <a:cubicBezTo>
                    <a:pt x="10" y="23"/>
                    <a:pt x="9" y="21"/>
                    <a:pt x="9" y="18"/>
                  </a:cubicBezTo>
                  <a:lnTo>
                    <a:pt x="31" y="18"/>
                  </a:lnTo>
                  <a:cubicBezTo>
                    <a:pt x="31" y="12"/>
                    <a:pt x="29" y="7"/>
                    <a:pt x="27" y="4"/>
                  </a:cubicBezTo>
                  <a:close/>
                  <a:moveTo>
                    <a:pt x="9" y="13"/>
                  </a:moveTo>
                  <a:lnTo>
                    <a:pt x="9" y="13"/>
                  </a:lnTo>
                  <a:cubicBezTo>
                    <a:pt x="9" y="11"/>
                    <a:pt x="10" y="9"/>
                    <a:pt x="11" y="8"/>
                  </a:cubicBezTo>
                  <a:cubicBezTo>
                    <a:pt x="12" y="7"/>
                    <a:pt x="14" y="6"/>
                    <a:pt x="16" y="6"/>
                  </a:cubicBezTo>
                  <a:cubicBezTo>
                    <a:pt x="17" y="6"/>
                    <a:pt x="19" y="7"/>
                    <a:pt x="20" y="8"/>
                  </a:cubicBezTo>
                  <a:cubicBezTo>
                    <a:pt x="21" y="9"/>
                    <a:pt x="22" y="11"/>
                    <a:pt x="22" y="13"/>
                  </a:cubicBezTo>
                  <a:lnTo>
                    <a:pt x="9" y="13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66" name="Freeform 1017"/>
            <p:cNvSpPr>
              <a:spLocks noEditPoints="1"/>
            </p:cNvSpPr>
            <p:nvPr/>
          </p:nvSpPr>
          <p:spPr bwMode="auto">
            <a:xfrm>
              <a:off x="8624888" y="5564187"/>
              <a:ext cx="11113" cy="15875"/>
            </a:xfrm>
            <a:custGeom>
              <a:avLst/>
              <a:gdLst>
                <a:gd name="T0" fmla="*/ 0 w 31"/>
                <a:gd name="T1" fmla="*/ 0 h 44"/>
                <a:gd name="T2" fmla="*/ 0 w 31"/>
                <a:gd name="T3" fmla="*/ 44 h 44"/>
                <a:gd name="T4" fmla="*/ 8 w 31"/>
                <a:gd name="T5" fmla="*/ 44 h 44"/>
                <a:gd name="T6" fmla="*/ 8 w 31"/>
                <a:gd name="T7" fmla="*/ 28 h 44"/>
                <a:gd name="T8" fmla="*/ 13 w 31"/>
                <a:gd name="T9" fmla="*/ 31 h 44"/>
                <a:gd name="T10" fmla="*/ 18 w 31"/>
                <a:gd name="T11" fmla="*/ 32 h 44"/>
                <a:gd name="T12" fmla="*/ 23 w 31"/>
                <a:gd name="T13" fmla="*/ 31 h 44"/>
                <a:gd name="T14" fmla="*/ 27 w 31"/>
                <a:gd name="T15" fmla="*/ 28 h 44"/>
                <a:gd name="T16" fmla="*/ 31 w 31"/>
                <a:gd name="T17" fmla="*/ 16 h 44"/>
                <a:gd name="T18" fmla="*/ 27 w 31"/>
                <a:gd name="T19" fmla="*/ 4 h 44"/>
                <a:gd name="T20" fmla="*/ 23 w 31"/>
                <a:gd name="T21" fmla="*/ 1 h 44"/>
                <a:gd name="T22" fmla="*/ 18 w 31"/>
                <a:gd name="T23" fmla="*/ 0 h 44"/>
                <a:gd name="T24" fmla="*/ 12 w 31"/>
                <a:gd name="T25" fmla="*/ 1 h 44"/>
                <a:gd name="T26" fmla="*/ 8 w 31"/>
                <a:gd name="T27" fmla="*/ 5 h 44"/>
                <a:gd name="T28" fmla="*/ 8 w 31"/>
                <a:gd name="T29" fmla="*/ 0 h 44"/>
                <a:gd name="T30" fmla="*/ 0 w 31"/>
                <a:gd name="T31" fmla="*/ 0 h 44"/>
                <a:gd name="T32" fmla="*/ 21 w 31"/>
                <a:gd name="T33" fmla="*/ 9 h 44"/>
                <a:gd name="T34" fmla="*/ 21 w 31"/>
                <a:gd name="T35" fmla="*/ 9 h 44"/>
                <a:gd name="T36" fmla="*/ 23 w 31"/>
                <a:gd name="T37" fmla="*/ 16 h 44"/>
                <a:gd name="T38" fmla="*/ 21 w 31"/>
                <a:gd name="T39" fmla="*/ 24 h 44"/>
                <a:gd name="T40" fmla="*/ 16 w 31"/>
                <a:gd name="T41" fmla="*/ 26 h 44"/>
                <a:gd name="T42" fmla="*/ 10 w 31"/>
                <a:gd name="T43" fmla="*/ 23 h 44"/>
                <a:gd name="T44" fmla="*/ 8 w 31"/>
                <a:gd name="T45" fmla="*/ 15 h 44"/>
                <a:gd name="T46" fmla="*/ 9 w 31"/>
                <a:gd name="T47" fmla="*/ 11 h 44"/>
                <a:gd name="T48" fmla="*/ 10 w 31"/>
                <a:gd name="T49" fmla="*/ 9 h 44"/>
                <a:gd name="T50" fmla="*/ 13 w 31"/>
                <a:gd name="T51" fmla="*/ 7 h 44"/>
                <a:gd name="T52" fmla="*/ 15 w 31"/>
                <a:gd name="T53" fmla="*/ 6 h 44"/>
                <a:gd name="T54" fmla="*/ 21 w 31"/>
                <a:gd name="T55" fmla="*/ 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1" h="44">
                  <a:moveTo>
                    <a:pt x="0" y="0"/>
                  </a:moveTo>
                  <a:lnTo>
                    <a:pt x="0" y="44"/>
                  </a:lnTo>
                  <a:lnTo>
                    <a:pt x="8" y="44"/>
                  </a:lnTo>
                  <a:lnTo>
                    <a:pt x="8" y="28"/>
                  </a:lnTo>
                  <a:cubicBezTo>
                    <a:pt x="10" y="30"/>
                    <a:pt x="11" y="31"/>
                    <a:pt x="13" y="31"/>
                  </a:cubicBezTo>
                  <a:cubicBezTo>
                    <a:pt x="14" y="32"/>
                    <a:pt x="16" y="32"/>
                    <a:pt x="18" y="32"/>
                  </a:cubicBezTo>
                  <a:cubicBezTo>
                    <a:pt x="20" y="32"/>
                    <a:pt x="21" y="32"/>
                    <a:pt x="23" y="31"/>
                  </a:cubicBezTo>
                  <a:cubicBezTo>
                    <a:pt x="25" y="31"/>
                    <a:pt x="26" y="30"/>
                    <a:pt x="27" y="28"/>
                  </a:cubicBezTo>
                  <a:cubicBezTo>
                    <a:pt x="30" y="25"/>
                    <a:pt x="31" y="21"/>
                    <a:pt x="31" y="16"/>
                  </a:cubicBezTo>
                  <a:cubicBezTo>
                    <a:pt x="31" y="11"/>
                    <a:pt x="30" y="7"/>
                    <a:pt x="27" y="4"/>
                  </a:cubicBezTo>
                  <a:cubicBezTo>
                    <a:pt x="26" y="2"/>
                    <a:pt x="25" y="1"/>
                    <a:pt x="23" y="1"/>
                  </a:cubicBezTo>
                  <a:cubicBezTo>
                    <a:pt x="21" y="0"/>
                    <a:pt x="20" y="0"/>
                    <a:pt x="18" y="0"/>
                  </a:cubicBezTo>
                  <a:cubicBezTo>
                    <a:pt x="16" y="0"/>
                    <a:pt x="14" y="0"/>
                    <a:pt x="12" y="1"/>
                  </a:cubicBezTo>
                  <a:cubicBezTo>
                    <a:pt x="10" y="2"/>
                    <a:pt x="9" y="3"/>
                    <a:pt x="8" y="5"/>
                  </a:cubicBezTo>
                  <a:lnTo>
                    <a:pt x="8" y="0"/>
                  </a:lnTo>
                  <a:lnTo>
                    <a:pt x="0" y="0"/>
                  </a:lnTo>
                  <a:close/>
                  <a:moveTo>
                    <a:pt x="21" y="9"/>
                  </a:moveTo>
                  <a:lnTo>
                    <a:pt x="21" y="9"/>
                  </a:lnTo>
                  <a:cubicBezTo>
                    <a:pt x="22" y="10"/>
                    <a:pt x="23" y="13"/>
                    <a:pt x="23" y="16"/>
                  </a:cubicBezTo>
                  <a:cubicBezTo>
                    <a:pt x="23" y="19"/>
                    <a:pt x="22" y="22"/>
                    <a:pt x="21" y="24"/>
                  </a:cubicBezTo>
                  <a:cubicBezTo>
                    <a:pt x="19" y="25"/>
                    <a:pt x="18" y="26"/>
                    <a:pt x="16" y="26"/>
                  </a:cubicBezTo>
                  <a:cubicBezTo>
                    <a:pt x="14" y="26"/>
                    <a:pt x="12" y="25"/>
                    <a:pt x="10" y="23"/>
                  </a:cubicBezTo>
                  <a:cubicBezTo>
                    <a:pt x="9" y="22"/>
                    <a:pt x="8" y="19"/>
                    <a:pt x="8" y="15"/>
                  </a:cubicBezTo>
                  <a:cubicBezTo>
                    <a:pt x="8" y="14"/>
                    <a:pt x="8" y="13"/>
                    <a:pt x="9" y="11"/>
                  </a:cubicBezTo>
                  <a:cubicBezTo>
                    <a:pt x="9" y="10"/>
                    <a:pt x="9" y="9"/>
                    <a:pt x="10" y="9"/>
                  </a:cubicBezTo>
                  <a:cubicBezTo>
                    <a:pt x="11" y="8"/>
                    <a:pt x="12" y="7"/>
                    <a:pt x="13" y="7"/>
                  </a:cubicBezTo>
                  <a:cubicBezTo>
                    <a:pt x="13" y="6"/>
                    <a:pt x="14" y="6"/>
                    <a:pt x="15" y="6"/>
                  </a:cubicBezTo>
                  <a:cubicBezTo>
                    <a:pt x="17" y="6"/>
                    <a:pt x="19" y="7"/>
                    <a:pt x="21" y="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67" name="Freeform 1018"/>
            <p:cNvSpPr>
              <a:spLocks/>
            </p:cNvSpPr>
            <p:nvPr/>
          </p:nvSpPr>
          <p:spPr bwMode="auto">
            <a:xfrm>
              <a:off x="8639175" y="5564187"/>
              <a:ext cx="9525" cy="12700"/>
            </a:xfrm>
            <a:custGeom>
              <a:avLst/>
              <a:gdLst>
                <a:gd name="T0" fmla="*/ 23 w 27"/>
                <a:gd name="T1" fmla="*/ 23 h 32"/>
                <a:gd name="T2" fmla="*/ 22 w 27"/>
                <a:gd name="T3" fmla="*/ 22 h 32"/>
                <a:gd name="T4" fmla="*/ 15 w 27"/>
                <a:gd name="T5" fmla="*/ 16 h 32"/>
                <a:gd name="T6" fmla="*/ 20 w 27"/>
                <a:gd name="T7" fmla="*/ 10 h 32"/>
                <a:gd name="T8" fmla="*/ 22 w 27"/>
                <a:gd name="T9" fmla="*/ 6 h 32"/>
                <a:gd name="T10" fmla="*/ 26 w 27"/>
                <a:gd name="T11" fmla="*/ 6 h 32"/>
                <a:gd name="T12" fmla="*/ 26 w 27"/>
                <a:gd name="T13" fmla="*/ 0 h 32"/>
                <a:gd name="T14" fmla="*/ 23 w 27"/>
                <a:gd name="T15" fmla="*/ 0 h 32"/>
                <a:gd name="T16" fmla="*/ 17 w 27"/>
                <a:gd name="T17" fmla="*/ 1 h 32"/>
                <a:gd name="T18" fmla="*/ 14 w 27"/>
                <a:gd name="T19" fmla="*/ 7 h 32"/>
                <a:gd name="T20" fmla="*/ 12 w 27"/>
                <a:gd name="T21" fmla="*/ 12 h 32"/>
                <a:gd name="T22" fmla="*/ 9 w 27"/>
                <a:gd name="T23" fmla="*/ 13 h 32"/>
                <a:gd name="T24" fmla="*/ 9 w 27"/>
                <a:gd name="T25" fmla="*/ 0 h 32"/>
                <a:gd name="T26" fmla="*/ 0 w 27"/>
                <a:gd name="T27" fmla="*/ 0 h 32"/>
                <a:gd name="T28" fmla="*/ 0 w 27"/>
                <a:gd name="T29" fmla="*/ 32 h 32"/>
                <a:gd name="T30" fmla="*/ 9 w 27"/>
                <a:gd name="T31" fmla="*/ 32 h 32"/>
                <a:gd name="T32" fmla="*/ 9 w 27"/>
                <a:gd name="T33" fmla="*/ 18 h 32"/>
                <a:gd name="T34" fmla="*/ 11 w 27"/>
                <a:gd name="T35" fmla="*/ 19 h 32"/>
                <a:gd name="T36" fmla="*/ 14 w 27"/>
                <a:gd name="T37" fmla="*/ 23 h 32"/>
                <a:gd name="T38" fmla="*/ 18 w 27"/>
                <a:gd name="T39" fmla="*/ 32 h 32"/>
                <a:gd name="T40" fmla="*/ 27 w 27"/>
                <a:gd name="T41" fmla="*/ 32 h 32"/>
                <a:gd name="T42" fmla="*/ 23 w 27"/>
                <a:gd name="T43" fmla="*/ 2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7" h="32">
                  <a:moveTo>
                    <a:pt x="23" y="23"/>
                  </a:moveTo>
                  <a:cubicBezTo>
                    <a:pt x="22" y="23"/>
                    <a:pt x="22" y="23"/>
                    <a:pt x="22" y="22"/>
                  </a:cubicBezTo>
                  <a:cubicBezTo>
                    <a:pt x="20" y="19"/>
                    <a:pt x="18" y="16"/>
                    <a:pt x="15" y="16"/>
                  </a:cubicBezTo>
                  <a:cubicBezTo>
                    <a:pt x="17" y="15"/>
                    <a:pt x="19" y="13"/>
                    <a:pt x="20" y="10"/>
                  </a:cubicBezTo>
                  <a:cubicBezTo>
                    <a:pt x="20" y="8"/>
                    <a:pt x="21" y="7"/>
                    <a:pt x="22" y="6"/>
                  </a:cubicBezTo>
                  <a:cubicBezTo>
                    <a:pt x="22" y="6"/>
                    <a:pt x="24" y="6"/>
                    <a:pt x="26" y="6"/>
                  </a:cubicBezTo>
                  <a:lnTo>
                    <a:pt x="26" y="0"/>
                  </a:lnTo>
                  <a:cubicBezTo>
                    <a:pt x="24" y="0"/>
                    <a:pt x="23" y="0"/>
                    <a:pt x="23" y="0"/>
                  </a:cubicBezTo>
                  <a:cubicBezTo>
                    <a:pt x="20" y="0"/>
                    <a:pt x="19" y="0"/>
                    <a:pt x="17" y="1"/>
                  </a:cubicBezTo>
                  <a:cubicBezTo>
                    <a:pt x="16" y="2"/>
                    <a:pt x="15" y="4"/>
                    <a:pt x="14" y="7"/>
                  </a:cubicBezTo>
                  <a:cubicBezTo>
                    <a:pt x="13" y="10"/>
                    <a:pt x="12" y="11"/>
                    <a:pt x="12" y="12"/>
                  </a:cubicBezTo>
                  <a:cubicBezTo>
                    <a:pt x="11" y="13"/>
                    <a:pt x="10" y="13"/>
                    <a:pt x="9" y="13"/>
                  </a:cubicBezTo>
                  <a:lnTo>
                    <a:pt x="9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9" y="32"/>
                  </a:lnTo>
                  <a:lnTo>
                    <a:pt x="9" y="18"/>
                  </a:lnTo>
                  <a:cubicBezTo>
                    <a:pt x="10" y="18"/>
                    <a:pt x="11" y="19"/>
                    <a:pt x="11" y="19"/>
                  </a:cubicBezTo>
                  <a:cubicBezTo>
                    <a:pt x="12" y="20"/>
                    <a:pt x="13" y="21"/>
                    <a:pt x="14" y="23"/>
                  </a:cubicBezTo>
                  <a:lnTo>
                    <a:pt x="18" y="32"/>
                  </a:lnTo>
                  <a:lnTo>
                    <a:pt x="27" y="32"/>
                  </a:lnTo>
                  <a:lnTo>
                    <a:pt x="23" y="23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68" name="Freeform 1019"/>
            <p:cNvSpPr>
              <a:spLocks/>
            </p:cNvSpPr>
            <p:nvPr/>
          </p:nvSpPr>
          <p:spPr bwMode="auto">
            <a:xfrm>
              <a:off x="8650288" y="5564187"/>
              <a:ext cx="11113" cy="12700"/>
            </a:xfrm>
            <a:custGeom>
              <a:avLst/>
              <a:gdLst>
                <a:gd name="T0" fmla="*/ 30 w 30"/>
                <a:gd name="T1" fmla="*/ 0 h 32"/>
                <a:gd name="T2" fmla="*/ 21 w 30"/>
                <a:gd name="T3" fmla="*/ 0 h 32"/>
                <a:gd name="T4" fmla="*/ 8 w 30"/>
                <a:gd name="T5" fmla="*/ 20 h 32"/>
                <a:gd name="T6" fmla="*/ 8 w 30"/>
                <a:gd name="T7" fmla="*/ 0 h 32"/>
                <a:gd name="T8" fmla="*/ 0 w 30"/>
                <a:gd name="T9" fmla="*/ 0 h 32"/>
                <a:gd name="T10" fmla="*/ 0 w 30"/>
                <a:gd name="T11" fmla="*/ 32 h 32"/>
                <a:gd name="T12" fmla="*/ 8 w 30"/>
                <a:gd name="T13" fmla="*/ 32 h 32"/>
                <a:gd name="T14" fmla="*/ 21 w 30"/>
                <a:gd name="T15" fmla="*/ 12 h 32"/>
                <a:gd name="T16" fmla="*/ 21 w 30"/>
                <a:gd name="T17" fmla="*/ 32 h 32"/>
                <a:gd name="T18" fmla="*/ 30 w 30"/>
                <a:gd name="T19" fmla="*/ 32 h 32"/>
                <a:gd name="T20" fmla="*/ 30 w 30"/>
                <a:gd name="T2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2">
                  <a:moveTo>
                    <a:pt x="30" y="0"/>
                  </a:moveTo>
                  <a:lnTo>
                    <a:pt x="21" y="0"/>
                  </a:lnTo>
                  <a:lnTo>
                    <a:pt x="8" y="2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8" y="32"/>
                  </a:lnTo>
                  <a:lnTo>
                    <a:pt x="21" y="12"/>
                  </a:lnTo>
                  <a:lnTo>
                    <a:pt x="21" y="32"/>
                  </a:lnTo>
                  <a:lnTo>
                    <a:pt x="30" y="32"/>
                  </a:lnTo>
                  <a:lnTo>
                    <a:pt x="30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69" name="Freeform 1020"/>
            <p:cNvSpPr>
              <a:spLocks noEditPoints="1"/>
            </p:cNvSpPr>
            <p:nvPr/>
          </p:nvSpPr>
          <p:spPr bwMode="auto">
            <a:xfrm>
              <a:off x="8402638" y="5591175"/>
              <a:ext cx="12700" cy="11113"/>
            </a:xfrm>
            <a:custGeom>
              <a:avLst/>
              <a:gdLst>
                <a:gd name="T0" fmla="*/ 0 w 34"/>
                <a:gd name="T1" fmla="*/ 16 h 32"/>
                <a:gd name="T2" fmla="*/ 2 w 34"/>
                <a:gd name="T3" fmla="*/ 25 h 32"/>
                <a:gd name="T4" fmla="*/ 8 w 34"/>
                <a:gd name="T5" fmla="*/ 31 h 32"/>
                <a:gd name="T6" fmla="*/ 17 w 34"/>
                <a:gd name="T7" fmla="*/ 32 h 32"/>
                <a:gd name="T8" fmla="*/ 29 w 34"/>
                <a:gd name="T9" fmla="*/ 28 h 32"/>
                <a:gd name="T10" fmla="*/ 34 w 34"/>
                <a:gd name="T11" fmla="*/ 16 h 32"/>
                <a:gd name="T12" fmla="*/ 29 w 34"/>
                <a:gd name="T13" fmla="*/ 4 h 32"/>
                <a:gd name="T14" fmla="*/ 17 w 34"/>
                <a:gd name="T15" fmla="*/ 0 h 32"/>
                <a:gd name="T16" fmla="*/ 8 w 34"/>
                <a:gd name="T17" fmla="*/ 2 h 32"/>
                <a:gd name="T18" fmla="*/ 2 w 34"/>
                <a:gd name="T19" fmla="*/ 8 h 32"/>
                <a:gd name="T20" fmla="*/ 0 w 34"/>
                <a:gd name="T21" fmla="*/ 16 h 32"/>
                <a:gd name="T22" fmla="*/ 11 w 34"/>
                <a:gd name="T23" fmla="*/ 9 h 32"/>
                <a:gd name="T24" fmla="*/ 11 w 34"/>
                <a:gd name="T25" fmla="*/ 9 h 32"/>
                <a:gd name="T26" fmla="*/ 17 w 34"/>
                <a:gd name="T27" fmla="*/ 6 h 32"/>
                <a:gd name="T28" fmla="*/ 23 w 34"/>
                <a:gd name="T29" fmla="*/ 9 h 32"/>
                <a:gd name="T30" fmla="*/ 25 w 34"/>
                <a:gd name="T31" fmla="*/ 16 h 32"/>
                <a:gd name="T32" fmla="*/ 23 w 34"/>
                <a:gd name="T33" fmla="*/ 23 h 32"/>
                <a:gd name="T34" fmla="*/ 17 w 34"/>
                <a:gd name="T35" fmla="*/ 26 h 32"/>
                <a:gd name="T36" fmla="*/ 11 w 34"/>
                <a:gd name="T37" fmla="*/ 23 h 32"/>
                <a:gd name="T38" fmla="*/ 9 w 34"/>
                <a:gd name="T39" fmla="*/ 16 h 32"/>
                <a:gd name="T40" fmla="*/ 11 w 34"/>
                <a:gd name="T41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2">
                  <a:moveTo>
                    <a:pt x="0" y="16"/>
                  </a:moveTo>
                  <a:cubicBezTo>
                    <a:pt x="0" y="19"/>
                    <a:pt x="1" y="22"/>
                    <a:pt x="2" y="25"/>
                  </a:cubicBezTo>
                  <a:cubicBezTo>
                    <a:pt x="4" y="27"/>
                    <a:pt x="6" y="29"/>
                    <a:pt x="8" y="31"/>
                  </a:cubicBezTo>
                  <a:cubicBezTo>
                    <a:pt x="11" y="32"/>
                    <a:pt x="14" y="32"/>
                    <a:pt x="17" y="32"/>
                  </a:cubicBezTo>
                  <a:cubicBezTo>
                    <a:pt x="22" y="32"/>
                    <a:pt x="26" y="31"/>
                    <a:pt x="29" y="28"/>
                  </a:cubicBezTo>
                  <a:cubicBezTo>
                    <a:pt x="32" y="25"/>
                    <a:pt x="34" y="21"/>
                    <a:pt x="34" y="16"/>
                  </a:cubicBezTo>
                  <a:cubicBezTo>
                    <a:pt x="34" y="11"/>
                    <a:pt x="32" y="7"/>
                    <a:pt x="29" y="4"/>
                  </a:cubicBezTo>
                  <a:cubicBezTo>
                    <a:pt x="26" y="1"/>
                    <a:pt x="22" y="0"/>
                    <a:pt x="17" y="0"/>
                  </a:cubicBezTo>
                  <a:cubicBezTo>
                    <a:pt x="14" y="0"/>
                    <a:pt x="11" y="0"/>
                    <a:pt x="8" y="2"/>
                  </a:cubicBezTo>
                  <a:cubicBezTo>
                    <a:pt x="6" y="3"/>
                    <a:pt x="4" y="5"/>
                    <a:pt x="2" y="8"/>
                  </a:cubicBezTo>
                  <a:cubicBezTo>
                    <a:pt x="1" y="10"/>
                    <a:pt x="0" y="13"/>
                    <a:pt x="0" y="16"/>
                  </a:cubicBezTo>
                  <a:close/>
                  <a:moveTo>
                    <a:pt x="11" y="9"/>
                  </a:moveTo>
                  <a:lnTo>
                    <a:pt x="11" y="9"/>
                  </a:lnTo>
                  <a:cubicBezTo>
                    <a:pt x="13" y="7"/>
                    <a:pt x="15" y="6"/>
                    <a:pt x="17" y="6"/>
                  </a:cubicBezTo>
                  <a:cubicBezTo>
                    <a:pt x="19" y="6"/>
                    <a:pt x="21" y="7"/>
                    <a:pt x="23" y="9"/>
                  </a:cubicBezTo>
                  <a:cubicBezTo>
                    <a:pt x="24" y="10"/>
                    <a:pt x="25" y="13"/>
                    <a:pt x="25" y="16"/>
                  </a:cubicBezTo>
                  <a:cubicBezTo>
                    <a:pt x="25" y="19"/>
                    <a:pt x="24" y="22"/>
                    <a:pt x="23" y="23"/>
                  </a:cubicBezTo>
                  <a:cubicBezTo>
                    <a:pt x="21" y="25"/>
                    <a:pt x="19" y="26"/>
                    <a:pt x="17" y="26"/>
                  </a:cubicBezTo>
                  <a:cubicBezTo>
                    <a:pt x="15" y="26"/>
                    <a:pt x="13" y="25"/>
                    <a:pt x="11" y="23"/>
                  </a:cubicBezTo>
                  <a:cubicBezTo>
                    <a:pt x="10" y="22"/>
                    <a:pt x="9" y="19"/>
                    <a:pt x="9" y="16"/>
                  </a:cubicBezTo>
                  <a:cubicBezTo>
                    <a:pt x="9" y="13"/>
                    <a:pt x="10" y="10"/>
                    <a:pt x="11" y="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70" name="Freeform 1021"/>
            <p:cNvSpPr>
              <a:spLocks noEditPoints="1"/>
            </p:cNvSpPr>
            <p:nvPr/>
          </p:nvSpPr>
          <p:spPr bwMode="auto">
            <a:xfrm>
              <a:off x="8416925" y="5586412"/>
              <a:ext cx="12700" cy="15875"/>
            </a:xfrm>
            <a:custGeom>
              <a:avLst/>
              <a:gdLst>
                <a:gd name="T0" fmla="*/ 2 w 33"/>
                <a:gd name="T1" fmla="*/ 37 h 45"/>
                <a:gd name="T2" fmla="*/ 4 w 33"/>
                <a:gd name="T3" fmla="*/ 40 h 45"/>
                <a:gd name="T4" fmla="*/ 7 w 33"/>
                <a:gd name="T5" fmla="*/ 43 h 45"/>
                <a:gd name="T6" fmla="*/ 12 w 33"/>
                <a:gd name="T7" fmla="*/ 45 h 45"/>
                <a:gd name="T8" fmla="*/ 16 w 33"/>
                <a:gd name="T9" fmla="*/ 45 h 45"/>
                <a:gd name="T10" fmla="*/ 29 w 33"/>
                <a:gd name="T11" fmla="*/ 41 h 45"/>
                <a:gd name="T12" fmla="*/ 33 w 33"/>
                <a:gd name="T13" fmla="*/ 29 h 45"/>
                <a:gd name="T14" fmla="*/ 29 w 33"/>
                <a:gd name="T15" fmla="*/ 18 h 45"/>
                <a:gd name="T16" fmla="*/ 18 w 33"/>
                <a:gd name="T17" fmla="*/ 13 h 45"/>
                <a:gd name="T18" fmla="*/ 11 w 33"/>
                <a:gd name="T19" fmla="*/ 15 h 45"/>
                <a:gd name="T20" fmla="*/ 6 w 33"/>
                <a:gd name="T21" fmla="*/ 20 h 45"/>
                <a:gd name="T22" fmla="*/ 8 w 33"/>
                <a:gd name="T23" fmla="*/ 12 h 45"/>
                <a:gd name="T24" fmla="*/ 12 w 33"/>
                <a:gd name="T25" fmla="*/ 9 h 45"/>
                <a:gd name="T26" fmla="*/ 19 w 33"/>
                <a:gd name="T27" fmla="*/ 8 h 45"/>
                <a:gd name="T28" fmla="*/ 20 w 33"/>
                <a:gd name="T29" fmla="*/ 8 h 45"/>
                <a:gd name="T30" fmla="*/ 21 w 33"/>
                <a:gd name="T31" fmla="*/ 8 h 45"/>
                <a:gd name="T32" fmla="*/ 30 w 33"/>
                <a:gd name="T33" fmla="*/ 6 h 45"/>
                <a:gd name="T34" fmla="*/ 32 w 33"/>
                <a:gd name="T35" fmla="*/ 0 h 45"/>
                <a:gd name="T36" fmla="*/ 26 w 33"/>
                <a:gd name="T37" fmla="*/ 0 h 45"/>
                <a:gd name="T38" fmla="*/ 24 w 33"/>
                <a:gd name="T39" fmla="*/ 1 h 45"/>
                <a:gd name="T40" fmla="*/ 19 w 33"/>
                <a:gd name="T41" fmla="*/ 1 h 45"/>
                <a:gd name="T42" fmla="*/ 4 w 33"/>
                <a:gd name="T43" fmla="*/ 6 h 45"/>
                <a:gd name="T44" fmla="*/ 0 w 33"/>
                <a:gd name="T45" fmla="*/ 23 h 45"/>
                <a:gd name="T46" fmla="*/ 2 w 33"/>
                <a:gd name="T47" fmla="*/ 37 h 45"/>
                <a:gd name="T48" fmla="*/ 11 w 33"/>
                <a:gd name="T49" fmla="*/ 22 h 45"/>
                <a:gd name="T50" fmla="*/ 11 w 33"/>
                <a:gd name="T51" fmla="*/ 22 h 45"/>
                <a:gd name="T52" fmla="*/ 14 w 33"/>
                <a:gd name="T53" fmla="*/ 21 h 45"/>
                <a:gd name="T54" fmla="*/ 17 w 33"/>
                <a:gd name="T55" fmla="*/ 20 h 45"/>
                <a:gd name="T56" fmla="*/ 20 w 33"/>
                <a:gd name="T57" fmla="*/ 21 h 45"/>
                <a:gd name="T58" fmla="*/ 22 w 33"/>
                <a:gd name="T59" fmla="*/ 23 h 45"/>
                <a:gd name="T60" fmla="*/ 24 w 33"/>
                <a:gd name="T61" fmla="*/ 29 h 45"/>
                <a:gd name="T62" fmla="*/ 22 w 33"/>
                <a:gd name="T63" fmla="*/ 36 h 45"/>
                <a:gd name="T64" fmla="*/ 16 w 33"/>
                <a:gd name="T65" fmla="*/ 39 h 45"/>
                <a:gd name="T66" fmla="*/ 11 w 33"/>
                <a:gd name="T67" fmla="*/ 36 h 45"/>
                <a:gd name="T68" fmla="*/ 9 w 33"/>
                <a:gd name="T69" fmla="*/ 29 h 45"/>
                <a:gd name="T70" fmla="*/ 11 w 33"/>
                <a:gd name="T71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" h="45">
                  <a:moveTo>
                    <a:pt x="2" y="37"/>
                  </a:moveTo>
                  <a:cubicBezTo>
                    <a:pt x="2" y="38"/>
                    <a:pt x="3" y="39"/>
                    <a:pt x="4" y="40"/>
                  </a:cubicBezTo>
                  <a:cubicBezTo>
                    <a:pt x="5" y="41"/>
                    <a:pt x="6" y="42"/>
                    <a:pt x="7" y="43"/>
                  </a:cubicBezTo>
                  <a:cubicBezTo>
                    <a:pt x="9" y="44"/>
                    <a:pt x="10" y="44"/>
                    <a:pt x="12" y="45"/>
                  </a:cubicBezTo>
                  <a:cubicBezTo>
                    <a:pt x="13" y="45"/>
                    <a:pt x="15" y="45"/>
                    <a:pt x="16" y="45"/>
                  </a:cubicBezTo>
                  <a:cubicBezTo>
                    <a:pt x="21" y="45"/>
                    <a:pt x="26" y="44"/>
                    <a:pt x="29" y="41"/>
                  </a:cubicBezTo>
                  <a:cubicBezTo>
                    <a:pt x="32" y="38"/>
                    <a:pt x="33" y="34"/>
                    <a:pt x="33" y="29"/>
                  </a:cubicBezTo>
                  <a:cubicBezTo>
                    <a:pt x="33" y="25"/>
                    <a:pt x="32" y="21"/>
                    <a:pt x="29" y="18"/>
                  </a:cubicBezTo>
                  <a:cubicBezTo>
                    <a:pt x="26" y="15"/>
                    <a:pt x="22" y="13"/>
                    <a:pt x="18" y="13"/>
                  </a:cubicBezTo>
                  <a:cubicBezTo>
                    <a:pt x="15" y="13"/>
                    <a:pt x="13" y="14"/>
                    <a:pt x="11" y="15"/>
                  </a:cubicBezTo>
                  <a:cubicBezTo>
                    <a:pt x="9" y="16"/>
                    <a:pt x="7" y="18"/>
                    <a:pt x="6" y="20"/>
                  </a:cubicBezTo>
                  <a:cubicBezTo>
                    <a:pt x="6" y="17"/>
                    <a:pt x="6" y="14"/>
                    <a:pt x="8" y="12"/>
                  </a:cubicBezTo>
                  <a:cubicBezTo>
                    <a:pt x="9" y="10"/>
                    <a:pt x="10" y="9"/>
                    <a:pt x="12" y="9"/>
                  </a:cubicBezTo>
                  <a:cubicBezTo>
                    <a:pt x="14" y="8"/>
                    <a:pt x="16" y="8"/>
                    <a:pt x="19" y="8"/>
                  </a:cubicBezTo>
                  <a:lnTo>
                    <a:pt x="20" y="8"/>
                  </a:lnTo>
                  <a:cubicBezTo>
                    <a:pt x="20" y="8"/>
                    <a:pt x="21" y="8"/>
                    <a:pt x="21" y="8"/>
                  </a:cubicBezTo>
                  <a:cubicBezTo>
                    <a:pt x="26" y="8"/>
                    <a:pt x="29" y="7"/>
                    <a:pt x="30" y="6"/>
                  </a:cubicBezTo>
                  <a:cubicBezTo>
                    <a:pt x="31" y="5"/>
                    <a:pt x="32" y="3"/>
                    <a:pt x="32" y="0"/>
                  </a:cubicBezTo>
                  <a:lnTo>
                    <a:pt x="26" y="0"/>
                  </a:lnTo>
                  <a:cubicBezTo>
                    <a:pt x="26" y="1"/>
                    <a:pt x="25" y="1"/>
                    <a:pt x="24" y="1"/>
                  </a:cubicBezTo>
                  <a:lnTo>
                    <a:pt x="19" y="1"/>
                  </a:lnTo>
                  <a:cubicBezTo>
                    <a:pt x="12" y="1"/>
                    <a:pt x="7" y="3"/>
                    <a:pt x="4" y="6"/>
                  </a:cubicBezTo>
                  <a:cubicBezTo>
                    <a:pt x="1" y="10"/>
                    <a:pt x="0" y="15"/>
                    <a:pt x="0" y="23"/>
                  </a:cubicBezTo>
                  <a:cubicBezTo>
                    <a:pt x="0" y="29"/>
                    <a:pt x="1" y="34"/>
                    <a:pt x="2" y="37"/>
                  </a:cubicBezTo>
                  <a:close/>
                  <a:moveTo>
                    <a:pt x="11" y="22"/>
                  </a:moveTo>
                  <a:lnTo>
                    <a:pt x="11" y="22"/>
                  </a:lnTo>
                  <a:cubicBezTo>
                    <a:pt x="12" y="22"/>
                    <a:pt x="13" y="21"/>
                    <a:pt x="14" y="21"/>
                  </a:cubicBezTo>
                  <a:cubicBezTo>
                    <a:pt x="15" y="20"/>
                    <a:pt x="15" y="20"/>
                    <a:pt x="17" y="20"/>
                  </a:cubicBezTo>
                  <a:cubicBezTo>
                    <a:pt x="18" y="20"/>
                    <a:pt x="19" y="20"/>
                    <a:pt x="20" y="21"/>
                  </a:cubicBezTo>
                  <a:cubicBezTo>
                    <a:pt x="21" y="21"/>
                    <a:pt x="21" y="22"/>
                    <a:pt x="22" y="23"/>
                  </a:cubicBezTo>
                  <a:cubicBezTo>
                    <a:pt x="24" y="24"/>
                    <a:pt x="24" y="26"/>
                    <a:pt x="24" y="29"/>
                  </a:cubicBezTo>
                  <a:cubicBezTo>
                    <a:pt x="24" y="32"/>
                    <a:pt x="24" y="34"/>
                    <a:pt x="22" y="36"/>
                  </a:cubicBezTo>
                  <a:cubicBezTo>
                    <a:pt x="21" y="38"/>
                    <a:pt x="19" y="39"/>
                    <a:pt x="16" y="39"/>
                  </a:cubicBezTo>
                  <a:cubicBezTo>
                    <a:pt x="14" y="39"/>
                    <a:pt x="12" y="38"/>
                    <a:pt x="11" y="36"/>
                  </a:cubicBezTo>
                  <a:cubicBezTo>
                    <a:pt x="10" y="34"/>
                    <a:pt x="9" y="32"/>
                    <a:pt x="9" y="29"/>
                  </a:cubicBezTo>
                  <a:cubicBezTo>
                    <a:pt x="9" y="26"/>
                    <a:pt x="10" y="24"/>
                    <a:pt x="11" y="2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71" name="Freeform 1022"/>
            <p:cNvSpPr>
              <a:spLocks noEditPoints="1"/>
            </p:cNvSpPr>
            <p:nvPr/>
          </p:nvSpPr>
          <p:spPr bwMode="auto">
            <a:xfrm>
              <a:off x="8429625" y="5591175"/>
              <a:ext cx="15875" cy="11113"/>
            </a:xfrm>
            <a:custGeom>
              <a:avLst/>
              <a:gdLst>
                <a:gd name="T0" fmla="*/ 0 w 43"/>
                <a:gd name="T1" fmla="*/ 7 h 32"/>
                <a:gd name="T2" fmla="*/ 11 w 43"/>
                <a:gd name="T3" fmla="*/ 7 h 32"/>
                <a:gd name="T4" fmla="*/ 11 w 43"/>
                <a:gd name="T5" fmla="*/ 32 h 32"/>
                <a:gd name="T6" fmla="*/ 30 w 43"/>
                <a:gd name="T7" fmla="*/ 32 h 32"/>
                <a:gd name="T8" fmla="*/ 40 w 43"/>
                <a:gd name="T9" fmla="*/ 29 h 32"/>
                <a:gd name="T10" fmla="*/ 43 w 43"/>
                <a:gd name="T11" fmla="*/ 23 h 32"/>
                <a:gd name="T12" fmla="*/ 41 w 43"/>
                <a:gd name="T13" fmla="*/ 17 h 32"/>
                <a:gd name="T14" fmla="*/ 36 w 43"/>
                <a:gd name="T15" fmla="*/ 14 h 32"/>
                <a:gd name="T16" fmla="*/ 28 w 43"/>
                <a:gd name="T17" fmla="*/ 13 h 32"/>
                <a:gd name="T18" fmla="*/ 20 w 43"/>
                <a:gd name="T19" fmla="*/ 13 h 32"/>
                <a:gd name="T20" fmla="*/ 20 w 43"/>
                <a:gd name="T21" fmla="*/ 0 h 32"/>
                <a:gd name="T22" fmla="*/ 0 w 43"/>
                <a:gd name="T23" fmla="*/ 0 h 32"/>
                <a:gd name="T24" fmla="*/ 0 w 43"/>
                <a:gd name="T25" fmla="*/ 7 h 32"/>
                <a:gd name="T26" fmla="*/ 20 w 43"/>
                <a:gd name="T27" fmla="*/ 18 h 32"/>
                <a:gd name="T28" fmla="*/ 20 w 43"/>
                <a:gd name="T29" fmla="*/ 18 h 32"/>
                <a:gd name="T30" fmla="*/ 25 w 43"/>
                <a:gd name="T31" fmla="*/ 18 h 32"/>
                <a:gd name="T32" fmla="*/ 32 w 43"/>
                <a:gd name="T33" fmla="*/ 19 h 32"/>
                <a:gd name="T34" fmla="*/ 34 w 43"/>
                <a:gd name="T35" fmla="*/ 22 h 32"/>
                <a:gd name="T36" fmla="*/ 33 w 43"/>
                <a:gd name="T37" fmla="*/ 25 h 32"/>
                <a:gd name="T38" fmla="*/ 28 w 43"/>
                <a:gd name="T39" fmla="*/ 26 h 32"/>
                <a:gd name="T40" fmla="*/ 20 w 43"/>
                <a:gd name="T41" fmla="*/ 26 h 32"/>
                <a:gd name="T42" fmla="*/ 20 w 43"/>
                <a:gd name="T43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32">
                  <a:moveTo>
                    <a:pt x="0" y="7"/>
                  </a:moveTo>
                  <a:lnTo>
                    <a:pt x="11" y="7"/>
                  </a:lnTo>
                  <a:lnTo>
                    <a:pt x="11" y="32"/>
                  </a:lnTo>
                  <a:lnTo>
                    <a:pt x="30" y="32"/>
                  </a:lnTo>
                  <a:cubicBezTo>
                    <a:pt x="35" y="32"/>
                    <a:pt x="38" y="31"/>
                    <a:pt x="40" y="29"/>
                  </a:cubicBezTo>
                  <a:cubicBezTo>
                    <a:pt x="42" y="27"/>
                    <a:pt x="43" y="25"/>
                    <a:pt x="43" y="23"/>
                  </a:cubicBezTo>
                  <a:cubicBezTo>
                    <a:pt x="43" y="20"/>
                    <a:pt x="42" y="19"/>
                    <a:pt x="41" y="17"/>
                  </a:cubicBezTo>
                  <a:cubicBezTo>
                    <a:pt x="40" y="15"/>
                    <a:pt x="38" y="14"/>
                    <a:pt x="36" y="14"/>
                  </a:cubicBezTo>
                  <a:cubicBezTo>
                    <a:pt x="35" y="14"/>
                    <a:pt x="32" y="13"/>
                    <a:pt x="28" y="13"/>
                  </a:cubicBezTo>
                  <a:lnTo>
                    <a:pt x="20" y="13"/>
                  </a:lnTo>
                  <a:lnTo>
                    <a:pt x="20" y="0"/>
                  </a:lnTo>
                  <a:lnTo>
                    <a:pt x="0" y="0"/>
                  </a:lnTo>
                  <a:lnTo>
                    <a:pt x="0" y="7"/>
                  </a:lnTo>
                  <a:close/>
                  <a:moveTo>
                    <a:pt x="20" y="18"/>
                  </a:moveTo>
                  <a:lnTo>
                    <a:pt x="20" y="18"/>
                  </a:lnTo>
                  <a:lnTo>
                    <a:pt x="25" y="18"/>
                  </a:lnTo>
                  <a:cubicBezTo>
                    <a:pt x="29" y="18"/>
                    <a:pt x="31" y="19"/>
                    <a:pt x="32" y="19"/>
                  </a:cubicBezTo>
                  <a:cubicBezTo>
                    <a:pt x="33" y="20"/>
                    <a:pt x="34" y="21"/>
                    <a:pt x="34" y="22"/>
                  </a:cubicBezTo>
                  <a:cubicBezTo>
                    <a:pt x="34" y="24"/>
                    <a:pt x="33" y="25"/>
                    <a:pt x="33" y="25"/>
                  </a:cubicBezTo>
                  <a:cubicBezTo>
                    <a:pt x="32" y="26"/>
                    <a:pt x="30" y="26"/>
                    <a:pt x="28" y="26"/>
                  </a:cubicBezTo>
                  <a:lnTo>
                    <a:pt x="20" y="26"/>
                  </a:lnTo>
                  <a:lnTo>
                    <a:pt x="20" y="18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72" name="Freeform 1023"/>
            <p:cNvSpPr>
              <a:spLocks noEditPoints="1"/>
            </p:cNvSpPr>
            <p:nvPr/>
          </p:nvSpPr>
          <p:spPr bwMode="auto">
            <a:xfrm>
              <a:off x="8447088" y="5591175"/>
              <a:ext cx="11113" cy="11113"/>
            </a:xfrm>
            <a:custGeom>
              <a:avLst/>
              <a:gdLst>
                <a:gd name="T0" fmla="*/ 3 w 31"/>
                <a:gd name="T1" fmla="*/ 27 h 32"/>
                <a:gd name="T2" fmla="*/ 16 w 31"/>
                <a:gd name="T3" fmla="*/ 32 h 32"/>
                <a:gd name="T4" fmla="*/ 21 w 31"/>
                <a:gd name="T5" fmla="*/ 32 h 32"/>
                <a:gd name="T6" fmla="*/ 25 w 31"/>
                <a:gd name="T7" fmla="*/ 30 h 32"/>
                <a:gd name="T8" fmla="*/ 28 w 31"/>
                <a:gd name="T9" fmla="*/ 27 h 32"/>
                <a:gd name="T10" fmla="*/ 30 w 31"/>
                <a:gd name="T11" fmla="*/ 23 h 32"/>
                <a:gd name="T12" fmla="*/ 22 w 31"/>
                <a:gd name="T13" fmla="*/ 22 h 32"/>
                <a:gd name="T14" fmla="*/ 20 w 31"/>
                <a:gd name="T15" fmla="*/ 25 h 32"/>
                <a:gd name="T16" fmla="*/ 16 w 31"/>
                <a:gd name="T17" fmla="*/ 26 h 32"/>
                <a:gd name="T18" fmla="*/ 11 w 31"/>
                <a:gd name="T19" fmla="*/ 24 h 32"/>
                <a:gd name="T20" fmla="*/ 9 w 31"/>
                <a:gd name="T21" fmla="*/ 18 h 32"/>
                <a:gd name="T22" fmla="*/ 31 w 31"/>
                <a:gd name="T23" fmla="*/ 18 h 32"/>
                <a:gd name="T24" fmla="*/ 30 w 31"/>
                <a:gd name="T25" fmla="*/ 10 h 32"/>
                <a:gd name="T26" fmla="*/ 27 w 31"/>
                <a:gd name="T27" fmla="*/ 4 h 32"/>
                <a:gd name="T28" fmla="*/ 22 w 31"/>
                <a:gd name="T29" fmla="*/ 1 h 32"/>
                <a:gd name="T30" fmla="*/ 15 w 31"/>
                <a:gd name="T31" fmla="*/ 0 h 32"/>
                <a:gd name="T32" fmla="*/ 4 w 31"/>
                <a:gd name="T33" fmla="*/ 4 h 32"/>
                <a:gd name="T34" fmla="*/ 0 w 31"/>
                <a:gd name="T35" fmla="*/ 16 h 32"/>
                <a:gd name="T36" fmla="*/ 3 w 31"/>
                <a:gd name="T37" fmla="*/ 27 h 32"/>
                <a:gd name="T38" fmla="*/ 11 w 31"/>
                <a:gd name="T39" fmla="*/ 8 h 32"/>
                <a:gd name="T40" fmla="*/ 11 w 31"/>
                <a:gd name="T41" fmla="*/ 8 h 32"/>
                <a:gd name="T42" fmla="*/ 16 w 31"/>
                <a:gd name="T43" fmla="*/ 6 h 32"/>
                <a:gd name="T44" fmla="*/ 20 w 31"/>
                <a:gd name="T45" fmla="*/ 8 h 32"/>
                <a:gd name="T46" fmla="*/ 22 w 31"/>
                <a:gd name="T47" fmla="*/ 13 h 32"/>
                <a:gd name="T48" fmla="*/ 9 w 31"/>
                <a:gd name="T49" fmla="*/ 13 h 32"/>
                <a:gd name="T50" fmla="*/ 11 w 31"/>
                <a:gd name="T51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1" h="32">
                  <a:moveTo>
                    <a:pt x="3" y="27"/>
                  </a:moveTo>
                  <a:cubicBezTo>
                    <a:pt x="6" y="31"/>
                    <a:pt x="10" y="32"/>
                    <a:pt x="16" y="32"/>
                  </a:cubicBezTo>
                  <a:cubicBezTo>
                    <a:pt x="18" y="32"/>
                    <a:pt x="20" y="32"/>
                    <a:pt x="21" y="32"/>
                  </a:cubicBezTo>
                  <a:cubicBezTo>
                    <a:pt x="23" y="31"/>
                    <a:pt x="24" y="31"/>
                    <a:pt x="25" y="30"/>
                  </a:cubicBezTo>
                  <a:cubicBezTo>
                    <a:pt x="26" y="29"/>
                    <a:pt x="27" y="28"/>
                    <a:pt x="28" y="27"/>
                  </a:cubicBezTo>
                  <a:cubicBezTo>
                    <a:pt x="29" y="26"/>
                    <a:pt x="30" y="25"/>
                    <a:pt x="30" y="23"/>
                  </a:cubicBezTo>
                  <a:lnTo>
                    <a:pt x="22" y="22"/>
                  </a:lnTo>
                  <a:cubicBezTo>
                    <a:pt x="21" y="23"/>
                    <a:pt x="21" y="24"/>
                    <a:pt x="20" y="25"/>
                  </a:cubicBezTo>
                  <a:cubicBezTo>
                    <a:pt x="19" y="26"/>
                    <a:pt x="18" y="26"/>
                    <a:pt x="16" y="26"/>
                  </a:cubicBezTo>
                  <a:cubicBezTo>
                    <a:pt x="14" y="26"/>
                    <a:pt x="13" y="26"/>
                    <a:pt x="11" y="24"/>
                  </a:cubicBezTo>
                  <a:cubicBezTo>
                    <a:pt x="10" y="23"/>
                    <a:pt x="9" y="21"/>
                    <a:pt x="9" y="18"/>
                  </a:cubicBezTo>
                  <a:lnTo>
                    <a:pt x="31" y="18"/>
                  </a:lnTo>
                  <a:cubicBezTo>
                    <a:pt x="31" y="15"/>
                    <a:pt x="31" y="12"/>
                    <a:pt x="30" y="10"/>
                  </a:cubicBezTo>
                  <a:cubicBezTo>
                    <a:pt x="29" y="8"/>
                    <a:pt x="28" y="6"/>
                    <a:pt x="27" y="4"/>
                  </a:cubicBezTo>
                  <a:cubicBezTo>
                    <a:pt x="25" y="3"/>
                    <a:pt x="24" y="1"/>
                    <a:pt x="22" y="1"/>
                  </a:cubicBezTo>
                  <a:cubicBezTo>
                    <a:pt x="20" y="0"/>
                    <a:pt x="18" y="0"/>
                    <a:pt x="15" y="0"/>
                  </a:cubicBezTo>
                  <a:cubicBezTo>
                    <a:pt x="11" y="0"/>
                    <a:pt x="7" y="1"/>
                    <a:pt x="4" y="4"/>
                  </a:cubicBezTo>
                  <a:cubicBezTo>
                    <a:pt x="2" y="7"/>
                    <a:pt x="0" y="11"/>
                    <a:pt x="0" y="16"/>
                  </a:cubicBezTo>
                  <a:cubicBezTo>
                    <a:pt x="0" y="21"/>
                    <a:pt x="1" y="24"/>
                    <a:pt x="3" y="27"/>
                  </a:cubicBezTo>
                  <a:close/>
                  <a:moveTo>
                    <a:pt x="11" y="8"/>
                  </a:moveTo>
                  <a:lnTo>
                    <a:pt x="11" y="8"/>
                  </a:lnTo>
                  <a:cubicBezTo>
                    <a:pt x="12" y="7"/>
                    <a:pt x="14" y="6"/>
                    <a:pt x="16" y="6"/>
                  </a:cubicBezTo>
                  <a:cubicBezTo>
                    <a:pt x="18" y="6"/>
                    <a:pt x="19" y="7"/>
                    <a:pt x="20" y="8"/>
                  </a:cubicBezTo>
                  <a:cubicBezTo>
                    <a:pt x="22" y="9"/>
                    <a:pt x="22" y="11"/>
                    <a:pt x="22" y="13"/>
                  </a:cubicBezTo>
                  <a:lnTo>
                    <a:pt x="9" y="13"/>
                  </a:lnTo>
                  <a:cubicBezTo>
                    <a:pt x="9" y="11"/>
                    <a:pt x="10" y="9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73" name="Freeform 1024"/>
            <p:cNvSpPr>
              <a:spLocks/>
            </p:cNvSpPr>
            <p:nvPr/>
          </p:nvSpPr>
          <p:spPr bwMode="auto">
            <a:xfrm>
              <a:off x="8461375" y="5591175"/>
              <a:ext cx="9525" cy="11113"/>
            </a:xfrm>
            <a:custGeom>
              <a:avLst/>
              <a:gdLst>
                <a:gd name="T0" fmla="*/ 0 w 27"/>
                <a:gd name="T1" fmla="*/ 32 h 32"/>
                <a:gd name="T2" fmla="*/ 8 w 27"/>
                <a:gd name="T3" fmla="*/ 32 h 32"/>
                <a:gd name="T4" fmla="*/ 8 w 27"/>
                <a:gd name="T5" fmla="*/ 18 h 32"/>
                <a:gd name="T6" fmla="*/ 11 w 27"/>
                <a:gd name="T7" fmla="*/ 19 h 32"/>
                <a:gd name="T8" fmla="*/ 13 w 27"/>
                <a:gd name="T9" fmla="*/ 23 h 32"/>
                <a:gd name="T10" fmla="*/ 18 w 27"/>
                <a:gd name="T11" fmla="*/ 32 h 32"/>
                <a:gd name="T12" fmla="*/ 27 w 27"/>
                <a:gd name="T13" fmla="*/ 32 h 32"/>
                <a:gd name="T14" fmla="*/ 22 w 27"/>
                <a:gd name="T15" fmla="*/ 23 h 32"/>
                <a:gd name="T16" fmla="*/ 22 w 27"/>
                <a:gd name="T17" fmla="*/ 22 h 32"/>
                <a:gd name="T18" fmla="*/ 15 w 27"/>
                <a:gd name="T19" fmla="*/ 16 h 32"/>
                <a:gd name="T20" fmla="*/ 19 w 27"/>
                <a:gd name="T21" fmla="*/ 10 h 32"/>
                <a:gd name="T22" fmla="*/ 20 w 27"/>
                <a:gd name="T23" fmla="*/ 8 h 32"/>
                <a:gd name="T24" fmla="*/ 21 w 27"/>
                <a:gd name="T25" fmla="*/ 6 h 32"/>
                <a:gd name="T26" fmla="*/ 26 w 27"/>
                <a:gd name="T27" fmla="*/ 6 h 32"/>
                <a:gd name="T28" fmla="*/ 26 w 27"/>
                <a:gd name="T29" fmla="*/ 0 h 32"/>
                <a:gd name="T30" fmla="*/ 22 w 27"/>
                <a:gd name="T31" fmla="*/ 0 h 32"/>
                <a:gd name="T32" fmla="*/ 17 w 27"/>
                <a:gd name="T33" fmla="*/ 1 h 32"/>
                <a:gd name="T34" fmla="*/ 13 w 27"/>
                <a:gd name="T35" fmla="*/ 7 h 32"/>
                <a:gd name="T36" fmla="*/ 11 w 27"/>
                <a:gd name="T37" fmla="*/ 12 h 32"/>
                <a:gd name="T38" fmla="*/ 8 w 27"/>
                <a:gd name="T39" fmla="*/ 13 h 32"/>
                <a:gd name="T40" fmla="*/ 8 w 27"/>
                <a:gd name="T41" fmla="*/ 0 h 32"/>
                <a:gd name="T42" fmla="*/ 0 w 27"/>
                <a:gd name="T43" fmla="*/ 0 h 32"/>
                <a:gd name="T44" fmla="*/ 0 w 27"/>
                <a:gd name="T4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" h="32">
                  <a:moveTo>
                    <a:pt x="0" y="32"/>
                  </a:moveTo>
                  <a:lnTo>
                    <a:pt x="8" y="32"/>
                  </a:lnTo>
                  <a:lnTo>
                    <a:pt x="8" y="18"/>
                  </a:lnTo>
                  <a:cubicBezTo>
                    <a:pt x="9" y="18"/>
                    <a:pt x="10" y="19"/>
                    <a:pt x="11" y="19"/>
                  </a:cubicBezTo>
                  <a:cubicBezTo>
                    <a:pt x="12" y="20"/>
                    <a:pt x="12" y="21"/>
                    <a:pt x="13" y="23"/>
                  </a:cubicBezTo>
                  <a:lnTo>
                    <a:pt x="18" y="32"/>
                  </a:lnTo>
                  <a:lnTo>
                    <a:pt x="27" y="32"/>
                  </a:lnTo>
                  <a:lnTo>
                    <a:pt x="22" y="23"/>
                  </a:lnTo>
                  <a:cubicBezTo>
                    <a:pt x="22" y="23"/>
                    <a:pt x="22" y="23"/>
                    <a:pt x="22" y="22"/>
                  </a:cubicBezTo>
                  <a:cubicBezTo>
                    <a:pt x="20" y="19"/>
                    <a:pt x="18" y="16"/>
                    <a:pt x="15" y="16"/>
                  </a:cubicBezTo>
                  <a:cubicBezTo>
                    <a:pt x="17" y="15"/>
                    <a:pt x="18" y="13"/>
                    <a:pt x="19" y="10"/>
                  </a:cubicBezTo>
                  <a:cubicBezTo>
                    <a:pt x="20" y="9"/>
                    <a:pt x="20" y="8"/>
                    <a:pt x="20" y="8"/>
                  </a:cubicBezTo>
                  <a:cubicBezTo>
                    <a:pt x="21" y="7"/>
                    <a:pt x="21" y="7"/>
                    <a:pt x="21" y="6"/>
                  </a:cubicBezTo>
                  <a:cubicBezTo>
                    <a:pt x="22" y="6"/>
                    <a:pt x="23" y="6"/>
                    <a:pt x="26" y="6"/>
                  </a:cubicBezTo>
                  <a:lnTo>
                    <a:pt x="26" y="0"/>
                  </a:lnTo>
                  <a:cubicBezTo>
                    <a:pt x="24" y="0"/>
                    <a:pt x="23" y="0"/>
                    <a:pt x="22" y="0"/>
                  </a:cubicBezTo>
                  <a:cubicBezTo>
                    <a:pt x="20" y="0"/>
                    <a:pt x="18" y="0"/>
                    <a:pt x="17" y="1"/>
                  </a:cubicBezTo>
                  <a:cubicBezTo>
                    <a:pt x="16" y="2"/>
                    <a:pt x="14" y="4"/>
                    <a:pt x="13" y="7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11" y="13"/>
                    <a:pt x="10" y="13"/>
                    <a:pt x="8" y="13"/>
                  </a:cubicBezTo>
                  <a:lnTo>
                    <a:pt x="8" y="0"/>
                  </a:lnTo>
                  <a:lnTo>
                    <a:pt x="0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74" name="Freeform 1025"/>
            <p:cNvSpPr>
              <a:spLocks/>
            </p:cNvSpPr>
            <p:nvPr/>
          </p:nvSpPr>
          <p:spPr bwMode="auto">
            <a:xfrm>
              <a:off x="8470900" y="5591175"/>
              <a:ext cx="9525" cy="11113"/>
            </a:xfrm>
            <a:custGeom>
              <a:avLst/>
              <a:gdLst>
                <a:gd name="T0" fmla="*/ 0 w 29"/>
                <a:gd name="T1" fmla="*/ 7 h 32"/>
                <a:gd name="T2" fmla="*/ 10 w 29"/>
                <a:gd name="T3" fmla="*/ 7 h 32"/>
                <a:gd name="T4" fmla="*/ 10 w 29"/>
                <a:gd name="T5" fmla="*/ 32 h 32"/>
                <a:gd name="T6" fmla="*/ 19 w 29"/>
                <a:gd name="T7" fmla="*/ 32 h 32"/>
                <a:gd name="T8" fmla="*/ 19 w 29"/>
                <a:gd name="T9" fmla="*/ 7 h 32"/>
                <a:gd name="T10" fmla="*/ 29 w 29"/>
                <a:gd name="T11" fmla="*/ 7 h 32"/>
                <a:gd name="T12" fmla="*/ 29 w 29"/>
                <a:gd name="T13" fmla="*/ 0 h 32"/>
                <a:gd name="T14" fmla="*/ 0 w 29"/>
                <a:gd name="T15" fmla="*/ 0 h 32"/>
                <a:gd name="T16" fmla="*/ 0 w 29"/>
                <a:gd name="T17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32">
                  <a:moveTo>
                    <a:pt x="0" y="7"/>
                  </a:moveTo>
                  <a:lnTo>
                    <a:pt x="10" y="7"/>
                  </a:lnTo>
                  <a:lnTo>
                    <a:pt x="10" y="32"/>
                  </a:lnTo>
                  <a:lnTo>
                    <a:pt x="19" y="32"/>
                  </a:lnTo>
                  <a:lnTo>
                    <a:pt x="19" y="7"/>
                  </a:lnTo>
                  <a:lnTo>
                    <a:pt x="29" y="7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75" name="Freeform 1026"/>
            <p:cNvSpPr>
              <a:spLocks/>
            </p:cNvSpPr>
            <p:nvPr/>
          </p:nvSpPr>
          <p:spPr bwMode="auto">
            <a:xfrm>
              <a:off x="8510588" y="5591175"/>
              <a:ext cx="11113" cy="11113"/>
            </a:xfrm>
            <a:custGeom>
              <a:avLst/>
              <a:gdLst>
                <a:gd name="T0" fmla="*/ 9 w 30"/>
                <a:gd name="T1" fmla="*/ 0 h 32"/>
                <a:gd name="T2" fmla="*/ 0 w 30"/>
                <a:gd name="T3" fmla="*/ 0 h 32"/>
                <a:gd name="T4" fmla="*/ 0 w 30"/>
                <a:gd name="T5" fmla="*/ 32 h 32"/>
                <a:gd name="T6" fmla="*/ 9 w 30"/>
                <a:gd name="T7" fmla="*/ 32 h 32"/>
                <a:gd name="T8" fmla="*/ 9 w 30"/>
                <a:gd name="T9" fmla="*/ 19 h 32"/>
                <a:gd name="T10" fmla="*/ 21 w 30"/>
                <a:gd name="T11" fmla="*/ 19 h 32"/>
                <a:gd name="T12" fmla="*/ 21 w 30"/>
                <a:gd name="T13" fmla="*/ 32 h 32"/>
                <a:gd name="T14" fmla="*/ 30 w 30"/>
                <a:gd name="T15" fmla="*/ 32 h 32"/>
                <a:gd name="T16" fmla="*/ 30 w 30"/>
                <a:gd name="T17" fmla="*/ 0 h 32"/>
                <a:gd name="T18" fmla="*/ 21 w 30"/>
                <a:gd name="T19" fmla="*/ 0 h 32"/>
                <a:gd name="T20" fmla="*/ 21 w 30"/>
                <a:gd name="T21" fmla="*/ 12 h 32"/>
                <a:gd name="T22" fmla="*/ 9 w 30"/>
                <a:gd name="T23" fmla="*/ 12 h 32"/>
                <a:gd name="T24" fmla="*/ 9 w 30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2">
                  <a:moveTo>
                    <a:pt x="9" y="0"/>
                  </a:moveTo>
                  <a:lnTo>
                    <a:pt x="0" y="0"/>
                  </a:lnTo>
                  <a:lnTo>
                    <a:pt x="0" y="32"/>
                  </a:lnTo>
                  <a:lnTo>
                    <a:pt x="9" y="32"/>
                  </a:lnTo>
                  <a:lnTo>
                    <a:pt x="9" y="19"/>
                  </a:lnTo>
                  <a:lnTo>
                    <a:pt x="21" y="19"/>
                  </a:lnTo>
                  <a:lnTo>
                    <a:pt x="21" y="32"/>
                  </a:lnTo>
                  <a:lnTo>
                    <a:pt x="30" y="32"/>
                  </a:lnTo>
                  <a:lnTo>
                    <a:pt x="30" y="0"/>
                  </a:lnTo>
                  <a:lnTo>
                    <a:pt x="21" y="0"/>
                  </a:lnTo>
                  <a:lnTo>
                    <a:pt x="21" y="12"/>
                  </a:lnTo>
                  <a:lnTo>
                    <a:pt x="9" y="12"/>
                  </a:ln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76" name="Freeform 1027"/>
            <p:cNvSpPr>
              <a:spLocks noEditPoints="1"/>
            </p:cNvSpPr>
            <p:nvPr/>
          </p:nvSpPr>
          <p:spPr bwMode="auto">
            <a:xfrm>
              <a:off x="8523288" y="5591175"/>
              <a:ext cx="11113" cy="11113"/>
            </a:xfrm>
            <a:custGeom>
              <a:avLst/>
              <a:gdLst>
                <a:gd name="T0" fmla="*/ 30 w 31"/>
                <a:gd name="T1" fmla="*/ 10 h 32"/>
                <a:gd name="T2" fmla="*/ 27 w 31"/>
                <a:gd name="T3" fmla="*/ 4 h 32"/>
                <a:gd name="T4" fmla="*/ 22 w 31"/>
                <a:gd name="T5" fmla="*/ 1 h 32"/>
                <a:gd name="T6" fmla="*/ 15 w 31"/>
                <a:gd name="T7" fmla="*/ 0 h 32"/>
                <a:gd name="T8" fmla="*/ 5 w 31"/>
                <a:gd name="T9" fmla="*/ 4 h 32"/>
                <a:gd name="T10" fmla="*/ 0 w 31"/>
                <a:gd name="T11" fmla="*/ 16 h 32"/>
                <a:gd name="T12" fmla="*/ 4 w 31"/>
                <a:gd name="T13" fmla="*/ 27 h 32"/>
                <a:gd name="T14" fmla="*/ 16 w 31"/>
                <a:gd name="T15" fmla="*/ 32 h 32"/>
                <a:gd name="T16" fmla="*/ 21 w 31"/>
                <a:gd name="T17" fmla="*/ 32 h 32"/>
                <a:gd name="T18" fmla="*/ 25 w 31"/>
                <a:gd name="T19" fmla="*/ 30 h 32"/>
                <a:gd name="T20" fmla="*/ 28 w 31"/>
                <a:gd name="T21" fmla="*/ 27 h 32"/>
                <a:gd name="T22" fmla="*/ 30 w 31"/>
                <a:gd name="T23" fmla="*/ 23 h 32"/>
                <a:gd name="T24" fmla="*/ 22 w 31"/>
                <a:gd name="T25" fmla="*/ 22 h 32"/>
                <a:gd name="T26" fmla="*/ 20 w 31"/>
                <a:gd name="T27" fmla="*/ 25 h 32"/>
                <a:gd name="T28" fmla="*/ 16 w 31"/>
                <a:gd name="T29" fmla="*/ 26 h 32"/>
                <a:gd name="T30" fmla="*/ 11 w 31"/>
                <a:gd name="T31" fmla="*/ 24 h 32"/>
                <a:gd name="T32" fmla="*/ 9 w 31"/>
                <a:gd name="T33" fmla="*/ 18 h 32"/>
                <a:gd name="T34" fmla="*/ 31 w 31"/>
                <a:gd name="T35" fmla="*/ 18 h 32"/>
                <a:gd name="T36" fmla="*/ 30 w 31"/>
                <a:gd name="T37" fmla="*/ 10 h 32"/>
                <a:gd name="T38" fmla="*/ 9 w 31"/>
                <a:gd name="T39" fmla="*/ 13 h 32"/>
                <a:gd name="T40" fmla="*/ 9 w 31"/>
                <a:gd name="T41" fmla="*/ 13 h 32"/>
                <a:gd name="T42" fmla="*/ 11 w 31"/>
                <a:gd name="T43" fmla="*/ 8 h 32"/>
                <a:gd name="T44" fmla="*/ 16 w 31"/>
                <a:gd name="T45" fmla="*/ 6 h 32"/>
                <a:gd name="T46" fmla="*/ 20 w 31"/>
                <a:gd name="T47" fmla="*/ 8 h 32"/>
                <a:gd name="T48" fmla="*/ 22 w 31"/>
                <a:gd name="T49" fmla="*/ 13 h 32"/>
                <a:gd name="T50" fmla="*/ 9 w 31"/>
                <a:gd name="T51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1" h="32">
                  <a:moveTo>
                    <a:pt x="30" y="10"/>
                  </a:moveTo>
                  <a:cubicBezTo>
                    <a:pt x="29" y="8"/>
                    <a:pt x="28" y="6"/>
                    <a:pt x="27" y="4"/>
                  </a:cubicBezTo>
                  <a:cubicBezTo>
                    <a:pt x="25" y="3"/>
                    <a:pt x="24" y="1"/>
                    <a:pt x="22" y="1"/>
                  </a:cubicBezTo>
                  <a:cubicBezTo>
                    <a:pt x="20" y="0"/>
                    <a:pt x="18" y="0"/>
                    <a:pt x="15" y="0"/>
                  </a:cubicBezTo>
                  <a:cubicBezTo>
                    <a:pt x="11" y="0"/>
                    <a:pt x="7" y="1"/>
                    <a:pt x="5" y="4"/>
                  </a:cubicBezTo>
                  <a:cubicBezTo>
                    <a:pt x="2" y="7"/>
                    <a:pt x="0" y="11"/>
                    <a:pt x="0" y="16"/>
                  </a:cubicBezTo>
                  <a:cubicBezTo>
                    <a:pt x="0" y="21"/>
                    <a:pt x="1" y="24"/>
                    <a:pt x="4" y="27"/>
                  </a:cubicBezTo>
                  <a:cubicBezTo>
                    <a:pt x="6" y="31"/>
                    <a:pt x="11" y="32"/>
                    <a:pt x="16" y="32"/>
                  </a:cubicBezTo>
                  <a:cubicBezTo>
                    <a:pt x="18" y="32"/>
                    <a:pt x="20" y="32"/>
                    <a:pt x="21" y="32"/>
                  </a:cubicBezTo>
                  <a:cubicBezTo>
                    <a:pt x="23" y="31"/>
                    <a:pt x="24" y="31"/>
                    <a:pt x="25" y="30"/>
                  </a:cubicBezTo>
                  <a:cubicBezTo>
                    <a:pt x="26" y="29"/>
                    <a:pt x="27" y="28"/>
                    <a:pt x="28" y="27"/>
                  </a:cubicBezTo>
                  <a:cubicBezTo>
                    <a:pt x="29" y="26"/>
                    <a:pt x="30" y="25"/>
                    <a:pt x="30" y="23"/>
                  </a:cubicBezTo>
                  <a:lnTo>
                    <a:pt x="22" y="22"/>
                  </a:lnTo>
                  <a:cubicBezTo>
                    <a:pt x="21" y="23"/>
                    <a:pt x="21" y="24"/>
                    <a:pt x="20" y="25"/>
                  </a:cubicBezTo>
                  <a:cubicBezTo>
                    <a:pt x="19" y="26"/>
                    <a:pt x="18" y="26"/>
                    <a:pt x="16" y="26"/>
                  </a:cubicBezTo>
                  <a:cubicBezTo>
                    <a:pt x="14" y="26"/>
                    <a:pt x="13" y="26"/>
                    <a:pt x="11" y="24"/>
                  </a:cubicBezTo>
                  <a:cubicBezTo>
                    <a:pt x="10" y="23"/>
                    <a:pt x="9" y="21"/>
                    <a:pt x="9" y="18"/>
                  </a:cubicBezTo>
                  <a:lnTo>
                    <a:pt x="31" y="18"/>
                  </a:lnTo>
                  <a:cubicBezTo>
                    <a:pt x="31" y="15"/>
                    <a:pt x="31" y="12"/>
                    <a:pt x="30" y="10"/>
                  </a:cubicBezTo>
                  <a:close/>
                  <a:moveTo>
                    <a:pt x="9" y="13"/>
                  </a:moveTo>
                  <a:lnTo>
                    <a:pt x="9" y="13"/>
                  </a:lnTo>
                  <a:cubicBezTo>
                    <a:pt x="9" y="11"/>
                    <a:pt x="10" y="9"/>
                    <a:pt x="11" y="8"/>
                  </a:cubicBezTo>
                  <a:cubicBezTo>
                    <a:pt x="12" y="7"/>
                    <a:pt x="14" y="6"/>
                    <a:pt x="16" y="6"/>
                  </a:cubicBezTo>
                  <a:cubicBezTo>
                    <a:pt x="18" y="6"/>
                    <a:pt x="19" y="7"/>
                    <a:pt x="20" y="8"/>
                  </a:cubicBezTo>
                  <a:cubicBezTo>
                    <a:pt x="22" y="9"/>
                    <a:pt x="22" y="11"/>
                    <a:pt x="22" y="13"/>
                  </a:cubicBezTo>
                  <a:lnTo>
                    <a:pt x="9" y="13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77" name="Freeform 1028"/>
            <p:cNvSpPr>
              <a:spLocks/>
            </p:cNvSpPr>
            <p:nvPr/>
          </p:nvSpPr>
          <p:spPr bwMode="auto">
            <a:xfrm>
              <a:off x="8537575" y="5591175"/>
              <a:ext cx="7938" cy="11113"/>
            </a:xfrm>
            <a:custGeom>
              <a:avLst/>
              <a:gdLst>
                <a:gd name="T0" fmla="*/ 0 w 22"/>
                <a:gd name="T1" fmla="*/ 32 h 32"/>
                <a:gd name="T2" fmla="*/ 8 w 22"/>
                <a:gd name="T3" fmla="*/ 32 h 32"/>
                <a:gd name="T4" fmla="*/ 8 w 22"/>
                <a:gd name="T5" fmla="*/ 7 h 32"/>
                <a:gd name="T6" fmla="*/ 22 w 22"/>
                <a:gd name="T7" fmla="*/ 7 h 32"/>
                <a:gd name="T8" fmla="*/ 22 w 22"/>
                <a:gd name="T9" fmla="*/ 0 h 32"/>
                <a:gd name="T10" fmla="*/ 0 w 22"/>
                <a:gd name="T11" fmla="*/ 0 h 32"/>
                <a:gd name="T12" fmla="*/ 0 w 22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32">
                  <a:moveTo>
                    <a:pt x="0" y="32"/>
                  </a:moveTo>
                  <a:lnTo>
                    <a:pt x="8" y="32"/>
                  </a:lnTo>
                  <a:lnTo>
                    <a:pt x="8" y="7"/>
                  </a:lnTo>
                  <a:lnTo>
                    <a:pt x="22" y="7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78" name="Freeform 1029"/>
            <p:cNvSpPr>
              <a:spLocks noEditPoints="1"/>
            </p:cNvSpPr>
            <p:nvPr/>
          </p:nvSpPr>
          <p:spPr bwMode="auto">
            <a:xfrm>
              <a:off x="8545513" y="5591175"/>
              <a:ext cx="11113" cy="11113"/>
            </a:xfrm>
            <a:custGeom>
              <a:avLst/>
              <a:gdLst>
                <a:gd name="T0" fmla="*/ 15 w 31"/>
                <a:gd name="T1" fmla="*/ 0 h 32"/>
                <a:gd name="T2" fmla="*/ 5 w 31"/>
                <a:gd name="T3" fmla="*/ 2 h 32"/>
                <a:gd name="T4" fmla="*/ 1 w 31"/>
                <a:gd name="T5" fmla="*/ 8 h 32"/>
                <a:gd name="T6" fmla="*/ 9 w 31"/>
                <a:gd name="T7" fmla="*/ 10 h 32"/>
                <a:gd name="T8" fmla="*/ 11 w 31"/>
                <a:gd name="T9" fmla="*/ 7 h 32"/>
                <a:gd name="T10" fmla="*/ 14 w 31"/>
                <a:gd name="T11" fmla="*/ 6 h 32"/>
                <a:gd name="T12" fmla="*/ 19 w 31"/>
                <a:gd name="T13" fmla="*/ 7 h 32"/>
                <a:gd name="T14" fmla="*/ 20 w 31"/>
                <a:gd name="T15" fmla="*/ 10 h 32"/>
                <a:gd name="T16" fmla="*/ 20 w 31"/>
                <a:gd name="T17" fmla="*/ 11 h 32"/>
                <a:gd name="T18" fmla="*/ 12 w 31"/>
                <a:gd name="T19" fmla="*/ 13 h 32"/>
                <a:gd name="T20" fmla="*/ 5 w 31"/>
                <a:gd name="T21" fmla="*/ 15 h 32"/>
                <a:gd name="T22" fmla="*/ 1 w 31"/>
                <a:gd name="T23" fmla="*/ 18 h 32"/>
                <a:gd name="T24" fmla="*/ 0 w 31"/>
                <a:gd name="T25" fmla="*/ 23 h 32"/>
                <a:gd name="T26" fmla="*/ 3 w 31"/>
                <a:gd name="T27" fmla="*/ 30 h 32"/>
                <a:gd name="T28" fmla="*/ 11 w 31"/>
                <a:gd name="T29" fmla="*/ 32 h 32"/>
                <a:gd name="T30" fmla="*/ 16 w 31"/>
                <a:gd name="T31" fmla="*/ 31 h 32"/>
                <a:gd name="T32" fmla="*/ 21 w 31"/>
                <a:gd name="T33" fmla="*/ 28 h 32"/>
                <a:gd name="T34" fmla="*/ 21 w 31"/>
                <a:gd name="T35" fmla="*/ 29 h 32"/>
                <a:gd name="T36" fmla="*/ 22 w 31"/>
                <a:gd name="T37" fmla="*/ 32 h 32"/>
                <a:gd name="T38" fmla="*/ 31 w 31"/>
                <a:gd name="T39" fmla="*/ 32 h 32"/>
                <a:gd name="T40" fmla="*/ 29 w 31"/>
                <a:gd name="T41" fmla="*/ 27 h 32"/>
                <a:gd name="T42" fmla="*/ 29 w 31"/>
                <a:gd name="T43" fmla="*/ 21 h 32"/>
                <a:gd name="T44" fmla="*/ 29 w 31"/>
                <a:gd name="T45" fmla="*/ 12 h 32"/>
                <a:gd name="T46" fmla="*/ 28 w 31"/>
                <a:gd name="T47" fmla="*/ 4 h 32"/>
                <a:gd name="T48" fmla="*/ 24 w 31"/>
                <a:gd name="T49" fmla="*/ 1 h 32"/>
                <a:gd name="T50" fmla="*/ 15 w 31"/>
                <a:gd name="T51" fmla="*/ 0 h 32"/>
                <a:gd name="T52" fmla="*/ 13 w 31"/>
                <a:gd name="T53" fmla="*/ 27 h 32"/>
                <a:gd name="T54" fmla="*/ 13 w 31"/>
                <a:gd name="T55" fmla="*/ 27 h 32"/>
                <a:gd name="T56" fmla="*/ 10 w 31"/>
                <a:gd name="T57" fmla="*/ 25 h 32"/>
                <a:gd name="T58" fmla="*/ 9 w 31"/>
                <a:gd name="T59" fmla="*/ 22 h 32"/>
                <a:gd name="T60" fmla="*/ 10 w 31"/>
                <a:gd name="T61" fmla="*/ 19 h 32"/>
                <a:gd name="T62" fmla="*/ 15 w 31"/>
                <a:gd name="T63" fmla="*/ 18 h 32"/>
                <a:gd name="T64" fmla="*/ 20 w 31"/>
                <a:gd name="T65" fmla="*/ 17 h 32"/>
                <a:gd name="T66" fmla="*/ 20 w 31"/>
                <a:gd name="T67" fmla="*/ 18 h 32"/>
                <a:gd name="T68" fmla="*/ 20 w 31"/>
                <a:gd name="T69" fmla="*/ 22 h 32"/>
                <a:gd name="T70" fmla="*/ 18 w 31"/>
                <a:gd name="T71" fmla="*/ 25 h 32"/>
                <a:gd name="T72" fmla="*/ 13 w 31"/>
                <a:gd name="T73" fmla="*/ 2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" h="32">
                  <a:moveTo>
                    <a:pt x="15" y="0"/>
                  </a:moveTo>
                  <a:cubicBezTo>
                    <a:pt x="11" y="0"/>
                    <a:pt x="8" y="0"/>
                    <a:pt x="5" y="2"/>
                  </a:cubicBezTo>
                  <a:cubicBezTo>
                    <a:pt x="3" y="3"/>
                    <a:pt x="2" y="5"/>
                    <a:pt x="1" y="8"/>
                  </a:cubicBezTo>
                  <a:lnTo>
                    <a:pt x="9" y="10"/>
                  </a:lnTo>
                  <a:cubicBezTo>
                    <a:pt x="9" y="8"/>
                    <a:pt x="10" y="7"/>
                    <a:pt x="11" y="7"/>
                  </a:cubicBezTo>
                  <a:cubicBezTo>
                    <a:pt x="12" y="6"/>
                    <a:pt x="13" y="6"/>
                    <a:pt x="14" y="6"/>
                  </a:cubicBezTo>
                  <a:cubicBezTo>
                    <a:pt x="17" y="6"/>
                    <a:pt x="18" y="6"/>
                    <a:pt x="19" y="7"/>
                  </a:cubicBezTo>
                  <a:cubicBezTo>
                    <a:pt x="20" y="8"/>
                    <a:pt x="20" y="9"/>
                    <a:pt x="20" y="10"/>
                  </a:cubicBezTo>
                  <a:lnTo>
                    <a:pt x="20" y="11"/>
                  </a:lnTo>
                  <a:cubicBezTo>
                    <a:pt x="19" y="12"/>
                    <a:pt x="16" y="13"/>
                    <a:pt x="12" y="13"/>
                  </a:cubicBezTo>
                  <a:cubicBezTo>
                    <a:pt x="9" y="14"/>
                    <a:pt x="7" y="14"/>
                    <a:pt x="5" y="15"/>
                  </a:cubicBezTo>
                  <a:cubicBezTo>
                    <a:pt x="3" y="16"/>
                    <a:pt x="2" y="17"/>
                    <a:pt x="1" y="18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6"/>
                    <a:pt x="1" y="28"/>
                    <a:pt x="3" y="30"/>
                  </a:cubicBezTo>
                  <a:cubicBezTo>
                    <a:pt x="5" y="32"/>
                    <a:pt x="7" y="32"/>
                    <a:pt x="11" y="32"/>
                  </a:cubicBezTo>
                  <a:cubicBezTo>
                    <a:pt x="13" y="32"/>
                    <a:pt x="15" y="32"/>
                    <a:pt x="16" y="31"/>
                  </a:cubicBezTo>
                  <a:cubicBezTo>
                    <a:pt x="18" y="31"/>
                    <a:pt x="19" y="30"/>
                    <a:pt x="21" y="28"/>
                  </a:cubicBezTo>
                  <a:cubicBezTo>
                    <a:pt x="21" y="28"/>
                    <a:pt x="21" y="29"/>
                    <a:pt x="21" y="29"/>
                  </a:cubicBezTo>
                  <a:cubicBezTo>
                    <a:pt x="22" y="30"/>
                    <a:pt x="22" y="31"/>
                    <a:pt x="22" y="32"/>
                  </a:cubicBezTo>
                  <a:lnTo>
                    <a:pt x="31" y="32"/>
                  </a:lnTo>
                  <a:cubicBezTo>
                    <a:pt x="30" y="30"/>
                    <a:pt x="29" y="29"/>
                    <a:pt x="29" y="27"/>
                  </a:cubicBezTo>
                  <a:cubicBezTo>
                    <a:pt x="29" y="26"/>
                    <a:pt x="29" y="24"/>
                    <a:pt x="29" y="21"/>
                  </a:cubicBezTo>
                  <a:lnTo>
                    <a:pt x="29" y="12"/>
                  </a:lnTo>
                  <a:cubicBezTo>
                    <a:pt x="29" y="8"/>
                    <a:pt x="28" y="6"/>
                    <a:pt x="28" y="4"/>
                  </a:cubicBezTo>
                  <a:cubicBezTo>
                    <a:pt x="27" y="3"/>
                    <a:pt x="26" y="2"/>
                    <a:pt x="24" y="1"/>
                  </a:cubicBezTo>
                  <a:cubicBezTo>
                    <a:pt x="22" y="0"/>
                    <a:pt x="19" y="0"/>
                    <a:pt x="15" y="0"/>
                  </a:cubicBezTo>
                  <a:close/>
                  <a:moveTo>
                    <a:pt x="13" y="27"/>
                  </a:moveTo>
                  <a:lnTo>
                    <a:pt x="13" y="27"/>
                  </a:lnTo>
                  <a:cubicBezTo>
                    <a:pt x="12" y="27"/>
                    <a:pt x="11" y="26"/>
                    <a:pt x="10" y="25"/>
                  </a:cubicBezTo>
                  <a:cubicBezTo>
                    <a:pt x="9" y="24"/>
                    <a:pt x="9" y="23"/>
                    <a:pt x="9" y="22"/>
                  </a:cubicBezTo>
                  <a:cubicBezTo>
                    <a:pt x="9" y="21"/>
                    <a:pt x="9" y="20"/>
                    <a:pt x="10" y="19"/>
                  </a:cubicBezTo>
                  <a:cubicBezTo>
                    <a:pt x="11" y="19"/>
                    <a:pt x="13" y="18"/>
                    <a:pt x="15" y="18"/>
                  </a:cubicBezTo>
                  <a:cubicBezTo>
                    <a:pt x="17" y="17"/>
                    <a:pt x="19" y="17"/>
                    <a:pt x="20" y="17"/>
                  </a:cubicBezTo>
                  <a:lnTo>
                    <a:pt x="20" y="18"/>
                  </a:lnTo>
                  <a:cubicBezTo>
                    <a:pt x="20" y="20"/>
                    <a:pt x="20" y="22"/>
                    <a:pt x="20" y="22"/>
                  </a:cubicBezTo>
                  <a:cubicBezTo>
                    <a:pt x="20" y="23"/>
                    <a:pt x="19" y="24"/>
                    <a:pt x="18" y="25"/>
                  </a:cubicBezTo>
                  <a:cubicBezTo>
                    <a:pt x="16" y="26"/>
                    <a:pt x="15" y="27"/>
                    <a:pt x="13" y="27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79" name="Freeform 1030"/>
            <p:cNvSpPr>
              <a:spLocks/>
            </p:cNvSpPr>
            <p:nvPr/>
          </p:nvSpPr>
          <p:spPr bwMode="auto">
            <a:xfrm>
              <a:off x="8558213" y="5591175"/>
              <a:ext cx="9525" cy="11113"/>
            </a:xfrm>
            <a:custGeom>
              <a:avLst/>
              <a:gdLst>
                <a:gd name="T0" fmla="*/ 20 w 30"/>
                <a:gd name="T1" fmla="*/ 7 h 32"/>
                <a:gd name="T2" fmla="*/ 30 w 30"/>
                <a:gd name="T3" fmla="*/ 7 h 32"/>
                <a:gd name="T4" fmla="*/ 30 w 30"/>
                <a:gd name="T5" fmla="*/ 0 h 32"/>
                <a:gd name="T6" fmla="*/ 0 w 30"/>
                <a:gd name="T7" fmla="*/ 0 h 32"/>
                <a:gd name="T8" fmla="*/ 0 w 30"/>
                <a:gd name="T9" fmla="*/ 7 h 32"/>
                <a:gd name="T10" fmla="*/ 11 w 30"/>
                <a:gd name="T11" fmla="*/ 7 h 32"/>
                <a:gd name="T12" fmla="*/ 11 w 30"/>
                <a:gd name="T13" fmla="*/ 32 h 32"/>
                <a:gd name="T14" fmla="*/ 20 w 30"/>
                <a:gd name="T15" fmla="*/ 32 h 32"/>
                <a:gd name="T16" fmla="*/ 20 w 30"/>
                <a:gd name="T17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2">
                  <a:moveTo>
                    <a:pt x="20" y="7"/>
                  </a:moveTo>
                  <a:lnTo>
                    <a:pt x="30" y="7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1" y="7"/>
                  </a:lnTo>
                  <a:lnTo>
                    <a:pt x="11" y="32"/>
                  </a:lnTo>
                  <a:lnTo>
                    <a:pt x="20" y="32"/>
                  </a:lnTo>
                  <a:lnTo>
                    <a:pt x="20" y="7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80" name="Freeform 1031"/>
            <p:cNvSpPr>
              <a:spLocks/>
            </p:cNvSpPr>
            <p:nvPr/>
          </p:nvSpPr>
          <p:spPr bwMode="auto">
            <a:xfrm>
              <a:off x="8570913" y="5591175"/>
              <a:ext cx="9525" cy="11113"/>
            </a:xfrm>
            <a:custGeom>
              <a:avLst/>
              <a:gdLst>
                <a:gd name="T0" fmla="*/ 0 w 30"/>
                <a:gd name="T1" fmla="*/ 32 h 32"/>
                <a:gd name="T2" fmla="*/ 8 w 30"/>
                <a:gd name="T3" fmla="*/ 32 h 32"/>
                <a:gd name="T4" fmla="*/ 22 w 30"/>
                <a:gd name="T5" fmla="*/ 12 h 32"/>
                <a:gd name="T6" fmla="*/ 22 w 30"/>
                <a:gd name="T7" fmla="*/ 32 h 32"/>
                <a:gd name="T8" fmla="*/ 30 w 30"/>
                <a:gd name="T9" fmla="*/ 32 h 32"/>
                <a:gd name="T10" fmla="*/ 30 w 30"/>
                <a:gd name="T11" fmla="*/ 0 h 32"/>
                <a:gd name="T12" fmla="*/ 22 w 30"/>
                <a:gd name="T13" fmla="*/ 0 h 32"/>
                <a:gd name="T14" fmla="*/ 8 w 30"/>
                <a:gd name="T15" fmla="*/ 20 h 32"/>
                <a:gd name="T16" fmla="*/ 8 w 30"/>
                <a:gd name="T17" fmla="*/ 0 h 32"/>
                <a:gd name="T18" fmla="*/ 0 w 30"/>
                <a:gd name="T19" fmla="*/ 0 h 32"/>
                <a:gd name="T20" fmla="*/ 0 w 30"/>
                <a:gd name="T2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2">
                  <a:moveTo>
                    <a:pt x="0" y="32"/>
                  </a:moveTo>
                  <a:lnTo>
                    <a:pt x="8" y="32"/>
                  </a:lnTo>
                  <a:lnTo>
                    <a:pt x="22" y="12"/>
                  </a:lnTo>
                  <a:lnTo>
                    <a:pt x="22" y="32"/>
                  </a:lnTo>
                  <a:lnTo>
                    <a:pt x="30" y="32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8" y="2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81" name="Freeform 1032"/>
            <p:cNvSpPr>
              <a:spLocks noEditPoints="1"/>
            </p:cNvSpPr>
            <p:nvPr/>
          </p:nvSpPr>
          <p:spPr bwMode="auto">
            <a:xfrm>
              <a:off x="8583613" y="5591175"/>
              <a:ext cx="12700" cy="11113"/>
            </a:xfrm>
            <a:custGeom>
              <a:avLst/>
              <a:gdLst>
                <a:gd name="T0" fmla="*/ 31 w 32"/>
                <a:gd name="T1" fmla="*/ 8 h 32"/>
                <a:gd name="T2" fmla="*/ 28 w 32"/>
                <a:gd name="T3" fmla="*/ 2 h 32"/>
                <a:gd name="T4" fmla="*/ 19 w 32"/>
                <a:gd name="T5" fmla="*/ 0 h 32"/>
                <a:gd name="T6" fmla="*/ 0 w 32"/>
                <a:gd name="T7" fmla="*/ 0 h 32"/>
                <a:gd name="T8" fmla="*/ 0 w 32"/>
                <a:gd name="T9" fmla="*/ 32 h 32"/>
                <a:gd name="T10" fmla="*/ 21 w 32"/>
                <a:gd name="T11" fmla="*/ 32 h 32"/>
                <a:gd name="T12" fmla="*/ 26 w 32"/>
                <a:gd name="T13" fmla="*/ 31 h 32"/>
                <a:gd name="T14" fmla="*/ 29 w 32"/>
                <a:gd name="T15" fmla="*/ 29 h 32"/>
                <a:gd name="T16" fmla="*/ 32 w 32"/>
                <a:gd name="T17" fmla="*/ 24 h 32"/>
                <a:gd name="T18" fmla="*/ 30 w 32"/>
                <a:gd name="T19" fmla="*/ 19 h 32"/>
                <a:gd name="T20" fmla="*/ 25 w 32"/>
                <a:gd name="T21" fmla="*/ 16 h 32"/>
                <a:gd name="T22" fmla="*/ 29 w 32"/>
                <a:gd name="T23" fmla="*/ 13 h 32"/>
                <a:gd name="T24" fmla="*/ 31 w 32"/>
                <a:gd name="T25" fmla="*/ 8 h 32"/>
                <a:gd name="T26" fmla="*/ 9 w 32"/>
                <a:gd name="T27" fmla="*/ 6 h 32"/>
                <a:gd name="T28" fmla="*/ 9 w 32"/>
                <a:gd name="T29" fmla="*/ 6 h 32"/>
                <a:gd name="T30" fmla="*/ 14 w 32"/>
                <a:gd name="T31" fmla="*/ 6 h 32"/>
                <a:gd name="T32" fmla="*/ 20 w 32"/>
                <a:gd name="T33" fmla="*/ 6 h 32"/>
                <a:gd name="T34" fmla="*/ 22 w 32"/>
                <a:gd name="T35" fmla="*/ 9 h 32"/>
                <a:gd name="T36" fmla="*/ 20 w 32"/>
                <a:gd name="T37" fmla="*/ 12 h 32"/>
                <a:gd name="T38" fmla="*/ 14 w 32"/>
                <a:gd name="T39" fmla="*/ 13 h 32"/>
                <a:gd name="T40" fmla="*/ 9 w 32"/>
                <a:gd name="T41" fmla="*/ 13 h 32"/>
                <a:gd name="T42" fmla="*/ 9 w 32"/>
                <a:gd name="T43" fmla="*/ 6 h 32"/>
                <a:gd name="T44" fmla="*/ 16 w 32"/>
                <a:gd name="T45" fmla="*/ 26 h 32"/>
                <a:gd name="T46" fmla="*/ 16 w 32"/>
                <a:gd name="T47" fmla="*/ 26 h 32"/>
                <a:gd name="T48" fmla="*/ 9 w 32"/>
                <a:gd name="T49" fmla="*/ 26 h 32"/>
                <a:gd name="T50" fmla="*/ 9 w 32"/>
                <a:gd name="T51" fmla="*/ 18 h 32"/>
                <a:gd name="T52" fmla="*/ 13 w 32"/>
                <a:gd name="T53" fmla="*/ 18 h 32"/>
                <a:gd name="T54" fmla="*/ 21 w 32"/>
                <a:gd name="T55" fmla="*/ 19 h 32"/>
                <a:gd name="T56" fmla="*/ 23 w 32"/>
                <a:gd name="T57" fmla="*/ 22 h 32"/>
                <a:gd name="T58" fmla="*/ 21 w 32"/>
                <a:gd name="T59" fmla="*/ 26 h 32"/>
                <a:gd name="T60" fmla="*/ 16 w 32"/>
                <a:gd name="T61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2">
                  <a:moveTo>
                    <a:pt x="31" y="8"/>
                  </a:moveTo>
                  <a:cubicBezTo>
                    <a:pt x="31" y="6"/>
                    <a:pt x="30" y="4"/>
                    <a:pt x="28" y="2"/>
                  </a:cubicBezTo>
                  <a:cubicBezTo>
                    <a:pt x="26" y="1"/>
                    <a:pt x="23" y="0"/>
                    <a:pt x="19" y="0"/>
                  </a:cubicBezTo>
                  <a:lnTo>
                    <a:pt x="0" y="0"/>
                  </a:lnTo>
                  <a:lnTo>
                    <a:pt x="0" y="32"/>
                  </a:lnTo>
                  <a:lnTo>
                    <a:pt x="21" y="32"/>
                  </a:lnTo>
                  <a:cubicBezTo>
                    <a:pt x="23" y="32"/>
                    <a:pt x="24" y="32"/>
                    <a:pt x="26" y="31"/>
                  </a:cubicBezTo>
                  <a:cubicBezTo>
                    <a:pt x="27" y="31"/>
                    <a:pt x="28" y="30"/>
                    <a:pt x="29" y="29"/>
                  </a:cubicBezTo>
                  <a:cubicBezTo>
                    <a:pt x="31" y="28"/>
                    <a:pt x="32" y="26"/>
                    <a:pt x="32" y="24"/>
                  </a:cubicBezTo>
                  <a:cubicBezTo>
                    <a:pt x="32" y="22"/>
                    <a:pt x="31" y="20"/>
                    <a:pt x="30" y="19"/>
                  </a:cubicBezTo>
                  <a:cubicBezTo>
                    <a:pt x="29" y="17"/>
                    <a:pt x="27" y="16"/>
                    <a:pt x="25" y="16"/>
                  </a:cubicBezTo>
                  <a:cubicBezTo>
                    <a:pt x="27" y="15"/>
                    <a:pt x="28" y="14"/>
                    <a:pt x="29" y="13"/>
                  </a:cubicBezTo>
                  <a:cubicBezTo>
                    <a:pt x="30" y="12"/>
                    <a:pt x="31" y="10"/>
                    <a:pt x="31" y="8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lnTo>
                    <a:pt x="14" y="6"/>
                  </a:lnTo>
                  <a:cubicBezTo>
                    <a:pt x="17" y="6"/>
                    <a:pt x="19" y="6"/>
                    <a:pt x="20" y="6"/>
                  </a:cubicBezTo>
                  <a:cubicBezTo>
                    <a:pt x="21" y="7"/>
                    <a:pt x="22" y="8"/>
                    <a:pt x="22" y="9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9" y="13"/>
                    <a:pt x="17" y="13"/>
                    <a:pt x="14" y="13"/>
                  </a:cubicBezTo>
                  <a:lnTo>
                    <a:pt x="9" y="13"/>
                  </a:lnTo>
                  <a:lnTo>
                    <a:pt x="9" y="6"/>
                  </a:lnTo>
                  <a:close/>
                  <a:moveTo>
                    <a:pt x="16" y="26"/>
                  </a:moveTo>
                  <a:lnTo>
                    <a:pt x="16" y="26"/>
                  </a:lnTo>
                  <a:lnTo>
                    <a:pt x="9" y="26"/>
                  </a:lnTo>
                  <a:lnTo>
                    <a:pt x="9" y="18"/>
                  </a:lnTo>
                  <a:lnTo>
                    <a:pt x="13" y="18"/>
                  </a:lnTo>
                  <a:cubicBezTo>
                    <a:pt x="17" y="18"/>
                    <a:pt x="20" y="19"/>
                    <a:pt x="21" y="19"/>
                  </a:cubicBezTo>
                  <a:cubicBezTo>
                    <a:pt x="22" y="20"/>
                    <a:pt x="23" y="21"/>
                    <a:pt x="23" y="22"/>
                  </a:cubicBezTo>
                  <a:cubicBezTo>
                    <a:pt x="23" y="24"/>
                    <a:pt x="22" y="25"/>
                    <a:pt x="21" y="26"/>
                  </a:cubicBezTo>
                  <a:cubicBezTo>
                    <a:pt x="20" y="26"/>
                    <a:pt x="18" y="26"/>
                    <a:pt x="16" y="26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82" name="Freeform 1033"/>
            <p:cNvSpPr>
              <a:spLocks/>
            </p:cNvSpPr>
            <p:nvPr/>
          </p:nvSpPr>
          <p:spPr bwMode="auto">
            <a:xfrm>
              <a:off x="8597900" y="5591175"/>
              <a:ext cx="11113" cy="11113"/>
            </a:xfrm>
            <a:custGeom>
              <a:avLst/>
              <a:gdLst>
                <a:gd name="T0" fmla="*/ 0 w 30"/>
                <a:gd name="T1" fmla="*/ 0 h 32"/>
                <a:gd name="T2" fmla="*/ 0 w 30"/>
                <a:gd name="T3" fmla="*/ 32 h 32"/>
                <a:gd name="T4" fmla="*/ 9 w 30"/>
                <a:gd name="T5" fmla="*/ 32 h 32"/>
                <a:gd name="T6" fmla="*/ 9 w 30"/>
                <a:gd name="T7" fmla="*/ 19 h 32"/>
                <a:gd name="T8" fmla="*/ 21 w 30"/>
                <a:gd name="T9" fmla="*/ 19 h 32"/>
                <a:gd name="T10" fmla="*/ 21 w 30"/>
                <a:gd name="T11" fmla="*/ 32 h 32"/>
                <a:gd name="T12" fmla="*/ 30 w 30"/>
                <a:gd name="T13" fmla="*/ 32 h 32"/>
                <a:gd name="T14" fmla="*/ 30 w 30"/>
                <a:gd name="T15" fmla="*/ 0 h 32"/>
                <a:gd name="T16" fmla="*/ 21 w 30"/>
                <a:gd name="T17" fmla="*/ 0 h 32"/>
                <a:gd name="T18" fmla="*/ 21 w 30"/>
                <a:gd name="T19" fmla="*/ 12 h 32"/>
                <a:gd name="T20" fmla="*/ 9 w 30"/>
                <a:gd name="T21" fmla="*/ 12 h 32"/>
                <a:gd name="T22" fmla="*/ 9 w 30"/>
                <a:gd name="T23" fmla="*/ 0 h 32"/>
                <a:gd name="T24" fmla="*/ 0 w 30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2">
                  <a:moveTo>
                    <a:pt x="0" y="0"/>
                  </a:moveTo>
                  <a:lnTo>
                    <a:pt x="0" y="32"/>
                  </a:lnTo>
                  <a:lnTo>
                    <a:pt x="9" y="32"/>
                  </a:lnTo>
                  <a:lnTo>
                    <a:pt x="9" y="19"/>
                  </a:lnTo>
                  <a:lnTo>
                    <a:pt x="21" y="19"/>
                  </a:lnTo>
                  <a:lnTo>
                    <a:pt x="21" y="32"/>
                  </a:lnTo>
                  <a:lnTo>
                    <a:pt x="30" y="32"/>
                  </a:lnTo>
                  <a:lnTo>
                    <a:pt x="30" y="0"/>
                  </a:lnTo>
                  <a:lnTo>
                    <a:pt x="21" y="0"/>
                  </a:lnTo>
                  <a:lnTo>
                    <a:pt x="21" y="12"/>
                  </a:lnTo>
                  <a:lnTo>
                    <a:pt x="9" y="12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83" name="Freeform 1034"/>
            <p:cNvSpPr>
              <a:spLocks noEditPoints="1"/>
            </p:cNvSpPr>
            <p:nvPr/>
          </p:nvSpPr>
          <p:spPr bwMode="auto">
            <a:xfrm>
              <a:off x="8610600" y="5591175"/>
              <a:ext cx="12700" cy="11113"/>
            </a:xfrm>
            <a:custGeom>
              <a:avLst/>
              <a:gdLst>
                <a:gd name="T0" fmla="*/ 29 w 34"/>
                <a:gd name="T1" fmla="*/ 4 h 32"/>
                <a:gd name="T2" fmla="*/ 17 w 34"/>
                <a:gd name="T3" fmla="*/ 0 h 32"/>
                <a:gd name="T4" fmla="*/ 8 w 34"/>
                <a:gd name="T5" fmla="*/ 2 h 32"/>
                <a:gd name="T6" fmla="*/ 2 w 34"/>
                <a:gd name="T7" fmla="*/ 8 h 32"/>
                <a:gd name="T8" fmla="*/ 0 w 34"/>
                <a:gd name="T9" fmla="*/ 16 h 32"/>
                <a:gd name="T10" fmla="*/ 2 w 34"/>
                <a:gd name="T11" fmla="*/ 25 h 32"/>
                <a:gd name="T12" fmla="*/ 8 w 34"/>
                <a:gd name="T13" fmla="*/ 31 h 32"/>
                <a:gd name="T14" fmla="*/ 17 w 34"/>
                <a:gd name="T15" fmla="*/ 32 h 32"/>
                <a:gd name="T16" fmla="*/ 29 w 34"/>
                <a:gd name="T17" fmla="*/ 28 h 32"/>
                <a:gd name="T18" fmla="*/ 34 w 34"/>
                <a:gd name="T19" fmla="*/ 16 h 32"/>
                <a:gd name="T20" fmla="*/ 29 w 34"/>
                <a:gd name="T21" fmla="*/ 4 h 32"/>
                <a:gd name="T22" fmla="*/ 24 w 34"/>
                <a:gd name="T23" fmla="*/ 20 h 32"/>
                <a:gd name="T24" fmla="*/ 24 w 34"/>
                <a:gd name="T25" fmla="*/ 20 h 32"/>
                <a:gd name="T26" fmla="*/ 22 w 34"/>
                <a:gd name="T27" fmla="*/ 23 h 32"/>
                <a:gd name="T28" fmla="*/ 20 w 34"/>
                <a:gd name="T29" fmla="*/ 25 h 32"/>
                <a:gd name="T30" fmla="*/ 17 w 34"/>
                <a:gd name="T31" fmla="*/ 26 h 32"/>
                <a:gd name="T32" fmla="*/ 11 w 34"/>
                <a:gd name="T33" fmla="*/ 23 h 32"/>
                <a:gd name="T34" fmla="*/ 9 w 34"/>
                <a:gd name="T35" fmla="*/ 20 h 32"/>
                <a:gd name="T36" fmla="*/ 9 w 34"/>
                <a:gd name="T37" fmla="*/ 16 h 32"/>
                <a:gd name="T38" fmla="*/ 9 w 34"/>
                <a:gd name="T39" fmla="*/ 12 h 32"/>
                <a:gd name="T40" fmla="*/ 11 w 34"/>
                <a:gd name="T41" fmla="*/ 9 h 32"/>
                <a:gd name="T42" fmla="*/ 17 w 34"/>
                <a:gd name="T43" fmla="*/ 6 h 32"/>
                <a:gd name="T44" fmla="*/ 20 w 34"/>
                <a:gd name="T45" fmla="*/ 7 h 32"/>
                <a:gd name="T46" fmla="*/ 22 w 34"/>
                <a:gd name="T47" fmla="*/ 9 h 32"/>
                <a:gd name="T48" fmla="*/ 24 w 34"/>
                <a:gd name="T49" fmla="*/ 12 h 32"/>
                <a:gd name="T50" fmla="*/ 25 w 34"/>
                <a:gd name="T51" fmla="*/ 16 h 32"/>
                <a:gd name="T52" fmla="*/ 24 w 34"/>
                <a:gd name="T53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4" h="32">
                  <a:moveTo>
                    <a:pt x="29" y="4"/>
                  </a:moveTo>
                  <a:cubicBezTo>
                    <a:pt x="26" y="1"/>
                    <a:pt x="22" y="0"/>
                    <a:pt x="17" y="0"/>
                  </a:cubicBezTo>
                  <a:cubicBezTo>
                    <a:pt x="14" y="0"/>
                    <a:pt x="11" y="0"/>
                    <a:pt x="8" y="2"/>
                  </a:cubicBezTo>
                  <a:cubicBezTo>
                    <a:pt x="5" y="3"/>
                    <a:pt x="3" y="5"/>
                    <a:pt x="2" y="8"/>
                  </a:cubicBezTo>
                  <a:cubicBezTo>
                    <a:pt x="1" y="10"/>
                    <a:pt x="0" y="13"/>
                    <a:pt x="0" y="16"/>
                  </a:cubicBezTo>
                  <a:cubicBezTo>
                    <a:pt x="0" y="19"/>
                    <a:pt x="1" y="22"/>
                    <a:pt x="2" y="25"/>
                  </a:cubicBezTo>
                  <a:cubicBezTo>
                    <a:pt x="3" y="27"/>
                    <a:pt x="5" y="29"/>
                    <a:pt x="8" y="31"/>
                  </a:cubicBezTo>
                  <a:cubicBezTo>
                    <a:pt x="11" y="32"/>
                    <a:pt x="14" y="32"/>
                    <a:pt x="17" y="32"/>
                  </a:cubicBezTo>
                  <a:cubicBezTo>
                    <a:pt x="22" y="32"/>
                    <a:pt x="26" y="31"/>
                    <a:pt x="29" y="28"/>
                  </a:cubicBezTo>
                  <a:cubicBezTo>
                    <a:pt x="32" y="25"/>
                    <a:pt x="34" y="21"/>
                    <a:pt x="34" y="16"/>
                  </a:cubicBezTo>
                  <a:cubicBezTo>
                    <a:pt x="34" y="11"/>
                    <a:pt x="32" y="7"/>
                    <a:pt x="29" y="4"/>
                  </a:cubicBezTo>
                  <a:close/>
                  <a:moveTo>
                    <a:pt x="24" y="20"/>
                  </a:moveTo>
                  <a:lnTo>
                    <a:pt x="24" y="20"/>
                  </a:lnTo>
                  <a:cubicBezTo>
                    <a:pt x="24" y="21"/>
                    <a:pt x="23" y="22"/>
                    <a:pt x="22" y="23"/>
                  </a:cubicBezTo>
                  <a:cubicBezTo>
                    <a:pt x="22" y="24"/>
                    <a:pt x="21" y="25"/>
                    <a:pt x="20" y="25"/>
                  </a:cubicBezTo>
                  <a:cubicBezTo>
                    <a:pt x="19" y="25"/>
                    <a:pt x="18" y="26"/>
                    <a:pt x="17" y="26"/>
                  </a:cubicBezTo>
                  <a:cubicBezTo>
                    <a:pt x="15" y="26"/>
                    <a:pt x="13" y="25"/>
                    <a:pt x="11" y="23"/>
                  </a:cubicBezTo>
                  <a:cubicBezTo>
                    <a:pt x="10" y="22"/>
                    <a:pt x="10" y="21"/>
                    <a:pt x="9" y="20"/>
                  </a:cubicBezTo>
                  <a:cubicBezTo>
                    <a:pt x="9" y="19"/>
                    <a:pt x="9" y="18"/>
                    <a:pt x="9" y="16"/>
                  </a:cubicBezTo>
                  <a:cubicBezTo>
                    <a:pt x="9" y="14"/>
                    <a:pt x="9" y="13"/>
                    <a:pt x="9" y="12"/>
                  </a:cubicBezTo>
                  <a:cubicBezTo>
                    <a:pt x="10" y="11"/>
                    <a:pt x="10" y="10"/>
                    <a:pt x="11" y="9"/>
                  </a:cubicBezTo>
                  <a:cubicBezTo>
                    <a:pt x="13" y="7"/>
                    <a:pt x="15" y="6"/>
                    <a:pt x="17" y="6"/>
                  </a:cubicBezTo>
                  <a:cubicBezTo>
                    <a:pt x="18" y="6"/>
                    <a:pt x="19" y="7"/>
                    <a:pt x="20" y="7"/>
                  </a:cubicBezTo>
                  <a:cubicBezTo>
                    <a:pt x="21" y="7"/>
                    <a:pt x="22" y="8"/>
                    <a:pt x="22" y="9"/>
                  </a:cubicBezTo>
                  <a:cubicBezTo>
                    <a:pt x="23" y="10"/>
                    <a:pt x="24" y="11"/>
                    <a:pt x="24" y="12"/>
                  </a:cubicBezTo>
                  <a:cubicBezTo>
                    <a:pt x="25" y="13"/>
                    <a:pt x="25" y="14"/>
                    <a:pt x="25" y="16"/>
                  </a:cubicBezTo>
                  <a:cubicBezTo>
                    <a:pt x="25" y="18"/>
                    <a:pt x="25" y="19"/>
                    <a:pt x="24" y="2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84" name="Freeform 1035"/>
            <p:cNvSpPr>
              <a:spLocks/>
            </p:cNvSpPr>
            <p:nvPr/>
          </p:nvSpPr>
          <p:spPr bwMode="auto">
            <a:xfrm>
              <a:off x="8624888" y="5591175"/>
              <a:ext cx="7938" cy="11113"/>
            </a:xfrm>
            <a:custGeom>
              <a:avLst/>
              <a:gdLst>
                <a:gd name="T0" fmla="*/ 0 w 22"/>
                <a:gd name="T1" fmla="*/ 32 h 32"/>
                <a:gd name="T2" fmla="*/ 9 w 22"/>
                <a:gd name="T3" fmla="*/ 32 h 32"/>
                <a:gd name="T4" fmla="*/ 9 w 22"/>
                <a:gd name="T5" fmla="*/ 7 h 32"/>
                <a:gd name="T6" fmla="*/ 22 w 22"/>
                <a:gd name="T7" fmla="*/ 7 h 32"/>
                <a:gd name="T8" fmla="*/ 22 w 22"/>
                <a:gd name="T9" fmla="*/ 0 h 32"/>
                <a:gd name="T10" fmla="*/ 0 w 22"/>
                <a:gd name="T11" fmla="*/ 0 h 32"/>
                <a:gd name="T12" fmla="*/ 0 w 22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32">
                  <a:moveTo>
                    <a:pt x="0" y="32"/>
                  </a:moveTo>
                  <a:lnTo>
                    <a:pt x="9" y="32"/>
                  </a:lnTo>
                  <a:lnTo>
                    <a:pt x="9" y="7"/>
                  </a:lnTo>
                  <a:lnTo>
                    <a:pt x="22" y="7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85" name="Freeform 1036"/>
            <p:cNvSpPr>
              <a:spLocks noEditPoints="1"/>
            </p:cNvSpPr>
            <p:nvPr/>
          </p:nvSpPr>
          <p:spPr bwMode="auto">
            <a:xfrm>
              <a:off x="8634413" y="5591175"/>
              <a:ext cx="12700" cy="11113"/>
            </a:xfrm>
            <a:custGeom>
              <a:avLst/>
              <a:gdLst>
                <a:gd name="T0" fmla="*/ 2 w 34"/>
                <a:gd name="T1" fmla="*/ 25 h 32"/>
                <a:gd name="T2" fmla="*/ 8 w 34"/>
                <a:gd name="T3" fmla="*/ 31 h 32"/>
                <a:gd name="T4" fmla="*/ 17 w 34"/>
                <a:gd name="T5" fmla="*/ 32 h 32"/>
                <a:gd name="T6" fmla="*/ 29 w 34"/>
                <a:gd name="T7" fmla="*/ 28 h 32"/>
                <a:gd name="T8" fmla="*/ 34 w 34"/>
                <a:gd name="T9" fmla="*/ 16 h 32"/>
                <a:gd name="T10" fmla="*/ 32 w 34"/>
                <a:gd name="T11" fmla="*/ 9 h 32"/>
                <a:gd name="T12" fmla="*/ 29 w 34"/>
                <a:gd name="T13" fmla="*/ 4 h 32"/>
                <a:gd name="T14" fmla="*/ 23 w 34"/>
                <a:gd name="T15" fmla="*/ 1 h 32"/>
                <a:gd name="T16" fmla="*/ 17 w 34"/>
                <a:gd name="T17" fmla="*/ 0 h 32"/>
                <a:gd name="T18" fmla="*/ 8 w 34"/>
                <a:gd name="T19" fmla="*/ 2 h 32"/>
                <a:gd name="T20" fmla="*/ 2 w 34"/>
                <a:gd name="T21" fmla="*/ 8 h 32"/>
                <a:gd name="T22" fmla="*/ 0 w 34"/>
                <a:gd name="T23" fmla="*/ 16 h 32"/>
                <a:gd name="T24" fmla="*/ 2 w 34"/>
                <a:gd name="T25" fmla="*/ 25 h 32"/>
                <a:gd name="T26" fmla="*/ 11 w 34"/>
                <a:gd name="T27" fmla="*/ 9 h 32"/>
                <a:gd name="T28" fmla="*/ 11 w 34"/>
                <a:gd name="T29" fmla="*/ 9 h 32"/>
                <a:gd name="T30" fmla="*/ 17 w 34"/>
                <a:gd name="T31" fmla="*/ 6 h 32"/>
                <a:gd name="T32" fmla="*/ 22 w 34"/>
                <a:gd name="T33" fmla="*/ 9 h 32"/>
                <a:gd name="T34" fmla="*/ 25 w 34"/>
                <a:gd name="T35" fmla="*/ 16 h 32"/>
                <a:gd name="T36" fmla="*/ 22 w 34"/>
                <a:gd name="T37" fmla="*/ 23 h 32"/>
                <a:gd name="T38" fmla="*/ 17 w 34"/>
                <a:gd name="T39" fmla="*/ 26 h 32"/>
                <a:gd name="T40" fmla="*/ 11 w 34"/>
                <a:gd name="T41" fmla="*/ 23 h 32"/>
                <a:gd name="T42" fmla="*/ 9 w 34"/>
                <a:gd name="T43" fmla="*/ 16 h 32"/>
                <a:gd name="T44" fmla="*/ 11 w 34"/>
                <a:gd name="T45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" h="32">
                  <a:moveTo>
                    <a:pt x="2" y="25"/>
                  </a:moveTo>
                  <a:cubicBezTo>
                    <a:pt x="3" y="27"/>
                    <a:pt x="5" y="29"/>
                    <a:pt x="8" y="31"/>
                  </a:cubicBezTo>
                  <a:cubicBezTo>
                    <a:pt x="11" y="32"/>
                    <a:pt x="14" y="32"/>
                    <a:pt x="17" y="32"/>
                  </a:cubicBezTo>
                  <a:cubicBezTo>
                    <a:pt x="22" y="32"/>
                    <a:pt x="26" y="31"/>
                    <a:pt x="29" y="28"/>
                  </a:cubicBezTo>
                  <a:cubicBezTo>
                    <a:pt x="32" y="25"/>
                    <a:pt x="34" y="21"/>
                    <a:pt x="34" y="16"/>
                  </a:cubicBezTo>
                  <a:cubicBezTo>
                    <a:pt x="34" y="14"/>
                    <a:pt x="33" y="11"/>
                    <a:pt x="32" y="9"/>
                  </a:cubicBezTo>
                  <a:cubicBezTo>
                    <a:pt x="32" y="7"/>
                    <a:pt x="30" y="6"/>
                    <a:pt x="29" y="4"/>
                  </a:cubicBezTo>
                  <a:cubicBezTo>
                    <a:pt x="27" y="3"/>
                    <a:pt x="25" y="1"/>
                    <a:pt x="23" y="1"/>
                  </a:cubicBezTo>
                  <a:cubicBezTo>
                    <a:pt x="21" y="0"/>
                    <a:pt x="19" y="0"/>
                    <a:pt x="17" y="0"/>
                  </a:cubicBezTo>
                  <a:cubicBezTo>
                    <a:pt x="13" y="0"/>
                    <a:pt x="11" y="0"/>
                    <a:pt x="8" y="2"/>
                  </a:cubicBezTo>
                  <a:cubicBezTo>
                    <a:pt x="5" y="3"/>
                    <a:pt x="3" y="5"/>
                    <a:pt x="2" y="8"/>
                  </a:cubicBezTo>
                  <a:cubicBezTo>
                    <a:pt x="1" y="10"/>
                    <a:pt x="0" y="13"/>
                    <a:pt x="0" y="16"/>
                  </a:cubicBezTo>
                  <a:cubicBezTo>
                    <a:pt x="0" y="19"/>
                    <a:pt x="1" y="22"/>
                    <a:pt x="2" y="25"/>
                  </a:cubicBezTo>
                  <a:close/>
                  <a:moveTo>
                    <a:pt x="11" y="9"/>
                  </a:moveTo>
                  <a:lnTo>
                    <a:pt x="11" y="9"/>
                  </a:lnTo>
                  <a:cubicBezTo>
                    <a:pt x="13" y="7"/>
                    <a:pt x="14" y="6"/>
                    <a:pt x="17" y="6"/>
                  </a:cubicBezTo>
                  <a:cubicBezTo>
                    <a:pt x="19" y="6"/>
                    <a:pt x="21" y="7"/>
                    <a:pt x="22" y="9"/>
                  </a:cubicBezTo>
                  <a:cubicBezTo>
                    <a:pt x="24" y="10"/>
                    <a:pt x="25" y="13"/>
                    <a:pt x="25" y="16"/>
                  </a:cubicBezTo>
                  <a:cubicBezTo>
                    <a:pt x="25" y="19"/>
                    <a:pt x="24" y="22"/>
                    <a:pt x="22" y="23"/>
                  </a:cubicBezTo>
                  <a:cubicBezTo>
                    <a:pt x="21" y="25"/>
                    <a:pt x="19" y="26"/>
                    <a:pt x="17" y="26"/>
                  </a:cubicBezTo>
                  <a:cubicBezTo>
                    <a:pt x="14" y="26"/>
                    <a:pt x="13" y="25"/>
                    <a:pt x="11" y="23"/>
                  </a:cubicBezTo>
                  <a:cubicBezTo>
                    <a:pt x="9" y="22"/>
                    <a:pt x="9" y="19"/>
                    <a:pt x="9" y="16"/>
                  </a:cubicBezTo>
                  <a:cubicBezTo>
                    <a:pt x="9" y="13"/>
                    <a:pt x="9" y="10"/>
                    <a:pt x="11" y="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86" name="Freeform 1037"/>
            <p:cNvSpPr>
              <a:spLocks noEditPoints="1"/>
            </p:cNvSpPr>
            <p:nvPr/>
          </p:nvSpPr>
          <p:spPr bwMode="auto">
            <a:xfrm>
              <a:off x="8447088" y="5616575"/>
              <a:ext cx="12700" cy="12700"/>
            </a:xfrm>
            <a:custGeom>
              <a:avLst/>
              <a:gdLst>
                <a:gd name="T0" fmla="*/ 31 w 32"/>
                <a:gd name="T1" fmla="*/ 8 h 32"/>
                <a:gd name="T2" fmla="*/ 28 w 32"/>
                <a:gd name="T3" fmla="*/ 2 h 32"/>
                <a:gd name="T4" fmla="*/ 19 w 32"/>
                <a:gd name="T5" fmla="*/ 0 h 32"/>
                <a:gd name="T6" fmla="*/ 0 w 32"/>
                <a:gd name="T7" fmla="*/ 0 h 32"/>
                <a:gd name="T8" fmla="*/ 0 w 32"/>
                <a:gd name="T9" fmla="*/ 32 h 32"/>
                <a:gd name="T10" fmla="*/ 21 w 32"/>
                <a:gd name="T11" fmla="*/ 32 h 32"/>
                <a:gd name="T12" fmla="*/ 29 w 32"/>
                <a:gd name="T13" fmla="*/ 29 h 32"/>
                <a:gd name="T14" fmla="*/ 32 w 32"/>
                <a:gd name="T15" fmla="*/ 23 h 32"/>
                <a:gd name="T16" fmla="*/ 30 w 32"/>
                <a:gd name="T17" fmla="*/ 19 h 32"/>
                <a:gd name="T18" fmla="*/ 25 w 32"/>
                <a:gd name="T19" fmla="*/ 16 h 32"/>
                <a:gd name="T20" fmla="*/ 29 w 32"/>
                <a:gd name="T21" fmla="*/ 13 h 32"/>
                <a:gd name="T22" fmla="*/ 31 w 32"/>
                <a:gd name="T23" fmla="*/ 8 h 32"/>
                <a:gd name="T24" fmla="*/ 9 w 32"/>
                <a:gd name="T25" fmla="*/ 6 h 32"/>
                <a:gd name="T26" fmla="*/ 9 w 32"/>
                <a:gd name="T27" fmla="*/ 6 h 32"/>
                <a:gd name="T28" fmla="*/ 14 w 32"/>
                <a:gd name="T29" fmla="*/ 6 h 32"/>
                <a:gd name="T30" fmla="*/ 20 w 32"/>
                <a:gd name="T31" fmla="*/ 6 h 32"/>
                <a:gd name="T32" fmla="*/ 22 w 32"/>
                <a:gd name="T33" fmla="*/ 9 h 32"/>
                <a:gd name="T34" fmla="*/ 20 w 32"/>
                <a:gd name="T35" fmla="*/ 12 h 32"/>
                <a:gd name="T36" fmla="*/ 14 w 32"/>
                <a:gd name="T37" fmla="*/ 13 h 32"/>
                <a:gd name="T38" fmla="*/ 9 w 32"/>
                <a:gd name="T39" fmla="*/ 13 h 32"/>
                <a:gd name="T40" fmla="*/ 9 w 32"/>
                <a:gd name="T41" fmla="*/ 6 h 32"/>
                <a:gd name="T42" fmla="*/ 21 w 32"/>
                <a:gd name="T43" fmla="*/ 26 h 32"/>
                <a:gd name="T44" fmla="*/ 21 w 32"/>
                <a:gd name="T45" fmla="*/ 26 h 32"/>
                <a:gd name="T46" fmla="*/ 16 w 32"/>
                <a:gd name="T47" fmla="*/ 26 h 32"/>
                <a:gd name="T48" fmla="*/ 9 w 32"/>
                <a:gd name="T49" fmla="*/ 26 h 32"/>
                <a:gd name="T50" fmla="*/ 9 w 32"/>
                <a:gd name="T51" fmla="*/ 18 h 32"/>
                <a:gd name="T52" fmla="*/ 13 w 32"/>
                <a:gd name="T53" fmla="*/ 18 h 32"/>
                <a:gd name="T54" fmla="*/ 21 w 32"/>
                <a:gd name="T55" fmla="*/ 19 h 32"/>
                <a:gd name="T56" fmla="*/ 23 w 32"/>
                <a:gd name="T57" fmla="*/ 22 h 32"/>
                <a:gd name="T58" fmla="*/ 21 w 32"/>
                <a:gd name="T59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2" h="32">
                  <a:moveTo>
                    <a:pt x="31" y="8"/>
                  </a:moveTo>
                  <a:cubicBezTo>
                    <a:pt x="31" y="6"/>
                    <a:pt x="30" y="4"/>
                    <a:pt x="28" y="2"/>
                  </a:cubicBezTo>
                  <a:cubicBezTo>
                    <a:pt x="26" y="1"/>
                    <a:pt x="23" y="0"/>
                    <a:pt x="19" y="0"/>
                  </a:cubicBezTo>
                  <a:lnTo>
                    <a:pt x="0" y="0"/>
                  </a:lnTo>
                  <a:lnTo>
                    <a:pt x="0" y="32"/>
                  </a:lnTo>
                  <a:lnTo>
                    <a:pt x="21" y="32"/>
                  </a:lnTo>
                  <a:cubicBezTo>
                    <a:pt x="24" y="32"/>
                    <a:pt x="27" y="31"/>
                    <a:pt x="29" y="29"/>
                  </a:cubicBezTo>
                  <a:cubicBezTo>
                    <a:pt x="31" y="28"/>
                    <a:pt x="32" y="26"/>
                    <a:pt x="32" y="23"/>
                  </a:cubicBezTo>
                  <a:cubicBezTo>
                    <a:pt x="32" y="22"/>
                    <a:pt x="31" y="20"/>
                    <a:pt x="30" y="19"/>
                  </a:cubicBezTo>
                  <a:cubicBezTo>
                    <a:pt x="29" y="17"/>
                    <a:pt x="27" y="16"/>
                    <a:pt x="25" y="16"/>
                  </a:cubicBezTo>
                  <a:cubicBezTo>
                    <a:pt x="27" y="15"/>
                    <a:pt x="28" y="14"/>
                    <a:pt x="29" y="13"/>
                  </a:cubicBezTo>
                  <a:cubicBezTo>
                    <a:pt x="30" y="12"/>
                    <a:pt x="31" y="10"/>
                    <a:pt x="31" y="8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lnTo>
                    <a:pt x="14" y="6"/>
                  </a:lnTo>
                  <a:cubicBezTo>
                    <a:pt x="17" y="6"/>
                    <a:pt x="19" y="6"/>
                    <a:pt x="20" y="6"/>
                  </a:cubicBezTo>
                  <a:cubicBezTo>
                    <a:pt x="22" y="7"/>
                    <a:pt x="22" y="8"/>
                    <a:pt x="22" y="9"/>
                  </a:cubicBezTo>
                  <a:cubicBezTo>
                    <a:pt x="22" y="11"/>
                    <a:pt x="22" y="12"/>
                    <a:pt x="20" y="12"/>
                  </a:cubicBezTo>
                  <a:cubicBezTo>
                    <a:pt x="19" y="13"/>
                    <a:pt x="17" y="13"/>
                    <a:pt x="14" y="13"/>
                  </a:cubicBezTo>
                  <a:lnTo>
                    <a:pt x="9" y="13"/>
                  </a:lnTo>
                  <a:lnTo>
                    <a:pt x="9" y="6"/>
                  </a:lnTo>
                  <a:close/>
                  <a:moveTo>
                    <a:pt x="21" y="26"/>
                  </a:moveTo>
                  <a:lnTo>
                    <a:pt x="21" y="26"/>
                  </a:lnTo>
                  <a:cubicBezTo>
                    <a:pt x="20" y="26"/>
                    <a:pt x="18" y="26"/>
                    <a:pt x="16" y="26"/>
                  </a:cubicBezTo>
                  <a:lnTo>
                    <a:pt x="9" y="26"/>
                  </a:lnTo>
                  <a:lnTo>
                    <a:pt x="9" y="18"/>
                  </a:lnTo>
                  <a:lnTo>
                    <a:pt x="13" y="18"/>
                  </a:lnTo>
                  <a:cubicBezTo>
                    <a:pt x="17" y="18"/>
                    <a:pt x="20" y="19"/>
                    <a:pt x="21" y="19"/>
                  </a:cubicBezTo>
                  <a:cubicBezTo>
                    <a:pt x="22" y="20"/>
                    <a:pt x="23" y="21"/>
                    <a:pt x="23" y="22"/>
                  </a:cubicBezTo>
                  <a:cubicBezTo>
                    <a:pt x="23" y="24"/>
                    <a:pt x="22" y="25"/>
                    <a:pt x="21" y="26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87" name="Freeform 1038"/>
            <p:cNvSpPr>
              <a:spLocks noEditPoints="1"/>
            </p:cNvSpPr>
            <p:nvPr/>
          </p:nvSpPr>
          <p:spPr bwMode="auto">
            <a:xfrm>
              <a:off x="8461375" y="5616575"/>
              <a:ext cx="11113" cy="12700"/>
            </a:xfrm>
            <a:custGeom>
              <a:avLst/>
              <a:gdLst>
                <a:gd name="T0" fmla="*/ 17 w 34"/>
                <a:gd name="T1" fmla="*/ 0 h 33"/>
                <a:gd name="T2" fmla="*/ 8 w 34"/>
                <a:gd name="T3" fmla="*/ 3 h 33"/>
                <a:gd name="T4" fmla="*/ 2 w 34"/>
                <a:gd name="T5" fmla="*/ 8 h 33"/>
                <a:gd name="T6" fmla="*/ 0 w 34"/>
                <a:gd name="T7" fmla="*/ 17 h 33"/>
                <a:gd name="T8" fmla="*/ 2 w 34"/>
                <a:gd name="T9" fmla="*/ 26 h 33"/>
                <a:gd name="T10" fmla="*/ 8 w 34"/>
                <a:gd name="T11" fmla="*/ 31 h 33"/>
                <a:gd name="T12" fmla="*/ 17 w 34"/>
                <a:gd name="T13" fmla="*/ 33 h 33"/>
                <a:gd name="T14" fmla="*/ 29 w 34"/>
                <a:gd name="T15" fmla="*/ 29 h 33"/>
                <a:gd name="T16" fmla="*/ 34 w 34"/>
                <a:gd name="T17" fmla="*/ 17 h 33"/>
                <a:gd name="T18" fmla="*/ 29 w 34"/>
                <a:gd name="T19" fmla="*/ 5 h 33"/>
                <a:gd name="T20" fmla="*/ 17 w 34"/>
                <a:gd name="T21" fmla="*/ 0 h 33"/>
                <a:gd name="T22" fmla="*/ 23 w 34"/>
                <a:gd name="T23" fmla="*/ 24 h 33"/>
                <a:gd name="T24" fmla="*/ 23 w 34"/>
                <a:gd name="T25" fmla="*/ 24 h 33"/>
                <a:gd name="T26" fmla="*/ 17 w 34"/>
                <a:gd name="T27" fmla="*/ 27 h 33"/>
                <a:gd name="T28" fmla="*/ 11 w 34"/>
                <a:gd name="T29" fmla="*/ 24 h 33"/>
                <a:gd name="T30" fmla="*/ 9 w 34"/>
                <a:gd name="T31" fmla="*/ 17 h 33"/>
                <a:gd name="T32" fmla="*/ 11 w 34"/>
                <a:gd name="T33" fmla="*/ 10 h 33"/>
                <a:gd name="T34" fmla="*/ 17 w 34"/>
                <a:gd name="T35" fmla="*/ 7 h 33"/>
                <a:gd name="T36" fmla="*/ 23 w 34"/>
                <a:gd name="T37" fmla="*/ 10 h 33"/>
                <a:gd name="T38" fmla="*/ 25 w 34"/>
                <a:gd name="T39" fmla="*/ 17 h 33"/>
                <a:gd name="T40" fmla="*/ 23 w 34"/>
                <a:gd name="T41" fmla="*/ 2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3">
                  <a:moveTo>
                    <a:pt x="17" y="0"/>
                  </a:moveTo>
                  <a:cubicBezTo>
                    <a:pt x="14" y="0"/>
                    <a:pt x="11" y="1"/>
                    <a:pt x="8" y="3"/>
                  </a:cubicBezTo>
                  <a:cubicBezTo>
                    <a:pt x="6" y="4"/>
                    <a:pt x="4" y="6"/>
                    <a:pt x="2" y="8"/>
                  </a:cubicBezTo>
                  <a:cubicBezTo>
                    <a:pt x="1" y="11"/>
                    <a:pt x="0" y="14"/>
                    <a:pt x="0" y="17"/>
                  </a:cubicBezTo>
                  <a:cubicBezTo>
                    <a:pt x="0" y="20"/>
                    <a:pt x="1" y="23"/>
                    <a:pt x="2" y="26"/>
                  </a:cubicBezTo>
                  <a:cubicBezTo>
                    <a:pt x="4" y="28"/>
                    <a:pt x="6" y="30"/>
                    <a:pt x="8" y="31"/>
                  </a:cubicBezTo>
                  <a:cubicBezTo>
                    <a:pt x="11" y="33"/>
                    <a:pt x="14" y="33"/>
                    <a:pt x="17" y="33"/>
                  </a:cubicBezTo>
                  <a:cubicBezTo>
                    <a:pt x="22" y="33"/>
                    <a:pt x="26" y="32"/>
                    <a:pt x="29" y="29"/>
                  </a:cubicBezTo>
                  <a:cubicBezTo>
                    <a:pt x="32" y="26"/>
                    <a:pt x="34" y="22"/>
                    <a:pt x="34" y="17"/>
                  </a:cubicBezTo>
                  <a:cubicBezTo>
                    <a:pt x="34" y="12"/>
                    <a:pt x="32" y="8"/>
                    <a:pt x="29" y="5"/>
                  </a:cubicBezTo>
                  <a:cubicBezTo>
                    <a:pt x="26" y="2"/>
                    <a:pt x="22" y="0"/>
                    <a:pt x="17" y="0"/>
                  </a:cubicBezTo>
                  <a:close/>
                  <a:moveTo>
                    <a:pt x="23" y="24"/>
                  </a:moveTo>
                  <a:lnTo>
                    <a:pt x="23" y="24"/>
                  </a:lnTo>
                  <a:cubicBezTo>
                    <a:pt x="21" y="26"/>
                    <a:pt x="19" y="27"/>
                    <a:pt x="17" y="27"/>
                  </a:cubicBezTo>
                  <a:cubicBezTo>
                    <a:pt x="15" y="27"/>
                    <a:pt x="13" y="26"/>
                    <a:pt x="11" y="24"/>
                  </a:cubicBezTo>
                  <a:cubicBezTo>
                    <a:pt x="10" y="23"/>
                    <a:pt x="9" y="20"/>
                    <a:pt x="9" y="17"/>
                  </a:cubicBezTo>
                  <a:cubicBezTo>
                    <a:pt x="9" y="14"/>
                    <a:pt x="10" y="11"/>
                    <a:pt x="11" y="10"/>
                  </a:cubicBezTo>
                  <a:cubicBezTo>
                    <a:pt x="13" y="8"/>
                    <a:pt x="15" y="7"/>
                    <a:pt x="17" y="7"/>
                  </a:cubicBezTo>
                  <a:cubicBezTo>
                    <a:pt x="19" y="7"/>
                    <a:pt x="21" y="8"/>
                    <a:pt x="23" y="10"/>
                  </a:cubicBezTo>
                  <a:cubicBezTo>
                    <a:pt x="24" y="11"/>
                    <a:pt x="25" y="14"/>
                    <a:pt x="25" y="17"/>
                  </a:cubicBezTo>
                  <a:cubicBezTo>
                    <a:pt x="25" y="20"/>
                    <a:pt x="24" y="23"/>
                    <a:pt x="23" y="2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88" name="Freeform 1039"/>
            <p:cNvSpPr>
              <a:spLocks/>
            </p:cNvSpPr>
            <p:nvPr/>
          </p:nvSpPr>
          <p:spPr bwMode="auto">
            <a:xfrm>
              <a:off x="8474075" y="5616575"/>
              <a:ext cx="9525" cy="12700"/>
            </a:xfrm>
            <a:custGeom>
              <a:avLst/>
              <a:gdLst>
                <a:gd name="T0" fmla="*/ 14 w 28"/>
                <a:gd name="T1" fmla="*/ 28 h 33"/>
                <a:gd name="T2" fmla="*/ 8 w 28"/>
                <a:gd name="T3" fmla="*/ 23 h 33"/>
                <a:gd name="T4" fmla="*/ 0 w 28"/>
                <a:gd name="T5" fmla="*/ 25 h 33"/>
                <a:gd name="T6" fmla="*/ 14 w 28"/>
                <a:gd name="T7" fmla="*/ 33 h 33"/>
                <a:gd name="T8" fmla="*/ 25 w 28"/>
                <a:gd name="T9" fmla="*/ 31 h 33"/>
                <a:gd name="T10" fmla="*/ 28 w 28"/>
                <a:gd name="T11" fmla="*/ 24 h 33"/>
                <a:gd name="T12" fmla="*/ 26 w 28"/>
                <a:gd name="T13" fmla="*/ 20 h 33"/>
                <a:gd name="T14" fmla="*/ 21 w 28"/>
                <a:gd name="T15" fmla="*/ 17 h 33"/>
                <a:gd name="T16" fmla="*/ 25 w 28"/>
                <a:gd name="T17" fmla="*/ 14 h 33"/>
                <a:gd name="T18" fmla="*/ 27 w 28"/>
                <a:gd name="T19" fmla="*/ 10 h 33"/>
                <a:gd name="T20" fmla="*/ 23 w 28"/>
                <a:gd name="T21" fmla="*/ 3 h 33"/>
                <a:gd name="T22" fmla="*/ 14 w 28"/>
                <a:gd name="T23" fmla="*/ 0 h 33"/>
                <a:gd name="T24" fmla="*/ 6 w 28"/>
                <a:gd name="T25" fmla="*/ 3 h 33"/>
                <a:gd name="T26" fmla="*/ 3 w 28"/>
                <a:gd name="T27" fmla="*/ 5 h 33"/>
                <a:gd name="T28" fmla="*/ 1 w 28"/>
                <a:gd name="T29" fmla="*/ 9 h 33"/>
                <a:gd name="T30" fmla="*/ 9 w 28"/>
                <a:gd name="T31" fmla="*/ 10 h 33"/>
                <a:gd name="T32" fmla="*/ 11 w 28"/>
                <a:gd name="T33" fmla="*/ 7 h 33"/>
                <a:gd name="T34" fmla="*/ 14 w 28"/>
                <a:gd name="T35" fmla="*/ 6 h 33"/>
                <a:gd name="T36" fmla="*/ 18 w 28"/>
                <a:gd name="T37" fmla="*/ 7 h 33"/>
                <a:gd name="T38" fmla="*/ 19 w 28"/>
                <a:gd name="T39" fmla="*/ 10 h 33"/>
                <a:gd name="T40" fmla="*/ 18 w 28"/>
                <a:gd name="T41" fmla="*/ 13 h 33"/>
                <a:gd name="T42" fmla="*/ 16 w 28"/>
                <a:gd name="T43" fmla="*/ 14 h 33"/>
                <a:gd name="T44" fmla="*/ 13 w 28"/>
                <a:gd name="T45" fmla="*/ 14 h 33"/>
                <a:gd name="T46" fmla="*/ 13 w 28"/>
                <a:gd name="T47" fmla="*/ 20 h 33"/>
                <a:gd name="T48" fmla="*/ 14 w 28"/>
                <a:gd name="T49" fmla="*/ 20 h 33"/>
                <a:gd name="T50" fmla="*/ 18 w 28"/>
                <a:gd name="T51" fmla="*/ 21 h 33"/>
                <a:gd name="T52" fmla="*/ 20 w 28"/>
                <a:gd name="T53" fmla="*/ 24 h 33"/>
                <a:gd name="T54" fmla="*/ 18 w 28"/>
                <a:gd name="T55" fmla="*/ 27 h 33"/>
                <a:gd name="T56" fmla="*/ 14 w 28"/>
                <a:gd name="T57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" h="33">
                  <a:moveTo>
                    <a:pt x="14" y="28"/>
                  </a:moveTo>
                  <a:cubicBezTo>
                    <a:pt x="11" y="28"/>
                    <a:pt x="9" y="26"/>
                    <a:pt x="8" y="23"/>
                  </a:cubicBezTo>
                  <a:lnTo>
                    <a:pt x="0" y="25"/>
                  </a:lnTo>
                  <a:cubicBezTo>
                    <a:pt x="2" y="31"/>
                    <a:pt x="6" y="33"/>
                    <a:pt x="14" y="33"/>
                  </a:cubicBezTo>
                  <a:cubicBezTo>
                    <a:pt x="19" y="33"/>
                    <a:pt x="22" y="33"/>
                    <a:pt x="25" y="31"/>
                  </a:cubicBezTo>
                  <a:cubicBezTo>
                    <a:pt x="27" y="29"/>
                    <a:pt x="28" y="27"/>
                    <a:pt x="28" y="24"/>
                  </a:cubicBezTo>
                  <a:cubicBezTo>
                    <a:pt x="28" y="23"/>
                    <a:pt x="28" y="21"/>
                    <a:pt x="26" y="20"/>
                  </a:cubicBezTo>
                  <a:cubicBezTo>
                    <a:pt x="25" y="18"/>
                    <a:pt x="23" y="17"/>
                    <a:pt x="21" y="17"/>
                  </a:cubicBezTo>
                  <a:cubicBezTo>
                    <a:pt x="23" y="16"/>
                    <a:pt x="24" y="15"/>
                    <a:pt x="25" y="14"/>
                  </a:cubicBezTo>
                  <a:cubicBezTo>
                    <a:pt x="26" y="13"/>
                    <a:pt x="27" y="11"/>
                    <a:pt x="27" y="10"/>
                  </a:cubicBezTo>
                  <a:cubicBezTo>
                    <a:pt x="27" y="7"/>
                    <a:pt x="26" y="5"/>
                    <a:pt x="23" y="3"/>
                  </a:cubicBezTo>
                  <a:cubicBezTo>
                    <a:pt x="21" y="1"/>
                    <a:pt x="18" y="0"/>
                    <a:pt x="14" y="0"/>
                  </a:cubicBezTo>
                  <a:cubicBezTo>
                    <a:pt x="11" y="0"/>
                    <a:pt x="8" y="1"/>
                    <a:pt x="6" y="3"/>
                  </a:cubicBezTo>
                  <a:cubicBezTo>
                    <a:pt x="5" y="3"/>
                    <a:pt x="4" y="4"/>
                    <a:pt x="3" y="5"/>
                  </a:cubicBezTo>
                  <a:cubicBezTo>
                    <a:pt x="2" y="6"/>
                    <a:pt x="2" y="7"/>
                    <a:pt x="1" y="9"/>
                  </a:cubicBezTo>
                  <a:lnTo>
                    <a:pt x="9" y="10"/>
                  </a:lnTo>
                  <a:cubicBezTo>
                    <a:pt x="9" y="9"/>
                    <a:pt x="10" y="7"/>
                    <a:pt x="11" y="7"/>
                  </a:cubicBezTo>
                  <a:cubicBezTo>
                    <a:pt x="12" y="6"/>
                    <a:pt x="13" y="6"/>
                    <a:pt x="14" y="6"/>
                  </a:cubicBezTo>
                  <a:cubicBezTo>
                    <a:pt x="16" y="6"/>
                    <a:pt x="17" y="7"/>
                    <a:pt x="18" y="7"/>
                  </a:cubicBezTo>
                  <a:cubicBezTo>
                    <a:pt x="18" y="8"/>
                    <a:pt x="19" y="9"/>
                    <a:pt x="19" y="10"/>
                  </a:cubicBezTo>
                  <a:cubicBezTo>
                    <a:pt x="19" y="11"/>
                    <a:pt x="18" y="12"/>
                    <a:pt x="18" y="13"/>
                  </a:cubicBezTo>
                  <a:cubicBezTo>
                    <a:pt x="17" y="13"/>
                    <a:pt x="16" y="14"/>
                    <a:pt x="16" y="14"/>
                  </a:cubicBezTo>
                  <a:cubicBezTo>
                    <a:pt x="15" y="14"/>
                    <a:pt x="14" y="14"/>
                    <a:pt x="13" y="14"/>
                  </a:cubicBezTo>
                  <a:lnTo>
                    <a:pt x="13" y="20"/>
                  </a:lnTo>
                  <a:lnTo>
                    <a:pt x="14" y="20"/>
                  </a:lnTo>
                  <a:cubicBezTo>
                    <a:pt x="16" y="20"/>
                    <a:pt x="17" y="20"/>
                    <a:pt x="18" y="21"/>
                  </a:cubicBezTo>
                  <a:cubicBezTo>
                    <a:pt x="19" y="22"/>
                    <a:pt x="20" y="23"/>
                    <a:pt x="20" y="24"/>
                  </a:cubicBezTo>
                  <a:cubicBezTo>
                    <a:pt x="20" y="25"/>
                    <a:pt x="19" y="26"/>
                    <a:pt x="18" y="27"/>
                  </a:cubicBezTo>
                  <a:cubicBezTo>
                    <a:pt x="17" y="27"/>
                    <a:pt x="16" y="28"/>
                    <a:pt x="14" y="28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89" name="Freeform 1040"/>
            <p:cNvSpPr>
              <a:spLocks noEditPoints="1"/>
            </p:cNvSpPr>
            <p:nvPr/>
          </p:nvSpPr>
          <p:spPr bwMode="auto">
            <a:xfrm>
              <a:off x="8485188" y="5616575"/>
              <a:ext cx="12700" cy="15875"/>
            </a:xfrm>
            <a:custGeom>
              <a:avLst/>
              <a:gdLst>
                <a:gd name="T0" fmla="*/ 9 w 39"/>
                <a:gd name="T1" fmla="*/ 0 h 40"/>
                <a:gd name="T2" fmla="*/ 8 w 39"/>
                <a:gd name="T3" fmla="*/ 17 h 40"/>
                <a:gd name="T4" fmla="*/ 4 w 39"/>
                <a:gd name="T5" fmla="*/ 25 h 40"/>
                <a:gd name="T6" fmla="*/ 0 w 39"/>
                <a:gd name="T7" fmla="*/ 25 h 40"/>
                <a:gd name="T8" fmla="*/ 0 w 39"/>
                <a:gd name="T9" fmla="*/ 40 h 40"/>
                <a:gd name="T10" fmla="*/ 7 w 39"/>
                <a:gd name="T11" fmla="*/ 40 h 40"/>
                <a:gd name="T12" fmla="*/ 7 w 39"/>
                <a:gd name="T13" fmla="*/ 32 h 40"/>
                <a:gd name="T14" fmla="*/ 32 w 39"/>
                <a:gd name="T15" fmla="*/ 32 h 40"/>
                <a:gd name="T16" fmla="*/ 32 w 39"/>
                <a:gd name="T17" fmla="*/ 40 h 40"/>
                <a:gd name="T18" fmla="*/ 39 w 39"/>
                <a:gd name="T19" fmla="*/ 40 h 40"/>
                <a:gd name="T20" fmla="*/ 39 w 39"/>
                <a:gd name="T21" fmla="*/ 25 h 40"/>
                <a:gd name="T22" fmla="*/ 36 w 39"/>
                <a:gd name="T23" fmla="*/ 25 h 40"/>
                <a:gd name="T24" fmla="*/ 36 w 39"/>
                <a:gd name="T25" fmla="*/ 0 h 40"/>
                <a:gd name="T26" fmla="*/ 9 w 39"/>
                <a:gd name="T27" fmla="*/ 0 h 40"/>
                <a:gd name="T28" fmla="*/ 27 w 39"/>
                <a:gd name="T29" fmla="*/ 25 h 40"/>
                <a:gd name="T30" fmla="*/ 27 w 39"/>
                <a:gd name="T31" fmla="*/ 25 h 40"/>
                <a:gd name="T32" fmla="*/ 12 w 39"/>
                <a:gd name="T33" fmla="*/ 25 h 40"/>
                <a:gd name="T34" fmla="*/ 17 w 39"/>
                <a:gd name="T35" fmla="*/ 7 h 40"/>
                <a:gd name="T36" fmla="*/ 27 w 39"/>
                <a:gd name="T37" fmla="*/ 7 h 40"/>
                <a:gd name="T38" fmla="*/ 27 w 39"/>
                <a:gd name="T39" fmla="*/ 2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" h="40">
                  <a:moveTo>
                    <a:pt x="9" y="0"/>
                  </a:moveTo>
                  <a:cubicBezTo>
                    <a:pt x="9" y="8"/>
                    <a:pt x="9" y="14"/>
                    <a:pt x="8" y="17"/>
                  </a:cubicBezTo>
                  <a:cubicBezTo>
                    <a:pt x="7" y="21"/>
                    <a:pt x="5" y="23"/>
                    <a:pt x="4" y="25"/>
                  </a:cubicBezTo>
                  <a:lnTo>
                    <a:pt x="0" y="25"/>
                  </a:lnTo>
                  <a:lnTo>
                    <a:pt x="0" y="40"/>
                  </a:lnTo>
                  <a:lnTo>
                    <a:pt x="7" y="40"/>
                  </a:lnTo>
                  <a:lnTo>
                    <a:pt x="7" y="32"/>
                  </a:lnTo>
                  <a:lnTo>
                    <a:pt x="32" y="32"/>
                  </a:lnTo>
                  <a:lnTo>
                    <a:pt x="32" y="40"/>
                  </a:lnTo>
                  <a:lnTo>
                    <a:pt x="39" y="40"/>
                  </a:lnTo>
                  <a:lnTo>
                    <a:pt x="39" y="25"/>
                  </a:lnTo>
                  <a:lnTo>
                    <a:pt x="36" y="25"/>
                  </a:lnTo>
                  <a:lnTo>
                    <a:pt x="36" y="0"/>
                  </a:lnTo>
                  <a:lnTo>
                    <a:pt x="9" y="0"/>
                  </a:lnTo>
                  <a:close/>
                  <a:moveTo>
                    <a:pt x="27" y="25"/>
                  </a:moveTo>
                  <a:lnTo>
                    <a:pt x="27" y="25"/>
                  </a:lnTo>
                  <a:lnTo>
                    <a:pt x="12" y="25"/>
                  </a:lnTo>
                  <a:cubicBezTo>
                    <a:pt x="15" y="22"/>
                    <a:pt x="16" y="16"/>
                    <a:pt x="17" y="7"/>
                  </a:cubicBezTo>
                  <a:lnTo>
                    <a:pt x="27" y="7"/>
                  </a:lnTo>
                  <a:lnTo>
                    <a:pt x="27" y="25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90" name="Freeform 1041"/>
            <p:cNvSpPr>
              <a:spLocks noEditPoints="1"/>
            </p:cNvSpPr>
            <p:nvPr/>
          </p:nvSpPr>
          <p:spPr bwMode="auto">
            <a:xfrm>
              <a:off x="8499475" y="5616575"/>
              <a:ext cx="11113" cy="12700"/>
            </a:xfrm>
            <a:custGeom>
              <a:avLst/>
              <a:gdLst>
                <a:gd name="T0" fmla="*/ 26 w 30"/>
                <a:gd name="T1" fmla="*/ 5 h 33"/>
                <a:gd name="T2" fmla="*/ 15 w 30"/>
                <a:gd name="T3" fmla="*/ 0 h 33"/>
                <a:gd name="T4" fmla="*/ 4 w 30"/>
                <a:gd name="T5" fmla="*/ 5 h 33"/>
                <a:gd name="T6" fmla="*/ 0 w 30"/>
                <a:gd name="T7" fmla="*/ 17 h 33"/>
                <a:gd name="T8" fmla="*/ 3 w 30"/>
                <a:gd name="T9" fmla="*/ 28 h 33"/>
                <a:gd name="T10" fmla="*/ 15 w 30"/>
                <a:gd name="T11" fmla="*/ 33 h 33"/>
                <a:gd name="T12" fmla="*/ 24 w 30"/>
                <a:gd name="T13" fmla="*/ 31 h 33"/>
                <a:gd name="T14" fmla="*/ 30 w 30"/>
                <a:gd name="T15" fmla="*/ 24 h 33"/>
                <a:gd name="T16" fmla="*/ 21 w 30"/>
                <a:gd name="T17" fmla="*/ 23 h 33"/>
                <a:gd name="T18" fmla="*/ 19 w 30"/>
                <a:gd name="T19" fmla="*/ 26 h 33"/>
                <a:gd name="T20" fmla="*/ 16 w 30"/>
                <a:gd name="T21" fmla="*/ 27 h 33"/>
                <a:gd name="T22" fmla="*/ 13 w 30"/>
                <a:gd name="T23" fmla="*/ 27 h 33"/>
                <a:gd name="T24" fmla="*/ 11 w 30"/>
                <a:gd name="T25" fmla="*/ 25 h 33"/>
                <a:gd name="T26" fmla="*/ 8 w 30"/>
                <a:gd name="T27" fmla="*/ 19 h 33"/>
                <a:gd name="T28" fmla="*/ 30 w 30"/>
                <a:gd name="T29" fmla="*/ 19 h 33"/>
                <a:gd name="T30" fmla="*/ 26 w 30"/>
                <a:gd name="T31" fmla="*/ 5 h 33"/>
                <a:gd name="T32" fmla="*/ 9 w 30"/>
                <a:gd name="T33" fmla="*/ 14 h 33"/>
                <a:gd name="T34" fmla="*/ 9 w 30"/>
                <a:gd name="T35" fmla="*/ 14 h 33"/>
                <a:gd name="T36" fmla="*/ 10 w 30"/>
                <a:gd name="T37" fmla="*/ 9 h 33"/>
                <a:gd name="T38" fmla="*/ 15 w 30"/>
                <a:gd name="T39" fmla="*/ 7 h 33"/>
                <a:gd name="T40" fmla="*/ 20 w 30"/>
                <a:gd name="T41" fmla="*/ 9 h 33"/>
                <a:gd name="T42" fmla="*/ 22 w 30"/>
                <a:gd name="T43" fmla="*/ 14 h 33"/>
                <a:gd name="T44" fmla="*/ 9 w 30"/>
                <a:gd name="T45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" h="33">
                  <a:moveTo>
                    <a:pt x="26" y="5"/>
                  </a:moveTo>
                  <a:cubicBezTo>
                    <a:pt x="23" y="2"/>
                    <a:pt x="19" y="0"/>
                    <a:pt x="15" y="0"/>
                  </a:cubicBezTo>
                  <a:cubicBezTo>
                    <a:pt x="10" y="0"/>
                    <a:pt x="7" y="2"/>
                    <a:pt x="4" y="5"/>
                  </a:cubicBezTo>
                  <a:cubicBezTo>
                    <a:pt x="1" y="8"/>
                    <a:pt x="0" y="12"/>
                    <a:pt x="0" y="17"/>
                  </a:cubicBezTo>
                  <a:cubicBezTo>
                    <a:pt x="0" y="22"/>
                    <a:pt x="1" y="25"/>
                    <a:pt x="3" y="28"/>
                  </a:cubicBezTo>
                  <a:cubicBezTo>
                    <a:pt x="6" y="32"/>
                    <a:pt x="10" y="33"/>
                    <a:pt x="15" y="33"/>
                  </a:cubicBezTo>
                  <a:cubicBezTo>
                    <a:pt x="19" y="33"/>
                    <a:pt x="22" y="33"/>
                    <a:pt x="24" y="31"/>
                  </a:cubicBezTo>
                  <a:cubicBezTo>
                    <a:pt x="27" y="29"/>
                    <a:pt x="29" y="27"/>
                    <a:pt x="30" y="24"/>
                  </a:cubicBezTo>
                  <a:lnTo>
                    <a:pt x="21" y="23"/>
                  </a:lnTo>
                  <a:cubicBezTo>
                    <a:pt x="21" y="24"/>
                    <a:pt x="20" y="25"/>
                    <a:pt x="19" y="26"/>
                  </a:cubicBezTo>
                  <a:cubicBezTo>
                    <a:pt x="18" y="27"/>
                    <a:pt x="17" y="27"/>
                    <a:pt x="16" y="27"/>
                  </a:cubicBezTo>
                  <a:cubicBezTo>
                    <a:pt x="15" y="27"/>
                    <a:pt x="14" y="27"/>
                    <a:pt x="13" y="27"/>
                  </a:cubicBezTo>
                  <a:cubicBezTo>
                    <a:pt x="12" y="26"/>
                    <a:pt x="11" y="26"/>
                    <a:pt x="11" y="25"/>
                  </a:cubicBezTo>
                  <a:cubicBezTo>
                    <a:pt x="9" y="24"/>
                    <a:pt x="9" y="22"/>
                    <a:pt x="8" y="19"/>
                  </a:cubicBezTo>
                  <a:lnTo>
                    <a:pt x="30" y="19"/>
                  </a:lnTo>
                  <a:cubicBezTo>
                    <a:pt x="30" y="13"/>
                    <a:pt x="29" y="8"/>
                    <a:pt x="26" y="5"/>
                  </a:cubicBezTo>
                  <a:close/>
                  <a:moveTo>
                    <a:pt x="9" y="14"/>
                  </a:moveTo>
                  <a:lnTo>
                    <a:pt x="9" y="14"/>
                  </a:lnTo>
                  <a:cubicBezTo>
                    <a:pt x="9" y="12"/>
                    <a:pt x="9" y="10"/>
                    <a:pt x="10" y="9"/>
                  </a:cubicBezTo>
                  <a:cubicBezTo>
                    <a:pt x="12" y="8"/>
                    <a:pt x="13" y="7"/>
                    <a:pt x="15" y="7"/>
                  </a:cubicBezTo>
                  <a:cubicBezTo>
                    <a:pt x="17" y="7"/>
                    <a:pt x="18" y="8"/>
                    <a:pt x="20" y="9"/>
                  </a:cubicBezTo>
                  <a:cubicBezTo>
                    <a:pt x="21" y="10"/>
                    <a:pt x="22" y="12"/>
                    <a:pt x="22" y="14"/>
                  </a:cubicBezTo>
                  <a:lnTo>
                    <a:pt x="9" y="14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91" name="Freeform 1042"/>
            <p:cNvSpPr>
              <a:spLocks/>
            </p:cNvSpPr>
            <p:nvPr/>
          </p:nvSpPr>
          <p:spPr bwMode="auto">
            <a:xfrm>
              <a:off x="8513763" y="5616575"/>
              <a:ext cx="9525" cy="12700"/>
            </a:xfrm>
            <a:custGeom>
              <a:avLst/>
              <a:gdLst>
                <a:gd name="T0" fmla="*/ 30 w 30"/>
                <a:gd name="T1" fmla="*/ 0 h 32"/>
                <a:gd name="T2" fmla="*/ 22 w 30"/>
                <a:gd name="T3" fmla="*/ 0 h 32"/>
                <a:gd name="T4" fmla="*/ 8 w 30"/>
                <a:gd name="T5" fmla="*/ 20 h 32"/>
                <a:gd name="T6" fmla="*/ 8 w 30"/>
                <a:gd name="T7" fmla="*/ 0 h 32"/>
                <a:gd name="T8" fmla="*/ 0 w 30"/>
                <a:gd name="T9" fmla="*/ 0 h 32"/>
                <a:gd name="T10" fmla="*/ 0 w 30"/>
                <a:gd name="T11" fmla="*/ 32 h 32"/>
                <a:gd name="T12" fmla="*/ 8 w 30"/>
                <a:gd name="T13" fmla="*/ 32 h 32"/>
                <a:gd name="T14" fmla="*/ 22 w 30"/>
                <a:gd name="T15" fmla="*/ 12 h 32"/>
                <a:gd name="T16" fmla="*/ 22 w 30"/>
                <a:gd name="T17" fmla="*/ 32 h 32"/>
                <a:gd name="T18" fmla="*/ 30 w 30"/>
                <a:gd name="T19" fmla="*/ 32 h 32"/>
                <a:gd name="T20" fmla="*/ 30 w 30"/>
                <a:gd name="T2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2">
                  <a:moveTo>
                    <a:pt x="30" y="0"/>
                  </a:moveTo>
                  <a:lnTo>
                    <a:pt x="22" y="0"/>
                  </a:lnTo>
                  <a:lnTo>
                    <a:pt x="8" y="2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8" y="32"/>
                  </a:lnTo>
                  <a:lnTo>
                    <a:pt x="22" y="12"/>
                  </a:lnTo>
                  <a:lnTo>
                    <a:pt x="22" y="32"/>
                  </a:lnTo>
                  <a:lnTo>
                    <a:pt x="30" y="32"/>
                  </a:lnTo>
                  <a:lnTo>
                    <a:pt x="30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92" name="Freeform 1043"/>
            <p:cNvSpPr>
              <a:spLocks/>
            </p:cNvSpPr>
            <p:nvPr/>
          </p:nvSpPr>
          <p:spPr bwMode="auto">
            <a:xfrm>
              <a:off x="8526463" y="5616575"/>
              <a:ext cx="11113" cy="12700"/>
            </a:xfrm>
            <a:custGeom>
              <a:avLst/>
              <a:gdLst>
                <a:gd name="T0" fmla="*/ 31 w 31"/>
                <a:gd name="T1" fmla="*/ 22 h 33"/>
                <a:gd name="T2" fmla="*/ 22 w 31"/>
                <a:gd name="T3" fmla="*/ 21 h 33"/>
                <a:gd name="T4" fmla="*/ 20 w 31"/>
                <a:gd name="T5" fmla="*/ 25 h 33"/>
                <a:gd name="T6" fmla="*/ 16 w 31"/>
                <a:gd name="T7" fmla="*/ 27 h 33"/>
                <a:gd name="T8" fmla="*/ 13 w 31"/>
                <a:gd name="T9" fmla="*/ 26 h 33"/>
                <a:gd name="T10" fmla="*/ 11 w 31"/>
                <a:gd name="T11" fmla="*/ 24 h 33"/>
                <a:gd name="T12" fmla="*/ 9 w 31"/>
                <a:gd name="T13" fmla="*/ 16 h 33"/>
                <a:gd name="T14" fmla="*/ 11 w 31"/>
                <a:gd name="T15" fmla="*/ 9 h 33"/>
                <a:gd name="T16" fmla="*/ 16 w 31"/>
                <a:gd name="T17" fmla="*/ 7 h 33"/>
                <a:gd name="T18" fmla="*/ 20 w 31"/>
                <a:gd name="T19" fmla="*/ 8 h 33"/>
                <a:gd name="T20" fmla="*/ 22 w 31"/>
                <a:gd name="T21" fmla="*/ 12 h 33"/>
                <a:gd name="T22" fmla="*/ 31 w 31"/>
                <a:gd name="T23" fmla="*/ 11 h 33"/>
                <a:gd name="T24" fmla="*/ 25 w 31"/>
                <a:gd name="T25" fmla="*/ 3 h 33"/>
                <a:gd name="T26" fmla="*/ 16 w 31"/>
                <a:gd name="T27" fmla="*/ 0 h 33"/>
                <a:gd name="T28" fmla="*/ 4 w 31"/>
                <a:gd name="T29" fmla="*/ 5 h 33"/>
                <a:gd name="T30" fmla="*/ 0 w 31"/>
                <a:gd name="T31" fmla="*/ 17 h 33"/>
                <a:gd name="T32" fmla="*/ 4 w 31"/>
                <a:gd name="T33" fmla="*/ 29 h 33"/>
                <a:gd name="T34" fmla="*/ 9 w 31"/>
                <a:gd name="T35" fmla="*/ 32 h 33"/>
                <a:gd name="T36" fmla="*/ 16 w 31"/>
                <a:gd name="T37" fmla="*/ 33 h 33"/>
                <a:gd name="T38" fmla="*/ 26 w 31"/>
                <a:gd name="T39" fmla="*/ 31 h 33"/>
                <a:gd name="T40" fmla="*/ 31 w 31"/>
                <a:gd name="T41" fmla="*/ 2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1" h="33">
                  <a:moveTo>
                    <a:pt x="31" y="22"/>
                  </a:moveTo>
                  <a:lnTo>
                    <a:pt x="22" y="21"/>
                  </a:lnTo>
                  <a:cubicBezTo>
                    <a:pt x="22" y="23"/>
                    <a:pt x="21" y="24"/>
                    <a:pt x="20" y="25"/>
                  </a:cubicBezTo>
                  <a:cubicBezTo>
                    <a:pt x="19" y="26"/>
                    <a:pt x="18" y="27"/>
                    <a:pt x="16" y="27"/>
                  </a:cubicBezTo>
                  <a:cubicBezTo>
                    <a:pt x="15" y="27"/>
                    <a:pt x="14" y="26"/>
                    <a:pt x="13" y="26"/>
                  </a:cubicBezTo>
                  <a:cubicBezTo>
                    <a:pt x="12" y="26"/>
                    <a:pt x="12" y="25"/>
                    <a:pt x="11" y="24"/>
                  </a:cubicBezTo>
                  <a:cubicBezTo>
                    <a:pt x="10" y="23"/>
                    <a:pt x="9" y="20"/>
                    <a:pt x="9" y="16"/>
                  </a:cubicBezTo>
                  <a:cubicBezTo>
                    <a:pt x="9" y="13"/>
                    <a:pt x="10" y="11"/>
                    <a:pt x="11" y="9"/>
                  </a:cubicBezTo>
                  <a:cubicBezTo>
                    <a:pt x="12" y="8"/>
                    <a:pt x="14" y="7"/>
                    <a:pt x="16" y="7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9"/>
                    <a:pt x="22" y="10"/>
                    <a:pt x="22" y="12"/>
                  </a:cubicBezTo>
                  <a:lnTo>
                    <a:pt x="31" y="11"/>
                  </a:lnTo>
                  <a:cubicBezTo>
                    <a:pt x="29" y="7"/>
                    <a:pt x="28" y="5"/>
                    <a:pt x="25" y="3"/>
                  </a:cubicBezTo>
                  <a:cubicBezTo>
                    <a:pt x="23" y="1"/>
                    <a:pt x="20" y="0"/>
                    <a:pt x="16" y="0"/>
                  </a:cubicBezTo>
                  <a:cubicBezTo>
                    <a:pt x="11" y="0"/>
                    <a:pt x="7" y="2"/>
                    <a:pt x="4" y="5"/>
                  </a:cubicBezTo>
                  <a:cubicBezTo>
                    <a:pt x="2" y="8"/>
                    <a:pt x="0" y="12"/>
                    <a:pt x="0" y="17"/>
                  </a:cubicBezTo>
                  <a:cubicBezTo>
                    <a:pt x="0" y="22"/>
                    <a:pt x="1" y="26"/>
                    <a:pt x="4" y="29"/>
                  </a:cubicBezTo>
                  <a:cubicBezTo>
                    <a:pt x="6" y="31"/>
                    <a:pt x="7" y="32"/>
                    <a:pt x="9" y="32"/>
                  </a:cubicBezTo>
                  <a:cubicBezTo>
                    <a:pt x="11" y="33"/>
                    <a:pt x="13" y="33"/>
                    <a:pt x="16" y="33"/>
                  </a:cubicBezTo>
                  <a:cubicBezTo>
                    <a:pt x="20" y="33"/>
                    <a:pt x="23" y="32"/>
                    <a:pt x="26" y="31"/>
                  </a:cubicBezTo>
                  <a:cubicBezTo>
                    <a:pt x="28" y="29"/>
                    <a:pt x="30" y="26"/>
                    <a:pt x="31" y="2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93" name="Freeform 1044"/>
            <p:cNvSpPr>
              <a:spLocks/>
            </p:cNvSpPr>
            <p:nvPr/>
          </p:nvSpPr>
          <p:spPr bwMode="auto">
            <a:xfrm>
              <a:off x="8539163" y="5616575"/>
              <a:ext cx="9525" cy="12700"/>
            </a:xfrm>
            <a:custGeom>
              <a:avLst/>
              <a:gdLst>
                <a:gd name="T0" fmla="*/ 19 w 30"/>
                <a:gd name="T1" fmla="*/ 32 h 32"/>
                <a:gd name="T2" fmla="*/ 19 w 30"/>
                <a:gd name="T3" fmla="*/ 7 h 32"/>
                <a:gd name="T4" fmla="*/ 30 w 30"/>
                <a:gd name="T5" fmla="*/ 7 h 32"/>
                <a:gd name="T6" fmla="*/ 30 w 30"/>
                <a:gd name="T7" fmla="*/ 0 h 32"/>
                <a:gd name="T8" fmla="*/ 0 w 30"/>
                <a:gd name="T9" fmla="*/ 0 h 32"/>
                <a:gd name="T10" fmla="*/ 0 w 30"/>
                <a:gd name="T11" fmla="*/ 7 h 32"/>
                <a:gd name="T12" fmla="*/ 11 w 30"/>
                <a:gd name="T13" fmla="*/ 7 h 32"/>
                <a:gd name="T14" fmla="*/ 11 w 30"/>
                <a:gd name="T15" fmla="*/ 32 h 32"/>
                <a:gd name="T16" fmla="*/ 19 w 30"/>
                <a:gd name="T1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2">
                  <a:moveTo>
                    <a:pt x="19" y="32"/>
                  </a:moveTo>
                  <a:lnTo>
                    <a:pt x="19" y="7"/>
                  </a:lnTo>
                  <a:lnTo>
                    <a:pt x="30" y="7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1" y="7"/>
                  </a:lnTo>
                  <a:lnTo>
                    <a:pt x="11" y="32"/>
                  </a:lnTo>
                  <a:lnTo>
                    <a:pt x="19" y="3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94" name="Freeform 1045"/>
            <p:cNvSpPr>
              <a:spLocks noEditPoints="1"/>
            </p:cNvSpPr>
            <p:nvPr/>
          </p:nvSpPr>
          <p:spPr bwMode="auto">
            <a:xfrm>
              <a:off x="8550275" y="5616575"/>
              <a:ext cx="12700" cy="12700"/>
            </a:xfrm>
            <a:custGeom>
              <a:avLst/>
              <a:gdLst>
                <a:gd name="T0" fmla="*/ 29 w 32"/>
                <a:gd name="T1" fmla="*/ 29 h 32"/>
                <a:gd name="T2" fmla="*/ 32 w 32"/>
                <a:gd name="T3" fmla="*/ 23 h 32"/>
                <a:gd name="T4" fmla="*/ 30 w 32"/>
                <a:gd name="T5" fmla="*/ 19 h 32"/>
                <a:gd name="T6" fmla="*/ 25 w 32"/>
                <a:gd name="T7" fmla="*/ 16 h 32"/>
                <a:gd name="T8" fmla="*/ 29 w 32"/>
                <a:gd name="T9" fmla="*/ 13 h 32"/>
                <a:gd name="T10" fmla="*/ 31 w 32"/>
                <a:gd name="T11" fmla="*/ 8 h 32"/>
                <a:gd name="T12" fmla="*/ 28 w 32"/>
                <a:gd name="T13" fmla="*/ 2 h 32"/>
                <a:gd name="T14" fmla="*/ 19 w 32"/>
                <a:gd name="T15" fmla="*/ 0 h 32"/>
                <a:gd name="T16" fmla="*/ 0 w 32"/>
                <a:gd name="T17" fmla="*/ 0 h 32"/>
                <a:gd name="T18" fmla="*/ 0 w 32"/>
                <a:gd name="T19" fmla="*/ 32 h 32"/>
                <a:gd name="T20" fmla="*/ 21 w 32"/>
                <a:gd name="T21" fmla="*/ 32 h 32"/>
                <a:gd name="T22" fmla="*/ 29 w 32"/>
                <a:gd name="T23" fmla="*/ 29 h 32"/>
                <a:gd name="T24" fmla="*/ 9 w 32"/>
                <a:gd name="T25" fmla="*/ 6 h 32"/>
                <a:gd name="T26" fmla="*/ 9 w 32"/>
                <a:gd name="T27" fmla="*/ 6 h 32"/>
                <a:gd name="T28" fmla="*/ 14 w 32"/>
                <a:gd name="T29" fmla="*/ 6 h 32"/>
                <a:gd name="T30" fmla="*/ 18 w 32"/>
                <a:gd name="T31" fmla="*/ 6 h 32"/>
                <a:gd name="T32" fmla="*/ 20 w 32"/>
                <a:gd name="T33" fmla="*/ 6 h 32"/>
                <a:gd name="T34" fmla="*/ 22 w 32"/>
                <a:gd name="T35" fmla="*/ 9 h 32"/>
                <a:gd name="T36" fmla="*/ 20 w 32"/>
                <a:gd name="T37" fmla="*/ 12 h 32"/>
                <a:gd name="T38" fmla="*/ 14 w 32"/>
                <a:gd name="T39" fmla="*/ 13 h 32"/>
                <a:gd name="T40" fmla="*/ 9 w 32"/>
                <a:gd name="T41" fmla="*/ 13 h 32"/>
                <a:gd name="T42" fmla="*/ 9 w 32"/>
                <a:gd name="T43" fmla="*/ 6 h 32"/>
                <a:gd name="T44" fmla="*/ 9 w 32"/>
                <a:gd name="T45" fmla="*/ 26 h 32"/>
                <a:gd name="T46" fmla="*/ 9 w 32"/>
                <a:gd name="T47" fmla="*/ 26 h 32"/>
                <a:gd name="T48" fmla="*/ 9 w 32"/>
                <a:gd name="T49" fmla="*/ 18 h 32"/>
                <a:gd name="T50" fmla="*/ 13 w 32"/>
                <a:gd name="T51" fmla="*/ 18 h 32"/>
                <a:gd name="T52" fmla="*/ 21 w 32"/>
                <a:gd name="T53" fmla="*/ 19 h 32"/>
                <a:gd name="T54" fmla="*/ 23 w 32"/>
                <a:gd name="T55" fmla="*/ 22 h 32"/>
                <a:gd name="T56" fmla="*/ 21 w 32"/>
                <a:gd name="T57" fmla="*/ 26 h 32"/>
                <a:gd name="T58" fmla="*/ 16 w 32"/>
                <a:gd name="T59" fmla="*/ 26 h 32"/>
                <a:gd name="T60" fmla="*/ 9 w 32"/>
                <a:gd name="T61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2">
                  <a:moveTo>
                    <a:pt x="29" y="29"/>
                  </a:moveTo>
                  <a:cubicBezTo>
                    <a:pt x="31" y="28"/>
                    <a:pt x="32" y="26"/>
                    <a:pt x="32" y="23"/>
                  </a:cubicBezTo>
                  <a:cubicBezTo>
                    <a:pt x="32" y="22"/>
                    <a:pt x="31" y="20"/>
                    <a:pt x="30" y="19"/>
                  </a:cubicBezTo>
                  <a:cubicBezTo>
                    <a:pt x="29" y="17"/>
                    <a:pt x="27" y="16"/>
                    <a:pt x="25" y="16"/>
                  </a:cubicBezTo>
                  <a:cubicBezTo>
                    <a:pt x="27" y="15"/>
                    <a:pt x="28" y="14"/>
                    <a:pt x="29" y="13"/>
                  </a:cubicBezTo>
                  <a:cubicBezTo>
                    <a:pt x="30" y="12"/>
                    <a:pt x="31" y="10"/>
                    <a:pt x="31" y="8"/>
                  </a:cubicBezTo>
                  <a:cubicBezTo>
                    <a:pt x="31" y="6"/>
                    <a:pt x="30" y="4"/>
                    <a:pt x="28" y="2"/>
                  </a:cubicBezTo>
                  <a:cubicBezTo>
                    <a:pt x="26" y="1"/>
                    <a:pt x="23" y="0"/>
                    <a:pt x="19" y="0"/>
                  </a:cubicBezTo>
                  <a:lnTo>
                    <a:pt x="0" y="0"/>
                  </a:lnTo>
                  <a:lnTo>
                    <a:pt x="0" y="32"/>
                  </a:lnTo>
                  <a:lnTo>
                    <a:pt x="21" y="32"/>
                  </a:lnTo>
                  <a:cubicBezTo>
                    <a:pt x="24" y="32"/>
                    <a:pt x="27" y="31"/>
                    <a:pt x="29" y="29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lnTo>
                    <a:pt x="14" y="6"/>
                  </a:lnTo>
                  <a:cubicBezTo>
                    <a:pt x="16" y="6"/>
                    <a:pt x="17" y="6"/>
                    <a:pt x="18" y="6"/>
                  </a:cubicBezTo>
                  <a:cubicBezTo>
                    <a:pt x="19" y="6"/>
                    <a:pt x="20" y="6"/>
                    <a:pt x="20" y="6"/>
                  </a:cubicBezTo>
                  <a:cubicBezTo>
                    <a:pt x="21" y="7"/>
                    <a:pt x="22" y="8"/>
                    <a:pt x="22" y="9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9" y="13"/>
                    <a:pt x="17" y="13"/>
                    <a:pt x="14" y="13"/>
                  </a:cubicBezTo>
                  <a:lnTo>
                    <a:pt x="9" y="13"/>
                  </a:lnTo>
                  <a:lnTo>
                    <a:pt x="9" y="6"/>
                  </a:lnTo>
                  <a:close/>
                  <a:moveTo>
                    <a:pt x="9" y="26"/>
                  </a:moveTo>
                  <a:lnTo>
                    <a:pt x="9" y="26"/>
                  </a:lnTo>
                  <a:lnTo>
                    <a:pt x="9" y="18"/>
                  </a:lnTo>
                  <a:lnTo>
                    <a:pt x="13" y="18"/>
                  </a:lnTo>
                  <a:cubicBezTo>
                    <a:pt x="17" y="18"/>
                    <a:pt x="19" y="19"/>
                    <a:pt x="21" y="19"/>
                  </a:cubicBezTo>
                  <a:cubicBezTo>
                    <a:pt x="22" y="20"/>
                    <a:pt x="23" y="21"/>
                    <a:pt x="23" y="22"/>
                  </a:cubicBezTo>
                  <a:cubicBezTo>
                    <a:pt x="23" y="24"/>
                    <a:pt x="22" y="25"/>
                    <a:pt x="21" y="26"/>
                  </a:cubicBezTo>
                  <a:cubicBezTo>
                    <a:pt x="20" y="26"/>
                    <a:pt x="18" y="26"/>
                    <a:pt x="16" y="26"/>
                  </a:cubicBezTo>
                  <a:lnTo>
                    <a:pt x="9" y="26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95" name="Freeform 1046"/>
            <p:cNvSpPr>
              <a:spLocks/>
            </p:cNvSpPr>
            <p:nvPr/>
          </p:nvSpPr>
          <p:spPr bwMode="auto">
            <a:xfrm>
              <a:off x="8564563" y="5616575"/>
              <a:ext cx="11113" cy="12700"/>
            </a:xfrm>
            <a:custGeom>
              <a:avLst/>
              <a:gdLst>
                <a:gd name="T0" fmla="*/ 21 w 30"/>
                <a:gd name="T1" fmla="*/ 32 h 32"/>
                <a:gd name="T2" fmla="*/ 30 w 30"/>
                <a:gd name="T3" fmla="*/ 32 h 32"/>
                <a:gd name="T4" fmla="*/ 30 w 30"/>
                <a:gd name="T5" fmla="*/ 0 h 32"/>
                <a:gd name="T6" fmla="*/ 21 w 30"/>
                <a:gd name="T7" fmla="*/ 0 h 32"/>
                <a:gd name="T8" fmla="*/ 8 w 30"/>
                <a:gd name="T9" fmla="*/ 20 h 32"/>
                <a:gd name="T10" fmla="*/ 8 w 30"/>
                <a:gd name="T11" fmla="*/ 0 h 32"/>
                <a:gd name="T12" fmla="*/ 0 w 30"/>
                <a:gd name="T13" fmla="*/ 0 h 32"/>
                <a:gd name="T14" fmla="*/ 0 w 30"/>
                <a:gd name="T15" fmla="*/ 32 h 32"/>
                <a:gd name="T16" fmla="*/ 8 w 30"/>
                <a:gd name="T17" fmla="*/ 32 h 32"/>
                <a:gd name="T18" fmla="*/ 21 w 30"/>
                <a:gd name="T19" fmla="*/ 12 h 32"/>
                <a:gd name="T20" fmla="*/ 21 w 30"/>
                <a:gd name="T2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2">
                  <a:moveTo>
                    <a:pt x="21" y="32"/>
                  </a:moveTo>
                  <a:lnTo>
                    <a:pt x="30" y="32"/>
                  </a:lnTo>
                  <a:lnTo>
                    <a:pt x="30" y="0"/>
                  </a:lnTo>
                  <a:lnTo>
                    <a:pt x="21" y="0"/>
                  </a:lnTo>
                  <a:lnTo>
                    <a:pt x="8" y="2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8" y="32"/>
                  </a:lnTo>
                  <a:lnTo>
                    <a:pt x="21" y="12"/>
                  </a:lnTo>
                  <a:lnTo>
                    <a:pt x="21" y="3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96" name="Freeform 1047"/>
            <p:cNvSpPr>
              <a:spLocks noEditPoints="1"/>
            </p:cNvSpPr>
            <p:nvPr/>
          </p:nvSpPr>
          <p:spPr bwMode="auto">
            <a:xfrm>
              <a:off x="8577263" y="5616575"/>
              <a:ext cx="12700" cy="12700"/>
            </a:xfrm>
            <a:custGeom>
              <a:avLst/>
              <a:gdLst>
                <a:gd name="T0" fmla="*/ 16 w 33"/>
                <a:gd name="T1" fmla="*/ 22 h 32"/>
                <a:gd name="T2" fmla="*/ 19 w 33"/>
                <a:gd name="T3" fmla="*/ 19 h 32"/>
                <a:gd name="T4" fmla="*/ 23 w 33"/>
                <a:gd name="T5" fmla="*/ 19 h 32"/>
                <a:gd name="T6" fmla="*/ 24 w 33"/>
                <a:gd name="T7" fmla="*/ 19 h 32"/>
                <a:gd name="T8" fmla="*/ 24 w 33"/>
                <a:gd name="T9" fmla="*/ 32 h 32"/>
                <a:gd name="T10" fmla="*/ 33 w 33"/>
                <a:gd name="T11" fmla="*/ 32 h 32"/>
                <a:gd name="T12" fmla="*/ 33 w 33"/>
                <a:gd name="T13" fmla="*/ 0 h 32"/>
                <a:gd name="T14" fmla="*/ 16 w 33"/>
                <a:gd name="T15" fmla="*/ 0 h 32"/>
                <a:gd name="T16" fmla="*/ 8 w 33"/>
                <a:gd name="T17" fmla="*/ 1 h 32"/>
                <a:gd name="T18" fmla="*/ 4 w 33"/>
                <a:gd name="T19" fmla="*/ 4 h 32"/>
                <a:gd name="T20" fmla="*/ 3 w 33"/>
                <a:gd name="T21" fmla="*/ 9 h 32"/>
                <a:gd name="T22" fmla="*/ 5 w 33"/>
                <a:gd name="T23" fmla="*/ 15 h 32"/>
                <a:gd name="T24" fmla="*/ 11 w 33"/>
                <a:gd name="T25" fmla="*/ 18 h 32"/>
                <a:gd name="T26" fmla="*/ 6 w 33"/>
                <a:gd name="T27" fmla="*/ 23 h 32"/>
                <a:gd name="T28" fmla="*/ 0 w 33"/>
                <a:gd name="T29" fmla="*/ 32 h 32"/>
                <a:gd name="T30" fmla="*/ 10 w 33"/>
                <a:gd name="T31" fmla="*/ 32 h 32"/>
                <a:gd name="T32" fmla="*/ 16 w 33"/>
                <a:gd name="T33" fmla="*/ 23 h 32"/>
                <a:gd name="T34" fmla="*/ 16 w 33"/>
                <a:gd name="T35" fmla="*/ 22 h 32"/>
                <a:gd name="T36" fmla="*/ 12 w 33"/>
                <a:gd name="T37" fmla="*/ 10 h 32"/>
                <a:gd name="T38" fmla="*/ 12 w 33"/>
                <a:gd name="T39" fmla="*/ 10 h 32"/>
                <a:gd name="T40" fmla="*/ 13 w 33"/>
                <a:gd name="T41" fmla="*/ 7 h 32"/>
                <a:gd name="T42" fmla="*/ 18 w 33"/>
                <a:gd name="T43" fmla="*/ 6 h 32"/>
                <a:gd name="T44" fmla="*/ 24 w 33"/>
                <a:gd name="T45" fmla="*/ 6 h 32"/>
                <a:gd name="T46" fmla="*/ 24 w 33"/>
                <a:gd name="T47" fmla="*/ 14 h 32"/>
                <a:gd name="T48" fmla="*/ 18 w 33"/>
                <a:gd name="T49" fmla="*/ 14 h 32"/>
                <a:gd name="T50" fmla="*/ 13 w 33"/>
                <a:gd name="T51" fmla="*/ 13 h 32"/>
                <a:gd name="T52" fmla="*/ 12 w 33"/>
                <a:gd name="T53" fmla="*/ 1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3" h="32">
                  <a:moveTo>
                    <a:pt x="16" y="22"/>
                  </a:moveTo>
                  <a:cubicBezTo>
                    <a:pt x="17" y="21"/>
                    <a:pt x="18" y="20"/>
                    <a:pt x="19" y="19"/>
                  </a:cubicBezTo>
                  <a:cubicBezTo>
                    <a:pt x="20" y="19"/>
                    <a:pt x="21" y="19"/>
                    <a:pt x="23" y="19"/>
                  </a:cubicBezTo>
                  <a:lnTo>
                    <a:pt x="24" y="19"/>
                  </a:lnTo>
                  <a:lnTo>
                    <a:pt x="24" y="32"/>
                  </a:lnTo>
                  <a:lnTo>
                    <a:pt x="33" y="32"/>
                  </a:lnTo>
                  <a:lnTo>
                    <a:pt x="33" y="0"/>
                  </a:lnTo>
                  <a:lnTo>
                    <a:pt x="16" y="0"/>
                  </a:lnTo>
                  <a:cubicBezTo>
                    <a:pt x="12" y="0"/>
                    <a:pt x="10" y="0"/>
                    <a:pt x="8" y="1"/>
                  </a:cubicBezTo>
                  <a:cubicBezTo>
                    <a:pt x="6" y="2"/>
                    <a:pt x="5" y="3"/>
                    <a:pt x="4" y="4"/>
                  </a:cubicBezTo>
                  <a:cubicBezTo>
                    <a:pt x="3" y="5"/>
                    <a:pt x="3" y="7"/>
                    <a:pt x="3" y="9"/>
                  </a:cubicBezTo>
                  <a:cubicBezTo>
                    <a:pt x="3" y="12"/>
                    <a:pt x="3" y="14"/>
                    <a:pt x="5" y="15"/>
                  </a:cubicBezTo>
                  <a:cubicBezTo>
                    <a:pt x="6" y="17"/>
                    <a:pt x="8" y="18"/>
                    <a:pt x="11" y="18"/>
                  </a:cubicBezTo>
                  <a:cubicBezTo>
                    <a:pt x="9" y="19"/>
                    <a:pt x="8" y="20"/>
                    <a:pt x="6" y="23"/>
                  </a:cubicBezTo>
                  <a:lnTo>
                    <a:pt x="0" y="32"/>
                  </a:lnTo>
                  <a:lnTo>
                    <a:pt x="10" y="32"/>
                  </a:lnTo>
                  <a:lnTo>
                    <a:pt x="16" y="23"/>
                  </a:lnTo>
                  <a:lnTo>
                    <a:pt x="16" y="22"/>
                  </a:ln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2" y="8"/>
                    <a:pt x="12" y="7"/>
                    <a:pt x="13" y="7"/>
                  </a:cubicBezTo>
                  <a:cubicBezTo>
                    <a:pt x="14" y="6"/>
                    <a:pt x="15" y="6"/>
                    <a:pt x="18" y="6"/>
                  </a:cubicBezTo>
                  <a:lnTo>
                    <a:pt x="24" y="6"/>
                  </a:lnTo>
                  <a:lnTo>
                    <a:pt x="24" y="14"/>
                  </a:lnTo>
                  <a:lnTo>
                    <a:pt x="18" y="14"/>
                  </a:lnTo>
                  <a:cubicBezTo>
                    <a:pt x="16" y="14"/>
                    <a:pt x="14" y="13"/>
                    <a:pt x="13" y="13"/>
                  </a:cubicBezTo>
                  <a:cubicBezTo>
                    <a:pt x="12" y="12"/>
                    <a:pt x="12" y="11"/>
                    <a:pt x="12" y="1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97" name="Freeform 1048"/>
            <p:cNvSpPr>
              <a:spLocks/>
            </p:cNvSpPr>
            <p:nvPr/>
          </p:nvSpPr>
          <p:spPr bwMode="auto">
            <a:xfrm>
              <a:off x="8596313" y="5618162"/>
              <a:ext cx="6350" cy="9525"/>
            </a:xfrm>
            <a:custGeom>
              <a:avLst/>
              <a:gdLst>
                <a:gd name="T0" fmla="*/ 17 w 17"/>
                <a:gd name="T1" fmla="*/ 13 h 27"/>
                <a:gd name="T2" fmla="*/ 7 w 17"/>
                <a:gd name="T3" fmla="*/ 0 h 27"/>
                <a:gd name="T4" fmla="*/ 0 w 17"/>
                <a:gd name="T5" fmla="*/ 0 h 27"/>
                <a:gd name="T6" fmla="*/ 8 w 17"/>
                <a:gd name="T7" fmla="*/ 13 h 27"/>
                <a:gd name="T8" fmla="*/ 0 w 17"/>
                <a:gd name="T9" fmla="*/ 27 h 27"/>
                <a:gd name="T10" fmla="*/ 7 w 17"/>
                <a:gd name="T11" fmla="*/ 27 h 27"/>
                <a:gd name="T12" fmla="*/ 17 w 17"/>
                <a:gd name="T13" fmla="*/ 1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7">
                  <a:moveTo>
                    <a:pt x="17" y="13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8" y="13"/>
                  </a:lnTo>
                  <a:lnTo>
                    <a:pt x="0" y="27"/>
                  </a:lnTo>
                  <a:lnTo>
                    <a:pt x="7" y="27"/>
                  </a:lnTo>
                  <a:lnTo>
                    <a:pt x="17" y="13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98" name="Freeform 1049"/>
            <p:cNvSpPr>
              <a:spLocks/>
            </p:cNvSpPr>
            <p:nvPr/>
          </p:nvSpPr>
          <p:spPr bwMode="auto">
            <a:xfrm>
              <a:off x="8591550" y="5618162"/>
              <a:ext cx="6350" cy="9525"/>
            </a:xfrm>
            <a:custGeom>
              <a:avLst/>
              <a:gdLst>
                <a:gd name="T0" fmla="*/ 7 w 17"/>
                <a:gd name="T1" fmla="*/ 0 h 27"/>
                <a:gd name="T2" fmla="*/ 0 w 17"/>
                <a:gd name="T3" fmla="*/ 0 h 27"/>
                <a:gd name="T4" fmla="*/ 8 w 17"/>
                <a:gd name="T5" fmla="*/ 13 h 27"/>
                <a:gd name="T6" fmla="*/ 0 w 17"/>
                <a:gd name="T7" fmla="*/ 27 h 27"/>
                <a:gd name="T8" fmla="*/ 7 w 17"/>
                <a:gd name="T9" fmla="*/ 27 h 27"/>
                <a:gd name="T10" fmla="*/ 17 w 17"/>
                <a:gd name="T11" fmla="*/ 13 h 27"/>
                <a:gd name="T12" fmla="*/ 7 w 17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7">
                  <a:moveTo>
                    <a:pt x="7" y="0"/>
                  </a:moveTo>
                  <a:lnTo>
                    <a:pt x="0" y="0"/>
                  </a:lnTo>
                  <a:lnTo>
                    <a:pt x="8" y="13"/>
                  </a:lnTo>
                  <a:lnTo>
                    <a:pt x="0" y="27"/>
                  </a:lnTo>
                  <a:lnTo>
                    <a:pt x="7" y="27"/>
                  </a:lnTo>
                  <a:lnTo>
                    <a:pt x="17" y="13"/>
                  </a:ln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99" name="Freeform 1050"/>
            <p:cNvSpPr>
              <a:spLocks noEditPoints="1"/>
            </p:cNvSpPr>
            <p:nvPr/>
          </p:nvSpPr>
          <p:spPr bwMode="auto">
            <a:xfrm>
              <a:off x="8388350" y="5638800"/>
              <a:ext cx="14288" cy="15875"/>
            </a:xfrm>
            <a:custGeom>
              <a:avLst/>
              <a:gdLst>
                <a:gd name="T0" fmla="*/ 0 w 38"/>
                <a:gd name="T1" fmla="*/ 44 h 44"/>
                <a:gd name="T2" fmla="*/ 21 w 38"/>
                <a:gd name="T3" fmla="*/ 44 h 44"/>
                <a:gd name="T4" fmla="*/ 30 w 38"/>
                <a:gd name="T5" fmla="*/ 43 h 44"/>
                <a:gd name="T6" fmla="*/ 35 w 38"/>
                <a:gd name="T7" fmla="*/ 38 h 44"/>
                <a:gd name="T8" fmla="*/ 38 w 38"/>
                <a:gd name="T9" fmla="*/ 31 h 44"/>
                <a:gd name="T10" fmla="*/ 35 w 38"/>
                <a:gd name="T11" fmla="*/ 23 h 44"/>
                <a:gd name="T12" fmla="*/ 30 w 38"/>
                <a:gd name="T13" fmla="*/ 19 h 44"/>
                <a:gd name="T14" fmla="*/ 21 w 38"/>
                <a:gd name="T15" fmla="*/ 18 h 44"/>
                <a:gd name="T16" fmla="*/ 9 w 38"/>
                <a:gd name="T17" fmla="*/ 18 h 44"/>
                <a:gd name="T18" fmla="*/ 9 w 38"/>
                <a:gd name="T19" fmla="*/ 7 h 44"/>
                <a:gd name="T20" fmla="*/ 34 w 38"/>
                <a:gd name="T21" fmla="*/ 7 h 44"/>
                <a:gd name="T22" fmla="*/ 34 w 38"/>
                <a:gd name="T23" fmla="*/ 0 h 44"/>
                <a:gd name="T24" fmla="*/ 0 w 38"/>
                <a:gd name="T25" fmla="*/ 0 h 44"/>
                <a:gd name="T26" fmla="*/ 0 w 38"/>
                <a:gd name="T27" fmla="*/ 44 h 44"/>
                <a:gd name="T28" fmla="*/ 9 w 38"/>
                <a:gd name="T29" fmla="*/ 25 h 44"/>
                <a:gd name="T30" fmla="*/ 9 w 38"/>
                <a:gd name="T31" fmla="*/ 25 h 44"/>
                <a:gd name="T32" fmla="*/ 18 w 38"/>
                <a:gd name="T33" fmla="*/ 25 h 44"/>
                <a:gd name="T34" fmla="*/ 26 w 38"/>
                <a:gd name="T35" fmla="*/ 26 h 44"/>
                <a:gd name="T36" fmla="*/ 28 w 38"/>
                <a:gd name="T37" fmla="*/ 31 h 44"/>
                <a:gd name="T38" fmla="*/ 27 w 38"/>
                <a:gd name="T39" fmla="*/ 34 h 44"/>
                <a:gd name="T40" fmla="*/ 24 w 38"/>
                <a:gd name="T41" fmla="*/ 36 h 44"/>
                <a:gd name="T42" fmla="*/ 18 w 38"/>
                <a:gd name="T43" fmla="*/ 36 h 44"/>
                <a:gd name="T44" fmla="*/ 9 w 38"/>
                <a:gd name="T45" fmla="*/ 36 h 44"/>
                <a:gd name="T46" fmla="*/ 9 w 38"/>
                <a:gd name="T47" fmla="*/ 2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8" h="44">
                  <a:moveTo>
                    <a:pt x="0" y="44"/>
                  </a:moveTo>
                  <a:lnTo>
                    <a:pt x="21" y="44"/>
                  </a:lnTo>
                  <a:cubicBezTo>
                    <a:pt x="25" y="44"/>
                    <a:pt x="28" y="43"/>
                    <a:pt x="30" y="43"/>
                  </a:cubicBezTo>
                  <a:cubicBezTo>
                    <a:pt x="32" y="42"/>
                    <a:pt x="34" y="40"/>
                    <a:pt x="35" y="38"/>
                  </a:cubicBezTo>
                  <a:cubicBezTo>
                    <a:pt x="37" y="36"/>
                    <a:pt x="38" y="34"/>
                    <a:pt x="38" y="31"/>
                  </a:cubicBezTo>
                  <a:cubicBezTo>
                    <a:pt x="38" y="28"/>
                    <a:pt x="37" y="25"/>
                    <a:pt x="35" y="23"/>
                  </a:cubicBezTo>
                  <a:cubicBezTo>
                    <a:pt x="34" y="21"/>
                    <a:pt x="32" y="20"/>
                    <a:pt x="30" y="19"/>
                  </a:cubicBezTo>
                  <a:cubicBezTo>
                    <a:pt x="28" y="18"/>
                    <a:pt x="25" y="18"/>
                    <a:pt x="21" y="18"/>
                  </a:cubicBezTo>
                  <a:lnTo>
                    <a:pt x="9" y="18"/>
                  </a:lnTo>
                  <a:lnTo>
                    <a:pt x="9" y="7"/>
                  </a:lnTo>
                  <a:lnTo>
                    <a:pt x="34" y="7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44"/>
                  </a:lnTo>
                  <a:close/>
                  <a:moveTo>
                    <a:pt x="9" y="25"/>
                  </a:moveTo>
                  <a:lnTo>
                    <a:pt x="9" y="25"/>
                  </a:lnTo>
                  <a:lnTo>
                    <a:pt x="18" y="25"/>
                  </a:lnTo>
                  <a:cubicBezTo>
                    <a:pt x="22" y="25"/>
                    <a:pt x="25" y="25"/>
                    <a:pt x="26" y="26"/>
                  </a:cubicBezTo>
                  <a:cubicBezTo>
                    <a:pt x="28" y="27"/>
                    <a:pt x="28" y="29"/>
                    <a:pt x="28" y="31"/>
                  </a:cubicBezTo>
                  <a:cubicBezTo>
                    <a:pt x="28" y="32"/>
                    <a:pt x="28" y="33"/>
                    <a:pt x="27" y="34"/>
                  </a:cubicBezTo>
                  <a:cubicBezTo>
                    <a:pt x="26" y="35"/>
                    <a:pt x="25" y="36"/>
                    <a:pt x="24" y="36"/>
                  </a:cubicBezTo>
                  <a:cubicBezTo>
                    <a:pt x="23" y="36"/>
                    <a:pt x="21" y="36"/>
                    <a:pt x="18" y="36"/>
                  </a:cubicBezTo>
                  <a:lnTo>
                    <a:pt x="9" y="36"/>
                  </a:lnTo>
                  <a:lnTo>
                    <a:pt x="9" y="25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0" name="Freeform 1051"/>
            <p:cNvSpPr>
              <a:spLocks noEditPoints="1"/>
            </p:cNvSpPr>
            <p:nvPr/>
          </p:nvSpPr>
          <p:spPr bwMode="auto">
            <a:xfrm>
              <a:off x="8404225" y="5643562"/>
              <a:ext cx="11113" cy="11113"/>
            </a:xfrm>
            <a:custGeom>
              <a:avLst/>
              <a:gdLst>
                <a:gd name="T0" fmla="*/ 12 w 31"/>
                <a:gd name="T1" fmla="*/ 14 h 33"/>
                <a:gd name="T2" fmla="*/ 5 w 31"/>
                <a:gd name="T3" fmla="*/ 16 h 33"/>
                <a:gd name="T4" fmla="*/ 1 w 31"/>
                <a:gd name="T5" fmla="*/ 19 h 33"/>
                <a:gd name="T6" fmla="*/ 0 w 31"/>
                <a:gd name="T7" fmla="*/ 24 h 33"/>
                <a:gd name="T8" fmla="*/ 3 w 31"/>
                <a:gd name="T9" fmla="*/ 31 h 33"/>
                <a:gd name="T10" fmla="*/ 11 w 31"/>
                <a:gd name="T11" fmla="*/ 33 h 33"/>
                <a:gd name="T12" fmla="*/ 16 w 31"/>
                <a:gd name="T13" fmla="*/ 32 h 33"/>
                <a:gd name="T14" fmla="*/ 21 w 31"/>
                <a:gd name="T15" fmla="*/ 29 h 33"/>
                <a:gd name="T16" fmla="*/ 21 w 31"/>
                <a:gd name="T17" fmla="*/ 30 h 33"/>
                <a:gd name="T18" fmla="*/ 22 w 31"/>
                <a:gd name="T19" fmla="*/ 33 h 33"/>
                <a:gd name="T20" fmla="*/ 31 w 31"/>
                <a:gd name="T21" fmla="*/ 33 h 33"/>
                <a:gd name="T22" fmla="*/ 29 w 31"/>
                <a:gd name="T23" fmla="*/ 28 h 33"/>
                <a:gd name="T24" fmla="*/ 29 w 31"/>
                <a:gd name="T25" fmla="*/ 22 h 33"/>
                <a:gd name="T26" fmla="*/ 29 w 31"/>
                <a:gd name="T27" fmla="*/ 13 h 33"/>
                <a:gd name="T28" fmla="*/ 28 w 31"/>
                <a:gd name="T29" fmla="*/ 5 h 33"/>
                <a:gd name="T30" fmla="*/ 24 w 31"/>
                <a:gd name="T31" fmla="*/ 2 h 33"/>
                <a:gd name="T32" fmla="*/ 15 w 31"/>
                <a:gd name="T33" fmla="*/ 0 h 33"/>
                <a:gd name="T34" fmla="*/ 5 w 31"/>
                <a:gd name="T35" fmla="*/ 3 h 33"/>
                <a:gd name="T36" fmla="*/ 1 w 31"/>
                <a:gd name="T37" fmla="*/ 9 h 33"/>
                <a:gd name="T38" fmla="*/ 9 w 31"/>
                <a:gd name="T39" fmla="*/ 11 h 33"/>
                <a:gd name="T40" fmla="*/ 11 w 31"/>
                <a:gd name="T41" fmla="*/ 8 h 33"/>
                <a:gd name="T42" fmla="*/ 14 w 31"/>
                <a:gd name="T43" fmla="*/ 7 h 33"/>
                <a:gd name="T44" fmla="*/ 19 w 31"/>
                <a:gd name="T45" fmla="*/ 8 h 33"/>
                <a:gd name="T46" fmla="*/ 20 w 31"/>
                <a:gd name="T47" fmla="*/ 11 h 33"/>
                <a:gd name="T48" fmla="*/ 20 w 31"/>
                <a:gd name="T49" fmla="*/ 12 h 33"/>
                <a:gd name="T50" fmla="*/ 12 w 31"/>
                <a:gd name="T51" fmla="*/ 14 h 33"/>
                <a:gd name="T52" fmla="*/ 20 w 31"/>
                <a:gd name="T53" fmla="*/ 19 h 33"/>
                <a:gd name="T54" fmla="*/ 20 w 31"/>
                <a:gd name="T55" fmla="*/ 19 h 33"/>
                <a:gd name="T56" fmla="*/ 20 w 31"/>
                <a:gd name="T57" fmla="*/ 23 h 33"/>
                <a:gd name="T58" fmla="*/ 18 w 31"/>
                <a:gd name="T59" fmla="*/ 26 h 33"/>
                <a:gd name="T60" fmla="*/ 13 w 31"/>
                <a:gd name="T61" fmla="*/ 28 h 33"/>
                <a:gd name="T62" fmla="*/ 10 w 31"/>
                <a:gd name="T63" fmla="*/ 26 h 33"/>
                <a:gd name="T64" fmla="*/ 9 w 31"/>
                <a:gd name="T65" fmla="*/ 23 h 33"/>
                <a:gd name="T66" fmla="*/ 10 w 31"/>
                <a:gd name="T67" fmla="*/ 20 h 33"/>
                <a:gd name="T68" fmla="*/ 15 w 31"/>
                <a:gd name="T69" fmla="*/ 19 h 33"/>
                <a:gd name="T70" fmla="*/ 20 w 31"/>
                <a:gd name="T71" fmla="*/ 18 h 33"/>
                <a:gd name="T72" fmla="*/ 20 w 31"/>
                <a:gd name="T73" fmla="*/ 1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" h="33">
                  <a:moveTo>
                    <a:pt x="12" y="14"/>
                  </a:moveTo>
                  <a:cubicBezTo>
                    <a:pt x="9" y="15"/>
                    <a:pt x="7" y="15"/>
                    <a:pt x="5" y="16"/>
                  </a:cubicBezTo>
                  <a:cubicBezTo>
                    <a:pt x="3" y="17"/>
                    <a:pt x="2" y="18"/>
                    <a:pt x="1" y="19"/>
                  </a:cubicBezTo>
                  <a:cubicBezTo>
                    <a:pt x="0" y="21"/>
                    <a:pt x="0" y="22"/>
                    <a:pt x="0" y="24"/>
                  </a:cubicBezTo>
                  <a:cubicBezTo>
                    <a:pt x="0" y="27"/>
                    <a:pt x="1" y="29"/>
                    <a:pt x="3" y="31"/>
                  </a:cubicBezTo>
                  <a:cubicBezTo>
                    <a:pt x="5" y="33"/>
                    <a:pt x="7" y="33"/>
                    <a:pt x="11" y="33"/>
                  </a:cubicBezTo>
                  <a:cubicBezTo>
                    <a:pt x="13" y="33"/>
                    <a:pt x="14" y="33"/>
                    <a:pt x="16" y="32"/>
                  </a:cubicBezTo>
                  <a:cubicBezTo>
                    <a:pt x="18" y="32"/>
                    <a:pt x="19" y="31"/>
                    <a:pt x="21" y="29"/>
                  </a:cubicBezTo>
                  <a:cubicBezTo>
                    <a:pt x="21" y="29"/>
                    <a:pt x="21" y="30"/>
                    <a:pt x="21" y="30"/>
                  </a:cubicBezTo>
                  <a:cubicBezTo>
                    <a:pt x="22" y="31"/>
                    <a:pt x="22" y="32"/>
                    <a:pt x="22" y="33"/>
                  </a:cubicBezTo>
                  <a:lnTo>
                    <a:pt x="31" y="33"/>
                  </a:lnTo>
                  <a:cubicBezTo>
                    <a:pt x="30" y="31"/>
                    <a:pt x="29" y="30"/>
                    <a:pt x="29" y="28"/>
                  </a:cubicBezTo>
                  <a:cubicBezTo>
                    <a:pt x="29" y="27"/>
                    <a:pt x="29" y="25"/>
                    <a:pt x="29" y="22"/>
                  </a:cubicBezTo>
                  <a:lnTo>
                    <a:pt x="29" y="13"/>
                  </a:lnTo>
                  <a:cubicBezTo>
                    <a:pt x="29" y="9"/>
                    <a:pt x="28" y="7"/>
                    <a:pt x="28" y="5"/>
                  </a:cubicBezTo>
                  <a:cubicBezTo>
                    <a:pt x="27" y="4"/>
                    <a:pt x="26" y="3"/>
                    <a:pt x="24" y="2"/>
                  </a:cubicBezTo>
                  <a:cubicBezTo>
                    <a:pt x="22" y="1"/>
                    <a:pt x="19" y="0"/>
                    <a:pt x="15" y="0"/>
                  </a:cubicBezTo>
                  <a:cubicBezTo>
                    <a:pt x="11" y="0"/>
                    <a:pt x="8" y="1"/>
                    <a:pt x="5" y="3"/>
                  </a:cubicBezTo>
                  <a:cubicBezTo>
                    <a:pt x="3" y="4"/>
                    <a:pt x="2" y="6"/>
                    <a:pt x="1" y="9"/>
                  </a:cubicBezTo>
                  <a:lnTo>
                    <a:pt x="9" y="11"/>
                  </a:lnTo>
                  <a:cubicBezTo>
                    <a:pt x="9" y="9"/>
                    <a:pt x="10" y="8"/>
                    <a:pt x="11" y="8"/>
                  </a:cubicBezTo>
                  <a:cubicBezTo>
                    <a:pt x="12" y="7"/>
                    <a:pt x="13" y="7"/>
                    <a:pt x="14" y="7"/>
                  </a:cubicBezTo>
                  <a:cubicBezTo>
                    <a:pt x="17" y="7"/>
                    <a:pt x="18" y="7"/>
                    <a:pt x="19" y="8"/>
                  </a:cubicBezTo>
                  <a:cubicBezTo>
                    <a:pt x="20" y="9"/>
                    <a:pt x="20" y="10"/>
                    <a:pt x="20" y="11"/>
                  </a:cubicBezTo>
                  <a:lnTo>
                    <a:pt x="20" y="12"/>
                  </a:lnTo>
                  <a:cubicBezTo>
                    <a:pt x="19" y="13"/>
                    <a:pt x="16" y="13"/>
                    <a:pt x="12" y="14"/>
                  </a:cubicBezTo>
                  <a:close/>
                  <a:moveTo>
                    <a:pt x="20" y="19"/>
                  </a:moveTo>
                  <a:lnTo>
                    <a:pt x="20" y="19"/>
                  </a:lnTo>
                  <a:cubicBezTo>
                    <a:pt x="20" y="21"/>
                    <a:pt x="20" y="23"/>
                    <a:pt x="20" y="23"/>
                  </a:cubicBezTo>
                  <a:cubicBezTo>
                    <a:pt x="20" y="24"/>
                    <a:pt x="19" y="25"/>
                    <a:pt x="18" y="26"/>
                  </a:cubicBezTo>
                  <a:cubicBezTo>
                    <a:pt x="16" y="27"/>
                    <a:pt x="15" y="28"/>
                    <a:pt x="13" y="28"/>
                  </a:cubicBezTo>
                  <a:cubicBezTo>
                    <a:pt x="12" y="28"/>
                    <a:pt x="11" y="27"/>
                    <a:pt x="10" y="26"/>
                  </a:cubicBezTo>
                  <a:cubicBezTo>
                    <a:pt x="9" y="25"/>
                    <a:pt x="9" y="24"/>
                    <a:pt x="9" y="23"/>
                  </a:cubicBezTo>
                  <a:cubicBezTo>
                    <a:pt x="9" y="22"/>
                    <a:pt x="9" y="21"/>
                    <a:pt x="10" y="20"/>
                  </a:cubicBezTo>
                  <a:cubicBezTo>
                    <a:pt x="11" y="20"/>
                    <a:pt x="13" y="19"/>
                    <a:pt x="15" y="19"/>
                  </a:cubicBezTo>
                  <a:cubicBezTo>
                    <a:pt x="17" y="18"/>
                    <a:pt x="19" y="18"/>
                    <a:pt x="20" y="18"/>
                  </a:cubicBezTo>
                  <a:lnTo>
                    <a:pt x="20" y="19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1" name="Freeform 1052"/>
            <p:cNvSpPr>
              <a:spLocks/>
            </p:cNvSpPr>
            <p:nvPr/>
          </p:nvSpPr>
          <p:spPr bwMode="auto">
            <a:xfrm>
              <a:off x="8416925" y="5643562"/>
              <a:ext cx="11113" cy="11113"/>
            </a:xfrm>
            <a:custGeom>
              <a:avLst/>
              <a:gdLst>
                <a:gd name="T0" fmla="*/ 30 w 30"/>
                <a:gd name="T1" fmla="*/ 32 h 32"/>
                <a:gd name="T2" fmla="*/ 30 w 30"/>
                <a:gd name="T3" fmla="*/ 0 h 32"/>
                <a:gd name="T4" fmla="*/ 21 w 30"/>
                <a:gd name="T5" fmla="*/ 0 h 32"/>
                <a:gd name="T6" fmla="*/ 21 w 30"/>
                <a:gd name="T7" fmla="*/ 12 h 32"/>
                <a:gd name="T8" fmla="*/ 9 w 30"/>
                <a:gd name="T9" fmla="*/ 12 h 32"/>
                <a:gd name="T10" fmla="*/ 9 w 30"/>
                <a:gd name="T11" fmla="*/ 0 h 32"/>
                <a:gd name="T12" fmla="*/ 0 w 30"/>
                <a:gd name="T13" fmla="*/ 0 h 32"/>
                <a:gd name="T14" fmla="*/ 0 w 30"/>
                <a:gd name="T15" fmla="*/ 32 h 32"/>
                <a:gd name="T16" fmla="*/ 9 w 30"/>
                <a:gd name="T17" fmla="*/ 32 h 32"/>
                <a:gd name="T18" fmla="*/ 9 w 30"/>
                <a:gd name="T19" fmla="*/ 18 h 32"/>
                <a:gd name="T20" fmla="*/ 21 w 30"/>
                <a:gd name="T21" fmla="*/ 18 h 32"/>
                <a:gd name="T22" fmla="*/ 21 w 30"/>
                <a:gd name="T23" fmla="*/ 32 h 32"/>
                <a:gd name="T24" fmla="*/ 30 w 30"/>
                <a:gd name="T2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2">
                  <a:moveTo>
                    <a:pt x="30" y="32"/>
                  </a:moveTo>
                  <a:lnTo>
                    <a:pt x="30" y="0"/>
                  </a:lnTo>
                  <a:lnTo>
                    <a:pt x="21" y="0"/>
                  </a:lnTo>
                  <a:lnTo>
                    <a:pt x="21" y="12"/>
                  </a:lnTo>
                  <a:lnTo>
                    <a:pt x="9" y="12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9" y="32"/>
                  </a:lnTo>
                  <a:lnTo>
                    <a:pt x="9" y="18"/>
                  </a:lnTo>
                  <a:lnTo>
                    <a:pt x="21" y="18"/>
                  </a:lnTo>
                  <a:lnTo>
                    <a:pt x="21" y="32"/>
                  </a:lnTo>
                  <a:lnTo>
                    <a:pt x="30" y="3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2" name="Freeform 1053"/>
            <p:cNvSpPr>
              <a:spLocks/>
            </p:cNvSpPr>
            <p:nvPr/>
          </p:nvSpPr>
          <p:spPr bwMode="auto">
            <a:xfrm>
              <a:off x="8431213" y="5643562"/>
              <a:ext cx="9525" cy="11113"/>
            </a:xfrm>
            <a:custGeom>
              <a:avLst/>
              <a:gdLst>
                <a:gd name="T0" fmla="*/ 0 w 27"/>
                <a:gd name="T1" fmla="*/ 0 h 32"/>
                <a:gd name="T2" fmla="*/ 0 w 27"/>
                <a:gd name="T3" fmla="*/ 32 h 32"/>
                <a:gd name="T4" fmla="*/ 9 w 27"/>
                <a:gd name="T5" fmla="*/ 32 h 32"/>
                <a:gd name="T6" fmla="*/ 9 w 27"/>
                <a:gd name="T7" fmla="*/ 18 h 32"/>
                <a:gd name="T8" fmla="*/ 12 w 27"/>
                <a:gd name="T9" fmla="*/ 19 h 32"/>
                <a:gd name="T10" fmla="*/ 14 w 27"/>
                <a:gd name="T11" fmla="*/ 23 h 32"/>
                <a:gd name="T12" fmla="*/ 18 w 27"/>
                <a:gd name="T13" fmla="*/ 32 h 32"/>
                <a:gd name="T14" fmla="*/ 27 w 27"/>
                <a:gd name="T15" fmla="*/ 32 h 32"/>
                <a:gd name="T16" fmla="*/ 23 w 27"/>
                <a:gd name="T17" fmla="*/ 23 h 32"/>
                <a:gd name="T18" fmla="*/ 22 w 27"/>
                <a:gd name="T19" fmla="*/ 22 h 32"/>
                <a:gd name="T20" fmla="*/ 19 w 27"/>
                <a:gd name="T21" fmla="*/ 18 h 32"/>
                <a:gd name="T22" fmla="*/ 15 w 27"/>
                <a:gd name="T23" fmla="*/ 16 h 32"/>
                <a:gd name="T24" fmla="*/ 20 w 27"/>
                <a:gd name="T25" fmla="*/ 10 h 32"/>
                <a:gd name="T26" fmla="*/ 22 w 27"/>
                <a:gd name="T27" fmla="*/ 6 h 32"/>
                <a:gd name="T28" fmla="*/ 26 w 27"/>
                <a:gd name="T29" fmla="*/ 6 h 32"/>
                <a:gd name="T30" fmla="*/ 26 w 27"/>
                <a:gd name="T31" fmla="*/ 0 h 32"/>
                <a:gd name="T32" fmla="*/ 23 w 27"/>
                <a:gd name="T33" fmla="*/ 0 h 32"/>
                <a:gd name="T34" fmla="*/ 17 w 27"/>
                <a:gd name="T35" fmla="*/ 1 h 32"/>
                <a:gd name="T36" fmla="*/ 14 w 27"/>
                <a:gd name="T37" fmla="*/ 7 h 32"/>
                <a:gd name="T38" fmla="*/ 12 w 27"/>
                <a:gd name="T39" fmla="*/ 12 h 32"/>
                <a:gd name="T40" fmla="*/ 9 w 27"/>
                <a:gd name="T41" fmla="*/ 13 h 32"/>
                <a:gd name="T42" fmla="*/ 9 w 27"/>
                <a:gd name="T43" fmla="*/ 0 h 32"/>
                <a:gd name="T44" fmla="*/ 0 w 27"/>
                <a:gd name="T4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" h="32">
                  <a:moveTo>
                    <a:pt x="0" y="0"/>
                  </a:moveTo>
                  <a:lnTo>
                    <a:pt x="0" y="32"/>
                  </a:lnTo>
                  <a:lnTo>
                    <a:pt x="9" y="32"/>
                  </a:lnTo>
                  <a:lnTo>
                    <a:pt x="9" y="18"/>
                  </a:lnTo>
                  <a:cubicBezTo>
                    <a:pt x="10" y="18"/>
                    <a:pt x="11" y="19"/>
                    <a:pt x="12" y="19"/>
                  </a:cubicBezTo>
                  <a:cubicBezTo>
                    <a:pt x="12" y="20"/>
                    <a:pt x="13" y="21"/>
                    <a:pt x="14" y="23"/>
                  </a:cubicBezTo>
                  <a:lnTo>
                    <a:pt x="18" y="32"/>
                  </a:lnTo>
                  <a:lnTo>
                    <a:pt x="27" y="32"/>
                  </a:lnTo>
                  <a:lnTo>
                    <a:pt x="23" y="23"/>
                  </a:lnTo>
                  <a:cubicBezTo>
                    <a:pt x="22" y="23"/>
                    <a:pt x="22" y="23"/>
                    <a:pt x="22" y="22"/>
                  </a:cubicBezTo>
                  <a:cubicBezTo>
                    <a:pt x="21" y="20"/>
                    <a:pt x="20" y="19"/>
                    <a:pt x="19" y="18"/>
                  </a:cubicBezTo>
                  <a:cubicBezTo>
                    <a:pt x="18" y="17"/>
                    <a:pt x="17" y="16"/>
                    <a:pt x="15" y="16"/>
                  </a:cubicBezTo>
                  <a:cubicBezTo>
                    <a:pt x="17" y="15"/>
                    <a:pt x="19" y="13"/>
                    <a:pt x="20" y="10"/>
                  </a:cubicBezTo>
                  <a:cubicBezTo>
                    <a:pt x="20" y="8"/>
                    <a:pt x="21" y="7"/>
                    <a:pt x="22" y="6"/>
                  </a:cubicBezTo>
                  <a:cubicBezTo>
                    <a:pt x="22" y="6"/>
                    <a:pt x="24" y="6"/>
                    <a:pt x="26" y="6"/>
                  </a:cubicBezTo>
                  <a:lnTo>
                    <a:pt x="26" y="0"/>
                  </a:lnTo>
                  <a:cubicBezTo>
                    <a:pt x="24" y="0"/>
                    <a:pt x="23" y="0"/>
                    <a:pt x="23" y="0"/>
                  </a:cubicBezTo>
                  <a:cubicBezTo>
                    <a:pt x="21" y="0"/>
                    <a:pt x="19" y="0"/>
                    <a:pt x="17" y="1"/>
                  </a:cubicBezTo>
                  <a:cubicBezTo>
                    <a:pt x="16" y="2"/>
                    <a:pt x="15" y="4"/>
                    <a:pt x="14" y="7"/>
                  </a:cubicBezTo>
                  <a:cubicBezTo>
                    <a:pt x="13" y="10"/>
                    <a:pt x="12" y="11"/>
                    <a:pt x="12" y="12"/>
                  </a:cubicBezTo>
                  <a:cubicBezTo>
                    <a:pt x="11" y="12"/>
                    <a:pt x="10" y="13"/>
                    <a:pt x="9" y="13"/>
                  </a:cubicBez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3" name="Freeform 1054"/>
            <p:cNvSpPr>
              <a:spLocks noEditPoints="1"/>
            </p:cNvSpPr>
            <p:nvPr/>
          </p:nvSpPr>
          <p:spPr bwMode="auto">
            <a:xfrm>
              <a:off x="8447088" y="5643562"/>
              <a:ext cx="14288" cy="14288"/>
            </a:xfrm>
            <a:custGeom>
              <a:avLst/>
              <a:gdLst>
                <a:gd name="T0" fmla="*/ 39 w 39"/>
                <a:gd name="T1" fmla="*/ 40 h 40"/>
                <a:gd name="T2" fmla="*/ 39 w 39"/>
                <a:gd name="T3" fmla="*/ 25 h 40"/>
                <a:gd name="T4" fmla="*/ 35 w 39"/>
                <a:gd name="T5" fmla="*/ 25 h 40"/>
                <a:gd name="T6" fmla="*/ 35 w 39"/>
                <a:gd name="T7" fmla="*/ 0 h 40"/>
                <a:gd name="T8" fmla="*/ 9 w 39"/>
                <a:gd name="T9" fmla="*/ 0 h 40"/>
                <a:gd name="T10" fmla="*/ 7 w 39"/>
                <a:gd name="T11" fmla="*/ 17 h 40"/>
                <a:gd name="T12" fmla="*/ 3 w 39"/>
                <a:gd name="T13" fmla="*/ 25 h 40"/>
                <a:gd name="T14" fmla="*/ 0 w 39"/>
                <a:gd name="T15" fmla="*/ 25 h 40"/>
                <a:gd name="T16" fmla="*/ 0 w 39"/>
                <a:gd name="T17" fmla="*/ 40 h 40"/>
                <a:gd name="T18" fmla="*/ 7 w 39"/>
                <a:gd name="T19" fmla="*/ 40 h 40"/>
                <a:gd name="T20" fmla="*/ 7 w 39"/>
                <a:gd name="T21" fmla="*/ 32 h 40"/>
                <a:gd name="T22" fmla="*/ 31 w 39"/>
                <a:gd name="T23" fmla="*/ 32 h 40"/>
                <a:gd name="T24" fmla="*/ 31 w 39"/>
                <a:gd name="T25" fmla="*/ 40 h 40"/>
                <a:gd name="T26" fmla="*/ 39 w 39"/>
                <a:gd name="T27" fmla="*/ 40 h 40"/>
                <a:gd name="T28" fmla="*/ 27 w 39"/>
                <a:gd name="T29" fmla="*/ 25 h 40"/>
                <a:gd name="T30" fmla="*/ 27 w 39"/>
                <a:gd name="T31" fmla="*/ 25 h 40"/>
                <a:gd name="T32" fmla="*/ 12 w 39"/>
                <a:gd name="T33" fmla="*/ 25 h 40"/>
                <a:gd name="T34" fmla="*/ 16 w 39"/>
                <a:gd name="T35" fmla="*/ 7 h 40"/>
                <a:gd name="T36" fmla="*/ 27 w 39"/>
                <a:gd name="T37" fmla="*/ 7 h 40"/>
                <a:gd name="T38" fmla="*/ 27 w 39"/>
                <a:gd name="T39" fmla="*/ 2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" h="40">
                  <a:moveTo>
                    <a:pt x="39" y="40"/>
                  </a:moveTo>
                  <a:lnTo>
                    <a:pt x="39" y="25"/>
                  </a:lnTo>
                  <a:lnTo>
                    <a:pt x="35" y="25"/>
                  </a:lnTo>
                  <a:lnTo>
                    <a:pt x="35" y="0"/>
                  </a:lnTo>
                  <a:lnTo>
                    <a:pt x="9" y="0"/>
                  </a:lnTo>
                  <a:cubicBezTo>
                    <a:pt x="8" y="8"/>
                    <a:pt x="8" y="14"/>
                    <a:pt x="7" y="17"/>
                  </a:cubicBezTo>
                  <a:cubicBezTo>
                    <a:pt x="6" y="21"/>
                    <a:pt x="5" y="23"/>
                    <a:pt x="3" y="25"/>
                  </a:cubicBezTo>
                  <a:lnTo>
                    <a:pt x="0" y="25"/>
                  </a:lnTo>
                  <a:lnTo>
                    <a:pt x="0" y="40"/>
                  </a:lnTo>
                  <a:lnTo>
                    <a:pt x="7" y="40"/>
                  </a:lnTo>
                  <a:lnTo>
                    <a:pt x="7" y="32"/>
                  </a:lnTo>
                  <a:lnTo>
                    <a:pt x="31" y="32"/>
                  </a:lnTo>
                  <a:lnTo>
                    <a:pt x="31" y="40"/>
                  </a:lnTo>
                  <a:lnTo>
                    <a:pt x="39" y="40"/>
                  </a:lnTo>
                  <a:close/>
                  <a:moveTo>
                    <a:pt x="27" y="25"/>
                  </a:moveTo>
                  <a:lnTo>
                    <a:pt x="27" y="25"/>
                  </a:lnTo>
                  <a:lnTo>
                    <a:pt x="12" y="25"/>
                  </a:lnTo>
                  <a:cubicBezTo>
                    <a:pt x="14" y="22"/>
                    <a:pt x="16" y="16"/>
                    <a:pt x="16" y="7"/>
                  </a:cubicBezTo>
                  <a:lnTo>
                    <a:pt x="27" y="7"/>
                  </a:lnTo>
                  <a:lnTo>
                    <a:pt x="27" y="25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4" name="Freeform 1055"/>
            <p:cNvSpPr>
              <a:spLocks noEditPoints="1"/>
            </p:cNvSpPr>
            <p:nvPr/>
          </p:nvSpPr>
          <p:spPr bwMode="auto">
            <a:xfrm>
              <a:off x="8462963" y="5643562"/>
              <a:ext cx="11113" cy="11113"/>
            </a:xfrm>
            <a:custGeom>
              <a:avLst/>
              <a:gdLst>
                <a:gd name="T0" fmla="*/ 28 w 31"/>
                <a:gd name="T1" fmla="*/ 5 h 33"/>
                <a:gd name="T2" fmla="*/ 24 w 31"/>
                <a:gd name="T3" fmla="*/ 2 h 33"/>
                <a:gd name="T4" fmla="*/ 15 w 31"/>
                <a:gd name="T5" fmla="*/ 0 h 33"/>
                <a:gd name="T6" fmla="*/ 10 w 31"/>
                <a:gd name="T7" fmla="*/ 1 h 33"/>
                <a:gd name="T8" fmla="*/ 6 w 31"/>
                <a:gd name="T9" fmla="*/ 3 h 33"/>
                <a:gd name="T10" fmla="*/ 1 w 31"/>
                <a:gd name="T11" fmla="*/ 9 h 33"/>
                <a:gd name="T12" fmla="*/ 9 w 31"/>
                <a:gd name="T13" fmla="*/ 11 h 33"/>
                <a:gd name="T14" fmla="*/ 11 w 31"/>
                <a:gd name="T15" fmla="*/ 8 h 33"/>
                <a:gd name="T16" fmla="*/ 15 w 31"/>
                <a:gd name="T17" fmla="*/ 7 h 33"/>
                <a:gd name="T18" fmla="*/ 19 w 31"/>
                <a:gd name="T19" fmla="*/ 8 h 33"/>
                <a:gd name="T20" fmla="*/ 21 w 31"/>
                <a:gd name="T21" fmla="*/ 11 h 33"/>
                <a:gd name="T22" fmla="*/ 21 w 31"/>
                <a:gd name="T23" fmla="*/ 12 h 33"/>
                <a:gd name="T24" fmla="*/ 12 w 31"/>
                <a:gd name="T25" fmla="*/ 14 h 33"/>
                <a:gd name="T26" fmla="*/ 8 w 31"/>
                <a:gd name="T27" fmla="*/ 15 h 33"/>
                <a:gd name="T28" fmla="*/ 5 w 31"/>
                <a:gd name="T29" fmla="*/ 16 h 33"/>
                <a:gd name="T30" fmla="*/ 2 w 31"/>
                <a:gd name="T31" fmla="*/ 19 h 33"/>
                <a:gd name="T32" fmla="*/ 0 w 31"/>
                <a:gd name="T33" fmla="*/ 24 h 33"/>
                <a:gd name="T34" fmla="*/ 1 w 31"/>
                <a:gd name="T35" fmla="*/ 28 h 33"/>
                <a:gd name="T36" fmla="*/ 3 w 31"/>
                <a:gd name="T37" fmla="*/ 31 h 33"/>
                <a:gd name="T38" fmla="*/ 11 w 31"/>
                <a:gd name="T39" fmla="*/ 33 h 33"/>
                <a:gd name="T40" fmla="*/ 16 w 31"/>
                <a:gd name="T41" fmla="*/ 32 h 33"/>
                <a:gd name="T42" fmla="*/ 21 w 31"/>
                <a:gd name="T43" fmla="*/ 29 h 33"/>
                <a:gd name="T44" fmla="*/ 22 w 31"/>
                <a:gd name="T45" fmla="*/ 30 h 33"/>
                <a:gd name="T46" fmla="*/ 22 w 31"/>
                <a:gd name="T47" fmla="*/ 33 h 33"/>
                <a:gd name="T48" fmla="*/ 31 w 31"/>
                <a:gd name="T49" fmla="*/ 33 h 33"/>
                <a:gd name="T50" fmla="*/ 29 w 31"/>
                <a:gd name="T51" fmla="*/ 28 h 33"/>
                <a:gd name="T52" fmla="*/ 29 w 31"/>
                <a:gd name="T53" fmla="*/ 22 h 33"/>
                <a:gd name="T54" fmla="*/ 29 w 31"/>
                <a:gd name="T55" fmla="*/ 13 h 33"/>
                <a:gd name="T56" fmla="*/ 28 w 31"/>
                <a:gd name="T57" fmla="*/ 5 h 33"/>
                <a:gd name="T58" fmla="*/ 21 w 31"/>
                <a:gd name="T59" fmla="*/ 19 h 33"/>
                <a:gd name="T60" fmla="*/ 21 w 31"/>
                <a:gd name="T61" fmla="*/ 19 h 33"/>
                <a:gd name="T62" fmla="*/ 20 w 31"/>
                <a:gd name="T63" fmla="*/ 23 h 33"/>
                <a:gd name="T64" fmla="*/ 18 w 31"/>
                <a:gd name="T65" fmla="*/ 26 h 33"/>
                <a:gd name="T66" fmla="*/ 14 w 31"/>
                <a:gd name="T67" fmla="*/ 28 h 33"/>
                <a:gd name="T68" fmla="*/ 10 w 31"/>
                <a:gd name="T69" fmla="*/ 26 h 33"/>
                <a:gd name="T70" fmla="*/ 9 w 31"/>
                <a:gd name="T71" fmla="*/ 23 h 33"/>
                <a:gd name="T72" fmla="*/ 11 w 31"/>
                <a:gd name="T73" fmla="*/ 20 h 33"/>
                <a:gd name="T74" fmla="*/ 15 w 31"/>
                <a:gd name="T75" fmla="*/ 19 h 33"/>
                <a:gd name="T76" fmla="*/ 21 w 31"/>
                <a:gd name="T77" fmla="*/ 18 h 33"/>
                <a:gd name="T78" fmla="*/ 21 w 31"/>
                <a:gd name="T79" fmla="*/ 1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33">
                  <a:moveTo>
                    <a:pt x="28" y="5"/>
                  </a:moveTo>
                  <a:cubicBezTo>
                    <a:pt x="27" y="4"/>
                    <a:pt x="26" y="3"/>
                    <a:pt x="24" y="2"/>
                  </a:cubicBezTo>
                  <a:cubicBezTo>
                    <a:pt x="22" y="1"/>
                    <a:pt x="19" y="0"/>
                    <a:pt x="15" y="0"/>
                  </a:cubicBezTo>
                  <a:cubicBezTo>
                    <a:pt x="13" y="0"/>
                    <a:pt x="11" y="1"/>
                    <a:pt x="10" y="1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4" y="4"/>
                    <a:pt x="2" y="6"/>
                    <a:pt x="1" y="9"/>
                  </a:cubicBezTo>
                  <a:lnTo>
                    <a:pt x="9" y="11"/>
                  </a:lnTo>
                  <a:cubicBezTo>
                    <a:pt x="10" y="9"/>
                    <a:pt x="10" y="8"/>
                    <a:pt x="11" y="8"/>
                  </a:cubicBezTo>
                  <a:cubicBezTo>
                    <a:pt x="12" y="7"/>
                    <a:pt x="13" y="7"/>
                    <a:pt x="15" y="7"/>
                  </a:cubicBezTo>
                  <a:cubicBezTo>
                    <a:pt x="17" y="7"/>
                    <a:pt x="19" y="7"/>
                    <a:pt x="19" y="8"/>
                  </a:cubicBezTo>
                  <a:cubicBezTo>
                    <a:pt x="20" y="9"/>
                    <a:pt x="21" y="10"/>
                    <a:pt x="21" y="11"/>
                  </a:cubicBezTo>
                  <a:lnTo>
                    <a:pt x="21" y="12"/>
                  </a:lnTo>
                  <a:cubicBezTo>
                    <a:pt x="19" y="13"/>
                    <a:pt x="16" y="13"/>
                    <a:pt x="12" y="14"/>
                  </a:cubicBezTo>
                  <a:cubicBezTo>
                    <a:pt x="11" y="14"/>
                    <a:pt x="9" y="15"/>
                    <a:pt x="8" y="15"/>
                  </a:cubicBezTo>
                  <a:cubicBezTo>
                    <a:pt x="7" y="15"/>
                    <a:pt x="6" y="16"/>
                    <a:pt x="5" y="16"/>
                  </a:cubicBezTo>
                  <a:cubicBezTo>
                    <a:pt x="4" y="17"/>
                    <a:pt x="2" y="18"/>
                    <a:pt x="2" y="19"/>
                  </a:cubicBezTo>
                  <a:cubicBezTo>
                    <a:pt x="1" y="21"/>
                    <a:pt x="0" y="22"/>
                    <a:pt x="0" y="24"/>
                  </a:cubicBezTo>
                  <a:cubicBezTo>
                    <a:pt x="0" y="25"/>
                    <a:pt x="0" y="27"/>
                    <a:pt x="1" y="28"/>
                  </a:cubicBezTo>
                  <a:cubicBezTo>
                    <a:pt x="1" y="29"/>
                    <a:pt x="2" y="30"/>
                    <a:pt x="3" y="31"/>
                  </a:cubicBezTo>
                  <a:cubicBezTo>
                    <a:pt x="5" y="33"/>
                    <a:pt x="8" y="33"/>
                    <a:pt x="11" y="33"/>
                  </a:cubicBezTo>
                  <a:cubicBezTo>
                    <a:pt x="13" y="33"/>
                    <a:pt x="15" y="33"/>
                    <a:pt x="16" y="32"/>
                  </a:cubicBezTo>
                  <a:cubicBezTo>
                    <a:pt x="18" y="32"/>
                    <a:pt x="20" y="31"/>
                    <a:pt x="21" y="29"/>
                  </a:cubicBezTo>
                  <a:cubicBezTo>
                    <a:pt x="21" y="29"/>
                    <a:pt x="21" y="30"/>
                    <a:pt x="22" y="30"/>
                  </a:cubicBezTo>
                  <a:cubicBezTo>
                    <a:pt x="22" y="31"/>
                    <a:pt x="22" y="32"/>
                    <a:pt x="22" y="33"/>
                  </a:cubicBezTo>
                  <a:lnTo>
                    <a:pt x="31" y="33"/>
                  </a:lnTo>
                  <a:cubicBezTo>
                    <a:pt x="30" y="31"/>
                    <a:pt x="30" y="30"/>
                    <a:pt x="29" y="28"/>
                  </a:cubicBezTo>
                  <a:cubicBezTo>
                    <a:pt x="29" y="27"/>
                    <a:pt x="29" y="25"/>
                    <a:pt x="29" y="22"/>
                  </a:cubicBezTo>
                  <a:lnTo>
                    <a:pt x="29" y="13"/>
                  </a:lnTo>
                  <a:cubicBezTo>
                    <a:pt x="29" y="9"/>
                    <a:pt x="29" y="7"/>
                    <a:pt x="28" y="5"/>
                  </a:cubicBezTo>
                  <a:close/>
                  <a:moveTo>
                    <a:pt x="21" y="19"/>
                  </a:moveTo>
                  <a:lnTo>
                    <a:pt x="21" y="19"/>
                  </a:lnTo>
                  <a:cubicBezTo>
                    <a:pt x="21" y="21"/>
                    <a:pt x="20" y="23"/>
                    <a:pt x="20" y="23"/>
                  </a:cubicBezTo>
                  <a:cubicBezTo>
                    <a:pt x="20" y="24"/>
                    <a:pt x="19" y="25"/>
                    <a:pt x="18" y="26"/>
                  </a:cubicBezTo>
                  <a:cubicBezTo>
                    <a:pt x="17" y="27"/>
                    <a:pt x="15" y="28"/>
                    <a:pt x="14" y="28"/>
                  </a:cubicBezTo>
                  <a:cubicBezTo>
                    <a:pt x="12" y="28"/>
                    <a:pt x="11" y="27"/>
                    <a:pt x="10" y="26"/>
                  </a:cubicBezTo>
                  <a:cubicBezTo>
                    <a:pt x="9" y="25"/>
                    <a:pt x="9" y="24"/>
                    <a:pt x="9" y="23"/>
                  </a:cubicBezTo>
                  <a:cubicBezTo>
                    <a:pt x="9" y="22"/>
                    <a:pt x="9" y="21"/>
                    <a:pt x="11" y="20"/>
                  </a:cubicBezTo>
                  <a:cubicBezTo>
                    <a:pt x="11" y="20"/>
                    <a:pt x="13" y="19"/>
                    <a:pt x="15" y="19"/>
                  </a:cubicBezTo>
                  <a:cubicBezTo>
                    <a:pt x="18" y="18"/>
                    <a:pt x="19" y="18"/>
                    <a:pt x="21" y="18"/>
                  </a:cubicBezTo>
                  <a:lnTo>
                    <a:pt x="21" y="19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5" name="Freeform 1056"/>
            <p:cNvSpPr>
              <a:spLocks/>
            </p:cNvSpPr>
            <p:nvPr/>
          </p:nvSpPr>
          <p:spPr bwMode="auto">
            <a:xfrm>
              <a:off x="8475663" y="5643562"/>
              <a:ext cx="11113" cy="11113"/>
            </a:xfrm>
            <a:custGeom>
              <a:avLst/>
              <a:gdLst>
                <a:gd name="T0" fmla="*/ 21 w 30"/>
                <a:gd name="T1" fmla="*/ 12 h 32"/>
                <a:gd name="T2" fmla="*/ 9 w 30"/>
                <a:gd name="T3" fmla="*/ 12 h 32"/>
                <a:gd name="T4" fmla="*/ 9 w 30"/>
                <a:gd name="T5" fmla="*/ 0 h 32"/>
                <a:gd name="T6" fmla="*/ 0 w 30"/>
                <a:gd name="T7" fmla="*/ 0 h 32"/>
                <a:gd name="T8" fmla="*/ 0 w 30"/>
                <a:gd name="T9" fmla="*/ 32 h 32"/>
                <a:gd name="T10" fmla="*/ 9 w 30"/>
                <a:gd name="T11" fmla="*/ 32 h 32"/>
                <a:gd name="T12" fmla="*/ 9 w 30"/>
                <a:gd name="T13" fmla="*/ 18 h 32"/>
                <a:gd name="T14" fmla="*/ 21 w 30"/>
                <a:gd name="T15" fmla="*/ 18 h 32"/>
                <a:gd name="T16" fmla="*/ 21 w 30"/>
                <a:gd name="T17" fmla="*/ 32 h 32"/>
                <a:gd name="T18" fmla="*/ 30 w 30"/>
                <a:gd name="T19" fmla="*/ 32 h 32"/>
                <a:gd name="T20" fmla="*/ 30 w 30"/>
                <a:gd name="T21" fmla="*/ 0 h 32"/>
                <a:gd name="T22" fmla="*/ 21 w 30"/>
                <a:gd name="T23" fmla="*/ 0 h 32"/>
                <a:gd name="T24" fmla="*/ 21 w 30"/>
                <a:gd name="T25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2">
                  <a:moveTo>
                    <a:pt x="21" y="12"/>
                  </a:moveTo>
                  <a:lnTo>
                    <a:pt x="9" y="12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9" y="32"/>
                  </a:lnTo>
                  <a:lnTo>
                    <a:pt x="9" y="18"/>
                  </a:lnTo>
                  <a:lnTo>
                    <a:pt x="21" y="18"/>
                  </a:lnTo>
                  <a:lnTo>
                    <a:pt x="21" y="32"/>
                  </a:lnTo>
                  <a:lnTo>
                    <a:pt x="30" y="32"/>
                  </a:lnTo>
                  <a:lnTo>
                    <a:pt x="30" y="0"/>
                  </a:lnTo>
                  <a:lnTo>
                    <a:pt x="21" y="0"/>
                  </a:lnTo>
                  <a:lnTo>
                    <a:pt x="21" y="1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6" name="Freeform 1057"/>
            <p:cNvSpPr>
              <a:spLocks noEditPoints="1"/>
            </p:cNvSpPr>
            <p:nvPr/>
          </p:nvSpPr>
          <p:spPr bwMode="auto">
            <a:xfrm>
              <a:off x="8504238" y="5643562"/>
              <a:ext cx="11113" cy="11113"/>
            </a:xfrm>
            <a:custGeom>
              <a:avLst/>
              <a:gdLst>
                <a:gd name="T0" fmla="*/ 28 w 31"/>
                <a:gd name="T1" fmla="*/ 29 h 32"/>
                <a:gd name="T2" fmla="*/ 31 w 31"/>
                <a:gd name="T3" fmla="*/ 23 h 32"/>
                <a:gd name="T4" fmla="*/ 30 w 31"/>
                <a:gd name="T5" fmla="*/ 17 h 32"/>
                <a:gd name="T6" fmla="*/ 25 w 31"/>
                <a:gd name="T7" fmla="*/ 14 h 32"/>
                <a:gd name="T8" fmla="*/ 17 w 31"/>
                <a:gd name="T9" fmla="*/ 13 h 32"/>
                <a:gd name="T10" fmla="*/ 9 w 31"/>
                <a:gd name="T11" fmla="*/ 13 h 32"/>
                <a:gd name="T12" fmla="*/ 9 w 31"/>
                <a:gd name="T13" fmla="*/ 0 h 32"/>
                <a:gd name="T14" fmla="*/ 0 w 31"/>
                <a:gd name="T15" fmla="*/ 0 h 32"/>
                <a:gd name="T16" fmla="*/ 0 w 31"/>
                <a:gd name="T17" fmla="*/ 32 h 32"/>
                <a:gd name="T18" fmla="*/ 18 w 31"/>
                <a:gd name="T19" fmla="*/ 32 h 32"/>
                <a:gd name="T20" fmla="*/ 28 w 31"/>
                <a:gd name="T21" fmla="*/ 29 h 32"/>
                <a:gd name="T22" fmla="*/ 9 w 31"/>
                <a:gd name="T23" fmla="*/ 26 h 32"/>
                <a:gd name="T24" fmla="*/ 9 w 31"/>
                <a:gd name="T25" fmla="*/ 26 h 32"/>
                <a:gd name="T26" fmla="*/ 9 w 31"/>
                <a:gd name="T27" fmla="*/ 18 h 32"/>
                <a:gd name="T28" fmla="*/ 14 w 31"/>
                <a:gd name="T29" fmla="*/ 18 h 32"/>
                <a:gd name="T30" fmla="*/ 21 w 31"/>
                <a:gd name="T31" fmla="*/ 19 h 32"/>
                <a:gd name="T32" fmla="*/ 23 w 31"/>
                <a:gd name="T33" fmla="*/ 22 h 32"/>
                <a:gd name="T34" fmla="*/ 21 w 31"/>
                <a:gd name="T35" fmla="*/ 25 h 32"/>
                <a:gd name="T36" fmla="*/ 17 w 31"/>
                <a:gd name="T37" fmla="*/ 26 h 32"/>
                <a:gd name="T38" fmla="*/ 9 w 31"/>
                <a:gd name="T39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32">
                  <a:moveTo>
                    <a:pt x="28" y="29"/>
                  </a:moveTo>
                  <a:cubicBezTo>
                    <a:pt x="30" y="28"/>
                    <a:pt x="31" y="26"/>
                    <a:pt x="31" y="23"/>
                  </a:cubicBezTo>
                  <a:cubicBezTo>
                    <a:pt x="31" y="20"/>
                    <a:pt x="31" y="19"/>
                    <a:pt x="30" y="17"/>
                  </a:cubicBezTo>
                  <a:cubicBezTo>
                    <a:pt x="28" y="15"/>
                    <a:pt x="27" y="14"/>
                    <a:pt x="25" y="14"/>
                  </a:cubicBezTo>
                  <a:cubicBezTo>
                    <a:pt x="23" y="14"/>
                    <a:pt x="21" y="13"/>
                    <a:pt x="17" y="13"/>
                  </a:cubicBezTo>
                  <a:lnTo>
                    <a:pt x="9" y="13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18" y="32"/>
                  </a:lnTo>
                  <a:cubicBezTo>
                    <a:pt x="23" y="32"/>
                    <a:pt x="26" y="31"/>
                    <a:pt x="28" y="29"/>
                  </a:cubicBezTo>
                  <a:close/>
                  <a:moveTo>
                    <a:pt x="9" y="26"/>
                  </a:moveTo>
                  <a:lnTo>
                    <a:pt x="9" y="26"/>
                  </a:lnTo>
                  <a:lnTo>
                    <a:pt x="9" y="18"/>
                  </a:lnTo>
                  <a:lnTo>
                    <a:pt x="14" y="18"/>
                  </a:lnTo>
                  <a:cubicBezTo>
                    <a:pt x="17" y="18"/>
                    <a:pt x="19" y="19"/>
                    <a:pt x="21" y="19"/>
                  </a:cubicBezTo>
                  <a:cubicBezTo>
                    <a:pt x="22" y="20"/>
                    <a:pt x="23" y="21"/>
                    <a:pt x="23" y="22"/>
                  </a:cubicBezTo>
                  <a:cubicBezTo>
                    <a:pt x="23" y="24"/>
                    <a:pt x="22" y="25"/>
                    <a:pt x="21" y="25"/>
                  </a:cubicBezTo>
                  <a:cubicBezTo>
                    <a:pt x="20" y="26"/>
                    <a:pt x="19" y="26"/>
                    <a:pt x="17" y="26"/>
                  </a:cubicBezTo>
                  <a:lnTo>
                    <a:pt x="9" y="26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7" name="Freeform 1058"/>
            <p:cNvSpPr>
              <a:spLocks/>
            </p:cNvSpPr>
            <p:nvPr/>
          </p:nvSpPr>
          <p:spPr bwMode="auto">
            <a:xfrm>
              <a:off x="8516938" y="5643562"/>
              <a:ext cx="3175" cy="11113"/>
            </a:xfrm>
            <a:custGeom>
              <a:avLst/>
              <a:gdLst>
                <a:gd name="T0" fmla="*/ 9 w 9"/>
                <a:gd name="T1" fmla="*/ 0 h 32"/>
                <a:gd name="T2" fmla="*/ 0 w 9"/>
                <a:gd name="T3" fmla="*/ 0 h 32"/>
                <a:gd name="T4" fmla="*/ 0 w 9"/>
                <a:gd name="T5" fmla="*/ 0 h 32"/>
                <a:gd name="T6" fmla="*/ 0 w 9"/>
                <a:gd name="T7" fmla="*/ 32 h 32"/>
                <a:gd name="T8" fmla="*/ 0 w 9"/>
                <a:gd name="T9" fmla="*/ 32 h 32"/>
                <a:gd name="T10" fmla="*/ 9 w 9"/>
                <a:gd name="T11" fmla="*/ 32 h 32"/>
                <a:gd name="T12" fmla="*/ 9 w 9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32">
                  <a:moveTo>
                    <a:pt x="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9" y="32"/>
                  </a:ln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8" name="Freeform 1059"/>
            <p:cNvSpPr>
              <a:spLocks/>
            </p:cNvSpPr>
            <p:nvPr/>
          </p:nvSpPr>
          <p:spPr bwMode="auto">
            <a:xfrm>
              <a:off x="8521700" y="5643562"/>
              <a:ext cx="12700" cy="11113"/>
            </a:xfrm>
            <a:custGeom>
              <a:avLst/>
              <a:gdLst>
                <a:gd name="T0" fmla="*/ 16 w 34"/>
                <a:gd name="T1" fmla="*/ 22 h 32"/>
                <a:gd name="T2" fmla="*/ 23 w 34"/>
                <a:gd name="T3" fmla="*/ 32 h 32"/>
                <a:gd name="T4" fmla="*/ 34 w 34"/>
                <a:gd name="T5" fmla="*/ 32 h 32"/>
                <a:gd name="T6" fmla="*/ 22 w 34"/>
                <a:gd name="T7" fmla="*/ 15 h 32"/>
                <a:gd name="T8" fmla="*/ 33 w 34"/>
                <a:gd name="T9" fmla="*/ 0 h 32"/>
                <a:gd name="T10" fmla="*/ 22 w 34"/>
                <a:gd name="T11" fmla="*/ 0 h 32"/>
                <a:gd name="T12" fmla="*/ 16 w 34"/>
                <a:gd name="T13" fmla="*/ 9 h 32"/>
                <a:gd name="T14" fmla="*/ 11 w 34"/>
                <a:gd name="T15" fmla="*/ 0 h 32"/>
                <a:gd name="T16" fmla="*/ 0 w 34"/>
                <a:gd name="T17" fmla="*/ 0 h 32"/>
                <a:gd name="T18" fmla="*/ 11 w 34"/>
                <a:gd name="T19" fmla="*/ 15 h 32"/>
                <a:gd name="T20" fmla="*/ 0 w 34"/>
                <a:gd name="T21" fmla="*/ 32 h 32"/>
                <a:gd name="T22" fmla="*/ 10 w 34"/>
                <a:gd name="T23" fmla="*/ 32 h 32"/>
                <a:gd name="T24" fmla="*/ 16 w 34"/>
                <a:gd name="T25" fmla="*/ 2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32">
                  <a:moveTo>
                    <a:pt x="16" y="22"/>
                  </a:moveTo>
                  <a:lnTo>
                    <a:pt x="23" y="32"/>
                  </a:lnTo>
                  <a:lnTo>
                    <a:pt x="34" y="32"/>
                  </a:lnTo>
                  <a:lnTo>
                    <a:pt x="22" y="15"/>
                  </a:lnTo>
                  <a:lnTo>
                    <a:pt x="33" y="0"/>
                  </a:lnTo>
                  <a:lnTo>
                    <a:pt x="22" y="0"/>
                  </a:lnTo>
                  <a:lnTo>
                    <a:pt x="16" y="9"/>
                  </a:lnTo>
                  <a:lnTo>
                    <a:pt x="11" y="0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0" y="32"/>
                  </a:lnTo>
                  <a:lnTo>
                    <a:pt x="10" y="32"/>
                  </a:lnTo>
                  <a:lnTo>
                    <a:pt x="16" y="2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9" name="Freeform 1060"/>
            <p:cNvSpPr>
              <a:spLocks/>
            </p:cNvSpPr>
            <p:nvPr/>
          </p:nvSpPr>
          <p:spPr bwMode="auto">
            <a:xfrm>
              <a:off x="8540750" y="5645150"/>
              <a:ext cx="6350" cy="9525"/>
            </a:xfrm>
            <a:custGeom>
              <a:avLst/>
              <a:gdLst>
                <a:gd name="T0" fmla="*/ 8 w 16"/>
                <a:gd name="T1" fmla="*/ 13 h 27"/>
                <a:gd name="T2" fmla="*/ 16 w 16"/>
                <a:gd name="T3" fmla="*/ 0 h 27"/>
                <a:gd name="T4" fmla="*/ 9 w 16"/>
                <a:gd name="T5" fmla="*/ 0 h 27"/>
                <a:gd name="T6" fmla="*/ 0 w 16"/>
                <a:gd name="T7" fmla="*/ 13 h 27"/>
                <a:gd name="T8" fmla="*/ 9 w 16"/>
                <a:gd name="T9" fmla="*/ 27 h 27"/>
                <a:gd name="T10" fmla="*/ 16 w 16"/>
                <a:gd name="T11" fmla="*/ 27 h 27"/>
                <a:gd name="T12" fmla="*/ 8 w 16"/>
                <a:gd name="T13" fmla="*/ 1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7">
                  <a:moveTo>
                    <a:pt x="8" y="13"/>
                  </a:moveTo>
                  <a:lnTo>
                    <a:pt x="16" y="0"/>
                  </a:lnTo>
                  <a:lnTo>
                    <a:pt x="9" y="0"/>
                  </a:lnTo>
                  <a:lnTo>
                    <a:pt x="0" y="13"/>
                  </a:lnTo>
                  <a:lnTo>
                    <a:pt x="9" y="27"/>
                  </a:lnTo>
                  <a:lnTo>
                    <a:pt x="16" y="27"/>
                  </a:lnTo>
                  <a:lnTo>
                    <a:pt x="8" y="13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10" name="Freeform 1061"/>
            <p:cNvSpPr>
              <a:spLocks/>
            </p:cNvSpPr>
            <p:nvPr/>
          </p:nvSpPr>
          <p:spPr bwMode="auto">
            <a:xfrm>
              <a:off x="8545513" y="5645150"/>
              <a:ext cx="6350" cy="9525"/>
            </a:xfrm>
            <a:custGeom>
              <a:avLst/>
              <a:gdLst>
                <a:gd name="T0" fmla="*/ 10 w 16"/>
                <a:gd name="T1" fmla="*/ 0 h 27"/>
                <a:gd name="T2" fmla="*/ 0 w 16"/>
                <a:gd name="T3" fmla="*/ 13 h 27"/>
                <a:gd name="T4" fmla="*/ 10 w 16"/>
                <a:gd name="T5" fmla="*/ 27 h 27"/>
                <a:gd name="T6" fmla="*/ 16 w 16"/>
                <a:gd name="T7" fmla="*/ 27 h 27"/>
                <a:gd name="T8" fmla="*/ 8 w 16"/>
                <a:gd name="T9" fmla="*/ 13 h 27"/>
                <a:gd name="T10" fmla="*/ 16 w 16"/>
                <a:gd name="T11" fmla="*/ 0 h 27"/>
                <a:gd name="T12" fmla="*/ 10 w 16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7">
                  <a:moveTo>
                    <a:pt x="10" y="0"/>
                  </a:moveTo>
                  <a:lnTo>
                    <a:pt x="0" y="13"/>
                  </a:lnTo>
                  <a:lnTo>
                    <a:pt x="10" y="27"/>
                  </a:lnTo>
                  <a:lnTo>
                    <a:pt x="16" y="27"/>
                  </a:lnTo>
                  <a:lnTo>
                    <a:pt x="8" y="13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11" name="Freeform 1062"/>
            <p:cNvSpPr>
              <a:spLocks/>
            </p:cNvSpPr>
            <p:nvPr/>
          </p:nvSpPr>
          <p:spPr bwMode="auto">
            <a:xfrm>
              <a:off x="8555038" y="5638800"/>
              <a:ext cx="12700" cy="15875"/>
            </a:xfrm>
            <a:custGeom>
              <a:avLst/>
              <a:gdLst>
                <a:gd name="T0" fmla="*/ 9 w 35"/>
                <a:gd name="T1" fmla="*/ 44 h 44"/>
                <a:gd name="T2" fmla="*/ 9 w 35"/>
                <a:gd name="T3" fmla="*/ 7 h 44"/>
                <a:gd name="T4" fmla="*/ 26 w 35"/>
                <a:gd name="T5" fmla="*/ 7 h 44"/>
                <a:gd name="T6" fmla="*/ 26 w 35"/>
                <a:gd name="T7" fmla="*/ 44 h 44"/>
                <a:gd name="T8" fmla="*/ 35 w 35"/>
                <a:gd name="T9" fmla="*/ 44 h 44"/>
                <a:gd name="T10" fmla="*/ 35 w 35"/>
                <a:gd name="T11" fmla="*/ 0 h 44"/>
                <a:gd name="T12" fmla="*/ 0 w 35"/>
                <a:gd name="T13" fmla="*/ 0 h 44"/>
                <a:gd name="T14" fmla="*/ 0 w 35"/>
                <a:gd name="T15" fmla="*/ 44 h 44"/>
                <a:gd name="T16" fmla="*/ 9 w 35"/>
                <a:gd name="T17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44">
                  <a:moveTo>
                    <a:pt x="9" y="44"/>
                  </a:moveTo>
                  <a:lnTo>
                    <a:pt x="9" y="7"/>
                  </a:lnTo>
                  <a:lnTo>
                    <a:pt x="26" y="7"/>
                  </a:lnTo>
                  <a:lnTo>
                    <a:pt x="26" y="44"/>
                  </a:lnTo>
                  <a:lnTo>
                    <a:pt x="35" y="44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44"/>
                  </a:lnTo>
                  <a:lnTo>
                    <a:pt x="9" y="44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12" name="Freeform 1063"/>
            <p:cNvSpPr>
              <a:spLocks noEditPoints="1"/>
            </p:cNvSpPr>
            <p:nvPr/>
          </p:nvSpPr>
          <p:spPr bwMode="auto">
            <a:xfrm>
              <a:off x="8570913" y="5643562"/>
              <a:ext cx="11113" cy="15875"/>
            </a:xfrm>
            <a:custGeom>
              <a:avLst/>
              <a:gdLst>
                <a:gd name="T0" fmla="*/ 28 w 32"/>
                <a:gd name="T1" fmla="*/ 5 h 45"/>
                <a:gd name="T2" fmla="*/ 19 w 32"/>
                <a:gd name="T3" fmla="*/ 0 h 45"/>
                <a:gd name="T4" fmla="*/ 13 w 32"/>
                <a:gd name="T5" fmla="*/ 2 h 45"/>
                <a:gd name="T6" fmla="*/ 9 w 32"/>
                <a:gd name="T7" fmla="*/ 6 h 45"/>
                <a:gd name="T8" fmla="*/ 9 w 32"/>
                <a:gd name="T9" fmla="*/ 1 h 45"/>
                <a:gd name="T10" fmla="*/ 0 w 32"/>
                <a:gd name="T11" fmla="*/ 1 h 45"/>
                <a:gd name="T12" fmla="*/ 0 w 32"/>
                <a:gd name="T13" fmla="*/ 45 h 45"/>
                <a:gd name="T14" fmla="*/ 9 w 32"/>
                <a:gd name="T15" fmla="*/ 45 h 45"/>
                <a:gd name="T16" fmla="*/ 9 w 32"/>
                <a:gd name="T17" fmla="*/ 29 h 45"/>
                <a:gd name="T18" fmla="*/ 14 w 32"/>
                <a:gd name="T19" fmla="*/ 32 h 45"/>
                <a:gd name="T20" fmla="*/ 19 w 32"/>
                <a:gd name="T21" fmla="*/ 33 h 45"/>
                <a:gd name="T22" fmla="*/ 28 w 32"/>
                <a:gd name="T23" fmla="*/ 29 h 45"/>
                <a:gd name="T24" fmla="*/ 32 w 32"/>
                <a:gd name="T25" fmla="*/ 17 h 45"/>
                <a:gd name="T26" fmla="*/ 28 w 32"/>
                <a:gd name="T27" fmla="*/ 5 h 45"/>
                <a:gd name="T28" fmla="*/ 9 w 32"/>
                <a:gd name="T29" fmla="*/ 16 h 45"/>
                <a:gd name="T30" fmla="*/ 9 w 32"/>
                <a:gd name="T31" fmla="*/ 16 h 45"/>
                <a:gd name="T32" fmla="*/ 11 w 32"/>
                <a:gd name="T33" fmla="*/ 9 h 45"/>
                <a:gd name="T34" fmla="*/ 16 w 32"/>
                <a:gd name="T35" fmla="*/ 7 h 45"/>
                <a:gd name="T36" fmla="*/ 21 w 32"/>
                <a:gd name="T37" fmla="*/ 9 h 45"/>
                <a:gd name="T38" fmla="*/ 24 w 32"/>
                <a:gd name="T39" fmla="*/ 17 h 45"/>
                <a:gd name="T40" fmla="*/ 22 w 32"/>
                <a:gd name="T41" fmla="*/ 24 h 45"/>
                <a:gd name="T42" fmla="*/ 19 w 32"/>
                <a:gd name="T43" fmla="*/ 26 h 45"/>
                <a:gd name="T44" fmla="*/ 17 w 32"/>
                <a:gd name="T45" fmla="*/ 27 h 45"/>
                <a:gd name="T46" fmla="*/ 11 w 32"/>
                <a:gd name="T47" fmla="*/ 24 h 45"/>
                <a:gd name="T48" fmla="*/ 9 w 32"/>
                <a:gd name="T49" fmla="*/ 1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2" h="45">
                  <a:moveTo>
                    <a:pt x="28" y="5"/>
                  </a:moveTo>
                  <a:cubicBezTo>
                    <a:pt x="26" y="2"/>
                    <a:pt x="22" y="0"/>
                    <a:pt x="19" y="0"/>
                  </a:cubicBezTo>
                  <a:cubicBezTo>
                    <a:pt x="17" y="0"/>
                    <a:pt x="15" y="1"/>
                    <a:pt x="13" y="2"/>
                  </a:cubicBezTo>
                  <a:cubicBezTo>
                    <a:pt x="11" y="3"/>
                    <a:pt x="10" y="4"/>
                    <a:pt x="9" y="6"/>
                  </a:cubicBezTo>
                  <a:lnTo>
                    <a:pt x="9" y="1"/>
                  </a:lnTo>
                  <a:lnTo>
                    <a:pt x="0" y="1"/>
                  </a:lnTo>
                  <a:lnTo>
                    <a:pt x="0" y="45"/>
                  </a:lnTo>
                  <a:lnTo>
                    <a:pt x="9" y="45"/>
                  </a:lnTo>
                  <a:lnTo>
                    <a:pt x="9" y="29"/>
                  </a:lnTo>
                  <a:cubicBezTo>
                    <a:pt x="11" y="30"/>
                    <a:pt x="12" y="32"/>
                    <a:pt x="14" y="32"/>
                  </a:cubicBezTo>
                  <a:cubicBezTo>
                    <a:pt x="15" y="33"/>
                    <a:pt x="17" y="33"/>
                    <a:pt x="19" y="33"/>
                  </a:cubicBezTo>
                  <a:cubicBezTo>
                    <a:pt x="22" y="33"/>
                    <a:pt x="26" y="32"/>
                    <a:pt x="28" y="29"/>
                  </a:cubicBezTo>
                  <a:cubicBezTo>
                    <a:pt x="31" y="26"/>
                    <a:pt x="32" y="22"/>
                    <a:pt x="32" y="17"/>
                  </a:cubicBezTo>
                  <a:cubicBezTo>
                    <a:pt x="32" y="12"/>
                    <a:pt x="31" y="8"/>
                    <a:pt x="28" y="5"/>
                  </a:cubicBezTo>
                  <a:close/>
                  <a:moveTo>
                    <a:pt x="9" y="16"/>
                  </a:moveTo>
                  <a:lnTo>
                    <a:pt x="9" y="16"/>
                  </a:lnTo>
                  <a:cubicBezTo>
                    <a:pt x="9" y="13"/>
                    <a:pt x="10" y="11"/>
                    <a:pt x="11" y="9"/>
                  </a:cubicBezTo>
                  <a:cubicBezTo>
                    <a:pt x="12" y="8"/>
                    <a:pt x="14" y="7"/>
                    <a:pt x="16" y="7"/>
                  </a:cubicBezTo>
                  <a:cubicBezTo>
                    <a:pt x="18" y="7"/>
                    <a:pt x="20" y="8"/>
                    <a:pt x="21" y="9"/>
                  </a:cubicBezTo>
                  <a:cubicBezTo>
                    <a:pt x="23" y="11"/>
                    <a:pt x="24" y="14"/>
                    <a:pt x="24" y="17"/>
                  </a:cubicBezTo>
                  <a:cubicBezTo>
                    <a:pt x="24" y="20"/>
                    <a:pt x="23" y="23"/>
                    <a:pt x="22" y="24"/>
                  </a:cubicBezTo>
                  <a:cubicBezTo>
                    <a:pt x="21" y="25"/>
                    <a:pt x="20" y="26"/>
                    <a:pt x="19" y="26"/>
                  </a:cubicBezTo>
                  <a:cubicBezTo>
                    <a:pt x="18" y="27"/>
                    <a:pt x="18" y="27"/>
                    <a:pt x="17" y="27"/>
                  </a:cubicBezTo>
                  <a:cubicBezTo>
                    <a:pt x="14" y="27"/>
                    <a:pt x="13" y="26"/>
                    <a:pt x="11" y="24"/>
                  </a:cubicBezTo>
                  <a:cubicBezTo>
                    <a:pt x="10" y="23"/>
                    <a:pt x="9" y="20"/>
                    <a:pt x="9" y="16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20" name="Freeform 1064"/>
            <p:cNvSpPr>
              <a:spLocks noEditPoints="1"/>
            </p:cNvSpPr>
            <p:nvPr/>
          </p:nvSpPr>
          <p:spPr bwMode="auto">
            <a:xfrm>
              <a:off x="8583613" y="5643562"/>
              <a:ext cx="12700" cy="11113"/>
            </a:xfrm>
            <a:custGeom>
              <a:avLst/>
              <a:gdLst>
                <a:gd name="T0" fmla="*/ 29 w 34"/>
                <a:gd name="T1" fmla="*/ 5 h 33"/>
                <a:gd name="T2" fmla="*/ 24 w 34"/>
                <a:gd name="T3" fmla="*/ 2 h 33"/>
                <a:gd name="T4" fmla="*/ 17 w 34"/>
                <a:gd name="T5" fmla="*/ 0 h 33"/>
                <a:gd name="T6" fmla="*/ 8 w 34"/>
                <a:gd name="T7" fmla="*/ 3 h 33"/>
                <a:gd name="T8" fmla="*/ 2 w 34"/>
                <a:gd name="T9" fmla="*/ 8 h 33"/>
                <a:gd name="T10" fmla="*/ 0 w 34"/>
                <a:gd name="T11" fmla="*/ 17 h 33"/>
                <a:gd name="T12" fmla="*/ 2 w 34"/>
                <a:gd name="T13" fmla="*/ 26 h 33"/>
                <a:gd name="T14" fmla="*/ 9 w 34"/>
                <a:gd name="T15" fmla="*/ 31 h 33"/>
                <a:gd name="T16" fmla="*/ 17 w 34"/>
                <a:gd name="T17" fmla="*/ 33 h 33"/>
                <a:gd name="T18" fmla="*/ 29 w 34"/>
                <a:gd name="T19" fmla="*/ 29 h 33"/>
                <a:gd name="T20" fmla="*/ 34 w 34"/>
                <a:gd name="T21" fmla="*/ 17 h 33"/>
                <a:gd name="T22" fmla="*/ 29 w 34"/>
                <a:gd name="T23" fmla="*/ 5 h 33"/>
                <a:gd name="T24" fmla="*/ 23 w 34"/>
                <a:gd name="T25" fmla="*/ 24 h 33"/>
                <a:gd name="T26" fmla="*/ 23 w 34"/>
                <a:gd name="T27" fmla="*/ 24 h 33"/>
                <a:gd name="T28" fmla="*/ 17 w 34"/>
                <a:gd name="T29" fmla="*/ 27 h 33"/>
                <a:gd name="T30" fmla="*/ 11 w 34"/>
                <a:gd name="T31" fmla="*/ 24 h 33"/>
                <a:gd name="T32" fmla="*/ 9 w 34"/>
                <a:gd name="T33" fmla="*/ 17 h 33"/>
                <a:gd name="T34" fmla="*/ 11 w 34"/>
                <a:gd name="T35" fmla="*/ 10 h 33"/>
                <a:gd name="T36" fmla="*/ 17 w 34"/>
                <a:gd name="T37" fmla="*/ 7 h 33"/>
                <a:gd name="T38" fmla="*/ 23 w 34"/>
                <a:gd name="T39" fmla="*/ 10 h 33"/>
                <a:gd name="T40" fmla="*/ 24 w 34"/>
                <a:gd name="T41" fmla="*/ 13 h 33"/>
                <a:gd name="T42" fmla="*/ 25 w 34"/>
                <a:gd name="T43" fmla="*/ 17 h 33"/>
                <a:gd name="T44" fmla="*/ 24 w 34"/>
                <a:gd name="T45" fmla="*/ 21 h 33"/>
                <a:gd name="T46" fmla="*/ 23 w 34"/>
                <a:gd name="T47" fmla="*/ 2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" h="33">
                  <a:moveTo>
                    <a:pt x="29" y="5"/>
                  </a:moveTo>
                  <a:cubicBezTo>
                    <a:pt x="28" y="4"/>
                    <a:pt x="26" y="2"/>
                    <a:pt x="24" y="2"/>
                  </a:cubicBezTo>
                  <a:cubicBezTo>
                    <a:pt x="22" y="1"/>
                    <a:pt x="20" y="0"/>
                    <a:pt x="17" y="0"/>
                  </a:cubicBezTo>
                  <a:cubicBezTo>
                    <a:pt x="14" y="0"/>
                    <a:pt x="11" y="1"/>
                    <a:pt x="8" y="3"/>
                  </a:cubicBezTo>
                  <a:cubicBezTo>
                    <a:pt x="6" y="4"/>
                    <a:pt x="4" y="6"/>
                    <a:pt x="2" y="8"/>
                  </a:cubicBezTo>
                  <a:cubicBezTo>
                    <a:pt x="1" y="11"/>
                    <a:pt x="0" y="14"/>
                    <a:pt x="0" y="17"/>
                  </a:cubicBezTo>
                  <a:cubicBezTo>
                    <a:pt x="0" y="20"/>
                    <a:pt x="1" y="23"/>
                    <a:pt x="2" y="26"/>
                  </a:cubicBezTo>
                  <a:cubicBezTo>
                    <a:pt x="4" y="28"/>
                    <a:pt x="6" y="30"/>
                    <a:pt x="9" y="31"/>
                  </a:cubicBezTo>
                  <a:cubicBezTo>
                    <a:pt x="11" y="33"/>
                    <a:pt x="14" y="33"/>
                    <a:pt x="17" y="33"/>
                  </a:cubicBezTo>
                  <a:cubicBezTo>
                    <a:pt x="22" y="33"/>
                    <a:pt x="26" y="32"/>
                    <a:pt x="29" y="29"/>
                  </a:cubicBezTo>
                  <a:cubicBezTo>
                    <a:pt x="32" y="26"/>
                    <a:pt x="34" y="22"/>
                    <a:pt x="34" y="17"/>
                  </a:cubicBezTo>
                  <a:cubicBezTo>
                    <a:pt x="34" y="12"/>
                    <a:pt x="32" y="8"/>
                    <a:pt x="29" y="5"/>
                  </a:cubicBezTo>
                  <a:close/>
                  <a:moveTo>
                    <a:pt x="23" y="24"/>
                  </a:moveTo>
                  <a:lnTo>
                    <a:pt x="23" y="24"/>
                  </a:lnTo>
                  <a:cubicBezTo>
                    <a:pt x="21" y="26"/>
                    <a:pt x="19" y="27"/>
                    <a:pt x="17" y="27"/>
                  </a:cubicBezTo>
                  <a:cubicBezTo>
                    <a:pt x="15" y="27"/>
                    <a:pt x="13" y="26"/>
                    <a:pt x="11" y="24"/>
                  </a:cubicBezTo>
                  <a:cubicBezTo>
                    <a:pt x="10" y="22"/>
                    <a:pt x="9" y="20"/>
                    <a:pt x="9" y="17"/>
                  </a:cubicBezTo>
                  <a:cubicBezTo>
                    <a:pt x="9" y="14"/>
                    <a:pt x="10" y="11"/>
                    <a:pt x="11" y="10"/>
                  </a:cubicBezTo>
                  <a:cubicBezTo>
                    <a:pt x="13" y="8"/>
                    <a:pt x="15" y="7"/>
                    <a:pt x="17" y="7"/>
                  </a:cubicBezTo>
                  <a:cubicBezTo>
                    <a:pt x="19" y="7"/>
                    <a:pt x="21" y="8"/>
                    <a:pt x="23" y="10"/>
                  </a:cubicBezTo>
                  <a:cubicBezTo>
                    <a:pt x="24" y="11"/>
                    <a:pt x="24" y="12"/>
                    <a:pt x="24" y="13"/>
                  </a:cubicBezTo>
                  <a:cubicBezTo>
                    <a:pt x="25" y="14"/>
                    <a:pt x="25" y="15"/>
                    <a:pt x="25" y="17"/>
                  </a:cubicBezTo>
                  <a:cubicBezTo>
                    <a:pt x="25" y="18"/>
                    <a:pt x="25" y="20"/>
                    <a:pt x="24" y="21"/>
                  </a:cubicBezTo>
                  <a:cubicBezTo>
                    <a:pt x="24" y="22"/>
                    <a:pt x="24" y="23"/>
                    <a:pt x="23" y="2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22" name="Freeform 1065"/>
            <p:cNvSpPr>
              <a:spLocks noEditPoints="1"/>
            </p:cNvSpPr>
            <p:nvPr/>
          </p:nvSpPr>
          <p:spPr bwMode="auto">
            <a:xfrm>
              <a:off x="8597900" y="5643562"/>
              <a:ext cx="12700" cy="11113"/>
            </a:xfrm>
            <a:custGeom>
              <a:avLst/>
              <a:gdLst>
                <a:gd name="T0" fmla="*/ 32 w 32"/>
                <a:gd name="T1" fmla="*/ 23 h 32"/>
                <a:gd name="T2" fmla="*/ 30 w 32"/>
                <a:gd name="T3" fmla="*/ 19 h 32"/>
                <a:gd name="T4" fmla="*/ 25 w 32"/>
                <a:gd name="T5" fmla="*/ 16 h 32"/>
                <a:gd name="T6" fmla="*/ 29 w 32"/>
                <a:gd name="T7" fmla="*/ 13 h 32"/>
                <a:gd name="T8" fmla="*/ 30 w 32"/>
                <a:gd name="T9" fmla="*/ 8 h 32"/>
                <a:gd name="T10" fmla="*/ 30 w 32"/>
                <a:gd name="T11" fmla="*/ 5 h 32"/>
                <a:gd name="T12" fmla="*/ 27 w 32"/>
                <a:gd name="T13" fmla="*/ 2 h 32"/>
                <a:gd name="T14" fmla="*/ 24 w 32"/>
                <a:gd name="T15" fmla="*/ 1 h 32"/>
                <a:gd name="T16" fmla="*/ 19 w 32"/>
                <a:gd name="T17" fmla="*/ 0 h 32"/>
                <a:gd name="T18" fmla="*/ 0 w 32"/>
                <a:gd name="T19" fmla="*/ 0 h 32"/>
                <a:gd name="T20" fmla="*/ 0 w 32"/>
                <a:gd name="T21" fmla="*/ 32 h 32"/>
                <a:gd name="T22" fmla="*/ 20 w 32"/>
                <a:gd name="T23" fmla="*/ 32 h 32"/>
                <a:gd name="T24" fmla="*/ 29 w 32"/>
                <a:gd name="T25" fmla="*/ 29 h 32"/>
                <a:gd name="T26" fmla="*/ 32 w 32"/>
                <a:gd name="T27" fmla="*/ 23 h 32"/>
                <a:gd name="T28" fmla="*/ 9 w 32"/>
                <a:gd name="T29" fmla="*/ 6 h 32"/>
                <a:gd name="T30" fmla="*/ 9 w 32"/>
                <a:gd name="T31" fmla="*/ 6 h 32"/>
                <a:gd name="T32" fmla="*/ 14 w 32"/>
                <a:gd name="T33" fmla="*/ 6 h 32"/>
                <a:gd name="T34" fmla="*/ 20 w 32"/>
                <a:gd name="T35" fmla="*/ 6 h 32"/>
                <a:gd name="T36" fmla="*/ 22 w 32"/>
                <a:gd name="T37" fmla="*/ 9 h 32"/>
                <a:gd name="T38" fmla="*/ 20 w 32"/>
                <a:gd name="T39" fmla="*/ 12 h 32"/>
                <a:gd name="T40" fmla="*/ 14 w 32"/>
                <a:gd name="T41" fmla="*/ 13 h 32"/>
                <a:gd name="T42" fmla="*/ 9 w 32"/>
                <a:gd name="T43" fmla="*/ 13 h 32"/>
                <a:gd name="T44" fmla="*/ 9 w 32"/>
                <a:gd name="T45" fmla="*/ 6 h 32"/>
                <a:gd name="T46" fmla="*/ 15 w 32"/>
                <a:gd name="T47" fmla="*/ 26 h 32"/>
                <a:gd name="T48" fmla="*/ 15 w 32"/>
                <a:gd name="T49" fmla="*/ 26 h 32"/>
                <a:gd name="T50" fmla="*/ 9 w 32"/>
                <a:gd name="T51" fmla="*/ 26 h 32"/>
                <a:gd name="T52" fmla="*/ 9 w 32"/>
                <a:gd name="T53" fmla="*/ 18 h 32"/>
                <a:gd name="T54" fmla="*/ 13 w 32"/>
                <a:gd name="T55" fmla="*/ 18 h 32"/>
                <a:gd name="T56" fmla="*/ 21 w 32"/>
                <a:gd name="T57" fmla="*/ 19 h 32"/>
                <a:gd name="T58" fmla="*/ 22 w 32"/>
                <a:gd name="T59" fmla="*/ 22 h 32"/>
                <a:gd name="T60" fmla="*/ 21 w 32"/>
                <a:gd name="T61" fmla="*/ 26 h 32"/>
                <a:gd name="T62" fmla="*/ 15 w 32"/>
                <a:gd name="T63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" h="32">
                  <a:moveTo>
                    <a:pt x="32" y="23"/>
                  </a:moveTo>
                  <a:cubicBezTo>
                    <a:pt x="32" y="22"/>
                    <a:pt x="31" y="20"/>
                    <a:pt x="30" y="19"/>
                  </a:cubicBezTo>
                  <a:cubicBezTo>
                    <a:pt x="29" y="17"/>
                    <a:pt x="27" y="16"/>
                    <a:pt x="25" y="16"/>
                  </a:cubicBezTo>
                  <a:cubicBezTo>
                    <a:pt x="26" y="15"/>
                    <a:pt x="28" y="14"/>
                    <a:pt x="29" y="13"/>
                  </a:cubicBezTo>
                  <a:cubicBezTo>
                    <a:pt x="30" y="12"/>
                    <a:pt x="30" y="10"/>
                    <a:pt x="30" y="8"/>
                  </a:cubicBezTo>
                  <a:cubicBezTo>
                    <a:pt x="30" y="7"/>
                    <a:pt x="30" y="6"/>
                    <a:pt x="30" y="5"/>
                  </a:cubicBezTo>
                  <a:cubicBezTo>
                    <a:pt x="29" y="4"/>
                    <a:pt x="28" y="3"/>
                    <a:pt x="27" y="2"/>
                  </a:cubicBezTo>
                  <a:cubicBezTo>
                    <a:pt x="27" y="2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  <a:lnTo>
                    <a:pt x="0" y="0"/>
                  </a:lnTo>
                  <a:lnTo>
                    <a:pt x="0" y="32"/>
                  </a:lnTo>
                  <a:lnTo>
                    <a:pt x="20" y="32"/>
                  </a:lnTo>
                  <a:cubicBezTo>
                    <a:pt x="24" y="32"/>
                    <a:pt x="27" y="31"/>
                    <a:pt x="29" y="29"/>
                  </a:cubicBezTo>
                  <a:cubicBezTo>
                    <a:pt x="31" y="28"/>
                    <a:pt x="32" y="26"/>
                    <a:pt x="32" y="23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lnTo>
                    <a:pt x="14" y="6"/>
                  </a:lnTo>
                  <a:cubicBezTo>
                    <a:pt x="17" y="6"/>
                    <a:pt x="19" y="6"/>
                    <a:pt x="20" y="6"/>
                  </a:cubicBezTo>
                  <a:cubicBezTo>
                    <a:pt x="21" y="7"/>
                    <a:pt x="22" y="8"/>
                    <a:pt x="22" y="9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9" y="13"/>
                    <a:pt x="17" y="13"/>
                    <a:pt x="14" y="13"/>
                  </a:cubicBezTo>
                  <a:lnTo>
                    <a:pt x="9" y="13"/>
                  </a:lnTo>
                  <a:lnTo>
                    <a:pt x="9" y="6"/>
                  </a:lnTo>
                  <a:close/>
                  <a:moveTo>
                    <a:pt x="15" y="26"/>
                  </a:moveTo>
                  <a:lnTo>
                    <a:pt x="15" y="26"/>
                  </a:lnTo>
                  <a:lnTo>
                    <a:pt x="9" y="26"/>
                  </a:lnTo>
                  <a:lnTo>
                    <a:pt x="9" y="18"/>
                  </a:lnTo>
                  <a:lnTo>
                    <a:pt x="13" y="18"/>
                  </a:lnTo>
                  <a:cubicBezTo>
                    <a:pt x="17" y="18"/>
                    <a:pt x="19" y="19"/>
                    <a:pt x="21" y="19"/>
                  </a:cubicBezTo>
                  <a:cubicBezTo>
                    <a:pt x="22" y="20"/>
                    <a:pt x="22" y="21"/>
                    <a:pt x="22" y="22"/>
                  </a:cubicBezTo>
                  <a:cubicBezTo>
                    <a:pt x="22" y="24"/>
                    <a:pt x="22" y="25"/>
                    <a:pt x="21" y="26"/>
                  </a:cubicBezTo>
                  <a:cubicBezTo>
                    <a:pt x="20" y="26"/>
                    <a:pt x="18" y="26"/>
                    <a:pt x="15" y="26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23" name="Freeform 1066"/>
            <p:cNvSpPr>
              <a:spLocks noEditPoints="1"/>
            </p:cNvSpPr>
            <p:nvPr/>
          </p:nvSpPr>
          <p:spPr bwMode="auto">
            <a:xfrm>
              <a:off x="8610600" y="5643562"/>
              <a:ext cx="11113" cy="11113"/>
            </a:xfrm>
            <a:custGeom>
              <a:avLst/>
              <a:gdLst>
                <a:gd name="T0" fmla="*/ 27 w 31"/>
                <a:gd name="T1" fmla="*/ 5 h 33"/>
                <a:gd name="T2" fmla="*/ 15 w 31"/>
                <a:gd name="T3" fmla="*/ 0 h 33"/>
                <a:gd name="T4" fmla="*/ 4 w 31"/>
                <a:gd name="T5" fmla="*/ 5 h 33"/>
                <a:gd name="T6" fmla="*/ 0 w 31"/>
                <a:gd name="T7" fmla="*/ 17 h 33"/>
                <a:gd name="T8" fmla="*/ 3 w 31"/>
                <a:gd name="T9" fmla="*/ 28 h 33"/>
                <a:gd name="T10" fmla="*/ 16 w 31"/>
                <a:gd name="T11" fmla="*/ 33 h 33"/>
                <a:gd name="T12" fmla="*/ 25 w 31"/>
                <a:gd name="T13" fmla="*/ 31 h 33"/>
                <a:gd name="T14" fmla="*/ 30 w 31"/>
                <a:gd name="T15" fmla="*/ 24 h 33"/>
                <a:gd name="T16" fmla="*/ 22 w 31"/>
                <a:gd name="T17" fmla="*/ 23 h 33"/>
                <a:gd name="T18" fmla="*/ 20 w 31"/>
                <a:gd name="T19" fmla="*/ 26 h 33"/>
                <a:gd name="T20" fmla="*/ 16 w 31"/>
                <a:gd name="T21" fmla="*/ 27 h 33"/>
                <a:gd name="T22" fmla="*/ 13 w 31"/>
                <a:gd name="T23" fmla="*/ 27 h 33"/>
                <a:gd name="T24" fmla="*/ 11 w 31"/>
                <a:gd name="T25" fmla="*/ 25 h 33"/>
                <a:gd name="T26" fmla="*/ 9 w 31"/>
                <a:gd name="T27" fmla="*/ 19 h 33"/>
                <a:gd name="T28" fmla="*/ 31 w 31"/>
                <a:gd name="T29" fmla="*/ 19 h 33"/>
                <a:gd name="T30" fmla="*/ 27 w 31"/>
                <a:gd name="T31" fmla="*/ 5 h 33"/>
                <a:gd name="T32" fmla="*/ 9 w 31"/>
                <a:gd name="T33" fmla="*/ 14 h 33"/>
                <a:gd name="T34" fmla="*/ 9 w 31"/>
                <a:gd name="T35" fmla="*/ 14 h 33"/>
                <a:gd name="T36" fmla="*/ 11 w 31"/>
                <a:gd name="T37" fmla="*/ 9 h 33"/>
                <a:gd name="T38" fmla="*/ 16 w 31"/>
                <a:gd name="T39" fmla="*/ 7 h 33"/>
                <a:gd name="T40" fmla="*/ 20 w 31"/>
                <a:gd name="T41" fmla="*/ 9 h 33"/>
                <a:gd name="T42" fmla="*/ 22 w 31"/>
                <a:gd name="T43" fmla="*/ 14 h 33"/>
                <a:gd name="T44" fmla="*/ 9 w 31"/>
                <a:gd name="T45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3">
                  <a:moveTo>
                    <a:pt x="27" y="5"/>
                  </a:moveTo>
                  <a:cubicBezTo>
                    <a:pt x="24" y="2"/>
                    <a:pt x="20" y="0"/>
                    <a:pt x="15" y="0"/>
                  </a:cubicBezTo>
                  <a:cubicBezTo>
                    <a:pt x="11" y="0"/>
                    <a:pt x="7" y="2"/>
                    <a:pt x="4" y="5"/>
                  </a:cubicBezTo>
                  <a:cubicBezTo>
                    <a:pt x="2" y="8"/>
                    <a:pt x="0" y="12"/>
                    <a:pt x="0" y="17"/>
                  </a:cubicBezTo>
                  <a:cubicBezTo>
                    <a:pt x="0" y="22"/>
                    <a:pt x="1" y="25"/>
                    <a:pt x="3" y="28"/>
                  </a:cubicBezTo>
                  <a:cubicBezTo>
                    <a:pt x="6" y="32"/>
                    <a:pt x="10" y="33"/>
                    <a:pt x="16" y="33"/>
                  </a:cubicBezTo>
                  <a:cubicBezTo>
                    <a:pt x="20" y="33"/>
                    <a:pt x="23" y="33"/>
                    <a:pt x="25" y="31"/>
                  </a:cubicBezTo>
                  <a:cubicBezTo>
                    <a:pt x="27" y="29"/>
                    <a:pt x="29" y="27"/>
                    <a:pt x="30" y="24"/>
                  </a:cubicBezTo>
                  <a:lnTo>
                    <a:pt x="22" y="23"/>
                  </a:lnTo>
                  <a:cubicBezTo>
                    <a:pt x="21" y="24"/>
                    <a:pt x="20" y="25"/>
                    <a:pt x="20" y="26"/>
                  </a:cubicBezTo>
                  <a:cubicBezTo>
                    <a:pt x="19" y="27"/>
                    <a:pt x="17" y="27"/>
                    <a:pt x="16" y="27"/>
                  </a:cubicBezTo>
                  <a:cubicBezTo>
                    <a:pt x="15" y="27"/>
                    <a:pt x="14" y="27"/>
                    <a:pt x="13" y="27"/>
                  </a:cubicBezTo>
                  <a:cubicBezTo>
                    <a:pt x="13" y="26"/>
                    <a:pt x="12" y="26"/>
                    <a:pt x="11" y="25"/>
                  </a:cubicBezTo>
                  <a:cubicBezTo>
                    <a:pt x="10" y="24"/>
                    <a:pt x="9" y="22"/>
                    <a:pt x="9" y="19"/>
                  </a:cubicBezTo>
                  <a:lnTo>
                    <a:pt x="31" y="19"/>
                  </a:lnTo>
                  <a:cubicBezTo>
                    <a:pt x="31" y="13"/>
                    <a:pt x="29" y="8"/>
                    <a:pt x="27" y="5"/>
                  </a:cubicBezTo>
                  <a:close/>
                  <a:moveTo>
                    <a:pt x="9" y="14"/>
                  </a:moveTo>
                  <a:lnTo>
                    <a:pt x="9" y="14"/>
                  </a:lnTo>
                  <a:cubicBezTo>
                    <a:pt x="9" y="12"/>
                    <a:pt x="10" y="10"/>
                    <a:pt x="11" y="9"/>
                  </a:cubicBezTo>
                  <a:cubicBezTo>
                    <a:pt x="12" y="7"/>
                    <a:pt x="14" y="7"/>
                    <a:pt x="16" y="7"/>
                  </a:cubicBezTo>
                  <a:cubicBezTo>
                    <a:pt x="17" y="7"/>
                    <a:pt x="19" y="7"/>
                    <a:pt x="20" y="9"/>
                  </a:cubicBezTo>
                  <a:cubicBezTo>
                    <a:pt x="21" y="10"/>
                    <a:pt x="22" y="12"/>
                    <a:pt x="22" y="14"/>
                  </a:cubicBezTo>
                  <a:lnTo>
                    <a:pt x="9" y="14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24" name="Freeform 1067"/>
            <p:cNvSpPr>
              <a:spLocks noEditPoints="1"/>
            </p:cNvSpPr>
            <p:nvPr/>
          </p:nvSpPr>
          <p:spPr bwMode="auto">
            <a:xfrm>
              <a:off x="8624888" y="5643562"/>
              <a:ext cx="11113" cy="15875"/>
            </a:xfrm>
            <a:custGeom>
              <a:avLst/>
              <a:gdLst>
                <a:gd name="T0" fmla="*/ 31 w 31"/>
                <a:gd name="T1" fmla="*/ 17 h 45"/>
                <a:gd name="T2" fmla="*/ 27 w 31"/>
                <a:gd name="T3" fmla="*/ 5 h 45"/>
                <a:gd name="T4" fmla="*/ 23 w 31"/>
                <a:gd name="T5" fmla="*/ 2 h 45"/>
                <a:gd name="T6" fmla="*/ 18 w 31"/>
                <a:gd name="T7" fmla="*/ 0 h 45"/>
                <a:gd name="T8" fmla="*/ 12 w 31"/>
                <a:gd name="T9" fmla="*/ 2 h 45"/>
                <a:gd name="T10" fmla="*/ 8 w 31"/>
                <a:gd name="T11" fmla="*/ 6 h 45"/>
                <a:gd name="T12" fmla="*/ 8 w 31"/>
                <a:gd name="T13" fmla="*/ 1 h 45"/>
                <a:gd name="T14" fmla="*/ 0 w 31"/>
                <a:gd name="T15" fmla="*/ 1 h 45"/>
                <a:gd name="T16" fmla="*/ 0 w 31"/>
                <a:gd name="T17" fmla="*/ 45 h 45"/>
                <a:gd name="T18" fmla="*/ 8 w 31"/>
                <a:gd name="T19" fmla="*/ 45 h 45"/>
                <a:gd name="T20" fmla="*/ 8 w 31"/>
                <a:gd name="T21" fmla="*/ 29 h 45"/>
                <a:gd name="T22" fmla="*/ 13 w 31"/>
                <a:gd name="T23" fmla="*/ 32 h 45"/>
                <a:gd name="T24" fmla="*/ 18 w 31"/>
                <a:gd name="T25" fmla="*/ 33 h 45"/>
                <a:gd name="T26" fmla="*/ 23 w 31"/>
                <a:gd name="T27" fmla="*/ 32 h 45"/>
                <a:gd name="T28" fmla="*/ 27 w 31"/>
                <a:gd name="T29" fmla="*/ 29 h 45"/>
                <a:gd name="T30" fmla="*/ 31 w 31"/>
                <a:gd name="T31" fmla="*/ 17 h 45"/>
                <a:gd name="T32" fmla="*/ 10 w 31"/>
                <a:gd name="T33" fmla="*/ 24 h 45"/>
                <a:gd name="T34" fmla="*/ 10 w 31"/>
                <a:gd name="T35" fmla="*/ 24 h 45"/>
                <a:gd name="T36" fmla="*/ 8 w 31"/>
                <a:gd name="T37" fmla="*/ 16 h 45"/>
                <a:gd name="T38" fmla="*/ 9 w 31"/>
                <a:gd name="T39" fmla="*/ 12 h 45"/>
                <a:gd name="T40" fmla="*/ 10 w 31"/>
                <a:gd name="T41" fmla="*/ 9 h 45"/>
                <a:gd name="T42" fmla="*/ 13 w 31"/>
                <a:gd name="T43" fmla="*/ 8 h 45"/>
                <a:gd name="T44" fmla="*/ 15 w 31"/>
                <a:gd name="T45" fmla="*/ 7 h 45"/>
                <a:gd name="T46" fmla="*/ 21 w 31"/>
                <a:gd name="T47" fmla="*/ 9 h 45"/>
                <a:gd name="T48" fmla="*/ 23 w 31"/>
                <a:gd name="T49" fmla="*/ 17 h 45"/>
                <a:gd name="T50" fmla="*/ 21 w 31"/>
                <a:gd name="T51" fmla="*/ 24 h 45"/>
                <a:gd name="T52" fmla="*/ 16 w 31"/>
                <a:gd name="T53" fmla="*/ 27 h 45"/>
                <a:gd name="T54" fmla="*/ 10 w 31"/>
                <a:gd name="T55" fmla="*/ 2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1" h="45">
                  <a:moveTo>
                    <a:pt x="31" y="17"/>
                  </a:moveTo>
                  <a:cubicBezTo>
                    <a:pt x="31" y="12"/>
                    <a:pt x="30" y="8"/>
                    <a:pt x="27" y="5"/>
                  </a:cubicBezTo>
                  <a:cubicBezTo>
                    <a:pt x="26" y="3"/>
                    <a:pt x="25" y="2"/>
                    <a:pt x="23" y="2"/>
                  </a:cubicBezTo>
                  <a:cubicBezTo>
                    <a:pt x="21" y="1"/>
                    <a:pt x="20" y="0"/>
                    <a:pt x="18" y="0"/>
                  </a:cubicBezTo>
                  <a:cubicBezTo>
                    <a:pt x="16" y="0"/>
                    <a:pt x="14" y="1"/>
                    <a:pt x="12" y="2"/>
                  </a:cubicBezTo>
                  <a:cubicBezTo>
                    <a:pt x="10" y="3"/>
                    <a:pt x="9" y="4"/>
                    <a:pt x="8" y="6"/>
                  </a:cubicBezTo>
                  <a:lnTo>
                    <a:pt x="8" y="1"/>
                  </a:lnTo>
                  <a:lnTo>
                    <a:pt x="0" y="1"/>
                  </a:lnTo>
                  <a:lnTo>
                    <a:pt x="0" y="45"/>
                  </a:lnTo>
                  <a:lnTo>
                    <a:pt x="8" y="45"/>
                  </a:lnTo>
                  <a:lnTo>
                    <a:pt x="8" y="29"/>
                  </a:lnTo>
                  <a:cubicBezTo>
                    <a:pt x="10" y="30"/>
                    <a:pt x="11" y="32"/>
                    <a:pt x="13" y="32"/>
                  </a:cubicBezTo>
                  <a:cubicBezTo>
                    <a:pt x="14" y="33"/>
                    <a:pt x="16" y="33"/>
                    <a:pt x="18" y="33"/>
                  </a:cubicBezTo>
                  <a:cubicBezTo>
                    <a:pt x="20" y="33"/>
                    <a:pt x="21" y="33"/>
                    <a:pt x="23" y="32"/>
                  </a:cubicBezTo>
                  <a:cubicBezTo>
                    <a:pt x="25" y="32"/>
                    <a:pt x="26" y="30"/>
                    <a:pt x="27" y="29"/>
                  </a:cubicBezTo>
                  <a:cubicBezTo>
                    <a:pt x="30" y="26"/>
                    <a:pt x="31" y="22"/>
                    <a:pt x="31" y="17"/>
                  </a:cubicBezTo>
                  <a:close/>
                  <a:moveTo>
                    <a:pt x="10" y="24"/>
                  </a:moveTo>
                  <a:lnTo>
                    <a:pt x="10" y="24"/>
                  </a:lnTo>
                  <a:cubicBezTo>
                    <a:pt x="9" y="23"/>
                    <a:pt x="8" y="20"/>
                    <a:pt x="8" y="16"/>
                  </a:cubicBezTo>
                  <a:cubicBezTo>
                    <a:pt x="8" y="15"/>
                    <a:pt x="8" y="13"/>
                    <a:pt x="9" y="12"/>
                  </a:cubicBezTo>
                  <a:cubicBezTo>
                    <a:pt x="9" y="11"/>
                    <a:pt x="9" y="10"/>
                    <a:pt x="10" y="9"/>
                  </a:cubicBezTo>
                  <a:cubicBezTo>
                    <a:pt x="11" y="9"/>
                    <a:pt x="12" y="8"/>
                    <a:pt x="13" y="8"/>
                  </a:cubicBezTo>
                  <a:cubicBezTo>
                    <a:pt x="13" y="7"/>
                    <a:pt x="14" y="7"/>
                    <a:pt x="15" y="7"/>
                  </a:cubicBezTo>
                  <a:cubicBezTo>
                    <a:pt x="17" y="7"/>
                    <a:pt x="19" y="8"/>
                    <a:pt x="21" y="9"/>
                  </a:cubicBezTo>
                  <a:cubicBezTo>
                    <a:pt x="22" y="11"/>
                    <a:pt x="23" y="14"/>
                    <a:pt x="23" y="17"/>
                  </a:cubicBezTo>
                  <a:cubicBezTo>
                    <a:pt x="23" y="20"/>
                    <a:pt x="22" y="23"/>
                    <a:pt x="21" y="24"/>
                  </a:cubicBezTo>
                  <a:cubicBezTo>
                    <a:pt x="19" y="26"/>
                    <a:pt x="18" y="27"/>
                    <a:pt x="16" y="27"/>
                  </a:cubicBezTo>
                  <a:cubicBezTo>
                    <a:pt x="14" y="27"/>
                    <a:pt x="12" y="26"/>
                    <a:pt x="10" y="2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25" name="Freeform 1068"/>
            <p:cNvSpPr>
              <a:spLocks/>
            </p:cNvSpPr>
            <p:nvPr/>
          </p:nvSpPr>
          <p:spPr bwMode="auto">
            <a:xfrm>
              <a:off x="8639175" y="5643562"/>
              <a:ext cx="9525" cy="11113"/>
            </a:xfrm>
            <a:custGeom>
              <a:avLst/>
              <a:gdLst>
                <a:gd name="T0" fmla="*/ 23 w 27"/>
                <a:gd name="T1" fmla="*/ 23 h 32"/>
                <a:gd name="T2" fmla="*/ 22 w 27"/>
                <a:gd name="T3" fmla="*/ 22 h 32"/>
                <a:gd name="T4" fmla="*/ 15 w 27"/>
                <a:gd name="T5" fmla="*/ 16 h 32"/>
                <a:gd name="T6" fmla="*/ 20 w 27"/>
                <a:gd name="T7" fmla="*/ 10 h 32"/>
                <a:gd name="T8" fmla="*/ 22 w 27"/>
                <a:gd name="T9" fmla="*/ 6 h 32"/>
                <a:gd name="T10" fmla="*/ 26 w 27"/>
                <a:gd name="T11" fmla="*/ 6 h 32"/>
                <a:gd name="T12" fmla="*/ 26 w 27"/>
                <a:gd name="T13" fmla="*/ 0 h 32"/>
                <a:gd name="T14" fmla="*/ 23 w 27"/>
                <a:gd name="T15" fmla="*/ 0 h 32"/>
                <a:gd name="T16" fmla="*/ 17 w 27"/>
                <a:gd name="T17" fmla="*/ 1 h 32"/>
                <a:gd name="T18" fmla="*/ 14 w 27"/>
                <a:gd name="T19" fmla="*/ 7 h 32"/>
                <a:gd name="T20" fmla="*/ 12 w 27"/>
                <a:gd name="T21" fmla="*/ 12 h 32"/>
                <a:gd name="T22" fmla="*/ 9 w 27"/>
                <a:gd name="T23" fmla="*/ 13 h 32"/>
                <a:gd name="T24" fmla="*/ 9 w 27"/>
                <a:gd name="T25" fmla="*/ 0 h 32"/>
                <a:gd name="T26" fmla="*/ 0 w 27"/>
                <a:gd name="T27" fmla="*/ 0 h 32"/>
                <a:gd name="T28" fmla="*/ 0 w 27"/>
                <a:gd name="T29" fmla="*/ 32 h 32"/>
                <a:gd name="T30" fmla="*/ 9 w 27"/>
                <a:gd name="T31" fmla="*/ 32 h 32"/>
                <a:gd name="T32" fmla="*/ 9 w 27"/>
                <a:gd name="T33" fmla="*/ 18 h 32"/>
                <a:gd name="T34" fmla="*/ 11 w 27"/>
                <a:gd name="T35" fmla="*/ 19 h 32"/>
                <a:gd name="T36" fmla="*/ 14 w 27"/>
                <a:gd name="T37" fmla="*/ 23 h 32"/>
                <a:gd name="T38" fmla="*/ 18 w 27"/>
                <a:gd name="T39" fmla="*/ 32 h 32"/>
                <a:gd name="T40" fmla="*/ 27 w 27"/>
                <a:gd name="T41" fmla="*/ 32 h 32"/>
                <a:gd name="T42" fmla="*/ 23 w 27"/>
                <a:gd name="T43" fmla="*/ 2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7" h="32">
                  <a:moveTo>
                    <a:pt x="23" y="23"/>
                  </a:moveTo>
                  <a:cubicBezTo>
                    <a:pt x="22" y="23"/>
                    <a:pt x="22" y="23"/>
                    <a:pt x="22" y="22"/>
                  </a:cubicBezTo>
                  <a:cubicBezTo>
                    <a:pt x="20" y="19"/>
                    <a:pt x="18" y="16"/>
                    <a:pt x="15" y="16"/>
                  </a:cubicBezTo>
                  <a:cubicBezTo>
                    <a:pt x="17" y="15"/>
                    <a:pt x="19" y="13"/>
                    <a:pt x="20" y="10"/>
                  </a:cubicBezTo>
                  <a:cubicBezTo>
                    <a:pt x="20" y="8"/>
                    <a:pt x="21" y="7"/>
                    <a:pt x="22" y="6"/>
                  </a:cubicBezTo>
                  <a:cubicBezTo>
                    <a:pt x="22" y="6"/>
                    <a:pt x="24" y="6"/>
                    <a:pt x="26" y="6"/>
                  </a:cubicBezTo>
                  <a:lnTo>
                    <a:pt x="26" y="0"/>
                  </a:lnTo>
                  <a:cubicBezTo>
                    <a:pt x="24" y="0"/>
                    <a:pt x="23" y="0"/>
                    <a:pt x="23" y="0"/>
                  </a:cubicBezTo>
                  <a:cubicBezTo>
                    <a:pt x="20" y="0"/>
                    <a:pt x="19" y="0"/>
                    <a:pt x="17" y="1"/>
                  </a:cubicBezTo>
                  <a:cubicBezTo>
                    <a:pt x="16" y="2"/>
                    <a:pt x="15" y="4"/>
                    <a:pt x="14" y="7"/>
                  </a:cubicBezTo>
                  <a:cubicBezTo>
                    <a:pt x="13" y="10"/>
                    <a:pt x="12" y="11"/>
                    <a:pt x="12" y="12"/>
                  </a:cubicBezTo>
                  <a:cubicBezTo>
                    <a:pt x="11" y="12"/>
                    <a:pt x="10" y="13"/>
                    <a:pt x="9" y="13"/>
                  </a:cubicBezTo>
                  <a:lnTo>
                    <a:pt x="9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9" y="32"/>
                  </a:lnTo>
                  <a:lnTo>
                    <a:pt x="9" y="18"/>
                  </a:lnTo>
                  <a:cubicBezTo>
                    <a:pt x="10" y="18"/>
                    <a:pt x="11" y="19"/>
                    <a:pt x="11" y="19"/>
                  </a:cubicBezTo>
                  <a:cubicBezTo>
                    <a:pt x="12" y="20"/>
                    <a:pt x="13" y="21"/>
                    <a:pt x="14" y="23"/>
                  </a:cubicBezTo>
                  <a:lnTo>
                    <a:pt x="18" y="32"/>
                  </a:lnTo>
                  <a:lnTo>
                    <a:pt x="27" y="32"/>
                  </a:lnTo>
                  <a:lnTo>
                    <a:pt x="23" y="23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26" name="Freeform 1069"/>
            <p:cNvSpPr>
              <a:spLocks/>
            </p:cNvSpPr>
            <p:nvPr/>
          </p:nvSpPr>
          <p:spPr bwMode="auto">
            <a:xfrm>
              <a:off x="8650288" y="5643562"/>
              <a:ext cx="11113" cy="11113"/>
            </a:xfrm>
            <a:custGeom>
              <a:avLst/>
              <a:gdLst>
                <a:gd name="T0" fmla="*/ 30 w 30"/>
                <a:gd name="T1" fmla="*/ 32 h 32"/>
                <a:gd name="T2" fmla="*/ 30 w 30"/>
                <a:gd name="T3" fmla="*/ 0 h 32"/>
                <a:gd name="T4" fmla="*/ 21 w 30"/>
                <a:gd name="T5" fmla="*/ 0 h 32"/>
                <a:gd name="T6" fmla="*/ 8 w 30"/>
                <a:gd name="T7" fmla="*/ 20 h 32"/>
                <a:gd name="T8" fmla="*/ 8 w 30"/>
                <a:gd name="T9" fmla="*/ 0 h 32"/>
                <a:gd name="T10" fmla="*/ 0 w 30"/>
                <a:gd name="T11" fmla="*/ 0 h 32"/>
                <a:gd name="T12" fmla="*/ 0 w 30"/>
                <a:gd name="T13" fmla="*/ 32 h 32"/>
                <a:gd name="T14" fmla="*/ 8 w 30"/>
                <a:gd name="T15" fmla="*/ 32 h 32"/>
                <a:gd name="T16" fmla="*/ 21 w 30"/>
                <a:gd name="T17" fmla="*/ 12 h 32"/>
                <a:gd name="T18" fmla="*/ 21 w 30"/>
                <a:gd name="T19" fmla="*/ 32 h 32"/>
                <a:gd name="T20" fmla="*/ 30 w 30"/>
                <a:gd name="T2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2">
                  <a:moveTo>
                    <a:pt x="30" y="32"/>
                  </a:moveTo>
                  <a:lnTo>
                    <a:pt x="30" y="0"/>
                  </a:lnTo>
                  <a:lnTo>
                    <a:pt x="21" y="0"/>
                  </a:lnTo>
                  <a:lnTo>
                    <a:pt x="8" y="2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8" y="32"/>
                  </a:lnTo>
                  <a:lnTo>
                    <a:pt x="21" y="12"/>
                  </a:lnTo>
                  <a:lnTo>
                    <a:pt x="21" y="32"/>
                  </a:lnTo>
                  <a:lnTo>
                    <a:pt x="30" y="3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27" name="Freeform 1070"/>
            <p:cNvSpPr>
              <a:spLocks noEditPoints="1"/>
            </p:cNvSpPr>
            <p:nvPr/>
          </p:nvSpPr>
          <p:spPr bwMode="auto">
            <a:xfrm>
              <a:off x="8402638" y="5668962"/>
              <a:ext cx="12700" cy="12700"/>
            </a:xfrm>
            <a:custGeom>
              <a:avLst/>
              <a:gdLst>
                <a:gd name="T0" fmla="*/ 2 w 34"/>
                <a:gd name="T1" fmla="*/ 26 h 33"/>
                <a:gd name="T2" fmla="*/ 8 w 34"/>
                <a:gd name="T3" fmla="*/ 31 h 33"/>
                <a:gd name="T4" fmla="*/ 17 w 34"/>
                <a:gd name="T5" fmla="*/ 33 h 33"/>
                <a:gd name="T6" fmla="*/ 29 w 34"/>
                <a:gd name="T7" fmla="*/ 29 h 33"/>
                <a:gd name="T8" fmla="*/ 34 w 34"/>
                <a:gd name="T9" fmla="*/ 17 h 33"/>
                <a:gd name="T10" fmla="*/ 29 w 34"/>
                <a:gd name="T11" fmla="*/ 5 h 33"/>
                <a:gd name="T12" fmla="*/ 17 w 34"/>
                <a:gd name="T13" fmla="*/ 0 h 33"/>
                <a:gd name="T14" fmla="*/ 8 w 34"/>
                <a:gd name="T15" fmla="*/ 2 h 33"/>
                <a:gd name="T16" fmla="*/ 2 w 34"/>
                <a:gd name="T17" fmla="*/ 8 h 33"/>
                <a:gd name="T18" fmla="*/ 0 w 34"/>
                <a:gd name="T19" fmla="*/ 16 h 33"/>
                <a:gd name="T20" fmla="*/ 2 w 34"/>
                <a:gd name="T21" fmla="*/ 26 h 33"/>
                <a:gd name="T22" fmla="*/ 11 w 34"/>
                <a:gd name="T23" fmla="*/ 10 h 33"/>
                <a:gd name="T24" fmla="*/ 11 w 34"/>
                <a:gd name="T25" fmla="*/ 10 h 33"/>
                <a:gd name="T26" fmla="*/ 17 w 34"/>
                <a:gd name="T27" fmla="*/ 7 h 33"/>
                <a:gd name="T28" fmla="*/ 23 w 34"/>
                <a:gd name="T29" fmla="*/ 10 h 33"/>
                <a:gd name="T30" fmla="*/ 25 w 34"/>
                <a:gd name="T31" fmla="*/ 17 h 33"/>
                <a:gd name="T32" fmla="*/ 23 w 34"/>
                <a:gd name="T33" fmla="*/ 24 h 33"/>
                <a:gd name="T34" fmla="*/ 17 w 34"/>
                <a:gd name="T35" fmla="*/ 27 h 33"/>
                <a:gd name="T36" fmla="*/ 11 w 34"/>
                <a:gd name="T37" fmla="*/ 24 h 33"/>
                <a:gd name="T38" fmla="*/ 9 w 34"/>
                <a:gd name="T39" fmla="*/ 17 h 33"/>
                <a:gd name="T40" fmla="*/ 11 w 34"/>
                <a:gd name="T41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3">
                  <a:moveTo>
                    <a:pt x="2" y="26"/>
                  </a:moveTo>
                  <a:cubicBezTo>
                    <a:pt x="4" y="28"/>
                    <a:pt x="6" y="30"/>
                    <a:pt x="8" y="31"/>
                  </a:cubicBezTo>
                  <a:cubicBezTo>
                    <a:pt x="11" y="33"/>
                    <a:pt x="14" y="33"/>
                    <a:pt x="17" y="33"/>
                  </a:cubicBezTo>
                  <a:cubicBezTo>
                    <a:pt x="22" y="33"/>
                    <a:pt x="26" y="32"/>
                    <a:pt x="29" y="29"/>
                  </a:cubicBezTo>
                  <a:cubicBezTo>
                    <a:pt x="32" y="26"/>
                    <a:pt x="34" y="22"/>
                    <a:pt x="34" y="17"/>
                  </a:cubicBezTo>
                  <a:cubicBezTo>
                    <a:pt x="34" y="12"/>
                    <a:pt x="32" y="8"/>
                    <a:pt x="29" y="5"/>
                  </a:cubicBezTo>
                  <a:cubicBezTo>
                    <a:pt x="26" y="2"/>
                    <a:pt x="22" y="0"/>
                    <a:pt x="17" y="0"/>
                  </a:cubicBezTo>
                  <a:cubicBezTo>
                    <a:pt x="14" y="0"/>
                    <a:pt x="11" y="1"/>
                    <a:pt x="8" y="2"/>
                  </a:cubicBezTo>
                  <a:cubicBezTo>
                    <a:pt x="6" y="4"/>
                    <a:pt x="4" y="6"/>
                    <a:pt x="2" y="8"/>
                  </a:cubicBezTo>
                  <a:cubicBezTo>
                    <a:pt x="1" y="11"/>
                    <a:pt x="0" y="14"/>
                    <a:pt x="0" y="16"/>
                  </a:cubicBezTo>
                  <a:cubicBezTo>
                    <a:pt x="0" y="20"/>
                    <a:pt x="1" y="23"/>
                    <a:pt x="2" y="26"/>
                  </a:cubicBezTo>
                  <a:close/>
                  <a:moveTo>
                    <a:pt x="11" y="10"/>
                  </a:moveTo>
                  <a:lnTo>
                    <a:pt x="11" y="10"/>
                  </a:lnTo>
                  <a:cubicBezTo>
                    <a:pt x="13" y="8"/>
                    <a:pt x="15" y="7"/>
                    <a:pt x="17" y="7"/>
                  </a:cubicBezTo>
                  <a:cubicBezTo>
                    <a:pt x="19" y="7"/>
                    <a:pt x="21" y="8"/>
                    <a:pt x="23" y="10"/>
                  </a:cubicBezTo>
                  <a:cubicBezTo>
                    <a:pt x="24" y="11"/>
                    <a:pt x="25" y="14"/>
                    <a:pt x="25" y="17"/>
                  </a:cubicBezTo>
                  <a:cubicBezTo>
                    <a:pt x="25" y="20"/>
                    <a:pt x="24" y="22"/>
                    <a:pt x="23" y="24"/>
                  </a:cubicBezTo>
                  <a:cubicBezTo>
                    <a:pt x="21" y="26"/>
                    <a:pt x="19" y="27"/>
                    <a:pt x="17" y="27"/>
                  </a:cubicBezTo>
                  <a:cubicBezTo>
                    <a:pt x="15" y="27"/>
                    <a:pt x="13" y="26"/>
                    <a:pt x="11" y="24"/>
                  </a:cubicBezTo>
                  <a:cubicBezTo>
                    <a:pt x="10" y="22"/>
                    <a:pt x="9" y="20"/>
                    <a:pt x="9" y="17"/>
                  </a:cubicBezTo>
                  <a:cubicBezTo>
                    <a:pt x="9" y="14"/>
                    <a:pt x="10" y="11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28" name="Freeform 1071"/>
            <p:cNvSpPr>
              <a:spLocks noEditPoints="1"/>
            </p:cNvSpPr>
            <p:nvPr/>
          </p:nvSpPr>
          <p:spPr bwMode="auto">
            <a:xfrm>
              <a:off x="8416925" y="5665787"/>
              <a:ext cx="12700" cy="15875"/>
            </a:xfrm>
            <a:custGeom>
              <a:avLst/>
              <a:gdLst>
                <a:gd name="T0" fmla="*/ 2 w 33"/>
                <a:gd name="T1" fmla="*/ 36 h 45"/>
                <a:gd name="T2" fmla="*/ 4 w 33"/>
                <a:gd name="T3" fmla="*/ 40 h 45"/>
                <a:gd name="T4" fmla="*/ 7 w 33"/>
                <a:gd name="T5" fmla="*/ 43 h 45"/>
                <a:gd name="T6" fmla="*/ 12 w 33"/>
                <a:gd name="T7" fmla="*/ 45 h 45"/>
                <a:gd name="T8" fmla="*/ 16 w 33"/>
                <a:gd name="T9" fmla="*/ 45 h 45"/>
                <a:gd name="T10" fmla="*/ 29 w 33"/>
                <a:gd name="T11" fmla="*/ 41 h 45"/>
                <a:gd name="T12" fmla="*/ 33 w 33"/>
                <a:gd name="T13" fmla="*/ 29 h 45"/>
                <a:gd name="T14" fmla="*/ 29 w 33"/>
                <a:gd name="T15" fmla="*/ 18 h 45"/>
                <a:gd name="T16" fmla="*/ 18 w 33"/>
                <a:gd name="T17" fmla="*/ 13 h 45"/>
                <a:gd name="T18" fmla="*/ 11 w 33"/>
                <a:gd name="T19" fmla="*/ 15 h 45"/>
                <a:gd name="T20" fmla="*/ 6 w 33"/>
                <a:gd name="T21" fmla="*/ 20 h 45"/>
                <a:gd name="T22" fmla="*/ 8 w 33"/>
                <a:gd name="T23" fmla="*/ 12 h 45"/>
                <a:gd name="T24" fmla="*/ 12 w 33"/>
                <a:gd name="T25" fmla="*/ 9 h 45"/>
                <a:gd name="T26" fmla="*/ 19 w 33"/>
                <a:gd name="T27" fmla="*/ 8 h 45"/>
                <a:gd name="T28" fmla="*/ 20 w 33"/>
                <a:gd name="T29" fmla="*/ 8 h 45"/>
                <a:gd name="T30" fmla="*/ 21 w 33"/>
                <a:gd name="T31" fmla="*/ 8 h 45"/>
                <a:gd name="T32" fmla="*/ 30 w 33"/>
                <a:gd name="T33" fmla="*/ 6 h 45"/>
                <a:gd name="T34" fmla="*/ 32 w 33"/>
                <a:gd name="T35" fmla="*/ 0 h 45"/>
                <a:gd name="T36" fmla="*/ 26 w 33"/>
                <a:gd name="T37" fmla="*/ 0 h 45"/>
                <a:gd name="T38" fmla="*/ 24 w 33"/>
                <a:gd name="T39" fmla="*/ 1 h 45"/>
                <a:gd name="T40" fmla="*/ 19 w 33"/>
                <a:gd name="T41" fmla="*/ 1 h 45"/>
                <a:gd name="T42" fmla="*/ 4 w 33"/>
                <a:gd name="T43" fmla="*/ 6 h 45"/>
                <a:gd name="T44" fmla="*/ 0 w 33"/>
                <a:gd name="T45" fmla="*/ 23 h 45"/>
                <a:gd name="T46" fmla="*/ 2 w 33"/>
                <a:gd name="T47" fmla="*/ 36 h 45"/>
                <a:gd name="T48" fmla="*/ 11 w 33"/>
                <a:gd name="T49" fmla="*/ 22 h 45"/>
                <a:gd name="T50" fmla="*/ 11 w 33"/>
                <a:gd name="T51" fmla="*/ 22 h 45"/>
                <a:gd name="T52" fmla="*/ 14 w 33"/>
                <a:gd name="T53" fmla="*/ 20 h 45"/>
                <a:gd name="T54" fmla="*/ 17 w 33"/>
                <a:gd name="T55" fmla="*/ 20 h 45"/>
                <a:gd name="T56" fmla="*/ 20 w 33"/>
                <a:gd name="T57" fmla="*/ 20 h 45"/>
                <a:gd name="T58" fmla="*/ 22 w 33"/>
                <a:gd name="T59" fmla="*/ 22 h 45"/>
                <a:gd name="T60" fmla="*/ 24 w 33"/>
                <a:gd name="T61" fmla="*/ 29 h 45"/>
                <a:gd name="T62" fmla="*/ 22 w 33"/>
                <a:gd name="T63" fmla="*/ 36 h 45"/>
                <a:gd name="T64" fmla="*/ 16 w 33"/>
                <a:gd name="T65" fmla="*/ 38 h 45"/>
                <a:gd name="T66" fmla="*/ 11 w 33"/>
                <a:gd name="T67" fmla="*/ 36 h 45"/>
                <a:gd name="T68" fmla="*/ 9 w 33"/>
                <a:gd name="T69" fmla="*/ 29 h 45"/>
                <a:gd name="T70" fmla="*/ 11 w 33"/>
                <a:gd name="T71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" h="45">
                  <a:moveTo>
                    <a:pt x="2" y="36"/>
                  </a:moveTo>
                  <a:cubicBezTo>
                    <a:pt x="2" y="38"/>
                    <a:pt x="3" y="39"/>
                    <a:pt x="4" y="40"/>
                  </a:cubicBezTo>
                  <a:cubicBezTo>
                    <a:pt x="5" y="41"/>
                    <a:pt x="6" y="42"/>
                    <a:pt x="7" y="43"/>
                  </a:cubicBezTo>
                  <a:cubicBezTo>
                    <a:pt x="9" y="44"/>
                    <a:pt x="10" y="44"/>
                    <a:pt x="12" y="45"/>
                  </a:cubicBezTo>
                  <a:cubicBezTo>
                    <a:pt x="13" y="45"/>
                    <a:pt x="15" y="45"/>
                    <a:pt x="16" y="45"/>
                  </a:cubicBezTo>
                  <a:cubicBezTo>
                    <a:pt x="21" y="45"/>
                    <a:pt x="26" y="44"/>
                    <a:pt x="29" y="41"/>
                  </a:cubicBezTo>
                  <a:cubicBezTo>
                    <a:pt x="32" y="37"/>
                    <a:pt x="33" y="34"/>
                    <a:pt x="33" y="29"/>
                  </a:cubicBezTo>
                  <a:cubicBezTo>
                    <a:pt x="33" y="25"/>
                    <a:pt x="32" y="21"/>
                    <a:pt x="29" y="18"/>
                  </a:cubicBezTo>
                  <a:cubicBezTo>
                    <a:pt x="26" y="15"/>
                    <a:pt x="22" y="13"/>
                    <a:pt x="18" y="13"/>
                  </a:cubicBezTo>
                  <a:cubicBezTo>
                    <a:pt x="15" y="13"/>
                    <a:pt x="13" y="14"/>
                    <a:pt x="11" y="15"/>
                  </a:cubicBezTo>
                  <a:cubicBezTo>
                    <a:pt x="9" y="16"/>
                    <a:pt x="7" y="18"/>
                    <a:pt x="6" y="20"/>
                  </a:cubicBezTo>
                  <a:cubicBezTo>
                    <a:pt x="6" y="16"/>
                    <a:pt x="6" y="14"/>
                    <a:pt x="8" y="12"/>
                  </a:cubicBezTo>
                  <a:cubicBezTo>
                    <a:pt x="9" y="10"/>
                    <a:pt x="10" y="9"/>
                    <a:pt x="12" y="9"/>
                  </a:cubicBezTo>
                  <a:cubicBezTo>
                    <a:pt x="14" y="8"/>
                    <a:pt x="16" y="8"/>
                    <a:pt x="19" y="8"/>
                  </a:cubicBezTo>
                  <a:lnTo>
                    <a:pt x="20" y="8"/>
                  </a:lnTo>
                  <a:cubicBezTo>
                    <a:pt x="20" y="8"/>
                    <a:pt x="21" y="8"/>
                    <a:pt x="21" y="8"/>
                  </a:cubicBezTo>
                  <a:cubicBezTo>
                    <a:pt x="26" y="8"/>
                    <a:pt x="29" y="7"/>
                    <a:pt x="30" y="6"/>
                  </a:cubicBezTo>
                  <a:cubicBezTo>
                    <a:pt x="31" y="5"/>
                    <a:pt x="32" y="3"/>
                    <a:pt x="32" y="0"/>
                  </a:cubicBezTo>
                  <a:lnTo>
                    <a:pt x="26" y="0"/>
                  </a:lnTo>
                  <a:cubicBezTo>
                    <a:pt x="26" y="1"/>
                    <a:pt x="25" y="1"/>
                    <a:pt x="24" y="1"/>
                  </a:cubicBezTo>
                  <a:lnTo>
                    <a:pt x="19" y="1"/>
                  </a:lnTo>
                  <a:cubicBezTo>
                    <a:pt x="12" y="1"/>
                    <a:pt x="7" y="3"/>
                    <a:pt x="4" y="6"/>
                  </a:cubicBezTo>
                  <a:cubicBezTo>
                    <a:pt x="1" y="10"/>
                    <a:pt x="0" y="15"/>
                    <a:pt x="0" y="23"/>
                  </a:cubicBezTo>
                  <a:cubicBezTo>
                    <a:pt x="0" y="29"/>
                    <a:pt x="1" y="34"/>
                    <a:pt x="2" y="36"/>
                  </a:cubicBezTo>
                  <a:close/>
                  <a:moveTo>
                    <a:pt x="11" y="22"/>
                  </a:moveTo>
                  <a:lnTo>
                    <a:pt x="11" y="22"/>
                  </a:lnTo>
                  <a:cubicBezTo>
                    <a:pt x="12" y="22"/>
                    <a:pt x="13" y="21"/>
                    <a:pt x="14" y="20"/>
                  </a:cubicBezTo>
                  <a:cubicBezTo>
                    <a:pt x="15" y="20"/>
                    <a:pt x="15" y="20"/>
                    <a:pt x="17" y="20"/>
                  </a:cubicBezTo>
                  <a:cubicBezTo>
                    <a:pt x="18" y="20"/>
                    <a:pt x="19" y="20"/>
                    <a:pt x="20" y="20"/>
                  </a:cubicBezTo>
                  <a:cubicBezTo>
                    <a:pt x="21" y="21"/>
                    <a:pt x="21" y="22"/>
                    <a:pt x="22" y="22"/>
                  </a:cubicBezTo>
                  <a:cubicBezTo>
                    <a:pt x="24" y="24"/>
                    <a:pt x="24" y="26"/>
                    <a:pt x="24" y="29"/>
                  </a:cubicBezTo>
                  <a:cubicBezTo>
                    <a:pt x="24" y="32"/>
                    <a:pt x="24" y="34"/>
                    <a:pt x="22" y="36"/>
                  </a:cubicBezTo>
                  <a:cubicBezTo>
                    <a:pt x="21" y="38"/>
                    <a:pt x="19" y="38"/>
                    <a:pt x="16" y="38"/>
                  </a:cubicBezTo>
                  <a:cubicBezTo>
                    <a:pt x="14" y="38"/>
                    <a:pt x="12" y="38"/>
                    <a:pt x="11" y="36"/>
                  </a:cubicBezTo>
                  <a:cubicBezTo>
                    <a:pt x="10" y="34"/>
                    <a:pt x="9" y="32"/>
                    <a:pt x="9" y="29"/>
                  </a:cubicBezTo>
                  <a:cubicBezTo>
                    <a:pt x="9" y="26"/>
                    <a:pt x="10" y="24"/>
                    <a:pt x="11" y="2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29" name="Freeform 1072"/>
            <p:cNvSpPr>
              <a:spLocks noEditPoints="1"/>
            </p:cNvSpPr>
            <p:nvPr/>
          </p:nvSpPr>
          <p:spPr bwMode="auto">
            <a:xfrm>
              <a:off x="8429625" y="5670550"/>
              <a:ext cx="15875" cy="11113"/>
            </a:xfrm>
            <a:custGeom>
              <a:avLst/>
              <a:gdLst>
                <a:gd name="T0" fmla="*/ 0 w 43"/>
                <a:gd name="T1" fmla="*/ 7 h 32"/>
                <a:gd name="T2" fmla="*/ 11 w 43"/>
                <a:gd name="T3" fmla="*/ 7 h 32"/>
                <a:gd name="T4" fmla="*/ 11 w 43"/>
                <a:gd name="T5" fmla="*/ 32 h 32"/>
                <a:gd name="T6" fmla="*/ 30 w 43"/>
                <a:gd name="T7" fmla="*/ 32 h 32"/>
                <a:gd name="T8" fmla="*/ 40 w 43"/>
                <a:gd name="T9" fmla="*/ 29 h 32"/>
                <a:gd name="T10" fmla="*/ 43 w 43"/>
                <a:gd name="T11" fmla="*/ 23 h 32"/>
                <a:gd name="T12" fmla="*/ 41 w 43"/>
                <a:gd name="T13" fmla="*/ 17 h 32"/>
                <a:gd name="T14" fmla="*/ 36 w 43"/>
                <a:gd name="T15" fmla="*/ 14 h 32"/>
                <a:gd name="T16" fmla="*/ 28 w 43"/>
                <a:gd name="T17" fmla="*/ 13 h 32"/>
                <a:gd name="T18" fmla="*/ 20 w 43"/>
                <a:gd name="T19" fmla="*/ 13 h 32"/>
                <a:gd name="T20" fmla="*/ 20 w 43"/>
                <a:gd name="T21" fmla="*/ 0 h 32"/>
                <a:gd name="T22" fmla="*/ 0 w 43"/>
                <a:gd name="T23" fmla="*/ 0 h 32"/>
                <a:gd name="T24" fmla="*/ 0 w 43"/>
                <a:gd name="T25" fmla="*/ 7 h 32"/>
                <a:gd name="T26" fmla="*/ 20 w 43"/>
                <a:gd name="T27" fmla="*/ 18 h 32"/>
                <a:gd name="T28" fmla="*/ 20 w 43"/>
                <a:gd name="T29" fmla="*/ 18 h 32"/>
                <a:gd name="T30" fmla="*/ 25 w 43"/>
                <a:gd name="T31" fmla="*/ 18 h 32"/>
                <a:gd name="T32" fmla="*/ 32 w 43"/>
                <a:gd name="T33" fmla="*/ 19 h 32"/>
                <a:gd name="T34" fmla="*/ 34 w 43"/>
                <a:gd name="T35" fmla="*/ 22 h 32"/>
                <a:gd name="T36" fmla="*/ 33 w 43"/>
                <a:gd name="T37" fmla="*/ 25 h 32"/>
                <a:gd name="T38" fmla="*/ 28 w 43"/>
                <a:gd name="T39" fmla="*/ 26 h 32"/>
                <a:gd name="T40" fmla="*/ 20 w 43"/>
                <a:gd name="T41" fmla="*/ 26 h 32"/>
                <a:gd name="T42" fmla="*/ 20 w 43"/>
                <a:gd name="T43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32">
                  <a:moveTo>
                    <a:pt x="0" y="7"/>
                  </a:moveTo>
                  <a:lnTo>
                    <a:pt x="11" y="7"/>
                  </a:lnTo>
                  <a:lnTo>
                    <a:pt x="11" y="32"/>
                  </a:lnTo>
                  <a:lnTo>
                    <a:pt x="30" y="32"/>
                  </a:lnTo>
                  <a:cubicBezTo>
                    <a:pt x="35" y="32"/>
                    <a:pt x="38" y="31"/>
                    <a:pt x="40" y="29"/>
                  </a:cubicBezTo>
                  <a:cubicBezTo>
                    <a:pt x="42" y="27"/>
                    <a:pt x="43" y="25"/>
                    <a:pt x="43" y="23"/>
                  </a:cubicBezTo>
                  <a:cubicBezTo>
                    <a:pt x="43" y="20"/>
                    <a:pt x="42" y="19"/>
                    <a:pt x="41" y="17"/>
                  </a:cubicBezTo>
                  <a:cubicBezTo>
                    <a:pt x="40" y="15"/>
                    <a:pt x="38" y="14"/>
                    <a:pt x="36" y="14"/>
                  </a:cubicBezTo>
                  <a:cubicBezTo>
                    <a:pt x="35" y="13"/>
                    <a:pt x="32" y="13"/>
                    <a:pt x="28" y="13"/>
                  </a:cubicBezTo>
                  <a:lnTo>
                    <a:pt x="20" y="13"/>
                  </a:lnTo>
                  <a:lnTo>
                    <a:pt x="20" y="0"/>
                  </a:lnTo>
                  <a:lnTo>
                    <a:pt x="0" y="0"/>
                  </a:lnTo>
                  <a:lnTo>
                    <a:pt x="0" y="7"/>
                  </a:lnTo>
                  <a:close/>
                  <a:moveTo>
                    <a:pt x="20" y="18"/>
                  </a:moveTo>
                  <a:lnTo>
                    <a:pt x="20" y="18"/>
                  </a:lnTo>
                  <a:lnTo>
                    <a:pt x="25" y="18"/>
                  </a:lnTo>
                  <a:cubicBezTo>
                    <a:pt x="29" y="18"/>
                    <a:pt x="31" y="19"/>
                    <a:pt x="32" y="19"/>
                  </a:cubicBezTo>
                  <a:cubicBezTo>
                    <a:pt x="33" y="20"/>
                    <a:pt x="34" y="21"/>
                    <a:pt x="34" y="22"/>
                  </a:cubicBezTo>
                  <a:cubicBezTo>
                    <a:pt x="34" y="23"/>
                    <a:pt x="33" y="24"/>
                    <a:pt x="33" y="25"/>
                  </a:cubicBezTo>
                  <a:cubicBezTo>
                    <a:pt x="32" y="26"/>
                    <a:pt x="30" y="26"/>
                    <a:pt x="28" y="26"/>
                  </a:cubicBezTo>
                  <a:lnTo>
                    <a:pt x="20" y="26"/>
                  </a:lnTo>
                  <a:lnTo>
                    <a:pt x="20" y="18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30" name="Freeform 1073"/>
            <p:cNvSpPr>
              <a:spLocks noEditPoints="1"/>
            </p:cNvSpPr>
            <p:nvPr/>
          </p:nvSpPr>
          <p:spPr bwMode="auto">
            <a:xfrm>
              <a:off x="8447088" y="5668962"/>
              <a:ext cx="11113" cy="12700"/>
            </a:xfrm>
            <a:custGeom>
              <a:avLst/>
              <a:gdLst>
                <a:gd name="T0" fmla="*/ 3 w 31"/>
                <a:gd name="T1" fmla="*/ 28 h 33"/>
                <a:gd name="T2" fmla="*/ 16 w 31"/>
                <a:gd name="T3" fmla="*/ 33 h 33"/>
                <a:gd name="T4" fmla="*/ 21 w 31"/>
                <a:gd name="T5" fmla="*/ 33 h 33"/>
                <a:gd name="T6" fmla="*/ 25 w 31"/>
                <a:gd name="T7" fmla="*/ 31 h 33"/>
                <a:gd name="T8" fmla="*/ 28 w 31"/>
                <a:gd name="T9" fmla="*/ 28 h 33"/>
                <a:gd name="T10" fmla="*/ 30 w 31"/>
                <a:gd name="T11" fmla="*/ 24 h 33"/>
                <a:gd name="T12" fmla="*/ 22 w 31"/>
                <a:gd name="T13" fmla="*/ 23 h 33"/>
                <a:gd name="T14" fmla="*/ 20 w 31"/>
                <a:gd name="T15" fmla="*/ 26 h 33"/>
                <a:gd name="T16" fmla="*/ 16 w 31"/>
                <a:gd name="T17" fmla="*/ 27 h 33"/>
                <a:gd name="T18" fmla="*/ 11 w 31"/>
                <a:gd name="T19" fmla="*/ 25 h 33"/>
                <a:gd name="T20" fmla="*/ 9 w 31"/>
                <a:gd name="T21" fmla="*/ 19 h 33"/>
                <a:gd name="T22" fmla="*/ 31 w 31"/>
                <a:gd name="T23" fmla="*/ 19 h 33"/>
                <a:gd name="T24" fmla="*/ 30 w 31"/>
                <a:gd name="T25" fmla="*/ 11 h 33"/>
                <a:gd name="T26" fmla="*/ 27 w 31"/>
                <a:gd name="T27" fmla="*/ 5 h 33"/>
                <a:gd name="T28" fmla="*/ 22 w 31"/>
                <a:gd name="T29" fmla="*/ 2 h 33"/>
                <a:gd name="T30" fmla="*/ 15 w 31"/>
                <a:gd name="T31" fmla="*/ 0 h 33"/>
                <a:gd name="T32" fmla="*/ 4 w 31"/>
                <a:gd name="T33" fmla="*/ 5 h 33"/>
                <a:gd name="T34" fmla="*/ 0 w 31"/>
                <a:gd name="T35" fmla="*/ 17 h 33"/>
                <a:gd name="T36" fmla="*/ 3 w 31"/>
                <a:gd name="T37" fmla="*/ 28 h 33"/>
                <a:gd name="T38" fmla="*/ 11 w 31"/>
                <a:gd name="T39" fmla="*/ 9 h 33"/>
                <a:gd name="T40" fmla="*/ 11 w 31"/>
                <a:gd name="T41" fmla="*/ 9 h 33"/>
                <a:gd name="T42" fmla="*/ 16 w 31"/>
                <a:gd name="T43" fmla="*/ 7 h 33"/>
                <a:gd name="T44" fmla="*/ 20 w 31"/>
                <a:gd name="T45" fmla="*/ 9 h 33"/>
                <a:gd name="T46" fmla="*/ 22 w 31"/>
                <a:gd name="T47" fmla="*/ 14 h 33"/>
                <a:gd name="T48" fmla="*/ 9 w 31"/>
                <a:gd name="T49" fmla="*/ 14 h 33"/>
                <a:gd name="T50" fmla="*/ 11 w 31"/>
                <a:gd name="T51" fmla="*/ 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1" h="33">
                  <a:moveTo>
                    <a:pt x="3" y="28"/>
                  </a:moveTo>
                  <a:cubicBezTo>
                    <a:pt x="6" y="32"/>
                    <a:pt x="10" y="33"/>
                    <a:pt x="16" y="33"/>
                  </a:cubicBezTo>
                  <a:cubicBezTo>
                    <a:pt x="18" y="33"/>
                    <a:pt x="20" y="33"/>
                    <a:pt x="21" y="33"/>
                  </a:cubicBezTo>
                  <a:cubicBezTo>
                    <a:pt x="23" y="32"/>
                    <a:pt x="24" y="32"/>
                    <a:pt x="25" y="31"/>
                  </a:cubicBezTo>
                  <a:cubicBezTo>
                    <a:pt x="26" y="30"/>
                    <a:pt x="27" y="29"/>
                    <a:pt x="28" y="28"/>
                  </a:cubicBezTo>
                  <a:cubicBezTo>
                    <a:pt x="29" y="27"/>
                    <a:pt x="30" y="26"/>
                    <a:pt x="30" y="24"/>
                  </a:cubicBezTo>
                  <a:lnTo>
                    <a:pt x="22" y="23"/>
                  </a:lnTo>
                  <a:cubicBezTo>
                    <a:pt x="21" y="24"/>
                    <a:pt x="21" y="25"/>
                    <a:pt x="20" y="26"/>
                  </a:cubicBezTo>
                  <a:cubicBezTo>
                    <a:pt x="19" y="27"/>
                    <a:pt x="18" y="27"/>
                    <a:pt x="16" y="27"/>
                  </a:cubicBezTo>
                  <a:cubicBezTo>
                    <a:pt x="14" y="27"/>
                    <a:pt x="13" y="26"/>
                    <a:pt x="11" y="25"/>
                  </a:cubicBezTo>
                  <a:cubicBezTo>
                    <a:pt x="10" y="24"/>
                    <a:pt x="9" y="22"/>
                    <a:pt x="9" y="19"/>
                  </a:cubicBezTo>
                  <a:lnTo>
                    <a:pt x="31" y="19"/>
                  </a:lnTo>
                  <a:cubicBezTo>
                    <a:pt x="31" y="16"/>
                    <a:pt x="31" y="13"/>
                    <a:pt x="30" y="11"/>
                  </a:cubicBezTo>
                  <a:cubicBezTo>
                    <a:pt x="29" y="9"/>
                    <a:pt x="28" y="7"/>
                    <a:pt x="27" y="5"/>
                  </a:cubicBezTo>
                  <a:cubicBezTo>
                    <a:pt x="25" y="4"/>
                    <a:pt x="24" y="2"/>
                    <a:pt x="22" y="2"/>
                  </a:cubicBezTo>
                  <a:cubicBezTo>
                    <a:pt x="20" y="1"/>
                    <a:pt x="18" y="0"/>
                    <a:pt x="15" y="0"/>
                  </a:cubicBezTo>
                  <a:cubicBezTo>
                    <a:pt x="11" y="0"/>
                    <a:pt x="7" y="2"/>
                    <a:pt x="4" y="5"/>
                  </a:cubicBezTo>
                  <a:cubicBezTo>
                    <a:pt x="2" y="8"/>
                    <a:pt x="0" y="12"/>
                    <a:pt x="0" y="17"/>
                  </a:cubicBezTo>
                  <a:cubicBezTo>
                    <a:pt x="0" y="22"/>
                    <a:pt x="1" y="25"/>
                    <a:pt x="3" y="28"/>
                  </a:cubicBezTo>
                  <a:close/>
                  <a:moveTo>
                    <a:pt x="11" y="9"/>
                  </a:moveTo>
                  <a:lnTo>
                    <a:pt x="11" y="9"/>
                  </a:lnTo>
                  <a:cubicBezTo>
                    <a:pt x="12" y="7"/>
                    <a:pt x="14" y="7"/>
                    <a:pt x="16" y="7"/>
                  </a:cubicBezTo>
                  <a:cubicBezTo>
                    <a:pt x="18" y="7"/>
                    <a:pt x="19" y="7"/>
                    <a:pt x="20" y="9"/>
                  </a:cubicBezTo>
                  <a:cubicBezTo>
                    <a:pt x="22" y="10"/>
                    <a:pt x="22" y="12"/>
                    <a:pt x="22" y="14"/>
                  </a:cubicBezTo>
                  <a:lnTo>
                    <a:pt x="9" y="14"/>
                  </a:lnTo>
                  <a:cubicBezTo>
                    <a:pt x="9" y="12"/>
                    <a:pt x="10" y="10"/>
                    <a:pt x="11" y="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31" name="Freeform 1074"/>
            <p:cNvSpPr>
              <a:spLocks/>
            </p:cNvSpPr>
            <p:nvPr/>
          </p:nvSpPr>
          <p:spPr bwMode="auto">
            <a:xfrm>
              <a:off x="8461375" y="5670550"/>
              <a:ext cx="9525" cy="11113"/>
            </a:xfrm>
            <a:custGeom>
              <a:avLst/>
              <a:gdLst>
                <a:gd name="T0" fmla="*/ 8 w 27"/>
                <a:gd name="T1" fmla="*/ 18 h 32"/>
                <a:gd name="T2" fmla="*/ 11 w 27"/>
                <a:gd name="T3" fmla="*/ 19 h 32"/>
                <a:gd name="T4" fmla="*/ 13 w 27"/>
                <a:gd name="T5" fmla="*/ 23 h 32"/>
                <a:gd name="T6" fmla="*/ 18 w 27"/>
                <a:gd name="T7" fmla="*/ 32 h 32"/>
                <a:gd name="T8" fmla="*/ 27 w 27"/>
                <a:gd name="T9" fmla="*/ 32 h 32"/>
                <a:gd name="T10" fmla="*/ 22 w 27"/>
                <a:gd name="T11" fmla="*/ 23 h 32"/>
                <a:gd name="T12" fmla="*/ 22 w 27"/>
                <a:gd name="T13" fmla="*/ 22 h 32"/>
                <a:gd name="T14" fmla="*/ 15 w 27"/>
                <a:gd name="T15" fmla="*/ 15 h 32"/>
                <a:gd name="T16" fmla="*/ 19 w 27"/>
                <a:gd name="T17" fmla="*/ 10 h 32"/>
                <a:gd name="T18" fmla="*/ 20 w 27"/>
                <a:gd name="T19" fmla="*/ 8 h 32"/>
                <a:gd name="T20" fmla="*/ 21 w 27"/>
                <a:gd name="T21" fmla="*/ 6 h 32"/>
                <a:gd name="T22" fmla="*/ 26 w 27"/>
                <a:gd name="T23" fmla="*/ 6 h 32"/>
                <a:gd name="T24" fmla="*/ 26 w 27"/>
                <a:gd name="T25" fmla="*/ 0 h 32"/>
                <a:gd name="T26" fmla="*/ 22 w 27"/>
                <a:gd name="T27" fmla="*/ 0 h 32"/>
                <a:gd name="T28" fmla="*/ 17 w 27"/>
                <a:gd name="T29" fmla="*/ 1 h 32"/>
                <a:gd name="T30" fmla="*/ 13 w 27"/>
                <a:gd name="T31" fmla="*/ 7 h 32"/>
                <a:gd name="T32" fmla="*/ 11 w 27"/>
                <a:gd name="T33" fmla="*/ 12 h 32"/>
                <a:gd name="T34" fmla="*/ 8 w 27"/>
                <a:gd name="T35" fmla="*/ 13 h 32"/>
                <a:gd name="T36" fmla="*/ 8 w 27"/>
                <a:gd name="T37" fmla="*/ 0 h 32"/>
                <a:gd name="T38" fmla="*/ 0 w 27"/>
                <a:gd name="T39" fmla="*/ 0 h 32"/>
                <a:gd name="T40" fmla="*/ 0 w 27"/>
                <a:gd name="T41" fmla="*/ 32 h 32"/>
                <a:gd name="T42" fmla="*/ 8 w 27"/>
                <a:gd name="T43" fmla="*/ 32 h 32"/>
                <a:gd name="T44" fmla="*/ 8 w 27"/>
                <a:gd name="T45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" h="32">
                  <a:moveTo>
                    <a:pt x="8" y="18"/>
                  </a:moveTo>
                  <a:cubicBezTo>
                    <a:pt x="9" y="18"/>
                    <a:pt x="10" y="19"/>
                    <a:pt x="11" y="19"/>
                  </a:cubicBezTo>
                  <a:cubicBezTo>
                    <a:pt x="12" y="20"/>
                    <a:pt x="12" y="21"/>
                    <a:pt x="13" y="23"/>
                  </a:cubicBezTo>
                  <a:lnTo>
                    <a:pt x="18" y="32"/>
                  </a:lnTo>
                  <a:lnTo>
                    <a:pt x="27" y="32"/>
                  </a:lnTo>
                  <a:lnTo>
                    <a:pt x="22" y="23"/>
                  </a:lnTo>
                  <a:cubicBezTo>
                    <a:pt x="22" y="23"/>
                    <a:pt x="22" y="23"/>
                    <a:pt x="22" y="22"/>
                  </a:cubicBezTo>
                  <a:cubicBezTo>
                    <a:pt x="20" y="19"/>
                    <a:pt x="18" y="16"/>
                    <a:pt x="15" y="15"/>
                  </a:cubicBezTo>
                  <a:cubicBezTo>
                    <a:pt x="17" y="15"/>
                    <a:pt x="18" y="13"/>
                    <a:pt x="19" y="10"/>
                  </a:cubicBezTo>
                  <a:cubicBezTo>
                    <a:pt x="20" y="9"/>
                    <a:pt x="20" y="8"/>
                    <a:pt x="20" y="8"/>
                  </a:cubicBezTo>
                  <a:cubicBezTo>
                    <a:pt x="21" y="7"/>
                    <a:pt x="21" y="6"/>
                    <a:pt x="21" y="6"/>
                  </a:cubicBezTo>
                  <a:cubicBezTo>
                    <a:pt x="22" y="6"/>
                    <a:pt x="23" y="6"/>
                    <a:pt x="26" y="6"/>
                  </a:cubicBezTo>
                  <a:lnTo>
                    <a:pt x="26" y="0"/>
                  </a:lnTo>
                  <a:cubicBezTo>
                    <a:pt x="24" y="0"/>
                    <a:pt x="23" y="0"/>
                    <a:pt x="22" y="0"/>
                  </a:cubicBezTo>
                  <a:cubicBezTo>
                    <a:pt x="20" y="0"/>
                    <a:pt x="18" y="0"/>
                    <a:pt x="17" y="1"/>
                  </a:cubicBezTo>
                  <a:cubicBezTo>
                    <a:pt x="16" y="2"/>
                    <a:pt x="14" y="4"/>
                    <a:pt x="13" y="7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11" y="12"/>
                    <a:pt x="10" y="13"/>
                    <a:pt x="8" y="13"/>
                  </a:cubicBezTo>
                  <a:lnTo>
                    <a:pt x="8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8" y="32"/>
                  </a:lnTo>
                  <a:lnTo>
                    <a:pt x="8" y="18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32" name="Freeform 1075"/>
            <p:cNvSpPr>
              <a:spLocks/>
            </p:cNvSpPr>
            <p:nvPr/>
          </p:nvSpPr>
          <p:spPr bwMode="auto">
            <a:xfrm>
              <a:off x="8470900" y="5670550"/>
              <a:ext cx="9525" cy="11113"/>
            </a:xfrm>
            <a:custGeom>
              <a:avLst/>
              <a:gdLst>
                <a:gd name="T0" fmla="*/ 0 w 29"/>
                <a:gd name="T1" fmla="*/ 7 h 32"/>
                <a:gd name="T2" fmla="*/ 10 w 29"/>
                <a:gd name="T3" fmla="*/ 7 h 32"/>
                <a:gd name="T4" fmla="*/ 10 w 29"/>
                <a:gd name="T5" fmla="*/ 32 h 32"/>
                <a:gd name="T6" fmla="*/ 19 w 29"/>
                <a:gd name="T7" fmla="*/ 32 h 32"/>
                <a:gd name="T8" fmla="*/ 19 w 29"/>
                <a:gd name="T9" fmla="*/ 7 h 32"/>
                <a:gd name="T10" fmla="*/ 29 w 29"/>
                <a:gd name="T11" fmla="*/ 7 h 32"/>
                <a:gd name="T12" fmla="*/ 29 w 29"/>
                <a:gd name="T13" fmla="*/ 0 h 32"/>
                <a:gd name="T14" fmla="*/ 0 w 29"/>
                <a:gd name="T15" fmla="*/ 0 h 32"/>
                <a:gd name="T16" fmla="*/ 0 w 29"/>
                <a:gd name="T17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32">
                  <a:moveTo>
                    <a:pt x="0" y="7"/>
                  </a:moveTo>
                  <a:lnTo>
                    <a:pt x="10" y="7"/>
                  </a:lnTo>
                  <a:lnTo>
                    <a:pt x="10" y="32"/>
                  </a:lnTo>
                  <a:lnTo>
                    <a:pt x="19" y="32"/>
                  </a:lnTo>
                  <a:lnTo>
                    <a:pt x="19" y="7"/>
                  </a:lnTo>
                  <a:lnTo>
                    <a:pt x="29" y="7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33" name="Freeform 1076"/>
            <p:cNvSpPr>
              <a:spLocks noEditPoints="1"/>
            </p:cNvSpPr>
            <p:nvPr/>
          </p:nvSpPr>
          <p:spPr bwMode="auto">
            <a:xfrm>
              <a:off x="8482013" y="5668962"/>
              <a:ext cx="12700" cy="12700"/>
            </a:xfrm>
            <a:custGeom>
              <a:avLst/>
              <a:gdLst>
                <a:gd name="T0" fmla="*/ 16 w 33"/>
                <a:gd name="T1" fmla="*/ 0 h 33"/>
                <a:gd name="T2" fmla="*/ 8 w 33"/>
                <a:gd name="T3" fmla="*/ 2 h 33"/>
                <a:gd name="T4" fmla="*/ 2 w 33"/>
                <a:gd name="T5" fmla="*/ 8 h 33"/>
                <a:gd name="T6" fmla="*/ 0 w 33"/>
                <a:gd name="T7" fmla="*/ 16 h 33"/>
                <a:gd name="T8" fmla="*/ 2 w 33"/>
                <a:gd name="T9" fmla="*/ 26 h 33"/>
                <a:gd name="T10" fmla="*/ 8 w 33"/>
                <a:gd name="T11" fmla="*/ 31 h 33"/>
                <a:gd name="T12" fmla="*/ 16 w 33"/>
                <a:gd name="T13" fmla="*/ 33 h 33"/>
                <a:gd name="T14" fmla="*/ 28 w 33"/>
                <a:gd name="T15" fmla="*/ 29 h 33"/>
                <a:gd name="T16" fmla="*/ 33 w 33"/>
                <a:gd name="T17" fmla="*/ 17 h 33"/>
                <a:gd name="T18" fmla="*/ 29 w 33"/>
                <a:gd name="T19" fmla="*/ 5 h 33"/>
                <a:gd name="T20" fmla="*/ 16 w 33"/>
                <a:gd name="T21" fmla="*/ 0 h 33"/>
                <a:gd name="T22" fmla="*/ 22 w 33"/>
                <a:gd name="T23" fmla="*/ 24 h 33"/>
                <a:gd name="T24" fmla="*/ 22 w 33"/>
                <a:gd name="T25" fmla="*/ 24 h 33"/>
                <a:gd name="T26" fmla="*/ 16 w 33"/>
                <a:gd name="T27" fmla="*/ 27 h 33"/>
                <a:gd name="T28" fmla="*/ 11 w 33"/>
                <a:gd name="T29" fmla="*/ 24 h 33"/>
                <a:gd name="T30" fmla="*/ 8 w 33"/>
                <a:gd name="T31" fmla="*/ 17 h 33"/>
                <a:gd name="T32" fmla="*/ 11 w 33"/>
                <a:gd name="T33" fmla="*/ 10 h 33"/>
                <a:gd name="T34" fmla="*/ 16 w 33"/>
                <a:gd name="T35" fmla="*/ 7 h 33"/>
                <a:gd name="T36" fmla="*/ 22 w 33"/>
                <a:gd name="T37" fmla="*/ 10 h 33"/>
                <a:gd name="T38" fmla="*/ 24 w 33"/>
                <a:gd name="T39" fmla="*/ 17 h 33"/>
                <a:gd name="T40" fmla="*/ 22 w 33"/>
                <a:gd name="T41" fmla="*/ 2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33">
                  <a:moveTo>
                    <a:pt x="16" y="0"/>
                  </a:moveTo>
                  <a:cubicBezTo>
                    <a:pt x="13" y="0"/>
                    <a:pt x="10" y="1"/>
                    <a:pt x="8" y="2"/>
                  </a:cubicBezTo>
                  <a:cubicBezTo>
                    <a:pt x="5" y="4"/>
                    <a:pt x="3" y="6"/>
                    <a:pt x="2" y="8"/>
                  </a:cubicBezTo>
                  <a:cubicBezTo>
                    <a:pt x="0" y="11"/>
                    <a:pt x="0" y="14"/>
                    <a:pt x="0" y="16"/>
                  </a:cubicBezTo>
                  <a:cubicBezTo>
                    <a:pt x="0" y="20"/>
                    <a:pt x="0" y="23"/>
                    <a:pt x="2" y="26"/>
                  </a:cubicBezTo>
                  <a:cubicBezTo>
                    <a:pt x="3" y="28"/>
                    <a:pt x="5" y="30"/>
                    <a:pt x="8" y="31"/>
                  </a:cubicBezTo>
                  <a:cubicBezTo>
                    <a:pt x="11" y="33"/>
                    <a:pt x="13" y="33"/>
                    <a:pt x="16" y="33"/>
                  </a:cubicBezTo>
                  <a:cubicBezTo>
                    <a:pt x="21" y="33"/>
                    <a:pt x="25" y="32"/>
                    <a:pt x="28" y="29"/>
                  </a:cubicBezTo>
                  <a:cubicBezTo>
                    <a:pt x="32" y="26"/>
                    <a:pt x="33" y="22"/>
                    <a:pt x="33" y="17"/>
                  </a:cubicBezTo>
                  <a:cubicBezTo>
                    <a:pt x="33" y="12"/>
                    <a:pt x="32" y="8"/>
                    <a:pt x="29" y="5"/>
                  </a:cubicBezTo>
                  <a:cubicBezTo>
                    <a:pt x="25" y="2"/>
                    <a:pt x="21" y="0"/>
                    <a:pt x="16" y="0"/>
                  </a:cubicBezTo>
                  <a:close/>
                  <a:moveTo>
                    <a:pt x="22" y="24"/>
                  </a:moveTo>
                  <a:lnTo>
                    <a:pt x="22" y="24"/>
                  </a:lnTo>
                  <a:cubicBezTo>
                    <a:pt x="21" y="26"/>
                    <a:pt x="19" y="27"/>
                    <a:pt x="16" y="27"/>
                  </a:cubicBezTo>
                  <a:cubicBezTo>
                    <a:pt x="14" y="27"/>
                    <a:pt x="12" y="26"/>
                    <a:pt x="11" y="24"/>
                  </a:cubicBezTo>
                  <a:cubicBezTo>
                    <a:pt x="9" y="22"/>
                    <a:pt x="8" y="20"/>
                    <a:pt x="8" y="17"/>
                  </a:cubicBezTo>
                  <a:cubicBezTo>
                    <a:pt x="8" y="14"/>
                    <a:pt x="9" y="11"/>
                    <a:pt x="11" y="10"/>
                  </a:cubicBezTo>
                  <a:cubicBezTo>
                    <a:pt x="12" y="8"/>
                    <a:pt x="14" y="7"/>
                    <a:pt x="16" y="7"/>
                  </a:cubicBezTo>
                  <a:cubicBezTo>
                    <a:pt x="19" y="7"/>
                    <a:pt x="21" y="8"/>
                    <a:pt x="22" y="10"/>
                  </a:cubicBezTo>
                  <a:cubicBezTo>
                    <a:pt x="24" y="11"/>
                    <a:pt x="24" y="14"/>
                    <a:pt x="24" y="17"/>
                  </a:cubicBezTo>
                  <a:cubicBezTo>
                    <a:pt x="24" y="20"/>
                    <a:pt x="24" y="22"/>
                    <a:pt x="22" y="2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34" name="Freeform 1077"/>
            <p:cNvSpPr>
              <a:spLocks noEditPoints="1"/>
            </p:cNvSpPr>
            <p:nvPr/>
          </p:nvSpPr>
          <p:spPr bwMode="auto">
            <a:xfrm>
              <a:off x="8496300" y="5670550"/>
              <a:ext cx="11113" cy="11113"/>
            </a:xfrm>
            <a:custGeom>
              <a:avLst/>
              <a:gdLst>
                <a:gd name="T0" fmla="*/ 29 w 32"/>
                <a:gd name="T1" fmla="*/ 29 h 32"/>
                <a:gd name="T2" fmla="*/ 32 w 32"/>
                <a:gd name="T3" fmla="*/ 23 h 32"/>
                <a:gd name="T4" fmla="*/ 30 w 32"/>
                <a:gd name="T5" fmla="*/ 19 h 32"/>
                <a:gd name="T6" fmla="*/ 25 w 32"/>
                <a:gd name="T7" fmla="*/ 16 h 32"/>
                <a:gd name="T8" fmla="*/ 29 w 32"/>
                <a:gd name="T9" fmla="*/ 13 h 32"/>
                <a:gd name="T10" fmla="*/ 31 w 32"/>
                <a:gd name="T11" fmla="*/ 8 h 32"/>
                <a:gd name="T12" fmla="*/ 28 w 32"/>
                <a:gd name="T13" fmla="*/ 2 h 32"/>
                <a:gd name="T14" fmla="*/ 19 w 32"/>
                <a:gd name="T15" fmla="*/ 0 h 32"/>
                <a:gd name="T16" fmla="*/ 0 w 32"/>
                <a:gd name="T17" fmla="*/ 0 h 32"/>
                <a:gd name="T18" fmla="*/ 0 w 32"/>
                <a:gd name="T19" fmla="*/ 32 h 32"/>
                <a:gd name="T20" fmla="*/ 21 w 32"/>
                <a:gd name="T21" fmla="*/ 32 h 32"/>
                <a:gd name="T22" fmla="*/ 29 w 32"/>
                <a:gd name="T23" fmla="*/ 29 h 32"/>
                <a:gd name="T24" fmla="*/ 9 w 32"/>
                <a:gd name="T25" fmla="*/ 5 h 32"/>
                <a:gd name="T26" fmla="*/ 9 w 32"/>
                <a:gd name="T27" fmla="*/ 5 h 32"/>
                <a:gd name="T28" fmla="*/ 14 w 32"/>
                <a:gd name="T29" fmla="*/ 5 h 32"/>
                <a:gd name="T30" fmla="*/ 18 w 32"/>
                <a:gd name="T31" fmla="*/ 6 h 32"/>
                <a:gd name="T32" fmla="*/ 20 w 32"/>
                <a:gd name="T33" fmla="*/ 6 h 32"/>
                <a:gd name="T34" fmla="*/ 22 w 32"/>
                <a:gd name="T35" fmla="*/ 9 h 32"/>
                <a:gd name="T36" fmla="*/ 20 w 32"/>
                <a:gd name="T37" fmla="*/ 12 h 32"/>
                <a:gd name="T38" fmla="*/ 14 w 32"/>
                <a:gd name="T39" fmla="*/ 13 h 32"/>
                <a:gd name="T40" fmla="*/ 9 w 32"/>
                <a:gd name="T41" fmla="*/ 13 h 32"/>
                <a:gd name="T42" fmla="*/ 9 w 32"/>
                <a:gd name="T43" fmla="*/ 5 h 32"/>
                <a:gd name="T44" fmla="*/ 9 w 32"/>
                <a:gd name="T45" fmla="*/ 26 h 32"/>
                <a:gd name="T46" fmla="*/ 9 w 32"/>
                <a:gd name="T47" fmla="*/ 26 h 32"/>
                <a:gd name="T48" fmla="*/ 9 w 32"/>
                <a:gd name="T49" fmla="*/ 18 h 32"/>
                <a:gd name="T50" fmla="*/ 13 w 32"/>
                <a:gd name="T51" fmla="*/ 18 h 32"/>
                <a:gd name="T52" fmla="*/ 21 w 32"/>
                <a:gd name="T53" fmla="*/ 19 h 32"/>
                <a:gd name="T54" fmla="*/ 23 w 32"/>
                <a:gd name="T55" fmla="*/ 22 h 32"/>
                <a:gd name="T56" fmla="*/ 21 w 32"/>
                <a:gd name="T57" fmla="*/ 25 h 32"/>
                <a:gd name="T58" fmla="*/ 16 w 32"/>
                <a:gd name="T59" fmla="*/ 26 h 32"/>
                <a:gd name="T60" fmla="*/ 9 w 32"/>
                <a:gd name="T61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2">
                  <a:moveTo>
                    <a:pt x="29" y="29"/>
                  </a:moveTo>
                  <a:cubicBezTo>
                    <a:pt x="31" y="28"/>
                    <a:pt x="32" y="26"/>
                    <a:pt x="32" y="23"/>
                  </a:cubicBezTo>
                  <a:cubicBezTo>
                    <a:pt x="32" y="22"/>
                    <a:pt x="31" y="20"/>
                    <a:pt x="30" y="19"/>
                  </a:cubicBezTo>
                  <a:cubicBezTo>
                    <a:pt x="29" y="17"/>
                    <a:pt x="27" y="16"/>
                    <a:pt x="25" y="16"/>
                  </a:cubicBezTo>
                  <a:cubicBezTo>
                    <a:pt x="27" y="15"/>
                    <a:pt x="28" y="14"/>
                    <a:pt x="29" y="13"/>
                  </a:cubicBezTo>
                  <a:cubicBezTo>
                    <a:pt x="30" y="12"/>
                    <a:pt x="31" y="10"/>
                    <a:pt x="31" y="8"/>
                  </a:cubicBezTo>
                  <a:cubicBezTo>
                    <a:pt x="31" y="6"/>
                    <a:pt x="30" y="4"/>
                    <a:pt x="28" y="2"/>
                  </a:cubicBezTo>
                  <a:cubicBezTo>
                    <a:pt x="26" y="1"/>
                    <a:pt x="23" y="0"/>
                    <a:pt x="19" y="0"/>
                  </a:cubicBezTo>
                  <a:lnTo>
                    <a:pt x="0" y="0"/>
                  </a:lnTo>
                  <a:lnTo>
                    <a:pt x="0" y="32"/>
                  </a:lnTo>
                  <a:lnTo>
                    <a:pt x="21" y="32"/>
                  </a:lnTo>
                  <a:cubicBezTo>
                    <a:pt x="24" y="32"/>
                    <a:pt x="27" y="31"/>
                    <a:pt x="29" y="29"/>
                  </a:cubicBezTo>
                  <a:close/>
                  <a:moveTo>
                    <a:pt x="9" y="5"/>
                  </a:moveTo>
                  <a:lnTo>
                    <a:pt x="9" y="5"/>
                  </a:lnTo>
                  <a:lnTo>
                    <a:pt x="14" y="5"/>
                  </a:lnTo>
                  <a:cubicBezTo>
                    <a:pt x="16" y="5"/>
                    <a:pt x="17" y="6"/>
                    <a:pt x="18" y="6"/>
                  </a:cubicBezTo>
                  <a:cubicBezTo>
                    <a:pt x="19" y="6"/>
                    <a:pt x="20" y="6"/>
                    <a:pt x="20" y="6"/>
                  </a:cubicBezTo>
                  <a:cubicBezTo>
                    <a:pt x="21" y="7"/>
                    <a:pt x="22" y="8"/>
                    <a:pt x="22" y="9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9" y="13"/>
                    <a:pt x="17" y="13"/>
                    <a:pt x="14" y="13"/>
                  </a:cubicBezTo>
                  <a:lnTo>
                    <a:pt x="9" y="13"/>
                  </a:lnTo>
                  <a:lnTo>
                    <a:pt x="9" y="5"/>
                  </a:lnTo>
                  <a:close/>
                  <a:moveTo>
                    <a:pt x="9" y="26"/>
                  </a:moveTo>
                  <a:lnTo>
                    <a:pt x="9" y="26"/>
                  </a:lnTo>
                  <a:lnTo>
                    <a:pt x="9" y="18"/>
                  </a:lnTo>
                  <a:lnTo>
                    <a:pt x="13" y="18"/>
                  </a:lnTo>
                  <a:cubicBezTo>
                    <a:pt x="17" y="18"/>
                    <a:pt x="20" y="19"/>
                    <a:pt x="21" y="19"/>
                  </a:cubicBezTo>
                  <a:cubicBezTo>
                    <a:pt x="22" y="20"/>
                    <a:pt x="23" y="21"/>
                    <a:pt x="23" y="22"/>
                  </a:cubicBezTo>
                  <a:cubicBezTo>
                    <a:pt x="23" y="24"/>
                    <a:pt x="22" y="25"/>
                    <a:pt x="21" y="25"/>
                  </a:cubicBezTo>
                  <a:cubicBezTo>
                    <a:pt x="20" y="26"/>
                    <a:pt x="18" y="26"/>
                    <a:pt x="16" y="26"/>
                  </a:cubicBezTo>
                  <a:lnTo>
                    <a:pt x="9" y="26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35" name="Freeform 1078"/>
            <p:cNvSpPr>
              <a:spLocks/>
            </p:cNvSpPr>
            <p:nvPr/>
          </p:nvSpPr>
          <p:spPr bwMode="auto">
            <a:xfrm>
              <a:off x="8510588" y="5670550"/>
              <a:ext cx="11113" cy="11113"/>
            </a:xfrm>
            <a:custGeom>
              <a:avLst/>
              <a:gdLst>
                <a:gd name="T0" fmla="*/ 30 w 30"/>
                <a:gd name="T1" fmla="*/ 32 h 32"/>
                <a:gd name="T2" fmla="*/ 30 w 30"/>
                <a:gd name="T3" fmla="*/ 0 h 32"/>
                <a:gd name="T4" fmla="*/ 21 w 30"/>
                <a:gd name="T5" fmla="*/ 0 h 32"/>
                <a:gd name="T6" fmla="*/ 21 w 30"/>
                <a:gd name="T7" fmla="*/ 12 h 32"/>
                <a:gd name="T8" fmla="*/ 9 w 30"/>
                <a:gd name="T9" fmla="*/ 12 h 32"/>
                <a:gd name="T10" fmla="*/ 9 w 30"/>
                <a:gd name="T11" fmla="*/ 0 h 32"/>
                <a:gd name="T12" fmla="*/ 0 w 30"/>
                <a:gd name="T13" fmla="*/ 0 h 32"/>
                <a:gd name="T14" fmla="*/ 0 w 30"/>
                <a:gd name="T15" fmla="*/ 32 h 32"/>
                <a:gd name="T16" fmla="*/ 9 w 30"/>
                <a:gd name="T17" fmla="*/ 32 h 32"/>
                <a:gd name="T18" fmla="*/ 9 w 30"/>
                <a:gd name="T19" fmla="*/ 18 h 32"/>
                <a:gd name="T20" fmla="*/ 21 w 30"/>
                <a:gd name="T21" fmla="*/ 18 h 32"/>
                <a:gd name="T22" fmla="*/ 21 w 30"/>
                <a:gd name="T23" fmla="*/ 32 h 32"/>
                <a:gd name="T24" fmla="*/ 30 w 30"/>
                <a:gd name="T2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2">
                  <a:moveTo>
                    <a:pt x="30" y="32"/>
                  </a:moveTo>
                  <a:lnTo>
                    <a:pt x="30" y="0"/>
                  </a:lnTo>
                  <a:lnTo>
                    <a:pt x="21" y="0"/>
                  </a:lnTo>
                  <a:lnTo>
                    <a:pt x="21" y="12"/>
                  </a:lnTo>
                  <a:lnTo>
                    <a:pt x="9" y="12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9" y="32"/>
                  </a:lnTo>
                  <a:lnTo>
                    <a:pt x="9" y="18"/>
                  </a:lnTo>
                  <a:lnTo>
                    <a:pt x="21" y="18"/>
                  </a:lnTo>
                  <a:lnTo>
                    <a:pt x="21" y="32"/>
                  </a:lnTo>
                  <a:lnTo>
                    <a:pt x="30" y="3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36" name="Freeform 1079"/>
            <p:cNvSpPr>
              <a:spLocks noEditPoints="1"/>
            </p:cNvSpPr>
            <p:nvPr/>
          </p:nvSpPr>
          <p:spPr bwMode="auto">
            <a:xfrm>
              <a:off x="8523288" y="5668962"/>
              <a:ext cx="11113" cy="12700"/>
            </a:xfrm>
            <a:custGeom>
              <a:avLst/>
              <a:gdLst>
                <a:gd name="T0" fmla="*/ 30 w 31"/>
                <a:gd name="T1" fmla="*/ 11 h 33"/>
                <a:gd name="T2" fmla="*/ 27 w 31"/>
                <a:gd name="T3" fmla="*/ 5 h 33"/>
                <a:gd name="T4" fmla="*/ 22 w 31"/>
                <a:gd name="T5" fmla="*/ 2 h 33"/>
                <a:gd name="T6" fmla="*/ 15 w 31"/>
                <a:gd name="T7" fmla="*/ 0 h 33"/>
                <a:gd name="T8" fmla="*/ 5 w 31"/>
                <a:gd name="T9" fmla="*/ 5 h 33"/>
                <a:gd name="T10" fmla="*/ 0 w 31"/>
                <a:gd name="T11" fmla="*/ 17 h 33"/>
                <a:gd name="T12" fmla="*/ 4 w 31"/>
                <a:gd name="T13" fmla="*/ 28 h 33"/>
                <a:gd name="T14" fmla="*/ 16 w 31"/>
                <a:gd name="T15" fmla="*/ 33 h 33"/>
                <a:gd name="T16" fmla="*/ 21 w 31"/>
                <a:gd name="T17" fmla="*/ 33 h 33"/>
                <a:gd name="T18" fmla="*/ 25 w 31"/>
                <a:gd name="T19" fmla="*/ 31 h 33"/>
                <a:gd name="T20" fmla="*/ 28 w 31"/>
                <a:gd name="T21" fmla="*/ 28 h 33"/>
                <a:gd name="T22" fmla="*/ 30 w 31"/>
                <a:gd name="T23" fmla="*/ 24 h 33"/>
                <a:gd name="T24" fmla="*/ 22 w 31"/>
                <a:gd name="T25" fmla="*/ 23 h 33"/>
                <a:gd name="T26" fmla="*/ 20 w 31"/>
                <a:gd name="T27" fmla="*/ 26 h 33"/>
                <a:gd name="T28" fmla="*/ 16 w 31"/>
                <a:gd name="T29" fmla="*/ 27 h 33"/>
                <a:gd name="T30" fmla="*/ 11 w 31"/>
                <a:gd name="T31" fmla="*/ 25 h 33"/>
                <a:gd name="T32" fmla="*/ 9 w 31"/>
                <a:gd name="T33" fmla="*/ 19 h 33"/>
                <a:gd name="T34" fmla="*/ 31 w 31"/>
                <a:gd name="T35" fmla="*/ 19 h 33"/>
                <a:gd name="T36" fmla="*/ 30 w 31"/>
                <a:gd name="T37" fmla="*/ 11 h 33"/>
                <a:gd name="T38" fmla="*/ 9 w 31"/>
                <a:gd name="T39" fmla="*/ 14 h 33"/>
                <a:gd name="T40" fmla="*/ 9 w 31"/>
                <a:gd name="T41" fmla="*/ 14 h 33"/>
                <a:gd name="T42" fmla="*/ 11 w 31"/>
                <a:gd name="T43" fmla="*/ 9 h 33"/>
                <a:gd name="T44" fmla="*/ 16 w 31"/>
                <a:gd name="T45" fmla="*/ 7 h 33"/>
                <a:gd name="T46" fmla="*/ 20 w 31"/>
                <a:gd name="T47" fmla="*/ 9 h 33"/>
                <a:gd name="T48" fmla="*/ 22 w 31"/>
                <a:gd name="T49" fmla="*/ 14 h 33"/>
                <a:gd name="T50" fmla="*/ 9 w 31"/>
                <a:gd name="T51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1" h="33">
                  <a:moveTo>
                    <a:pt x="30" y="11"/>
                  </a:moveTo>
                  <a:cubicBezTo>
                    <a:pt x="29" y="9"/>
                    <a:pt x="28" y="7"/>
                    <a:pt x="27" y="5"/>
                  </a:cubicBezTo>
                  <a:cubicBezTo>
                    <a:pt x="25" y="4"/>
                    <a:pt x="24" y="2"/>
                    <a:pt x="22" y="2"/>
                  </a:cubicBezTo>
                  <a:cubicBezTo>
                    <a:pt x="20" y="1"/>
                    <a:pt x="18" y="0"/>
                    <a:pt x="15" y="0"/>
                  </a:cubicBezTo>
                  <a:cubicBezTo>
                    <a:pt x="11" y="0"/>
                    <a:pt x="7" y="2"/>
                    <a:pt x="5" y="5"/>
                  </a:cubicBezTo>
                  <a:cubicBezTo>
                    <a:pt x="2" y="8"/>
                    <a:pt x="0" y="12"/>
                    <a:pt x="0" y="17"/>
                  </a:cubicBezTo>
                  <a:cubicBezTo>
                    <a:pt x="0" y="22"/>
                    <a:pt x="1" y="25"/>
                    <a:pt x="4" y="28"/>
                  </a:cubicBezTo>
                  <a:cubicBezTo>
                    <a:pt x="6" y="32"/>
                    <a:pt x="11" y="33"/>
                    <a:pt x="16" y="33"/>
                  </a:cubicBezTo>
                  <a:cubicBezTo>
                    <a:pt x="18" y="33"/>
                    <a:pt x="20" y="33"/>
                    <a:pt x="21" y="33"/>
                  </a:cubicBezTo>
                  <a:cubicBezTo>
                    <a:pt x="23" y="32"/>
                    <a:pt x="24" y="32"/>
                    <a:pt x="25" y="31"/>
                  </a:cubicBezTo>
                  <a:cubicBezTo>
                    <a:pt x="26" y="30"/>
                    <a:pt x="27" y="29"/>
                    <a:pt x="28" y="28"/>
                  </a:cubicBezTo>
                  <a:cubicBezTo>
                    <a:pt x="29" y="27"/>
                    <a:pt x="30" y="26"/>
                    <a:pt x="30" y="24"/>
                  </a:cubicBezTo>
                  <a:lnTo>
                    <a:pt x="22" y="23"/>
                  </a:lnTo>
                  <a:cubicBezTo>
                    <a:pt x="21" y="24"/>
                    <a:pt x="21" y="25"/>
                    <a:pt x="20" y="26"/>
                  </a:cubicBezTo>
                  <a:cubicBezTo>
                    <a:pt x="19" y="27"/>
                    <a:pt x="18" y="27"/>
                    <a:pt x="16" y="27"/>
                  </a:cubicBezTo>
                  <a:cubicBezTo>
                    <a:pt x="14" y="27"/>
                    <a:pt x="13" y="26"/>
                    <a:pt x="11" y="25"/>
                  </a:cubicBezTo>
                  <a:cubicBezTo>
                    <a:pt x="10" y="24"/>
                    <a:pt x="9" y="22"/>
                    <a:pt x="9" y="19"/>
                  </a:cubicBezTo>
                  <a:lnTo>
                    <a:pt x="31" y="19"/>
                  </a:lnTo>
                  <a:cubicBezTo>
                    <a:pt x="31" y="16"/>
                    <a:pt x="31" y="13"/>
                    <a:pt x="30" y="11"/>
                  </a:cubicBezTo>
                  <a:close/>
                  <a:moveTo>
                    <a:pt x="9" y="14"/>
                  </a:moveTo>
                  <a:lnTo>
                    <a:pt x="9" y="14"/>
                  </a:lnTo>
                  <a:cubicBezTo>
                    <a:pt x="9" y="12"/>
                    <a:pt x="10" y="10"/>
                    <a:pt x="11" y="9"/>
                  </a:cubicBezTo>
                  <a:cubicBezTo>
                    <a:pt x="12" y="7"/>
                    <a:pt x="14" y="7"/>
                    <a:pt x="16" y="7"/>
                  </a:cubicBezTo>
                  <a:cubicBezTo>
                    <a:pt x="18" y="7"/>
                    <a:pt x="19" y="7"/>
                    <a:pt x="20" y="9"/>
                  </a:cubicBezTo>
                  <a:cubicBezTo>
                    <a:pt x="22" y="10"/>
                    <a:pt x="22" y="12"/>
                    <a:pt x="22" y="14"/>
                  </a:cubicBezTo>
                  <a:lnTo>
                    <a:pt x="9" y="14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37" name="Freeform 1080"/>
            <p:cNvSpPr>
              <a:spLocks/>
            </p:cNvSpPr>
            <p:nvPr/>
          </p:nvSpPr>
          <p:spPr bwMode="auto">
            <a:xfrm>
              <a:off x="8537575" y="5670550"/>
              <a:ext cx="7938" cy="11113"/>
            </a:xfrm>
            <a:custGeom>
              <a:avLst/>
              <a:gdLst>
                <a:gd name="T0" fmla="*/ 8 w 22"/>
                <a:gd name="T1" fmla="*/ 32 h 32"/>
                <a:gd name="T2" fmla="*/ 8 w 22"/>
                <a:gd name="T3" fmla="*/ 7 h 32"/>
                <a:gd name="T4" fmla="*/ 22 w 22"/>
                <a:gd name="T5" fmla="*/ 7 h 32"/>
                <a:gd name="T6" fmla="*/ 22 w 22"/>
                <a:gd name="T7" fmla="*/ 0 h 32"/>
                <a:gd name="T8" fmla="*/ 0 w 22"/>
                <a:gd name="T9" fmla="*/ 0 h 32"/>
                <a:gd name="T10" fmla="*/ 0 w 22"/>
                <a:gd name="T11" fmla="*/ 32 h 32"/>
                <a:gd name="T12" fmla="*/ 8 w 22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32">
                  <a:moveTo>
                    <a:pt x="8" y="32"/>
                  </a:moveTo>
                  <a:lnTo>
                    <a:pt x="8" y="7"/>
                  </a:lnTo>
                  <a:lnTo>
                    <a:pt x="22" y="7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8" y="3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38" name="Freeform 1081"/>
            <p:cNvSpPr>
              <a:spLocks noEditPoints="1"/>
            </p:cNvSpPr>
            <p:nvPr/>
          </p:nvSpPr>
          <p:spPr bwMode="auto">
            <a:xfrm>
              <a:off x="8545513" y="5668962"/>
              <a:ext cx="11113" cy="12700"/>
            </a:xfrm>
            <a:custGeom>
              <a:avLst/>
              <a:gdLst>
                <a:gd name="T0" fmla="*/ 12 w 31"/>
                <a:gd name="T1" fmla="*/ 14 h 33"/>
                <a:gd name="T2" fmla="*/ 5 w 31"/>
                <a:gd name="T3" fmla="*/ 16 h 33"/>
                <a:gd name="T4" fmla="*/ 1 w 31"/>
                <a:gd name="T5" fmla="*/ 19 h 33"/>
                <a:gd name="T6" fmla="*/ 0 w 31"/>
                <a:gd name="T7" fmla="*/ 24 h 33"/>
                <a:gd name="T8" fmla="*/ 3 w 31"/>
                <a:gd name="T9" fmla="*/ 31 h 33"/>
                <a:gd name="T10" fmla="*/ 11 w 31"/>
                <a:gd name="T11" fmla="*/ 33 h 33"/>
                <a:gd name="T12" fmla="*/ 16 w 31"/>
                <a:gd name="T13" fmla="*/ 32 h 33"/>
                <a:gd name="T14" fmla="*/ 21 w 31"/>
                <a:gd name="T15" fmla="*/ 29 h 33"/>
                <a:gd name="T16" fmla="*/ 21 w 31"/>
                <a:gd name="T17" fmla="*/ 30 h 33"/>
                <a:gd name="T18" fmla="*/ 22 w 31"/>
                <a:gd name="T19" fmla="*/ 33 h 33"/>
                <a:gd name="T20" fmla="*/ 31 w 31"/>
                <a:gd name="T21" fmla="*/ 33 h 33"/>
                <a:gd name="T22" fmla="*/ 29 w 31"/>
                <a:gd name="T23" fmla="*/ 28 h 33"/>
                <a:gd name="T24" fmla="*/ 29 w 31"/>
                <a:gd name="T25" fmla="*/ 22 h 33"/>
                <a:gd name="T26" fmla="*/ 29 w 31"/>
                <a:gd name="T27" fmla="*/ 13 h 33"/>
                <a:gd name="T28" fmla="*/ 28 w 31"/>
                <a:gd name="T29" fmla="*/ 5 h 33"/>
                <a:gd name="T30" fmla="*/ 24 w 31"/>
                <a:gd name="T31" fmla="*/ 2 h 33"/>
                <a:gd name="T32" fmla="*/ 15 w 31"/>
                <a:gd name="T33" fmla="*/ 0 h 33"/>
                <a:gd name="T34" fmla="*/ 5 w 31"/>
                <a:gd name="T35" fmla="*/ 3 h 33"/>
                <a:gd name="T36" fmla="*/ 1 w 31"/>
                <a:gd name="T37" fmla="*/ 9 h 33"/>
                <a:gd name="T38" fmla="*/ 9 w 31"/>
                <a:gd name="T39" fmla="*/ 11 h 33"/>
                <a:gd name="T40" fmla="*/ 11 w 31"/>
                <a:gd name="T41" fmla="*/ 8 h 33"/>
                <a:gd name="T42" fmla="*/ 14 w 31"/>
                <a:gd name="T43" fmla="*/ 7 h 33"/>
                <a:gd name="T44" fmla="*/ 19 w 31"/>
                <a:gd name="T45" fmla="*/ 8 h 33"/>
                <a:gd name="T46" fmla="*/ 20 w 31"/>
                <a:gd name="T47" fmla="*/ 11 h 33"/>
                <a:gd name="T48" fmla="*/ 20 w 31"/>
                <a:gd name="T49" fmla="*/ 12 h 33"/>
                <a:gd name="T50" fmla="*/ 12 w 31"/>
                <a:gd name="T51" fmla="*/ 14 h 33"/>
                <a:gd name="T52" fmla="*/ 13 w 31"/>
                <a:gd name="T53" fmla="*/ 28 h 33"/>
                <a:gd name="T54" fmla="*/ 13 w 31"/>
                <a:gd name="T55" fmla="*/ 28 h 33"/>
                <a:gd name="T56" fmla="*/ 10 w 31"/>
                <a:gd name="T57" fmla="*/ 26 h 33"/>
                <a:gd name="T58" fmla="*/ 9 w 31"/>
                <a:gd name="T59" fmla="*/ 23 h 33"/>
                <a:gd name="T60" fmla="*/ 10 w 31"/>
                <a:gd name="T61" fmla="*/ 20 h 33"/>
                <a:gd name="T62" fmla="*/ 15 w 31"/>
                <a:gd name="T63" fmla="*/ 19 h 33"/>
                <a:gd name="T64" fmla="*/ 20 w 31"/>
                <a:gd name="T65" fmla="*/ 18 h 33"/>
                <a:gd name="T66" fmla="*/ 20 w 31"/>
                <a:gd name="T67" fmla="*/ 19 h 33"/>
                <a:gd name="T68" fmla="*/ 20 w 31"/>
                <a:gd name="T69" fmla="*/ 23 h 33"/>
                <a:gd name="T70" fmla="*/ 18 w 31"/>
                <a:gd name="T71" fmla="*/ 26 h 33"/>
                <a:gd name="T72" fmla="*/ 13 w 31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" h="33">
                  <a:moveTo>
                    <a:pt x="12" y="14"/>
                  </a:moveTo>
                  <a:cubicBezTo>
                    <a:pt x="9" y="15"/>
                    <a:pt x="7" y="15"/>
                    <a:pt x="5" y="16"/>
                  </a:cubicBezTo>
                  <a:cubicBezTo>
                    <a:pt x="3" y="17"/>
                    <a:pt x="2" y="18"/>
                    <a:pt x="1" y="19"/>
                  </a:cubicBezTo>
                  <a:cubicBezTo>
                    <a:pt x="0" y="21"/>
                    <a:pt x="0" y="22"/>
                    <a:pt x="0" y="24"/>
                  </a:cubicBezTo>
                  <a:cubicBezTo>
                    <a:pt x="0" y="27"/>
                    <a:pt x="1" y="29"/>
                    <a:pt x="3" y="31"/>
                  </a:cubicBezTo>
                  <a:cubicBezTo>
                    <a:pt x="5" y="33"/>
                    <a:pt x="7" y="33"/>
                    <a:pt x="11" y="33"/>
                  </a:cubicBezTo>
                  <a:cubicBezTo>
                    <a:pt x="13" y="33"/>
                    <a:pt x="15" y="33"/>
                    <a:pt x="16" y="32"/>
                  </a:cubicBezTo>
                  <a:cubicBezTo>
                    <a:pt x="18" y="32"/>
                    <a:pt x="19" y="31"/>
                    <a:pt x="21" y="29"/>
                  </a:cubicBezTo>
                  <a:cubicBezTo>
                    <a:pt x="21" y="29"/>
                    <a:pt x="21" y="30"/>
                    <a:pt x="21" y="30"/>
                  </a:cubicBezTo>
                  <a:cubicBezTo>
                    <a:pt x="22" y="31"/>
                    <a:pt x="22" y="32"/>
                    <a:pt x="22" y="33"/>
                  </a:cubicBezTo>
                  <a:lnTo>
                    <a:pt x="31" y="33"/>
                  </a:lnTo>
                  <a:cubicBezTo>
                    <a:pt x="30" y="31"/>
                    <a:pt x="29" y="30"/>
                    <a:pt x="29" y="28"/>
                  </a:cubicBezTo>
                  <a:cubicBezTo>
                    <a:pt x="29" y="27"/>
                    <a:pt x="29" y="25"/>
                    <a:pt x="29" y="22"/>
                  </a:cubicBezTo>
                  <a:lnTo>
                    <a:pt x="29" y="13"/>
                  </a:lnTo>
                  <a:cubicBezTo>
                    <a:pt x="29" y="9"/>
                    <a:pt x="28" y="6"/>
                    <a:pt x="28" y="5"/>
                  </a:cubicBezTo>
                  <a:cubicBezTo>
                    <a:pt x="27" y="4"/>
                    <a:pt x="26" y="3"/>
                    <a:pt x="24" y="2"/>
                  </a:cubicBezTo>
                  <a:cubicBezTo>
                    <a:pt x="22" y="1"/>
                    <a:pt x="19" y="0"/>
                    <a:pt x="15" y="0"/>
                  </a:cubicBezTo>
                  <a:cubicBezTo>
                    <a:pt x="11" y="0"/>
                    <a:pt x="8" y="1"/>
                    <a:pt x="5" y="3"/>
                  </a:cubicBezTo>
                  <a:cubicBezTo>
                    <a:pt x="3" y="4"/>
                    <a:pt x="2" y="6"/>
                    <a:pt x="1" y="9"/>
                  </a:cubicBezTo>
                  <a:lnTo>
                    <a:pt x="9" y="11"/>
                  </a:lnTo>
                  <a:cubicBezTo>
                    <a:pt x="9" y="9"/>
                    <a:pt x="10" y="8"/>
                    <a:pt x="11" y="8"/>
                  </a:cubicBezTo>
                  <a:cubicBezTo>
                    <a:pt x="12" y="7"/>
                    <a:pt x="13" y="7"/>
                    <a:pt x="14" y="7"/>
                  </a:cubicBezTo>
                  <a:cubicBezTo>
                    <a:pt x="17" y="7"/>
                    <a:pt x="18" y="7"/>
                    <a:pt x="19" y="8"/>
                  </a:cubicBezTo>
                  <a:cubicBezTo>
                    <a:pt x="20" y="9"/>
                    <a:pt x="20" y="10"/>
                    <a:pt x="20" y="11"/>
                  </a:cubicBezTo>
                  <a:lnTo>
                    <a:pt x="20" y="12"/>
                  </a:lnTo>
                  <a:cubicBezTo>
                    <a:pt x="19" y="13"/>
                    <a:pt x="16" y="13"/>
                    <a:pt x="12" y="14"/>
                  </a:cubicBezTo>
                  <a:close/>
                  <a:moveTo>
                    <a:pt x="13" y="28"/>
                  </a:moveTo>
                  <a:lnTo>
                    <a:pt x="13" y="28"/>
                  </a:lnTo>
                  <a:cubicBezTo>
                    <a:pt x="12" y="28"/>
                    <a:pt x="11" y="27"/>
                    <a:pt x="10" y="26"/>
                  </a:cubicBezTo>
                  <a:cubicBezTo>
                    <a:pt x="9" y="25"/>
                    <a:pt x="9" y="24"/>
                    <a:pt x="9" y="23"/>
                  </a:cubicBezTo>
                  <a:cubicBezTo>
                    <a:pt x="9" y="22"/>
                    <a:pt x="9" y="21"/>
                    <a:pt x="10" y="20"/>
                  </a:cubicBezTo>
                  <a:cubicBezTo>
                    <a:pt x="11" y="20"/>
                    <a:pt x="13" y="19"/>
                    <a:pt x="15" y="19"/>
                  </a:cubicBezTo>
                  <a:cubicBezTo>
                    <a:pt x="17" y="18"/>
                    <a:pt x="19" y="18"/>
                    <a:pt x="20" y="18"/>
                  </a:cubicBezTo>
                  <a:lnTo>
                    <a:pt x="20" y="19"/>
                  </a:lnTo>
                  <a:cubicBezTo>
                    <a:pt x="20" y="21"/>
                    <a:pt x="20" y="23"/>
                    <a:pt x="20" y="23"/>
                  </a:cubicBezTo>
                  <a:cubicBezTo>
                    <a:pt x="20" y="24"/>
                    <a:pt x="19" y="25"/>
                    <a:pt x="18" y="26"/>
                  </a:cubicBezTo>
                  <a:cubicBezTo>
                    <a:pt x="16" y="27"/>
                    <a:pt x="15" y="28"/>
                    <a:pt x="13" y="28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39" name="Freeform 1082"/>
            <p:cNvSpPr>
              <a:spLocks/>
            </p:cNvSpPr>
            <p:nvPr/>
          </p:nvSpPr>
          <p:spPr bwMode="auto">
            <a:xfrm>
              <a:off x="8558213" y="5670550"/>
              <a:ext cx="9525" cy="11113"/>
            </a:xfrm>
            <a:custGeom>
              <a:avLst/>
              <a:gdLst>
                <a:gd name="T0" fmla="*/ 20 w 30"/>
                <a:gd name="T1" fmla="*/ 32 h 32"/>
                <a:gd name="T2" fmla="*/ 20 w 30"/>
                <a:gd name="T3" fmla="*/ 7 h 32"/>
                <a:gd name="T4" fmla="*/ 30 w 30"/>
                <a:gd name="T5" fmla="*/ 7 h 32"/>
                <a:gd name="T6" fmla="*/ 30 w 30"/>
                <a:gd name="T7" fmla="*/ 0 h 32"/>
                <a:gd name="T8" fmla="*/ 0 w 30"/>
                <a:gd name="T9" fmla="*/ 0 h 32"/>
                <a:gd name="T10" fmla="*/ 0 w 30"/>
                <a:gd name="T11" fmla="*/ 7 h 32"/>
                <a:gd name="T12" fmla="*/ 11 w 30"/>
                <a:gd name="T13" fmla="*/ 7 h 32"/>
                <a:gd name="T14" fmla="*/ 11 w 30"/>
                <a:gd name="T15" fmla="*/ 32 h 32"/>
                <a:gd name="T16" fmla="*/ 20 w 30"/>
                <a:gd name="T1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2">
                  <a:moveTo>
                    <a:pt x="20" y="32"/>
                  </a:moveTo>
                  <a:lnTo>
                    <a:pt x="20" y="7"/>
                  </a:lnTo>
                  <a:lnTo>
                    <a:pt x="30" y="7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1" y="7"/>
                  </a:lnTo>
                  <a:lnTo>
                    <a:pt x="11" y="32"/>
                  </a:lnTo>
                  <a:lnTo>
                    <a:pt x="20" y="3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40" name="Freeform 1083"/>
            <p:cNvSpPr>
              <a:spLocks/>
            </p:cNvSpPr>
            <p:nvPr/>
          </p:nvSpPr>
          <p:spPr bwMode="auto">
            <a:xfrm>
              <a:off x="8570913" y="5670550"/>
              <a:ext cx="9525" cy="11113"/>
            </a:xfrm>
            <a:custGeom>
              <a:avLst/>
              <a:gdLst>
                <a:gd name="T0" fmla="*/ 30 w 30"/>
                <a:gd name="T1" fmla="*/ 32 h 32"/>
                <a:gd name="T2" fmla="*/ 30 w 30"/>
                <a:gd name="T3" fmla="*/ 0 h 32"/>
                <a:gd name="T4" fmla="*/ 22 w 30"/>
                <a:gd name="T5" fmla="*/ 0 h 32"/>
                <a:gd name="T6" fmla="*/ 8 w 30"/>
                <a:gd name="T7" fmla="*/ 20 h 32"/>
                <a:gd name="T8" fmla="*/ 8 w 30"/>
                <a:gd name="T9" fmla="*/ 0 h 32"/>
                <a:gd name="T10" fmla="*/ 0 w 30"/>
                <a:gd name="T11" fmla="*/ 0 h 32"/>
                <a:gd name="T12" fmla="*/ 0 w 30"/>
                <a:gd name="T13" fmla="*/ 32 h 32"/>
                <a:gd name="T14" fmla="*/ 8 w 30"/>
                <a:gd name="T15" fmla="*/ 32 h 32"/>
                <a:gd name="T16" fmla="*/ 22 w 30"/>
                <a:gd name="T17" fmla="*/ 12 h 32"/>
                <a:gd name="T18" fmla="*/ 22 w 30"/>
                <a:gd name="T19" fmla="*/ 32 h 32"/>
                <a:gd name="T20" fmla="*/ 30 w 30"/>
                <a:gd name="T2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2">
                  <a:moveTo>
                    <a:pt x="30" y="32"/>
                  </a:moveTo>
                  <a:lnTo>
                    <a:pt x="30" y="0"/>
                  </a:lnTo>
                  <a:lnTo>
                    <a:pt x="22" y="0"/>
                  </a:lnTo>
                  <a:lnTo>
                    <a:pt x="8" y="2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8" y="32"/>
                  </a:lnTo>
                  <a:lnTo>
                    <a:pt x="22" y="12"/>
                  </a:lnTo>
                  <a:lnTo>
                    <a:pt x="22" y="32"/>
                  </a:lnTo>
                  <a:lnTo>
                    <a:pt x="30" y="3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41" name="Freeform 1084"/>
            <p:cNvSpPr>
              <a:spLocks noEditPoints="1"/>
            </p:cNvSpPr>
            <p:nvPr/>
          </p:nvSpPr>
          <p:spPr bwMode="auto">
            <a:xfrm>
              <a:off x="8583613" y="5670550"/>
              <a:ext cx="12700" cy="11113"/>
            </a:xfrm>
            <a:custGeom>
              <a:avLst/>
              <a:gdLst>
                <a:gd name="T0" fmla="*/ 31 w 32"/>
                <a:gd name="T1" fmla="*/ 8 h 32"/>
                <a:gd name="T2" fmla="*/ 28 w 32"/>
                <a:gd name="T3" fmla="*/ 2 h 32"/>
                <a:gd name="T4" fmla="*/ 19 w 32"/>
                <a:gd name="T5" fmla="*/ 0 h 32"/>
                <a:gd name="T6" fmla="*/ 0 w 32"/>
                <a:gd name="T7" fmla="*/ 0 h 32"/>
                <a:gd name="T8" fmla="*/ 0 w 32"/>
                <a:gd name="T9" fmla="*/ 32 h 32"/>
                <a:gd name="T10" fmla="*/ 21 w 32"/>
                <a:gd name="T11" fmla="*/ 32 h 32"/>
                <a:gd name="T12" fmla="*/ 26 w 32"/>
                <a:gd name="T13" fmla="*/ 31 h 32"/>
                <a:gd name="T14" fmla="*/ 29 w 32"/>
                <a:gd name="T15" fmla="*/ 29 h 32"/>
                <a:gd name="T16" fmla="*/ 32 w 32"/>
                <a:gd name="T17" fmla="*/ 23 h 32"/>
                <a:gd name="T18" fmla="*/ 30 w 32"/>
                <a:gd name="T19" fmla="*/ 19 h 32"/>
                <a:gd name="T20" fmla="*/ 25 w 32"/>
                <a:gd name="T21" fmla="*/ 16 h 32"/>
                <a:gd name="T22" fmla="*/ 29 w 32"/>
                <a:gd name="T23" fmla="*/ 13 h 32"/>
                <a:gd name="T24" fmla="*/ 31 w 32"/>
                <a:gd name="T25" fmla="*/ 8 h 32"/>
                <a:gd name="T26" fmla="*/ 9 w 32"/>
                <a:gd name="T27" fmla="*/ 5 h 32"/>
                <a:gd name="T28" fmla="*/ 9 w 32"/>
                <a:gd name="T29" fmla="*/ 5 h 32"/>
                <a:gd name="T30" fmla="*/ 14 w 32"/>
                <a:gd name="T31" fmla="*/ 5 h 32"/>
                <a:gd name="T32" fmla="*/ 20 w 32"/>
                <a:gd name="T33" fmla="*/ 6 h 32"/>
                <a:gd name="T34" fmla="*/ 22 w 32"/>
                <a:gd name="T35" fmla="*/ 9 h 32"/>
                <a:gd name="T36" fmla="*/ 20 w 32"/>
                <a:gd name="T37" fmla="*/ 12 h 32"/>
                <a:gd name="T38" fmla="*/ 14 w 32"/>
                <a:gd name="T39" fmla="*/ 13 h 32"/>
                <a:gd name="T40" fmla="*/ 9 w 32"/>
                <a:gd name="T41" fmla="*/ 13 h 32"/>
                <a:gd name="T42" fmla="*/ 9 w 32"/>
                <a:gd name="T43" fmla="*/ 5 h 32"/>
                <a:gd name="T44" fmla="*/ 16 w 32"/>
                <a:gd name="T45" fmla="*/ 26 h 32"/>
                <a:gd name="T46" fmla="*/ 16 w 32"/>
                <a:gd name="T47" fmla="*/ 26 h 32"/>
                <a:gd name="T48" fmla="*/ 9 w 32"/>
                <a:gd name="T49" fmla="*/ 26 h 32"/>
                <a:gd name="T50" fmla="*/ 9 w 32"/>
                <a:gd name="T51" fmla="*/ 18 h 32"/>
                <a:gd name="T52" fmla="*/ 13 w 32"/>
                <a:gd name="T53" fmla="*/ 18 h 32"/>
                <a:gd name="T54" fmla="*/ 21 w 32"/>
                <a:gd name="T55" fmla="*/ 19 h 32"/>
                <a:gd name="T56" fmla="*/ 23 w 32"/>
                <a:gd name="T57" fmla="*/ 22 h 32"/>
                <a:gd name="T58" fmla="*/ 21 w 32"/>
                <a:gd name="T59" fmla="*/ 25 h 32"/>
                <a:gd name="T60" fmla="*/ 16 w 32"/>
                <a:gd name="T61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2">
                  <a:moveTo>
                    <a:pt x="31" y="8"/>
                  </a:moveTo>
                  <a:cubicBezTo>
                    <a:pt x="31" y="6"/>
                    <a:pt x="30" y="4"/>
                    <a:pt x="28" y="2"/>
                  </a:cubicBezTo>
                  <a:cubicBezTo>
                    <a:pt x="26" y="1"/>
                    <a:pt x="23" y="0"/>
                    <a:pt x="19" y="0"/>
                  </a:cubicBezTo>
                  <a:lnTo>
                    <a:pt x="0" y="0"/>
                  </a:lnTo>
                  <a:lnTo>
                    <a:pt x="0" y="32"/>
                  </a:lnTo>
                  <a:lnTo>
                    <a:pt x="21" y="32"/>
                  </a:lnTo>
                  <a:cubicBezTo>
                    <a:pt x="23" y="32"/>
                    <a:pt x="24" y="31"/>
                    <a:pt x="26" y="31"/>
                  </a:cubicBezTo>
                  <a:cubicBezTo>
                    <a:pt x="27" y="31"/>
                    <a:pt x="28" y="30"/>
                    <a:pt x="29" y="29"/>
                  </a:cubicBezTo>
                  <a:cubicBezTo>
                    <a:pt x="31" y="28"/>
                    <a:pt x="32" y="26"/>
                    <a:pt x="32" y="23"/>
                  </a:cubicBezTo>
                  <a:cubicBezTo>
                    <a:pt x="32" y="22"/>
                    <a:pt x="31" y="20"/>
                    <a:pt x="30" y="19"/>
                  </a:cubicBezTo>
                  <a:cubicBezTo>
                    <a:pt x="29" y="17"/>
                    <a:pt x="27" y="16"/>
                    <a:pt x="25" y="16"/>
                  </a:cubicBezTo>
                  <a:cubicBezTo>
                    <a:pt x="27" y="15"/>
                    <a:pt x="28" y="14"/>
                    <a:pt x="29" y="13"/>
                  </a:cubicBezTo>
                  <a:cubicBezTo>
                    <a:pt x="30" y="12"/>
                    <a:pt x="31" y="10"/>
                    <a:pt x="31" y="8"/>
                  </a:cubicBezTo>
                  <a:close/>
                  <a:moveTo>
                    <a:pt x="9" y="5"/>
                  </a:moveTo>
                  <a:lnTo>
                    <a:pt x="9" y="5"/>
                  </a:lnTo>
                  <a:lnTo>
                    <a:pt x="14" y="5"/>
                  </a:lnTo>
                  <a:cubicBezTo>
                    <a:pt x="17" y="5"/>
                    <a:pt x="19" y="6"/>
                    <a:pt x="20" y="6"/>
                  </a:cubicBezTo>
                  <a:cubicBezTo>
                    <a:pt x="21" y="7"/>
                    <a:pt x="22" y="8"/>
                    <a:pt x="22" y="9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9" y="13"/>
                    <a:pt x="17" y="13"/>
                    <a:pt x="14" y="13"/>
                  </a:cubicBezTo>
                  <a:lnTo>
                    <a:pt x="9" y="13"/>
                  </a:lnTo>
                  <a:lnTo>
                    <a:pt x="9" y="5"/>
                  </a:lnTo>
                  <a:close/>
                  <a:moveTo>
                    <a:pt x="16" y="26"/>
                  </a:moveTo>
                  <a:lnTo>
                    <a:pt x="16" y="26"/>
                  </a:lnTo>
                  <a:lnTo>
                    <a:pt x="9" y="26"/>
                  </a:lnTo>
                  <a:lnTo>
                    <a:pt x="9" y="18"/>
                  </a:lnTo>
                  <a:lnTo>
                    <a:pt x="13" y="18"/>
                  </a:lnTo>
                  <a:cubicBezTo>
                    <a:pt x="17" y="18"/>
                    <a:pt x="20" y="19"/>
                    <a:pt x="21" y="19"/>
                  </a:cubicBezTo>
                  <a:cubicBezTo>
                    <a:pt x="22" y="20"/>
                    <a:pt x="23" y="21"/>
                    <a:pt x="23" y="22"/>
                  </a:cubicBezTo>
                  <a:cubicBezTo>
                    <a:pt x="23" y="24"/>
                    <a:pt x="22" y="25"/>
                    <a:pt x="21" y="25"/>
                  </a:cubicBezTo>
                  <a:cubicBezTo>
                    <a:pt x="20" y="26"/>
                    <a:pt x="18" y="26"/>
                    <a:pt x="16" y="26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42" name="Freeform 1085"/>
            <p:cNvSpPr>
              <a:spLocks noEditPoints="1"/>
            </p:cNvSpPr>
            <p:nvPr/>
          </p:nvSpPr>
          <p:spPr bwMode="auto">
            <a:xfrm>
              <a:off x="8610600" y="5668962"/>
              <a:ext cx="12700" cy="12700"/>
            </a:xfrm>
            <a:custGeom>
              <a:avLst/>
              <a:gdLst>
                <a:gd name="T0" fmla="*/ 2 w 34"/>
                <a:gd name="T1" fmla="*/ 26 h 33"/>
                <a:gd name="T2" fmla="*/ 8 w 34"/>
                <a:gd name="T3" fmla="*/ 31 h 33"/>
                <a:gd name="T4" fmla="*/ 17 w 34"/>
                <a:gd name="T5" fmla="*/ 33 h 33"/>
                <a:gd name="T6" fmla="*/ 29 w 34"/>
                <a:gd name="T7" fmla="*/ 29 h 33"/>
                <a:gd name="T8" fmla="*/ 34 w 34"/>
                <a:gd name="T9" fmla="*/ 17 h 33"/>
                <a:gd name="T10" fmla="*/ 29 w 34"/>
                <a:gd name="T11" fmla="*/ 5 h 33"/>
                <a:gd name="T12" fmla="*/ 17 w 34"/>
                <a:gd name="T13" fmla="*/ 0 h 33"/>
                <a:gd name="T14" fmla="*/ 8 w 34"/>
                <a:gd name="T15" fmla="*/ 2 h 33"/>
                <a:gd name="T16" fmla="*/ 2 w 34"/>
                <a:gd name="T17" fmla="*/ 8 h 33"/>
                <a:gd name="T18" fmla="*/ 0 w 34"/>
                <a:gd name="T19" fmla="*/ 16 h 33"/>
                <a:gd name="T20" fmla="*/ 2 w 34"/>
                <a:gd name="T21" fmla="*/ 26 h 33"/>
                <a:gd name="T22" fmla="*/ 9 w 34"/>
                <a:gd name="T23" fmla="*/ 13 h 33"/>
                <a:gd name="T24" fmla="*/ 9 w 34"/>
                <a:gd name="T25" fmla="*/ 13 h 33"/>
                <a:gd name="T26" fmla="*/ 11 w 34"/>
                <a:gd name="T27" fmla="*/ 10 h 33"/>
                <a:gd name="T28" fmla="*/ 17 w 34"/>
                <a:gd name="T29" fmla="*/ 7 h 33"/>
                <a:gd name="T30" fmla="*/ 20 w 34"/>
                <a:gd name="T31" fmla="*/ 8 h 33"/>
                <a:gd name="T32" fmla="*/ 22 w 34"/>
                <a:gd name="T33" fmla="*/ 10 h 33"/>
                <a:gd name="T34" fmla="*/ 24 w 34"/>
                <a:gd name="T35" fmla="*/ 13 h 33"/>
                <a:gd name="T36" fmla="*/ 25 w 34"/>
                <a:gd name="T37" fmla="*/ 17 h 33"/>
                <a:gd name="T38" fmla="*/ 24 w 34"/>
                <a:gd name="T39" fmla="*/ 21 h 33"/>
                <a:gd name="T40" fmla="*/ 22 w 34"/>
                <a:gd name="T41" fmla="*/ 24 h 33"/>
                <a:gd name="T42" fmla="*/ 20 w 34"/>
                <a:gd name="T43" fmla="*/ 26 h 33"/>
                <a:gd name="T44" fmla="*/ 17 w 34"/>
                <a:gd name="T45" fmla="*/ 27 h 33"/>
                <a:gd name="T46" fmla="*/ 11 w 34"/>
                <a:gd name="T47" fmla="*/ 24 h 33"/>
                <a:gd name="T48" fmla="*/ 9 w 34"/>
                <a:gd name="T49" fmla="*/ 21 h 33"/>
                <a:gd name="T50" fmla="*/ 9 w 34"/>
                <a:gd name="T51" fmla="*/ 17 h 33"/>
                <a:gd name="T52" fmla="*/ 9 w 34"/>
                <a:gd name="T53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4" h="33">
                  <a:moveTo>
                    <a:pt x="2" y="26"/>
                  </a:moveTo>
                  <a:cubicBezTo>
                    <a:pt x="3" y="28"/>
                    <a:pt x="5" y="30"/>
                    <a:pt x="8" y="31"/>
                  </a:cubicBezTo>
                  <a:cubicBezTo>
                    <a:pt x="11" y="33"/>
                    <a:pt x="14" y="33"/>
                    <a:pt x="17" y="33"/>
                  </a:cubicBezTo>
                  <a:cubicBezTo>
                    <a:pt x="22" y="33"/>
                    <a:pt x="26" y="32"/>
                    <a:pt x="29" y="29"/>
                  </a:cubicBezTo>
                  <a:cubicBezTo>
                    <a:pt x="32" y="26"/>
                    <a:pt x="34" y="22"/>
                    <a:pt x="34" y="17"/>
                  </a:cubicBezTo>
                  <a:cubicBezTo>
                    <a:pt x="34" y="12"/>
                    <a:pt x="32" y="8"/>
                    <a:pt x="29" y="5"/>
                  </a:cubicBezTo>
                  <a:cubicBezTo>
                    <a:pt x="26" y="2"/>
                    <a:pt x="22" y="0"/>
                    <a:pt x="17" y="0"/>
                  </a:cubicBezTo>
                  <a:cubicBezTo>
                    <a:pt x="14" y="0"/>
                    <a:pt x="11" y="1"/>
                    <a:pt x="8" y="2"/>
                  </a:cubicBezTo>
                  <a:cubicBezTo>
                    <a:pt x="5" y="4"/>
                    <a:pt x="3" y="6"/>
                    <a:pt x="2" y="8"/>
                  </a:cubicBezTo>
                  <a:cubicBezTo>
                    <a:pt x="1" y="11"/>
                    <a:pt x="0" y="14"/>
                    <a:pt x="0" y="16"/>
                  </a:cubicBezTo>
                  <a:cubicBezTo>
                    <a:pt x="0" y="20"/>
                    <a:pt x="1" y="23"/>
                    <a:pt x="2" y="26"/>
                  </a:cubicBezTo>
                  <a:close/>
                  <a:moveTo>
                    <a:pt x="9" y="13"/>
                  </a:moveTo>
                  <a:lnTo>
                    <a:pt x="9" y="13"/>
                  </a:lnTo>
                  <a:cubicBezTo>
                    <a:pt x="10" y="12"/>
                    <a:pt x="10" y="11"/>
                    <a:pt x="11" y="10"/>
                  </a:cubicBezTo>
                  <a:cubicBezTo>
                    <a:pt x="13" y="8"/>
                    <a:pt x="15" y="7"/>
                    <a:pt x="17" y="7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8"/>
                    <a:pt x="22" y="9"/>
                    <a:pt x="22" y="10"/>
                  </a:cubicBezTo>
                  <a:cubicBezTo>
                    <a:pt x="23" y="11"/>
                    <a:pt x="24" y="12"/>
                    <a:pt x="24" y="13"/>
                  </a:cubicBezTo>
                  <a:cubicBezTo>
                    <a:pt x="25" y="14"/>
                    <a:pt x="25" y="15"/>
                    <a:pt x="25" y="17"/>
                  </a:cubicBezTo>
                  <a:cubicBezTo>
                    <a:pt x="25" y="18"/>
                    <a:pt x="25" y="20"/>
                    <a:pt x="24" y="21"/>
                  </a:cubicBezTo>
                  <a:cubicBezTo>
                    <a:pt x="24" y="22"/>
                    <a:pt x="23" y="23"/>
                    <a:pt x="22" y="24"/>
                  </a:cubicBezTo>
                  <a:cubicBezTo>
                    <a:pt x="22" y="25"/>
                    <a:pt x="21" y="26"/>
                    <a:pt x="20" y="26"/>
                  </a:cubicBezTo>
                  <a:cubicBezTo>
                    <a:pt x="19" y="26"/>
                    <a:pt x="18" y="27"/>
                    <a:pt x="17" y="27"/>
                  </a:cubicBezTo>
                  <a:cubicBezTo>
                    <a:pt x="15" y="27"/>
                    <a:pt x="13" y="26"/>
                    <a:pt x="11" y="24"/>
                  </a:cubicBezTo>
                  <a:cubicBezTo>
                    <a:pt x="10" y="23"/>
                    <a:pt x="10" y="22"/>
                    <a:pt x="9" y="21"/>
                  </a:cubicBezTo>
                  <a:cubicBezTo>
                    <a:pt x="9" y="20"/>
                    <a:pt x="9" y="18"/>
                    <a:pt x="9" y="17"/>
                  </a:cubicBezTo>
                  <a:cubicBezTo>
                    <a:pt x="9" y="15"/>
                    <a:pt x="9" y="14"/>
                    <a:pt x="9" y="13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43" name="Freeform 1086"/>
            <p:cNvSpPr>
              <a:spLocks/>
            </p:cNvSpPr>
            <p:nvPr/>
          </p:nvSpPr>
          <p:spPr bwMode="auto">
            <a:xfrm>
              <a:off x="8624888" y="5670550"/>
              <a:ext cx="7938" cy="11113"/>
            </a:xfrm>
            <a:custGeom>
              <a:avLst/>
              <a:gdLst>
                <a:gd name="T0" fmla="*/ 0 w 22"/>
                <a:gd name="T1" fmla="*/ 32 h 32"/>
                <a:gd name="T2" fmla="*/ 9 w 22"/>
                <a:gd name="T3" fmla="*/ 32 h 32"/>
                <a:gd name="T4" fmla="*/ 9 w 22"/>
                <a:gd name="T5" fmla="*/ 7 h 32"/>
                <a:gd name="T6" fmla="*/ 22 w 22"/>
                <a:gd name="T7" fmla="*/ 7 h 32"/>
                <a:gd name="T8" fmla="*/ 22 w 22"/>
                <a:gd name="T9" fmla="*/ 0 h 32"/>
                <a:gd name="T10" fmla="*/ 0 w 22"/>
                <a:gd name="T11" fmla="*/ 0 h 32"/>
                <a:gd name="T12" fmla="*/ 0 w 22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32">
                  <a:moveTo>
                    <a:pt x="0" y="32"/>
                  </a:moveTo>
                  <a:lnTo>
                    <a:pt x="9" y="32"/>
                  </a:lnTo>
                  <a:lnTo>
                    <a:pt x="9" y="7"/>
                  </a:lnTo>
                  <a:lnTo>
                    <a:pt x="22" y="7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44" name="Freeform 1087"/>
            <p:cNvSpPr>
              <a:spLocks/>
            </p:cNvSpPr>
            <p:nvPr/>
          </p:nvSpPr>
          <p:spPr bwMode="auto">
            <a:xfrm>
              <a:off x="8562975" y="5726112"/>
              <a:ext cx="142875" cy="98425"/>
            </a:xfrm>
            <a:custGeom>
              <a:avLst/>
              <a:gdLst>
                <a:gd name="T0" fmla="*/ 30 w 398"/>
                <a:gd name="T1" fmla="*/ 97 h 274"/>
                <a:gd name="T2" fmla="*/ 28 w 398"/>
                <a:gd name="T3" fmla="*/ 100 h 274"/>
                <a:gd name="T4" fmla="*/ 35 w 398"/>
                <a:gd name="T5" fmla="*/ 101 h 274"/>
                <a:gd name="T6" fmla="*/ 40 w 398"/>
                <a:gd name="T7" fmla="*/ 104 h 274"/>
                <a:gd name="T8" fmla="*/ 18 w 398"/>
                <a:gd name="T9" fmla="*/ 119 h 274"/>
                <a:gd name="T10" fmla="*/ 49 w 398"/>
                <a:gd name="T11" fmla="*/ 110 h 274"/>
                <a:gd name="T12" fmla="*/ 12 w 398"/>
                <a:gd name="T13" fmla="*/ 133 h 274"/>
                <a:gd name="T14" fmla="*/ 57 w 398"/>
                <a:gd name="T15" fmla="*/ 116 h 274"/>
                <a:gd name="T16" fmla="*/ 8 w 398"/>
                <a:gd name="T17" fmla="*/ 145 h 274"/>
                <a:gd name="T18" fmla="*/ 58 w 398"/>
                <a:gd name="T19" fmla="*/ 117 h 274"/>
                <a:gd name="T20" fmla="*/ 6 w 398"/>
                <a:gd name="T21" fmla="*/ 152 h 274"/>
                <a:gd name="T22" fmla="*/ 69 w 398"/>
                <a:gd name="T23" fmla="*/ 124 h 274"/>
                <a:gd name="T24" fmla="*/ 3 w 398"/>
                <a:gd name="T25" fmla="*/ 164 h 274"/>
                <a:gd name="T26" fmla="*/ 77 w 398"/>
                <a:gd name="T27" fmla="*/ 130 h 274"/>
                <a:gd name="T28" fmla="*/ 0 w 398"/>
                <a:gd name="T29" fmla="*/ 186 h 274"/>
                <a:gd name="T30" fmla="*/ 94 w 398"/>
                <a:gd name="T31" fmla="*/ 142 h 274"/>
                <a:gd name="T32" fmla="*/ 100 w 398"/>
                <a:gd name="T33" fmla="*/ 145 h 274"/>
                <a:gd name="T34" fmla="*/ 0 w 398"/>
                <a:gd name="T35" fmla="*/ 200 h 274"/>
                <a:gd name="T36" fmla="*/ 102 w 398"/>
                <a:gd name="T37" fmla="*/ 147 h 274"/>
                <a:gd name="T38" fmla="*/ 117 w 398"/>
                <a:gd name="T39" fmla="*/ 157 h 274"/>
                <a:gd name="T40" fmla="*/ 1 w 398"/>
                <a:gd name="T41" fmla="*/ 220 h 274"/>
                <a:gd name="T42" fmla="*/ 126 w 398"/>
                <a:gd name="T43" fmla="*/ 164 h 274"/>
                <a:gd name="T44" fmla="*/ 1 w 398"/>
                <a:gd name="T45" fmla="*/ 226 h 274"/>
                <a:gd name="T46" fmla="*/ 128 w 398"/>
                <a:gd name="T47" fmla="*/ 165 h 274"/>
                <a:gd name="T48" fmla="*/ 134 w 398"/>
                <a:gd name="T49" fmla="*/ 169 h 274"/>
                <a:gd name="T50" fmla="*/ 4 w 398"/>
                <a:gd name="T51" fmla="*/ 239 h 274"/>
                <a:gd name="T52" fmla="*/ 146 w 398"/>
                <a:gd name="T53" fmla="*/ 177 h 274"/>
                <a:gd name="T54" fmla="*/ 5 w 398"/>
                <a:gd name="T55" fmla="*/ 245 h 274"/>
                <a:gd name="T56" fmla="*/ 146 w 398"/>
                <a:gd name="T57" fmla="*/ 177 h 274"/>
                <a:gd name="T58" fmla="*/ 13 w 398"/>
                <a:gd name="T59" fmla="*/ 271 h 274"/>
                <a:gd name="T60" fmla="*/ 171 w 398"/>
                <a:gd name="T61" fmla="*/ 195 h 274"/>
                <a:gd name="T62" fmla="*/ 188 w 398"/>
                <a:gd name="T63" fmla="*/ 206 h 274"/>
                <a:gd name="T64" fmla="*/ 241 w 398"/>
                <a:gd name="T65" fmla="*/ 28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98" h="274">
                  <a:moveTo>
                    <a:pt x="241" y="28"/>
                  </a:moveTo>
                  <a:cubicBezTo>
                    <a:pt x="160" y="0"/>
                    <a:pt x="74" y="31"/>
                    <a:pt x="30" y="97"/>
                  </a:cubicBezTo>
                  <a:lnTo>
                    <a:pt x="32" y="98"/>
                  </a:lnTo>
                  <a:lnTo>
                    <a:pt x="28" y="100"/>
                  </a:lnTo>
                  <a:cubicBezTo>
                    <a:pt x="27" y="102"/>
                    <a:pt x="26" y="104"/>
                    <a:pt x="25" y="105"/>
                  </a:cubicBezTo>
                  <a:lnTo>
                    <a:pt x="35" y="101"/>
                  </a:lnTo>
                  <a:lnTo>
                    <a:pt x="42" y="105"/>
                  </a:lnTo>
                  <a:lnTo>
                    <a:pt x="40" y="104"/>
                  </a:lnTo>
                  <a:lnTo>
                    <a:pt x="20" y="115"/>
                  </a:lnTo>
                  <a:cubicBezTo>
                    <a:pt x="19" y="116"/>
                    <a:pt x="18" y="118"/>
                    <a:pt x="18" y="119"/>
                  </a:cubicBezTo>
                  <a:lnTo>
                    <a:pt x="43" y="106"/>
                  </a:lnTo>
                  <a:lnTo>
                    <a:pt x="49" y="110"/>
                  </a:lnTo>
                  <a:lnTo>
                    <a:pt x="14" y="128"/>
                  </a:lnTo>
                  <a:cubicBezTo>
                    <a:pt x="13" y="129"/>
                    <a:pt x="12" y="131"/>
                    <a:pt x="12" y="133"/>
                  </a:cubicBezTo>
                  <a:lnTo>
                    <a:pt x="52" y="112"/>
                  </a:lnTo>
                  <a:lnTo>
                    <a:pt x="57" y="116"/>
                  </a:lnTo>
                  <a:lnTo>
                    <a:pt x="9" y="141"/>
                  </a:lnTo>
                  <a:cubicBezTo>
                    <a:pt x="9" y="142"/>
                    <a:pt x="8" y="143"/>
                    <a:pt x="8" y="145"/>
                  </a:cubicBezTo>
                  <a:lnTo>
                    <a:pt x="60" y="118"/>
                  </a:lnTo>
                  <a:lnTo>
                    <a:pt x="58" y="117"/>
                  </a:lnTo>
                  <a:lnTo>
                    <a:pt x="66" y="122"/>
                  </a:lnTo>
                  <a:lnTo>
                    <a:pt x="6" y="152"/>
                  </a:lnTo>
                  <a:cubicBezTo>
                    <a:pt x="5" y="154"/>
                    <a:pt x="5" y="155"/>
                    <a:pt x="4" y="157"/>
                  </a:cubicBezTo>
                  <a:lnTo>
                    <a:pt x="69" y="124"/>
                  </a:lnTo>
                  <a:lnTo>
                    <a:pt x="74" y="128"/>
                  </a:lnTo>
                  <a:lnTo>
                    <a:pt x="3" y="164"/>
                  </a:lnTo>
                  <a:cubicBezTo>
                    <a:pt x="3" y="165"/>
                    <a:pt x="2" y="167"/>
                    <a:pt x="2" y="168"/>
                  </a:cubicBezTo>
                  <a:lnTo>
                    <a:pt x="77" y="130"/>
                  </a:lnTo>
                  <a:lnTo>
                    <a:pt x="91" y="140"/>
                  </a:lnTo>
                  <a:lnTo>
                    <a:pt x="0" y="186"/>
                  </a:lnTo>
                  <a:cubicBezTo>
                    <a:pt x="0" y="187"/>
                    <a:pt x="0" y="188"/>
                    <a:pt x="0" y="190"/>
                  </a:cubicBezTo>
                  <a:lnTo>
                    <a:pt x="94" y="142"/>
                  </a:lnTo>
                  <a:lnTo>
                    <a:pt x="92" y="140"/>
                  </a:lnTo>
                  <a:lnTo>
                    <a:pt x="100" y="145"/>
                  </a:lnTo>
                  <a:lnTo>
                    <a:pt x="0" y="196"/>
                  </a:lnTo>
                  <a:cubicBezTo>
                    <a:pt x="0" y="198"/>
                    <a:pt x="0" y="199"/>
                    <a:pt x="0" y="200"/>
                  </a:cubicBezTo>
                  <a:lnTo>
                    <a:pt x="103" y="148"/>
                  </a:lnTo>
                  <a:lnTo>
                    <a:pt x="102" y="147"/>
                  </a:lnTo>
                  <a:lnTo>
                    <a:pt x="119" y="158"/>
                  </a:lnTo>
                  <a:lnTo>
                    <a:pt x="117" y="157"/>
                  </a:lnTo>
                  <a:lnTo>
                    <a:pt x="0" y="216"/>
                  </a:lnTo>
                  <a:cubicBezTo>
                    <a:pt x="0" y="217"/>
                    <a:pt x="0" y="219"/>
                    <a:pt x="1" y="220"/>
                  </a:cubicBezTo>
                  <a:lnTo>
                    <a:pt x="120" y="159"/>
                  </a:lnTo>
                  <a:lnTo>
                    <a:pt x="126" y="164"/>
                  </a:lnTo>
                  <a:lnTo>
                    <a:pt x="125" y="163"/>
                  </a:lnTo>
                  <a:lnTo>
                    <a:pt x="1" y="226"/>
                  </a:lnTo>
                  <a:cubicBezTo>
                    <a:pt x="2" y="227"/>
                    <a:pt x="2" y="228"/>
                    <a:pt x="2" y="229"/>
                  </a:cubicBezTo>
                  <a:lnTo>
                    <a:pt x="128" y="165"/>
                  </a:lnTo>
                  <a:lnTo>
                    <a:pt x="135" y="170"/>
                  </a:lnTo>
                  <a:lnTo>
                    <a:pt x="134" y="169"/>
                  </a:lnTo>
                  <a:lnTo>
                    <a:pt x="3" y="235"/>
                  </a:lnTo>
                  <a:cubicBezTo>
                    <a:pt x="3" y="236"/>
                    <a:pt x="3" y="238"/>
                    <a:pt x="4" y="239"/>
                  </a:cubicBezTo>
                  <a:lnTo>
                    <a:pt x="137" y="171"/>
                  </a:lnTo>
                  <a:lnTo>
                    <a:pt x="146" y="177"/>
                  </a:lnTo>
                  <a:lnTo>
                    <a:pt x="142" y="175"/>
                  </a:lnTo>
                  <a:lnTo>
                    <a:pt x="5" y="245"/>
                  </a:lnTo>
                  <a:cubicBezTo>
                    <a:pt x="5" y="246"/>
                    <a:pt x="6" y="247"/>
                    <a:pt x="6" y="248"/>
                  </a:cubicBezTo>
                  <a:lnTo>
                    <a:pt x="146" y="177"/>
                  </a:lnTo>
                  <a:lnTo>
                    <a:pt x="168" y="192"/>
                  </a:lnTo>
                  <a:lnTo>
                    <a:pt x="13" y="271"/>
                  </a:lnTo>
                  <a:cubicBezTo>
                    <a:pt x="14" y="272"/>
                    <a:pt x="14" y="273"/>
                    <a:pt x="15" y="274"/>
                  </a:cubicBezTo>
                  <a:lnTo>
                    <a:pt x="171" y="195"/>
                  </a:lnTo>
                  <a:lnTo>
                    <a:pt x="168" y="193"/>
                  </a:lnTo>
                  <a:lnTo>
                    <a:pt x="188" y="206"/>
                  </a:lnTo>
                  <a:lnTo>
                    <a:pt x="369" y="266"/>
                  </a:lnTo>
                  <a:cubicBezTo>
                    <a:pt x="398" y="167"/>
                    <a:pt x="341" y="61"/>
                    <a:pt x="241" y="28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45" name="Freeform 1088"/>
            <p:cNvSpPr>
              <a:spLocks/>
            </p:cNvSpPr>
            <p:nvPr/>
          </p:nvSpPr>
          <p:spPr bwMode="auto">
            <a:xfrm>
              <a:off x="8602663" y="5800725"/>
              <a:ext cx="20638" cy="57150"/>
            </a:xfrm>
            <a:custGeom>
              <a:avLst/>
              <a:gdLst>
                <a:gd name="T0" fmla="*/ 52 w 56"/>
                <a:gd name="T1" fmla="*/ 1 h 161"/>
                <a:gd name="T2" fmla="*/ 0 w 56"/>
                <a:gd name="T3" fmla="*/ 160 h 161"/>
                <a:gd name="T4" fmla="*/ 3 w 56"/>
                <a:gd name="T5" fmla="*/ 161 h 161"/>
                <a:gd name="T6" fmla="*/ 56 w 56"/>
                <a:gd name="T7" fmla="*/ 0 h 161"/>
                <a:gd name="T8" fmla="*/ 52 w 56"/>
                <a:gd name="T9" fmla="*/ 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161">
                  <a:moveTo>
                    <a:pt x="52" y="1"/>
                  </a:moveTo>
                  <a:lnTo>
                    <a:pt x="0" y="160"/>
                  </a:lnTo>
                  <a:cubicBezTo>
                    <a:pt x="1" y="160"/>
                    <a:pt x="2" y="161"/>
                    <a:pt x="3" y="161"/>
                  </a:cubicBezTo>
                  <a:lnTo>
                    <a:pt x="56" y="0"/>
                  </a:lnTo>
                  <a:lnTo>
                    <a:pt x="52" y="1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46" name="Freeform 1089"/>
            <p:cNvSpPr>
              <a:spLocks/>
            </p:cNvSpPr>
            <p:nvPr/>
          </p:nvSpPr>
          <p:spPr bwMode="auto">
            <a:xfrm>
              <a:off x="8599488" y="5800725"/>
              <a:ext cx="19050" cy="55563"/>
            </a:xfrm>
            <a:custGeom>
              <a:avLst/>
              <a:gdLst>
                <a:gd name="T0" fmla="*/ 50 w 54"/>
                <a:gd name="T1" fmla="*/ 1 h 155"/>
                <a:gd name="T2" fmla="*/ 0 w 54"/>
                <a:gd name="T3" fmla="*/ 154 h 155"/>
                <a:gd name="T4" fmla="*/ 3 w 54"/>
                <a:gd name="T5" fmla="*/ 155 h 155"/>
                <a:gd name="T6" fmla="*/ 54 w 54"/>
                <a:gd name="T7" fmla="*/ 0 h 155"/>
                <a:gd name="T8" fmla="*/ 50 w 54"/>
                <a:gd name="T9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155">
                  <a:moveTo>
                    <a:pt x="50" y="1"/>
                  </a:moveTo>
                  <a:lnTo>
                    <a:pt x="0" y="154"/>
                  </a:lnTo>
                  <a:cubicBezTo>
                    <a:pt x="1" y="154"/>
                    <a:pt x="2" y="155"/>
                    <a:pt x="3" y="155"/>
                  </a:cubicBezTo>
                  <a:lnTo>
                    <a:pt x="54" y="0"/>
                  </a:lnTo>
                  <a:lnTo>
                    <a:pt x="50" y="1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47" name="Freeform 1090"/>
            <p:cNvSpPr>
              <a:spLocks/>
            </p:cNvSpPr>
            <p:nvPr/>
          </p:nvSpPr>
          <p:spPr bwMode="auto">
            <a:xfrm>
              <a:off x="8612188" y="5797550"/>
              <a:ext cx="20638" cy="63500"/>
            </a:xfrm>
            <a:custGeom>
              <a:avLst/>
              <a:gdLst>
                <a:gd name="T0" fmla="*/ 60 w 60"/>
                <a:gd name="T1" fmla="*/ 0 h 176"/>
                <a:gd name="T2" fmla="*/ 57 w 60"/>
                <a:gd name="T3" fmla="*/ 0 h 176"/>
                <a:gd name="T4" fmla="*/ 0 w 60"/>
                <a:gd name="T5" fmla="*/ 175 h 176"/>
                <a:gd name="T6" fmla="*/ 3 w 60"/>
                <a:gd name="T7" fmla="*/ 176 h 176"/>
                <a:gd name="T8" fmla="*/ 60 w 60"/>
                <a:gd name="T9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176">
                  <a:moveTo>
                    <a:pt x="60" y="0"/>
                  </a:moveTo>
                  <a:lnTo>
                    <a:pt x="57" y="0"/>
                  </a:lnTo>
                  <a:lnTo>
                    <a:pt x="0" y="175"/>
                  </a:lnTo>
                  <a:cubicBezTo>
                    <a:pt x="1" y="175"/>
                    <a:pt x="2" y="176"/>
                    <a:pt x="3" y="176"/>
                  </a:cubicBezTo>
                  <a:lnTo>
                    <a:pt x="60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48" name="Freeform 1091"/>
            <p:cNvSpPr>
              <a:spLocks/>
            </p:cNvSpPr>
            <p:nvPr/>
          </p:nvSpPr>
          <p:spPr bwMode="auto">
            <a:xfrm>
              <a:off x="8615363" y="5799137"/>
              <a:ext cx="20638" cy="63500"/>
            </a:xfrm>
            <a:custGeom>
              <a:avLst/>
              <a:gdLst>
                <a:gd name="T0" fmla="*/ 57 w 60"/>
                <a:gd name="T1" fmla="*/ 0 h 174"/>
                <a:gd name="T2" fmla="*/ 0 w 60"/>
                <a:gd name="T3" fmla="*/ 174 h 174"/>
                <a:gd name="T4" fmla="*/ 4 w 60"/>
                <a:gd name="T5" fmla="*/ 174 h 174"/>
                <a:gd name="T6" fmla="*/ 60 w 60"/>
                <a:gd name="T7" fmla="*/ 3 h 174"/>
                <a:gd name="T8" fmla="*/ 57 w 60"/>
                <a:gd name="T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174">
                  <a:moveTo>
                    <a:pt x="57" y="0"/>
                  </a:moveTo>
                  <a:lnTo>
                    <a:pt x="0" y="174"/>
                  </a:lnTo>
                  <a:cubicBezTo>
                    <a:pt x="1" y="174"/>
                    <a:pt x="2" y="174"/>
                    <a:pt x="4" y="174"/>
                  </a:cubicBezTo>
                  <a:lnTo>
                    <a:pt x="60" y="3"/>
                  </a:ln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49" name="Freeform 1092"/>
            <p:cNvSpPr>
              <a:spLocks/>
            </p:cNvSpPr>
            <p:nvPr/>
          </p:nvSpPr>
          <p:spPr bwMode="auto">
            <a:xfrm>
              <a:off x="8609013" y="5799137"/>
              <a:ext cx="20638" cy="61913"/>
            </a:xfrm>
            <a:custGeom>
              <a:avLst/>
              <a:gdLst>
                <a:gd name="T0" fmla="*/ 56 w 59"/>
                <a:gd name="T1" fmla="*/ 1 h 172"/>
                <a:gd name="T2" fmla="*/ 0 w 59"/>
                <a:gd name="T3" fmla="*/ 171 h 172"/>
                <a:gd name="T4" fmla="*/ 3 w 59"/>
                <a:gd name="T5" fmla="*/ 172 h 172"/>
                <a:gd name="T6" fmla="*/ 59 w 59"/>
                <a:gd name="T7" fmla="*/ 0 h 172"/>
                <a:gd name="T8" fmla="*/ 56 w 59"/>
                <a:gd name="T9" fmla="*/ 1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172">
                  <a:moveTo>
                    <a:pt x="56" y="1"/>
                  </a:moveTo>
                  <a:lnTo>
                    <a:pt x="0" y="171"/>
                  </a:lnTo>
                  <a:cubicBezTo>
                    <a:pt x="1" y="171"/>
                    <a:pt x="2" y="172"/>
                    <a:pt x="3" y="172"/>
                  </a:cubicBezTo>
                  <a:lnTo>
                    <a:pt x="59" y="0"/>
                  </a:lnTo>
                  <a:lnTo>
                    <a:pt x="56" y="1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50" name="Freeform 1093"/>
            <p:cNvSpPr>
              <a:spLocks/>
            </p:cNvSpPr>
            <p:nvPr/>
          </p:nvSpPr>
          <p:spPr bwMode="auto">
            <a:xfrm>
              <a:off x="8585200" y="5803900"/>
              <a:ext cx="15875" cy="42863"/>
            </a:xfrm>
            <a:custGeom>
              <a:avLst/>
              <a:gdLst>
                <a:gd name="T0" fmla="*/ 38 w 42"/>
                <a:gd name="T1" fmla="*/ 1 h 119"/>
                <a:gd name="T2" fmla="*/ 0 w 42"/>
                <a:gd name="T3" fmla="*/ 117 h 119"/>
                <a:gd name="T4" fmla="*/ 3 w 42"/>
                <a:gd name="T5" fmla="*/ 119 h 119"/>
                <a:gd name="T6" fmla="*/ 42 w 42"/>
                <a:gd name="T7" fmla="*/ 0 h 119"/>
                <a:gd name="T8" fmla="*/ 38 w 42"/>
                <a:gd name="T9" fmla="*/ 1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19">
                  <a:moveTo>
                    <a:pt x="38" y="1"/>
                  </a:moveTo>
                  <a:lnTo>
                    <a:pt x="0" y="117"/>
                  </a:lnTo>
                  <a:cubicBezTo>
                    <a:pt x="1" y="118"/>
                    <a:pt x="2" y="119"/>
                    <a:pt x="3" y="119"/>
                  </a:cubicBezTo>
                  <a:lnTo>
                    <a:pt x="42" y="0"/>
                  </a:lnTo>
                  <a:lnTo>
                    <a:pt x="38" y="1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51" name="Freeform 1094"/>
            <p:cNvSpPr>
              <a:spLocks/>
            </p:cNvSpPr>
            <p:nvPr/>
          </p:nvSpPr>
          <p:spPr bwMode="auto">
            <a:xfrm>
              <a:off x="8578850" y="5805487"/>
              <a:ext cx="11113" cy="33338"/>
            </a:xfrm>
            <a:custGeom>
              <a:avLst/>
              <a:gdLst>
                <a:gd name="T0" fmla="*/ 29 w 32"/>
                <a:gd name="T1" fmla="*/ 1 h 91"/>
                <a:gd name="T2" fmla="*/ 0 w 32"/>
                <a:gd name="T3" fmla="*/ 88 h 91"/>
                <a:gd name="T4" fmla="*/ 3 w 32"/>
                <a:gd name="T5" fmla="*/ 91 h 91"/>
                <a:gd name="T6" fmla="*/ 32 w 32"/>
                <a:gd name="T7" fmla="*/ 0 h 91"/>
                <a:gd name="T8" fmla="*/ 29 w 32"/>
                <a:gd name="T9" fmla="*/ 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91">
                  <a:moveTo>
                    <a:pt x="29" y="1"/>
                  </a:moveTo>
                  <a:lnTo>
                    <a:pt x="0" y="88"/>
                  </a:lnTo>
                  <a:cubicBezTo>
                    <a:pt x="1" y="89"/>
                    <a:pt x="2" y="90"/>
                    <a:pt x="3" y="91"/>
                  </a:cubicBezTo>
                  <a:lnTo>
                    <a:pt x="32" y="0"/>
                  </a:lnTo>
                  <a:lnTo>
                    <a:pt x="29" y="1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52" name="Freeform 1095"/>
            <p:cNvSpPr>
              <a:spLocks/>
            </p:cNvSpPr>
            <p:nvPr/>
          </p:nvSpPr>
          <p:spPr bwMode="auto">
            <a:xfrm>
              <a:off x="8369300" y="5826125"/>
              <a:ext cx="152400" cy="23813"/>
            </a:xfrm>
            <a:custGeom>
              <a:avLst/>
              <a:gdLst>
                <a:gd name="T0" fmla="*/ 399 w 426"/>
                <a:gd name="T1" fmla="*/ 65 h 65"/>
                <a:gd name="T2" fmla="*/ 426 w 426"/>
                <a:gd name="T3" fmla="*/ 33 h 65"/>
                <a:gd name="T4" fmla="*/ 399 w 426"/>
                <a:gd name="T5" fmla="*/ 0 h 65"/>
                <a:gd name="T6" fmla="*/ 376 w 426"/>
                <a:gd name="T7" fmla="*/ 0 h 65"/>
                <a:gd name="T8" fmla="*/ 403 w 426"/>
                <a:gd name="T9" fmla="*/ 33 h 65"/>
                <a:gd name="T10" fmla="*/ 0 w 426"/>
                <a:gd name="T11" fmla="*/ 33 h 65"/>
                <a:gd name="T12" fmla="*/ 0 w 426"/>
                <a:gd name="T13" fmla="*/ 49 h 65"/>
                <a:gd name="T14" fmla="*/ 390 w 426"/>
                <a:gd name="T15" fmla="*/ 49 h 65"/>
                <a:gd name="T16" fmla="*/ 376 w 426"/>
                <a:gd name="T17" fmla="*/ 65 h 65"/>
                <a:gd name="T18" fmla="*/ 399 w 426"/>
                <a:gd name="T19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6" h="65">
                  <a:moveTo>
                    <a:pt x="399" y="65"/>
                  </a:moveTo>
                  <a:lnTo>
                    <a:pt x="426" y="33"/>
                  </a:lnTo>
                  <a:lnTo>
                    <a:pt x="399" y="0"/>
                  </a:lnTo>
                  <a:lnTo>
                    <a:pt x="376" y="0"/>
                  </a:lnTo>
                  <a:lnTo>
                    <a:pt x="403" y="33"/>
                  </a:lnTo>
                  <a:lnTo>
                    <a:pt x="0" y="33"/>
                  </a:lnTo>
                  <a:lnTo>
                    <a:pt x="0" y="49"/>
                  </a:lnTo>
                  <a:lnTo>
                    <a:pt x="390" y="49"/>
                  </a:lnTo>
                  <a:lnTo>
                    <a:pt x="376" y="65"/>
                  </a:lnTo>
                  <a:lnTo>
                    <a:pt x="399" y="65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53" name="Rectangle 1096"/>
            <p:cNvSpPr>
              <a:spLocks noChangeArrowheads="1"/>
            </p:cNvSpPr>
            <p:nvPr/>
          </p:nvSpPr>
          <p:spPr bwMode="auto">
            <a:xfrm>
              <a:off x="8466138" y="5768975"/>
              <a:ext cx="33338" cy="63500"/>
            </a:xfrm>
            <a:prstGeom prst="rect">
              <a:avLst/>
            </a:pr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54" name="Rectangle 1097"/>
            <p:cNvSpPr>
              <a:spLocks noChangeArrowheads="1"/>
            </p:cNvSpPr>
            <p:nvPr/>
          </p:nvSpPr>
          <p:spPr bwMode="auto">
            <a:xfrm>
              <a:off x="8423275" y="5748337"/>
              <a:ext cx="33338" cy="84138"/>
            </a:xfrm>
            <a:prstGeom prst="rect">
              <a:avLst/>
            </a:pr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55" name="Rectangle 1098"/>
            <p:cNvSpPr>
              <a:spLocks noChangeArrowheads="1"/>
            </p:cNvSpPr>
            <p:nvPr/>
          </p:nvSpPr>
          <p:spPr bwMode="auto">
            <a:xfrm>
              <a:off x="8378825" y="5727700"/>
              <a:ext cx="33338" cy="104775"/>
            </a:xfrm>
            <a:prstGeom prst="rect">
              <a:avLst/>
            </a:pr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56" name="Freeform 1099"/>
            <p:cNvSpPr>
              <a:spLocks noEditPoints="1"/>
            </p:cNvSpPr>
            <p:nvPr/>
          </p:nvSpPr>
          <p:spPr bwMode="auto">
            <a:xfrm>
              <a:off x="8369300" y="5894387"/>
              <a:ext cx="130175" cy="30163"/>
            </a:xfrm>
            <a:custGeom>
              <a:avLst/>
              <a:gdLst>
                <a:gd name="T0" fmla="*/ 361 w 361"/>
                <a:gd name="T1" fmla="*/ 49 h 86"/>
                <a:gd name="T2" fmla="*/ 310 w 361"/>
                <a:gd name="T3" fmla="*/ 0 h 86"/>
                <a:gd name="T4" fmla="*/ 50 w 361"/>
                <a:gd name="T5" fmla="*/ 0 h 86"/>
                <a:gd name="T6" fmla="*/ 0 w 361"/>
                <a:gd name="T7" fmla="*/ 49 h 86"/>
                <a:gd name="T8" fmla="*/ 0 w 361"/>
                <a:gd name="T9" fmla="*/ 86 h 86"/>
                <a:gd name="T10" fmla="*/ 361 w 361"/>
                <a:gd name="T11" fmla="*/ 86 h 86"/>
                <a:gd name="T12" fmla="*/ 361 w 361"/>
                <a:gd name="T13" fmla="*/ 49 h 86"/>
                <a:gd name="T14" fmla="*/ 112 w 361"/>
                <a:gd name="T15" fmla="*/ 72 h 86"/>
                <a:gd name="T16" fmla="*/ 112 w 361"/>
                <a:gd name="T17" fmla="*/ 72 h 86"/>
                <a:gd name="T18" fmla="*/ 102 w 361"/>
                <a:gd name="T19" fmla="*/ 70 h 86"/>
                <a:gd name="T20" fmla="*/ 90 w 361"/>
                <a:gd name="T21" fmla="*/ 61 h 86"/>
                <a:gd name="T22" fmla="*/ 86 w 361"/>
                <a:gd name="T23" fmla="*/ 46 h 86"/>
                <a:gd name="T24" fmla="*/ 90 w 361"/>
                <a:gd name="T25" fmla="*/ 32 h 86"/>
                <a:gd name="T26" fmla="*/ 102 w 361"/>
                <a:gd name="T27" fmla="*/ 23 h 86"/>
                <a:gd name="T28" fmla="*/ 112 w 361"/>
                <a:gd name="T29" fmla="*/ 21 h 86"/>
                <a:gd name="T30" fmla="*/ 139 w 361"/>
                <a:gd name="T31" fmla="*/ 46 h 86"/>
                <a:gd name="T32" fmla="*/ 112 w 361"/>
                <a:gd name="T33" fmla="*/ 72 h 86"/>
                <a:gd name="T34" fmla="*/ 252 w 361"/>
                <a:gd name="T35" fmla="*/ 70 h 86"/>
                <a:gd name="T36" fmla="*/ 252 w 361"/>
                <a:gd name="T37" fmla="*/ 70 h 86"/>
                <a:gd name="T38" fmla="*/ 242 w 361"/>
                <a:gd name="T39" fmla="*/ 72 h 86"/>
                <a:gd name="T40" fmla="*/ 232 w 361"/>
                <a:gd name="T41" fmla="*/ 70 h 86"/>
                <a:gd name="T42" fmla="*/ 215 w 361"/>
                <a:gd name="T43" fmla="*/ 46 h 86"/>
                <a:gd name="T44" fmla="*/ 232 w 361"/>
                <a:gd name="T45" fmla="*/ 23 h 86"/>
                <a:gd name="T46" fmla="*/ 242 w 361"/>
                <a:gd name="T47" fmla="*/ 21 h 86"/>
                <a:gd name="T48" fmla="*/ 252 w 361"/>
                <a:gd name="T49" fmla="*/ 23 h 86"/>
                <a:gd name="T50" fmla="*/ 269 w 361"/>
                <a:gd name="T51" fmla="*/ 46 h 86"/>
                <a:gd name="T52" fmla="*/ 252 w 361"/>
                <a:gd name="T53" fmla="*/ 7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61" h="86">
                  <a:moveTo>
                    <a:pt x="361" y="49"/>
                  </a:moveTo>
                  <a:cubicBezTo>
                    <a:pt x="361" y="22"/>
                    <a:pt x="338" y="0"/>
                    <a:pt x="310" y="0"/>
                  </a:cubicBezTo>
                  <a:lnTo>
                    <a:pt x="50" y="0"/>
                  </a:lnTo>
                  <a:cubicBezTo>
                    <a:pt x="22" y="0"/>
                    <a:pt x="0" y="22"/>
                    <a:pt x="0" y="49"/>
                  </a:cubicBezTo>
                  <a:lnTo>
                    <a:pt x="0" y="86"/>
                  </a:lnTo>
                  <a:lnTo>
                    <a:pt x="361" y="86"/>
                  </a:lnTo>
                  <a:lnTo>
                    <a:pt x="361" y="49"/>
                  </a:lnTo>
                  <a:close/>
                  <a:moveTo>
                    <a:pt x="112" y="72"/>
                  </a:moveTo>
                  <a:lnTo>
                    <a:pt x="112" y="72"/>
                  </a:lnTo>
                  <a:cubicBezTo>
                    <a:pt x="109" y="72"/>
                    <a:pt x="105" y="71"/>
                    <a:pt x="102" y="70"/>
                  </a:cubicBezTo>
                  <a:cubicBezTo>
                    <a:pt x="97" y="68"/>
                    <a:pt x="93" y="65"/>
                    <a:pt x="90" y="61"/>
                  </a:cubicBezTo>
                  <a:cubicBezTo>
                    <a:pt x="87" y="57"/>
                    <a:pt x="86" y="52"/>
                    <a:pt x="86" y="46"/>
                  </a:cubicBezTo>
                  <a:cubicBezTo>
                    <a:pt x="86" y="41"/>
                    <a:pt x="87" y="36"/>
                    <a:pt x="90" y="32"/>
                  </a:cubicBezTo>
                  <a:cubicBezTo>
                    <a:pt x="93" y="28"/>
                    <a:pt x="97" y="25"/>
                    <a:pt x="102" y="23"/>
                  </a:cubicBezTo>
                  <a:cubicBezTo>
                    <a:pt x="105" y="22"/>
                    <a:pt x="109" y="21"/>
                    <a:pt x="112" y="21"/>
                  </a:cubicBezTo>
                  <a:cubicBezTo>
                    <a:pt x="127" y="21"/>
                    <a:pt x="139" y="32"/>
                    <a:pt x="139" y="46"/>
                  </a:cubicBezTo>
                  <a:cubicBezTo>
                    <a:pt x="139" y="61"/>
                    <a:pt x="127" y="72"/>
                    <a:pt x="112" y="72"/>
                  </a:cubicBezTo>
                  <a:close/>
                  <a:moveTo>
                    <a:pt x="252" y="70"/>
                  </a:moveTo>
                  <a:lnTo>
                    <a:pt x="252" y="70"/>
                  </a:lnTo>
                  <a:cubicBezTo>
                    <a:pt x="249" y="71"/>
                    <a:pt x="246" y="72"/>
                    <a:pt x="242" y="72"/>
                  </a:cubicBezTo>
                  <a:cubicBezTo>
                    <a:pt x="238" y="72"/>
                    <a:pt x="235" y="71"/>
                    <a:pt x="232" y="70"/>
                  </a:cubicBezTo>
                  <a:cubicBezTo>
                    <a:pt x="222" y="66"/>
                    <a:pt x="215" y="57"/>
                    <a:pt x="215" y="46"/>
                  </a:cubicBezTo>
                  <a:cubicBezTo>
                    <a:pt x="215" y="36"/>
                    <a:pt x="222" y="27"/>
                    <a:pt x="232" y="23"/>
                  </a:cubicBezTo>
                  <a:cubicBezTo>
                    <a:pt x="235" y="22"/>
                    <a:pt x="238" y="21"/>
                    <a:pt x="242" y="21"/>
                  </a:cubicBezTo>
                  <a:cubicBezTo>
                    <a:pt x="246" y="21"/>
                    <a:pt x="249" y="22"/>
                    <a:pt x="252" y="23"/>
                  </a:cubicBezTo>
                  <a:cubicBezTo>
                    <a:pt x="262" y="27"/>
                    <a:pt x="269" y="36"/>
                    <a:pt x="269" y="46"/>
                  </a:cubicBezTo>
                  <a:cubicBezTo>
                    <a:pt x="269" y="57"/>
                    <a:pt x="262" y="66"/>
                    <a:pt x="252" y="7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57" name="Freeform 1100"/>
            <p:cNvSpPr>
              <a:spLocks noEditPoints="1"/>
            </p:cNvSpPr>
            <p:nvPr/>
          </p:nvSpPr>
          <p:spPr bwMode="auto">
            <a:xfrm>
              <a:off x="8369300" y="5932487"/>
              <a:ext cx="130175" cy="87313"/>
            </a:xfrm>
            <a:custGeom>
              <a:avLst/>
              <a:gdLst>
                <a:gd name="T0" fmla="*/ 50 w 361"/>
                <a:gd name="T1" fmla="*/ 242 h 242"/>
                <a:gd name="T2" fmla="*/ 361 w 361"/>
                <a:gd name="T3" fmla="*/ 193 h 242"/>
                <a:gd name="T4" fmla="*/ 0 w 361"/>
                <a:gd name="T5" fmla="*/ 0 h 242"/>
                <a:gd name="T6" fmla="*/ 174 w 361"/>
                <a:gd name="T7" fmla="*/ 178 h 242"/>
                <a:gd name="T8" fmla="*/ 174 w 361"/>
                <a:gd name="T9" fmla="*/ 178 h 242"/>
                <a:gd name="T10" fmla="*/ 188 w 361"/>
                <a:gd name="T11" fmla="*/ 155 h 242"/>
                <a:gd name="T12" fmla="*/ 247 w 361"/>
                <a:gd name="T13" fmla="*/ 102 h 242"/>
                <a:gd name="T14" fmla="*/ 253 w 361"/>
                <a:gd name="T15" fmla="*/ 78 h 242"/>
                <a:gd name="T16" fmla="*/ 243 w 361"/>
                <a:gd name="T17" fmla="*/ 69 h 242"/>
                <a:gd name="T18" fmla="*/ 225 w 361"/>
                <a:gd name="T19" fmla="*/ 69 h 242"/>
                <a:gd name="T20" fmla="*/ 215 w 361"/>
                <a:gd name="T21" fmla="*/ 80 h 242"/>
                <a:gd name="T22" fmla="*/ 212 w 361"/>
                <a:gd name="T23" fmla="*/ 93 h 242"/>
                <a:gd name="T24" fmla="*/ 203 w 361"/>
                <a:gd name="T25" fmla="*/ 98 h 242"/>
                <a:gd name="T26" fmla="*/ 180 w 361"/>
                <a:gd name="T27" fmla="*/ 95 h 242"/>
                <a:gd name="T28" fmla="*/ 175 w 361"/>
                <a:gd name="T29" fmla="*/ 86 h 242"/>
                <a:gd name="T30" fmla="*/ 186 w 361"/>
                <a:gd name="T31" fmla="*/ 56 h 242"/>
                <a:gd name="T32" fmla="*/ 235 w 361"/>
                <a:gd name="T33" fmla="*/ 35 h 242"/>
                <a:gd name="T34" fmla="*/ 258 w 361"/>
                <a:gd name="T35" fmla="*/ 38 h 242"/>
                <a:gd name="T36" fmla="*/ 276 w 361"/>
                <a:gd name="T37" fmla="*/ 49 h 242"/>
                <a:gd name="T38" fmla="*/ 288 w 361"/>
                <a:gd name="T39" fmla="*/ 106 h 242"/>
                <a:gd name="T40" fmla="*/ 273 w 361"/>
                <a:gd name="T41" fmla="*/ 127 h 242"/>
                <a:gd name="T42" fmla="*/ 243 w 361"/>
                <a:gd name="T43" fmla="*/ 154 h 242"/>
                <a:gd name="T44" fmla="*/ 227 w 361"/>
                <a:gd name="T45" fmla="*/ 167 h 242"/>
                <a:gd name="T46" fmla="*/ 290 w 361"/>
                <a:gd name="T47" fmla="*/ 170 h 242"/>
                <a:gd name="T48" fmla="*/ 292 w 361"/>
                <a:gd name="T49" fmla="*/ 194 h 242"/>
                <a:gd name="T50" fmla="*/ 283 w 361"/>
                <a:gd name="T51" fmla="*/ 203 h 242"/>
                <a:gd name="T52" fmla="*/ 171 w 361"/>
                <a:gd name="T53" fmla="*/ 194 h 242"/>
                <a:gd name="T54" fmla="*/ 174 w 361"/>
                <a:gd name="T55" fmla="*/ 178 h 242"/>
                <a:gd name="T56" fmla="*/ 68 w 361"/>
                <a:gd name="T57" fmla="*/ 81 h 242"/>
                <a:gd name="T58" fmla="*/ 99 w 361"/>
                <a:gd name="T59" fmla="*/ 57 h 242"/>
                <a:gd name="T60" fmla="*/ 122 w 361"/>
                <a:gd name="T61" fmla="*/ 35 h 242"/>
                <a:gd name="T62" fmla="*/ 141 w 361"/>
                <a:gd name="T63" fmla="*/ 38 h 242"/>
                <a:gd name="T64" fmla="*/ 144 w 361"/>
                <a:gd name="T65" fmla="*/ 194 h 242"/>
                <a:gd name="T66" fmla="*/ 134 w 361"/>
                <a:gd name="T67" fmla="*/ 203 h 242"/>
                <a:gd name="T68" fmla="*/ 109 w 361"/>
                <a:gd name="T69" fmla="*/ 200 h 242"/>
                <a:gd name="T70" fmla="*/ 106 w 361"/>
                <a:gd name="T71" fmla="*/ 95 h 242"/>
                <a:gd name="T72" fmla="*/ 91 w 361"/>
                <a:gd name="T73" fmla="*/ 103 h 242"/>
                <a:gd name="T74" fmla="*/ 72 w 361"/>
                <a:gd name="T75" fmla="*/ 106 h 242"/>
                <a:gd name="T76" fmla="*/ 68 w 361"/>
                <a:gd name="T77" fmla="*/ 81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61" h="242">
                  <a:moveTo>
                    <a:pt x="0" y="193"/>
                  </a:moveTo>
                  <a:cubicBezTo>
                    <a:pt x="0" y="220"/>
                    <a:pt x="22" y="242"/>
                    <a:pt x="50" y="242"/>
                  </a:cubicBezTo>
                  <a:lnTo>
                    <a:pt x="310" y="242"/>
                  </a:lnTo>
                  <a:cubicBezTo>
                    <a:pt x="338" y="242"/>
                    <a:pt x="361" y="220"/>
                    <a:pt x="361" y="193"/>
                  </a:cubicBezTo>
                  <a:lnTo>
                    <a:pt x="361" y="0"/>
                  </a:lnTo>
                  <a:lnTo>
                    <a:pt x="0" y="0"/>
                  </a:lnTo>
                  <a:lnTo>
                    <a:pt x="0" y="193"/>
                  </a:lnTo>
                  <a:close/>
                  <a:moveTo>
                    <a:pt x="174" y="178"/>
                  </a:moveTo>
                  <a:lnTo>
                    <a:pt x="174" y="178"/>
                  </a:lnTo>
                  <a:cubicBezTo>
                    <a:pt x="174" y="178"/>
                    <a:pt x="174" y="178"/>
                    <a:pt x="174" y="178"/>
                  </a:cubicBezTo>
                  <a:lnTo>
                    <a:pt x="174" y="178"/>
                  </a:lnTo>
                  <a:cubicBezTo>
                    <a:pt x="177" y="170"/>
                    <a:pt x="182" y="162"/>
                    <a:pt x="188" y="155"/>
                  </a:cubicBezTo>
                  <a:cubicBezTo>
                    <a:pt x="195" y="148"/>
                    <a:pt x="203" y="140"/>
                    <a:pt x="214" y="132"/>
                  </a:cubicBezTo>
                  <a:cubicBezTo>
                    <a:pt x="231" y="119"/>
                    <a:pt x="242" y="108"/>
                    <a:pt x="247" y="102"/>
                  </a:cubicBezTo>
                  <a:cubicBezTo>
                    <a:pt x="252" y="95"/>
                    <a:pt x="254" y="89"/>
                    <a:pt x="254" y="85"/>
                  </a:cubicBezTo>
                  <a:cubicBezTo>
                    <a:pt x="254" y="82"/>
                    <a:pt x="254" y="80"/>
                    <a:pt x="253" y="78"/>
                  </a:cubicBezTo>
                  <a:cubicBezTo>
                    <a:pt x="252" y="76"/>
                    <a:pt x="251" y="75"/>
                    <a:pt x="249" y="73"/>
                  </a:cubicBezTo>
                  <a:cubicBezTo>
                    <a:pt x="247" y="71"/>
                    <a:pt x="245" y="70"/>
                    <a:pt x="243" y="69"/>
                  </a:cubicBezTo>
                  <a:cubicBezTo>
                    <a:pt x="240" y="68"/>
                    <a:pt x="238" y="68"/>
                    <a:pt x="234" y="68"/>
                  </a:cubicBezTo>
                  <a:cubicBezTo>
                    <a:pt x="230" y="68"/>
                    <a:pt x="228" y="68"/>
                    <a:pt x="225" y="69"/>
                  </a:cubicBezTo>
                  <a:cubicBezTo>
                    <a:pt x="223" y="70"/>
                    <a:pt x="221" y="72"/>
                    <a:pt x="219" y="73"/>
                  </a:cubicBezTo>
                  <a:cubicBezTo>
                    <a:pt x="217" y="75"/>
                    <a:pt x="216" y="77"/>
                    <a:pt x="215" y="80"/>
                  </a:cubicBezTo>
                  <a:cubicBezTo>
                    <a:pt x="214" y="82"/>
                    <a:pt x="213" y="85"/>
                    <a:pt x="213" y="89"/>
                  </a:cubicBezTo>
                  <a:cubicBezTo>
                    <a:pt x="213" y="90"/>
                    <a:pt x="213" y="91"/>
                    <a:pt x="212" y="93"/>
                  </a:cubicBezTo>
                  <a:cubicBezTo>
                    <a:pt x="212" y="94"/>
                    <a:pt x="211" y="95"/>
                    <a:pt x="210" y="96"/>
                  </a:cubicBezTo>
                  <a:cubicBezTo>
                    <a:pt x="208" y="97"/>
                    <a:pt x="205" y="98"/>
                    <a:pt x="203" y="98"/>
                  </a:cubicBezTo>
                  <a:lnTo>
                    <a:pt x="183" y="96"/>
                  </a:lnTo>
                  <a:cubicBezTo>
                    <a:pt x="182" y="96"/>
                    <a:pt x="181" y="95"/>
                    <a:pt x="180" y="95"/>
                  </a:cubicBezTo>
                  <a:cubicBezTo>
                    <a:pt x="178" y="94"/>
                    <a:pt x="176" y="92"/>
                    <a:pt x="175" y="90"/>
                  </a:cubicBezTo>
                  <a:cubicBezTo>
                    <a:pt x="175" y="89"/>
                    <a:pt x="175" y="87"/>
                    <a:pt x="175" y="86"/>
                  </a:cubicBezTo>
                  <a:cubicBezTo>
                    <a:pt x="176" y="78"/>
                    <a:pt x="178" y="71"/>
                    <a:pt x="181" y="65"/>
                  </a:cubicBezTo>
                  <a:cubicBezTo>
                    <a:pt x="182" y="62"/>
                    <a:pt x="184" y="59"/>
                    <a:pt x="186" y="56"/>
                  </a:cubicBezTo>
                  <a:cubicBezTo>
                    <a:pt x="188" y="53"/>
                    <a:pt x="191" y="50"/>
                    <a:pt x="193" y="48"/>
                  </a:cubicBezTo>
                  <a:cubicBezTo>
                    <a:pt x="204" y="39"/>
                    <a:pt x="218" y="35"/>
                    <a:pt x="235" y="35"/>
                  </a:cubicBezTo>
                  <a:cubicBezTo>
                    <a:pt x="239" y="35"/>
                    <a:pt x="243" y="35"/>
                    <a:pt x="247" y="36"/>
                  </a:cubicBezTo>
                  <a:cubicBezTo>
                    <a:pt x="250" y="36"/>
                    <a:pt x="254" y="37"/>
                    <a:pt x="258" y="38"/>
                  </a:cubicBezTo>
                  <a:cubicBezTo>
                    <a:pt x="261" y="40"/>
                    <a:pt x="264" y="41"/>
                    <a:pt x="268" y="43"/>
                  </a:cubicBezTo>
                  <a:cubicBezTo>
                    <a:pt x="271" y="45"/>
                    <a:pt x="274" y="47"/>
                    <a:pt x="276" y="49"/>
                  </a:cubicBezTo>
                  <a:cubicBezTo>
                    <a:pt x="287" y="59"/>
                    <a:pt x="292" y="71"/>
                    <a:pt x="292" y="85"/>
                  </a:cubicBezTo>
                  <a:cubicBezTo>
                    <a:pt x="292" y="92"/>
                    <a:pt x="291" y="100"/>
                    <a:pt x="288" y="106"/>
                  </a:cubicBezTo>
                  <a:cubicBezTo>
                    <a:pt x="286" y="110"/>
                    <a:pt x="284" y="113"/>
                    <a:pt x="282" y="117"/>
                  </a:cubicBezTo>
                  <a:cubicBezTo>
                    <a:pt x="279" y="120"/>
                    <a:pt x="277" y="124"/>
                    <a:pt x="273" y="127"/>
                  </a:cubicBezTo>
                  <a:cubicBezTo>
                    <a:pt x="272" y="129"/>
                    <a:pt x="270" y="131"/>
                    <a:pt x="268" y="133"/>
                  </a:cubicBezTo>
                  <a:cubicBezTo>
                    <a:pt x="262" y="139"/>
                    <a:pt x="253" y="146"/>
                    <a:pt x="243" y="154"/>
                  </a:cubicBezTo>
                  <a:cubicBezTo>
                    <a:pt x="237" y="159"/>
                    <a:pt x="233" y="163"/>
                    <a:pt x="229" y="166"/>
                  </a:cubicBezTo>
                  <a:cubicBezTo>
                    <a:pt x="229" y="166"/>
                    <a:pt x="228" y="167"/>
                    <a:pt x="227" y="167"/>
                  </a:cubicBezTo>
                  <a:lnTo>
                    <a:pt x="283" y="167"/>
                  </a:lnTo>
                  <a:cubicBezTo>
                    <a:pt x="285" y="167"/>
                    <a:pt x="288" y="168"/>
                    <a:pt x="290" y="170"/>
                  </a:cubicBezTo>
                  <a:cubicBezTo>
                    <a:pt x="291" y="171"/>
                    <a:pt x="292" y="174"/>
                    <a:pt x="292" y="176"/>
                  </a:cubicBezTo>
                  <a:lnTo>
                    <a:pt x="292" y="194"/>
                  </a:lnTo>
                  <a:cubicBezTo>
                    <a:pt x="292" y="196"/>
                    <a:pt x="291" y="198"/>
                    <a:pt x="290" y="200"/>
                  </a:cubicBezTo>
                  <a:cubicBezTo>
                    <a:pt x="288" y="202"/>
                    <a:pt x="285" y="203"/>
                    <a:pt x="283" y="203"/>
                  </a:cubicBezTo>
                  <a:lnTo>
                    <a:pt x="181" y="203"/>
                  </a:lnTo>
                  <a:cubicBezTo>
                    <a:pt x="176" y="203"/>
                    <a:pt x="172" y="199"/>
                    <a:pt x="171" y="194"/>
                  </a:cubicBezTo>
                  <a:cubicBezTo>
                    <a:pt x="171" y="194"/>
                    <a:pt x="171" y="193"/>
                    <a:pt x="171" y="193"/>
                  </a:cubicBezTo>
                  <a:cubicBezTo>
                    <a:pt x="171" y="188"/>
                    <a:pt x="172" y="183"/>
                    <a:pt x="174" y="178"/>
                  </a:cubicBezTo>
                  <a:close/>
                  <a:moveTo>
                    <a:pt x="68" y="81"/>
                  </a:moveTo>
                  <a:lnTo>
                    <a:pt x="68" y="81"/>
                  </a:lnTo>
                  <a:cubicBezTo>
                    <a:pt x="68" y="78"/>
                    <a:pt x="70" y="75"/>
                    <a:pt x="74" y="73"/>
                  </a:cubicBezTo>
                  <a:cubicBezTo>
                    <a:pt x="83" y="69"/>
                    <a:pt x="92" y="63"/>
                    <a:pt x="99" y="57"/>
                  </a:cubicBezTo>
                  <a:cubicBezTo>
                    <a:pt x="107" y="51"/>
                    <a:pt x="111" y="45"/>
                    <a:pt x="114" y="40"/>
                  </a:cubicBezTo>
                  <a:cubicBezTo>
                    <a:pt x="115" y="37"/>
                    <a:pt x="119" y="35"/>
                    <a:pt x="122" y="35"/>
                  </a:cubicBezTo>
                  <a:lnTo>
                    <a:pt x="134" y="35"/>
                  </a:lnTo>
                  <a:cubicBezTo>
                    <a:pt x="137" y="35"/>
                    <a:pt x="139" y="36"/>
                    <a:pt x="141" y="38"/>
                  </a:cubicBezTo>
                  <a:cubicBezTo>
                    <a:pt x="143" y="39"/>
                    <a:pt x="144" y="41"/>
                    <a:pt x="144" y="44"/>
                  </a:cubicBezTo>
                  <a:lnTo>
                    <a:pt x="144" y="194"/>
                  </a:lnTo>
                  <a:cubicBezTo>
                    <a:pt x="144" y="196"/>
                    <a:pt x="143" y="198"/>
                    <a:pt x="141" y="200"/>
                  </a:cubicBezTo>
                  <a:cubicBezTo>
                    <a:pt x="139" y="202"/>
                    <a:pt x="137" y="203"/>
                    <a:pt x="134" y="203"/>
                  </a:cubicBezTo>
                  <a:lnTo>
                    <a:pt x="115" y="203"/>
                  </a:lnTo>
                  <a:cubicBezTo>
                    <a:pt x="113" y="203"/>
                    <a:pt x="111" y="202"/>
                    <a:pt x="109" y="200"/>
                  </a:cubicBezTo>
                  <a:cubicBezTo>
                    <a:pt x="107" y="198"/>
                    <a:pt x="106" y="196"/>
                    <a:pt x="106" y="194"/>
                  </a:cubicBezTo>
                  <a:lnTo>
                    <a:pt x="106" y="95"/>
                  </a:lnTo>
                  <a:cubicBezTo>
                    <a:pt x="105" y="96"/>
                    <a:pt x="104" y="97"/>
                    <a:pt x="102" y="97"/>
                  </a:cubicBezTo>
                  <a:cubicBezTo>
                    <a:pt x="98" y="99"/>
                    <a:pt x="95" y="101"/>
                    <a:pt x="91" y="103"/>
                  </a:cubicBezTo>
                  <a:cubicBezTo>
                    <a:pt x="87" y="105"/>
                    <a:pt x="84" y="106"/>
                    <a:pt x="81" y="107"/>
                  </a:cubicBezTo>
                  <a:cubicBezTo>
                    <a:pt x="78" y="108"/>
                    <a:pt x="75" y="108"/>
                    <a:pt x="72" y="106"/>
                  </a:cubicBezTo>
                  <a:cubicBezTo>
                    <a:pt x="70" y="105"/>
                    <a:pt x="68" y="102"/>
                    <a:pt x="68" y="99"/>
                  </a:cubicBezTo>
                  <a:lnTo>
                    <a:pt x="68" y="81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58" name="Freeform 1101"/>
            <p:cNvSpPr>
              <a:spLocks/>
            </p:cNvSpPr>
            <p:nvPr/>
          </p:nvSpPr>
          <p:spPr bwMode="auto">
            <a:xfrm>
              <a:off x="8569325" y="5795962"/>
              <a:ext cx="269875" cy="423863"/>
            </a:xfrm>
            <a:custGeom>
              <a:avLst/>
              <a:gdLst>
                <a:gd name="T0" fmla="*/ 708 w 747"/>
                <a:gd name="T1" fmla="*/ 398 h 1173"/>
                <a:gd name="T2" fmla="*/ 683 w 747"/>
                <a:gd name="T3" fmla="*/ 398 h 1173"/>
                <a:gd name="T4" fmla="*/ 643 w 747"/>
                <a:gd name="T5" fmla="*/ 447 h 1173"/>
                <a:gd name="T6" fmla="*/ 643 w 747"/>
                <a:gd name="T7" fmla="*/ 557 h 1173"/>
                <a:gd name="T8" fmla="*/ 595 w 747"/>
                <a:gd name="T9" fmla="*/ 557 h 1173"/>
                <a:gd name="T10" fmla="*/ 595 w 747"/>
                <a:gd name="T11" fmla="*/ 372 h 1173"/>
                <a:gd name="T12" fmla="*/ 549 w 747"/>
                <a:gd name="T13" fmla="*/ 323 h 1173"/>
                <a:gd name="T14" fmla="*/ 519 w 747"/>
                <a:gd name="T15" fmla="*/ 323 h 1173"/>
                <a:gd name="T16" fmla="*/ 474 w 747"/>
                <a:gd name="T17" fmla="*/ 372 h 1173"/>
                <a:gd name="T18" fmla="*/ 474 w 747"/>
                <a:gd name="T19" fmla="*/ 557 h 1173"/>
                <a:gd name="T20" fmla="*/ 444 w 747"/>
                <a:gd name="T21" fmla="*/ 557 h 1173"/>
                <a:gd name="T22" fmla="*/ 444 w 747"/>
                <a:gd name="T23" fmla="*/ 305 h 1173"/>
                <a:gd name="T24" fmla="*/ 392 w 747"/>
                <a:gd name="T25" fmla="*/ 256 h 1173"/>
                <a:gd name="T26" fmla="*/ 358 w 747"/>
                <a:gd name="T27" fmla="*/ 256 h 1173"/>
                <a:gd name="T28" fmla="*/ 306 w 747"/>
                <a:gd name="T29" fmla="*/ 305 h 1173"/>
                <a:gd name="T30" fmla="*/ 306 w 747"/>
                <a:gd name="T31" fmla="*/ 557 h 1173"/>
                <a:gd name="T32" fmla="*/ 273 w 747"/>
                <a:gd name="T33" fmla="*/ 557 h 1173"/>
                <a:gd name="T34" fmla="*/ 273 w 747"/>
                <a:gd name="T35" fmla="*/ 49 h 1173"/>
                <a:gd name="T36" fmla="*/ 217 w 747"/>
                <a:gd name="T37" fmla="*/ 0 h 1173"/>
                <a:gd name="T38" fmla="*/ 182 w 747"/>
                <a:gd name="T39" fmla="*/ 0 h 1173"/>
                <a:gd name="T40" fmla="*/ 126 w 747"/>
                <a:gd name="T41" fmla="*/ 49 h 1173"/>
                <a:gd name="T42" fmla="*/ 126 w 747"/>
                <a:gd name="T43" fmla="*/ 557 h 1173"/>
                <a:gd name="T44" fmla="*/ 73 w 747"/>
                <a:gd name="T45" fmla="*/ 557 h 1173"/>
                <a:gd name="T46" fmla="*/ 23 w 747"/>
                <a:gd name="T47" fmla="*/ 633 h 1173"/>
                <a:gd name="T48" fmla="*/ 17 w 747"/>
                <a:gd name="T49" fmla="*/ 865 h 1173"/>
                <a:gd name="T50" fmla="*/ 74 w 747"/>
                <a:gd name="T51" fmla="*/ 1097 h 1173"/>
                <a:gd name="T52" fmla="*/ 124 w 747"/>
                <a:gd name="T53" fmla="*/ 1173 h 1173"/>
                <a:gd name="T54" fmla="*/ 284 w 747"/>
                <a:gd name="T55" fmla="*/ 1173 h 1173"/>
                <a:gd name="T56" fmla="*/ 295 w 747"/>
                <a:gd name="T57" fmla="*/ 1173 h 1173"/>
                <a:gd name="T58" fmla="*/ 697 w 747"/>
                <a:gd name="T59" fmla="*/ 1173 h 1173"/>
                <a:gd name="T60" fmla="*/ 747 w 747"/>
                <a:gd name="T61" fmla="*/ 1097 h 1173"/>
                <a:gd name="T62" fmla="*/ 747 w 747"/>
                <a:gd name="T63" fmla="*/ 996 h 1173"/>
                <a:gd name="T64" fmla="*/ 747 w 747"/>
                <a:gd name="T65" fmla="*/ 633 h 1173"/>
                <a:gd name="T66" fmla="*/ 747 w 747"/>
                <a:gd name="T67" fmla="*/ 447 h 1173"/>
                <a:gd name="T68" fmla="*/ 708 w 747"/>
                <a:gd name="T69" fmla="*/ 398 h 1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47" h="1173">
                  <a:moveTo>
                    <a:pt x="708" y="398"/>
                  </a:moveTo>
                  <a:lnTo>
                    <a:pt x="683" y="398"/>
                  </a:lnTo>
                  <a:cubicBezTo>
                    <a:pt x="661" y="398"/>
                    <a:pt x="643" y="420"/>
                    <a:pt x="643" y="447"/>
                  </a:cubicBezTo>
                  <a:lnTo>
                    <a:pt x="643" y="557"/>
                  </a:lnTo>
                  <a:lnTo>
                    <a:pt x="595" y="557"/>
                  </a:lnTo>
                  <a:lnTo>
                    <a:pt x="595" y="372"/>
                  </a:lnTo>
                  <a:cubicBezTo>
                    <a:pt x="595" y="345"/>
                    <a:pt x="574" y="323"/>
                    <a:pt x="549" y="323"/>
                  </a:cubicBezTo>
                  <a:lnTo>
                    <a:pt x="519" y="323"/>
                  </a:lnTo>
                  <a:cubicBezTo>
                    <a:pt x="494" y="323"/>
                    <a:pt x="474" y="345"/>
                    <a:pt x="474" y="372"/>
                  </a:cubicBezTo>
                  <a:lnTo>
                    <a:pt x="474" y="557"/>
                  </a:lnTo>
                  <a:lnTo>
                    <a:pt x="444" y="557"/>
                  </a:lnTo>
                  <a:lnTo>
                    <a:pt x="444" y="305"/>
                  </a:lnTo>
                  <a:cubicBezTo>
                    <a:pt x="444" y="278"/>
                    <a:pt x="421" y="256"/>
                    <a:pt x="392" y="256"/>
                  </a:cubicBezTo>
                  <a:lnTo>
                    <a:pt x="358" y="256"/>
                  </a:lnTo>
                  <a:cubicBezTo>
                    <a:pt x="329" y="256"/>
                    <a:pt x="306" y="278"/>
                    <a:pt x="306" y="305"/>
                  </a:cubicBezTo>
                  <a:lnTo>
                    <a:pt x="306" y="557"/>
                  </a:lnTo>
                  <a:lnTo>
                    <a:pt x="273" y="557"/>
                  </a:lnTo>
                  <a:lnTo>
                    <a:pt x="273" y="49"/>
                  </a:lnTo>
                  <a:cubicBezTo>
                    <a:pt x="273" y="22"/>
                    <a:pt x="248" y="0"/>
                    <a:pt x="217" y="0"/>
                  </a:cubicBezTo>
                  <a:lnTo>
                    <a:pt x="182" y="0"/>
                  </a:lnTo>
                  <a:cubicBezTo>
                    <a:pt x="151" y="0"/>
                    <a:pt x="126" y="22"/>
                    <a:pt x="126" y="49"/>
                  </a:cubicBezTo>
                  <a:lnTo>
                    <a:pt x="126" y="557"/>
                  </a:lnTo>
                  <a:lnTo>
                    <a:pt x="73" y="557"/>
                  </a:lnTo>
                  <a:cubicBezTo>
                    <a:pt x="45" y="557"/>
                    <a:pt x="23" y="591"/>
                    <a:pt x="23" y="633"/>
                  </a:cubicBezTo>
                  <a:cubicBezTo>
                    <a:pt x="23" y="633"/>
                    <a:pt x="0" y="798"/>
                    <a:pt x="17" y="865"/>
                  </a:cubicBezTo>
                  <a:cubicBezTo>
                    <a:pt x="34" y="932"/>
                    <a:pt x="74" y="1097"/>
                    <a:pt x="74" y="1097"/>
                  </a:cubicBezTo>
                  <a:cubicBezTo>
                    <a:pt x="74" y="1139"/>
                    <a:pt x="97" y="1173"/>
                    <a:pt x="124" y="1173"/>
                  </a:cubicBezTo>
                  <a:lnTo>
                    <a:pt x="284" y="1173"/>
                  </a:lnTo>
                  <a:lnTo>
                    <a:pt x="295" y="1173"/>
                  </a:lnTo>
                  <a:lnTo>
                    <a:pt x="697" y="1173"/>
                  </a:lnTo>
                  <a:cubicBezTo>
                    <a:pt x="725" y="1173"/>
                    <a:pt x="747" y="1139"/>
                    <a:pt x="747" y="1097"/>
                  </a:cubicBezTo>
                  <a:lnTo>
                    <a:pt x="747" y="996"/>
                  </a:lnTo>
                  <a:lnTo>
                    <a:pt x="747" y="633"/>
                  </a:lnTo>
                  <a:lnTo>
                    <a:pt x="747" y="447"/>
                  </a:lnTo>
                  <a:cubicBezTo>
                    <a:pt x="747" y="420"/>
                    <a:pt x="729" y="398"/>
                    <a:pt x="708" y="398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59" name="Freeform 1102"/>
            <p:cNvSpPr>
              <a:spLocks/>
            </p:cNvSpPr>
            <p:nvPr/>
          </p:nvSpPr>
          <p:spPr bwMode="auto">
            <a:xfrm>
              <a:off x="8307388" y="5499100"/>
              <a:ext cx="455613" cy="609600"/>
            </a:xfrm>
            <a:custGeom>
              <a:avLst/>
              <a:gdLst>
                <a:gd name="T0" fmla="*/ 714 w 1267"/>
                <a:gd name="T1" fmla="*/ 1532 h 1693"/>
                <a:gd name="T2" fmla="*/ 99 w 1267"/>
                <a:gd name="T3" fmla="*/ 1531 h 1693"/>
                <a:gd name="T4" fmla="*/ 99 w 1267"/>
                <a:gd name="T5" fmla="*/ 113 h 1693"/>
                <a:gd name="T6" fmla="*/ 1165 w 1267"/>
                <a:gd name="T7" fmla="*/ 113 h 1693"/>
                <a:gd name="T8" fmla="*/ 1165 w 1267"/>
                <a:gd name="T9" fmla="*/ 1054 h 1693"/>
                <a:gd name="T10" fmla="*/ 1207 w 1267"/>
                <a:gd name="T11" fmla="*/ 1118 h 1693"/>
                <a:gd name="T12" fmla="*/ 1267 w 1267"/>
                <a:gd name="T13" fmla="*/ 1122 h 1693"/>
                <a:gd name="T14" fmla="*/ 1267 w 1267"/>
                <a:gd name="T15" fmla="*/ 73 h 1693"/>
                <a:gd name="T16" fmla="*/ 1191 w 1267"/>
                <a:gd name="T17" fmla="*/ 0 h 1693"/>
                <a:gd name="T18" fmla="*/ 76 w 1267"/>
                <a:gd name="T19" fmla="*/ 0 h 1693"/>
                <a:gd name="T20" fmla="*/ 61 w 1267"/>
                <a:gd name="T21" fmla="*/ 1 h 1693"/>
                <a:gd name="T22" fmla="*/ 0 w 1267"/>
                <a:gd name="T23" fmla="*/ 73 h 1693"/>
                <a:gd name="T24" fmla="*/ 0 w 1267"/>
                <a:gd name="T25" fmla="*/ 1619 h 1693"/>
                <a:gd name="T26" fmla="*/ 61 w 1267"/>
                <a:gd name="T27" fmla="*/ 1691 h 1693"/>
                <a:gd name="T28" fmla="*/ 76 w 1267"/>
                <a:gd name="T29" fmla="*/ 1693 h 1693"/>
                <a:gd name="T30" fmla="*/ 717 w 1267"/>
                <a:gd name="T31" fmla="*/ 1692 h 1693"/>
                <a:gd name="T32" fmla="*/ 704 w 1267"/>
                <a:gd name="T33" fmla="*/ 1636 h 1693"/>
                <a:gd name="T34" fmla="*/ 714 w 1267"/>
                <a:gd name="T35" fmla="*/ 1532 h 1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67" h="1693">
                  <a:moveTo>
                    <a:pt x="714" y="1532"/>
                  </a:moveTo>
                  <a:lnTo>
                    <a:pt x="99" y="1531"/>
                  </a:lnTo>
                  <a:lnTo>
                    <a:pt x="99" y="113"/>
                  </a:lnTo>
                  <a:lnTo>
                    <a:pt x="1165" y="113"/>
                  </a:lnTo>
                  <a:lnTo>
                    <a:pt x="1165" y="1054"/>
                  </a:lnTo>
                  <a:cubicBezTo>
                    <a:pt x="1186" y="1073"/>
                    <a:pt x="1207" y="1105"/>
                    <a:pt x="1207" y="1118"/>
                  </a:cubicBezTo>
                  <a:cubicBezTo>
                    <a:pt x="1207" y="1133"/>
                    <a:pt x="1218" y="1101"/>
                    <a:pt x="1267" y="1122"/>
                  </a:cubicBezTo>
                  <a:lnTo>
                    <a:pt x="1267" y="73"/>
                  </a:lnTo>
                  <a:cubicBezTo>
                    <a:pt x="1267" y="32"/>
                    <a:pt x="1233" y="0"/>
                    <a:pt x="1191" y="0"/>
                  </a:cubicBezTo>
                  <a:lnTo>
                    <a:pt x="76" y="0"/>
                  </a:lnTo>
                  <a:cubicBezTo>
                    <a:pt x="71" y="0"/>
                    <a:pt x="66" y="0"/>
                    <a:pt x="61" y="1"/>
                  </a:cubicBezTo>
                  <a:cubicBezTo>
                    <a:pt x="26" y="8"/>
                    <a:pt x="0" y="38"/>
                    <a:pt x="0" y="73"/>
                  </a:cubicBezTo>
                  <a:lnTo>
                    <a:pt x="0" y="1619"/>
                  </a:lnTo>
                  <a:cubicBezTo>
                    <a:pt x="0" y="1655"/>
                    <a:pt x="26" y="1684"/>
                    <a:pt x="61" y="1691"/>
                  </a:cubicBezTo>
                  <a:cubicBezTo>
                    <a:pt x="66" y="1692"/>
                    <a:pt x="71" y="1693"/>
                    <a:pt x="76" y="1693"/>
                  </a:cubicBezTo>
                  <a:lnTo>
                    <a:pt x="717" y="1692"/>
                  </a:lnTo>
                  <a:cubicBezTo>
                    <a:pt x="704" y="1651"/>
                    <a:pt x="704" y="1636"/>
                    <a:pt x="704" y="1636"/>
                  </a:cubicBezTo>
                  <a:lnTo>
                    <a:pt x="714" y="153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</p:grpSp>
      <p:grpSp>
        <p:nvGrpSpPr>
          <p:cNvPr id="174" name="Группа 173"/>
          <p:cNvGrpSpPr/>
          <p:nvPr/>
        </p:nvGrpSpPr>
        <p:grpSpPr>
          <a:xfrm>
            <a:off x="276058" y="3781747"/>
            <a:ext cx="1507412" cy="967979"/>
            <a:chOff x="4087862" y="5408702"/>
            <a:chExt cx="1401778" cy="722324"/>
          </a:xfrm>
          <a:solidFill>
            <a:schemeClr val="accent5">
              <a:lumMod val="75000"/>
            </a:schemeClr>
          </a:solidFill>
        </p:grpSpPr>
        <p:sp>
          <p:nvSpPr>
            <p:cNvPr id="175" name="Freeform 95"/>
            <p:cNvSpPr>
              <a:spLocks noEditPoints="1"/>
            </p:cNvSpPr>
            <p:nvPr/>
          </p:nvSpPr>
          <p:spPr bwMode="auto">
            <a:xfrm>
              <a:off x="4087862" y="5665881"/>
              <a:ext cx="660408" cy="271467"/>
            </a:xfrm>
            <a:custGeom>
              <a:avLst/>
              <a:gdLst>
                <a:gd name="T0" fmla="*/ 60 w 1834"/>
                <a:gd name="T1" fmla="*/ 750 h 752"/>
                <a:gd name="T2" fmla="*/ 55 w 1834"/>
                <a:gd name="T3" fmla="*/ 717 h 752"/>
                <a:gd name="T4" fmla="*/ 0 w 1834"/>
                <a:gd name="T5" fmla="*/ 713 h 752"/>
                <a:gd name="T6" fmla="*/ 0 w 1834"/>
                <a:gd name="T7" fmla="*/ 568 h 752"/>
                <a:gd name="T8" fmla="*/ 55 w 1834"/>
                <a:gd name="T9" fmla="*/ 564 h 752"/>
                <a:gd name="T10" fmla="*/ 55 w 1834"/>
                <a:gd name="T11" fmla="*/ 421 h 752"/>
                <a:gd name="T12" fmla="*/ 340 w 1834"/>
                <a:gd name="T13" fmla="*/ 369 h 752"/>
                <a:gd name="T14" fmla="*/ 379 w 1834"/>
                <a:gd name="T15" fmla="*/ 339 h 752"/>
                <a:gd name="T16" fmla="*/ 427 w 1834"/>
                <a:gd name="T17" fmla="*/ 196 h 752"/>
                <a:gd name="T18" fmla="*/ 495 w 1834"/>
                <a:gd name="T19" fmla="*/ 150 h 752"/>
                <a:gd name="T20" fmla="*/ 539 w 1834"/>
                <a:gd name="T21" fmla="*/ 117 h 752"/>
                <a:gd name="T22" fmla="*/ 812 w 1834"/>
                <a:gd name="T23" fmla="*/ 117 h 752"/>
                <a:gd name="T24" fmla="*/ 812 w 1834"/>
                <a:gd name="T25" fmla="*/ 1 h 752"/>
                <a:gd name="T26" fmla="*/ 841 w 1834"/>
                <a:gd name="T27" fmla="*/ 46 h 752"/>
                <a:gd name="T28" fmla="*/ 841 w 1834"/>
                <a:gd name="T29" fmla="*/ 114 h 752"/>
                <a:gd name="T30" fmla="*/ 894 w 1834"/>
                <a:gd name="T31" fmla="*/ 119 h 752"/>
                <a:gd name="T32" fmla="*/ 894 w 1834"/>
                <a:gd name="T33" fmla="*/ 155 h 752"/>
                <a:gd name="T34" fmla="*/ 750 w 1834"/>
                <a:gd name="T35" fmla="*/ 158 h 752"/>
                <a:gd name="T36" fmla="*/ 750 w 1834"/>
                <a:gd name="T37" fmla="*/ 526 h 752"/>
                <a:gd name="T38" fmla="*/ 868 w 1834"/>
                <a:gd name="T39" fmla="*/ 526 h 752"/>
                <a:gd name="T40" fmla="*/ 1046 w 1834"/>
                <a:gd name="T41" fmla="*/ 527 h 752"/>
                <a:gd name="T42" fmla="*/ 1104 w 1834"/>
                <a:gd name="T43" fmla="*/ 490 h 752"/>
                <a:gd name="T44" fmla="*/ 1214 w 1834"/>
                <a:gd name="T45" fmla="*/ 276 h 752"/>
                <a:gd name="T46" fmla="*/ 1264 w 1834"/>
                <a:gd name="T47" fmla="*/ 312 h 752"/>
                <a:gd name="T48" fmla="*/ 1154 w 1834"/>
                <a:gd name="T49" fmla="*/ 524 h 752"/>
                <a:gd name="T50" fmla="*/ 1193 w 1834"/>
                <a:gd name="T51" fmla="*/ 526 h 752"/>
                <a:gd name="T52" fmla="*/ 1536 w 1834"/>
                <a:gd name="T53" fmla="*/ 524 h 752"/>
                <a:gd name="T54" fmla="*/ 1668 w 1834"/>
                <a:gd name="T55" fmla="*/ 569 h 752"/>
                <a:gd name="T56" fmla="*/ 1778 w 1834"/>
                <a:gd name="T57" fmla="*/ 643 h 752"/>
                <a:gd name="T58" fmla="*/ 1806 w 1834"/>
                <a:gd name="T59" fmla="*/ 633 h 752"/>
                <a:gd name="T60" fmla="*/ 1834 w 1834"/>
                <a:gd name="T61" fmla="*/ 596 h 752"/>
                <a:gd name="T62" fmla="*/ 1834 w 1834"/>
                <a:gd name="T63" fmla="*/ 748 h 752"/>
                <a:gd name="T64" fmla="*/ 1617 w 1834"/>
                <a:gd name="T65" fmla="*/ 747 h 752"/>
                <a:gd name="T66" fmla="*/ 1595 w 1834"/>
                <a:gd name="T67" fmla="*/ 726 h 752"/>
                <a:gd name="T68" fmla="*/ 1361 w 1834"/>
                <a:gd name="T69" fmla="*/ 660 h 752"/>
                <a:gd name="T70" fmla="*/ 1320 w 1834"/>
                <a:gd name="T71" fmla="*/ 706 h 752"/>
                <a:gd name="T72" fmla="*/ 1240 w 1834"/>
                <a:gd name="T73" fmla="*/ 646 h 752"/>
                <a:gd name="T74" fmla="*/ 1040 w 1834"/>
                <a:gd name="T75" fmla="*/ 721 h 752"/>
                <a:gd name="T76" fmla="*/ 994 w 1834"/>
                <a:gd name="T77" fmla="*/ 749 h 752"/>
                <a:gd name="T78" fmla="*/ 562 w 1834"/>
                <a:gd name="T79" fmla="*/ 751 h 752"/>
                <a:gd name="T80" fmla="*/ 519 w 1834"/>
                <a:gd name="T81" fmla="*/ 723 h 752"/>
                <a:gd name="T82" fmla="*/ 382 w 1834"/>
                <a:gd name="T83" fmla="*/ 632 h 752"/>
                <a:gd name="T84" fmla="*/ 243 w 1834"/>
                <a:gd name="T85" fmla="*/ 719 h 752"/>
                <a:gd name="T86" fmla="*/ 192 w 1834"/>
                <a:gd name="T87" fmla="*/ 751 h 752"/>
                <a:gd name="T88" fmla="*/ 60 w 1834"/>
                <a:gd name="T89" fmla="*/ 750 h 752"/>
                <a:gd name="T90" fmla="*/ 392 w 1834"/>
                <a:gd name="T91" fmla="*/ 378 h 752"/>
                <a:gd name="T92" fmla="*/ 392 w 1834"/>
                <a:gd name="T93" fmla="*/ 378 h 752"/>
                <a:gd name="T94" fmla="*/ 641 w 1834"/>
                <a:gd name="T95" fmla="*/ 378 h 752"/>
                <a:gd name="T96" fmla="*/ 641 w 1834"/>
                <a:gd name="T97" fmla="*/ 276 h 752"/>
                <a:gd name="T98" fmla="*/ 641 w 1834"/>
                <a:gd name="T99" fmla="*/ 174 h 752"/>
                <a:gd name="T100" fmla="*/ 473 w 1834"/>
                <a:gd name="T101" fmla="*/ 175 h 752"/>
                <a:gd name="T102" fmla="*/ 455 w 1834"/>
                <a:gd name="T103" fmla="*/ 190 h 752"/>
                <a:gd name="T104" fmla="*/ 392 w 1834"/>
                <a:gd name="T105" fmla="*/ 378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34" h="752">
                  <a:moveTo>
                    <a:pt x="60" y="750"/>
                  </a:moveTo>
                  <a:cubicBezTo>
                    <a:pt x="58" y="738"/>
                    <a:pt x="57" y="729"/>
                    <a:pt x="55" y="717"/>
                  </a:cubicBezTo>
                  <a:cubicBezTo>
                    <a:pt x="37" y="716"/>
                    <a:pt x="20" y="714"/>
                    <a:pt x="0" y="713"/>
                  </a:cubicBezTo>
                  <a:cubicBezTo>
                    <a:pt x="0" y="664"/>
                    <a:pt x="0" y="617"/>
                    <a:pt x="0" y="568"/>
                  </a:cubicBezTo>
                  <a:cubicBezTo>
                    <a:pt x="18" y="567"/>
                    <a:pt x="35" y="566"/>
                    <a:pt x="55" y="564"/>
                  </a:cubicBezTo>
                  <a:cubicBezTo>
                    <a:pt x="55" y="516"/>
                    <a:pt x="55" y="469"/>
                    <a:pt x="55" y="421"/>
                  </a:cubicBezTo>
                  <a:cubicBezTo>
                    <a:pt x="152" y="403"/>
                    <a:pt x="246" y="385"/>
                    <a:pt x="340" y="369"/>
                  </a:cubicBezTo>
                  <a:cubicBezTo>
                    <a:pt x="360" y="365"/>
                    <a:pt x="373" y="360"/>
                    <a:pt x="379" y="339"/>
                  </a:cubicBezTo>
                  <a:cubicBezTo>
                    <a:pt x="394" y="291"/>
                    <a:pt x="411" y="244"/>
                    <a:pt x="427" y="196"/>
                  </a:cubicBezTo>
                  <a:cubicBezTo>
                    <a:pt x="437" y="165"/>
                    <a:pt x="448" y="134"/>
                    <a:pt x="495" y="150"/>
                  </a:cubicBezTo>
                  <a:cubicBezTo>
                    <a:pt x="496" y="116"/>
                    <a:pt x="515" y="116"/>
                    <a:pt x="539" y="117"/>
                  </a:cubicBezTo>
                  <a:cubicBezTo>
                    <a:pt x="629" y="118"/>
                    <a:pt x="719" y="117"/>
                    <a:pt x="812" y="117"/>
                  </a:cubicBezTo>
                  <a:cubicBezTo>
                    <a:pt x="812" y="77"/>
                    <a:pt x="812" y="39"/>
                    <a:pt x="812" y="1"/>
                  </a:cubicBezTo>
                  <a:cubicBezTo>
                    <a:pt x="841" y="0"/>
                    <a:pt x="841" y="0"/>
                    <a:pt x="841" y="46"/>
                  </a:cubicBezTo>
                  <a:cubicBezTo>
                    <a:pt x="841" y="68"/>
                    <a:pt x="841" y="89"/>
                    <a:pt x="841" y="114"/>
                  </a:cubicBezTo>
                  <a:cubicBezTo>
                    <a:pt x="859" y="116"/>
                    <a:pt x="876" y="117"/>
                    <a:pt x="894" y="119"/>
                  </a:cubicBezTo>
                  <a:cubicBezTo>
                    <a:pt x="894" y="132"/>
                    <a:pt x="894" y="144"/>
                    <a:pt x="894" y="155"/>
                  </a:cubicBezTo>
                  <a:cubicBezTo>
                    <a:pt x="846" y="175"/>
                    <a:pt x="799" y="160"/>
                    <a:pt x="750" y="158"/>
                  </a:cubicBezTo>
                  <a:cubicBezTo>
                    <a:pt x="750" y="282"/>
                    <a:pt x="750" y="402"/>
                    <a:pt x="750" y="526"/>
                  </a:cubicBezTo>
                  <a:cubicBezTo>
                    <a:pt x="791" y="526"/>
                    <a:pt x="829" y="526"/>
                    <a:pt x="868" y="526"/>
                  </a:cubicBezTo>
                  <a:cubicBezTo>
                    <a:pt x="927" y="526"/>
                    <a:pt x="987" y="524"/>
                    <a:pt x="1046" y="527"/>
                  </a:cubicBezTo>
                  <a:cubicBezTo>
                    <a:pt x="1077" y="529"/>
                    <a:pt x="1091" y="514"/>
                    <a:pt x="1104" y="490"/>
                  </a:cubicBezTo>
                  <a:cubicBezTo>
                    <a:pt x="1140" y="420"/>
                    <a:pt x="1176" y="349"/>
                    <a:pt x="1214" y="276"/>
                  </a:cubicBezTo>
                  <a:cubicBezTo>
                    <a:pt x="1231" y="288"/>
                    <a:pt x="1245" y="298"/>
                    <a:pt x="1264" y="312"/>
                  </a:cubicBezTo>
                  <a:cubicBezTo>
                    <a:pt x="1227" y="382"/>
                    <a:pt x="1191" y="451"/>
                    <a:pt x="1154" y="524"/>
                  </a:cubicBezTo>
                  <a:cubicBezTo>
                    <a:pt x="1169" y="525"/>
                    <a:pt x="1181" y="526"/>
                    <a:pt x="1193" y="526"/>
                  </a:cubicBezTo>
                  <a:cubicBezTo>
                    <a:pt x="1307" y="526"/>
                    <a:pt x="1422" y="529"/>
                    <a:pt x="1536" y="524"/>
                  </a:cubicBezTo>
                  <a:cubicBezTo>
                    <a:pt x="1588" y="521"/>
                    <a:pt x="1628" y="543"/>
                    <a:pt x="1668" y="569"/>
                  </a:cubicBezTo>
                  <a:cubicBezTo>
                    <a:pt x="1705" y="593"/>
                    <a:pt x="1740" y="620"/>
                    <a:pt x="1778" y="643"/>
                  </a:cubicBezTo>
                  <a:cubicBezTo>
                    <a:pt x="1783" y="647"/>
                    <a:pt x="1800" y="640"/>
                    <a:pt x="1806" y="633"/>
                  </a:cubicBezTo>
                  <a:cubicBezTo>
                    <a:pt x="1816" y="622"/>
                    <a:pt x="1821" y="607"/>
                    <a:pt x="1834" y="596"/>
                  </a:cubicBezTo>
                  <a:cubicBezTo>
                    <a:pt x="1834" y="645"/>
                    <a:pt x="1834" y="695"/>
                    <a:pt x="1834" y="748"/>
                  </a:cubicBezTo>
                  <a:cubicBezTo>
                    <a:pt x="1760" y="748"/>
                    <a:pt x="1689" y="748"/>
                    <a:pt x="1617" y="747"/>
                  </a:cubicBezTo>
                  <a:cubicBezTo>
                    <a:pt x="1609" y="747"/>
                    <a:pt x="1599" y="735"/>
                    <a:pt x="1595" y="726"/>
                  </a:cubicBezTo>
                  <a:cubicBezTo>
                    <a:pt x="1549" y="631"/>
                    <a:pt x="1447" y="601"/>
                    <a:pt x="1361" y="660"/>
                  </a:cubicBezTo>
                  <a:cubicBezTo>
                    <a:pt x="1343" y="672"/>
                    <a:pt x="1331" y="693"/>
                    <a:pt x="1320" y="706"/>
                  </a:cubicBezTo>
                  <a:cubicBezTo>
                    <a:pt x="1293" y="685"/>
                    <a:pt x="1269" y="660"/>
                    <a:pt x="1240" y="646"/>
                  </a:cubicBezTo>
                  <a:cubicBezTo>
                    <a:pt x="1164" y="608"/>
                    <a:pt x="1073" y="643"/>
                    <a:pt x="1040" y="721"/>
                  </a:cubicBezTo>
                  <a:cubicBezTo>
                    <a:pt x="1030" y="745"/>
                    <a:pt x="1018" y="749"/>
                    <a:pt x="994" y="749"/>
                  </a:cubicBezTo>
                  <a:cubicBezTo>
                    <a:pt x="850" y="749"/>
                    <a:pt x="706" y="750"/>
                    <a:pt x="562" y="751"/>
                  </a:cubicBezTo>
                  <a:cubicBezTo>
                    <a:pt x="540" y="751"/>
                    <a:pt x="528" y="746"/>
                    <a:pt x="519" y="723"/>
                  </a:cubicBezTo>
                  <a:cubicBezTo>
                    <a:pt x="494" y="664"/>
                    <a:pt x="445" y="633"/>
                    <a:pt x="382" y="632"/>
                  </a:cubicBezTo>
                  <a:cubicBezTo>
                    <a:pt x="320" y="632"/>
                    <a:pt x="268" y="658"/>
                    <a:pt x="243" y="719"/>
                  </a:cubicBezTo>
                  <a:cubicBezTo>
                    <a:pt x="233" y="745"/>
                    <a:pt x="218" y="752"/>
                    <a:pt x="192" y="751"/>
                  </a:cubicBezTo>
                  <a:cubicBezTo>
                    <a:pt x="149" y="749"/>
                    <a:pt x="105" y="750"/>
                    <a:pt x="60" y="750"/>
                  </a:cubicBezTo>
                  <a:close/>
                  <a:moveTo>
                    <a:pt x="392" y="378"/>
                  </a:moveTo>
                  <a:lnTo>
                    <a:pt x="392" y="378"/>
                  </a:lnTo>
                  <a:cubicBezTo>
                    <a:pt x="477" y="378"/>
                    <a:pt x="558" y="378"/>
                    <a:pt x="641" y="378"/>
                  </a:cubicBezTo>
                  <a:cubicBezTo>
                    <a:pt x="641" y="342"/>
                    <a:pt x="641" y="309"/>
                    <a:pt x="641" y="276"/>
                  </a:cubicBezTo>
                  <a:cubicBezTo>
                    <a:pt x="641" y="243"/>
                    <a:pt x="641" y="211"/>
                    <a:pt x="641" y="174"/>
                  </a:cubicBezTo>
                  <a:cubicBezTo>
                    <a:pt x="582" y="174"/>
                    <a:pt x="527" y="174"/>
                    <a:pt x="473" y="175"/>
                  </a:cubicBezTo>
                  <a:cubicBezTo>
                    <a:pt x="466" y="175"/>
                    <a:pt x="457" y="183"/>
                    <a:pt x="455" y="190"/>
                  </a:cubicBezTo>
                  <a:cubicBezTo>
                    <a:pt x="433" y="252"/>
                    <a:pt x="413" y="314"/>
                    <a:pt x="392" y="378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76" name="Freeform 96"/>
            <p:cNvSpPr>
              <a:spLocks/>
            </p:cNvSpPr>
            <p:nvPr/>
          </p:nvSpPr>
          <p:spPr bwMode="auto">
            <a:xfrm>
              <a:off x="4411715" y="5492841"/>
              <a:ext cx="403230" cy="401644"/>
            </a:xfrm>
            <a:custGeom>
              <a:avLst/>
              <a:gdLst>
                <a:gd name="T0" fmla="*/ 0 w 1117"/>
                <a:gd name="T1" fmla="*/ 542 h 1115"/>
                <a:gd name="T2" fmla="*/ 144 w 1117"/>
                <a:gd name="T3" fmla="*/ 325 h 1115"/>
                <a:gd name="T4" fmla="*/ 229 w 1117"/>
                <a:gd name="T5" fmla="*/ 190 h 1115"/>
                <a:gd name="T6" fmla="*/ 225 w 1117"/>
                <a:gd name="T7" fmla="*/ 163 h 1115"/>
                <a:gd name="T8" fmla="*/ 174 w 1117"/>
                <a:gd name="T9" fmla="*/ 70 h 1115"/>
                <a:gd name="T10" fmla="*/ 194 w 1117"/>
                <a:gd name="T11" fmla="*/ 10 h 1115"/>
                <a:gd name="T12" fmla="*/ 222 w 1117"/>
                <a:gd name="T13" fmla="*/ 0 h 1115"/>
                <a:gd name="T14" fmla="*/ 315 w 1117"/>
                <a:gd name="T15" fmla="*/ 175 h 1115"/>
                <a:gd name="T16" fmla="*/ 302 w 1117"/>
                <a:gd name="T17" fmla="*/ 232 h 1115"/>
                <a:gd name="T18" fmla="*/ 1117 w 1117"/>
                <a:gd name="T19" fmla="*/ 759 h 1115"/>
                <a:gd name="T20" fmla="*/ 887 w 1117"/>
                <a:gd name="T21" fmla="*/ 1115 h 1115"/>
                <a:gd name="T22" fmla="*/ 0 w 1117"/>
                <a:gd name="T23" fmla="*/ 542 h 1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7" h="1115">
                  <a:moveTo>
                    <a:pt x="0" y="542"/>
                  </a:moveTo>
                  <a:cubicBezTo>
                    <a:pt x="50" y="467"/>
                    <a:pt x="98" y="396"/>
                    <a:pt x="144" y="325"/>
                  </a:cubicBezTo>
                  <a:cubicBezTo>
                    <a:pt x="173" y="280"/>
                    <a:pt x="202" y="235"/>
                    <a:pt x="229" y="190"/>
                  </a:cubicBezTo>
                  <a:cubicBezTo>
                    <a:pt x="233" y="184"/>
                    <a:pt x="229" y="170"/>
                    <a:pt x="225" y="163"/>
                  </a:cubicBezTo>
                  <a:cubicBezTo>
                    <a:pt x="209" y="131"/>
                    <a:pt x="191" y="101"/>
                    <a:pt x="174" y="70"/>
                  </a:cubicBezTo>
                  <a:cubicBezTo>
                    <a:pt x="153" y="31"/>
                    <a:pt x="154" y="28"/>
                    <a:pt x="194" y="10"/>
                  </a:cubicBezTo>
                  <a:cubicBezTo>
                    <a:pt x="202" y="6"/>
                    <a:pt x="211" y="4"/>
                    <a:pt x="222" y="0"/>
                  </a:cubicBezTo>
                  <a:cubicBezTo>
                    <a:pt x="254" y="58"/>
                    <a:pt x="287" y="115"/>
                    <a:pt x="315" y="175"/>
                  </a:cubicBezTo>
                  <a:cubicBezTo>
                    <a:pt x="321" y="188"/>
                    <a:pt x="307" y="211"/>
                    <a:pt x="302" y="232"/>
                  </a:cubicBezTo>
                  <a:cubicBezTo>
                    <a:pt x="572" y="407"/>
                    <a:pt x="842" y="581"/>
                    <a:pt x="1117" y="759"/>
                  </a:cubicBezTo>
                  <a:cubicBezTo>
                    <a:pt x="1039" y="880"/>
                    <a:pt x="963" y="997"/>
                    <a:pt x="887" y="1115"/>
                  </a:cubicBezTo>
                  <a:cubicBezTo>
                    <a:pt x="589" y="922"/>
                    <a:pt x="297" y="733"/>
                    <a:pt x="0" y="54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77" name="Freeform 97"/>
            <p:cNvSpPr>
              <a:spLocks/>
            </p:cNvSpPr>
            <p:nvPr/>
          </p:nvSpPr>
          <p:spPr bwMode="auto">
            <a:xfrm>
              <a:off x="4721282" y="5681756"/>
              <a:ext cx="560394" cy="300042"/>
            </a:xfrm>
            <a:custGeom>
              <a:avLst/>
              <a:gdLst>
                <a:gd name="T0" fmla="*/ 279 w 1557"/>
                <a:gd name="T1" fmla="*/ 230 h 832"/>
                <a:gd name="T2" fmla="*/ 0 w 1557"/>
                <a:gd name="T3" fmla="*/ 48 h 832"/>
                <a:gd name="T4" fmla="*/ 4 w 1557"/>
                <a:gd name="T5" fmla="*/ 39 h 832"/>
                <a:gd name="T6" fmla="*/ 152 w 1557"/>
                <a:gd name="T7" fmla="*/ 72 h 832"/>
                <a:gd name="T8" fmla="*/ 297 w 1557"/>
                <a:gd name="T9" fmla="*/ 96 h 832"/>
                <a:gd name="T10" fmla="*/ 324 w 1557"/>
                <a:gd name="T11" fmla="*/ 76 h 832"/>
                <a:gd name="T12" fmla="*/ 369 w 1557"/>
                <a:gd name="T13" fmla="*/ 0 h 832"/>
                <a:gd name="T14" fmla="*/ 402 w 1557"/>
                <a:gd name="T15" fmla="*/ 28 h 832"/>
                <a:gd name="T16" fmla="*/ 348 w 1557"/>
                <a:gd name="T17" fmla="*/ 119 h 832"/>
                <a:gd name="T18" fmla="*/ 400 w 1557"/>
                <a:gd name="T19" fmla="*/ 161 h 832"/>
                <a:gd name="T20" fmla="*/ 445 w 1557"/>
                <a:gd name="T21" fmla="*/ 135 h 832"/>
                <a:gd name="T22" fmla="*/ 450 w 1557"/>
                <a:gd name="T23" fmla="*/ 142 h 832"/>
                <a:gd name="T24" fmla="*/ 415 w 1557"/>
                <a:gd name="T25" fmla="*/ 181 h 832"/>
                <a:gd name="T26" fmla="*/ 443 w 1557"/>
                <a:gd name="T27" fmla="*/ 242 h 832"/>
                <a:gd name="T28" fmla="*/ 515 w 1557"/>
                <a:gd name="T29" fmla="*/ 224 h 832"/>
                <a:gd name="T30" fmla="*/ 517 w 1557"/>
                <a:gd name="T31" fmla="*/ 233 h 832"/>
                <a:gd name="T32" fmla="*/ 453 w 1557"/>
                <a:gd name="T33" fmla="*/ 263 h 832"/>
                <a:gd name="T34" fmla="*/ 515 w 1557"/>
                <a:gd name="T35" fmla="*/ 529 h 832"/>
                <a:gd name="T36" fmla="*/ 594 w 1557"/>
                <a:gd name="T37" fmla="*/ 562 h 832"/>
                <a:gd name="T38" fmla="*/ 839 w 1557"/>
                <a:gd name="T39" fmla="*/ 489 h 832"/>
                <a:gd name="T40" fmla="*/ 952 w 1557"/>
                <a:gd name="T41" fmla="*/ 416 h 832"/>
                <a:gd name="T42" fmla="*/ 991 w 1557"/>
                <a:gd name="T43" fmla="*/ 433 h 832"/>
                <a:gd name="T44" fmla="*/ 950 w 1557"/>
                <a:gd name="T45" fmla="*/ 502 h 832"/>
                <a:gd name="T46" fmla="*/ 1056 w 1557"/>
                <a:gd name="T47" fmla="*/ 601 h 832"/>
                <a:gd name="T48" fmla="*/ 1145 w 1557"/>
                <a:gd name="T49" fmla="*/ 637 h 832"/>
                <a:gd name="T50" fmla="*/ 1534 w 1557"/>
                <a:gd name="T51" fmla="*/ 754 h 832"/>
                <a:gd name="T52" fmla="*/ 1557 w 1557"/>
                <a:gd name="T53" fmla="*/ 792 h 832"/>
                <a:gd name="T54" fmla="*/ 1513 w 1557"/>
                <a:gd name="T55" fmla="*/ 792 h 832"/>
                <a:gd name="T56" fmla="*/ 879 w 1557"/>
                <a:gd name="T57" fmla="*/ 794 h 832"/>
                <a:gd name="T58" fmla="*/ 833 w 1557"/>
                <a:gd name="T59" fmla="*/ 771 h 832"/>
                <a:gd name="T60" fmla="*/ 704 w 1557"/>
                <a:gd name="T61" fmla="*/ 669 h 832"/>
                <a:gd name="T62" fmla="*/ 659 w 1557"/>
                <a:gd name="T63" fmla="*/ 676 h 832"/>
                <a:gd name="T64" fmla="*/ 574 w 1557"/>
                <a:gd name="T65" fmla="*/ 759 h 832"/>
                <a:gd name="T66" fmla="*/ 536 w 1557"/>
                <a:gd name="T67" fmla="*/ 775 h 832"/>
                <a:gd name="T68" fmla="*/ 246 w 1557"/>
                <a:gd name="T69" fmla="*/ 817 h 832"/>
                <a:gd name="T70" fmla="*/ 158 w 1557"/>
                <a:gd name="T71" fmla="*/ 775 h 832"/>
                <a:gd name="T72" fmla="*/ 109 w 1557"/>
                <a:gd name="T73" fmla="*/ 509 h 832"/>
                <a:gd name="T74" fmla="*/ 116 w 1557"/>
                <a:gd name="T75" fmla="*/ 477 h 832"/>
                <a:gd name="T76" fmla="*/ 279 w 1557"/>
                <a:gd name="T77" fmla="*/ 230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57" h="832">
                  <a:moveTo>
                    <a:pt x="279" y="230"/>
                  </a:moveTo>
                  <a:cubicBezTo>
                    <a:pt x="183" y="168"/>
                    <a:pt x="91" y="108"/>
                    <a:pt x="0" y="48"/>
                  </a:cubicBezTo>
                  <a:cubicBezTo>
                    <a:pt x="1" y="45"/>
                    <a:pt x="2" y="42"/>
                    <a:pt x="4" y="39"/>
                  </a:cubicBezTo>
                  <a:cubicBezTo>
                    <a:pt x="53" y="50"/>
                    <a:pt x="102" y="62"/>
                    <a:pt x="152" y="72"/>
                  </a:cubicBezTo>
                  <a:cubicBezTo>
                    <a:pt x="200" y="82"/>
                    <a:pt x="248" y="90"/>
                    <a:pt x="297" y="96"/>
                  </a:cubicBezTo>
                  <a:cubicBezTo>
                    <a:pt x="305" y="97"/>
                    <a:pt x="318" y="85"/>
                    <a:pt x="324" y="76"/>
                  </a:cubicBezTo>
                  <a:cubicBezTo>
                    <a:pt x="340" y="53"/>
                    <a:pt x="353" y="28"/>
                    <a:pt x="369" y="0"/>
                  </a:cubicBezTo>
                  <a:cubicBezTo>
                    <a:pt x="381" y="10"/>
                    <a:pt x="390" y="18"/>
                    <a:pt x="402" y="28"/>
                  </a:cubicBezTo>
                  <a:cubicBezTo>
                    <a:pt x="383" y="59"/>
                    <a:pt x="366" y="88"/>
                    <a:pt x="348" y="119"/>
                  </a:cubicBezTo>
                  <a:cubicBezTo>
                    <a:pt x="364" y="133"/>
                    <a:pt x="381" y="146"/>
                    <a:pt x="400" y="161"/>
                  </a:cubicBezTo>
                  <a:cubicBezTo>
                    <a:pt x="412" y="154"/>
                    <a:pt x="429" y="144"/>
                    <a:pt x="445" y="135"/>
                  </a:cubicBezTo>
                  <a:cubicBezTo>
                    <a:pt x="447" y="137"/>
                    <a:pt x="449" y="140"/>
                    <a:pt x="450" y="142"/>
                  </a:cubicBezTo>
                  <a:cubicBezTo>
                    <a:pt x="439" y="155"/>
                    <a:pt x="427" y="168"/>
                    <a:pt x="415" y="181"/>
                  </a:cubicBezTo>
                  <a:cubicBezTo>
                    <a:pt x="423" y="200"/>
                    <a:pt x="433" y="221"/>
                    <a:pt x="443" y="242"/>
                  </a:cubicBezTo>
                  <a:cubicBezTo>
                    <a:pt x="467" y="236"/>
                    <a:pt x="491" y="230"/>
                    <a:pt x="515" y="224"/>
                  </a:cubicBezTo>
                  <a:cubicBezTo>
                    <a:pt x="516" y="227"/>
                    <a:pt x="517" y="230"/>
                    <a:pt x="517" y="233"/>
                  </a:cubicBezTo>
                  <a:cubicBezTo>
                    <a:pt x="495" y="243"/>
                    <a:pt x="474" y="253"/>
                    <a:pt x="453" y="263"/>
                  </a:cubicBezTo>
                  <a:cubicBezTo>
                    <a:pt x="473" y="352"/>
                    <a:pt x="491" y="442"/>
                    <a:pt x="515" y="529"/>
                  </a:cubicBezTo>
                  <a:cubicBezTo>
                    <a:pt x="529" y="581"/>
                    <a:pt x="548" y="589"/>
                    <a:pt x="594" y="562"/>
                  </a:cubicBezTo>
                  <a:cubicBezTo>
                    <a:pt x="670" y="516"/>
                    <a:pt x="752" y="487"/>
                    <a:pt x="839" y="489"/>
                  </a:cubicBezTo>
                  <a:cubicBezTo>
                    <a:pt x="900" y="491"/>
                    <a:pt x="930" y="467"/>
                    <a:pt x="952" y="416"/>
                  </a:cubicBezTo>
                  <a:cubicBezTo>
                    <a:pt x="966" y="422"/>
                    <a:pt x="977" y="427"/>
                    <a:pt x="991" y="433"/>
                  </a:cubicBezTo>
                  <a:cubicBezTo>
                    <a:pt x="977" y="456"/>
                    <a:pt x="965" y="477"/>
                    <a:pt x="950" y="502"/>
                  </a:cubicBezTo>
                  <a:cubicBezTo>
                    <a:pt x="1009" y="514"/>
                    <a:pt x="1033" y="556"/>
                    <a:pt x="1056" y="601"/>
                  </a:cubicBezTo>
                  <a:cubicBezTo>
                    <a:pt x="1077" y="642"/>
                    <a:pt x="1100" y="651"/>
                    <a:pt x="1145" y="637"/>
                  </a:cubicBezTo>
                  <a:cubicBezTo>
                    <a:pt x="1301" y="590"/>
                    <a:pt x="1422" y="655"/>
                    <a:pt x="1534" y="754"/>
                  </a:cubicBezTo>
                  <a:cubicBezTo>
                    <a:pt x="1543" y="762"/>
                    <a:pt x="1547" y="775"/>
                    <a:pt x="1557" y="792"/>
                  </a:cubicBezTo>
                  <a:cubicBezTo>
                    <a:pt x="1537" y="792"/>
                    <a:pt x="1525" y="792"/>
                    <a:pt x="1513" y="792"/>
                  </a:cubicBezTo>
                  <a:cubicBezTo>
                    <a:pt x="1301" y="793"/>
                    <a:pt x="1090" y="793"/>
                    <a:pt x="879" y="794"/>
                  </a:cubicBezTo>
                  <a:cubicBezTo>
                    <a:pt x="858" y="794"/>
                    <a:pt x="848" y="785"/>
                    <a:pt x="833" y="771"/>
                  </a:cubicBezTo>
                  <a:cubicBezTo>
                    <a:pt x="795" y="732"/>
                    <a:pt x="749" y="700"/>
                    <a:pt x="704" y="669"/>
                  </a:cubicBezTo>
                  <a:cubicBezTo>
                    <a:pt x="694" y="663"/>
                    <a:pt x="670" y="668"/>
                    <a:pt x="659" y="676"/>
                  </a:cubicBezTo>
                  <a:cubicBezTo>
                    <a:pt x="629" y="702"/>
                    <a:pt x="603" y="732"/>
                    <a:pt x="574" y="759"/>
                  </a:cubicBezTo>
                  <a:cubicBezTo>
                    <a:pt x="564" y="768"/>
                    <a:pt x="547" y="777"/>
                    <a:pt x="536" y="775"/>
                  </a:cubicBezTo>
                  <a:cubicBezTo>
                    <a:pt x="434" y="760"/>
                    <a:pt x="338" y="772"/>
                    <a:pt x="246" y="817"/>
                  </a:cubicBezTo>
                  <a:cubicBezTo>
                    <a:pt x="214" y="832"/>
                    <a:pt x="165" y="811"/>
                    <a:pt x="158" y="775"/>
                  </a:cubicBezTo>
                  <a:cubicBezTo>
                    <a:pt x="139" y="687"/>
                    <a:pt x="124" y="598"/>
                    <a:pt x="109" y="509"/>
                  </a:cubicBezTo>
                  <a:cubicBezTo>
                    <a:pt x="107" y="499"/>
                    <a:pt x="110" y="486"/>
                    <a:pt x="116" y="477"/>
                  </a:cubicBezTo>
                  <a:cubicBezTo>
                    <a:pt x="168" y="396"/>
                    <a:pt x="222" y="316"/>
                    <a:pt x="279" y="23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78" name="Freeform 98"/>
            <p:cNvSpPr>
              <a:spLocks/>
            </p:cNvSpPr>
            <p:nvPr/>
          </p:nvSpPr>
          <p:spPr bwMode="auto">
            <a:xfrm>
              <a:off x="5081648" y="5965923"/>
              <a:ext cx="407992" cy="65089"/>
            </a:xfrm>
            <a:custGeom>
              <a:avLst/>
              <a:gdLst>
                <a:gd name="T0" fmla="*/ 0 w 1130"/>
                <a:gd name="T1" fmla="*/ 12 h 180"/>
                <a:gd name="T2" fmla="*/ 368 w 1130"/>
                <a:gd name="T3" fmla="*/ 38 h 180"/>
                <a:gd name="T4" fmla="*/ 818 w 1130"/>
                <a:gd name="T5" fmla="*/ 105 h 180"/>
                <a:gd name="T6" fmla="*/ 1112 w 1130"/>
                <a:gd name="T7" fmla="*/ 155 h 180"/>
                <a:gd name="T8" fmla="*/ 1130 w 1130"/>
                <a:gd name="T9" fmla="*/ 172 h 180"/>
                <a:gd name="T10" fmla="*/ 1060 w 1130"/>
                <a:gd name="T11" fmla="*/ 178 h 180"/>
                <a:gd name="T12" fmla="*/ 471 w 1130"/>
                <a:gd name="T13" fmla="*/ 114 h 180"/>
                <a:gd name="T14" fmla="*/ 59 w 1130"/>
                <a:gd name="T15" fmla="*/ 30 h 180"/>
                <a:gd name="T16" fmla="*/ 0 w 1130"/>
                <a:gd name="T17" fmla="*/ 12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30" h="180">
                  <a:moveTo>
                    <a:pt x="0" y="12"/>
                  </a:moveTo>
                  <a:cubicBezTo>
                    <a:pt x="130" y="0"/>
                    <a:pt x="249" y="14"/>
                    <a:pt x="368" y="38"/>
                  </a:cubicBezTo>
                  <a:cubicBezTo>
                    <a:pt x="517" y="67"/>
                    <a:pt x="668" y="82"/>
                    <a:pt x="818" y="105"/>
                  </a:cubicBezTo>
                  <a:cubicBezTo>
                    <a:pt x="916" y="120"/>
                    <a:pt x="1014" y="138"/>
                    <a:pt x="1112" y="155"/>
                  </a:cubicBezTo>
                  <a:cubicBezTo>
                    <a:pt x="1118" y="156"/>
                    <a:pt x="1124" y="161"/>
                    <a:pt x="1130" y="172"/>
                  </a:cubicBezTo>
                  <a:cubicBezTo>
                    <a:pt x="1106" y="175"/>
                    <a:pt x="1083" y="180"/>
                    <a:pt x="1060" y="178"/>
                  </a:cubicBezTo>
                  <a:cubicBezTo>
                    <a:pt x="862" y="169"/>
                    <a:pt x="665" y="153"/>
                    <a:pt x="471" y="114"/>
                  </a:cubicBezTo>
                  <a:cubicBezTo>
                    <a:pt x="334" y="86"/>
                    <a:pt x="196" y="58"/>
                    <a:pt x="59" y="30"/>
                  </a:cubicBezTo>
                  <a:cubicBezTo>
                    <a:pt x="42" y="26"/>
                    <a:pt x="25" y="20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79" name="Freeform 99"/>
            <p:cNvSpPr>
              <a:spLocks/>
            </p:cNvSpPr>
            <p:nvPr/>
          </p:nvSpPr>
          <p:spPr bwMode="auto">
            <a:xfrm>
              <a:off x="4557767" y="5408702"/>
              <a:ext cx="257178" cy="296867"/>
            </a:xfrm>
            <a:custGeom>
              <a:avLst/>
              <a:gdLst>
                <a:gd name="T0" fmla="*/ 602 w 711"/>
                <a:gd name="T1" fmla="*/ 810 h 823"/>
                <a:gd name="T2" fmla="*/ 659 w 711"/>
                <a:gd name="T3" fmla="*/ 690 h 823"/>
                <a:gd name="T4" fmla="*/ 624 w 711"/>
                <a:gd name="T5" fmla="*/ 560 h 823"/>
                <a:gd name="T6" fmla="*/ 338 w 711"/>
                <a:gd name="T7" fmla="*/ 419 h 823"/>
                <a:gd name="T8" fmla="*/ 135 w 711"/>
                <a:gd name="T9" fmla="*/ 341 h 823"/>
                <a:gd name="T10" fmla="*/ 93 w 711"/>
                <a:gd name="T11" fmla="*/ 326 h 823"/>
                <a:gd name="T12" fmla="*/ 48 w 711"/>
                <a:gd name="T13" fmla="*/ 177 h 823"/>
                <a:gd name="T14" fmla="*/ 133 w 711"/>
                <a:gd name="T15" fmla="*/ 98 h 823"/>
                <a:gd name="T16" fmla="*/ 285 w 711"/>
                <a:gd name="T17" fmla="*/ 2 h 823"/>
                <a:gd name="T18" fmla="*/ 303 w 711"/>
                <a:gd name="T19" fmla="*/ 2 h 823"/>
                <a:gd name="T20" fmla="*/ 165 w 711"/>
                <a:gd name="T21" fmla="*/ 92 h 823"/>
                <a:gd name="T22" fmla="*/ 48 w 711"/>
                <a:gd name="T23" fmla="*/ 199 h 823"/>
                <a:gd name="T24" fmla="*/ 67 w 711"/>
                <a:gd name="T25" fmla="*/ 288 h 823"/>
                <a:gd name="T26" fmla="*/ 265 w 711"/>
                <a:gd name="T27" fmla="*/ 370 h 823"/>
                <a:gd name="T28" fmla="*/ 504 w 711"/>
                <a:gd name="T29" fmla="*/ 461 h 823"/>
                <a:gd name="T30" fmla="*/ 621 w 711"/>
                <a:gd name="T31" fmla="*/ 522 h 823"/>
                <a:gd name="T32" fmla="*/ 699 w 711"/>
                <a:gd name="T33" fmla="*/ 672 h 823"/>
                <a:gd name="T34" fmla="*/ 695 w 711"/>
                <a:gd name="T35" fmla="*/ 688 h 823"/>
                <a:gd name="T36" fmla="*/ 640 w 711"/>
                <a:gd name="T37" fmla="*/ 805 h 823"/>
                <a:gd name="T38" fmla="*/ 614 w 711"/>
                <a:gd name="T39" fmla="*/ 823 h 823"/>
                <a:gd name="T40" fmla="*/ 602 w 711"/>
                <a:gd name="T41" fmla="*/ 810 h 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11" h="823">
                  <a:moveTo>
                    <a:pt x="602" y="810"/>
                  </a:moveTo>
                  <a:cubicBezTo>
                    <a:pt x="621" y="770"/>
                    <a:pt x="640" y="730"/>
                    <a:pt x="659" y="690"/>
                  </a:cubicBezTo>
                  <a:cubicBezTo>
                    <a:pt x="684" y="635"/>
                    <a:pt x="671" y="598"/>
                    <a:pt x="624" y="560"/>
                  </a:cubicBezTo>
                  <a:cubicBezTo>
                    <a:pt x="540" y="490"/>
                    <a:pt x="439" y="456"/>
                    <a:pt x="338" y="419"/>
                  </a:cubicBezTo>
                  <a:cubicBezTo>
                    <a:pt x="270" y="394"/>
                    <a:pt x="203" y="367"/>
                    <a:pt x="135" y="341"/>
                  </a:cubicBezTo>
                  <a:cubicBezTo>
                    <a:pt x="121" y="336"/>
                    <a:pt x="107" y="330"/>
                    <a:pt x="93" y="326"/>
                  </a:cubicBezTo>
                  <a:cubicBezTo>
                    <a:pt x="22" y="301"/>
                    <a:pt x="0" y="235"/>
                    <a:pt x="48" y="177"/>
                  </a:cubicBezTo>
                  <a:cubicBezTo>
                    <a:pt x="72" y="147"/>
                    <a:pt x="101" y="121"/>
                    <a:pt x="133" y="98"/>
                  </a:cubicBezTo>
                  <a:cubicBezTo>
                    <a:pt x="181" y="64"/>
                    <a:pt x="234" y="34"/>
                    <a:pt x="285" y="2"/>
                  </a:cubicBezTo>
                  <a:cubicBezTo>
                    <a:pt x="288" y="0"/>
                    <a:pt x="293" y="2"/>
                    <a:pt x="303" y="2"/>
                  </a:cubicBezTo>
                  <a:cubicBezTo>
                    <a:pt x="254" y="34"/>
                    <a:pt x="207" y="60"/>
                    <a:pt x="165" y="92"/>
                  </a:cubicBezTo>
                  <a:cubicBezTo>
                    <a:pt x="123" y="124"/>
                    <a:pt x="84" y="160"/>
                    <a:pt x="48" y="199"/>
                  </a:cubicBezTo>
                  <a:cubicBezTo>
                    <a:pt x="22" y="228"/>
                    <a:pt x="31" y="271"/>
                    <a:pt x="67" y="288"/>
                  </a:cubicBezTo>
                  <a:cubicBezTo>
                    <a:pt x="131" y="319"/>
                    <a:pt x="198" y="345"/>
                    <a:pt x="265" y="370"/>
                  </a:cubicBezTo>
                  <a:cubicBezTo>
                    <a:pt x="344" y="401"/>
                    <a:pt x="425" y="428"/>
                    <a:pt x="504" y="461"/>
                  </a:cubicBezTo>
                  <a:cubicBezTo>
                    <a:pt x="544" y="477"/>
                    <a:pt x="585" y="497"/>
                    <a:pt x="621" y="522"/>
                  </a:cubicBezTo>
                  <a:cubicBezTo>
                    <a:pt x="683" y="566"/>
                    <a:pt x="711" y="602"/>
                    <a:pt x="699" y="672"/>
                  </a:cubicBezTo>
                  <a:cubicBezTo>
                    <a:pt x="698" y="677"/>
                    <a:pt x="698" y="683"/>
                    <a:pt x="695" y="688"/>
                  </a:cubicBezTo>
                  <a:cubicBezTo>
                    <a:pt x="677" y="727"/>
                    <a:pt x="660" y="767"/>
                    <a:pt x="640" y="805"/>
                  </a:cubicBezTo>
                  <a:cubicBezTo>
                    <a:pt x="636" y="814"/>
                    <a:pt x="623" y="817"/>
                    <a:pt x="614" y="823"/>
                  </a:cubicBezTo>
                  <a:cubicBezTo>
                    <a:pt x="610" y="819"/>
                    <a:pt x="606" y="814"/>
                    <a:pt x="602" y="81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80" name="Freeform 100"/>
            <p:cNvSpPr>
              <a:spLocks/>
            </p:cNvSpPr>
            <p:nvPr/>
          </p:nvSpPr>
          <p:spPr bwMode="auto">
            <a:xfrm>
              <a:off x="4316464" y="5569042"/>
              <a:ext cx="87314" cy="74614"/>
            </a:xfrm>
            <a:custGeom>
              <a:avLst/>
              <a:gdLst>
                <a:gd name="T0" fmla="*/ 128 w 240"/>
                <a:gd name="T1" fmla="*/ 196 h 207"/>
                <a:gd name="T2" fmla="*/ 116 w 240"/>
                <a:gd name="T3" fmla="*/ 205 h 207"/>
                <a:gd name="T4" fmla="*/ 85 w 240"/>
                <a:gd name="T5" fmla="*/ 207 h 207"/>
                <a:gd name="T6" fmla="*/ 46 w 240"/>
                <a:gd name="T7" fmla="*/ 147 h 207"/>
                <a:gd name="T8" fmla="*/ 51 w 240"/>
                <a:gd name="T9" fmla="*/ 129 h 207"/>
                <a:gd name="T10" fmla="*/ 6 w 240"/>
                <a:gd name="T11" fmla="*/ 53 h 207"/>
                <a:gd name="T12" fmla="*/ 5 w 240"/>
                <a:gd name="T13" fmla="*/ 55 h 207"/>
                <a:gd name="T14" fmla="*/ 49 w 240"/>
                <a:gd name="T15" fmla="*/ 28 h 207"/>
                <a:gd name="T16" fmla="*/ 95 w 240"/>
                <a:gd name="T17" fmla="*/ 52 h 207"/>
                <a:gd name="T18" fmla="*/ 133 w 240"/>
                <a:gd name="T19" fmla="*/ 5 h 207"/>
                <a:gd name="T20" fmla="*/ 163 w 240"/>
                <a:gd name="T21" fmla="*/ 53 h 207"/>
                <a:gd name="T22" fmla="*/ 208 w 240"/>
                <a:gd name="T23" fmla="*/ 61 h 207"/>
                <a:gd name="T24" fmla="*/ 203 w 240"/>
                <a:gd name="T25" fmla="*/ 123 h 207"/>
                <a:gd name="T26" fmla="*/ 205 w 240"/>
                <a:gd name="T27" fmla="*/ 122 h 207"/>
                <a:gd name="T28" fmla="*/ 173 w 240"/>
                <a:gd name="T29" fmla="*/ 126 h 207"/>
                <a:gd name="T30" fmla="*/ 189 w 240"/>
                <a:gd name="T31" fmla="*/ 195 h 207"/>
                <a:gd name="T32" fmla="*/ 137 w 240"/>
                <a:gd name="T33" fmla="*/ 151 h 207"/>
                <a:gd name="T34" fmla="*/ 128 w 240"/>
                <a:gd name="T35" fmla="*/ 19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0" h="207">
                  <a:moveTo>
                    <a:pt x="128" y="196"/>
                  </a:moveTo>
                  <a:cubicBezTo>
                    <a:pt x="124" y="199"/>
                    <a:pt x="120" y="202"/>
                    <a:pt x="116" y="205"/>
                  </a:cubicBezTo>
                  <a:cubicBezTo>
                    <a:pt x="106" y="206"/>
                    <a:pt x="96" y="207"/>
                    <a:pt x="85" y="207"/>
                  </a:cubicBezTo>
                  <a:cubicBezTo>
                    <a:pt x="49" y="206"/>
                    <a:pt x="34" y="183"/>
                    <a:pt x="46" y="147"/>
                  </a:cubicBezTo>
                  <a:cubicBezTo>
                    <a:pt x="49" y="142"/>
                    <a:pt x="50" y="135"/>
                    <a:pt x="51" y="129"/>
                  </a:cubicBezTo>
                  <a:cubicBezTo>
                    <a:pt x="1" y="109"/>
                    <a:pt x="0" y="108"/>
                    <a:pt x="6" y="53"/>
                  </a:cubicBezTo>
                  <a:lnTo>
                    <a:pt x="5" y="55"/>
                  </a:lnTo>
                  <a:cubicBezTo>
                    <a:pt x="19" y="45"/>
                    <a:pt x="34" y="29"/>
                    <a:pt x="49" y="28"/>
                  </a:cubicBezTo>
                  <a:cubicBezTo>
                    <a:pt x="63" y="27"/>
                    <a:pt x="79" y="42"/>
                    <a:pt x="95" y="52"/>
                  </a:cubicBezTo>
                  <a:cubicBezTo>
                    <a:pt x="97" y="28"/>
                    <a:pt x="99" y="0"/>
                    <a:pt x="133" y="5"/>
                  </a:cubicBezTo>
                  <a:cubicBezTo>
                    <a:pt x="165" y="9"/>
                    <a:pt x="169" y="32"/>
                    <a:pt x="163" y="53"/>
                  </a:cubicBezTo>
                  <a:cubicBezTo>
                    <a:pt x="178" y="55"/>
                    <a:pt x="196" y="53"/>
                    <a:pt x="208" y="61"/>
                  </a:cubicBezTo>
                  <a:cubicBezTo>
                    <a:pt x="240" y="82"/>
                    <a:pt x="216" y="103"/>
                    <a:pt x="203" y="123"/>
                  </a:cubicBezTo>
                  <a:lnTo>
                    <a:pt x="205" y="122"/>
                  </a:lnTo>
                  <a:cubicBezTo>
                    <a:pt x="194" y="124"/>
                    <a:pt x="184" y="125"/>
                    <a:pt x="173" y="126"/>
                  </a:cubicBezTo>
                  <a:cubicBezTo>
                    <a:pt x="178" y="148"/>
                    <a:pt x="183" y="169"/>
                    <a:pt x="189" y="195"/>
                  </a:cubicBezTo>
                  <a:cubicBezTo>
                    <a:pt x="170" y="179"/>
                    <a:pt x="155" y="166"/>
                    <a:pt x="137" y="151"/>
                  </a:cubicBezTo>
                  <a:cubicBezTo>
                    <a:pt x="133" y="170"/>
                    <a:pt x="131" y="183"/>
                    <a:pt x="128" y="196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81" name="Freeform 101"/>
            <p:cNvSpPr>
              <a:spLocks/>
            </p:cNvSpPr>
            <p:nvPr/>
          </p:nvSpPr>
          <p:spPr bwMode="auto">
            <a:xfrm>
              <a:off x="4897496" y="5811933"/>
              <a:ext cx="82551" cy="76201"/>
            </a:xfrm>
            <a:custGeom>
              <a:avLst/>
              <a:gdLst>
                <a:gd name="T0" fmla="*/ 229 w 229"/>
                <a:gd name="T1" fmla="*/ 125 h 210"/>
                <a:gd name="T2" fmla="*/ 85 w 229"/>
                <a:gd name="T3" fmla="*/ 199 h 210"/>
                <a:gd name="T4" fmla="*/ 39 w 229"/>
                <a:gd name="T5" fmla="*/ 178 h 210"/>
                <a:gd name="T6" fmla="*/ 5 w 229"/>
                <a:gd name="T7" fmla="*/ 45 h 210"/>
                <a:gd name="T8" fmla="*/ 26 w 229"/>
                <a:gd name="T9" fmla="*/ 11 h 210"/>
                <a:gd name="T10" fmla="*/ 143 w 229"/>
                <a:gd name="T11" fmla="*/ 46 h 210"/>
                <a:gd name="T12" fmla="*/ 229 w 229"/>
                <a:gd name="T13" fmla="*/ 125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9" h="210">
                  <a:moveTo>
                    <a:pt x="229" y="125"/>
                  </a:moveTo>
                  <a:cubicBezTo>
                    <a:pt x="179" y="151"/>
                    <a:pt x="132" y="176"/>
                    <a:pt x="85" y="199"/>
                  </a:cubicBezTo>
                  <a:cubicBezTo>
                    <a:pt x="63" y="210"/>
                    <a:pt x="45" y="205"/>
                    <a:pt x="39" y="178"/>
                  </a:cubicBezTo>
                  <a:cubicBezTo>
                    <a:pt x="28" y="133"/>
                    <a:pt x="17" y="89"/>
                    <a:pt x="5" y="45"/>
                  </a:cubicBezTo>
                  <a:cubicBezTo>
                    <a:pt x="0" y="26"/>
                    <a:pt x="5" y="15"/>
                    <a:pt x="26" y="11"/>
                  </a:cubicBezTo>
                  <a:cubicBezTo>
                    <a:pt x="72" y="1"/>
                    <a:pt x="111" y="0"/>
                    <a:pt x="143" y="46"/>
                  </a:cubicBezTo>
                  <a:cubicBezTo>
                    <a:pt x="165" y="77"/>
                    <a:pt x="200" y="99"/>
                    <a:pt x="229" y="125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82" name="Freeform 102"/>
            <p:cNvSpPr>
              <a:spLocks noEditPoints="1"/>
            </p:cNvSpPr>
            <p:nvPr/>
          </p:nvSpPr>
          <p:spPr bwMode="auto">
            <a:xfrm>
              <a:off x="4570467" y="5907185"/>
              <a:ext cx="80963" cy="82551"/>
            </a:xfrm>
            <a:custGeom>
              <a:avLst/>
              <a:gdLst>
                <a:gd name="T0" fmla="*/ 115 w 226"/>
                <a:gd name="T1" fmla="*/ 222 h 228"/>
                <a:gd name="T2" fmla="*/ 1 w 226"/>
                <a:gd name="T3" fmla="*/ 113 h 228"/>
                <a:gd name="T4" fmla="*/ 114 w 226"/>
                <a:gd name="T5" fmla="*/ 2 h 228"/>
                <a:gd name="T6" fmla="*/ 225 w 226"/>
                <a:gd name="T7" fmla="*/ 112 h 228"/>
                <a:gd name="T8" fmla="*/ 115 w 226"/>
                <a:gd name="T9" fmla="*/ 222 h 228"/>
                <a:gd name="T10" fmla="*/ 115 w 226"/>
                <a:gd name="T11" fmla="*/ 173 h 228"/>
                <a:gd name="T12" fmla="*/ 115 w 226"/>
                <a:gd name="T13" fmla="*/ 173 h 228"/>
                <a:gd name="T14" fmla="*/ 177 w 226"/>
                <a:gd name="T15" fmla="*/ 111 h 228"/>
                <a:gd name="T16" fmla="*/ 115 w 226"/>
                <a:gd name="T17" fmla="*/ 50 h 228"/>
                <a:gd name="T18" fmla="*/ 50 w 226"/>
                <a:gd name="T19" fmla="*/ 111 h 228"/>
                <a:gd name="T20" fmla="*/ 115 w 226"/>
                <a:gd name="T21" fmla="*/ 173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8">
                  <a:moveTo>
                    <a:pt x="115" y="222"/>
                  </a:moveTo>
                  <a:cubicBezTo>
                    <a:pt x="51" y="228"/>
                    <a:pt x="0" y="170"/>
                    <a:pt x="1" y="113"/>
                  </a:cubicBezTo>
                  <a:cubicBezTo>
                    <a:pt x="3" y="50"/>
                    <a:pt x="50" y="0"/>
                    <a:pt x="114" y="2"/>
                  </a:cubicBezTo>
                  <a:cubicBezTo>
                    <a:pt x="179" y="3"/>
                    <a:pt x="225" y="53"/>
                    <a:pt x="225" y="112"/>
                  </a:cubicBezTo>
                  <a:cubicBezTo>
                    <a:pt x="226" y="162"/>
                    <a:pt x="186" y="227"/>
                    <a:pt x="115" y="222"/>
                  </a:cubicBezTo>
                  <a:close/>
                  <a:moveTo>
                    <a:pt x="115" y="173"/>
                  </a:moveTo>
                  <a:lnTo>
                    <a:pt x="115" y="173"/>
                  </a:lnTo>
                  <a:cubicBezTo>
                    <a:pt x="150" y="173"/>
                    <a:pt x="177" y="145"/>
                    <a:pt x="177" y="111"/>
                  </a:cubicBezTo>
                  <a:cubicBezTo>
                    <a:pt x="176" y="79"/>
                    <a:pt x="146" y="50"/>
                    <a:pt x="115" y="50"/>
                  </a:cubicBezTo>
                  <a:cubicBezTo>
                    <a:pt x="81" y="49"/>
                    <a:pt x="50" y="79"/>
                    <a:pt x="50" y="111"/>
                  </a:cubicBezTo>
                  <a:cubicBezTo>
                    <a:pt x="49" y="150"/>
                    <a:pt x="73" y="174"/>
                    <a:pt x="115" y="173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83" name="Freeform 103"/>
            <p:cNvSpPr>
              <a:spLocks noEditPoints="1"/>
            </p:cNvSpPr>
            <p:nvPr/>
          </p:nvSpPr>
          <p:spPr bwMode="auto">
            <a:xfrm>
              <a:off x="4183113" y="5908772"/>
              <a:ext cx="80963" cy="80964"/>
            </a:xfrm>
            <a:custGeom>
              <a:avLst/>
              <a:gdLst>
                <a:gd name="T0" fmla="*/ 227 w 228"/>
                <a:gd name="T1" fmla="*/ 112 h 224"/>
                <a:gd name="T2" fmla="*/ 115 w 228"/>
                <a:gd name="T3" fmla="*/ 221 h 224"/>
                <a:gd name="T4" fmla="*/ 2 w 228"/>
                <a:gd name="T5" fmla="*/ 113 h 224"/>
                <a:gd name="T6" fmla="*/ 117 w 228"/>
                <a:gd name="T7" fmla="*/ 0 h 224"/>
                <a:gd name="T8" fmla="*/ 227 w 228"/>
                <a:gd name="T9" fmla="*/ 112 h 224"/>
                <a:gd name="T10" fmla="*/ 115 w 228"/>
                <a:gd name="T11" fmla="*/ 172 h 224"/>
                <a:gd name="T12" fmla="*/ 115 w 228"/>
                <a:gd name="T13" fmla="*/ 172 h 224"/>
                <a:gd name="T14" fmla="*/ 181 w 228"/>
                <a:gd name="T15" fmla="*/ 113 h 224"/>
                <a:gd name="T16" fmla="*/ 118 w 228"/>
                <a:gd name="T17" fmla="*/ 48 h 224"/>
                <a:gd name="T18" fmla="*/ 50 w 228"/>
                <a:gd name="T19" fmla="*/ 112 h 224"/>
                <a:gd name="T20" fmla="*/ 115 w 228"/>
                <a:gd name="T21" fmla="*/ 172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8" h="224">
                  <a:moveTo>
                    <a:pt x="227" y="112"/>
                  </a:moveTo>
                  <a:cubicBezTo>
                    <a:pt x="227" y="179"/>
                    <a:pt x="184" y="218"/>
                    <a:pt x="115" y="221"/>
                  </a:cubicBezTo>
                  <a:cubicBezTo>
                    <a:pt x="44" y="224"/>
                    <a:pt x="3" y="159"/>
                    <a:pt x="2" y="113"/>
                  </a:cubicBezTo>
                  <a:cubicBezTo>
                    <a:pt x="0" y="56"/>
                    <a:pt x="59" y="0"/>
                    <a:pt x="117" y="0"/>
                  </a:cubicBezTo>
                  <a:cubicBezTo>
                    <a:pt x="177" y="1"/>
                    <a:pt x="228" y="52"/>
                    <a:pt x="227" y="112"/>
                  </a:cubicBezTo>
                  <a:close/>
                  <a:moveTo>
                    <a:pt x="115" y="172"/>
                  </a:moveTo>
                  <a:lnTo>
                    <a:pt x="115" y="172"/>
                  </a:lnTo>
                  <a:cubicBezTo>
                    <a:pt x="153" y="173"/>
                    <a:pt x="180" y="148"/>
                    <a:pt x="181" y="113"/>
                  </a:cubicBezTo>
                  <a:cubicBezTo>
                    <a:pt x="182" y="84"/>
                    <a:pt x="148" y="49"/>
                    <a:pt x="118" y="48"/>
                  </a:cubicBezTo>
                  <a:cubicBezTo>
                    <a:pt x="87" y="47"/>
                    <a:pt x="49" y="83"/>
                    <a:pt x="50" y="112"/>
                  </a:cubicBezTo>
                  <a:cubicBezTo>
                    <a:pt x="50" y="146"/>
                    <a:pt x="78" y="172"/>
                    <a:pt x="115" y="17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84" name="Freeform 104"/>
            <p:cNvSpPr>
              <a:spLocks noEditPoints="1"/>
            </p:cNvSpPr>
            <p:nvPr/>
          </p:nvSpPr>
          <p:spPr bwMode="auto">
            <a:xfrm>
              <a:off x="4472041" y="5908772"/>
              <a:ext cx="80963" cy="79376"/>
            </a:xfrm>
            <a:custGeom>
              <a:avLst/>
              <a:gdLst>
                <a:gd name="T0" fmla="*/ 111 w 226"/>
                <a:gd name="T1" fmla="*/ 220 h 220"/>
                <a:gd name="T2" fmla="*/ 0 w 226"/>
                <a:gd name="T3" fmla="*/ 109 h 220"/>
                <a:gd name="T4" fmla="*/ 113 w 226"/>
                <a:gd name="T5" fmla="*/ 0 h 220"/>
                <a:gd name="T6" fmla="*/ 226 w 226"/>
                <a:gd name="T7" fmla="*/ 110 h 220"/>
                <a:gd name="T8" fmla="*/ 111 w 226"/>
                <a:gd name="T9" fmla="*/ 220 h 220"/>
                <a:gd name="T10" fmla="*/ 115 w 226"/>
                <a:gd name="T11" fmla="*/ 172 h 220"/>
                <a:gd name="T12" fmla="*/ 115 w 226"/>
                <a:gd name="T13" fmla="*/ 172 h 220"/>
                <a:gd name="T14" fmla="*/ 177 w 226"/>
                <a:gd name="T15" fmla="*/ 109 h 220"/>
                <a:gd name="T16" fmla="*/ 111 w 226"/>
                <a:gd name="T17" fmla="*/ 48 h 220"/>
                <a:gd name="T18" fmla="*/ 48 w 226"/>
                <a:gd name="T19" fmla="*/ 111 h 220"/>
                <a:gd name="T20" fmla="*/ 115 w 226"/>
                <a:gd name="T21" fmla="*/ 17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0">
                  <a:moveTo>
                    <a:pt x="111" y="220"/>
                  </a:moveTo>
                  <a:cubicBezTo>
                    <a:pt x="45" y="219"/>
                    <a:pt x="0" y="174"/>
                    <a:pt x="0" y="109"/>
                  </a:cubicBezTo>
                  <a:cubicBezTo>
                    <a:pt x="0" y="50"/>
                    <a:pt x="52" y="0"/>
                    <a:pt x="113" y="0"/>
                  </a:cubicBezTo>
                  <a:cubicBezTo>
                    <a:pt x="171" y="0"/>
                    <a:pt x="226" y="54"/>
                    <a:pt x="226" y="110"/>
                  </a:cubicBezTo>
                  <a:cubicBezTo>
                    <a:pt x="225" y="172"/>
                    <a:pt x="175" y="220"/>
                    <a:pt x="111" y="220"/>
                  </a:cubicBezTo>
                  <a:close/>
                  <a:moveTo>
                    <a:pt x="115" y="172"/>
                  </a:moveTo>
                  <a:lnTo>
                    <a:pt x="115" y="172"/>
                  </a:lnTo>
                  <a:cubicBezTo>
                    <a:pt x="150" y="171"/>
                    <a:pt x="178" y="143"/>
                    <a:pt x="177" y="109"/>
                  </a:cubicBezTo>
                  <a:cubicBezTo>
                    <a:pt x="177" y="79"/>
                    <a:pt x="143" y="47"/>
                    <a:pt x="111" y="48"/>
                  </a:cubicBezTo>
                  <a:cubicBezTo>
                    <a:pt x="78" y="48"/>
                    <a:pt x="48" y="78"/>
                    <a:pt x="48" y="111"/>
                  </a:cubicBezTo>
                  <a:cubicBezTo>
                    <a:pt x="48" y="149"/>
                    <a:pt x="74" y="172"/>
                    <a:pt x="115" y="17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85" name="Freeform 105"/>
            <p:cNvSpPr>
              <a:spLocks/>
            </p:cNvSpPr>
            <p:nvPr/>
          </p:nvSpPr>
          <p:spPr bwMode="auto">
            <a:xfrm>
              <a:off x="4921309" y="5924648"/>
              <a:ext cx="100014" cy="57151"/>
            </a:xfrm>
            <a:custGeom>
              <a:avLst/>
              <a:gdLst>
                <a:gd name="T0" fmla="*/ 0 w 277"/>
                <a:gd name="T1" fmla="*/ 134 h 160"/>
                <a:gd name="T2" fmla="*/ 73 w 277"/>
                <a:gd name="T3" fmla="*/ 40 h 160"/>
                <a:gd name="T4" fmla="*/ 204 w 277"/>
                <a:gd name="T5" fmla="*/ 43 h 160"/>
                <a:gd name="T6" fmla="*/ 225 w 277"/>
                <a:gd name="T7" fmla="*/ 63 h 160"/>
                <a:gd name="T8" fmla="*/ 277 w 277"/>
                <a:gd name="T9" fmla="*/ 129 h 160"/>
                <a:gd name="T10" fmla="*/ 0 w 277"/>
                <a:gd name="T11" fmla="*/ 13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7" h="160">
                  <a:moveTo>
                    <a:pt x="0" y="134"/>
                  </a:moveTo>
                  <a:cubicBezTo>
                    <a:pt x="26" y="100"/>
                    <a:pt x="49" y="70"/>
                    <a:pt x="73" y="40"/>
                  </a:cubicBezTo>
                  <a:cubicBezTo>
                    <a:pt x="105" y="0"/>
                    <a:pt x="163" y="2"/>
                    <a:pt x="204" y="43"/>
                  </a:cubicBezTo>
                  <a:cubicBezTo>
                    <a:pt x="211" y="50"/>
                    <a:pt x="217" y="61"/>
                    <a:pt x="225" y="63"/>
                  </a:cubicBezTo>
                  <a:cubicBezTo>
                    <a:pt x="260" y="73"/>
                    <a:pt x="267" y="102"/>
                    <a:pt x="277" y="129"/>
                  </a:cubicBezTo>
                  <a:cubicBezTo>
                    <a:pt x="187" y="160"/>
                    <a:pt x="97" y="159"/>
                    <a:pt x="0" y="13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86" name="Freeform 106"/>
            <p:cNvSpPr>
              <a:spLocks/>
            </p:cNvSpPr>
            <p:nvPr/>
          </p:nvSpPr>
          <p:spPr bwMode="auto">
            <a:xfrm>
              <a:off x="5095936" y="5838921"/>
              <a:ext cx="101601" cy="71439"/>
            </a:xfrm>
            <a:custGeom>
              <a:avLst/>
              <a:gdLst>
                <a:gd name="T0" fmla="*/ 280 w 280"/>
                <a:gd name="T1" fmla="*/ 168 h 197"/>
                <a:gd name="T2" fmla="*/ 89 w 280"/>
                <a:gd name="T3" fmla="*/ 192 h 197"/>
                <a:gd name="T4" fmla="*/ 24 w 280"/>
                <a:gd name="T5" fmla="*/ 159 h 197"/>
                <a:gd name="T6" fmla="*/ 0 w 280"/>
                <a:gd name="T7" fmla="*/ 113 h 197"/>
                <a:gd name="T8" fmla="*/ 21 w 280"/>
                <a:gd name="T9" fmla="*/ 104 h 197"/>
                <a:gd name="T10" fmla="*/ 101 w 280"/>
                <a:gd name="T11" fmla="*/ 22 h 197"/>
                <a:gd name="T12" fmla="*/ 115 w 280"/>
                <a:gd name="T13" fmla="*/ 6 h 197"/>
                <a:gd name="T14" fmla="*/ 115 w 280"/>
                <a:gd name="T15" fmla="*/ 76 h 197"/>
                <a:gd name="T16" fmla="*/ 158 w 280"/>
                <a:gd name="T17" fmla="*/ 49 h 197"/>
                <a:gd name="T18" fmla="*/ 194 w 280"/>
                <a:gd name="T19" fmla="*/ 0 h 197"/>
                <a:gd name="T20" fmla="*/ 206 w 280"/>
                <a:gd name="T21" fmla="*/ 6 h 197"/>
                <a:gd name="T22" fmla="*/ 174 w 280"/>
                <a:gd name="T23" fmla="*/ 72 h 197"/>
                <a:gd name="T24" fmla="*/ 280 w 280"/>
                <a:gd name="T25" fmla="*/ 168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0" h="197">
                  <a:moveTo>
                    <a:pt x="280" y="168"/>
                  </a:moveTo>
                  <a:cubicBezTo>
                    <a:pt x="210" y="176"/>
                    <a:pt x="149" y="183"/>
                    <a:pt x="89" y="192"/>
                  </a:cubicBezTo>
                  <a:cubicBezTo>
                    <a:pt x="57" y="197"/>
                    <a:pt x="39" y="183"/>
                    <a:pt x="24" y="159"/>
                  </a:cubicBezTo>
                  <a:cubicBezTo>
                    <a:pt x="16" y="145"/>
                    <a:pt x="8" y="129"/>
                    <a:pt x="0" y="113"/>
                  </a:cubicBezTo>
                  <a:cubicBezTo>
                    <a:pt x="9" y="110"/>
                    <a:pt x="14" y="106"/>
                    <a:pt x="21" y="104"/>
                  </a:cubicBezTo>
                  <a:cubicBezTo>
                    <a:pt x="63" y="92"/>
                    <a:pt x="113" y="88"/>
                    <a:pt x="101" y="22"/>
                  </a:cubicBezTo>
                  <a:cubicBezTo>
                    <a:pt x="101" y="20"/>
                    <a:pt x="106" y="16"/>
                    <a:pt x="115" y="6"/>
                  </a:cubicBezTo>
                  <a:cubicBezTo>
                    <a:pt x="115" y="35"/>
                    <a:pt x="115" y="56"/>
                    <a:pt x="115" y="76"/>
                  </a:cubicBezTo>
                  <a:cubicBezTo>
                    <a:pt x="139" y="81"/>
                    <a:pt x="139" y="80"/>
                    <a:pt x="158" y="49"/>
                  </a:cubicBezTo>
                  <a:cubicBezTo>
                    <a:pt x="169" y="32"/>
                    <a:pt x="182" y="16"/>
                    <a:pt x="194" y="0"/>
                  </a:cubicBezTo>
                  <a:cubicBezTo>
                    <a:pt x="198" y="2"/>
                    <a:pt x="202" y="4"/>
                    <a:pt x="206" y="6"/>
                  </a:cubicBezTo>
                  <a:cubicBezTo>
                    <a:pt x="194" y="30"/>
                    <a:pt x="182" y="55"/>
                    <a:pt x="174" y="72"/>
                  </a:cubicBezTo>
                  <a:cubicBezTo>
                    <a:pt x="210" y="104"/>
                    <a:pt x="244" y="135"/>
                    <a:pt x="280" y="168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87" name="Freeform 107"/>
            <p:cNvSpPr>
              <a:spLocks/>
            </p:cNvSpPr>
            <p:nvPr/>
          </p:nvSpPr>
          <p:spPr bwMode="auto">
            <a:xfrm>
              <a:off x="5135624" y="5792883"/>
              <a:ext cx="320679" cy="3175"/>
            </a:xfrm>
            <a:custGeom>
              <a:avLst/>
              <a:gdLst>
                <a:gd name="T0" fmla="*/ 0 w 891"/>
                <a:gd name="T1" fmla="*/ 0 h 8"/>
                <a:gd name="T2" fmla="*/ 891 w 891"/>
                <a:gd name="T3" fmla="*/ 0 h 8"/>
                <a:gd name="T4" fmla="*/ 891 w 891"/>
                <a:gd name="T5" fmla="*/ 8 h 8"/>
                <a:gd name="T6" fmla="*/ 1 w 891"/>
                <a:gd name="T7" fmla="*/ 8 h 8"/>
                <a:gd name="T8" fmla="*/ 0 w 891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1" h="8">
                  <a:moveTo>
                    <a:pt x="0" y="0"/>
                  </a:moveTo>
                  <a:cubicBezTo>
                    <a:pt x="297" y="0"/>
                    <a:pt x="594" y="0"/>
                    <a:pt x="891" y="0"/>
                  </a:cubicBezTo>
                  <a:cubicBezTo>
                    <a:pt x="891" y="2"/>
                    <a:pt x="891" y="5"/>
                    <a:pt x="891" y="8"/>
                  </a:cubicBezTo>
                  <a:cubicBezTo>
                    <a:pt x="594" y="8"/>
                    <a:pt x="297" y="8"/>
                    <a:pt x="1" y="8"/>
                  </a:cubicBezTo>
                  <a:cubicBezTo>
                    <a:pt x="1" y="5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88" name="Freeform 108"/>
            <p:cNvSpPr>
              <a:spLocks/>
            </p:cNvSpPr>
            <p:nvPr/>
          </p:nvSpPr>
          <p:spPr bwMode="auto">
            <a:xfrm>
              <a:off x="5072123" y="5662706"/>
              <a:ext cx="209552" cy="7938"/>
            </a:xfrm>
            <a:custGeom>
              <a:avLst/>
              <a:gdLst>
                <a:gd name="T0" fmla="*/ 584 w 584"/>
                <a:gd name="T1" fmla="*/ 21 h 21"/>
                <a:gd name="T2" fmla="*/ 0 w 584"/>
                <a:gd name="T3" fmla="*/ 21 h 21"/>
                <a:gd name="T4" fmla="*/ 584 w 584"/>
                <a:gd name="T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84" h="21">
                  <a:moveTo>
                    <a:pt x="584" y="21"/>
                  </a:moveTo>
                  <a:cubicBezTo>
                    <a:pt x="387" y="21"/>
                    <a:pt x="195" y="21"/>
                    <a:pt x="0" y="21"/>
                  </a:cubicBezTo>
                  <a:cubicBezTo>
                    <a:pt x="25" y="1"/>
                    <a:pt x="557" y="0"/>
                    <a:pt x="584" y="21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89" name="Freeform 109"/>
            <p:cNvSpPr>
              <a:spLocks/>
            </p:cNvSpPr>
            <p:nvPr/>
          </p:nvSpPr>
          <p:spPr bwMode="auto">
            <a:xfrm>
              <a:off x="5394390" y="5918298"/>
              <a:ext cx="92076" cy="7938"/>
            </a:xfrm>
            <a:custGeom>
              <a:avLst/>
              <a:gdLst>
                <a:gd name="T0" fmla="*/ 8 w 253"/>
                <a:gd name="T1" fmla="*/ 1 h 26"/>
                <a:gd name="T2" fmla="*/ 233 w 253"/>
                <a:gd name="T3" fmla="*/ 1 h 26"/>
                <a:gd name="T4" fmla="*/ 253 w 253"/>
                <a:gd name="T5" fmla="*/ 13 h 26"/>
                <a:gd name="T6" fmla="*/ 233 w 253"/>
                <a:gd name="T7" fmla="*/ 25 h 26"/>
                <a:gd name="T8" fmla="*/ 21 w 253"/>
                <a:gd name="T9" fmla="*/ 25 h 26"/>
                <a:gd name="T10" fmla="*/ 0 w 253"/>
                <a:gd name="T11" fmla="*/ 10 h 26"/>
                <a:gd name="T12" fmla="*/ 8 w 253"/>
                <a:gd name="T1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" h="26">
                  <a:moveTo>
                    <a:pt x="8" y="1"/>
                  </a:moveTo>
                  <a:cubicBezTo>
                    <a:pt x="83" y="1"/>
                    <a:pt x="158" y="0"/>
                    <a:pt x="233" y="1"/>
                  </a:cubicBezTo>
                  <a:cubicBezTo>
                    <a:pt x="240" y="1"/>
                    <a:pt x="246" y="9"/>
                    <a:pt x="253" y="13"/>
                  </a:cubicBezTo>
                  <a:cubicBezTo>
                    <a:pt x="246" y="17"/>
                    <a:pt x="239" y="25"/>
                    <a:pt x="233" y="25"/>
                  </a:cubicBezTo>
                  <a:cubicBezTo>
                    <a:pt x="162" y="26"/>
                    <a:pt x="92" y="26"/>
                    <a:pt x="21" y="25"/>
                  </a:cubicBezTo>
                  <a:cubicBezTo>
                    <a:pt x="14" y="25"/>
                    <a:pt x="7" y="15"/>
                    <a:pt x="0" y="10"/>
                  </a:cubicBezTo>
                  <a:cubicBezTo>
                    <a:pt x="3" y="7"/>
                    <a:pt x="5" y="4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90" name="Freeform 110"/>
            <p:cNvSpPr>
              <a:spLocks/>
            </p:cNvSpPr>
            <p:nvPr/>
          </p:nvSpPr>
          <p:spPr bwMode="auto">
            <a:xfrm>
              <a:off x="4753032" y="6023074"/>
              <a:ext cx="61913" cy="14288"/>
            </a:xfrm>
            <a:custGeom>
              <a:avLst/>
              <a:gdLst>
                <a:gd name="T0" fmla="*/ 172 w 172"/>
                <a:gd name="T1" fmla="*/ 0 h 41"/>
                <a:gd name="T2" fmla="*/ 152 w 172"/>
                <a:gd name="T3" fmla="*/ 35 h 41"/>
                <a:gd name="T4" fmla="*/ 31 w 172"/>
                <a:gd name="T5" fmla="*/ 39 h 41"/>
                <a:gd name="T6" fmla="*/ 10 w 172"/>
                <a:gd name="T7" fmla="*/ 0 h 41"/>
                <a:gd name="T8" fmla="*/ 172 w 172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41">
                  <a:moveTo>
                    <a:pt x="172" y="0"/>
                  </a:moveTo>
                  <a:cubicBezTo>
                    <a:pt x="164" y="14"/>
                    <a:pt x="159" y="34"/>
                    <a:pt x="152" y="35"/>
                  </a:cubicBezTo>
                  <a:cubicBezTo>
                    <a:pt x="112" y="39"/>
                    <a:pt x="71" y="41"/>
                    <a:pt x="31" y="39"/>
                  </a:cubicBezTo>
                  <a:cubicBezTo>
                    <a:pt x="10" y="38"/>
                    <a:pt x="0" y="23"/>
                    <a:pt x="10" y="0"/>
                  </a:cubicBezTo>
                  <a:cubicBezTo>
                    <a:pt x="60" y="0"/>
                    <a:pt x="110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91" name="Freeform 111"/>
            <p:cNvSpPr>
              <a:spLocks/>
            </p:cNvSpPr>
            <p:nvPr/>
          </p:nvSpPr>
          <p:spPr bwMode="auto">
            <a:xfrm>
              <a:off x="4873683" y="5605555"/>
              <a:ext cx="88901" cy="7938"/>
            </a:xfrm>
            <a:custGeom>
              <a:avLst/>
              <a:gdLst>
                <a:gd name="T0" fmla="*/ 0 w 249"/>
                <a:gd name="T1" fmla="*/ 0 h 22"/>
                <a:gd name="T2" fmla="*/ 249 w 249"/>
                <a:gd name="T3" fmla="*/ 0 h 22"/>
                <a:gd name="T4" fmla="*/ 0 w 249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9" h="22">
                  <a:moveTo>
                    <a:pt x="0" y="0"/>
                  </a:moveTo>
                  <a:cubicBezTo>
                    <a:pt x="88" y="0"/>
                    <a:pt x="167" y="0"/>
                    <a:pt x="249" y="0"/>
                  </a:cubicBezTo>
                  <a:cubicBezTo>
                    <a:pt x="229" y="20"/>
                    <a:pt x="32" y="2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92" name="Freeform 112"/>
            <p:cNvSpPr>
              <a:spLocks/>
            </p:cNvSpPr>
            <p:nvPr/>
          </p:nvSpPr>
          <p:spPr bwMode="auto">
            <a:xfrm>
              <a:off x="4318052" y="5559517"/>
              <a:ext cx="85726" cy="53976"/>
            </a:xfrm>
            <a:custGeom>
              <a:avLst/>
              <a:gdLst>
                <a:gd name="T0" fmla="*/ 198 w 235"/>
                <a:gd name="T1" fmla="*/ 149 h 149"/>
                <a:gd name="T2" fmla="*/ 203 w 235"/>
                <a:gd name="T3" fmla="*/ 87 h 149"/>
                <a:gd name="T4" fmla="*/ 158 w 235"/>
                <a:gd name="T5" fmla="*/ 79 h 149"/>
                <a:gd name="T6" fmla="*/ 128 w 235"/>
                <a:gd name="T7" fmla="*/ 31 h 149"/>
                <a:gd name="T8" fmla="*/ 90 w 235"/>
                <a:gd name="T9" fmla="*/ 78 h 149"/>
                <a:gd name="T10" fmla="*/ 44 w 235"/>
                <a:gd name="T11" fmla="*/ 54 h 149"/>
                <a:gd name="T12" fmla="*/ 0 w 235"/>
                <a:gd name="T13" fmla="*/ 81 h 149"/>
                <a:gd name="T14" fmla="*/ 83 w 235"/>
                <a:gd name="T15" fmla="*/ 51 h 149"/>
                <a:gd name="T16" fmla="*/ 173 w 235"/>
                <a:gd name="T17" fmla="*/ 53 h 149"/>
                <a:gd name="T18" fmla="*/ 191 w 235"/>
                <a:gd name="T19" fmla="*/ 61 h 149"/>
                <a:gd name="T20" fmla="*/ 224 w 235"/>
                <a:gd name="T21" fmla="*/ 103 h 149"/>
                <a:gd name="T22" fmla="*/ 198 w 235"/>
                <a:gd name="T2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149">
                  <a:moveTo>
                    <a:pt x="198" y="149"/>
                  </a:moveTo>
                  <a:cubicBezTo>
                    <a:pt x="211" y="129"/>
                    <a:pt x="235" y="108"/>
                    <a:pt x="203" y="87"/>
                  </a:cubicBezTo>
                  <a:cubicBezTo>
                    <a:pt x="191" y="79"/>
                    <a:pt x="173" y="81"/>
                    <a:pt x="158" y="79"/>
                  </a:cubicBezTo>
                  <a:cubicBezTo>
                    <a:pt x="164" y="58"/>
                    <a:pt x="160" y="35"/>
                    <a:pt x="128" y="31"/>
                  </a:cubicBezTo>
                  <a:cubicBezTo>
                    <a:pt x="94" y="26"/>
                    <a:pt x="92" y="54"/>
                    <a:pt x="90" y="78"/>
                  </a:cubicBezTo>
                  <a:cubicBezTo>
                    <a:pt x="74" y="68"/>
                    <a:pt x="58" y="53"/>
                    <a:pt x="44" y="54"/>
                  </a:cubicBezTo>
                  <a:cubicBezTo>
                    <a:pt x="29" y="55"/>
                    <a:pt x="14" y="71"/>
                    <a:pt x="0" y="81"/>
                  </a:cubicBezTo>
                  <a:cubicBezTo>
                    <a:pt x="14" y="46"/>
                    <a:pt x="33" y="39"/>
                    <a:pt x="83" y="51"/>
                  </a:cubicBezTo>
                  <a:cubicBezTo>
                    <a:pt x="114" y="0"/>
                    <a:pt x="139" y="0"/>
                    <a:pt x="173" y="53"/>
                  </a:cubicBezTo>
                  <a:cubicBezTo>
                    <a:pt x="176" y="57"/>
                    <a:pt x="187" y="57"/>
                    <a:pt x="191" y="61"/>
                  </a:cubicBezTo>
                  <a:cubicBezTo>
                    <a:pt x="203" y="74"/>
                    <a:pt x="219" y="87"/>
                    <a:pt x="224" y="103"/>
                  </a:cubicBezTo>
                  <a:cubicBezTo>
                    <a:pt x="230" y="122"/>
                    <a:pt x="226" y="144"/>
                    <a:pt x="198" y="14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93" name="Freeform 113"/>
            <p:cNvSpPr>
              <a:spLocks/>
            </p:cNvSpPr>
            <p:nvPr/>
          </p:nvSpPr>
          <p:spPr bwMode="auto">
            <a:xfrm>
              <a:off x="4714931" y="5989736"/>
              <a:ext cx="31750" cy="30163"/>
            </a:xfrm>
            <a:custGeom>
              <a:avLst/>
              <a:gdLst>
                <a:gd name="T0" fmla="*/ 61 w 87"/>
                <a:gd name="T1" fmla="*/ 80 h 80"/>
                <a:gd name="T2" fmla="*/ 15 w 87"/>
                <a:gd name="T3" fmla="*/ 25 h 80"/>
                <a:gd name="T4" fmla="*/ 66 w 87"/>
                <a:gd name="T5" fmla="*/ 1 h 80"/>
                <a:gd name="T6" fmla="*/ 61 w 87"/>
                <a:gd name="T7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80">
                  <a:moveTo>
                    <a:pt x="61" y="80"/>
                  </a:moveTo>
                  <a:cubicBezTo>
                    <a:pt x="18" y="62"/>
                    <a:pt x="0" y="41"/>
                    <a:pt x="15" y="25"/>
                  </a:cubicBezTo>
                  <a:cubicBezTo>
                    <a:pt x="27" y="12"/>
                    <a:pt x="49" y="0"/>
                    <a:pt x="66" y="1"/>
                  </a:cubicBezTo>
                  <a:cubicBezTo>
                    <a:pt x="87" y="3"/>
                    <a:pt x="86" y="32"/>
                    <a:pt x="61" y="8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94" name="Freeform 114"/>
            <p:cNvSpPr>
              <a:spLocks/>
            </p:cNvSpPr>
            <p:nvPr/>
          </p:nvSpPr>
          <p:spPr bwMode="auto">
            <a:xfrm>
              <a:off x="4948297" y="5711919"/>
              <a:ext cx="98426" cy="1588"/>
            </a:xfrm>
            <a:custGeom>
              <a:avLst/>
              <a:gdLst>
                <a:gd name="T0" fmla="*/ 1 w 275"/>
                <a:gd name="T1" fmla="*/ 0 h 6"/>
                <a:gd name="T2" fmla="*/ 275 w 275"/>
                <a:gd name="T3" fmla="*/ 0 h 6"/>
                <a:gd name="T4" fmla="*/ 275 w 275"/>
                <a:gd name="T5" fmla="*/ 6 h 6"/>
                <a:gd name="T6" fmla="*/ 0 w 275"/>
                <a:gd name="T7" fmla="*/ 6 h 6"/>
                <a:gd name="T8" fmla="*/ 1 w 27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5" h="6">
                  <a:moveTo>
                    <a:pt x="1" y="0"/>
                  </a:moveTo>
                  <a:cubicBezTo>
                    <a:pt x="92" y="0"/>
                    <a:pt x="183" y="0"/>
                    <a:pt x="275" y="0"/>
                  </a:cubicBezTo>
                  <a:cubicBezTo>
                    <a:pt x="275" y="2"/>
                    <a:pt x="275" y="4"/>
                    <a:pt x="275" y="6"/>
                  </a:cubicBezTo>
                  <a:cubicBezTo>
                    <a:pt x="183" y="6"/>
                    <a:pt x="92" y="6"/>
                    <a:pt x="0" y="6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95" name="Freeform 115"/>
            <p:cNvSpPr>
              <a:spLocks/>
            </p:cNvSpPr>
            <p:nvPr/>
          </p:nvSpPr>
          <p:spPr bwMode="auto">
            <a:xfrm>
              <a:off x="4965759" y="5830984"/>
              <a:ext cx="36513" cy="28575"/>
            </a:xfrm>
            <a:custGeom>
              <a:avLst/>
              <a:gdLst>
                <a:gd name="T0" fmla="*/ 0 w 101"/>
                <a:gd name="T1" fmla="*/ 20 h 78"/>
                <a:gd name="T2" fmla="*/ 101 w 101"/>
                <a:gd name="T3" fmla="*/ 61 h 78"/>
                <a:gd name="T4" fmla="*/ 0 w 101"/>
                <a:gd name="T5" fmla="*/ 2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1" h="78">
                  <a:moveTo>
                    <a:pt x="0" y="20"/>
                  </a:moveTo>
                  <a:cubicBezTo>
                    <a:pt x="37" y="0"/>
                    <a:pt x="76" y="16"/>
                    <a:pt x="101" y="61"/>
                  </a:cubicBezTo>
                  <a:cubicBezTo>
                    <a:pt x="62" y="78"/>
                    <a:pt x="47" y="7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96" name="Freeform 116"/>
            <p:cNvSpPr>
              <a:spLocks/>
            </p:cNvSpPr>
            <p:nvPr/>
          </p:nvSpPr>
          <p:spPr bwMode="auto">
            <a:xfrm>
              <a:off x="5078473" y="5580155"/>
              <a:ext cx="85726" cy="1588"/>
            </a:xfrm>
            <a:custGeom>
              <a:avLst/>
              <a:gdLst>
                <a:gd name="T0" fmla="*/ 238 w 238"/>
                <a:gd name="T1" fmla="*/ 5 h 5"/>
                <a:gd name="T2" fmla="*/ 1 w 238"/>
                <a:gd name="T3" fmla="*/ 5 h 5"/>
                <a:gd name="T4" fmla="*/ 0 w 238"/>
                <a:gd name="T5" fmla="*/ 0 h 5"/>
                <a:gd name="T6" fmla="*/ 238 w 238"/>
                <a:gd name="T7" fmla="*/ 0 h 5"/>
                <a:gd name="T8" fmla="*/ 238 w 23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" h="5">
                  <a:moveTo>
                    <a:pt x="238" y="5"/>
                  </a:moveTo>
                  <a:cubicBezTo>
                    <a:pt x="159" y="5"/>
                    <a:pt x="80" y="5"/>
                    <a:pt x="1" y="5"/>
                  </a:cubicBezTo>
                  <a:cubicBezTo>
                    <a:pt x="0" y="3"/>
                    <a:pt x="0" y="1"/>
                    <a:pt x="0" y="0"/>
                  </a:cubicBezTo>
                  <a:cubicBezTo>
                    <a:pt x="79" y="0"/>
                    <a:pt x="159" y="0"/>
                    <a:pt x="238" y="0"/>
                  </a:cubicBezTo>
                  <a:cubicBezTo>
                    <a:pt x="238" y="1"/>
                    <a:pt x="238" y="3"/>
                    <a:pt x="238" y="5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97" name="Freeform 117"/>
            <p:cNvSpPr>
              <a:spLocks/>
            </p:cNvSpPr>
            <p:nvPr/>
          </p:nvSpPr>
          <p:spPr bwMode="auto">
            <a:xfrm>
              <a:off x="4807008" y="5467440"/>
              <a:ext cx="80963" cy="1588"/>
            </a:xfrm>
            <a:custGeom>
              <a:avLst/>
              <a:gdLst>
                <a:gd name="T0" fmla="*/ 223 w 223"/>
                <a:gd name="T1" fmla="*/ 6 h 6"/>
                <a:gd name="T2" fmla="*/ 0 w 223"/>
                <a:gd name="T3" fmla="*/ 6 h 6"/>
                <a:gd name="T4" fmla="*/ 0 w 223"/>
                <a:gd name="T5" fmla="*/ 0 h 6"/>
                <a:gd name="T6" fmla="*/ 222 w 223"/>
                <a:gd name="T7" fmla="*/ 0 h 6"/>
                <a:gd name="T8" fmla="*/ 223 w 223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3" h="6">
                  <a:moveTo>
                    <a:pt x="223" y="6"/>
                  </a:moveTo>
                  <a:cubicBezTo>
                    <a:pt x="148" y="6"/>
                    <a:pt x="74" y="6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74" y="0"/>
                    <a:pt x="148" y="0"/>
                    <a:pt x="222" y="0"/>
                  </a:cubicBezTo>
                  <a:cubicBezTo>
                    <a:pt x="222" y="2"/>
                    <a:pt x="223" y="4"/>
                    <a:pt x="223" y="6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98" name="Freeform 118"/>
            <p:cNvSpPr>
              <a:spLocks/>
            </p:cNvSpPr>
            <p:nvPr/>
          </p:nvSpPr>
          <p:spPr bwMode="auto">
            <a:xfrm>
              <a:off x="4841933" y="6018312"/>
              <a:ext cx="28575" cy="19050"/>
            </a:xfrm>
            <a:custGeom>
              <a:avLst/>
              <a:gdLst>
                <a:gd name="T0" fmla="*/ 76 w 76"/>
                <a:gd name="T1" fmla="*/ 0 h 51"/>
                <a:gd name="T2" fmla="*/ 0 w 76"/>
                <a:gd name="T3" fmla="*/ 46 h 51"/>
                <a:gd name="T4" fmla="*/ 11 w 76"/>
                <a:gd name="T5" fmla="*/ 11 h 51"/>
                <a:gd name="T6" fmla="*/ 76 w 76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51">
                  <a:moveTo>
                    <a:pt x="76" y="0"/>
                  </a:moveTo>
                  <a:cubicBezTo>
                    <a:pt x="66" y="45"/>
                    <a:pt x="54" y="51"/>
                    <a:pt x="0" y="46"/>
                  </a:cubicBezTo>
                  <a:cubicBezTo>
                    <a:pt x="3" y="33"/>
                    <a:pt x="4" y="14"/>
                    <a:pt x="11" y="11"/>
                  </a:cubicBezTo>
                  <a:cubicBezTo>
                    <a:pt x="29" y="4"/>
                    <a:pt x="50" y="4"/>
                    <a:pt x="76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99" name="Freeform 119"/>
            <p:cNvSpPr>
              <a:spLocks/>
            </p:cNvSpPr>
            <p:nvPr/>
          </p:nvSpPr>
          <p:spPr bwMode="auto">
            <a:xfrm>
              <a:off x="4760970" y="5989736"/>
              <a:ext cx="28575" cy="17463"/>
            </a:xfrm>
            <a:custGeom>
              <a:avLst/>
              <a:gdLst>
                <a:gd name="T0" fmla="*/ 0 w 80"/>
                <a:gd name="T1" fmla="*/ 47 h 47"/>
                <a:gd name="T2" fmla="*/ 19 w 80"/>
                <a:gd name="T3" fmla="*/ 10 h 47"/>
                <a:gd name="T4" fmla="*/ 67 w 80"/>
                <a:gd name="T5" fmla="*/ 0 h 47"/>
                <a:gd name="T6" fmla="*/ 79 w 80"/>
                <a:gd name="T7" fmla="*/ 19 h 47"/>
                <a:gd name="T8" fmla="*/ 63 w 80"/>
                <a:gd name="T9" fmla="*/ 37 h 47"/>
                <a:gd name="T10" fmla="*/ 0 w 80"/>
                <a:gd name="T11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47">
                  <a:moveTo>
                    <a:pt x="0" y="47"/>
                  </a:moveTo>
                  <a:cubicBezTo>
                    <a:pt x="8" y="30"/>
                    <a:pt x="11" y="15"/>
                    <a:pt x="19" y="10"/>
                  </a:cubicBezTo>
                  <a:cubicBezTo>
                    <a:pt x="33" y="3"/>
                    <a:pt x="51" y="1"/>
                    <a:pt x="67" y="0"/>
                  </a:cubicBezTo>
                  <a:cubicBezTo>
                    <a:pt x="71" y="0"/>
                    <a:pt x="80" y="13"/>
                    <a:pt x="79" y="19"/>
                  </a:cubicBezTo>
                  <a:cubicBezTo>
                    <a:pt x="79" y="26"/>
                    <a:pt x="70" y="36"/>
                    <a:pt x="63" y="37"/>
                  </a:cubicBezTo>
                  <a:cubicBezTo>
                    <a:pt x="46" y="42"/>
                    <a:pt x="28" y="43"/>
                    <a:pt x="0" y="47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200" name="Freeform 120"/>
            <p:cNvSpPr>
              <a:spLocks/>
            </p:cNvSpPr>
            <p:nvPr/>
          </p:nvSpPr>
          <p:spPr bwMode="auto">
            <a:xfrm>
              <a:off x="4767320" y="6070700"/>
              <a:ext cx="22225" cy="23813"/>
            </a:xfrm>
            <a:custGeom>
              <a:avLst/>
              <a:gdLst>
                <a:gd name="T0" fmla="*/ 30 w 61"/>
                <a:gd name="T1" fmla="*/ 0 h 68"/>
                <a:gd name="T2" fmla="*/ 61 w 61"/>
                <a:gd name="T3" fmla="*/ 39 h 68"/>
                <a:gd name="T4" fmla="*/ 33 w 61"/>
                <a:gd name="T5" fmla="*/ 68 h 68"/>
                <a:gd name="T6" fmla="*/ 2 w 61"/>
                <a:gd name="T7" fmla="*/ 42 h 68"/>
                <a:gd name="T8" fmla="*/ 30 w 61"/>
                <a:gd name="T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68">
                  <a:moveTo>
                    <a:pt x="30" y="0"/>
                  </a:moveTo>
                  <a:cubicBezTo>
                    <a:pt x="44" y="17"/>
                    <a:pt x="61" y="28"/>
                    <a:pt x="61" y="39"/>
                  </a:cubicBezTo>
                  <a:cubicBezTo>
                    <a:pt x="61" y="50"/>
                    <a:pt x="43" y="68"/>
                    <a:pt x="33" y="68"/>
                  </a:cubicBezTo>
                  <a:cubicBezTo>
                    <a:pt x="22" y="68"/>
                    <a:pt x="3" y="53"/>
                    <a:pt x="2" y="42"/>
                  </a:cubicBezTo>
                  <a:cubicBezTo>
                    <a:pt x="0" y="31"/>
                    <a:pt x="16" y="18"/>
                    <a:pt x="30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201" name="Freeform 121"/>
            <p:cNvSpPr>
              <a:spLocks/>
            </p:cNvSpPr>
            <p:nvPr/>
          </p:nvSpPr>
          <p:spPr bwMode="auto">
            <a:xfrm>
              <a:off x="5175312" y="6073875"/>
              <a:ext cx="26988" cy="20638"/>
            </a:xfrm>
            <a:custGeom>
              <a:avLst/>
              <a:gdLst>
                <a:gd name="T0" fmla="*/ 74 w 74"/>
                <a:gd name="T1" fmla="*/ 29 h 58"/>
                <a:gd name="T2" fmla="*/ 31 w 74"/>
                <a:gd name="T3" fmla="*/ 57 h 58"/>
                <a:gd name="T4" fmla="*/ 0 w 74"/>
                <a:gd name="T5" fmla="*/ 29 h 58"/>
                <a:gd name="T6" fmla="*/ 31 w 74"/>
                <a:gd name="T7" fmla="*/ 1 h 58"/>
                <a:gd name="T8" fmla="*/ 74 w 74"/>
                <a:gd name="T9" fmla="*/ 2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58">
                  <a:moveTo>
                    <a:pt x="74" y="29"/>
                  </a:moveTo>
                  <a:cubicBezTo>
                    <a:pt x="54" y="43"/>
                    <a:pt x="42" y="58"/>
                    <a:pt x="31" y="57"/>
                  </a:cubicBezTo>
                  <a:cubicBezTo>
                    <a:pt x="20" y="56"/>
                    <a:pt x="10" y="39"/>
                    <a:pt x="0" y="29"/>
                  </a:cubicBezTo>
                  <a:cubicBezTo>
                    <a:pt x="10" y="19"/>
                    <a:pt x="20" y="2"/>
                    <a:pt x="31" y="1"/>
                  </a:cubicBezTo>
                  <a:cubicBezTo>
                    <a:pt x="42" y="0"/>
                    <a:pt x="54" y="15"/>
                    <a:pt x="74" y="2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202" name="Freeform 122"/>
            <p:cNvSpPr>
              <a:spLocks/>
            </p:cNvSpPr>
            <p:nvPr/>
          </p:nvSpPr>
          <p:spPr bwMode="auto">
            <a:xfrm>
              <a:off x="4857808" y="6108801"/>
              <a:ext cx="25400" cy="22225"/>
            </a:xfrm>
            <a:custGeom>
              <a:avLst/>
              <a:gdLst>
                <a:gd name="T0" fmla="*/ 70 w 70"/>
                <a:gd name="T1" fmla="*/ 31 h 60"/>
                <a:gd name="T2" fmla="*/ 27 w 70"/>
                <a:gd name="T3" fmla="*/ 58 h 60"/>
                <a:gd name="T4" fmla="*/ 0 w 70"/>
                <a:gd name="T5" fmla="*/ 28 h 60"/>
                <a:gd name="T6" fmla="*/ 29 w 70"/>
                <a:gd name="T7" fmla="*/ 1 h 60"/>
                <a:gd name="T8" fmla="*/ 70 w 70"/>
                <a:gd name="T9" fmla="*/ 3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0">
                  <a:moveTo>
                    <a:pt x="70" y="31"/>
                  </a:moveTo>
                  <a:cubicBezTo>
                    <a:pt x="50" y="44"/>
                    <a:pt x="37" y="60"/>
                    <a:pt x="27" y="58"/>
                  </a:cubicBezTo>
                  <a:cubicBezTo>
                    <a:pt x="16" y="56"/>
                    <a:pt x="0" y="38"/>
                    <a:pt x="0" y="28"/>
                  </a:cubicBezTo>
                  <a:cubicBezTo>
                    <a:pt x="1" y="18"/>
                    <a:pt x="18" y="2"/>
                    <a:pt x="29" y="1"/>
                  </a:cubicBezTo>
                  <a:cubicBezTo>
                    <a:pt x="39" y="0"/>
                    <a:pt x="51" y="16"/>
                    <a:pt x="70" y="31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203" name="Freeform 123"/>
            <p:cNvSpPr>
              <a:spLocks/>
            </p:cNvSpPr>
            <p:nvPr/>
          </p:nvSpPr>
          <p:spPr bwMode="auto">
            <a:xfrm>
              <a:off x="4816533" y="5980211"/>
              <a:ext cx="25400" cy="22225"/>
            </a:xfrm>
            <a:custGeom>
              <a:avLst/>
              <a:gdLst>
                <a:gd name="T0" fmla="*/ 6 w 73"/>
                <a:gd name="T1" fmla="*/ 63 h 63"/>
                <a:gd name="T2" fmla="*/ 58 w 73"/>
                <a:gd name="T3" fmla="*/ 12 h 63"/>
                <a:gd name="T4" fmla="*/ 73 w 73"/>
                <a:gd name="T5" fmla="*/ 30 h 63"/>
                <a:gd name="T6" fmla="*/ 60 w 73"/>
                <a:gd name="T7" fmla="*/ 50 h 63"/>
                <a:gd name="T8" fmla="*/ 6 w 73"/>
                <a:gd name="T9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63">
                  <a:moveTo>
                    <a:pt x="6" y="63"/>
                  </a:moveTo>
                  <a:cubicBezTo>
                    <a:pt x="0" y="25"/>
                    <a:pt x="28" y="0"/>
                    <a:pt x="58" y="12"/>
                  </a:cubicBezTo>
                  <a:cubicBezTo>
                    <a:pt x="64" y="15"/>
                    <a:pt x="72" y="24"/>
                    <a:pt x="73" y="30"/>
                  </a:cubicBezTo>
                  <a:cubicBezTo>
                    <a:pt x="73" y="36"/>
                    <a:pt x="66" y="47"/>
                    <a:pt x="60" y="50"/>
                  </a:cubicBezTo>
                  <a:cubicBezTo>
                    <a:pt x="44" y="56"/>
                    <a:pt x="26" y="59"/>
                    <a:pt x="6" y="63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204" name="Freeform 124"/>
            <p:cNvSpPr>
              <a:spLocks/>
            </p:cNvSpPr>
            <p:nvPr/>
          </p:nvSpPr>
          <p:spPr bwMode="auto">
            <a:xfrm>
              <a:off x="5297551" y="6032599"/>
              <a:ext cx="22225" cy="25400"/>
            </a:xfrm>
            <a:custGeom>
              <a:avLst/>
              <a:gdLst>
                <a:gd name="T0" fmla="*/ 30 w 60"/>
                <a:gd name="T1" fmla="*/ 0 h 69"/>
                <a:gd name="T2" fmla="*/ 58 w 60"/>
                <a:gd name="T3" fmla="*/ 42 h 69"/>
                <a:gd name="T4" fmla="*/ 27 w 60"/>
                <a:gd name="T5" fmla="*/ 68 h 69"/>
                <a:gd name="T6" fmla="*/ 0 w 60"/>
                <a:gd name="T7" fmla="*/ 42 h 69"/>
                <a:gd name="T8" fmla="*/ 30 w 60"/>
                <a:gd name="T9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9">
                  <a:moveTo>
                    <a:pt x="30" y="0"/>
                  </a:moveTo>
                  <a:cubicBezTo>
                    <a:pt x="44" y="20"/>
                    <a:pt x="60" y="33"/>
                    <a:pt x="58" y="42"/>
                  </a:cubicBezTo>
                  <a:cubicBezTo>
                    <a:pt x="55" y="53"/>
                    <a:pt x="39" y="67"/>
                    <a:pt x="27" y="68"/>
                  </a:cubicBezTo>
                  <a:cubicBezTo>
                    <a:pt x="19" y="69"/>
                    <a:pt x="0" y="52"/>
                    <a:pt x="0" y="42"/>
                  </a:cubicBezTo>
                  <a:cubicBezTo>
                    <a:pt x="0" y="31"/>
                    <a:pt x="15" y="20"/>
                    <a:pt x="30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205" name="Freeform 125"/>
            <p:cNvSpPr>
              <a:spLocks/>
            </p:cNvSpPr>
            <p:nvPr/>
          </p:nvSpPr>
          <p:spPr bwMode="auto">
            <a:xfrm>
              <a:off x="5426140" y="6048475"/>
              <a:ext cx="22225" cy="23813"/>
            </a:xfrm>
            <a:custGeom>
              <a:avLst/>
              <a:gdLst>
                <a:gd name="T0" fmla="*/ 32 w 61"/>
                <a:gd name="T1" fmla="*/ 0 h 68"/>
                <a:gd name="T2" fmla="*/ 59 w 61"/>
                <a:gd name="T3" fmla="*/ 42 h 68"/>
                <a:gd name="T4" fmla="*/ 29 w 61"/>
                <a:gd name="T5" fmla="*/ 68 h 68"/>
                <a:gd name="T6" fmla="*/ 1 w 61"/>
                <a:gd name="T7" fmla="*/ 40 h 68"/>
                <a:gd name="T8" fmla="*/ 32 w 61"/>
                <a:gd name="T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68">
                  <a:moveTo>
                    <a:pt x="32" y="0"/>
                  </a:moveTo>
                  <a:cubicBezTo>
                    <a:pt x="46" y="20"/>
                    <a:pt x="61" y="33"/>
                    <a:pt x="59" y="42"/>
                  </a:cubicBezTo>
                  <a:cubicBezTo>
                    <a:pt x="57" y="53"/>
                    <a:pt x="39" y="68"/>
                    <a:pt x="29" y="68"/>
                  </a:cubicBezTo>
                  <a:cubicBezTo>
                    <a:pt x="19" y="67"/>
                    <a:pt x="2" y="51"/>
                    <a:pt x="1" y="40"/>
                  </a:cubicBezTo>
                  <a:cubicBezTo>
                    <a:pt x="0" y="31"/>
                    <a:pt x="16" y="19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206" name="Freeform 126"/>
            <p:cNvSpPr>
              <a:spLocks/>
            </p:cNvSpPr>
            <p:nvPr/>
          </p:nvSpPr>
          <p:spPr bwMode="auto">
            <a:xfrm>
              <a:off x="4311702" y="5588092"/>
              <a:ext cx="46038" cy="63501"/>
            </a:xfrm>
            <a:custGeom>
              <a:avLst/>
              <a:gdLst>
                <a:gd name="T0" fmla="*/ 22 w 132"/>
                <a:gd name="T1" fmla="*/ 0 h 174"/>
                <a:gd name="T2" fmla="*/ 67 w 132"/>
                <a:gd name="T3" fmla="*/ 76 h 174"/>
                <a:gd name="T4" fmla="*/ 62 w 132"/>
                <a:gd name="T5" fmla="*/ 94 h 174"/>
                <a:gd name="T6" fmla="*/ 101 w 132"/>
                <a:gd name="T7" fmla="*/ 154 h 174"/>
                <a:gd name="T8" fmla="*/ 132 w 132"/>
                <a:gd name="T9" fmla="*/ 152 h 174"/>
                <a:gd name="T10" fmla="*/ 62 w 132"/>
                <a:gd name="T11" fmla="*/ 152 h 174"/>
                <a:gd name="T12" fmla="*/ 41 w 132"/>
                <a:gd name="T13" fmla="*/ 82 h 174"/>
                <a:gd name="T14" fmla="*/ 22 w 132"/>
                <a:gd name="T1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2" h="174">
                  <a:moveTo>
                    <a:pt x="22" y="0"/>
                  </a:moveTo>
                  <a:cubicBezTo>
                    <a:pt x="16" y="55"/>
                    <a:pt x="17" y="56"/>
                    <a:pt x="67" y="76"/>
                  </a:cubicBezTo>
                  <a:cubicBezTo>
                    <a:pt x="66" y="82"/>
                    <a:pt x="65" y="89"/>
                    <a:pt x="62" y="94"/>
                  </a:cubicBezTo>
                  <a:cubicBezTo>
                    <a:pt x="50" y="130"/>
                    <a:pt x="65" y="153"/>
                    <a:pt x="101" y="154"/>
                  </a:cubicBezTo>
                  <a:cubicBezTo>
                    <a:pt x="112" y="154"/>
                    <a:pt x="122" y="153"/>
                    <a:pt x="132" y="152"/>
                  </a:cubicBezTo>
                  <a:cubicBezTo>
                    <a:pt x="109" y="174"/>
                    <a:pt x="81" y="172"/>
                    <a:pt x="62" y="152"/>
                  </a:cubicBezTo>
                  <a:cubicBezTo>
                    <a:pt x="49" y="138"/>
                    <a:pt x="49" y="112"/>
                    <a:pt x="41" y="82"/>
                  </a:cubicBezTo>
                  <a:cubicBezTo>
                    <a:pt x="5" y="64"/>
                    <a:pt x="0" y="5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207" name="Freeform 127"/>
            <p:cNvSpPr>
              <a:spLocks/>
            </p:cNvSpPr>
            <p:nvPr/>
          </p:nvSpPr>
          <p:spPr bwMode="auto">
            <a:xfrm>
              <a:off x="5194362" y="6031012"/>
              <a:ext cx="26988" cy="20638"/>
            </a:xfrm>
            <a:custGeom>
              <a:avLst/>
              <a:gdLst>
                <a:gd name="T0" fmla="*/ 76 w 76"/>
                <a:gd name="T1" fmla="*/ 29 h 56"/>
                <a:gd name="T2" fmla="*/ 29 w 76"/>
                <a:gd name="T3" fmla="*/ 54 h 56"/>
                <a:gd name="T4" fmla="*/ 0 w 76"/>
                <a:gd name="T5" fmla="*/ 25 h 56"/>
                <a:gd name="T6" fmla="*/ 31 w 76"/>
                <a:gd name="T7" fmla="*/ 0 h 56"/>
                <a:gd name="T8" fmla="*/ 76 w 76"/>
                <a:gd name="T9" fmla="*/ 2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56">
                  <a:moveTo>
                    <a:pt x="76" y="29"/>
                  </a:moveTo>
                  <a:cubicBezTo>
                    <a:pt x="54" y="42"/>
                    <a:pt x="40" y="56"/>
                    <a:pt x="29" y="54"/>
                  </a:cubicBezTo>
                  <a:cubicBezTo>
                    <a:pt x="18" y="53"/>
                    <a:pt x="9" y="35"/>
                    <a:pt x="0" y="25"/>
                  </a:cubicBezTo>
                  <a:cubicBezTo>
                    <a:pt x="10" y="16"/>
                    <a:pt x="20" y="0"/>
                    <a:pt x="31" y="0"/>
                  </a:cubicBezTo>
                  <a:cubicBezTo>
                    <a:pt x="43" y="0"/>
                    <a:pt x="54" y="15"/>
                    <a:pt x="76" y="2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208" name="Freeform 128"/>
            <p:cNvSpPr>
              <a:spLocks/>
            </p:cNvSpPr>
            <p:nvPr/>
          </p:nvSpPr>
          <p:spPr bwMode="auto">
            <a:xfrm>
              <a:off x="4951472" y="6091338"/>
              <a:ext cx="26988" cy="22225"/>
            </a:xfrm>
            <a:custGeom>
              <a:avLst/>
              <a:gdLst>
                <a:gd name="T0" fmla="*/ 75 w 75"/>
                <a:gd name="T1" fmla="*/ 29 h 58"/>
                <a:gd name="T2" fmla="*/ 32 w 75"/>
                <a:gd name="T3" fmla="*/ 57 h 58"/>
                <a:gd name="T4" fmla="*/ 0 w 75"/>
                <a:gd name="T5" fmla="*/ 29 h 58"/>
                <a:gd name="T6" fmla="*/ 31 w 75"/>
                <a:gd name="T7" fmla="*/ 1 h 58"/>
                <a:gd name="T8" fmla="*/ 75 w 75"/>
                <a:gd name="T9" fmla="*/ 2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58">
                  <a:moveTo>
                    <a:pt x="75" y="29"/>
                  </a:moveTo>
                  <a:cubicBezTo>
                    <a:pt x="55" y="43"/>
                    <a:pt x="43" y="58"/>
                    <a:pt x="32" y="57"/>
                  </a:cubicBezTo>
                  <a:cubicBezTo>
                    <a:pt x="21" y="56"/>
                    <a:pt x="11" y="39"/>
                    <a:pt x="0" y="29"/>
                  </a:cubicBezTo>
                  <a:cubicBezTo>
                    <a:pt x="11" y="19"/>
                    <a:pt x="20" y="2"/>
                    <a:pt x="31" y="1"/>
                  </a:cubicBezTo>
                  <a:cubicBezTo>
                    <a:pt x="42" y="0"/>
                    <a:pt x="55" y="15"/>
                    <a:pt x="75" y="2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209" name="Freeform 129"/>
            <p:cNvSpPr>
              <a:spLocks/>
            </p:cNvSpPr>
            <p:nvPr/>
          </p:nvSpPr>
          <p:spPr bwMode="auto">
            <a:xfrm>
              <a:off x="5334064" y="6102451"/>
              <a:ext cx="20638" cy="22225"/>
            </a:xfrm>
            <a:custGeom>
              <a:avLst/>
              <a:gdLst>
                <a:gd name="T0" fmla="*/ 37 w 58"/>
                <a:gd name="T1" fmla="*/ 0 h 60"/>
                <a:gd name="T2" fmla="*/ 56 w 58"/>
                <a:gd name="T3" fmla="*/ 34 h 60"/>
                <a:gd name="T4" fmla="*/ 25 w 58"/>
                <a:gd name="T5" fmla="*/ 59 h 60"/>
                <a:gd name="T6" fmla="*/ 0 w 58"/>
                <a:gd name="T7" fmla="*/ 33 h 60"/>
                <a:gd name="T8" fmla="*/ 23 w 58"/>
                <a:gd name="T9" fmla="*/ 0 h 60"/>
                <a:gd name="T10" fmla="*/ 37 w 58"/>
                <a:gd name="T1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60">
                  <a:moveTo>
                    <a:pt x="37" y="0"/>
                  </a:moveTo>
                  <a:cubicBezTo>
                    <a:pt x="44" y="12"/>
                    <a:pt x="58" y="25"/>
                    <a:pt x="56" y="34"/>
                  </a:cubicBezTo>
                  <a:cubicBezTo>
                    <a:pt x="53" y="45"/>
                    <a:pt x="37" y="58"/>
                    <a:pt x="25" y="59"/>
                  </a:cubicBezTo>
                  <a:cubicBezTo>
                    <a:pt x="17" y="60"/>
                    <a:pt x="0" y="42"/>
                    <a:pt x="0" y="33"/>
                  </a:cubicBezTo>
                  <a:cubicBezTo>
                    <a:pt x="0" y="22"/>
                    <a:pt x="15" y="11"/>
                    <a:pt x="23" y="0"/>
                  </a:cubicBezTo>
                  <a:cubicBezTo>
                    <a:pt x="28" y="0"/>
                    <a:pt x="32" y="0"/>
                    <a:pt x="37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210" name="Freeform 130"/>
            <p:cNvSpPr>
              <a:spLocks/>
            </p:cNvSpPr>
            <p:nvPr/>
          </p:nvSpPr>
          <p:spPr bwMode="auto">
            <a:xfrm>
              <a:off x="4362502" y="5613493"/>
              <a:ext cx="28575" cy="36513"/>
            </a:xfrm>
            <a:custGeom>
              <a:avLst/>
              <a:gdLst>
                <a:gd name="T0" fmla="*/ 0 w 77"/>
                <a:gd name="T1" fmla="*/ 74 h 103"/>
                <a:gd name="T2" fmla="*/ 9 w 77"/>
                <a:gd name="T3" fmla="*/ 29 h 103"/>
                <a:gd name="T4" fmla="*/ 61 w 77"/>
                <a:gd name="T5" fmla="*/ 73 h 103"/>
                <a:gd name="T6" fmla="*/ 45 w 77"/>
                <a:gd name="T7" fmla="*/ 4 h 103"/>
                <a:gd name="T8" fmla="*/ 77 w 77"/>
                <a:gd name="T9" fmla="*/ 0 h 103"/>
                <a:gd name="T10" fmla="*/ 67 w 77"/>
                <a:gd name="T11" fmla="*/ 37 h 103"/>
                <a:gd name="T12" fmla="*/ 66 w 77"/>
                <a:gd name="T13" fmla="*/ 100 h 103"/>
                <a:gd name="T14" fmla="*/ 58 w 77"/>
                <a:gd name="T15" fmla="*/ 103 h 103"/>
                <a:gd name="T16" fmla="*/ 17 w 77"/>
                <a:gd name="T17" fmla="*/ 49 h 103"/>
                <a:gd name="T18" fmla="*/ 0 w 77"/>
                <a:gd name="T19" fmla="*/ 7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7" h="103">
                  <a:moveTo>
                    <a:pt x="0" y="74"/>
                  </a:moveTo>
                  <a:cubicBezTo>
                    <a:pt x="3" y="61"/>
                    <a:pt x="5" y="48"/>
                    <a:pt x="9" y="29"/>
                  </a:cubicBezTo>
                  <a:cubicBezTo>
                    <a:pt x="27" y="44"/>
                    <a:pt x="42" y="57"/>
                    <a:pt x="61" y="73"/>
                  </a:cubicBezTo>
                  <a:cubicBezTo>
                    <a:pt x="55" y="47"/>
                    <a:pt x="50" y="26"/>
                    <a:pt x="45" y="4"/>
                  </a:cubicBezTo>
                  <a:cubicBezTo>
                    <a:pt x="56" y="3"/>
                    <a:pt x="66" y="2"/>
                    <a:pt x="77" y="0"/>
                  </a:cubicBezTo>
                  <a:cubicBezTo>
                    <a:pt x="73" y="13"/>
                    <a:pt x="68" y="25"/>
                    <a:pt x="67" y="37"/>
                  </a:cubicBezTo>
                  <a:cubicBezTo>
                    <a:pt x="65" y="58"/>
                    <a:pt x="66" y="79"/>
                    <a:pt x="66" y="100"/>
                  </a:cubicBezTo>
                  <a:cubicBezTo>
                    <a:pt x="64" y="101"/>
                    <a:pt x="61" y="102"/>
                    <a:pt x="58" y="103"/>
                  </a:cubicBezTo>
                  <a:cubicBezTo>
                    <a:pt x="45" y="86"/>
                    <a:pt x="32" y="68"/>
                    <a:pt x="17" y="49"/>
                  </a:cubicBezTo>
                  <a:cubicBezTo>
                    <a:pt x="11" y="58"/>
                    <a:pt x="6" y="66"/>
                    <a:pt x="0" y="7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211" name="Freeform 131"/>
            <p:cNvSpPr>
              <a:spLocks/>
            </p:cNvSpPr>
            <p:nvPr/>
          </p:nvSpPr>
          <p:spPr bwMode="auto">
            <a:xfrm>
              <a:off x="4703819" y="5961161"/>
              <a:ext cx="30163" cy="19050"/>
            </a:xfrm>
            <a:custGeom>
              <a:avLst/>
              <a:gdLst>
                <a:gd name="T0" fmla="*/ 0 w 81"/>
                <a:gd name="T1" fmla="*/ 32 h 53"/>
                <a:gd name="T2" fmla="*/ 36 w 81"/>
                <a:gd name="T3" fmla="*/ 2 h 53"/>
                <a:gd name="T4" fmla="*/ 81 w 81"/>
                <a:gd name="T5" fmla="*/ 14 h 53"/>
                <a:gd name="T6" fmla="*/ 0 w 81"/>
                <a:gd name="T7" fmla="*/ 3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53">
                  <a:moveTo>
                    <a:pt x="0" y="32"/>
                  </a:moveTo>
                  <a:cubicBezTo>
                    <a:pt x="15" y="19"/>
                    <a:pt x="25" y="4"/>
                    <a:pt x="36" y="2"/>
                  </a:cubicBezTo>
                  <a:cubicBezTo>
                    <a:pt x="50" y="0"/>
                    <a:pt x="65" y="9"/>
                    <a:pt x="81" y="14"/>
                  </a:cubicBezTo>
                  <a:cubicBezTo>
                    <a:pt x="62" y="53"/>
                    <a:pt x="38" y="49"/>
                    <a:pt x="0" y="3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212" name="Freeform 132"/>
            <p:cNvSpPr>
              <a:spLocks/>
            </p:cNvSpPr>
            <p:nvPr/>
          </p:nvSpPr>
          <p:spPr bwMode="auto">
            <a:xfrm>
              <a:off x="4980047" y="6021487"/>
              <a:ext cx="22225" cy="17463"/>
            </a:xfrm>
            <a:custGeom>
              <a:avLst/>
              <a:gdLst>
                <a:gd name="T0" fmla="*/ 62 w 62"/>
                <a:gd name="T1" fmla="*/ 27 h 48"/>
                <a:gd name="T2" fmla="*/ 26 w 62"/>
                <a:gd name="T3" fmla="*/ 47 h 48"/>
                <a:gd name="T4" fmla="*/ 0 w 62"/>
                <a:gd name="T5" fmla="*/ 26 h 48"/>
                <a:gd name="T6" fmla="*/ 30 w 62"/>
                <a:gd name="T7" fmla="*/ 2 h 48"/>
                <a:gd name="T8" fmla="*/ 62 w 62"/>
                <a:gd name="T9" fmla="*/ 2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48">
                  <a:moveTo>
                    <a:pt x="62" y="27"/>
                  </a:moveTo>
                  <a:cubicBezTo>
                    <a:pt x="44" y="38"/>
                    <a:pt x="34" y="48"/>
                    <a:pt x="26" y="47"/>
                  </a:cubicBezTo>
                  <a:cubicBezTo>
                    <a:pt x="17" y="45"/>
                    <a:pt x="9" y="33"/>
                    <a:pt x="0" y="26"/>
                  </a:cubicBezTo>
                  <a:cubicBezTo>
                    <a:pt x="10" y="17"/>
                    <a:pt x="18" y="5"/>
                    <a:pt x="30" y="2"/>
                  </a:cubicBezTo>
                  <a:cubicBezTo>
                    <a:pt x="35" y="0"/>
                    <a:pt x="46" y="14"/>
                    <a:pt x="62" y="27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213" name="Freeform 133"/>
            <p:cNvSpPr>
              <a:spLocks/>
            </p:cNvSpPr>
            <p:nvPr/>
          </p:nvSpPr>
          <p:spPr bwMode="auto">
            <a:xfrm>
              <a:off x="5013385" y="5988149"/>
              <a:ext cx="22225" cy="17463"/>
            </a:xfrm>
            <a:custGeom>
              <a:avLst/>
              <a:gdLst>
                <a:gd name="T0" fmla="*/ 63 w 63"/>
                <a:gd name="T1" fmla="*/ 28 h 46"/>
                <a:gd name="T2" fmla="*/ 24 w 63"/>
                <a:gd name="T3" fmla="*/ 45 h 46"/>
                <a:gd name="T4" fmla="*/ 0 w 63"/>
                <a:gd name="T5" fmla="*/ 24 h 46"/>
                <a:gd name="T6" fmla="*/ 26 w 63"/>
                <a:gd name="T7" fmla="*/ 1 h 46"/>
                <a:gd name="T8" fmla="*/ 63 w 63"/>
                <a:gd name="T9" fmla="*/ 2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46">
                  <a:moveTo>
                    <a:pt x="63" y="28"/>
                  </a:moveTo>
                  <a:cubicBezTo>
                    <a:pt x="43" y="37"/>
                    <a:pt x="33" y="46"/>
                    <a:pt x="24" y="45"/>
                  </a:cubicBezTo>
                  <a:cubicBezTo>
                    <a:pt x="15" y="43"/>
                    <a:pt x="8" y="32"/>
                    <a:pt x="0" y="24"/>
                  </a:cubicBezTo>
                  <a:cubicBezTo>
                    <a:pt x="9" y="16"/>
                    <a:pt x="16" y="1"/>
                    <a:pt x="26" y="1"/>
                  </a:cubicBezTo>
                  <a:cubicBezTo>
                    <a:pt x="34" y="0"/>
                    <a:pt x="44" y="13"/>
                    <a:pt x="63" y="28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214" name="Freeform 134"/>
            <p:cNvSpPr>
              <a:spLocks/>
            </p:cNvSpPr>
            <p:nvPr/>
          </p:nvSpPr>
          <p:spPr bwMode="auto">
            <a:xfrm>
              <a:off x="5045135" y="6037362"/>
              <a:ext cx="20638" cy="14288"/>
            </a:xfrm>
            <a:custGeom>
              <a:avLst/>
              <a:gdLst>
                <a:gd name="T0" fmla="*/ 54 w 54"/>
                <a:gd name="T1" fmla="*/ 26 h 43"/>
                <a:gd name="T2" fmla="*/ 24 w 54"/>
                <a:gd name="T3" fmla="*/ 42 h 43"/>
                <a:gd name="T4" fmla="*/ 2 w 54"/>
                <a:gd name="T5" fmla="*/ 20 h 43"/>
                <a:gd name="T6" fmla="*/ 21 w 54"/>
                <a:gd name="T7" fmla="*/ 1 h 43"/>
                <a:gd name="T8" fmla="*/ 53 w 54"/>
                <a:gd name="T9" fmla="*/ 13 h 43"/>
                <a:gd name="T10" fmla="*/ 54 w 54"/>
                <a:gd name="T11" fmla="*/ 2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43">
                  <a:moveTo>
                    <a:pt x="54" y="26"/>
                  </a:moveTo>
                  <a:cubicBezTo>
                    <a:pt x="44" y="32"/>
                    <a:pt x="34" y="43"/>
                    <a:pt x="24" y="42"/>
                  </a:cubicBezTo>
                  <a:cubicBezTo>
                    <a:pt x="16" y="42"/>
                    <a:pt x="5" y="30"/>
                    <a:pt x="2" y="20"/>
                  </a:cubicBezTo>
                  <a:cubicBezTo>
                    <a:pt x="0" y="16"/>
                    <a:pt x="14" y="1"/>
                    <a:pt x="21" y="1"/>
                  </a:cubicBezTo>
                  <a:cubicBezTo>
                    <a:pt x="31" y="0"/>
                    <a:pt x="43" y="8"/>
                    <a:pt x="53" y="13"/>
                  </a:cubicBezTo>
                  <a:cubicBezTo>
                    <a:pt x="54" y="17"/>
                    <a:pt x="54" y="22"/>
                    <a:pt x="54" y="26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215" name="Freeform 135"/>
            <p:cNvSpPr>
              <a:spLocks/>
            </p:cNvSpPr>
            <p:nvPr/>
          </p:nvSpPr>
          <p:spPr bwMode="auto">
            <a:xfrm>
              <a:off x="4926072" y="6037362"/>
              <a:ext cx="17463" cy="19050"/>
            </a:xfrm>
            <a:custGeom>
              <a:avLst/>
              <a:gdLst>
                <a:gd name="T0" fmla="*/ 23 w 49"/>
                <a:gd name="T1" fmla="*/ 54 h 54"/>
                <a:gd name="T2" fmla="*/ 1 w 49"/>
                <a:gd name="T3" fmla="*/ 20 h 54"/>
                <a:gd name="T4" fmla="*/ 25 w 49"/>
                <a:gd name="T5" fmla="*/ 0 h 54"/>
                <a:gd name="T6" fmla="*/ 48 w 49"/>
                <a:gd name="T7" fmla="*/ 19 h 54"/>
                <a:gd name="T8" fmla="*/ 23 w 49"/>
                <a:gd name="T9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54">
                  <a:moveTo>
                    <a:pt x="23" y="54"/>
                  </a:moveTo>
                  <a:cubicBezTo>
                    <a:pt x="12" y="38"/>
                    <a:pt x="0" y="28"/>
                    <a:pt x="1" y="20"/>
                  </a:cubicBezTo>
                  <a:cubicBezTo>
                    <a:pt x="2" y="12"/>
                    <a:pt x="16" y="0"/>
                    <a:pt x="25" y="0"/>
                  </a:cubicBezTo>
                  <a:cubicBezTo>
                    <a:pt x="33" y="0"/>
                    <a:pt x="49" y="13"/>
                    <a:pt x="48" y="19"/>
                  </a:cubicBezTo>
                  <a:cubicBezTo>
                    <a:pt x="47" y="29"/>
                    <a:pt x="35" y="38"/>
                    <a:pt x="23" y="5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216" name="Freeform 136"/>
            <p:cNvSpPr>
              <a:spLocks/>
            </p:cNvSpPr>
            <p:nvPr/>
          </p:nvSpPr>
          <p:spPr bwMode="auto">
            <a:xfrm>
              <a:off x="5089586" y="6051650"/>
              <a:ext cx="22225" cy="15875"/>
            </a:xfrm>
            <a:custGeom>
              <a:avLst/>
              <a:gdLst>
                <a:gd name="T0" fmla="*/ 63 w 63"/>
                <a:gd name="T1" fmla="*/ 19 h 45"/>
                <a:gd name="T2" fmla="*/ 24 w 63"/>
                <a:gd name="T3" fmla="*/ 44 h 45"/>
                <a:gd name="T4" fmla="*/ 0 w 63"/>
                <a:gd name="T5" fmla="*/ 21 h 45"/>
                <a:gd name="T6" fmla="*/ 25 w 63"/>
                <a:gd name="T7" fmla="*/ 1 h 45"/>
                <a:gd name="T8" fmla="*/ 63 w 63"/>
                <a:gd name="T9" fmla="*/ 1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45">
                  <a:moveTo>
                    <a:pt x="63" y="19"/>
                  </a:moveTo>
                  <a:cubicBezTo>
                    <a:pt x="44" y="32"/>
                    <a:pt x="34" y="44"/>
                    <a:pt x="24" y="44"/>
                  </a:cubicBezTo>
                  <a:cubicBezTo>
                    <a:pt x="16" y="45"/>
                    <a:pt x="8" y="29"/>
                    <a:pt x="0" y="21"/>
                  </a:cubicBezTo>
                  <a:cubicBezTo>
                    <a:pt x="8" y="14"/>
                    <a:pt x="16" y="2"/>
                    <a:pt x="25" y="1"/>
                  </a:cubicBezTo>
                  <a:cubicBezTo>
                    <a:pt x="34" y="0"/>
                    <a:pt x="44" y="9"/>
                    <a:pt x="63" y="1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217" name="Freeform 137"/>
            <p:cNvSpPr>
              <a:spLocks/>
            </p:cNvSpPr>
            <p:nvPr/>
          </p:nvSpPr>
          <p:spPr bwMode="auto">
            <a:xfrm>
              <a:off x="5072123" y="5996086"/>
              <a:ext cx="17463" cy="20638"/>
            </a:xfrm>
            <a:custGeom>
              <a:avLst/>
              <a:gdLst>
                <a:gd name="T0" fmla="*/ 26 w 49"/>
                <a:gd name="T1" fmla="*/ 0 h 55"/>
                <a:gd name="T2" fmla="*/ 48 w 49"/>
                <a:gd name="T3" fmla="*/ 32 h 55"/>
                <a:gd name="T4" fmla="*/ 25 w 49"/>
                <a:gd name="T5" fmla="*/ 54 h 55"/>
                <a:gd name="T6" fmla="*/ 1 w 49"/>
                <a:gd name="T7" fmla="*/ 32 h 55"/>
                <a:gd name="T8" fmla="*/ 26 w 49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55">
                  <a:moveTo>
                    <a:pt x="26" y="0"/>
                  </a:moveTo>
                  <a:cubicBezTo>
                    <a:pt x="37" y="15"/>
                    <a:pt x="49" y="25"/>
                    <a:pt x="48" y="32"/>
                  </a:cubicBezTo>
                  <a:cubicBezTo>
                    <a:pt x="46" y="41"/>
                    <a:pt x="32" y="55"/>
                    <a:pt x="25" y="54"/>
                  </a:cubicBezTo>
                  <a:cubicBezTo>
                    <a:pt x="16" y="54"/>
                    <a:pt x="3" y="41"/>
                    <a:pt x="1" y="32"/>
                  </a:cubicBezTo>
                  <a:cubicBezTo>
                    <a:pt x="0" y="24"/>
                    <a:pt x="14" y="15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218" name="Freeform 138"/>
            <p:cNvSpPr>
              <a:spLocks/>
            </p:cNvSpPr>
            <p:nvPr/>
          </p:nvSpPr>
          <p:spPr bwMode="auto">
            <a:xfrm>
              <a:off x="5129274" y="6021487"/>
              <a:ext cx="17463" cy="19050"/>
            </a:xfrm>
            <a:custGeom>
              <a:avLst/>
              <a:gdLst>
                <a:gd name="T0" fmla="*/ 23 w 47"/>
                <a:gd name="T1" fmla="*/ 0 h 55"/>
                <a:gd name="T2" fmla="*/ 46 w 47"/>
                <a:gd name="T3" fmla="*/ 34 h 55"/>
                <a:gd name="T4" fmla="*/ 22 w 47"/>
                <a:gd name="T5" fmla="*/ 55 h 55"/>
                <a:gd name="T6" fmla="*/ 0 w 47"/>
                <a:gd name="T7" fmla="*/ 33 h 55"/>
                <a:gd name="T8" fmla="*/ 23 w 47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55">
                  <a:moveTo>
                    <a:pt x="23" y="0"/>
                  </a:moveTo>
                  <a:cubicBezTo>
                    <a:pt x="34" y="16"/>
                    <a:pt x="47" y="26"/>
                    <a:pt x="46" y="34"/>
                  </a:cubicBezTo>
                  <a:cubicBezTo>
                    <a:pt x="45" y="43"/>
                    <a:pt x="30" y="55"/>
                    <a:pt x="22" y="55"/>
                  </a:cubicBezTo>
                  <a:cubicBezTo>
                    <a:pt x="14" y="55"/>
                    <a:pt x="1" y="41"/>
                    <a:pt x="0" y="33"/>
                  </a:cubicBezTo>
                  <a:cubicBezTo>
                    <a:pt x="0" y="24"/>
                    <a:pt x="12" y="15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219" name="Freeform 139"/>
            <p:cNvSpPr>
              <a:spLocks/>
            </p:cNvSpPr>
            <p:nvPr/>
          </p:nvSpPr>
          <p:spPr bwMode="auto">
            <a:xfrm>
              <a:off x="5008622" y="6058000"/>
              <a:ext cx="15875" cy="19050"/>
            </a:xfrm>
            <a:custGeom>
              <a:avLst/>
              <a:gdLst>
                <a:gd name="T0" fmla="*/ 24 w 47"/>
                <a:gd name="T1" fmla="*/ 0 h 55"/>
                <a:gd name="T2" fmla="*/ 45 w 47"/>
                <a:gd name="T3" fmla="*/ 35 h 55"/>
                <a:gd name="T4" fmla="*/ 19 w 47"/>
                <a:gd name="T5" fmla="*/ 55 h 55"/>
                <a:gd name="T6" fmla="*/ 0 w 47"/>
                <a:gd name="T7" fmla="*/ 33 h 55"/>
                <a:gd name="T8" fmla="*/ 24 w 47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55">
                  <a:moveTo>
                    <a:pt x="24" y="0"/>
                  </a:moveTo>
                  <a:cubicBezTo>
                    <a:pt x="35" y="16"/>
                    <a:pt x="47" y="27"/>
                    <a:pt x="45" y="35"/>
                  </a:cubicBezTo>
                  <a:cubicBezTo>
                    <a:pt x="43" y="44"/>
                    <a:pt x="29" y="53"/>
                    <a:pt x="19" y="55"/>
                  </a:cubicBezTo>
                  <a:cubicBezTo>
                    <a:pt x="13" y="55"/>
                    <a:pt x="0" y="40"/>
                    <a:pt x="0" y="33"/>
                  </a:cubicBezTo>
                  <a:cubicBezTo>
                    <a:pt x="1" y="23"/>
                    <a:pt x="12" y="15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220" name="Freeform 140"/>
            <p:cNvSpPr>
              <a:spLocks/>
            </p:cNvSpPr>
            <p:nvPr/>
          </p:nvSpPr>
          <p:spPr bwMode="auto">
            <a:xfrm>
              <a:off x="4956234" y="5523004"/>
              <a:ext cx="90489" cy="1588"/>
            </a:xfrm>
            <a:custGeom>
              <a:avLst/>
              <a:gdLst>
                <a:gd name="T0" fmla="*/ 3 w 253"/>
                <a:gd name="T1" fmla="*/ 0 h 4"/>
                <a:gd name="T2" fmla="*/ 253 w 253"/>
                <a:gd name="T3" fmla="*/ 0 h 4"/>
                <a:gd name="T4" fmla="*/ 253 w 253"/>
                <a:gd name="T5" fmla="*/ 4 h 4"/>
                <a:gd name="T6" fmla="*/ 0 w 253"/>
                <a:gd name="T7" fmla="*/ 4 h 4"/>
                <a:gd name="T8" fmla="*/ 3 w 25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3" h="4">
                  <a:moveTo>
                    <a:pt x="3" y="0"/>
                  </a:moveTo>
                  <a:cubicBezTo>
                    <a:pt x="86" y="0"/>
                    <a:pt x="170" y="0"/>
                    <a:pt x="253" y="0"/>
                  </a:cubicBezTo>
                  <a:cubicBezTo>
                    <a:pt x="253" y="1"/>
                    <a:pt x="253" y="3"/>
                    <a:pt x="253" y="4"/>
                  </a:cubicBezTo>
                  <a:cubicBezTo>
                    <a:pt x="169" y="4"/>
                    <a:pt x="84" y="4"/>
                    <a:pt x="0" y="4"/>
                  </a:cubicBezTo>
                  <a:cubicBezTo>
                    <a:pt x="1" y="3"/>
                    <a:pt x="2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221" name="Freeform 141"/>
            <p:cNvSpPr>
              <a:spLocks/>
            </p:cNvSpPr>
            <p:nvPr/>
          </p:nvSpPr>
          <p:spPr bwMode="auto">
            <a:xfrm>
              <a:off x="4746682" y="5964336"/>
              <a:ext cx="19050" cy="25400"/>
            </a:xfrm>
            <a:custGeom>
              <a:avLst/>
              <a:gdLst>
                <a:gd name="T0" fmla="*/ 0 w 52"/>
                <a:gd name="T1" fmla="*/ 44 h 68"/>
                <a:gd name="T2" fmla="*/ 41 w 52"/>
                <a:gd name="T3" fmla="*/ 15 h 68"/>
                <a:gd name="T4" fmla="*/ 49 w 52"/>
                <a:gd name="T5" fmla="*/ 39 h 68"/>
                <a:gd name="T6" fmla="*/ 0 w 52"/>
                <a:gd name="T7" fmla="*/ 4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68">
                  <a:moveTo>
                    <a:pt x="0" y="44"/>
                  </a:moveTo>
                  <a:cubicBezTo>
                    <a:pt x="11" y="28"/>
                    <a:pt x="12" y="0"/>
                    <a:pt x="41" y="15"/>
                  </a:cubicBezTo>
                  <a:cubicBezTo>
                    <a:pt x="47" y="18"/>
                    <a:pt x="52" y="36"/>
                    <a:pt x="49" y="39"/>
                  </a:cubicBezTo>
                  <a:cubicBezTo>
                    <a:pt x="36" y="55"/>
                    <a:pt x="21" y="68"/>
                    <a:pt x="0" y="4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222" name="Freeform 142"/>
            <p:cNvSpPr>
              <a:spLocks/>
            </p:cNvSpPr>
            <p:nvPr/>
          </p:nvSpPr>
          <p:spPr bwMode="auto">
            <a:xfrm>
              <a:off x="4868921" y="5537291"/>
              <a:ext cx="44451" cy="1588"/>
            </a:xfrm>
            <a:custGeom>
              <a:avLst/>
              <a:gdLst>
                <a:gd name="T0" fmla="*/ 0 w 122"/>
                <a:gd name="T1" fmla="*/ 0 h 5"/>
                <a:gd name="T2" fmla="*/ 122 w 122"/>
                <a:gd name="T3" fmla="*/ 0 h 5"/>
                <a:gd name="T4" fmla="*/ 122 w 122"/>
                <a:gd name="T5" fmla="*/ 5 h 5"/>
                <a:gd name="T6" fmla="*/ 1 w 122"/>
                <a:gd name="T7" fmla="*/ 5 h 5"/>
                <a:gd name="T8" fmla="*/ 0 w 12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" h="5">
                  <a:moveTo>
                    <a:pt x="0" y="0"/>
                  </a:moveTo>
                  <a:cubicBezTo>
                    <a:pt x="41" y="0"/>
                    <a:pt x="81" y="0"/>
                    <a:pt x="122" y="0"/>
                  </a:cubicBezTo>
                  <a:cubicBezTo>
                    <a:pt x="122" y="2"/>
                    <a:pt x="122" y="3"/>
                    <a:pt x="122" y="5"/>
                  </a:cubicBezTo>
                  <a:cubicBezTo>
                    <a:pt x="82" y="5"/>
                    <a:pt x="41" y="5"/>
                    <a:pt x="1" y="5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223" name="Freeform 143"/>
            <p:cNvSpPr>
              <a:spLocks/>
            </p:cNvSpPr>
            <p:nvPr/>
          </p:nvSpPr>
          <p:spPr bwMode="auto">
            <a:xfrm>
              <a:off x="4676831" y="6016724"/>
              <a:ext cx="15875" cy="17463"/>
            </a:xfrm>
            <a:custGeom>
              <a:avLst/>
              <a:gdLst>
                <a:gd name="T0" fmla="*/ 23 w 43"/>
                <a:gd name="T1" fmla="*/ 0 h 51"/>
                <a:gd name="T2" fmla="*/ 41 w 43"/>
                <a:gd name="T3" fmla="*/ 26 h 51"/>
                <a:gd name="T4" fmla="*/ 16 w 43"/>
                <a:gd name="T5" fmla="*/ 49 h 51"/>
                <a:gd name="T6" fmla="*/ 1 w 43"/>
                <a:gd name="T7" fmla="*/ 43 h 51"/>
                <a:gd name="T8" fmla="*/ 9 w 43"/>
                <a:gd name="T9" fmla="*/ 2 h 51"/>
                <a:gd name="T10" fmla="*/ 23 w 43"/>
                <a:gd name="T11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51">
                  <a:moveTo>
                    <a:pt x="23" y="0"/>
                  </a:moveTo>
                  <a:cubicBezTo>
                    <a:pt x="30" y="9"/>
                    <a:pt x="43" y="19"/>
                    <a:pt x="41" y="26"/>
                  </a:cubicBezTo>
                  <a:cubicBezTo>
                    <a:pt x="39" y="35"/>
                    <a:pt x="26" y="43"/>
                    <a:pt x="16" y="49"/>
                  </a:cubicBezTo>
                  <a:cubicBezTo>
                    <a:pt x="13" y="51"/>
                    <a:pt x="0" y="45"/>
                    <a:pt x="1" y="43"/>
                  </a:cubicBezTo>
                  <a:cubicBezTo>
                    <a:pt x="2" y="29"/>
                    <a:pt x="6" y="15"/>
                    <a:pt x="9" y="2"/>
                  </a:cubicBezTo>
                  <a:cubicBezTo>
                    <a:pt x="14" y="1"/>
                    <a:pt x="18" y="0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224" name="Freeform 144"/>
            <p:cNvSpPr>
              <a:spLocks/>
            </p:cNvSpPr>
            <p:nvPr/>
          </p:nvSpPr>
          <p:spPr bwMode="auto">
            <a:xfrm>
              <a:off x="5199125" y="5580155"/>
              <a:ext cx="38100" cy="1588"/>
            </a:xfrm>
            <a:custGeom>
              <a:avLst/>
              <a:gdLst>
                <a:gd name="T0" fmla="*/ 0 w 108"/>
                <a:gd name="T1" fmla="*/ 0 h 6"/>
                <a:gd name="T2" fmla="*/ 108 w 108"/>
                <a:gd name="T3" fmla="*/ 0 h 6"/>
                <a:gd name="T4" fmla="*/ 108 w 108"/>
                <a:gd name="T5" fmla="*/ 6 h 6"/>
                <a:gd name="T6" fmla="*/ 0 w 108"/>
                <a:gd name="T7" fmla="*/ 6 h 6"/>
                <a:gd name="T8" fmla="*/ 0 w 10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6">
                  <a:moveTo>
                    <a:pt x="0" y="0"/>
                  </a:moveTo>
                  <a:cubicBezTo>
                    <a:pt x="36" y="0"/>
                    <a:pt x="72" y="0"/>
                    <a:pt x="108" y="0"/>
                  </a:cubicBezTo>
                  <a:cubicBezTo>
                    <a:pt x="108" y="2"/>
                    <a:pt x="108" y="4"/>
                    <a:pt x="108" y="6"/>
                  </a:cubicBezTo>
                  <a:cubicBezTo>
                    <a:pt x="72" y="6"/>
                    <a:pt x="36" y="6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225" name="Freeform 145"/>
            <p:cNvSpPr>
              <a:spLocks/>
            </p:cNvSpPr>
            <p:nvPr/>
          </p:nvSpPr>
          <p:spPr bwMode="auto">
            <a:xfrm>
              <a:off x="5319776" y="5940523"/>
              <a:ext cx="25400" cy="9525"/>
            </a:xfrm>
            <a:custGeom>
              <a:avLst/>
              <a:gdLst>
                <a:gd name="T0" fmla="*/ 60 w 67"/>
                <a:gd name="T1" fmla="*/ 29 h 29"/>
                <a:gd name="T2" fmla="*/ 4 w 67"/>
                <a:gd name="T3" fmla="*/ 27 h 29"/>
                <a:gd name="T4" fmla="*/ 0 w 67"/>
                <a:gd name="T5" fmla="*/ 16 h 29"/>
                <a:gd name="T6" fmla="*/ 30 w 67"/>
                <a:gd name="T7" fmla="*/ 0 h 29"/>
                <a:gd name="T8" fmla="*/ 67 w 67"/>
                <a:gd name="T9" fmla="*/ 17 h 29"/>
                <a:gd name="T10" fmla="*/ 60 w 67"/>
                <a:gd name="T11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" h="29">
                  <a:moveTo>
                    <a:pt x="60" y="29"/>
                  </a:moveTo>
                  <a:cubicBezTo>
                    <a:pt x="42" y="28"/>
                    <a:pt x="23" y="28"/>
                    <a:pt x="4" y="27"/>
                  </a:cubicBezTo>
                  <a:cubicBezTo>
                    <a:pt x="3" y="23"/>
                    <a:pt x="1" y="20"/>
                    <a:pt x="0" y="16"/>
                  </a:cubicBezTo>
                  <a:cubicBezTo>
                    <a:pt x="10" y="11"/>
                    <a:pt x="21" y="0"/>
                    <a:pt x="30" y="0"/>
                  </a:cubicBezTo>
                  <a:cubicBezTo>
                    <a:pt x="43" y="1"/>
                    <a:pt x="55" y="11"/>
                    <a:pt x="67" y="17"/>
                  </a:cubicBezTo>
                  <a:cubicBezTo>
                    <a:pt x="65" y="21"/>
                    <a:pt x="62" y="25"/>
                    <a:pt x="60" y="2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226" name="Freeform 146"/>
            <p:cNvSpPr>
              <a:spLocks/>
            </p:cNvSpPr>
            <p:nvPr/>
          </p:nvSpPr>
          <p:spPr bwMode="auto">
            <a:xfrm>
              <a:off x="5267388" y="5924648"/>
              <a:ext cx="26988" cy="14288"/>
            </a:xfrm>
            <a:custGeom>
              <a:avLst/>
              <a:gdLst>
                <a:gd name="T0" fmla="*/ 0 w 73"/>
                <a:gd name="T1" fmla="*/ 30 h 36"/>
                <a:gd name="T2" fmla="*/ 73 w 73"/>
                <a:gd name="T3" fmla="*/ 36 h 36"/>
                <a:gd name="T4" fmla="*/ 0 w 73"/>
                <a:gd name="T5" fmla="*/ 3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3" h="36">
                  <a:moveTo>
                    <a:pt x="0" y="30"/>
                  </a:moveTo>
                  <a:cubicBezTo>
                    <a:pt x="39" y="0"/>
                    <a:pt x="48" y="1"/>
                    <a:pt x="73" y="36"/>
                  </a:cubicBezTo>
                  <a:cubicBezTo>
                    <a:pt x="48" y="34"/>
                    <a:pt x="27" y="32"/>
                    <a:pt x="0" y="3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227" name="Freeform 147"/>
            <p:cNvSpPr>
              <a:spLocks/>
            </p:cNvSpPr>
            <p:nvPr/>
          </p:nvSpPr>
          <p:spPr bwMode="auto">
            <a:xfrm>
              <a:off x="5221350" y="5891310"/>
              <a:ext cx="19050" cy="15875"/>
            </a:xfrm>
            <a:custGeom>
              <a:avLst/>
              <a:gdLst>
                <a:gd name="T0" fmla="*/ 52 w 52"/>
                <a:gd name="T1" fmla="*/ 0 h 44"/>
                <a:gd name="T2" fmla="*/ 2 w 52"/>
                <a:gd name="T3" fmla="*/ 22 h 44"/>
                <a:gd name="T4" fmla="*/ 0 w 52"/>
                <a:gd name="T5" fmla="*/ 11 h 44"/>
                <a:gd name="T6" fmla="*/ 52 w 52"/>
                <a:gd name="T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44">
                  <a:moveTo>
                    <a:pt x="52" y="0"/>
                  </a:moveTo>
                  <a:cubicBezTo>
                    <a:pt x="40" y="44"/>
                    <a:pt x="21" y="33"/>
                    <a:pt x="2" y="22"/>
                  </a:cubicBezTo>
                  <a:cubicBezTo>
                    <a:pt x="1" y="18"/>
                    <a:pt x="1" y="14"/>
                    <a:pt x="0" y="11"/>
                  </a:cubicBezTo>
                  <a:cubicBezTo>
                    <a:pt x="17" y="7"/>
                    <a:pt x="35" y="3"/>
                    <a:pt x="52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228" name="Freeform 148"/>
            <p:cNvSpPr>
              <a:spLocks/>
            </p:cNvSpPr>
            <p:nvPr/>
          </p:nvSpPr>
          <p:spPr bwMode="auto">
            <a:xfrm>
              <a:off x="5089586" y="5846859"/>
              <a:ext cx="20638" cy="14288"/>
            </a:xfrm>
            <a:custGeom>
              <a:avLst/>
              <a:gdLst>
                <a:gd name="T0" fmla="*/ 1 w 54"/>
                <a:gd name="T1" fmla="*/ 8 h 38"/>
                <a:gd name="T2" fmla="*/ 51 w 54"/>
                <a:gd name="T3" fmla="*/ 0 h 38"/>
                <a:gd name="T4" fmla="*/ 54 w 54"/>
                <a:gd name="T5" fmla="*/ 10 h 38"/>
                <a:gd name="T6" fmla="*/ 35 w 54"/>
                <a:gd name="T7" fmla="*/ 38 h 38"/>
                <a:gd name="T8" fmla="*/ 0 w 54"/>
                <a:gd name="T9" fmla="*/ 19 h 38"/>
                <a:gd name="T10" fmla="*/ 1 w 54"/>
                <a:gd name="T1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38">
                  <a:moveTo>
                    <a:pt x="1" y="8"/>
                  </a:moveTo>
                  <a:cubicBezTo>
                    <a:pt x="18" y="5"/>
                    <a:pt x="34" y="3"/>
                    <a:pt x="51" y="0"/>
                  </a:cubicBezTo>
                  <a:cubicBezTo>
                    <a:pt x="52" y="3"/>
                    <a:pt x="53" y="7"/>
                    <a:pt x="54" y="10"/>
                  </a:cubicBezTo>
                  <a:cubicBezTo>
                    <a:pt x="48" y="19"/>
                    <a:pt x="42" y="28"/>
                    <a:pt x="35" y="38"/>
                  </a:cubicBezTo>
                  <a:cubicBezTo>
                    <a:pt x="22" y="31"/>
                    <a:pt x="11" y="25"/>
                    <a:pt x="0" y="19"/>
                  </a:cubicBezTo>
                  <a:cubicBezTo>
                    <a:pt x="0" y="15"/>
                    <a:pt x="0" y="12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229" name="Freeform 149"/>
            <p:cNvSpPr>
              <a:spLocks/>
            </p:cNvSpPr>
            <p:nvPr/>
          </p:nvSpPr>
          <p:spPr bwMode="auto">
            <a:xfrm>
              <a:off x="5045135" y="5434102"/>
              <a:ext cx="34925" cy="1588"/>
            </a:xfrm>
            <a:custGeom>
              <a:avLst/>
              <a:gdLst>
                <a:gd name="T0" fmla="*/ 93 w 94"/>
                <a:gd name="T1" fmla="*/ 6 h 6"/>
                <a:gd name="T2" fmla="*/ 0 w 94"/>
                <a:gd name="T3" fmla="*/ 6 h 6"/>
                <a:gd name="T4" fmla="*/ 1 w 94"/>
                <a:gd name="T5" fmla="*/ 0 h 6"/>
                <a:gd name="T6" fmla="*/ 94 w 94"/>
                <a:gd name="T7" fmla="*/ 0 h 6"/>
                <a:gd name="T8" fmla="*/ 93 w 94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6">
                  <a:moveTo>
                    <a:pt x="93" y="6"/>
                  </a:moveTo>
                  <a:cubicBezTo>
                    <a:pt x="62" y="6"/>
                    <a:pt x="31" y="6"/>
                    <a:pt x="0" y="6"/>
                  </a:cubicBezTo>
                  <a:cubicBezTo>
                    <a:pt x="0" y="4"/>
                    <a:pt x="1" y="2"/>
                    <a:pt x="1" y="0"/>
                  </a:cubicBezTo>
                  <a:cubicBezTo>
                    <a:pt x="32" y="0"/>
                    <a:pt x="63" y="0"/>
                    <a:pt x="94" y="0"/>
                  </a:cubicBezTo>
                  <a:cubicBezTo>
                    <a:pt x="93" y="2"/>
                    <a:pt x="93" y="4"/>
                    <a:pt x="93" y="6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230" name="Freeform 150"/>
            <p:cNvSpPr>
              <a:spLocks/>
            </p:cNvSpPr>
            <p:nvPr/>
          </p:nvSpPr>
          <p:spPr bwMode="auto">
            <a:xfrm>
              <a:off x="4938772" y="5434102"/>
              <a:ext cx="34925" cy="1588"/>
            </a:xfrm>
            <a:custGeom>
              <a:avLst/>
              <a:gdLst>
                <a:gd name="T0" fmla="*/ 0 w 94"/>
                <a:gd name="T1" fmla="*/ 0 h 5"/>
                <a:gd name="T2" fmla="*/ 94 w 94"/>
                <a:gd name="T3" fmla="*/ 0 h 5"/>
                <a:gd name="T4" fmla="*/ 94 w 94"/>
                <a:gd name="T5" fmla="*/ 5 h 5"/>
                <a:gd name="T6" fmla="*/ 0 w 94"/>
                <a:gd name="T7" fmla="*/ 5 h 5"/>
                <a:gd name="T8" fmla="*/ 0 w 9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5">
                  <a:moveTo>
                    <a:pt x="0" y="0"/>
                  </a:moveTo>
                  <a:cubicBezTo>
                    <a:pt x="31" y="0"/>
                    <a:pt x="62" y="0"/>
                    <a:pt x="94" y="0"/>
                  </a:cubicBezTo>
                  <a:cubicBezTo>
                    <a:pt x="94" y="2"/>
                    <a:pt x="94" y="4"/>
                    <a:pt x="94" y="5"/>
                  </a:cubicBezTo>
                  <a:cubicBezTo>
                    <a:pt x="63" y="5"/>
                    <a:pt x="32" y="5"/>
                    <a:pt x="0" y="5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231" name="Freeform 151"/>
            <p:cNvSpPr>
              <a:spLocks/>
            </p:cNvSpPr>
            <p:nvPr/>
          </p:nvSpPr>
          <p:spPr bwMode="auto">
            <a:xfrm>
              <a:off x="4778432" y="5416639"/>
              <a:ext cx="33338" cy="1588"/>
            </a:xfrm>
            <a:custGeom>
              <a:avLst/>
              <a:gdLst>
                <a:gd name="T0" fmla="*/ 89 w 90"/>
                <a:gd name="T1" fmla="*/ 5 h 5"/>
                <a:gd name="T2" fmla="*/ 0 w 90"/>
                <a:gd name="T3" fmla="*/ 5 h 5"/>
                <a:gd name="T4" fmla="*/ 0 w 90"/>
                <a:gd name="T5" fmla="*/ 0 h 5"/>
                <a:gd name="T6" fmla="*/ 90 w 90"/>
                <a:gd name="T7" fmla="*/ 0 h 5"/>
                <a:gd name="T8" fmla="*/ 89 w 9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5">
                  <a:moveTo>
                    <a:pt x="89" y="5"/>
                  </a:moveTo>
                  <a:cubicBezTo>
                    <a:pt x="60" y="5"/>
                    <a:pt x="30" y="5"/>
                    <a:pt x="0" y="5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30" y="0"/>
                    <a:pt x="60" y="0"/>
                    <a:pt x="90" y="0"/>
                  </a:cubicBezTo>
                  <a:cubicBezTo>
                    <a:pt x="90" y="2"/>
                    <a:pt x="89" y="4"/>
                    <a:pt x="89" y="5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</p:grpSp>
      <p:sp>
        <p:nvSpPr>
          <p:cNvPr id="232" name="Скругленный прямоугольник 231"/>
          <p:cNvSpPr/>
          <p:nvPr/>
        </p:nvSpPr>
        <p:spPr>
          <a:xfrm>
            <a:off x="2824863" y="2420915"/>
            <a:ext cx="5633337" cy="408623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A2D0B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numCol="1" rtlCol="0" anchor="ctr">
            <a:spAutoFit/>
          </a:bodyPr>
          <a:lstStyle/>
          <a:p>
            <a:r>
              <a:rPr lang="ru-RU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Технический проект разработки месторождений</a:t>
            </a:r>
            <a:endParaRPr lang="ru-RU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33" name="Группа 232"/>
          <p:cNvGrpSpPr/>
          <p:nvPr/>
        </p:nvGrpSpPr>
        <p:grpSpPr>
          <a:xfrm>
            <a:off x="0" y="0"/>
            <a:ext cx="564848" cy="700088"/>
            <a:chOff x="1546225" y="-3938587"/>
            <a:chExt cx="2335213" cy="2898774"/>
          </a:xfrm>
        </p:grpSpPr>
        <p:grpSp>
          <p:nvGrpSpPr>
            <p:cNvPr id="234" name="Группа 233"/>
            <p:cNvGrpSpPr/>
            <p:nvPr/>
          </p:nvGrpSpPr>
          <p:grpSpPr>
            <a:xfrm>
              <a:off x="1922463" y="-3897313"/>
              <a:ext cx="1582738" cy="2266950"/>
              <a:chOff x="1922463" y="-3897313"/>
              <a:chExt cx="1582738" cy="2266950"/>
            </a:xfrm>
          </p:grpSpPr>
          <p:sp>
            <p:nvSpPr>
              <p:cNvPr id="239" name="Freeform 173"/>
              <p:cNvSpPr>
                <a:spLocks noEditPoints="1"/>
              </p:cNvSpPr>
              <p:nvPr/>
            </p:nvSpPr>
            <p:spPr bwMode="auto">
              <a:xfrm>
                <a:off x="2427288" y="-2719388"/>
                <a:ext cx="576263" cy="801687"/>
              </a:xfrm>
              <a:custGeom>
                <a:avLst/>
                <a:gdLst>
                  <a:gd name="T0" fmla="*/ 113 w 153"/>
                  <a:gd name="T1" fmla="*/ 20 h 213"/>
                  <a:gd name="T2" fmla="*/ 108 w 153"/>
                  <a:gd name="T3" fmla="*/ 8 h 213"/>
                  <a:gd name="T4" fmla="*/ 96 w 153"/>
                  <a:gd name="T5" fmla="*/ 16 h 213"/>
                  <a:gd name="T6" fmla="*/ 84 w 153"/>
                  <a:gd name="T7" fmla="*/ 5 h 213"/>
                  <a:gd name="T8" fmla="*/ 77 w 153"/>
                  <a:gd name="T9" fmla="*/ 12 h 213"/>
                  <a:gd name="T10" fmla="*/ 75 w 153"/>
                  <a:gd name="T11" fmla="*/ 13 h 213"/>
                  <a:gd name="T12" fmla="*/ 59 w 153"/>
                  <a:gd name="T13" fmla="*/ 0 h 213"/>
                  <a:gd name="T14" fmla="*/ 48 w 153"/>
                  <a:gd name="T15" fmla="*/ 2 h 213"/>
                  <a:gd name="T16" fmla="*/ 42 w 153"/>
                  <a:gd name="T17" fmla="*/ 16 h 213"/>
                  <a:gd name="T18" fmla="*/ 7 w 153"/>
                  <a:gd name="T19" fmla="*/ 22 h 213"/>
                  <a:gd name="T20" fmla="*/ 0 w 153"/>
                  <a:gd name="T21" fmla="*/ 104 h 213"/>
                  <a:gd name="T22" fmla="*/ 1 w 153"/>
                  <a:gd name="T23" fmla="*/ 186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200 h 213"/>
                  <a:gd name="T30" fmla="*/ 153 w 153"/>
                  <a:gd name="T31" fmla="*/ 176 h 213"/>
                  <a:gd name="T32" fmla="*/ 145 w 153"/>
                  <a:gd name="T33" fmla="*/ 22 h 213"/>
                  <a:gd name="T34" fmla="*/ 92 w 153"/>
                  <a:gd name="T35" fmla="*/ 17 h 213"/>
                  <a:gd name="T36" fmla="*/ 73 w 153"/>
                  <a:gd name="T37" fmla="*/ 14 h 213"/>
                  <a:gd name="T38" fmla="*/ 73 w 153"/>
                  <a:gd name="T39" fmla="*/ 14 h 213"/>
                  <a:gd name="T40" fmla="*/ 47 w 153"/>
                  <a:gd name="T41" fmla="*/ 19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20 h 213"/>
                  <a:gd name="T48" fmla="*/ 46 w 153"/>
                  <a:gd name="T49" fmla="*/ 19 h 213"/>
                  <a:gd name="T50" fmla="*/ 46 w 153"/>
                  <a:gd name="T51" fmla="*/ 19 h 213"/>
                  <a:gd name="T52" fmla="*/ 147 w 153"/>
                  <a:gd name="T53" fmla="*/ 184 h 213"/>
                  <a:gd name="T54" fmla="*/ 110 w 153"/>
                  <a:gd name="T55" fmla="*/ 195 h 213"/>
                  <a:gd name="T56" fmla="*/ 75 w 153"/>
                  <a:gd name="T57" fmla="*/ 207 h 213"/>
                  <a:gd name="T58" fmla="*/ 21 w 153"/>
                  <a:gd name="T59" fmla="*/ 195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5" y="22"/>
                    </a:moveTo>
                    <a:cubicBezTo>
                      <a:pt x="132" y="21"/>
                      <a:pt x="121" y="20"/>
                      <a:pt x="113" y="20"/>
                    </a:cubicBezTo>
                    <a:cubicBezTo>
                      <a:pt x="112" y="17"/>
                      <a:pt x="111" y="14"/>
                      <a:pt x="110" y="12"/>
                    </a:cubicBezTo>
                    <a:cubicBezTo>
                      <a:pt x="109" y="11"/>
                      <a:pt x="108" y="10"/>
                      <a:pt x="108" y="8"/>
                    </a:cubicBezTo>
                    <a:cubicBezTo>
                      <a:pt x="107" y="7"/>
                      <a:pt x="106" y="5"/>
                      <a:pt x="105" y="2"/>
                    </a:cubicBezTo>
                    <a:cubicBezTo>
                      <a:pt x="102" y="7"/>
                      <a:pt x="99" y="11"/>
                      <a:pt x="96" y="16"/>
                    </a:cubicBezTo>
                    <a:cubicBezTo>
                      <a:pt x="95" y="10"/>
                      <a:pt x="95" y="5"/>
                      <a:pt x="94" y="0"/>
                    </a:cubicBezTo>
                    <a:cubicBezTo>
                      <a:pt x="90" y="2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6" y="12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6"/>
                    </a:cubicBezTo>
                    <a:cubicBezTo>
                      <a:pt x="54" y="11"/>
                      <a:pt x="51" y="7"/>
                      <a:pt x="48" y="2"/>
                    </a:cubicBezTo>
                    <a:cubicBezTo>
                      <a:pt x="48" y="3"/>
                      <a:pt x="47" y="4"/>
                      <a:pt x="47" y="4"/>
                    </a:cubicBezTo>
                    <a:cubicBezTo>
                      <a:pt x="45" y="8"/>
                      <a:pt x="43" y="12"/>
                      <a:pt x="42" y="16"/>
                    </a:cubicBezTo>
                    <a:cubicBezTo>
                      <a:pt x="41" y="17"/>
                      <a:pt x="41" y="18"/>
                      <a:pt x="41" y="20"/>
                    </a:cubicBezTo>
                    <a:cubicBezTo>
                      <a:pt x="32" y="20"/>
                      <a:pt x="21" y="21"/>
                      <a:pt x="7" y="22"/>
                    </a:cubicBezTo>
                    <a:cubicBezTo>
                      <a:pt x="1" y="22"/>
                      <a:pt x="0" y="23"/>
                      <a:pt x="0" y="30"/>
                    </a:cubicBezTo>
                    <a:cubicBezTo>
                      <a:pt x="0" y="54"/>
                      <a:pt x="0" y="79"/>
                      <a:pt x="0" y="104"/>
                    </a:cubicBezTo>
                    <a:cubicBezTo>
                      <a:pt x="0" y="127"/>
                      <a:pt x="0" y="151"/>
                      <a:pt x="0" y="175"/>
                    </a:cubicBezTo>
                    <a:cubicBezTo>
                      <a:pt x="0" y="179"/>
                      <a:pt x="0" y="182"/>
                      <a:pt x="1" y="186"/>
                    </a:cubicBezTo>
                    <a:cubicBezTo>
                      <a:pt x="2" y="195"/>
                      <a:pt x="7" y="200"/>
                      <a:pt x="17" y="200"/>
                    </a:cubicBezTo>
                    <a:cubicBezTo>
                      <a:pt x="25" y="200"/>
                      <a:pt x="34" y="200"/>
                      <a:pt x="43" y="200"/>
                    </a:cubicBezTo>
                    <a:cubicBezTo>
                      <a:pt x="54" y="200"/>
                      <a:pt x="66" y="203"/>
                      <a:pt x="75" y="212"/>
                    </a:cubicBezTo>
                    <a:cubicBezTo>
                      <a:pt x="75" y="213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200"/>
                    </a:cubicBezTo>
                    <a:cubicBezTo>
                      <a:pt x="121" y="200"/>
                      <a:pt x="129" y="200"/>
                      <a:pt x="138" y="200"/>
                    </a:cubicBezTo>
                    <a:cubicBezTo>
                      <a:pt x="144" y="200"/>
                      <a:pt x="150" y="195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2"/>
                      <a:pt x="145" y="22"/>
                    </a:cubicBezTo>
                    <a:close/>
                    <a:moveTo>
                      <a:pt x="113" y="20"/>
                    </a:moveTo>
                    <a:cubicBezTo>
                      <a:pt x="104" y="19"/>
                      <a:pt x="97" y="18"/>
                      <a:pt x="92" y="17"/>
                    </a:cubicBezTo>
                    <a:cubicBezTo>
                      <a:pt x="97" y="18"/>
                      <a:pt x="104" y="19"/>
                      <a:pt x="113" y="20"/>
                    </a:cubicBezTo>
                    <a:close/>
                    <a:moveTo>
                      <a:pt x="73" y="14"/>
                    </a:moveTo>
                    <a:cubicBezTo>
                      <a:pt x="73" y="14"/>
                      <a:pt x="72" y="14"/>
                      <a:pt x="72" y="14"/>
                    </a:cubicBezTo>
                    <a:cubicBezTo>
                      <a:pt x="72" y="14"/>
                      <a:pt x="73" y="14"/>
                      <a:pt x="73" y="14"/>
                    </a:cubicBezTo>
                    <a:close/>
                    <a:moveTo>
                      <a:pt x="49" y="19"/>
                    </a:moveTo>
                    <a:cubicBezTo>
                      <a:pt x="48" y="19"/>
                      <a:pt x="48" y="19"/>
                      <a:pt x="47" y="19"/>
                    </a:cubicBezTo>
                    <a:cubicBezTo>
                      <a:pt x="48" y="19"/>
                      <a:pt x="48" y="19"/>
                      <a:pt x="49" y="19"/>
                    </a:cubicBezTo>
                    <a:close/>
                    <a:moveTo>
                      <a:pt x="52" y="18"/>
                    </a:moveTo>
                    <a:cubicBezTo>
                      <a:pt x="51" y="18"/>
                      <a:pt x="50" y="18"/>
                      <a:pt x="50" y="18"/>
                    </a:cubicBezTo>
                    <a:cubicBezTo>
                      <a:pt x="50" y="18"/>
                      <a:pt x="51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20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6" y="19"/>
                    </a:moveTo>
                    <a:cubicBezTo>
                      <a:pt x="46" y="19"/>
                      <a:pt x="45" y="19"/>
                      <a:pt x="44" y="19"/>
                    </a:cubicBezTo>
                    <a:cubicBezTo>
                      <a:pt x="45" y="19"/>
                      <a:pt x="46" y="19"/>
                      <a:pt x="46" y="19"/>
                    </a:cubicBezTo>
                    <a:close/>
                    <a:moveTo>
                      <a:pt x="148" y="173"/>
                    </a:moveTo>
                    <a:cubicBezTo>
                      <a:pt x="148" y="176"/>
                      <a:pt x="147" y="180"/>
                      <a:pt x="147" y="184"/>
                    </a:cubicBezTo>
                    <a:cubicBezTo>
                      <a:pt x="145" y="190"/>
                      <a:pt x="140" y="195"/>
                      <a:pt x="134" y="195"/>
                    </a:cubicBezTo>
                    <a:cubicBezTo>
                      <a:pt x="126" y="195"/>
                      <a:pt x="118" y="195"/>
                      <a:pt x="110" y="195"/>
                    </a:cubicBezTo>
                    <a:cubicBezTo>
                      <a:pt x="98" y="195"/>
                      <a:pt x="87" y="197"/>
                      <a:pt x="78" y="207"/>
                    </a:cubicBezTo>
                    <a:cubicBezTo>
                      <a:pt x="77" y="207"/>
                      <a:pt x="75" y="207"/>
                      <a:pt x="75" y="207"/>
                    </a:cubicBezTo>
                    <a:cubicBezTo>
                      <a:pt x="67" y="198"/>
                      <a:pt x="56" y="195"/>
                      <a:pt x="45" y="195"/>
                    </a:cubicBezTo>
                    <a:cubicBezTo>
                      <a:pt x="37" y="195"/>
                      <a:pt x="29" y="195"/>
                      <a:pt x="21" y="195"/>
                    </a:cubicBezTo>
                    <a:cubicBezTo>
                      <a:pt x="12" y="195"/>
                      <a:pt x="7" y="191"/>
                      <a:pt x="6" y="182"/>
                    </a:cubicBezTo>
                    <a:cubicBezTo>
                      <a:pt x="5" y="178"/>
                      <a:pt x="5" y="175"/>
                      <a:pt x="5" y="171"/>
                    </a:cubicBezTo>
                    <a:cubicBezTo>
                      <a:pt x="5" y="149"/>
                      <a:pt x="5" y="127"/>
                      <a:pt x="5" y="104"/>
                    </a:cubicBezTo>
                    <a:cubicBezTo>
                      <a:pt x="5" y="81"/>
                      <a:pt x="5" y="58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0" name="Freeform 174"/>
              <p:cNvSpPr>
                <a:spLocks/>
              </p:cNvSpPr>
              <p:nvPr/>
            </p:nvSpPr>
            <p:spPr bwMode="auto">
              <a:xfrm>
                <a:off x="2430463" y="-1928813"/>
                <a:ext cx="573088" cy="298450"/>
              </a:xfrm>
              <a:custGeom>
                <a:avLst/>
                <a:gdLst>
                  <a:gd name="T0" fmla="*/ 135 w 152"/>
                  <a:gd name="T1" fmla="*/ 19 h 79"/>
                  <a:gd name="T2" fmla="*/ 138 w 152"/>
                  <a:gd name="T3" fmla="*/ 7 h 79"/>
                  <a:gd name="T4" fmla="*/ 108 w 152"/>
                  <a:gd name="T5" fmla="*/ 1 h 79"/>
                  <a:gd name="T6" fmla="*/ 103 w 152"/>
                  <a:gd name="T7" fmla="*/ 3 h 79"/>
                  <a:gd name="T8" fmla="*/ 126 w 152"/>
                  <a:gd name="T9" fmla="*/ 17 h 79"/>
                  <a:gd name="T10" fmla="*/ 126 w 152"/>
                  <a:gd name="T11" fmla="*/ 25 h 79"/>
                  <a:gd name="T12" fmla="*/ 104 w 152"/>
                  <a:gd name="T13" fmla="*/ 7 h 79"/>
                  <a:gd name="T14" fmla="*/ 99 w 152"/>
                  <a:gd name="T15" fmla="*/ 9 h 79"/>
                  <a:gd name="T16" fmla="*/ 92 w 152"/>
                  <a:gd name="T17" fmla="*/ 9 h 79"/>
                  <a:gd name="T18" fmla="*/ 105 w 152"/>
                  <a:gd name="T19" fmla="*/ 26 h 79"/>
                  <a:gd name="T20" fmla="*/ 106 w 152"/>
                  <a:gd name="T21" fmla="*/ 45 h 79"/>
                  <a:gd name="T22" fmla="*/ 84 w 152"/>
                  <a:gd name="T23" fmla="*/ 15 h 79"/>
                  <a:gd name="T24" fmla="*/ 78 w 152"/>
                  <a:gd name="T25" fmla="*/ 22 h 79"/>
                  <a:gd name="T26" fmla="*/ 77 w 152"/>
                  <a:gd name="T27" fmla="*/ 56 h 79"/>
                  <a:gd name="T28" fmla="*/ 73 w 152"/>
                  <a:gd name="T29" fmla="*/ 51 h 79"/>
                  <a:gd name="T30" fmla="*/ 74 w 152"/>
                  <a:gd name="T31" fmla="*/ 13 h 79"/>
                  <a:gd name="T32" fmla="*/ 46 w 152"/>
                  <a:gd name="T33" fmla="*/ 46 h 79"/>
                  <a:gd name="T34" fmla="*/ 43 w 152"/>
                  <a:gd name="T35" fmla="*/ 35 h 79"/>
                  <a:gd name="T36" fmla="*/ 61 w 152"/>
                  <a:gd name="T37" fmla="*/ 9 h 79"/>
                  <a:gd name="T38" fmla="*/ 53 w 152"/>
                  <a:gd name="T39" fmla="*/ 6 h 79"/>
                  <a:gd name="T40" fmla="*/ 28 w 152"/>
                  <a:gd name="T41" fmla="*/ 23 h 79"/>
                  <a:gd name="T42" fmla="*/ 24 w 152"/>
                  <a:gd name="T43" fmla="*/ 22 h 79"/>
                  <a:gd name="T44" fmla="*/ 49 w 152"/>
                  <a:gd name="T45" fmla="*/ 3 h 79"/>
                  <a:gd name="T46" fmla="*/ 45 w 152"/>
                  <a:gd name="T47" fmla="*/ 1 h 79"/>
                  <a:gd name="T48" fmla="*/ 13 w 152"/>
                  <a:gd name="T49" fmla="*/ 7 h 79"/>
                  <a:gd name="T50" fmla="*/ 19 w 152"/>
                  <a:gd name="T51" fmla="*/ 16 h 79"/>
                  <a:gd name="T52" fmla="*/ 17 w 152"/>
                  <a:gd name="T53" fmla="*/ 18 h 79"/>
                  <a:gd name="T54" fmla="*/ 2 w 152"/>
                  <a:gd name="T55" fmla="*/ 40 h 79"/>
                  <a:gd name="T56" fmla="*/ 26 w 152"/>
                  <a:gd name="T57" fmla="*/ 57 h 79"/>
                  <a:gd name="T58" fmla="*/ 47 w 152"/>
                  <a:gd name="T59" fmla="*/ 15 h 79"/>
                  <a:gd name="T60" fmla="*/ 45 w 152"/>
                  <a:gd name="T61" fmla="*/ 68 h 79"/>
                  <a:gd name="T62" fmla="*/ 66 w 152"/>
                  <a:gd name="T63" fmla="*/ 19 h 79"/>
                  <a:gd name="T64" fmla="*/ 63 w 152"/>
                  <a:gd name="T65" fmla="*/ 34 h 79"/>
                  <a:gd name="T66" fmla="*/ 68 w 152"/>
                  <a:gd name="T67" fmla="*/ 73 h 79"/>
                  <a:gd name="T68" fmla="*/ 76 w 152"/>
                  <a:gd name="T69" fmla="*/ 79 h 79"/>
                  <a:gd name="T70" fmla="*/ 90 w 152"/>
                  <a:gd name="T71" fmla="*/ 57 h 79"/>
                  <a:gd name="T72" fmla="*/ 86 w 152"/>
                  <a:gd name="T73" fmla="*/ 21 h 79"/>
                  <a:gd name="T74" fmla="*/ 97 w 152"/>
                  <a:gd name="T75" fmla="*/ 43 h 79"/>
                  <a:gd name="T76" fmla="*/ 110 w 152"/>
                  <a:gd name="T77" fmla="*/ 66 h 79"/>
                  <a:gd name="T78" fmla="*/ 105 w 152"/>
                  <a:gd name="T79" fmla="*/ 15 h 79"/>
                  <a:gd name="T80" fmla="*/ 104 w 152"/>
                  <a:gd name="T81" fmla="*/ 13 h 79"/>
                  <a:gd name="T82" fmla="*/ 152 w 152"/>
                  <a:gd name="T83" fmla="*/ 40 h 79"/>
                  <a:gd name="T84" fmla="*/ 140 w 152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2" h="79">
                    <a:moveTo>
                      <a:pt x="140" y="30"/>
                    </a:moveTo>
                    <a:cubicBezTo>
                      <a:pt x="139" y="26"/>
                      <a:pt x="137" y="22"/>
                      <a:pt x="135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6" y="14"/>
                      <a:pt x="138" y="10"/>
                      <a:pt x="138" y="7"/>
                    </a:cubicBezTo>
                    <a:cubicBezTo>
                      <a:pt x="134" y="7"/>
                      <a:pt x="129" y="8"/>
                      <a:pt x="126" y="7"/>
                    </a:cubicBezTo>
                    <a:cubicBezTo>
                      <a:pt x="120" y="6"/>
                      <a:pt x="114" y="3"/>
                      <a:pt x="108" y="1"/>
                    </a:cubicBezTo>
                    <a:cubicBezTo>
                      <a:pt x="106" y="0"/>
                      <a:pt x="104" y="1"/>
                      <a:pt x="102" y="2"/>
                    </a:cubicBezTo>
                    <a:cubicBezTo>
                      <a:pt x="103" y="2"/>
                      <a:pt x="103" y="3"/>
                      <a:pt x="103" y="3"/>
                    </a:cubicBezTo>
                    <a:cubicBezTo>
                      <a:pt x="106" y="4"/>
                      <a:pt x="108" y="5"/>
                      <a:pt x="110" y="6"/>
                    </a:cubicBezTo>
                    <a:cubicBezTo>
                      <a:pt x="116" y="9"/>
                      <a:pt x="122" y="12"/>
                      <a:pt x="126" y="17"/>
                    </a:cubicBezTo>
                    <a:cubicBezTo>
                      <a:pt x="128" y="19"/>
                      <a:pt x="128" y="21"/>
                      <a:pt x="127" y="24"/>
                    </a:cubicBezTo>
                    <a:cubicBezTo>
                      <a:pt x="127" y="24"/>
                      <a:pt x="127" y="25"/>
                      <a:pt x="126" y="25"/>
                    </a:cubicBezTo>
                    <a:cubicBezTo>
                      <a:pt x="126" y="25"/>
                      <a:pt x="125" y="24"/>
                      <a:pt x="125" y="24"/>
                    </a:cubicBezTo>
                    <a:cubicBezTo>
                      <a:pt x="119" y="17"/>
                      <a:pt x="112" y="11"/>
                      <a:pt x="104" y="7"/>
                    </a:cubicBezTo>
                    <a:cubicBezTo>
                      <a:pt x="102" y="6"/>
                      <a:pt x="101" y="6"/>
                      <a:pt x="99" y="5"/>
                    </a:cubicBezTo>
                    <a:cubicBezTo>
                      <a:pt x="99" y="7"/>
                      <a:pt x="99" y="8"/>
                      <a:pt x="99" y="9"/>
                    </a:cubicBezTo>
                    <a:cubicBezTo>
                      <a:pt x="96" y="9"/>
                      <a:pt x="94" y="9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10"/>
                      <a:pt x="93" y="10"/>
                      <a:pt x="93" y="11"/>
                    </a:cubicBezTo>
                    <a:cubicBezTo>
                      <a:pt x="98" y="15"/>
                      <a:pt x="102" y="20"/>
                      <a:pt x="105" y="26"/>
                    </a:cubicBezTo>
                    <a:cubicBezTo>
                      <a:pt x="108" y="31"/>
                      <a:pt x="110" y="36"/>
                      <a:pt x="110" y="41"/>
                    </a:cubicBezTo>
                    <a:cubicBezTo>
                      <a:pt x="109" y="44"/>
                      <a:pt x="108" y="45"/>
                      <a:pt x="106" y="45"/>
                    </a:cubicBezTo>
                    <a:cubicBezTo>
                      <a:pt x="103" y="29"/>
                      <a:pt x="94" y="18"/>
                      <a:pt x="89" y="13"/>
                    </a:cubicBezTo>
                    <a:cubicBezTo>
                      <a:pt x="87" y="14"/>
                      <a:pt x="86" y="15"/>
                      <a:pt x="84" y="15"/>
                    </a:cubicBezTo>
                    <a:cubicBezTo>
                      <a:pt x="82" y="15"/>
                      <a:pt x="80" y="14"/>
                      <a:pt x="78" y="14"/>
                    </a:cubicBezTo>
                    <a:cubicBezTo>
                      <a:pt x="78" y="17"/>
                      <a:pt x="78" y="20"/>
                      <a:pt x="78" y="22"/>
                    </a:cubicBezTo>
                    <a:cubicBezTo>
                      <a:pt x="78" y="32"/>
                      <a:pt x="79" y="41"/>
                      <a:pt x="79" y="51"/>
                    </a:cubicBezTo>
                    <a:cubicBezTo>
                      <a:pt x="79" y="53"/>
                      <a:pt x="78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4" y="54"/>
                      <a:pt x="73" y="53"/>
                      <a:pt x="73" y="51"/>
                    </a:cubicBezTo>
                    <a:cubicBezTo>
                      <a:pt x="73" y="39"/>
                      <a:pt x="73" y="28"/>
                      <a:pt x="74" y="16"/>
                    </a:cubicBezTo>
                    <a:cubicBezTo>
                      <a:pt x="74" y="15"/>
                      <a:pt x="74" y="15"/>
                      <a:pt x="74" y="13"/>
                    </a:cubicBezTo>
                    <a:cubicBezTo>
                      <a:pt x="70" y="16"/>
                      <a:pt x="66" y="17"/>
                      <a:pt x="63" y="12"/>
                    </a:cubicBezTo>
                    <a:cubicBezTo>
                      <a:pt x="54" y="22"/>
                      <a:pt x="48" y="32"/>
                      <a:pt x="46" y="46"/>
                    </a:cubicBezTo>
                    <a:cubicBezTo>
                      <a:pt x="44" y="45"/>
                      <a:pt x="43" y="44"/>
                      <a:pt x="43" y="42"/>
                    </a:cubicBezTo>
                    <a:cubicBezTo>
                      <a:pt x="42" y="40"/>
                      <a:pt x="42" y="37"/>
                      <a:pt x="43" y="35"/>
                    </a:cubicBezTo>
                    <a:cubicBezTo>
                      <a:pt x="45" y="27"/>
                      <a:pt x="50" y="20"/>
                      <a:pt x="56" y="14"/>
                    </a:cubicBezTo>
                    <a:cubicBezTo>
                      <a:pt x="57" y="13"/>
                      <a:pt x="59" y="11"/>
                      <a:pt x="61" y="9"/>
                    </a:cubicBezTo>
                    <a:cubicBezTo>
                      <a:pt x="58" y="9"/>
                      <a:pt x="55" y="9"/>
                      <a:pt x="53" y="9"/>
                    </a:cubicBezTo>
                    <a:cubicBezTo>
                      <a:pt x="53" y="8"/>
                      <a:pt x="53" y="7"/>
                      <a:pt x="53" y="6"/>
                    </a:cubicBezTo>
                    <a:cubicBezTo>
                      <a:pt x="52" y="6"/>
                      <a:pt x="51" y="6"/>
                      <a:pt x="50" y="6"/>
                    </a:cubicBezTo>
                    <a:cubicBezTo>
                      <a:pt x="41" y="10"/>
                      <a:pt x="34" y="16"/>
                      <a:pt x="28" y="23"/>
                    </a:cubicBezTo>
                    <a:cubicBezTo>
                      <a:pt x="27" y="24"/>
                      <a:pt x="26" y="24"/>
                      <a:pt x="26" y="25"/>
                    </a:cubicBezTo>
                    <a:cubicBezTo>
                      <a:pt x="25" y="24"/>
                      <a:pt x="25" y="23"/>
                      <a:pt x="24" y="22"/>
                    </a:cubicBezTo>
                    <a:cubicBezTo>
                      <a:pt x="24" y="19"/>
                      <a:pt x="26" y="16"/>
                      <a:pt x="28" y="15"/>
                    </a:cubicBezTo>
                    <a:cubicBezTo>
                      <a:pt x="34" y="10"/>
                      <a:pt x="41" y="6"/>
                      <a:pt x="49" y="3"/>
                    </a:cubicBezTo>
                    <a:cubicBezTo>
                      <a:pt x="49" y="3"/>
                      <a:pt x="49" y="2"/>
                      <a:pt x="50" y="1"/>
                    </a:cubicBezTo>
                    <a:cubicBezTo>
                      <a:pt x="48" y="1"/>
                      <a:pt x="46" y="0"/>
                      <a:pt x="45" y="1"/>
                    </a:cubicBezTo>
                    <a:cubicBezTo>
                      <a:pt x="42" y="2"/>
                      <a:pt x="39" y="3"/>
                      <a:pt x="35" y="5"/>
                    </a:cubicBezTo>
                    <a:cubicBezTo>
                      <a:pt x="29" y="7"/>
                      <a:pt x="22" y="9"/>
                      <a:pt x="13" y="7"/>
                    </a:cubicBezTo>
                    <a:cubicBezTo>
                      <a:pt x="14" y="9"/>
                      <a:pt x="14" y="10"/>
                      <a:pt x="15" y="12"/>
                    </a:cubicBezTo>
                    <a:cubicBezTo>
                      <a:pt x="16" y="13"/>
                      <a:pt x="18" y="15"/>
                      <a:pt x="19" y="16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8" y="17"/>
                      <a:pt x="18" y="17"/>
                      <a:pt x="17" y="18"/>
                    </a:cubicBezTo>
                    <a:cubicBezTo>
                      <a:pt x="13" y="22"/>
                      <a:pt x="12" y="28"/>
                      <a:pt x="11" y="33"/>
                    </a:cubicBezTo>
                    <a:cubicBezTo>
                      <a:pt x="9" y="38"/>
                      <a:pt x="7" y="41"/>
                      <a:pt x="2" y="40"/>
                    </a:cubicBezTo>
                    <a:cubicBezTo>
                      <a:pt x="1" y="40"/>
                      <a:pt x="1" y="40"/>
                      <a:pt x="0" y="40"/>
                    </a:cubicBezTo>
                    <a:cubicBezTo>
                      <a:pt x="3" y="49"/>
                      <a:pt x="19" y="58"/>
                      <a:pt x="26" y="57"/>
                    </a:cubicBezTo>
                    <a:cubicBezTo>
                      <a:pt x="22" y="39"/>
                      <a:pt x="36" y="18"/>
                      <a:pt x="49" y="13"/>
                    </a:cubicBezTo>
                    <a:cubicBezTo>
                      <a:pt x="48" y="14"/>
                      <a:pt x="47" y="14"/>
                      <a:pt x="47" y="15"/>
                    </a:cubicBezTo>
                    <a:cubicBezTo>
                      <a:pt x="41" y="22"/>
                      <a:pt x="36" y="30"/>
                      <a:pt x="34" y="39"/>
                    </a:cubicBezTo>
                    <a:cubicBezTo>
                      <a:pt x="30" y="50"/>
                      <a:pt x="33" y="62"/>
                      <a:pt x="45" y="68"/>
                    </a:cubicBezTo>
                    <a:cubicBezTo>
                      <a:pt x="49" y="70"/>
                      <a:pt x="52" y="71"/>
                      <a:pt x="57" y="70"/>
                    </a:cubicBezTo>
                    <a:cubicBezTo>
                      <a:pt x="50" y="56"/>
                      <a:pt x="56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5" y="25"/>
                      <a:pt x="64" y="29"/>
                      <a:pt x="63" y="34"/>
                    </a:cubicBezTo>
                    <a:cubicBezTo>
                      <a:pt x="61" y="42"/>
                      <a:pt x="61" y="50"/>
                      <a:pt x="62" y="58"/>
                    </a:cubicBezTo>
                    <a:cubicBezTo>
                      <a:pt x="62" y="64"/>
                      <a:pt x="64" y="69"/>
                      <a:pt x="68" y="73"/>
                    </a:cubicBezTo>
                    <a:cubicBezTo>
                      <a:pt x="70" y="76"/>
                      <a:pt x="73" y="77"/>
                      <a:pt x="75" y="79"/>
                    </a:cubicBezTo>
                    <a:cubicBezTo>
                      <a:pt x="76" y="79"/>
                      <a:pt x="76" y="79"/>
                      <a:pt x="76" y="79"/>
                    </a:cubicBezTo>
                    <a:cubicBezTo>
                      <a:pt x="78" y="78"/>
                      <a:pt x="79" y="78"/>
                      <a:pt x="80" y="77"/>
                    </a:cubicBezTo>
                    <a:cubicBezTo>
                      <a:pt x="87" y="72"/>
                      <a:pt x="90" y="65"/>
                      <a:pt x="90" y="57"/>
                    </a:cubicBezTo>
                    <a:cubicBezTo>
                      <a:pt x="91" y="51"/>
                      <a:pt x="90" y="44"/>
                      <a:pt x="89" y="37"/>
                    </a:cubicBezTo>
                    <a:cubicBezTo>
                      <a:pt x="89" y="31"/>
                      <a:pt x="87" y="26"/>
                      <a:pt x="86" y="21"/>
                    </a:cubicBezTo>
                    <a:cubicBezTo>
                      <a:pt x="86" y="20"/>
                      <a:pt x="86" y="20"/>
                      <a:pt x="86" y="19"/>
                    </a:cubicBezTo>
                    <a:cubicBezTo>
                      <a:pt x="92" y="26"/>
                      <a:pt x="96" y="34"/>
                      <a:pt x="97" y="43"/>
                    </a:cubicBezTo>
                    <a:cubicBezTo>
                      <a:pt x="99" y="53"/>
                      <a:pt x="98" y="61"/>
                      <a:pt x="96" y="70"/>
                    </a:cubicBezTo>
                    <a:cubicBezTo>
                      <a:pt x="99" y="72"/>
                      <a:pt x="106" y="69"/>
                      <a:pt x="110" y="66"/>
                    </a:cubicBezTo>
                    <a:cubicBezTo>
                      <a:pt x="119" y="60"/>
                      <a:pt x="121" y="50"/>
                      <a:pt x="119" y="39"/>
                    </a:cubicBezTo>
                    <a:cubicBezTo>
                      <a:pt x="116" y="30"/>
                      <a:pt x="111" y="22"/>
                      <a:pt x="105" y="15"/>
                    </a:cubicBezTo>
                    <a:cubicBezTo>
                      <a:pt x="104" y="14"/>
                      <a:pt x="104" y="14"/>
                      <a:pt x="104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20" y="23"/>
                      <a:pt x="129" y="37"/>
                      <a:pt x="127" y="57"/>
                    </a:cubicBezTo>
                    <a:cubicBezTo>
                      <a:pt x="134" y="57"/>
                      <a:pt x="149" y="48"/>
                      <a:pt x="152" y="40"/>
                    </a:cubicBezTo>
                    <a:cubicBezTo>
                      <a:pt x="150" y="40"/>
                      <a:pt x="148" y="40"/>
                      <a:pt x="146" y="39"/>
                    </a:cubicBezTo>
                    <a:cubicBezTo>
                      <a:pt x="141" y="38"/>
                      <a:pt x="141" y="34"/>
                      <a:pt x="140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1" name="Freeform 175"/>
              <p:cNvSpPr>
                <a:spLocks/>
              </p:cNvSpPr>
              <p:nvPr/>
            </p:nvSpPr>
            <p:spPr bwMode="auto">
              <a:xfrm>
                <a:off x="3294063" y="-2840038"/>
                <a:ext cx="211138" cy="222250"/>
              </a:xfrm>
              <a:custGeom>
                <a:avLst/>
                <a:gdLst>
                  <a:gd name="T0" fmla="*/ 55 w 56"/>
                  <a:gd name="T1" fmla="*/ 13 h 59"/>
                  <a:gd name="T2" fmla="*/ 53 w 56"/>
                  <a:gd name="T3" fmla="*/ 4 h 59"/>
                  <a:gd name="T4" fmla="*/ 51 w 56"/>
                  <a:gd name="T5" fmla="*/ 0 h 59"/>
                  <a:gd name="T6" fmla="*/ 0 w 56"/>
                  <a:gd name="T7" fmla="*/ 36 h 59"/>
                  <a:gd name="T8" fmla="*/ 15 w 56"/>
                  <a:gd name="T9" fmla="*/ 40 h 59"/>
                  <a:gd name="T10" fmla="*/ 19 w 56"/>
                  <a:gd name="T11" fmla="*/ 40 h 59"/>
                  <a:gd name="T12" fmla="*/ 42 w 56"/>
                  <a:gd name="T13" fmla="*/ 24 h 59"/>
                  <a:gd name="T14" fmla="*/ 41 w 56"/>
                  <a:gd name="T15" fmla="*/ 31 h 59"/>
                  <a:gd name="T16" fmla="*/ 30 w 56"/>
                  <a:gd name="T17" fmla="*/ 40 h 59"/>
                  <a:gd name="T18" fmla="*/ 14 w 56"/>
                  <a:gd name="T19" fmla="*/ 50 h 59"/>
                  <a:gd name="T20" fmla="*/ 4 w 56"/>
                  <a:gd name="T21" fmla="*/ 59 h 59"/>
                  <a:gd name="T22" fmla="*/ 9 w 56"/>
                  <a:gd name="T23" fmla="*/ 58 h 59"/>
                  <a:gd name="T24" fmla="*/ 18 w 56"/>
                  <a:gd name="T25" fmla="*/ 56 h 59"/>
                  <a:gd name="T26" fmla="*/ 44 w 56"/>
                  <a:gd name="T27" fmla="*/ 44 h 59"/>
                  <a:gd name="T28" fmla="*/ 55 w 56"/>
                  <a:gd name="T29" fmla="*/ 23 h 59"/>
                  <a:gd name="T30" fmla="*/ 56 w 56"/>
                  <a:gd name="T31" fmla="*/ 21 h 59"/>
                  <a:gd name="T32" fmla="*/ 56 w 56"/>
                  <a:gd name="T33" fmla="*/ 14 h 59"/>
                  <a:gd name="T34" fmla="*/ 55 w 56"/>
                  <a:gd name="T35" fmla="*/ 1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" h="59">
                    <a:moveTo>
                      <a:pt x="55" y="13"/>
                    </a:moveTo>
                    <a:cubicBezTo>
                      <a:pt x="55" y="10"/>
                      <a:pt x="54" y="7"/>
                      <a:pt x="53" y="4"/>
                    </a:cubicBezTo>
                    <a:cubicBezTo>
                      <a:pt x="53" y="2"/>
                      <a:pt x="52" y="1"/>
                      <a:pt x="51" y="0"/>
                    </a:cubicBezTo>
                    <a:cubicBezTo>
                      <a:pt x="37" y="16"/>
                      <a:pt x="19" y="27"/>
                      <a:pt x="0" y="36"/>
                    </a:cubicBezTo>
                    <a:cubicBezTo>
                      <a:pt x="6" y="37"/>
                      <a:pt x="11" y="38"/>
                      <a:pt x="15" y="40"/>
                    </a:cubicBezTo>
                    <a:cubicBezTo>
                      <a:pt x="17" y="40"/>
                      <a:pt x="18" y="40"/>
                      <a:pt x="19" y="40"/>
                    </a:cubicBezTo>
                    <a:cubicBezTo>
                      <a:pt x="27" y="36"/>
                      <a:pt x="35" y="31"/>
                      <a:pt x="42" y="24"/>
                    </a:cubicBezTo>
                    <a:cubicBezTo>
                      <a:pt x="43" y="26"/>
                      <a:pt x="43" y="28"/>
                      <a:pt x="41" y="31"/>
                    </a:cubicBezTo>
                    <a:cubicBezTo>
                      <a:pt x="39" y="35"/>
                      <a:pt x="34" y="37"/>
                      <a:pt x="30" y="40"/>
                    </a:cubicBezTo>
                    <a:cubicBezTo>
                      <a:pt x="24" y="43"/>
                      <a:pt x="18" y="45"/>
                      <a:pt x="14" y="50"/>
                    </a:cubicBezTo>
                    <a:cubicBezTo>
                      <a:pt x="11" y="53"/>
                      <a:pt x="8" y="56"/>
                      <a:pt x="4" y="59"/>
                    </a:cubicBezTo>
                    <a:cubicBezTo>
                      <a:pt x="6" y="59"/>
                      <a:pt x="7" y="59"/>
                      <a:pt x="9" y="58"/>
                    </a:cubicBezTo>
                    <a:cubicBezTo>
                      <a:pt x="12" y="58"/>
                      <a:pt x="15" y="57"/>
                      <a:pt x="18" y="56"/>
                    </a:cubicBezTo>
                    <a:cubicBezTo>
                      <a:pt x="27" y="53"/>
                      <a:pt x="36" y="50"/>
                      <a:pt x="44" y="44"/>
                    </a:cubicBezTo>
                    <a:cubicBezTo>
                      <a:pt x="50" y="38"/>
                      <a:pt x="54" y="31"/>
                      <a:pt x="55" y="23"/>
                    </a:cubicBezTo>
                    <a:cubicBezTo>
                      <a:pt x="56" y="22"/>
                      <a:pt x="56" y="22"/>
                      <a:pt x="56" y="21"/>
                    </a:cubicBezTo>
                    <a:cubicBezTo>
                      <a:pt x="56" y="19"/>
                      <a:pt x="56" y="17"/>
                      <a:pt x="56" y="14"/>
                    </a:cubicBezTo>
                    <a:cubicBezTo>
                      <a:pt x="56" y="14"/>
                      <a:pt x="56" y="14"/>
                      <a:pt x="55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2" name="Freeform 176"/>
              <p:cNvSpPr>
                <a:spLocks/>
              </p:cNvSpPr>
              <p:nvPr/>
            </p:nvSpPr>
            <p:spPr bwMode="auto">
              <a:xfrm>
                <a:off x="1922463" y="-2840038"/>
                <a:ext cx="219075" cy="222250"/>
              </a:xfrm>
              <a:custGeom>
                <a:avLst/>
                <a:gdLst>
                  <a:gd name="T0" fmla="*/ 17 w 58"/>
                  <a:gd name="T1" fmla="*/ 47 h 59"/>
                  <a:gd name="T2" fmla="*/ 45 w 58"/>
                  <a:gd name="T3" fmla="*/ 58 h 59"/>
                  <a:gd name="T4" fmla="*/ 53 w 58"/>
                  <a:gd name="T5" fmla="*/ 59 h 59"/>
                  <a:gd name="T6" fmla="*/ 39 w 58"/>
                  <a:gd name="T7" fmla="*/ 47 h 59"/>
                  <a:gd name="T8" fmla="*/ 36 w 58"/>
                  <a:gd name="T9" fmla="*/ 44 h 59"/>
                  <a:gd name="T10" fmla="*/ 25 w 58"/>
                  <a:gd name="T11" fmla="*/ 38 h 59"/>
                  <a:gd name="T12" fmla="*/ 15 w 58"/>
                  <a:gd name="T13" fmla="*/ 31 h 59"/>
                  <a:gd name="T14" fmla="*/ 15 w 58"/>
                  <a:gd name="T15" fmla="*/ 24 h 59"/>
                  <a:gd name="T16" fmla="*/ 37 w 58"/>
                  <a:gd name="T17" fmla="*/ 39 h 59"/>
                  <a:gd name="T18" fmla="*/ 42 w 58"/>
                  <a:gd name="T19" fmla="*/ 40 h 59"/>
                  <a:gd name="T20" fmla="*/ 45 w 58"/>
                  <a:gd name="T21" fmla="*/ 38 h 59"/>
                  <a:gd name="T22" fmla="*/ 58 w 58"/>
                  <a:gd name="T23" fmla="*/ 36 h 59"/>
                  <a:gd name="T24" fmla="*/ 30 w 58"/>
                  <a:gd name="T25" fmla="*/ 21 h 59"/>
                  <a:gd name="T26" fmla="*/ 5 w 58"/>
                  <a:gd name="T27" fmla="*/ 0 h 59"/>
                  <a:gd name="T28" fmla="*/ 4 w 58"/>
                  <a:gd name="T29" fmla="*/ 1 h 59"/>
                  <a:gd name="T30" fmla="*/ 1 w 58"/>
                  <a:gd name="T31" fmla="*/ 12 h 59"/>
                  <a:gd name="T32" fmla="*/ 0 w 58"/>
                  <a:gd name="T33" fmla="*/ 14 h 59"/>
                  <a:gd name="T34" fmla="*/ 0 w 58"/>
                  <a:gd name="T35" fmla="*/ 21 h 59"/>
                  <a:gd name="T36" fmla="*/ 2 w 58"/>
                  <a:gd name="T37" fmla="*/ 27 h 59"/>
                  <a:gd name="T38" fmla="*/ 17 w 58"/>
                  <a:gd name="T39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9">
                    <a:moveTo>
                      <a:pt x="17" y="47"/>
                    </a:moveTo>
                    <a:cubicBezTo>
                      <a:pt x="26" y="52"/>
                      <a:pt x="35" y="55"/>
                      <a:pt x="45" y="58"/>
                    </a:cubicBezTo>
                    <a:cubicBezTo>
                      <a:pt x="47" y="58"/>
                      <a:pt x="50" y="58"/>
                      <a:pt x="53" y="59"/>
                    </a:cubicBezTo>
                    <a:cubicBezTo>
                      <a:pt x="48" y="55"/>
                      <a:pt x="44" y="51"/>
                      <a:pt x="39" y="47"/>
                    </a:cubicBezTo>
                    <a:cubicBezTo>
                      <a:pt x="38" y="46"/>
                      <a:pt x="37" y="45"/>
                      <a:pt x="36" y="44"/>
                    </a:cubicBezTo>
                    <a:cubicBezTo>
                      <a:pt x="32" y="42"/>
                      <a:pt x="28" y="41"/>
                      <a:pt x="25" y="38"/>
                    </a:cubicBezTo>
                    <a:cubicBezTo>
                      <a:pt x="21" y="36"/>
                      <a:pt x="17" y="34"/>
                      <a:pt x="15" y="31"/>
                    </a:cubicBezTo>
                    <a:cubicBezTo>
                      <a:pt x="13" y="28"/>
                      <a:pt x="13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1"/>
                      <a:pt x="42" y="40"/>
                    </a:cubicBezTo>
                    <a:cubicBezTo>
                      <a:pt x="43" y="39"/>
                      <a:pt x="44" y="39"/>
                      <a:pt x="45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7" y="32"/>
                      <a:pt x="38" y="27"/>
                      <a:pt x="30" y="21"/>
                    </a:cubicBezTo>
                    <a:cubicBezTo>
                      <a:pt x="21" y="15"/>
                      <a:pt x="12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3" name="Freeform 177"/>
              <p:cNvSpPr>
                <a:spLocks/>
              </p:cNvSpPr>
              <p:nvPr/>
            </p:nvSpPr>
            <p:spPr bwMode="auto">
              <a:xfrm>
                <a:off x="3290888" y="-2659063"/>
                <a:ext cx="214313" cy="139700"/>
              </a:xfrm>
              <a:custGeom>
                <a:avLst/>
                <a:gdLst>
                  <a:gd name="T0" fmla="*/ 7 w 57"/>
                  <a:gd name="T1" fmla="*/ 14 h 37"/>
                  <a:gd name="T2" fmla="*/ 5 w 57"/>
                  <a:gd name="T3" fmla="*/ 14 h 37"/>
                  <a:gd name="T4" fmla="*/ 5 w 57"/>
                  <a:gd name="T5" fmla="*/ 15 h 37"/>
                  <a:gd name="T6" fmla="*/ 14 w 57"/>
                  <a:gd name="T7" fmla="*/ 23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5 h 37"/>
                  <a:gd name="T16" fmla="*/ 20 w 57"/>
                  <a:gd name="T17" fmla="*/ 28 h 37"/>
                  <a:gd name="T18" fmla="*/ 11 w 57"/>
                  <a:gd name="T19" fmla="*/ 30 h 37"/>
                  <a:gd name="T20" fmla="*/ 9 w 57"/>
                  <a:gd name="T21" fmla="*/ 31 h 37"/>
                  <a:gd name="T22" fmla="*/ 0 w 57"/>
                  <a:gd name="T23" fmla="*/ 35 h 37"/>
                  <a:gd name="T24" fmla="*/ 11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1 h 37"/>
                  <a:gd name="T36" fmla="*/ 7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7" y="14"/>
                    </a:moveTo>
                    <a:cubicBezTo>
                      <a:pt x="6" y="14"/>
                      <a:pt x="6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8"/>
                      <a:pt x="11" y="20"/>
                      <a:pt x="14" y="23"/>
                    </a:cubicBezTo>
                    <a:cubicBezTo>
                      <a:pt x="15" y="23"/>
                      <a:pt x="15" y="23"/>
                      <a:pt x="16" y="23"/>
                    </a:cubicBezTo>
                    <a:cubicBezTo>
                      <a:pt x="20" y="23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4"/>
                      <a:pt x="35" y="25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0" y="30"/>
                      <a:pt x="10" y="30"/>
                      <a:pt x="9" y="31"/>
                    </a:cubicBezTo>
                    <a:cubicBezTo>
                      <a:pt x="6" y="32"/>
                      <a:pt x="3" y="33"/>
                      <a:pt x="0" y="35"/>
                    </a:cubicBezTo>
                    <a:cubicBezTo>
                      <a:pt x="4" y="36"/>
                      <a:pt x="8" y="36"/>
                      <a:pt x="11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6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1"/>
                    </a:cubicBezTo>
                    <a:cubicBezTo>
                      <a:pt x="23" y="12"/>
                      <a:pt x="15" y="14"/>
                      <a:pt x="7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4" name="Freeform 178"/>
              <p:cNvSpPr>
                <a:spLocks/>
              </p:cNvSpPr>
              <p:nvPr/>
            </p:nvSpPr>
            <p:spPr bwMode="auto">
              <a:xfrm>
                <a:off x="1922463" y="-2659063"/>
                <a:ext cx="219075" cy="136525"/>
              </a:xfrm>
              <a:custGeom>
                <a:avLst/>
                <a:gdLst>
                  <a:gd name="T0" fmla="*/ 46 w 58"/>
                  <a:gd name="T1" fmla="*/ 36 h 36"/>
                  <a:gd name="T2" fmla="*/ 58 w 58"/>
                  <a:gd name="T3" fmla="*/ 35 h 36"/>
                  <a:gd name="T4" fmla="*/ 48 w 58"/>
                  <a:gd name="T5" fmla="*/ 30 h 36"/>
                  <a:gd name="T6" fmla="*/ 42 w 58"/>
                  <a:gd name="T7" fmla="*/ 27 h 36"/>
                  <a:gd name="T8" fmla="*/ 30 w 58"/>
                  <a:gd name="T9" fmla="*/ 26 h 36"/>
                  <a:gd name="T10" fmla="*/ 23 w 58"/>
                  <a:gd name="T11" fmla="*/ 24 h 36"/>
                  <a:gd name="T12" fmla="*/ 19 w 58"/>
                  <a:gd name="T13" fmla="*/ 17 h 36"/>
                  <a:gd name="T14" fmla="*/ 25 w 58"/>
                  <a:gd name="T15" fmla="*/ 19 h 36"/>
                  <a:gd name="T16" fmla="*/ 36 w 58"/>
                  <a:gd name="T17" fmla="*/ 21 h 36"/>
                  <a:gd name="T18" fmla="*/ 46 w 58"/>
                  <a:gd name="T19" fmla="*/ 20 h 36"/>
                  <a:gd name="T20" fmla="*/ 51 w 58"/>
                  <a:gd name="T21" fmla="*/ 16 h 36"/>
                  <a:gd name="T22" fmla="*/ 52 w 58"/>
                  <a:gd name="T23" fmla="*/ 14 h 36"/>
                  <a:gd name="T24" fmla="*/ 35 w 58"/>
                  <a:gd name="T25" fmla="*/ 12 h 36"/>
                  <a:gd name="T26" fmla="*/ 17 w 58"/>
                  <a:gd name="T27" fmla="*/ 7 h 36"/>
                  <a:gd name="T28" fmla="*/ 0 w 58"/>
                  <a:gd name="T29" fmla="*/ 0 h 36"/>
                  <a:gd name="T30" fmla="*/ 0 w 58"/>
                  <a:gd name="T31" fmla="*/ 12 h 36"/>
                  <a:gd name="T32" fmla="*/ 2 w 58"/>
                  <a:gd name="T33" fmla="*/ 16 h 36"/>
                  <a:gd name="T34" fmla="*/ 23 w 58"/>
                  <a:gd name="T35" fmla="*/ 34 h 36"/>
                  <a:gd name="T36" fmla="*/ 46 w 58"/>
                  <a:gd name="T3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6">
                    <a:moveTo>
                      <a:pt x="46" y="36"/>
                    </a:moveTo>
                    <a:cubicBezTo>
                      <a:pt x="50" y="36"/>
                      <a:pt x="54" y="35"/>
                      <a:pt x="58" y="35"/>
                    </a:cubicBezTo>
                    <a:cubicBezTo>
                      <a:pt x="54" y="33"/>
                      <a:pt x="51" y="32"/>
                      <a:pt x="48" y="30"/>
                    </a:cubicBezTo>
                    <a:cubicBezTo>
                      <a:pt x="46" y="29"/>
                      <a:pt x="44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8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7" y="18"/>
                      <a:pt x="49" y="17"/>
                      <a:pt x="51" y="16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46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7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2" y="32"/>
                      <a:pt x="23" y="34"/>
                    </a:cubicBezTo>
                    <a:cubicBezTo>
                      <a:pt x="30" y="35"/>
                      <a:pt x="38" y="35"/>
                      <a:pt x="46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5" name="Freeform 179"/>
              <p:cNvSpPr>
                <a:spLocks/>
              </p:cNvSpPr>
              <p:nvPr/>
            </p:nvSpPr>
            <p:spPr bwMode="auto">
              <a:xfrm>
                <a:off x="3019425" y="-2865438"/>
                <a:ext cx="319088" cy="557212"/>
              </a:xfrm>
              <a:custGeom>
                <a:avLst/>
                <a:gdLst>
                  <a:gd name="T0" fmla="*/ 17 w 85"/>
                  <a:gd name="T1" fmla="*/ 143 h 148"/>
                  <a:gd name="T2" fmla="*/ 20 w 85"/>
                  <a:gd name="T3" fmla="*/ 134 h 148"/>
                  <a:gd name="T4" fmla="*/ 23 w 85"/>
                  <a:gd name="T5" fmla="*/ 133 h 148"/>
                  <a:gd name="T6" fmla="*/ 29 w 85"/>
                  <a:gd name="T7" fmla="*/ 134 h 148"/>
                  <a:gd name="T8" fmla="*/ 37 w 85"/>
                  <a:gd name="T9" fmla="*/ 136 h 148"/>
                  <a:gd name="T10" fmla="*/ 38 w 85"/>
                  <a:gd name="T11" fmla="*/ 121 h 148"/>
                  <a:gd name="T12" fmla="*/ 56 w 85"/>
                  <a:gd name="T13" fmla="*/ 123 h 148"/>
                  <a:gd name="T14" fmla="*/ 51 w 85"/>
                  <a:gd name="T15" fmla="*/ 106 h 148"/>
                  <a:gd name="T16" fmla="*/ 71 w 85"/>
                  <a:gd name="T17" fmla="*/ 103 h 148"/>
                  <a:gd name="T18" fmla="*/ 71 w 85"/>
                  <a:gd name="T19" fmla="*/ 102 h 148"/>
                  <a:gd name="T20" fmla="*/ 59 w 85"/>
                  <a:gd name="T21" fmla="*/ 88 h 148"/>
                  <a:gd name="T22" fmla="*/ 65 w 85"/>
                  <a:gd name="T23" fmla="*/ 86 h 148"/>
                  <a:gd name="T24" fmla="*/ 80 w 85"/>
                  <a:gd name="T25" fmla="*/ 80 h 148"/>
                  <a:gd name="T26" fmla="*/ 80 w 85"/>
                  <a:gd name="T27" fmla="*/ 77 h 148"/>
                  <a:gd name="T28" fmla="*/ 68 w 85"/>
                  <a:gd name="T29" fmla="*/ 70 h 148"/>
                  <a:gd name="T30" fmla="*/ 62 w 85"/>
                  <a:gd name="T31" fmla="*/ 67 h 148"/>
                  <a:gd name="T32" fmla="*/ 63 w 85"/>
                  <a:gd name="T33" fmla="*/ 67 h 148"/>
                  <a:gd name="T34" fmla="*/ 83 w 85"/>
                  <a:gd name="T35" fmla="*/ 53 h 148"/>
                  <a:gd name="T36" fmla="*/ 85 w 85"/>
                  <a:gd name="T37" fmla="*/ 50 h 148"/>
                  <a:gd name="T38" fmla="*/ 85 w 85"/>
                  <a:gd name="T39" fmla="*/ 49 h 148"/>
                  <a:gd name="T40" fmla="*/ 59 w 85"/>
                  <a:gd name="T41" fmla="*/ 46 h 148"/>
                  <a:gd name="T42" fmla="*/ 71 w 85"/>
                  <a:gd name="T43" fmla="*/ 24 h 148"/>
                  <a:gd name="T44" fmla="*/ 70 w 85"/>
                  <a:gd name="T45" fmla="*/ 0 h 148"/>
                  <a:gd name="T46" fmla="*/ 58 w 85"/>
                  <a:gd name="T47" fmla="*/ 17 h 148"/>
                  <a:gd name="T48" fmla="*/ 51 w 85"/>
                  <a:gd name="T49" fmla="*/ 25 h 148"/>
                  <a:gd name="T50" fmla="*/ 50 w 85"/>
                  <a:gd name="T51" fmla="*/ 27 h 148"/>
                  <a:gd name="T52" fmla="*/ 45 w 85"/>
                  <a:gd name="T53" fmla="*/ 50 h 148"/>
                  <a:gd name="T54" fmla="*/ 47 w 85"/>
                  <a:gd name="T55" fmla="*/ 53 h 148"/>
                  <a:gd name="T56" fmla="*/ 58 w 85"/>
                  <a:gd name="T57" fmla="*/ 59 h 148"/>
                  <a:gd name="T58" fmla="*/ 59 w 85"/>
                  <a:gd name="T59" fmla="*/ 62 h 148"/>
                  <a:gd name="T60" fmla="*/ 50 w 85"/>
                  <a:gd name="T61" fmla="*/ 70 h 148"/>
                  <a:gd name="T62" fmla="*/ 50 w 85"/>
                  <a:gd name="T63" fmla="*/ 76 h 148"/>
                  <a:gd name="T64" fmla="*/ 59 w 85"/>
                  <a:gd name="T65" fmla="*/ 86 h 148"/>
                  <a:gd name="T66" fmla="*/ 43 w 85"/>
                  <a:gd name="T67" fmla="*/ 94 h 148"/>
                  <a:gd name="T68" fmla="*/ 44 w 85"/>
                  <a:gd name="T69" fmla="*/ 97 h 148"/>
                  <a:gd name="T70" fmla="*/ 47 w 85"/>
                  <a:gd name="T71" fmla="*/ 106 h 148"/>
                  <a:gd name="T72" fmla="*/ 43 w 85"/>
                  <a:gd name="T73" fmla="*/ 112 h 148"/>
                  <a:gd name="T74" fmla="*/ 31 w 85"/>
                  <a:gd name="T75" fmla="*/ 112 h 148"/>
                  <a:gd name="T76" fmla="*/ 29 w 85"/>
                  <a:gd name="T77" fmla="*/ 130 h 148"/>
                  <a:gd name="T78" fmla="*/ 12 w 85"/>
                  <a:gd name="T79" fmla="*/ 126 h 148"/>
                  <a:gd name="T80" fmla="*/ 6 w 85"/>
                  <a:gd name="T81" fmla="*/ 139 h 148"/>
                  <a:gd name="T82" fmla="*/ 0 w 85"/>
                  <a:gd name="T83" fmla="*/ 134 h 148"/>
                  <a:gd name="T84" fmla="*/ 0 w 85"/>
                  <a:gd name="T85" fmla="*/ 148 h 148"/>
                  <a:gd name="T86" fmla="*/ 1 w 85"/>
                  <a:gd name="T87" fmla="*/ 147 h 148"/>
                  <a:gd name="T88" fmla="*/ 3 w 85"/>
                  <a:gd name="T89" fmla="*/ 142 h 148"/>
                  <a:gd name="T90" fmla="*/ 13 w 85"/>
                  <a:gd name="T91" fmla="*/ 145 h 148"/>
                  <a:gd name="T92" fmla="*/ 17 w 85"/>
                  <a:gd name="T93" fmla="*/ 14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8">
                    <a:moveTo>
                      <a:pt x="17" y="143"/>
                    </a:moveTo>
                    <a:cubicBezTo>
                      <a:pt x="18" y="140"/>
                      <a:pt x="19" y="137"/>
                      <a:pt x="20" y="134"/>
                    </a:cubicBezTo>
                    <a:cubicBezTo>
                      <a:pt x="21" y="133"/>
                      <a:pt x="21" y="132"/>
                      <a:pt x="23" y="133"/>
                    </a:cubicBezTo>
                    <a:cubicBezTo>
                      <a:pt x="25" y="133"/>
                      <a:pt x="27" y="134"/>
                      <a:pt x="29" y="134"/>
                    </a:cubicBezTo>
                    <a:cubicBezTo>
                      <a:pt x="31" y="135"/>
                      <a:pt x="34" y="135"/>
                      <a:pt x="37" y="136"/>
                    </a:cubicBezTo>
                    <a:cubicBezTo>
                      <a:pt x="37" y="131"/>
                      <a:pt x="37" y="126"/>
                      <a:pt x="38" y="121"/>
                    </a:cubicBezTo>
                    <a:cubicBezTo>
                      <a:pt x="44" y="122"/>
                      <a:pt x="49" y="122"/>
                      <a:pt x="56" y="123"/>
                    </a:cubicBezTo>
                    <a:cubicBezTo>
                      <a:pt x="54" y="117"/>
                      <a:pt x="53" y="111"/>
                      <a:pt x="51" y="106"/>
                    </a:cubicBezTo>
                    <a:cubicBezTo>
                      <a:pt x="58" y="105"/>
                      <a:pt x="64" y="104"/>
                      <a:pt x="71" y="103"/>
                    </a:cubicBezTo>
                    <a:cubicBezTo>
                      <a:pt x="71" y="103"/>
                      <a:pt x="71" y="103"/>
                      <a:pt x="71" y="102"/>
                    </a:cubicBezTo>
                    <a:cubicBezTo>
                      <a:pt x="67" y="98"/>
                      <a:pt x="63" y="93"/>
                      <a:pt x="59" y="88"/>
                    </a:cubicBezTo>
                    <a:cubicBezTo>
                      <a:pt x="61" y="87"/>
                      <a:pt x="63" y="86"/>
                      <a:pt x="65" y="86"/>
                    </a:cubicBezTo>
                    <a:cubicBezTo>
                      <a:pt x="70" y="84"/>
                      <a:pt x="75" y="82"/>
                      <a:pt x="80" y="80"/>
                    </a:cubicBezTo>
                    <a:cubicBezTo>
                      <a:pt x="82" y="79"/>
                      <a:pt x="82" y="78"/>
                      <a:pt x="80" y="77"/>
                    </a:cubicBezTo>
                    <a:cubicBezTo>
                      <a:pt x="76" y="75"/>
                      <a:pt x="72" y="73"/>
                      <a:pt x="68" y="70"/>
                    </a:cubicBezTo>
                    <a:cubicBezTo>
                      <a:pt x="66" y="69"/>
                      <a:pt x="64" y="68"/>
                      <a:pt x="62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70" y="63"/>
                      <a:pt x="77" y="58"/>
                      <a:pt x="83" y="53"/>
                    </a:cubicBezTo>
                    <a:cubicBezTo>
                      <a:pt x="84" y="52"/>
                      <a:pt x="85" y="51"/>
                      <a:pt x="85" y="50"/>
                    </a:cubicBezTo>
                    <a:cubicBezTo>
                      <a:pt x="85" y="50"/>
                      <a:pt x="85" y="50"/>
                      <a:pt x="85" y="49"/>
                    </a:cubicBezTo>
                    <a:cubicBezTo>
                      <a:pt x="76" y="48"/>
                      <a:pt x="68" y="47"/>
                      <a:pt x="59" y="46"/>
                    </a:cubicBezTo>
                    <a:cubicBezTo>
                      <a:pt x="67" y="37"/>
                      <a:pt x="67" y="37"/>
                      <a:pt x="71" y="24"/>
                    </a:cubicBezTo>
                    <a:cubicBezTo>
                      <a:pt x="73" y="18"/>
                      <a:pt x="72" y="3"/>
                      <a:pt x="70" y="0"/>
                    </a:cubicBezTo>
                    <a:cubicBezTo>
                      <a:pt x="66" y="5"/>
                      <a:pt x="62" y="11"/>
                      <a:pt x="58" y="17"/>
                    </a:cubicBezTo>
                    <a:cubicBezTo>
                      <a:pt x="56" y="19"/>
                      <a:pt x="53" y="22"/>
                      <a:pt x="51" y="25"/>
                    </a:cubicBezTo>
                    <a:cubicBezTo>
                      <a:pt x="50" y="25"/>
                      <a:pt x="50" y="26"/>
                      <a:pt x="50" y="27"/>
                    </a:cubicBezTo>
                    <a:cubicBezTo>
                      <a:pt x="50" y="35"/>
                      <a:pt x="48" y="42"/>
                      <a:pt x="45" y="50"/>
                    </a:cubicBezTo>
                    <a:cubicBezTo>
                      <a:pt x="45" y="51"/>
                      <a:pt x="45" y="52"/>
                      <a:pt x="47" y="53"/>
                    </a:cubicBezTo>
                    <a:cubicBezTo>
                      <a:pt x="51" y="54"/>
                      <a:pt x="55" y="57"/>
                      <a:pt x="58" y="59"/>
                    </a:cubicBezTo>
                    <a:cubicBezTo>
                      <a:pt x="60" y="60"/>
                      <a:pt x="60" y="61"/>
                      <a:pt x="59" y="62"/>
                    </a:cubicBezTo>
                    <a:cubicBezTo>
                      <a:pt x="56" y="64"/>
                      <a:pt x="53" y="67"/>
                      <a:pt x="50" y="70"/>
                    </a:cubicBezTo>
                    <a:cubicBezTo>
                      <a:pt x="47" y="73"/>
                      <a:pt x="47" y="72"/>
                      <a:pt x="50" y="76"/>
                    </a:cubicBezTo>
                    <a:cubicBezTo>
                      <a:pt x="53" y="79"/>
                      <a:pt x="56" y="83"/>
                      <a:pt x="59" y="86"/>
                    </a:cubicBezTo>
                    <a:cubicBezTo>
                      <a:pt x="53" y="89"/>
                      <a:pt x="48" y="92"/>
                      <a:pt x="43" y="94"/>
                    </a:cubicBezTo>
                    <a:cubicBezTo>
                      <a:pt x="43" y="95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6"/>
                    </a:cubicBezTo>
                    <a:cubicBezTo>
                      <a:pt x="49" y="111"/>
                      <a:pt x="49" y="111"/>
                      <a:pt x="43" y="112"/>
                    </a:cubicBezTo>
                    <a:cubicBezTo>
                      <a:pt x="39" y="112"/>
                      <a:pt x="35" y="112"/>
                      <a:pt x="31" y="112"/>
                    </a:cubicBezTo>
                    <a:cubicBezTo>
                      <a:pt x="30" y="119"/>
                      <a:pt x="30" y="124"/>
                      <a:pt x="29" y="130"/>
                    </a:cubicBezTo>
                    <a:cubicBezTo>
                      <a:pt x="23" y="129"/>
                      <a:pt x="18" y="127"/>
                      <a:pt x="12" y="126"/>
                    </a:cubicBezTo>
                    <a:cubicBezTo>
                      <a:pt x="10" y="130"/>
                      <a:pt x="8" y="134"/>
                      <a:pt x="6" y="139"/>
                    </a:cubicBezTo>
                    <a:cubicBezTo>
                      <a:pt x="4" y="137"/>
                      <a:pt x="2" y="135"/>
                      <a:pt x="0" y="134"/>
                    </a:cubicBezTo>
                    <a:cubicBezTo>
                      <a:pt x="0" y="139"/>
                      <a:pt x="0" y="143"/>
                      <a:pt x="0" y="148"/>
                    </a:cubicBezTo>
                    <a:cubicBezTo>
                      <a:pt x="0" y="148"/>
                      <a:pt x="0" y="147"/>
                      <a:pt x="1" y="147"/>
                    </a:cubicBezTo>
                    <a:cubicBezTo>
                      <a:pt x="1" y="145"/>
                      <a:pt x="2" y="143"/>
                      <a:pt x="3" y="142"/>
                    </a:cubicBezTo>
                    <a:cubicBezTo>
                      <a:pt x="7" y="143"/>
                      <a:pt x="10" y="144"/>
                      <a:pt x="13" y="145"/>
                    </a:cubicBezTo>
                    <a:cubicBezTo>
                      <a:pt x="15" y="146"/>
                      <a:pt x="16" y="145"/>
                      <a:pt x="17" y="14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6" name="Freeform 180"/>
              <p:cNvSpPr>
                <a:spLocks/>
              </p:cNvSpPr>
              <p:nvPr/>
            </p:nvSpPr>
            <p:spPr bwMode="auto">
              <a:xfrm>
                <a:off x="2087563" y="-2865438"/>
                <a:ext cx="320675" cy="557212"/>
              </a:xfrm>
              <a:custGeom>
                <a:avLst/>
                <a:gdLst>
                  <a:gd name="T0" fmla="*/ 74 w 85"/>
                  <a:gd name="T1" fmla="*/ 127 h 148"/>
                  <a:gd name="T2" fmla="*/ 57 w 85"/>
                  <a:gd name="T3" fmla="*/ 131 h 148"/>
                  <a:gd name="T4" fmla="*/ 55 w 85"/>
                  <a:gd name="T5" fmla="*/ 114 h 148"/>
                  <a:gd name="T6" fmla="*/ 51 w 85"/>
                  <a:gd name="T7" fmla="*/ 113 h 148"/>
                  <a:gd name="T8" fmla="*/ 40 w 85"/>
                  <a:gd name="T9" fmla="*/ 113 h 148"/>
                  <a:gd name="T10" fmla="*/ 38 w 85"/>
                  <a:gd name="T11" fmla="*/ 109 h 148"/>
                  <a:gd name="T12" fmla="*/ 41 w 85"/>
                  <a:gd name="T13" fmla="*/ 100 h 148"/>
                  <a:gd name="T14" fmla="*/ 43 w 85"/>
                  <a:gd name="T15" fmla="*/ 95 h 148"/>
                  <a:gd name="T16" fmla="*/ 27 w 85"/>
                  <a:gd name="T17" fmla="*/ 87 h 148"/>
                  <a:gd name="T18" fmla="*/ 37 w 85"/>
                  <a:gd name="T19" fmla="*/ 76 h 148"/>
                  <a:gd name="T20" fmla="*/ 37 w 85"/>
                  <a:gd name="T21" fmla="*/ 71 h 148"/>
                  <a:gd name="T22" fmla="*/ 27 w 85"/>
                  <a:gd name="T23" fmla="*/ 63 h 148"/>
                  <a:gd name="T24" fmla="*/ 27 w 85"/>
                  <a:gd name="T25" fmla="*/ 60 h 148"/>
                  <a:gd name="T26" fmla="*/ 39 w 85"/>
                  <a:gd name="T27" fmla="*/ 54 h 148"/>
                  <a:gd name="T28" fmla="*/ 41 w 85"/>
                  <a:gd name="T29" fmla="*/ 50 h 148"/>
                  <a:gd name="T30" fmla="*/ 36 w 85"/>
                  <a:gd name="T31" fmla="*/ 32 h 148"/>
                  <a:gd name="T32" fmla="*/ 33 w 85"/>
                  <a:gd name="T33" fmla="*/ 23 h 148"/>
                  <a:gd name="T34" fmla="*/ 31 w 85"/>
                  <a:gd name="T35" fmla="*/ 21 h 148"/>
                  <a:gd name="T36" fmla="*/ 17 w 85"/>
                  <a:gd name="T37" fmla="*/ 0 h 148"/>
                  <a:gd name="T38" fmla="*/ 14 w 85"/>
                  <a:gd name="T39" fmla="*/ 16 h 148"/>
                  <a:gd name="T40" fmla="*/ 28 w 85"/>
                  <a:gd name="T41" fmla="*/ 47 h 148"/>
                  <a:gd name="T42" fmla="*/ 1 w 85"/>
                  <a:gd name="T43" fmla="*/ 50 h 148"/>
                  <a:gd name="T44" fmla="*/ 0 w 85"/>
                  <a:gd name="T45" fmla="*/ 51 h 148"/>
                  <a:gd name="T46" fmla="*/ 24 w 85"/>
                  <a:gd name="T47" fmla="*/ 68 h 148"/>
                  <a:gd name="T48" fmla="*/ 22 w 85"/>
                  <a:gd name="T49" fmla="*/ 69 h 148"/>
                  <a:gd name="T50" fmla="*/ 6 w 85"/>
                  <a:gd name="T51" fmla="*/ 78 h 148"/>
                  <a:gd name="T52" fmla="*/ 6 w 85"/>
                  <a:gd name="T53" fmla="*/ 81 h 148"/>
                  <a:gd name="T54" fmla="*/ 21 w 85"/>
                  <a:gd name="T55" fmla="*/ 87 h 148"/>
                  <a:gd name="T56" fmla="*/ 27 w 85"/>
                  <a:gd name="T57" fmla="*/ 89 h 148"/>
                  <a:gd name="T58" fmla="*/ 15 w 85"/>
                  <a:gd name="T59" fmla="*/ 104 h 148"/>
                  <a:gd name="T60" fmla="*/ 35 w 85"/>
                  <a:gd name="T61" fmla="*/ 107 h 148"/>
                  <a:gd name="T62" fmla="*/ 30 w 85"/>
                  <a:gd name="T63" fmla="*/ 124 h 148"/>
                  <a:gd name="T64" fmla="*/ 48 w 85"/>
                  <a:gd name="T65" fmla="*/ 122 h 148"/>
                  <a:gd name="T66" fmla="*/ 49 w 85"/>
                  <a:gd name="T67" fmla="*/ 137 h 148"/>
                  <a:gd name="T68" fmla="*/ 61 w 85"/>
                  <a:gd name="T69" fmla="*/ 134 h 148"/>
                  <a:gd name="T70" fmla="*/ 66 w 85"/>
                  <a:gd name="T71" fmla="*/ 136 h 148"/>
                  <a:gd name="T72" fmla="*/ 69 w 85"/>
                  <a:gd name="T73" fmla="*/ 144 h 148"/>
                  <a:gd name="T74" fmla="*/ 73 w 85"/>
                  <a:gd name="T75" fmla="*/ 146 h 148"/>
                  <a:gd name="T76" fmla="*/ 83 w 85"/>
                  <a:gd name="T77" fmla="*/ 143 h 148"/>
                  <a:gd name="T78" fmla="*/ 85 w 85"/>
                  <a:gd name="T79" fmla="*/ 148 h 148"/>
                  <a:gd name="T80" fmla="*/ 85 w 85"/>
                  <a:gd name="T81" fmla="*/ 145 h 148"/>
                  <a:gd name="T82" fmla="*/ 85 w 85"/>
                  <a:gd name="T83" fmla="*/ 135 h 148"/>
                  <a:gd name="T84" fmla="*/ 79 w 85"/>
                  <a:gd name="T85" fmla="*/ 140 h 148"/>
                  <a:gd name="T86" fmla="*/ 74 w 85"/>
                  <a:gd name="T87" fmla="*/ 12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5" h="148">
                    <a:moveTo>
                      <a:pt x="74" y="127"/>
                    </a:moveTo>
                    <a:cubicBezTo>
                      <a:pt x="68" y="128"/>
                      <a:pt x="63" y="130"/>
                      <a:pt x="57" y="131"/>
                    </a:cubicBezTo>
                    <a:cubicBezTo>
                      <a:pt x="56" y="125"/>
                      <a:pt x="56" y="119"/>
                      <a:pt x="55" y="114"/>
                    </a:cubicBezTo>
                    <a:cubicBezTo>
                      <a:pt x="54" y="113"/>
                      <a:pt x="53" y="113"/>
                      <a:pt x="51" y="113"/>
                    </a:cubicBezTo>
                    <a:cubicBezTo>
                      <a:pt x="48" y="113"/>
                      <a:pt x="44" y="113"/>
                      <a:pt x="40" y="113"/>
                    </a:cubicBezTo>
                    <a:cubicBezTo>
                      <a:pt x="38" y="112"/>
                      <a:pt x="37" y="112"/>
                      <a:pt x="38" y="109"/>
                    </a:cubicBezTo>
                    <a:cubicBezTo>
                      <a:pt x="39" y="106"/>
                      <a:pt x="40" y="103"/>
                      <a:pt x="41" y="100"/>
                    </a:cubicBezTo>
                    <a:cubicBezTo>
                      <a:pt x="42" y="98"/>
                      <a:pt x="42" y="97"/>
                      <a:pt x="43" y="95"/>
                    </a:cubicBezTo>
                    <a:cubicBezTo>
                      <a:pt x="38" y="93"/>
                      <a:pt x="33" y="90"/>
                      <a:pt x="27" y="87"/>
                    </a:cubicBezTo>
                    <a:cubicBezTo>
                      <a:pt x="30" y="83"/>
                      <a:pt x="34" y="80"/>
                      <a:pt x="37" y="76"/>
                    </a:cubicBezTo>
                    <a:cubicBezTo>
                      <a:pt x="39" y="74"/>
                      <a:pt x="39" y="74"/>
                      <a:pt x="37" y="71"/>
                    </a:cubicBezTo>
                    <a:cubicBezTo>
                      <a:pt x="33" y="69"/>
                      <a:pt x="30" y="66"/>
                      <a:pt x="27" y="63"/>
                    </a:cubicBezTo>
                    <a:cubicBezTo>
                      <a:pt x="26" y="62"/>
                      <a:pt x="26" y="61"/>
                      <a:pt x="27" y="60"/>
                    </a:cubicBezTo>
                    <a:cubicBezTo>
                      <a:pt x="31" y="58"/>
                      <a:pt x="35" y="55"/>
                      <a:pt x="39" y="54"/>
                    </a:cubicBezTo>
                    <a:cubicBezTo>
                      <a:pt x="41" y="53"/>
                      <a:pt x="41" y="52"/>
                      <a:pt x="41" y="50"/>
                    </a:cubicBezTo>
                    <a:cubicBezTo>
                      <a:pt x="38" y="44"/>
                      <a:pt x="37" y="38"/>
                      <a:pt x="36" y="32"/>
                    </a:cubicBezTo>
                    <a:cubicBezTo>
                      <a:pt x="36" y="28"/>
                      <a:pt x="35" y="25"/>
                      <a:pt x="33" y="23"/>
                    </a:cubicBezTo>
                    <a:cubicBezTo>
                      <a:pt x="32" y="22"/>
                      <a:pt x="31" y="22"/>
                      <a:pt x="31" y="21"/>
                    </a:cubicBezTo>
                    <a:cubicBezTo>
                      <a:pt x="25" y="15"/>
                      <a:pt x="20" y="8"/>
                      <a:pt x="17" y="0"/>
                    </a:cubicBezTo>
                    <a:cubicBezTo>
                      <a:pt x="14" y="5"/>
                      <a:pt x="14" y="11"/>
                      <a:pt x="14" y="16"/>
                    </a:cubicBezTo>
                    <a:cubicBezTo>
                      <a:pt x="14" y="28"/>
                      <a:pt x="18" y="39"/>
                      <a:pt x="28" y="47"/>
                    </a:cubicBezTo>
                    <a:cubicBezTo>
                      <a:pt x="18" y="48"/>
                      <a:pt x="9" y="49"/>
                      <a:pt x="1" y="50"/>
                    </a:cubicBezTo>
                    <a:cubicBezTo>
                      <a:pt x="1" y="51"/>
                      <a:pt x="1" y="51"/>
                      <a:pt x="0" y="51"/>
                    </a:cubicBezTo>
                    <a:cubicBezTo>
                      <a:pt x="7" y="59"/>
                      <a:pt x="15" y="63"/>
                      <a:pt x="24" y="68"/>
                    </a:cubicBezTo>
                    <a:cubicBezTo>
                      <a:pt x="23" y="69"/>
                      <a:pt x="22" y="69"/>
                      <a:pt x="22" y="69"/>
                    </a:cubicBezTo>
                    <a:cubicBezTo>
                      <a:pt x="17" y="72"/>
                      <a:pt x="11" y="75"/>
                      <a:pt x="6" y="78"/>
                    </a:cubicBezTo>
                    <a:cubicBezTo>
                      <a:pt x="4" y="79"/>
                      <a:pt x="4" y="80"/>
                      <a:pt x="6" y="81"/>
                    </a:cubicBezTo>
                    <a:cubicBezTo>
                      <a:pt x="11" y="83"/>
                      <a:pt x="16" y="85"/>
                      <a:pt x="21" y="87"/>
                    </a:cubicBezTo>
                    <a:cubicBezTo>
                      <a:pt x="23" y="87"/>
                      <a:pt x="25" y="88"/>
                      <a:pt x="27" y="89"/>
                    </a:cubicBezTo>
                    <a:cubicBezTo>
                      <a:pt x="22" y="94"/>
                      <a:pt x="18" y="98"/>
                      <a:pt x="15" y="104"/>
                    </a:cubicBezTo>
                    <a:cubicBezTo>
                      <a:pt x="22" y="105"/>
                      <a:pt x="28" y="106"/>
                      <a:pt x="35" y="107"/>
                    </a:cubicBezTo>
                    <a:cubicBezTo>
                      <a:pt x="33" y="113"/>
                      <a:pt x="32" y="118"/>
                      <a:pt x="30" y="124"/>
                    </a:cubicBezTo>
                    <a:cubicBezTo>
                      <a:pt x="37" y="123"/>
                      <a:pt x="43" y="123"/>
                      <a:pt x="48" y="122"/>
                    </a:cubicBezTo>
                    <a:cubicBezTo>
                      <a:pt x="49" y="127"/>
                      <a:pt x="49" y="132"/>
                      <a:pt x="49" y="137"/>
                    </a:cubicBezTo>
                    <a:cubicBezTo>
                      <a:pt x="54" y="136"/>
                      <a:pt x="57" y="135"/>
                      <a:pt x="61" y="134"/>
                    </a:cubicBezTo>
                    <a:cubicBezTo>
                      <a:pt x="64" y="133"/>
                      <a:pt x="65" y="133"/>
                      <a:pt x="66" y="136"/>
                    </a:cubicBezTo>
                    <a:cubicBezTo>
                      <a:pt x="67" y="139"/>
                      <a:pt x="68" y="141"/>
                      <a:pt x="69" y="144"/>
                    </a:cubicBezTo>
                    <a:cubicBezTo>
                      <a:pt x="70" y="146"/>
                      <a:pt x="71" y="147"/>
                      <a:pt x="73" y="146"/>
                    </a:cubicBezTo>
                    <a:cubicBezTo>
                      <a:pt x="76" y="145"/>
                      <a:pt x="79" y="144"/>
                      <a:pt x="83" y="143"/>
                    </a:cubicBezTo>
                    <a:cubicBezTo>
                      <a:pt x="83" y="144"/>
                      <a:pt x="84" y="146"/>
                      <a:pt x="85" y="148"/>
                    </a:cubicBezTo>
                    <a:cubicBezTo>
                      <a:pt x="85" y="147"/>
                      <a:pt x="85" y="146"/>
                      <a:pt x="85" y="145"/>
                    </a:cubicBezTo>
                    <a:cubicBezTo>
                      <a:pt x="85" y="142"/>
                      <a:pt x="85" y="139"/>
                      <a:pt x="85" y="135"/>
                    </a:cubicBezTo>
                    <a:cubicBezTo>
                      <a:pt x="84" y="137"/>
                      <a:pt x="82" y="138"/>
                      <a:pt x="79" y="140"/>
                    </a:cubicBezTo>
                    <a:cubicBezTo>
                      <a:pt x="78" y="135"/>
                      <a:pt x="75" y="131"/>
                      <a:pt x="74" y="12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7" name="Freeform 181"/>
              <p:cNvSpPr>
                <a:spLocks/>
              </p:cNvSpPr>
              <p:nvPr/>
            </p:nvSpPr>
            <p:spPr bwMode="auto">
              <a:xfrm>
                <a:off x="2212975" y="-2774950"/>
                <a:ext cx="195263" cy="406400"/>
              </a:xfrm>
              <a:custGeom>
                <a:avLst/>
                <a:gdLst>
                  <a:gd name="T0" fmla="*/ 40 w 52"/>
                  <a:gd name="T1" fmla="*/ 60 h 108"/>
                  <a:gd name="T2" fmla="*/ 44 w 52"/>
                  <a:gd name="T3" fmla="*/ 46 h 108"/>
                  <a:gd name="T4" fmla="*/ 42 w 52"/>
                  <a:gd name="T5" fmla="*/ 34 h 108"/>
                  <a:gd name="T6" fmla="*/ 37 w 52"/>
                  <a:gd name="T7" fmla="*/ 31 h 108"/>
                  <a:gd name="T8" fmla="*/ 10 w 52"/>
                  <a:gd name="T9" fmla="*/ 2 h 108"/>
                  <a:gd name="T10" fmla="*/ 9 w 52"/>
                  <a:gd name="T11" fmla="*/ 0 h 108"/>
                  <a:gd name="T12" fmla="*/ 8 w 52"/>
                  <a:gd name="T13" fmla="*/ 1 h 108"/>
                  <a:gd name="T14" fmla="*/ 15 w 52"/>
                  <a:gd name="T15" fmla="*/ 30 h 108"/>
                  <a:gd name="T16" fmla="*/ 0 w 52"/>
                  <a:gd name="T17" fmla="*/ 38 h 108"/>
                  <a:gd name="T18" fmla="*/ 10 w 52"/>
                  <a:gd name="T19" fmla="*/ 47 h 108"/>
                  <a:gd name="T20" fmla="*/ 10 w 52"/>
                  <a:gd name="T21" fmla="*/ 51 h 108"/>
                  <a:gd name="T22" fmla="*/ 1 w 52"/>
                  <a:gd name="T23" fmla="*/ 61 h 108"/>
                  <a:gd name="T24" fmla="*/ 17 w 52"/>
                  <a:gd name="T25" fmla="*/ 67 h 108"/>
                  <a:gd name="T26" fmla="*/ 10 w 52"/>
                  <a:gd name="T27" fmla="*/ 83 h 108"/>
                  <a:gd name="T28" fmla="*/ 25 w 52"/>
                  <a:gd name="T29" fmla="*/ 83 h 108"/>
                  <a:gd name="T30" fmla="*/ 28 w 52"/>
                  <a:gd name="T31" fmla="*/ 86 h 108"/>
                  <a:gd name="T32" fmla="*/ 28 w 52"/>
                  <a:gd name="T33" fmla="*/ 97 h 108"/>
                  <a:gd name="T34" fmla="*/ 31 w 52"/>
                  <a:gd name="T35" fmla="*/ 99 h 108"/>
                  <a:gd name="T36" fmla="*/ 33 w 52"/>
                  <a:gd name="T37" fmla="*/ 99 h 108"/>
                  <a:gd name="T38" fmla="*/ 44 w 52"/>
                  <a:gd name="T39" fmla="*/ 95 h 108"/>
                  <a:gd name="T40" fmla="*/ 47 w 52"/>
                  <a:gd name="T41" fmla="*/ 106 h 108"/>
                  <a:gd name="T42" fmla="*/ 51 w 52"/>
                  <a:gd name="T43" fmla="*/ 106 h 108"/>
                  <a:gd name="T44" fmla="*/ 52 w 52"/>
                  <a:gd name="T45" fmla="*/ 105 h 108"/>
                  <a:gd name="T46" fmla="*/ 52 w 52"/>
                  <a:gd name="T47" fmla="*/ 77 h 108"/>
                  <a:gd name="T48" fmla="*/ 52 w 52"/>
                  <a:gd name="T49" fmla="*/ 77 h 108"/>
                  <a:gd name="T50" fmla="*/ 40 w 52"/>
                  <a:gd name="T51" fmla="*/ 6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" h="108">
                    <a:moveTo>
                      <a:pt x="40" y="60"/>
                    </a:moveTo>
                    <a:cubicBezTo>
                      <a:pt x="40" y="55"/>
                      <a:pt x="42" y="50"/>
                      <a:pt x="44" y="46"/>
                    </a:cubicBezTo>
                    <a:cubicBezTo>
                      <a:pt x="47" y="41"/>
                      <a:pt x="46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6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7" y="67"/>
                    </a:cubicBezTo>
                    <a:cubicBezTo>
                      <a:pt x="14" y="72"/>
                      <a:pt x="11" y="77"/>
                      <a:pt x="10" y="83"/>
                    </a:cubicBezTo>
                    <a:cubicBezTo>
                      <a:pt x="15" y="83"/>
                      <a:pt x="20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6" y="102"/>
                      <a:pt x="47" y="106"/>
                    </a:cubicBezTo>
                    <a:cubicBezTo>
                      <a:pt x="48" y="108"/>
                      <a:pt x="49" y="107"/>
                      <a:pt x="51" y="106"/>
                    </a:cubicBezTo>
                    <a:cubicBezTo>
                      <a:pt x="51" y="106"/>
                      <a:pt x="52" y="105"/>
                      <a:pt x="52" y="105"/>
                    </a:cubicBezTo>
                    <a:cubicBezTo>
                      <a:pt x="52" y="96"/>
                      <a:pt x="52" y="86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8" name="Freeform 182"/>
              <p:cNvSpPr>
                <a:spLocks/>
              </p:cNvSpPr>
              <p:nvPr/>
            </p:nvSpPr>
            <p:spPr bwMode="auto">
              <a:xfrm>
                <a:off x="3019425" y="-2774950"/>
                <a:ext cx="200025" cy="406400"/>
              </a:xfrm>
              <a:custGeom>
                <a:avLst/>
                <a:gdLst>
                  <a:gd name="T0" fmla="*/ 3 w 53"/>
                  <a:gd name="T1" fmla="*/ 106 h 108"/>
                  <a:gd name="T2" fmla="*/ 6 w 53"/>
                  <a:gd name="T3" fmla="*/ 106 h 108"/>
                  <a:gd name="T4" fmla="*/ 10 w 53"/>
                  <a:gd name="T5" fmla="*/ 95 h 108"/>
                  <a:gd name="T6" fmla="*/ 13 w 53"/>
                  <a:gd name="T7" fmla="*/ 96 h 108"/>
                  <a:gd name="T8" fmla="*/ 23 w 53"/>
                  <a:gd name="T9" fmla="*/ 99 h 108"/>
                  <a:gd name="T10" fmla="*/ 26 w 53"/>
                  <a:gd name="T11" fmla="*/ 97 h 108"/>
                  <a:gd name="T12" fmla="*/ 26 w 53"/>
                  <a:gd name="T13" fmla="*/ 87 h 108"/>
                  <a:gd name="T14" fmla="*/ 29 w 53"/>
                  <a:gd name="T15" fmla="*/ 84 h 108"/>
                  <a:gd name="T16" fmla="*/ 43 w 53"/>
                  <a:gd name="T17" fmla="*/ 83 h 108"/>
                  <a:gd name="T18" fmla="*/ 43 w 53"/>
                  <a:gd name="T19" fmla="*/ 82 h 108"/>
                  <a:gd name="T20" fmla="*/ 36 w 53"/>
                  <a:gd name="T21" fmla="*/ 67 h 108"/>
                  <a:gd name="T22" fmla="*/ 52 w 53"/>
                  <a:gd name="T23" fmla="*/ 61 h 108"/>
                  <a:gd name="T24" fmla="*/ 42 w 53"/>
                  <a:gd name="T25" fmla="*/ 51 h 108"/>
                  <a:gd name="T26" fmla="*/ 43 w 53"/>
                  <a:gd name="T27" fmla="*/ 47 h 108"/>
                  <a:gd name="T28" fmla="*/ 53 w 53"/>
                  <a:gd name="T29" fmla="*/ 38 h 108"/>
                  <a:gd name="T30" fmla="*/ 53 w 53"/>
                  <a:gd name="T31" fmla="*/ 37 h 108"/>
                  <a:gd name="T32" fmla="*/ 38 w 53"/>
                  <a:gd name="T33" fmla="*/ 30 h 108"/>
                  <a:gd name="T34" fmla="*/ 44 w 53"/>
                  <a:gd name="T35" fmla="*/ 0 h 108"/>
                  <a:gd name="T36" fmla="*/ 43 w 53"/>
                  <a:gd name="T37" fmla="*/ 2 h 108"/>
                  <a:gd name="T38" fmla="*/ 27 w 53"/>
                  <a:gd name="T39" fmla="*/ 21 h 108"/>
                  <a:gd name="T40" fmla="*/ 11 w 53"/>
                  <a:gd name="T41" fmla="*/ 34 h 108"/>
                  <a:gd name="T42" fmla="*/ 8 w 53"/>
                  <a:gd name="T43" fmla="*/ 43 h 108"/>
                  <a:gd name="T44" fmla="*/ 12 w 53"/>
                  <a:gd name="T45" fmla="*/ 51 h 108"/>
                  <a:gd name="T46" fmla="*/ 2 w 53"/>
                  <a:gd name="T47" fmla="*/ 76 h 108"/>
                  <a:gd name="T48" fmla="*/ 0 w 53"/>
                  <a:gd name="T49" fmla="*/ 77 h 108"/>
                  <a:gd name="T50" fmla="*/ 0 w 53"/>
                  <a:gd name="T51" fmla="*/ 105 h 108"/>
                  <a:gd name="T52" fmla="*/ 3 w 53"/>
                  <a:gd name="T53" fmla="*/ 10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8">
                    <a:moveTo>
                      <a:pt x="3" y="106"/>
                    </a:moveTo>
                    <a:cubicBezTo>
                      <a:pt x="4" y="107"/>
                      <a:pt x="5" y="108"/>
                      <a:pt x="6" y="106"/>
                    </a:cubicBezTo>
                    <a:cubicBezTo>
                      <a:pt x="7" y="102"/>
                      <a:pt x="9" y="98"/>
                      <a:pt x="10" y="95"/>
                    </a:cubicBezTo>
                    <a:cubicBezTo>
                      <a:pt x="11" y="95"/>
                      <a:pt x="12" y="96"/>
                      <a:pt x="13" y="96"/>
                    </a:cubicBezTo>
                    <a:cubicBezTo>
                      <a:pt x="16" y="97"/>
                      <a:pt x="19" y="98"/>
                      <a:pt x="23" y="99"/>
                    </a:cubicBezTo>
                    <a:cubicBezTo>
                      <a:pt x="25" y="100"/>
                      <a:pt x="26" y="99"/>
                      <a:pt x="26" y="97"/>
                    </a:cubicBezTo>
                    <a:cubicBezTo>
                      <a:pt x="26" y="93"/>
                      <a:pt x="26" y="90"/>
                      <a:pt x="26" y="87"/>
                    </a:cubicBezTo>
                    <a:cubicBezTo>
                      <a:pt x="26" y="84"/>
                      <a:pt x="26" y="84"/>
                      <a:pt x="29" y="84"/>
                    </a:cubicBezTo>
                    <a:cubicBezTo>
                      <a:pt x="33" y="84"/>
                      <a:pt x="38" y="83"/>
                      <a:pt x="43" y="83"/>
                    </a:cubicBezTo>
                    <a:cubicBezTo>
                      <a:pt x="43" y="83"/>
                      <a:pt x="43" y="83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4"/>
                      <a:pt x="42" y="51"/>
                    </a:cubicBezTo>
                    <a:cubicBezTo>
                      <a:pt x="40" y="49"/>
                      <a:pt x="40" y="49"/>
                      <a:pt x="43" y="47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8"/>
                      <a:pt x="53" y="38"/>
                      <a:pt x="53" y="37"/>
                    </a:cubicBezTo>
                    <a:cubicBezTo>
                      <a:pt x="48" y="35"/>
                      <a:pt x="43" y="32"/>
                      <a:pt x="38" y="30"/>
                    </a:cubicBezTo>
                    <a:cubicBezTo>
                      <a:pt x="43" y="21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7"/>
                      <a:pt x="7" y="39"/>
                      <a:pt x="8" y="43"/>
                    </a:cubicBezTo>
                    <a:cubicBezTo>
                      <a:pt x="9" y="46"/>
                      <a:pt x="11" y="49"/>
                      <a:pt x="12" y="51"/>
                    </a:cubicBezTo>
                    <a:cubicBezTo>
                      <a:pt x="16" y="61"/>
                      <a:pt x="12" y="72"/>
                      <a:pt x="2" y="76"/>
                    </a:cubicBezTo>
                    <a:cubicBezTo>
                      <a:pt x="1" y="77"/>
                      <a:pt x="1" y="77"/>
                      <a:pt x="0" y="77"/>
                    </a:cubicBezTo>
                    <a:cubicBezTo>
                      <a:pt x="0" y="86"/>
                      <a:pt x="0" y="96"/>
                      <a:pt x="0" y="105"/>
                    </a:cubicBezTo>
                    <a:cubicBezTo>
                      <a:pt x="1" y="105"/>
                      <a:pt x="2" y="106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9" name="Freeform 183"/>
              <p:cNvSpPr>
                <a:spLocks noEditPoints="1"/>
              </p:cNvSpPr>
              <p:nvPr/>
            </p:nvSpPr>
            <p:spPr bwMode="auto">
              <a:xfrm>
                <a:off x="2747963" y="-2960688"/>
                <a:ext cx="255588" cy="158750"/>
              </a:xfrm>
              <a:custGeom>
                <a:avLst/>
                <a:gdLst>
                  <a:gd name="T0" fmla="*/ 38 w 68"/>
                  <a:gd name="T1" fmla="*/ 41 h 42"/>
                  <a:gd name="T2" fmla="*/ 49 w 68"/>
                  <a:gd name="T3" fmla="*/ 32 h 42"/>
                  <a:gd name="T4" fmla="*/ 66 w 68"/>
                  <a:gd name="T5" fmla="*/ 12 h 42"/>
                  <a:gd name="T6" fmla="*/ 62 w 68"/>
                  <a:gd name="T7" fmla="*/ 6 h 42"/>
                  <a:gd name="T8" fmla="*/ 25 w 68"/>
                  <a:gd name="T9" fmla="*/ 5 h 42"/>
                  <a:gd name="T10" fmla="*/ 7 w 68"/>
                  <a:gd name="T11" fmla="*/ 2 h 42"/>
                  <a:gd name="T12" fmla="*/ 1 w 68"/>
                  <a:gd name="T13" fmla="*/ 0 h 42"/>
                  <a:gd name="T14" fmla="*/ 9 w 68"/>
                  <a:gd name="T15" fmla="*/ 10 h 42"/>
                  <a:gd name="T16" fmla="*/ 0 w 68"/>
                  <a:gd name="T17" fmla="*/ 12 h 42"/>
                  <a:gd name="T18" fmla="*/ 11 w 68"/>
                  <a:gd name="T19" fmla="*/ 18 h 42"/>
                  <a:gd name="T20" fmla="*/ 4 w 68"/>
                  <a:gd name="T21" fmla="*/ 23 h 42"/>
                  <a:gd name="T22" fmla="*/ 14 w 68"/>
                  <a:gd name="T23" fmla="*/ 25 h 42"/>
                  <a:gd name="T24" fmla="*/ 1 w 68"/>
                  <a:gd name="T25" fmla="*/ 34 h 42"/>
                  <a:gd name="T26" fmla="*/ 25 w 68"/>
                  <a:gd name="T27" fmla="*/ 30 h 42"/>
                  <a:gd name="T28" fmla="*/ 25 w 68"/>
                  <a:gd name="T29" fmla="*/ 42 h 42"/>
                  <a:gd name="T30" fmla="*/ 35 w 68"/>
                  <a:gd name="T31" fmla="*/ 33 h 42"/>
                  <a:gd name="T32" fmla="*/ 38 w 68"/>
                  <a:gd name="T33" fmla="*/ 41 h 42"/>
                  <a:gd name="T34" fmla="*/ 41 w 68"/>
                  <a:gd name="T35" fmla="*/ 12 h 42"/>
                  <a:gd name="T36" fmla="*/ 55 w 68"/>
                  <a:gd name="T37" fmla="*/ 12 h 42"/>
                  <a:gd name="T38" fmla="*/ 56 w 68"/>
                  <a:gd name="T39" fmla="*/ 14 h 42"/>
                  <a:gd name="T40" fmla="*/ 56 w 68"/>
                  <a:gd name="T41" fmla="*/ 14 h 42"/>
                  <a:gd name="T42" fmla="*/ 50 w 68"/>
                  <a:gd name="T43" fmla="*/ 17 h 42"/>
                  <a:gd name="T44" fmla="*/ 41 w 68"/>
                  <a:gd name="T45" fmla="*/ 13 h 42"/>
                  <a:gd name="T46" fmla="*/ 41 w 68"/>
                  <a:gd name="T47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2">
                    <a:moveTo>
                      <a:pt x="38" y="41"/>
                    </a:moveTo>
                    <a:cubicBezTo>
                      <a:pt x="41" y="38"/>
                      <a:pt x="45" y="35"/>
                      <a:pt x="49" y="32"/>
                    </a:cubicBezTo>
                    <a:cubicBezTo>
                      <a:pt x="56" y="26"/>
                      <a:pt x="62" y="20"/>
                      <a:pt x="66" y="12"/>
                    </a:cubicBezTo>
                    <a:cubicBezTo>
                      <a:pt x="68" y="7"/>
                      <a:pt x="67" y="6"/>
                      <a:pt x="62" y="6"/>
                    </a:cubicBezTo>
                    <a:cubicBezTo>
                      <a:pt x="50" y="6"/>
                      <a:pt x="37" y="6"/>
                      <a:pt x="25" y="5"/>
                    </a:cubicBezTo>
                    <a:cubicBezTo>
                      <a:pt x="18" y="5"/>
                      <a:pt x="13" y="4"/>
                      <a:pt x="7" y="2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2" y="4"/>
                      <a:pt x="5" y="7"/>
                      <a:pt x="9" y="10"/>
                    </a:cubicBezTo>
                    <a:cubicBezTo>
                      <a:pt x="6" y="11"/>
                      <a:pt x="3" y="12"/>
                      <a:pt x="0" y="12"/>
                    </a:cubicBezTo>
                    <a:cubicBezTo>
                      <a:pt x="3" y="16"/>
                      <a:pt x="7" y="17"/>
                      <a:pt x="11" y="18"/>
                    </a:cubicBezTo>
                    <a:cubicBezTo>
                      <a:pt x="9" y="20"/>
                      <a:pt x="6" y="21"/>
                      <a:pt x="4" y="23"/>
                    </a:cubicBezTo>
                    <a:cubicBezTo>
                      <a:pt x="7" y="25"/>
                      <a:pt x="11" y="24"/>
                      <a:pt x="14" y="25"/>
                    </a:cubicBezTo>
                    <a:cubicBezTo>
                      <a:pt x="11" y="30"/>
                      <a:pt x="7" y="32"/>
                      <a:pt x="1" y="34"/>
                    </a:cubicBezTo>
                    <a:cubicBezTo>
                      <a:pt x="10" y="38"/>
                      <a:pt x="17" y="35"/>
                      <a:pt x="25" y="30"/>
                    </a:cubicBezTo>
                    <a:cubicBezTo>
                      <a:pt x="25" y="34"/>
                      <a:pt x="25" y="38"/>
                      <a:pt x="25" y="42"/>
                    </a:cubicBezTo>
                    <a:cubicBezTo>
                      <a:pt x="29" y="41"/>
                      <a:pt x="31" y="36"/>
                      <a:pt x="35" y="33"/>
                    </a:cubicBezTo>
                    <a:cubicBezTo>
                      <a:pt x="36" y="36"/>
                      <a:pt x="37" y="38"/>
                      <a:pt x="38" y="41"/>
                    </a:cubicBezTo>
                    <a:close/>
                    <a:moveTo>
                      <a:pt x="41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7" y="13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5"/>
                      <a:pt x="44" y="14"/>
                      <a:pt x="41" y="13"/>
                    </a:cubicBezTo>
                    <a:cubicBezTo>
                      <a:pt x="41" y="12"/>
                      <a:pt x="41" y="12"/>
                      <a:pt x="41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0" name="Freeform 184"/>
              <p:cNvSpPr>
                <a:spLocks noEditPoints="1"/>
              </p:cNvSpPr>
              <p:nvPr/>
            </p:nvSpPr>
            <p:spPr bwMode="auto">
              <a:xfrm>
                <a:off x="2430463" y="-2960688"/>
                <a:ext cx="249238" cy="158750"/>
              </a:xfrm>
              <a:custGeom>
                <a:avLst/>
                <a:gdLst>
                  <a:gd name="T0" fmla="*/ 31 w 66"/>
                  <a:gd name="T1" fmla="*/ 33 h 42"/>
                  <a:gd name="T2" fmla="*/ 42 w 66"/>
                  <a:gd name="T3" fmla="*/ 42 h 42"/>
                  <a:gd name="T4" fmla="*/ 41 w 66"/>
                  <a:gd name="T5" fmla="*/ 30 h 42"/>
                  <a:gd name="T6" fmla="*/ 64 w 66"/>
                  <a:gd name="T7" fmla="*/ 34 h 42"/>
                  <a:gd name="T8" fmla="*/ 52 w 66"/>
                  <a:gd name="T9" fmla="*/ 25 h 42"/>
                  <a:gd name="T10" fmla="*/ 62 w 66"/>
                  <a:gd name="T11" fmla="*/ 23 h 42"/>
                  <a:gd name="T12" fmla="*/ 56 w 66"/>
                  <a:gd name="T13" fmla="*/ 18 h 42"/>
                  <a:gd name="T14" fmla="*/ 66 w 66"/>
                  <a:gd name="T15" fmla="*/ 12 h 42"/>
                  <a:gd name="T16" fmla="*/ 58 w 66"/>
                  <a:gd name="T17" fmla="*/ 9 h 42"/>
                  <a:gd name="T18" fmla="*/ 64 w 66"/>
                  <a:gd name="T19" fmla="*/ 0 h 42"/>
                  <a:gd name="T20" fmla="*/ 64 w 66"/>
                  <a:gd name="T21" fmla="*/ 0 h 42"/>
                  <a:gd name="T22" fmla="*/ 30 w 66"/>
                  <a:gd name="T23" fmla="*/ 6 h 42"/>
                  <a:gd name="T24" fmla="*/ 19 w 66"/>
                  <a:gd name="T25" fmla="*/ 6 h 42"/>
                  <a:gd name="T26" fmla="*/ 3 w 66"/>
                  <a:gd name="T27" fmla="*/ 6 h 42"/>
                  <a:gd name="T28" fmla="*/ 1 w 66"/>
                  <a:gd name="T29" fmla="*/ 9 h 42"/>
                  <a:gd name="T30" fmla="*/ 4 w 66"/>
                  <a:gd name="T31" fmla="*/ 16 h 42"/>
                  <a:gd name="T32" fmla="*/ 18 w 66"/>
                  <a:gd name="T33" fmla="*/ 32 h 42"/>
                  <a:gd name="T34" fmla="*/ 29 w 66"/>
                  <a:gd name="T35" fmla="*/ 41 h 42"/>
                  <a:gd name="T36" fmla="*/ 31 w 66"/>
                  <a:gd name="T37" fmla="*/ 33 h 42"/>
                  <a:gd name="T38" fmla="*/ 19 w 66"/>
                  <a:gd name="T39" fmla="*/ 16 h 42"/>
                  <a:gd name="T40" fmla="*/ 15 w 66"/>
                  <a:gd name="T41" fmla="*/ 18 h 42"/>
                  <a:gd name="T42" fmla="*/ 12 w 66"/>
                  <a:gd name="T43" fmla="*/ 17 h 42"/>
                  <a:gd name="T44" fmla="*/ 10 w 66"/>
                  <a:gd name="T45" fmla="*/ 13 h 42"/>
                  <a:gd name="T46" fmla="*/ 15 w 66"/>
                  <a:gd name="T47" fmla="*/ 12 h 42"/>
                  <a:gd name="T48" fmla="*/ 25 w 66"/>
                  <a:gd name="T49" fmla="*/ 12 h 42"/>
                  <a:gd name="T50" fmla="*/ 25 w 66"/>
                  <a:gd name="T51" fmla="*/ 13 h 42"/>
                  <a:gd name="T52" fmla="*/ 19 w 66"/>
                  <a:gd name="T53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2">
                    <a:moveTo>
                      <a:pt x="31" y="33"/>
                    </a:moveTo>
                    <a:cubicBezTo>
                      <a:pt x="35" y="36"/>
                      <a:pt x="37" y="41"/>
                      <a:pt x="42" y="42"/>
                    </a:cubicBezTo>
                    <a:cubicBezTo>
                      <a:pt x="42" y="38"/>
                      <a:pt x="41" y="34"/>
                      <a:pt x="41" y="30"/>
                    </a:cubicBezTo>
                    <a:cubicBezTo>
                      <a:pt x="49" y="35"/>
                      <a:pt x="56" y="38"/>
                      <a:pt x="64" y="34"/>
                    </a:cubicBezTo>
                    <a:cubicBezTo>
                      <a:pt x="59" y="32"/>
                      <a:pt x="55" y="30"/>
                      <a:pt x="52" y="25"/>
                    </a:cubicBezTo>
                    <a:cubicBezTo>
                      <a:pt x="55" y="24"/>
                      <a:pt x="59" y="25"/>
                      <a:pt x="62" y="23"/>
                    </a:cubicBezTo>
                    <a:cubicBezTo>
                      <a:pt x="60" y="21"/>
                      <a:pt x="57" y="21"/>
                      <a:pt x="56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3" y="12"/>
                      <a:pt x="60" y="12"/>
                      <a:pt x="58" y="9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2" y="6"/>
                      <a:pt x="30" y="6"/>
                    </a:cubicBezTo>
                    <a:cubicBezTo>
                      <a:pt x="26" y="6"/>
                      <a:pt x="23" y="6"/>
                      <a:pt x="19" y="6"/>
                    </a:cubicBezTo>
                    <a:cubicBezTo>
                      <a:pt x="14" y="6"/>
                      <a:pt x="8" y="6"/>
                      <a:pt x="3" y="6"/>
                    </a:cubicBezTo>
                    <a:cubicBezTo>
                      <a:pt x="2" y="6"/>
                      <a:pt x="0" y="7"/>
                      <a:pt x="1" y="9"/>
                    </a:cubicBezTo>
                    <a:cubicBezTo>
                      <a:pt x="2" y="11"/>
                      <a:pt x="3" y="14"/>
                      <a:pt x="4" y="16"/>
                    </a:cubicBezTo>
                    <a:cubicBezTo>
                      <a:pt x="7" y="23"/>
                      <a:pt x="12" y="28"/>
                      <a:pt x="18" y="32"/>
                    </a:cubicBezTo>
                    <a:cubicBezTo>
                      <a:pt x="22" y="35"/>
                      <a:pt x="25" y="38"/>
                      <a:pt x="29" y="41"/>
                    </a:cubicBezTo>
                    <a:cubicBezTo>
                      <a:pt x="30" y="38"/>
                      <a:pt x="30" y="36"/>
                      <a:pt x="31" y="33"/>
                    </a:cubicBezTo>
                    <a:close/>
                    <a:moveTo>
                      <a:pt x="19" y="16"/>
                    </a:moveTo>
                    <a:cubicBezTo>
                      <a:pt x="18" y="16"/>
                      <a:pt x="16" y="17"/>
                      <a:pt x="15" y="18"/>
                    </a:cubicBezTo>
                    <a:cubicBezTo>
                      <a:pt x="14" y="19"/>
                      <a:pt x="13" y="18"/>
                      <a:pt x="12" y="17"/>
                    </a:cubicBezTo>
                    <a:cubicBezTo>
                      <a:pt x="12" y="16"/>
                      <a:pt x="11" y="14"/>
                      <a:pt x="10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9" y="12"/>
                      <a:pt x="22" y="12"/>
                      <a:pt x="25" y="12"/>
                    </a:cubicBezTo>
                    <a:cubicBezTo>
                      <a:pt x="25" y="12"/>
                      <a:pt x="25" y="12"/>
                      <a:pt x="25" y="13"/>
                    </a:cubicBezTo>
                    <a:cubicBezTo>
                      <a:pt x="23" y="14"/>
                      <a:pt x="21" y="15"/>
                      <a:pt x="19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1" name="Freeform 185"/>
              <p:cNvSpPr>
                <a:spLocks/>
              </p:cNvSpPr>
              <p:nvPr/>
            </p:nvSpPr>
            <p:spPr bwMode="auto">
              <a:xfrm>
                <a:off x="3294063" y="-3024188"/>
                <a:ext cx="165100" cy="301625"/>
              </a:xfrm>
              <a:custGeom>
                <a:avLst/>
                <a:gdLst>
                  <a:gd name="T0" fmla="*/ 1 w 44"/>
                  <a:gd name="T1" fmla="*/ 80 h 80"/>
                  <a:gd name="T2" fmla="*/ 4 w 44"/>
                  <a:gd name="T3" fmla="*/ 78 h 80"/>
                  <a:gd name="T4" fmla="*/ 31 w 44"/>
                  <a:gd name="T5" fmla="*/ 53 h 80"/>
                  <a:gd name="T6" fmla="*/ 42 w 44"/>
                  <a:gd name="T7" fmla="*/ 18 h 80"/>
                  <a:gd name="T8" fmla="*/ 33 w 44"/>
                  <a:gd name="T9" fmla="*/ 1 h 80"/>
                  <a:gd name="T10" fmla="*/ 30 w 44"/>
                  <a:gd name="T11" fmla="*/ 2 h 80"/>
                  <a:gd name="T12" fmla="*/ 5 w 44"/>
                  <a:gd name="T13" fmla="*/ 39 h 80"/>
                  <a:gd name="T14" fmla="*/ 4 w 44"/>
                  <a:gd name="T15" fmla="*/ 44 h 80"/>
                  <a:gd name="T16" fmla="*/ 5 w 44"/>
                  <a:gd name="T17" fmla="*/ 51 h 80"/>
                  <a:gd name="T18" fmla="*/ 6 w 44"/>
                  <a:gd name="T19" fmla="*/ 57 h 80"/>
                  <a:gd name="T20" fmla="*/ 28 w 44"/>
                  <a:gd name="T21" fmla="*/ 27 h 80"/>
                  <a:gd name="T22" fmla="*/ 28 w 44"/>
                  <a:gd name="T23" fmla="*/ 40 h 80"/>
                  <a:gd name="T24" fmla="*/ 8 w 44"/>
                  <a:gd name="T25" fmla="*/ 61 h 80"/>
                  <a:gd name="T26" fmla="*/ 5 w 44"/>
                  <a:gd name="T27" fmla="*/ 64 h 80"/>
                  <a:gd name="T28" fmla="*/ 3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2" y="79"/>
                      <a:pt x="3" y="78"/>
                      <a:pt x="4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2"/>
                      <a:pt x="42" y="18"/>
                    </a:cubicBezTo>
                    <a:cubicBezTo>
                      <a:pt x="40" y="12"/>
                      <a:pt x="37" y="6"/>
                      <a:pt x="33" y="1"/>
                    </a:cubicBezTo>
                    <a:cubicBezTo>
                      <a:pt x="32" y="0"/>
                      <a:pt x="31" y="0"/>
                      <a:pt x="30" y="2"/>
                    </a:cubicBezTo>
                    <a:cubicBezTo>
                      <a:pt x="23" y="15"/>
                      <a:pt x="15" y="28"/>
                      <a:pt x="5" y="39"/>
                    </a:cubicBezTo>
                    <a:cubicBezTo>
                      <a:pt x="3" y="41"/>
                      <a:pt x="3" y="43"/>
                      <a:pt x="4" y="44"/>
                    </a:cubicBezTo>
                    <a:cubicBezTo>
                      <a:pt x="4" y="46"/>
                      <a:pt x="4" y="49"/>
                      <a:pt x="5" y="51"/>
                    </a:cubicBezTo>
                    <a:cubicBezTo>
                      <a:pt x="5" y="53"/>
                      <a:pt x="5" y="55"/>
                      <a:pt x="6" y="57"/>
                    </a:cubicBezTo>
                    <a:cubicBezTo>
                      <a:pt x="15" y="48"/>
                      <a:pt x="23" y="39"/>
                      <a:pt x="28" y="27"/>
                    </a:cubicBezTo>
                    <a:cubicBezTo>
                      <a:pt x="31" y="32"/>
                      <a:pt x="30" y="36"/>
                      <a:pt x="28" y="40"/>
                    </a:cubicBezTo>
                    <a:cubicBezTo>
                      <a:pt x="23" y="48"/>
                      <a:pt x="15" y="54"/>
                      <a:pt x="8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5" y="67"/>
                      <a:pt x="4" y="70"/>
                      <a:pt x="3" y="73"/>
                    </a:cubicBezTo>
                    <a:cubicBezTo>
                      <a:pt x="2" y="75"/>
                      <a:pt x="1" y="77"/>
                      <a:pt x="0" y="80"/>
                    </a:cubicBezTo>
                    <a:cubicBezTo>
                      <a:pt x="1" y="80"/>
                      <a:pt x="1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2" name="Freeform 186"/>
              <p:cNvSpPr>
                <a:spLocks/>
              </p:cNvSpPr>
              <p:nvPr/>
            </p:nvSpPr>
            <p:spPr bwMode="auto">
              <a:xfrm>
                <a:off x="1971675" y="-3024188"/>
                <a:ext cx="169863" cy="304800"/>
              </a:xfrm>
              <a:custGeom>
                <a:avLst/>
                <a:gdLst>
                  <a:gd name="T0" fmla="*/ 13 w 45"/>
                  <a:gd name="T1" fmla="*/ 54 h 81"/>
                  <a:gd name="T2" fmla="*/ 36 w 45"/>
                  <a:gd name="T3" fmla="*/ 75 h 81"/>
                  <a:gd name="T4" fmla="*/ 45 w 45"/>
                  <a:gd name="T5" fmla="*/ 81 h 81"/>
                  <a:gd name="T6" fmla="*/ 44 w 45"/>
                  <a:gd name="T7" fmla="*/ 79 h 81"/>
                  <a:gd name="T8" fmla="*/ 40 w 45"/>
                  <a:gd name="T9" fmla="*/ 67 h 81"/>
                  <a:gd name="T10" fmla="*/ 37 w 45"/>
                  <a:gd name="T11" fmla="*/ 61 h 81"/>
                  <a:gd name="T12" fmla="*/ 26 w 45"/>
                  <a:gd name="T13" fmla="*/ 52 h 81"/>
                  <a:gd name="T14" fmla="*/ 15 w 45"/>
                  <a:gd name="T15" fmla="*/ 36 h 81"/>
                  <a:gd name="T16" fmla="*/ 16 w 45"/>
                  <a:gd name="T17" fmla="*/ 27 h 81"/>
                  <a:gd name="T18" fmla="*/ 39 w 45"/>
                  <a:gd name="T19" fmla="*/ 58 h 81"/>
                  <a:gd name="T20" fmla="*/ 40 w 45"/>
                  <a:gd name="T21" fmla="*/ 57 h 81"/>
                  <a:gd name="T22" fmla="*/ 41 w 45"/>
                  <a:gd name="T23" fmla="*/ 45 h 81"/>
                  <a:gd name="T24" fmla="*/ 40 w 45"/>
                  <a:gd name="T25" fmla="*/ 40 h 81"/>
                  <a:gd name="T26" fmla="*/ 31 w 45"/>
                  <a:gd name="T27" fmla="*/ 28 h 81"/>
                  <a:gd name="T28" fmla="*/ 15 w 45"/>
                  <a:gd name="T29" fmla="*/ 2 h 81"/>
                  <a:gd name="T30" fmla="*/ 11 w 45"/>
                  <a:gd name="T31" fmla="*/ 2 h 81"/>
                  <a:gd name="T32" fmla="*/ 3 w 45"/>
                  <a:gd name="T33" fmla="*/ 35 h 81"/>
                  <a:gd name="T34" fmla="*/ 13 w 45"/>
                  <a:gd name="T35" fmla="*/ 5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81">
                    <a:moveTo>
                      <a:pt x="13" y="54"/>
                    </a:moveTo>
                    <a:cubicBezTo>
                      <a:pt x="20" y="62"/>
                      <a:pt x="28" y="69"/>
                      <a:pt x="36" y="75"/>
                    </a:cubicBezTo>
                    <a:cubicBezTo>
                      <a:pt x="39" y="77"/>
                      <a:pt x="41" y="79"/>
                      <a:pt x="45" y="81"/>
                    </a:cubicBezTo>
                    <a:cubicBezTo>
                      <a:pt x="44" y="80"/>
                      <a:pt x="44" y="80"/>
                      <a:pt x="44" y="79"/>
                    </a:cubicBezTo>
                    <a:cubicBezTo>
                      <a:pt x="43" y="75"/>
                      <a:pt x="42" y="71"/>
                      <a:pt x="40" y="67"/>
                    </a:cubicBezTo>
                    <a:cubicBezTo>
                      <a:pt x="40" y="65"/>
                      <a:pt x="40" y="63"/>
                      <a:pt x="37" y="61"/>
                    </a:cubicBezTo>
                    <a:cubicBezTo>
                      <a:pt x="33" y="59"/>
                      <a:pt x="30" y="55"/>
                      <a:pt x="26" y="52"/>
                    </a:cubicBezTo>
                    <a:cubicBezTo>
                      <a:pt x="22" y="48"/>
                      <a:pt x="17" y="43"/>
                      <a:pt x="15" y="36"/>
                    </a:cubicBezTo>
                    <a:cubicBezTo>
                      <a:pt x="14" y="33"/>
                      <a:pt x="14" y="30"/>
                      <a:pt x="16" y="27"/>
                    </a:cubicBezTo>
                    <a:cubicBezTo>
                      <a:pt x="22" y="39"/>
                      <a:pt x="30" y="49"/>
                      <a:pt x="39" y="58"/>
                    </a:cubicBezTo>
                    <a:cubicBezTo>
                      <a:pt x="39" y="57"/>
                      <a:pt x="40" y="57"/>
                      <a:pt x="40" y="57"/>
                    </a:cubicBezTo>
                    <a:cubicBezTo>
                      <a:pt x="40" y="53"/>
                      <a:pt x="41" y="49"/>
                      <a:pt x="41" y="45"/>
                    </a:cubicBezTo>
                    <a:cubicBezTo>
                      <a:pt x="42" y="43"/>
                      <a:pt x="41" y="42"/>
                      <a:pt x="40" y="40"/>
                    </a:cubicBezTo>
                    <a:cubicBezTo>
                      <a:pt x="37" y="36"/>
                      <a:pt x="34" y="32"/>
                      <a:pt x="31" y="28"/>
                    </a:cubicBezTo>
                    <a:cubicBezTo>
                      <a:pt x="25" y="20"/>
                      <a:pt x="20" y="11"/>
                      <a:pt x="15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3" y="11"/>
                      <a:pt x="0" y="22"/>
                      <a:pt x="3" y="35"/>
                    </a:cubicBezTo>
                    <a:cubicBezTo>
                      <a:pt x="5" y="42"/>
                      <a:pt x="9" y="48"/>
                      <a:pt x="13" y="5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3" name="Freeform 187"/>
              <p:cNvSpPr>
                <a:spLocks/>
              </p:cNvSpPr>
              <p:nvPr/>
            </p:nvSpPr>
            <p:spPr bwMode="auto">
              <a:xfrm>
                <a:off x="2597150" y="-3241675"/>
                <a:ext cx="241300" cy="134937"/>
              </a:xfrm>
              <a:custGeom>
                <a:avLst/>
                <a:gdLst>
                  <a:gd name="T0" fmla="*/ 10 w 64"/>
                  <a:gd name="T1" fmla="*/ 36 h 36"/>
                  <a:gd name="T2" fmla="*/ 54 w 64"/>
                  <a:gd name="T3" fmla="*/ 36 h 36"/>
                  <a:gd name="T4" fmla="*/ 58 w 64"/>
                  <a:gd name="T5" fmla="*/ 34 h 36"/>
                  <a:gd name="T6" fmla="*/ 63 w 64"/>
                  <a:gd name="T7" fmla="*/ 20 h 36"/>
                  <a:gd name="T8" fmla="*/ 63 w 64"/>
                  <a:gd name="T9" fmla="*/ 11 h 36"/>
                  <a:gd name="T10" fmla="*/ 45 w 64"/>
                  <a:gd name="T11" fmla="*/ 1 h 36"/>
                  <a:gd name="T12" fmla="*/ 41 w 64"/>
                  <a:gd name="T13" fmla="*/ 21 h 36"/>
                  <a:gd name="T14" fmla="*/ 36 w 64"/>
                  <a:gd name="T15" fmla="*/ 31 h 36"/>
                  <a:gd name="T16" fmla="*/ 28 w 64"/>
                  <a:gd name="T17" fmla="*/ 31 h 36"/>
                  <a:gd name="T18" fmla="*/ 27 w 64"/>
                  <a:gd name="T19" fmla="*/ 30 h 36"/>
                  <a:gd name="T20" fmla="*/ 20 w 64"/>
                  <a:gd name="T21" fmla="*/ 9 h 36"/>
                  <a:gd name="T22" fmla="*/ 19 w 64"/>
                  <a:gd name="T23" fmla="*/ 0 h 36"/>
                  <a:gd name="T24" fmla="*/ 10 w 64"/>
                  <a:gd name="T25" fmla="*/ 2 h 36"/>
                  <a:gd name="T26" fmla="*/ 1 w 64"/>
                  <a:gd name="T27" fmla="*/ 17 h 36"/>
                  <a:gd name="T28" fmla="*/ 5 w 64"/>
                  <a:gd name="T29" fmla="*/ 33 h 36"/>
                  <a:gd name="T30" fmla="*/ 10 w 64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36">
                    <a:moveTo>
                      <a:pt x="10" y="36"/>
                    </a:moveTo>
                    <a:cubicBezTo>
                      <a:pt x="24" y="36"/>
                      <a:pt x="40" y="36"/>
                      <a:pt x="54" y="36"/>
                    </a:cubicBezTo>
                    <a:cubicBezTo>
                      <a:pt x="56" y="36"/>
                      <a:pt x="57" y="36"/>
                      <a:pt x="58" y="34"/>
                    </a:cubicBezTo>
                    <a:cubicBezTo>
                      <a:pt x="59" y="29"/>
                      <a:pt x="61" y="25"/>
                      <a:pt x="63" y="20"/>
                    </a:cubicBezTo>
                    <a:cubicBezTo>
                      <a:pt x="64" y="17"/>
                      <a:pt x="64" y="14"/>
                      <a:pt x="63" y="11"/>
                    </a:cubicBezTo>
                    <a:cubicBezTo>
                      <a:pt x="61" y="4"/>
                      <a:pt x="51" y="0"/>
                      <a:pt x="45" y="1"/>
                    </a:cubicBezTo>
                    <a:cubicBezTo>
                      <a:pt x="44" y="8"/>
                      <a:pt x="42" y="15"/>
                      <a:pt x="41" y="21"/>
                    </a:cubicBezTo>
                    <a:cubicBezTo>
                      <a:pt x="40" y="25"/>
                      <a:pt x="38" y="28"/>
                      <a:pt x="36" y="31"/>
                    </a:cubicBezTo>
                    <a:cubicBezTo>
                      <a:pt x="33" y="35"/>
                      <a:pt x="31" y="34"/>
                      <a:pt x="28" y="31"/>
                    </a:cubicBezTo>
                    <a:cubicBezTo>
                      <a:pt x="28" y="31"/>
                      <a:pt x="27" y="30"/>
                      <a:pt x="27" y="30"/>
                    </a:cubicBezTo>
                    <a:cubicBezTo>
                      <a:pt x="23" y="23"/>
                      <a:pt x="22" y="16"/>
                      <a:pt x="20" y="9"/>
                    </a:cubicBezTo>
                    <a:cubicBezTo>
                      <a:pt x="20" y="6"/>
                      <a:pt x="20" y="3"/>
                      <a:pt x="19" y="0"/>
                    </a:cubicBezTo>
                    <a:cubicBezTo>
                      <a:pt x="16" y="1"/>
                      <a:pt x="13" y="1"/>
                      <a:pt x="10" y="2"/>
                    </a:cubicBezTo>
                    <a:cubicBezTo>
                      <a:pt x="4" y="5"/>
                      <a:pt x="0" y="9"/>
                      <a:pt x="1" y="17"/>
                    </a:cubicBezTo>
                    <a:cubicBezTo>
                      <a:pt x="1" y="22"/>
                      <a:pt x="3" y="28"/>
                      <a:pt x="5" y="33"/>
                    </a:cubicBezTo>
                    <a:cubicBezTo>
                      <a:pt x="6" y="35"/>
                      <a:pt x="7" y="36"/>
                      <a:pt x="10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4" name="Freeform 188"/>
              <p:cNvSpPr>
                <a:spLocks/>
              </p:cNvSpPr>
              <p:nvPr/>
            </p:nvSpPr>
            <p:spPr bwMode="auto">
              <a:xfrm>
                <a:off x="2416175" y="-307657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6 w 43"/>
                  <a:gd name="T3" fmla="*/ 26 h 26"/>
                  <a:gd name="T4" fmla="*/ 39 w 43"/>
                  <a:gd name="T5" fmla="*/ 25 h 26"/>
                  <a:gd name="T6" fmla="*/ 40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20 h 26"/>
                  <a:gd name="T16" fmla="*/ 21 w 43"/>
                  <a:gd name="T17" fmla="*/ 22 h 26"/>
                  <a:gd name="T18" fmla="*/ 18 w 43"/>
                  <a:gd name="T19" fmla="*/ 20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0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6" y="26"/>
                    </a:cubicBezTo>
                    <a:cubicBezTo>
                      <a:pt x="38" y="26"/>
                      <a:pt x="39" y="26"/>
                      <a:pt x="39" y="25"/>
                    </a:cubicBezTo>
                    <a:cubicBezTo>
                      <a:pt x="39" y="23"/>
                      <a:pt x="40" y="22"/>
                      <a:pt x="40" y="20"/>
                    </a:cubicBezTo>
                    <a:cubicBezTo>
                      <a:pt x="41" y="15"/>
                      <a:pt x="43" y="9"/>
                      <a:pt x="39" y="5"/>
                    </a:cubicBezTo>
                    <a:cubicBezTo>
                      <a:pt x="36" y="2"/>
                      <a:pt x="32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20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20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0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2" y="26"/>
                      <a:pt x="3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5" name="Freeform 189"/>
              <p:cNvSpPr>
                <a:spLocks/>
              </p:cNvSpPr>
              <p:nvPr/>
            </p:nvSpPr>
            <p:spPr bwMode="auto">
              <a:xfrm>
                <a:off x="2857500" y="-3084513"/>
                <a:ext cx="161925" cy="106362"/>
              </a:xfrm>
              <a:custGeom>
                <a:avLst/>
                <a:gdLst>
                  <a:gd name="T0" fmla="*/ 6 w 43"/>
                  <a:gd name="T1" fmla="*/ 28 h 28"/>
                  <a:gd name="T2" fmla="*/ 13 w 43"/>
                  <a:gd name="T3" fmla="*/ 28 h 28"/>
                  <a:gd name="T4" fmla="*/ 37 w 43"/>
                  <a:gd name="T5" fmla="*/ 28 h 28"/>
                  <a:gd name="T6" fmla="*/ 40 w 43"/>
                  <a:gd name="T7" fmla="*/ 26 h 28"/>
                  <a:gd name="T8" fmla="*/ 42 w 43"/>
                  <a:gd name="T9" fmla="*/ 16 h 28"/>
                  <a:gd name="T10" fmla="*/ 37 w 43"/>
                  <a:gd name="T11" fmla="*/ 4 h 28"/>
                  <a:gd name="T12" fmla="*/ 29 w 43"/>
                  <a:gd name="T13" fmla="*/ 0 h 28"/>
                  <a:gd name="T14" fmla="*/ 28 w 43"/>
                  <a:gd name="T15" fmla="*/ 4 h 28"/>
                  <a:gd name="T16" fmla="*/ 25 w 43"/>
                  <a:gd name="T17" fmla="*/ 21 h 28"/>
                  <a:gd name="T18" fmla="*/ 22 w 43"/>
                  <a:gd name="T19" fmla="*/ 23 h 28"/>
                  <a:gd name="T20" fmla="*/ 19 w 43"/>
                  <a:gd name="T21" fmla="*/ 21 h 28"/>
                  <a:gd name="T22" fmla="*/ 15 w 43"/>
                  <a:gd name="T23" fmla="*/ 6 h 28"/>
                  <a:gd name="T24" fmla="*/ 14 w 43"/>
                  <a:gd name="T25" fmla="*/ 1 h 28"/>
                  <a:gd name="T26" fmla="*/ 9 w 43"/>
                  <a:gd name="T27" fmla="*/ 3 h 28"/>
                  <a:gd name="T28" fmla="*/ 1 w 43"/>
                  <a:gd name="T29" fmla="*/ 11 h 28"/>
                  <a:gd name="T30" fmla="*/ 2 w 43"/>
                  <a:gd name="T31" fmla="*/ 25 h 28"/>
                  <a:gd name="T32" fmla="*/ 6 w 43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28">
                    <a:moveTo>
                      <a:pt x="6" y="28"/>
                    </a:moveTo>
                    <a:cubicBezTo>
                      <a:pt x="9" y="28"/>
                      <a:pt x="11" y="28"/>
                      <a:pt x="13" y="28"/>
                    </a:cubicBezTo>
                    <a:cubicBezTo>
                      <a:pt x="21" y="28"/>
                      <a:pt x="29" y="28"/>
                      <a:pt x="37" y="28"/>
                    </a:cubicBezTo>
                    <a:cubicBezTo>
                      <a:pt x="39" y="28"/>
                      <a:pt x="40" y="28"/>
                      <a:pt x="40" y="26"/>
                    </a:cubicBezTo>
                    <a:cubicBezTo>
                      <a:pt x="40" y="22"/>
                      <a:pt x="41" y="19"/>
                      <a:pt x="42" y="16"/>
                    </a:cubicBezTo>
                    <a:cubicBezTo>
                      <a:pt x="43" y="11"/>
                      <a:pt x="41" y="7"/>
                      <a:pt x="37" y="4"/>
                    </a:cubicBezTo>
                    <a:cubicBezTo>
                      <a:pt x="35" y="3"/>
                      <a:pt x="32" y="2"/>
                      <a:pt x="29" y="0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8" y="10"/>
                      <a:pt x="27" y="16"/>
                      <a:pt x="25" y="21"/>
                    </a:cubicBezTo>
                    <a:cubicBezTo>
                      <a:pt x="24" y="22"/>
                      <a:pt x="23" y="23"/>
                      <a:pt x="22" y="23"/>
                    </a:cubicBezTo>
                    <a:cubicBezTo>
                      <a:pt x="21" y="23"/>
                      <a:pt x="19" y="22"/>
                      <a:pt x="19" y="21"/>
                    </a:cubicBezTo>
                    <a:cubicBezTo>
                      <a:pt x="16" y="16"/>
                      <a:pt x="15" y="11"/>
                      <a:pt x="15" y="6"/>
                    </a:cubicBezTo>
                    <a:cubicBezTo>
                      <a:pt x="15" y="4"/>
                      <a:pt x="14" y="2"/>
                      <a:pt x="14" y="1"/>
                    </a:cubicBezTo>
                    <a:cubicBezTo>
                      <a:pt x="12" y="1"/>
                      <a:pt x="10" y="2"/>
                      <a:pt x="9" y="3"/>
                    </a:cubicBezTo>
                    <a:cubicBezTo>
                      <a:pt x="5" y="4"/>
                      <a:pt x="2" y="7"/>
                      <a:pt x="1" y="11"/>
                    </a:cubicBezTo>
                    <a:cubicBezTo>
                      <a:pt x="0" y="16"/>
                      <a:pt x="2" y="20"/>
                      <a:pt x="2" y="25"/>
                    </a:cubicBezTo>
                    <a:cubicBezTo>
                      <a:pt x="3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6" name="Freeform 190"/>
              <p:cNvSpPr>
                <a:spLocks/>
              </p:cNvSpPr>
              <p:nvPr/>
            </p:nvSpPr>
            <p:spPr bwMode="auto">
              <a:xfrm>
                <a:off x="3252788" y="-2516188"/>
                <a:ext cx="206375" cy="95250"/>
              </a:xfrm>
              <a:custGeom>
                <a:avLst/>
                <a:gdLst>
                  <a:gd name="T0" fmla="*/ 9 w 55"/>
                  <a:gd name="T1" fmla="*/ 0 h 25"/>
                  <a:gd name="T2" fmla="*/ 14 w 55"/>
                  <a:gd name="T3" fmla="*/ 8 h 25"/>
                  <a:gd name="T4" fmla="*/ 16 w 55"/>
                  <a:gd name="T5" fmla="*/ 9 h 25"/>
                  <a:gd name="T6" fmla="*/ 32 w 55"/>
                  <a:gd name="T7" fmla="*/ 10 h 25"/>
                  <a:gd name="T8" fmla="*/ 36 w 55"/>
                  <a:gd name="T9" fmla="*/ 10 h 25"/>
                  <a:gd name="T10" fmla="*/ 35 w 55"/>
                  <a:gd name="T11" fmla="*/ 12 h 25"/>
                  <a:gd name="T12" fmla="*/ 26 w 55"/>
                  <a:gd name="T13" fmla="*/ 16 h 25"/>
                  <a:gd name="T14" fmla="*/ 14 w 55"/>
                  <a:gd name="T15" fmla="*/ 14 h 25"/>
                  <a:gd name="T16" fmla="*/ 13 w 55"/>
                  <a:gd name="T17" fmla="*/ 14 h 25"/>
                  <a:gd name="T18" fmla="*/ 0 w 55"/>
                  <a:gd name="T19" fmla="*/ 17 h 25"/>
                  <a:gd name="T20" fmla="*/ 0 w 55"/>
                  <a:gd name="T21" fmla="*/ 17 h 25"/>
                  <a:gd name="T22" fmla="*/ 8 w 55"/>
                  <a:gd name="T23" fmla="*/ 20 h 25"/>
                  <a:gd name="T24" fmla="*/ 24 w 55"/>
                  <a:gd name="T25" fmla="*/ 23 h 25"/>
                  <a:gd name="T26" fmla="*/ 51 w 55"/>
                  <a:gd name="T27" fmla="*/ 13 h 25"/>
                  <a:gd name="T28" fmla="*/ 55 w 55"/>
                  <a:gd name="T29" fmla="*/ 2 h 25"/>
                  <a:gd name="T30" fmla="*/ 9 w 55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6" y="9"/>
                    </a:cubicBezTo>
                    <a:cubicBezTo>
                      <a:pt x="21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8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3" y="21"/>
                      <a:pt x="18" y="22"/>
                      <a:pt x="24" y="23"/>
                    </a:cubicBezTo>
                    <a:cubicBezTo>
                      <a:pt x="35" y="25"/>
                      <a:pt x="45" y="23"/>
                      <a:pt x="51" y="13"/>
                    </a:cubicBezTo>
                    <a:cubicBezTo>
                      <a:pt x="53" y="10"/>
                      <a:pt x="55" y="6"/>
                      <a:pt x="55" y="2"/>
                    </a:cubicBezTo>
                    <a:cubicBezTo>
                      <a:pt x="40" y="4"/>
                      <a:pt x="24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7" name="Freeform 191"/>
              <p:cNvSpPr>
                <a:spLocks/>
              </p:cNvSpPr>
              <p:nvPr/>
            </p:nvSpPr>
            <p:spPr bwMode="auto">
              <a:xfrm>
                <a:off x="1971675" y="-2516188"/>
                <a:ext cx="211138" cy="95250"/>
              </a:xfrm>
              <a:custGeom>
                <a:avLst/>
                <a:gdLst>
                  <a:gd name="T0" fmla="*/ 31 w 56"/>
                  <a:gd name="T1" fmla="*/ 23 h 25"/>
                  <a:gd name="T2" fmla="*/ 53 w 56"/>
                  <a:gd name="T3" fmla="*/ 18 h 25"/>
                  <a:gd name="T4" fmla="*/ 56 w 56"/>
                  <a:gd name="T5" fmla="*/ 17 h 25"/>
                  <a:gd name="T6" fmla="*/ 50 w 56"/>
                  <a:gd name="T7" fmla="*/ 15 h 25"/>
                  <a:gd name="T8" fmla="*/ 36 w 56"/>
                  <a:gd name="T9" fmla="*/ 15 h 25"/>
                  <a:gd name="T10" fmla="*/ 24 w 56"/>
                  <a:gd name="T11" fmla="*/ 15 h 25"/>
                  <a:gd name="T12" fmla="*/ 20 w 56"/>
                  <a:gd name="T13" fmla="*/ 11 h 25"/>
                  <a:gd name="T14" fmla="*/ 23 w 56"/>
                  <a:gd name="T15" fmla="*/ 10 h 25"/>
                  <a:gd name="T16" fmla="*/ 33 w 56"/>
                  <a:gd name="T17" fmla="*/ 10 h 25"/>
                  <a:gd name="T18" fmla="*/ 40 w 56"/>
                  <a:gd name="T19" fmla="*/ 9 h 25"/>
                  <a:gd name="T20" fmla="*/ 47 w 56"/>
                  <a:gd name="T21" fmla="*/ 0 h 25"/>
                  <a:gd name="T22" fmla="*/ 24 w 56"/>
                  <a:gd name="T23" fmla="*/ 3 h 25"/>
                  <a:gd name="T24" fmla="*/ 0 w 56"/>
                  <a:gd name="T25" fmla="*/ 2 h 25"/>
                  <a:gd name="T26" fmla="*/ 2 w 56"/>
                  <a:gd name="T27" fmla="*/ 8 h 25"/>
                  <a:gd name="T28" fmla="*/ 31 w 56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5">
                    <a:moveTo>
                      <a:pt x="31" y="23"/>
                    </a:moveTo>
                    <a:cubicBezTo>
                      <a:pt x="38" y="22"/>
                      <a:pt x="46" y="20"/>
                      <a:pt x="53" y="18"/>
                    </a:cubicBezTo>
                    <a:cubicBezTo>
                      <a:pt x="54" y="18"/>
                      <a:pt x="55" y="17"/>
                      <a:pt x="56" y="17"/>
                    </a:cubicBezTo>
                    <a:cubicBezTo>
                      <a:pt x="54" y="16"/>
                      <a:pt x="52" y="16"/>
                      <a:pt x="50" y="15"/>
                    </a:cubicBezTo>
                    <a:cubicBezTo>
                      <a:pt x="46" y="14"/>
                      <a:pt x="41" y="13"/>
                      <a:pt x="36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1" y="13"/>
                      <a:pt x="20" y="11"/>
                    </a:cubicBezTo>
                    <a:cubicBezTo>
                      <a:pt x="22" y="10"/>
                      <a:pt x="22" y="10"/>
                      <a:pt x="23" y="10"/>
                    </a:cubicBezTo>
                    <a:cubicBezTo>
                      <a:pt x="26" y="10"/>
                      <a:pt x="30" y="10"/>
                      <a:pt x="33" y="10"/>
                    </a:cubicBezTo>
                    <a:cubicBezTo>
                      <a:pt x="35" y="10"/>
                      <a:pt x="38" y="10"/>
                      <a:pt x="40" y="9"/>
                    </a:cubicBezTo>
                    <a:cubicBezTo>
                      <a:pt x="43" y="7"/>
                      <a:pt x="45" y="3"/>
                      <a:pt x="47" y="0"/>
                    </a:cubicBezTo>
                    <a:cubicBezTo>
                      <a:pt x="39" y="1"/>
                      <a:pt x="31" y="2"/>
                      <a:pt x="24" y="3"/>
                    </a:cubicBezTo>
                    <a:cubicBezTo>
                      <a:pt x="16" y="3"/>
                      <a:pt x="8" y="2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7" y="20"/>
                      <a:pt x="18" y="25"/>
                      <a:pt x="31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8" name="Freeform 192"/>
              <p:cNvSpPr>
                <a:spLocks/>
              </p:cNvSpPr>
              <p:nvPr/>
            </p:nvSpPr>
            <p:spPr bwMode="auto">
              <a:xfrm>
                <a:off x="3189288" y="-2439988"/>
                <a:ext cx="206375" cy="101600"/>
              </a:xfrm>
              <a:custGeom>
                <a:avLst/>
                <a:gdLst>
                  <a:gd name="T0" fmla="*/ 53 w 55"/>
                  <a:gd name="T1" fmla="*/ 10 h 27"/>
                  <a:gd name="T2" fmla="*/ 43 w 55"/>
                  <a:gd name="T3" fmla="*/ 9 h 27"/>
                  <a:gd name="T4" fmla="*/ 29 w 55"/>
                  <a:gd name="T5" fmla="*/ 6 h 27"/>
                  <a:gd name="T6" fmla="*/ 13 w 55"/>
                  <a:gd name="T7" fmla="*/ 0 h 27"/>
                  <a:gd name="T8" fmla="*/ 15 w 55"/>
                  <a:gd name="T9" fmla="*/ 9 h 27"/>
                  <a:gd name="T10" fmla="*/ 17 w 55"/>
                  <a:gd name="T11" fmla="*/ 10 h 27"/>
                  <a:gd name="T12" fmla="*/ 31 w 55"/>
                  <a:gd name="T13" fmla="*/ 15 h 27"/>
                  <a:gd name="T14" fmla="*/ 27 w 55"/>
                  <a:gd name="T15" fmla="*/ 18 h 27"/>
                  <a:gd name="T16" fmla="*/ 17 w 55"/>
                  <a:gd name="T17" fmla="*/ 16 h 27"/>
                  <a:gd name="T18" fmla="*/ 1 w 55"/>
                  <a:gd name="T19" fmla="*/ 14 h 27"/>
                  <a:gd name="T20" fmla="*/ 0 w 55"/>
                  <a:gd name="T21" fmla="*/ 15 h 27"/>
                  <a:gd name="T22" fmla="*/ 18 w 55"/>
                  <a:gd name="T23" fmla="*/ 24 h 27"/>
                  <a:gd name="T24" fmla="*/ 33 w 55"/>
                  <a:gd name="T25" fmla="*/ 27 h 27"/>
                  <a:gd name="T26" fmla="*/ 54 w 55"/>
                  <a:gd name="T27" fmla="*/ 12 h 27"/>
                  <a:gd name="T28" fmla="*/ 53 w 55"/>
                  <a:gd name="T29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7">
                    <a:moveTo>
                      <a:pt x="53" y="10"/>
                    </a:moveTo>
                    <a:cubicBezTo>
                      <a:pt x="50" y="10"/>
                      <a:pt x="46" y="10"/>
                      <a:pt x="43" y="9"/>
                    </a:cubicBezTo>
                    <a:cubicBezTo>
                      <a:pt x="38" y="8"/>
                      <a:pt x="34" y="7"/>
                      <a:pt x="29" y="6"/>
                    </a:cubicBezTo>
                    <a:cubicBezTo>
                      <a:pt x="24" y="4"/>
                      <a:pt x="19" y="2"/>
                      <a:pt x="13" y="0"/>
                    </a:cubicBezTo>
                    <a:cubicBezTo>
                      <a:pt x="14" y="3"/>
                      <a:pt x="15" y="6"/>
                      <a:pt x="15" y="9"/>
                    </a:cubicBezTo>
                    <a:cubicBezTo>
                      <a:pt x="16" y="10"/>
                      <a:pt x="16" y="10"/>
                      <a:pt x="17" y="10"/>
                    </a:cubicBezTo>
                    <a:cubicBezTo>
                      <a:pt x="21" y="12"/>
                      <a:pt x="26" y="13"/>
                      <a:pt x="31" y="15"/>
                    </a:cubicBezTo>
                    <a:cubicBezTo>
                      <a:pt x="30" y="16"/>
                      <a:pt x="29" y="18"/>
                      <a:pt x="27" y="18"/>
                    </a:cubicBezTo>
                    <a:cubicBezTo>
                      <a:pt x="24" y="18"/>
                      <a:pt x="20" y="18"/>
                      <a:pt x="17" y="16"/>
                    </a:cubicBezTo>
                    <a:cubicBezTo>
                      <a:pt x="12" y="13"/>
                      <a:pt x="7" y="14"/>
                      <a:pt x="1" y="14"/>
                    </a:cubicBezTo>
                    <a:cubicBezTo>
                      <a:pt x="1" y="14"/>
                      <a:pt x="1" y="15"/>
                      <a:pt x="0" y="15"/>
                    </a:cubicBezTo>
                    <a:cubicBezTo>
                      <a:pt x="7" y="18"/>
                      <a:pt x="12" y="21"/>
                      <a:pt x="18" y="24"/>
                    </a:cubicBezTo>
                    <a:cubicBezTo>
                      <a:pt x="23" y="26"/>
                      <a:pt x="28" y="27"/>
                      <a:pt x="33" y="27"/>
                    </a:cubicBezTo>
                    <a:cubicBezTo>
                      <a:pt x="42" y="27"/>
                      <a:pt x="51" y="19"/>
                      <a:pt x="54" y="12"/>
                    </a:cubicBezTo>
                    <a:cubicBezTo>
                      <a:pt x="55" y="11"/>
                      <a:pt x="54" y="10"/>
                      <a:pt x="5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9" name="Freeform 193"/>
              <p:cNvSpPr>
                <a:spLocks/>
              </p:cNvSpPr>
              <p:nvPr/>
            </p:nvSpPr>
            <p:spPr bwMode="auto">
              <a:xfrm>
                <a:off x="2035175" y="-2439988"/>
                <a:ext cx="203200" cy="101600"/>
              </a:xfrm>
              <a:custGeom>
                <a:avLst/>
                <a:gdLst>
                  <a:gd name="T0" fmla="*/ 54 w 54"/>
                  <a:gd name="T1" fmla="*/ 15 h 27"/>
                  <a:gd name="T2" fmla="*/ 54 w 54"/>
                  <a:gd name="T3" fmla="*/ 14 h 27"/>
                  <a:gd name="T4" fmla="*/ 44 w 54"/>
                  <a:gd name="T5" fmla="*/ 14 h 27"/>
                  <a:gd name="T6" fmla="*/ 41 w 54"/>
                  <a:gd name="T7" fmla="*/ 15 h 27"/>
                  <a:gd name="T8" fmla="*/ 28 w 54"/>
                  <a:gd name="T9" fmla="*/ 18 h 27"/>
                  <a:gd name="T10" fmla="*/ 25 w 54"/>
                  <a:gd name="T11" fmla="*/ 14 h 27"/>
                  <a:gd name="T12" fmla="*/ 34 w 54"/>
                  <a:gd name="T13" fmla="*/ 12 h 27"/>
                  <a:gd name="T14" fmla="*/ 41 w 54"/>
                  <a:gd name="T15" fmla="*/ 4 h 27"/>
                  <a:gd name="T16" fmla="*/ 41 w 54"/>
                  <a:gd name="T17" fmla="*/ 2 h 27"/>
                  <a:gd name="T18" fmla="*/ 42 w 54"/>
                  <a:gd name="T19" fmla="*/ 0 h 27"/>
                  <a:gd name="T20" fmla="*/ 2 w 54"/>
                  <a:gd name="T21" fmla="*/ 10 h 27"/>
                  <a:gd name="T22" fmla="*/ 1 w 54"/>
                  <a:gd name="T23" fmla="*/ 13 h 27"/>
                  <a:gd name="T24" fmla="*/ 5 w 54"/>
                  <a:gd name="T25" fmla="*/ 18 h 27"/>
                  <a:gd name="T26" fmla="*/ 22 w 54"/>
                  <a:gd name="T27" fmla="*/ 27 h 27"/>
                  <a:gd name="T28" fmla="*/ 37 w 54"/>
                  <a:gd name="T29" fmla="*/ 24 h 27"/>
                  <a:gd name="T30" fmla="*/ 54 w 54"/>
                  <a:gd name="T3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7">
                    <a:moveTo>
                      <a:pt x="54" y="15"/>
                    </a:moveTo>
                    <a:cubicBezTo>
                      <a:pt x="54" y="15"/>
                      <a:pt x="54" y="14"/>
                      <a:pt x="54" y="14"/>
                    </a:cubicBezTo>
                    <a:cubicBezTo>
                      <a:pt x="50" y="14"/>
                      <a:pt x="47" y="14"/>
                      <a:pt x="44" y="14"/>
                    </a:cubicBezTo>
                    <a:cubicBezTo>
                      <a:pt x="43" y="14"/>
                      <a:pt x="42" y="14"/>
                      <a:pt x="41" y="15"/>
                    </a:cubicBezTo>
                    <a:cubicBezTo>
                      <a:pt x="37" y="17"/>
                      <a:pt x="33" y="19"/>
                      <a:pt x="28" y="18"/>
                    </a:cubicBezTo>
                    <a:cubicBezTo>
                      <a:pt x="26" y="18"/>
                      <a:pt x="24" y="16"/>
                      <a:pt x="25" y="14"/>
                    </a:cubicBezTo>
                    <a:cubicBezTo>
                      <a:pt x="28" y="14"/>
                      <a:pt x="31" y="13"/>
                      <a:pt x="34" y="12"/>
                    </a:cubicBezTo>
                    <a:cubicBezTo>
                      <a:pt x="38" y="11"/>
                      <a:pt x="41" y="9"/>
                      <a:pt x="41" y="4"/>
                    </a:cubicBezTo>
                    <a:cubicBezTo>
                      <a:pt x="41" y="4"/>
                      <a:pt x="41" y="3"/>
                      <a:pt x="41" y="2"/>
                    </a:cubicBezTo>
                    <a:cubicBezTo>
                      <a:pt x="41" y="1"/>
                      <a:pt x="41" y="1"/>
                      <a:pt x="42" y="0"/>
                    </a:cubicBezTo>
                    <a:cubicBezTo>
                      <a:pt x="29" y="6"/>
                      <a:pt x="16" y="10"/>
                      <a:pt x="2" y="10"/>
                    </a:cubicBezTo>
                    <a:cubicBezTo>
                      <a:pt x="0" y="10"/>
                      <a:pt x="0" y="11"/>
                      <a:pt x="1" y="13"/>
                    </a:cubicBezTo>
                    <a:cubicBezTo>
                      <a:pt x="2" y="15"/>
                      <a:pt x="4" y="17"/>
                      <a:pt x="5" y="18"/>
                    </a:cubicBezTo>
                    <a:cubicBezTo>
                      <a:pt x="10" y="23"/>
                      <a:pt x="15" y="27"/>
                      <a:pt x="22" y="27"/>
                    </a:cubicBezTo>
                    <a:cubicBezTo>
                      <a:pt x="27" y="27"/>
                      <a:pt x="32" y="26"/>
                      <a:pt x="37" y="24"/>
                    </a:cubicBezTo>
                    <a:cubicBezTo>
                      <a:pt x="43" y="21"/>
                      <a:pt x="48" y="18"/>
                      <a:pt x="54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0" name="Freeform 194"/>
              <p:cNvSpPr>
                <a:spLocks/>
              </p:cNvSpPr>
              <p:nvPr/>
            </p:nvSpPr>
            <p:spPr bwMode="auto">
              <a:xfrm>
                <a:off x="2555875" y="-2816225"/>
                <a:ext cx="134938" cy="134937"/>
              </a:xfrm>
              <a:custGeom>
                <a:avLst/>
                <a:gdLst>
                  <a:gd name="T0" fmla="*/ 3 w 36"/>
                  <a:gd name="T1" fmla="*/ 28 h 36"/>
                  <a:gd name="T2" fmla="*/ 4 w 36"/>
                  <a:gd name="T3" fmla="*/ 36 h 36"/>
                  <a:gd name="T4" fmla="*/ 5 w 36"/>
                  <a:gd name="T5" fmla="*/ 36 h 36"/>
                  <a:gd name="T6" fmla="*/ 11 w 36"/>
                  <a:gd name="T7" fmla="*/ 23 h 36"/>
                  <a:gd name="T8" fmla="*/ 12 w 36"/>
                  <a:gd name="T9" fmla="*/ 19 h 36"/>
                  <a:gd name="T10" fmla="*/ 15 w 36"/>
                  <a:gd name="T11" fmla="*/ 22 h 36"/>
                  <a:gd name="T12" fmla="*/ 17 w 36"/>
                  <a:gd name="T13" fmla="*/ 24 h 36"/>
                  <a:gd name="T14" fmla="*/ 20 w 36"/>
                  <a:gd name="T15" fmla="*/ 28 h 36"/>
                  <a:gd name="T16" fmla="*/ 21 w 36"/>
                  <a:gd name="T17" fmla="*/ 20 h 36"/>
                  <a:gd name="T18" fmla="*/ 23 w 36"/>
                  <a:gd name="T19" fmla="*/ 19 h 36"/>
                  <a:gd name="T20" fmla="*/ 29 w 36"/>
                  <a:gd name="T21" fmla="*/ 23 h 36"/>
                  <a:gd name="T22" fmla="*/ 36 w 36"/>
                  <a:gd name="T23" fmla="*/ 26 h 36"/>
                  <a:gd name="T24" fmla="*/ 29 w 36"/>
                  <a:gd name="T25" fmla="*/ 5 h 36"/>
                  <a:gd name="T26" fmla="*/ 26 w 36"/>
                  <a:gd name="T27" fmla="*/ 3 h 36"/>
                  <a:gd name="T28" fmla="*/ 17 w 36"/>
                  <a:gd name="T29" fmla="*/ 2 h 36"/>
                  <a:gd name="T30" fmla="*/ 13 w 36"/>
                  <a:gd name="T31" fmla="*/ 0 h 36"/>
                  <a:gd name="T32" fmla="*/ 13 w 36"/>
                  <a:gd name="T33" fmla="*/ 0 h 36"/>
                  <a:gd name="T34" fmla="*/ 16 w 36"/>
                  <a:gd name="T35" fmla="*/ 10 h 36"/>
                  <a:gd name="T36" fmla="*/ 1 w 36"/>
                  <a:gd name="T37" fmla="*/ 4 h 36"/>
                  <a:gd name="T38" fmla="*/ 1 w 36"/>
                  <a:gd name="T39" fmla="*/ 15 h 36"/>
                  <a:gd name="T40" fmla="*/ 3 w 36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2"/>
                      <a:pt x="12" y="20"/>
                      <a:pt x="12" y="19"/>
                    </a:cubicBezTo>
                    <a:cubicBezTo>
                      <a:pt x="13" y="20"/>
                      <a:pt x="14" y="21"/>
                      <a:pt x="15" y="22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7" y="25"/>
                      <a:pt x="18" y="27"/>
                      <a:pt x="20" y="28"/>
                    </a:cubicBezTo>
                    <a:cubicBezTo>
                      <a:pt x="20" y="25"/>
                      <a:pt x="21" y="23"/>
                      <a:pt x="21" y="20"/>
                    </a:cubicBezTo>
                    <a:cubicBezTo>
                      <a:pt x="21" y="18"/>
                      <a:pt x="22" y="18"/>
                      <a:pt x="23" y="19"/>
                    </a:cubicBezTo>
                    <a:cubicBezTo>
                      <a:pt x="25" y="20"/>
                      <a:pt x="27" y="22"/>
                      <a:pt x="29" y="23"/>
                    </a:cubicBezTo>
                    <a:cubicBezTo>
                      <a:pt x="32" y="24"/>
                      <a:pt x="34" y="25"/>
                      <a:pt x="36" y="26"/>
                    </a:cubicBezTo>
                    <a:cubicBezTo>
                      <a:pt x="35" y="19"/>
                      <a:pt x="33" y="11"/>
                      <a:pt x="29" y="5"/>
                    </a:cubicBezTo>
                    <a:cubicBezTo>
                      <a:pt x="29" y="4"/>
                      <a:pt x="27" y="4"/>
                      <a:pt x="26" y="3"/>
                    </a:cubicBezTo>
                    <a:cubicBezTo>
                      <a:pt x="23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5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1" name="Freeform 195"/>
              <p:cNvSpPr>
                <a:spLocks/>
              </p:cNvSpPr>
              <p:nvPr/>
            </p:nvSpPr>
            <p:spPr bwMode="auto">
              <a:xfrm>
                <a:off x="2732088" y="-2816225"/>
                <a:ext cx="147638" cy="134937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6 w 39"/>
                  <a:gd name="T13" fmla="*/ 19 h 36"/>
                  <a:gd name="T14" fmla="*/ 27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5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9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7" y="19"/>
                      <a:pt x="27" y="20"/>
                      <a:pt x="27" y="20"/>
                    </a:cubicBezTo>
                    <a:cubicBezTo>
                      <a:pt x="28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4" y="3"/>
                      <a:pt x="25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2" y="3"/>
                      <a:pt x="10" y="3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2" name="Freeform 196"/>
              <p:cNvSpPr>
                <a:spLocks/>
              </p:cNvSpPr>
              <p:nvPr/>
            </p:nvSpPr>
            <p:spPr bwMode="auto">
              <a:xfrm>
                <a:off x="2130425" y="-2376488"/>
                <a:ext cx="179388" cy="112712"/>
              </a:xfrm>
              <a:custGeom>
                <a:avLst/>
                <a:gdLst>
                  <a:gd name="T0" fmla="*/ 48 w 48"/>
                  <a:gd name="T1" fmla="*/ 9 h 30"/>
                  <a:gd name="T2" fmla="*/ 38 w 48"/>
                  <a:gd name="T3" fmla="*/ 11 h 30"/>
                  <a:gd name="T4" fmla="*/ 35 w 48"/>
                  <a:gd name="T5" fmla="*/ 14 h 30"/>
                  <a:gd name="T6" fmla="*/ 29 w 48"/>
                  <a:gd name="T7" fmla="*/ 16 h 30"/>
                  <a:gd name="T8" fmla="*/ 27 w 48"/>
                  <a:gd name="T9" fmla="*/ 14 h 30"/>
                  <a:gd name="T10" fmla="*/ 28 w 48"/>
                  <a:gd name="T11" fmla="*/ 13 h 30"/>
                  <a:gd name="T12" fmla="*/ 30 w 48"/>
                  <a:gd name="T13" fmla="*/ 11 h 30"/>
                  <a:gd name="T14" fmla="*/ 32 w 48"/>
                  <a:gd name="T15" fmla="*/ 0 h 30"/>
                  <a:gd name="T16" fmla="*/ 0 w 48"/>
                  <a:gd name="T17" fmla="*/ 17 h 30"/>
                  <a:gd name="T18" fmla="*/ 1 w 48"/>
                  <a:gd name="T19" fmla="*/ 18 h 30"/>
                  <a:gd name="T20" fmla="*/ 26 w 48"/>
                  <a:gd name="T21" fmla="*/ 26 h 30"/>
                  <a:gd name="T22" fmla="*/ 44 w 48"/>
                  <a:gd name="T23" fmla="*/ 14 h 30"/>
                  <a:gd name="T24" fmla="*/ 48 w 48"/>
                  <a:gd name="T25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30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6"/>
                      <a:pt x="31" y="16"/>
                      <a:pt x="29" y="16"/>
                    </a:cubicBezTo>
                    <a:cubicBezTo>
                      <a:pt x="28" y="15"/>
                      <a:pt x="27" y="15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7"/>
                    </a:cubicBezTo>
                    <a:cubicBezTo>
                      <a:pt x="0" y="18"/>
                      <a:pt x="0" y="18"/>
                      <a:pt x="1" y="18"/>
                    </a:cubicBezTo>
                    <a:cubicBezTo>
                      <a:pt x="6" y="26"/>
                      <a:pt x="17" y="30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3" name="Freeform 197"/>
              <p:cNvSpPr>
                <a:spLocks/>
              </p:cNvSpPr>
              <p:nvPr/>
            </p:nvSpPr>
            <p:spPr bwMode="auto">
              <a:xfrm>
                <a:off x="3124200" y="-2376488"/>
                <a:ext cx="180975" cy="112712"/>
              </a:xfrm>
              <a:custGeom>
                <a:avLst/>
                <a:gdLst>
                  <a:gd name="T0" fmla="*/ 17 w 48"/>
                  <a:gd name="T1" fmla="*/ 11 h 30"/>
                  <a:gd name="T2" fmla="*/ 19 w 48"/>
                  <a:gd name="T3" fmla="*/ 13 h 30"/>
                  <a:gd name="T4" fmla="*/ 21 w 48"/>
                  <a:gd name="T5" fmla="*/ 14 h 30"/>
                  <a:gd name="T6" fmla="*/ 19 w 48"/>
                  <a:gd name="T7" fmla="*/ 16 h 30"/>
                  <a:gd name="T8" fmla="*/ 12 w 48"/>
                  <a:gd name="T9" fmla="*/ 14 h 30"/>
                  <a:gd name="T10" fmla="*/ 6 w 48"/>
                  <a:gd name="T11" fmla="*/ 10 h 30"/>
                  <a:gd name="T12" fmla="*/ 0 w 48"/>
                  <a:gd name="T13" fmla="*/ 9 h 30"/>
                  <a:gd name="T14" fmla="*/ 21 w 48"/>
                  <a:gd name="T15" fmla="*/ 26 h 30"/>
                  <a:gd name="T16" fmla="*/ 45 w 48"/>
                  <a:gd name="T17" fmla="*/ 21 h 30"/>
                  <a:gd name="T18" fmla="*/ 48 w 48"/>
                  <a:gd name="T19" fmla="*/ 17 h 30"/>
                  <a:gd name="T20" fmla="*/ 15 w 48"/>
                  <a:gd name="T21" fmla="*/ 0 h 30"/>
                  <a:gd name="T22" fmla="*/ 17 w 48"/>
                  <a:gd name="T23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30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30"/>
                      <a:pt x="38" y="28"/>
                      <a:pt x="45" y="21"/>
                    </a:cubicBezTo>
                    <a:cubicBezTo>
                      <a:pt x="46" y="20"/>
                      <a:pt x="47" y="19"/>
                      <a:pt x="48" y="17"/>
                    </a:cubicBezTo>
                    <a:cubicBezTo>
                      <a:pt x="35" y="14"/>
                      <a:pt x="25" y="9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4" name="Freeform 198"/>
              <p:cNvSpPr>
                <a:spLocks noEditPoints="1"/>
              </p:cNvSpPr>
              <p:nvPr/>
            </p:nvSpPr>
            <p:spPr bwMode="auto">
              <a:xfrm>
                <a:off x="2325688" y="-2917825"/>
                <a:ext cx="139700" cy="93662"/>
              </a:xfrm>
              <a:custGeom>
                <a:avLst/>
                <a:gdLst>
                  <a:gd name="T0" fmla="*/ 24 w 37"/>
                  <a:gd name="T1" fmla="*/ 0 h 25"/>
                  <a:gd name="T2" fmla="*/ 11 w 37"/>
                  <a:gd name="T3" fmla="*/ 3 h 25"/>
                  <a:gd name="T4" fmla="*/ 8 w 37"/>
                  <a:gd name="T5" fmla="*/ 25 h 25"/>
                  <a:gd name="T6" fmla="*/ 21 w 37"/>
                  <a:gd name="T7" fmla="*/ 17 h 25"/>
                  <a:gd name="T8" fmla="*/ 37 w 37"/>
                  <a:gd name="T9" fmla="*/ 18 h 25"/>
                  <a:gd name="T10" fmla="*/ 37 w 37"/>
                  <a:gd name="T11" fmla="*/ 18 h 25"/>
                  <a:gd name="T12" fmla="*/ 26 w 37"/>
                  <a:gd name="T13" fmla="*/ 2 h 25"/>
                  <a:gd name="T14" fmla="*/ 24 w 37"/>
                  <a:gd name="T15" fmla="*/ 0 h 25"/>
                  <a:gd name="T16" fmla="*/ 19 w 37"/>
                  <a:gd name="T17" fmla="*/ 6 h 25"/>
                  <a:gd name="T18" fmla="*/ 18 w 37"/>
                  <a:gd name="T19" fmla="*/ 5 h 25"/>
                  <a:gd name="T20" fmla="*/ 22 w 37"/>
                  <a:gd name="T21" fmla="*/ 3 h 25"/>
                  <a:gd name="T22" fmla="*/ 25 w 37"/>
                  <a:gd name="T23" fmla="*/ 6 h 25"/>
                  <a:gd name="T24" fmla="*/ 19 w 37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25">
                    <a:moveTo>
                      <a:pt x="24" y="0"/>
                    </a:moveTo>
                    <a:cubicBezTo>
                      <a:pt x="20" y="0"/>
                      <a:pt x="15" y="1"/>
                      <a:pt x="11" y="3"/>
                    </a:cubicBezTo>
                    <a:cubicBezTo>
                      <a:pt x="1" y="8"/>
                      <a:pt x="0" y="18"/>
                      <a:pt x="8" y="25"/>
                    </a:cubicBezTo>
                    <a:cubicBezTo>
                      <a:pt x="11" y="20"/>
                      <a:pt x="16" y="17"/>
                      <a:pt x="21" y="17"/>
                    </a:cubicBezTo>
                    <a:cubicBezTo>
                      <a:pt x="26" y="17"/>
                      <a:pt x="32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2" y="14"/>
                      <a:pt x="29" y="9"/>
                      <a:pt x="26" y="2"/>
                    </a:cubicBezTo>
                    <a:cubicBezTo>
                      <a:pt x="26" y="1"/>
                      <a:pt x="25" y="0"/>
                      <a:pt x="24" y="0"/>
                    </a:cubicBezTo>
                    <a:close/>
                    <a:moveTo>
                      <a:pt x="19" y="6"/>
                    </a:moveTo>
                    <a:cubicBezTo>
                      <a:pt x="18" y="6"/>
                      <a:pt x="18" y="5"/>
                      <a:pt x="18" y="5"/>
                    </a:cubicBezTo>
                    <a:cubicBezTo>
                      <a:pt x="20" y="4"/>
                      <a:pt x="21" y="4"/>
                      <a:pt x="22" y="3"/>
                    </a:cubicBezTo>
                    <a:cubicBezTo>
                      <a:pt x="23" y="3"/>
                      <a:pt x="24" y="5"/>
                      <a:pt x="25" y="6"/>
                    </a:cubicBezTo>
                    <a:cubicBezTo>
                      <a:pt x="22" y="6"/>
                      <a:pt x="21" y="6"/>
                      <a:pt x="19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5" name="Freeform 199"/>
              <p:cNvSpPr>
                <a:spLocks noEditPoints="1"/>
              </p:cNvSpPr>
              <p:nvPr/>
            </p:nvSpPr>
            <p:spPr bwMode="auto">
              <a:xfrm>
                <a:off x="2962275" y="-2917825"/>
                <a:ext cx="139700" cy="93662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1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4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6" name="Freeform 200"/>
              <p:cNvSpPr>
                <a:spLocks/>
              </p:cNvSpPr>
              <p:nvPr/>
            </p:nvSpPr>
            <p:spPr bwMode="auto">
              <a:xfrm>
                <a:off x="2178050" y="-3043238"/>
                <a:ext cx="84138" cy="158750"/>
              </a:xfrm>
              <a:custGeom>
                <a:avLst/>
                <a:gdLst>
                  <a:gd name="T0" fmla="*/ 8 w 22"/>
                  <a:gd name="T1" fmla="*/ 36 h 42"/>
                  <a:gd name="T2" fmla="*/ 14 w 22"/>
                  <a:gd name="T3" fmla="*/ 30 h 42"/>
                  <a:gd name="T4" fmla="*/ 19 w 22"/>
                  <a:gd name="T5" fmla="*/ 42 h 42"/>
                  <a:gd name="T6" fmla="*/ 20 w 22"/>
                  <a:gd name="T7" fmla="*/ 38 h 42"/>
                  <a:gd name="T8" fmla="*/ 19 w 22"/>
                  <a:gd name="T9" fmla="*/ 24 h 42"/>
                  <a:gd name="T10" fmla="*/ 14 w 22"/>
                  <a:gd name="T11" fmla="*/ 14 h 42"/>
                  <a:gd name="T12" fmla="*/ 14 w 22"/>
                  <a:gd name="T13" fmla="*/ 0 h 42"/>
                  <a:gd name="T14" fmla="*/ 14 w 22"/>
                  <a:gd name="T15" fmla="*/ 0 h 42"/>
                  <a:gd name="T16" fmla="*/ 7 w 22"/>
                  <a:gd name="T17" fmla="*/ 0 h 42"/>
                  <a:gd name="T18" fmla="*/ 2 w 22"/>
                  <a:gd name="T19" fmla="*/ 9 h 42"/>
                  <a:gd name="T20" fmla="*/ 6 w 22"/>
                  <a:gd name="T21" fmla="*/ 15 h 42"/>
                  <a:gd name="T22" fmla="*/ 10 w 22"/>
                  <a:gd name="T23" fmla="*/ 29 h 42"/>
                  <a:gd name="T24" fmla="*/ 8 w 22"/>
                  <a:gd name="T25" fmla="*/ 3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2">
                    <a:moveTo>
                      <a:pt x="8" y="36"/>
                    </a:moveTo>
                    <a:cubicBezTo>
                      <a:pt x="11" y="33"/>
                      <a:pt x="13" y="32"/>
                      <a:pt x="14" y="30"/>
                    </a:cubicBezTo>
                    <a:cubicBezTo>
                      <a:pt x="17" y="34"/>
                      <a:pt x="17" y="38"/>
                      <a:pt x="19" y="42"/>
                    </a:cubicBezTo>
                    <a:cubicBezTo>
                      <a:pt x="20" y="41"/>
                      <a:pt x="20" y="39"/>
                      <a:pt x="20" y="38"/>
                    </a:cubicBezTo>
                    <a:cubicBezTo>
                      <a:pt x="22" y="33"/>
                      <a:pt x="21" y="28"/>
                      <a:pt x="19" y="24"/>
                    </a:cubicBezTo>
                    <a:cubicBezTo>
                      <a:pt x="18" y="20"/>
                      <a:pt x="16" y="17"/>
                      <a:pt x="14" y="14"/>
                    </a:cubicBezTo>
                    <a:cubicBezTo>
                      <a:pt x="12" y="9"/>
                      <a:pt x="10" y="5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0"/>
                      <a:pt x="0" y="4"/>
                      <a:pt x="2" y="9"/>
                    </a:cubicBezTo>
                    <a:cubicBezTo>
                      <a:pt x="3" y="11"/>
                      <a:pt x="5" y="13"/>
                      <a:pt x="6" y="15"/>
                    </a:cubicBezTo>
                    <a:cubicBezTo>
                      <a:pt x="8" y="19"/>
                      <a:pt x="11" y="24"/>
                      <a:pt x="10" y="29"/>
                    </a:cubicBezTo>
                    <a:cubicBezTo>
                      <a:pt x="10" y="31"/>
                      <a:pt x="9" y="33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7" name="Freeform 201"/>
              <p:cNvSpPr>
                <a:spLocks/>
              </p:cNvSpPr>
              <p:nvPr/>
            </p:nvSpPr>
            <p:spPr bwMode="auto">
              <a:xfrm>
                <a:off x="2679700" y="-3260725"/>
                <a:ext cx="68263" cy="123825"/>
              </a:xfrm>
              <a:custGeom>
                <a:avLst/>
                <a:gdLst>
                  <a:gd name="T0" fmla="*/ 3 w 18"/>
                  <a:gd name="T1" fmla="*/ 21 h 33"/>
                  <a:gd name="T2" fmla="*/ 7 w 18"/>
                  <a:gd name="T3" fmla="*/ 31 h 33"/>
                  <a:gd name="T4" fmla="*/ 11 w 18"/>
                  <a:gd name="T5" fmla="*/ 31 h 33"/>
                  <a:gd name="T6" fmla="*/ 12 w 18"/>
                  <a:gd name="T7" fmla="*/ 29 h 33"/>
                  <a:gd name="T8" fmla="*/ 18 w 18"/>
                  <a:gd name="T9" fmla="*/ 8 h 33"/>
                  <a:gd name="T10" fmla="*/ 17 w 18"/>
                  <a:gd name="T11" fmla="*/ 8 h 33"/>
                  <a:gd name="T12" fmla="*/ 17 w 18"/>
                  <a:gd name="T13" fmla="*/ 6 h 33"/>
                  <a:gd name="T14" fmla="*/ 6 w 18"/>
                  <a:gd name="T15" fmla="*/ 1 h 33"/>
                  <a:gd name="T16" fmla="*/ 1 w 18"/>
                  <a:gd name="T17" fmla="*/ 8 h 33"/>
                  <a:gd name="T18" fmla="*/ 3 w 18"/>
                  <a:gd name="T19" fmla="*/ 2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3">
                    <a:moveTo>
                      <a:pt x="3" y="21"/>
                    </a:moveTo>
                    <a:cubicBezTo>
                      <a:pt x="4" y="24"/>
                      <a:pt x="5" y="28"/>
                      <a:pt x="7" y="31"/>
                    </a:cubicBezTo>
                    <a:cubicBezTo>
                      <a:pt x="8" y="33"/>
                      <a:pt x="9" y="32"/>
                      <a:pt x="11" y="31"/>
                    </a:cubicBezTo>
                    <a:cubicBezTo>
                      <a:pt x="11" y="30"/>
                      <a:pt x="11" y="30"/>
                      <a:pt x="12" y="29"/>
                    </a:cubicBezTo>
                    <a:cubicBezTo>
                      <a:pt x="14" y="22"/>
                      <a:pt x="16" y="15"/>
                      <a:pt x="18" y="8"/>
                    </a:cubicBezTo>
                    <a:cubicBezTo>
                      <a:pt x="18" y="8"/>
                      <a:pt x="18" y="8"/>
                      <a:pt x="17" y="8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5" y="1"/>
                      <a:pt x="10" y="0"/>
                      <a:pt x="6" y="1"/>
                    </a:cubicBezTo>
                    <a:cubicBezTo>
                      <a:pt x="3" y="2"/>
                      <a:pt x="0" y="6"/>
                      <a:pt x="1" y="8"/>
                    </a:cubicBezTo>
                    <a:cubicBezTo>
                      <a:pt x="1" y="12"/>
                      <a:pt x="2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8" name="Freeform 202"/>
              <p:cNvSpPr>
                <a:spLocks/>
              </p:cNvSpPr>
              <p:nvPr/>
            </p:nvSpPr>
            <p:spPr bwMode="auto">
              <a:xfrm>
                <a:off x="3170238" y="-3043238"/>
                <a:ext cx="82550" cy="158750"/>
              </a:xfrm>
              <a:custGeom>
                <a:avLst/>
                <a:gdLst>
                  <a:gd name="T0" fmla="*/ 18 w 22"/>
                  <a:gd name="T1" fmla="*/ 12 h 42"/>
                  <a:gd name="T2" fmla="*/ 21 w 22"/>
                  <a:gd name="T3" fmla="*/ 6 h 42"/>
                  <a:gd name="T4" fmla="*/ 18 w 22"/>
                  <a:gd name="T5" fmla="*/ 1 h 42"/>
                  <a:gd name="T6" fmla="*/ 7 w 22"/>
                  <a:gd name="T7" fmla="*/ 0 h 42"/>
                  <a:gd name="T8" fmla="*/ 7 w 22"/>
                  <a:gd name="T9" fmla="*/ 14 h 42"/>
                  <a:gd name="T10" fmla="*/ 2 w 22"/>
                  <a:gd name="T11" fmla="*/ 27 h 42"/>
                  <a:gd name="T12" fmla="*/ 3 w 22"/>
                  <a:gd name="T13" fmla="*/ 42 h 42"/>
                  <a:gd name="T14" fmla="*/ 8 w 22"/>
                  <a:gd name="T15" fmla="*/ 30 h 42"/>
                  <a:gd name="T16" fmla="*/ 12 w 22"/>
                  <a:gd name="T17" fmla="*/ 34 h 42"/>
                  <a:gd name="T18" fmla="*/ 13 w 22"/>
                  <a:gd name="T19" fmla="*/ 34 h 42"/>
                  <a:gd name="T20" fmla="*/ 14 w 22"/>
                  <a:gd name="T21" fmla="*/ 18 h 42"/>
                  <a:gd name="T22" fmla="*/ 18 w 22"/>
                  <a:gd name="T23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2">
                    <a:moveTo>
                      <a:pt x="18" y="12"/>
                    </a:moveTo>
                    <a:cubicBezTo>
                      <a:pt x="19" y="10"/>
                      <a:pt x="20" y="8"/>
                      <a:pt x="21" y="6"/>
                    </a:cubicBezTo>
                    <a:cubicBezTo>
                      <a:pt x="22" y="4"/>
                      <a:pt x="20" y="2"/>
                      <a:pt x="18" y="1"/>
                    </a:cubicBezTo>
                    <a:cubicBezTo>
                      <a:pt x="15" y="0"/>
                      <a:pt x="11" y="0"/>
                      <a:pt x="7" y="0"/>
                    </a:cubicBezTo>
                    <a:cubicBezTo>
                      <a:pt x="11" y="7"/>
                      <a:pt x="11" y="7"/>
                      <a:pt x="7" y="14"/>
                    </a:cubicBezTo>
                    <a:cubicBezTo>
                      <a:pt x="5" y="19"/>
                      <a:pt x="3" y="23"/>
                      <a:pt x="2" y="27"/>
                    </a:cubicBezTo>
                    <a:cubicBezTo>
                      <a:pt x="0" y="32"/>
                      <a:pt x="1" y="37"/>
                      <a:pt x="3" y="42"/>
                    </a:cubicBezTo>
                    <a:cubicBezTo>
                      <a:pt x="5" y="38"/>
                      <a:pt x="5" y="34"/>
                      <a:pt x="8" y="30"/>
                    </a:cubicBezTo>
                    <a:cubicBezTo>
                      <a:pt x="9" y="32"/>
                      <a:pt x="11" y="33"/>
                      <a:pt x="12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0" y="28"/>
                      <a:pt x="12" y="23"/>
                      <a:pt x="14" y="18"/>
                    </a:cubicBezTo>
                    <a:cubicBezTo>
                      <a:pt x="15" y="16"/>
                      <a:pt x="17" y="14"/>
                      <a:pt x="18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9" name="Freeform 203"/>
              <p:cNvSpPr>
                <a:spLocks/>
              </p:cNvSpPr>
              <p:nvPr/>
            </p:nvSpPr>
            <p:spPr bwMode="auto">
              <a:xfrm>
                <a:off x="2262188" y="-2332038"/>
                <a:ext cx="120650" cy="98425"/>
              </a:xfrm>
              <a:custGeom>
                <a:avLst/>
                <a:gdLst>
                  <a:gd name="T0" fmla="*/ 24 w 32"/>
                  <a:gd name="T1" fmla="*/ 11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1"/>
                    </a:moveTo>
                    <a:cubicBezTo>
                      <a:pt x="22" y="13"/>
                      <a:pt x="21" y="13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4"/>
                      <a:pt x="32" y="7"/>
                    </a:cubicBezTo>
                    <a:cubicBezTo>
                      <a:pt x="29" y="8"/>
                      <a:pt x="26" y="7"/>
                      <a:pt x="24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0" name="Freeform 204"/>
              <p:cNvSpPr>
                <a:spLocks/>
              </p:cNvSpPr>
              <p:nvPr/>
            </p:nvSpPr>
            <p:spPr bwMode="auto">
              <a:xfrm>
                <a:off x="3052763" y="-2332038"/>
                <a:ext cx="120650" cy="98425"/>
              </a:xfrm>
              <a:custGeom>
                <a:avLst/>
                <a:gdLst>
                  <a:gd name="T0" fmla="*/ 14 w 32"/>
                  <a:gd name="T1" fmla="*/ 0 h 26"/>
                  <a:gd name="T2" fmla="*/ 14 w 32"/>
                  <a:gd name="T3" fmla="*/ 12 h 26"/>
                  <a:gd name="T4" fmla="*/ 9 w 32"/>
                  <a:gd name="T5" fmla="*/ 11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4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4" y="0"/>
                    </a:moveTo>
                    <a:cubicBezTo>
                      <a:pt x="13" y="4"/>
                      <a:pt x="10" y="8"/>
                      <a:pt x="14" y="12"/>
                    </a:cubicBezTo>
                    <a:cubicBezTo>
                      <a:pt x="12" y="13"/>
                      <a:pt x="10" y="13"/>
                      <a:pt x="9" y="11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5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19" y="8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1" name="Freeform 205"/>
              <p:cNvSpPr>
                <a:spLocks/>
              </p:cNvSpPr>
              <p:nvPr/>
            </p:nvSpPr>
            <p:spPr bwMode="auto">
              <a:xfrm>
                <a:off x="3008313" y="-3106738"/>
                <a:ext cx="120650" cy="153987"/>
              </a:xfrm>
              <a:custGeom>
                <a:avLst/>
                <a:gdLst>
                  <a:gd name="T0" fmla="*/ 0 w 32"/>
                  <a:gd name="T1" fmla="*/ 41 h 41"/>
                  <a:gd name="T2" fmla="*/ 1 w 32"/>
                  <a:gd name="T3" fmla="*/ 41 h 41"/>
                  <a:gd name="T4" fmla="*/ 7 w 32"/>
                  <a:gd name="T5" fmla="*/ 40 h 41"/>
                  <a:gd name="T6" fmla="*/ 19 w 32"/>
                  <a:gd name="T7" fmla="*/ 27 h 41"/>
                  <a:gd name="T8" fmla="*/ 22 w 32"/>
                  <a:gd name="T9" fmla="*/ 18 h 41"/>
                  <a:gd name="T10" fmla="*/ 32 w 32"/>
                  <a:gd name="T11" fmla="*/ 8 h 41"/>
                  <a:gd name="T12" fmla="*/ 24 w 32"/>
                  <a:gd name="T13" fmla="*/ 3 h 41"/>
                  <a:gd name="T14" fmla="*/ 16 w 32"/>
                  <a:gd name="T15" fmla="*/ 7 h 41"/>
                  <a:gd name="T16" fmla="*/ 15 w 32"/>
                  <a:gd name="T17" fmla="*/ 11 h 41"/>
                  <a:gd name="T18" fmla="*/ 12 w 32"/>
                  <a:gd name="T19" fmla="*/ 26 h 41"/>
                  <a:gd name="T20" fmla="*/ 1 w 32"/>
                  <a:gd name="T21" fmla="*/ 39 h 41"/>
                  <a:gd name="T22" fmla="*/ 0 w 32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2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4"/>
                      <a:pt x="27" y="11"/>
                      <a:pt x="32" y="8"/>
                    </a:cubicBezTo>
                    <a:cubicBezTo>
                      <a:pt x="29" y="6"/>
                      <a:pt x="27" y="4"/>
                      <a:pt x="24" y="3"/>
                    </a:cubicBezTo>
                    <a:cubicBezTo>
                      <a:pt x="20" y="1"/>
                      <a:pt x="18" y="0"/>
                      <a:pt x="16" y="7"/>
                    </a:cubicBezTo>
                    <a:cubicBezTo>
                      <a:pt x="15" y="8"/>
                      <a:pt x="15" y="10"/>
                      <a:pt x="15" y="11"/>
                    </a:cubicBezTo>
                    <a:cubicBezTo>
                      <a:pt x="14" y="16"/>
                      <a:pt x="13" y="21"/>
                      <a:pt x="12" y="26"/>
                    </a:cubicBezTo>
                    <a:cubicBezTo>
                      <a:pt x="10" y="32"/>
                      <a:pt x="7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2" name="Freeform 206"/>
              <p:cNvSpPr>
                <a:spLocks/>
              </p:cNvSpPr>
              <p:nvPr/>
            </p:nvSpPr>
            <p:spPr bwMode="auto">
              <a:xfrm>
                <a:off x="2298700" y="-30988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3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7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0" y="35"/>
                      <a:pt x="26" y="39"/>
                      <a:pt x="33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0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3" name="Freeform 207"/>
              <p:cNvSpPr>
                <a:spLocks/>
              </p:cNvSpPr>
              <p:nvPr/>
            </p:nvSpPr>
            <p:spPr bwMode="auto">
              <a:xfrm>
                <a:off x="2924175" y="-2840038"/>
                <a:ext cx="177800" cy="84137"/>
              </a:xfrm>
              <a:custGeom>
                <a:avLst/>
                <a:gdLst>
                  <a:gd name="T0" fmla="*/ 47 w 47"/>
                  <a:gd name="T1" fmla="*/ 16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19 w 47"/>
                  <a:gd name="T13" fmla="*/ 10 h 22"/>
                  <a:gd name="T14" fmla="*/ 21 w 47"/>
                  <a:gd name="T15" fmla="*/ 11 h 22"/>
                  <a:gd name="T16" fmla="*/ 33 w 47"/>
                  <a:gd name="T17" fmla="*/ 18 h 22"/>
                  <a:gd name="T18" fmla="*/ 47 w 47"/>
                  <a:gd name="T1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6"/>
                    </a:moveTo>
                    <a:cubicBezTo>
                      <a:pt x="39" y="17"/>
                      <a:pt x="34" y="13"/>
                      <a:pt x="28" y="9"/>
                    </a:cubicBezTo>
                    <a:cubicBezTo>
                      <a:pt x="22" y="6"/>
                      <a:pt x="17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19" y="10"/>
                    </a:cubicBezTo>
                    <a:cubicBezTo>
                      <a:pt x="20" y="11"/>
                      <a:pt x="21" y="11"/>
                      <a:pt x="21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4" name="Freeform 208"/>
              <p:cNvSpPr>
                <a:spLocks/>
              </p:cNvSpPr>
              <p:nvPr/>
            </p:nvSpPr>
            <p:spPr bwMode="auto">
              <a:xfrm>
                <a:off x="2333625" y="-2835275"/>
                <a:ext cx="169863" cy="71437"/>
              </a:xfrm>
              <a:custGeom>
                <a:avLst/>
                <a:gdLst>
                  <a:gd name="T0" fmla="*/ 10 w 45"/>
                  <a:gd name="T1" fmla="*/ 18 h 19"/>
                  <a:gd name="T2" fmla="*/ 18 w 45"/>
                  <a:gd name="T3" fmla="*/ 14 h 19"/>
                  <a:gd name="T4" fmla="*/ 27 w 45"/>
                  <a:gd name="T5" fmla="*/ 9 h 19"/>
                  <a:gd name="T6" fmla="*/ 27 w 45"/>
                  <a:gd name="T7" fmla="*/ 15 h 19"/>
                  <a:gd name="T8" fmla="*/ 45 w 45"/>
                  <a:gd name="T9" fmla="*/ 6 h 19"/>
                  <a:gd name="T10" fmla="*/ 45 w 45"/>
                  <a:gd name="T11" fmla="*/ 6 h 19"/>
                  <a:gd name="T12" fmla="*/ 38 w 45"/>
                  <a:gd name="T13" fmla="*/ 0 h 19"/>
                  <a:gd name="T14" fmla="*/ 37 w 45"/>
                  <a:gd name="T15" fmla="*/ 0 h 19"/>
                  <a:gd name="T16" fmla="*/ 17 w 45"/>
                  <a:gd name="T17" fmla="*/ 9 h 19"/>
                  <a:gd name="T18" fmla="*/ 0 w 45"/>
                  <a:gd name="T19" fmla="*/ 15 h 19"/>
                  <a:gd name="T20" fmla="*/ 0 w 45"/>
                  <a:gd name="T21" fmla="*/ 15 h 19"/>
                  <a:gd name="T22" fmla="*/ 10 w 45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19">
                    <a:moveTo>
                      <a:pt x="10" y="18"/>
                    </a:moveTo>
                    <a:cubicBezTo>
                      <a:pt x="13" y="17"/>
                      <a:pt x="16" y="16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5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4"/>
                      <a:pt x="41" y="2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6"/>
                      <a:pt x="17" y="9"/>
                    </a:cubicBezTo>
                    <a:cubicBezTo>
                      <a:pt x="12" y="12"/>
                      <a:pt x="7" y="15"/>
                      <a:pt x="0" y="15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3" y="18"/>
                      <a:pt x="5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5" name="Freeform 209"/>
              <p:cNvSpPr>
                <a:spLocks/>
              </p:cNvSpPr>
              <p:nvPr/>
            </p:nvSpPr>
            <p:spPr bwMode="auto">
              <a:xfrm>
                <a:off x="2743200" y="-3043238"/>
                <a:ext cx="125413" cy="90487"/>
              </a:xfrm>
              <a:custGeom>
                <a:avLst/>
                <a:gdLst>
                  <a:gd name="T0" fmla="*/ 10 w 33"/>
                  <a:gd name="T1" fmla="*/ 0 h 24"/>
                  <a:gd name="T2" fmla="*/ 0 w 33"/>
                  <a:gd name="T3" fmla="*/ 0 h 24"/>
                  <a:gd name="T4" fmla="*/ 11 w 33"/>
                  <a:gd name="T5" fmla="*/ 18 h 24"/>
                  <a:gd name="T6" fmla="*/ 33 w 33"/>
                  <a:gd name="T7" fmla="*/ 24 h 24"/>
                  <a:gd name="T8" fmla="*/ 32 w 33"/>
                  <a:gd name="T9" fmla="*/ 22 h 24"/>
                  <a:gd name="T10" fmla="*/ 18 w 33"/>
                  <a:gd name="T11" fmla="*/ 16 h 24"/>
                  <a:gd name="T12" fmla="*/ 12 w 33"/>
                  <a:gd name="T13" fmla="*/ 2 h 24"/>
                  <a:gd name="T14" fmla="*/ 10 w 33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4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8"/>
                      <a:pt x="5" y="14"/>
                      <a:pt x="11" y="18"/>
                    </a:cubicBezTo>
                    <a:cubicBezTo>
                      <a:pt x="18" y="23"/>
                      <a:pt x="26" y="24"/>
                      <a:pt x="33" y="24"/>
                    </a:cubicBezTo>
                    <a:cubicBezTo>
                      <a:pt x="33" y="23"/>
                      <a:pt x="32" y="23"/>
                      <a:pt x="32" y="22"/>
                    </a:cubicBezTo>
                    <a:cubicBezTo>
                      <a:pt x="26" y="22"/>
                      <a:pt x="22" y="20"/>
                      <a:pt x="18" y="16"/>
                    </a:cubicBezTo>
                    <a:cubicBezTo>
                      <a:pt x="15" y="12"/>
                      <a:pt x="13" y="7"/>
                      <a:pt x="12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6" name="Freeform 210"/>
              <p:cNvSpPr>
                <a:spLocks/>
              </p:cNvSpPr>
              <p:nvPr/>
            </p:nvSpPr>
            <p:spPr bwMode="auto">
              <a:xfrm>
                <a:off x="2559050" y="-3043238"/>
                <a:ext cx="139700" cy="101600"/>
              </a:xfrm>
              <a:custGeom>
                <a:avLst/>
                <a:gdLst>
                  <a:gd name="T0" fmla="*/ 35 w 37"/>
                  <a:gd name="T1" fmla="*/ 0 h 27"/>
                  <a:gd name="T2" fmla="*/ 25 w 37"/>
                  <a:gd name="T3" fmla="*/ 0 h 27"/>
                  <a:gd name="T4" fmla="*/ 23 w 37"/>
                  <a:gd name="T5" fmla="*/ 2 h 27"/>
                  <a:gd name="T6" fmla="*/ 21 w 37"/>
                  <a:gd name="T7" fmla="*/ 8 h 27"/>
                  <a:gd name="T8" fmla="*/ 2 w 37"/>
                  <a:gd name="T9" fmla="*/ 23 h 27"/>
                  <a:gd name="T10" fmla="*/ 0 w 37"/>
                  <a:gd name="T11" fmla="*/ 24 h 27"/>
                  <a:gd name="T12" fmla="*/ 35 w 37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7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6"/>
                      <a:pt x="21" y="8"/>
                    </a:cubicBezTo>
                    <a:cubicBezTo>
                      <a:pt x="17" y="17"/>
                      <a:pt x="11" y="22"/>
                      <a:pt x="2" y="23"/>
                    </a:cubicBezTo>
                    <a:cubicBezTo>
                      <a:pt x="1" y="23"/>
                      <a:pt x="1" y="24"/>
                      <a:pt x="0" y="24"/>
                    </a:cubicBezTo>
                    <a:cubicBezTo>
                      <a:pt x="15" y="27"/>
                      <a:pt x="37" y="12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7" name="Freeform 211"/>
              <p:cNvSpPr>
                <a:spLocks/>
              </p:cNvSpPr>
              <p:nvPr/>
            </p:nvSpPr>
            <p:spPr bwMode="auto">
              <a:xfrm>
                <a:off x="2182813" y="-3122613"/>
                <a:ext cx="161925" cy="79375"/>
              </a:xfrm>
              <a:custGeom>
                <a:avLst/>
                <a:gdLst>
                  <a:gd name="T0" fmla="*/ 1 w 43"/>
                  <a:gd name="T1" fmla="*/ 21 h 21"/>
                  <a:gd name="T2" fmla="*/ 10 w 43"/>
                  <a:gd name="T3" fmla="*/ 19 h 21"/>
                  <a:gd name="T4" fmla="*/ 29 w 43"/>
                  <a:gd name="T5" fmla="*/ 12 h 21"/>
                  <a:gd name="T6" fmla="*/ 41 w 43"/>
                  <a:gd name="T7" fmla="*/ 5 h 21"/>
                  <a:gd name="T8" fmla="*/ 43 w 43"/>
                  <a:gd name="T9" fmla="*/ 3 h 21"/>
                  <a:gd name="T10" fmla="*/ 32 w 43"/>
                  <a:gd name="T11" fmla="*/ 0 h 21"/>
                  <a:gd name="T12" fmla="*/ 27 w 43"/>
                  <a:gd name="T13" fmla="*/ 2 h 21"/>
                  <a:gd name="T14" fmla="*/ 23 w 43"/>
                  <a:gd name="T15" fmla="*/ 7 h 21"/>
                  <a:gd name="T16" fmla="*/ 8 w 43"/>
                  <a:gd name="T17" fmla="*/ 17 h 21"/>
                  <a:gd name="T18" fmla="*/ 0 w 43"/>
                  <a:gd name="T19" fmla="*/ 19 h 21"/>
                  <a:gd name="T20" fmla="*/ 0 w 43"/>
                  <a:gd name="T21" fmla="*/ 20 h 21"/>
                  <a:gd name="T22" fmla="*/ 1 w 43"/>
                  <a:gd name="T2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1">
                    <a:moveTo>
                      <a:pt x="1" y="21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6" y="6"/>
                      <a:pt x="41" y="5"/>
                    </a:cubicBezTo>
                    <a:cubicBezTo>
                      <a:pt x="42" y="5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4"/>
                      <a:pt x="24" y="5"/>
                      <a:pt x="23" y="7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8" name="Freeform 212"/>
              <p:cNvSpPr>
                <a:spLocks/>
              </p:cNvSpPr>
              <p:nvPr/>
            </p:nvSpPr>
            <p:spPr bwMode="auto">
              <a:xfrm>
                <a:off x="3090863" y="-3128963"/>
                <a:ext cx="161925" cy="85725"/>
              </a:xfrm>
              <a:custGeom>
                <a:avLst/>
                <a:gdLst>
                  <a:gd name="T0" fmla="*/ 1 w 43"/>
                  <a:gd name="T1" fmla="*/ 6 h 23"/>
                  <a:gd name="T2" fmla="*/ 14 w 43"/>
                  <a:gd name="T3" fmla="*/ 14 h 23"/>
                  <a:gd name="T4" fmla="*/ 26 w 43"/>
                  <a:gd name="T5" fmla="*/ 21 h 23"/>
                  <a:gd name="T6" fmla="*/ 38 w 43"/>
                  <a:gd name="T7" fmla="*/ 21 h 23"/>
                  <a:gd name="T8" fmla="*/ 43 w 43"/>
                  <a:gd name="T9" fmla="*/ 23 h 23"/>
                  <a:gd name="T10" fmla="*/ 43 w 43"/>
                  <a:gd name="T11" fmla="*/ 22 h 23"/>
                  <a:gd name="T12" fmla="*/ 40 w 43"/>
                  <a:gd name="T13" fmla="*/ 20 h 23"/>
                  <a:gd name="T14" fmla="*/ 33 w 43"/>
                  <a:gd name="T15" fmla="*/ 18 h 23"/>
                  <a:gd name="T16" fmla="*/ 18 w 43"/>
                  <a:gd name="T17" fmla="*/ 6 h 23"/>
                  <a:gd name="T18" fmla="*/ 13 w 43"/>
                  <a:gd name="T19" fmla="*/ 3 h 23"/>
                  <a:gd name="T20" fmla="*/ 0 w 43"/>
                  <a:gd name="T21" fmla="*/ 5 h 23"/>
                  <a:gd name="T22" fmla="*/ 1 w 43"/>
                  <a:gd name="T23" fmla="*/ 6 h 23"/>
                  <a:gd name="T24" fmla="*/ 1 w 43"/>
                  <a:gd name="T25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3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1" y="20"/>
                      <a:pt x="26" y="21"/>
                    </a:cubicBezTo>
                    <a:cubicBezTo>
                      <a:pt x="30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3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2"/>
                      <a:pt x="18" y="6"/>
                    </a:cubicBezTo>
                    <a:cubicBezTo>
                      <a:pt x="16" y="5"/>
                      <a:pt x="15" y="3"/>
                      <a:pt x="13" y="3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9" name="Freeform 213"/>
              <p:cNvSpPr>
                <a:spLocks/>
              </p:cNvSpPr>
              <p:nvPr/>
            </p:nvSpPr>
            <p:spPr bwMode="auto">
              <a:xfrm>
                <a:off x="2430463" y="-2967038"/>
                <a:ext cx="125413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0" name="Freeform 214"/>
              <p:cNvSpPr>
                <a:spLocks/>
              </p:cNvSpPr>
              <p:nvPr/>
            </p:nvSpPr>
            <p:spPr bwMode="auto">
              <a:xfrm>
                <a:off x="2879725" y="-2967038"/>
                <a:ext cx="123825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1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0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1" name="Freeform 215"/>
              <p:cNvSpPr>
                <a:spLocks/>
              </p:cNvSpPr>
              <p:nvPr/>
            </p:nvSpPr>
            <p:spPr bwMode="auto">
              <a:xfrm>
                <a:off x="2630488" y="-3065463"/>
                <a:ext cx="173038" cy="11112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5" y="0"/>
                      <a:pt x="0" y="0"/>
                    </a:cubicBezTo>
                    <a:cubicBezTo>
                      <a:pt x="1" y="2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2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2" name="Freeform 216"/>
              <p:cNvSpPr>
                <a:spLocks/>
              </p:cNvSpPr>
              <p:nvPr/>
            </p:nvSpPr>
            <p:spPr bwMode="auto">
              <a:xfrm>
                <a:off x="2687638" y="-3381375"/>
                <a:ext cx="55563" cy="55562"/>
              </a:xfrm>
              <a:custGeom>
                <a:avLst/>
                <a:gdLst>
                  <a:gd name="T0" fmla="*/ 5 w 15"/>
                  <a:gd name="T1" fmla="*/ 11 h 15"/>
                  <a:gd name="T2" fmla="*/ 5 w 15"/>
                  <a:gd name="T3" fmla="*/ 15 h 15"/>
                  <a:gd name="T4" fmla="*/ 10 w 15"/>
                  <a:gd name="T5" fmla="*/ 15 h 15"/>
                  <a:gd name="T6" fmla="*/ 10 w 15"/>
                  <a:gd name="T7" fmla="*/ 13 h 15"/>
                  <a:gd name="T8" fmla="*/ 13 w 15"/>
                  <a:gd name="T9" fmla="*/ 9 h 15"/>
                  <a:gd name="T10" fmla="*/ 15 w 15"/>
                  <a:gd name="T11" fmla="*/ 9 h 15"/>
                  <a:gd name="T12" fmla="*/ 15 w 15"/>
                  <a:gd name="T13" fmla="*/ 5 h 15"/>
                  <a:gd name="T14" fmla="*/ 10 w 15"/>
                  <a:gd name="T15" fmla="*/ 5 h 15"/>
                  <a:gd name="T16" fmla="*/ 9 w 15"/>
                  <a:gd name="T17" fmla="*/ 0 h 15"/>
                  <a:gd name="T18" fmla="*/ 5 w 15"/>
                  <a:gd name="T19" fmla="*/ 0 h 15"/>
                  <a:gd name="T20" fmla="*/ 5 w 15"/>
                  <a:gd name="T21" fmla="*/ 2 h 15"/>
                  <a:gd name="T22" fmla="*/ 2 w 15"/>
                  <a:gd name="T23" fmla="*/ 5 h 15"/>
                  <a:gd name="T24" fmla="*/ 0 w 15"/>
                  <a:gd name="T25" fmla="*/ 5 h 15"/>
                  <a:gd name="T26" fmla="*/ 0 w 15"/>
                  <a:gd name="T27" fmla="*/ 9 h 15"/>
                  <a:gd name="T28" fmla="*/ 3 w 15"/>
                  <a:gd name="T29" fmla="*/ 9 h 15"/>
                  <a:gd name="T30" fmla="*/ 5 w 15"/>
                  <a:gd name="T3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5">
                    <a:moveTo>
                      <a:pt x="5" y="11"/>
                    </a:moveTo>
                    <a:cubicBezTo>
                      <a:pt x="5" y="13"/>
                      <a:pt x="5" y="14"/>
                      <a:pt x="5" y="15"/>
                    </a:cubicBezTo>
                    <a:cubicBezTo>
                      <a:pt x="7" y="15"/>
                      <a:pt x="8" y="15"/>
                      <a:pt x="10" y="15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7"/>
                      <a:pt x="15" y="5"/>
                    </a:cubicBezTo>
                    <a:cubicBezTo>
                      <a:pt x="13" y="5"/>
                      <a:pt x="10" y="6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3" name="Freeform 217"/>
              <p:cNvSpPr>
                <a:spLocks/>
              </p:cNvSpPr>
              <p:nvPr/>
            </p:nvSpPr>
            <p:spPr bwMode="auto">
              <a:xfrm>
                <a:off x="2924175" y="-3087688"/>
                <a:ext cx="26988" cy="74612"/>
              </a:xfrm>
              <a:custGeom>
                <a:avLst/>
                <a:gdLst>
                  <a:gd name="T0" fmla="*/ 0 w 7"/>
                  <a:gd name="T1" fmla="*/ 6 h 20"/>
                  <a:gd name="T2" fmla="*/ 2 w 7"/>
                  <a:gd name="T3" fmla="*/ 18 h 20"/>
                  <a:gd name="T4" fmla="*/ 4 w 7"/>
                  <a:gd name="T5" fmla="*/ 20 h 20"/>
                  <a:gd name="T6" fmla="*/ 5 w 7"/>
                  <a:gd name="T7" fmla="*/ 18 h 20"/>
                  <a:gd name="T8" fmla="*/ 7 w 7"/>
                  <a:gd name="T9" fmla="*/ 6 h 20"/>
                  <a:gd name="T10" fmla="*/ 7 w 7"/>
                  <a:gd name="T11" fmla="*/ 6 h 20"/>
                  <a:gd name="T12" fmla="*/ 7 w 7"/>
                  <a:gd name="T13" fmla="*/ 4 h 20"/>
                  <a:gd name="T14" fmla="*/ 3 w 7"/>
                  <a:gd name="T15" fmla="*/ 1 h 20"/>
                  <a:gd name="T16" fmla="*/ 0 w 7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0">
                    <a:moveTo>
                      <a:pt x="0" y="6"/>
                    </a:moveTo>
                    <a:cubicBezTo>
                      <a:pt x="1" y="10"/>
                      <a:pt x="1" y="14"/>
                      <a:pt x="2" y="18"/>
                    </a:cubicBezTo>
                    <a:cubicBezTo>
                      <a:pt x="2" y="19"/>
                      <a:pt x="3" y="20"/>
                      <a:pt x="4" y="20"/>
                    </a:cubicBezTo>
                    <a:cubicBezTo>
                      <a:pt x="4" y="20"/>
                      <a:pt x="5" y="19"/>
                      <a:pt x="5" y="18"/>
                    </a:cubicBezTo>
                    <a:cubicBezTo>
                      <a:pt x="6" y="14"/>
                      <a:pt x="7" y="10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4" name="Freeform 218"/>
              <p:cNvSpPr>
                <a:spLocks/>
              </p:cNvSpPr>
              <p:nvPr/>
            </p:nvSpPr>
            <p:spPr bwMode="auto">
              <a:xfrm>
                <a:off x="2476500" y="-3087688"/>
                <a:ext cx="33338" cy="74612"/>
              </a:xfrm>
              <a:custGeom>
                <a:avLst/>
                <a:gdLst>
                  <a:gd name="T0" fmla="*/ 3 w 9"/>
                  <a:gd name="T1" fmla="*/ 18 h 20"/>
                  <a:gd name="T2" fmla="*/ 4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3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4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4"/>
                      <a:pt x="8" y="9"/>
                      <a:pt x="9" y="4"/>
                    </a:cubicBezTo>
                    <a:cubicBezTo>
                      <a:pt x="9" y="1"/>
                      <a:pt x="6" y="0"/>
                      <a:pt x="3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5" name="Freeform 219"/>
              <p:cNvSpPr>
                <a:spLocks/>
              </p:cNvSpPr>
              <p:nvPr/>
            </p:nvSpPr>
            <p:spPr bwMode="auto">
              <a:xfrm>
                <a:off x="2465388" y="-3189288"/>
                <a:ext cx="49213" cy="52387"/>
              </a:xfrm>
              <a:custGeom>
                <a:avLst/>
                <a:gdLst>
                  <a:gd name="T0" fmla="*/ 3 w 13"/>
                  <a:gd name="T1" fmla="*/ 9 h 14"/>
                  <a:gd name="T2" fmla="*/ 5 w 13"/>
                  <a:gd name="T3" fmla="*/ 9 h 14"/>
                  <a:gd name="T4" fmla="*/ 5 w 13"/>
                  <a:gd name="T5" fmla="*/ 14 h 14"/>
                  <a:gd name="T6" fmla="*/ 9 w 13"/>
                  <a:gd name="T7" fmla="*/ 14 h 14"/>
                  <a:gd name="T8" fmla="*/ 9 w 13"/>
                  <a:gd name="T9" fmla="*/ 9 h 14"/>
                  <a:gd name="T10" fmla="*/ 13 w 13"/>
                  <a:gd name="T11" fmla="*/ 7 h 14"/>
                  <a:gd name="T12" fmla="*/ 9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3 w 13"/>
                  <a:gd name="T21" fmla="*/ 5 h 14"/>
                  <a:gd name="T22" fmla="*/ 0 w 13"/>
                  <a:gd name="T23" fmla="*/ 7 h 14"/>
                  <a:gd name="T24" fmla="*/ 3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8"/>
                      <a:pt x="13" y="11"/>
                      <a:pt x="13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6" name="Freeform 220"/>
              <p:cNvSpPr>
                <a:spLocks/>
              </p:cNvSpPr>
              <p:nvPr/>
            </p:nvSpPr>
            <p:spPr bwMode="auto">
              <a:xfrm>
                <a:off x="2913063" y="-3189288"/>
                <a:ext cx="49213" cy="52387"/>
              </a:xfrm>
              <a:custGeom>
                <a:avLst/>
                <a:gdLst>
                  <a:gd name="T0" fmla="*/ 5 w 13"/>
                  <a:gd name="T1" fmla="*/ 9 h 14"/>
                  <a:gd name="T2" fmla="*/ 5 w 13"/>
                  <a:gd name="T3" fmla="*/ 14 h 14"/>
                  <a:gd name="T4" fmla="*/ 9 w 13"/>
                  <a:gd name="T5" fmla="*/ 14 h 14"/>
                  <a:gd name="T6" fmla="*/ 9 w 13"/>
                  <a:gd name="T7" fmla="*/ 9 h 14"/>
                  <a:gd name="T8" fmla="*/ 12 w 13"/>
                  <a:gd name="T9" fmla="*/ 9 h 14"/>
                  <a:gd name="T10" fmla="*/ 13 w 13"/>
                  <a:gd name="T11" fmla="*/ 7 h 14"/>
                  <a:gd name="T12" fmla="*/ 11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5 w 13"/>
                  <a:gd name="T21" fmla="*/ 5 h 14"/>
                  <a:gd name="T22" fmla="*/ 0 w 13"/>
                  <a:gd name="T23" fmla="*/ 7 h 14"/>
                  <a:gd name="T24" fmla="*/ 5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5" y="9"/>
                    </a:move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1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7" name="Oval 221"/>
              <p:cNvSpPr>
                <a:spLocks noChangeArrowheads="1"/>
              </p:cNvSpPr>
              <p:nvPr/>
            </p:nvSpPr>
            <p:spPr bwMode="auto">
              <a:xfrm>
                <a:off x="2701925" y="-3302000"/>
                <a:ext cx="30163" cy="2540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8" name="Freeform 222"/>
              <p:cNvSpPr>
                <a:spLocks/>
              </p:cNvSpPr>
              <p:nvPr/>
            </p:nvSpPr>
            <p:spPr bwMode="auto">
              <a:xfrm>
                <a:off x="2484438" y="-3122613"/>
                <a:ext cx="19050" cy="23812"/>
              </a:xfrm>
              <a:custGeom>
                <a:avLst/>
                <a:gdLst>
                  <a:gd name="T0" fmla="*/ 5 w 5"/>
                  <a:gd name="T1" fmla="*/ 3 h 6"/>
                  <a:gd name="T2" fmla="*/ 3 w 5"/>
                  <a:gd name="T3" fmla="*/ 0 h 6"/>
                  <a:gd name="T4" fmla="*/ 0 w 5"/>
                  <a:gd name="T5" fmla="*/ 2 h 6"/>
                  <a:gd name="T6" fmla="*/ 2 w 5"/>
                  <a:gd name="T7" fmla="*/ 5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3" y="6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9" name="Freeform 223"/>
              <p:cNvSpPr>
                <a:spLocks/>
              </p:cNvSpPr>
              <p:nvPr/>
            </p:nvSpPr>
            <p:spPr bwMode="auto">
              <a:xfrm>
                <a:off x="2928938" y="-3122613"/>
                <a:ext cx="22225" cy="23812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6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0" name="Freeform 224"/>
              <p:cNvSpPr>
                <a:spLocks/>
              </p:cNvSpPr>
              <p:nvPr/>
            </p:nvSpPr>
            <p:spPr bwMode="auto">
              <a:xfrm>
                <a:off x="2786063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1" name="Freeform 225"/>
              <p:cNvSpPr>
                <a:spLocks/>
              </p:cNvSpPr>
              <p:nvPr/>
            </p:nvSpPr>
            <p:spPr bwMode="auto">
              <a:xfrm>
                <a:off x="2668588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1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2"/>
                      <a:pt x="2" y="0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2" name="Freeform 226"/>
              <p:cNvSpPr>
                <a:spLocks/>
              </p:cNvSpPr>
              <p:nvPr/>
            </p:nvSpPr>
            <p:spPr bwMode="auto">
              <a:xfrm>
                <a:off x="2709863" y="-3098800"/>
                <a:ext cx="15875" cy="22225"/>
              </a:xfrm>
              <a:custGeom>
                <a:avLst/>
                <a:gdLst>
                  <a:gd name="T0" fmla="*/ 4 w 4"/>
                  <a:gd name="T1" fmla="*/ 3 h 6"/>
                  <a:gd name="T2" fmla="*/ 1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2"/>
                      <a:pt x="1" y="0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3" name="Freeform 227"/>
              <p:cNvSpPr>
                <a:spLocks/>
              </p:cNvSpPr>
              <p:nvPr/>
            </p:nvSpPr>
            <p:spPr bwMode="auto">
              <a:xfrm>
                <a:off x="2747963" y="-309562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4" name="Freeform 228"/>
              <p:cNvSpPr>
                <a:spLocks/>
              </p:cNvSpPr>
              <p:nvPr/>
            </p:nvSpPr>
            <p:spPr bwMode="auto">
              <a:xfrm>
                <a:off x="2630488" y="-309562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5" name="Freeform 229"/>
              <p:cNvSpPr>
                <a:spLocks/>
              </p:cNvSpPr>
              <p:nvPr/>
            </p:nvSpPr>
            <p:spPr bwMode="auto">
              <a:xfrm>
                <a:off x="2605088" y="-1951038"/>
                <a:ext cx="222250" cy="68262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1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5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49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0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3" y="3"/>
                      <a:pt x="6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5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6" y="10"/>
                      <a:pt x="48" y="10"/>
                    </a:cubicBezTo>
                    <a:cubicBezTo>
                      <a:pt x="49" y="10"/>
                      <a:pt x="50" y="9"/>
                      <a:pt x="50" y="8"/>
                    </a:cubicBezTo>
                    <a:cubicBezTo>
                      <a:pt x="49" y="6"/>
                      <a:pt x="49" y="5"/>
                      <a:pt x="49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6" name="Freeform 230"/>
              <p:cNvSpPr>
                <a:spLocks/>
              </p:cNvSpPr>
              <p:nvPr/>
            </p:nvSpPr>
            <p:spPr bwMode="auto">
              <a:xfrm>
                <a:off x="2698750" y="-2414588"/>
                <a:ext cx="26988" cy="38100"/>
              </a:xfrm>
              <a:custGeom>
                <a:avLst/>
                <a:gdLst>
                  <a:gd name="T0" fmla="*/ 4 w 7"/>
                  <a:gd name="T1" fmla="*/ 5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6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5"/>
                    </a:moveTo>
                    <a:cubicBezTo>
                      <a:pt x="5" y="4"/>
                      <a:pt x="4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4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9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5" y="6"/>
                      <a:pt x="4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7" name="Freeform 231"/>
              <p:cNvSpPr>
                <a:spLocks/>
              </p:cNvSpPr>
              <p:nvPr/>
            </p:nvSpPr>
            <p:spPr bwMode="auto">
              <a:xfrm>
                <a:off x="2762250" y="-2414588"/>
                <a:ext cx="30163" cy="38100"/>
              </a:xfrm>
              <a:custGeom>
                <a:avLst/>
                <a:gdLst>
                  <a:gd name="T0" fmla="*/ 15 w 19"/>
                  <a:gd name="T1" fmla="*/ 10 h 24"/>
                  <a:gd name="T2" fmla="*/ 5 w 19"/>
                  <a:gd name="T3" fmla="*/ 10 h 24"/>
                  <a:gd name="T4" fmla="*/ 5 w 19"/>
                  <a:gd name="T5" fmla="*/ 0 h 24"/>
                  <a:gd name="T6" fmla="*/ 0 w 19"/>
                  <a:gd name="T7" fmla="*/ 0 h 24"/>
                  <a:gd name="T8" fmla="*/ 0 w 19"/>
                  <a:gd name="T9" fmla="*/ 24 h 24"/>
                  <a:gd name="T10" fmla="*/ 5 w 19"/>
                  <a:gd name="T11" fmla="*/ 24 h 24"/>
                  <a:gd name="T12" fmla="*/ 5 w 19"/>
                  <a:gd name="T13" fmla="*/ 12 h 24"/>
                  <a:gd name="T14" fmla="*/ 15 w 19"/>
                  <a:gd name="T15" fmla="*/ 12 h 24"/>
                  <a:gd name="T16" fmla="*/ 15 w 19"/>
                  <a:gd name="T17" fmla="*/ 24 h 24"/>
                  <a:gd name="T18" fmla="*/ 19 w 19"/>
                  <a:gd name="T19" fmla="*/ 24 h 24"/>
                  <a:gd name="T20" fmla="*/ 19 w 19"/>
                  <a:gd name="T21" fmla="*/ 0 h 24"/>
                  <a:gd name="T22" fmla="*/ 15 w 19"/>
                  <a:gd name="T23" fmla="*/ 0 h 24"/>
                  <a:gd name="T24" fmla="*/ 15 w 19"/>
                  <a:gd name="T25" fmla="*/ 10 h 24"/>
                  <a:gd name="T26" fmla="*/ 15 w 19"/>
                  <a:gd name="T27" fmla="*/ 10 h 24"/>
                  <a:gd name="T28" fmla="*/ 15 w 19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4">
                    <a:moveTo>
                      <a:pt x="15" y="10"/>
                    </a:moveTo>
                    <a:lnTo>
                      <a:pt x="5" y="1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5" y="24"/>
                    </a:lnTo>
                    <a:lnTo>
                      <a:pt x="5" y="12"/>
                    </a:lnTo>
                    <a:lnTo>
                      <a:pt x="15" y="12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8" name="Freeform 232"/>
              <p:cNvSpPr>
                <a:spLocks noEditPoints="1"/>
              </p:cNvSpPr>
              <p:nvPr/>
            </p:nvSpPr>
            <p:spPr bwMode="auto">
              <a:xfrm>
                <a:off x="2616200" y="-2459038"/>
                <a:ext cx="200025" cy="349250"/>
              </a:xfrm>
              <a:custGeom>
                <a:avLst/>
                <a:gdLst>
                  <a:gd name="T0" fmla="*/ 10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7 h 93"/>
                  <a:gd name="T8" fmla="*/ 24 w 53"/>
                  <a:gd name="T9" fmla="*/ 27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7 h 93"/>
                  <a:gd name="T18" fmla="*/ 33 w 53"/>
                  <a:gd name="T19" fmla="*/ 27 h 93"/>
                  <a:gd name="T20" fmla="*/ 35 w 53"/>
                  <a:gd name="T21" fmla="*/ 93 h 93"/>
                  <a:gd name="T22" fmla="*/ 41 w 53"/>
                  <a:gd name="T23" fmla="*/ 93 h 93"/>
                  <a:gd name="T24" fmla="*/ 41 w 53"/>
                  <a:gd name="T25" fmla="*/ 92 h 93"/>
                  <a:gd name="T26" fmla="*/ 37 w 53"/>
                  <a:gd name="T27" fmla="*/ 27 h 93"/>
                  <a:gd name="T28" fmla="*/ 53 w 53"/>
                  <a:gd name="T29" fmla="*/ 27 h 93"/>
                  <a:gd name="T30" fmla="*/ 53 w 53"/>
                  <a:gd name="T31" fmla="*/ 7 h 93"/>
                  <a:gd name="T32" fmla="*/ 40 w 53"/>
                  <a:gd name="T33" fmla="*/ 7 h 93"/>
                  <a:gd name="T34" fmla="*/ 42 w 53"/>
                  <a:gd name="T35" fmla="*/ 5 h 93"/>
                  <a:gd name="T36" fmla="*/ 40 w 53"/>
                  <a:gd name="T37" fmla="*/ 4 h 93"/>
                  <a:gd name="T38" fmla="*/ 40 w 53"/>
                  <a:gd name="T39" fmla="*/ 1 h 93"/>
                  <a:gd name="T40" fmla="*/ 41 w 53"/>
                  <a:gd name="T41" fmla="*/ 1 h 93"/>
                  <a:gd name="T42" fmla="*/ 41 w 53"/>
                  <a:gd name="T43" fmla="*/ 0 h 93"/>
                  <a:gd name="T44" fmla="*/ 41 w 53"/>
                  <a:gd name="T45" fmla="*/ 0 h 93"/>
                  <a:gd name="T46" fmla="*/ 10 w 53"/>
                  <a:gd name="T47" fmla="*/ 0 h 93"/>
                  <a:gd name="T48" fmla="*/ 10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4 h 93"/>
                  <a:gd name="T56" fmla="*/ 10 w 53"/>
                  <a:gd name="T57" fmla="*/ 5 h 93"/>
                  <a:gd name="T58" fmla="*/ 12 w 53"/>
                  <a:gd name="T59" fmla="*/ 7 h 93"/>
                  <a:gd name="T60" fmla="*/ 0 w 53"/>
                  <a:gd name="T61" fmla="*/ 7 h 93"/>
                  <a:gd name="T62" fmla="*/ 0 w 53"/>
                  <a:gd name="T63" fmla="*/ 27 h 93"/>
                  <a:gd name="T64" fmla="*/ 15 w 53"/>
                  <a:gd name="T65" fmla="*/ 27 h 93"/>
                  <a:gd name="T66" fmla="*/ 10 w 53"/>
                  <a:gd name="T67" fmla="*/ 93 h 93"/>
                  <a:gd name="T68" fmla="*/ 10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0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1" y="6"/>
                      <a:pt x="42" y="6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3"/>
                      <a:pt x="10" y="93"/>
                      <a:pt x="10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9" name="Freeform 233"/>
              <p:cNvSpPr>
                <a:spLocks/>
              </p:cNvSpPr>
              <p:nvPr/>
            </p:nvSpPr>
            <p:spPr bwMode="auto">
              <a:xfrm>
                <a:off x="2638425" y="-2428875"/>
                <a:ext cx="30163" cy="52387"/>
              </a:xfrm>
              <a:custGeom>
                <a:avLst/>
                <a:gdLst>
                  <a:gd name="T0" fmla="*/ 4 w 8"/>
                  <a:gd name="T1" fmla="*/ 8 h 14"/>
                  <a:gd name="T2" fmla="*/ 0 w 8"/>
                  <a:gd name="T3" fmla="*/ 5 h 14"/>
                  <a:gd name="T4" fmla="*/ 1 w 8"/>
                  <a:gd name="T5" fmla="*/ 6 h 14"/>
                  <a:gd name="T6" fmla="*/ 2 w 8"/>
                  <a:gd name="T7" fmla="*/ 7 h 14"/>
                  <a:gd name="T8" fmla="*/ 2 w 8"/>
                  <a:gd name="T9" fmla="*/ 9 h 14"/>
                  <a:gd name="T10" fmla="*/ 2 w 8"/>
                  <a:gd name="T11" fmla="*/ 9 h 14"/>
                  <a:gd name="T12" fmla="*/ 1 w 8"/>
                  <a:gd name="T13" fmla="*/ 10 h 14"/>
                  <a:gd name="T14" fmla="*/ 0 w 8"/>
                  <a:gd name="T15" fmla="*/ 11 h 14"/>
                  <a:gd name="T16" fmla="*/ 5 w 8"/>
                  <a:gd name="T17" fmla="*/ 10 h 14"/>
                  <a:gd name="T18" fmla="*/ 4 w 8"/>
                  <a:gd name="T1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4">
                    <a:moveTo>
                      <a:pt x="4" y="8"/>
                    </a:moveTo>
                    <a:cubicBezTo>
                      <a:pt x="8" y="5"/>
                      <a:pt x="1" y="0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2"/>
                      <a:pt x="6" y="8"/>
                      <a:pt x="2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4"/>
                      <a:pt x="1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5" y="14"/>
                      <a:pt x="5" y="10"/>
                    </a:cubicBezTo>
                    <a:cubicBezTo>
                      <a:pt x="5" y="9"/>
                      <a:pt x="5" y="8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0" name="Freeform 234"/>
              <p:cNvSpPr>
                <a:spLocks/>
              </p:cNvSpPr>
              <p:nvPr/>
            </p:nvSpPr>
            <p:spPr bwMode="auto">
              <a:xfrm>
                <a:off x="2676525" y="-2497138"/>
                <a:ext cx="74613" cy="3175"/>
              </a:xfrm>
              <a:custGeom>
                <a:avLst/>
                <a:gdLst>
                  <a:gd name="T0" fmla="*/ 20 w 20"/>
                  <a:gd name="T1" fmla="*/ 0 h 1"/>
                  <a:gd name="T2" fmla="*/ 10 w 20"/>
                  <a:gd name="T3" fmla="*/ 0 h 1"/>
                  <a:gd name="T4" fmla="*/ 0 w 20"/>
                  <a:gd name="T5" fmla="*/ 0 h 1"/>
                  <a:gd name="T6" fmla="*/ 0 w 20"/>
                  <a:gd name="T7" fmla="*/ 1 h 1"/>
                  <a:gd name="T8" fmla="*/ 0 w 20"/>
                  <a:gd name="T9" fmla="*/ 1 h 1"/>
                  <a:gd name="T10" fmla="*/ 0 w 20"/>
                  <a:gd name="T11" fmla="*/ 1 h 1"/>
                  <a:gd name="T12" fmla="*/ 0 w 20"/>
                  <a:gd name="T13" fmla="*/ 1 h 1"/>
                  <a:gd name="T14" fmla="*/ 0 w 20"/>
                  <a:gd name="T15" fmla="*/ 1 h 1"/>
                  <a:gd name="T16" fmla="*/ 0 w 20"/>
                  <a:gd name="T17" fmla="*/ 1 h 1"/>
                  <a:gd name="T18" fmla="*/ 0 w 20"/>
                  <a:gd name="T19" fmla="*/ 1 h 1"/>
                  <a:gd name="T20" fmla="*/ 10 w 20"/>
                  <a:gd name="T21" fmla="*/ 1 h 1"/>
                  <a:gd name="T22" fmla="*/ 20 w 20"/>
                  <a:gd name="T23" fmla="*/ 1 h 1"/>
                  <a:gd name="T24" fmla="*/ 20 w 20"/>
                  <a:gd name="T25" fmla="*/ 1 h 1"/>
                  <a:gd name="T26" fmla="*/ 20 w 20"/>
                  <a:gd name="T27" fmla="*/ 1 h 1"/>
                  <a:gd name="T28" fmla="*/ 20 w 20"/>
                  <a:gd name="T29" fmla="*/ 1 h 1"/>
                  <a:gd name="T30" fmla="*/ 20 w 20"/>
                  <a:gd name="T31" fmla="*/ 1 h 1"/>
                  <a:gd name="T32" fmla="*/ 20 w 20"/>
                  <a:gd name="T33" fmla="*/ 1 h 1"/>
                  <a:gd name="T34" fmla="*/ 20 w 20"/>
                  <a:gd name="T35" fmla="*/ 1 h 1"/>
                  <a:gd name="T36" fmla="*/ 20 w 20"/>
                  <a:gd name="T37" fmla="*/ 0 h 1"/>
                  <a:gd name="T38" fmla="*/ 20 w 20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1">
                    <a:moveTo>
                      <a:pt x="20" y="0"/>
                    </a:moveTo>
                    <a:cubicBezTo>
                      <a:pt x="17" y="0"/>
                      <a:pt x="10" y="0"/>
                      <a:pt x="10" y="0"/>
                    </a:cubicBezTo>
                    <a:cubicBezTo>
                      <a:pt x="10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7" y="1"/>
                      <a:pt x="10" y="1"/>
                    </a:cubicBezTo>
                    <a:cubicBezTo>
                      <a:pt x="14" y="1"/>
                      <a:pt x="17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1" name="Freeform 235"/>
              <p:cNvSpPr>
                <a:spLocks/>
              </p:cNvSpPr>
              <p:nvPr/>
            </p:nvSpPr>
            <p:spPr bwMode="auto">
              <a:xfrm>
                <a:off x="2709863" y="-2587625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2" name="Oval 236"/>
              <p:cNvSpPr>
                <a:spLocks noChangeArrowheads="1"/>
              </p:cNvSpPr>
              <p:nvPr/>
            </p:nvSpPr>
            <p:spPr bwMode="auto">
              <a:xfrm>
                <a:off x="2709863" y="-2565400"/>
                <a:ext cx="11113" cy="7937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3" name="Freeform 237"/>
              <p:cNvSpPr>
                <a:spLocks/>
              </p:cNvSpPr>
              <p:nvPr/>
            </p:nvSpPr>
            <p:spPr bwMode="auto">
              <a:xfrm>
                <a:off x="2747963" y="-2535238"/>
                <a:ext cx="3175" cy="476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4" name="Freeform 238"/>
              <p:cNvSpPr>
                <a:spLocks/>
              </p:cNvSpPr>
              <p:nvPr/>
            </p:nvSpPr>
            <p:spPr bwMode="auto">
              <a:xfrm>
                <a:off x="2736850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5" name="Freeform 239"/>
              <p:cNvSpPr>
                <a:spLocks/>
              </p:cNvSpPr>
              <p:nvPr/>
            </p:nvSpPr>
            <p:spPr bwMode="auto">
              <a:xfrm>
                <a:off x="2743200" y="-2546350"/>
                <a:ext cx="4763" cy="11112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1 h 3"/>
                  <a:gd name="T16" fmla="*/ 0 w 1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6" name="Freeform 240"/>
              <p:cNvSpPr>
                <a:spLocks/>
              </p:cNvSpPr>
              <p:nvPr/>
            </p:nvSpPr>
            <p:spPr bwMode="auto">
              <a:xfrm>
                <a:off x="2732088" y="-2535238"/>
                <a:ext cx="11113" cy="476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7" name="Freeform 241"/>
              <p:cNvSpPr>
                <a:spLocks/>
              </p:cNvSpPr>
              <p:nvPr/>
            </p:nvSpPr>
            <p:spPr bwMode="auto">
              <a:xfrm>
                <a:off x="2732088" y="-2530475"/>
                <a:ext cx="11113" cy="11112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8" name="Freeform 242"/>
              <p:cNvSpPr>
                <a:spLocks/>
              </p:cNvSpPr>
              <p:nvPr/>
            </p:nvSpPr>
            <p:spPr bwMode="auto">
              <a:xfrm>
                <a:off x="2720975" y="-2516188"/>
                <a:ext cx="22225" cy="7937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2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9" name="Freeform 243"/>
              <p:cNvSpPr>
                <a:spLocks/>
              </p:cNvSpPr>
              <p:nvPr/>
            </p:nvSpPr>
            <p:spPr bwMode="auto">
              <a:xfrm>
                <a:off x="2736850" y="-2519363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2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0" name="Freeform 244"/>
              <p:cNvSpPr>
                <a:spLocks/>
              </p:cNvSpPr>
              <p:nvPr/>
            </p:nvSpPr>
            <p:spPr bwMode="auto">
              <a:xfrm>
                <a:off x="2747963" y="-2522538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1" name="Freeform 245"/>
              <p:cNvSpPr>
                <a:spLocks/>
              </p:cNvSpPr>
              <p:nvPr/>
            </p:nvSpPr>
            <p:spPr bwMode="auto">
              <a:xfrm>
                <a:off x="2751138" y="-2530475"/>
                <a:ext cx="7938" cy="7937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2 w 2"/>
                  <a:gd name="T9" fmla="*/ 1 h 2"/>
                  <a:gd name="T10" fmla="*/ 1 w 2"/>
                  <a:gd name="T11" fmla="*/ 0 h 2"/>
                  <a:gd name="T12" fmla="*/ 1 w 2"/>
                  <a:gd name="T13" fmla="*/ 0 h 2"/>
                  <a:gd name="T14" fmla="*/ 0 w 2"/>
                  <a:gd name="T15" fmla="*/ 1 h 2"/>
                  <a:gd name="T16" fmla="*/ 1 w 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2" name="Freeform 246"/>
              <p:cNvSpPr>
                <a:spLocks/>
              </p:cNvSpPr>
              <p:nvPr/>
            </p:nvSpPr>
            <p:spPr bwMode="auto">
              <a:xfrm>
                <a:off x="2759075" y="-2535238"/>
                <a:ext cx="11113" cy="12700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1 h 3"/>
                  <a:gd name="T6" fmla="*/ 3 w 3"/>
                  <a:gd name="T7" fmla="*/ 1 h 3"/>
                  <a:gd name="T8" fmla="*/ 3 w 3"/>
                  <a:gd name="T9" fmla="*/ 1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1 h 3"/>
                  <a:gd name="T18" fmla="*/ 1 w 3"/>
                  <a:gd name="T19" fmla="*/ 1 h 3"/>
                  <a:gd name="T20" fmla="*/ 1 w 3"/>
                  <a:gd name="T21" fmla="*/ 2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3" name="Freeform 247"/>
              <p:cNvSpPr>
                <a:spLocks/>
              </p:cNvSpPr>
              <p:nvPr/>
            </p:nvSpPr>
            <p:spPr bwMode="auto">
              <a:xfrm>
                <a:off x="2759075" y="-2552700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4" name="Freeform 248"/>
              <p:cNvSpPr>
                <a:spLocks/>
              </p:cNvSpPr>
              <p:nvPr/>
            </p:nvSpPr>
            <p:spPr bwMode="auto">
              <a:xfrm>
                <a:off x="2751138" y="-254635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5" name="Freeform 249"/>
              <p:cNvSpPr>
                <a:spLocks/>
              </p:cNvSpPr>
              <p:nvPr/>
            </p:nvSpPr>
            <p:spPr bwMode="auto">
              <a:xfrm>
                <a:off x="2747963" y="-2552700"/>
                <a:ext cx="3175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2 h 3"/>
                  <a:gd name="T20" fmla="*/ 1 w 1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6" name="Freeform 250"/>
              <p:cNvSpPr>
                <a:spLocks/>
              </p:cNvSpPr>
              <p:nvPr/>
            </p:nvSpPr>
            <p:spPr bwMode="auto">
              <a:xfrm>
                <a:off x="2736850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7" name="Freeform 251"/>
              <p:cNvSpPr>
                <a:spLocks/>
              </p:cNvSpPr>
              <p:nvPr/>
            </p:nvSpPr>
            <p:spPr bwMode="auto">
              <a:xfrm>
                <a:off x="2736850" y="-2552700"/>
                <a:ext cx="6350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8" name="Freeform 252"/>
              <p:cNvSpPr>
                <a:spLocks/>
              </p:cNvSpPr>
              <p:nvPr/>
            </p:nvSpPr>
            <p:spPr bwMode="auto">
              <a:xfrm>
                <a:off x="2732088" y="-2546350"/>
                <a:ext cx="4763" cy="1111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0 w 1"/>
                  <a:gd name="T13" fmla="*/ 0 h 3"/>
                  <a:gd name="T14" fmla="*/ 0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9" name="Freeform 253"/>
              <p:cNvSpPr>
                <a:spLocks/>
              </p:cNvSpPr>
              <p:nvPr/>
            </p:nvSpPr>
            <p:spPr bwMode="auto">
              <a:xfrm>
                <a:off x="2732088" y="-2535238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0" name="Freeform 254"/>
              <p:cNvSpPr>
                <a:spLocks/>
              </p:cNvSpPr>
              <p:nvPr/>
            </p:nvSpPr>
            <p:spPr bwMode="auto">
              <a:xfrm>
                <a:off x="2725738" y="-2522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1" name="Freeform 255"/>
              <p:cNvSpPr>
                <a:spLocks/>
              </p:cNvSpPr>
              <p:nvPr/>
            </p:nvSpPr>
            <p:spPr bwMode="auto">
              <a:xfrm>
                <a:off x="2713038" y="-2519363"/>
                <a:ext cx="23813" cy="11112"/>
              </a:xfrm>
              <a:custGeom>
                <a:avLst/>
                <a:gdLst>
                  <a:gd name="T0" fmla="*/ 1 w 6"/>
                  <a:gd name="T1" fmla="*/ 3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2" name="Oval 256"/>
              <p:cNvSpPr>
                <a:spLocks noChangeArrowheads="1"/>
              </p:cNvSpPr>
              <p:nvPr/>
            </p:nvSpPr>
            <p:spPr bwMode="auto">
              <a:xfrm>
                <a:off x="2709863" y="-2535238"/>
                <a:ext cx="3175" cy="476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3" name="Freeform 257"/>
              <p:cNvSpPr>
                <a:spLocks/>
              </p:cNvSpPr>
              <p:nvPr/>
            </p:nvSpPr>
            <p:spPr bwMode="auto">
              <a:xfrm>
                <a:off x="2709863" y="-2530475"/>
                <a:ext cx="3175" cy="14287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4" name="Oval 258"/>
              <p:cNvSpPr>
                <a:spLocks noChangeArrowheads="1"/>
              </p:cNvSpPr>
              <p:nvPr/>
            </p:nvSpPr>
            <p:spPr bwMode="auto">
              <a:xfrm>
                <a:off x="2709863" y="-2546350"/>
                <a:ext cx="11113" cy="1111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5" name="Oval 259"/>
              <p:cNvSpPr>
                <a:spLocks noChangeArrowheads="1"/>
              </p:cNvSpPr>
              <p:nvPr/>
            </p:nvSpPr>
            <p:spPr bwMode="auto">
              <a:xfrm>
                <a:off x="2709863" y="-25527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6" name="Freeform 260"/>
              <p:cNvSpPr>
                <a:spLocks/>
              </p:cNvSpPr>
              <p:nvPr/>
            </p:nvSpPr>
            <p:spPr bwMode="auto">
              <a:xfrm>
                <a:off x="2720975" y="-2530475"/>
                <a:ext cx="4763" cy="14287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7" name="Freeform 261"/>
              <p:cNvSpPr>
                <a:spLocks/>
              </p:cNvSpPr>
              <p:nvPr/>
            </p:nvSpPr>
            <p:spPr bwMode="auto">
              <a:xfrm>
                <a:off x="2701925" y="-2530475"/>
                <a:ext cx="7938" cy="14287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8" name="Freeform 262"/>
              <p:cNvSpPr>
                <a:spLocks/>
              </p:cNvSpPr>
              <p:nvPr/>
            </p:nvSpPr>
            <p:spPr bwMode="auto">
              <a:xfrm>
                <a:off x="2690813" y="-2519363"/>
                <a:ext cx="19050" cy="11112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0 h 3"/>
                  <a:gd name="T4" fmla="*/ 4 w 5"/>
                  <a:gd name="T5" fmla="*/ 3 h 3"/>
                  <a:gd name="T6" fmla="*/ 5 w 5"/>
                  <a:gd name="T7" fmla="*/ 3 h 3"/>
                  <a:gd name="T8" fmla="*/ 5 w 5"/>
                  <a:gd name="T9" fmla="*/ 3 h 3"/>
                  <a:gd name="T10" fmla="*/ 1 w 5"/>
                  <a:gd name="T11" fmla="*/ 0 h 3"/>
                  <a:gd name="T12" fmla="*/ 0 w 5"/>
                  <a:gd name="T13" fmla="*/ 0 h 3"/>
                  <a:gd name="T14" fmla="*/ 0 w 5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9" name="Freeform 263"/>
              <p:cNvSpPr>
                <a:spLocks/>
              </p:cNvSpPr>
              <p:nvPr/>
            </p:nvSpPr>
            <p:spPr bwMode="auto">
              <a:xfrm>
                <a:off x="2687638" y="-2519363"/>
                <a:ext cx="3175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0" name="Freeform 264"/>
              <p:cNvSpPr>
                <a:spLocks/>
              </p:cNvSpPr>
              <p:nvPr/>
            </p:nvSpPr>
            <p:spPr bwMode="auto">
              <a:xfrm>
                <a:off x="2679700" y="-2530475"/>
                <a:ext cx="11113" cy="11112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2 w 3"/>
                  <a:gd name="T9" fmla="*/ 3 h 3"/>
                  <a:gd name="T10" fmla="*/ 1 w 3"/>
                  <a:gd name="T11" fmla="*/ 2 h 3"/>
                  <a:gd name="T12" fmla="*/ 3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1" name="Freeform 265"/>
              <p:cNvSpPr>
                <a:spLocks/>
              </p:cNvSpPr>
              <p:nvPr/>
            </p:nvSpPr>
            <p:spPr bwMode="auto">
              <a:xfrm>
                <a:off x="2676525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2" name="Freeform 266"/>
              <p:cNvSpPr>
                <a:spLocks/>
              </p:cNvSpPr>
              <p:nvPr/>
            </p:nvSpPr>
            <p:spPr bwMode="auto">
              <a:xfrm>
                <a:off x="2679700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2 w 3"/>
                  <a:gd name="T9" fmla="*/ 1 h 1"/>
                  <a:gd name="T10" fmla="*/ 3 w 3"/>
                  <a:gd name="T11" fmla="*/ 0 h 1"/>
                  <a:gd name="T12" fmla="*/ 2 w 3"/>
                  <a:gd name="T13" fmla="*/ 0 h 1"/>
                  <a:gd name="T14" fmla="*/ 2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3" name="Freeform 267"/>
              <p:cNvSpPr>
                <a:spLocks/>
              </p:cNvSpPr>
              <p:nvPr/>
            </p:nvSpPr>
            <p:spPr bwMode="auto">
              <a:xfrm>
                <a:off x="2676525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0 w 3"/>
                  <a:gd name="T7" fmla="*/ 1 h 3"/>
                  <a:gd name="T8" fmla="*/ 1 w 3"/>
                  <a:gd name="T9" fmla="*/ 2 h 3"/>
                  <a:gd name="T10" fmla="*/ 1 w 3"/>
                  <a:gd name="T11" fmla="*/ 3 h 3"/>
                  <a:gd name="T12" fmla="*/ 3 w 3"/>
                  <a:gd name="T13" fmla="*/ 1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4" name="Freeform 268"/>
              <p:cNvSpPr>
                <a:spLocks/>
              </p:cNvSpPr>
              <p:nvPr/>
            </p:nvSpPr>
            <p:spPr bwMode="auto">
              <a:xfrm>
                <a:off x="2668588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5" name="Freeform 269"/>
              <p:cNvSpPr>
                <a:spLocks/>
              </p:cNvSpPr>
              <p:nvPr/>
            </p:nvSpPr>
            <p:spPr bwMode="auto">
              <a:xfrm>
                <a:off x="2665413" y="-2530475"/>
                <a:ext cx="11113" cy="7937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0 w 3"/>
                  <a:gd name="T7" fmla="*/ 1 h 2"/>
                  <a:gd name="T8" fmla="*/ 1 w 3"/>
                  <a:gd name="T9" fmla="*/ 2 h 2"/>
                  <a:gd name="T10" fmla="*/ 1 w 3"/>
                  <a:gd name="T11" fmla="*/ 2 h 2"/>
                  <a:gd name="T12" fmla="*/ 2 w 3"/>
                  <a:gd name="T13" fmla="*/ 2 h 2"/>
                  <a:gd name="T14" fmla="*/ 3 w 3"/>
                  <a:gd name="T15" fmla="*/ 1 h 2"/>
                  <a:gd name="T16" fmla="*/ 1 w 3"/>
                  <a:gd name="T17" fmla="*/ 0 h 2"/>
                  <a:gd name="T18" fmla="*/ 1 w 3"/>
                  <a:gd name="T19" fmla="*/ 0 h 2"/>
                  <a:gd name="T20" fmla="*/ 1 w 3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6" name="Freeform 270"/>
              <p:cNvSpPr>
                <a:spLocks/>
              </p:cNvSpPr>
              <p:nvPr/>
            </p:nvSpPr>
            <p:spPr bwMode="auto">
              <a:xfrm>
                <a:off x="2668588" y="-2522538"/>
                <a:ext cx="11113" cy="3175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2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7" name="Freeform 271"/>
              <p:cNvSpPr>
                <a:spLocks/>
              </p:cNvSpPr>
              <p:nvPr/>
            </p:nvSpPr>
            <p:spPr bwMode="auto">
              <a:xfrm>
                <a:off x="2679700" y="-2519363"/>
                <a:ext cx="7938" cy="3175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8" name="Freeform 272"/>
              <p:cNvSpPr>
                <a:spLocks/>
              </p:cNvSpPr>
              <p:nvPr/>
            </p:nvSpPr>
            <p:spPr bwMode="auto">
              <a:xfrm>
                <a:off x="2679700" y="-2516188"/>
                <a:ext cx="22225" cy="7937"/>
              </a:xfrm>
              <a:custGeom>
                <a:avLst/>
                <a:gdLst>
                  <a:gd name="T0" fmla="*/ 5 w 6"/>
                  <a:gd name="T1" fmla="*/ 2 h 2"/>
                  <a:gd name="T2" fmla="*/ 6 w 6"/>
                  <a:gd name="T3" fmla="*/ 2 h 2"/>
                  <a:gd name="T4" fmla="*/ 6 w 6"/>
                  <a:gd name="T5" fmla="*/ 2 h 2"/>
                  <a:gd name="T6" fmla="*/ 6 w 6"/>
                  <a:gd name="T7" fmla="*/ 1 h 2"/>
                  <a:gd name="T8" fmla="*/ 1 w 6"/>
                  <a:gd name="T9" fmla="*/ 0 h 2"/>
                  <a:gd name="T10" fmla="*/ 0 w 6"/>
                  <a:gd name="T11" fmla="*/ 0 h 2"/>
                  <a:gd name="T12" fmla="*/ 1 w 6"/>
                  <a:gd name="T13" fmla="*/ 1 h 2"/>
                  <a:gd name="T14" fmla="*/ 4 w 6"/>
                  <a:gd name="T15" fmla="*/ 2 h 2"/>
                  <a:gd name="T16" fmla="*/ 5 w 6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9" name="Freeform 273"/>
              <p:cNvSpPr>
                <a:spLocks/>
              </p:cNvSpPr>
              <p:nvPr/>
            </p:nvSpPr>
            <p:spPr bwMode="auto">
              <a:xfrm>
                <a:off x="2690813" y="-2522538"/>
                <a:ext cx="7938" cy="3175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0" name="Freeform 274"/>
              <p:cNvSpPr>
                <a:spLocks/>
              </p:cNvSpPr>
              <p:nvPr/>
            </p:nvSpPr>
            <p:spPr bwMode="auto">
              <a:xfrm>
                <a:off x="2687638" y="-2535238"/>
                <a:ext cx="11113" cy="12700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1 h 3"/>
                  <a:gd name="T10" fmla="*/ 3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1" name="Freeform 275"/>
              <p:cNvSpPr>
                <a:spLocks/>
              </p:cNvSpPr>
              <p:nvPr/>
            </p:nvSpPr>
            <p:spPr bwMode="auto">
              <a:xfrm>
                <a:off x="2687638" y="-2546350"/>
                <a:ext cx="3175" cy="11112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0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2" name="Freeform 276"/>
              <p:cNvSpPr>
                <a:spLocks/>
              </p:cNvSpPr>
              <p:nvPr/>
            </p:nvSpPr>
            <p:spPr bwMode="auto">
              <a:xfrm>
                <a:off x="2679700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1 h 3"/>
                  <a:gd name="T18" fmla="*/ 2 w 3"/>
                  <a:gd name="T19" fmla="*/ 0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3" name="Freeform 277"/>
              <p:cNvSpPr>
                <a:spLocks/>
              </p:cNvSpPr>
              <p:nvPr/>
            </p:nvSpPr>
            <p:spPr bwMode="auto">
              <a:xfrm>
                <a:off x="2676525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4" name="Freeform 278"/>
              <p:cNvSpPr>
                <a:spLocks/>
              </p:cNvSpPr>
              <p:nvPr/>
            </p:nvSpPr>
            <p:spPr bwMode="auto">
              <a:xfrm>
                <a:off x="2668588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2 h 3"/>
                  <a:gd name="T8" fmla="*/ 2 w 3"/>
                  <a:gd name="T9" fmla="*/ 3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5" name="Freeform 279"/>
              <p:cNvSpPr>
                <a:spLocks/>
              </p:cNvSpPr>
              <p:nvPr/>
            </p:nvSpPr>
            <p:spPr bwMode="auto">
              <a:xfrm>
                <a:off x="2665413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6" name="Freeform 280"/>
              <p:cNvSpPr>
                <a:spLocks/>
              </p:cNvSpPr>
              <p:nvPr/>
            </p:nvSpPr>
            <p:spPr bwMode="auto">
              <a:xfrm>
                <a:off x="2660650" y="-255270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2 h 3"/>
                  <a:gd name="T12" fmla="*/ 2 w 2"/>
                  <a:gd name="T13" fmla="*/ 2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7" name="Freeform 281"/>
              <p:cNvSpPr>
                <a:spLocks/>
              </p:cNvSpPr>
              <p:nvPr/>
            </p:nvSpPr>
            <p:spPr bwMode="auto">
              <a:xfrm>
                <a:off x="2660650" y="-2535238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1 w 2"/>
                  <a:gd name="T5" fmla="*/ 2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1 w 2"/>
                  <a:gd name="T19" fmla="*/ 0 h 3"/>
                  <a:gd name="T20" fmla="*/ 0 w 2"/>
                  <a:gd name="T21" fmla="*/ 1 h 3"/>
                  <a:gd name="T22" fmla="*/ 0 w 2"/>
                  <a:gd name="T23" fmla="*/ 1 h 3"/>
                  <a:gd name="T24" fmla="*/ 0 w 2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8" name="Freeform 282"/>
              <p:cNvSpPr>
                <a:spLocks/>
              </p:cNvSpPr>
              <p:nvPr/>
            </p:nvSpPr>
            <p:spPr bwMode="auto">
              <a:xfrm>
                <a:off x="2660650" y="-2530475"/>
                <a:ext cx="4763" cy="7937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9" name="Freeform 283"/>
              <p:cNvSpPr>
                <a:spLocks/>
              </p:cNvSpPr>
              <p:nvPr/>
            </p:nvSpPr>
            <p:spPr bwMode="auto">
              <a:xfrm>
                <a:off x="2665413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0" name="Freeform 284"/>
              <p:cNvSpPr>
                <a:spLocks/>
              </p:cNvSpPr>
              <p:nvPr/>
            </p:nvSpPr>
            <p:spPr bwMode="auto">
              <a:xfrm>
                <a:off x="2668588" y="-2519363"/>
                <a:ext cx="7938" cy="11112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1" name="Freeform 285"/>
              <p:cNvSpPr>
                <a:spLocks/>
              </p:cNvSpPr>
              <p:nvPr/>
            </p:nvSpPr>
            <p:spPr bwMode="auto">
              <a:xfrm>
                <a:off x="2668588" y="-2516188"/>
                <a:ext cx="11113" cy="7937"/>
              </a:xfrm>
              <a:custGeom>
                <a:avLst/>
                <a:gdLst>
                  <a:gd name="T0" fmla="*/ 7 w 7"/>
                  <a:gd name="T1" fmla="*/ 5 h 5"/>
                  <a:gd name="T2" fmla="*/ 7 w 7"/>
                  <a:gd name="T3" fmla="*/ 3 h 5"/>
                  <a:gd name="T4" fmla="*/ 5 w 7"/>
                  <a:gd name="T5" fmla="*/ 0 h 5"/>
                  <a:gd name="T6" fmla="*/ 0 w 7"/>
                  <a:gd name="T7" fmla="*/ 5 h 5"/>
                  <a:gd name="T8" fmla="*/ 2 w 7"/>
                  <a:gd name="T9" fmla="*/ 5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lnTo>
                      <a:pt x="7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2" name="Freeform 286"/>
              <p:cNvSpPr>
                <a:spLocks/>
              </p:cNvSpPr>
              <p:nvPr/>
            </p:nvSpPr>
            <p:spPr bwMode="auto">
              <a:xfrm>
                <a:off x="2676525" y="-2505075"/>
                <a:ext cx="74613" cy="7937"/>
              </a:xfrm>
              <a:custGeom>
                <a:avLst/>
                <a:gdLst>
                  <a:gd name="T0" fmla="*/ 20 w 20"/>
                  <a:gd name="T1" fmla="*/ 2 h 2"/>
                  <a:gd name="T2" fmla="*/ 20 w 20"/>
                  <a:gd name="T3" fmla="*/ 2 h 2"/>
                  <a:gd name="T4" fmla="*/ 20 w 20"/>
                  <a:gd name="T5" fmla="*/ 2 h 2"/>
                  <a:gd name="T6" fmla="*/ 20 w 20"/>
                  <a:gd name="T7" fmla="*/ 1 h 2"/>
                  <a:gd name="T8" fmla="*/ 20 w 20"/>
                  <a:gd name="T9" fmla="*/ 1 h 2"/>
                  <a:gd name="T10" fmla="*/ 20 w 20"/>
                  <a:gd name="T11" fmla="*/ 1 h 2"/>
                  <a:gd name="T12" fmla="*/ 20 w 20"/>
                  <a:gd name="T13" fmla="*/ 1 h 2"/>
                  <a:gd name="T14" fmla="*/ 20 w 20"/>
                  <a:gd name="T15" fmla="*/ 1 h 2"/>
                  <a:gd name="T16" fmla="*/ 20 w 20"/>
                  <a:gd name="T17" fmla="*/ 1 h 2"/>
                  <a:gd name="T18" fmla="*/ 20 w 20"/>
                  <a:gd name="T19" fmla="*/ 1 h 2"/>
                  <a:gd name="T20" fmla="*/ 20 w 20"/>
                  <a:gd name="T21" fmla="*/ 1 h 2"/>
                  <a:gd name="T22" fmla="*/ 20 w 20"/>
                  <a:gd name="T23" fmla="*/ 1 h 2"/>
                  <a:gd name="T24" fmla="*/ 20 w 20"/>
                  <a:gd name="T25" fmla="*/ 1 h 2"/>
                  <a:gd name="T26" fmla="*/ 20 w 20"/>
                  <a:gd name="T27" fmla="*/ 1 h 2"/>
                  <a:gd name="T28" fmla="*/ 20 w 20"/>
                  <a:gd name="T29" fmla="*/ 0 h 2"/>
                  <a:gd name="T30" fmla="*/ 12 w 20"/>
                  <a:gd name="T31" fmla="*/ 0 h 2"/>
                  <a:gd name="T32" fmla="*/ 10 w 20"/>
                  <a:gd name="T33" fmla="*/ 0 h 2"/>
                  <a:gd name="T34" fmla="*/ 10 w 20"/>
                  <a:gd name="T35" fmla="*/ 0 h 2"/>
                  <a:gd name="T36" fmla="*/ 9 w 20"/>
                  <a:gd name="T37" fmla="*/ 0 h 2"/>
                  <a:gd name="T38" fmla="*/ 0 w 20"/>
                  <a:gd name="T39" fmla="*/ 0 h 2"/>
                  <a:gd name="T40" fmla="*/ 0 w 20"/>
                  <a:gd name="T41" fmla="*/ 1 h 2"/>
                  <a:gd name="T42" fmla="*/ 0 w 20"/>
                  <a:gd name="T43" fmla="*/ 1 h 2"/>
                  <a:gd name="T44" fmla="*/ 0 w 20"/>
                  <a:gd name="T45" fmla="*/ 1 h 2"/>
                  <a:gd name="T46" fmla="*/ 0 w 20"/>
                  <a:gd name="T47" fmla="*/ 1 h 2"/>
                  <a:gd name="T48" fmla="*/ 0 w 20"/>
                  <a:gd name="T49" fmla="*/ 1 h 2"/>
                  <a:gd name="T50" fmla="*/ 0 w 20"/>
                  <a:gd name="T51" fmla="*/ 1 h 2"/>
                  <a:gd name="T52" fmla="*/ 0 w 20"/>
                  <a:gd name="T53" fmla="*/ 1 h 2"/>
                  <a:gd name="T54" fmla="*/ 0 w 20"/>
                  <a:gd name="T55" fmla="*/ 1 h 2"/>
                  <a:gd name="T56" fmla="*/ 0 w 20"/>
                  <a:gd name="T57" fmla="*/ 1 h 2"/>
                  <a:gd name="T58" fmla="*/ 0 w 20"/>
                  <a:gd name="T59" fmla="*/ 1 h 2"/>
                  <a:gd name="T60" fmla="*/ 0 w 20"/>
                  <a:gd name="T61" fmla="*/ 1 h 2"/>
                  <a:gd name="T62" fmla="*/ 0 w 20"/>
                  <a:gd name="T63" fmla="*/ 2 h 2"/>
                  <a:gd name="T64" fmla="*/ 0 w 20"/>
                  <a:gd name="T65" fmla="*/ 2 h 2"/>
                  <a:gd name="T66" fmla="*/ 0 w 20"/>
                  <a:gd name="T67" fmla="*/ 2 h 2"/>
                  <a:gd name="T68" fmla="*/ 0 w 20"/>
                  <a:gd name="T69" fmla="*/ 2 h 2"/>
                  <a:gd name="T70" fmla="*/ 20 w 20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2">
                    <a:moveTo>
                      <a:pt x="20" y="2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5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3" y="1"/>
                      <a:pt x="2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3" name="Freeform 287"/>
              <p:cNvSpPr>
                <a:spLocks/>
              </p:cNvSpPr>
              <p:nvPr/>
            </p:nvSpPr>
            <p:spPr bwMode="auto">
              <a:xfrm>
                <a:off x="2743200" y="-2516188"/>
                <a:ext cx="7938" cy="7937"/>
              </a:xfrm>
              <a:custGeom>
                <a:avLst/>
                <a:gdLst>
                  <a:gd name="T0" fmla="*/ 5 w 5"/>
                  <a:gd name="T1" fmla="*/ 5 h 5"/>
                  <a:gd name="T2" fmla="*/ 3 w 5"/>
                  <a:gd name="T3" fmla="*/ 0 h 5"/>
                  <a:gd name="T4" fmla="*/ 0 w 5"/>
                  <a:gd name="T5" fmla="*/ 3 h 5"/>
                  <a:gd name="T6" fmla="*/ 3 w 5"/>
                  <a:gd name="T7" fmla="*/ 5 h 5"/>
                  <a:gd name="T8" fmla="*/ 5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4" name="Freeform 288"/>
              <p:cNvSpPr>
                <a:spLocks/>
              </p:cNvSpPr>
              <p:nvPr/>
            </p:nvSpPr>
            <p:spPr bwMode="auto">
              <a:xfrm>
                <a:off x="2747963" y="-2519363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1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5" name="Freeform 289"/>
              <p:cNvSpPr>
                <a:spLocks/>
              </p:cNvSpPr>
              <p:nvPr/>
            </p:nvSpPr>
            <p:spPr bwMode="auto">
              <a:xfrm>
                <a:off x="2759075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1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6" name="Freeform 290"/>
              <p:cNvSpPr>
                <a:spLocks/>
              </p:cNvSpPr>
              <p:nvPr/>
            </p:nvSpPr>
            <p:spPr bwMode="auto">
              <a:xfrm>
                <a:off x="2762250" y="-2530475"/>
                <a:ext cx="7938" cy="7937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7" name="Freeform 291"/>
              <p:cNvSpPr>
                <a:spLocks/>
              </p:cNvSpPr>
              <p:nvPr/>
            </p:nvSpPr>
            <p:spPr bwMode="auto">
              <a:xfrm>
                <a:off x="2762250" y="-2546350"/>
                <a:ext cx="7938" cy="15875"/>
              </a:xfrm>
              <a:custGeom>
                <a:avLst/>
                <a:gdLst>
                  <a:gd name="T0" fmla="*/ 1 w 2"/>
                  <a:gd name="T1" fmla="*/ 3 h 4"/>
                  <a:gd name="T2" fmla="*/ 1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0 w 2"/>
                  <a:gd name="T9" fmla="*/ 2 h 4"/>
                  <a:gd name="T10" fmla="*/ 1 w 2"/>
                  <a:gd name="T11" fmla="*/ 3 h 4"/>
                  <a:gd name="T12" fmla="*/ 1 w 2"/>
                  <a:gd name="T13" fmla="*/ 4 h 4"/>
                  <a:gd name="T14" fmla="*/ 1 w 2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8" name="Freeform 292"/>
              <p:cNvSpPr>
                <a:spLocks/>
              </p:cNvSpPr>
              <p:nvPr/>
            </p:nvSpPr>
            <p:spPr bwMode="auto">
              <a:xfrm>
                <a:off x="2762250" y="-2557463"/>
                <a:ext cx="7938" cy="1111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1 w 2"/>
                  <a:gd name="T7" fmla="*/ 0 h 3"/>
                  <a:gd name="T8" fmla="*/ 1 w 2"/>
                  <a:gd name="T9" fmla="*/ 0 h 3"/>
                  <a:gd name="T10" fmla="*/ 0 w 2"/>
                  <a:gd name="T11" fmla="*/ 0 h 3"/>
                  <a:gd name="T12" fmla="*/ 2 w 2"/>
                  <a:gd name="T13" fmla="*/ 3 h 3"/>
                  <a:gd name="T14" fmla="*/ 2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9" name="Freeform 293"/>
              <p:cNvSpPr>
                <a:spLocks/>
              </p:cNvSpPr>
              <p:nvPr/>
            </p:nvSpPr>
            <p:spPr bwMode="auto">
              <a:xfrm>
                <a:off x="2759075" y="-2565400"/>
                <a:ext cx="3175" cy="793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0" name="Freeform 294"/>
              <p:cNvSpPr>
                <a:spLocks/>
              </p:cNvSpPr>
              <p:nvPr/>
            </p:nvSpPr>
            <p:spPr bwMode="auto">
              <a:xfrm>
                <a:off x="2751138" y="-2557463"/>
                <a:ext cx="7938" cy="1111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2 w 2"/>
                  <a:gd name="T9" fmla="*/ 1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0 w 2"/>
                  <a:gd name="T19" fmla="*/ 1 h 3"/>
                  <a:gd name="T20" fmla="*/ 0 w 2"/>
                  <a:gd name="T21" fmla="*/ 2 h 3"/>
                  <a:gd name="T22" fmla="*/ 0 w 2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1" name="Freeform 295"/>
              <p:cNvSpPr>
                <a:spLocks/>
              </p:cNvSpPr>
              <p:nvPr/>
            </p:nvSpPr>
            <p:spPr bwMode="auto">
              <a:xfrm>
                <a:off x="2747963" y="-2565400"/>
                <a:ext cx="3175" cy="1270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1 h 3"/>
                  <a:gd name="T6" fmla="*/ 1 w 1"/>
                  <a:gd name="T7" fmla="*/ 1 h 3"/>
                  <a:gd name="T8" fmla="*/ 1 w 1"/>
                  <a:gd name="T9" fmla="*/ 0 h 3"/>
                  <a:gd name="T10" fmla="*/ 0 w 1"/>
                  <a:gd name="T11" fmla="*/ 1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2" name="Freeform 296"/>
              <p:cNvSpPr>
                <a:spLocks/>
              </p:cNvSpPr>
              <p:nvPr/>
            </p:nvSpPr>
            <p:spPr bwMode="auto">
              <a:xfrm>
                <a:off x="2736850" y="-25654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3 h 3"/>
                  <a:gd name="T10" fmla="*/ 0 w 2"/>
                  <a:gd name="T11" fmla="*/ 3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3" name="Freeform 297"/>
              <p:cNvSpPr>
                <a:spLocks/>
              </p:cNvSpPr>
              <p:nvPr/>
            </p:nvSpPr>
            <p:spPr bwMode="auto">
              <a:xfrm>
                <a:off x="2725738" y="-2568575"/>
                <a:ext cx="11113" cy="38100"/>
              </a:xfrm>
              <a:custGeom>
                <a:avLst/>
                <a:gdLst>
                  <a:gd name="T0" fmla="*/ 1 w 3"/>
                  <a:gd name="T1" fmla="*/ 10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10 h 10"/>
                  <a:gd name="T16" fmla="*/ 1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1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4" name="Freeform 298"/>
              <p:cNvSpPr>
                <a:spLocks/>
              </p:cNvSpPr>
              <p:nvPr/>
            </p:nvSpPr>
            <p:spPr bwMode="auto">
              <a:xfrm>
                <a:off x="2720975" y="-2565400"/>
                <a:ext cx="4763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9 h 9"/>
                  <a:gd name="T8" fmla="*/ 1 w 1"/>
                  <a:gd name="T9" fmla="*/ 0 h 9"/>
                  <a:gd name="T10" fmla="*/ 1 w 1"/>
                  <a:gd name="T11" fmla="*/ 0 h 9"/>
                  <a:gd name="T12" fmla="*/ 0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5" name="Freeform 299"/>
              <p:cNvSpPr>
                <a:spLocks/>
              </p:cNvSpPr>
              <p:nvPr/>
            </p:nvSpPr>
            <p:spPr bwMode="auto">
              <a:xfrm>
                <a:off x="2701925" y="-2613025"/>
                <a:ext cx="23813" cy="22225"/>
              </a:xfrm>
              <a:custGeom>
                <a:avLst/>
                <a:gdLst>
                  <a:gd name="T0" fmla="*/ 2 w 6"/>
                  <a:gd name="T1" fmla="*/ 4 h 6"/>
                  <a:gd name="T2" fmla="*/ 3 w 6"/>
                  <a:gd name="T3" fmla="*/ 4 h 6"/>
                  <a:gd name="T4" fmla="*/ 2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2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1 h 6"/>
                  <a:gd name="T28" fmla="*/ 5 w 6"/>
                  <a:gd name="T29" fmla="*/ 0 h 6"/>
                  <a:gd name="T30" fmla="*/ 2 w 6"/>
                  <a:gd name="T31" fmla="*/ 0 h 6"/>
                  <a:gd name="T32" fmla="*/ 2 w 6"/>
                  <a:gd name="T33" fmla="*/ 1 h 6"/>
                  <a:gd name="T34" fmla="*/ 3 w 6"/>
                  <a:gd name="T35" fmla="*/ 2 h 6"/>
                  <a:gd name="T36" fmla="*/ 2 w 6"/>
                  <a:gd name="T37" fmla="*/ 3 h 6"/>
                  <a:gd name="T38" fmla="*/ 1 w 6"/>
                  <a:gd name="T39" fmla="*/ 2 h 6"/>
                  <a:gd name="T40" fmla="*/ 0 w 6"/>
                  <a:gd name="T41" fmla="*/ 2 h 6"/>
                  <a:gd name="T42" fmla="*/ 0 w 6"/>
                  <a:gd name="T43" fmla="*/ 4 h 6"/>
                  <a:gd name="T44" fmla="*/ 1 w 6"/>
                  <a:gd name="T45" fmla="*/ 4 h 6"/>
                  <a:gd name="T46" fmla="*/ 2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2" y="4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3" y="2"/>
                      <a:pt x="3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6" name="Freeform 300"/>
              <p:cNvSpPr>
                <a:spLocks/>
              </p:cNvSpPr>
              <p:nvPr/>
            </p:nvSpPr>
            <p:spPr bwMode="auto">
              <a:xfrm>
                <a:off x="2698750" y="-25654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9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7" name="Freeform 301"/>
              <p:cNvSpPr>
                <a:spLocks/>
              </p:cNvSpPr>
              <p:nvPr/>
            </p:nvSpPr>
            <p:spPr bwMode="auto">
              <a:xfrm>
                <a:off x="2690813" y="-2568575"/>
                <a:ext cx="11113" cy="38100"/>
              </a:xfrm>
              <a:custGeom>
                <a:avLst/>
                <a:gdLst>
                  <a:gd name="T0" fmla="*/ 3 w 3"/>
                  <a:gd name="T1" fmla="*/ 10 h 10"/>
                  <a:gd name="T2" fmla="*/ 2 w 3"/>
                  <a:gd name="T3" fmla="*/ 0 h 10"/>
                  <a:gd name="T4" fmla="*/ 2 w 3"/>
                  <a:gd name="T5" fmla="*/ 0 h 10"/>
                  <a:gd name="T6" fmla="*/ 2 w 3"/>
                  <a:gd name="T7" fmla="*/ 0 h 10"/>
                  <a:gd name="T8" fmla="*/ 0 w 3"/>
                  <a:gd name="T9" fmla="*/ 0 h 10"/>
                  <a:gd name="T10" fmla="*/ 0 w 3"/>
                  <a:gd name="T11" fmla="*/ 0 h 10"/>
                  <a:gd name="T12" fmla="*/ 3 w 3"/>
                  <a:gd name="T13" fmla="*/ 10 h 10"/>
                  <a:gd name="T14" fmla="*/ 3 w 3"/>
                  <a:gd name="T15" fmla="*/ 10 h 10"/>
                  <a:gd name="T16" fmla="*/ 3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8" name="Freeform 302"/>
              <p:cNvSpPr>
                <a:spLocks/>
              </p:cNvSpPr>
              <p:nvPr/>
            </p:nvSpPr>
            <p:spPr bwMode="auto">
              <a:xfrm>
                <a:off x="2679700" y="-2565400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3 h 3"/>
                  <a:gd name="T8" fmla="*/ 2 w 2"/>
                  <a:gd name="T9" fmla="*/ 3 h 3"/>
                  <a:gd name="T10" fmla="*/ 1 w 2"/>
                  <a:gd name="T11" fmla="*/ 0 h 3"/>
                  <a:gd name="T12" fmla="*/ 1 w 2"/>
                  <a:gd name="T13" fmla="*/ 1 h 3"/>
                  <a:gd name="T14" fmla="*/ 0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9" name="Freeform 303"/>
              <p:cNvSpPr>
                <a:spLocks/>
              </p:cNvSpPr>
              <p:nvPr/>
            </p:nvSpPr>
            <p:spPr bwMode="auto">
              <a:xfrm>
                <a:off x="2668588" y="-2565400"/>
                <a:ext cx="11113" cy="12700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2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0" name="Freeform 304"/>
              <p:cNvSpPr>
                <a:spLocks/>
              </p:cNvSpPr>
              <p:nvPr/>
            </p:nvSpPr>
            <p:spPr bwMode="auto">
              <a:xfrm>
                <a:off x="2665413" y="-2557463"/>
                <a:ext cx="11113" cy="11112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1" name="Freeform 305"/>
              <p:cNvSpPr>
                <a:spLocks/>
              </p:cNvSpPr>
              <p:nvPr/>
            </p:nvSpPr>
            <p:spPr bwMode="auto">
              <a:xfrm>
                <a:off x="2665413" y="-2565400"/>
                <a:ext cx="3175" cy="7937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2" name="Freeform 306"/>
              <p:cNvSpPr>
                <a:spLocks/>
              </p:cNvSpPr>
              <p:nvPr/>
            </p:nvSpPr>
            <p:spPr bwMode="auto">
              <a:xfrm>
                <a:off x="2660650" y="-2557463"/>
                <a:ext cx="4763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3" name="Freeform 307"/>
              <p:cNvSpPr>
                <a:spLocks/>
              </p:cNvSpPr>
              <p:nvPr/>
            </p:nvSpPr>
            <p:spPr bwMode="auto">
              <a:xfrm>
                <a:off x="2652713" y="-2546350"/>
                <a:ext cx="12700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4" name="Freeform 308"/>
              <p:cNvSpPr>
                <a:spLocks/>
              </p:cNvSpPr>
              <p:nvPr/>
            </p:nvSpPr>
            <p:spPr bwMode="auto">
              <a:xfrm>
                <a:off x="2641600" y="-2486025"/>
                <a:ext cx="139700" cy="11112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5" name="Freeform 309"/>
              <p:cNvSpPr>
                <a:spLocks/>
              </p:cNvSpPr>
              <p:nvPr/>
            </p:nvSpPr>
            <p:spPr bwMode="auto">
              <a:xfrm>
                <a:off x="2649538" y="-2470150"/>
                <a:ext cx="123825" cy="6350"/>
              </a:xfrm>
              <a:custGeom>
                <a:avLst/>
                <a:gdLst>
                  <a:gd name="T0" fmla="*/ 0 w 33"/>
                  <a:gd name="T1" fmla="*/ 0 h 2"/>
                  <a:gd name="T2" fmla="*/ 0 w 33"/>
                  <a:gd name="T3" fmla="*/ 1 h 2"/>
                  <a:gd name="T4" fmla="*/ 0 w 33"/>
                  <a:gd name="T5" fmla="*/ 2 h 2"/>
                  <a:gd name="T6" fmla="*/ 33 w 33"/>
                  <a:gd name="T7" fmla="*/ 2 h 2"/>
                  <a:gd name="T8" fmla="*/ 33 w 33"/>
                  <a:gd name="T9" fmla="*/ 1 h 2"/>
                  <a:gd name="T10" fmla="*/ 33 w 33"/>
                  <a:gd name="T11" fmla="*/ 0 h 2"/>
                  <a:gd name="T12" fmla="*/ 0 w 33"/>
                  <a:gd name="T13" fmla="*/ 0 h 2"/>
                  <a:gd name="T14" fmla="*/ 0 w 3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1"/>
                      <a:pt x="33" y="1"/>
                    </a:cubicBezTo>
                    <a:cubicBezTo>
                      <a:pt x="33" y="1"/>
                      <a:pt x="33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6" name="Freeform 310"/>
              <p:cNvSpPr>
                <a:spLocks/>
              </p:cNvSpPr>
              <p:nvPr/>
            </p:nvSpPr>
            <p:spPr bwMode="auto">
              <a:xfrm>
                <a:off x="2638425" y="-2085975"/>
                <a:ext cx="147638" cy="3175"/>
              </a:xfrm>
              <a:custGeom>
                <a:avLst/>
                <a:gdLst>
                  <a:gd name="T0" fmla="*/ 0 w 93"/>
                  <a:gd name="T1" fmla="*/ 0 h 2"/>
                  <a:gd name="T2" fmla="*/ 93 w 93"/>
                  <a:gd name="T3" fmla="*/ 0 h 2"/>
                  <a:gd name="T4" fmla="*/ 93 w 93"/>
                  <a:gd name="T5" fmla="*/ 2 h 2"/>
                  <a:gd name="T6" fmla="*/ 0 w 93"/>
                  <a:gd name="T7" fmla="*/ 2 h 2"/>
                  <a:gd name="T8" fmla="*/ 0 w 93"/>
                  <a:gd name="T9" fmla="*/ 0 h 2"/>
                  <a:gd name="T10" fmla="*/ 0 w 9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2">
                    <a:moveTo>
                      <a:pt x="0" y="0"/>
                    </a:moveTo>
                    <a:lnTo>
                      <a:pt x="93" y="0"/>
                    </a:lnTo>
                    <a:lnTo>
                      <a:pt x="9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7" name="Freeform 311"/>
              <p:cNvSpPr>
                <a:spLocks/>
              </p:cNvSpPr>
              <p:nvPr/>
            </p:nvSpPr>
            <p:spPr bwMode="auto">
              <a:xfrm>
                <a:off x="2619375" y="-2071688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8" name="Freeform 312"/>
              <p:cNvSpPr>
                <a:spLocks/>
              </p:cNvSpPr>
              <p:nvPr/>
            </p:nvSpPr>
            <p:spPr bwMode="auto">
              <a:xfrm>
                <a:off x="2649538" y="-2098675"/>
                <a:ext cx="131763" cy="4762"/>
              </a:xfrm>
              <a:custGeom>
                <a:avLst/>
                <a:gdLst>
                  <a:gd name="T0" fmla="*/ 0 w 83"/>
                  <a:gd name="T1" fmla="*/ 0 h 3"/>
                  <a:gd name="T2" fmla="*/ 83 w 83"/>
                  <a:gd name="T3" fmla="*/ 0 h 3"/>
                  <a:gd name="T4" fmla="*/ 83 w 83"/>
                  <a:gd name="T5" fmla="*/ 3 h 3"/>
                  <a:gd name="T6" fmla="*/ 0 w 83"/>
                  <a:gd name="T7" fmla="*/ 3 h 3"/>
                  <a:gd name="T8" fmla="*/ 0 w 83"/>
                  <a:gd name="T9" fmla="*/ 0 h 3"/>
                  <a:gd name="T10" fmla="*/ 0 w 8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3">
                    <a:moveTo>
                      <a:pt x="0" y="0"/>
                    </a:moveTo>
                    <a:lnTo>
                      <a:pt x="83" y="0"/>
                    </a:lnTo>
                    <a:lnTo>
                      <a:pt x="8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9" name="Freeform 313"/>
              <p:cNvSpPr>
                <a:spLocks/>
              </p:cNvSpPr>
              <p:nvPr/>
            </p:nvSpPr>
            <p:spPr bwMode="auto">
              <a:xfrm>
                <a:off x="2605088" y="-2055813"/>
                <a:ext cx="214313" cy="6350"/>
              </a:xfrm>
              <a:custGeom>
                <a:avLst/>
                <a:gdLst>
                  <a:gd name="T0" fmla="*/ 0 w 135"/>
                  <a:gd name="T1" fmla="*/ 0 h 4"/>
                  <a:gd name="T2" fmla="*/ 135 w 135"/>
                  <a:gd name="T3" fmla="*/ 0 h 4"/>
                  <a:gd name="T4" fmla="*/ 135 w 135"/>
                  <a:gd name="T5" fmla="*/ 4 h 4"/>
                  <a:gd name="T6" fmla="*/ 0 w 135"/>
                  <a:gd name="T7" fmla="*/ 4 h 4"/>
                  <a:gd name="T8" fmla="*/ 0 w 135"/>
                  <a:gd name="T9" fmla="*/ 0 h 4"/>
                  <a:gd name="T10" fmla="*/ 0 w 13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" h="4">
                    <a:moveTo>
                      <a:pt x="0" y="0"/>
                    </a:moveTo>
                    <a:lnTo>
                      <a:pt x="135" y="0"/>
                    </a:lnTo>
                    <a:lnTo>
                      <a:pt x="13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0" name="Freeform 314"/>
              <p:cNvSpPr>
                <a:spLocks/>
              </p:cNvSpPr>
              <p:nvPr/>
            </p:nvSpPr>
            <p:spPr bwMode="auto">
              <a:xfrm>
                <a:off x="2473325" y="-2409825"/>
                <a:ext cx="176213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7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6 w 47"/>
                  <a:gd name="T17" fmla="*/ 72 h 88"/>
                  <a:gd name="T18" fmla="*/ 34 w 47"/>
                  <a:gd name="T19" fmla="*/ 68 h 88"/>
                  <a:gd name="T20" fmla="*/ 32 w 47"/>
                  <a:gd name="T21" fmla="*/ 64 h 88"/>
                  <a:gd name="T22" fmla="*/ 31 w 47"/>
                  <a:gd name="T23" fmla="*/ 62 h 88"/>
                  <a:gd name="T24" fmla="*/ 13 w 47"/>
                  <a:gd name="T25" fmla="*/ 49 h 88"/>
                  <a:gd name="T26" fmla="*/ 30 w 47"/>
                  <a:gd name="T27" fmla="*/ 59 h 88"/>
                  <a:gd name="T28" fmla="*/ 28 w 47"/>
                  <a:gd name="T29" fmla="*/ 56 h 88"/>
                  <a:gd name="T30" fmla="*/ 27 w 47"/>
                  <a:gd name="T31" fmla="*/ 51 h 88"/>
                  <a:gd name="T32" fmla="*/ 22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5 h 88"/>
                  <a:gd name="T44" fmla="*/ 17 w 47"/>
                  <a:gd name="T45" fmla="*/ 16 h 88"/>
                  <a:gd name="T46" fmla="*/ 21 w 47"/>
                  <a:gd name="T47" fmla="*/ 31 h 88"/>
                  <a:gd name="T48" fmla="*/ 22 w 47"/>
                  <a:gd name="T49" fmla="*/ 34 h 88"/>
                  <a:gd name="T50" fmla="*/ 23 w 47"/>
                  <a:gd name="T51" fmla="*/ 34 h 88"/>
                  <a:gd name="T52" fmla="*/ 30 w 47"/>
                  <a:gd name="T53" fmla="*/ 23 h 88"/>
                  <a:gd name="T54" fmla="*/ 23 w 47"/>
                  <a:gd name="T55" fmla="*/ 36 h 88"/>
                  <a:gd name="T56" fmla="*/ 28 w 47"/>
                  <a:gd name="T57" fmla="*/ 50 h 88"/>
                  <a:gd name="T58" fmla="*/ 30 w 47"/>
                  <a:gd name="T59" fmla="*/ 55 h 88"/>
                  <a:gd name="T60" fmla="*/ 30 w 47"/>
                  <a:gd name="T61" fmla="*/ 56 h 88"/>
                  <a:gd name="T62" fmla="*/ 32 w 47"/>
                  <a:gd name="T63" fmla="*/ 56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60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3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5 w 47"/>
                  <a:gd name="T93" fmla="*/ 29 h 88"/>
                  <a:gd name="T94" fmla="*/ 33 w 47"/>
                  <a:gd name="T95" fmla="*/ 16 h 88"/>
                  <a:gd name="T96" fmla="*/ 25 w 47"/>
                  <a:gd name="T97" fmla="*/ 21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3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1 w 47"/>
                  <a:gd name="T113" fmla="*/ 64 h 88"/>
                  <a:gd name="T114" fmla="*/ 25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3" y="79"/>
                      <a:pt x="27" y="74"/>
                    </a:cubicBezTo>
                    <a:cubicBezTo>
                      <a:pt x="26" y="74"/>
                      <a:pt x="25" y="73"/>
                      <a:pt x="25" y="73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30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6" y="72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5" y="70"/>
                      <a:pt x="35" y="69"/>
                      <a:pt x="34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3" y="66"/>
                      <a:pt x="33" y="65"/>
                      <a:pt x="32" y="64"/>
                    </a:cubicBezTo>
                    <a:cubicBezTo>
                      <a:pt x="32" y="63"/>
                      <a:pt x="31" y="63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18" y="58"/>
                      <a:pt x="14" y="52"/>
                      <a:pt x="13" y="49"/>
                    </a:cubicBezTo>
                    <a:cubicBezTo>
                      <a:pt x="19" y="56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7"/>
                      <a:pt x="29" y="56"/>
                      <a:pt x="28" y="56"/>
                    </a:cubicBezTo>
                    <a:cubicBezTo>
                      <a:pt x="28" y="54"/>
                      <a:pt x="27" y="53"/>
                      <a:pt x="27" y="52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5" y="48"/>
                      <a:pt x="24" y="44"/>
                      <a:pt x="23" y="42"/>
                    </a:cubicBezTo>
                    <a:cubicBezTo>
                      <a:pt x="23" y="41"/>
                      <a:pt x="23" y="39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1"/>
                      <a:pt x="19" y="28"/>
                      <a:pt x="19" y="25"/>
                    </a:cubicBezTo>
                    <a:cubicBezTo>
                      <a:pt x="18" y="22"/>
                      <a:pt x="17" y="20"/>
                      <a:pt x="17" y="18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4"/>
                      <a:pt x="16" y="14"/>
                      <a:pt x="16" y="13"/>
                    </a:cubicBezTo>
                    <a:cubicBezTo>
                      <a:pt x="16" y="14"/>
                      <a:pt x="17" y="15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7"/>
                      <a:pt x="21" y="29"/>
                      <a:pt x="21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4" y="34"/>
                      <a:pt x="24" y="33"/>
                    </a:cubicBezTo>
                    <a:cubicBezTo>
                      <a:pt x="25" y="32"/>
                      <a:pt x="29" y="28"/>
                      <a:pt x="30" y="23"/>
                    </a:cubicBezTo>
                    <a:cubicBezTo>
                      <a:pt x="30" y="26"/>
                      <a:pt x="28" y="30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8" y="50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9" y="53"/>
                      <a:pt x="29" y="54"/>
                      <a:pt x="30" y="55"/>
                    </a:cubicBezTo>
                    <a:cubicBezTo>
                      <a:pt x="30" y="55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7"/>
                      <a:pt x="32" y="57"/>
                      <a:pt x="32" y="56"/>
                    </a:cubicBezTo>
                    <a:cubicBezTo>
                      <a:pt x="33" y="55"/>
                      <a:pt x="36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4" y="57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4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6" y="62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3"/>
                      <a:pt x="41" y="62"/>
                      <a:pt x="41" y="61"/>
                    </a:cubicBezTo>
                    <a:cubicBezTo>
                      <a:pt x="41" y="61"/>
                      <a:pt x="41" y="60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5" y="29"/>
                    </a:cubicBezTo>
                    <a:cubicBezTo>
                      <a:pt x="36" y="27"/>
                      <a:pt x="38" y="25"/>
                      <a:pt x="38" y="24"/>
                    </a:cubicBezTo>
                    <a:cubicBezTo>
                      <a:pt x="38" y="22"/>
                      <a:pt x="36" y="17"/>
                      <a:pt x="33" y="16"/>
                    </a:cubicBezTo>
                    <a:cubicBezTo>
                      <a:pt x="32" y="16"/>
                      <a:pt x="30" y="16"/>
                      <a:pt x="29" y="18"/>
                    </a:cubicBezTo>
                    <a:cubicBezTo>
                      <a:pt x="27" y="20"/>
                      <a:pt x="26" y="21"/>
                      <a:pt x="25" y="21"/>
                    </a:cubicBezTo>
                    <a:cubicBezTo>
                      <a:pt x="23" y="20"/>
                      <a:pt x="22" y="17"/>
                      <a:pt x="23" y="14"/>
                    </a:cubicBezTo>
                    <a:cubicBezTo>
                      <a:pt x="24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8"/>
                      <a:pt x="13" y="20"/>
                      <a:pt x="12" y="23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2"/>
                      <a:pt x="14" y="58"/>
                      <a:pt x="21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5" y="67"/>
                      <a:pt x="25" y="68"/>
                      <a:pt x="25" y="69"/>
                    </a:cubicBezTo>
                    <a:cubicBezTo>
                      <a:pt x="25" y="70"/>
                      <a:pt x="24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1" name="Freeform 315"/>
              <p:cNvSpPr>
                <a:spLocks/>
              </p:cNvSpPr>
              <p:nvPr/>
            </p:nvSpPr>
            <p:spPr bwMode="auto">
              <a:xfrm>
                <a:off x="2660650" y="-2014538"/>
                <a:ext cx="49213" cy="25400"/>
              </a:xfrm>
              <a:custGeom>
                <a:avLst/>
                <a:gdLst>
                  <a:gd name="T0" fmla="*/ 1 w 13"/>
                  <a:gd name="T1" fmla="*/ 0 h 7"/>
                  <a:gd name="T2" fmla="*/ 0 w 13"/>
                  <a:gd name="T3" fmla="*/ 0 h 7"/>
                  <a:gd name="T4" fmla="*/ 1 w 13"/>
                  <a:gd name="T5" fmla="*/ 1 h 7"/>
                  <a:gd name="T6" fmla="*/ 1 w 13"/>
                  <a:gd name="T7" fmla="*/ 1 h 7"/>
                  <a:gd name="T8" fmla="*/ 9 w 13"/>
                  <a:gd name="T9" fmla="*/ 7 h 7"/>
                  <a:gd name="T10" fmla="*/ 10 w 13"/>
                  <a:gd name="T11" fmla="*/ 7 h 7"/>
                  <a:gd name="T12" fmla="*/ 12 w 13"/>
                  <a:gd name="T13" fmla="*/ 6 h 7"/>
                  <a:gd name="T14" fmla="*/ 12 w 13"/>
                  <a:gd name="T15" fmla="*/ 4 h 7"/>
                  <a:gd name="T16" fmla="*/ 1 w 1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4"/>
                      <a:pt x="7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6"/>
                      <a:pt x="12" y="6"/>
                    </a:cubicBezTo>
                    <a:cubicBezTo>
                      <a:pt x="13" y="5"/>
                      <a:pt x="12" y="4"/>
                      <a:pt x="12" y="4"/>
                    </a:cubicBezTo>
                    <a:cubicBezTo>
                      <a:pt x="11" y="2"/>
                      <a:pt x="7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2" name="Freeform 316"/>
              <p:cNvSpPr>
                <a:spLocks/>
              </p:cNvSpPr>
              <p:nvPr/>
            </p:nvSpPr>
            <p:spPr bwMode="auto">
              <a:xfrm>
                <a:off x="2679700" y="-2044700"/>
                <a:ext cx="52388" cy="41275"/>
              </a:xfrm>
              <a:custGeom>
                <a:avLst/>
                <a:gdLst>
                  <a:gd name="T0" fmla="*/ 14 w 14"/>
                  <a:gd name="T1" fmla="*/ 0 h 11"/>
                  <a:gd name="T2" fmla="*/ 11 w 14"/>
                  <a:gd name="T3" fmla="*/ 0 h 11"/>
                  <a:gd name="T4" fmla="*/ 11 w 14"/>
                  <a:gd name="T5" fmla="*/ 1 h 11"/>
                  <a:gd name="T6" fmla="*/ 2 w 14"/>
                  <a:gd name="T7" fmla="*/ 7 h 11"/>
                  <a:gd name="T8" fmla="*/ 0 w 14"/>
                  <a:gd name="T9" fmla="*/ 7 h 11"/>
                  <a:gd name="T10" fmla="*/ 2 w 14"/>
                  <a:gd name="T11" fmla="*/ 8 h 11"/>
                  <a:gd name="T12" fmla="*/ 6 w 14"/>
                  <a:gd name="T13" fmla="*/ 10 h 11"/>
                  <a:gd name="T14" fmla="*/ 7 w 14"/>
                  <a:gd name="T15" fmla="*/ 11 h 11"/>
                  <a:gd name="T16" fmla="*/ 7 w 14"/>
                  <a:gd name="T17" fmla="*/ 11 h 11"/>
                  <a:gd name="T18" fmla="*/ 8 w 14"/>
                  <a:gd name="T19" fmla="*/ 11 h 11"/>
                  <a:gd name="T20" fmla="*/ 8 w 14"/>
                  <a:gd name="T21" fmla="*/ 10 h 11"/>
                  <a:gd name="T22" fmla="*/ 13 w 14"/>
                  <a:gd name="T23" fmla="*/ 1 h 11"/>
                  <a:gd name="T24" fmla="*/ 14 w 14"/>
                  <a:gd name="T25" fmla="*/ 0 h 11"/>
                  <a:gd name="T26" fmla="*/ 14 w 14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1">
                    <a:moveTo>
                      <a:pt x="14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7" y="5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5" y="9"/>
                      <a:pt x="6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10" y="5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3" name="Freeform 317"/>
              <p:cNvSpPr>
                <a:spLocks/>
              </p:cNvSpPr>
              <p:nvPr/>
            </p:nvSpPr>
            <p:spPr bwMode="auto">
              <a:xfrm>
                <a:off x="2690813" y="-2044700"/>
                <a:ext cx="19050" cy="6350"/>
              </a:xfrm>
              <a:custGeom>
                <a:avLst/>
                <a:gdLst>
                  <a:gd name="T0" fmla="*/ 3 w 5"/>
                  <a:gd name="T1" fmla="*/ 2 h 2"/>
                  <a:gd name="T2" fmla="*/ 3 w 5"/>
                  <a:gd name="T3" fmla="*/ 2 h 2"/>
                  <a:gd name="T4" fmla="*/ 4 w 5"/>
                  <a:gd name="T5" fmla="*/ 1 h 2"/>
                  <a:gd name="T6" fmla="*/ 5 w 5"/>
                  <a:gd name="T7" fmla="*/ 1 h 2"/>
                  <a:gd name="T8" fmla="*/ 4 w 5"/>
                  <a:gd name="T9" fmla="*/ 1 h 2"/>
                  <a:gd name="T10" fmla="*/ 3 w 5"/>
                  <a:gd name="T11" fmla="*/ 1 h 2"/>
                  <a:gd name="T12" fmla="*/ 3 w 5"/>
                  <a:gd name="T13" fmla="*/ 0 h 2"/>
                  <a:gd name="T14" fmla="*/ 0 w 5"/>
                  <a:gd name="T15" fmla="*/ 0 h 2"/>
                  <a:gd name="T16" fmla="*/ 1 w 5"/>
                  <a:gd name="T17" fmla="*/ 1 h 2"/>
                  <a:gd name="T18" fmla="*/ 2 w 5"/>
                  <a:gd name="T19" fmla="*/ 1 h 2"/>
                  <a:gd name="T20" fmla="*/ 3 w 5"/>
                  <a:gd name="T21" fmla="*/ 2 h 2"/>
                  <a:gd name="T22" fmla="*/ 3 w 5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4" name="Freeform 318"/>
              <p:cNvSpPr>
                <a:spLocks/>
              </p:cNvSpPr>
              <p:nvPr/>
            </p:nvSpPr>
            <p:spPr bwMode="auto">
              <a:xfrm>
                <a:off x="2713038" y="-2025650"/>
                <a:ext cx="30163" cy="22225"/>
              </a:xfrm>
              <a:custGeom>
                <a:avLst/>
                <a:gdLst>
                  <a:gd name="T0" fmla="*/ 6 w 8"/>
                  <a:gd name="T1" fmla="*/ 2 h 6"/>
                  <a:gd name="T2" fmla="*/ 8 w 8"/>
                  <a:gd name="T3" fmla="*/ 1 h 6"/>
                  <a:gd name="T4" fmla="*/ 6 w 8"/>
                  <a:gd name="T5" fmla="*/ 1 h 6"/>
                  <a:gd name="T6" fmla="*/ 4 w 8"/>
                  <a:gd name="T7" fmla="*/ 0 h 6"/>
                  <a:gd name="T8" fmla="*/ 4 w 8"/>
                  <a:gd name="T9" fmla="*/ 0 h 6"/>
                  <a:gd name="T10" fmla="*/ 3 w 8"/>
                  <a:gd name="T11" fmla="*/ 0 h 6"/>
                  <a:gd name="T12" fmla="*/ 2 w 8"/>
                  <a:gd name="T13" fmla="*/ 3 h 6"/>
                  <a:gd name="T14" fmla="*/ 0 w 8"/>
                  <a:gd name="T15" fmla="*/ 6 h 6"/>
                  <a:gd name="T16" fmla="*/ 3 w 8"/>
                  <a:gd name="T17" fmla="*/ 4 h 6"/>
                  <a:gd name="T18" fmla="*/ 6 w 8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5" name="Freeform 319"/>
              <p:cNvSpPr>
                <a:spLocks/>
              </p:cNvSpPr>
              <p:nvPr/>
            </p:nvSpPr>
            <p:spPr bwMode="auto">
              <a:xfrm>
                <a:off x="2720975" y="-2014538"/>
                <a:ext cx="41275" cy="25400"/>
              </a:xfrm>
              <a:custGeom>
                <a:avLst/>
                <a:gdLst>
                  <a:gd name="T0" fmla="*/ 0 w 11"/>
                  <a:gd name="T1" fmla="*/ 4 h 7"/>
                  <a:gd name="T2" fmla="*/ 1 w 11"/>
                  <a:gd name="T3" fmla="*/ 6 h 7"/>
                  <a:gd name="T4" fmla="*/ 3 w 11"/>
                  <a:gd name="T5" fmla="*/ 7 h 7"/>
                  <a:gd name="T6" fmla="*/ 6 w 11"/>
                  <a:gd name="T7" fmla="*/ 5 h 7"/>
                  <a:gd name="T8" fmla="*/ 11 w 11"/>
                  <a:gd name="T9" fmla="*/ 0 h 7"/>
                  <a:gd name="T10" fmla="*/ 10 w 11"/>
                  <a:gd name="T11" fmla="*/ 0 h 7"/>
                  <a:gd name="T12" fmla="*/ 0 w 11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0" y="4"/>
                    </a:move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6" name="Freeform 320"/>
              <p:cNvSpPr>
                <a:spLocks/>
              </p:cNvSpPr>
              <p:nvPr/>
            </p:nvSpPr>
            <p:spPr bwMode="auto">
              <a:xfrm>
                <a:off x="2781300" y="-2409825"/>
                <a:ext cx="169863" cy="330200"/>
              </a:xfrm>
              <a:custGeom>
                <a:avLst/>
                <a:gdLst>
                  <a:gd name="T0" fmla="*/ 43 w 45"/>
                  <a:gd name="T1" fmla="*/ 24 h 88"/>
                  <a:gd name="T2" fmla="*/ 38 w 45"/>
                  <a:gd name="T3" fmla="*/ 24 h 88"/>
                  <a:gd name="T4" fmla="*/ 34 w 45"/>
                  <a:gd name="T5" fmla="*/ 23 h 88"/>
                  <a:gd name="T6" fmla="*/ 37 w 45"/>
                  <a:gd name="T7" fmla="*/ 6 h 88"/>
                  <a:gd name="T8" fmla="*/ 23 w 45"/>
                  <a:gd name="T9" fmla="*/ 14 h 88"/>
                  <a:gd name="T10" fmla="*/ 17 w 45"/>
                  <a:gd name="T11" fmla="*/ 18 h 88"/>
                  <a:gd name="T12" fmla="*/ 9 w 45"/>
                  <a:gd name="T13" fmla="*/ 24 h 88"/>
                  <a:gd name="T14" fmla="*/ 14 w 45"/>
                  <a:gd name="T15" fmla="*/ 40 h 88"/>
                  <a:gd name="T16" fmla="*/ 8 w 45"/>
                  <a:gd name="T17" fmla="*/ 39 h 88"/>
                  <a:gd name="T18" fmla="*/ 5 w 45"/>
                  <a:gd name="T19" fmla="*/ 58 h 88"/>
                  <a:gd name="T20" fmla="*/ 6 w 45"/>
                  <a:gd name="T21" fmla="*/ 63 h 88"/>
                  <a:gd name="T22" fmla="*/ 2 w 45"/>
                  <a:gd name="T23" fmla="*/ 62 h 88"/>
                  <a:gd name="T24" fmla="*/ 1 w 45"/>
                  <a:gd name="T25" fmla="*/ 62 h 88"/>
                  <a:gd name="T26" fmla="*/ 1 w 45"/>
                  <a:gd name="T27" fmla="*/ 80 h 88"/>
                  <a:gd name="T28" fmla="*/ 2 w 45"/>
                  <a:gd name="T29" fmla="*/ 80 h 88"/>
                  <a:gd name="T30" fmla="*/ 3 w 45"/>
                  <a:gd name="T31" fmla="*/ 78 h 88"/>
                  <a:gd name="T32" fmla="*/ 2 w 45"/>
                  <a:gd name="T33" fmla="*/ 66 h 88"/>
                  <a:gd name="T34" fmla="*/ 4 w 45"/>
                  <a:gd name="T35" fmla="*/ 76 h 88"/>
                  <a:gd name="T36" fmla="*/ 5 w 45"/>
                  <a:gd name="T37" fmla="*/ 76 h 88"/>
                  <a:gd name="T38" fmla="*/ 15 w 45"/>
                  <a:gd name="T39" fmla="*/ 59 h 88"/>
                  <a:gd name="T40" fmla="*/ 9 w 45"/>
                  <a:gd name="T41" fmla="*/ 45 h 88"/>
                  <a:gd name="T42" fmla="*/ 9 w 45"/>
                  <a:gd name="T43" fmla="*/ 45 h 88"/>
                  <a:gd name="T44" fmla="*/ 16 w 45"/>
                  <a:gd name="T45" fmla="*/ 56 h 88"/>
                  <a:gd name="T46" fmla="*/ 16 w 45"/>
                  <a:gd name="T47" fmla="*/ 56 h 88"/>
                  <a:gd name="T48" fmla="*/ 16 w 45"/>
                  <a:gd name="T49" fmla="*/ 55 h 88"/>
                  <a:gd name="T50" fmla="*/ 18 w 45"/>
                  <a:gd name="T51" fmla="*/ 50 h 88"/>
                  <a:gd name="T52" fmla="*/ 22 w 45"/>
                  <a:gd name="T53" fmla="*/ 39 h 88"/>
                  <a:gd name="T54" fmla="*/ 22 w 45"/>
                  <a:gd name="T55" fmla="*/ 39 h 88"/>
                  <a:gd name="T56" fmla="*/ 22 w 45"/>
                  <a:gd name="T57" fmla="*/ 36 h 88"/>
                  <a:gd name="T58" fmla="*/ 22 w 45"/>
                  <a:gd name="T59" fmla="*/ 33 h 88"/>
                  <a:gd name="T60" fmla="*/ 23 w 45"/>
                  <a:gd name="T61" fmla="*/ 35 h 88"/>
                  <a:gd name="T62" fmla="*/ 26 w 45"/>
                  <a:gd name="T63" fmla="*/ 25 h 88"/>
                  <a:gd name="T64" fmla="*/ 29 w 45"/>
                  <a:gd name="T65" fmla="*/ 13 h 88"/>
                  <a:gd name="T66" fmla="*/ 29 w 45"/>
                  <a:gd name="T67" fmla="*/ 18 h 88"/>
                  <a:gd name="T68" fmla="*/ 25 w 45"/>
                  <a:gd name="T69" fmla="*/ 33 h 88"/>
                  <a:gd name="T70" fmla="*/ 24 w 45"/>
                  <a:gd name="T71" fmla="*/ 36 h 88"/>
                  <a:gd name="T72" fmla="*/ 39 w 45"/>
                  <a:gd name="T73" fmla="*/ 27 h 88"/>
                  <a:gd name="T74" fmla="*/ 24 w 45"/>
                  <a:gd name="T75" fmla="*/ 38 h 88"/>
                  <a:gd name="T76" fmla="*/ 23 w 45"/>
                  <a:gd name="T77" fmla="*/ 38 h 88"/>
                  <a:gd name="T78" fmla="*/ 19 w 45"/>
                  <a:gd name="T79" fmla="*/ 51 h 88"/>
                  <a:gd name="T80" fmla="*/ 17 w 45"/>
                  <a:gd name="T81" fmla="*/ 56 h 88"/>
                  <a:gd name="T82" fmla="*/ 16 w 45"/>
                  <a:gd name="T83" fmla="*/ 59 h 88"/>
                  <a:gd name="T84" fmla="*/ 33 w 45"/>
                  <a:gd name="T85" fmla="*/ 49 h 88"/>
                  <a:gd name="T86" fmla="*/ 15 w 45"/>
                  <a:gd name="T87" fmla="*/ 62 h 88"/>
                  <a:gd name="T88" fmla="*/ 14 w 45"/>
                  <a:gd name="T89" fmla="*/ 64 h 88"/>
                  <a:gd name="T90" fmla="*/ 12 w 45"/>
                  <a:gd name="T91" fmla="*/ 68 h 88"/>
                  <a:gd name="T92" fmla="*/ 10 w 45"/>
                  <a:gd name="T93" fmla="*/ 72 h 88"/>
                  <a:gd name="T94" fmla="*/ 8 w 45"/>
                  <a:gd name="T95" fmla="*/ 75 h 88"/>
                  <a:gd name="T96" fmla="*/ 5 w 45"/>
                  <a:gd name="T97" fmla="*/ 79 h 88"/>
                  <a:gd name="T98" fmla="*/ 18 w 45"/>
                  <a:gd name="T99" fmla="*/ 74 h 88"/>
                  <a:gd name="T100" fmla="*/ 19 w 45"/>
                  <a:gd name="T101" fmla="*/ 74 h 88"/>
                  <a:gd name="T102" fmla="*/ 4 w 45"/>
                  <a:gd name="T103" fmla="*/ 80 h 88"/>
                  <a:gd name="T104" fmla="*/ 2 w 45"/>
                  <a:gd name="T105" fmla="*/ 84 h 88"/>
                  <a:gd name="T106" fmla="*/ 4 w 45"/>
                  <a:gd name="T107" fmla="*/ 88 h 88"/>
                  <a:gd name="T108" fmla="*/ 6 w 45"/>
                  <a:gd name="T109" fmla="*/ 86 h 88"/>
                  <a:gd name="T110" fmla="*/ 24 w 45"/>
                  <a:gd name="T111" fmla="*/ 74 h 88"/>
                  <a:gd name="T112" fmla="*/ 23 w 45"/>
                  <a:gd name="T113" fmla="*/ 70 h 88"/>
                  <a:gd name="T114" fmla="*/ 23 w 45"/>
                  <a:gd name="T115" fmla="*/ 70 h 88"/>
                  <a:gd name="T116" fmla="*/ 21 w 45"/>
                  <a:gd name="T117" fmla="*/ 67 h 88"/>
                  <a:gd name="T118" fmla="*/ 38 w 45"/>
                  <a:gd name="T119" fmla="*/ 47 h 88"/>
                  <a:gd name="T120" fmla="*/ 30 w 45"/>
                  <a:gd name="T121" fmla="*/ 43 h 88"/>
                  <a:gd name="T122" fmla="*/ 43 w 45"/>
                  <a:gd name="T123" fmla="*/ 24 h 88"/>
                  <a:gd name="T124" fmla="*/ 43 w 45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0" y="22"/>
                      <a:pt x="39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3"/>
                    </a:cubicBezTo>
                    <a:cubicBezTo>
                      <a:pt x="33" y="20"/>
                      <a:pt x="34" y="18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1" y="4"/>
                      <a:pt x="23" y="14"/>
                    </a:cubicBezTo>
                    <a:cubicBezTo>
                      <a:pt x="23" y="17"/>
                      <a:pt x="22" y="20"/>
                      <a:pt x="21" y="21"/>
                    </a:cubicBezTo>
                    <a:cubicBezTo>
                      <a:pt x="20" y="21"/>
                      <a:pt x="18" y="20"/>
                      <a:pt x="17" y="18"/>
                    </a:cubicBezTo>
                    <a:cubicBezTo>
                      <a:pt x="16" y="16"/>
                      <a:pt x="14" y="16"/>
                      <a:pt x="13" y="16"/>
                    </a:cubicBezTo>
                    <a:cubicBezTo>
                      <a:pt x="10" y="17"/>
                      <a:pt x="8" y="22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60"/>
                      <a:pt x="6" y="61"/>
                      <a:pt x="6" y="61"/>
                    </a:cubicBezTo>
                    <a:cubicBezTo>
                      <a:pt x="6" y="62"/>
                      <a:pt x="6" y="63"/>
                      <a:pt x="6" y="63"/>
                    </a:cubicBezTo>
                    <a:cubicBezTo>
                      <a:pt x="5" y="64"/>
                      <a:pt x="3" y="63"/>
                      <a:pt x="2" y="63"/>
                    </a:cubicBezTo>
                    <a:cubicBezTo>
                      <a:pt x="2" y="63"/>
                      <a:pt x="2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60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7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5"/>
                      <a:pt x="14" y="56"/>
                    </a:cubicBezTo>
                    <a:cubicBezTo>
                      <a:pt x="14" y="56"/>
                      <a:pt x="15" y="57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4"/>
                      <a:pt x="17" y="53"/>
                      <a:pt x="17" y="52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1" y="41"/>
                      <a:pt x="21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18" y="30"/>
                      <a:pt x="16" y="26"/>
                      <a:pt x="16" y="23"/>
                    </a:cubicBezTo>
                    <a:cubicBezTo>
                      <a:pt x="17" y="28"/>
                      <a:pt x="20" y="32"/>
                      <a:pt x="22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6"/>
                      <a:pt x="29" y="18"/>
                    </a:cubicBezTo>
                    <a:cubicBezTo>
                      <a:pt x="28" y="20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39" y="27"/>
                    </a:cubicBezTo>
                    <a:cubicBezTo>
                      <a:pt x="39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9"/>
                      <a:pt x="23" y="41"/>
                      <a:pt x="22" y="42"/>
                    </a:cubicBezTo>
                    <a:cubicBezTo>
                      <a:pt x="21" y="45"/>
                      <a:pt x="20" y="48"/>
                      <a:pt x="19" y="51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3"/>
                      <a:pt x="18" y="54"/>
                      <a:pt x="17" y="56"/>
                    </a:cubicBezTo>
                    <a:cubicBezTo>
                      <a:pt x="17" y="56"/>
                      <a:pt x="17" y="57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9" y="58"/>
                      <a:pt x="27" y="56"/>
                      <a:pt x="33" y="49"/>
                    </a:cubicBezTo>
                    <a:cubicBezTo>
                      <a:pt x="32" y="52"/>
                      <a:pt x="28" y="58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3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8" y="74"/>
                    </a:cubicBezTo>
                    <a:cubicBezTo>
                      <a:pt x="19" y="73"/>
                      <a:pt x="20" y="73"/>
                      <a:pt x="21" y="73"/>
                    </a:cubicBezTo>
                    <a:cubicBezTo>
                      <a:pt x="20" y="73"/>
                      <a:pt x="20" y="74"/>
                      <a:pt x="19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2" y="79"/>
                      <a:pt x="24" y="74"/>
                    </a:cubicBezTo>
                    <a:cubicBezTo>
                      <a:pt x="24" y="73"/>
                      <a:pt x="24" y="72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0" y="68"/>
                      <a:pt x="21" y="67"/>
                      <a:pt x="21" y="67"/>
                    </a:cubicBezTo>
                    <a:cubicBezTo>
                      <a:pt x="22" y="66"/>
                      <a:pt x="23" y="65"/>
                      <a:pt x="25" y="64"/>
                    </a:cubicBezTo>
                    <a:cubicBezTo>
                      <a:pt x="32" y="58"/>
                      <a:pt x="39" y="52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1" y="36"/>
                      <a:pt x="45" y="30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7" name="Freeform 321"/>
              <p:cNvSpPr>
                <a:spLocks noEditPoints="1"/>
              </p:cNvSpPr>
              <p:nvPr/>
            </p:nvSpPr>
            <p:spPr bwMode="auto">
              <a:xfrm>
                <a:off x="2665413" y="-2414588"/>
                <a:ext cx="25400" cy="38100"/>
              </a:xfrm>
              <a:custGeom>
                <a:avLst/>
                <a:gdLst>
                  <a:gd name="T0" fmla="*/ 7 w 16"/>
                  <a:gd name="T1" fmla="*/ 0 h 24"/>
                  <a:gd name="T2" fmla="*/ 0 w 16"/>
                  <a:gd name="T3" fmla="*/ 24 h 24"/>
                  <a:gd name="T4" fmla="*/ 2 w 16"/>
                  <a:gd name="T5" fmla="*/ 24 h 24"/>
                  <a:gd name="T6" fmla="*/ 4 w 16"/>
                  <a:gd name="T7" fmla="*/ 19 h 24"/>
                  <a:gd name="T8" fmla="*/ 11 w 16"/>
                  <a:gd name="T9" fmla="*/ 19 h 24"/>
                  <a:gd name="T10" fmla="*/ 14 w 16"/>
                  <a:gd name="T11" fmla="*/ 24 h 24"/>
                  <a:gd name="T12" fmla="*/ 16 w 16"/>
                  <a:gd name="T13" fmla="*/ 24 h 24"/>
                  <a:gd name="T14" fmla="*/ 9 w 16"/>
                  <a:gd name="T15" fmla="*/ 0 h 24"/>
                  <a:gd name="T16" fmla="*/ 7 w 16"/>
                  <a:gd name="T17" fmla="*/ 0 h 24"/>
                  <a:gd name="T18" fmla="*/ 7 w 16"/>
                  <a:gd name="T19" fmla="*/ 0 h 24"/>
                  <a:gd name="T20" fmla="*/ 7 w 16"/>
                  <a:gd name="T21" fmla="*/ 0 h 24"/>
                  <a:gd name="T22" fmla="*/ 7 w 16"/>
                  <a:gd name="T23" fmla="*/ 15 h 24"/>
                  <a:gd name="T24" fmla="*/ 7 w 16"/>
                  <a:gd name="T25" fmla="*/ 5 h 24"/>
                  <a:gd name="T26" fmla="*/ 11 w 16"/>
                  <a:gd name="T27" fmla="*/ 15 h 24"/>
                  <a:gd name="T28" fmla="*/ 7 w 16"/>
                  <a:gd name="T29" fmla="*/ 15 h 24"/>
                  <a:gd name="T30" fmla="*/ 7 w 16"/>
                  <a:gd name="T31" fmla="*/ 15 h 24"/>
                  <a:gd name="T32" fmla="*/ 7 w 16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4">
                    <a:moveTo>
                      <a:pt x="7" y="0"/>
                    </a:moveTo>
                    <a:lnTo>
                      <a:pt x="0" y="24"/>
                    </a:lnTo>
                    <a:lnTo>
                      <a:pt x="2" y="24"/>
                    </a:lnTo>
                    <a:lnTo>
                      <a:pt x="4" y="19"/>
                    </a:lnTo>
                    <a:lnTo>
                      <a:pt x="11" y="19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7" y="15"/>
                    </a:moveTo>
                    <a:lnTo>
                      <a:pt x="7" y="5"/>
                    </a:lnTo>
                    <a:lnTo>
                      <a:pt x="11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8" name="Freeform 322"/>
              <p:cNvSpPr>
                <a:spLocks noEditPoints="1"/>
              </p:cNvSpPr>
              <p:nvPr/>
            </p:nvSpPr>
            <p:spPr bwMode="auto">
              <a:xfrm>
                <a:off x="2725738" y="-2425700"/>
                <a:ext cx="33338" cy="57150"/>
              </a:xfrm>
              <a:custGeom>
                <a:avLst/>
                <a:gdLst>
                  <a:gd name="T0" fmla="*/ 0 w 9"/>
                  <a:gd name="T1" fmla="*/ 8 h 15"/>
                  <a:gd name="T2" fmla="*/ 9 w 9"/>
                  <a:gd name="T3" fmla="*/ 8 h 15"/>
                  <a:gd name="T4" fmla="*/ 0 w 9"/>
                  <a:gd name="T5" fmla="*/ 8 h 15"/>
                  <a:gd name="T6" fmla="*/ 2 w 9"/>
                  <a:gd name="T7" fmla="*/ 8 h 15"/>
                  <a:gd name="T8" fmla="*/ 7 w 9"/>
                  <a:gd name="T9" fmla="*/ 8 h 15"/>
                  <a:gd name="T10" fmla="*/ 2 w 9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0" y="8"/>
                    </a:moveTo>
                    <a:cubicBezTo>
                      <a:pt x="0" y="15"/>
                      <a:pt x="9" y="15"/>
                      <a:pt x="9" y="8"/>
                    </a:cubicBezTo>
                    <a:cubicBezTo>
                      <a:pt x="9" y="0"/>
                      <a:pt x="0" y="0"/>
                      <a:pt x="0" y="8"/>
                    </a:cubicBezTo>
                    <a:close/>
                    <a:moveTo>
                      <a:pt x="2" y="8"/>
                    </a:moveTo>
                    <a:cubicBezTo>
                      <a:pt x="2" y="3"/>
                      <a:pt x="7" y="3"/>
                      <a:pt x="7" y="8"/>
                    </a:cubicBezTo>
                    <a:cubicBezTo>
                      <a:pt x="7" y="12"/>
                      <a:pt x="2" y="12"/>
                      <a:pt x="2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9" name="Line 324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0" name="Line 325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235" name="Группа 234"/>
            <p:cNvGrpSpPr/>
            <p:nvPr/>
          </p:nvGrpSpPr>
          <p:grpSpPr>
            <a:xfrm>
              <a:off x="1546225" y="-3938587"/>
              <a:ext cx="2335213" cy="2898774"/>
              <a:chOff x="1546225" y="-3938587"/>
              <a:chExt cx="2335213" cy="2898774"/>
            </a:xfrm>
          </p:grpSpPr>
          <p:sp>
            <p:nvSpPr>
              <p:cNvPr id="236" name="Freeform 323"/>
              <p:cNvSpPr>
                <a:spLocks/>
              </p:cNvSpPr>
              <p:nvPr/>
            </p:nvSpPr>
            <p:spPr bwMode="auto">
              <a:xfrm>
                <a:off x="2725738" y="-3622675"/>
                <a:ext cx="1155700" cy="2454275"/>
              </a:xfrm>
              <a:custGeom>
                <a:avLst/>
                <a:gdLst>
                  <a:gd name="T0" fmla="*/ 307 w 307"/>
                  <a:gd name="T1" fmla="*/ 76 h 652"/>
                  <a:gd name="T2" fmla="*/ 307 w 307"/>
                  <a:gd name="T3" fmla="*/ 57 h 652"/>
                  <a:gd name="T4" fmla="*/ 269 w 307"/>
                  <a:gd name="T5" fmla="*/ 14 h 652"/>
                  <a:gd name="T6" fmla="*/ 236 w 307"/>
                  <a:gd name="T7" fmla="*/ 1 h 652"/>
                  <a:gd name="T8" fmla="*/ 236 w 307"/>
                  <a:gd name="T9" fmla="*/ 1 h 652"/>
                  <a:gd name="T10" fmla="*/ 235 w 307"/>
                  <a:gd name="T11" fmla="*/ 0 h 652"/>
                  <a:gd name="T12" fmla="*/ 235 w 307"/>
                  <a:gd name="T13" fmla="*/ 129 h 652"/>
                  <a:gd name="T14" fmla="*/ 235 w 307"/>
                  <a:gd name="T15" fmla="*/ 173 h 652"/>
                  <a:gd name="T16" fmla="*/ 235 w 307"/>
                  <a:gd name="T17" fmla="*/ 342 h 652"/>
                  <a:gd name="T18" fmla="*/ 235 w 307"/>
                  <a:gd name="T19" fmla="*/ 387 h 652"/>
                  <a:gd name="T20" fmla="*/ 235 w 307"/>
                  <a:gd name="T21" fmla="*/ 454 h 652"/>
                  <a:gd name="T22" fmla="*/ 216 w 307"/>
                  <a:gd name="T23" fmla="*/ 487 h 652"/>
                  <a:gd name="T24" fmla="*/ 0 w 307"/>
                  <a:gd name="T25" fmla="*/ 614 h 652"/>
                  <a:gd name="T26" fmla="*/ 67 w 307"/>
                  <a:gd name="T27" fmla="*/ 652 h 652"/>
                  <a:gd name="T28" fmla="*/ 262 w 307"/>
                  <a:gd name="T29" fmla="*/ 542 h 652"/>
                  <a:gd name="T30" fmla="*/ 307 w 307"/>
                  <a:gd name="T31" fmla="*/ 464 h 652"/>
                  <a:gd name="T32" fmla="*/ 307 w 307"/>
                  <a:gd name="T33" fmla="*/ 387 h 652"/>
                  <a:gd name="T34" fmla="*/ 307 w 307"/>
                  <a:gd name="T35" fmla="*/ 387 h 652"/>
                  <a:gd name="T36" fmla="*/ 307 w 307"/>
                  <a:gd name="T37" fmla="*/ 173 h 652"/>
                  <a:gd name="T38" fmla="*/ 307 w 307"/>
                  <a:gd name="T39" fmla="*/ 173 h 652"/>
                  <a:gd name="T40" fmla="*/ 307 w 307"/>
                  <a:gd name="T41" fmla="*/ 85 h 652"/>
                  <a:gd name="T42" fmla="*/ 307 w 307"/>
                  <a:gd name="T43" fmla="*/ 85 h 652"/>
                  <a:gd name="T44" fmla="*/ 307 w 307"/>
                  <a:gd name="T45" fmla="*/ 76 h 652"/>
                  <a:gd name="T46" fmla="*/ 307 w 307"/>
                  <a:gd name="T47" fmla="*/ 76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2">
                    <a:moveTo>
                      <a:pt x="307" y="76"/>
                    </a:moveTo>
                    <a:cubicBezTo>
                      <a:pt x="307" y="57"/>
                      <a:pt x="307" y="57"/>
                      <a:pt x="307" y="57"/>
                    </a:cubicBezTo>
                    <a:cubicBezTo>
                      <a:pt x="307" y="39"/>
                      <a:pt x="293" y="22"/>
                      <a:pt x="269" y="14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9"/>
                      <a:pt x="235" y="129"/>
                      <a:pt x="235" y="129"/>
                    </a:cubicBezTo>
                    <a:cubicBezTo>
                      <a:pt x="235" y="173"/>
                      <a:pt x="235" y="173"/>
                      <a:pt x="235" y="173"/>
                    </a:cubicBezTo>
                    <a:cubicBezTo>
                      <a:pt x="235" y="342"/>
                      <a:pt x="235" y="342"/>
                      <a:pt x="235" y="342"/>
                    </a:cubicBezTo>
                    <a:cubicBezTo>
                      <a:pt x="235" y="387"/>
                      <a:pt x="235" y="387"/>
                      <a:pt x="235" y="387"/>
                    </a:cubicBezTo>
                    <a:cubicBezTo>
                      <a:pt x="235" y="454"/>
                      <a:pt x="235" y="454"/>
                      <a:pt x="235" y="454"/>
                    </a:cubicBezTo>
                    <a:cubicBezTo>
                      <a:pt x="235" y="468"/>
                      <a:pt x="228" y="481"/>
                      <a:pt x="216" y="48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67" y="652"/>
                      <a:pt x="67" y="652"/>
                      <a:pt x="67" y="652"/>
                    </a:cubicBezTo>
                    <a:cubicBezTo>
                      <a:pt x="262" y="542"/>
                      <a:pt x="262" y="542"/>
                      <a:pt x="262" y="542"/>
                    </a:cubicBezTo>
                    <a:cubicBezTo>
                      <a:pt x="290" y="526"/>
                      <a:pt x="307" y="496"/>
                      <a:pt x="307" y="464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6"/>
                      <a:pt x="307" y="76"/>
                      <a:pt x="307" y="76"/>
                    </a:cubicBezTo>
                    <a:close/>
                  </a:path>
                </a:pathLst>
              </a:custGeom>
              <a:solidFill>
                <a:srgbClr val="358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7" name="Freeform 326"/>
              <p:cNvSpPr>
                <a:spLocks/>
              </p:cNvSpPr>
              <p:nvPr/>
            </p:nvSpPr>
            <p:spPr bwMode="auto">
              <a:xfrm>
                <a:off x="1549400" y="-3938587"/>
                <a:ext cx="2065338" cy="700087"/>
              </a:xfrm>
              <a:custGeom>
                <a:avLst/>
                <a:gdLst>
                  <a:gd name="T0" fmla="*/ 353 w 548"/>
                  <a:gd name="T1" fmla="*/ 11 h 186"/>
                  <a:gd name="T2" fmla="*/ 264 w 548"/>
                  <a:gd name="T3" fmla="*/ 11 h 186"/>
                  <a:gd name="T4" fmla="*/ 37 w 548"/>
                  <a:gd name="T5" fmla="*/ 98 h 186"/>
                  <a:gd name="T6" fmla="*/ 0 w 548"/>
                  <a:gd name="T7" fmla="*/ 141 h 186"/>
                  <a:gd name="T8" fmla="*/ 0 w 548"/>
                  <a:gd name="T9" fmla="*/ 160 h 186"/>
                  <a:gd name="T10" fmla="*/ 0 w 548"/>
                  <a:gd name="T11" fmla="*/ 160 h 186"/>
                  <a:gd name="T12" fmla="*/ 0 w 548"/>
                  <a:gd name="T13" fmla="*/ 186 h 186"/>
                  <a:gd name="T14" fmla="*/ 290 w 548"/>
                  <a:gd name="T15" fmla="*/ 75 h 186"/>
                  <a:gd name="T16" fmla="*/ 329 w 548"/>
                  <a:gd name="T17" fmla="*/ 75 h 186"/>
                  <a:gd name="T18" fmla="*/ 548 w 548"/>
                  <a:gd name="T19" fmla="*/ 158 h 186"/>
                  <a:gd name="T20" fmla="*/ 548 w 548"/>
                  <a:gd name="T21" fmla="*/ 138 h 186"/>
                  <a:gd name="T22" fmla="*/ 548 w 548"/>
                  <a:gd name="T23" fmla="*/ 105 h 186"/>
                  <a:gd name="T24" fmla="*/ 548 w 548"/>
                  <a:gd name="T25" fmla="*/ 85 h 186"/>
                  <a:gd name="T26" fmla="*/ 353 w 548"/>
                  <a:gd name="T27" fmla="*/ 1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8" h="186">
                    <a:moveTo>
                      <a:pt x="353" y="11"/>
                    </a:moveTo>
                    <a:cubicBezTo>
                      <a:pt x="325" y="0"/>
                      <a:pt x="291" y="1"/>
                      <a:pt x="264" y="11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14" y="106"/>
                      <a:pt x="0" y="123"/>
                      <a:pt x="0" y="141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290" y="75"/>
                      <a:pt x="290" y="75"/>
                      <a:pt x="290" y="75"/>
                    </a:cubicBezTo>
                    <a:cubicBezTo>
                      <a:pt x="302" y="71"/>
                      <a:pt x="317" y="71"/>
                      <a:pt x="329" y="75"/>
                    </a:cubicBezTo>
                    <a:cubicBezTo>
                      <a:pt x="548" y="158"/>
                      <a:pt x="548" y="158"/>
                      <a:pt x="548" y="158"/>
                    </a:cubicBezTo>
                    <a:cubicBezTo>
                      <a:pt x="548" y="138"/>
                      <a:pt x="548" y="138"/>
                      <a:pt x="548" y="138"/>
                    </a:cubicBezTo>
                    <a:cubicBezTo>
                      <a:pt x="548" y="105"/>
                      <a:pt x="548" y="105"/>
                      <a:pt x="548" y="105"/>
                    </a:cubicBezTo>
                    <a:cubicBezTo>
                      <a:pt x="548" y="85"/>
                      <a:pt x="548" y="85"/>
                      <a:pt x="548" y="85"/>
                    </a:cubicBezTo>
                    <a:lnTo>
                      <a:pt x="353" y="11"/>
                    </a:lnTo>
                    <a:close/>
                  </a:path>
                </a:pathLst>
              </a:custGeom>
              <a:solidFill>
                <a:srgbClr val="214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8" name="Freeform 327"/>
              <p:cNvSpPr>
                <a:spLocks/>
              </p:cNvSpPr>
              <p:nvPr/>
            </p:nvSpPr>
            <p:spPr bwMode="auto">
              <a:xfrm>
                <a:off x="1546225" y="-3336925"/>
                <a:ext cx="1435100" cy="2297112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1 w 381"/>
                  <a:gd name="T11" fmla="*/ 49 h 610"/>
                  <a:gd name="T12" fmla="*/ 0 w 381"/>
                  <a:gd name="T13" fmla="*/ 96 h 610"/>
                  <a:gd name="T14" fmla="*/ 1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52A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546715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" name="Группа 15"/>
          <p:cNvGrpSpPr/>
          <p:nvPr/>
        </p:nvGrpSpPr>
        <p:grpSpPr>
          <a:xfrm>
            <a:off x="0" y="52173"/>
            <a:ext cx="9144000" cy="525947"/>
            <a:chOff x="3716977" y="98980"/>
            <a:chExt cx="5284519" cy="322399"/>
          </a:xfrm>
        </p:grpSpPr>
        <p:grpSp>
          <p:nvGrpSpPr>
            <p:cNvPr id="116" name="Группа 36"/>
            <p:cNvGrpSpPr/>
            <p:nvPr/>
          </p:nvGrpSpPr>
          <p:grpSpPr>
            <a:xfrm>
              <a:off x="3716977" y="98980"/>
              <a:ext cx="5284519" cy="301068"/>
              <a:chOff x="-3797613" y="1323353"/>
              <a:chExt cx="17035976" cy="970585"/>
            </a:xfrm>
          </p:grpSpPr>
          <p:sp>
            <p:nvSpPr>
              <p:cNvPr id="118" name="Freeform 8"/>
              <p:cNvSpPr>
                <a:spLocks noEditPoints="1"/>
              </p:cNvSpPr>
              <p:nvPr/>
            </p:nvSpPr>
            <p:spPr bwMode="auto">
              <a:xfrm>
                <a:off x="9328150" y="1665288"/>
                <a:ext cx="3619500" cy="628650"/>
              </a:xfrm>
              <a:custGeom>
                <a:avLst/>
                <a:gdLst/>
                <a:ahLst/>
                <a:cxnLst>
                  <a:cxn ang="0">
                    <a:pos x="358" y="45"/>
                  </a:cxn>
                  <a:cxn ang="0">
                    <a:pos x="344" y="40"/>
                  </a:cxn>
                  <a:cxn ang="0">
                    <a:pos x="315" y="58"/>
                  </a:cxn>
                  <a:cxn ang="0">
                    <a:pos x="307" y="41"/>
                  </a:cxn>
                  <a:cxn ang="0">
                    <a:pos x="304" y="0"/>
                  </a:cxn>
                  <a:cxn ang="0">
                    <a:pos x="295" y="41"/>
                  </a:cxn>
                  <a:cxn ang="0">
                    <a:pos x="287" y="1"/>
                  </a:cxn>
                  <a:cxn ang="0">
                    <a:pos x="277" y="3"/>
                  </a:cxn>
                  <a:cxn ang="0">
                    <a:pos x="236" y="41"/>
                  </a:cxn>
                  <a:cxn ang="0">
                    <a:pos x="199" y="36"/>
                  </a:cxn>
                  <a:cxn ang="0">
                    <a:pos x="175" y="58"/>
                  </a:cxn>
                  <a:cxn ang="0">
                    <a:pos x="148" y="27"/>
                  </a:cxn>
                  <a:cxn ang="0">
                    <a:pos x="132" y="43"/>
                  </a:cxn>
                  <a:cxn ang="0">
                    <a:pos x="115" y="40"/>
                  </a:cxn>
                  <a:cxn ang="0">
                    <a:pos x="103" y="58"/>
                  </a:cxn>
                  <a:cxn ang="0">
                    <a:pos x="72" y="43"/>
                  </a:cxn>
                  <a:cxn ang="0">
                    <a:pos x="64" y="34"/>
                  </a:cxn>
                  <a:cxn ang="0">
                    <a:pos x="63" y="34"/>
                  </a:cxn>
                  <a:cxn ang="0">
                    <a:pos x="57" y="35"/>
                  </a:cxn>
                  <a:cxn ang="0">
                    <a:pos x="52" y="56"/>
                  </a:cxn>
                  <a:cxn ang="0">
                    <a:pos x="35" y="58"/>
                  </a:cxn>
                  <a:cxn ang="0">
                    <a:pos x="7" y="63"/>
                  </a:cxn>
                  <a:cxn ang="0">
                    <a:pos x="380" y="66"/>
                  </a:cxn>
                  <a:cxn ang="0">
                    <a:pos x="65" y="43"/>
                  </a:cxn>
                  <a:cxn ang="0">
                    <a:pos x="63" y="46"/>
                  </a:cxn>
                  <a:cxn ang="0">
                    <a:pos x="64" y="41"/>
                  </a:cxn>
                  <a:cxn ang="0">
                    <a:pos x="63" y="35"/>
                  </a:cxn>
                  <a:cxn ang="0">
                    <a:pos x="63" y="41"/>
                  </a:cxn>
                  <a:cxn ang="0">
                    <a:pos x="53" y="56"/>
                  </a:cxn>
                  <a:cxn ang="0">
                    <a:pos x="62" y="39"/>
                  </a:cxn>
                  <a:cxn ang="0">
                    <a:pos x="59" y="52"/>
                  </a:cxn>
                  <a:cxn ang="0">
                    <a:pos x="70" y="51"/>
                  </a:cxn>
                  <a:cxn ang="0">
                    <a:pos x="187" y="58"/>
                  </a:cxn>
                  <a:cxn ang="0">
                    <a:pos x="189" y="45"/>
                  </a:cxn>
                  <a:cxn ang="0">
                    <a:pos x="194" y="58"/>
                  </a:cxn>
                  <a:cxn ang="0">
                    <a:pos x="199" y="54"/>
                  </a:cxn>
                  <a:cxn ang="0">
                    <a:pos x="191" y="58"/>
                  </a:cxn>
                  <a:cxn ang="0">
                    <a:pos x="205" y="58"/>
                  </a:cxn>
                  <a:cxn ang="0">
                    <a:pos x="208" y="58"/>
                  </a:cxn>
                  <a:cxn ang="0">
                    <a:pos x="201" y="58"/>
                  </a:cxn>
                  <a:cxn ang="0">
                    <a:pos x="208" y="52"/>
                  </a:cxn>
                  <a:cxn ang="0">
                    <a:pos x="212" y="44"/>
                  </a:cxn>
                  <a:cxn ang="0">
                    <a:pos x="219" y="58"/>
                  </a:cxn>
                  <a:cxn ang="0">
                    <a:pos x="221" y="58"/>
                  </a:cxn>
                  <a:cxn ang="0">
                    <a:pos x="215" y="58"/>
                  </a:cxn>
                  <a:cxn ang="0">
                    <a:pos x="227" y="58"/>
                  </a:cxn>
                  <a:cxn ang="0">
                    <a:pos x="230" y="58"/>
                  </a:cxn>
                  <a:cxn ang="0">
                    <a:pos x="224" y="58"/>
                  </a:cxn>
                  <a:cxn ang="0">
                    <a:pos x="230" y="52"/>
                  </a:cxn>
                  <a:cxn ang="0">
                    <a:pos x="236" y="44"/>
                  </a:cxn>
                  <a:cxn ang="0">
                    <a:pos x="247" y="41"/>
                  </a:cxn>
                  <a:cxn ang="0">
                    <a:pos x="262" y="41"/>
                  </a:cxn>
                  <a:cxn ang="0">
                    <a:pos x="267" y="41"/>
                  </a:cxn>
                  <a:cxn ang="0">
                    <a:pos x="361" y="49"/>
                  </a:cxn>
                </a:cxnLst>
                <a:rect l="0" t="0" r="r" b="b"/>
                <a:pathLst>
                  <a:path w="380" h="66">
                    <a:moveTo>
                      <a:pt x="377" y="53"/>
                    </a:moveTo>
                    <a:cubicBezTo>
                      <a:pt x="377" y="53"/>
                      <a:pt x="376" y="53"/>
                      <a:pt x="376" y="53"/>
                    </a:cubicBezTo>
                    <a:cubicBezTo>
                      <a:pt x="372" y="53"/>
                      <a:pt x="369" y="53"/>
                      <a:pt x="365" y="53"/>
                    </a:cubicBezTo>
                    <a:lnTo>
                      <a:pt x="365" y="47"/>
                    </a:lnTo>
                    <a:cubicBezTo>
                      <a:pt x="365" y="46"/>
                      <a:pt x="363" y="45"/>
                      <a:pt x="362" y="45"/>
                    </a:cubicBezTo>
                    <a:lnTo>
                      <a:pt x="358" y="45"/>
                    </a:lnTo>
                    <a:lnTo>
                      <a:pt x="358" y="44"/>
                    </a:lnTo>
                    <a:lnTo>
                      <a:pt x="352" y="40"/>
                    </a:lnTo>
                    <a:lnTo>
                      <a:pt x="351" y="40"/>
                    </a:lnTo>
                    <a:lnTo>
                      <a:pt x="351" y="44"/>
                    </a:lnTo>
                    <a:lnTo>
                      <a:pt x="345" y="40"/>
                    </a:lnTo>
                    <a:lnTo>
                      <a:pt x="344" y="40"/>
                    </a:lnTo>
                    <a:lnTo>
                      <a:pt x="344" y="44"/>
                    </a:lnTo>
                    <a:lnTo>
                      <a:pt x="339" y="40"/>
                    </a:lnTo>
                    <a:lnTo>
                      <a:pt x="339" y="33"/>
                    </a:lnTo>
                    <a:lnTo>
                      <a:pt x="318" y="33"/>
                    </a:lnTo>
                    <a:lnTo>
                      <a:pt x="318" y="58"/>
                    </a:lnTo>
                    <a:lnTo>
                      <a:pt x="315" y="58"/>
                    </a:lnTo>
                    <a:cubicBezTo>
                      <a:pt x="315" y="57"/>
                      <a:pt x="315" y="56"/>
                      <a:pt x="315" y="56"/>
                    </a:cubicBezTo>
                    <a:lnTo>
                      <a:pt x="315" y="56"/>
                    </a:lnTo>
                    <a:lnTo>
                      <a:pt x="315" y="42"/>
                    </a:lnTo>
                    <a:lnTo>
                      <a:pt x="315" y="42"/>
                    </a:lnTo>
                    <a:cubicBezTo>
                      <a:pt x="315" y="41"/>
                      <a:pt x="315" y="41"/>
                      <a:pt x="315" y="41"/>
                    </a:cubicBezTo>
                    <a:cubicBezTo>
                      <a:pt x="312" y="41"/>
                      <a:pt x="310" y="41"/>
                      <a:pt x="307" y="41"/>
                    </a:cubicBezTo>
                    <a:cubicBezTo>
                      <a:pt x="307" y="29"/>
                      <a:pt x="307" y="17"/>
                      <a:pt x="307" y="5"/>
                    </a:cubicBezTo>
                    <a:cubicBezTo>
                      <a:pt x="307" y="3"/>
                      <a:pt x="307" y="3"/>
                      <a:pt x="307" y="2"/>
                    </a:cubicBezTo>
                    <a:lnTo>
                      <a:pt x="307" y="2"/>
                    </a:lnTo>
                    <a:cubicBezTo>
                      <a:pt x="307" y="2"/>
                      <a:pt x="307" y="1"/>
                      <a:pt x="307" y="1"/>
                    </a:cubicBezTo>
                    <a:cubicBezTo>
                      <a:pt x="307" y="1"/>
                      <a:pt x="307" y="1"/>
                      <a:pt x="306" y="1"/>
                    </a:cubicBezTo>
                    <a:cubicBezTo>
                      <a:pt x="306" y="0"/>
                      <a:pt x="305" y="0"/>
                      <a:pt x="304" y="0"/>
                    </a:cubicBezTo>
                    <a:lnTo>
                      <a:pt x="299" y="0"/>
                    </a:lnTo>
                    <a:cubicBezTo>
                      <a:pt x="298" y="0"/>
                      <a:pt x="297" y="0"/>
                      <a:pt x="297" y="1"/>
                    </a:cubicBezTo>
                    <a:cubicBezTo>
                      <a:pt x="297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2"/>
                    </a:cubicBezTo>
                    <a:cubicBezTo>
                      <a:pt x="295" y="2"/>
                      <a:pt x="295" y="3"/>
                      <a:pt x="295" y="3"/>
                    </a:cubicBezTo>
                    <a:cubicBezTo>
                      <a:pt x="295" y="16"/>
                      <a:pt x="295" y="29"/>
                      <a:pt x="295" y="41"/>
                    </a:cubicBezTo>
                    <a:cubicBezTo>
                      <a:pt x="293" y="41"/>
                      <a:pt x="291" y="41"/>
                      <a:pt x="289" y="41"/>
                    </a:cubicBezTo>
                    <a:cubicBezTo>
                      <a:pt x="289" y="29"/>
                      <a:pt x="289" y="17"/>
                      <a:pt x="289" y="5"/>
                    </a:cubicBezTo>
                    <a:cubicBezTo>
                      <a:pt x="289" y="3"/>
                      <a:pt x="289" y="3"/>
                      <a:pt x="288" y="2"/>
                    </a:cubicBezTo>
                    <a:lnTo>
                      <a:pt x="288" y="2"/>
                    </a:lnTo>
                    <a:cubicBezTo>
                      <a:pt x="288" y="2"/>
                      <a:pt x="288" y="1"/>
                      <a:pt x="288" y="1"/>
                    </a:cubicBezTo>
                    <a:cubicBezTo>
                      <a:pt x="288" y="1"/>
                      <a:pt x="288" y="1"/>
                      <a:pt x="287" y="1"/>
                    </a:cubicBezTo>
                    <a:cubicBezTo>
                      <a:pt x="287" y="0"/>
                      <a:pt x="286" y="0"/>
                      <a:pt x="285" y="0"/>
                    </a:cubicBezTo>
                    <a:lnTo>
                      <a:pt x="280" y="0"/>
                    </a:lnTo>
                    <a:cubicBezTo>
                      <a:pt x="279" y="0"/>
                      <a:pt x="279" y="0"/>
                      <a:pt x="278" y="1"/>
                    </a:cubicBezTo>
                    <a:cubicBezTo>
                      <a:pt x="278" y="1"/>
                      <a:pt x="278" y="1"/>
                      <a:pt x="277" y="1"/>
                    </a:cubicBezTo>
                    <a:cubicBezTo>
                      <a:pt x="277" y="1"/>
                      <a:pt x="277" y="2"/>
                      <a:pt x="277" y="2"/>
                    </a:cubicBezTo>
                    <a:cubicBezTo>
                      <a:pt x="277" y="2"/>
                      <a:pt x="277" y="3"/>
                      <a:pt x="277" y="3"/>
                    </a:cubicBezTo>
                    <a:cubicBezTo>
                      <a:pt x="277" y="16"/>
                      <a:pt x="277" y="29"/>
                      <a:pt x="277" y="41"/>
                    </a:cubicBezTo>
                    <a:cubicBezTo>
                      <a:pt x="276" y="41"/>
                      <a:pt x="275" y="41"/>
                      <a:pt x="274" y="41"/>
                    </a:cubicBezTo>
                    <a:cubicBezTo>
                      <a:pt x="274" y="39"/>
                      <a:pt x="274" y="38"/>
                      <a:pt x="274" y="36"/>
                    </a:cubicBezTo>
                    <a:cubicBezTo>
                      <a:pt x="263" y="36"/>
                      <a:pt x="252" y="36"/>
                      <a:pt x="241" y="36"/>
                    </a:cubicBezTo>
                    <a:cubicBezTo>
                      <a:pt x="241" y="38"/>
                      <a:pt x="241" y="40"/>
                      <a:pt x="241" y="41"/>
                    </a:cubicBezTo>
                    <a:cubicBezTo>
                      <a:pt x="239" y="41"/>
                      <a:pt x="238" y="41"/>
                      <a:pt x="236" y="41"/>
                    </a:cubicBezTo>
                    <a:lnTo>
                      <a:pt x="236" y="43"/>
                    </a:lnTo>
                    <a:cubicBezTo>
                      <a:pt x="235" y="43"/>
                      <a:pt x="233" y="43"/>
                      <a:pt x="231" y="43"/>
                    </a:cubicBezTo>
                    <a:cubicBezTo>
                      <a:pt x="230" y="39"/>
                      <a:pt x="226" y="36"/>
                      <a:pt x="222" y="36"/>
                    </a:cubicBezTo>
                    <a:cubicBezTo>
                      <a:pt x="217" y="36"/>
                      <a:pt x="213" y="39"/>
                      <a:pt x="212" y="43"/>
                    </a:cubicBezTo>
                    <a:lnTo>
                      <a:pt x="209" y="43"/>
                    </a:lnTo>
                    <a:cubicBezTo>
                      <a:pt x="208" y="39"/>
                      <a:pt x="204" y="36"/>
                      <a:pt x="199" y="36"/>
                    </a:cubicBezTo>
                    <a:cubicBezTo>
                      <a:pt x="194" y="36"/>
                      <a:pt x="190" y="39"/>
                      <a:pt x="190" y="44"/>
                    </a:cubicBezTo>
                    <a:lnTo>
                      <a:pt x="183" y="44"/>
                    </a:lnTo>
                    <a:cubicBezTo>
                      <a:pt x="182" y="44"/>
                      <a:pt x="181" y="45"/>
                      <a:pt x="181" y="46"/>
                    </a:cubicBezTo>
                    <a:lnTo>
                      <a:pt x="181" y="51"/>
                    </a:lnTo>
                    <a:cubicBezTo>
                      <a:pt x="178" y="51"/>
                      <a:pt x="175" y="53"/>
                      <a:pt x="175" y="56"/>
                    </a:cubicBezTo>
                    <a:lnTo>
                      <a:pt x="175" y="58"/>
                    </a:lnTo>
                    <a:lnTo>
                      <a:pt x="168" y="58"/>
                    </a:lnTo>
                    <a:lnTo>
                      <a:pt x="169" y="27"/>
                    </a:lnTo>
                    <a:lnTo>
                      <a:pt x="164" y="27"/>
                    </a:lnTo>
                    <a:lnTo>
                      <a:pt x="164" y="25"/>
                    </a:lnTo>
                    <a:lnTo>
                      <a:pt x="148" y="25"/>
                    </a:lnTo>
                    <a:lnTo>
                      <a:pt x="148" y="27"/>
                    </a:lnTo>
                    <a:lnTo>
                      <a:pt x="143" y="27"/>
                    </a:lnTo>
                    <a:lnTo>
                      <a:pt x="143" y="51"/>
                    </a:lnTo>
                    <a:lnTo>
                      <a:pt x="136" y="51"/>
                    </a:lnTo>
                    <a:lnTo>
                      <a:pt x="136" y="53"/>
                    </a:lnTo>
                    <a:lnTo>
                      <a:pt x="132" y="53"/>
                    </a:lnTo>
                    <a:lnTo>
                      <a:pt x="132" y="43"/>
                    </a:lnTo>
                    <a:lnTo>
                      <a:pt x="131" y="43"/>
                    </a:lnTo>
                    <a:lnTo>
                      <a:pt x="129" y="43"/>
                    </a:lnTo>
                    <a:lnTo>
                      <a:pt x="129" y="53"/>
                    </a:lnTo>
                    <a:lnTo>
                      <a:pt x="126" y="53"/>
                    </a:lnTo>
                    <a:lnTo>
                      <a:pt x="126" y="42"/>
                    </a:lnTo>
                    <a:lnTo>
                      <a:pt x="115" y="40"/>
                    </a:lnTo>
                    <a:lnTo>
                      <a:pt x="115" y="42"/>
                    </a:lnTo>
                    <a:lnTo>
                      <a:pt x="115" y="44"/>
                    </a:lnTo>
                    <a:lnTo>
                      <a:pt x="105" y="45"/>
                    </a:lnTo>
                    <a:lnTo>
                      <a:pt x="105" y="51"/>
                    </a:lnTo>
                    <a:lnTo>
                      <a:pt x="105" y="58"/>
                    </a:lnTo>
                    <a:lnTo>
                      <a:pt x="103" y="58"/>
                    </a:lnTo>
                    <a:lnTo>
                      <a:pt x="98" y="53"/>
                    </a:lnTo>
                    <a:lnTo>
                      <a:pt x="81" y="47"/>
                    </a:lnTo>
                    <a:cubicBezTo>
                      <a:pt x="77" y="48"/>
                      <a:pt x="78" y="49"/>
                      <a:pt x="74" y="50"/>
                    </a:cubicBezTo>
                    <a:lnTo>
                      <a:pt x="74" y="47"/>
                    </a:lnTo>
                    <a:lnTo>
                      <a:pt x="72" y="47"/>
                    </a:lnTo>
                    <a:lnTo>
                      <a:pt x="72" y="43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65" y="38"/>
                    </a:lnTo>
                    <a:lnTo>
                      <a:pt x="64" y="34"/>
                    </a:ln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lnTo>
                      <a:pt x="62" y="37"/>
                    </a:lnTo>
                    <a:lnTo>
                      <a:pt x="62" y="37"/>
                    </a:lnTo>
                    <a:lnTo>
                      <a:pt x="62" y="37"/>
                    </a:lnTo>
                    <a:lnTo>
                      <a:pt x="57" y="35"/>
                    </a:lnTo>
                    <a:lnTo>
                      <a:pt x="58" y="32"/>
                    </a:lnTo>
                    <a:lnTo>
                      <a:pt x="56" y="28"/>
                    </a:lnTo>
                    <a:cubicBezTo>
                      <a:pt x="49" y="31"/>
                      <a:pt x="52" y="42"/>
                      <a:pt x="52" y="42"/>
                    </a:cubicBezTo>
                    <a:cubicBezTo>
                      <a:pt x="52" y="42"/>
                      <a:pt x="52" y="42"/>
                      <a:pt x="52" y="43"/>
                    </a:cubicBezTo>
                    <a:lnTo>
                      <a:pt x="52" y="46"/>
                    </a:lnTo>
                    <a:lnTo>
                      <a:pt x="52" y="56"/>
                    </a:lnTo>
                    <a:lnTo>
                      <a:pt x="48" y="58"/>
                    </a:lnTo>
                    <a:lnTo>
                      <a:pt x="37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5" y="58"/>
                    </a:lnTo>
                    <a:lnTo>
                      <a:pt x="26" y="58"/>
                    </a:lnTo>
                    <a:lnTo>
                      <a:pt x="13" y="58"/>
                    </a:lnTo>
                    <a:cubicBezTo>
                      <a:pt x="12" y="58"/>
                      <a:pt x="10" y="58"/>
                      <a:pt x="9" y="58"/>
                    </a:cubicBezTo>
                    <a:cubicBezTo>
                      <a:pt x="8" y="58"/>
                      <a:pt x="8" y="58"/>
                      <a:pt x="8" y="58"/>
                    </a:cubicBezTo>
                    <a:lnTo>
                      <a:pt x="0" y="63"/>
                    </a:lnTo>
                    <a:cubicBezTo>
                      <a:pt x="2" y="62"/>
                      <a:pt x="5" y="63"/>
                      <a:pt x="7" y="63"/>
                    </a:cubicBezTo>
                    <a:lnTo>
                      <a:pt x="26" y="66"/>
                    </a:lnTo>
                    <a:lnTo>
                      <a:pt x="51" y="66"/>
                    </a:lnTo>
                    <a:lnTo>
                      <a:pt x="152" y="66"/>
                    </a:lnTo>
                    <a:lnTo>
                      <a:pt x="334" y="66"/>
                    </a:lnTo>
                    <a:lnTo>
                      <a:pt x="347" y="66"/>
                    </a:lnTo>
                    <a:lnTo>
                      <a:pt x="380" y="66"/>
                    </a:lnTo>
                    <a:lnTo>
                      <a:pt x="380" y="56"/>
                    </a:lnTo>
                    <a:cubicBezTo>
                      <a:pt x="379" y="55"/>
                      <a:pt x="378" y="54"/>
                      <a:pt x="377" y="53"/>
                    </a:cubicBezTo>
                    <a:close/>
                    <a:moveTo>
                      <a:pt x="63" y="46"/>
                    </a:moveTo>
                    <a:lnTo>
                      <a:pt x="62" y="43"/>
                    </a:lnTo>
                    <a:lnTo>
                      <a:pt x="63" y="41"/>
                    </a:lnTo>
                    <a:lnTo>
                      <a:pt x="65" y="43"/>
                    </a:lnTo>
                    <a:lnTo>
                      <a:pt x="63" y="46"/>
                    </a:lnTo>
                    <a:close/>
                    <a:moveTo>
                      <a:pt x="66" y="44"/>
                    </a:moveTo>
                    <a:lnTo>
                      <a:pt x="67" y="51"/>
                    </a:lnTo>
                    <a:lnTo>
                      <a:pt x="64" y="46"/>
                    </a:lnTo>
                    <a:lnTo>
                      <a:pt x="66" y="44"/>
                    </a:lnTo>
                    <a:close/>
                    <a:moveTo>
                      <a:pt x="63" y="46"/>
                    </a:moveTo>
                    <a:lnTo>
                      <a:pt x="59" y="51"/>
                    </a:lnTo>
                    <a:lnTo>
                      <a:pt x="61" y="44"/>
                    </a:lnTo>
                    <a:lnTo>
                      <a:pt x="63" y="46"/>
                    </a:lnTo>
                    <a:close/>
                    <a:moveTo>
                      <a:pt x="65" y="40"/>
                    </a:moveTo>
                    <a:lnTo>
                      <a:pt x="65" y="42"/>
                    </a:lnTo>
                    <a:lnTo>
                      <a:pt x="64" y="41"/>
                    </a:lnTo>
                    <a:lnTo>
                      <a:pt x="64" y="40"/>
                    </a:lnTo>
                    <a:lnTo>
                      <a:pt x="65" y="40"/>
                    </a:lnTo>
                    <a:close/>
                    <a:moveTo>
                      <a:pt x="63" y="35"/>
                    </a:moveTo>
                    <a:lnTo>
                      <a:pt x="64" y="38"/>
                    </a:lnTo>
                    <a:lnTo>
                      <a:pt x="63" y="37"/>
                    </a:lnTo>
                    <a:lnTo>
                      <a:pt x="63" y="35"/>
                    </a:lnTo>
                    <a:close/>
                    <a:moveTo>
                      <a:pt x="64" y="40"/>
                    </a:moveTo>
                    <a:lnTo>
                      <a:pt x="63" y="40"/>
                    </a:lnTo>
                    <a:lnTo>
                      <a:pt x="63" y="39"/>
                    </a:lnTo>
                    <a:lnTo>
                      <a:pt x="64" y="40"/>
                    </a:lnTo>
                    <a:close/>
                    <a:moveTo>
                      <a:pt x="62" y="40"/>
                    </a:moveTo>
                    <a:lnTo>
                      <a:pt x="63" y="41"/>
                    </a:lnTo>
                    <a:lnTo>
                      <a:pt x="62" y="42"/>
                    </a:lnTo>
                    <a:lnTo>
                      <a:pt x="62" y="40"/>
                    </a:lnTo>
                    <a:close/>
                    <a:moveTo>
                      <a:pt x="56" y="55"/>
                    </a:moveTo>
                    <a:lnTo>
                      <a:pt x="55" y="55"/>
                    </a:lnTo>
                    <a:lnTo>
                      <a:pt x="55" y="56"/>
                    </a:lnTo>
                    <a:lnTo>
                      <a:pt x="53" y="56"/>
                    </a:lnTo>
                    <a:lnTo>
                      <a:pt x="53" y="46"/>
                    </a:lnTo>
                    <a:lnTo>
                      <a:pt x="53" y="42"/>
                    </a:lnTo>
                    <a:cubicBezTo>
                      <a:pt x="53" y="42"/>
                      <a:pt x="53" y="42"/>
                      <a:pt x="53" y="42"/>
                    </a:cubicBezTo>
                    <a:lnTo>
                      <a:pt x="56" y="37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58" y="55"/>
                    </a:lnTo>
                    <a:lnTo>
                      <a:pt x="56" y="55"/>
                    </a:lnTo>
                    <a:close/>
                    <a:moveTo>
                      <a:pt x="60" y="54"/>
                    </a:moveTo>
                    <a:lnTo>
                      <a:pt x="58" y="54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7" y="52"/>
                    </a:lnTo>
                    <a:lnTo>
                      <a:pt x="60" y="54"/>
                    </a:lnTo>
                    <a:close/>
                    <a:moveTo>
                      <a:pt x="72" y="47"/>
                    </a:moveTo>
                    <a:lnTo>
                      <a:pt x="70" y="47"/>
                    </a:lnTo>
                    <a:lnTo>
                      <a:pt x="70" y="51"/>
                    </a:lnTo>
                    <a:lnTo>
                      <a:pt x="68" y="52"/>
                    </a:lnTo>
                    <a:lnTo>
                      <a:pt x="65" y="40"/>
                    </a:lnTo>
                    <a:lnTo>
                      <a:pt x="72" y="43"/>
                    </a:lnTo>
                    <a:lnTo>
                      <a:pt x="72" y="47"/>
                    </a:lnTo>
                    <a:close/>
                    <a:moveTo>
                      <a:pt x="190" y="58"/>
                    </a:moveTo>
                    <a:lnTo>
                      <a:pt x="187" y="58"/>
                    </a:lnTo>
                    <a:lnTo>
                      <a:pt x="187" y="56"/>
                    </a:lnTo>
                    <a:cubicBezTo>
                      <a:pt x="187" y="53"/>
                      <a:pt x="185" y="51"/>
                      <a:pt x="182" y="51"/>
                    </a:cubicBezTo>
                    <a:lnTo>
                      <a:pt x="182" y="46"/>
                    </a:lnTo>
                    <a:cubicBezTo>
                      <a:pt x="182" y="45"/>
                      <a:pt x="183" y="45"/>
                      <a:pt x="183" y="45"/>
                    </a:cubicBezTo>
                    <a:lnTo>
                      <a:pt x="189" y="45"/>
                    </a:lnTo>
                    <a:cubicBezTo>
                      <a:pt x="189" y="45"/>
                      <a:pt x="189" y="45"/>
                      <a:pt x="189" y="45"/>
                    </a:cubicBezTo>
                    <a:cubicBezTo>
                      <a:pt x="189" y="45"/>
                      <a:pt x="189" y="46"/>
                      <a:pt x="190" y="46"/>
                    </a:cubicBezTo>
                    <a:lnTo>
                      <a:pt x="190" y="58"/>
                    </a:lnTo>
                    <a:close/>
                    <a:moveTo>
                      <a:pt x="194" y="58"/>
                    </a:moveTo>
                    <a:lnTo>
                      <a:pt x="196" y="57"/>
                    </a:lnTo>
                    <a:lnTo>
                      <a:pt x="197" y="58"/>
                    </a:lnTo>
                    <a:lnTo>
                      <a:pt x="194" y="58"/>
                    </a:lnTo>
                    <a:close/>
                    <a:moveTo>
                      <a:pt x="199" y="58"/>
                    </a:moveTo>
                    <a:lnTo>
                      <a:pt x="198" y="58"/>
                    </a:lnTo>
                    <a:lnTo>
                      <a:pt x="196" y="57"/>
                    </a:lnTo>
                    <a:lnTo>
                      <a:pt x="199" y="55"/>
                    </a:lnTo>
                    <a:lnTo>
                      <a:pt x="199" y="58"/>
                    </a:lnTo>
                    <a:close/>
                    <a:moveTo>
                      <a:pt x="199" y="54"/>
                    </a:moveTo>
                    <a:lnTo>
                      <a:pt x="196" y="56"/>
                    </a:lnTo>
                    <a:lnTo>
                      <a:pt x="191" y="52"/>
                    </a:lnTo>
                    <a:lnTo>
                      <a:pt x="191" y="53"/>
                    </a:lnTo>
                    <a:lnTo>
                      <a:pt x="195" y="57"/>
                    </a:lnTo>
                    <a:lnTo>
                      <a:pt x="193" y="58"/>
                    </a:lnTo>
                    <a:lnTo>
                      <a:pt x="191" y="58"/>
                    </a:lnTo>
                    <a:lnTo>
                      <a:pt x="191" y="50"/>
                    </a:lnTo>
                    <a:cubicBezTo>
                      <a:pt x="193" y="52"/>
                      <a:pt x="195" y="54"/>
                      <a:pt x="199" y="54"/>
                    </a:cubicBezTo>
                    <a:lnTo>
                      <a:pt x="199" y="54"/>
                    </a:lnTo>
                    <a:close/>
                    <a:moveTo>
                      <a:pt x="203" y="58"/>
                    </a:moveTo>
                    <a:lnTo>
                      <a:pt x="204" y="57"/>
                    </a:lnTo>
                    <a:lnTo>
                      <a:pt x="205" y="58"/>
                    </a:lnTo>
                    <a:lnTo>
                      <a:pt x="203" y="58"/>
                    </a:lnTo>
                    <a:close/>
                    <a:moveTo>
                      <a:pt x="208" y="58"/>
                    </a:moveTo>
                    <a:lnTo>
                      <a:pt x="206" y="58"/>
                    </a:lnTo>
                    <a:lnTo>
                      <a:pt x="204" y="56"/>
                    </a:lnTo>
                    <a:lnTo>
                      <a:pt x="208" y="53"/>
                    </a:lnTo>
                    <a:lnTo>
                      <a:pt x="208" y="58"/>
                    </a:lnTo>
                    <a:close/>
                    <a:moveTo>
                      <a:pt x="208" y="52"/>
                    </a:moveTo>
                    <a:lnTo>
                      <a:pt x="204" y="56"/>
                    </a:lnTo>
                    <a:lnTo>
                      <a:pt x="201" y="54"/>
                    </a:lnTo>
                    <a:lnTo>
                      <a:pt x="201" y="55"/>
                    </a:lnTo>
                    <a:lnTo>
                      <a:pt x="203" y="57"/>
                    </a:lnTo>
                    <a:lnTo>
                      <a:pt x="201" y="58"/>
                    </a:lnTo>
                    <a:lnTo>
                      <a:pt x="200" y="58"/>
                    </a:lnTo>
                    <a:lnTo>
                      <a:pt x="200" y="48"/>
                    </a:lnTo>
                    <a:cubicBezTo>
                      <a:pt x="201" y="53"/>
                      <a:pt x="202" y="54"/>
                      <a:pt x="202" y="54"/>
                    </a:cubicBezTo>
                    <a:lnTo>
                      <a:pt x="202" y="54"/>
                    </a:lnTo>
                    <a:cubicBezTo>
                      <a:pt x="204" y="53"/>
                      <a:pt x="207" y="52"/>
                      <a:pt x="208" y="50"/>
                    </a:cubicBezTo>
                    <a:lnTo>
                      <a:pt x="208" y="52"/>
                    </a:lnTo>
                    <a:close/>
                    <a:moveTo>
                      <a:pt x="212" y="58"/>
                    </a:moveTo>
                    <a:lnTo>
                      <a:pt x="209" y="58"/>
                    </a:lnTo>
                    <a:lnTo>
                      <a:pt x="209" y="46"/>
                    </a:lnTo>
                    <a:cubicBezTo>
                      <a:pt x="209" y="46"/>
                      <a:pt x="210" y="45"/>
                      <a:pt x="210" y="45"/>
                    </a:cubicBezTo>
                    <a:cubicBezTo>
                      <a:pt x="210" y="44"/>
                      <a:pt x="209" y="44"/>
                      <a:pt x="209" y="44"/>
                    </a:cubicBezTo>
                    <a:lnTo>
                      <a:pt x="212" y="44"/>
                    </a:lnTo>
                    <a:cubicBezTo>
                      <a:pt x="212" y="44"/>
                      <a:pt x="212" y="44"/>
                      <a:pt x="212" y="45"/>
                    </a:cubicBezTo>
                    <a:cubicBezTo>
                      <a:pt x="212" y="45"/>
                      <a:pt x="212" y="46"/>
                      <a:pt x="212" y="46"/>
                    </a:cubicBezTo>
                    <a:lnTo>
                      <a:pt x="212" y="58"/>
                    </a:lnTo>
                    <a:close/>
                    <a:moveTo>
                      <a:pt x="216" y="58"/>
                    </a:moveTo>
                    <a:lnTo>
                      <a:pt x="218" y="57"/>
                    </a:lnTo>
                    <a:lnTo>
                      <a:pt x="219" y="58"/>
                    </a:lnTo>
                    <a:lnTo>
                      <a:pt x="216" y="58"/>
                    </a:lnTo>
                    <a:close/>
                    <a:moveTo>
                      <a:pt x="221" y="58"/>
                    </a:moveTo>
                    <a:lnTo>
                      <a:pt x="220" y="58"/>
                    </a:lnTo>
                    <a:lnTo>
                      <a:pt x="219" y="57"/>
                    </a:lnTo>
                    <a:lnTo>
                      <a:pt x="221" y="55"/>
                    </a:lnTo>
                    <a:lnTo>
                      <a:pt x="221" y="58"/>
                    </a:lnTo>
                    <a:close/>
                    <a:moveTo>
                      <a:pt x="221" y="54"/>
                    </a:moveTo>
                    <a:lnTo>
                      <a:pt x="218" y="56"/>
                    </a:lnTo>
                    <a:lnTo>
                      <a:pt x="214" y="52"/>
                    </a:lnTo>
                    <a:lnTo>
                      <a:pt x="214" y="53"/>
                    </a:lnTo>
                    <a:lnTo>
                      <a:pt x="217" y="57"/>
                    </a:lnTo>
                    <a:lnTo>
                      <a:pt x="215" y="58"/>
                    </a:lnTo>
                    <a:lnTo>
                      <a:pt x="213" y="58"/>
                    </a:lnTo>
                    <a:lnTo>
                      <a:pt x="213" y="50"/>
                    </a:lnTo>
                    <a:cubicBezTo>
                      <a:pt x="215" y="52"/>
                      <a:pt x="218" y="54"/>
                      <a:pt x="221" y="54"/>
                    </a:cubicBezTo>
                    <a:close/>
                    <a:moveTo>
                      <a:pt x="225" y="58"/>
                    </a:moveTo>
                    <a:lnTo>
                      <a:pt x="226" y="57"/>
                    </a:lnTo>
                    <a:lnTo>
                      <a:pt x="227" y="58"/>
                    </a:lnTo>
                    <a:lnTo>
                      <a:pt x="225" y="58"/>
                    </a:lnTo>
                    <a:close/>
                    <a:moveTo>
                      <a:pt x="230" y="58"/>
                    </a:moveTo>
                    <a:lnTo>
                      <a:pt x="229" y="58"/>
                    </a:lnTo>
                    <a:lnTo>
                      <a:pt x="226" y="56"/>
                    </a:lnTo>
                    <a:lnTo>
                      <a:pt x="230" y="53"/>
                    </a:lnTo>
                    <a:lnTo>
                      <a:pt x="230" y="58"/>
                    </a:lnTo>
                    <a:close/>
                    <a:moveTo>
                      <a:pt x="230" y="52"/>
                    </a:moveTo>
                    <a:lnTo>
                      <a:pt x="226" y="56"/>
                    </a:lnTo>
                    <a:lnTo>
                      <a:pt x="223" y="54"/>
                    </a:lnTo>
                    <a:lnTo>
                      <a:pt x="223" y="55"/>
                    </a:lnTo>
                    <a:lnTo>
                      <a:pt x="225" y="57"/>
                    </a:lnTo>
                    <a:lnTo>
                      <a:pt x="224" y="58"/>
                    </a:lnTo>
                    <a:lnTo>
                      <a:pt x="222" y="58"/>
                    </a:lnTo>
                    <a:lnTo>
                      <a:pt x="222" y="48"/>
                    </a:lnTo>
                    <a:cubicBezTo>
                      <a:pt x="223" y="53"/>
                      <a:pt x="224" y="54"/>
                      <a:pt x="224" y="54"/>
                    </a:cubicBezTo>
                    <a:lnTo>
                      <a:pt x="224" y="54"/>
                    </a:lnTo>
                    <a:cubicBezTo>
                      <a:pt x="227" y="53"/>
                      <a:pt x="229" y="52"/>
                      <a:pt x="230" y="50"/>
                    </a:cubicBezTo>
                    <a:lnTo>
                      <a:pt x="230" y="52"/>
                    </a:lnTo>
                    <a:close/>
                    <a:moveTo>
                      <a:pt x="236" y="58"/>
                    </a:moveTo>
                    <a:lnTo>
                      <a:pt x="232" y="58"/>
                    </a:lnTo>
                    <a:lnTo>
                      <a:pt x="232" y="46"/>
                    </a:lnTo>
                    <a:cubicBezTo>
                      <a:pt x="232" y="46"/>
                      <a:pt x="232" y="45"/>
                      <a:pt x="232" y="45"/>
                    </a:cubicBezTo>
                    <a:cubicBezTo>
                      <a:pt x="232" y="45"/>
                      <a:pt x="232" y="44"/>
                      <a:pt x="232" y="44"/>
                    </a:cubicBezTo>
                    <a:cubicBezTo>
                      <a:pt x="233" y="44"/>
                      <a:pt x="235" y="44"/>
                      <a:pt x="236" y="44"/>
                    </a:cubicBezTo>
                    <a:lnTo>
                      <a:pt x="236" y="58"/>
                    </a:lnTo>
                    <a:close/>
                    <a:moveTo>
                      <a:pt x="247" y="41"/>
                    </a:moveTo>
                    <a:cubicBezTo>
                      <a:pt x="246" y="41"/>
                      <a:pt x="245" y="41"/>
                      <a:pt x="244" y="41"/>
                    </a:cubicBezTo>
                    <a:cubicBezTo>
                      <a:pt x="244" y="40"/>
                      <a:pt x="244" y="39"/>
                      <a:pt x="244" y="38"/>
                    </a:cubicBezTo>
                    <a:cubicBezTo>
                      <a:pt x="245" y="38"/>
                      <a:pt x="246" y="38"/>
                      <a:pt x="247" y="38"/>
                    </a:cubicBezTo>
                    <a:cubicBezTo>
                      <a:pt x="247" y="39"/>
                      <a:pt x="247" y="40"/>
                      <a:pt x="247" y="41"/>
                    </a:cubicBezTo>
                    <a:close/>
                    <a:moveTo>
                      <a:pt x="254" y="41"/>
                    </a:moveTo>
                    <a:cubicBezTo>
                      <a:pt x="253" y="41"/>
                      <a:pt x="253" y="41"/>
                      <a:pt x="252" y="41"/>
                    </a:cubicBezTo>
                    <a:cubicBezTo>
                      <a:pt x="252" y="40"/>
                      <a:pt x="252" y="39"/>
                      <a:pt x="252" y="38"/>
                    </a:cubicBezTo>
                    <a:cubicBezTo>
                      <a:pt x="253" y="38"/>
                      <a:pt x="253" y="38"/>
                      <a:pt x="254" y="38"/>
                    </a:cubicBezTo>
                    <a:cubicBezTo>
                      <a:pt x="254" y="39"/>
                      <a:pt x="254" y="40"/>
                      <a:pt x="254" y="41"/>
                    </a:cubicBezTo>
                    <a:close/>
                    <a:moveTo>
                      <a:pt x="262" y="41"/>
                    </a:moveTo>
                    <a:cubicBezTo>
                      <a:pt x="261" y="41"/>
                      <a:pt x="260" y="41"/>
                      <a:pt x="259" y="41"/>
                    </a:cubicBezTo>
                    <a:cubicBezTo>
                      <a:pt x="259" y="40"/>
                      <a:pt x="259" y="39"/>
                      <a:pt x="259" y="38"/>
                    </a:cubicBezTo>
                    <a:cubicBezTo>
                      <a:pt x="260" y="38"/>
                      <a:pt x="261" y="38"/>
                      <a:pt x="262" y="38"/>
                    </a:cubicBezTo>
                    <a:cubicBezTo>
                      <a:pt x="262" y="39"/>
                      <a:pt x="262" y="40"/>
                      <a:pt x="262" y="41"/>
                    </a:cubicBezTo>
                    <a:close/>
                    <a:moveTo>
                      <a:pt x="269" y="41"/>
                    </a:moveTo>
                    <a:cubicBezTo>
                      <a:pt x="268" y="41"/>
                      <a:pt x="268" y="41"/>
                      <a:pt x="267" y="41"/>
                    </a:cubicBezTo>
                    <a:cubicBezTo>
                      <a:pt x="267" y="40"/>
                      <a:pt x="267" y="39"/>
                      <a:pt x="267" y="38"/>
                    </a:cubicBezTo>
                    <a:cubicBezTo>
                      <a:pt x="267" y="38"/>
                      <a:pt x="268" y="38"/>
                      <a:pt x="269" y="38"/>
                    </a:cubicBezTo>
                    <a:cubicBezTo>
                      <a:pt x="269" y="39"/>
                      <a:pt x="269" y="40"/>
                      <a:pt x="269" y="41"/>
                    </a:cubicBezTo>
                    <a:close/>
                    <a:moveTo>
                      <a:pt x="364" y="53"/>
                    </a:moveTo>
                    <a:cubicBezTo>
                      <a:pt x="363" y="53"/>
                      <a:pt x="362" y="53"/>
                      <a:pt x="361" y="53"/>
                    </a:cubicBezTo>
                    <a:lnTo>
                      <a:pt x="361" y="49"/>
                    </a:lnTo>
                    <a:lnTo>
                      <a:pt x="358" y="49"/>
                    </a:lnTo>
                    <a:lnTo>
                      <a:pt x="358" y="46"/>
                    </a:lnTo>
                    <a:lnTo>
                      <a:pt x="362" y="46"/>
                    </a:lnTo>
                    <a:cubicBezTo>
                      <a:pt x="363" y="46"/>
                      <a:pt x="364" y="47"/>
                      <a:pt x="364" y="47"/>
                    </a:cubicBezTo>
                    <a:lnTo>
                      <a:pt x="364" y="53"/>
                    </a:lnTo>
                    <a:close/>
                  </a:path>
                </a:pathLst>
              </a:custGeom>
              <a:solidFill>
                <a:srgbClr val="55D7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  <p:sp>
            <p:nvSpPr>
              <p:cNvPr id="119" name="Прямоугольник 118"/>
              <p:cNvSpPr/>
              <p:nvPr/>
            </p:nvSpPr>
            <p:spPr>
              <a:xfrm>
                <a:off x="-3797613" y="2216029"/>
                <a:ext cx="17035976" cy="77909"/>
              </a:xfrm>
              <a:prstGeom prst="rect">
                <a:avLst/>
              </a:prstGeom>
              <a:solidFill>
                <a:srgbClr val="55D7B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2394"/>
              </a:p>
            </p:txBody>
          </p:sp>
          <p:sp>
            <p:nvSpPr>
              <p:cNvPr id="121" name="Freeform 117"/>
              <p:cNvSpPr>
                <a:spLocks/>
              </p:cNvSpPr>
              <p:nvPr/>
            </p:nvSpPr>
            <p:spPr bwMode="auto">
              <a:xfrm>
                <a:off x="9962092" y="1323353"/>
                <a:ext cx="789000" cy="380664"/>
              </a:xfrm>
              <a:custGeom>
                <a:avLst/>
                <a:gdLst>
                  <a:gd name="T0" fmla="*/ 43 w 1004"/>
                  <a:gd name="T1" fmla="*/ 68 h 485"/>
                  <a:gd name="T2" fmla="*/ 115 w 1004"/>
                  <a:gd name="T3" fmla="*/ 102 h 485"/>
                  <a:gd name="T4" fmla="*/ 197 w 1004"/>
                  <a:gd name="T5" fmla="*/ 137 h 485"/>
                  <a:gd name="T6" fmla="*/ 261 w 1004"/>
                  <a:gd name="T7" fmla="*/ 166 h 485"/>
                  <a:gd name="T8" fmla="*/ 323 w 1004"/>
                  <a:gd name="T9" fmla="*/ 193 h 485"/>
                  <a:gd name="T10" fmla="*/ 389 w 1004"/>
                  <a:gd name="T11" fmla="*/ 223 h 485"/>
                  <a:gd name="T12" fmla="*/ 397 w 1004"/>
                  <a:gd name="T13" fmla="*/ 234 h 485"/>
                  <a:gd name="T14" fmla="*/ 354 w 1004"/>
                  <a:gd name="T15" fmla="*/ 251 h 485"/>
                  <a:gd name="T16" fmla="*/ 342 w 1004"/>
                  <a:gd name="T17" fmla="*/ 260 h 485"/>
                  <a:gd name="T18" fmla="*/ 323 w 1004"/>
                  <a:gd name="T19" fmla="*/ 295 h 485"/>
                  <a:gd name="T20" fmla="*/ 309 w 1004"/>
                  <a:gd name="T21" fmla="*/ 302 h 485"/>
                  <a:gd name="T22" fmla="*/ 302 w 1004"/>
                  <a:gd name="T23" fmla="*/ 304 h 485"/>
                  <a:gd name="T24" fmla="*/ 313 w 1004"/>
                  <a:gd name="T25" fmla="*/ 311 h 485"/>
                  <a:gd name="T26" fmla="*/ 310 w 1004"/>
                  <a:gd name="T27" fmla="*/ 375 h 485"/>
                  <a:gd name="T28" fmla="*/ 298 w 1004"/>
                  <a:gd name="T29" fmla="*/ 400 h 485"/>
                  <a:gd name="T30" fmla="*/ 327 w 1004"/>
                  <a:gd name="T31" fmla="*/ 391 h 485"/>
                  <a:gd name="T32" fmla="*/ 311 w 1004"/>
                  <a:gd name="T33" fmla="*/ 412 h 485"/>
                  <a:gd name="T34" fmla="*/ 302 w 1004"/>
                  <a:gd name="T35" fmla="*/ 436 h 485"/>
                  <a:gd name="T36" fmla="*/ 330 w 1004"/>
                  <a:gd name="T37" fmla="*/ 456 h 485"/>
                  <a:gd name="T38" fmla="*/ 351 w 1004"/>
                  <a:gd name="T39" fmla="*/ 431 h 485"/>
                  <a:gd name="T40" fmla="*/ 377 w 1004"/>
                  <a:gd name="T41" fmla="*/ 442 h 485"/>
                  <a:gd name="T42" fmla="*/ 395 w 1004"/>
                  <a:gd name="T43" fmla="*/ 456 h 485"/>
                  <a:gd name="T44" fmla="*/ 414 w 1004"/>
                  <a:gd name="T45" fmla="*/ 460 h 485"/>
                  <a:gd name="T46" fmla="*/ 417 w 1004"/>
                  <a:gd name="T47" fmla="*/ 433 h 485"/>
                  <a:gd name="T48" fmla="*/ 419 w 1004"/>
                  <a:gd name="T49" fmla="*/ 458 h 485"/>
                  <a:gd name="T50" fmla="*/ 451 w 1004"/>
                  <a:gd name="T51" fmla="*/ 464 h 485"/>
                  <a:gd name="T52" fmla="*/ 434 w 1004"/>
                  <a:gd name="T53" fmla="*/ 423 h 485"/>
                  <a:gd name="T54" fmla="*/ 451 w 1004"/>
                  <a:gd name="T55" fmla="*/ 401 h 485"/>
                  <a:gd name="T56" fmla="*/ 470 w 1004"/>
                  <a:gd name="T57" fmla="*/ 430 h 485"/>
                  <a:gd name="T58" fmla="*/ 501 w 1004"/>
                  <a:gd name="T59" fmla="*/ 396 h 485"/>
                  <a:gd name="T60" fmla="*/ 514 w 1004"/>
                  <a:gd name="T61" fmla="*/ 354 h 485"/>
                  <a:gd name="T62" fmla="*/ 523 w 1004"/>
                  <a:gd name="T63" fmla="*/ 318 h 485"/>
                  <a:gd name="T64" fmla="*/ 548 w 1004"/>
                  <a:gd name="T65" fmla="*/ 320 h 485"/>
                  <a:gd name="T66" fmla="*/ 563 w 1004"/>
                  <a:gd name="T67" fmla="*/ 309 h 485"/>
                  <a:gd name="T68" fmla="*/ 599 w 1004"/>
                  <a:gd name="T69" fmla="*/ 317 h 485"/>
                  <a:gd name="T70" fmla="*/ 637 w 1004"/>
                  <a:gd name="T71" fmla="*/ 335 h 485"/>
                  <a:gd name="T72" fmla="*/ 687 w 1004"/>
                  <a:gd name="T73" fmla="*/ 356 h 485"/>
                  <a:gd name="T74" fmla="*/ 769 w 1004"/>
                  <a:gd name="T75" fmla="*/ 393 h 485"/>
                  <a:gd name="T76" fmla="*/ 809 w 1004"/>
                  <a:gd name="T77" fmla="*/ 411 h 485"/>
                  <a:gd name="T78" fmla="*/ 888 w 1004"/>
                  <a:gd name="T79" fmla="*/ 446 h 485"/>
                  <a:gd name="T80" fmla="*/ 972 w 1004"/>
                  <a:gd name="T81" fmla="*/ 485 h 485"/>
                  <a:gd name="T82" fmla="*/ 989 w 1004"/>
                  <a:gd name="T83" fmla="*/ 408 h 485"/>
                  <a:gd name="T84" fmla="*/ 1004 w 1004"/>
                  <a:gd name="T85" fmla="*/ 356 h 485"/>
                  <a:gd name="T86" fmla="*/ 941 w 1004"/>
                  <a:gd name="T87" fmla="*/ 333 h 485"/>
                  <a:gd name="T88" fmla="*/ 850 w 1004"/>
                  <a:gd name="T89" fmla="*/ 292 h 485"/>
                  <a:gd name="T90" fmla="*/ 722 w 1004"/>
                  <a:gd name="T91" fmla="*/ 242 h 485"/>
                  <a:gd name="T92" fmla="*/ 691 w 1004"/>
                  <a:gd name="T93" fmla="*/ 229 h 485"/>
                  <a:gd name="T94" fmla="*/ 575 w 1004"/>
                  <a:gd name="T95" fmla="*/ 178 h 485"/>
                  <a:gd name="T96" fmla="*/ 545 w 1004"/>
                  <a:gd name="T97" fmla="*/ 200 h 485"/>
                  <a:gd name="T98" fmla="*/ 527 w 1004"/>
                  <a:gd name="T99" fmla="*/ 188 h 485"/>
                  <a:gd name="T100" fmla="*/ 541 w 1004"/>
                  <a:gd name="T101" fmla="*/ 184 h 485"/>
                  <a:gd name="T102" fmla="*/ 525 w 1004"/>
                  <a:gd name="T103" fmla="*/ 169 h 485"/>
                  <a:gd name="T104" fmla="*/ 515 w 1004"/>
                  <a:gd name="T105" fmla="*/ 159 h 485"/>
                  <a:gd name="T106" fmla="*/ 507 w 1004"/>
                  <a:gd name="T107" fmla="*/ 174 h 485"/>
                  <a:gd name="T108" fmla="*/ 487 w 1004"/>
                  <a:gd name="T109" fmla="*/ 158 h 485"/>
                  <a:gd name="T110" fmla="*/ 469 w 1004"/>
                  <a:gd name="T111" fmla="*/ 136 h 485"/>
                  <a:gd name="T112" fmla="*/ 360 w 1004"/>
                  <a:gd name="T113" fmla="*/ 88 h 485"/>
                  <a:gd name="T114" fmla="*/ 303 w 1004"/>
                  <a:gd name="T115" fmla="*/ 67 h 485"/>
                  <a:gd name="T116" fmla="*/ 245 w 1004"/>
                  <a:gd name="T117" fmla="*/ 40 h 485"/>
                  <a:gd name="T118" fmla="*/ 145 w 1004"/>
                  <a:gd name="T119" fmla="*/ 1 h 485"/>
                  <a:gd name="T120" fmla="*/ 94 w 1004"/>
                  <a:gd name="T121" fmla="*/ 16 h 485"/>
                  <a:gd name="T122" fmla="*/ 10 w 1004"/>
                  <a:gd name="T123" fmla="*/ 45 h 485"/>
                  <a:gd name="T124" fmla="*/ 0 w 1004"/>
                  <a:gd name="T125" fmla="*/ 48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04" h="485">
                    <a:moveTo>
                      <a:pt x="5" y="52"/>
                    </a:moveTo>
                    <a:cubicBezTo>
                      <a:pt x="8" y="54"/>
                      <a:pt x="12" y="54"/>
                      <a:pt x="15" y="56"/>
                    </a:cubicBezTo>
                    <a:cubicBezTo>
                      <a:pt x="24" y="60"/>
                      <a:pt x="34" y="64"/>
                      <a:pt x="43" y="68"/>
                    </a:cubicBezTo>
                    <a:cubicBezTo>
                      <a:pt x="56" y="74"/>
                      <a:pt x="68" y="79"/>
                      <a:pt x="80" y="85"/>
                    </a:cubicBezTo>
                    <a:cubicBezTo>
                      <a:pt x="88" y="88"/>
                      <a:pt x="96" y="92"/>
                      <a:pt x="104" y="96"/>
                    </a:cubicBezTo>
                    <a:cubicBezTo>
                      <a:pt x="108" y="97"/>
                      <a:pt x="111" y="100"/>
                      <a:pt x="115" y="102"/>
                    </a:cubicBezTo>
                    <a:cubicBezTo>
                      <a:pt x="120" y="104"/>
                      <a:pt x="126" y="105"/>
                      <a:pt x="131" y="108"/>
                    </a:cubicBezTo>
                    <a:cubicBezTo>
                      <a:pt x="139" y="111"/>
                      <a:pt x="147" y="114"/>
                      <a:pt x="155" y="118"/>
                    </a:cubicBezTo>
                    <a:cubicBezTo>
                      <a:pt x="169" y="124"/>
                      <a:pt x="183" y="130"/>
                      <a:pt x="197" y="137"/>
                    </a:cubicBezTo>
                    <a:cubicBezTo>
                      <a:pt x="207" y="141"/>
                      <a:pt x="218" y="146"/>
                      <a:pt x="228" y="151"/>
                    </a:cubicBezTo>
                    <a:cubicBezTo>
                      <a:pt x="231" y="152"/>
                      <a:pt x="234" y="155"/>
                      <a:pt x="237" y="156"/>
                    </a:cubicBezTo>
                    <a:cubicBezTo>
                      <a:pt x="245" y="159"/>
                      <a:pt x="253" y="162"/>
                      <a:pt x="261" y="166"/>
                    </a:cubicBezTo>
                    <a:cubicBezTo>
                      <a:pt x="271" y="170"/>
                      <a:pt x="282" y="175"/>
                      <a:pt x="293" y="180"/>
                    </a:cubicBezTo>
                    <a:cubicBezTo>
                      <a:pt x="298" y="182"/>
                      <a:pt x="302" y="185"/>
                      <a:pt x="307" y="187"/>
                    </a:cubicBezTo>
                    <a:cubicBezTo>
                      <a:pt x="312" y="189"/>
                      <a:pt x="318" y="191"/>
                      <a:pt x="323" y="193"/>
                    </a:cubicBezTo>
                    <a:cubicBezTo>
                      <a:pt x="333" y="197"/>
                      <a:pt x="342" y="202"/>
                      <a:pt x="352" y="206"/>
                    </a:cubicBezTo>
                    <a:cubicBezTo>
                      <a:pt x="355" y="207"/>
                      <a:pt x="358" y="209"/>
                      <a:pt x="361" y="210"/>
                    </a:cubicBezTo>
                    <a:lnTo>
                      <a:pt x="389" y="223"/>
                    </a:lnTo>
                    <a:lnTo>
                      <a:pt x="391" y="225"/>
                    </a:lnTo>
                    <a:cubicBezTo>
                      <a:pt x="393" y="228"/>
                      <a:pt x="395" y="231"/>
                      <a:pt x="398" y="233"/>
                    </a:cubicBezTo>
                    <a:cubicBezTo>
                      <a:pt x="398" y="234"/>
                      <a:pt x="398" y="234"/>
                      <a:pt x="397" y="234"/>
                    </a:cubicBezTo>
                    <a:cubicBezTo>
                      <a:pt x="397" y="234"/>
                      <a:pt x="369" y="241"/>
                      <a:pt x="369" y="242"/>
                    </a:cubicBezTo>
                    <a:cubicBezTo>
                      <a:pt x="366" y="243"/>
                      <a:pt x="364" y="245"/>
                      <a:pt x="361" y="246"/>
                    </a:cubicBezTo>
                    <a:cubicBezTo>
                      <a:pt x="359" y="248"/>
                      <a:pt x="357" y="250"/>
                      <a:pt x="354" y="251"/>
                    </a:cubicBezTo>
                    <a:cubicBezTo>
                      <a:pt x="354" y="251"/>
                      <a:pt x="354" y="252"/>
                      <a:pt x="354" y="252"/>
                    </a:cubicBezTo>
                    <a:cubicBezTo>
                      <a:pt x="349" y="255"/>
                      <a:pt x="346" y="258"/>
                      <a:pt x="346" y="258"/>
                    </a:cubicBezTo>
                    <a:cubicBezTo>
                      <a:pt x="344" y="259"/>
                      <a:pt x="343" y="260"/>
                      <a:pt x="342" y="260"/>
                    </a:cubicBezTo>
                    <a:cubicBezTo>
                      <a:pt x="338" y="261"/>
                      <a:pt x="336" y="264"/>
                      <a:pt x="336" y="269"/>
                    </a:cubicBezTo>
                    <a:cubicBezTo>
                      <a:pt x="335" y="273"/>
                      <a:pt x="334" y="278"/>
                      <a:pt x="334" y="283"/>
                    </a:cubicBezTo>
                    <a:cubicBezTo>
                      <a:pt x="333" y="290"/>
                      <a:pt x="330" y="294"/>
                      <a:pt x="323" y="295"/>
                    </a:cubicBezTo>
                    <a:cubicBezTo>
                      <a:pt x="322" y="296"/>
                      <a:pt x="320" y="297"/>
                      <a:pt x="318" y="298"/>
                    </a:cubicBezTo>
                    <a:cubicBezTo>
                      <a:pt x="317" y="298"/>
                      <a:pt x="316" y="298"/>
                      <a:pt x="315" y="298"/>
                    </a:cubicBezTo>
                    <a:cubicBezTo>
                      <a:pt x="310" y="296"/>
                      <a:pt x="308" y="297"/>
                      <a:pt x="309" y="302"/>
                    </a:cubicBezTo>
                    <a:cubicBezTo>
                      <a:pt x="309" y="303"/>
                      <a:pt x="309" y="303"/>
                      <a:pt x="309" y="304"/>
                    </a:cubicBezTo>
                    <a:cubicBezTo>
                      <a:pt x="308" y="304"/>
                      <a:pt x="308" y="304"/>
                      <a:pt x="307" y="304"/>
                    </a:cubicBezTo>
                    <a:cubicBezTo>
                      <a:pt x="305" y="302"/>
                      <a:pt x="303" y="302"/>
                      <a:pt x="302" y="304"/>
                    </a:cubicBezTo>
                    <a:cubicBezTo>
                      <a:pt x="300" y="306"/>
                      <a:pt x="302" y="307"/>
                      <a:pt x="303" y="309"/>
                    </a:cubicBezTo>
                    <a:cubicBezTo>
                      <a:pt x="305" y="311"/>
                      <a:pt x="307" y="314"/>
                      <a:pt x="311" y="312"/>
                    </a:cubicBezTo>
                    <a:cubicBezTo>
                      <a:pt x="311" y="311"/>
                      <a:pt x="312" y="311"/>
                      <a:pt x="313" y="311"/>
                    </a:cubicBezTo>
                    <a:cubicBezTo>
                      <a:pt x="308" y="322"/>
                      <a:pt x="307" y="333"/>
                      <a:pt x="308" y="344"/>
                    </a:cubicBezTo>
                    <a:cubicBezTo>
                      <a:pt x="309" y="355"/>
                      <a:pt x="312" y="366"/>
                      <a:pt x="317" y="376"/>
                    </a:cubicBezTo>
                    <a:cubicBezTo>
                      <a:pt x="315" y="376"/>
                      <a:pt x="311" y="376"/>
                      <a:pt x="310" y="375"/>
                    </a:cubicBezTo>
                    <a:cubicBezTo>
                      <a:pt x="307" y="370"/>
                      <a:pt x="302" y="368"/>
                      <a:pt x="298" y="367"/>
                    </a:cubicBezTo>
                    <a:cubicBezTo>
                      <a:pt x="290" y="366"/>
                      <a:pt x="286" y="367"/>
                      <a:pt x="284" y="373"/>
                    </a:cubicBezTo>
                    <a:cubicBezTo>
                      <a:pt x="280" y="385"/>
                      <a:pt x="286" y="397"/>
                      <a:pt x="298" y="400"/>
                    </a:cubicBezTo>
                    <a:cubicBezTo>
                      <a:pt x="308" y="402"/>
                      <a:pt x="315" y="400"/>
                      <a:pt x="315" y="387"/>
                    </a:cubicBezTo>
                    <a:cubicBezTo>
                      <a:pt x="315" y="386"/>
                      <a:pt x="315" y="385"/>
                      <a:pt x="316" y="385"/>
                    </a:cubicBezTo>
                    <a:cubicBezTo>
                      <a:pt x="322" y="383"/>
                      <a:pt x="325" y="385"/>
                      <a:pt x="327" y="391"/>
                    </a:cubicBezTo>
                    <a:cubicBezTo>
                      <a:pt x="326" y="392"/>
                      <a:pt x="325" y="394"/>
                      <a:pt x="324" y="395"/>
                    </a:cubicBezTo>
                    <a:cubicBezTo>
                      <a:pt x="323" y="396"/>
                      <a:pt x="322" y="397"/>
                      <a:pt x="320" y="398"/>
                    </a:cubicBezTo>
                    <a:cubicBezTo>
                      <a:pt x="312" y="399"/>
                      <a:pt x="309" y="404"/>
                      <a:pt x="311" y="412"/>
                    </a:cubicBezTo>
                    <a:cubicBezTo>
                      <a:pt x="311" y="414"/>
                      <a:pt x="312" y="417"/>
                      <a:pt x="311" y="419"/>
                    </a:cubicBezTo>
                    <a:cubicBezTo>
                      <a:pt x="308" y="424"/>
                      <a:pt x="305" y="429"/>
                      <a:pt x="302" y="433"/>
                    </a:cubicBezTo>
                    <a:cubicBezTo>
                      <a:pt x="301" y="434"/>
                      <a:pt x="301" y="436"/>
                      <a:pt x="302" y="436"/>
                    </a:cubicBezTo>
                    <a:cubicBezTo>
                      <a:pt x="304" y="440"/>
                      <a:pt x="306" y="443"/>
                      <a:pt x="311" y="444"/>
                    </a:cubicBezTo>
                    <a:cubicBezTo>
                      <a:pt x="314" y="444"/>
                      <a:pt x="316" y="446"/>
                      <a:pt x="317" y="447"/>
                    </a:cubicBezTo>
                    <a:cubicBezTo>
                      <a:pt x="322" y="450"/>
                      <a:pt x="326" y="453"/>
                      <a:pt x="330" y="456"/>
                    </a:cubicBezTo>
                    <a:cubicBezTo>
                      <a:pt x="333" y="459"/>
                      <a:pt x="336" y="458"/>
                      <a:pt x="338" y="455"/>
                    </a:cubicBezTo>
                    <a:cubicBezTo>
                      <a:pt x="339" y="452"/>
                      <a:pt x="340" y="448"/>
                      <a:pt x="342" y="445"/>
                    </a:cubicBezTo>
                    <a:cubicBezTo>
                      <a:pt x="345" y="440"/>
                      <a:pt x="348" y="436"/>
                      <a:pt x="351" y="431"/>
                    </a:cubicBezTo>
                    <a:cubicBezTo>
                      <a:pt x="352" y="433"/>
                      <a:pt x="353" y="435"/>
                      <a:pt x="354" y="436"/>
                    </a:cubicBezTo>
                    <a:cubicBezTo>
                      <a:pt x="359" y="440"/>
                      <a:pt x="364" y="442"/>
                      <a:pt x="370" y="441"/>
                    </a:cubicBezTo>
                    <a:cubicBezTo>
                      <a:pt x="372" y="441"/>
                      <a:pt x="375" y="441"/>
                      <a:pt x="377" y="442"/>
                    </a:cubicBezTo>
                    <a:cubicBezTo>
                      <a:pt x="382" y="444"/>
                      <a:pt x="386" y="446"/>
                      <a:pt x="391" y="448"/>
                    </a:cubicBezTo>
                    <a:cubicBezTo>
                      <a:pt x="392" y="449"/>
                      <a:pt x="393" y="450"/>
                      <a:pt x="394" y="451"/>
                    </a:cubicBezTo>
                    <a:cubicBezTo>
                      <a:pt x="395" y="452"/>
                      <a:pt x="395" y="454"/>
                      <a:pt x="395" y="456"/>
                    </a:cubicBezTo>
                    <a:cubicBezTo>
                      <a:pt x="396" y="462"/>
                      <a:pt x="400" y="465"/>
                      <a:pt x="407" y="463"/>
                    </a:cubicBezTo>
                    <a:cubicBezTo>
                      <a:pt x="409" y="463"/>
                      <a:pt x="410" y="462"/>
                      <a:pt x="412" y="461"/>
                    </a:cubicBezTo>
                    <a:cubicBezTo>
                      <a:pt x="413" y="460"/>
                      <a:pt x="413" y="460"/>
                      <a:pt x="414" y="460"/>
                    </a:cubicBezTo>
                    <a:cubicBezTo>
                      <a:pt x="419" y="455"/>
                      <a:pt x="421" y="446"/>
                      <a:pt x="416" y="444"/>
                    </a:cubicBezTo>
                    <a:cubicBezTo>
                      <a:pt x="412" y="440"/>
                      <a:pt x="413" y="438"/>
                      <a:pt x="416" y="435"/>
                    </a:cubicBezTo>
                    <a:cubicBezTo>
                      <a:pt x="416" y="435"/>
                      <a:pt x="416" y="434"/>
                      <a:pt x="417" y="433"/>
                    </a:cubicBezTo>
                    <a:cubicBezTo>
                      <a:pt x="418" y="433"/>
                      <a:pt x="419" y="432"/>
                      <a:pt x="420" y="433"/>
                    </a:cubicBezTo>
                    <a:cubicBezTo>
                      <a:pt x="422" y="435"/>
                      <a:pt x="424" y="437"/>
                      <a:pt x="423" y="440"/>
                    </a:cubicBezTo>
                    <a:cubicBezTo>
                      <a:pt x="422" y="446"/>
                      <a:pt x="420" y="452"/>
                      <a:pt x="419" y="458"/>
                    </a:cubicBezTo>
                    <a:cubicBezTo>
                      <a:pt x="419" y="464"/>
                      <a:pt x="427" y="472"/>
                      <a:pt x="435" y="473"/>
                    </a:cubicBezTo>
                    <a:cubicBezTo>
                      <a:pt x="440" y="473"/>
                      <a:pt x="443" y="472"/>
                      <a:pt x="448" y="470"/>
                    </a:cubicBezTo>
                    <a:cubicBezTo>
                      <a:pt x="449" y="470"/>
                      <a:pt x="451" y="465"/>
                      <a:pt x="451" y="464"/>
                    </a:cubicBezTo>
                    <a:cubicBezTo>
                      <a:pt x="455" y="455"/>
                      <a:pt x="450" y="444"/>
                      <a:pt x="441" y="442"/>
                    </a:cubicBezTo>
                    <a:cubicBezTo>
                      <a:pt x="433" y="439"/>
                      <a:pt x="431" y="435"/>
                      <a:pt x="433" y="428"/>
                    </a:cubicBezTo>
                    <a:cubicBezTo>
                      <a:pt x="433" y="426"/>
                      <a:pt x="433" y="425"/>
                      <a:pt x="434" y="423"/>
                    </a:cubicBezTo>
                    <a:cubicBezTo>
                      <a:pt x="435" y="419"/>
                      <a:pt x="436" y="416"/>
                      <a:pt x="440" y="414"/>
                    </a:cubicBezTo>
                    <a:cubicBezTo>
                      <a:pt x="441" y="414"/>
                      <a:pt x="442" y="413"/>
                      <a:pt x="443" y="412"/>
                    </a:cubicBezTo>
                    <a:cubicBezTo>
                      <a:pt x="446" y="408"/>
                      <a:pt x="448" y="405"/>
                      <a:pt x="451" y="401"/>
                    </a:cubicBezTo>
                    <a:cubicBezTo>
                      <a:pt x="452" y="402"/>
                      <a:pt x="452" y="402"/>
                      <a:pt x="452" y="403"/>
                    </a:cubicBezTo>
                    <a:cubicBezTo>
                      <a:pt x="454" y="412"/>
                      <a:pt x="459" y="421"/>
                      <a:pt x="464" y="429"/>
                    </a:cubicBezTo>
                    <a:cubicBezTo>
                      <a:pt x="466" y="432"/>
                      <a:pt x="468" y="433"/>
                      <a:pt x="470" y="430"/>
                    </a:cubicBezTo>
                    <a:cubicBezTo>
                      <a:pt x="474" y="426"/>
                      <a:pt x="477" y="422"/>
                      <a:pt x="481" y="418"/>
                    </a:cubicBezTo>
                    <a:lnTo>
                      <a:pt x="481" y="418"/>
                    </a:lnTo>
                    <a:cubicBezTo>
                      <a:pt x="485" y="414"/>
                      <a:pt x="501" y="396"/>
                      <a:pt x="501" y="396"/>
                    </a:cubicBezTo>
                    <a:cubicBezTo>
                      <a:pt x="500" y="396"/>
                      <a:pt x="516" y="379"/>
                      <a:pt x="521" y="374"/>
                    </a:cubicBezTo>
                    <a:cubicBezTo>
                      <a:pt x="524" y="371"/>
                      <a:pt x="524" y="369"/>
                      <a:pt x="522" y="367"/>
                    </a:cubicBezTo>
                    <a:cubicBezTo>
                      <a:pt x="519" y="363"/>
                      <a:pt x="516" y="359"/>
                      <a:pt x="514" y="354"/>
                    </a:cubicBezTo>
                    <a:cubicBezTo>
                      <a:pt x="511" y="347"/>
                      <a:pt x="509" y="340"/>
                      <a:pt x="508" y="332"/>
                    </a:cubicBezTo>
                    <a:cubicBezTo>
                      <a:pt x="508" y="329"/>
                      <a:pt x="509" y="327"/>
                      <a:pt x="512" y="327"/>
                    </a:cubicBezTo>
                    <a:cubicBezTo>
                      <a:pt x="517" y="325"/>
                      <a:pt x="521" y="322"/>
                      <a:pt x="523" y="318"/>
                    </a:cubicBezTo>
                    <a:cubicBezTo>
                      <a:pt x="524" y="316"/>
                      <a:pt x="526" y="315"/>
                      <a:pt x="527" y="315"/>
                    </a:cubicBezTo>
                    <a:cubicBezTo>
                      <a:pt x="532" y="317"/>
                      <a:pt x="537" y="319"/>
                      <a:pt x="543" y="320"/>
                    </a:cubicBezTo>
                    <a:cubicBezTo>
                      <a:pt x="544" y="321"/>
                      <a:pt x="546" y="320"/>
                      <a:pt x="548" y="320"/>
                    </a:cubicBezTo>
                    <a:cubicBezTo>
                      <a:pt x="549" y="319"/>
                      <a:pt x="551" y="317"/>
                      <a:pt x="552" y="316"/>
                    </a:cubicBezTo>
                    <a:cubicBezTo>
                      <a:pt x="553" y="314"/>
                      <a:pt x="555" y="313"/>
                      <a:pt x="558" y="313"/>
                    </a:cubicBezTo>
                    <a:cubicBezTo>
                      <a:pt x="561" y="314"/>
                      <a:pt x="562" y="312"/>
                      <a:pt x="563" y="309"/>
                    </a:cubicBezTo>
                    <a:cubicBezTo>
                      <a:pt x="563" y="308"/>
                      <a:pt x="563" y="306"/>
                      <a:pt x="563" y="305"/>
                    </a:cubicBezTo>
                    <a:cubicBezTo>
                      <a:pt x="564" y="302"/>
                      <a:pt x="565" y="301"/>
                      <a:pt x="568" y="303"/>
                    </a:cubicBezTo>
                    <a:cubicBezTo>
                      <a:pt x="578" y="307"/>
                      <a:pt x="589" y="312"/>
                      <a:pt x="599" y="317"/>
                    </a:cubicBezTo>
                    <a:cubicBezTo>
                      <a:pt x="608" y="321"/>
                      <a:pt x="618" y="323"/>
                      <a:pt x="625" y="330"/>
                    </a:cubicBezTo>
                    <a:cubicBezTo>
                      <a:pt x="625" y="330"/>
                      <a:pt x="626" y="331"/>
                      <a:pt x="626" y="331"/>
                    </a:cubicBezTo>
                    <a:cubicBezTo>
                      <a:pt x="630" y="332"/>
                      <a:pt x="633" y="334"/>
                      <a:pt x="637" y="335"/>
                    </a:cubicBezTo>
                    <a:cubicBezTo>
                      <a:pt x="640" y="336"/>
                      <a:pt x="644" y="337"/>
                      <a:pt x="647" y="338"/>
                    </a:cubicBezTo>
                    <a:cubicBezTo>
                      <a:pt x="652" y="340"/>
                      <a:pt x="657" y="343"/>
                      <a:pt x="663" y="345"/>
                    </a:cubicBezTo>
                    <a:cubicBezTo>
                      <a:pt x="671" y="349"/>
                      <a:pt x="679" y="352"/>
                      <a:pt x="687" y="356"/>
                    </a:cubicBezTo>
                    <a:cubicBezTo>
                      <a:pt x="695" y="360"/>
                      <a:pt x="703" y="364"/>
                      <a:pt x="711" y="367"/>
                    </a:cubicBezTo>
                    <a:cubicBezTo>
                      <a:pt x="718" y="371"/>
                      <a:pt x="725" y="373"/>
                      <a:pt x="732" y="376"/>
                    </a:cubicBezTo>
                    <a:cubicBezTo>
                      <a:pt x="745" y="381"/>
                      <a:pt x="757" y="387"/>
                      <a:pt x="769" y="393"/>
                    </a:cubicBezTo>
                    <a:cubicBezTo>
                      <a:pt x="774" y="395"/>
                      <a:pt x="780" y="396"/>
                      <a:pt x="783" y="399"/>
                    </a:cubicBezTo>
                    <a:cubicBezTo>
                      <a:pt x="787" y="403"/>
                      <a:pt x="791" y="404"/>
                      <a:pt x="796" y="406"/>
                    </a:cubicBezTo>
                    <a:cubicBezTo>
                      <a:pt x="800" y="408"/>
                      <a:pt x="805" y="409"/>
                      <a:pt x="809" y="411"/>
                    </a:cubicBezTo>
                    <a:cubicBezTo>
                      <a:pt x="817" y="414"/>
                      <a:pt x="825" y="418"/>
                      <a:pt x="833" y="421"/>
                    </a:cubicBezTo>
                    <a:cubicBezTo>
                      <a:pt x="843" y="425"/>
                      <a:pt x="852" y="430"/>
                      <a:pt x="862" y="434"/>
                    </a:cubicBezTo>
                    <a:cubicBezTo>
                      <a:pt x="871" y="438"/>
                      <a:pt x="879" y="442"/>
                      <a:pt x="888" y="446"/>
                    </a:cubicBezTo>
                    <a:cubicBezTo>
                      <a:pt x="900" y="451"/>
                      <a:pt x="911" y="456"/>
                      <a:pt x="923" y="461"/>
                    </a:cubicBezTo>
                    <a:cubicBezTo>
                      <a:pt x="938" y="469"/>
                      <a:pt x="955" y="473"/>
                      <a:pt x="969" y="485"/>
                    </a:cubicBezTo>
                    <a:cubicBezTo>
                      <a:pt x="970" y="485"/>
                      <a:pt x="971" y="485"/>
                      <a:pt x="972" y="485"/>
                    </a:cubicBezTo>
                    <a:cubicBezTo>
                      <a:pt x="973" y="484"/>
                      <a:pt x="974" y="483"/>
                      <a:pt x="973" y="482"/>
                    </a:cubicBezTo>
                    <a:cubicBezTo>
                      <a:pt x="971" y="477"/>
                      <a:pt x="972" y="472"/>
                      <a:pt x="974" y="467"/>
                    </a:cubicBezTo>
                    <a:cubicBezTo>
                      <a:pt x="979" y="447"/>
                      <a:pt x="984" y="428"/>
                      <a:pt x="989" y="408"/>
                    </a:cubicBezTo>
                    <a:cubicBezTo>
                      <a:pt x="991" y="399"/>
                      <a:pt x="994" y="389"/>
                      <a:pt x="996" y="380"/>
                    </a:cubicBezTo>
                    <a:cubicBezTo>
                      <a:pt x="998" y="373"/>
                      <a:pt x="999" y="365"/>
                      <a:pt x="1004" y="359"/>
                    </a:cubicBezTo>
                    <a:cubicBezTo>
                      <a:pt x="1004" y="359"/>
                      <a:pt x="1004" y="357"/>
                      <a:pt x="1004" y="356"/>
                    </a:cubicBezTo>
                    <a:cubicBezTo>
                      <a:pt x="1003" y="355"/>
                      <a:pt x="1001" y="355"/>
                      <a:pt x="1000" y="355"/>
                    </a:cubicBezTo>
                    <a:cubicBezTo>
                      <a:pt x="997" y="354"/>
                      <a:pt x="994" y="355"/>
                      <a:pt x="992" y="354"/>
                    </a:cubicBezTo>
                    <a:cubicBezTo>
                      <a:pt x="975" y="347"/>
                      <a:pt x="958" y="340"/>
                      <a:pt x="941" y="333"/>
                    </a:cubicBezTo>
                    <a:cubicBezTo>
                      <a:pt x="916" y="323"/>
                      <a:pt x="891" y="312"/>
                      <a:pt x="866" y="302"/>
                    </a:cubicBezTo>
                    <a:cubicBezTo>
                      <a:pt x="862" y="300"/>
                      <a:pt x="857" y="298"/>
                      <a:pt x="854" y="293"/>
                    </a:cubicBezTo>
                    <a:cubicBezTo>
                      <a:pt x="854" y="292"/>
                      <a:pt x="852" y="292"/>
                      <a:pt x="850" y="292"/>
                    </a:cubicBezTo>
                    <a:cubicBezTo>
                      <a:pt x="847" y="291"/>
                      <a:pt x="843" y="292"/>
                      <a:pt x="840" y="290"/>
                    </a:cubicBezTo>
                    <a:cubicBezTo>
                      <a:pt x="817" y="281"/>
                      <a:pt x="795" y="272"/>
                      <a:pt x="772" y="263"/>
                    </a:cubicBezTo>
                    <a:cubicBezTo>
                      <a:pt x="756" y="256"/>
                      <a:pt x="739" y="249"/>
                      <a:pt x="722" y="242"/>
                    </a:cubicBezTo>
                    <a:cubicBezTo>
                      <a:pt x="718" y="240"/>
                      <a:pt x="713" y="238"/>
                      <a:pt x="711" y="234"/>
                    </a:cubicBezTo>
                    <a:cubicBezTo>
                      <a:pt x="710" y="233"/>
                      <a:pt x="709" y="232"/>
                      <a:pt x="708" y="232"/>
                    </a:cubicBezTo>
                    <a:cubicBezTo>
                      <a:pt x="702" y="234"/>
                      <a:pt x="697" y="231"/>
                      <a:pt x="691" y="229"/>
                    </a:cubicBezTo>
                    <a:cubicBezTo>
                      <a:pt x="674" y="222"/>
                      <a:pt x="657" y="214"/>
                      <a:pt x="640" y="207"/>
                    </a:cubicBezTo>
                    <a:cubicBezTo>
                      <a:pt x="622" y="199"/>
                      <a:pt x="604" y="192"/>
                      <a:pt x="586" y="185"/>
                    </a:cubicBezTo>
                    <a:cubicBezTo>
                      <a:pt x="582" y="183"/>
                      <a:pt x="578" y="182"/>
                      <a:pt x="575" y="178"/>
                    </a:cubicBezTo>
                    <a:cubicBezTo>
                      <a:pt x="574" y="175"/>
                      <a:pt x="572" y="176"/>
                      <a:pt x="570" y="178"/>
                    </a:cubicBezTo>
                    <a:cubicBezTo>
                      <a:pt x="568" y="180"/>
                      <a:pt x="566" y="182"/>
                      <a:pt x="563" y="184"/>
                    </a:cubicBezTo>
                    <a:cubicBezTo>
                      <a:pt x="557" y="189"/>
                      <a:pt x="551" y="194"/>
                      <a:pt x="545" y="200"/>
                    </a:cubicBezTo>
                    <a:cubicBezTo>
                      <a:pt x="544" y="200"/>
                      <a:pt x="542" y="201"/>
                      <a:pt x="541" y="201"/>
                    </a:cubicBezTo>
                    <a:cubicBezTo>
                      <a:pt x="536" y="199"/>
                      <a:pt x="532" y="197"/>
                      <a:pt x="528" y="196"/>
                    </a:cubicBezTo>
                    <a:cubicBezTo>
                      <a:pt x="524" y="194"/>
                      <a:pt x="526" y="191"/>
                      <a:pt x="527" y="188"/>
                    </a:cubicBezTo>
                    <a:cubicBezTo>
                      <a:pt x="527" y="186"/>
                      <a:pt x="528" y="187"/>
                      <a:pt x="530" y="186"/>
                    </a:cubicBezTo>
                    <a:cubicBezTo>
                      <a:pt x="533" y="186"/>
                      <a:pt x="535" y="186"/>
                      <a:pt x="537" y="185"/>
                    </a:cubicBezTo>
                    <a:cubicBezTo>
                      <a:pt x="538" y="185"/>
                      <a:pt x="539" y="184"/>
                      <a:pt x="541" y="184"/>
                    </a:cubicBezTo>
                    <a:cubicBezTo>
                      <a:pt x="546" y="182"/>
                      <a:pt x="547" y="179"/>
                      <a:pt x="545" y="174"/>
                    </a:cubicBezTo>
                    <a:cubicBezTo>
                      <a:pt x="544" y="170"/>
                      <a:pt x="541" y="168"/>
                      <a:pt x="537" y="170"/>
                    </a:cubicBezTo>
                    <a:cubicBezTo>
                      <a:pt x="532" y="172"/>
                      <a:pt x="528" y="171"/>
                      <a:pt x="525" y="169"/>
                    </a:cubicBezTo>
                    <a:cubicBezTo>
                      <a:pt x="523" y="168"/>
                      <a:pt x="522" y="167"/>
                      <a:pt x="521" y="167"/>
                    </a:cubicBezTo>
                    <a:cubicBezTo>
                      <a:pt x="518" y="167"/>
                      <a:pt x="518" y="166"/>
                      <a:pt x="518" y="164"/>
                    </a:cubicBezTo>
                    <a:cubicBezTo>
                      <a:pt x="519" y="161"/>
                      <a:pt x="518" y="160"/>
                      <a:pt x="515" y="159"/>
                    </a:cubicBezTo>
                    <a:cubicBezTo>
                      <a:pt x="512" y="158"/>
                      <a:pt x="509" y="157"/>
                      <a:pt x="507" y="160"/>
                    </a:cubicBezTo>
                    <a:cubicBezTo>
                      <a:pt x="506" y="164"/>
                      <a:pt x="503" y="167"/>
                      <a:pt x="506" y="171"/>
                    </a:cubicBezTo>
                    <a:cubicBezTo>
                      <a:pt x="507" y="171"/>
                      <a:pt x="507" y="172"/>
                      <a:pt x="507" y="174"/>
                    </a:cubicBezTo>
                    <a:cubicBezTo>
                      <a:pt x="501" y="172"/>
                      <a:pt x="496" y="171"/>
                      <a:pt x="490" y="170"/>
                    </a:cubicBezTo>
                    <a:cubicBezTo>
                      <a:pt x="490" y="170"/>
                      <a:pt x="489" y="168"/>
                      <a:pt x="489" y="168"/>
                    </a:cubicBezTo>
                    <a:cubicBezTo>
                      <a:pt x="488" y="164"/>
                      <a:pt x="488" y="161"/>
                      <a:pt x="487" y="158"/>
                    </a:cubicBezTo>
                    <a:cubicBezTo>
                      <a:pt x="486" y="153"/>
                      <a:pt x="484" y="148"/>
                      <a:pt x="483" y="143"/>
                    </a:cubicBezTo>
                    <a:cubicBezTo>
                      <a:pt x="483" y="138"/>
                      <a:pt x="482" y="138"/>
                      <a:pt x="478" y="138"/>
                    </a:cubicBezTo>
                    <a:cubicBezTo>
                      <a:pt x="475" y="138"/>
                      <a:pt x="472" y="137"/>
                      <a:pt x="469" y="136"/>
                    </a:cubicBezTo>
                    <a:cubicBezTo>
                      <a:pt x="456" y="131"/>
                      <a:pt x="443" y="126"/>
                      <a:pt x="430" y="120"/>
                    </a:cubicBezTo>
                    <a:cubicBezTo>
                      <a:pt x="411" y="112"/>
                      <a:pt x="391" y="104"/>
                      <a:pt x="371" y="96"/>
                    </a:cubicBezTo>
                    <a:cubicBezTo>
                      <a:pt x="367" y="94"/>
                      <a:pt x="363" y="92"/>
                      <a:pt x="360" y="88"/>
                    </a:cubicBezTo>
                    <a:cubicBezTo>
                      <a:pt x="360" y="87"/>
                      <a:pt x="358" y="87"/>
                      <a:pt x="357" y="87"/>
                    </a:cubicBezTo>
                    <a:cubicBezTo>
                      <a:pt x="352" y="88"/>
                      <a:pt x="348" y="86"/>
                      <a:pt x="343" y="84"/>
                    </a:cubicBezTo>
                    <a:cubicBezTo>
                      <a:pt x="330" y="78"/>
                      <a:pt x="316" y="73"/>
                      <a:pt x="303" y="67"/>
                    </a:cubicBezTo>
                    <a:cubicBezTo>
                      <a:pt x="289" y="61"/>
                      <a:pt x="276" y="56"/>
                      <a:pt x="262" y="50"/>
                    </a:cubicBezTo>
                    <a:cubicBezTo>
                      <a:pt x="257" y="48"/>
                      <a:pt x="251" y="46"/>
                      <a:pt x="247" y="41"/>
                    </a:cubicBezTo>
                    <a:cubicBezTo>
                      <a:pt x="247" y="40"/>
                      <a:pt x="246" y="40"/>
                      <a:pt x="245" y="40"/>
                    </a:cubicBezTo>
                    <a:cubicBezTo>
                      <a:pt x="237" y="41"/>
                      <a:pt x="230" y="37"/>
                      <a:pt x="223" y="34"/>
                    </a:cubicBezTo>
                    <a:cubicBezTo>
                      <a:pt x="212" y="30"/>
                      <a:pt x="202" y="25"/>
                      <a:pt x="191" y="20"/>
                    </a:cubicBezTo>
                    <a:cubicBezTo>
                      <a:pt x="175" y="14"/>
                      <a:pt x="160" y="8"/>
                      <a:pt x="145" y="1"/>
                    </a:cubicBezTo>
                    <a:cubicBezTo>
                      <a:pt x="141" y="0"/>
                      <a:pt x="139" y="0"/>
                      <a:pt x="136" y="1"/>
                    </a:cubicBezTo>
                    <a:cubicBezTo>
                      <a:pt x="132" y="3"/>
                      <a:pt x="129" y="4"/>
                      <a:pt x="125" y="6"/>
                    </a:cubicBezTo>
                    <a:cubicBezTo>
                      <a:pt x="115" y="9"/>
                      <a:pt x="104" y="13"/>
                      <a:pt x="94" y="16"/>
                    </a:cubicBezTo>
                    <a:cubicBezTo>
                      <a:pt x="83" y="20"/>
                      <a:pt x="71" y="24"/>
                      <a:pt x="59" y="28"/>
                    </a:cubicBezTo>
                    <a:cubicBezTo>
                      <a:pt x="47" y="32"/>
                      <a:pt x="35" y="37"/>
                      <a:pt x="23" y="41"/>
                    </a:cubicBezTo>
                    <a:cubicBezTo>
                      <a:pt x="18" y="42"/>
                      <a:pt x="14" y="44"/>
                      <a:pt x="10" y="45"/>
                    </a:cubicBezTo>
                    <a:cubicBezTo>
                      <a:pt x="8" y="45"/>
                      <a:pt x="7" y="44"/>
                      <a:pt x="5" y="44"/>
                    </a:cubicBezTo>
                    <a:cubicBezTo>
                      <a:pt x="4" y="44"/>
                      <a:pt x="3" y="43"/>
                      <a:pt x="2" y="44"/>
                    </a:cubicBezTo>
                    <a:cubicBezTo>
                      <a:pt x="1" y="45"/>
                      <a:pt x="0" y="47"/>
                      <a:pt x="0" y="48"/>
                    </a:cubicBezTo>
                    <a:cubicBezTo>
                      <a:pt x="1" y="49"/>
                      <a:pt x="3" y="51"/>
                      <a:pt x="5" y="52"/>
                    </a:cubicBezTo>
                    <a:close/>
                  </a:path>
                </a:pathLst>
              </a:custGeom>
              <a:solidFill>
                <a:srgbClr val="80D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</p:grpSp>
        <p:sp>
          <p:nvSpPr>
            <p:cNvPr id="117" name="Rectangle 115"/>
            <p:cNvSpPr>
              <a:spLocks noChangeArrowheads="1"/>
            </p:cNvSpPr>
            <p:nvPr/>
          </p:nvSpPr>
          <p:spPr bwMode="auto">
            <a:xfrm>
              <a:off x="3716977" y="410579"/>
              <a:ext cx="5284519" cy="10800"/>
            </a:xfrm>
            <a:prstGeom prst="rect">
              <a:avLst/>
            </a:prstGeom>
            <a:solidFill>
              <a:srgbClr val="97BBCD"/>
            </a:solidFill>
            <a:ln>
              <a:noFill/>
            </a:ln>
          </p:spPr>
          <p:txBody>
            <a:bodyPr vert="horz" wrap="square" lIns="104255" tIns="52128" rIns="104255" bIns="52128" numCol="1" anchor="t" anchorCtr="0" compatLnSpc="1">
              <a:prstTxWarp prst="textNoShape">
                <a:avLst/>
              </a:prstTxWarp>
            </a:bodyPr>
            <a:lstStyle/>
            <a:p>
              <a:endParaRPr lang="ru-RU" sz="2394"/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752474" y="-80332"/>
            <a:ext cx="871001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Надзор в области геологического изучения, рационального </a:t>
            </a:r>
            <a:endParaRPr lang="ru-RU" sz="2000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использования и </a:t>
            </a:r>
            <a:r>
              <a:rPr lang="ru-RU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охраны </a:t>
            </a:r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недр (ВО)</a:t>
            </a:r>
            <a:endParaRPr lang="ru-RU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" name="Скругленный прямоугольник 16"/>
          <p:cNvSpPr/>
          <p:nvPr/>
        </p:nvSpPr>
        <p:spPr>
          <a:xfrm>
            <a:off x="4152899" y="2295882"/>
            <a:ext cx="4933953" cy="1123712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A2D0B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numCol="1" rtlCol="0" anchor="ctr">
            <a:spAutoFit/>
          </a:bodyPr>
          <a:lstStyle/>
          <a:p>
            <a:pPr algn="just"/>
            <a:r>
              <a:rPr lang="ru-RU" sz="1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типовые нарушения:</a:t>
            </a:r>
          </a:p>
          <a:p>
            <a:pPr algn="just"/>
            <a:r>
              <a:rPr lang="ru-RU" sz="1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56 % - невыполнения лицензионных условий;</a:t>
            </a:r>
          </a:p>
          <a:p>
            <a:pPr algn="just"/>
            <a:r>
              <a:rPr lang="ru-RU" sz="1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2 % - безлицензионное пользование недрами;</a:t>
            </a:r>
          </a:p>
          <a:p>
            <a:pPr algn="just"/>
            <a:r>
              <a:rPr lang="ru-RU" sz="1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1 % - нарушение требований по охране недр и гидроминеральных ресурсов.</a:t>
            </a:r>
          </a:p>
        </p:txBody>
      </p:sp>
      <p:sp>
        <p:nvSpPr>
          <p:cNvPr id="22" name="Параллелограмм 21"/>
          <p:cNvSpPr/>
          <p:nvPr/>
        </p:nvSpPr>
        <p:spPr>
          <a:xfrm>
            <a:off x="8641671" y="16263"/>
            <a:ext cx="502329" cy="206090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8902" tIns="59452" rIns="118902" bIns="59452" rtlCol="0" anchor="ctr"/>
          <a:lstStyle/>
          <a:p>
            <a:pPr algn="ctr"/>
            <a:r>
              <a:rPr lang="ru-RU" sz="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13</a:t>
            </a:r>
            <a:endParaRPr lang="ru-RU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Скругленный прямоугольник 22"/>
          <p:cNvSpPr/>
          <p:nvPr/>
        </p:nvSpPr>
        <p:spPr>
          <a:xfrm>
            <a:off x="4171950" y="3662510"/>
            <a:ext cx="4914902" cy="1123712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A2D0B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numCol="1" rtlCol="0" anchor="ctr">
            <a:spAutoFit/>
          </a:bodyPr>
          <a:lstStyle/>
          <a:p>
            <a:pPr algn="just"/>
            <a:r>
              <a:rPr lang="ru-RU" sz="1200" i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2020 году рассчитано ущербов о возмещении вреда по безлицензионному пользованию недрами: </a:t>
            </a:r>
            <a:r>
              <a:rPr lang="ru-RU" sz="1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 ущербов на общую сумму 6 397 251,3 </a:t>
            </a:r>
            <a:r>
              <a:rPr lang="ru-RU" sz="1200" b="1" i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руб</a:t>
            </a:r>
            <a:r>
              <a:rPr lang="ru-RU" sz="1200" i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Взыскано: </a:t>
            </a:r>
            <a:r>
              <a:rPr lang="ru-RU" sz="1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 ед. полностью </a:t>
            </a:r>
            <a:r>
              <a:rPr lang="ru-RU" sz="1200" i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sz="1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сумму – 39 426,13 р. (в добровольном порядке) и по одному частично  на общую сумму – </a:t>
            </a:r>
            <a:r>
              <a:rPr lang="ru-RU" sz="1200" i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60 </a:t>
            </a:r>
            <a:r>
              <a:rPr lang="ru-RU" sz="1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000 р.</a:t>
            </a:r>
            <a:endParaRPr lang="ru-RU" sz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6" name="Группа 15"/>
          <p:cNvGrpSpPr/>
          <p:nvPr/>
        </p:nvGrpSpPr>
        <p:grpSpPr>
          <a:xfrm>
            <a:off x="0" y="0"/>
            <a:ext cx="564848" cy="700088"/>
            <a:chOff x="1546225" y="-3938587"/>
            <a:chExt cx="2335213" cy="2898774"/>
          </a:xfrm>
        </p:grpSpPr>
        <p:grpSp>
          <p:nvGrpSpPr>
            <p:cNvPr id="18" name="Группа 17"/>
            <p:cNvGrpSpPr/>
            <p:nvPr/>
          </p:nvGrpSpPr>
          <p:grpSpPr>
            <a:xfrm>
              <a:off x="1922463" y="-3897313"/>
              <a:ext cx="1582738" cy="2266950"/>
              <a:chOff x="1922463" y="-3897313"/>
              <a:chExt cx="1582738" cy="2266950"/>
            </a:xfrm>
          </p:grpSpPr>
          <p:sp>
            <p:nvSpPr>
              <p:cNvPr id="27" name="Freeform 173"/>
              <p:cNvSpPr>
                <a:spLocks noEditPoints="1"/>
              </p:cNvSpPr>
              <p:nvPr/>
            </p:nvSpPr>
            <p:spPr bwMode="auto">
              <a:xfrm>
                <a:off x="2427288" y="-2719388"/>
                <a:ext cx="576263" cy="801687"/>
              </a:xfrm>
              <a:custGeom>
                <a:avLst/>
                <a:gdLst>
                  <a:gd name="T0" fmla="*/ 113 w 153"/>
                  <a:gd name="T1" fmla="*/ 20 h 213"/>
                  <a:gd name="T2" fmla="*/ 108 w 153"/>
                  <a:gd name="T3" fmla="*/ 8 h 213"/>
                  <a:gd name="T4" fmla="*/ 96 w 153"/>
                  <a:gd name="T5" fmla="*/ 16 h 213"/>
                  <a:gd name="T6" fmla="*/ 84 w 153"/>
                  <a:gd name="T7" fmla="*/ 5 h 213"/>
                  <a:gd name="T8" fmla="*/ 77 w 153"/>
                  <a:gd name="T9" fmla="*/ 12 h 213"/>
                  <a:gd name="T10" fmla="*/ 75 w 153"/>
                  <a:gd name="T11" fmla="*/ 13 h 213"/>
                  <a:gd name="T12" fmla="*/ 59 w 153"/>
                  <a:gd name="T13" fmla="*/ 0 h 213"/>
                  <a:gd name="T14" fmla="*/ 48 w 153"/>
                  <a:gd name="T15" fmla="*/ 2 h 213"/>
                  <a:gd name="T16" fmla="*/ 42 w 153"/>
                  <a:gd name="T17" fmla="*/ 16 h 213"/>
                  <a:gd name="T18" fmla="*/ 7 w 153"/>
                  <a:gd name="T19" fmla="*/ 22 h 213"/>
                  <a:gd name="T20" fmla="*/ 0 w 153"/>
                  <a:gd name="T21" fmla="*/ 104 h 213"/>
                  <a:gd name="T22" fmla="*/ 1 w 153"/>
                  <a:gd name="T23" fmla="*/ 186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200 h 213"/>
                  <a:gd name="T30" fmla="*/ 153 w 153"/>
                  <a:gd name="T31" fmla="*/ 176 h 213"/>
                  <a:gd name="T32" fmla="*/ 145 w 153"/>
                  <a:gd name="T33" fmla="*/ 22 h 213"/>
                  <a:gd name="T34" fmla="*/ 92 w 153"/>
                  <a:gd name="T35" fmla="*/ 17 h 213"/>
                  <a:gd name="T36" fmla="*/ 73 w 153"/>
                  <a:gd name="T37" fmla="*/ 14 h 213"/>
                  <a:gd name="T38" fmla="*/ 73 w 153"/>
                  <a:gd name="T39" fmla="*/ 14 h 213"/>
                  <a:gd name="T40" fmla="*/ 47 w 153"/>
                  <a:gd name="T41" fmla="*/ 19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20 h 213"/>
                  <a:gd name="T48" fmla="*/ 46 w 153"/>
                  <a:gd name="T49" fmla="*/ 19 h 213"/>
                  <a:gd name="T50" fmla="*/ 46 w 153"/>
                  <a:gd name="T51" fmla="*/ 19 h 213"/>
                  <a:gd name="T52" fmla="*/ 147 w 153"/>
                  <a:gd name="T53" fmla="*/ 184 h 213"/>
                  <a:gd name="T54" fmla="*/ 110 w 153"/>
                  <a:gd name="T55" fmla="*/ 195 h 213"/>
                  <a:gd name="T56" fmla="*/ 75 w 153"/>
                  <a:gd name="T57" fmla="*/ 207 h 213"/>
                  <a:gd name="T58" fmla="*/ 21 w 153"/>
                  <a:gd name="T59" fmla="*/ 195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5" y="22"/>
                    </a:moveTo>
                    <a:cubicBezTo>
                      <a:pt x="132" y="21"/>
                      <a:pt x="121" y="20"/>
                      <a:pt x="113" y="20"/>
                    </a:cubicBezTo>
                    <a:cubicBezTo>
                      <a:pt x="112" y="17"/>
                      <a:pt x="111" y="14"/>
                      <a:pt x="110" y="12"/>
                    </a:cubicBezTo>
                    <a:cubicBezTo>
                      <a:pt x="109" y="11"/>
                      <a:pt x="108" y="10"/>
                      <a:pt x="108" y="8"/>
                    </a:cubicBezTo>
                    <a:cubicBezTo>
                      <a:pt x="107" y="7"/>
                      <a:pt x="106" y="5"/>
                      <a:pt x="105" y="2"/>
                    </a:cubicBezTo>
                    <a:cubicBezTo>
                      <a:pt x="102" y="7"/>
                      <a:pt x="99" y="11"/>
                      <a:pt x="96" y="16"/>
                    </a:cubicBezTo>
                    <a:cubicBezTo>
                      <a:pt x="95" y="10"/>
                      <a:pt x="95" y="5"/>
                      <a:pt x="94" y="0"/>
                    </a:cubicBezTo>
                    <a:cubicBezTo>
                      <a:pt x="90" y="2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6" y="12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6"/>
                    </a:cubicBezTo>
                    <a:cubicBezTo>
                      <a:pt x="54" y="11"/>
                      <a:pt x="51" y="7"/>
                      <a:pt x="48" y="2"/>
                    </a:cubicBezTo>
                    <a:cubicBezTo>
                      <a:pt x="48" y="3"/>
                      <a:pt x="47" y="4"/>
                      <a:pt x="47" y="4"/>
                    </a:cubicBezTo>
                    <a:cubicBezTo>
                      <a:pt x="45" y="8"/>
                      <a:pt x="43" y="12"/>
                      <a:pt x="42" y="16"/>
                    </a:cubicBezTo>
                    <a:cubicBezTo>
                      <a:pt x="41" y="17"/>
                      <a:pt x="41" y="18"/>
                      <a:pt x="41" y="20"/>
                    </a:cubicBezTo>
                    <a:cubicBezTo>
                      <a:pt x="32" y="20"/>
                      <a:pt x="21" y="21"/>
                      <a:pt x="7" y="22"/>
                    </a:cubicBezTo>
                    <a:cubicBezTo>
                      <a:pt x="1" y="22"/>
                      <a:pt x="0" y="23"/>
                      <a:pt x="0" y="30"/>
                    </a:cubicBezTo>
                    <a:cubicBezTo>
                      <a:pt x="0" y="54"/>
                      <a:pt x="0" y="79"/>
                      <a:pt x="0" y="104"/>
                    </a:cubicBezTo>
                    <a:cubicBezTo>
                      <a:pt x="0" y="127"/>
                      <a:pt x="0" y="151"/>
                      <a:pt x="0" y="175"/>
                    </a:cubicBezTo>
                    <a:cubicBezTo>
                      <a:pt x="0" y="179"/>
                      <a:pt x="0" y="182"/>
                      <a:pt x="1" y="186"/>
                    </a:cubicBezTo>
                    <a:cubicBezTo>
                      <a:pt x="2" y="195"/>
                      <a:pt x="7" y="200"/>
                      <a:pt x="17" y="200"/>
                    </a:cubicBezTo>
                    <a:cubicBezTo>
                      <a:pt x="25" y="200"/>
                      <a:pt x="34" y="200"/>
                      <a:pt x="43" y="200"/>
                    </a:cubicBezTo>
                    <a:cubicBezTo>
                      <a:pt x="54" y="200"/>
                      <a:pt x="66" y="203"/>
                      <a:pt x="75" y="212"/>
                    </a:cubicBezTo>
                    <a:cubicBezTo>
                      <a:pt x="75" y="213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200"/>
                    </a:cubicBezTo>
                    <a:cubicBezTo>
                      <a:pt x="121" y="200"/>
                      <a:pt x="129" y="200"/>
                      <a:pt x="138" y="200"/>
                    </a:cubicBezTo>
                    <a:cubicBezTo>
                      <a:pt x="144" y="200"/>
                      <a:pt x="150" y="195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2"/>
                      <a:pt x="145" y="22"/>
                    </a:cubicBezTo>
                    <a:close/>
                    <a:moveTo>
                      <a:pt x="113" y="20"/>
                    </a:moveTo>
                    <a:cubicBezTo>
                      <a:pt x="104" y="19"/>
                      <a:pt x="97" y="18"/>
                      <a:pt x="92" y="17"/>
                    </a:cubicBezTo>
                    <a:cubicBezTo>
                      <a:pt x="97" y="18"/>
                      <a:pt x="104" y="19"/>
                      <a:pt x="113" y="20"/>
                    </a:cubicBezTo>
                    <a:close/>
                    <a:moveTo>
                      <a:pt x="73" y="14"/>
                    </a:moveTo>
                    <a:cubicBezTo>
                      <a:pt x="73" y="14"/>
                      <a:pt x="72" y="14"/>
                      <a:pt x="72" y="14"/>
                    </a:cubicBezTo>
                    <a:cubicBezTo>
                      <a:pt x="72" y="14"/>
                      <a:pt x="73" y="14"/>
                      <a:pt x="73" y="14"/>
                    </a:cubicBezTo>
                    <a:close/>
                    <a:moveTo>
                      <a:pt x="49" y="19"/>
                    </a:moveTo>
                    <a:cubicBezTo>
                      <a:pt x="48" y="19"/>
                      <a:pt x="48" y="19"/>
                      <a:pt x="47" y="19"/>
                    </a:cubicBezTo>
                    <a:cubicBezTo>
                      <a:pt x="48" y="19"/>
                      <a:pt x="48" y="19"/>
                      <a:pt x="49" y="19"/>
                    </a:cubicBezTo>
                    <a:close/>
                    <a:moveTo>
                      <a:pt x="52" y="18"/>
                    </a:moveTo>
                    <a:cubicBezTo>
                      <a:pt x="51" y="18"/>
                      <a:pt x="50" y="18"/>
                      <a:pt x="50" y="18"/>
                    </a:cubicBezTo>
                    <a:cubicBezTo>
                      <a:pt x="50" y="18"/>
                      <a:pt x="51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20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6" y="19"/>
                    </a:moveTo>
                    <a:cubicBezTo>
                      <a:pt x="46" y="19"/>
                      <a:pt x="45" y="19"/>
                      <a:pt x="44" y="19"/>
                    </a:cubicBezTo>
                    <a:cubicBezTo>
                      <a:pt x="45" y="19"/>
                      <a:pt x="46" y="19"/>
                      <a:pt x="46" y="19"/>
                    </a:cubicBezTo>
                    <a:close/>
                    <a:moveTo>
                      <a:pt x="148" y="173"/>
                    </a:moveTo>
                    <a:cubicBezTo>
                      <a:pt x="148" y="176"/>
                      <a:pt x="147" y="180"/>
                      <a:pt x="147" y="184"/>
                    </a:cubicBezTo>
                    <a:cubicBezTo>
                      <a:pt x="145" y="190"/>
                      <a:pt x="140" y="195"/>
                      <a:pt x="134" y="195"/>
                    </a:cubicBezTo>
                    <a:cubicBezTo>
                      <a:pt x="126" y="195"/>
                      <a:pt x="118" y="195"/>
                      <a:pt x="110" y="195"/>
                    </a:cubicBezTo>
                    <a:cubicBezTo>
                      <a:pt x="98" y="195"/>
                      <a:pt x="87" y="197"/>
                      <a:pt x="78" y="207"/>
                    </a:cubicBezTo>
                    <a:cubicBezTo>
                      <a:pt x="77" y="207"/>
                      <a:pt x="75" y="207"/>
                      <a:pt x="75" y="207"/>
                    </a:cubicBezTo>
                    <a:cubicBezTo>
                      <a:pt x="67" y="198"/>
                      <a:pt x="56" y="195"/>
                      <a:pt x="45" y="195"/>
                    </a:cubicBezTo>
                    <a:cubicBezTo>
                      <a:pt x="37" y="195"/>
                      <a:pt x="29" y="195"/>
                      <a:pt x="21" y="195"/>
                    </a:cubicBezTo>
                    <a:cubicBezTo>
                      <a:pt x="12" y="195"/>
                      <a:pt x="7" y="191"/>
                      <a:pt x="6" y="182"/>
                    </a:cubicBezTo>
                    <a:cubicBezTo>
                      <a:pt x="5" y="178"/>
                      <a:pt x="5" y="175"/>
                      <a:pt x="5" y="171"/>
                    </a:cubicBezTo>
                    <a:cubicBezTo>
                      <a:pt x="5" y="149"/>
                      <a:pt x="5" y="127"/>
                      <a:pt x="5" y="104"/>
                    </a:cubicBezTo>
                    <a:cubicBezTo>
                      <a:pt x="5" y="81"/>
                      <a:pt x="5" y="58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" name="Freeform 174"/>
              <p:cNvSpPr>
                <a:spLocks/>
              </p:cNvSpPr>
              <p:nvPr/>
            </p:nvSpPr>
            <p:spPr bwMode="auto">
              <a:xfrm>
                <a:off x="2430463" y="-1928813"/>
                <a:ext cx="573088" cy="298450"/>
              </a:xfrm>
              <a:custGeom>
                <a:avLst/>
                <a:gdLst>
                  <a:gd name="T0" fmla="*/ 135 w 152"/>
                  <a:gd name="T1" fmla="*/ 19 h 79"/>
                  <a:gd name="T2" fmla="*/ 138 w 152"/>
                  <a:gd name="T3" fmla="*/ 7 h 79"/>
                  <a:gd name="T4" fmla="*/ 108 w 152"/>
                  <a:gd name="T5" fmla="*/ 1 h 79"/>
                  <a:gd name="T6" fmla="*/ 103 w 152"/>
                  <a:gd name="T7" fmla="*/ 3 h 79"/>
                  <a:gd name="T8" fmla="*/ 126 w 152"/>
                  <a:gd name="T9" fmla="*/ 17 h 79"/>
                  <a:gd name="T10" fmla="*/ 126 w 152"/>
                  <a:gd name="T11" fmla="*/ 25 h 79"/>
                  <a:gd name="T12" fmla="*/ 104 w 152"/>
                  <a:gd name="T13" fmla="*/ 7 h 79"/>
                  <a:gd name="T14" fmla="*/ 99 w 152"/>
                  <a:gd name="T15" fmla="*/ 9 h 79"/>
                  <a:gd name="T16" fmla="*/ 92 w 152"/>
                  <a:gd name="T17" fmla="*/ 9 h 79"/>
                  <a:gd name="T18" fmla="*/ 105 w 152"/>
                  <a:gd name="T19" fmla="*/ 26 h 79"/>
                  <a:gd name="T20" fmla="*/ 106 w 152"/>
                  <a:gd name="T21" fmla="*/ 45 h 79"/>
                  <a:gd name="T22" fmla="*/ 84 w 152"/>
                  <a:gd name="T23" fmla="*/ 15 h 79"/>
                  <a:gd name="T24" fmla="*/ 78 w 152"/>
                  <a:gd name="T25" fmla="*/ 22 h 79"/>
                  <a:gd name="T26" fmla="*/ 77 w 152"/>
                  <a:gd name="T27" fmla="*/ 56 h 79"/>
                  <a:gd name="T28" fmla="*/ 73 w 152"/>
                  <a:gd name="T29" fmla="*/ 51 h 79"/>
                  <a:gd name="T30" fmla="*/ 74 w 152"/>
                  <a:gd name="T31" fmla="*/ 13 h 79"/>
                  <a:gd name="T32" fmla="*/ 46 w 152"/>
                  <a:gd name="T33" fmla="*/ 46 h 79"/>
                  <a:gd name="T34" fmla="*/ 43 w 152"/>
                  <a:gd name="T35" fmla="*/ 35 h 79"/>
                  <a:gd name="T36" fmla="*/ 61 w 152"/>
                  <a:gd name="T37" fmla="*/ 9 h 79"/>
                  <a:gd name="T38" fmla="*/ 53 w 152"/>
                  <a:gd name="T39" fmla="*/ 6 h 79"/>
                  <a:gd name="T40" fmla="*/ 28 w 152"/>
                  <a:gd name="T41" fmla="*/ 23 h 79"/>
                  <a:gd name="T42" fmla="*/ 24 w 152"/>
                  <a:gd name="T43" fmla="*/ 22 h 79"/>
                  <a:gd name="T44" fmla="*/ 49 w 152"/>
                  <a:gd name="T45" fmla="*/ 3 h 79"/>
                  <a:gd name="T46" fmla="*/ 45 w 152"/>
                  <a:gd name="T47" fmla="*/ 1 h 79"/>
                  <a:gd name="T48" fmla="*/ 13 w 152"/>
                  <a:gd name="T49" fmla="*/ 7 h 79"/>
                  <a:gd name="T50" fmla="*/ 19 w 152"/>
                  <a:gd name="T51" fmla="*/ 16 h 79"/>
                  <a:gd name="T52" fmla="*/ 17 w 152"/>
                  <a:gd name="T53" fmla="*/ 18 h 79"/>
                  <a:gd name="T54" fmla="*/ 2 w 152"/>
                  <a:gd name="T55" fmla="*/ 40 h 79"/>
                  <a:gd name="T56" fmla="*/ 26 w 152"/>
                  <a:gd name="T57" fmla="*/ 57 h 79"/>
                  <a:gd name="T58" fmla="*/ 47 w 152"/>
                  <a:gd name="T59" fmla="*/ 15 h 79"/>
                  <a:gd name="T60" fmla="*/ 45 w 152"/>
                  <a:gd name="T61" fmla="*/ 68 h 79"/>
                  <a:gd name="T62" fmla="*/ 66 w 152"/>
                  <a:gd name="T63" fmla="*/ 19 h 79"/>
                  <a:gd name="T64" fmla="*/ 63 w 152"/>
                  <a:gd name="T65" fmla="*/ 34 h 79"/>
                  <a:gd name="T66" fmla="*/ 68 w 152"/>
                  <a:gd name="T67" fmla="*/ 73 h 79"/>
                  <a:gd name="T68" fmla="*/ 76 w 152"/>
                  <a:gd name="T69" fmla="*/ 79 h 79"/>
                  <a:gd name="T70" fmla="*/ 90 w 152"/>
                  <a:gd name="T71" fmla="*/ 57 h 79"/>
                  <a:gd name="T72" fmla="*/ 86 w 152"/>
                  <a:gd name="T73" fmla="*/ 21 h 79"/>
                  <a:gd name="T74" fmla="*/ 97 w 152"/>
                  <a:gd name="T75" fmla="*/ 43 h 79"/>
                  <a:gd name="T76" fmla="*/ 110 w 152"/>
                  <a:gd name="T77" fmla="*/ 66 h 79"/>
                  <a:gd name="T78" fmla="*/ 105 w 152"/>
                  <a:gd name="T79" fmla="*/ 15 h 79"/>
                  <a:gd name="T80" fmla="*/ 104 w 152"/>
                  <a:gd name="T81" fmla="*/ 13 h 79"/>
                  <a:gd name="T82" fmla="*/ 152 w 152"/>
                  <a:gd name="T83" fmla="*/ 40 h 79"/>
                  <a:gd name="T84" fmla="*/ 140 w 152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2" h="79">
                    <a:moveTo>
                      <a:pt x="140" y="30"/>
                    </a:moveTo>
                    <a:cubicBezTo>
                      <a:pt x="139" y="26"/>
                      <a:pt x="137" y="22"/>
                      <a:pt x="135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6" y="14"/>
                      <a:pt x="138" y="10"/>
                      <a:pt x="138" y="7"/>
                    </a:cubicBezTo>
                    <a:cubicBezTo>
                      <a:pt x="134" y="7"/>
                      <a:pt x="129" y="8"/>
                      <a:pt x="126" y="7"/>
                    </a:cubicBezTo>
                    <a:cubicBezTo>
                      <a:pt x="120" y="6"/>
                      <a:pt x="114" y="3"/>
                      <a:pt x="108" y="1"/>
                    </a:cubicBezTo>
                    <a:cubicBezTo>
                      <a:pt x="106" y="0"/>
                      <a:pt x="104" y="1"/>
                      <a:pt x="102" y="2"/>
                    </a:cubicBezTo>
                    <a:cubicBezTo>
                      <a:pt x="103" y="2"/>
                      <a:pt x="103" y="3"/>
                      <a:pt x="103" y="3"/>
                    </a:cubicBezTo>
                    <a:cubicBezTo>
                      <a:pt x="106" y="4"/>
                      <a:pt x="108" y="5"/>
                      <a:pt x="110" y="6"/>
                    </a:cubicBezTo>
                    <a:cubicBezTo>
                      <a:pt x="116" y="9"/>
                      <a:pt x="122" y="12"/>
                      <a:pt x="126" y="17"/>
                    </a:cubicBezTo>
                    <a:cubicBezTo>
                      <a:pt x="128" y="19"/>
                      <a:pt x="128" y="21"/>
                      <a:pt x="127" y="24"/>
                    </a:cubicBezTo>
                    <a:cubicBezTo>
                      <a:pt x="127" y="24"/>
                      <a:pt x="127" y="25"/>
                      <a:pt x="126" y="25"/>
                    </a:cubicBezTo>
                    <a:cubicBezTo>
                      <a:pt x="126" y="25"/>
                      <a:pt x="125" y="24"/>
                      <a:pt x="125" y="24"/>
                    </a:cubicBezTo>
                    <a:cubicBezTo>
                      <a:pt x="119" y="17"/>
                      <a:pt x="112" y="11"/>
                      <a:pt x="104" y="7"/>
                    </a:cubicBezTo>
                    <a:cubicBezTo>
                      <a:pt x="102" y="6"/>
                      <a:pt x="101" y="6"/>
                      <a:pt x="99" y="5"/>
                    </a:cubicBezTo>
                    <a:cubicBezTo>
                      <a:pt x="99" y="7"/>
                      <a:pt x="99" y="8"/>
                      <a:pt x="99" y="9"/>
                    </a:cubicBezTo>
                    <a:cubicBezTo>
                      <a:pt x="96" y="9"/>
                      <a:pt x="94" y="9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10"/>
                      <a:pt x="93" y="10"/>
                      <a:pt x="93" y="11"/>
                    </a:cubicBezTo>
                    <a:cubicBezTo>
                      <a:pt x="98" y="15"/>
                      <a:pt x="102" y="20"/>
                      <a:pt x="105" y="26"/>
                    </a:cubicBezTo>
                    <a:cubicBezTo>
                      <a:pt x="108" y="31"/>
                      <a:pt x="110" y="36"/>
                      <a:pt x="110" y="41"/>
                    </a:cubicBezTo>
                    <a:cubicBezTo>
                      <a:pt x="109" y="44"/>
                      <a:pt x="108" y="45"/>
                      <a:pt x="106" y="45"/>
                    </a:cubicBezTo>
                    <a:cubicBezTo>
                      <a:pt x="103" y="29"/>
                      <a:pt x="94" y="18"/>
                      <a:pt x="89" y="13"/>
                    </a:cubicBezTo>
                    <a:cubicBezTo>
                      <a:pt x="87" y="14"/>
                      <a:pt x="86" y="15"/>
                      <a:pt x="84" y="15"/>
                    </a:cubicBezTo>
                    <a:cubicBezTo>
                      <a:pt x="82" y="15"/>
                      <a:pt x="80" y="14"/>
                      <a:pt x="78" y="14"/>
                    </a:cubicBezTo>
                    <a:cubicBezTo>
                      <a:pt x="78" y="17"/>
                      <a:pt x="78" y="20"/>
                      <a:pt x="78" y="22"/>
                    </a:cubicBezTo>
                    <a:cubicBezTo>
                      <a:pt x="78" y="32"/>
                      <a:pt x="79" y="41"/>
                      <a:pt x="79" y="51"/>
                    </a:cubicBezTo>
                    <a:cubicBezTo>
                      <a:pt x="79" y="53"/>
                      <a:pt x="78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4" y="54"/>
                      <a:pt x="73" y="53"/>
                      <a:pt x="73" y="51"/>
                    </a:cubicBezTo>
                    <a:cubicBezTo>
                      <a:pt x="73" y="39"/>
                      <a:pt x="73" y="28"/>
                      <a:pt x="74" y="16"/>
                    </a:cubicBezTo>
                    <a:cubicBezTo>
                      <a:pt x="74" y="15"/>
                      <a:pt x="74" y="15"/>
                      <a:pt x="74" y="13"/>
                    </a:cubicBezTo>
                    <a:cubicBezTo>
                      <a:pt x="70" y="16"/>
                      <a:pt x="66" y="17"/>
                      <a:pt x="63" y="12"/>
                    </a:cubicBezTo>
                    <a:cubicBezTo>
                      <a:pt x="54" y="22"/>
                      <a:pt x="48" y="32"/>
                      <a:pt x="46" y="46"/>
                    </a:cubicBezTo>
                    <a:cubicBezTo>
                      <a:pt x="44" y="45"/>
                      <a:pt x="43" y="44"/>
                      <a:pt x="43" y="42"/>
                    </a:cubicBezTo>
                    <a:cubicBezTo>
                      <a:pt x="42" y="40"/>
                      <a:pt x="42" y="37"/>
                      <a:pt x="43" y="35"/>
                    </a:cubicBezTo>
                    <a:cubicBezTo>
                      <a:pt x="45" y="27"/>
                      <a:pt x="50" y="20"/>
                      <a:pt x="56" y="14"/>
                    </a:cubicBezTo>
                    <a:cubicBezTo>
                      <a:pt x="57" y="13"/>
                      <a:pt x="59" y="11"/>
                      <a:pt x="61" y="9"/>
                    </a:cubicBezTo>
                    <a:cubicBezTo>
                      <a:pt x="58" y="9"/>
                      <a:pt x="55" y="9"/>
                      <a:pt x="53" y="9"/>
                    </a:cubicBezTo>
                    <a:cubicBezTo>
                      <a:pt x="53" y="8"/>
                      <a:pt x="53" y="7"/>
                      <a:pt x="53" y="6"/>
                    </a:cubicBezTo>
                    <a:cubicBezTo>
                      <a:pt x="52" y="6"/>
                      <a:pt x="51" y="6"/>
                      <a:pt x="50" y="6"/>
                    </a:cubicBezTo>
                    <a:cubicBezTo>
                      <a:pt x="41" y="10"/>
                      <a:pt x="34" y="16"/>
                      <a:pt x="28" y="23"/>
                    </a:cubicBezTo>
                    <a:cubicBezTo>
                      <a:pt x="27" y="24"/>
                      <a:pt x="26" y="24"/>
                      <a:pt x="26" y="25"/>
                    </a:cubicBezTo>
                    <a:cubicBezTo>
                      <a:pt x="25" y="24"/>
                      <a:pt x="25" y="23"/>
                      <a:pt x="24" y="22"/>
                    </a:cubicBezTo>
                    <a:cubicBezTo>
                      <a:pt x="24" y="19"/>
                      <a:pt x="26" y="16"/>
                      <a:pt x="28" y="15"/>
                    </a:cubicBezTo>
                    <a:cubicBezTo>
                      <a:pt x="34" y="10"/>
                      <a:pt x="41" y="6"/>
                      <a:pt x="49" y="3"/>
                    </a:cubicBezTo>
                    <a:cubicBezTo>
                      <a:pt x="49" y="3"/>
                      <a:pt x="49" y="2"/>
                      <a:pt x="50" y="1"/>
                    </a:cubicBezTo>
                    <a:cubicBezTo>
                      <a:pt x="48" y="1"/>
                      <a:pt x="46" y="0"/>
                      <a:pt x="45" y="1"/>
                    </a:cubicBezTo>
                    <a:cubicBezTo>
                      <a:pt x="42" y="2"/>
                      <a:pt x="39" y="3"/>
                      <a:pt x="35" y="5"/>
                    </a:cubicBezTo>
                    <a:cubicBezTo>
                      <a:pt x="29" y="7"/>
                      <a:pt x="22" y="9"/>
                      <a:pt x="13" y="7"/>
                    </a:cubicBezTo>
                    <a:cubicBezTo>
                      <a:pt x="14" y="9"/>
                      <a:pt x="14" y="10"/>
                      <a:pt x="15" y="12"/>
                    </a:cubicBezTo>
                    <a:cubicBezTo>
                      <a:pt x="16" y="13"/>
                      <a:pt x="18" y="15"/>
                      <a:pt x="19" y="16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8" y="17"/>
                      <a:pt x="18" y="17"/>
                      <a:pt x="17" y="18"/>
                    </a:cubicBezTo>
                    <a:cubicBezTo>
                      <a:pt x="13" y="22"/>
                      <a:pt x="12" y="28"/>
                      <a:pt x="11" y="33"/>
                    </a:cubicBezTo>
                    <a:cubicBezTo>
                      <a:pt x="9" y="38"/>
                      <a:pt x="7" y="41"/>
                      <a:pt x="2" y="40"/>
                    </a:cubicBezTo>
                    <a:cubicBezTo>
                      <a:pt x="1" y="40"/>
                      <a:pt x="1" y="40"/>
                      <a:pt x="0" y="40"/>
                    </a:cubicBezTo>
                    <a:cubicBezTo>
                      <a:pt x="3" y="49"/>
                      <a:pt x="19" y="58"/>
                      <a:pt x="26" y="57"/>
                    </a:cubicBezTo>
                    <a:cubicBezTo>
                      <a:pt x="22" y="39"/>
                      <a:pt x="36" y="18"/>
                      <a:pt x="49" y="13"/>
                    </a:cubicBezTo>
                    <a:cubicBezTo>
                      <a:pt x="48" y="14"/>
                      <a:pt x="47" y="14"/>
                      <a:pt x="47" y="15"/>
                    </a:cubicBezTo>
                    <a:cubicBezTo>
                      <a:pt x="41" y="22"/>
                      <a:pt x="36" y="30"/>
                      <a:pt x="34" y="39"/>
                    </a:cubicBezTo>
                    <a:cubicBezTo>
                      <a:pt x="30" y="50"/>
                      <a:pt x="33" y="62"/>
                      <a:pt x="45" y="68"/>
                    </a:cubicBezTo>
                    <a:cubicBezTo>
                      <a:pt x="49" y="70"/>
                      <a:pt x="52" y="71"/>
                      <a:pt x="57" y="70"/>
                    </a:cubicBezTo>
                    <a:cubicBezTo>
                      <a:pt x="50" y="56"/>
                      <a:pt x="56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5" y="25"/>
                      <a:pt x="64" y="29"/>
                      <a:pt x="63" y="34"/>
                    </a:cubicBezTo>
                    <a:cubicBezTo>
                      <a:pt x="61" y="42"/>
                      <a:pt x="61" y="50"/>
                      <a:pt x="62" y="58"/>
                    </a:cubicBezTo>
                    <a:cubicBezTo>
                      <a:pt x="62" y="64"/>
                      <a:pt x="64" y="69"/>
                      <a:pt x="68" y="73"/>
                    </a:cubicBezTo>
                    <a:cubicBezTo>
                      <a:pt x="70" y="76"/>
                      <a:pt x="73" y="77"/>
                      <a:pt x="75" y="79"/>
                    </a:cubicBezTo>
                    <a:cubicBezTo>
                      <a:pt x="76" y="79"/>
                      <a:pt x="76" y="79"/>
                      <a:pt x="76" y="79"/>
                    </a:cubicBezTo>
                    <a:cubicBezTo>
                      <a:pt x="78" y="78"/>
                      <a:pt x="79" y="78"/>
                      <a:pt x="80" y="77"/>
                    </a:cubicBezTo>
                    <a:cubicBezTo>
                      <a:pt x="87" y="72"/>
                      <a:pt x="90" y="65"/>
                      <a:pt x="90" y="57"/>
                    </a:cubicBezTo>
                    <a:cubicBezTo>
                      <a:pt x="91" y="51"/>
                      <a:pt x="90" y="44"/>
                      <a:pt x="89" y="37"/>
                    </a:cubicBezTo>
                    <a:cubicBezTo>
                      <a:pt x="89" y="31"/>
                      <a:pt x="87" y="26"/>
                      <a:pt x="86" y="21"/>
                    </a:cubicBezTo>
                    <a:cubicBezTo>
                      <a:pt x="86" y="20"/>
                      <a:pt x="86" y="20"/>
                      <a:pt x="86" y="19"/>
                    </a:cubicBezTo>
                    <a:cubicBezTo>
                      <a:pt x="92" y="26"/>
                      <a:pt x="96" y="34"/>
                      <a:pt x="97" y="43"/>
                    </a:cubicBezTo>
                    <a:cubicBezTo>
                      <a:pt x="99" y="53"/>
                      <a:pt x="98" y="61"/>
                      <a:pt x="96" y="70"/>
                    </a:cubicBezTo>
                    <a:cubicBezTo>
                      <a:pt x="99" y="72"/>
                      <a:pt x="106" y="69"/>
                      <a:pt x="110" y="66"/>
                    </a:cubicBezTo>
                    <a:cubicBezTo>
                      <a:pt x="119" y="60"/>
                      <a:pt x="121" y="50"/>
                      <a:pt x="119" y="39"/>
                    </a:cubicBezTo>
                    <a:cubicBezTo>
                      <a:pt x="116" y="30"/>
                      <a:pt x="111" y="22"/>
                      <a:pt x="105" y="15"/>
                    </a:cubicBezTo>
                    <a:cubicBezTo>
                      <a:pt x="104" y="14"/>
                      <a:pt x="104" y="14"/>
                      <a:pt x="104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20" y="23"/>
                      <a:pt x="129" y="37"/>
                      <a:pt x="127" y="57"/>
                    </a:cubicBezTo>
                    <a:cubicBezTo>
                      <a:pt x="134" y="57"/>
                      <a:pt x="149" y="48"/>
                      <a:pt x="152" y="40"/>
                    </a:cubicBezTo>
                    <a:cubicBezTo>
                      <a:pt x="150" y="40"/>
                      <a:pt x="148" y="40"/>
                      <a:pt x="146" y="39"/>
                    </a:cubicBezTo>
                    <a:cubicBezTo>
                      <a:pt x="141" y="38"/>
                      <a:pt x="141" y="34"/>
                      <a:pt x="140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" name="Freeform 175"/>
              <p:cNvSpPr>
                <a:spLocks/>
              </p:cNvSpPr>
              <p:nvPr/>
            </p:nvSpPr>
            <p:spPr bwMode="auto">
              <a:xfrm>
                <a:off x="3294063" y="-2840038"/>
                <a:ext cx="211138" cy="222250"/>
              </a:xfrm>
              <a:custGeom>
                <a:avLst/>
                <a:gdLst>
                  <a:gd name="T0" fmla="*/ 55 w 56"/>
                  <a:gd name="T1" fmla="*/ 13 h 59"/>
                  <a:gd name="T2" fmla="*/ 53 w 56"/>
                  <a:gd name="T3" fmla="*/ 4 h 59"/>
                  <a:gd name="T4" fmla="*/ 51 w 56"/>
                  <a:gd name="T5" fmla="*/ 0 h 59"/>
                  <a:gd name="T6" fmla="*/ 0 w 56"/>
                  <a:gd name="T7" fmla="*/ 36 h 59"/>
                  <a:gd name="T8" fmla="*/ 15 w 56"/>
                  <a:gd name="T9" fmla="*/ 40 h 59"/>
                  <a:gd name="T10" fmla="*/ 19 w 56"/>
                  <a:gd name="T11" fmla="*/ 40 h 59"/>
                  <a:gd name="T12" fmla="*/ 42 w 56"/>
                  <a:gd name="T13" fmla="*/ 24 h 59"/>
                  <a:gd name="T14" fmla="*/ 41 w 56"/>
                  <a:gd name="T15" fmla="*/ 31 h 59"/>
                  <a:gd name="T16" fmla="*/ 30 w 56"/>
                  <a:gd name="T17" fmla="*/ 40 h 59"/>
                  <a:gd name="T18" fmla="*/ 14 w 56"/>
                  <a:gd name="T19" fmla="*/ 50 h 59"/>
                  <a:gd name="T20" fmla="*/ 4 w 56"/>
                  <a:gd name="T21" fmla="*/ 59 h 59"/>
                  <a:gd name="T22" fmla="*/ 9 w 56"/>
                  <a:gd name="T23" fmla="*/ 58 h 59"/>
                  <a:gd name="T24" fmla="*/ 18 w 56"/>
                  <a:gd name="T25" fmla="*/ 56 h 59"/>
                  <a:gd name="T26" fmla="*/ 44 w 56"/>
                  <a:gd name="T27" fmla="*/ 44 h 59"/>
                  <a:gd name="T28" fmla="*/ 55 w 56"/>
                  <a:gd name="T29" fmla="*/ 23 h 59"/>
                  <a:gd name="T30" fmla="*/ 56 w 56"/>
                  <a:gd name="T31" fmla="*/ 21 h 59"/>
                  <a:gd name="T32" fmla="*/ 56 w 56"/>
                  <a:gd name="T33" fmla="*/ 14 h 59"/>
                  <a:gd name="T34" fmla="*/ 55 w 56"/>
                  <a:gd name="T35" fmla="*/ 1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" h="59">
                    <a:moveTo>
                      <a:pt x="55" y="13"/>
                    </a:moveTo>
                    <a:cubicBezTo>
                      <a:pt x="55" y="10"/>
                      <a:pt x="54" y="7"/>
                      <a:pt x="53" y="4"/>
                    </a:cubicBezTo>
                    <a:cubicBezTo>
                      <a:pt x="53" y="2"/>
                      <a:pt x="52" y="1"/>
                      <a:pt x="51" y="0"/>
                    </a:cubicBezTo>
                    <a:cubicBezTo>
                      <a:pt x="37" y="16"/>
                      <a:pt x="19" y="27"/>
                      <a:pt x="0" y="36"/>
                    </a:cubicBezTo>
                    <a:cubicBezTo>
                      <a:pt x="6" y="37"/>
                      <a:pt x="11" y="38"/>
                      <a:pt x="15" y="40"/>
                    </a:cubicBezTo>
                    <a:cubicBezTo>
                      <a:pt x="17" y="40"/>
                      <a:pt x="18" y="40"/>
                      <a:pt x="19" y="40"/>
                    </a:cubicBezTo>
                    <a:cubicBezTo>
                      <a:pt x="27" y="36"/>
                      <a:pt x="35" y="31"/>
                      <a:pt x="42" y="24"/>
                    </a:cubicBezTo>
                    <a:cubicBezTo>
                      <a:pt x="43" y="26"/>
                      <a:pt x="43" y="28"/>
                      <a:pt x="41" y="31"/>
                    </a:cubicBezTo>
                    <a:cubicBezTo>
                      <a:pt x="39" y="35"/>
                      <a:pt x="34" y="37"/>
                      <a:pt x="30" y="40"/>
                    </a:cubicBezTo>
                    <a:cubicBezTo>
                      <a:pt x="24" y="43"/>
                      <a:pt x="18" y="45"/>
                      <a:pt x="14" y="50"/>
                    </a:cubicBezTo>
                    <a:cubicBezTo>
                      <a:pt x="11" y="53"/>
                      <a:pt x="8" y="56"/>
                      <a:pt x="4" y="59"/>
                    </a:cubicBezTo>
                    <a:cubicBezTo>
                      <a:pt x="6" y="59"/>
                      <a:pt x="7" y="59"/>
                      <a:pt x="9" y="58"/>
                    </a:cubicBezTo>
                    <a:cubicBezTo>
                      <a:pt x="12" y="58"/>
                      <a:pt x="15" y="57"/>
                      <a:pt x="18" y="56"/>
                    </a:cubicBezTo>
                    <a:cubicBezTo>
                      <a:pt x="27" y="53"/>
                      <a:pt x="36" y="50"/>
                      <a:pt x="44" y="44"/>
                    </a:cubicBezTo>
                    <a:cubicBezTo>
                      <a:pt x="50" y="38"/>
                      <a:pt x="54" y="31"/>
                      <a:pt x="55" y="23"/>
                    </a:cubicBezTo>
                    <a:cubicBezTo>
                      <a:pt x="56" y="22"/>
                      <a:pt x="56" y="22"/>
                      <a:pt x="56" y="21"/>
                    </a:cubicBezTo>
                    <a:cubicBezTo>
                      <a:pt x="56" y="19"/>
                      <a:pt x="56" y="17"/>
                      <a:pt x="56" y="14"/>
                    </a:cubicBezTo>
                    <a:cubicBezTo>
                      <a:pt x="56" y="14"/>
                      <a:pt x="56" y="14"/>
                      <a:pt x="55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" name="Freeform 176"/>
              <p:cNvSpPr>
                <a:spLocks/>
              </p:cNvSpPr>
              <p:nvPr/>
            </p:nvSpPr>
            <p:spPr bwMode="auto">
              <a:xfrm>
                <a:off x="1922463" y="-2840038"/>
                <a:ext cx="219075" cy="222250"/>
              </a:xfrm>
              <a:custGeom>
                <a:avLst/>
                <a:gdLst>
                  <a:gd name="T0" fmla="*/ 17 w 58"/>
                  <a:gd name="T1" fmla="*/ 47 h 59"/>
                  <a:gd name="T2" fmla="*/ 45 w 58"/>
                  <a:gd name="T3" fmla="*/ 58 h 59"/>
                  <a:gd name="T4" fmla="*/ 53 w 58"/>
                  <a:gd name="T5" fmla="*/ 59 h 59"/>
                  <a:gd name="T6" fmla="*/ 39 w 58"/>
                  <a:gd name="T7" fmla="*/ 47 h 59"/>
                  <a:gd name="T8" fmla="*/ 36 w 58"/>
                  <a:gd name="T9" fmla="*/ 44 h 59"/>
                  <a:gd name="T10" fmla="*/ 25 w 58"/>
                  <a:gd name="T11" fmla="*/ 38 h 59"/>
                  <a:gd name="T12" fmla="*/ 15 w 58"/>
                  <a:gd name="T13" fmla="*/ 31 h 59"/>
                  <a:gd name="T14" fmla="*/ 15 w 58"/>
                  <a:gd name="T15" fmla="*/ 24 h 59"/>
                  <a:gd name="T16" fmla="*/ 37 w 58"/>
                  <a:gd name="T17" fmla="*/ 39 h 59"/>
                  <a:gd name="T18" fmla="*/ 42 w 58"/>
                  <a:gd name="T19" fmla="*/ 40 h 59"/>
                  <a:gd name="T20" fmla="*/ 45 w 58"/>
                  <a:gd name="T21" fmla="*/ 38 h 59"/>
                  <a:gd name="T22" fmla="*/ 58 w 58"/>
                  <a:gd name="T23" fmla="*/ 36 h 59"/>
                  <a:gd name="T24" fmla="*/ 30 w 58"/>
                  <a:gd name="T25" fmla="*/ 21 h 59"/>
                  <a:gd name="T26" fmla="*/ 5 w 58"/>
                  <a:gd name="T27" fmla="*/ 0 h 59"/>
                  <a:gd name="T28" fmla="*/ 4 w 58"/>
                  <a:gd name="T29" fmla="*/ 1 h 59"/>
                  <a:gd name="T30" fmla="*/ 1 w 58"/>
                  <a:gd name="T31" fmla="*/ 12 h 59"/>
                  <a:gd name="T32" fmla="*/ 0 w 58"/>
                  <a:gd name="T33" fmla="*/ 14 h 59"/>
                  <a:gd name="T34" fmla="*/ 0 w 58"/>
                  <a:gd name="T35" fmla="*/ 21 h 59"/>
                  <a:gd name="T36" fmla="*/ 2 w 58"/>
                  <a:gd name="T37" fmla="*/ 27 h 59"/>
                  <a:gd name="T38" fmla="*/ 17 w 58"/>
                  <a:gd name="T39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9">
                    <a:moveTo>
                      <a:pt x="17" y="47"/>
                    </a:moveTo>
                    <a:cubicBezTo>
                      <a:pt x="26" y="52"/>
                      <a:pt x="35" y="55"/>
                      <a:pt x="45" y="58"/>
                    </a:cubicBezTo>
                    <a:cubicBezTo>
                      <a:pt x="47" y="58"/>
                      <a:pt x="50" y="58"/>
                      <a:pt x="53" y="59"/>
                    </a:cubicBezTo>
                    <a:cubicBezTo>
                      <a:pt x="48" y="55"/>
                      <a:pt x="44" y="51"/>
                      <a:pt x="39" y="47"/>
                    </a:cubicBezTo>
                    <a:cubicBezTo>
                      <a:pt x="38" y="46"/>
                      <a:pt x="37" y="45"/>
                      <a:pt x="36" y="44"/>
                    </a:cubicBezTo>
                    <a:cubicBezTo>
                      <a:pt x="32" y="42"/>
                      <a:pt x="28" y="41"/>
                      <a:pt x="25" y="38"/>
                    </a:cubicBezTo>
                    <a:cubicBezTo>
                      <a:pt x="21" y="36"/>
                      <a:pt x="17" y="34"/>
                      <a:pt x="15" y="31"/>
                    </a:cubicBezTo>
                    <a:cubicBezTo>
                      <a:pt x="13" y="28"/>
                      <a:pt x="13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1"/>
                      <a:pt x="42" y="40"/>
                    </a:cubicBezTo>
                    <a:cubicBezTo>
                      <a:pt x="43" y="39"/>
                      <a:pt x="44" y="39"/>
                      <a:pt x="45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7" y="32"/>
                      <a:pt x="38" y="27"/>
                      <a:pt x="30" y="21"/>
                    </a:cubicBezTo>
                    <a:cubicBezTo>
                      <a:pt x="21" y="15"/>
                      <a:pt x="12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" name="Freeform 177"/>
              <p:cNvSpPr>
                <a:spLocks/>
              </p:cNvSpPr>
              <p:nvPr/>
            </p:nvSpPr>
            <p:spPr bwMode="auto">
              <a:xfrm>
                <a:off x="3290888" y="-2659063"/>
                <a:ext cx="214313" cy="139700"/>
              </a:xfrm>
              <a:custGeom>
                <a:avLst/>
                <a:gdLst>
                  <a:gd name="T0" fmla="*/ 7 w 57"/>
                  <a:gd name="T1" fmla="*/ 14 h 37"/>
                  <a:gd name="T2" fmla="*/ 5 w 57"/>
                  <a:gd name="T3" fmla="*/ 14 h 37"/>
                  <a:gd name="T4" fmla="*/ 5 w 57"/>
                  <a:gd name="T5" fmla="*/ 15 h 37"/>
                  <a:gd name="T6" fmla="*/ 14 w 57"/>
                  <a:gd name="T7" fmla="*/ 23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5 h 37"/>
                  <a:gd name="T16" fmla="*/ 20 w 57"/>
                  <a:gd name="T17" fmla="*/ 28 h 37"/>
                  <a:gd name="T18" fmla="*/ 11 w 57"/>
                  <a:gd name="T19" fmla="*/ 30 h 37"/>
                  <a:gd name="T20" fmla="*/ 9 w 57"/>
                  <a:gd name="T21" fmla="*/ 31 h 37"/>
                  <a:gd name="T22" fmla="*/ 0 w 57"/>
                  <a:gd name="T23" fmla="*/ 35 h 37"/>
                  <a:gd name="T24" fmla="*/ 11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1 h 37"/>
                  <a:gd name="T36" fmla="*/ 7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7" y="14"/>
                    </a:moveTo>
                    <a:cubicBezTo>
                      <a:pt x="6" y="14"/>
                      <a:pt x="6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8"/>
                      <a:pt x="11" y="20"/>
                      <a:pt x="14" y="23"/>
                    </a:cubicBezTo>
                    <a:cubicBezTo>
                      <a:pt x="15" y="23"/>
                      <a:pt x="15" y="23"/>
                      <a:pt x="16" y="23"/>
                    </a:cubicBezTo>
                    <a:cubicBezTo>
                      <a:pt x="20" y="23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4"/>
                      <a:pt x="35" y="25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0" y="30"/>
                      <a:pt x="10" y="30"/>
                      <a:pt x="9" y="31"/>
                    </a:cubicBezTo>
                    <a:cubicBezTo>
                      <a:pt x="6" y="32"/>
                      <a:pt x="3" y="33"/>
                      <a:pt x="0" y="35"/>
                    </a:cubicBezTo>
                    <a:cubicBezTo>
                      <a:pt x="4" y="36"/>
                      <a:pt x="8" y="36"/>
                      <a:pt x="11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6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1"/>
                    </a:cubicBezTo>
                    <a:cubicBezTo>
                      <a:pt x="23" y="12"/>
                      <a:pt x="15" y="14"/>
                      <a:pt x="7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" name="Freeform 178"/>
              <p:cNvSpPr>
                <a:spLocks/>
              </p:cNvSpPr>
              <p:nvPr/>
            </p:nvSpPr>
            <p:spPr bwMode="auto">
              <a:xfrm>
                <a:off x="1922463" y="-2659063"/>
                <a:ext cx="219075" cy="136525"/>
              </a:xfrm>
              <a:custGeom>
                <a:avLst/>
                <a:gdLst>
                  <a:gd name="T0" fmla="*/ 46 w 58"/>
                  <a:gd name="T1" fmla="*/ 36 h 36"/>
                  <a:gd name="T2" fmla="*/ 58 w 58"/>
                  <a:gd name="T3" fmla="*/ 35 h 36"/>
                  <a:gd name="T4" fmla="*/ 48 w 58"/>
                  <a:gd name="T5" fmla="*/ 30 h 36"/>
                  <a:gd name="T6" fmla="*/ 42 w 58"/>
                  <a:gd name="T7" fmla="*/ 27 h 36"/>
                  <a:gd name="T8" fmla="*/ 30 w 58"/>
                  <a:gd name="T9" fmla="*/ 26 h 36"/>
                  <a:gd name="T10" fmla="*/ 23 w 58"/>
                  <a:gd name="T11" fmla="*/ 24 h 36"/>
                  <a:gd name="T12" fmla="*/ 19 w 58"/>
                  <a:gd name="T13" fmla="*/ 17 h 36"/>
                  <a:gd name="T14" fmla="*/ 25 w 58"/>
                  <a:gd name="T15" fmla="*/ 19 h 36"/>
                  <a:gd name="T16" fmla="*/ 36 w 58"/>
                  <a:gd name="T17" fmla="*/ 21 h 36"/>
                  <a:gd name="T18" fmla="*/ 46 w 58"/>
                  <a:gd name="T19" fmla="*/ 20 h 36"/>
                  <a:gd name="T20" fmla="*/ 51 w 58"/>
                  <a:gd name="T21" fmla="*/ 16 h 36"/>
                  <a:gd name="T22" fmla="*/ 52 w 58"/>
                  <a:gd name="T23" fmla="*/ 14 h 36"/>
                  <a:gd name="T24" fmla="*/ 35 w 58"/>
                  <a:gd name="T25" fmla="*/ 12 h 36"/>
                  <a:gd name="T26" fmla="*/ 17 w 58"/>
                  <a:gd name="T27" fmla="*/ 7 h 36"/>
                  <a:gd name="T28" fmla="*/ 0 w 58"/>
                  <a:gd name="T29" fmla="*/ 0 h 36"/>
                  <a:gd name="T30" fmla="*/ 0 w 58"/>
                  <a:gd name="T31" fmla="*/ 12 h 36"/>
                  <a:gd name="T32" fmla="*/ 2 w 58"/>
                  <a:gd name="T33" fmla="*/ 16 h 36"/>
                  <a:gd name="T34" fmla="*/ 23 w 58"/>
                  <a:gd name="T35" fmla="*/ 34 h 36"/>
                  <a:gd name="T36" fmla="*/ 46 w 58"/>
                  <a:gd name="T3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6">
                    <a:moveTo>
                      <a:pt x="46" y="36"/>
                    </a:moveTo>
                    <a:cubicBezTo>
                      <a:pt x="50" y="36"/>
                      <a:pt x="54" y="35"/>
                      <a:pt x="58" y="35"/>
                    </a:cubicBezTo>
                    <a:cubicBezTo>
                      <a:pt x="54" y="33"/>
                      <a:pt x="51" y="32"/>
                      <a:pt x="48" y="30"/>
                    </a:cubicBezTo>
                    <a:cubicBezTo>
                      <a:pt x="46" y="29"/>
                      <a:pt x="44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8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7" y="18"/>
                      <a:pt x="49" y="17"/>
                      <a:pt x="51" y="16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46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7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2" y="32"/>
                      <a:pt x="23" y="34"/>
                    </a:cubicBezTo>
                    <a:cubicBezTo>
                      <a:pt x="30" y="35"/>
                      <a:pt x="38" y="35"/>
                      <a:pt x="46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" name="Freeform 179"/>
              <p:cNvSpPr>
                <a:spLocks/>
              </p:cNvSpPr>
              <p:nvPr/>
            </p:nvSpPr>
            <p:spPr bwMode="auto">
              <a:xfrm>
                <a:off x="3019425" y="-2865438"/>
                <a:ext cx="319088" cy="557212"/>
              </a:xfrm>
              <a:custGeom>
                <a:avLst/>
                <a:gdLst>
                  <a:gd name="T0" fmla="*/ 17 w 85"/>
                  <a:gd name="T1" fmla="*/ 143 h 148"/>
                  <a:gd name="T2" fmla="*/ 20 w 85"/>
                  <a:gd name="T3" fmla="*/ 134 h 148"/>
                  <a:gd name="T4" fmla="*/ 23 w 85"/>
                  <a:gd name="T5" fmla="*/ 133 h 148"/>
                  <a:gd name="T6" fmla="*/ 29 w 85"/>
                  <a:gd name="T7" fmla="*/ 134 h 148"/>
                  <a:gd name="T8" fmla="*/ 37 w 85"/>
                  <a:gd name="T9" fmla="*/ 136 h 148"/>
                  <a:gd name="T10" fmla="*/ 38 w 85"/>
                  <a:gd name="T11" fmla="*/ 121 h 148"/>
                  <a:gd name="T12" fmla="*/ 56 w 85"/>
                  <a:gd name="T13" fmla="*/ 123 h 148"/>
                  <a:gd name="T14" fmla="*/ 51 w 85"/>
                  <a:gd name="T15" fmla="*/ 106 h 148"/>
                  <a:gd name="T16" fmla="*/ 71 w 85"/>
                  <a:gd name="T17" fmla="*/ 103 h 148"/>
                  <a:gd name="T18" fmla="*/ 71 w 85"/>
                  <a:gd name="T19" fmla="*/ 102 h 148"/>
                  <a:gd name="T20" fmla="*/ 59 w 85"/>
                  <a:gd name="T21" fmla="*/ 88 h 148"/>
                  <a:gd name="T22" fmla="*/ 65 w 85"/>
                  <a:gd name="T23" fmla="*/ 86 h 148"/>
                  <a:gd name="T24" fmla="*/ 80 w 85"/>
                  <a:gd name="T25" fmla="*/ 80 h 148"/>
                  <a:gd name="T26" fmla="*/ 80 w 85"/>
                  <a:gd name="T27" fmla="*/ 77 h 148"/>
                  <a:gd name="T28" fmla="*/ 68 w 85"/>
                  <a:gd name="T29" fmla="*/ 70 h 148"/>
                  <a:gd name="T30" fmla="*/ 62 w 85"/>
                  <a:gd name="T31" fmla="*/ 67 h 148"/>
                  <a:gd name="T32" fmla="*/ 63 w 85"/>
                  <a:gd name="T33" fmla="*/ 67 h 148"/>
                  <a:gd name="T34" fmla="*/ 83 w 85"/>
                  <a:gd name="T35" fmla="*/ 53 h 148"/>
                  <a:gd name="T36" fmla="*/ 85 w 85"/>
                  <a:gd name="T37" fmla="*/ 50 h 148"/>
                  <a:gd name="T38" fmla="*/ 85 w 85"/>
                  <a:gd name="T39" fmla="*/ 49 h 148"/>
                  <a:gd name="T40" fmla="*/ 59 w 85"/>
                  <a:gd name="T41" fmla="*/ 46 h 148"/>
                  <a:gd name="T42" fmla="*/ 71 w 85"/>
                  <a:gd name="T43" fmla="*/ 24 h 148"/>
                  <a:gd name="T44" fmla="*/ 70 w 85"/>
                  <a:gd name="T45" fmla="*/ 0 h 148"/>
                  <a:gd name="T46" fmla="*/ 58 w 85"/>
                  <a:gd name="T47" fmla="*/ 17 h 148"/>
                  <a:gd name="T48" fmla="*/ 51 w 85"/>
                  <a:gd name="T49" fmla="*/ 25 h 148"/>
                  <a:gd name="T50" fmla="*/ 50 w 85"/>
                  <a:gd name="T51" fmla="*/ 27 h 148"/>
                  <a:gd name="T52" fmla="*/ 45 w 85"/>
                  <a:gd name="T53" fmla="*/ 50 h 148"/>
                  <a:gd name="T54" fmla="*/ 47 w 85"/>
                  <a:gd name="T55" fmla="*/ 53 h 148"/>
                  <a:gd name="T56" fmla="*/ 58 w 85"/>
                  <a:gd name="T57" fmla="*/ 59 h 148"/>
                  <a:gd name="T58" fmla="*/ 59 w 85"/>
                  <a:gd name="T59" fmla="*/ 62 h 148"/>
                  <a:gd name="T60" fmla="*/ 50 w 85"/>
                  <a:gd name="T61" fmla="*/ 70 h 148"/>
                  <a:gd name="T62" fmla="*/ 50 w 85"/>
                  <a:gd name="T63" fmla="*/ 76 h 148"/>
                  <a:gd name="T64" fmla="*/ 59 w 85"/>
                  <a:gd name="T65" fmla="*/ 86 h 148"/>
                  <a:gd name="T66" fmla="*/ 43 w 85"/>
                  <a:gd name="T67" fmla="*/ 94 h 148"/>
                  <a:gd name="T68" fmla="*/ 44 w 85"/>
                  <a:gd name="T69" fmla="*/ 97 h 148"/>
                  <a:gd name="T70" fmla="*/ 47 w 85"/>
                  <a:gd name="T71" fmla="*/ 106 h 148"/>
                  <a:gd name="T72" fmla="*/ 43 w 85"/>
                  <a:gd name="T73" fmla="*/ 112 h 148"/>
                  <a:gd name="T74" fmla="*/ 31 w 85"/>
                  <a:gd name="T75" fmla="*/ 112 h 148"/>
                  <a:gd name="T76" fmla="*/ 29 w 85"/>
                  <a:gd name="T77" fmla="*/ 130 h 148"/>
                  <a:gd name="T78" fmla="*/ 12 w 85"/>
                  <a:gd name="T79" fmla="*/ 126 h 148"/>
                  <a:gd name="T80" fmla="*/ 6 w 85"/>
                  <a:gd name="T81" fmla="*/ 139 h 148"/>
                  <a:gd name="T82" fmla="*/ 0 w 85"/>
                  <a:gd name="T83" fmla="*/ 134 h 148"/>
                  <a:gd name="T84" fmla="*/ 0 w 85"/>
                  <a:gd name="T85" fmla="*/ 148 h 148"/>
                  <a:gd name="T86" fmla="*/ 1 w 85"/>
                  <a:gd name="T87" fmla="*/ 147 h 148"/>
                  <a:gd name="T88" fmla="*/ 3 w 85"/>
                  <a:gd name="T89" fmla="*/ 142 h 148"/>
                  <a:gd name="T90" fmla="*/ 13 w 85"/>
                  <a:gd name="T91" fmla="*/ 145 h 148"/>
                  <a:gd name="T92" fmla="*/ 17 w 85"/>
                  <a:gd name="T93" fmla="*/ 14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8">
                    <a:moveTo>
                      <a:pt x="17" y="143"/>
                    </a:moveTo>
                    <a:cubicBezTo>
                      <a:pt x="18" y="140"/>
                      <a:pt x="19" y="137"/>
                      <a:pt x="20" y="134"/>
                    </a:cubicBezTo>
                    <a:cubicBezTo>
                      <a:pt x="21" y="133"/>
                      <a:pt x="21" y="132"/>
                      <a:pt x="23" y="133"/>
                    </a:cubicBezTo>
                    <a:cubicBezTo>
                      <a:pt x="25" y="133"/>
                      <a:pt x="27" y="134"/>
                      <a:pt x="29" y="134"/>
                    </a:cubicBezTo>
                    <a:cubicBezTo>
                      <a:pt x="31" y="135"/>
                      <a:pt x="34" y="135"/>
                      <a:pt x="37" y="136"/>
                    </a:cubicBezTo>
                    <a:cubicBezTo>
                      <a:pt x="37" y="131"/>
                      <a:pt x="37" y="126"/>
                      <a:pt x="38" y="121"/>
                    </a:cubicBezTo>
                    <a:cubicBezTo>
                      <a:pt x="44" y="122"/>
                      <a:pt x="49" y="122"/>
                      <a:pt x="56" y="123"/>
                    </a:cubicBezTo>
                    <a:cubicBezTo>
                      <a:pt x="54" y="117"/>
                      <a:pt x="53" y="111"/>
                      <a:pt x="51" y="106"/>
                    </a:cubicBezTo>
                    <a:cubicBezTo>
                      <a:pt x="58" y="105"/>
                      <a:pt x="64" y="104"/>
                      <a:pt x="71" y="103"/>
                    </a:cubicBezTo>
                    <a:cubicBezTo>
                      <a:pt x="71" y="103"/>
                      <a:pt x="71" y="103"/>
                      <a:pt x="71" y="102"/>
                    </a:cubicBezTo>
                    <a:cubicBezTo>
                      <a:pt x="67" y="98"/>
                      <a:pt x="63" y="93"/>
                      <a:pt x="59" y="88"/>
                    </a:cubicBezTo>
                    <a:cubicBezTo>
                      <a:pt x="61" y="87"/>
                      <a:pt x="63" y="86"/>
                      <a:pt x="65" y="86"/>
                    </a:cubicBezTo>
                    <a:cubicBezTo>
                      <a:pt x="70" y="84"/>
                      <a:pt x="75" y="82"/>
                      <a:pt x="80" y="80"/>
                    </a:cubicBezTo>
                    <a:cubicBezTo>
                      <a:pt x="82" y="79"/>
                      <a:pt x="82" y="78"/>
                      <a:pt x="80" y="77"/>
                    </a:cubicBezTo>
                    <a:cubicBezTo>
                      <a:pt x="76" y="75"/>
                      <a:pt x="72" y="73"/>
                      <a:pt x="68" y="70"/>
                    </a:cubicBezTo>
                    <a:cubicBezTo>
                      <a:pt x="66" y="69"/>
                      <a:pt x="64" y="68"/>
                      <a:pt x="62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70" y="63"/>
                      <a:pt x="77" y="58"/>
                      <a:pt x="83" y="53"/>
                    </a:cubicBezTo>
                    <a:cubicBezTo>
                      <a:pt x="84" y="52"/>
                      <a:pt x="85" y="51"/>
                      <a:pt x="85" y="50"/>
                    </a:cubicBezTo>
                    <a:cubicBezTo>
                      <a:pt x="85" y="50"/>
                      <a:pt x="85" y="50"/>
                      <a:pt x="85" y="49"/>
                    </a:cubicBezTo>
                    <a:cubicBezTo>
                      <a:pt x="76" y="48"/>
                      <a:pt x="68" y="47"/>
                      <a:pt x="59" y="46"/>
                    </a:cubicBezTo>
                    <a:cubicBezTo>
                      <a:pt x="67" y="37"/>
                      <a:pt x="67" y="37"/>
                      <a:pt x="71" y="24"/>
                    </a:cubicBezTo>
                    <a:cubicBezTo>
                      <a:pt x="73" y="18"/>
                      <a:pt x="72" y="3"/>
                      <a:pt x="70" y="0"/>
                    </a:cubicBezTo>
                    <a:cubicBezTo>
                      <a:pt x="66" y="5"/>
                      <a:pt x="62" y="11"/>
                      <a:pt x="58" y="17"/>
                    </a:cubicBezTo>
                    <a:cubicBezTo>
                      <a:pt x="56" y="19"/>
                      <a:pt x="53" y="22"/>
                      <a:pt x="51" y="25"/>
                    </a:cubicBezTo>
                    <a:cubicBezTo>
                      <a:pt x="50" y="25"/>
                      <a:pt x="50" y="26"/>
                      <a:pt x="50" y="27"/>
                    </a:cubicBezTo>
                    <a:cubicBezTo>
                      <a:pt x="50" y="35"/>
                      <a:pt x="48" y="42"/>
                      <a:pt x="45" y="50"/>
                    </a:cubicBezTo>
                    <a:cubicBezTo>
                      <a:pt x="45" y="51"/>
                      <a:pt x="45" y="52"/>
                      <a:pt x="47" y="53"/>
                    </a:cubicBezTo>
                    <a:cubicBezTo>
                      <a:pt x="51" y="54"/>
                      <a:pt x="55" y="57"/>
                      <a:pt x="58" y="59"/>
                    </a:cubicBezTo>
                    <a:cubicBezTo>
                      <a:pt x="60" y="60"/>
                      <a:pt x="60" y="61"/>
                      <a:pt x="59" y="62"/>
                    </a:cubicBezTo>
                    <a:cubicBezTo>
                      <a:pt x="56" y="64"/>
                      <a:pt x="53" y="67"/>
                      <a:pt x="50" y="70"/>
                    </a:cubicBezTo>
                    <a:cubicBezTo>
                      <a:pt x="47" y="73"/>
                      <a:pt x="47" y="72"/>
                      <a:pt x="50" y="76"/>
                    </a:cubicBezTo>
                    <a:cubicBezTo>
                      <a:pt x="53" y="79"/>
                      <a:pt x="56" y="83"/>
                      <a:pt x="59" y="86"/>
                    </a:cubicBezTo>
                    <a:cubicBezTo>
                      <a:pt x="53" y="89"/>
                      <a:pt x="48" y="92"/>
                      <a:pt x="43" y="94"/>
                    </a:cubicBezTo>
                    <a:cubicBezTo>
                      <a:pt x="43" y="95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6"/>
                    </a:cubicBezTo>
                    <a:cubicBezTo>
                      <a:pt x="49" y="111"/>
                      <a:pt x="49" y="111"/>
                      <a:pt x="43" y="112"/>
                    </a:cubicBezTo>
                    <a:cubicBezTo>
                      <a:pt x="39" y="112"/>
                      <a:pt x="35" y="112"/>
                      <a:pt x="31" y="112"/>
                    </a:cubicBezTo>
                    <a:cubicBezTo>
                      <a:pt x="30" y="119"/>
                      <a:pt x="30" y="124"/>
                      <a:pt x="29" y="130"/>
                    </a:cubicBezTo>
                    <a:cubicBezTo>
                      <a:pt x="23" y="129"/>
                      <a:pt x="18" y="127"/>
                      <a:pt x="12" y="126"/>
                    </a:cubicBezTo>
                    <a:cubicBezTo>
                      <a:pt x="10" y="130"/>
                      <a:pt x="8" y="134"/>
                      <a:pt x="6" y="139"/>
                    </a:cubicBezTo>
                    <a:cubicBezTo>
                      <a:pt x="4" y="137"/>
                      <a:pt x="2" y="135"/>
                      <a:pt x="0" y="134"/>
                    </a:cubicBezTo>
                    <a:cubicBezTo>
                      <a:pt x="0" y="139"/>
                      <a:pt x="0" y="143"/>
                      <a:pt x="0" y="148"/>
                    </a:cubicBezTo>
                    <a:cubicBezTo>
                      <a:pt x="0" y="148"/>
                      <a:pt x="0" y="147"/>
                      <a:pt x="1" y="147"/>
                    </a:cubicBezTo>
                    <a:cubicBezTo>
                      <a:pt x="1" y="145"/>
                      <a:pt x="2" y="143"/>
                      <a:pt x="3" y="142"/>
                    </a:cubicBezTo>
                    <a:cubicBezTo>
                      <a:pt x="7" y="143"/>
                      <a:pt x="10" y="144"/>
                      <a:pt x="13" y="145"/>
                    </a:cubicBezTo>
                    <a:cubicBezTo>
                      <a:pt x="15" y="146"/>
                      <a:pt x="16" y="145"/>
                      <a:pt x="17" y="14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" name="Freeform 180"/>
              <p:cNvSpPr>
                <a:spLocks/>
              </p:cNvSpPr>
              <p:nvPr/>
            </p:nvSpPr>
            <p:spPr bwMode="auto">
              <a:xfrm>
                <a:off x="2087563" y="-2865438"/>
                <a:ext cx="320675" cy="557212"/>
              </a:xfrm>
              <a:custGeom>
                <a:avLst/>
                <a:gdLst>
                  <a:gd name="T0" fmla="*/ 74 w 85"/>
                  <a:gd name="T1" fmla="*/ 127 h 148"/>
                  <a:gd name="T2" fmla="*/ 57 w 85"/>
                  <a:gd name="T3" fmla="*/ 131 h 148"/>
                  <a:gd name="T4" fmla="*/ 55 w 85"/>
                  <a:gd name="T5" fmla="*/ 114 h 148"/>
                  <a:gd name="T6" fmla="*/ 51 w 85"/>
                  <a:gd name="T7" fmla="*/ 113 h 148"/>
                  <a:gd name="T8" fmla="*/ 40 w 85"/>
                  <a:gd name="T9" fmla="*/ 113 h 148"/>
                  <a:gd name="T10" fmla="*/ 38 w 85"/>
                  <a:gd name="T11" fmla="*/ 109 h 148"/>
                  <a:gd name="T12" fmla="*/ 41 w 85"/>
                  <a:gd name="T13" fmla="*/ 100 h 148"/>
                  <a:gd name="T14" fmla="*/ 43 w 85"/>
                  <a:gd name="T15" fmla="*/ 95 h 148"/>
                  <a:gd name="T16" fmla="*/ 27 w 85"/>
                  <a:gd name="T17" fmla="*/ 87 h 148"/>
                  <a:gd name="T18" fmla="*/ 37 w 85"/>
                  <a:gd name="T19" fmla="*/ 76 h 148"/>
                  <a:gd name="T20" fmla="*/ 37 w 85"/>
                  <a:gd name="T21" fmla="*/ 71 h 148"/>
                  <a:gd name="T22" fmla="*/ 27 w 85"/>
                  <a:gd name="T23" fmla="*/ 63 h 148"/>
                  <a:gd name="T24" fmla="*/ 27 w 85"/>
                  <a:gd name="T25" fmla="*/ 60 h 148"/>
                  <a:gd name="T26" fmla="*/ 39 w 85"/>
                  <a:gd name="T27" fmla="*/ 54 h 148"/>
                  <a:gd name="T28" fmla="*/ 41 w 85"/>
                  <a:gd name="T29" fmla="*/ 50 h 148"/>
                  <a:gd name="T30" fmla="*/ 36 w 85"/>
                  <a:gd name="T31" fmla="*/ 32 h 148"/>
                  <a:gd name="T32" fmla="*/ 33 w 85"/>
                  <a:gd name="T33" fmla="*/ 23 h 148"/>
                  <a:gd name="T34" fmla="*/ 31 w 85"/>
                  <a:gd name="T35" fmla="*/ 21 h 148"/>
                  <a:gd name="T36" fmla="*/ 17 w 85"/>
                  <a:gd name="T37" fmla="*/ 0 h 148"/>
                  <a:gd name="T38" fmla="*/ 14 w 85"/>
                  <a:gd name="T39" fmla="*/ 16 h 148"/>
                  <a:gd name="T40" fmla="*/ 28 w 85"/>
                  <a:gd name="T41" fmla="*/ 47 h 148"/>
                  <a:gd name="T42" fmla="*/ 1 w 85"/>
                  <a:gd name="T43" fmla="*/ 50 h 148"/>
                  <a:gd name="T44" fmla="*/ 0 w 85"/>
                  <a:gd name="T45" fmla="*/ 51 h 148"/>
                  <a:gd name="T46" fmla="*/ 24 w 85"/>
                  <a:gd name="T47" fmla="*/ 68 h 148"/>
                  <a:gd name="T48" fmla="*/ 22 w 85"/>
                  <a:gd name="T49" fmla="*/ 69 h 148"/>
                  <a:gd name="T50" fmla="*/ 6 w 85"/>
                  <a:gd name="T51" fmla="*/ 78 h 148"/>
                  <a:gd name="T52" fmla="*/ 6 w 85"/>
                  <a:gd name="T53" fmla="*/ 81 h 148"/>
                  <a:gd name="T54" fmla="*/ 21 w 85"/>
                  <a:gd name="T55" fmla="*/ 87 h 148"/>
                  <a:gd name="T56" fmla="*/ 27 w 85"/>
                  <a:gd name="T57" fmla="*/ 89 h 148"/>
                  <a:gd name="T58" fmla="*/ 15 w 85"/>
                  <a:gd name="T59" fmla="*/ 104 h 148"/>
                  <a:gd name="T60" fmla="*/ 35 w 85"/>
                  <a:gd name="T61" fmla="*/ 107 h 148"/>
                  <a:gd name="T62" fmla="*/ 30 w 85"/>
                  <a:gd name="T63" fmla="*/ 124 h 148"/>
                  <a:gd name="T64" fmla="*/ 48 w 85"/>
                  <a:gd name="T65" fmla="*/ 122 h 148"/>
                  <a:gd name="T66" fmla="*/ 49 w 85"/>
                  <a:gd name="T67" fmla="*/ 137 h 148"/>
                  <a:gd name="T68" fmla="*/ 61 w 85"/>
                  <a:gd name="T69" fmla="*/ 134 h 148"/>
                  <a:gd name="T70" fmla="*/ 66 w 85"/>
                  <a:gd name="T71" fmla="*/ 136 h 148"/>
                  <a:gd name="T72" fmla="*/ 69 w 85"/>
                  <a:gd name="T73" fmla="*/ 144 h 148"/>
                  <a:gd name="T74" fmla="*/ 73 w 85"/>
                  <a:gd name="T75" fmla="*/ 146 h 148"/>
                  <a:gd name="T76" fmla="*/ 83 w 85"/>
                  <a:gd name="T77" fmla="*/ 143 h 148"/>
                  <a:gd name="T78" fmla="*/ 85 w 85"/>
                  <a:gd name="T79" fmla="*/ 148 h 148"/>
                  <a:gd name="T80" fmla="*/ 85 w 85"/>
                  <a:gd name="T81" fmla="*/ 145 h 148"/>
                  <a:gd name="T82" fmla="*/ 85 w 85"/>
                  <a:gd name="T83" fmla="*/ 135 h 148"/>
                  <a:gd name="T84" fmla="*/ 79 w 85"/>
                  <a:gd name="T85" fmla="*/ 140 h 148"/>
                  <a:gd name="T86" fmla="*/ 74 w 85"/>
                  <a:gd name="T87" fmla="*/ 12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5" h="148">
                    <a:moveTo>
                      <a:pt x="74" y="127"/>
                    </a:moveTo>
                    <a:cubicBezTo>
                      <a:pt x="68" y="128"/>
                      <a:pt x="63" y="130"/>
                      <a:pt x="57" y="131"/>
                    </a:cubicBezTo>
                    <a:cubicBezTo>
                      <a:pt x="56" y="125"/>
                      <a:pt x="56" y="119"/>
                      <a:pt x="55" y="114"/>
                    </a:cubicBezTo>
                    <a:cubicBezTo>
                      <a:pt x="54" y="113"/>
                      <a:pt x="53" y="113"/>
                      <a:pt x="51" y="113"/>
                    </a:cubicBezTo>
                    <a:cubicBezTo>
                      <a:pt x="48" y="113"/>
                      <a:pt x="44" y="113"/>
                      <a:pt x="40" y="113"/>
                    </a:cubicBezTo>
                    <a:cubicBezTo>
                      <a:pt x="38" y="112"/>
                      <a:pt x="37" y="112"/>
                      <a:pt x="38" y="109"/>
                    </a:cubicBezTo>
                    <a:cubicBezTo>
                      <a:pt x="39" y="106"/>
                      <a:pt x="40" y="103"/>
                      <a:pt x="41" y="100"/>
                    </a:cubicBezTo>
                    <a:cubicBezTo>
                      <a:pt x="42" y="98"/>
                      <a:pt x="42" y="97"/>
                      <a:pt x="43" y="95"/>
                    </a:cubicBezTo>
                    <a:cubicBezTo>
                      <a:pt x="38" y="93"/>
                      <a:pt x="33" y="90"/>
                      <a:pt x="27" y="87"/>
                    </a:cubicBezTo>
                    <a:cubicBezTo>
                      <a:pt x="30" y="83"/>
                      <a:pt x="34" y="80"/>
                      <a:pt x="37" y="76"/>
                    </a:cubicBezTo>
                    <a:cubicBezTo>
                      <a:pt x="39" y="74"/>
                      <a:pt x="39" y="74"/>
                      <a:pt x="37" y="71"/>
                    </a:cubicBezTo>
                    <a:cubicBezTo>
                      <a:pt x="33" y="69"/>
                      <a:pt x="30" y="66"/>
                      <a:pt x="27" y="63"/>
                    </a:cubicBezTo>
                    <a:cubicBezTo>
                      <a:pt x="26" y="62"/>
                      <a:pt x="26" y="61"/>
                      <a:pt x="27" y="60"/>
                    </a:cubicBezTo>
                    <a:cubicBezTo>
                      <a:pt x="31" y="58"/>
                      <a:pt x="35" y="55"/>
                      <a:pt x="39" y="54"/>
                    </a:cubicBezTo>
                    <a:cubicBezTo>
                      <a:pt x="41" y="53"/>
                      <a:pt x="41" y="52"/>
                      <a:pt x="41" y="50"/>
                    </a:cubicBezTo>
                    <a:cubicBezTo>
                      <a:pt x="38" y="44"/>
                      <a:pt x="37" y="38"/>
                      <a:pt x="36" y="32"/>
                    </a:cubicBezTo>
                    <a:cubicBezTo>
                      <a:pt x="36" y="28"/>
                      <a:pt x="35" y="25"/>
                      <a:pt x="33" y="23"/>
                    </a:cubicBezTo>
                    <a:cubicBezTo>
                      <a:pt x="32" y="22"/>
                      <a:pt x="31" y="22"/>
                      <a:pt x="31" y="21"/>
                    </a:cubicBezTo>
                    <a:cubicBezTo>
                      <a:pt x="25" y="15"/>
                      <a:pt x="20" y="8"/>
                      <a:pt x="17" y="0"/>
                    </a:cubicBezTo>
                    <a:cubicBezTo>
                      <a:pt x="14" y="5"/>
                      <a:pt x="14" y="11"/>
                      <a:pt x="14" y="16"/>
                    </a:cubicBezTo>
                    <a:cubicBezTo>
                      <a:pt x="14" y="28"/>
                      <a:pt x="18" y="39"/>
                      <a:pt x="28" y="47"/>
                    </a:cubicBezTo>
                    <a:cubicBezTo>
                      <a:pt x="18" y="48"/>
                      <a:pt x="9" y="49"/>
                      <a:pt x="1" y="50"/>
                    </a:cubicBezTo>
                    <a:cubicBezTo>
                      <a:pt x="1" y="51"/>
                      <a:pt x="1" y="51"/>
                      <a:pt x="0" y="51"/>
                    </a:cubicBezTo>
                    <a:cubicBezTo>
                      <a:pt x="7" y="59"/>
                      <a:pt x="15" y="63"/>
                      <a:pt x="24" y="68"/>
                    </a:cubicBezTo>
                    <a:cubicBezTo>
                      <a:pt x="23" y="69"/>
                      <a:pt x="22" y="69"/>
                      <a:pt x="22" y="69"/>
                    </a:cubicBezTo>
                    <a:cubicBezTo>
                      <a:pt x="17" y="72"/>
                      <a:pt x="11" y="75"/>
                      <a:pt x="6" y="78"/>
                    </a:cubicBezTo>
                    <a:cubicBezTo>
                      <a:pt x="4" y="79"/>
                      <a:pt x="4" y="80"/>
                      <a:pt x="6" y="81"/>
                    </a:cubicBezTo>
                    <a:cubicBezTo>
                      <a:pt x="11" y="83"/>
                      <a:pt x="16" y="85"/>
                      <a:pt x="21" y="87"/>
                    </a:cubicBezTo>
                    <a:cubicBezTo>
                      <a:pt x="23" y="87"/>
                      <a:pt x="25" y="88"/>
                      <a:pt x="27" y="89"/>
                    </a:cubicBezTo>
                    <a:cubicBezTo>
                      <a:pt x="22" y="94"/>
                      <a:pt x="18" y="98"/>
                      <a:pt x="15" y="104"/>
                    </a:cubicBezTo>
                    <a:cubicBezTo>
                      <a:pt x="22" y="105"/>
                      <a:pt x="28" y="106"/>
                      <a:pt x="35" y="107"/>
                    </a:cubicBezTo>
                    <a:cubicBezTo>
                      <a:pt x="33" y="113"/>
                      <a:pt x="32" y="118"/>
                      <a:pt x="30" y="124"/>
                    </a:cubicBezTo>
                    <a:cubicBezTo>
                      <a:pt x="37" y="123"/>
                      <a:pt x="43" y="123"/>
                      <a:pt x="48" y="122"/>
                    </a:cubicBezTo>
                    <a:cubicBezTo>
                      <a:pt x="49" y="127"/>
                      <a:pt x="49" y="132"/>
                      <a:pt x="49" y="137"/>
                    </a:cubicBezTo>
                    <a:cubicBezTo>
                      <a:pt x="54" y="136"/>
                      <a:pt x="57" y="135"/>
                      <a:pt x="61" y="134"/>
                    </a:cubicBezTo>
                    <a:cubicBezTo>
                      <a:pt x="64" y="133"/>
                      <a:pt x="65" y="133"/>
                      <a:pt x="66" y="136"/>
                    </a:cubicBezTo>
                    <a:cubicBezTo>
                      <a:pt x="67" y="139"/>
                      <a:pt x="68" y="141"/>
                      <a:pt x="69" y="144"/>
                    </a:cubicBezTo>
                    <a:cubicBezTo>
                      <a:pt x="70" y="146"/>
                      <a:pt x="71" y="147"/>
                      <a:pt x="73" y="146"/>
                    </a:cubicBezTo>
                    <a:cubicBezTo>
                      <a:pt x="76" y="145"/>
                      <a:pt x="79" y="144"/>
                      <a:pt x="83" y="143"/>
                    </a:cubicBezTo>
                    <a:cubicBezTo>
                      <a:pt x="83" y="144"/>
                      <a:pt x="84" y="146"/>
                      <a:pt x="85" y="148"/>
                    </a:cubicBezTo>
                    <a:cubicBezTo>
                      <a:pt x="85" y="147"/>
                      <a:pt x="85" y="146"/>
                      <a:pt x="85" y="145"/>
                    </a:cubicBezTo>
                    <a:cubicBezTo>
                      <a:pt x="85" y="142"/>
                      <a:pt x="85" y="139"/>
                      <a:pt x="85" y="135"/>
                    </a:cubicBezTo>
                    <a:cubicBezTo>
                      <a:pt x="84" y="137"/>
                      <a:pt x="82" y="138"/>
                      <a:pt x="79" y="140"/>
                    </a:cubicBezTo>
                    <a:cubicBezTo>
                      <a:pt x="78" y="135"/>
                      <a:pt x="75" y="131"/>
                      <a:pt x="74" y="12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" name="Freeform 181"/>
              <p:cNvSpPr>
                <a:spLocks/>
              </p:cNvSpPr>
              <p:nvPr/>
            </p:nvSpPr>
            <p:spPr bwMode="auto">
              <a:xfrm>
                <a:off x="2212975" y="-2774950"/>
                <a:ext cx="195263" cy="406400"/>
              </a:xfrm>
              <a:custGeom>
                <a:avLst/>
                <a:gdLst>
                  <a:gd name="T0" fmla="*/ 40 w 52"/>
                  <a:gd name="T1" fmla="*/ 60 h 108"/>
                  <a:gd name="T2" fmla="*/ 44 w 52"/>
                  <a:gd name="T3" fmla="*/ 46 h 108"/>
                  <a:gd name="T4" fmla="*/ 42 w 52"/>
                  <a:gd name="T5" fmla="*/ 34 h 108"/>
                  <a:gd name="T6" fmla="*/ 37 w 52"/>
                  <a:gd name="T7" fmla="*/ 31 h 108"/>
                  <a:gd name="T8" fmla="*/ 10 w 52"/>
                  <a:gd name="T9" fmla="*/ 2 h 108"/>
                  <a:gd name="T10" fmla="*/ 9 w 52"/>
                  <a:gd name="T11" fmla="*/ 0 h 108"/>
                  <a:gd name="T12" fmla="*/ 8 w 52"/>
                  <a:gd name="T13" fmla="*/ 1 h 108"/>
                  <a:gd name="T14" fmla="*/ 15 w 52"/>
                  <a:gd name="T15" fmla="*/ 30 h 108"/>
                  <a:gd name="T16" fmla="*/ 0 w 52"/>
                  <a:gd name="T17" fmla="*/ 38 h 108"/>
                  <a:gd name="T18" fmla="*/ 10 w 52"/>
                  <a:gd name="T19" fmla="*/ 47 h 108"/>
                  <a:gd name="T20" fmla="*/ 10 w 52"/>
                  <a:gd name="T21" fmla="*/ 51 h 108"/>
                  <a:gd name="T22" fmla="*/ 1 w 52"/>
                  <a:gd name="T23" fmla="*/ 61 h 108"/>
                  <a:gd name="T24" fmla="*/ 17 w 52"/>
                  <a:gd name="T25" fmla="*/ 67 h 108"/>
                  <a:gd name="T26" fmla="*/ 10 w 52"/>
                  <a:gd name="T27" fmla="*/ 83 h 108"/>
                  <a:gd name="T28" fmla="*/ 25 w 52"/>
                  <a:gd name="T29" fmla="*/ 83 h 108"/>
                  <a:gd name="T30" fmla="*/ 28 w 52"/>
                  <a:gd name="T31" fmla="*/ 86 h 108"/>
                  <a:gd name="T32" fmla="*/ 28 w 52"/>
                  <a:gd name="T33" fmla="*/ 97 h 108"/>
                  <a:gd name="T34" fmla="*/ 31 w 52"/>
                  <a:gd name="T35" fmla="*/ 99 h 108"/>
                  <a:gd name="T36" fmla="*/ 33 w 52"/>
                  <a:gd name="T37" fmla="*/ 99 h 108"/>
                  <a:gd name="T38" fmla="*/ 44 w 52"/>
                  <a:gd name="T39" fmla="*/ 95 h 108"/>
                  <a:gd name="T40" fmla="*/ 47 w 52"/>
                  <a:gd name="T41" fmla="*/ 106 h 108"/>
                  <a:gd name="T42" fmla="*/ 51 w 52"/>
                  <a:gd name="T43" fmla="*/ 106 h 108"/>
                  <a:gd name="T44" fmla="*/ 52 w 52"/>
                  <a:gd name="T45" fmla="*/ 105 h 108"/>
                  <a:gd name="T46" fmla="*/ 52 w 52"/>
                  <a:gd name="T47" fmla="*/ 77 h 108"/>
                  <a:gd name="T48" fmla="*/ 52 w 52"/>
                  <a:gd name="T49" fmla="*/ 77 h 108"/>
                  <a:gd name="T50" fmla="*/ 40 w 52"/>
                  <a:gd name="T51" fmla="*/ 6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" h="108">
                    <a:moveTo>
                      <a:pt x="40" y="60"/>
                    </a:moveTo>
                    <a:cubicBezTo>
                      <a:pt x="40" y="55"/>
                      <a:pt x="42" y="50"/>
                      <a:pt x="44" y="46"/>
                    </a:cubicBezTo>
                    <a:cubicBezTo>
                      <a:pt x="47" y="41"/>
                      <a:pt x="46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6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7" y="67"/>
                    </a:cubicBezTo>
                    <a:cubicBezTo>
                      <a:pt x="14" y="72"/>
                      <a:pt x="11" y="77"/>
                      <a:pt x="10" y="83"/>
                    </a:cubicBezTo>
                    <a:cubicBezTo>
                      <a:pt x="15" y="83"/>
                      <a:pt x="20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6" y="102"/>
                      <a:pt x="47" y="106"/>
                    </a:cubicBezTo>
                    <a:cubicBezTo>
                      <a:pt x="48" y="108"/>
                      <a:pt x="49" y="107"/>
                      <a:pt x="51" y="106"/>
                    </a:cubicBezTo>
                    <a:cubicBezTo>
                      <a:pt x="51" y="106"/>
                      <a:pt x="52" y="105"/>
                      <a:pt x="52" y="105"/>
                    </a:cubicBezTo>
                    <a:cubicBezTo>
                      <a:pt x="52" y="96"/>
                      <a:pt x="52" y="86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" name="Freeform 182"/>
              <p:cNvSpPr>
                <a:spLocks/>
              </p:cNvSpPr>
              <p:nvPr/>
            </p:nvSpPr>
            <p:spPr bwMode="auto">
              <a:xfrm>
                <a:off x="3019425" y="-2774950"/>
                <a:ext cx="200025" cy="406400"/>
              </a:xfrm>
              <a:custGeom>
                <a:avLst/>
                <a:gdLst>
                  <a:gd name="T0" fmla="*/ 3 w 53"/>
                  <a:gd name="T1" fmla="*/ 106 h 108"/>
                  <a:gd name="T2" fmla="*/ 6 w 53"/>
                  <a:gd name="T3" fmla="*/ 106 h 108"/>
                  <a:gd name="T4" fmla="*/ 10 w 53"/>
                  <a:gd name="T5" fmla="*/ 95 h 108"/>
                  <a:gd name="T6" fmla="*/ 13 w 53"/>
                  <a:gd name="T7" fmla="*/ 96 h 108"/>
                  <a:gd name="T8" fmla="*/ 23 w 53"/>
                  <a:gd name="T9" fmla="*/ 99 h 108"/>
                  <a:gd name="T10" fmla="*/ 26 w 53"/>
                  <a:gd name="T11" fmla="*/ 97 h 108"/>
                  <a:gd name="T12" fmla="*/ 26 w 53"/>
                  <a:gd name="T13" fmla="*/ 87 h 108"/>
                  <a:gd name="T14" fmla="*/ 29 w 53"/>
                  <a:gd name="T15" fmla="*/ 84 h 108"/>
                  <a:gd name="T16" fmla="*/ 43 w 53"/>
                  <a:gd name="T17" fmla="*/ 83 h 108"/>
                  <a:gd name="T18" fmla="*/ 43 w 53"/>
                  <a:gd name="T19" fmla="*/ 82 h 108"/>
                  <a:gd name="T20" fmla="*/ 36 w 53"/>
                  <a:gd name="T21" fmla="*/ 67 h 108"/>
                  <a:gd name="T22" fmla="*/ 52 w 53"/>
                  <a:gd name="T23" fmla="*/ 61 h 108"/>
                  <a:gd name="T24" fmla="*/ 42 w 53"/>
                  <a:gd name="T25" fmla="*/ 51 h 108"/>
                  <a:gd name="T26" fmla="*/ 43 w 53"/>
                  <a:gd name="T27" fmla="*/ 47 h 108"/>
                  <a:gd name="T28" fmla="*/ 53 w 53"/>
                  <a:gd name="T29" fmla="*/ 38 h 108"/>
                  <a:gd name="T30" fmla="*/ 53 w 53"/>
                  <a:gd name="T31" fmla="*/ 37 h 108"/>
                  <a:gd name="T32" fmla="*/ 38 w 53"/>
                  <a:gd name="T33" fmla="*/ 30 h 108"/>
                  <a:gd name="T34" fmla="*/ 44 w 53"/>
                  <a:gd name="T35" fmla="*/ 0 h 108"/>
                  <a:gd name="T36" fmla="*/ 43 w 53"/>
                  <a:gd name="T37" fmla="*/ 2 h 108"/>
                  <a:gd name="T38" fmla="*/ 27 w 53"/>
                  <a:gd name="T39" fmla="*/ 21 h 108"/>
                  <a:gd name="T40" fmla="*/ 11 w 53"/>
                  <a:gd name="T41" fmla="*/ 34 h 108"/>
                  <a:gd name="T42" fmla="*/ 8 w 53"/>
                  <a:gd name="T43" fmla="*/ 43 h 108"/>
                  <a:gd name="T44" fmla="*/ 12 w 53"/>
                  <a:gd name="T45" fmla="*/ 51 h 108"/>
                  <a:gd name="T46" fmla="*/ 2 w 53"/>
                  <a:gd name="T47" fmla="*/ 76 h 108"/>
                  <a:gd name="T48" fmla="*/ 0 w 53"/>
                  <a:gd name="T49" fmla="*/ 77 h 108"/>
                  <a:gd name="T50" fmla="*/ 0 w 53"/>
                  <a:gd name="T51" fmla="*/ 105 h 108"/>
                  <a:gd name="T52" fmla="*/ 3 w 53"/>
                  <a:gd name="T53" fmla="*/ 10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8">
                    <a:moveTo>
                      <a:pt x="3" y="106"/>
                    </a:moveTo>
                    <a:cubicBezTo>
                      <a:pt x="4" y="107"/>
                      <a:pt x="5" y="108"/>
                      <a:pt x="6" y="106"/>
                    </a:cubicBezTo>
                    <a:cubicBezTo>
                      <a:pt x="7" y="102"/>
                      <a:pt x="9" y="98"/>
                      <a:pt x="10" y="95"/>
                    </a:cubicBezTo>
                    <a:cubicBezTo>
                      <a:pt x="11" y="95"/>
                      <a:pt x="12" y="96"/>
                      <a:pt x="13" y="96"/>
                    </a:cubicBezTo>
                    <a:cubicBezTo>
                      <a:pt x="16" y="97"/>
                      <a:pt x="19" y="98"/>
                      <a:pt x="23" y="99"/>
                    </a:cubicBezTo>
                    <a:cubicBezTo>
                      <a:pt x="25" y="100"/>
                      <a:pt x="26" y="99"/>
                      <a:pt x="26" y="97"/>
                    </a:cubicBezTo>
                    <a:cubicBezTo>
                      <a:pt x="26" y="93"/>
                      <a:pt x="26" y="90"/>
                      <a:pt x="26" y="87"/>
                    </a:cubicBezTo>
                    <a:cubicBezTo>
                      <a:pt x="26" y="84"/>
                      <a:pt x="26" y="84"/>
                      <a:pt x="29" y="84"/>
                    </a:cubicBezTo>
                    <a:cubicBezTo>
                      <a:pt x="33" y="84"/>
                      <a:pt x="38" y="83"/>
                      <a:pt x="43" y="83"/>
                    </a:cubicBezTo>
                    <a:cubicBezTo>
                      <a:pt x="43" y="83"/>
                      <a:pt x="43" y="83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4"/>
                      <a:pt x="42" y="51"/>
                    </a:cubicBezTo>
                    <a:cubicBezTo>
                      <a:pt x="40" y="49"/>
                      <a:pt x="40" y="49"/>
                      <a:pt x="43" y="47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8"/>
                      <a:pt x="53" y="38"/>
                      <a:pt x="53" y="37"/>
                    </a:cubicBezTo>
                    <a:cubicBezTo>
                      <a:pt x="48" y="35"/>
                      <a:pt x="43" y="32"/>
                      <a:pt x="38" y="30"/>
                    </a:cubicBezTo>
                    <a:cubicBezTo>
                      <a:pt x="43" y="21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7"/>
                      <a:pt x="7" y="39"/>
                      <a:pt x="8" y="43"/>
                    </a:cubicBezTo>
                    <a:cubicBezTo>
                      <a:pt x="9" y="46"/>
                      <a:pt x="11" y="49"/>
                      <a:pt x="12" y="51"/>
                    </a:cubicBezTo>
                    <a:cubicBezTo>
                      <a:pt x="16" y="61"/>
                      <a:pt x="12" y="72"/>
                      <a:pt x="2" y="76"/>
                    </a:cubicBezTo>
                    <a:cubicBezTo>
                      <a:pt x="1" y="77"/>
                      <a:pt x="1" y="77"/>
                      <a:pt x="0" y="77"/>
                    </a:cubicBezTo>
                    <a:cubicBezTo>
                      <a:pt x="0" y="86"/>
                      <a:pt x="0" y="96"/>
                      <a:pt x="0" y="105"/>
                    </a:cubicBezTo>
                    <a:cubicBezTo>
                      <a:pt x="1" y="105"/>
                      <a:pt x="2" y="106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" name="Freeform 183"/>
              <p:cNvSpPr>
                <a:spLocks noEditPoints="1"/>
              </p:cNvSpPr>
              <p:nvPr/>
            </p:nvSpPr>
            <p:spPr bwMode="auto">
              <a:xfrm>
                <a:off x="2747963" y="-2960688"/>
                <a:ext cx="255588" cy="158750"/>
              </a:xfrm>
              <a:custGeom>
                <a:avLst/>
                <a:gdLst>
                  <a:gd name="T0" fmla="*/ 38 w 68"/>
                  <a:gd name="T1" fmla="*/ 41 h 42"/>
                  <a:gd name="T2" fmla="*/ 49 w 68"/>
                  <a:gd name="T3" fmla="*/ 32 h 42"/>
                  <a:gd name="T4" fmla="*/ 66 w 68"/>
                  <a:gd name="T5" fmla="*/ 12 h 42"/>
                  <a:gd name="T6" fmla="*/ 62 w 68"/>
                  <a:gd name="T7" fmla="*/ 6 h 42"/>
                  <a:gd name="T8" fmla="*/ 25 w 68"/>
                  <a:gd name="T9" fmla="*/ 5 h 42"/>
                  <a:gd name="T10" fmla="*/ 7 w 68"/>
                  <a:gd name="T11" fmla="*/ 2 h 42"/>
                  <a:gd name="T12" fmla="*/ 1 w 68"/>
                  <a:gd name="T13" fmla="*/ 0 h 42"/>
                  <a:gd name="T14" fmla="*/ 9 w 68"/>
                  <a:gd name="T15" fmla="*/ 10 h 42"/>
                  <a:gd name="T16" fmla="*/ 0 w 68"/>
                  <a:gd name="T17" fmla="*/ 12 h 42"/>
                  <a:gd name="T18" fmla="*/ 11 w 68"/>
                  <a:gd name="T19" fmla="*/ 18 h 42"/>
                  <a:gd name="T20" fmla="*/ 4 w 68"/>
                  <a:gd name="T21" fmla="*/ 23 h 42"/>
                  <a:gd name="T22" fmla="*/ 14 w 68"/>
                  <a:gd name="T23" fmla="*/ 25 h 42"/>
                  <a:gd name="T24" fmla="*/ 1 w 68"/>
                  <a:gd name="T25" fmla="*/ 34 h 42"/>
                  <a:gd name="T26" fmla="*/ 25 w 68"/>
                  <a:gd name="T27" fmla="*/ 30 h 42"/>
                  <a:gd name="T28" fmla="*/ 25 w 68"/>
                  <a:gd name="T29" fmla="*/ 42 h 42"/>
                  <a:gd name="T30" fmla="*/ 35 w 68"/>
                  <a:gd name="T31" fmla="*/ 33 h 42"/>
                  <a:gd name="T32" fmla="*/ 38 w 68"/>
                  <a:gd name="T33" fmla="*/ 41 h 42"/>
                  <a:gd name="T34" fmla="*/ 41 w 68"/>
                  <a:gd name="T35" fmla="*/ 12 h 42"/>
                  <a:gd name="T36" fmla="*/ 55 w 68"/>
                  <a:gd name="T37" fmla="*/ 12 h 42"/>
                  <a:gd name="T38" fmla="*/ 56 w 68"/>
                  <a:gd name="T39" fmla="*/ 14 h 42"/>
                  <a:gd name="T40" fmla="*/ 56 w 68"/>
                  <a:gd name="T41" fmla="*/ 14 h 42"/>
                  <a:gd name="T42" fmla="*/ 50 w 68"/>
                  <a:gd name="T43" fmla="*/ 17 h 42"/>
                  <a:gd name="T44" fmla="*/ 41 w 68"/>
                  <a:gd name="T45" fmla="*/ 13 h 42"/>
                  <a:gd name="T46" fmla="*/ 41 w 68"/>
                  <a:gd name="T47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2">
                    <a:moveTo>
                      <a:pt x="38" y="41"/>
                    </a:moveTo>
                    <a:cubicBezTo>
                      <a:pt x="41" y="38"/>
                      <a:pt x="45" y="35"/>
                      <a:pt x="49" y="32"/>
                    </a:cubicBezTo>
                    <a:cubicBezTo>
                      <a:pt x="56" y="26"/>
                      <a:pt x="62" y="20"/>
                      <a:pt x="66" y="12"/>
                    </a:cubicBezTo>
                    <a:cubicBezTo>
                      <a:pt x="68" y="7"/>
                      <a:pt x="67" y="6"/>
                      <a:pt x="62" y="6"/>
                    </a:cubicBezTo>
                    <a:cubicBezTo>
                      <a:pt x="50" y="6"/>
                      <a:pt x="37" y="6"/>
                      <a:pt x="25" y="5"/>
                    </a:cubicBezTo>
                    <a:cubicBezTo>
                      <a:pt x="18" y="5"/>
                      <a:pt x="13" y="4"/>
                      <a:pt x="7" y="2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2" y="4"/>
                      <a:pt x="5" y="7"/>
                      <a:pt x="9" y="10"/>
                    </a:cubicBezTo>
                    <a:cubicBezTo>
                      <a:pt x="6" y="11"/>
                      <a:pt x="3" y="12"/>
                      <a:pt x="0" y="12"/>
                    </a:cubicBezTo>
                    <a:cubicBezTo>
                      <a:pt x="3" y="16"/>
                      <a:pt x="7" y="17"/>
                      <a:pt x="11" y="18"/>
                    </a:cubicBezTo>
                    <a:cubicBezTo>
                      <a:pt x="9" y="20"/>
                      <a:pt x="6" y="21"/>
                      <a:pt x="4" y="23"/>
                    </a:cubicBezTo>
                    <a:cubicBezTo>
                      <a:pt x="7" y="25"/>
                      <a:pt x="11" y="24"/>
                      <a:pt x="14" y="25"/>
                    </a:cubicBezTo>
                    <a:cubicBezTo>
                      <a:pt x="11" y="30"/>
                      <a:pt x="7" y="32"/>
                      <a:pt x="1" y="34"/>
                    </a:cubicBezTo>
                    <a:cubicBezTo>
                      <a:pt x="10" y="38"/>
                      <a:pt x="17" y="35"/>
                      <a:pt x="25" y="30"/>
                    </a:cubicBezTo>
                    <a:cubicBezTo>
                      <a:pt x="25" y="34"/>
                      <a:pt x="25" y="38"/>
                      <a:pt x="25" y="42"/>
                    </a:cubicBezTo>
                    <a:cubicBezTo>
                      <a:pt x="29" y="41"/>
                      <a:pt x="31" y="36"/>
                      <a:pt x="35" y="33"/>
                    </a:cubicBezTo>
                    <a:cubicBezTo>
                      <a:pt x="36" y="36"/>
                      <a:pt x="37" y="38"/>
                      <a:pt x="38" y="41"/>
                    </a:cubicBezTo>
                    <a:close/>
                    <a:moveTo>
                      <a:pt x="41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7" y="13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5"/>
                      <a:pt x="44" y="14"/>
                      <a:pt x="41" y="13"/>
                    </a:cubicBezTo>
                    <a:cubicBezTo>
                      <a:pt x="41" y="12"/>
                      <a:pt x="41" y="12"/>
                      <a:pt x="41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" name="Freeform 184"/>
              <p:cNvSpPr>
                <a:spLocks noEditPoints="1"/>
              </p:cNvSpPr>
              <p:nvPr/>
            </p:nvSpPr>
            <p:spPr bwMode="auto">
              <a:xfrm>
                <a:off x="2430463" y="-2960688"/>
                <a:ext cx="249238" cy="158750"/>
              </a:xfrm>
              <a:custGeom>
                <a:avLst/>
                <a:gdLst>
                  <a:gd name="T0" fmla="*/ 31 w 66"/>
                  <a:gd name="T1" fmla="*/ 33 h 42"/>
                  <a:gd name="T2" fmla="*/ 42 w 66"/>
                  <a:gd name="T3" fmla="*/ 42 h 42"/>
                  <a:gd name="T4" fmla="*/ 41 w 66"/>
                  <a:gd name="T5" fmla="*/ 30 h 42"/>
                  <a:gd name="T6" fmla="*/ 64 w 66"/>
                  <a:gd name="T7" fmla="*/ 34 h 42"/>
                  <a:gd name="T8" fmla="*/ 52 w 66"/>
                  <a:gd name="T9" fmla="*/ 25 h 42"/>
                  <a:gd name="T10" fmla="*/ 62 w 66"/>
                  <a:gd name="T11" fmla="*/ 23 h 42"/>
                  <a:gd name="T12" fmla="*/ 56 w 66"/>
                  <a:gd name="T13" fmla="*/ 18 h 42"/>
                  <a:gd name="T14" fmla="*/ 66 w 66"/>
                  <a:gd name="T15" fmla="*/ 12 h 42"/>
                  <a:gd name="T16" fmla="*/ 58 w 66"/>
                  <a:gd name="T17" fmla="*/ 9 h 42"/>
                  <a:gd name="T18" fmla="*/ 64 w 66"/>
                  <a:gd name="T19" fmla="*/ 0 h 42"/>
                  <a:gd name="T20" fmla="*/ 64 w 66"/>
                  <a:gd name="T21" fmla="*/ 0 h 42"/>
                  <a:gd name="T22" fmla="*/ 30 w 66"/>
                  <a:gd name="T23" fmla="*/ 6 h 42"/>
                  <a:gd name="T24" fmla="*/ 19 w 66"/>
                  <a:gd name="T25" fmla="*/ 6 h 42"/>
                  <a:gd name="T26" fmla="*/ 3 w 66"/>
                  <a:gd name="T27" fmla="*/ 6 h 42"/>
                  <a:gd name="T28" fmla="*/ 1 w 66"/>
                  <a:gd name="T29" fmla="*/ 9 h 42"/>
                  <a:gd name="T30" fmla="*/ 4 w 66"/>
                  <a:gd name="T31" fmla="*/ 16 h 42"/>
                  <a:gd name="T32" fmla="*/ 18 w 66"/>
                  <a:gd name="T33" fmla="*/ 32 h 42"/>
                  <a:gd name="T34" fmla="*/ 29 w 66"/>
                  <a:gd name="T35" fmla="*/ 41 h 42"/>
                  <a:gd name="T36" fmla="*/ 31 w 66"/>
                  <a:gd name="T37" fmla="*/ 33 h 42"/>
                  <a:gd name="T38" fmla="*/ 19 w 66"/>
                  <a:gd name="T39" fmla="*/ 16 h 42"/>
                  <a:gd name="T40" fmla="*/ 15 w 66"/>
                  <a:gd name="T41" fmla="*/ 18 h 42"/>
                  <a:gd name="T42" fmla="*/ 12 w 66"/>
                  <a:gd name="T43" fmla="*/ 17 h 42"/>
                  <a:gd name="T44" fmla="*/ 10 w 66"/>
                  <a:gd name="T45" fmla="*/ 13 h 42"/>
                  <a:gd name="T46" fmla="*/ 15 w 66"/>
                  <a:gd name="T47" fmla="*/ 12 h 42"/>
                  <a:gd name="T48" fmla="*/ 25 w 66"/>
                  <a:gd name="T49" fmla="*/ 12 h 42"/>
                  <a:gd name="T50" fmla="*/ 25 w 66"/>
                  <a:gd name="T51" fmla="*/ 13 h 42"/>
                  <a:gd name="T52" fmla="*/ 19 w 66"/>
                  <a:gd name="T53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2">
                    <a:moveTo>
                      <a:pt x="31" y="33"/>
                    </a:moveTo>
                    <a:cubicBezTo>
                      <a:pt x="35" y="36"/>
                      <a:pt x="37" y="41"/>
                      <a:pt x="42" y="42"/>
                    </a:cubicBezTo>
                    <a:cubicBezTo>
                      <a:pt x="42" y="38"/>
                      <a:pt x="41" y="34"/>
                      <a:pt x="41" y="30"/>
                    </a:cubicBezTo>
                    <a:cubicBezTo>
                      <a:pt x="49" y="35"/>
                      <a:pt x="56" y="38"/>
                      <a:pt x="64" y="34"/>
                    </a:cubicBezTo>
                    <a:cubicBezTo>
                      <a:pt x="59" y="32"/>
                      <a:pt x="55" y="30"/>
                      <a:pt x="52" y="25"/>
                    </a:cubicBezTo>
                    <a:cubicBezTo>
                      <a:pt x="55" y="24"/>
                      <a:pt x="59" y="25"/>
                      <a:pt x="62" y="23"/>
                    </a:cubicBezTo>
                    <a:cubicBezTo>
                      <a:pt x="60" y="21"/>
                      <a:pt x="57" y="21"/>
                      <a:pt x="56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3" y="12"/>
                      <a:pt x="60" y="12"/>
                      <a:pt x="58" y="9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2" y="6"/>
                      <a:pt x="30" y="6"/>
                    </a:cubicBezTo>
                    <a:cubicBezTo>
                      <a:pt x="26" y="6"/>
                      <a:pt x="23" y="6"/>
                      <a:pt x="19" y="6"/>
                    </a:cubicBezTo>
                    <a:cubicBezTo>
                      <a:pt x="14" y="6"/>
                      <a:pt x="8" y="6"/>
                      <a:pt x="3" y="6"/>
                    </a:cubicBezTo>
                    <a:cubicBezTo>
                      <a:pt x="2" y="6"/>
                      <a:pt x="0" y="7"/>
                      <a:pt x="1" y="9"/>
                    </a:cubicBezTo>
                    <a:cubicBezTo>
                      <a:pt x="2" y="11"/>
                      <a:pt x="3" y="14"/>
                      <a:pt x="4" y="16"/>
                    </a:cubicBezTo>
                    <a:cubicBezTo>
                      <a:pt x="7" y="23"/>
                      <a:pt x="12" y="28"/>
                      <a:pt x="18" y="32"/>
                    </a:cubicBezTo>
                    <a:cubicBezTo>
                      <a:pt x="22" y="35"/>
                      <a:pt x="25" y="38"/>
                      <a:pt x="29" y="41"/>
                    </a:cubicBezTo>
                    <a:cubicBezTo>
                      <a:pt x="30" y="38"/>
                      <a:pt x="30" y="36"/>
                      <a:pt x="31" y="33"/>
                    </a:cubicBezTo>
                    <a:close/>
                    <a:moveTo>
                      <a:pt x="19" y="16"/>
                    </a:moveTo>
                    <a:cubicBezTo>
                      <a:pt x="18" y="16"/>
                      <a:pt x="16" y="17"/>
                      <a:pt x="15" y="18"/>
                    </a:cubicBezTo>
                    <a:cubicBezTo>
                      <a:pt x="14" y="19"/>
                      <a:pt x="13" y="18"/>
                      <a:pt x="12" y="17"/>
                    </a:cubicBezTo>
                    <a:cubicBezTo>
                      <a:pt x="12" y="16"/>
                      <a:pt x="11" y="14"/>
                      <a:pt x="10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9" y="12"/>
                      <a:pt x="22" y="12"/>
                      <a:pt x="25" y="12"/>
                    </a:cubicBezTo>
                    <a:cubicBezTo>
                      <a:pt x="25" y="12"/>
                      <a:pt x="25" y="12"/>
                      <a:pt x="25" y="13"/>
                    </a:cubicBezTo>
                    <a:cubicBezTo>
                      <a:pt x="23" y="14"/>
                      <a:pt x="21" y="15"/>
                      <a:pt x="19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" name="Freeform 185"/>
              <p:cNvSpPr>
                <a:spLocks/>
              </p:cNvSpPr>
              <p:nvPr/>
            </p:nvSpPr>
            <p:spPr bwMode="auto">
              <a:xfrm>
                <a:off x="3294063" y="-3024188"/>
                <a:ext cx="165100" cy="301625"/>
              </a:xfrm>
              <a:custGeom>
                <a:avLst/>
                <a:gdLst>
                  <a:gd name="T0" fmla="*/ 1 w 44"/>
                  <a:gd name="T1" fmla="*/ 80 h 80"/>
                  <a:gd name="T2" fmla="*/ 4 w 44"/>
                  <a:gd name="T3" fmla="*/ 78 h 80"/>
                  <a:gd name="T4" fmla="*/ 31 w 44"/>
                  <a:gd name="T5" fmla="*/ 53 h 80"/>
                  <a:gd name="T6" fmla="*/ 42 w 44"/>
                  <a:gd name="T7" fmla="*/ 18 h 80"/>
                  <a:gd name="T8" fmla="*/ 33 w 44"/>
                  <a:gd name="T9" fmla="*/ 1 h 80"/>
                  <a:gd name="T10" fmla="*/ 30 w 44"/>
                  <a:gd name="T11" fmla="*/ 2 h 80"/>
                  <a:gd name="T12" fmla="*/ 5 w 44"/>
                  <a:gd name="T13" fmla="*/ 39 h 80"/>
                  <a:gd name="T14" fmla="*/ 4 w 44"/>
                  <a:gd name="T15" fmla="*/ 44 h 80"/>
                  <a:gd name="T16" fmla="*/ 5 w 44"/>
                  <a:gd name="T17" fmla="*/ 51 h 80"/>
                  <a:gd name="T18" fmla="*/ 6 w 44"/>
                  <a:gd name="T19" fmla="*/ 57 h 80"/>
                  <a:gd name="T20" fmla="*/ 28 w 44"/>
                  <a:gd name="T21" fmla="*/ 27 h 80"/>
                  <a:gd name="T22" fmla="*/ 28 w 44"/>
                  <a:gd name="T23" fmla="*/ 40 h 80"/>
                  <a:gd name="T24" fmla="*/ 8 w 44"/>
                  <a:gd name="T25" fmla="*/ 61 h 80"/>
                  <a:gd name="T26" fmla="*/ 5 w 44"/>
                  <a:gd name="T27" fmla="*/ 64 h 80"/>
                  <a:gd name="T28" fmla="*/ 3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2" y="79"/>
                      <a:pt x="3" y="78"/>
                      <a:pt x="4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2"/>
                      <a:pt x="42" y="18"/>
                    </a:cubicBezTo>
                    <a:cubicBezTo>
                      <a:pt x="40" y="12"/>
                      <a:pt x="37" y="6"/>
                      <a:pt x="33" y="1"/>
                    </a:cubicBezTo>
                    <a:cubicBezTo>
                      <a:pt x="32" y="0"/>
                      <a:pt x="31" y="0"/>
                      <a:pt x="30" y="2"/>
                    </a:cubicBezTo>
                    <a:cubicBezTo>
                      <a:pt x="23" y="15"/>
                      <a:pt x="15" y="28"/>
                      <a:pt x="5" y="39"/>
                    </a:cubicBezTo>
                    <a:cubicBezTo>
                      <a:pt x="3" y="41"/>
                      <a:pt x="3" y="43"/>
                      <a:pt x="4" y="44"/>
                    </a:cubicBezTo>
                    <a:cubicBezTo>
                      <a:pt x="4" y="46"/>
                      <a:pt x="4" y="49"/>
                      <a:pt x="5" y="51"/>
                    </a:cubicBezTo>
                    <a:cubicBezTo>
                      <a:pt x="5" y="53"/>
                      <a:pt x="5" y="55"/>
                      <a:pt x="6" y="57"/>
                    </a:cubicBezTo>
                    <a:cubicBezTo>
                      <a:pt x="15" y="48"/>
                      <a:pt x="23" y="39"/>
                      <a:pt x="28" y="27"/>
                    </a:cubicBezTo>
                    <a:cubicBezTo>
                      <a:pt x="31" y="32"/>
                      <a:pt x="30" y="36"/>
                      <a:pt x="28" y="40"/>
                    </a:cubicBezTo>
                    <a:cubicBezTo>
                      <a:pt x="23" y="48"/>
                      <a:pt x="15" y="54"/>
                      <a:pt x="8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5" y="67"/>
                      <a:pt x="4" y="70"/>
                      <a:pt x="3" y="73"/>
                    </a:cubicBezTo>
                    <a:cubicBezTo>
                      <a:pt x="2" y="75"/>
                      <a:pt x="1" y="77"/>
                      <a:pt x="0" y="80"/>
                    </a:cubicBezTo>
                    <a:cubicBezTo>
                      <a:pt x="1" y="80"/>
                      <a:pt x="1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" name="Freeform 186"/>
              <p:cNvSpPr>
                <a:spLocks/>
              </p:cNvSpPr>
              <p:nvPr/>
            </p:nvSpPr>
            <p:spPr bwMode="auto">
              <a:xfrm>
                <a:off x="1971675" y="-3024188"/>
                <a:ext cx="169863" cy="304800"/>
              </a:xfrm>
              <a:custGeom>
                <a:avLst/>
                <a:gdLst>
                  <a:gd name="T0" fmla="*/ 13 w 45"/>
                  <a:gd name="T1" fmla="*/ 54 h 81"/>
                  <a:gd name="T2" fmla="*/ 36 w 45"/>
                  <a:gd name="T3" fmla="*/ 75 h 81"/>
                  <a:gd name="T4" fmla="*/ 45 w 45"/>
                  <a:gd name="T5" fmla="*/ 81 h 81"/>
                  <a:gd name="T6" fmla="*/ 44 w 45"/>
                  <a:gd name="T7" fmla="*/ 79 h 81"/>
                  <a:gd name="T8" fmla="*/ 40 w 45"/>
                  <a:gd name="T9" fmla="*/ 67 h 81"/>
                  <a:gd name="T10" fmla="*/ 37 w 45"/>
                  <a:gd name="T11" fmla="*/ 61 h 81"/>
                  <a:gd name="T12" fmla="*/ 26 w 45"/>
                  <a:gd name="T13" fmla="*/ 52 h 81"/>
                  <a:gd name="T14" fmla="*/ 15 w 45"/>
                  <a:gd name="T15" fmla="*/ 36 h 81"/>
                  <a:gd name="T16" fmla="*/ 16 w 45"/>
                  <a:gd name="T17" fmla="*/ 27 h 81"/>
                  <a:gd name="T18" fmla="*/ 39 w 45"/>
                  <a:gd name="T19" fmla="*/ 58 h 81"/>
                  <a:gd name="T20" fmla="*/ 40 w 45"/>
                  <a:gd name="T21" fmla="*/ 57 h 81"/>
                  <a:gd name="T22" fmla="*/ 41 w 45"/>
                  <a:gd name="T23" fmla="*/ 45 h 81"/>
                  <a:gd name="T24" fmla="*/ 40 w 45"/>
                  <a:gd name="T25" fmla="*/ 40 h 81"/>
                  <a:gd name="T26" fmla="*/ 31 w 45"/>
                  <a:gd name="T27" fmla="*/ 28 h 81"/>
                  <a:gd name="T28" fmla="*/ 15 w 45"/>
                  <a:gd name="T29" fmla="*/ 2 h 81"/>
                  <a:gd name="T30" fmla="*/ 11 w 45"/>
                  <a:gd name="T31" fmla="*/ 2 h 81"/>
                  <a:gd name="T32" fmla="*/ 3 w 45"/>
                  <a:gd name="T33" fmla="*/ 35 h 81"/>
                  <a:gd name="T34" fmla="*/ 13 w 45"/>
                  <a:gd name="T35" fmla="*/ 5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81">
                    <a:moveTo>
                      <a:pt x="13" y="54"/>
                    </a:moveTo>
                    <a:cubicBezTo>
                      <a:pt x="20" y="62"/>
                      <a:pt x="28" y="69"/>
                      <a:pt x="36" y="75"/>
                    </a:cubicBezTo>
                    <a:cubicBezTo>
                      <a:pt x="39" y="77"/>
                      <a:pt x="41" y="79"/>
                      <a:pt x="45" y="81"/>
                    </a:cubicBezTo>
                    <a:cubicBezTo>
                      <a:pt x="44" y="80"/>
                      <a:pt x="44" y="80"/>
                      <a:pt x="44" y="79"/>
                    </a:cubicBezTo>
                    <a:cubicBezTo>
                      <a:pt x="43" y="75"/>
                      <a:pt x="42" y="71"/>
                      <a:pt x="40" y="67"/>
                    </a:cubicBezTo>
                    <a:cubicBezTo>
                      <a:pt x="40" y="65"/>
                      <a:pt x="40" y="63"/>
                      <a:pt x="37" y="61"/>
                    </a:cubicBezTo>
                    <a:cubicBezTo>
                      <a:pt x="33" y="59"/>
                      <a:pt x="30" y="55"/>
                      <a:pt x="26" y="52"/>
                    </a:cubicBezTo>
                    <a:cubicBezTo>
                      <a:pt x="22" y="48"/>
                      <a:pt x="17" y="43"/>
                      <a:pt x="15" y="36"/>
                    </a:cubicBezTo>
                    <a:cubicBezTo>
                      <a:pt x="14" y="33"/>
                      <a:pt x="14" y="30"/>
                      <a:pt x="16" y="27"/>
                    </a:cubicBezTo>
                    <a:cubicBezTo>
                      <a:pt x="22" y="39"/>
                      <a:pt x="30" y="49"/>
                      <a:pt x="39" y="58"/>
                    </a:cubicBezTo>
                    <a:cubicBezTo>
                      <a:pt x="39" y="57"/>
                      <a:pt x="40" y="57"/>
                      <a:pt x="40" y="57"/>
                    </a:cubicBezTo>
                    <a:cubicBezTo>
                      <a:pt x="40" y="53"/>
                      <a:pt x="41" y="49"/>
                      <a:pt x="41" y="45"/>
                    </a:cubicBezTo>
                    <a:cubicBezTo>
                      <a:pt x="42" y="43"/>
                      <a:pt x="41" y="42"/>
                      <a:pt x="40" y="40"/>
                    </a:cubicBezTo>
                    <a:cubicBezTo>
                      <a:pt x="37" y="36"/>
                      <a:pt x="34" y="32"/>
                      <a:pt x="31" y="28"/>
                    </a:cubicBezTo>
                    <a:cubicBezTo>
                      <a:pt x="25" y="20"/>
                      <a:pt x="20" y="11"/>
                      <a:pt x="15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3" y="11"/>
                      <a:pt x="0" y="22"/>
                      <a:pt x="3" y="35"/>
                    </a:cubicBezTo>
                    <a:cubicBezTo>
                      <a:pt x="5" y="42"/>
                      <a:pt x="9" y="48"/>
                      <a:pt x="13" y="5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" name="Freeform 187"/>
              <p:cNvSpPr>
                <a:spLocks/>
              </p:cNvSpPr>
              <p:nvPr/>
            </p:nvSpPr>
            <p:spPr bwMode="auto">
              <a:xfrm>
                <a:off x="2597150" y="-3241675"/>
                <a:ext cx="241300" cy="134937"/>
              </a:xfrm>
              <a:custGeom>
                <a:avLst/>
                <a:gdLst>
                  <a:gd name="T0" fmla="*/ 10 w 64"/>
                  <a:gd name="T1" fmla="*/ 36 h 36"/>
                  <a:gd name="T2" fmla="*/ 54 w 64"/>
                  <a:gd name="T3" fmla="*/ 36 h 36"/>
                  <a:gd name="T4" fmla="*/ 58 w 64"/>
                  <a:gd name="T5" fmla="*/ 34 h 36"/>
                  <a:gd name="T6" fmla="*/ 63 w 64"/>
                  <a:gd name="T7" fmla="*/ 20 h 36"/>
                  <a:gd name="T8" fmla="*/ 63 w 64"/>
                  <a:gd name="T9" fmla="*/ 11 h 36"/>
                  <a:gd name="T10" fmla="*/ 45 w 64"/>
                  <a:gd name="T11" fmla="*/ 1 h 36"/>
                  <a:gd name="T12" fmla="*/ 41 w 64"/>
                  <a:gd name="T13" fmla="*/ 21 h 36"/>
                  <a:gd name="T14" fmla="*/ 36 w 64"/>
                  <a:gd name="T15" fmla="*/ 31 h 36"/>
                  <a:gd name="T16" fmla="*/ 28 w 64"/>
                  <a:gd name="T17" fmla="*/ 31 h 36"/>
                  <a:gd name="T18" fmla="*/ 27 w 64"/>
                  <a:gd name="T19" fmla="*/ 30 h 36"/>
                  <a:gd name="T20" fmla="*/ 20 w 64"/>
                  <a:gd name="T21" fmla="*/ 9 h 36"/>
                  <a:gd name="T22" fmla="*/ 19 w 64"/>
                  <a:gd name="T23" fmla="*/ 0 h 36"/>
                  <a:gd name="T24" fmla="*/ 10 w 64"/>
                  <a:gd name="T25" fmla="*/ 2 h 36"/>
                  <a:gd name="T26" fmla="*/ 1 w 64"/>
                  <a:gd name="T27" fmla="*/ 17 h 36"/>
                  <a:gd name="T28" fmla="*/ 5 w 64"/>
                  <a:gd name="T29" fmla="*/ 33 h 36"/>
                  <a:gd name="T30" fmla="*/ 10 w 64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36">
                    <a:moveTo>
                      <a:pt x="10" y="36"/>
                    </a:moveTo>
                    <a:cubicBezTo>
                      <a:pt x="24" y="36"/>
                      <a:pt x="40" y="36"/>
                      <a:pt x="54" y="36"/>
                    </a:cubicBezTo>
                    <a:cubicBezTo>
                      <a:pt x="56" y="36"/>
                      <a:pt x="57" y="36"/>
                      <a:pt x="58" y="34"/>
                    </a:cubicBezTo>
                    <a:cubicBezTo>
                      <a:pt x="59" y="29"/>
                      <a:pt x="61" y="25"/>
                      <a:pt x="63" y="20"/>
                    </a:cubicBezTo>
                    <a:cubicBezTo>
                      <a:pt x="64" y="17"/>
                      <a:pt x="64" y="14"/>
                      <a:pt x="63" y="11"/>
                    </a:cubicBezTo>
                    <a:cubicBezTo>
                      <a:pt x="61" y="4"/>
                      <a:pt x="51" y="0"/>
                      <a:pt x="45" y="1"/>
                    </a:cubicBezTo>
                    <a:cubicBezTo>
                      <a:pt x="44" y="8"/>
                      <a:pt x="42" y="15"/>
                      <a:pt x="41" y="21"/>
                    </a:cubicBezTo>
                    <a:cubicBezTo>
                      <a:pt x="40" y="25"/>
                      <a:pt x="38" y="28"/>
                      <a:pt x="36" y="31"/>
                    </a:cubicBezTo>
                    <a:cubicBezTo>
                      <a:pt x="33" y="35"/>
                      <a:pt x="31" y="34"/>
                      <a:pt x="28" y="31"/>
                    </a:cubicBezTo>
                    <a:cubicBezTo>
                      <a:pt x="28" y="31"/>
                      <a:pt x="27" y="30"/>
                      <a:pt x="27" y="30"/>
                    </a:cubicBezTo>
                    <a:cubicBezTo>
                      <a:pt x="23" y="23"/>
                      <a:pt x="22" y="16"/>
                      <a:pt x="20" y="9"/>
                    </a:cubicBezTo>
                    <a:cubicBezTo>
                      <a:pt x="20" y="6"/>
                      <a:pt x="20" y="3"/>
                      <a:pt x="19" y="0"/>
                    </a:cubicBezTo>
                    <a:cubicBezTo>
                      <a:pt x="16" y="1"/>
                      <a:pt x="13" y="1"/>
                      <a:pt x="10" y="2"/>
                    </a:cubicBezTo>
                    <a:cubicBezTo>
                      <a:pt x="4" y="5"/>
                      <a:pt x="0" y="9"/>
                      <a:pt x="1" y="17"/>
                    </a:cubicBezTo>
                    <a:cubicBezTo>
                      <a:pt x="1" y="22"/>
                      <a:pt x="3" y="28"/>
                      <a:pt x="5" y="33"/>
                    </a:cubicBezTo>
                    <a:cubicBezTo>
                      <a:pt x="6" y="35"/>
                      <a:pt x="7" y="36"/>
                      <a:pt x="10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" name="Freeform 188"/>
              <p:cNvSpPr>
                <a:spLocks/>
              </p:cNvSpPr>
              <p:nvPr/>
            </p:nvSpPr>
            <p:spPr bwMode="auto">
              <a:xfrm>
                <a:off x="2416175" y="-307657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6 w 43"/>
                  <a:gd name="T3" fmla="*/ 26 h 26"/>
                  <a:gd name="T4" fmla="*/ 39 w 43"/>
                  <a:gd name="T5" fmla="*/ 25 h 26"/>
                  <a:gd name="T6" fmla="*/ 40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20 h 26"/>
                  <a:gd name="T16" fmla="*/ 21 w 43"/>
                  <a:gd name="T17" fmla="*/ 22 h 26"/>
                  <a:gd name="T18" fmla="*/ 18 w 43"/>
                  <a:gd name="T19" fmla="*/ 20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0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6" y="26"/>
                    </a:cubicBezTo>
                    <a:cubicBezTo>
                      <a:pt x="38" y="26"/>
                      <a:pt x="39" y="26"/>
                      <a:pt x="39" y="25"/>
                    </a:cubicBezTo>
                    <a:cubicBezTo>
                      <a:pt x="39" y="23"/>
                      <a:pt x="40" y="22"/>
                      <a:pt x="40" y="20"/>
                    </a:cubicBezTo>
                    <a:cubicBezTo>
                      <a:pt x="41" y="15"/>
                      <a:pt x="43" y="9"/>
                      <a:pt x="39" y="5"/>
                    </a:cubicBezTo>
                    <a:cubicBezTo>
                      <a:pt x="36" y="2"/>
                      <a:pt x="32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20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20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0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2" y="26"/>
                      <a:pt x="3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" name="Freeform 189"/>
              <p:cNvSpPr>
                <a:spLocks/>
              </p:cNvSpPr>
              <p:nvPr/>
            </p:nvSpPr>
            <p:spPr bwMode="auto">
              <a:xfrm>
                <a:off x="2857500" y="-3084513"/>
                <a:ext cx="161925" cy="106362"/>
              </a:xfrm>
              <a:custGeom>
                <a:avLst/>
                <a:gdLst>
                  <a:gd name="T0" fmla="*/ 6 w 43"/>
                  <a:gd name="T1" fmla="*/ 28 h 28"/>
                  <a:gd name="T2" fmla="*/ 13 w 43"/>
                  <a:gd name="T3" fmla="*/ 28 h 28"/>
                  <a:gd name="T4" fmla="*/ 37 w 43"/>
                  <a:gd name="T5" fmla="*/ 28 h 28"/>
                  <a:gd name="T6" fmla="*/ 40 w 43"/>
                  <a:gd name="T7" fmla="*/ 26 h 28"/>
                  <a:gd name="T8" fmla="*/ 42 w 43"/>
                  <a:gd name="T9" fmla="*/ 16 h 28"/>
                  <a:gd name="T10" fmla="*/ 37 w 43"/>
                  <a:gd name="T11" fmla="*/ 4 h 28"/>
                  <a:gd name="T12" fmla="*/ 29 w 43"/>
                  <a:gd name="T13" fmla="*/ 0 h 28"/>
                  <a:gd name="T14" fmla="*/ 28 w 43"/>
                  <a:gd name="T15" fmla="*/ 4 h 28"/>
                  <a:gd name="T16" fmla="*/ 25 w 43"/>
                  <a:gd name="T17" fmla="*/ 21 h 28"/>
                  <a:gd name="T18" fmla="*/ 22 w 43"/>
                  <a:gd name="T19" fmla="*/ 23 h 28"/>
                  <a:gd name="T20" fmla="*/ 19 w 43"/>
                  <a:gd name="T21" fmla="*/ 21 h 28"/>
                  <a:gd name="T22" fmla="*/ 15 w 43"/>
                  <a:gd name="T23" fmla="*/ 6 h 28"/>
                  <a:gd name="T24" fmla="*/ 14 w 43"/>
                  <a:gd name="T25" fmla="*/ 1 h 28"/>
                  <a:gd name="T26" fmla="*/ 9 w 43"/>
                  <a:gd name="T27" fmla="*/ 3 h 28"/>
                  <a:gd name="T28" fmla="*/ 1 w 43"/>
                  <a:gd name="T29" fmla="*/ 11 h 28"/>
                  <a:gd name="T30" fmla="*/ 2 w 43"/>
                  <a:gd name="T31" fmla="*/ 25 h 28"/>
                  <a:gd name="T32" fmla="*/ 6 w 43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28">
                    <a:moveTo>
                      <a:pt x="6" y="28"/>
                    </a:moveTo>
                    <a:cubicBezTo>
                      <a:pt x="9" y="28"/>
                      <a:pt x="11" y="28"/>
                      <a:pt x="13" y="28"/>
                    </a:cubicBezTo>
                    <a:cubicBezTo>
                      <a:pt x="21" y="28"/>
                      <a:pt x="29" y="28"/>
                      <a:pt x="37" y="28"/>
                    </a:cubicBezTo>
                    <a:cubicBezTo>
                      <a:pt x="39" y="28"/>
                      <a:pt x="40" y="28"/>
                      <a:pt x="40" y="26"/>
                    </a:cubicBezTo>
                    <a:cubicBezTo>
                      <a:pt x="40" y="22"/>
                      <a:pt x="41" y="19"/>
                      <a:pt x="42" y="16"/>
                    </a:cubicBezTo>
                    <a:cubicBezTo>
                      <a:pt x="43" y="11"/>
                      <a:pt x="41" y="7"/>
                      <a:pt x="37" y="4"/>
                    </a:cubicBezTo>
                    <a:cubicBezTo>
                      <a:pt x="35" y="3"/>
                      <a:pt x="32" y="2"/>
                      <a:pt x="29" y="0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8" y="10"/>
                      <a:pt x="27" y="16"/>
                      <a:pt x="25" y="21"/>
                    </a:cubicBezTo>
                    <a:cubicBezTo>
                      <a:pt x="24" y="22"/>
                      <a:pt x="23" y="23"/>
                      <a:pt x="22" y="23"/>
                    </a:cubicBezTo>
                    <a:cubicBezTo>
                      <a:pt x="21" y="23"/>
                      <a:pt x="19" y="22"/>
                      <a:pt x="19" y="21"/>
                    </a:cubicBezTo>
                    <a:cubicBezTo>
                      <a:pt x="16" y="16"/>
                      <a:pt x="15" y="11"/>
                      <a:pt x="15" y="6"/>
                    </a:cubicBezTo>
                    <a:cubicBezTo>
                      <a:pt x="15" y="4"/>
                      <a:pt x="14" y="2"/>
                      <a:pt x="14" y="1"/>
                    </a:cubicBezTo>
                    <a:cubicBezTo>
                      <a:pt x="12" y="1"/>
                      <a:pt x="10" y="2"/>
                      <a:pt x="9" y="3"/>
                    </a:cubicBezTo>
                    <a:cubicBezTo>
                      <a:pt x="5" y="4"/>
                      <a:pt x="2" y="7"/>
                      <a:pt x="1" y="11"/>
                    </a:cubicBezTo>
                    <a:cubicBezTo>
                      <a:pt x="0" y="16"/>
                      <a:pt x="2" y="20"/>
                      <a:pt x="2" y="25"/>
                    </a:cubicBezTo>
                    <a:cubicBezTo>
                      <a:pt x="3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" name="Freeform 190"/>
              <p:cNvSpPr>
                <a:spLocks/>
              </p:cNvSpPr>
              <p:nvPr/>
            </p:nvSpPr>
            <p:spPr bwMode="auto">
              <a:xfrm>
                <a:off x="3252788" y="-2516188"/>
                <a:ext cx="206375" cy="95250"/>
              </a:xfrm>
              <a:custGeom>
                <a:avLst/>
                <a:gdLst>
                  <a:gd name="T0" fmla="*/ 9 w 55"/>
                  <a:gd name="T1" fmla="*/ 0 h 25"/>
                  <a:gd name="T2" fmla="*/ 14 w 55"/>
                  <a:gd name="T3" fmla="*/ 8 h 25"/>
                  <a:gd name="T4" fmla="*/ 16 w 55"/>
                  <a:gd name="T5" fmla="*/ 9 h 25"/>
                  <a:gd name="T6" fmla="*/ 32 w 55"/>
                  <a:gd name="T7" fmla="*/ 10 h 25"/>
                  <a:gd name="T8" fmla="*/ 36 w 55"/>
                  <a:gd name="T9" fmla="*/ 10 h 25"/>
                  <a:gd name="T10" fmla="*/ 35 w 55"/>
                  <a:gd name="T11" fmla="*/ 12 h 25"/>
                  <a:gd name="T12" fmla="*/ 26 w 55"/>
                  <a:gd name="T13" fmla="*/ 16 h 25"/>
                  <a:gd name="T14" fmla="*/ 14 w 55"/>
                  <a:gd name="T15" fmla="*/ 14 h 25"/>
                  <a:gd name="T16" fmla="*/ 13 w 55"/>
                  <a:gd name="T17" fmla="*/ 14 h 25"/>
                  <a:gd name="T18" fmla="*/ 0 w 55"/>
                  <a:gd name="T19" fmla="*/ 17 h 25"/>
                  <a:gd name="T20" fmla="*/ 0 w 55"/>
                  <a:gd name="T21" fmla="*/ 17 h 25"/>
                  <a:gd name="T22" fmla="*/ 8 w 55"/>
                  <a:gd name="T23" fmla="*/ 20 h 25"/>
                  <a:gd name="T24" fmla="*/ 24 w 55"/>
                  <a:gd name="T25" fmla="*/ 23 h 25"/>
                  <a:gd name="T26" fmla="*/ 51 w 55"/>
                  <a:gd name="T27" fmla="*/ 13 h 25"/>
                  <a:gd name="T28" fmla="*/ 55 w 55"/>
                  <a:gd name="T29" fmla="*/ 2 h 25"/>
                  <a:gd name="T30" fmla="*/ 9 w 55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6" y="9"/>
                    </a:cubicBezTo>
                    <a:cubicBezTo>
                      <a:pt x="21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8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3" y="21"/>
                      <a:pt x="18" y="22"/>
                      <a:pt x="24" y="23"/>
                    </a:cubicBezTo>
                    <a:cubicBezTo>
                      <a:pt x="35" y="25"/>
                      <a:pt x="45" y="23"/>
                      <a:pt x="51" y="13"/>
                    </a:cubicBezTo>
                    <a:cubicBezTo>
                      <a:pt x="53" y="10"/>
                      <a:pt x="55" y="6"/>
                      <a:pt x="55" y="2"/>
                    </a:cubicBezTo>
                    <a:cubicBezTo>
                      <a:pt x="40" y="4"/>
                      <a:pt x="24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" name="Freeform 191"/>
              <p:cNvSpPr>
                <a:spLocks/>
              </p:cNvSpPr>
              <p:nvPr/>
            </p:nvSpPr>
            <p:spPr bwMode="auto">
              <a:xfrm>
                <a:off x="1971675" y="-2516188"/>
                <a:ext cx="211138" cy="95250"/>
              </a:xfrm>
              <a:custGeom>
                <a:avLst/>
                <a:gdLst>
                  <a:gd name="T0" fmla="*/ 31 w 56"/>
                  <a:gd name="T1" fmla="*/ 23 h 25"/>
                  <a:gd name="T2" fmla="*/ 53 w 56"/>
                  <a:gd name="T3" fmla="*/ 18 h 25"/>
                  <a:gd name="T4" fmla="*/ 56 w 56"/>
                  <a:gd name="T5" fmla="*/ 17 h 25"/>
                  <a:gd name="T6" fmla="*/ 50 w 56"/>
                  <a:gd name="T7" fmla="*/ 15 h 25"/>
                  <a:gd name="T8" fmla="*/ 36 w 56"/>
                  <a:gd name="T9" fmla="*/ 15 h 25"/>
                  <a:gd name="T10" fmla="*/ 24 w 56"/>
                  <a:gd name="T11" fmla="*/ 15 h 25"/>
                  <a:gd name="T12" fmla="*/ 20 w 56"/>
                  <a:gd name="T13" fmla="*/ 11 h 25"/>
                  <a:gd name="T14" fmla="*/ 23 w 56"/>
                  <a:gd name="T15" fmla="*/ 10 h 25"/>
                  <a:gd name="T16" fmla="*/ 33 w 56"/>
                  <a:gd name="T17" fmla="*/ 10 h 25"/>
                  <a:gd name="T18" fmla="*/ 40 w 56"/>
                  <a:gd name="T19" fmla="*/ 9 h 25"/>
                  <a:gd name="T20" fmla="*/ 47 w 56"/>
                  <a:gd name="T21" fmla="*/ 0 h 25"/>
                  <a:gd name="T22" fmla="*/ 24 w 56"/>
                  <a:gd name="T23" fmla="*/ 3 h 25"/>
                  <a:gd name="T24" fmla="*/ 0 w 56"/>
                  <a:gd name="T25" fmla="*/ 2 h 25"/>
                  <a:gd name="T26" fmla="*/ 2 w 56"/>
                  <a:gd name="T27" fmla="*/ 8 h 25"/>
                  <a:gd name="T28" fmla="*/ 31 w 56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5">
                    <a:moveTo>
                      <a:pt x="31" y="23"/>
                    </a:moveTo>
                    <a:cubicBezTo>
                      <a:pt x="38" y="22"/>
                      <a:pt x="46" y="20"/>
                      <a:pt x="53" y="18"/>
                    </a:cubicBezTo>
                    <a:cubicBezTo>
                      <a:pt x="54" y="18"/>
                      <a:pt x="55" y="17"/>
                      <a:pt x="56" y="17"/>
                    </a:cubicBezTo>
                    <a:cubicBezTo>
                      <a:pt x="54" y="16"/>
                      <a:pt x="52" y="16"/>
                      <a:pt x="50" y="15"/>
                    </a:cubicBezTo>
                    <a:cubicBezTo>
                      <a:pt x="46" y="14"/>
                      <a:pt x="41" y="13"/>
                      <a:pt x="36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1" y="13"/>
                      <a:pt x="20" y="11"/>
                    </a:cubicBezTo>
                    <a:cubicBezTo>
                      <a:pt x="22" y="10"/>
                      <a:pt x="22" y="10"/>
                      <a:pt x="23" y="10"/>
                    </a:cubicBezTo>
                    <a:cubicBezTo>
                      <a:pt x="26" y="10"/>
                      <a:pt x="30" y="10"/>
                      <a:pt x="33" y="10"/>
                    </a:cubicBezTo>
                    <a:cubicBezTo>
                      <a:pt x="35" y="10"/>
                      <a:pt x="38" y="10"/>
                      <a:pt x="40" y="9"/>
                    </a:cubicBezTo>
                    <a:cubicBezTo>
                      <a:pt x="43" y="7"/>
                      <a:pt x="45" y="3"/>
                      <a:pt x="47" y="0"/>
                    </a:cubicBezTo>
                    <a:cubicBezTo>
                      <a:pt x="39" y="1"/>
                      <a:pt x="31" y="2"/>
                      <a:pt x="24" y="3"/>
                    </a:cubicBezTo>
                    <a:cubicBezTo>
                      <a:pt x="16" y="3"/>
                      <a:pt x="8" y="2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7" y="20"/>
                      <a:pt x="18" y="25"/>
                      <a:pt x="31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" name="Freeform 192"/>
              <p:cNvSpPr>
                <a:spLocks/>
              </p:cNvSpPr>
              <p:nvPr/>
            </p:nvSpPr>
            <p:spPr bwMode="auto">
              <a:xfrm>
                <a:off x="3189288" y="-2439988"/>
                <a:ext cx="206375" cy="101600"/>
              </a:xfrm>
              <a:custGeom>
                <a:avLst/>
                <a:gdLst>
                  <a:gd name="T0" fmla="*/ 53 w 55"/>
                  <a:gd name="T1" fmla="*/ 10 h 27"/>
                  <a:gd name="T2" fmla="*/ 43 w 55"/>
                  <a:gd name="T3" fmla="*/ 9 h 27"/>
                  <a:gd name="T4" fmla="*/ 29 w 55"/>
                  <a:gd name="T5" fmla="*/ 6 h 27"/>
                  <a:gd name="T6" fmla="*/ 13 w 55"/>
                  <a:gd name="T7" fmla="*/ 0 h 27"/>
                  <a:gd name="T8" fmla="*/ 15 w 55"/>
                  <a:gd name="T9" fmla="*/ 9 h 27"/>
                  <a:gd name="T10" fmla="*/ 17 w 55"/>
                  <a:gd name="T11" fmla="*/ 10 h 27"/>
                  <a:gd name="T12" fmla="*/ 31 w 55"/>
                  <a:gd name="T13" fmla="*/ 15 h 27"/>
                  <a:gd name="T14" fmla="*/ 27 w 55"/>
                  <a:gd name="T15" fmla="*/ 18 h 27"/>
                  <a:gd name="T16" fmla="*/ 17 w 55"/>
                  <a:gd name="T17" fmla="*/ 16 h 27"/>
                  <a:gd name="T18" fmla="*/ 1 w 55"/>
                  <a:gd name="T19" fmla="*/ 14 h 27"/>
                  <a:gd name="T20" fmla="*/ 0 w 55"/>
                  <a:gd name="T21" fmla="*/ 15 h 27"/>
                  <a:gd name="T22" fmla="*/ 18 w 55"/>
                  <a:gd name="T23" fmla="*/ 24 h 27"/>
                  <a:gd name="T24" fmla="*/ 33 w 55"/>
                  <a:gd name="T25" fmla="*/ 27 h 27"/>
                  <a:gd name="T26" fmla="*/ 54 w 55"/>
                  <a:gd name="T27" fmla="*/ 12 h 27"/>
                  <a:gd name="T28" fmla="*/ 53 w 55"/>
                  <a:gd name="T29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7">
                    <a:moveTo>
                      <a:pt x="53" y="10"/>
                    </a:moveTo>
                    <a:cubicBezTo>
                      <a:pt x="50" y="10"/>
                      <a:pt x="46" y="10"/>
                      <a:pt x="43" y="9"/>
                    </a:cubicBezTo>
                    <a:cubicBezTo>
                      <a:pt x="38" y="8"/>
                      <a:pt x="34" y="7"/>
                      <a:pt x="29" y="6"/>
                    </a:cubicBezTo>
                    <a:cubicBezTo>
                      <a:pt x="24" y="4"/>
                      <a:pt x="19" y="2"/>
                      <a:pt x="13" y="0"/>
                    </a:cubicBezTo>
                    <a:cubicBezTo>
                      <a:pt x="14" y="3"/>
                      <a:pt x="15" y="6"/>
                      <a:pt x="15" y="9"/>
                    </a:cubicBezTo>
                    <a:cubicBezTo>
                      <a:pt x="16" y="10"/>
                      <a:pt x="16" y="10"/>
                      <a:pt x="17" y="10"/>
                    </a:cubicBezTo>
                    <a:cubicBezTo>
                      <a:pt x="21" y="12"/>
                      <a:pt x="26" y="13"/>
                      <a:pt x="31" y="15"/>
                    </a:cubicBezTo>
                    <a:cubicBezTo>
                      <a:pt x="30" y="16"/>
                      <a:pt x="29" y="18"/>
                      <a:pt x="27" y="18"/>
                    </a:cubicBezTo>
                    <a:cubicBezTo>
                      <a:pt x="24" y="18"/>
                      <a:pt x="20" y="18"/>
                      <a:pt x="17" y="16"/>
                    </a:cubicBezTo>
                    <a:cubicBezTo>
                      <a:pt x="12" y="13"/>
                      <a:pt x="7" y="14"/>
                      <a:pt x="1" y="14"/>
                    </a:cubicBezTo>
                    <a:cubicBezTo>
                      <a:pt x="1" y="14"/>
                      <a:pt x="1" y="15"/>
                      <a:pt x="0" y="15"/>
                    </a:cubicBezTo>
                    <a:cubicBezTo>
                      <a:pt x="7" y="18"/>
                      <a:pt x="12" y="21"/>
                      <a:pt x="18" y="24"/>
                    </a:cubicBezTo>
                    <a:cubicBezTo>
                      <a:pt x="23" y="26"/>
                      <a:pt x="28" y="27"/>
                      <a:pt x="33" y="27"/>
                    </a:cubicBezTo>
                    <a:cubicBezTo>
                      <a:pt x="42" y="27"/>
                      <a:pt x="51" y="19"/>
                      <a:pt x="54" y="12"/>
                    </a:cubicBezTo>
                    <a:cubicBezTo>
                      <a:pt x="55" y="11"/>
                      <a:pt x="54" y="10"/>
                      <a:pt x="5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" name="Freeform 193"/>
              <p:cNvSpPr>
                <a:spLocks/>
              </p:cNvSpPr>
              <p:nvPr/>
            </p:nvSpPr>
            <p:spPr bwMode="auto">
              <a:xfrm>
                <a:off x="2035175" y="-2439988"/>
                <a:ext cx="203200" cy="101600"/>
              </a:xfrm>
              <a:custGeom>
                <a:avLst/>
                <a:gdLst>
                  <a:gd name="T0" fmla="*/ 54 w 54"/>
                  <a:gd name="T1" fmla="*/ 15 h 27"/>
                  <a:gd name="T2" fmla="*/ 54 w 54"/>
                  <a:gd name="T3" fmla="*/ 14 h 27"/>
                  <a:gd name="T4" fmla="*/ 44 w 54"/>
                  <a:gd name="T5" fmla="*/ 14 h 27"/>
                  <a:gd name="T6" fmla="*/ 41 w 54"/>
                  <a:gd name="T7" fmla="*/ 15 h 27"/>
                  <a:gd name="T8" fmla="*/ 28 w 54"/>
                  <a:gd name="T9" fmla="*/ 18 h 27"/>
                  <a:gd name="T10" fmla="*/ 25 w 54"/>
                  <a:gd name="T11" fmla="*/ 14 h 27"/>
                  <a:gd name="T12" fmla="*/ 34 w 54"/>
                  <a:gd name="T13" fmla="*/ 12 h 27"/>
                  <a:gd name="T14" fmla="*/ 41 w 54"/>
                  <a:gd name="T15" fmla="*/ 4 h 27"/>
                  <a:gd name="T16" fmla="*/ 41 w 54"/>
                  <a:gd name="T17" fmla="*/ 2 h 27"/>
                  <a:gd name="T18" fmla="*/ 42 w 54"/>
                  <a:gd name="T19" fmla="*/ 0 h 27"/>
                  <a:gd name="T20" fmla="*/ 2 w 54"/>
                  <a:gd name="T21" fmla="*/ 10 h 27"/>
                  <a:gd name="T22" fmla="*/ 1 w 54"/>
                  <a:gd name="T23" fmla="*/ 13 h 27"/>
                  <a:gd name="T24" fmla="*/ 5 w 54"/>
                  <a:gd name="T25" fmla="*/ 18 h 27"/>
                  <a:gd name="T26" fmla="*/ 22 w 54"/>
                  <a:gd name="T27" fmla="*/ 27 h 27"/>
                  <a:gd name="T28" fmla="*/ 37 w 54"/>
                  <a:gd name="T29" fmla="*/ 24 h 27"/>
                  <a:gd name="T30" fmla="*/ 54 w 54"/>
                  <a:gd name="T3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7">
                    <a:moveTo>
                      <a:pt x="54" y="15"/>
                    </a:moveTo>
                    <a:cubicBezTo>
                      <a:pt x="54" y="15"/>
                      <a:pt x="54" y="14"/>
                      <a:pt x="54" y="14"/>
                    </a:cubicBezTo>
                    <a:cubicBezTo>
                      <a:pt x="50" y="14"/>
                      <a:pt x="47" y="14"/>
                      <a:pt x="44" y="14"/>
                    </a:cubicBezTo>
                    <a:cubicBezTo>
                      <a:pt x="43" y="14"/>
                      <a:pt x="42" y="14"/>
                      <a:pt x="41" y="15"/>
                    </a:cubicBezTo>
                    <a:cubicBezTo>
                      <a:pt x="37" y="17"/>
                      <a:pt x="33" y="19"/>
                      <a:pt x="28" y="18"/>
                    </a:cubicBezTo>
                    <a:cubicBezTo>
                      <a:pt x="26" y="18"/>
                      <a:pt x="24" y="16"/>
                      <a:pt x="25" y="14"/>
                    </a:cubicBezTo>
                    <a:cubicBezTo>
                      <a:pt x="28" y="14"/>
                      <a:pt x="31" y="13"/>
                      <a:pt x="34" y="12"/>
                    </a:cubicBezTo>
                    <a:cubicBezTo>
                      <a:pt x="38" y="11"/>
                      <a:pt x="41" y="9"/>
                      <a:pt x="41" y="4"/>
                    </a:cubicBezTo>
                    <a:cubicBezTo>
                      <a:pt x="41" y="4"/>
                      <a:pt x="41" y="3"/>
                      <a:pt x="41" y="2"/>
                    </a:cubicBezTo>
                    <a:cubicBezTo>
                      <a:pt x="41" y="1"/>
                      <a:pt x="41" y="1"/>
                      <a:pt x="42" y="0"/>
                    </a:cubicBezTo>
                    <a:cubicBezTo>
                      <a:pt x="29" y="6"/>
                      <a:pt x="16" y="10"/>
                      <a:pt x="2" y="10"/>
                    </a:cubicBezTo>
                    <a:cubicBezTo>
                      <a:pt x="0" y="10"/>
                      <a:pt x="0" y="11"/>
                      <a:pt x="1" y="13"/>
                    </a:cubicBezTo>
                    <a:cubicBezTo>
                      <a:pt x="2" y="15"/>
                      <a:pt x="4" y="17"/>
                      <a:pt x="5" y="18"/>
                    </a:cubicBezTo>
                    <a:cubicBezTo>
                      <a:pt x="10" y="23"/>
                      <a:pt x="15" y="27"/>
                      <a:pt x="22" y="27"/>
                    </a:cubicBezTo>
                    <a:cubicBezTo>
                      <a:pt x="27" y="27"/>
                      <a:pt x="32" y="26"/>
                      <a:pt x="37" y="24"/>
                    </a:cubicBezTo>
                    <a:cubicBezTo>
                      <a:pt x="43" y="21"/>
                      <a:pt x="48" y="18"/>
                      <a:pt x="54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" name="Freeform 194"/>
              <p:cNvSpPr>
                <a:spLocks/>
              </p:cNvSpPr>
              <p:nvPr/>
            </p:nvSpPr>
            <p:spPr bwMode="auto">
              <a:xfrm>
                <a:off x="2555875" y="-2816225"/>
                <a:ext cx="134938" cy="134937"/>
              </a:xfrm>
              <a:custGeom>
                <a:avLst/>
                <a:gdLst>
                  <a:gd name="T0" fmla="*/ 3 w 36"/>
                  <a:gd name="T1" fmla="*/ 28 h 36"/>
                  <a:gd name="T2" fmla="*/ 4 w 36"/>
                  <a:gd name="T3" fmla="*/ 36 h 36"/>
                  <a:gd name="T4" fmla="*/ 5 w 36"/>
                  <a:gd name="T5" fmla="*/ 36 h 36"/>
                  <a:gd name="T6" fmla="*/ 11 w 36"/>
                  <a:gd name="T7" fmla="*/ 23 h 36"/>
                  <a:gd name="T8" fmla="*/ 12 w 36"/>
                  <a:gd name="T9" fmla="*/ 19 h 36"/>
                  <a:gd name="T10" fmla="*/ 15 w 36"/>
                  <a:gd name="T11" fmla="*/ 22 h 36"/>
                  <a:gd name="T12" fmla="*/ 17 w 36"/>
                  <a:gd name="T13" fmla="*/ 24 h 36"/>
                  <a:gd name="T14" fmla="*/ 20 w 36"/>
                  <a:gd name="T15" fmla="*/ 28 h 36"/>
                  <a:gd name="T16" fmla="*/ 21 w 36"/>
                  <a:gd name="T17" fmla="*/ 20 h 36"/>
                  <a:gd name="T18" fmla="*/ 23 w 36"/>
                  <a:gd name="T19" fmla="*/ 19 h 36"/>
                  <a:gd name="T20" fmla="*/ 29 w 36"/>
                  <a:gd name="T21" fmla="*/ 23 h 36"/>
                  <a:gd name="T22" fmla="*/ 36 w 36"/>
                  <a:gd name="T23" fmla="*/ 26 h 36"/>
                  <a:gd name="T24" fmla="*/ 29 w 36"/>
                  <a:gd name="T25" fmla="*/ 5 h 36"/>
                  <a:gd name="T26" fmla="*/ 26 w 36"/>
                  <a:gd name="T27" fmla="*/ 3 h 36"/>
                  <a:gd name="T28" fmla="*/ 17 w 36"/>
                  <a:gd name="T29" fmla="*/ 2 h 36"/>
                  <a:gd name="T30" fmla="*/ 13 w 36"/>
                  <a:gd name="T31" fmla="*/ 0 h 36"/>
                  <a:gd name="T32" fmla="*/ 13 w 36"/>
                  <a:gd name="T33" fmla="*/ 0 h 36"/>
                  <a:gd name="T34" fmla="*/ 16 w 36"/>
                  <a:gd name="T35" fmla="*/ 10 h 36"/>
                  <a:gd name="T36" fmla="*/ 1 w 36"/>
                  <a:gd name="T37" fmla="*/ 4 h 36"/>
                  <a:gd name="T38" fmla="*/ 1 w 36"/>
                  <a:gd name="T39" fmla="*/ 15 h 36"/>
                  <a:gd name="T40" fmla="*/ 3 w 36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2"/>
                      <a:pt x="12" y="20"/>
                      <a:pt x="12" y="19"/>
                    </a:cubicBezTo>
                    <a:cubicBezTo>
                      <a:pt x="13" y="20"/>
                      <a:pt x="14" y="21"/>
                      <a:pt x="15" y="22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7" y="25"/>
                      <a:pt x="18" y="27"/>
                      <a:pt x="20" y="28"/>
                    </a:cubicBezTo>
                    <a:cubicBezTo>
                      <a:pt x="20" y="25"/>
                      <a:pt x="21" y="23"/>
                      <a:pt x="21" y="20"/>
                    </a:cubicBezTo>
                    <a:cubicBezTo>
                      <a:pt x="21" y="18"/>
                      <a:pt x="22" y="18"/>
                      <a:pt x="23" y="19"/>
                    </a:cubicBezTo>
                    <a:cubicBezTo>
                      <a:pt x="25" y="20"/>
                      <a:pt x="27" y="22"/>
                      <a:pt x="29" y="23"/>
                    </a:cubicBezTo>
                    <a:cubicBezTo>
                      <a:pt x="32" y="24"/>
                      <a:pt x="34" y="25"/>
                      <a:pt x="36" y="26"/>
                    </a:cubicBezTo>
                    <a:cubicBezTo>
                      <a:pt x="35" y="19"/>
                      <a:pt x="33" y="11"/>
                      <a:pt x="29" y="5"/>
                    </a:cubicBezTo>
                    <a:cubicBezTo>
                      <a:pt x="29" y="4"/>
                      <a:pt x="27" y="4"/>
                      <a:pt x="26" y="3"/>
                    </a:cubicBezTo>
                    <a:cubicBezTo>
                      <a:pt x="23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5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" name="Freeform 195"/>
              <p:cNvSpPr>
                <a:spLocks/>
              </p:cNvSpPr>
              <p:nvPr/>
            </p:nvSpPr>
            <p:spPr bwMode="auto">
              <a:xfrm>
                <a:off x="2732088" y="-2816225"/>
                <a:ext cx="147638" cy="134937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6 w 39"/>
                  <a:gd name="T13" fmla="*/ 19 h 36"/>
                  <a:gd name="T14" fmla="*/ 27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5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9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7" y="19"/>
                      <a:pt x="27" y="20"/>
                      <a:pt x="27" y="20"/>
                    </a:cubicBezTo>
                    <a:cubicBezTo>
                      <a:pt x="28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4" y="3"/>
                      <a:pt x="25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2" y="3"/>
                      <a:pt x="10" y="3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" name="Freeform 196"/>
              <p:cNvSpPr>
                <a:spLocks/>
              </p:cNvSpPr>
              <p:nvPr/>
            </p:nvSpPr>
            <p:spPr bwMode="auto">
              <a:xfrm>
                <a:off x="2130425" y="-2376488"/>
                <a:ext cx="179388" cy="112712"/>
              </a:xfrm>
              <a:custGeom>
                <a:avLst/>
                <a:gdLst>
                  <a:gd name="T0" fmla="*/ 48 w 48"/>
                  <a:gd name="T1" fmla="*/ 9 h 30"/>
                  <a:gd name="T2" fmla="*/ 38 w 48"/>
                  <a:gd name="T3" fmla="*/ 11 h 30"/>
                  <a:gd name="T4" fmla="*/ 35 w 48"/>
                  <a:gd name="T5" fmla="*/ 14 h 30"/>
                  <a:gd name="T6" fmla="*/ 29 w 48"/>
                  <a:gd name="T7" fmla="*/ 16 h 30"/>
                  <a:gd name="T8" fmla="*/ 27 w 48"/>
                  <a:gd name="T9" fmla="*/ 14 h 30"/>
                  <a:gd name="T10" fmla="*/ 28 w 48"/>
                  <a:gd name="T11" fmla="*/ 13 h 30"/>
                  <a:gd name="T12" fmla="*/ 30 w 48"/>
                  <a:gd name="T13" fmla="*/ 11 h 30"/>
                  <a:gd name="T14" fmla="*/ 32 w 48"/>
                  <a:gd name="T15" fmla="*/ 0 h 30"/>
                  <a:gd name="T16" fmla="*/ 0 w 48"/>
                  <a:gd name="T17" fmla="*/ 17 h 30"/>
                  <a:gd name="T18" fmla="*/ 1 w 48"/>
                  <a:gd name="T19" fmla="*/ 18 h 30"/>
                  <a:gd name="T20" fmla="*/ 26 w 48"/>
                  <a:gd name="T21" fmla="*/ 26 h 30"/>
                  <a:gd name="T22" fmla="*/ 44 w 48"/>
                  <a:gd name="T23" fmla="*/ 14 h 30"/>
                  <a:gd name="T24" fmla="*/ 48 w 48"/>
                  <a:gd name="T25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30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6"/>
                      <a:pt x="31" y="16"/>
                      <a:pt x="29" y="16"/>
                    </a:cubicBezTo>
                    <a:cubicBezTo>
                      <a:pt x="28" y="15"/>
                      <a:pt x="27" y="15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7"/>
                    </a:cubicBezTo>
                    <a:cubicBezTo>
                      <a:pt x="0" y="18"/>
                      <a:pt x="0" y="18"/>
                      <a:pt x="1" y="18"/>
                    </a:cubicBezTo>
                    <a:cubicBezTo>
                      <a:pt x="6" y="26"/>
                      <a:pt x="17" y="30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" name="Freeform 197"/>
              <p:cNvSpPr>
                <a:spLocks/>
              </p:cNvSpPr>
              <p:nvPr/>
            </p:nvSpPr>
            <p:spPr bwMode="auto">
              <a:xfrm>
                <a:off x="3124200" y="-2376488"/>
                <a:ext cx="180975" cy="112712"/>
              </a:xfrm>
              <a:custGeom>
                <a:avLst/>
                <a:gdLst>
                  <a:gd name="T0" fmla="*/ 17 w 48"/>
                  <a:gd name="T1" fmla="*/ 11 h 30"/>
                  <a:gd name="T2" fmla="*/ 19 w 48"/>
                  <a:gd name="T3" fmla="*/ 13 h 30"/>
                  <a:gd name="T4" fmla="*/ 21 w 48"/>
                  <a:gd name="T5" fmla="*/ 14 h 30"/>
                  <a:gd name="T6" fmla="*/ 19 w 48"/>
                  <a:gd name="T7" fmla="*/ 16 h 30"/>
                  <a:gd name="T8" fmla="*/ 12 w 48"/>
                  <a:gd name="T9" fmla="*/ 14 h 30"/>
                  <a:gd name="T10" fmla="*/ 6 w 48"/>
                  <a:gd name="T11" fmla="*/ 10 h 30"/>
                  <a:gd name="T12" fmla="*/ 0 w 48"/>
                  <a:gd name="T13" fmla="*/ 9 h 30"/>
                  <a:gd name="T14" fmla="*/ 21 w 48"/>
                  <a:gd name="T15" fmla="*/ 26 h 30"/>
                  <a:gd name="T16" fmla="*/ 45 w 48"/>
                  <a:gd name="T17" fmla="*/ 21 h 30"/>
                  <a:gd name="T18" fmla="*/ 48 w 48"/>
                  <a:gd name="T19" fmla="*/ 17 h 30"/>
                  <a:gd name="T20" fmla="*/ 15 w 48"/>
                  <a:gd name="T21" fmla="*/ 0 h 30"/>
                  <a:gd name="T22" fmla="*/ 17 w 48"/>
                  <a:gd name="T23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30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30"/>
                      <a:pt x="38" y="28"/>
                      <a:pt x="45" y="21"/>
                    </a:cubicBezTo>
                    <a:cubicBezTo>
                      <a:pt x="46" y="20"/>
                      <a:pt x="47" y="19"/>
                      <a:pt x="48" y="17"/>
                    </a:cubicBezTo>
                    <a:cubicBezTo>
                      <a:pt x="35" y="14"/>
                      <a:pt x="25" y="9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" name="Freeform 198"/>
              <p:cNvSpPr>
                <a:spLocks noEditPoints="1"/>
              </p:cNvSpPr>
              <p:nvPr/>
            </p:nvSpPr>
            <p:spPr bwMode="auto">
              <a:xfrm>
                <a:off x="2325688" y="-2917825"/>
                <a:ext cx="139700" cy="93662"/>
              </a:xfrm>
              <a:custGeom>
                <a:avLst/>
                <a:gdLst>
                  <a:gd name="T0" fmla="*/ 24 w 37"/>
                  <a:gd name="T1" fmla="*/ 0 h 25"/>
                  <a:gd name="T2" fmla="*/ 11 w 37"/>
                  <a:gd name="T3" fmla="*/ 3 h 25"/>
                  <a:gd name="T4" fmla="*/ 8 w 37"/>
                  <a:gd name="T5" fmla="*/ 25 h 25"/>
                  <a:gd name="T6" fmla="*/ 21 w 37"/>
                  <a:gd name="T7" fmla="*/ 17 h 25"/>
                  <a:gd name="T8" fmla="*/ 37 w 37"/>
                  <a:gd name="T9" fmla="*/ 18 h 25"/>
                  <a:gd name="T10" fmla="*/ 37 w 37"/>
                  <a:gd name="T11" fmla="*/ 18 h 25"/>
                  <a:gd name="T12" fmla="*/ 26 w 37"/>
                  <a:gd name="T13" fmla="*/ 2 h 25"/>
                  <a:gd name="T14" fmla="*/ 24 w 37"/>
                  <a:gd name="T15" fmla="*/ 0 h 25"/>
                  <a:gd name="T16" fmla="*/ 19 w 37"/>
                  <a:gd name="T17" fmla="*/ 6 h 25"/>
                  <a:gd name="T18" fmla="*/ 18 w 37"/>
                  <a:gd name="T19" fmla="*/ 5 h 25"/>
                  <a:gd name="T20" fmla="*/ 22 w 37"/>
                  <a:gd name="T21" fmla="*/ 3 h 25"/>
                  <a:gd name="T22" fmla="*/ 25 w 37"/>
                  <a:gd name="T23" fmla="*/ 6 h 25"/>
                  <a:gd name="T24" fmla="*/ 19 w 37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25">
                    <a:moveTo>
                      <a:pt x="24" y="0"/>
                    </a:moveTo>
                    <a:cubicBezTo>
                      <a:pt x="20" y="0"/>
                      <a:pt x="15" y="1"/>
                      <a:pt x="11" y="3"/>
                    </a:cubicBezTo>
                    <a:cubicBezTo>
                      <a:pt x="1" y="8"/>
                      <a:pt x="0" y="18"/>
                      <a:pt x="8" y="25"/>
                    </a:cubicBezTo>
                    <a:cubicBezTo>
                      <a:pt x="11" y="20"/>
                      <a:pt x="16" y="17"/>
                      <a:pt x="21" y="17"/>
                    </a:cubicBezTo>
                    <a:cubicBezTo>
                      <a:pt x="26" y="17"/>
                      <a:pt x="32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2" y="14"/>
                      <a:pt x="29" y="9"/>
                      <a:pt x="26" y="2"/>
                    </a:cubicBezTo>
                    <a:cubicBezTo>
                      <a:pt x="26" y="1"/>
                      <a:pt x="25" y="0"/>
                      <a:pt x="24" y="0"/>
                    </a:cubicBezTo>
                    <a:close/>
                    <a:moveTo>
                      <a:pt x="19" y="6"/>
                    </a:moveTo>
                    <a:cubicBezTo>
                      <a:pt x="18" y="6"/>
                      <a:pt x="18" y="5"/>
                      <a:pt x="18" y="5"/>
                    </a:cubicBezTo>
                    <a:cubicBezTo>
                      <a:pt x="20" y="4"/>
                      <a:pt x="21" y="4"/>
                      <a:pt x="22" y="3"/>
                    </a:cubicBezTo>
                    <a:cubicBezTo>
                      <a:pt x="23" y="3"/>
                      <a:pt x="24" y="5"/>
                      <a:pt x="25" y="6"/>
                    </a:cubicBezTo>
                    <a:cubicBezTo>
                      <a:pt x="22" y="6"/>
                      <a:pt x="21" y="6"/>
                      <a:pt x="19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" name="Freeform 199"/>
              <p:cNvSpPr>
                <a:spLocks noEditPoints="1"/>
              </p:cNvSpPr>
              <p:nvPr/>
            </p:nvSpPr>
            <p:spPr bwMode="auto">
              <a:xfrm>
                <a:off x="2962275" y="-2917825"/>
                <a:ext cx="139700" cy="93662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1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4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" name="Freeform 200"/>
              <p:cNvSpPr>
                <a:spLocks/>
              </p:cNvSpPr>
              <p:nvPr/>
            </p:nvSpPr>
            <p:spPr bwMode="auto">
              <a:xfrm>
                <a:off x="2178050" y="-3043238"/>
                <a:ext cx="84138" cy="158750"/>
              </a:xfrm>
              <a:custGeom>
                <a:avLst/>
                <a:gdLst>
                  <a:gd name="T0" fmla="*/ 8 w 22"/>
                  <a:gd name="T1" fmla="*/ 36 h 42"/>
                  <a:gd name="T2" fmla="*/ 14 w 22"/>
                  <a:gd name="T3" fmla="*/ 30 h 42"/>
                  <a:gd name="T4" fmla="*/ 19 w 22"/>
                  <a:gd name="T5" fmla="*/ 42 h 42"/>
                  <a:gd name="T6" fmla="*/ 20 w 22"/>
                  <a:gd name="T7" fmla="*/ 38 h 42"/>
                  <a:gd name="T8" fmla="*/ 19 w 22"/>
                  <a:gd name="T9" fmla="*/ 24 h 42"/>
                  <a:gd name="T10" fmla="*/ 14 w 22"/>
                  <a:gd name="T11" fmla="*/ 14 h 42"/>
                  <a:gd name="T12" fmla="*/ 14 w 22"/>
                  <a:gd name="T13" fmla="*/ 0 h 42"/>
                  <a:gd name="T14" fmla="*/ 14 w 22"/>
                  <a:gd name="T15" fmla="*/ 0 h 42"/>
                  <a:gd name="T16" fmla="*/ 7 w 22"/>
                  <a:gd name="T17" fmla="*/ 0 h 42"/>
                  <a:gd name="T18" fmla="*/ 2 w 22"/>
                  <a:gd name="T19" fmla="*/ 9 h 42"/>
                  <a:gd name="T20" fmla="*/ 6 w 22"/>
                  <a:gd name="T21" fmla="*/ 15 h 42"/>
                  <a:gd name="T22" fmla="*/ 10 w 22"/>
                  <a:gd name="T23" fmla="*/ 29 h 42"/>
                  <a:gd name="T24" fmla="*/ 8 w 22"/>
                  <a:gd name="T25" fmla="*/ 3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2">
                    <a:moveTo>
                      <a:pt x="8" y="36"/>
                    </a:moveTo>
                    <a:cubicBezTo>
                      <a:pt x="11" y="33"/>
                      <a:pt x="13" y="32"/>
                      <a:pt x="14" y="30"/>
                    </a:cubicBezTo>
                    <a:cubicBezTo>
                      <a:pt x="17" y="34"/>
                      <a:pt x="17" y="38"/>
                      <a:pt x="19" y="42"/>
                    </a:cubicBezTo>
                    <a:cubicBezTo>
                      <a:pt x="20" y="41"/>
                      <a:pt x="20" y="39"/>
                      <a:pt x="20" y="38"/>
                    </a:cubicBezTo>
                    <a:cubicBezTo>
                      <a:pt x="22" y="33"/>
                      <a:pt x="21" y="28"/>
                      <a:pt x="19" y="24"/>
                    </a:cubicBezTo>
                    <a:cubicBezTo>
                      <a:pt x="18" y="20"/>
                      <a:pt x="16" y="17"/>
                      <a:pt x="14" y="14"/>
                    </a:cubicBezTo>
                    <a:cubicBezTo>
                      <a:pt x="12" y="9"/>
                      <a:pt x="10" y="5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0"/>
                      <a:pt x="0" y="4"/>
                      <a:pt x="2" y="9"/>
                    </a:cubicBezTo>
                    <a:cubicBezTo>
                      <a:pt x="3" y="11"/>
                      <a:pt x="5" y="13"/>
                      <a:pt x="6" y="15"/>
                    </a:cubicBezTo>
                    <a:cubicBezTo>
                      <a:pt x="8" y="19"/>
                      <a:pt x="11" y="24"/>
                      <a:pt x="10" y="29"/>
                    </a:cubicBezTo>
                    <a:cubicBezTo>
                      <a:pt x="10" y="31"/>
                      <a:pt x="9" y="33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" name="Freeform 201"/>
              <p:cNvSpPr>
                <a:spLocks/>
              </p:cNvSpPr>
              <p:nvPr/>
            </p:nvSpPr>
            <p:spPr bwMode="auto">
              <a:xfrm>
                <a:off x="2679700" y="-3260725"/>
                <a:ext cx="68263" cy="123825"/>
              </a:xfrm>
              <a:custGeom>
                <a:avLst/>
                <a:gdLst>
                  <a:gd name="T0" fmla="*/ 3 w 18"/>
                  <a:gd name="T1" fmla="*/ 21 h 33"/>
                  <a:gd name="T2" fmla="*/ 7 w 18"/>
                  <a:gd name="T3" fmla="*/ 31 h 33"/>
                  <a:gd name="T4" fmla="*/ 11 w 18"/>
                  <a:gd name="T5" fmla="*/ 31 h 33"/>
                  <a:gd name="T6" fmla="*/ 12 w 18"/>
                  <a:gd name="T7" fmla="*/ 29 h 33"/>
                  <a:gd name="T8" fmla="*/ 18 w 18"/>
                  <a:gd name="T9" fmla="*/ 8 h 33"/>
                  <a:gd name="T10" fmla="*/ 17 w 18"/>
                  <a:gd name="T11" fmla="*/ 8 h 33"/>
                  <a:gd name="T12" fmla="*/ 17 w 18"/>
                  <a:gd name="T13" fmla="*/ 6 h 33"/>
                  <a:gd name="T14" fmla="*/ 6 w 18"/>
                  <a:gd name="T15" fmla="*/ 1 h 33"/>
                  <a:gd name="T16" fmla="*/ 1 w 18"/>
                  <a:gd name="T17" fmla="*/ 8 h 33"/>
                  <a:gd name="T18" fmla="*/ 3 w 18"/>
                  <a:gd name="T19" fmla="*/ 2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3">
                    <a:moveTo>
                      <a:pt x="3" y="21"/>
                    </a:moveTo>
                    <a:cubicBezTo>
                      <a:pt x="4" y="24"/>
                      <a:pt x="5" y="28"/>
                      <a:pt x="7" y="31"/>
                    </a:cubicBezTo>
                    <a:cubicBezTo>
                      <a:pt x="8" y="33"/>
                      <a:pt x="9" y="32"/>
                      <a:pt x="11" y="31"/>
                    </a:cubicBezTo>
                    <a:cubicBezTo>
                      <a:pt x="11" y="30"/>
                      <a:pt x="11" y="30"/>
                      <a:pt x="12" y="29"/>
                    </a:cubicBezTo>
                    <a:cubicBezTo>
                      <a:pt x="14" y="22"/>
                      <a:pt x="16" y="15"/>
                      <a:pt x="18" y="8"/>
                    </a:cubicBezTo>
                    <a:cubicBezTo>
                      <a:pt x="18" y="8"/>
                      <a:pt x="18" y="8"/>
                      <a:pt x="17" y="8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5" y="1"/>
                      <a:pt x="10" y="0"/>
                      <a:pt x="6" y="1"/>
                    </a:cubicBezTo>
                    <a:cubicBezTo>
                      <a:pt x="3" y="2"/>
                      <a:pt x="0" y="6"/>
                      <a:pt x="1" y="8"/>
                    </a:cubicBezTo>
                    <a:cubicBezTo>
                      <a:pt x="1" y="12"/>
                      <a:pt x="2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" name="Freeform 202"/>
              <p:cNvSpPr>
                <a:spLocks/>
              </p:cNvSpPr>
              <p:nvPr/>
            </p:nvSpPr>
            <p:spPr bwMode="auto">
              <a:xfrm>
                <a:off x="3170238" y="-3043238"/>
                <a:ext cx="82550" cy="158750"/>
              </a:xfrm>
              <a:custGeom>
                <a:avLst/>
                <a:gdLst>
                  <a:gd name="T0" fmla="*/ 18 w 22"/>
                  <a:gd name="T1" fmla="*/ 12 h 42"/>
                  <a:gd name="T2" fmla="*/ 21 w 22"/>
                  <a:gd name="T3" fmla="*/ 6 h 42"/>
                  <a:gd name="T4" fmla="*/ 18 w 22"/>
                  <a:gd name="T5" fmla="*/ 1 h 42"/>
                  <a:gd name="T6" fmla="*/ 7 w 22"/>
                  <a:gd name="T7" fmla="*/ 0 h 42"/>
                  <a:gd name="T8" fmla="*/ 7 w 22"/>
                  <a:gd name="T9" fmla="*/ 14 h 42"/>
                  <a:gd name="T10" fmla="*/ 2 w 22"/>
                  <a:gd name="T11" fmla="*/ 27 h 42"/>
                  <a:gd name="T12" fmla="*/ 3 w 22"/>
                  <a:gd name="T13" fmla="*/ 42 h 42"/>
                  <a:gd name="T14" fmla="*/ 8 w 22"/>
                  <a:gd name="T15" fmla="*/ 30 h 42"/>
                  <a:gd name="T16" fmla="*/ 12 w 22"/>
                  <a:gd name="T17" fmla="*/ 34 h 42"/>
                  <a:gd name="T18" fmla="*/ 13 w 22"/>
                  <a:gd name="T19" fmla="*/ 34 h 42"/>
                  <a:gd name="T20" fmla="*/ 14 w 22"/>
                  <a:gd name="T21" fmla="*/ 18 h 42"/>
                  <a:gd name="T22" fmla="*/ 18 w 22"/>
                  <a:gd name="T23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2">
                    <a:moveTo>
                      <a:pt x="18" y="12"/>
                    </a:moveTo>
                    <a:cubicBezTo>
                      <a:pt x="19" y="10"/>
                      <a:pt x="20" y="8"/>
                      <a:pt x="21" y="6"/>
                    </a:cubicBezTo>
                    <a:cubicBezTo>
                      <a:pt x="22" y="4"/>
                      <a:pt x="20" y="2"/>
                      <a:pt x="18" y="1"/>
                    </a:cubicBezTo>
                    <a:cubicBezTo>
                      <a:pt x="15" y="0"/>
                      <a:pt x="11" y="0"/>
                      <a:pt x="7" y="0"/>
                    </a:cubicBezTo>
                    <a:cubicBezTo>
                      <a:pt x="11" y="7"/>
                      <a:pt x="11" y="7"/>
                      <a:pt x="7" y="14"/>
                    </a:cubicBezTo>
                    <a:cubicBezTo>
                      <a:pt x="5" y="19"/>
                      <a:pt x="3" y="23"/>
                      <a:pt x="2" y="27"/>
                    </a:cubicBezTo>
                    <a:cubicBezTo>
                      <a:pt x="0" y="32"/>
                      <a:pt x="1" y="37"/>
                      <a:pt x="3" y="42"/>
                    </a:cubicBezTo>
                    <a:cubicBezTo>
                      <a:pt x="5" y="38"/>
                      <a:pt x="5" y="34"/>
                      <a:pt x="8" y="30"/>
                    </a:cubicBezTo>
                    <a:cubicBezTo>
                      <a:pt x="9" y="32"/>
                      <a:pt x="11" y="33"/>
                      <a:pt x="12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0" y="28"/>
                      <a:pt x="12" y="23"/>
                      <a:pt x="14" y="18"/>
                    </a:cubicBezTo>
                    <a:cubicBezTo>
                      <a:pt x="15" y="16"/>
                      <a:pt x="17" y="14"/>
                      <a:pt x="18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" name="Freeform 203"/>
              <p:cNvSpPr>
                <a:spLocks/>
              </p:cNvSpPr>
              <p:nvPr/>
            </p:nvSpPr>
            <p:spPr bwMode="auto">
              <a:xfrm>
                <a:off x="2262188" y="-2332038"/>
                <a:ext cx="120650" cy="98425"/>
              </a:xfrm>
              <a:custGeom>
                <a:avLst/>
                <a:gdLst>
                  <a:gd name="T0" fmla="*/ 24 w 32"/>
                  <a:gd name="T1" fmla="*/ 11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1"/>
                    </a:moveTo>
                    <a:cubicBezTo>
                      <a:pt x="22" y="13"/>
                      <a:pt x="21" y="13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4"/>
                      <a:pt x="32" y="7"/>
                    </a:cubicBezTo>
                    <a:cubicBezTo>
                      <a:pt x="29" y="8"/>
                      <a:pt x="26" y="7"/>
                      <a:pt x="24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" name="Freeform 204"/>
              <p:cNvSpPr>
                <a:spLocks/>
              </p:cNvSpPr>
              <p:nvPr/>
            </p:nvSpPr>
            <p:spPr bwMode="auto">
              <a:xfrm>
                <a:off x="3052763" y="-2332038"/>
                <a:ext cx="120650" cy="98425"/>
              </a:xfrm>
              <a:custGeom>
                <a:avLst/>
                <a:gdLst>
                  <a:gd name="T0" fmla="*/ 14 w 32"/>
                  <a:gd name="T1" fmla="*/ 0 h 26"/>
                  <a:gd name="T2" fmla="*/ 14 w 32"/>
                  <a:gd name="T3" fmla="*/ 12 h 26"/>
                  <a:gd name="T4" fmla="*/ 9 w 32"/>
                  <a:gd name="T5" fmla="*/ 11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4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4" y="0"/>
                    </a:moveTo>
                    <a:cubicBezTo>
                      <a:pt x="13" y="4"/>
                      <a:pt x="10" y="8"/>
                      <a:pt x="14" y="12"/>
                    </a:cubicBezTo>
                    <a:cubicBezTo>
                      <a:pt x="12" y="13"/>
                      <a:pt x="10" y="13"/>
                      <a:pt x="9" y="11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5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19" y="8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" name="Freeform 205"/>
              <p:cNvSpPr>
                <a:spLocks/>
              </p:cNvSpPr>
              <p:nvPr/>
            </p:nvSpPr>
            <p:spPr bwMode="auto">
              <a:xfrm>
                <a:off x="3008313" y="-3106738"/>
                <a:ext cx="120650" cy="153987"/>
              </a:xfrm>
              <a:custGeom>
                <a:avLst/>
                <a:gdLst>
                  <a:gd name="T0" fmla="*/ 0 w 32"/>
                  <a:gd name="T1" fmla="*/ 41 h 41"/>
                  <a:gd name="T2" fmla="*/ 1 w 32"/>
                  <a:gd name="T3" fmla="*/ 41 h 41"/>
                  <a:gd name="T4" fmla="*/ 7 w 32"/>
                  <a:gd name="T5" fmla="*/ 40 h 41"/>
                  <a:gd name="T6" fmla="*/ 19 w 32"/>
                  <a:gd name="T7" fmla="*/ 27 h 41"/>
                  <a:gd name="T8" fmla="*/ 22 w 32"/>
                  <a:gd name="T9" fmla="*/ 18 h 41"/>
                  <a:gd name="T10" fmla="*/ 32 w 32"/>
                  <a:gd name="T11" fmla="*/ 8 h 41"/>
                  <a:gd name="T12" fmla="*/ 24 w 32"/>
                  <a:gd name="T13" fmla="*/ 3 h 41"/>
                  <a:gd name="T14" fmla="*/ 16 w 32"/>
                  <a:gd name="T15" fmla="*/ 7 h 41"/>
                  <a:gd name="T16" fmla="*/ 15 w 32"/>
                  <a:gd name="T17" fmla="*/ 11 h 41"/>
                  <a:gd name="T18" fmla="*/ 12 w 32"/>
                  <a:gd name="T19" fmla="*/ 26 h 41"/>
                  <a:gd name="T20" fmla="*/ 1 w 32"/>
                  <a:gd name="T21" fmla="*/ 39 h 41"/>
                  <a:gd name="T22" fmla="*/ 0 w 32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2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4"/>
                      <a:pt x="27" y="11"/>
                      <a:pt x="32" y="8"/>
                    </a:cubicBezTo>
                    <a:cubicBezTo>
                      <a:pt x="29" y="6"/>
                      <a:pt x="27" y="4"/>
                      <a:pt x="24" y="3"/>
                    </a:cubicBezTo>
                    <a:cubicBezTo>
                      <a:pt x="20" y="1"/>
                      <a:pt x="18" y="0"/>
                      <a:pt x="16" y="7"/>
                    </a:cubicBezTo>
                    <a:cubicBezTo>
                      <a:pt x="15" y="8"/>
                      <a:pt x="15" y="10"/>
                      <a:pt x="15" y="11"/>
                    </a:cubicBezTo>
                    <a:cubicBezTo>
                      <a:pt x="14" y="16"/>
                      <a:pt x="13" y="21"/>
                      <a:pt x="12" y="26"/>
                    </a:cubicBezTo>
                    <a:cubicBezTo>
                      <a:pt x="10" y="32"/>
                      <a:pt x="7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" name="Freeform 206"/>
              <p:cNvSpPr>
                <a:spLocks/>
              </p:cNvSpPr>
              <p:nvPr/>
            </p:nvSpPr>
            <p:spPr bwMode="auto">
              <a:xfrm>
                <a:off x="2298700" y="-30988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3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7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0" y="35"/>
                      <a:pt x="26" y="39"/>
                      <a:pt x="33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0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" name="Freeform 207"/>
              <p:cNvSpPr>
                <a:spLocks/>
              </p:cNvSpPr>
              <p:nvPr/>
            </p:nvSpPr>
            <p:spPr bwMode="auto">
              <a:xfrm>
                <a:off x="2924175" y="-2840038"/>
                <a:ext cx="177800" cy="84137"/>
              </a:xfrm>
              <a:custGeom>
                <a:avLst/>
                <a:gdLst>
                  <a:gd name="T0" fmla="*/ 47 w 47"/>
                  <a:gd name="T1" fmla="*/ 16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19 w 47"/>
                  <a:gd name="T13" fmla="*/ 10 h 22"/>
                  <a:gd name="T14" fmla="*/ 21 w 47"/>
                  <a:gd name="T15" fmla="*/ 11 h 22"/>
                  <a:gd name="T16" fmla="*/ 33 w 47"/>
                  <a:gd name="T17" fmla="*/ 18 h 22"/>
                  <a:gd name="T18" fmla="*/ 47 w 47"/>
                  <a:gd name="T1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6"/>
                    </a:moveTo>
                    <a:cubicBezTo>
                      <a:pt x="39" y="17"/>
                      <a:pt x="34" y="13"/>
                      <a:pt x="28" y="9"/>
                    </a:cubicBezTo>
                    <a:cubicBezTo>
                      <a:pt x="22" y="6"/>
                      <a:pt x="17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19" y="10"/>
                    </a:cubicBezTo>
                    <a:cubicBezTo>
                      <a:pt x="20" y="11"/>
                      <a:pt x="21" y="11"/>
                      <a:pt x="21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" name="Freeform 208"/>
              <p:cNvSpPr>
                <a:spLocks/>
              </p:cNvSpPr>
              <p:nvPr/>
            </p:nvSpPr>
            <p:spPr bwMode="auto">
              <a:xfrm>
                <a:off x="2333625" y="-2835275"/>
                <a:ext cx="169863" cy="71437"/>
              </a:xfrm>
              <a:custGeom>
                <a:avLst/>
                <a:gdLst>
                  <a:gd name="T0" fmla="*/ 10 w 45"/>
                  <a:gd name="T1" fmla="*/ 18 h 19"/>
                  <a:gd name="T2" fmla="*/ 18 w 45"/>
                  <a:gd name="T3" fmla="*/ 14 h 19"/>
                  <a:gd name="T4" fmla="*/ 27 w 45"/>
                  <a:gd name="T5" fmla="*/ 9 h 19"/>
                  <a:gd name="T6" fmla="*/ 27 w 45"/>
                  <a:gd name="T7" fmla="*/ 15 h 19"/>
                  <a:gd name="T8" fmla="*/ 45 w 45"/>
                  <a:gd name="T9" fmla="*/ 6 h 19"/>
                  <a:gd name="T10" fmla="*/ 45 w 45"/>
                  <a:gd name="T11" fmla="*/ 6 h 19"/>
                  <a:gd name="T12" fmla="*/ 38 w 45"/>
                  <a:gd name="T13" fmla="*/ 0 h 19"/>
                  <a:gd name="T14" fmla="*/ 37 w 45"/>
                  <a:gd name="T15" fmla="*/ 0 h 19"/>
                  <a:gd name="T16" fmla="*/ 17 w 45"/>
                  <a:gd name="T17" fmla="*/ 9 h 19"/>
                  <a:gd name="T18" fmla="*/ 0 w 45"/>
                  <a:gd name="T19" fmla="*/ 15 h 19"/>
                  <a:gd name="T20" fmla="*/ 0 w 45"/>
                  <a:gd name="T21" fmla="*/ 15 h 19"/>
                  <a:gd name="T22" fmla="*/ 10 w 45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19">
                    <a:moveTo>
                      <a:pt x="10" y="18"/>
                    </a:moveTo>
                    <a:cubicBezTo>
                      <a:pt x="13" y="17"/>
                      <a:pt x="16" y="16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5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4"/>
                      <a:pt x="41" y="2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6"/>
                      <a:pt x="17" y="9"/>
                    </a:cubicBezTo>
                    <a:cubicBezTo>
                      <a:pt x="12" y="12"/>
                      <a:pt x="7" y="15"/>
                      <a:pt x="0" y="15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3" y="18"/>
                      <a:pt x="5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" name="Freeform 209"/>
              <p:cNvSpPr>
                <a:spLocks/>
              </p:cNvSpPr>
              <p:nvPr/>
            </p:nvSpPr>
            <p:spPr bwMode="auto">
              <a:xfrm>
                <a:off x="2743200" y="-3043238"/>
                <a:ext cx="125413" cy="90487"/>
              </a:xfrm>
              <a:custGeom>
                <a:avLst/>
                <a:gdLst>
                  <a:gd name="T0" fmla="*/ 10 w 33"/>
                  <a:gd name="T1" fmla="*/ 0 h 24"/>
                  <a:gd name="T2" fmla="*/ 0 w 33"/>
                  <a:gd name="T3" fmla="*/ 0 h 24"/>
                  <a:gd name="T4" fmla="*/ 11 w 33"/>
                  <a:gd name="T5" fmla="*/ 18 h 24"/>
                  <a:gd name="T6" fmla="*/ 33 w 33"/>
                  <a:gd name="T7" fmla="*/ 24 h 24"/>
                  <a:gd name="T8" fmla="*/ 32 w 33"/>
                  <a:gd name="T9" fmla="*/ 22 h 24"/>
                  <a:gd name="T10" fmla="*/ 18 w 33"/>
                  <a:gd name="T11" fmla="*/ 16 h 24"/>
                  <a:gd name="T12" fmla="*/ 12 w 33"/>
                  <a:gd name="T13" fmla="*/ 2 h 24"/>
                  <a:gd name="T14" fmla="*/ 10 w 33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4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8"/>
                      <a:pt x="5" y="14"/>
                      <a:pt x="11" y="18"/>
                    </a:cubicBezTo>
                    <a:cubicBezTo>
                      <a:pt x="18" y="23"/>
                      <a:pt x="26" y="24"/>
                      <a:pt x="33" y="24"/>
                    </a:cubicBezTo>
                    <a:cubicBezTo>
                      <a:pt x="33" y="23"/>
                      <a:pt x="32" y="23"/>
                      <a:pt x="32" y="22"/>
                    </a:cubicBezTo>
                    <a:cubicBezTo>
                      <a:pt x="26" y="22"/>
                      <a:pt x="22" y="20"/>
                      <a:pt x="18" y="16"/>
                    </a:cubicBezTo>
                    <a:cubicBezTo>
                      <a:pt x="15" y="12"/>
                      <a:pt x="13" y="7"/>
                      <a:pt x="12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" name="Freeform 210"/>
              <p:cNvSpPr>
                <a:spLocks/>
              </p:cNvSpPr>
              <p:nvPr/>
            </p:nvSpPr>
            <p:spPr bwMode="auto">
              <a:xfrm>
                <a:off x="2559050" y="-3043238"/>
                <a:ext cx="139700" cy="101600"/>
              </a:xfrm>
              <a:custGeom>
                <a:avLst/>
                <a:gdLst>
                  <a:gd name="T0" fmla="*/ 35 w 37"/>
                  <a:gd name="T1" fmla="*/ 0 h 27"/>
                  <a:gd name="T2" fmla="*/ 25 w 37"/>
                  <a:gd name="T3" fmla="*/ 0 h 27"/>
                  <a:gd name="T4" fmla="*/ 23 w 37"/>
                  <a:gd name="T5" fmla="*/ 2 h 27"/>
                  <a:gd name="T6" fmla="*/ 21 w 37"/>
                  <a:gd name="T7" fmla="*/ 8 h 27"/>
                  <a:gd name="T8" fmla="*/ 2 w 37"/>
                  <a:gd name="T9" fmla="*/ 23 h 27"/>
                  <a:gd name="T10" fmla="*/ 0 w 37"/>
                  <a:gd name="T11" fmla="*/ 24 h 27"/>
                  <a:gd name="T12" fmla="*/ 35 w 37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7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6"/>
                      <a:pt x="21" y="8"/>
                    </a:cubicBezTo>
                    <a:cubicBezTo>
                      <a:pt x="17" y="17"/>
                      <a:pt x="11" y="22"/>
                      <a:pt x="2" y="23"/>
                    </a:cubicBezTo>
                    <a:cubicBezTo>
                      <a:pt x="1" y="23"/>
                      <a:pt x="1" y="24"/>
                      <a:pt x="0" y="24"/>
                    </a:cubicBezTo>
                    <a:cubicBezTo>
                      <a:pt x="15" y="27"/>
                      <a:pt x="37" y="12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" name="Freeform 211"/>
              <p:cNvSpPr>
                <a:spLocks/>
              </p:cNvSpPr>
              <p:nvPr/>
            </p:nvSpPr>
            <p:spPr bwMode="auto">
              <a:xfrm>
                <a:off x="2182813" y="-3122613"/>
                <a:ext cx="161925" cy="79375"/>
              </a:xfrm>
              <a:custGeom>
                <a:avLst/>
                <a:gdLst>
                  <a:gd name="T0" fmla="*/ 1 w 43"/>
                  <a:gd name="T1" fmla="*/ 21 h 21"/>
                  <a:gd name="T2" fmla="*/ 10 w 43"/>
                  <a:gd name="T3" fmla="*/ 19 h 21"/>
                  <a:gd name="T4" fmla="*/ 29 w 43"/>
                  <a:gd name="T5" fmla="*/ 12 h 21"/>
                  <a:gd name="T6" fmla="*/ 41 w 43"/>
                  <a:gd name="T7" fmla="*/ 5 h 21"/>
                  <a:gd name="T8" fmla="*/ 43 w 43"/>
                  <a:gd name="T9" fmla="*/ 3 h 21"/>
                  <a:gd name="T10" fmla="*/ 32 w 43"/>
                  <a:gd name="T11" fmla="*/ 0 h 21"/>
                  <a:gd name="T12" fmla="*/ 27 w 43"/>
                  <a:gd name="T13" fmla="*/ 2 h 21"/>
                  <a:gd name="T14" fmla="*/ 23 w 43"/>
                  <a:gd name="T15" fmla="*/ 7 h 21"/>
                  <a:gd name="T16" fmla="*/ 8 w 43"/>
                  <a:gd name="T17" fmla="*/ 17 h 21"/>
                  <a:gd name="T18" fmla="*/ 0 w 43"/>
                  <a:gd name="T19" fmla="*/ 19 h 21"/>
                  <a:gd name="T20" fmla="*/ 0 w 43"/>
                  <a:gd name="T21" fmla="*/ 20 h 21"/>
                  <a:gd name="T22" fmla="*/ 1 w 43"/>
                  <a:gd name="T2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1">
                    <a:moveTo>
                      <a:pt x="1" y="21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6" y="6"/>
                      <a:pt x="41" y="5"/>
                    </a:cubicBezTo>
                    <a:cubicBezTo>
                      <a:pt x="42" y="5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4"/>
                      <a:pt x="24" y="5"/>
                      <a:pt x="23" y="7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" name="Freeform 212"/>
              <p:cNvSpPr>
                <a:spLocks/>
              </p:cNvSpPr>
              <p:nvPr/>
            </p:nvSpPr>
            <p:spPr bwMode="auto">
              <a:xfrm>
                <a:off x="3090863" y="-3128963"/>
                <a:ext cx="161925" cy="85725"/>
              </a:xfrm>
              <a:custGeom>
                <a:avLst/>
                <a:gdLst>
                  <a:gd name="T0" fmla="*/ 1 w 43"/>
                  <a:gd name="T1" fmla="*/ 6 h 23"/>
                  <a:gd name="T2" fmla="*/ 14 w 43"/>
                  <a:gd name="T3" fmla="*/ 14 h 23"/>
                  <a:gd name="T4" fmla="*/ 26 w 43"/>
                  <a:gd name="T5" fmla="*/ 21 h 23"/>
                  <a:gd name="T6" fmla="*/ 38 w 43"/>
                  <a:gd name="T7" fmla="*/ 21 h 23"/>
                  <a:gd name="T8" fmla="*/ 43 w 43"/>
                  <a:gd name="T9" fmla="*/ 23 h 23"/>
                  <a:gd name="T10" fmla="*/ 43 w 43"/>
                  <a:gd name="T11" fmla="*/ 22 h 23"/>
                  <a:gd name="T12" fmla="*/ 40 w 43"/>
                  <a:gd name="T13" fmla="*/ 20 h 23"/>
                  <a:gd name="T14" fmla="*/ 33 w 43"/>
                  <a:gd name="T15" fmla="*/ 18 h 23"/>
                  <a:gd name="T16" fmla="*/ 18 w 43"/>
                  <a:gd name="T17" fmla="*/ 6 h 23"/>
                  <a:gd name="T18" fmla="*/ 13 w 43"/>
                  <a:gd name="T19" fmla="*/ 3 h 23"/>
                  <a:gd name="T20" fmla="*/ 0 w 43"/>
                  <a:gd name="T21" fmla="*/ 5 h 23"/>
                  <a:gd name="T22" fmla="*/ 1 w 43"/>
                  <a:gd name="T23" fmla="*/ 6 h 23"/>
                  <a:gd name="T24" fmla="*/ 1 w 43"/>
                  <a:gd name="T25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3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1" y="20"/>
                      <a:pt x="26" y="21"/>
                    </a:cubicBezTo>
                    <a:cubicBezTo>
                      <a:pt x="30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3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2"/>
                      <a:pt x="18" y="6"/>
                    </a:cubicBezTo>
                    <a:cubicBezTo>
                      <a:pt x="16" y="5"/>
                      <a:pt x="15" y="3"/>
                      <a:pt x="13" y="3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" name="Freeform 213"/>
              <p:cNvSpPr>
                <a:spLocks/>
              </p:cNvSpPr>
              <p:nvPr/>
            </p:nvSpPr>
            <p:spPr bwMode="auto">
              <a:xfrm>
                <a:off x="2430463" y="-2967038"/>
                <a:ext cx="125413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" name="Freeform 214"/>
              <p:cNvSpPr>
                <a:spLocks/>
              </p:cNvSpPr>
              <p:nvPr/>
            </p:nvSpPr>
            <p:spPr bwMode="auto">
              <a:xfrm>
                <a:off x="2879725" y="-2967038"/>
                <a:ext cx="123825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1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0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" name="Freeform 215"/>
              <p:cNvSpPr>
                <a:spLocks/>
              </p:cNvSpPr>
              <p:nvPr/>
            </p:nvSpPr>
            <p:spPr bwMode="auto">
              <a:xfrm>
                <a:off x="2630488" y="-3065463"/>
                <a:ext cx="173038" cy="11112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5" y="0"/>
                      <a:pt x="0" y="0"/>
                    </a:cubicBezTo>
                    <a:cubicBezTo>
                      <a:pt x="1" y="2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2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" name="Freeform 216"/>
              <p:cNvSpPr>
                <a:spLocks/>
              </p:cNvSpPr>
              <p:nvPr/>
            </p:nvSpPr>
            <p:spPr bwMode="auto">
              <a:xfrm>
                <a:off x="2687638" y="-3381375"/>
                <a:ext cx="55563" cy="55562"/>
              </a:xfrm>
              <a:custGeom>
                <a:avLst/>
                <a:gdLst>
                  <a:gd name="T0" fmla="*/ 5 w 15"/>
                  <a:gd name="T1" fmla="*/ 11 h 15"/>
                  <a:gd name="T2" fmla="*/ 5 w 15"/>
                  <a:gd name="T3" fmla="*/ 15 h 15"/>
                  <a:gd name="T4" fmla="*/ 10 w 15"/>
                  <a:gd name="T5" fmla="*/ 15 h 15"/>
                  <a:gd name="T6" fmla="*/ 10 w 15"/>
                  <a:gd name="T7" fmla="*/ 13 h 15"/>
                  <a:gd name="T8" fmla="*/ 13 w 15"/>
                  <a:gd name="T9" fmla="*/ 9 h 15"/>
                  <a:gd name="T10" fmla="*/ 15 w 15"/>
                  <a:gd name="T11" fmla="*/ 9 h 15"/>
                  <a:gd name="T12" fmla="*/ 15 w 15"/>
                  <a:gd name="T13" fmla="*/ 5 h 15"/>
                  <a:gd name="T14" fmla="*/ 10 w 15"/>
                  <a:gd name="T15" fmla="*/ 5 h 15"/>
                  <a:gd name="T16" fmla="*/ 9 w 15"/>
                  <a:gd name="T17" fmla="*/ 0 h 15"/>
                  <a:gd name="T18" fmla="*/ 5 w 15"/>
                  <a:gd name="T19" fmla="*/ 0 h 15"/>
                  <a:gd name="T20" fmla="*/ 5 w 15"/>
                  <a:gd name="T21" fmla="*/ 2 h 15"/>
                  <a:gd name="T22" fmla="*/ 2 w 15"/>
                  <a:gd name="T23" fmla="*/ 5 h 15"/>
                  <a:gd name="T24" fmla="*/ 0 w 15"/>
                  <a:gd name="T25" fmla="*/ 5 h 15"/>
                  <a:gd name="T26" fmla="*/ 0 w 15"/>
                  <a:gd name="T27" fmla="*/ 9 h 15"/>
                  <a:gd name="T28" fmla="*/ 3 w 15"/>
                  <a:gd name="T29" fmla="*/ 9 h 15"/>
                  <a:gd name="T30" fmla="*/ 5 w 15"/>
                  <a:gd name="T3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5">
                    <a:moveTo>
                      <a:pt x="5" y="11"/>
                    </a:moveTo>
                    <a:cubicBezTo>
                      <a:pt x="5" y="13"/>
                      <a:pt x="5" y="14"/>
                      <a:pt x="5" y="15"/>
                    </a:cubicBezTo>
                    <a:cubicBezTo>
                      <a:pt x="7" y="15"/>
                      <a:pt x="8" y="15"/>
                      <a:pt x="10" y="15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7"/>
                      <a:pt x="15" y="5"/>
                    </a:cubicBezTo>
                    <a:cubicBezTo>
                      <a:pt x="13" y="5"/>
                      <a:pt x="10" y="6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" name="Freeform 217"/>
              <p:cNvSpPr>
                <a:spLocks/>
              </p:cNvSpPr>
              <p:nvPr/>
            </p:nvSpPr>
            <p:spPr bwMode="auto">
              <a:xfrm>
                <a:off x="2924175" y="-3087688"/>
                <a:ext cx="26988" cy="74612"/>
              </a:xfrm>
              <a:custGeom>
                <a:avLst/>
                <a:gdLst>
                  <a:gd name="T0" fmla="*/ 0 w 7"/>
                  <a:gd name="T1" fmla="*/ 6 h 20"/>
                  <a:gd name="T2" fmla="*/ 2 w 7"/>
                  <a:gd name="T3" fmla="*/ 18 h 20"/>
                  <a:gd name="T4" fmla="*/ 4 w 7"/>
                  <a:gd name="T5" fmla="*/ 20 h 20"/>
                  <a:gd name="T6" fmla="*/ 5 w 7"/>
                  <a:gd name="T7" fmla="*/ 18 h 20"/>
                  <a:gd name="T8" fmla="*/ 7 w 7"/>
                  <a:gd name="T9" fmla="*/ 6 h 20"/>
                  <a:gd name="T10" fmla="*/ 7 w 7"/>
                  <a:gd name="T11" fmla="*/ 6 h 20"/>
                  <a:gd name="T12" fmla="*/ 7 w 7"/>
                  <a:gd name="T13" fmla="*/ 4 h 20"/>
                  <a:gd name="T14" fmla="*/ 3 w 7"/>
                  <a:gd name="T15" fmla="*/ 1 h 20"/>
                  <a:gd name="T16" fmla="*/ 0 w 7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0">
                    <a:moveTo>
                      <a:pt x="0" y="6"/>
                    </a:moveTo>
                    <a:cubicBezTo>
                      <a:pt x="1" y="10"/>
                      <a:pt x="1" y="14"/>
                      <a:pt x="2" y="18"/>
                    </a:cubicBezTo>
                    <a:cubicBezTo>
                      <a:pt x="2" y="19"/>
                      <a:pt x="3" y="20"/>
                      <a:pt x="4" y="20"/>
                    </a:cubicBezTo>
                    <a:cubicBezTo>
                      <a:pt x="4" y="20"/>
                      <a:pt x="5" y="19"/>
                      <a:pt x="5" y="18"/>
                    </a:cubicBezTo>
                    <a:cubicBezTo>
                      <a:pt x="6" y="14"/>
                      <a:pt x="7" y="10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" name="Freeform 218"/>
              <p:cNvSpPr>
                <a:spLocks/>
              </p:cNvSpPr>
              <p:nvPr/>
            </p:nvSpPr>
            <p:spPr bwMode="auto">
              <a:xfrm>
                <a:off x="2476500" y="-3087688"/>
                <a:ext cx="33338" cy="74612"/>
              </a:xfrm>
              <a:custGeom>
                <a:avLst/>
                <a:gdLst>
                  <a:gd name="T0" fmla="*/ 3 w 9"/>
                  <a:gd name="T1" fmla="*/ 18 h 20"/>
                  <a:gd name="T2" fmla="*/ 4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3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4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4"/>
                      <a:pt x="8" y="9"/>
                      <a:pt x="9" y="4"/>
                    </a:cubicBezTo>
                    <a:cubicBezTo>
                      <a:pt x="9" y="1"/>
                      <a:pt x="6" y="0"/>
                      <a:pt x="3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" name="Freeform 219"/>
              <p:cNvSpPr>
                <a:spLocks/>
              </p:cNvSpPr>
              <p:nvPr/>
            </p:nvSpPr>
            <p:spPr bwMode="auto">
              <a:xfrm>
                <a:off x="2465388" y="-3189288"/>
                <a:ext cx="49213" cy="52387"/>
              </a:xfrm>
              <a:custGeom>
                <a:avLst/>
                <a:gdLst>
                  <a:gd name="T0" fmla="*/ 3 w 13"/>
                  <a:gd name="T1" fmla="*/ 9 h 14"/>
                  <a:gd name="T2" fmla="*/ 5 w 13"/>
                  <a:gd name="T3" fmla="*/ 9 h 14"/>
                  <a:gd name="T4" fmla="*/ 5 w 13"/>
                  <a:gd name="T5" fmla="*/ 14 h 14"/>
                  <a:gd name="T6" fmla="*/ 9 w 13"/>
                  <a:gd name="T7" fmla="*/ 14 h 14"/>
                  <a:gd name="T8" fmla="*/ 9 w 13"/>
                  <a:gd name="T9" fmla="*/ 9 h 14"/>
                  <a:gd name="T10" fmla="*/ 13 w 13"/>
                  <a:gd name="T11" fmla="*/ 7 h 14"/>
                  <a:gd name="T12" fmla="*/ 9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3 w 13"/>
                  <a:gd name="T21" fmla="*/ 5 h 14"/>
                  <a:gd name="T22" fmla="*/ 0 w 13"/>
                  <a:gd name="T23" fmla="*/ 7 h 14"/>
                  <a:gd name="T24" fmla="*/ 3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8"/>
                      <a:pt x="13" y="11"/>
                      <a:pt x="13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" name="Freeform 220"/>
              <p:cNvSpPr>
                <a:spLocks/>
              </p:cNvSpPr>
              <p:nvPr/>
            </p:nvSpPr>
            <p:spPr bwMode="auto">
              <a:xfrm>
                <a:off x="2913063" y="-3189288"/>
                <a:ext cx="49213" cy="52387"/>
              </a:xfrm>
              <a:custGeom>
                <a:avLst/>
                <a:gdLst>
                  <a:gd name="T0" fmla="*/ 5 w 13"/>
                  <a:gd name="T1" fmla="*/ 9 h 14"/>
                  <a:gd name="T2" fmla="*/ 5 w 13"/>
                  <a:gd name="T3" fmla="*/ 14 h 14"/>
                  <a:gd name="T4" fmla="*/ 9 w 13"/>
                  <a:gd name="T5" fmla="*/ 14 h 14"/>
                  <a:gd name="T6" fmla="*/ 9 w 13"/>
                  <a:gd name="T7" fmla="*/ 9 h 14"/>
                  <a:gd name="T8" fmla="*/ 12 w 13"/>
                  <a:gd name="T9" fmla="*/ 9 h 14"/>
                  <a:gd name="T10" fmla="*/ 13 w 13"/>
                  <a:gd name="T11" fmla="*/ 7 h 14"/>
                  <a:gd name="T12" fmla="*/ 11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5 w 13"/>
                  <a:gd name="T21" fmla="*/ 5 h 14"/>
                  <a:gd name="T22" fmla="*/ 0 w 13"/>
                  <a:gd name="T23" fmla="*/ 7 h 14"/>
                  <a:gd name="T24" fmla="*/ 5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5" y="9"/>
                    </a:move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1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" name="Oval 221"/>
              <p:cNvSpPr>
                <a:spLocks noChangeArrowheads="1"/>
              </p:cNvSpPr>
              <p:nvPr/>
            </p:nvSpPr>
            <p:spPr bwMode="auto">
              <a:xfrm>
                <a:off x="2701925" y="-3302000"/>
                <a:ext cx="30163" cy="2540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" name="Freeform 222"/>
              <p:cNvSpPr>
                <a:spLocks/>
              </p:cNvSpPr>
              <p:nvPr/>
            </p:nvSpPr>
            <p:spPr bwMode="auto">
              <a:xfrm>
                <a:off x="2484438" y="-3122613"/>
                <a:ext cx="19050" cy="23812"/>
              </a:xfrm>
              <a:custGeom>
                <a:avLst/>
                <a:gdLst>
                  <a:gd name="T0" fmla="*/ 5 w 5"/>
                  <a:gd name="T1" fmla="*/ 3 h 6"/>
                  <a:gd name="T2" fmla="*/ 3 w 5"/>
                  <a:gd name="T3" fmla="*/ 0 h 6"/>
                  <a:gd name="T4" fmla="*/ 0 w 5"/>
                  <a:gd name="T5" fmla="*/ 2 h 6"/>
                  <a:gd name="T6" fmla="*/ 2 w 5"/>
                  <a:gd name="T7" fmla="*/ 5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3" y="6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" name="Freeform 223"/>
              <p:cNvSpPr>
                <a:spLocks/>
              </p:cNvSpPr>
              <p:nvPr/>
            </p:nvSpPr>
            <p:spPr bwMode="auto">
              <a:xfrm>
                <a:off x="2928938" y="-3122613"/>
                <a:ext cx="22225" cy="23812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6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" name="Freeform 224"/>
              <p:cNvSpPr>
                <a:spLocks/>
              </p:cNvSpPr>
              <p:nvPr/>
            </p:nvSpPr>
            <p:spPr bwMode="auto">
              <a:xfrm>
                <a:off x="2786063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" name="Freeform 225"/>
              <p:cNvSpPr>
                <a:spLocks/>
              </p:cNvSpPr>
              <p:nvPr/>
            </p:nvSpPr>
            <p:spPr bwMode="auto">
              <a:xfrm>
                <a:off x="2668588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1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2"/>
                      <a:pt x="2" y="0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" name="Freeform 226"/>
              <p:cNvSpPr>
                <a:spLocks/>
              </p:cNvSpPr>
              <p:nvPr/>
            </p:nvSpPr>
            <p:spPr bwMode="auto">
              <a:xfrm>
                <a:off x="2709863" y="-3098800"/>
                <a:ext cx="15875" cy="22225"/>
              </a:xfrm>
              <a:custGeom>
                <a:avLst/>
                <a:gdLst>
                  <a:gd name="T0" fmla="*/ 4 w 4"/>
                  <a:gd name="T1" fmla="*/ 3 h 6"/>
                  <a:gd name="T2" fmla="*/ 1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2"/>
                      <a:pt x="1" y="0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" name="Freeform 227"/>
              <p:cNvSpPr>
                <a:spLocks/>
              </p:cNvSpPr>
              <p:nvPr/>
            </p:nvSpPr>
            <p:spPr bwMode="auto">
              <a:xfrm>
                <a:off x="2747963" y="-309562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" name="Freeform 228"/>
              <p:cNvSpPr>
                <a:spLocks/>
              </p:cNvSpPr>
              <p:nvPr/>
            </p:nvSpPr>
            <p:spPr bwMode="auto">
              <a:xfrm>
                <a:off x="2630488" y="-309562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" name="Freeform 229"/>
              <p:cNvSpPr>
                <a:spLocks/>
              </p:cNvSpPr>
              <p:nvPr/>
            </p:nvSpPr>
            <p:spPr bwMode="auto">
              <a:xfrm>
                <a:off x="2605088" y="-1951038"/>
                <a:ext cx="222250" cy="68262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1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5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49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0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3" y="3"/>
                      <a:pt x="6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5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6" y="10"/>
                      <a:pt x="48" y="10"/>
                    </a:cubicBezTo>
                    <a:cubicBezTo>
                      <a:pt x="49" y="10"/>
                      <a:pt x="50" y="9"/>
                      <a:pt x="50" y="8"/>
                    </a:cubicBezTo>
                    <a:cubicBezTo>
                      <a:pt x="49" y="6"/>
                      <a:pt x="49" y="5"/>
                      <a:pt x="49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" name="Freeform 230"/>
              <p:cNvSpPr>
                <a:spLocks/>
              </p:cNvSpPr>
              <p:nvPr/>
            </p:nvSpPr>
            <p:spPr bwMode="auto">
              <a:xfrm>
                <a:off x="2698750" y="-2414588"/>
                <a:ext cx="26988" cy="38100"/>
              </a:xfrm>
              <a:custGeom>
                <a:avLst/>
                <a:gdLst>
                  <a:gd name="T0" fmla="*/ 4 w 7"/>
                  <a:gd name="T1" fmla="*/ 5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6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5"/>
                    </a:moveTo>
                    <a:cubicBezTo>
                      <a:pt x="5" y="4"/>
                      <a:pt x="4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4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9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5" y="6"/>
                      <a:pt x="4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" name="Freeform 231"/>
              <p:cNvSpPr>
                <a:spLocks/>
              </p:cNvSpPr>
              <p:nvPr/>
            </p:nvSpPr>
            <p:spPr bwMode="auto">
              <a:xfrm>
                <a:off x="2762250" y="-2414588"/>
                <a:ext cx="30163" cy="38100"/>
              </a:xfrm>
              <a:custGeom>
                <a:avLst/>
                <a:gdLst>
                  <a:gd name="T0" fmla="*/ 15 w 19"/>
                  <a:gd name="T1" fmla="*/ 10 h 24"/>
                  <a:gd name="T2" fmla="*/ 5 w 19"/>
                  <a:gd name="T3" fmla="*/ 10 h 24"/>
                  <a:gd name="T4" fmla="*/ 5 w 19"/>
                  <a:gd name="T5" fmla="*/ 0 h 24"/>
                  <a:gd name="T6" fmla="*/ 0 w 19"/>
                  <a:gd name="T7" fmla="*/ 0 h 24"/>
                  <a:gd name="T8" fmla="*/ 0 w 19"/>
                  <a:gd name="T9" fmla="*/ 24 h 24"/>
                  <a:gd name="T10" fmla="*/ 5 w 19"/>
                  <a:gd name="T11" fmla="*/ 24 h 24"/>
                  <a:gd name="T12" fmla="*/ 5 w 19"/>
                  <a:gd name="T13" fmla="*/ 12 h 24"/>
                  <a:gd name="T14" fmla="*/ 15 w 19"/>
                  <a:gd name="T15" fmla="*/ 12 h 24"/>
                  <a:gd name="T16" fmla="*/ 15 w 19"/>
                  <a:gd name="T17" fmla="*/ 24 h 24"/>
                  <a:gd name="T18" fmla="*/ 19 w 19"/>
                  <a:gd name="T19" fmla="*/ 24 h 24"/>
                  <a:gd name="T20" fmla="*/ 19 w 19"/>
                  <a:gd name="T21" fmla="*/ 0 h 24"/>
                  <a:gd name="T22" fmla="*/ 15 w 19"/>
                  <a:gd name="T23" fmla="*/ 0 h 24"/>
                  <a:gd name="T24" fmla="*/ 15 w 19"/>
                  <a:gd name="T25" fmla="*/ 10 h 24"/>
                  <a:gd name="T26" fmla="*/ 15 w 19"/>
                  <a:gd name="T27" fmla="*/ 10 h 24"/>
                  <a:gd name="T28" fmla="*/ 15 w 19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4">
                    <a:moveTo>
                      <a:pt x="15" y="10"/>
                    </a:moveTo>
                    <a:lnTo>
                      <a:pt x="5" y="1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5" y="24"/>
                    </a:lnTo>
                    <a:lnTo>
                      <a:pt x="5" y="12"/>
                    </a:lnTo>
                    <a:lnTo>
                      <a:pt x="15" y="12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" name="Freeform 232"/>
              <p:cNvSpPr>
                <a:spLocks noEditPoints="1"/>
              </p:cNvSpPr>
              <p:nvPr/>
            </p:nvSpPr>
            <p:spPr bwMode="auto">
              <a:xfrm>
                <a:off x="2616200" y="-2459038"/>
                <a:ext cx="200025" cy="349250"/>
              </a:xfrm>
              <a:custGeom>
                <a:avLst/>
                <a:gdLst>
                  <a:gd name="T0" fmla="*/ 10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7 h 93"/>
                  <a:gd name="T8" fmla="*/ 24 w 53"/>
                  <a:gd name="T9" fmla="*/ 27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7 h 93"/>
                  <a:gd name="T18" fmla="*/ 33 w 53"/>
                  <a:gd name="T19" fmla="*/ 27 h 93"/>
                  <a:gd name="T20" fmla="*/ 35 w 53"/>
                  <a:gd name="T21" fmla="*/ 93 h 93"/>
                  <a:gd name="T22" fmla="*/ 41 w 53"/>
                  <a:gd name="T23" fmla="*/ 93 h 93"/>
                  <a:gd name="T24" fmla="*/ 41 w 53"/>
                  <a:gd name="T25" fmla="*/ 92 h 93"/>
                  <a:gd name="T26" fmla="*/ 37 w 53"/>
                  <a:gd name="T27" fmla="*/ 27 h 93"/>
                  <a:gd name="T28" fmla="*/ 53 w 53"/>
                  <a:gd name="T29" fmla="*/ 27 h 93"/>
                  <a:gd name="T30" fmla="*/ 53 w 53"/>
                  <a:gd name="T31" fmla="*/ 7 h 93"/>
                  <a:gd name="T32" fmla="*/ 40 w 53"/>
                  <a:gd name="T33" fmla="*/ 7 h 93"/>
                  <a:gd name="T34" fmla="*/ 42 w 53"/>
                  <a:gd name="T35" fmla="*/ 5 h 93"/>
                  <a:gd name="T36" fmla="*/ 40 w 53"/>
                  <a:gd name="T37" fmla="*/ 4 h 93"/>
                  <a:gd name="T38" fmla="*/ 40 w 53"/>
                  <a:gd name="T39" fmla="*/ 1 h 93"/>
                  <a:gd name="T40" fmla="*/ 41 w 53"/>
                  <a:gd name="T41" fmla="*/ 1 h 93"/>
                  <a:gd name="T42" fmla="*/ 41 w 53"/>
                  <a:gd name="T43" fmla="*/ 0 h 93"/>
                  <a:gd name="T44" fmla="*/ 41 w 53"/>
                  <a:gd name="T45" fmla="*/ 0 h 93"/>
                  <a:gd name="T46" fmla="*/ 10 w 53"/>
                  <a:gd name="T47" fmla="*/ 0 h 93"/>
                  <a:gd name="T48" fmla="*/ 10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4 h 93"/>
                  <a:gd name="T56" fmla="*/ 10 w 53"/>
                  <a:gd name="T57" fmla="*/ 5 h 93"/>
                  <a:gd name="T58" fmla="*/ 12 w 53"/>
                  <a:gd name="T59" fmla="*/ 7 h 93"/>
                  <a:gd name="T60" fmla="*/ 0 w 53"/>
                  <a:gd name="T61" fmla="*/ 7 h 93"/>
                  <a:gd name="T62" fmla="*/ 0 w 53"/>
                  <a:gd name="T63" fmla="*/ 27 h 93"/>
                  <a:gd name="T64" fmla="*/ 15 w 53"/>
                  <a:gd name="T65" fmla="*/ 27 h 93"/>
                  <a:gd name="T66" fmla="*/ 10 w 53"/>
                  <a:gd name="T67" fmla="*/ 93 h 93"/>
                  <a:gd name="T68" fmla="*/ 10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0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1" y="6"/>
                      <a:pt x="42" y="6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3"/>
                      <a:pt x="10" y="93"/>
                      <a:pt x="10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" name="Freeform 233"/>
              <p:cNvSpPr>
                <a:spLocks/>
              </p:cNvSpPr>
              <p:nvPr/>
            </p:nvSpPr>
            <p:spPr bwMode="auto">
              <a:xfrm>
                <a:off x="2638425" y="-2428875"/>
                <a:ext cx="30163" cy="52387"/>
              </a:xfrm>
              <a:custGeom>
                <a:avLst/>
                <a:gdLst>
                  <a:gd name="T0" fmla="*/ 4 w 8"/>
                  <a:gd name="T1" fmla="*/ 8 h 14"/>
                  <a:gd name="T2" fmla="*/ 0 w 8"/>
                  <a:gd name="T3" fmla="*/ 5 h 14"/>
                  <a:gd name="T4" fmla="*/ 1 w 8"/>
                  <a:gd name="T5" fmla="*/ 6 h 14"/>
                  <a:gd name="T6" fmla="*/ 2 w 8"/>
                  <a:gd name="T7" fmla="*/ 7 h 14"/>
                  <a:gd name="T8" fmla="*/ 2 w 8"/>
                  <a:gd name="T9" fmla="*/ 9 h 14"/>
                  <a:gd name="T10" fmla="*/ 2 w 8"/>
                  <a:gd name="T11" fmla="*/ 9 h 14"/>
                  <a:gd name="T12" fmla="*/ 1 w 8"/>
                  <a:gd name="T13" fmla="*/ 10 h 14"/>
                  <a:gd name="T14" fmla="*/ 0 w 8"/>
                  <a:gd name="T15" fmla="*/ 11 h 14"/>
                  <a:gd name="T16" fmla="*/ 5 w 8"/>
                  <a:gd name="T17" fmla="*/ 10 h 14"/>
                  <a:gd name="T18" fmla="*/ 4 w 8"/>
                  <a:gd name="T1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4">
                    <a:moveTo>
                      <a:pt x="4" y="8"/>
                    </a:moveTo>
                    <a:cubicBezTo>
                      <a:pt x="8" y="5"/>
                      <a:pt x="1" y="0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2"/>
                      <a:pt x="6" y="8"/>
                      <a:pt x="2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4"/>
                      <a:pt x="1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5" y="14"/>
                      <a:pt x="5" y="10"/>
                    </a:cubicBezTo>
                    <a:cubicBezTo>
                      <a:pt x="5" y="9"/>
                      <a:pt x="5" y="8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" name="Freeform 234"/>
              <p:cNvSpPr>
                <a:spLocks/>
              </p:cNvSpPr>
              <p:nvPr/>
            </p:nvSpPr>
            <p:spPr bwMode="auto">
              <a:xfrm>
                <a:off x="2676525" y="-2497138"/>
                <a:ext cx="74613" cy="3175"/>
              </a:xfrm>
              <a:custGeom>
                <a:avLst/>
                <a:gdLst>
                  <a:gd name="T0" fmla="*/ 20 w 20"/>
                  <a:gd name="T1" fmla="*/ 0 h 1"/>
                  <a:gd name="T2" fmla="*/ 10 w 20"/>
                  <a:gd name="T3" fmla="*/ 0 h 1"/>
                  <a:gd name="T4" fmla="*/ 0 w 20"/>
                  <a:gd name="T5" fmla="*/ 0 h 1"/>
                  <a:gd name="T6" fmla="*/ 0 w 20"/>
                  <a:gd name="T7" fmla="*/ 1 h 1"/>
                  <a:gd name="T8" fmla="*/ 0 w 20"/>
                  <a:gd name="T9" fmla="*/ 1 h 1"/>
                  <a:gd name="T10" fmla="*/ 0 w 20"/>
                  <a:gd name="T11" fmla="*/ 1 h 1"/>
                  <a:gd name="T12" fmla="*/ 0 w 20"/>
                  <a:gd name="T13" fmla="*/ 1 h 1"/>
                  <a:gd name="T14" fmla="*/ 0 w 20"/>
                  <a:gd name="T15" fmla="*/ 1 h 1"/>
                  <a:gd name="T16" fmla="*/ 0 w 20"/>
                  <a:gd name="T17" fmla="*/ 1 h 1"/>
                  <a:gd name="T18" fmla="*/ 0 w 20"/>
                  <a:gd name="T19" fmla="*/ 1 h 1"/>
                  <a:gd name="T20" fmla="*/ 10 w 20"/>
                  <a:gd name="T21" fmla="*/ 1 h 1"/>
                  <a:gd name="T22" fmla="*/ 20 w 20"/>
                  <a:gd name="T23" fmla="*/ 1 h 1"/>
                  <a:gd name="T24" fmla="*/ 20 w 20"/>
                  <a:gd name="T25" fmla="*/ 1 h 1"/>
                  <a:gd name="T26" fmla="*/ 20 w 20"/>
                  <a:gd name="T27" fmla="*/ 1 h 1"/>
                  <a:gd name="T28" fmla="*/ 20 w 20"/>
                  <a:gd name="T29" fmla="*/ 1 h 1"/>
                  <a:gd name="T30" fmla="*/ 20 w 20"/>
                  <a:gd name="T31" fmla="*/ 1 h 1"/>
                  <a:gd name="T32" fmla="*/ 20 w 20"/>
                  <a:gd name="T33" fmla="*/ 1 h 1"/>
                  <a:gd name="T34" fmla="*/ 20 w 20"/>
                  <a:gd name="T35" fmla="*/ 1 h 1"/>
                  <a:gd name="T36" fmla="*/ 20 w 20"/>
                  <a:gd name="T37" fmla="*/ 0 h 1"/>
                  <a:gd name="T38" fmla="*/ 20 w 20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1">
                    <a:moveTo>
                      <a:pt x="20" y="0"/>
                    </a:moveTo>
                    <a:cubicBezTo>
                      <a:pt x="17" y="0"/>
                      <a:pt x="10" y="0"/>
                      <a:pt x="10" y="0"/>
                    </a:cubicBezTo>
                    <a:cubicBezTo>
                      <a:pt x="10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7" y="1"/>
                      <a:pt x="10" y="1"/>
                    </a:cubicBezTo>
                    <a:cubicBezTo>
                      <a:pt x="14" y="1"/>
                      <a:pt x="17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" name="Freeform 235"/>
              <p:cNvSpPr>
                <a:spLocks/>
              </p:cNvSpPr>
              <p:nvPr/>
            </p:nvSpPr>
            <p:spPr bwMode="auto">
              <a:xfrm>
                <a:off x="2709863" y="-2587625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" name="Oval 236"/>
              <p:cNvSpPr>
                <a:spLocks noChangeArrowheads="1"/>
              </p:cNvSpPr>
              <p:nvPr/>
            </p:nvSpPr>
            <p:spPr bwMode="auto">
              <a:xfrm>
                <a:off x="2709863" y="-2565400"/>
                <a:ext cx="11113" cy="7937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" name="Freeform 237"/>
              <p:cNvSpPr>
                <a:spLocks/>
              </p:cNvSpPr>
              <p:nvPr/>
            </p:nvSpPr>
            <p:spPr bwMode="auto">
              <a:xfrm>
                <a:off x="2747963" y="-2535238"/>
                <a:ext cx="3175" cy="476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" name="Freeform 238"/>
              <p:cNvSpPr>
                <a:spLocks/>
              </p:cNvSpPr>
              <p:nvPr/>
            </p:nvSpPr>
            <p:spPr bwMode="auto">
              <a:xfrm>
                <a:off x="2736850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" name="Freeform 239"/>
              <p:cNvSpPr>
                <a:spLocks/>
              </p:cNvSpPr>
              <p:nvPr/>
            </p:nvSpPr>
            <p:spPr bwMode="auto">
              <a:xfrm>
                <a:off x="2743200" y="-2546350"/>
                <a:ext cx="4763" cy="11112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1 h 3"/>
                  <a:gd name="T16" fmla="*/ 0 w 1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" name="Freeform 240"/>
              <p:cNvSpPr>
                <a:spLocks/>
              </p:cNvSpPr>
              <p:nvPr/>
            </p:nvSpPr>
            <p:spPr bwMode="auto">
              <a:xfrm>
                <a:off x="2732088" y="-2535238"/>
                <a:ext cx="11113" cy="476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" name="Freeform 241"/>
              <p:cNvSpPr>
                <a:spLocks/>
              </p:cNvSpPr>
              <p:nvPr/>
            </p:nvSpPr>
            <p:spPr bwMode="auto">
              <a:xfrm>
                <a:off x="2732088" y="-2530475"/>
                <a:ext cx="11113" cy="11112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" name="Freeform 242"/>
              <p:cNvSpPr>
                <a:spLocks/>
              </p:cNvSpPr>
              <p:nvPr/>
            </p:nvSpPr>
            <p:spPr bwMode="auto">
              <a:xfrm>
                <a:off x="2720975" y="-2516188"/>
                <a:ext cx="22225" cy="7937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2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" name="Freeform 243"/>
              <p:cNvSpPr>
                <a:spLocks/>
              </p:cNvSpPr>
              <p:nvPr/>
            </p:nvSpPr>
            <p:spPr bwMode="auto">
              <a:xfrm>
                <a:off x="2736850" y="-2519363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2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" name="Freeform 244"/>
              <p:cNvSpPr>
                <a:spLocks/>
              </p:cNvSpPr>
              <p:nvPr/>
            </p:nvSpPr>
            <p:spPr bwMode="auto">
              <a:xfrm>
                <a:off x="2747963" y="-2522538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" name="Freeform 245"/>
              <p:cNvSpPr>
                <a:spLocks/>
              </p:cNvSpPr>
              <p:nvPr/>
            </p:nvSpPr>
            <p:spPr bwMode="auto">
              <a:xfrm>
                <a:off x="2751138" y="-2530475"/>
                <a:ext cx="7938" cy="7937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2 w 2"/>
                  <a:gd name="T9" fmla="*/ 1 h 2"/>
                  <a:gd name="T10" fmla="*/ 1 w 2"/>
                  <a:gd name="T11" fmla="*/ 0 h 2"/>
                  <a:gd name="T12" fmla="*/ 1 w 2"/>
                  <a:gd name="T13" fmla="*/ 0 h 2"/>
                  <a:gd name="T14" fmla="*/ 0 w 2"/>
                  <a:gd name="T15" fmla="*/ 1 h 2"/>
                  <a:gd name="T16" fmla="*/ 1 w 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" name="Freeform 246"/>
              <p:cNvSpPr>
                <a:spLocks/>
              </p:cNvSpPr>
              <p:nvPr/>
            </p:nvSpPr>
            <p:spPr bwMode="auto">
              <a:xfrm>
                <a:off x="2759075" y="-2535238"/>
                <a:ext cx="11113" cy="12700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1 h 3"/>
                  <a:gd name="T6" fmla="*/ 3 w 3"/>
                  <a:gd name="T7" fmla="*/ 1 h 3"/>
                  <a:gd name="T8" fmla="*/ 3 w 3"/>
                  <a:gd name="T9" fmla="*/ 1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1 h 3"/>
                  <a:gd name="T18" fmla="*/ 1 w 3"/>
                  <a:gd name="T19" fmla="*/ 1 h 3"/>
                  <a:gd name="T20" fmla="*/ 1 w 3"/>
                  <a:gd name="T21" fmla="*/ 2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" name="Freeform 247"/>
              <p:cNvSpPr>
                <a:spLocks/>
              </p:cNvSpPr>
              <p:nvPr/>
            </p:nvSpPr>
            <p:spPr bwMode="auto">
              <a:xfrm>
                <a:off x="2759075" y="-2552700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" name="Freeform 248"/>
              <p:cNvSpPr>
                <a:spLocks/>
              </p:cNvSpPr>
              <p:nvPr/>
            </p:nvSpPr>
            <p:spPr bwMode="auto">
              <a:xfrm>
                <a:off x="2751138" y="-254635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" name="Freeform 249"/>
              <p:cNvSpPr>
                <a:spLocks/>
              </p:cNvSpPr>
              <p:nvPr/>
            </p:nvSpPr>
            <p:spPr bwMode="auto">
              <a:xfrm>
                <a:off x="2747963" y="-2552700"/>
                <a:ext cx="3175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2 h 3"/>
                  <a:gd name="T20" fmla="*/ 1 w 1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" name="Freeform 250"/>
              <p:cNvSpPr>
                <a:spLocks/>
              </p:cNvSpPr>
              <p:nvPr/>
            </p:nvSpPr>
            <p:spPr bwMode="auto">
              <a:xfrm>
                <a:off x="2736850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" name="Freeform 251"/>
              <p:cNvSpPr>
                <a:spLocks/>
              </p:cNvSpPr>
              <p:nvPr/>
            </p:nvSpPr>
            <p:spPr bwMode="auto">
              <a:xfrm>
                <a:off x="2736850" y="-2552700"/>
                <a:ext cx="6350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" name="Freeform 252"/>
              <p:cNvSpPr>
                <a:spLocks/>
              </p:cNvSpPr>
              <p:nvPr/>
            </p:nvSpPr>
            <p:spPr bwMode="auto">
              <a:xfrm>
                <a:off x="2732088" y="-2546350"/>
                <a:ext cx="4763" cy="1111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0 w 1"/>
                  <a:gd name="T13" fmla="*/ 0 h 3"/>
                  <a:gd name="T14" fmla="*/ 0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" name="Freeform 253"/>
              <p:cNvSpPr>
                <a:spLocks/>
              </p:cNvSpPr>
              <p:nvPr/>
            </p:nvSpPr>
            <p:spPr bwMode="auto">
              <a:xfrm>
                <a:off x="2732088" y="-2535238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" name="Freeform 254"/>
              <p:cNvSpPr>
                <a:spLocks/>
              </p:cNvSpPr>
              <p:nvPr/>
            </p:nvSpPr>
            <p:spPr bwMode="auto">
              <a:xfrm>
                <a:off x="2725738" y="-2522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" name="Freeform 255"/>
              <p:cNvSpPr>
                <a:spLocks/>
              </p:cNvSpPr>
              <p:nvPr/>
            </p:nvSpPr>
            <p:spPr bwMode="auto">
              <a:xfrm>
                <a:off x="2713038" y="-2519363"/>
                <a:ext cx="23813" cy="11112"/>
              </a:xfrm>
              <a:custGeom>
                <a:avLst/>
                <a:gdLst>
                  <a:gd name="T0" fmla="*/ 1 w 6"/>
                  <a:gd name="T1" fmla="*/ 3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" name="Oval 256"/>
              <p:cNvSpPr>
                <a:spLocks noChangeArrowheads="1"/>
              </p:cNvSpPr>
              <p:nvPr/>
            </p:nvSpPr>
            <p:spPr bwMode="auto">
              <a:xfrm>
                <a:off x="2709863" y="-2535238"/>
                <a:ext cx="3175" cy="476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" name="Freeform 257"/>
              <p:cNvSpPr>
                <a:spLocks/>
              </p:cNvSpPr>
              <p:nvPr/>
            </p:nvSpPr>
            <p:spPr bwMode="auto">
              <a:xfrm>
                <a:off x="2709863" y="-2530475"/>
                <a:ext cx="3175" cy="14287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" name="Oval 258"/>
              <p:cNvSpPr>
                <a:spLocks noChangeArrowheads="1"/>
              </p:cNvSpPr>
              <p:nvPr/>
            </p:nvSpPr>
            <p:spPr bwMode="auto">
              <a:xfrm>
                <a:off x="2709863" y="-2546350"/>
                <a:ext cx="11113" cy="1111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" name="Oval 259"/>
              <p:cNvSpPr>
                <a:spLocks noChangeArrowheads="1"/>
              </p:cNvSpPr>
              <p:nvPr/>
            </p:nvSpPr>
            <p:spPr bwMode="auto">
              <a:xfrm>
                <a:off x="2709863" y="-25527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" name="Freeform 260"/>
              <p:cNvSpPr>
                <a:spLocks/>
              </p:cNvSpPr>
              <p:nvPr/>
            </p:nvSpPr>
            <p:spPr bwMode="auto">
              <a:xfrm>
                <a:off x="2720975" y="-2530475"/>
                <a:ext cx="4763" cy="14287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" name="Freeform 261"/>
              <p:cNvSpPr>
                <a:spLocks/>
              </p:cNvSpPr>
              <p:nvPr/>
            </p:nvSpPr>
            <p:spPr bwMode="auto">
              <a:xfrm>
                <a:off x="2701925" y="-2530475"/>
                <a:ext cx="7938" cy="14287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" name="Freeform 262"/>
              <p:cNvSpPr>
                <a:spLocks/>
              </p:cNvSpPr>
              <p:nvPr/>
            </p:nvSpPr>
            <p:spPr bwMode="auto">
              <a:xfrm>
                <a:off x="2690813" y="-2519363"/>
                <a:ext cx="19050" cy="11112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0 h 3"/>
                  <a:gd name="T4" fmla="*/ 4 w 5"/>
                  <a:gd name="T5" fmla="*/ 3 h 3"/>
                  <a:gd name="T6" fmla="*/ 5 w 5"/>
                  <a:gd name="T7" fmla="*/ 3 h 3"/>
                  <a:gd name="T8" fmla="*/ 5 w 5"/>
                  <a:gd name="T9" fmla="*/ 3 h 3"/>
                  <a:gd name="T10" fmla="*/ 1 w 5"/>
                  <a:gd name="T11" fmla="*/ 0 h 3"/>
                  <a:gd name="T12" fmla="*/ 0 w 5"/>
                  <a:gd name="T13" fmla="*/ 0 h 3"/>
                  <a:gd name="T14" fmla="*/ 0 w 5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" name="Freeform 263"/>
              <p:cNvSpPr>
                <a:spLocks/>
              </p:cNvSpPr>
              <p:nvPr/>
            </p:nvSpPr>
            <p:spPr bwMode="auto">
              <a:xfrm>
                <a:off x="2687638" y="-2519363"/>
                <a:ext cx="3175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" name="Freeform 264"/>
              <p:cNvSpPr>
                <a:spLocks/>
              </p:cNvSpPr>
              <p:nvPr/>
            </p:nvSpPr>
            <p:spPr bwMode="auto">
              <a:xfrm>
                <a:off x="2679700" y="-2530475"/>
                <a:ext cx="11113" cy="11112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2 w 3"/>
                  <a:gd name="T9" fmla="*/ 3 h 3"/>
                  <a:gd name="T10" fmla="*/ 1 w 3"/>
                  <a:gd name="T11" fmla="*/ 2 h 3"/>
                  <a:gd name="T12" fmla="*/ 3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" name="Freeform 265"/>
              <p:cNvSpPr>
                <a:spLocks/>
              </p:cNvSpPr>
              <p:nvPr/>
            </p:nvSpPr>
            <p:spPr bwMode="auto">
              <a:xfrm>
                <a:off x="2676525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" name="Freeform 266"/>
              <p:cNvSpPr>
                <a:spLocks/>
              </p:cNvSpPr>
              <p:nvPr/>
            </p:nvSpPr>
            <p:spPr bwMode="auto">
              <a:xfrm>
                <a:off x="2679700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2 w 3"/>
                  <a:gd name="T9" fmla="*/ 1 h 1"/>
                  <a:gd name="T10" fmla="*/ 3 w 3"/>
                  <a:gd name="T11" fmla="*/ 0 h 1"/>
                  <a:gd name="T12" fmla="*/ 2 w 3"/>
                  <a:gd name="T13" fmla="*/ 0 h 1"/>
                  <a:gd name="T14" fmla="*/ 2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" name="Freeform 267"/>
              <p:cNvSpPr>
                <a:spLocks/>
              </p:cNvSpPr>
              <p:nvPr/>
            </p:nvSpPr>
            <p:spPr bwMode="auto">
              <a:xfrm>
                <a:off x="2676525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0 w 3"/>
                  <a:gd name="T7" fmla="*/ 1 h 3"/>
                  <a:gd name="T8" fmla="*/ 1 w 3"/>
                  <a:gd name="T9" fmla="*/ 2 h 3"/>
                  <a:gd name="T10" fmla="*/ 1 w 3"/>
                  <a:gd name="T11" fmla="*/ 3 h 3"/>
                  <a:gd name="T12" fmla="*/ 3 w 3"/>
                  <a:gd name="T13" fmla="*/ 1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" name="Freeform 268"/>
              <p:cNvSpPr>
                <a:spLocks/>
              </p:cNvSpPr>
              <p:nvPr/>
            </p:nvSpPr>
            <p:spPr bwMode="auto">
              <a:xfrm>
                <a:off x="2668588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" name="Freeform 269"/>
              <p:cNvSpPr>
                <a:spLocks/>
              </p:cNvSpPr>
              <p:nvPr/>
            </p:nvSpPr>
            <p:spPr bwMode="auto">
              <a:xfrm>
                <a:off x="2665413" y="-2530475"/>
                <a:ext cx="11113" cy="7937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0 w 3"/>
                  <a:gd name="T7" fmla="*/ 1 h 2"/>
                  <a:gd name="T8" fmla="*/ 1 w 3"/>
                  <a:gd name="T9" fmla="*/ 2 h 2"/>
                  <a:gd name="T10" fmla="*/ 1 w 3"/>
                  <a:gd name="T11" fmla="*/ 2 h 2"/>
                  <a:gd name="T12" fmla="*/ 2 w 3"/>
                  <a:gd name="T13" fmla="*/ 2 h 2"/>
                  <a:gd name="T14" fmla="*/ 3 w 3"/>
                  <a:gd name="T15" fmla="*/ 1 h 2"/>
                  <a:gd name="T16" fmla="*/ 1 w 3"/>
                  <a:gd name="T17" fmla="*/ 0 h 2"/>
                  <a:gd name="T18" fmla="*/ 1 w 3"/>
                  <a:gd name="T19" fmla="*/ 0 h 2"/>
                  <a:gd name="T20" fmla="*/ 1 w 3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" name="Freeform 270"/>
              <p:cNvSpPr>
                <a:spLocks/>
              </p:cNvSpPr>
              <p:nvPr/>
            </p:nvSpPr>
            <p:spPr bwMode="auto">
              <a:xfrm>
                <a:off x="2668588" y="-2522538"/>
                <a:ext cx="11113" cy="3175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2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" name="Freeform 271"/>
              <p:cNvSpPr>
                <a:spLocks/>
              </p:cNvSpPr>
              <p:nvPr/>
            </p:nvSpPr>
            <p:spPr bwMode="auto">
              <a:xfrm>
                <a:off x="2679700" y="-2519363"/>
                <a:ext cx="7938" cy="3175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" name="Freeform 272"/>
              <p:cNvSpPr>
                <a:spLocks/>
              </p:cNvSpPr>
              <p:nvPr/>
            </p:nvSpPr>
            <p:spPr bwMode="auto">
              <a:xfrm>
                <a:off x="2679700" y="-2516188"/>
                <a:ext cx="22225" cy="7937"/>
              </a:xfrm>
              <a:custGeom>
                <a:avLst/>
                <a:gdLst>
                  <a:gd name="T0" fmla="*/ 5 w 6"/>
                  <a:gd name="T1" fmla="*/ 2 h 2"/>
                  <a:gd name="T2" fmla="*/ 6 w 6"/>
                  <a:gd name="T3" fmla="*/ 2 h 2"/>
                  <a:gd name="T4" fmla="*/ 6 w 6"/>
                  <a:gd name="T5" fmla="*/ 2 h 2"/>
                  <a:gd name="T6" fmla="*/ 6 w 6"/>
                  <a:gd name="T7" fmla="*/ 1 h 2"/>
                  <a:gd name="T8" fmla="*/ 1 w 6"/>
                  <a:gd name="T9" fmla="*/ 0 h 2"/>
                  <a:gd name="T10" fmla="*/ 0 w 6"/>
                  <a:gd name="T11" fmla="*/ 0 h 2"/>
                  <a:gd name="T12" fmla="*/ 1 w 6"/>
                  <a:gd name="T13" fmla="*/ 1 h 2"/>
                  <a:gd name="T14" fmla="*/ 4 w 6"/>
                  <a:gd name="T15" fmla="*/ 2 h 2"/>
                  <a:gd name="T16" fmla="*/ 5 w 6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" name="Freeform 273"/>
              <p:cNvSpPr>
                <a:spLocks/>
              </p:cNvSpPr>
              <p:nvPr/>
            </p:nvSpPr>
            <p:spPr bwMode="auto">
              <a:xfrm>
                <a:off x="2690813" y="-2522538"/>
                <a:ext cx="7938" cy="3175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" name="Freeform 274"/>
              <p:cNvSpPr>
                <a:spLocks/>
              </p:cNvSpPr>
              <p:nvPr/>
            </p:nvSpPr>
            <p:spPr bwMode="auto">
              <a:xfrm>
                <a:off x="2687638" y="-2535238"/>
                <a:ext cx="11113" cy="12700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1 h 3"/>
                  <a:gd name="T10" fmla="*/ 3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" name="Freeform 275"/>
              <p:cNvSpPr>
                <a:spLocks/>
              </p:cNvSpPr>
              <p:nvPr/>
            </p:nvSpPr>
            <p:spPr bwMode="auto">
              <a:xfrm>
                <a:off x="2687638" y="-2546350"/>
                <a:ext cx="3175" cy="11112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0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" name="Freeform 276"/>
              <p:cNvSpPr>
                <a:spLocks/>
              </p:cNvSpPr>
              <p:nvPr/>
            </p:nvSpPr>
            <p:spPr bwMode="auto">
              <a:xfrm>
                <a:off x="2679700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1 h 3"/>
                  <a:gd name="T18" fmla="*/ 2 w 3"/>
                  <a:gd name="T19" fmla="*/ 0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" name="Freeform 277"/>
              <p:cNvSpPr>
                <a:spLocks/>
              </p:cNvSpPr>
              <p:nvPr/>
            </p:nvSpPr>
            <p:spPr bwMode="auto">
              <a:xfrm>
                <a:off x="2676525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" name="Freeform 278"/>
              <p:cNvSpPr>
                <a:spLocks/>
              </p:cNvSpPr>
              <p:nvPr/>
            </p:nvSpPr>
            <p:spPr bwMode="auto">
              <a:xfrm>
                <a:off x="2668588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2 h 3"/>
                  <a:gd name="T8" fmla="*/ 2 w 3"/>
                  <a:gd name="T9" fmla="*/ 3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" name="Freeform 279"/>
              <p:cNvSpPr>
                <a:spLocks/>
              </p:cNvSpPr>
              <p:nvPr/>
            </p:nvSpPr>
            <p:spPr bwMode="auto">
              <a:xfrm>
                <a:off x="2665413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" name="Freeform 280"/>
              <p:cNvSpPr>
                <a:spLocks/>
              </p:cNvSpPr>
              <p:nvPr/>
            </p:nvSpPr>
            <p:spPr bwMode="auto">
              <a:xfrm>
                <a:off x="2660650" y="-255270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2 h 3"/>
                  <a:gd name="T12" fmla="*/ 2 w 2"/>
                  <a:gd name="T13" fmla="*/ 2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" name="Freeform 281"/>
              <p:cNvSpPr>
                <a:spLocks/>
              </p:cNvSpPr>
              <p:nvPr/>
            </p:nvSpPr>
            <p:spPr bwMode="auto">
              <a:xfrm>
                <a:off x="2660650" y="-2535238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1 w 2"/>
                  <a:gd name="T5" fmla="*/ 2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1 w 2"/>
                  <a:gd name="T19" fmla="*/ 0 h 3"/>
                  <a:gd name="T20" fmla="*/ 0 w 2"/>
                  <a:gd name="T21" fmla="*/ 1 h 3"/>
                  <a:gd name="T22" fmla="*/ 0 w 2"/>
                  <a:gd name="T23" fmla="*/ 1 h 3"/>
                  <a:gd name="T24" fmla="*/ 0 w 2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" name="Freeform 282"/>
              <p:cNvSpPr>
                <a:spLocks/>
              </p:cNvSpPr>
              <p:nvPr/>
            </p:nvSpPr>
            <p:spPr bwMode="auto">
              <a:xfrm>
                <a:off x="2660650" y="-2530475"/>
                <a:ext cx="4763" cy="7937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" name="Freeform 283"/>
              <p:cNvSpPr>
                <a:spLocks/>
              </p:cNvSpPr>
              <p:nvPr/>
            </p:nvSpPr>
            <p:spPr bwMode="auto">
              <a:xfrm>
                <a:off x="2665413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" name="Freeform 284"/>
              <p:cNvSpPr>
                <a:spLocks/>
              </p:cNvSpPr>
              <p:nvPr/>
            </p:nvSpPr>
            <p:spPr bwMode="auto">
              <a:xfrm>
                <a:off x="2668588" y="-2519363"/>
                <a:ext cx="7938" cy="11112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" name="Freeform 285"/>
              <p:cNvSpPr>
                <a:spLocks/>
              </p:cNvSpPr>
              <p:nvPr/>
            </p:nvSpPr>
            <p:spPr bwMode="auto">
              <a:xfrm>
                <a:off x="2668588" y="-2516188"/>
                <a:ext cx="11113" cy="7937"/>
              </a:xfrm>
              <a:custGeom>
                <a:avLst/>
                <a:gdLst>
                  <a:gd name="T0" fmla="*/ 7 w 7"/>
                  <a:gd name="T1" fmla="*/ 5 h 5"/>
                  <a:gd name="T2" fmla="*/ 7 w 7"/>
                  <a:gd name="T3" fmla="*/ 3 h 5"/>
                  <a:gd name="T4" fmla="*/ 5 w 7"/>
                  <a:gd name="T5" fmla="*/ 0 h 5"/>
                  <a:gd name="T6" fmla="*/ 0 w 7"/>
                  <a:gd name="T7" fmla="*/ 5 h 5"/>
                  <a:gd name="T8" fmla="*/ 2 w 7"/>
                  <a:gd name="T9" fmla="*/ 5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lnTo>
                      <a:pt x="7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" name="Freeform 286"/>
              <p:cNvSpPr>
                <a:spLocks/>
              </p:cNvSpPr>
              <p:nvPr/>
            </p:nvSpPr>
            <p:spPr bwMode="auto">
              <a:xfrm>
                <a:off x="2676525" y="-2505075"/>
                <a:ext cx="74613" cy="7937"/>
              </a:xfrm>
              <a:custGeom>
                <a:avLst/>
                <a:gdLst>
                  <a:gd name="T0" fmla="*/ 20 w 20"/>
                  <a:gd name="T1" fmla="*/ 2 h 2"/>
                  <a:gd name="T2" fmla="*/ 20 w 20"/>
                  <a:gd name="T3" fmla="*/ 2 h 2"/>
                  <a:gd name="T4" fmla="*/ 20 w 20"/>
                  <a:gd name="T5" fmla="*/ 2 h 2"/>
                  <a:gd name="T6" fmla="*/ 20 w 20"/>
                  <a:gd name="T7" fmla="*/ 1 h 2"/>
                  <a:gd name="T8" fmla="*/ 20 w 20"/>
                  <a:gd name="T9" fmla="*/ 1 h 2"/>
                  <a:gd name="T10" fmla="*/ 20 w 20"/>
                  <a:gd name="T11" fmla="*/ 1 h 2"/>
                  <a:gd name="T12" fmla="*/ 20 w 20"/>
                  <a:gd name="T13" fmla="*/ 1 h 2"/>
                  <a:gd name="T14" fmla="*/ 20 w 20"/>
                  <a:gd name="T15" fmla="*/ 1 h 2"/>
                  <a:gd name="T16" fmla="*/ 20 w 20"/>
                  <a:gd name="T17" fmla="*/ 1 h 2"/>
                  <a:gd name="T18" fmla="*/ 20 w 20"/>
                  <a:gd name="T19" fmla="*/ 1 h 2"/>
                  <a:gd name="T20" fmla="*/ 20 w 20"/>
                  <a:gd name="T21" fmla="*/ 1 h 2"/>
                  <a:gd name="T22" fmla="*/ 20 w 20"/>
                  <a:gd name="T23" fmla="*/ 1 h 2"/>
                  <a:gd name="T24" fmla="*/ 20 w 20"/>
                  <a:gd name="T25" fmla="*/ 1 h 2"/>
                  <a:gd name="T26" fmla="*/ 20 w 20"/>
                  <a:gd name="T27" fmla="*/ 1 h 2"/>
                  <a:gd name="T28" fmla="*/ 20 w 20"/>
                  <a:gd name="T29" fmla="*/ 0 h 2"/>
                  <a:gd name="T30" fmla="*/ 12 w 20"/>
                  <a:gd name="T31" fmla="*/ 0 h 2"/>
                  <a:gd name="T32" fmla="*/ 10 w 20"/>
                  <a:gd name="T33" fmla="*/ 0 h 2"/>
                  <a:gd name="T34" fmla="*/ 10 w 20"/>
                  <a:gd name="T35" fmla="*/ 0 h 2"/>
                  <a:gd name="T36" fmla="*/ 9 w 20"/>
                  <a:gd name="T37" fmla="*/ 0 h 2"/>
                  <a:gd name="T38" fmla="*/ 0 w 20"/>
                  <a:gd name="T39" fmla="*/ 0 h 2"/>
                  <a:gd name="T40" fmla="*/ 0 w 20"/>
                  <a:gd name="T41" fmla="*/ 1 h 2"/>
                  <a:gd name="T42" fmla="*/ 0 w 20"/>
                  <a:gd name="T43" fmla="*/ 1 h 2"/>
                  <a:gd name="T44" fmla="*/ 0 w 20"/>
                  <a:gd name="T45" fmla="*/ 1 h 2"/>
                  <a:gd name="T46" fmla="*/ 0 w 20"/>
                  <a:gd name="T47" fmla="*/ 1 h 2"/>
                  <a:gd name="T48" fmla="*/ 0 w 20"/>
                  <a:gd name="T49" fmla="*/ 1 h 2"/>
                  <a:gd name="T50" fmla="*/ 0 w 20"/>
                  <a:gd name="T51" fmla="*/ 1 h 2"/>
                  <a:gd name="T52" fmla="*/ 0 w 20"/>
                  <a:gd name="T53" fmla="*/ 1 h 2"/>
                  <a:gd name="T54" fmla="*/ 0 w 20"/>
                  <a:gd name="T55" fmla="*/ 1 h 2"/>
                  <a:gd name="T56" fmla="*/ 0 w 20"/>
                  <a:gd name="T57" fmla="*/ 1 h 2"/>
                  <a:gd name="T58" fmla="*/ 0 w 20"/>
                  <a:gd name="T59" fmla="*/ 1 h 2"/>
                  <a:gd name="T60" fmla="*/ 0 w 20"/>
                  <a:gd name="T61" fmla="*/ 1 h 2"/>
                  <a:gd name="T62" fmla="*/ 0 w 20"/>
                  <a:gd name="T63" fmla="*/ 2 h 2"/>
                  <a:gd name="T64" fmla="*/ 0 w 20"/>
                  <a:gd name="T65" fmla="*/ 2 h 2"/>
                  <a:gd name="T66" fmla="*/ 0 w 20"/>
                  <a:gd name="T67" fmla="*/ 2 h 2"/>
                  <a:gd name="T68" fmla="*/ 0 w 20"/>
                  <a:gd name="T69" fmla="*/ 2 h 2"/>
                  <a:gd name="T70" fmla="*/ 20 w 20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2">
                    <a:moveTo>
                      <a:pt x="20" y="2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5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3" y="1"/>
                      <a:pt x="2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" name="Freeform 287"/>
              <p:cNvSpPr>
                <a:spLocks/>
              </p:cNvSpPr>
              <p:nvPr/>
            </p:nvSpPr>
            <p:spPr bwMode="auto">
              <a:xfrm>
                <a:off x="2743200" y="-2516188"/>
                <a:ext cx="7938" cy="7937"/>
              </a:xfrm>
              <a:custGeom>
                <a:avLst/>
                <a:gdLst>
                  <a:gd name="T0" fmla="*/ 5 w 5"/>
                  <a:gd name="T1" fmla="*/ 5 h 5"/>
                  <a:gd name="T2" fmla="*/ 3 w 5"/>
                  <a:gd name="T3" fmla="*/ 0 h 5"/>
                  <a:gd name="T4" fmla="*/ 0 w 5"/>
                  <a:gd name="T5" fmla="*/ 3 h 5"/>
                  <a:gd name="T6" fmla="*/ 3 w 5"/>
                  <a:gd name="T7" fmla="*/ 5 h 5"/>
                  <a:gd name="T8" fmla="*/ 5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" name="Freeform 288"/>
              <p:cNvSpPr>
                <a:spLocks/>
              </p:cNvSpPr>
              <p:nvPr/>
            </p:nvSpPr>
            <p:spPr bwMode="auto">
              <a:xfrm>
                <a:off x="2747963" y="-2519363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1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" name="Freeform 289"/>
              <p:cNvSpPr>
                <a:spLocks/>
              </p:cNvSpPr>
              <p:nvPr/>
            </p:nvSpPr>
            <p:spPr bwMode="auto">
              <a:xfrm>
                <a:off x="2759075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1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" name="Freeform 290"/>
              <p:cNvSpPr>
                <a:spLocks/>
              </p:cNvSpPr>
              <p:nvPr/>
            </p:nvSpPr>
            <p:spPr bwMode="auto">
              <a:xfrm>
                <a:off x="2762250" y="-2530475"/>
                <a:ext cx="7938" cy="7937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" name="Freeform 291"/>
              <p:cNvSpPr>
                <a:spLocks/>
              </p:cNvSpPr>
              <p:nvPr/>
            </p:nvSpPr>
            <p:spPr bwMode="auto">
              <a:xfrm>
                <a:off x="2762250" y="-2546350"/>
                <a:ext cx="7938" cy="15875"/>
              </a:xfrm>
              <a:custGeom>
                <a:avLst/>
                <a:gdLst>
                  <a:gd name="T0" fmla="*/ 1 w 2"/>
                  <a:gd name="T1" fmla="*/ 3 h 4"/>
                  <a:gd name="T2" fmla="*/ 1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0 w 2"/>
                  <a:gd name="T9" fmla="*/ 2 h 4"/>
                  <a:gd name="T10" fmla="*/ 1 w 2"/>
                  <a:gd name="T11" fmla="*/ 3 h 4"/>
                  <a:gd name="T12" fmla="*/ 1 w 2"/>
                  <a:gd name="T13" fmla="*/ 4 h 4"/>
                  <a:gd name="T14" fmla="*/ 1 w 2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" name="Freeform 292"/>
              <p:cNvSpPr>
                <a:spLocks/>
              </p:cNvSpPr>
              <p:nvPr/>
            </p:nvSpPr>
            <p:spPr bwMode="auto">
              <a:xfrm>
                <a:off x="2762250" y="-2557463"/>
                <a:ext cx="7938" cy="1111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1 w 2"/>
                  <a:gd name="T7" fmla="*/ 0 h 3"/>
                  <a:gd name="T8" fmla="*/ 1 w 2"/>
                  <a:gd name="T9" fmla="*/ 0 h 3"/>
                  <a:gd name="T10" fmla="*/ 0 w 2"/>
                  <a:gd name="T11" fmla="*/ 0 h 3"/>
                  <a:gd name="T12" fmla="*/ 2 w 2"/>
                  <a:gd name="T13" fmla="*/ 3 h 3"/>
                  <a:gd name="T14" fmla="*/ 2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" name="Freeform 293"/>
              <p:cNvSpPr>
                <a:spLocks/>
              </p:cNvSpPr>
              <p:nvPr/>
            </p:nvSpPr>
            <p:spPr bwMode="auto">
              <a:xfrm>
                <a:off x="2759075" y="-2565400"/>
                <a:ext cx="3175" cy="793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" name="Freeform 294"/>
              <p:cNvSpPr>
                <a:spLocks/>
              </p:cNvSpPr>
              <p:nvPr/>
            </p:nvSpPr>
            <p:spPr bwMode="auto">
              <a:xfrm>
                <a:off x="2751138" y="-2557463"/>
                <a:ext cx="7938" cy="1111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2 w 2"/>
                  <a:gd name="T9" fmla="*/ 1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0 w 2"/>
                  <a:gd name="T19" fmla="*/ 1 h 3"/>
                  <a:gd name="T20" fmla="*/ 0 w 2"/>
                  <a:gd name="T21" fmla="*/ 2 h 3"/>
                  <a:gd name="T22" fmla="*/ 0 w 2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" name="Freeform 295"/>
              <p:cNvSpPr>
                <a:spLocks/>
              </p:cNvSpPr>
              <p:nvPr/>
            </p:nvSpPr>
            <p:spPr bwMode="auto">
              <a:xfrm>
                <a:off x="2747963" y="-2565400"/>
                <a:ext cx="3175" cy="1270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1 h 3"/>
                  <a:gd name="T6" fmla="*/ 1 w 1"/>
                  <a:gd name="T7" fmla="*/ 1 h 3"/>
                  <a:gd name="T8" fmla="*/ 1 w 1"/>
                  <a:gd name="T9" fmla="*/ 0 h 3"/>
                  <a:gd name="T10" fmla="*/ 0 w 1"/>
                  <a:gd name="T11" fmla="*/ 1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" name="Freeform 296"/>
              <p:cNvSpPr>
                <a:spLocks/>
              </p:cNvSpPr>
              <p:nvPr/>
            </p:nvSpPr>
            <p:spPr bwMode="auto">
              <a:xfrm>
                <a:off x="2736850" y="-25654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3 h 3"/>
                  <a:gd name="T10" fmla="*/ 0 w 2"/>
                  <a:gd name="T11" fmla="*/ 3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" name="Freeform 297"/>
              <p:cNvSpPr>
                <a:spLocks/>
              </p:cNvSpPr>
              <p:nvPr/>
            </p:nvSpPr>
            <p:spPr bwMode="auto">
              <a:xfrm>
                <a:off x="2725738" y="-2568575"/>
                <a:ext cx="11113" cy="38100"/>
              </a:xfrm>
              <a:custGeom>
                <a:avLst/>
                <a:gdLst>
                  <a:gd name="T0" fmla="*/ 1 w 3"/>
                  <a:gd name="T1" fmla="*/ 10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10 h 10"/>
                  <a:gd name="T16" fmla="*/ 1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1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" name="Freeform 298"/>
              <p:cNvSpPr>
                <a:spLocks/>
              </p:cNvSpPr>
              <p:nvPr/>
            </p:nvSpPr>
            <p:spPr bwMode="auto">
              <a:xfrm>
                <a:off x="2720975" y="-2565400"/>
                <a:ext cx="4763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9 h 9"/>
                  <a:gd name="T8" fmla="*/ 1 w 1"/>
                  <a:gd name="T9" fmla="*/ 0 h 9"/>
                  <a:gd name="T10" fmla="*/ 1 w 1"/>
                  <a:gd name="T11" fmla="*/ 0 h 9"/>
                  <a:gd name="T12" fmla="*/ 0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" name="Freeform 299"/>
              <p:cNvSpPr>
                <a:spLocks/>
              </p:cNvSpPr>
              <p:nvPr/>
            </p:nvSpPr>
            <p:spPr bwMode="auto">
              <a:xfrm>
                <a:off x="2701925" y="-2613025"/>
                <a:ext cx="23813" cy="22225"/>
              </a:xfrm>
              <a:custGeom>
                <a:avLst/>
                <a:gdLst>
                  <a:gd name="T0" fmla="*/ 2 w 6"/>
                  <a:gd name="T1" fmla="*/ 4 h 6"/>
                  <a:gd name="T2" fmla="*/ 3 w 6"/>
                  <a:gd name="T3" fmla="*/ 4 h 6"/>
                  <a:gd name="T4" fmla="*/ 2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2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1 h 6"/>
                  <a:gd name="T28" fmla="*/ 5 w 6"/>
                  <a:gd name="T29" fmla="*/ 0 h 6"/>
                  <a:gd name="T30" fmla="*/ 2 w 6"/>
                  <a:gd name="T31" fmla="*/ 0 h 6"/>
                  <a:gd name="T32" fmla="*/ 2 w 6"/>
                  <a:gd name="T33" fmla="*/ 1 h 6"/>
                  <a:gd name="T34" fmla="*/ 3 w 6"/>
                  <a:gd name="T35" fmla="*/ 2 h 6"/>
                  <a:gd name="T36" fmla="*/ 2 w 6"/>
                  <a:gd name="T37" fmla="*/ 3 h 6"/>
                  <a:gd name="T38" fmla="*/ 1 w 6"/>
                  <a:gd name="T39" fmla="*/ 2 h 6"/>
                  <a:gd name="T40" fmla="*/ 0 w 6"/>
                  <a:gd name="T41" fmla="*/ 2 h 6"/>
                  <a:gd name="T42" fmla="*/ 0 w 6"/>
                  <a:gd name="T43" fmla="*/ 4 h 6"/>
                  <a:gd name="T44" fmla="*/ 1 w 6"/>
                  <a:gd name="T45" fmla="*/ 4 h 6"/>
                  <a:gd name="T46" fmla="*/ 2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2" y="4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3" y="2"/>
                      <a:pt x="3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" name="Freeform 300"/>
              <p:cNvSpPr>
                <a:spLocks/>
              </p:cNvSpPr>
              <p:nvPr/>
            </p:nvSpPr>
            <p:spPr bwMode="auto">
              <a:xfrm>
                <a:off x="2698750" y="-25654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9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" name="Freeform 301"/>
              <p:cNvSpPr>
                <a:spLocks/>
              </p:cNvSpPr>
              <p:nvPr/>
            </p:nvSpPr>
            <p:spPr bwMode="auto">
              <a:xfrm>
                <a:off x="2690813" y="-2568575"/>
                <a:ext cx="11113" cy="38100"/>
              </a:xfrm>
              <a:custGeom>
                <a:avLst/>
                <a:gdLst>
                  <a:gd name="T0" fmla="*/ 3 w 3"/>
                  <a:gd name="T1" fmla="*/ 10 h 10"/>
                  <a:gd name="T2" fmla="*/ 2 w 3"/>
                  <a:gd name="T3" fmla="*/ 0 h 10"/>
                  <a:gd name="T4" fmla="*/ 2 w 3"/>
                  <a:gd name="T5" fmla="*/ 0 h 10"/>
                  <a:gd name="T6" fmla="*/ 2 w 3"/>
                  <a:gd name="T7" fmla="*/ 0 h 10"/>
                  <a:gd name="T8" fmla="*/ 0 w 3"/>
                  <a:gd name="T9" fmla="*/ 0 h 10"/>
                  <a:gd name="T10" fmla="*/ 0 w 3"/>
                  <a:gd name="T11" fmla="*/ 0 h 10"/>
                  <a:gd name="T12" fmla="*/ 3 w 3"/>
                  <a:gd name="T13" fmla="*/ 10 h 10"/>
                  <a:gd name="T14" fmla="*/ 3 w 3"/>
                  <a:gd name="T15" fmla="*/ 10 h 10"/>
                  <a:gd name="T16" fmla="*/ 3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" name="Freeform 302"/>
              <p:cNvSpPr>
                <a:spLocks/>
              </p:cNvSpPr>
              <p:nvPr/>
            </p:nvSpPr>
            <p:spPr bwMode="auto">
              <a:xfrm>
                <a:off x="2679700" y="-2565400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3 h 3"/>
                  <a:gd name="T8" fmla="*/ 2 w 2"/>
                  <a:gd name="T9" fmla="*/ 3 h 3"/>
                  <a:gd name="T10" fmla="*/ 1 w 2"/>
                  <a:gd name="T11" fmla="*/ 0 h 3"/>
                  <a:gd name="T12" fmla="*/ 1 w 2"/>
                  <a:gd name="T13" fmla="*/ 1 h 3"/>
                  <a:gd name="T14" fmla="*/ 0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" name="Freeform 303"/>
              <p:cNvSpPr>
                <a:spLocks/>
              </p:cNvSpPr>
              <p:nvPr/>
            </p:nvSpPr>
            <p:spPr bwMode="auto">
              <a:xfrm>
                <a:off x="2668588" y="-2565400"/>
                <a:ext cx="11113" cy="12700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2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" name="Freeform 304"/>
              <p:cNvSpPr>
                <a:spLocks/>
              </p:cNvSpPr>
              <p:nvPr/>
            </p:nvSpPr>
            <p:spPr bwMode="auto">
              <a:xfrm>
                <a:off x="2665413" y="-2557463"/>
                <a:ext cx="11113" cy="11112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" name="Freeform 305"/>
              <p:cNvSpPr>
                <a:spLocks/>
              </p:cNvSpPr>
              <p:nvPr/>
            </p:nvSpPr>
            <p:spPr bwMode="auto">
              <a:xfrm>
                <a:off x="2665413" y="-2565400"/>
                <a:ext cx="3175" cy="7937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" name="Freeform 306"/>
              <p:cNvSpPr>
                <a:spLocks/>
              </p:cNvSpPr>
              <p:nvPr/>
            </p:nvSpPr>
            <p:spPr bwMode="auto">
              <a:xfrm>
                <a:off x="2660650" y="-2557463"/>
                <a:ext cx="4763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" name="Freeform 307"/>
              <p:cNvSpPr>
                <a:spLocks/>
              </p:cNvSpPr>
              <p:nvPr/>
            </p:nvSpPr>
            <p:spPr bwMode="auto">
              <a:xfrm>
                <a:off x="2652713" y="-2546350"/>
                <a:ext cx="12700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" name="Freeform 308"/>
              <p:cNvSpPr>
                <a:spLocks/>
              </p:cNvSpPr>
              <p:nvPr/>
            </p:nvSpPr>
            <p:spPr bwMode="auto">
              <a:xfrm>
                <a:off x="2641600" y="-2486025"/>
                <a:ext cx="139700" cy="11112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" name="Freeform 309"/>
              <p:cNvSpPr>
                <a:spLocks/>
              </p:cNvSpPr>
              <p:nvPr/>
            </p:nvSpPr>
            <p:spPr bwMode="auto">
              <a:xfrm>
                <a:off x="2649538" y="-2470150"/>
                <a:ext cx="123825" cy="6350"/>
              </a:xfrm>
              <a:custGeom>
                <a:avLst/>
                <a:gdLst>
                  <a:gd name="T0" fmla="*/ 0 w 33"/>
                  <a:gd name="T1" fmla="*/ 0 h 2"/>
                  <a:gd name="T2" fmla="*/ 0 w 33"/>
                  <a:gd name="T3" fmla="*/ 1 h 2"/>
                  <a:gd name="T4" fmla="*/ 0 w 33"/>
                  <a:gd name="T5" fmla="*/ 2 h 2"/>
                  <a:gd name="T6" fmla="*/ 33 w 33"/>
                  <a:gd name="T7" fmla="*/ 2 h 2"/>
                  <a:gd name="T8" fmla="*/ 33 w 33"/>
                  <a:gd name="T9" fmla="*/ 1 h 2"/>
                  <a:gd name="T10" fmla="*/ 33 w 33"/>
                  <a:gd name="T11" fmla="*/ 0 h 2"/>
                  <a:gd name="T12" fmla="*/ 0 w 33"/>
                  <a:gd name="T13" fmla="*/ 0 h 2"/>
                  <a:gd name="T14" fmla="*/ 0 w 3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1"/>
                      <a:pt x="33" y="1"/>
                    </a:cubicBezTo>
                    <a:cubicBezTo>
                      <a:pt x="33" y="1"/>
                      <a:pt x="33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" name="Freeform 310"/>
              <p:cNvSpPr>
                <a:spLocks/>
              </p:cNvSpPr>
              <p:nvPr/>
            </p:nvSpPr>
            <p:spPr bwMode="auto">
              <a:xfrm>
                <a:off x="2638425" y="-2085975"/>
                <a:ext cx="147638" cy="3175"/>
              </a:xfrm>
              <a:custGeom>
                <a:avLst/>
                <a:gdLst>
                  <a:gd name="T0" fmla="*/ 0 w 93"/>
                  <a:gd name="T1" fmla="*/ 0 h 2"/>
                  <a:gd name="T2" fmla="*/ 93 w 93"/>
                  <a:gd name="T3" fmla="*/ 0 h 2"/>
                  <a:gd name="T4" fmla="*/ 93 w 93"/>
                  <a:gd name="T5" fmla="*/ 2 h 2"/>
                  <a:gd name="T6" fmla="*/ 0 w 93"/>
                  <a:gd name="T7" fmla="*/ 2 h 2"/>
                  <a:gd name="T8" fmla="*/ 0 w 93"/>
                  <a:gd name="T9" fmla="*/ 0 h 2"/>
                  <a:gd name="T10" fmla="*/ 0 w 9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2">
                    <a:moveTo>
                      <a:pt x="0" y="0"/>
                    </a:moveTo>
                    <a:lnTo>
                      <a:pt x="93" y="0"/>
                    </a:lnTo>
                    <a:lnTo>
                      <a:pt x="9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" name="Freeform 311"/>
              <p:cNvSpPr>
                <a:spLocks/>
              </p:cNvSpPr>
              <p:nvPr/>
            </p:nvSpPr>
            <p:spPr bwMode="auto">
              <a:xfrm>
                <a:off x="2619375" y="-2071688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" name="Freeform 312"/>
              <p:cNvSpPr>
                <a:spLocks/>
              </p:cNvSpPr>
              <p:nvPr/>
            </p:nvSpPr>
            <p:spPr bwMode="auto">
              <a:xfrm>
                <a:off x="2649538" y="-2098675"/>
                <a:ext cx="131763" cy="4762"/>
              </a:xfrm>
              <a:custGeom>
                <a:avLst/>
                <a:gdLst>
                  <a:gd name="T0" fmla="*/ 0 w 83"/>
                  <a:gd name="T1" fmla="*/ 0 h 3"/>
                  <a:gd name="T2" fmla="*/ 83 w 83"/>
                  <a:gd name="T3" fmla="*/ 0 h 3"/>
                  <a:gd name="T4" fmla="*/ 83 w 83"/>
                  <a:gd name="T5" fmla="*/ 3 h 3"/>
                  <a:gd name="T6" fmla="*/ 0 w 83"/>
                  <a:gd name="T7" fmla="*/ 3 h 3"/>
                  <a:gd name="T8" fmla="*/ 0 w 83"/>
                  <a:gd name="T9" fmla="*/ 0 h 3"/>
                  <a:gd name="T10" fmla="*/ 0 w 8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3">
                    <a:moveTo>
                      <a:pt x="0" y="0"/>
                    </a:moveTo>
                    <a:lnTo>
                      <a:pt x="83" y="0"/>
                    </a:lnTo>
                    <a:lnTo>
                      <a:pt x="8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" name="Freeform 313"/>
              <p:cNvSpPr>
                <a:spLocks/>
              </p:cNvSpPr>
              <p:nvPr/>
            </p:nvSpPr>
            <p:spPr bwMode="auto">
              <a:xfrm>
                <a:off x="2605088" y="-2055813"/>
                <a:ext cx="214313" cy="6350"/>
              </a:xfrm>
              <a:custGeom>
                <a:avLst/>
                <a:gdLst>
                  <a:gd name="T0" fmla="*/ 0 w 135"/>
                  <a:gd name="T1" fmla="*/ 0 h 4"/>
                  <a:gd name="T2" fmla="*/ 135 w 135"/>
                  <a:gd name="T3" fmla="*/ 0 h 4"/>
                  <a:gd name="T4" fmla="*/ 135 w 135"/>
                  <a:gd name="T5" fmla="*/ 4 h 4"/>
                  <a:gd name="T6" fmla="*/ 0 w 135"/>
                  <a:gd name="T7" fmla="*/ 4 h 4"/>
                  <a:gd name="T8" fmla="*/ 0 w 135"/>
                  <a:gd name="T9" fmla="*/ 0 h 4"/>
                  <a:gd name="T10" fmla="*/ 0 w 13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" h="4">
                    <a:moveTo>
                      <a:pt x="0" y="0"/>
                    </a:moveTo>
                    <a:lnTo>
                      <a:pt x="135" y="0"/>
                    </a:lnTo>
                    <a:lnTo>
                      <a:pt x="13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" name="Freeform 314"/>
              <p:cNvSpPr>
                <a:spLocks/>
              </p:cNvSpPr>
              <p:nvPr/>
            </p:nvSpPr>
            <p:spPr bwMode="auto">
              <a:xfrm>
                <a:off x="2473325" y="-2409825"/>
                <a:ext cx="176213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7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6 w 47"/>
                  <a:gd name="T17" fmla="*/ 72 h 88"/>
                  <a:gd name="T18" fmla="*/ 34 w 47"/>
                  <a:gd name="T19" fmla="*/ 68 h 88"/>
                  <a:gd name="T20" fmla="*/ 32 w 47"/>
                  <a:gd name="T21" fmla="*/ 64 h 88"/>
                  <a:gd name="T22" fmla="*/ 31 w 47"/>
                  <a:gd name="T23" fmla="*/ 62 h 88"/>
                  <a:gd name="T24" fmla="*/ 13 w 47"/>
                  <a:gd name="T25" fmla="*/ 49 h 88"/>
                  <a:gd name="T26" fmla="*/ 30 w 47"/>
                  <a:gd name="T27" fmla="*/ 59 h 88"/>
                  <a:gd name="T28" fmla="*/ 28 w 47"/>
                  <a:gd name="T29" fmla="*/ 56 h 88"/>
                  <a:gd name="T30" fmla="*/ 27 w 47"/>
                  <a:gd name="T31" fmla="*/ 51 h 88"/>
                  <a:gd name="T32" fmla="*/ 22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5 h 88"/>
                  <a:gd name="T44" fmla="*/ 17 w 47"/>
                  <a:gd name="T45" fmla="*/ 16 h 88"/>
                  <a:gd name="T46" fmla="*/ 21 w 47"/>
                  <a:gd name="T47" fmla="*/ 31 h 88"/>
                  <a:gd name="T48" fmla="*/ 22 w 47"/>
                  <a:gd name="T49" fmla="*/ 34 h 88"/>
                  <a:gd name="T50" fmla="*/ 23 w 47"/>
                  <a:gd name="T51" fmla="*/ 34 h 88"/>
                  <a:gd name="T52" fmla="*/ 30 w 47"/>
                  <a:gd name="T53" fmla="*/ 23 h 88"/>
                  <a:gd name="T54" fmla="*/ 23 w 47"/>
                  <a:gd name="T55" fmla="*/ 36 h 88"/>
                  <a:gd name="T56" fmla="*/ 28 w 47"/>
                  <a:gd name="T57" fmla="*/ 50 h 88"/>
                  <a:gd name="T58" fmla="*/ 30 w 47"/>
                  <a:gd name="T59" fmla="*/ 55 h 88"/>
                  <a:gd name="T60" fmla="*/ 30 w 47"/>
                  <a:gd name="T61" fmla="*/ 56 h 88"/>
                  <a:gd name="T62" fmla="*/ 32 w 47"/>
                  <a:gd name="T63" fmla="*/ 56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60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3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5 w 47"/>
                  <a:gd name="T93" fmla="*/ 29 h 88"/>
                  <a:gd name="T94" fmla="*/ 33 w 47"/>
                  <a:gd name="T95" fmla="*/ 16 h 88"/>
                  <a:gd name="T96" fmla="*/ 25 w 47"/>
                  <a:gd name="T97" fmla="*/ 21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3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1 w 47"/>
                  <a:gd name="T113" fmla="*/ 64 h 88"/>
                  <a:gd name="T114" fmla="*/ 25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3" y="79"/>
                      <a:pt x="27" y="74"/>
                    </a:cubicBezTo>
                    <a:cubicBezTo>
                      <a:pt x="26" y="74"/>
                      <a:pt x="25" y="73"/>
                      <a:pt x="25" y="73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30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6" y="72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5" y="70"/>
                      <a:pt x="35" y="69"/>
                      <a:pt x="34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3" y="66"/>
                      <a:pt x="33" y="65"/>
                      <a:pt x="32" y="64"/>
                    </a:cubicBezTo>
                    <a:cubicBezTo>
                      <a:pt x="32" y="63"/>
                      <a:pt x="31" y="63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18" y="58"/>
                      <a:pt x="14" y="52"/>
                      <a:pt x="13" y="49"/>
                    </a:cubicBezTo>
                    <a:cubicBezTo>
                      <a:pt x="19" y="56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7"/>
                      <a:pt x="29" y="56"/>
                      <a:pt x="28" y="56"/>
                    </a:cubicBezTo>
                    <a:cubicBezTo>
                      <a:pt x="28" y="54"/>
                      <a:pt x="27" y="53"/>
                      <a:pt x="27" y="52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5" y="48"/>
                      <a:pt x="24" y="44"/>
                      <a:pt x="23" y="42"/>
                    </a:cubicBezTo>
                    <a:cubicBezTo>
                      <a:pt x="23" y="41"/>
                      <a:pt x="23" y="39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1"/>
                      <a:pt x="19" y="28"/>
                      <a:pt x="19" y="25"/>
                    </a:cubicBezTo>
                    <a:cubicBezTo>
                      <a:pt x="18" y="22"/>
                      <a:pt x="17" y="20"/>
                      <a:pt x="17" y="18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4"/>
                      <a:pt x="16" y="14"/>
                      <a:pt x="16" y="13"/>
                    </a:cubicBezTo>
                    <a:cubicBezTo>
                      <a:pt x="16" y="14"/>
                      <a:pt x="17" y="15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7"/>
                      <a:pt x="21" y="29"/>
                      <a:pt x="21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4" y="34"/>
                      <a:pt x="24" y="33"/>
                    </a:cubicBezTo>
                    <a:cubicBezTo>
                      <a:pt x="25" y="32"/>
                      <a:pt x="29" y="28"/>
                      <a:pt x="30" y="23"/>
                    </a:cubicBezTo>
                    <a:cubicBezTo>
                      <a:pt x="30" y="26"/>
                      <a:pt x="28" y="30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8" y="50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9" y="53"/>
                      <a:pt x="29" y="54"/>
                      <a:pt x="30" y="55"/>
                    </a:cubicBezTo>
                    <a:cubicBezTo>
                      <a:pt x="30" y="55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7"/>
                      <a:pt x="32" y="57"/>
                      <a:pt x="32" y="56"/>
                    </a:cubicBezTo>
                    <a:cubicBezTo>
                      <a:pt x="33" y="55"/>
                      <a:pt x="36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4" y="57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4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6" y="62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3"/>
                      <a:pt x="41" y="62"/>
                      <a:pt x="41" y="61"/>
                    </a:cubicBezTo>
                    <a:cubicBezTo>
                      <a:pt x="41" y="61"/>
                      <a:pt x="41" y="60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5" y="29"/>
                    </a:cubicBezTo>
                    <a:cubicBezTo>
                      <a:pt x="36" y="27"/>
                      <a:pt x="38" y="25"/>
                      <a:pt x="38" y="24"/>
                    </a:cubicBezTo>
                    <a:cubicBezTo>
                      <a:pt x="38" y="22"/>
                      <a:pt x="36" y="17"/>
                      <a:pt x="33" y="16"/>
                    </a:cubicBezTo>
                    <a:cubicBezTo>
                      <a:pt x="32" y="16"/>
                      <a:pt x="30" y="16"/>
                      <a:pt x="29" y="18"/>
                    </a:cubicBezTo>
                    <a:cubicBezTo>
                      <a:pt x="27" y="20"/>
                      <a:pt x="26" y="21"/>
                      <a:pt x="25" y="21"/>
                    </a:cubicBezTo>
                    <a:cubicBezTo>
                      <a:pt x="23" y="20"/>
                      <a:pt x="22" y="17"/>
                      <a:pt x="23" y="14"/>
                    </a:cubicBezTo>
                    <a:cubicBezTo>
                      <a:pt x="24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8"/>
                      <a:pt x="13" y="20"/>
                      <a:pt x="12" y="23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2"/>
                      <a:pt x="14" y="58"/>
                      <a:pt x="21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5" y="67"/>
                      <a:pt x="25" y="68"/>
                      <a:pt x="25" y="69"/>
                    </a:cubicBezTo>
                    <a:cubicBezTo>
                      <a:pt x="25" y="70"/>
                      <a:pt x="24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" name="Freeform 315"/>
              <p:cNvSpPr>
                <a:spLocks/>
              </p:cNvSpPr>
              <p:nvPr/>
            </p:nvSpPr>
            <p:spPr bwMode="auto">
              <a:xfrm>
                <a:off x="2660650" y="-2014538"/>
                <a:ext cx="49213" cy="25400"/>
              </a:xfrm>
              <a:custGeom>
                <a:avLst/>
                <a:gdLst>
                  <a:gd name="T0" fmla="*/ 1 w 13"/>
                  <a:gd name="T1" fmla="*/ 0 h 7"/>
                  <a:gd name="T2" fmla="*/ 0 w 13"/>
                  <a:gd name="T3" fmla="*/ 0 h 7"/>
                  <a:gd name="T4" fmla="*/ 1 w 13"/>
                  <a:gd name="T5" fmla="*/ 1 h 7"/>
                  <a:gd name="T6" fmla="*/ 1 w 13"/>
                  <a:gd name="T7" fmla="*/ 1 h 7"/>
                  <a:gd name="T8" fmla="*/ 9 w 13"/>
                  <a:gd name="T9" fmla="*/ 7 h 7"/>
                  <a:gd name="T10" fmla="*/ 10 w 13"/>
                  <a:gd name="T11" fmla="*/ 7 h 7"/>
                  <a:gd name="T12" fmla="*/ 12 w 13"/>
                  <a:gd name="T13" fmla="*/ 6 h 7"/>
                  <a:gd name="T14" fmla="*/ 12 w 13"/>
                  <a:gd name="T15" fmla="*/ 4 h 7"/>
                  <a:gd name="T16" fmla="*/ 1 w 1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4"/>
                      <a:pt x="7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6"/>
                      <a:pt x="12" y="6"/>
                    </a:cubicBezTo>
                    <a:cubicBezTo>
                      <a:pt x="13" y="5"/>
                      <a:pt x="12" y="4"/>
                      <a:pt x="12" y="4"/>
                    </a:cubicBezTo>
                    <a:cubicBezTo>
                      <a:pt x="11" y="2"/>
                      <a:pt x="7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" name="Freeform 316"/>
              <p:cNvSpPr>
                <a:spLocks/>
              </p:cNvSpPr>
              <p:nvPr/>
            </p:nvSpPr>
            <p:spPr bwMode="auto">
              <a:xfrm>
                <a:off x="2679700" y="-2044700"/>
                <a:ext cx="52388" cy="41275"/>
              </a:xfrm>
              <a:custGeom>
                <a:avLst/>
                <a:gdLst>
                  <a:gd name="T0" fmla="*/ 14 w 14"/>
                  <a:gd name="T1" fmla="*/ 0 h 11"/>
                  <a:gd name="T2" fmla="*/ 11 w 14"/>
                  <a:gd name="T3" fmla="*/ 0 h 11"/>
                  <a:gd name="T4" fmla="*/ 11 w 14"/>
                  <a:gd name="T5" fmla="*/ 1 h 11"/>
                  <a:gd name="T6" fmla="*/ 2 w 14"/>
                  <a:gd name="T7" fmla="*/ 7 h 11"/>
                  <a:gd name="T8" fmla="*/ 0 w 14"/>
                  <a:gd name="T9" fmla="*/ 7 h 11"/>
                  <a:gd name="T10" fmla="*/ 2 w 14"/>
                  <a:gd name="T11" fmla="*/ 8 h 11"/>
                  <a:gd name="T12" fmla="*/ 6 w 14"/>
                  <a:gd name="T13" fmla="*/ 10 h 11"/>
                  <a:gd name="T14" fmla="*/ 7 w 14"/>
                  <a:gd name="T15" fmla="*/ 11 h 11"/>
                  <a:gd name="T16" fmla="*/ 7 w 14"/>
                  <a:gd name="T17" fmla="*/ 11 h 11"/>
                  <a:gd name="T18" fmla="*/ 8 w 14"/>
                  <a:gd name="T19" fmla="*/ 11 h 11"/>
                  <a:gd name="T20" fmla="*/ 8 w 14"/>
                  <a:gd name="T21" fmla="*/ 10 h 11"/>
                  <a:gd name="T22" fmla="*/ 13 w 14"/>
                  <a:gd name="T23" fmla="*/ 1 h 11"/>
                  <a:gd name="T24" fmla="*/ 14 w 14"/>
                  <a:gd name="T25" fmla="*/ 0 h 11"/>
                  <a:gd name="T26" fmla="*/ 14 w 14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1">
                    <a:moveTo>
                      <a:pt x="14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7" y="5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5" y="9"/>
                      <a:pt x="6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10" y="5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" name="Freeform 317"/>
              <p:cNvSpPr>
                <a:spLocks/>
              </p:cNvSpPr>
              <p:nvPr/>
            </p:nvSpPr>
            <p:spPr bwMode="auto">
              <a:xfrm>
                <a:off x="2690813" y="-2044700"/>
                <a:ext cx="19050" cy="6350"/>
              </a:xfrm>
              <a:custGeom>
                <a:avLst/>
                <a:gdLst>
                  <a:gd name="T0" fmla="*/ 3 w 5"/>
                  <a:gd name="T1" fmla="*/ 2 h 2"/>
                  <a:gd name="T2" fmla="*/ 3 w 5"/>
                  <a:gd name="T3" fmla="*/ 2 h 2"/>
                  <a:gd name="T4" fmla="*/ 4 w 5"/>
                  <a:gd name="T5" fmla="*/ 1 h 2"/>
                  <a:gd name="T6" fmla="*/ 5 w 5"/>
                  <a:gd name="T7" fmla="*/ 1 h 2"/>
                  <a:gd name="T8" fmla="*/ 4 w 5"/>
                  <a:gd name="T9" fmla="*/ 1 h 2"/>
                  <a:gd name="T10" fmla="*/ 3 w 5"/>
                  <a:gd name="T11" fmla="*/ 1 h 2"/>
                  <a:gd name="T12" fmla="*/ 3 w 5"/>
                  <a:gd name="T13" fmla="*/ 0 h 2"/>
                  <a:gd name="T14" fmla="*/ 0 w 5"/>
                  <a:gd name="T15" fmla="*/ 0 h 2"/>
                  <a:gd name="T16" fmla="*/ 1 w 5"/>
                  <a:gd name="T17" fmla="*/ 1 h 2"/>
                  <a:gd name="T18" fmla="*/ 2 w 5"/>
                  <a:gd name="T19" fmla="*/ 1 h 2"/>
                  <a:gd name="T20" fmla="*/ 3 w 5"/>
                  <a:gd name="T21" fmla="*/ 2 h 2"/>
                  <a:gd name="T22" fmla="*/ 3 w 5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" name="Freeform 318"/>
              <p:cNvSpPr>
                <a:spLocks/>
              </p:cNvSpPr>
              <p:nvPr/>
            </p:nvSpPr>
            <p:spPr bwMode="auto">
              <a:xfrm>
                <a:off x="2713038" y="-2025650"/>
                <a:ext cx="30163" cy="22225"/>
              </a:xfrm>
              <a:custGeom>
                <a:avLst/>
                <a:gdLst>
                  <a:gd name="T0" fmla="*/ 6 w 8"/>
                  <a:gd name="T1" fmla="*/ 2 h 6"/>
                  <a:gd name="T2" fmla="*/ 8 w 8"/>
                  <a:gd name="T3" fmla="*/ 1 h 6"/>
                  <a:gd name="T4" fmla="*/ 6 w 8"/>
                  <a:gd name="T5" fmla="*/ 1 h 6"/>
                  <a:gd name="T6" fmla="*/ 4 w 8"/>
                  <a:gd name="T7" fmla="*/ 0 h 6"/>
                  <a:gd name="T8" fmla="*/ 4 w 8"/>
                  <a:gd name="T9" fmla="*/ 0 h 6"/>
                  <a:gd name="T10" fmla="*/ 3 w 8"/>
                  <a:gd name="T11" fmla="*/ 0 h 6"/>
                  <a:gd name="T12" fmla="*/ 2 w 8"/>
                  <a:gd name="T13" fmla="*/ 3 h 6"/>
                  <a:gd name="T14" fmla="*/ 0 w 8"/>
                  <a:gd name="T15" fmla="*/ 6 h 6"/>
                  <a:gd name="T16" fmla="*/ 3 w 8"/>
                  <a:gd name="T17" fmla="*/ 4 h 6"/>
                  <a:gd name="T18" fmla="*/ 6 w 8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" name="Freeform 319"/>
              <p:cNvSpPr>
                <a:spLocks/>
              </p:cNvSpPr>
              <p:nvPr/>
            </p:nvSpPr>
            <p:spPr bwMode="auto">
              <a:xfrm>
                <a:off x="2720975" y="-2014538"/>
                <a:ext cx="41275" cy="25400"/>
              </a:xfrm>
              <a:custGeom>
                <a:avLst/>
                <a:gdLst>
                  <a:gd name="T0" fmla="*/ 0 w 11"/>
                  <a:gd name="T1" fmla="*/ 4 h 7"/>
                  <a:gd name="T2" fmla="*/ 1 w 11"/>
                  <a:gd name="T3" fmla="*/ 6 h 7"/>
                  <a:gd name="T4" fmla="*/ 3 w 11"/>
                  <a:gd name="T5" fmla="*/ 7 h 7"/>
                  <a:gd name="T6" fmla="*/ 6 w 11"/>
                  <a:gd name="T7" fmla="*/ 5 h 7"/>
                  <a:gd name="T8" fmla="*/ 11 w 11"/>
                  <a:gd name="T9" fmla="*/ 0 h 7"/>
                  <a:gd name="T10" fmla="*/ 10 w 11"/>
                  <a:gd name="T11" fmla="*/ 0 h 7"/>
                  <a:gd name="T12" fmla="*/ 0 w 11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0" y="4"/>
                    </a:move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" name="Freeform 320"/>
              <p:cNvSpPr>
                <a:spLocks/>
              </p:cNvSpPr>
              <p:nvPr/>
            </p:nvSpPr>
            <p:spPr bwMode="auto">
              <a:xfrm>
                <a:off x="2781300" y="-2409825"/>
                <a:ext cx="169863" cy="330200"/>
              </a:xfrm>
              <a:custGeom>
                <a:avLst/>
                <a:gdLst>
                  <a:gd name="T0" fmla="*/ 43 w 45"/>
                  <a:gd name="T1" fmla="*/ 24 h 88"/>
                  <a:gd name="T2" fmla="*/ 38 w 45"/>
                  <a:gd name="T3" fmla="*/ 24 h 88"/>
                  <a:gd name="T4" fmla="*/ 34 w 45"/>
                  <a:gd name="T5" fmla="*/ 23 h 88"/>
                  <a:gd name="T6" fmla="*/ 37 w 45"/>
                  <a:gd name="T7" fmla="*/ 6 h 88"/>
                  <a:gd name="T8" fmla="*/ 23 w 45"/>
                  <a:gd name="T9" fmla="*/ 14 h 88"/>
                  <a:gd name="T10" fmla="*/ 17 w 45"/>
                  <a:gd name="T11" fmla="*/ 18 h 88"/>
                  <a:gd name="T12" fmla="*/ 9 w 45"/>
                  <a:gd name="T13" fmla="*/ 24 h 88"/>
                  <a:gd name="T14" fmla="*/ 14 w 45"/>
                  <a:gd name="T15" fmla="*/ 40 h 88"/>
                  <a:gd name="T16" fmla="*/ 8 w 45"/>
                  <a:gd name="T17" fmla="*/ 39 h 88"/>
                  <a:gd name="T18" fmla="*/ 5 w 45"/>
                  <a:gd name="T19" fmla="*/ 58 h 88"/>
                  <a:gd name="T20" fmla="*/ 6 w 45"/>
                  <a:gd name="T21" fmla="*/ 63 h 88"/>
                  <a:gd name="T22" fmla="*/ 2 w 45"/>
                  <a:gd name="T23" fmla="*/ 62 h 88"/>
                  <a:gd name="T24" fmla="*/ 1 w 45"/>
                  <a:gd name="T25" fmla="*/ 62 h 88"/>
                  <a:gd name="T26" fmla="*/ 1 w 45"/>
                  <a:gd name="T27" fmla="*/ 80 h 88"/>
                  <a:gd name="T28" fmla="*/ 2 w 45"/>
                  <a:gd name="T29" fmla="*/ 80 h 88"/>
                  <a:gd name="T30" fmla="*/ 3 w 45"/>
                  <a:gd name="T31" fmla="*/ 78 h 88"/>
                  <a:gd name="T32" fmla="*/ 2 w 45"/>
                  <a:gd name="T33" fmla="*/ 66 h 88"/>
                  <a:gd name="T34" fmla="*/ 4 w 45"/>
                  <a:gd name="T35" fmla="*/ 76 h 88"/>
                  <a:gd name="T36" fmla="*/ 5 w 45"/>
                  <a:gd name="T37" fmla="*/ 76 h 88"/>
                  <a:gd name="T38" fmla="*/ 15 w 45"/>
                  <a:gd name="T39" fmla="*/ 59 h 88"/>
                  <a:gd name="T40" fmla="*/ 9 w 45"/>
                  <a:gd name="T41" fmla="*/ 45 h 88"/>
                  <a:gd name="T42" fmla="*/ 9 w 45"/>
                  <a:gd name="T43" fmla="*/ 45 h 88"/>
                  <a:gd name="T44" fmla="*/ 16 w 45"/>
                  <a:gd name="T45" fmla="*/ 56 h 88"/>
                  <a:gd name="T46" fmla="*/ 16 w 45"/>
                  <a:gd name="T47" fmla="*/ 56 h 88"/>
                  <a:gd name="T48" fmla="*/ 16 w 45"/>
                  <a:gd name="T49" fmla="*/ 55 h 88"/>
                  <a:gd name="T50" fmla="*/ 18 w 45"/>
                  <a:gd name="T51" fmla="*/ 50 h 88"/>
                  <a:gd name="T52" fmla="*/ 22 w 45"/>
                  <a:gd name="T53" fmla="*/ 39 h 88"/>
                  <a:gd name="T54" fmla="*/ 22 w 45"/>
                  <a:gd name="T55" fmla="*/ 39 h 88"/>
                  <a:gd name="T56" fmla="*/ 22 w 45"/>
                  <a:gd name="T57" fmla="*/ 36 h 88"/>
                  <a:gd name="T58" fmla="*/ 22 w 45"/>
                  <a:gd name="T59" fmla="*/ 33 h 88"/>
                  <a:gd name="T60" fmla="*/ 23 w 45"/>
                  <a:gd name="T61" fmla="*/ 35 h 88"/>
                  <a:gd name="T62" fmla="*/ 26 w 45"/>
                  <a:gd name="T63" fmla="*/ 25 h 88"/>
                  <a:gd name="T64" fmla="*/ 29 w 45"/>
                  <a:gd name="T65" fmla="*/ 13 h 88"/>
                  <a:gd name="T66" fmla="*/ 29 w 45"/>
                  <a:gd name="T67" fmla="*/ 18 h 88"/>
                  <a:gd name="T68" fmla="*/ 25 w 45"/>
                  <a:gd name="T69" fmla="*/ 33 h 88"/>
                  <a:gd name="T70" fmla="*/ 24 w 45"/>
                  <a:gd name="T71" fmla="*/ 36 h 88"/>
                  <a:gd name="T72" fmla="*/ 39 w 45"/>
                  <a:gd name="T73" fmla="*/ 27 h 88"/>
                  <a:gd name="T74" fmla="*/ 24 w 45"/>
                  <a:gd name="T75" fmla="*/ 38 h 88"/>
                  <a:gd name="T76" fmla="*/ 23 w 45"/>
                  <a:gd name="T77" fmla="*/ 38 h 88"/>
                  <a:gd name="T78" fmla="*/ 19 w 45"/>
                  <a:gd name="T79" fmla="*/ 51 h 88"/>
                  <a:gd name="T80" fmla="*/ 17 w 45"/>
                  <a:gd name="T81" fmla="*/ 56 h 88"/>
                  <a:gd name="T82" fmla="*/ 16 w 45"/>
                  <a:gd name="T83" fmla="*/ 59 h 88"/>
                  <a:gd name="T84" fmla="*/ 33 w 45"/>
                  <a:gd name="T85" fmla="*/ 49 h 88"/>
                  <a:gd name="T86" fmla="*/ 15 w 45"/>
                  <a:gd name="T87" fmla="*/ 62 h 88"/>
                  <a:gd name="T88" fmla="*/ 14 w 45"/>
                  <a:gd name="T89" fmla="*/ 64 h 88"/>
                  <a:gd name="T90" fmla="*/ 12 w 45"/>
                  <a:gd name="T91" fmla="*/ 68 h 88"/>
                  <a:gd name="T92" fmla="*/ 10 w 45"/>
                  <a:gd name="T93" fmla="*/ 72 h 88"/>
                  <a:gd name="T94" fmla="*/ 8 w 45"/>
                  <a:gd name="T95" fmla="*/ 75 h 88"/>
                  <a:gd name="T96" fmla="*/ 5 w 45"/>
                  <a:gd name="T97" fmla="*/ 79 h 88"/>
                  <a:gd name="T98" fmla="*/ 18 w 45"/>
                  <a:gd name="T99" fmla="*/ 74 h 88"/>
                  <a:gd name="T100" fmla="*/ 19 w 45"/>
                  <a:gd name="T101" fmla="*/ 74 h 88"/>
                  <a:gd name="T102" fmla="*/ 4 w 45"/>
                  <a:gd name="T103" fmla="*/ 80 h 88"/>
                  <a:gd name="T104" fmla="*/ 2 w 45"/>
                  <a:gd name="T105" fmla="*/ 84 h 88"/>
                  <a:gd name="T106" fmla="*/ 4 w 45"/>
                  <a:gd name="T107" fmla="*/ 88 h 88"/>
                  <a:gd name="T108" fmla="*/ 6 w 45"/>
                  <a:gd name="T109" fmla="*/ 86 h 88"/>
                  <a:gd name="T110" fmla="*/ 24 w 45"/>
                  <a:gd name="T111" fmla="*/ 74 h 88"/>
                  <a:gd name="T112" fmla="*/ 23 w 45"/>
                  <a:gd name="T113" fmla="*/ 70 h 88"/>
                  <a:gd name="T114" fmla="*/ 23 w 45"/>
                  <a:gd name="T115" fmla="*/ 70 h 88"/>
                  <a:gd name="T116" fmla="*/ 21 w 45"/>
                  <a:gd name="T117" fmla="*/ 67 h 88"/>
                  <a:gd name="T118" fmla="*/ 38 w 45"/>
                  <a:gd name="T119" fmla="*/ 47 h 88"/>
                  <a:gd name="T120" fmla="*/ 30 w 45"/>
                  <a:gd name="T121" fmla="*/ 43 h 88"/>
                  <a:gd name="T122" fmla="*/ 43 w 45"/>
                  <a:gd name="T123" fmla="*/ 24 h 88"/>
                  <a:gd name="T124" fmla="*/ 43 w 45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0" y="22"/>
                      <a:pt x="39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3"/>
                    </a:cubicBezTo>
                    <a:cubicBezTo>
                      <a:pt x="33" y="20"/>
                      <a:pt x="34" y="18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1" y="4"/>
                      <a:pt x="23" y="14"/>
                    </a:cubicBezTo>
                    <a:cubicBezTo>
                      <a:pt x="23" y="17"/>
                      <a:pt x="22" y="20"/>
                      <a:pt x="21" y="21"/>
                    </a:cubicBezTo>
                    <a:cubicBezTo>
                      <a:pt x="20" y="21"/>
                      <a:pt x="18" y="20"/>
                      <a:pt x="17" y="18"/>
                    </a:cubicBezTo>
                    <a:cubicBezTo>
                      <a:pt x="16" y="16"/>
                      <a:pt x="14" y="16"/>
                      <a:pt x="13" y="16"/>
                    </a:cubicBezTo>
                    <a:cubicBezTo>
                      <a:pt x="10" y="17"/>
                      <a:pt x="8" y="22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60"/>
                      <a:pt x="6" y="61"/>
                      <a:pt x="6" y="61"/>
                    </a:cubicBezTo>
                    <a:cubicBezTo>
                      <a:pt x="6" y="62"/>
                      <a:pt x="6" y="63"/>
                      <a:pt x="6" y="63"/>
                    </a:cubicBezTo>
                    <a:cubicBezTo>
                      <a:pt x="5" y="64"/>
                      <a:pt x="3" y="63"/>
                      <a:pt x="2" y="63"/>
                    </a:cubicBezTo>
                    <a:cubicBezTo>
                      <a:pt x="2" y="63"/>
                      <a:pt x="2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60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7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5"/>
                      <a:pt x="14" y="56"/>
                    </a:cubicBezTo>
                    <a:cubicBezTo>
                      <a:pt x="14" y="56"/>
                      <a:pt x="15" y="57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4"/>
                      <a:pt x="17" y="53"/>
                      <a:pt x="17" y="52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1" y="41"/>
                      <a:pt x="21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18" y="30"/>
                      <a:pt x="16" y="26"/>
                      <a:pt x="16" y="23"/>
                    </a:cubicBezTo>
                    <a:cubicBezTo>
                      <a:pt x="17" y="28"/>
                      <a:pt x="20" y="32"/>
                      <a:pt x="22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6"/>
                      <a:pt x="29" y="18"/>
                    </a:cubicBezTo>
                    <a:cubicBezTo>
                      <a:pt x="28" y="20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39" y="27"/>
                    </a:cubicBezTo>
                    <a:cubicBezTo>
                      <a:pt x="39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9"/>
                      <a:pt x="23" y="41"/>
                      <a:pt x="22" y="42"/>
                    </a:cubicBezTo>
                    <a:cubicBezTo>
                      <a:pt x="21" y="45"/>
                      <a:pt x="20" y="48"/>
                      <a:pt x="19" y="51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3"/>
                      <a:pt x="18" y="54"/>
                      <a:pt x="17" y="56"/>
                    </a:cubicBezTo>
                    <a:cubicBezTo>
                      <a:pt x="17" y="56"/>
                      <a:pt x="17" y="57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9" y="58"/>
                      <a:pt x="27" y="56"/>
                      <a:pt x="33" y="49"/>
                    </a:cubicBezTo>
                    <a:cubicBezTo>
                      <a:pt x="32" y="52"/>
                      <a:pt x="28" y="58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3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8" y="74"/>
                    </a:cubicBezTo>
                    <a:cubicBezTo>
                      <a:pt x="19" y="73"/>
                      <a:pt x="20" y="73"/>
                      <a:pt x="21" y="73"/>
                    </a:cubicBezTo>
                    <a:cubicBezTo>
                      <a:pt x="20" y="73"/>
                      <a:pt x="20" y="74"/>
                      <a:pt x="19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2" y="79"/>
                      <a:pt x="24" y="74"/>
                    </a:cubicBezTo>
                    <a:cubicBezTo>
                      <a:pt x="24" y="73"/>
                      <a:pt x="24" y="72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0" y="68"/>
                      <a:pt x="21" y="67"/>
                      <a:pt x="21" y="67"/>
                    </a:cubicBezTo>
                    <a:cubicBezTo>
                      <a:pt x="22" y="66"/>
                      <a:pt x="23" y="65"/>
                      <a:pt x="25" y="64"/>
                    </a:cubicBezTo>
                    <a:cubicBezTo>
                      <a:pt x="32" y="58"/>
                      <a:pt x="39" y="52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1" y="36"/>
                      <a:pt x="45" y="30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" name="Freeform 321"/>
              <p:cNvSpPr>
                <a:spLocks noEditPoints="1"/>
              </p:cNvSpPr>
              <p:nvPr/>
            </p:nvSpPr>
            <p:spPr bwMode="auto">
              <a:xfrm>
                <a:off x="2665413" y="-2414588"/>
                <a:ext cx="25400" cy="38100"/>
              </a:xfrm>
              <a:custGeom>
                <a:avLst/>
                <a:gdLst>
                  <a:gd name="T0" fmla="*/ 7 w 16"/>
                  <a:gd name="T1" fmla="*/ 0 h 24"/>
                  <a:gd name="T2" fmla="*/ 0 w 16"/>
                  <a:gd name="T3" fmla="*/ 24 h 24"/>
                  <a:gd name="T4" fmla="*/ 2 w 16"/>
                  <a:gd name="T5" fmla="*/ 24 h 24"/>
                  <a:gd name="T6" fmla="*/ 4 w 16"/>
                  <a:gd name="T7" fmla="*/ 19 h 24"/>
                  <a:gd name="T8" fmla="*/ 11 w 16"/>
                  <a:gd name="T9" fmla="*/ 19 h 24"/>
                  <a:gd name="T10" fmla="*/ 14 w 16"/>
                  <a:gd name="T11" fmla="*/ 24 h 24"/>
                  <a:gd name="T12" fmla="*/ 16 w 16"/>
                  <a:gd name="T13" fmla="*/ 24 h 24"/>
                  <a:gd name="T14" fmla="*/ 9 w 16"/>
                  <a:gd name="T15" fmla="*/ 0 h 24"/>
                  <a:gd name="T16" fmla="*/ 7 w 16"/>
                  <a:gd name="T17" fmla="*/ 0 h 24"/>
                  <a:gd name="T18" fmla="*/ 7 w 16"/>
                  <a:gd name="T19" fmla="*/ 0 h 24"/>
                  <a:gd name="T20" fmla="*/ 7 w 16"/>
                  <a:gd name="T21" fmla="*/ 0 h 24"/>
                  <a:gd name="T22" fmla="*/ 7 w 16"/>
                  <a:gd name="T23" fmla="*/ 15 h 24"/>
                  <a:gd name="T24" fmla="*/ 7 w 16"/>
                  <a:gd name="T25" fmla="*/ 5 h 24"/>
                  <a:gd name="T26" fmla="*/ 11 w 16"/>
                  <a:gd name="T27" fmla="*/ 15 h 24"/>
                  <a:gd name="T28" fmla="*/ 7 w 16"/>
                  <a:gd name="T29" fmla="*/ 15 h 24"/>
                  <a:gd name="T30" fmla="*/ 7 w 16"/>
                  <a:gd name="T31" fmla="*/ 15 h 24"/>
                  <a:gd name="T32" fmla="*/ 7 w 16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4">
                    <a:moveTo>
                      <a:pt x="7" y="0"/>
                    </a:moveTo>
                    <a:lnTo>
                      <a:pt x="0" y="24"/>
                    </a:lnTo>
                    <a:lnTo>
                      <a:pt x="2" y="24"/>
                    </a:lnTo>
                    <a:lnTo>
                      <a:pt x="4" y="19"/>
                    </a:lnTo>
                    <a:lnTo>
                      <a:pt x="11" y="19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7" y="15"/>
                    </a:moveTo>
                    <a:lnTo>
                      <a:pt x="7" y="5"/>
                    </a:lnTo>
                    <a:lnTo>
                      <a:pt x="11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" name="Freeform 322"/>
              <p:cNvSpPr>
                <a:spLocks noEditPoints="1"/>
              </p:cNvSpPr>
              <p:nvPr/>
            </p:nvSpPr>
            <p:spPr bwMode="auto">
              <a:xfrm>
                <a:off x="2725738" y="-2425700"/>
                <a:ext cx="33338" cy="57150"/>
              </a:xfrm>
              <a:custGeom>
                <a:avLst/>
                <a:gdLst>
                  <a:gd name="T0" fmla="*/ 0 w 9"/>
                  <a:gd name="T1" fmla="*/ 8 h 15"/>
                  <a:gd name="T2" fmla="*/ 9 w 9"/>
                  <a:gd name="T3" fmla="*/ 8 h 15"/>
                  <a:gd name="T4" fmla="*/ 0 w 9"/>
                  <a:gd name="T5" fmla="*/ 8 h 15"/>
                  <a:gd name="T6" fmla="*/ 2 w 9"/>
                  <a:gd name="T7" fmla="*/ 8 h 15"/>
                  <a:gd name="T8" fmla="*/ 7 w 9"/>
                  <a:gd name="T9" fmla="*/ 8 h 15"/>
                  <a:gd name="T10" fmla="*/ 2 w 9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0" y="8"/>
                    </a:moveTo>
                    <a:cubicBezTo>
                      <a:pt x="0" y="15"/>
                      <a:pt x="9" y="15"/>
                      <a:pt x="9" y="8"/>
                    </a:cubicBezTo>
                    <a:cubicBezTo>
                      <a:pt x="9" y="0"/>
                      <a:pt x="0" y="0"/>
                      <a:pt x="0" y="8"/>
                    </a:cubicBezTo>
                    <a:close/>
                    <a:moveTo>
                      <a:pt x="2" y="8"/>
                    </a:moveTo>
                    <a:cubicBezTo>
                      <a:pt x="2" y="3"/>
                      <a:pt x="7" y="3"/>
                      <a:pt x="7" y="8"/>
                    </a:cubicBezTo>
                    <a:cubicBezTo>
                      <a:pt x="7" y="12"/>
                      <a:pt x="2" y="12"/>
                      <a:pt x="2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5" name="Line 324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6" name="Line 325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9" name="Группа 18"/>
            <p:cNvGrpSpPr/>
            <p:nvPr/>
          </p:nvGrpSpPr>
          <p:grpSpPr>
            <a:xfrm>
              <a:off x="1546225" y="-3938587"/>
              <a:ext cx="2335213" cy="2898774"/>
              <a:chOff x="1546225" y="-3938587"/>
              <a:chExt cx="2335213" cy="2898774"/>
            </a:xfrm>
          </p:grpSpPr>
          <p:sp>
            <p:nvSpPr>
              <p:cNvPr id="21" name="Freeform 323"/>
              <p:cNvSpPr>
                <a:spLocks/>
              </p:cNvSpPr>
              <p:nvPr/>
            </p:nvSpPr>
            <p:spPr bwMode="auto">
              <a:xfrm>
                <a:off x="2725738" y="-3622675"/>
                <a:ext cx="1155700" cy="2454275"/>
              </a:xfrm>
              <a:custGeom>
                <a:avLst/>
                <a:gdLst>
                  <a:gd name="T0" fmla="*/ 307 w 307"/>
                  <a:gd name="T1" fmla="*/ 76 h 652"/>
                  <a:gd name="T2" fmla="*/ 307 w 307"/>
                  <a:gd name="T3" fmla="*/ 57 h 652"/>
                  <a:gd name="T4" fmla="*/ 269 w 307"/>
                  <a:gd name="T5" fmla="*/ 14 h 652"/>
                  <a:gd name="T6" fmla="*/ 236 w 307"/>
                  <a:gd name="T7" fmla="*/ 1 h 652"/>
                  <a:gd name="T8" fmla="*/ 236 w 307"/>
                  <a:gd name="T9" fmla="*/ 1 h 652"/>
                  <a:gd name="T10" fmla="*/ 235 w 307"/>
                  <a:gd name="T11" fmla="*/ 0 h 652"/>
                  <a:gd name="T12" fmla="*/ 235 w 307"/>
                  <a:gd name="T13" fmla="*/ 129 h 652"/>
                  <a:gd name="T14" fmla="*/ 235 w 307"/>
                  <a:gd name="T15" fmla="*/ 173 h 652"/>
                  <a:gd name="T16" fmla="*/ 235 w 307"/>
                  <a:gd name="T17" fmla="*/ 342 h 652"/>
                  <a:gd name="T18" fmla="*/ 235 w 307"/>
                  <a:gd name="T19" fmla="*/ 387 h 652"/>
                  <a:gd name="T20" fmla="*/ 235 w 307"/>
                  <a:gd name="T21" fmla="*/ 454 h 652"/>
                  <a:gd name="T22" fmla="*/ 216 w 307"/>
                  <a:gd name="T23" fmla="*/ 487 h 652"/>
                  <a:gd name="T24" fmla="*/ 0 w 307"/>
                  <a:gd name="T25" fmla="*/ 614 h 652"/>
                  <a:gd name="T26" fmla="*/ 67 w 307"/>
                  <a:gd name="T27" fmla="*/ 652 h 652"/>
                  <a:gd name="T28" fmla="*/ 262 w 307"/>
                  <a:gd name="T29" fmla="*/ 542 h 652"/>
                  <a:gd name="T30" fmla="*/ 307 w 307"/>
                  <a:gd name="T31" fmla="*/ 464 h 652"/>
                  <a:gd name="T32" fmla="*/ 307 w 307"/>
                  <a:gd name="T33" fmla="*/ 387 h 652"/>
                  <a:gd name="T34" fmla="*/ 307 w 307"/>
                  <a:gd name="T35" fmla="*/ 387 h 652"/>
                  <a:gd name="T36" fmla="*/ 307 w 307"/>
                  <a:gd name="T37" fmla="*/ 173 h 652"/>
                  <a:gd name="T38" fmla="*/ 307 w 307"/>
                  <a:gd name="T39" fmla="*/ 173 h 652"/>
                  <a:gd name="T40" fmla="*/ 307 w 307"/>
                  <a:gd name="T41" fmla="*/ 85 h 652"/>
                  <a:gd name="T42" fmla="*/ 307 w 307"/>
                  <a:gd name="T43" fmla="*/ 85 h 652"/>
                  <a:gd name="T44" fmla="*/ 307 w 307"/>
                  <a:gd name="T45" fmla="*/ 76 h 652"/>
                  <a:gd name="T46" fmla="*/ 307 w 307"/>
                  <a:gd name="T47" fmla="*/ 76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2">
                    <a:moveTo>
                      <a:pt x="307" y="76"/>
                    </a:moveTo>
                    <a:cubicBezTo>
                      <a:pt x="307" y="57"/>
                      <a:pt x="307" y="57"/>
                      <a:pt x="307" y="57"/>
                    </a:cubicBezTo>
                    <a:cubicBezTo>
                      <a:pt x="307" y="39"/>
                      <a:pt x="293" y="22"/>
                      <a:pt x="269" y="14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9"/>
                      <a:pt x="235" y="129"/>
                      <a:pt x="235" y="129"/>
                    </a:cubicBezTo>
                    <a:cubicBezTo>
                      <a:pt x="235" y="173"/>
                      <a:pt x="235" y="173"/>
                      <a:pt x="235" y="173"/>
                    </a:cubicBezTo>
                    <a:cubicBezTo>
                      <a:pt x="235" y="342"/>
                      <a:pt x="235" y="342"/>
                      <a:pt x="235" y="342"/>
                    </a:cubicBezTo>
                    <a:cubicBezTo>
                      <a:pt x="235" y="387"/>
                      <a:pt x="235" y="387"/>
                      <a:pt x="235" y="387"/>
                    </a:cubicBezTo>
                    <a:cubicBezTo>
                      <a:pt x="235" y="454"/>
                      <a:pt x="235" y="454"/>
                      <a:pt x="235" y="454"/>
                    </a:cubicBezTo>
                    <a:cubicBezTo>
                      <a:pt x="235" y="468"/>
                      <a:pt x="228" y="481"/>
                      <a:pt x="216" y="48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67" y="652"/>
                      <a:pt x="67" y="652"/>
                      <a:pt x="67" y="652"/>
                    </a:cubicBezTo>
                    <a:cubicBezTo>
                      <a:pt x="262" y="542"/>
                      <a:pt x="262" y="542"/>
                      <a:pt x="262" y="542"/>
                    </a:cubicBezTo>
                    <a:cubicBezTo>
                      <a:pt x="290" y="526"/>
                      <a:pt x="307" y="496"/>
                      <a:pt x="307" y="464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6"/>
                      <a:pt x="307" y="76"/>
                      <a:pt x="307" y="76"/>
                    </a:cubicBezTo>
                    <a:close/>
                  </a:path>
                </a:pathLst>
              </a:custGeom>
              <a:solidFill>
                <a:srgbClr val="358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" name="Freeform 326"/>
              <p:cNvSpPr>
                <a:spLocks/>
              </p:cNvSpPr>
              <p:nvPr/>
            </p:nvSpPr>
            <p:spPr bwMode="auto">
              <a:xfrm>
                <a:off x="1549400" y="-3938587"/>
                <a:ext cx="2065338" cy="700087"/>
              </a:xfrm>
              <a:custGeom>
                <a:avLst/>
                <a:gdLst>
                  <a:gd name="T0" fmla="*/ 353 w 548"/>
                  <a:gd name="T1" fmla="*/ 11 h 186"/>
                  <a:gd name="T2" fmla="*/ 264 w 548"/>
                  <a:gd name="T3" fmla="*/ 11 h 186"/>
                  <a:gd name="T4" fmla="*/ 37 w 548"/>
                  <a:gd name="T5" fmla="*/ 98 h 186"/>
                  <a:gd name="T6" fmla="*/ 0 w 548"/>
                  <a:gd name="T7" fmla="*/ 141 h 186"/>
                  <a:gd name="T8" fmla="*/ 0 w 548"/>
                  <a:gd name="T9" fmla="*/ 160 h 186"/>
                  <a:gd name="T10" fmla="*/ 0 w 548"/>
                  <a:gd name="T11" fmla="*/ 160 h 186"/>
                  <a:gd name="T12" fmla="*/ 0 w 548"/>
                  <a:gd name="T13" fmla="*/ 186 h 186"/>
                  <a:gd name="T14" fmla="*/ 290 w 548"/>
                  <a:gd name="T15" fmla="*/ 75 h 186"/>
                  <a:gd name="T16" fmla="*/ 329 w 548"/>
                  <a:gd name="T17" fmla="*/ 75 h 186"/>
                  <a:gd name="T18" fmla="*/ 548 w 548"/>
                  <a:gd name="T19" fmla="*/ 158 h 186"/>
                  <a:gd name="T20" fmla="*/ 548 w 548"/>
                  <a:gd name="T21" fmla="*/ 138 h 186"/>
                  <a:gd name="T22" fmla="*/ 548 w 548"/>
                  <a:gd name="T23" fmla="*/ 105 h 186"/>
                  <a:gd name="T24" fmla="*/ 548 w 548"/>
                  <a:gd name="T25" fmla="*/ 85 h 186"/>
                  <a:gd name="T26" fmla="*/ 353 w 548"/>
                  <a:gd name="T27" fmla="*/ 1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8" h="186">
                    <a:moveTo>
                      <a:pt x="353" y="11"/>
                    </a:moveTo>
                    <a:cubicBezTo>
                      <a:pt x="325" y="0"/>
                      <a:pt x="291" y="1"/>
                      <a:pt x="264" y="11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14" y="106"/>
                      <a:pt x="0" y="123"/>
                      <a:pt x="0" y="141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290" y="75"/>
                      <a:pt x="290" y="75"/>
                      <a:pt x="290" y="75"/>
                    </a:cubicBezTo>
                    <a:cubicBezTo>
                      <a:pt x="302" y="71"/>
                      <a:pt x="317" y="71"/>
                      <a:pt x="329" y="75"/>
                    </a:cubicBezTo>
                    <a:cubicBezTo>
                      <a:pt x="548" y="158"/>
                      <a:pt x="548" y="158"/>
                      <a:pt x="548" y="158"/>
                    </a:cubicBezTo>
                    <a:cubicBezTo>
                      <a:pt x="548" y="138"/>
                      <a:pt x="548" y="138"/>
                      <a:pt x="548" y="138"/>
                    </a:cubicBezTo>
                    <a:cubicBezTo>
                      <a:pt x="548" y="105"/>
                      <a:pt x="548" y="105"/>
                      <a:pt x="548" y="105"/>
                    </a:cubicBezTo>
                    <a:cubicBezTo>
                      <a:pt x="548" y="85"/>
                      <a:pt x="548" y="85"/>
                      <a:pt x="548" y="85"/>
                    </a:cubicBezTo>
                    <a:lnTo>
                      <a:pt x="353" y="11"/>
                    </a:lnTo>
                    <a:close/>
                  </a:path>
                </a:pathLst>
              </a:custGeom>
              <a:solidFill>
                <a:srgbClr val="214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" name="Freeform 327"/>
              <p:cNvSpPr>
                <a:spLocks/>
              </p:cNvSpPr>
              <p:nvPr/>
            </p:nvSpPr>
            <p:spPr bwMode="auto">
              <a:xfrm>
                <a:off x="1546225" y="-3336925"/>
                <a:ext cx="1435100" cy="2297112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1 w 381"/>
                  <a:gd name="T11" fmla="*/ 49 h 610"/>
                  <a:gd name="T12" fmla="*/ 0 w 381"/>
                  <a:gd name="T13" fmla="*/ 96 h 610"/>
                  <a:gd name="T14" fmla="*/ 1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52A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sp>
        <p:nvSpPr>
          <p:cNvPr id="188" name="Скругленный прямоугольник 187"/>
          <p:cNvSpPr/>
          <p:nvPr/>
        </p:nvSpPr>
        <p:spPr>
          <a:xfrm>
            <a:off x="4105276" y="669032"/>
            <a:ext cx="4981576" cy="1377972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A2D0B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ru-RU" sz="12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За 2020 год  выдано </a:t>
            </a:r>
            <a:r>
              <a:rPr lang="ru-RU" sz="12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88 предостережений </a:t>
            </a:r>
            <a:r>
              <a:rPr lang="ru-RU" sz="12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в области недропользования и профилактики правонарушений в этой сфере. Предостережения выданы таким организациям, как ГБУЗ «</a:t>
            </a:r>
            <a:r>
              <a:rPr lang="ru-RU" sz="1200" dirty="0" err="1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Палассовское</a:t>
            </a:r>
            <a:r>
              <a:rPr lang="ru-RU" sz="12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ЦРБ»,  ООО «Влага-С», ООО «</a:t>
            </a:r>
            <a:r>
              <a:rPr lang="ru-RU" sz="1200" dirty="0" err="1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Нижнечирскгеология</a:t>
            </a:r>
            <a:r>
              <a:rPr lang="ru-RU" sz="12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», ОАО «</a:t>
            </a:r>
            <a:r>
              <a:rPr lang="ru-RU" sz="1200" dirty="0" err="1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Лычакгеология</a:t>
            </a:r>
            <a:r>
              <a:rPr lang="ru-RU" sz="12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», ООО «Калий </a:t>
            </a:r>
            <a:r>
              <a:rPr lang="ru-RU" sz="1200" dirty="0" err="1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Химпром</a:t>
            </a:r>
            <a:r>
              <a:rPr lang="ru-RU" sz="12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», ООО «</a:t>
            </a:r>
            <a:r>
              <a:rPr lang="ru-RU" sz="1200" dirty="0" err="1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Суровикинский</a:t>
            </a:r>
            <a:r>
              <a:rPr lang="ru-RU" sz="12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Водоканал» и др. Исполнено 35 предостережений, остальные предостережения находится на контроле Управления</a:t>
            </a:r>
            <a:endParaRPr lang="ru-RU" sz="12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189" name="Диаграмма 188"/>
          <p:cNvGraphicFramePr/>
          <p:nvPr>
            <p:extLst>
              <p:ext uri="{D42A27DB-BD31-4B8C-83A1-F6EECF244321}">
                <p14:modId xmlns:p14="http://schemas.microsoft.com/office/powerpoint/2010/main" val="2922447904"/>
              </p:ext>
            </p:extLst>
          </p:nvPr>
        </p:nvGraphicFramePr>
        <p:xfrm>
          <a:off x="43382" y="561976"/>
          <a:ext cx="3899968" cy="48101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9947946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http://kv.dn.ua/data/upimages2/0000013534-zakon_1884.jpg"/>
          <p:cNvPicPr>
            <a:picLocks noChangeAspect="1" noChangeArrowheads="1"/>
          </p:cNvPicPr>
          <p:nvPr/>
        </p:nvPicPr>
        <p:blipFill>
          <a:blip r:embed="rId2" cstate="print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04660" y="1859280"/>
            <a:ext cx="2339341" cy="22166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4" name="Группа 15"/>
          <p:cNvGrpSpPr/>
          <p:nvPr/>
        </p:nvGrpSpPr>
        <p:grpSpPr>
          <a:xfrm>
            <a:off x="0" y="52173"/>
            <a:ext cx="9144000" cy="525947"/>
            <a:chOff x="3716977" y="98980"/>
            <a:chExt cx="5284519" cy="322399"/>
          </a:xfrm>
        </p:grpSpPr>
        <p:grpSp>
          <p:nvGrpSpPr>
            <p:cNvPr id="116" name="Группа 36"/>
            <p:cNvGrpSpPr/>
            <p:nvPr/>
          </p:nvGrpSpPr>
          <p:grpSpPr>
            <a:xfrm>
              <a:off x="3716977" y="98980"/>
              <a:ext cx="5284519" cy="301068"/>
              <a:chOff x="-3797613" y="1323353"/>
              <a:chExt cx="17035976" cy="970585"/>
            </a:xfrm>
          </p:grpSpPr>
          <p:sp>
            <p:nvSpPr>
              <p:cNvPr id="118" name="Freeform 8"/>
              <p:cNvSpPr>
                <a:spLocks noEditPoints="1"/>
              </p:cNvSpPr>
              <p:nvPr/>
            </p:nvSpPr>
            <p:spPr bwMode="auto">
              <a:xfrm>
                <a:off x="9328150" y="1665288"/>
                <a:ext cx="3619500" cy="628650"/>
              </a:xfrm>
              <a:custGeom>
                <a:avLst/>
                <a:gdLst/>
                <a:ahLst/>
                <a:cxnLst>
                  <a:cxn ang="0">
                    <a:pos x="358" y="45"/>
                  </a:cxn>
                  <a:cxn ang="0">
                    <a:pos x="344" y="40"/>
                  </a:cxn>
                  <a:cxn ang="0">
                    <a:pos x="315" y="58"/>
                  </a:cxn>
                  <a:cxn ang="0">
                    <a:pos x="307" y="41"/>
                  </a:cxn>
                  <a:cxn ang="0">
                    <a:pos x="304" y="0"/>
                  </a:cxn>
                  <a:cxn ang="0">
                    <a:pos x="295" y="41"/>
                  </a:cxn>
                  <a:cxn ang="0">
                    <a:pos x="287" y="1"/>
                  </a:cxn>
                  <a:cxn ang="0">
                    <a:pos x="277" y="3"/>
                  </a:cxn>
                  <a:cxn ang="0">
                    <a:pos x="236" y="41"/>
                  </a:cxn>
                  <a:cxn ang="0">
                    <a:pos x="199" y="36"/>
                  </a:cxn>
                  <a:cxn ang="0">
                    <a:pos x="175" y="58"/>
                  </a:cxn>
                  <a:cxn ang="0">
                    <a:pos x="148" y="27"/>
                  </a:cxn>
                  <a:cxn ang="0">
                    <a:pos x="132" y="43"/>
                  </a:cxn>
                  <a:cxn ang="0">
                    <a:pos x="115" y="40"/>
                  </a:cxn>
                  <a:cxn ang="0">
                    <a:pos x="103" y="58"/>
                  </a:cxn>
                  <a:cxn ang="0">
                    <a:pos x="72" y="43"/>
                  </a:cxn>
                  <a:cxn ang="0">
                    <a:pos x="64" y="34"/>
                  </a:cxn>
                  <a:cxn ang="0">
                    <a:pos x="63" y="34"/>
                  </a:cxn>
                  <a:cxn ang="0">
                    <a:pos x="57" y="35"/>
                  </a:cxn>
                  <a:cxn ang="0">
                    <a:pos x="52" y="56"/>
                  </a:cxn>
                  <a:cxn ang="0">
                    <a:pos x="35" y="58"/>
                  </a:cxn>
                  <a:cxn ang="0">
                    <a:pos x="7" y="63"/>
                  </a:cxn>
                  <a:cxn ang="0">
                    <a:pos x="380" y="66"/>
                  </a:cxn>
                  <a:cxn ang="0">
                    <a:pos x="65" y="43"/>
                  </a:cxn>
                  <a:cxn ang="0">
                    <a:pos x="63" y="46"/>
                  </a:cxn>
                  <a:cxn ang="0">
                    <a:pos x="64" y="41"/>
                  </a:cxn>
                  <a:cxn ang="0">
                    <a:pos x="63" y="35"/>
                  </a:cxn>
                  <a:cxn ang="0">
                    <a:pos x="63" y="41"/>
                  </a:cxn>
                  <a:cxn ang="0">
                    <a:pos x="53" y="56"/>
                  </a:cxn>
                  <a:cxn ang="0">
                    <a:pos x="62" y="39"/>
                  </a:cxn>
                  <a:cxn ang="0">
                    <a:pos x="59" y="52"/>
                  </a:cxn>
                  <a:cxn ang="0">
                    <a:pos x="70" y="51"/>
                  </a:cxn>
                  <a:cxn ang="0">
                    <a:pos x="187" y="58"/>
                  </a:cxn>
                  <a:cxn ang="0">
                    <a:pos x="189" y="45"/>
                  </a:cxn>
                  <a:cxn ang="0">
                    <a:pos x="194" y="58"/>
                  </a:cxn>
                  <a:cxn ang="0">
                    <a:pos x="199" y="54"/>
                  </a:cxn>
                  <a:cxn ang="0">
                    <a:pos x="191" y="58"/>
                  </a:cxn>
                  <a:cxn ang="0">
                    <a:pos x="205" y="58"/>
                  </a:cxn>
                  <a:cxn ang="0">
                    <a:pos x="208" y="58"/>
                  </a:cxn>
                  <a:cxn ang="0">
                    <a:pos x="201" y="58"/>
                  </a:cxn>
                  <a:cxn ang="0">
                    <a:pos x="208" y="52"/>
                  </a:cxn>
                  <a:cxn ang="0">
                    <a:pos x="212" y="44"/>
                  </a:cxn>
                  <a:cxn ang="0">
                    <a:pos x="219" y="58"/>
                  </a:cxn>
                  <a:cxn ang="0">
                    <a:pos x="221" y="58"/>
                  </a:cxn>
                  <a:cxn ang="0">
                    <a:pos x="215" y="58"/>
                  </a:cxn>
                  <a:cxn ang="0">
                    <a:pos x="227" y="58"/>
                  </a:cxn>
                  <a:cxn ang="0">
                    <a:pos x="230" y="58"/>
                  </a:cxn>
                  <a:cxn ang="0">
                    <a:pos x="224" y="58"/>
                  </a:cxn>
                  <a:cxn ang="0">
                    <a:pos x="230" y="52"/>
                  </a:cxn>
                  <a:cxn ang="0">
                    <a:pos x="236" y="44"/>
                  </a:cxn>
                  <a:cxn ang="0">
                    <a:pos x="247" y="41"/>
                  </a:cxn>
                  <a:cxn ang="0">
                    <a:pos x="262" y="41"/>
                  </a:cxn>
                  <a:cxn ang="0">
                    <a:pos x="267" y="41"/>
                  </a:cxn>
                  <a:cxn ang="0">
                    <a:pos x="361" y="49"/>
                  </a:cxn>
                </a:cxnLst>
                <a:rect l="0" t="0" r="r" b="b"/>
                <a:pathLst>
                  <a:path w="380" h="66">
                    <a:moveTo>
                      <a:pt x="377" y="53"/>
                    </a:moveTo>
                    <a:cubicBezTo>
                      <a:pt x="377" y="53"/>
                      <a:pt x="376" y="53"/>
                      <a:pt x="376" y="53"/>
                    </a:cubicBezTo>
                    <a:cubicBezTo>
                      <a:pt x="372" y="53"/>
                      <a:pt x="369" y="53"/>
                      <a:pt x="365" y="53"/>
                    </a:cubicBezTo>
                    <a:lnTo>
                      <a:pt x="365" y="47"/>
                    </a:lnTo>
                    <a:cubicBezTo>
                      <a:pt x="365" y="46"/>
                      <a:pt x="363" y="45"/>
                      <a:pt x="362" y="45"/>
                    </a:cubicBezTo>
                    <a:lnTo>
                      <a:pt x="358" y="45"/>
                    </a:lnTo>
                    <a:lnTo>
                      <a:pt x="358" y="44"/>
                    </a:lnTo>
                    <a:lnTo>
                      <a:pt x="352" y="40"/>
                    </a:lnTo>
                    <a:lnTo>
                      <a:pt x="351" y="40"/>
                    </a:lnTo>
                    <a:lnTo>
                      <a:pt x="351" y="44"/>
                    </a:lnTo>
                    <a:lnTo>
                      <a:pt x="345" y="40"/>
                    </a:lnTo>
                    <a:lnTo>
                      <a:pt x="344" y="40"/>
                    </a:lnTo>
                    <a:lnTo>
                      <a:pt x="344" y="44"/>
                    </a:lnTo>
                    <a:lnTo>
                      <a:pt x="339" y="40"/>
                    </a:lnTo>
                    <a:lnTo>
                      <a:pt x="339" y="33"/>
                    </a:lnTo>
                    <a:lnTo>
                      <a:pt x="318" y="33"/>
                    </a:lnTo>
                    <a:lnTo>
                      <a:pt x="318" y="58"/>
                    </a:lnTo>
                    <a:lnTo>
                      <a:pt x="315" y="58"/>
                    </a:lnTo>
                    <a:cubicBezTo>
                      <a:pt x="315" y="57"/>
                      <a:pt x="315" y="56"/>
                      <a:pt x="315" y="56"/>
                    </a:cubicBezTo>
                    <a:lnTo>
                      <a:pt x="315" y="56"/>
                    </a:lnTo>
                    <a:lnTo>
                      <a:pt x="315" y="42"/>
                    </a:lnTo>
                    <a:lnTo>
                      <a:pt x="315" y="42"/>
                    </a:lnTo>
                    <a:cubicBezTo>
                      <a:pt x="315" y="41"/>
                      <a:pt x="315" y="41"/>
                      <a:pt x="315" y="41"/>
                    </a:cubicBezTo>
                    <a:cubicBezTo>
                      <a:pt x="312" y="41"/>
                      <a:pt x="310" y="41"/>
                      <a:pt x="307" y="41"/>
                    </a:cubicBezTo>
                    <a:cubicBezTo>
                      <a:pt x="307" y="29"/>
                      <a:pt x="307" y="17"/>
                      <a:pt x="307" y="5"/>
                    </a:cubicBezTo>
                    <a:cubicBezTo>
                      <a:pt x="307" y="3"/>
                      <a:pt x="307" y="3"/>
                      <a:pt x="307" y="2"/>
                    </a:cubicBezTo>
                    <a:lnTo>
                      <a:pt x="307" y="2"/>
                    </a:lnTo>
                    <a:cubicBezTo>
                      <a:pt x="307" y="2"/>
                      <a:pt x="307" y="1"/>
                      <a:pt x="307" y="1"/>
                    </a:cubicBezTo>
                    <a:cubicBezTo>
                      <a:pt x="307" y="1"/>
                      <a:pt x="307" y="1"/>
                      <a:pt x="306" y="1"/>
                    </a:cubicBezTo>
                    <a:cubicBezTo>
                      <a:pt x="306" y="0"/>
                      <a:pt x="305" y="0"/>
                      <a:pt x="304" y="0"/>
                    </a:cubicBezTo>
                    <a:lnTo>
                      <a:pt x="299" y="0"/>
                    </a:lnTo>
                    <a:cubicBezTo>
                      <a:pt x="298" y="0"/>
                      <a:pt x="297" y="0"/>
                      <a:pt x="297" y="1"/>
                    </a:cubicBezTo>
                    <a:cubicBezTo>
                      <a:pt x="297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2"/>
                    </a:cubicBezTo>
                    <a:cubicBezTo>
                      <a:pt x="295" y="2"/>
                      <a:pt x="295" y="3"/>
                      <a:pt x="295" y="3"/>
                    </a:cubicBezTo>
                    <a:cubicBezTo>
                      <a:pt x="295" y="16"/>
                      <a:pt x="295" y="29"/>
                      <a:pt x="295" y="41"/>
                    </a:cubicBezTo>
                    <a:cubicBezTo>
                      <a:pt x="293" y="41"/>
                      <a:pt x="291" y="41"/>
                      <a:pt x="289" y="41"/>
                    </a:cubicBezTo>
                    <a:cubicBezTo>
                      <a:pt x="289" y="29"/>
                      <a:pt x="289" y="17"/>
                      <a:pt x="289" y="5"/>
                    </a:cubicBezTo>
                    <a:cubicBezTo>
                      <a:pt x="289" y="3"/>
                      <a:pt x="289" y="3"/>
                      <a:pt x="288" y="2"/>
                    </a:cubicBezTo>
                    <a:lnTo>
                      <a:pt x="288" y="2"/>
                    </a:lnTo>
                    <a:cubicBezTo>
                      <a:pt x="288" y="2"/>
                      <a:pt x="288" y="1"/>
                      <a:pt x="288" y="1"/>
                    </a:cubicBezTo>
                    <a:cubicBezTo>
                      <a:pt x="288" y="1"/>
                      <a:pt x="288" y="1"/>
                      <a:pt x="287" y="1"/>
                    </a:cubicBezTo>
                    <a:cubicBezTo>
                      <a:pt x="287" y="0"/>
                      <a:pt x="286" y="0"/>
                      <a:pt x="285" y="0"/>
                    </a:cubicBezTo>
                    <a:lnTo>
                      <a:pt x="280" y="0"/>
                    </a:lnTo>
                    <a:cubicBezTo>
                      <a:pt x="279" y="0"/>
                      <a:pt x="279" y="0"/>
                      <a:pt x="278" y="1"/>
                    </a:cubicBezTo>
                    <a:cubicBezTo>
                      <a:pt x="278" y="1"/>
                      <a:pt x="278" y="1"/>
                      <a:pt x="277" y="1"/>
                    </a:cubicBezTo>
                    <a:cubicBezTo>
                      <a:pt x="277" y="1"/>
                      <a:pt x="277" y="2"/>
                      <a:pt x="277" y="2"/>
                    </a:cubicBezTo>
                    <a:cubicBezTo>
                      <a:pt x="277" y="2"/>
                      <a:pt x="277" y="3"/>
                      <a:pt x="277" y="3"/>
                    </a:cubicBezTo>
                    <a:cubicBezTo>
                      <a:pt x="277" y="16"/>
                      <a:pt x="277" y="29"/>
                      <a:pt x="277" y="41"/>
                    </a:cubicBezTo>
                    <a:cubicBezTo>
                      <a:pt x="276" y="41"/>
                      <a:pt x="275" y="41"/>
                      <a:pt x="274" y="41"/>
                    </a:cubicBezTo>
                    <a:cubicBezTo>
                      <a:pt x="274" y="39"/>
                      <a:pt x="274" y="38"/>
                      <a:pt x="274" y="36"/>
                    </a:cubicBezTo>
                    <a:cubicBezTo>
                      <a:pt x="263" y="36"/>
                      <a:pt x="252" y="36"/>
                      <a:pt x="241" y="36"/>
                    </a:cubicBezTo>
                    <a:cubicBezTo>
                      <a:pt x="241" y="38"/>
                      <a:pt x="241" y="40"/>
                      <a:pt x="241" y="41"/>
                    </a:cubicBezTo>
                    <a:cubicBezTo>
                      <a:pt x="239" y="41"/>
                      <a:pt x="238" y="41"/>
                      <a:pt x="236" y="41"/>
                    </a:cubicBezTo>
                    <a:lnTo>
                      <a:pt x="236" y="43"/>
                    </a:lnTo>
                    <a:cubicBezTo>
                      <a:pt x="235" y="43"/>
                      <a:pt x="233" y="43"/>
                      <a:pt x="231" y="43"/>
                    </a:cubicBezTo>
                    <a:cubicBezTo>
                      <a:pt x="230" y="39"/>
                      <a:pt x="226" y="36"/>
                      <a:pt x="222" y="36"/>
                    </a:cubicBezTo>
                    <a:cubicBezTo>
                      <a:pt x="217" y="36"/>
                      <a:pt x="213" y="39"/>
                      <a:pt x="212" y="43"/>
                    </a:cubicBezTo>
                    <a:lnTo>
                      <a:pt x="209" y="43"/>
                    </a:lnTo>
                    <a:cubicBezTo>
                      <a:pt x="208" y="39"/>
                      <a:pt x="204" y="36"/>
                      <a:pt x="199" y="36"/>
                    </a:cubicBezTo>
                    <a:cubicBezTo>
                      <a:pt x="194" y="36"/>
                      <a:pt x="190" y="39"/>
                      <a:pt x="190" y="44"/>
                    </a:cubicBezTo>
                    <a:lnTo>
                      <a:pt x="183" y="44"/>
                    </a:lnTo>
                    <a:cubicBezTo>
                      <a:pt x="182" y="44"/>
                      <a:pt x="181" y="45"/>
                      <a:pt x="181" y="46"/>
                    </a:cubicBezTo>
                    <a:lnTo>
                      <a:pt x="181" y="51"/>
                    </a:lnTo>
                    <a:cubicBezTo>
                      <a:pt x="178" y="51"/>
                      <a:pt x="175" y="53"/>
                      <a:pt x="175" y="56"/>
                    </a:cubicBezTo>
                    <a:lnTo>
                      <a:pt x="175" y="58"/>
                    </a:lnTo>
                    <a:lnTo>
                      <a:pt x="168" y="58"/>
                    </a:lnTo>
                    <a:lnTo>
                      <a:pt x="169" y="27"/>
                    </a:lnTo>
                    <a:lnTo>
                      <a:pt x="164" y="27"/>
                    </a:lnTo>
                    <a:lnTo>
                      <a:pt x="164" y="25"/>
                    </a:lnTo>
                    <a:lnTo>
                      <a:pt x="148" y="25"/>
                    </a:lnTo>
                    <a:lnTo>
                      <a:pt x="148" y="27"/>
                    </a:lnTo>
                    <a:lnTo>
                      <a:pt x="143" y="27"/>
                    </a:lnTo>
                    <a:lnTo>
                      <a:pt x="143" y="51"/>
                    </a:lnTo>
                    <a:lnTo>
                      <a:pt x="136" y="51"/>
                    </a:lnTo>
                    <a:lnTo>
                      <a:pt x="136" y="53"/>
                    </a:lnTo>
                    <a:lnTo>
                      <a:pt x="132" y="53"/>
                    </a:lnTo>
                    <a:lnTo>
                      <a:pt x="132" y="43"/>
                    </a:lnTo>
                    <a:lnTo>
                      <a:pt x="131" y="43"/>
                    </a:lnTo>
                    <a:lnTo>
                      <a:pt x="129" y="43"/>
                    </a:lnTo>
                    <a:lnTo>
                      <a:pt x="129" y="53"/>
                    </a:lnTo>
                    <a:lnTo>
                      <a:pt x="126" y="53"/>
                    </a:lnTo>
                    <a:lnTo>
                      <a:pt x="126" y="42"/>
                    </a:lnTo>
                    <a:lnTo>
                      <a:pt x="115" y="40"/>
                    </a:lnTo>
                    <a:lnTo>
                      <a:pt x="115" y="42"/>
                    </a:lnTo>
                    <a:lnTo>
                      <a:pt x="115" y="44"/>
                    </a:lnTo>
                    <a:lnTo>
                      <a:pt x="105" y="45"/>
                    </a:lnTo>
                    <a:lnTo>
                      <a:pt x="105" y="51"/>
                    </a:lnTo>
                    <a:lnTo>
                      <a:pt x="105" y="58"/>
                    </a:lnTo>
                    <a:lnTo>
                      <a:pt x="103" y="58"/>
                    </a:lnTo>
                    <a:lnTo>
                      <a:pt x="98" y="53"/>
                    </a:lnTo>
                    <a:lnTo>
                      <a:pt x="81" y="47"/>
                    </a:lnTo>
                    <a:cubicBezTo>
                      <a:pt x="77" y="48"/>
                      <a:pt x="78" y="49"/>
                      <a:pt x="74" y="50"/>
                    </a:cubicBezTo>
                    <a:lnTo>
                      <a:pt x="74" y="47"/>
                    </a:lnTo>
                    <a:lnTo>
                      <a:pt x="72" y="47"/>
                    </a:lnTo>
                    <a:lnTo>
                      <a:pt x="72" y="43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65" y="38"/>
                    </a:lnTo>
                    <a:lnTo>
                      <a:pt x="64" y="34"/>
                    </a:ln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lnTo>
                      <a:pt x="62" y="37"/>
                    </a:lnTo>
                    <a:lnTo>
                      <a:pt x="62" y="37"/>
                    </a:lnTo>
                    <a:lnTo>
                      <a:pt x="62" y="37"/>
                    </a:lnTo>
                    <a:lnTo>
                      <a:pt x="57" y="35"/>
                    </a:lnTo>
                    <a:lnTo>
                      <a:pt x="58" y="32"/>
                    </a:lnTo>
                    <a:lnTo>
                      <a:pt x="56" y="28"/>
                    </a:lnTo>
                    <a:cubicBezTo>
                      <a:pt x="49" y="31"/>
                      <a:pt x="52" y="42"/>
                      <a:pt x="52" y="42"/>
                    </a:cubicBezTo>
                    <a:cubicBezTo>
                      <a:pt x="52" y="42"/>
                      <a:pt x="52" y="42"/>
                      <a:pt x="52" y="43"/>
                    </a:cubicBezTo>
                    <a:lnTo>
                      <a:pt x="52" y="46"/>
                    </a:lnTo>
                    <a:lnTo>
                      <a:pt x="52" y="56"/>
                    </a:lnTo>
                    <a:lnTo>
                      <a:pt x="48" y="58"/>
                    </a:lnTo>
                    <a:lnTo>
                      <a:pt x="37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5" y="58"/>
                    </a:lnTo>
                    <a:lnTo>
                      <a:pt x="26" y="58"/>
                    </a:lnTo>
                    <a:lnTo>
                      <a:pt x="13" y="58"/>
                    </a:lnTo>
                    <a:cubicBezTo>
                      <a:pt x="12" y="58"/>
                      <a:pt x="10" y="58"/>
                      <a:pt x="9" y="58"/>
                    </a:cubicBezTo>
                    <a:cubicBezTo>
                      <a:pt x="8" y="58"/>
                      <a:pt x="8" y="58"/>
                      <a:pt x="8" y="58"/>
                    </a:cubicBezTo>
                    <a:lnTo>
                      <a:pt x="0" y="63"/>
                    </a:lnTo>
                    <a:cubicBezTo>
                      <a:pt x="2" y="62"/>
                      <a:pt x="5" y="63"/>
                      <a:pt x="7" y="63"/>
                    </a:cubicBezTo>
                    <a:lnTo>
                      <a:pt x="26" y="66"/>
                    </a:lnTo>
                    <a:lnTo>
                      <a:pt x="51" y="66"/>
                    </a:lnTo>
                    <a:lnTo>
                      <a:pt x="152" y="66"/>
                    </a:lnTo>
                    <a:lnTo>
                      <a:pt x="334" y="66"/>
                    </a:lnTo>
                    <a:lnTo>
                      <a:pt x="347" y="66"/>
                    </a:lnTo>
                    <a:lnTo>
                      <a:pt x="380" y="66"/>
                    </a:lnTo>
                    <a:lnTo>
                      <a:pt x="380" y="56"/>
                    </a:lnTo>
                    <a:cubicBezTo>
                      <a:pt x="379" y="55"/>
                      <a:pt x="378" y="54"/>
                      <a:pt x="377" y="53"/>
                    </a:cubicBezTo>
                    <a:close/>
                    <a:moveTo>
                      <a:pt x="63" y="46"/>
                    </a:moveTo>
                    <a:lnTo>
                      <a:pt x="62" y="43"/>
                    </a:lnTo>
                    <a:lnTo>
                      <a:pt x="63" y="41"/>
                    </a:lnTo>
                    <a:lnTo>
                      <a:pt x="65" y="43"/>
                    </a:lnTo>
                    <a:lnTo>
                      <a:pt x="63" y="46"/>
                    </a:lnTo>
                    <a:close/>
                    <a:moveTo>
                      <a:pt x="66" y="44"/>
                    </a:moveTo>
                    <a:lnTo>
                      <a:pt x="67" y="51"/>
                    </a:lnTo>
                    <a:lnTo>
                      <a:pt x="64" y="46"/>
                    </a:lnTo>
                    <a:lnTo>
                      <a:pt x="66" y="44"/>
                    </a:lnTo>
                    <a:close/>
                    <a:moveTo>
                      <a:pt x="63" y="46"/>
                    </a:moveTo>
                    <a:lnTo>
                      <a:pt x="59" y="51"/>
                    </a:lnTo>
                    <a:lnTo>
                      <a:pt x="61" y="44"/>
                    </a:lnTo>
                    <a:lnTo>
                      <a:pt x="63" y="46"/>
                    </a:lnTo>
                    <a:close/>
                    <a:moveTo>
                      <a:pt x="65" y="40"/>
                    </a:moveTo>
                    <a:lnTo>
                      <a:pt x="65" y="42"/>
                    </a:lnTo>
                    <a:lnTo>
                      <a:pt x="64" y="41"/>
                    </a:lnTo>
                    <a:lnTo>
                      <a:pt x="64" y="40"/>
                    </a:lnTo>
                    <a:lnTo>
                      <a:pt x="65" y="40"/>
                    </a:lnTo>
                    <a:close/>
                    <a:moveTo>
                      <a:pt x="63" y="35"/>
                    </a:moveTo>
                    <a:lnTo>
                      <a:pt x="64" y="38"/>
                    </a:lnTo>
                    <a:lnTo>
                      <a:pt x="63" y="37"/>
                    </a:lnTo>
                    <a:lnTo>
                      <a:pt x="63" y="35"/>
                    </a:lnTo>
                    <a:close/>
                    <a:moveTo>
                      <a:pt x="64" y="40"/>
                    </a:moveTo>
                    <a:lnTo>
                      <a:pt x="63" y="40"/>
                    </a:lnTo>
                    <a:lnTo>
                      <a:pt x="63" y="39"/>
                    </a:lnTo>
                    <a:lnTo>
                      <a:pt x="64" y="40"/>
                    </a:lnTo>
                    <a:close/>
                    <a:moveTo>
                      <a:pt x="62" y="40"/>
                    </a:moveTo>
                    <a:lnTo>
                      <a:pt x="63" y="41"/>
                    </a:lnTo>
                    <a:lnTo>
                      <a:pt x="62" y="42"/>
                    </a:lnTo>
                    <a:lnTo>
                      <a:pt x="62" y="40"/>
                    </a:lnTo>
                    <a:close/>
                    <a:moveTo>
                      <a:pt x="56" y="55"/>
                    </a:moveTo>
                    <a:lnTo>
                      <a:pt x="55" y="55"/>
                    </a:lnTo>
                    <a:lnTo>
                      <a:pt x="55" y="56"/>
                    </a:lnTo>
                    <a:lnTo>
                      <a:pt x="53" y="56"/>
                    </a:lnTo>
                    <a:lnTo>
                      <a:pt x="53" y="46"/>
                    </a:lnTo>
                    <a:lnTo>
                      <a:pt x="53" y="42"/>
                    </a:lnTo>
                    <a:cubicBezTo>
                      <a:pt x="53" y="42"/>
                      <a:pt x="53" y="42"/>
                      <a:pt x="53" y="42"/>
                    </a:cubicBezTo>
                    <a:lnTo>
                      <a:pt x="56" y="37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58" y="55"/>
                    </a:lnTo>
                    <a:lnTo>
                      <a:pt x="56" y="55"/>
                    </a:lnTo>
                    <a:close/>
                    <a:moveTo>
                      <a:pt x="60" y="54"/>
                    </a:moveTo>
                    <a:lnTo>
                      <a:pt x="58" y="54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7" y="52"/>
                    </a:lnTo>
                    <a:lnTo>
                      <a:pt x="60" y="54"/>
                    </a:lnTo>
                    <a:close/>
                    <a:moveTo>
                      <a:pt x="72" y="47"/>
                    </a:moveTo>
                    <a:lnTo>
                      <a:pt x="70" y="47"/>
                    </a:lnTo>
                    <a:lnTo>
                      <a:pt x="70" y="51"/>
                    </a:lnTo>
                    <a:lnTo>
                      <a:pt x="68" y="52"/>
                    </a:lnTo>
                    <a:lnTo>
                      <a:pt x="65" y="40"/>
                    </a:lnTo>
                    <a:lnTo>
                      <a:pt x="72" y="43"/>
                    </a:lnTo>
                    <a:lnTo>
                      <a:pt x="72" y="47"/>
                    </a:lnTo>
                    <a:close/>
                    <a:moveTo>
                      <a:pt x="190" y="58"/>
                    </a:moveTo>
                    <a:lnTo>
                      <a:pt x="187" y="58"/>
                    </a:lnTo>
                    <a:lnTo>
                      <a:pt x="187" y="56"/>
                    </a:lnTo>
                    <a:cubicBezTo>
                      <a:pt x="187" y="53"/>
                      <a:pt x="185" y="51"/>
                      <a:pt x="182" y="51"/>
                    </a:cubicBezTo>
                    <a:lnTo>
                      <a:pt x="182" y="46"/>
                    </a:lnTo>
                    <a:cubicBezTo>
                      <a:pt x="182" y="45"/>
                      <a:pt x="183" y="45"/>
                      <a:pt x="183" y="45"/>
                    </a:cubicBezTo>
                    <a:lnTo>
                      <a:pt x="189" y="45"/>
                    </a:lnTo>
                    <a:cubicBezTo>
                      <a:pt x="189" y="45"/>
                      <a:pt x="189" y="45"/>
                      <a:pt x="189" y="45"/>
                    </a:cubicBezTo>
                    <a:cubicBezTo>
                      <a:pt x="189" y="45"/>
                      <a:pt x="189" y="46"/>
                      <a:pt x="190" y="46"/>
                    </a:cubicBezTo>
                    <a:lnTo>
                      <a:pt x="190" y="58"/>
                    </a:lnTo>
                    <a:close/>
                    <a:moveTo>
                      <a:pt x="194" y="58"/>
                    </a:moveTo>
                    <a:lnTo>
                      <a:pt x="196" y="57"/>
                    </a:lnTo>
                    <a:lnTo>
                      <a:pt x="197" y="58"/>
                    </a:lnTo>
                    <a:lnTo>
                      <a:pt x="194" y="58"/>
                    </a:lnTo>
                    <a:close/>
                    <a:moveTo>
                      <a:pt x="199" y="58"/>
                    </a:moveTo>
                    <a:lnTo>
                      <a:pt x="198" y="58"/>
                    </a:lnTo>
                    <a:lnTo>
                      <a:pt x="196" y="57"/>
                    </a:lnTo>
                    <a:lnTo>
                      <a:pt x="199" y="55"/>
                    </a:lnTo>
                    <a:lnTo>
                      <a:pt x="199" y="58"/>
                    </a:lnTo>
                    <a:close/>
                    <a:moveTo>
                      <a:pt x="199" y="54"/>
                    </a:moveTo>
                    <a:lnTo>
                      <a:pt x="196" y="56"/>
                    </a:lnTo>
                    <a:lnTo>
                      <a:pt x="191" y="52"/>
                    </a:lnTo>
                    <a:lnTo>
                      <a:pt x="191" y="53"/>
                    </a:lnTo>
                    <a:lnTo>
                      <a:pt x="195" y="57"/>
                    </a:lnTo>
                    <a:lnTo>
                      <a:pt x="193" y="58"/>
                    </a:lnTo>
                    <a:lnTo>
                      <a:pt x="191" y="58"/>
                    </a:lnTo>
                    <a:lnTo>
                      <a:pt x="191" y="50"/>
                    </a:lnTo>
                    <a:cubicBezTo>
                      <a:pt x="193" y="52"/>
                      <a:pt x="195" y="54"/>
                      <a:pt x="199" y="54"/>
                    </a:cubicBezTo>
                    <a:lnTo>
                      <a:pt x="199" y="54"/>
                    </a:lnTo>
                    <a:close/>
                    <a:moveTo>
                      <a:pt x="203" y="58"/>
                    </a:moveTo>
                    <a:lnTo>
                      <a:pt x="204" y="57"/>
                    </a:lnTo>
                    <a:lnTo>
                      <a:pt x="205" y="58"/>
                    </a:lnTo>
                    <a:lnTo>
                      <a:pt x="203" y="58"/>
                    </a:lnTo>
                    <a:close/>
                    <a:moveTo>
                      <a:pt x="208" y="58"/>
                    </a:moveTo>
                    <a:lnTo>
                      <a:pt x="206" y="58"/>
                    </a:lnTo>
                    <a:lnTo>
                      <a:pt x="204" y="56"/>
                    </a:lnTo>
                    <a:lnTo>
                      <a:pt x="208" y="53"/>
                    </a:lnTo>
                    <a:lnTo>
                      <a:pt x="208" y="58"/>
                    </a:lnTo>
                    <a:close/>
                    <a:moveTo>
                      <a:pt x="208" y="52"/>
                    </a:moveTo>
                    <a:lnTo>
                      <a:pt x="204" y="56"/>
                    </a:lnTo>
                    <a:lnTo>
                      <a:pt x="201" y="54"/>
                    </a:lnTo>
                    <a:lnTo>
                      <a:pt x="201" y="55"/>
                    </a:lnTo>
                    <a:lnTo>
                      <a:pt x="203" y="57"/>
                    </a:lnTo>
                    <a:lnTo>
                      <a:pt x="201" y="58"/>
                    </a:lnTo>
                    <a:lnTo>
                      <a:pt x="200" y="58"/>
                    </a:lnTo>
                    <a:lnTo>
                      <a:pt x="200" y="48"/>
                    </a:lnTo>
                    <a:cubicBezTo>
                      <a:pt x="201" y="53"/>
                      <a:pt x="202" y="54"/>
                      <a:pt x="202" y="54"/>
                    </a:cubicBezTo>
                    <a:lnTo>
                      <a:pt x="202" y="54"/>
                    </a:lnTo>
                    <a:cubicBezTo>
                      <a:pt x="204" y="53"/>
                      <a:pt x="207" y="52"/>
                      <a:pt x="208" y="50"/>
                    </a:cubicBezTo>
                    <a:lnTo>
                      <a:pt x="208" y="52"/>
                    </a:lnTo>
                    <a:close/>
                    <a:moveTo>
                      <a:pt x="212" y="58"/>
                    </a:moveTo>
                    <a:lnTo>
                      <a:pt x="209" y="58"/>
                    </a:lnTo>
                    <a:lnTo>
                      <a:pt x="209" y="46"/>
                    </a:lnTo>
                    <a:cubicBezTo>
                      <a:pt x="209" y="46"/>
                      <a:pt x="210" y="45"/>
                      <a:pt x="210" y="45"/>
                    </a:cubicBezTo>
                    <a:cubicBezTo>
                      <a:pt x="210" y="44"/>
                      <a:pt x="209" y="44"/>
                      <a:pt x="209" y="44"/>
                    </a:cubicBezTo>
                    <a:lnTo>
                      <a:pt x="212" y="44"/>
                    </a:lnTo>
                    <a:cubicBezTo>
                      <a:pt x="212" y="44"/>
                      <a:pt x="212" y="44"/>
                      <a:pt x="212" y="45"/>
                    </a:cubicBezTo>
                    <a:cubicBezTo>
                      <a:pt x="212" y="45"/>
                      <a:pt x="212" y="46"/>
                      <a:pt x="212" y="46"/>
                    </a:cubicBezTo>
                    <a:lnTo>
                      <a:pt x="212" y="58"/>
                    </a:lnTo>
                    <a:close/>
                    <a:moveTo>
                      <a:pt x="216" y="58"/>
                    </a:moveTo>
                    <a:lnTo>
                      <a:pt x="218" y="57"/>
                    </a:lnTo>
                    <a:lnTo>
                      <a:pt x="219" y="58"/>
                    </a:lnTo>
                    <a:lnTo>
                      <a:pt x="216" y="58"/>
                    </a:lnTo>
                    <a:close/>
                    <a:moveTo>
                      <a:pt x="221" y="58"/>
                    </a:moveTo>
                    <a:lnTo>
                      <a:pt x="220" y="58"/>
                    </a:lnTo>
                    <a:lnTo>
                      <a:pt x="219" y="57"/>
                    </a:lnTo>
                    <a:lnTo>
                      <a:pt x="221" y="55"/>
                    </a:lnTo>
                    <a:lnTo>
                      <a:pt x="221" y="58"/>
                    </a:lnTo>
                    <a:close/>
                    <a:moveTo>
                      <a:pt x="221" y="54"/>
                    </a:moveTo>
                    <a:lnTo>
                      <a:pt x="218" y="56"/>
                    </a:lnTo>
                    <a:lnTo>
                      <a:pt x="214" y="52"/>
                    </a:lnTo>
                    <a:lnTo>
                      <a:pt x="214" y="53"/>
                    </a:lnTo>
                    <a:lnTo>
                      <a:pt x="217" y="57"/>
                    </a:lnTo>
                    <a:lnTo>
                      <a:pt x="215" y="58"/>
                    </a:lnTo>
                    <a:lnTo>
                      <a:pt x="213" y="58"/>
                    </a:lnTo>
                    <a:lnTo>
                      <a:pt x="213" y="50"/>
                    </a:lnTo>
                    <a:cubicBezTo>
                      <a:pt x="215" y="52"/>
                      <a:pt x="218" y="54"/>
                      <a:pt x="221" y="54"/>
                    </a:cubicBezTo>
                    <a:close/>
                    <a:moveTo>
                      <a:pt x="225" y="58"/>
                    </a:moveTo>
                    <a:lnTo>
                      <a:pt x="226" y="57"/>
                    </a:lnTo>
                    <a:lnTo>
                      <a:pt x="227" y="58"/>
                    </a:lnTo>
                    <a:lnTo>
                      <a:pt x="225" y="58"/>
                    </a:lnTo>
                    <a:close/>
                    <a:moveTo>
                      <a:pt x="230" y="58"/>
                    </a:moveTo>
                    <a:lnTo>
                      <a:pt x="229" y="58"/>
                    </a:lnTo>
                    <a:lnTo>
                      <a:pt x="226" y="56"/>
                    </a:lnTo>
                    <a:lnTo>
                      <a:pt x="230" y="53"/>
                    </a:lnTo>
                    <a:lnTo>
                      <a:pt x="230" y="58"/>
                    </a:lnTo>
                    <a:close/>
                    <a:moveTo>
                      <a:pt x="230" y="52"/>
                    </a:moveTo>
                    <a:lnTo>
                      <a:pt x="226" y="56"/>
                    </a:lnTo>
                    <a:lnTo>
                      <a:pt x="223" y="54"/>
                    </a:lnTo>
                    <a:lnTo>
                      <a:pt x="223" y="55"/>
                    </a:lnTo>
                    <a:lnTo>
                      <a:pt x="225" y="57"/>
                    </a:lnTo>
                    <a:lnTo>
                      <a:pt x="224" y="58"/>
                    </a:lnTo>
                    <a:lnTo>
                      <a:pt x="222" y="58"/>
                    </a:lnTo>
                    <a:lnTo>
                      <a:pt x="222" y="48"/>
                    </a:lnTo>
                    <a:cubicBezTo>
                      <a:pt x="223" y="53"/>
                      <a:pt x="224" y="54"/>
                      <a:pt x="224" y="54"/>
                    </a:cubicBezTo>
                    <a:lnTo>
                      <a:pt x="224" y="54"/>
                    </a:lnTo>
                    <a:cubicBezTo>
                      <a:pt x="227" y="53"/>
                      <a:pt x="229" y="52"/>
                      <a:pt x="230" y="50"/>
                    </a:cubicBezTo>
                    <a:lnTo>
                      <a:pt x="230" y="52"/>
                    </a:lnTo>
                    <a:close/>
                    <a:moveTo>
                      <a:pt x="236" y="58"/>
                    </a:moveTo>
                    <a:lnTo>
                      <a:pt x="232" y="58"/>
                    </a:lnTo>
                    <a:lnTo>
                      <a:pt x="232" y="46"/>
                    </a:lnTo>
                    <a:cubicBezTo>
                      <a:pt x="232" y="46"/>
                      <a:pt x="232" y="45"/>
                      <a:pt x="232" y="45"/>
                    </a:cubicBezTo>
                    <a:cubicBezTo>
                      <a:pt x="232" y="45"/>
                      <a:pt x="232" y="44"/>
                      <a:pt x="232" y="44"/>
                    </a:cubicBezTo>
                    <a:cubicBezTo>
                      <a:pt x="233" y="44"/>
                      <a:pt x="235" y="44"/>
                      <a:pt x="236" y="44"/>
                    </a:cubicBezTo>
                    <a:lnTo>
                      <a:pt x="236" y="58"/>
                    </a:lnTo>
                    <a:close/>
                    <a:moveTo>
                      <a:pt x="247" y="41"/>
                    </a:moveTo>
                    <a:cubicBezTo>
                      <a:pt x="246" y="41"/>
                      <a:pt x="245" y="41"/>
                      <a:pt x="244" y="41"/>
                    </a:cubicBezTo>
                    <a:cubicBezTo>
                      <a:pt x="244" y="40"/>
                      <a:pt x="244" y="39"/>
                      <a:pt x="244" y="38"/>
                    </a:cubicBezTo>
                    <a:cubicBezTo>
                      <a:pt x="245" y="38"/>
                      <a:pt x="246" y="38"/>
                      <a:pt x="247" y="38"/>
                    </a:cubicBezTo>
                    <a:cubicBezTo>
                      <a:pt x="247" y="39"/>
                      <a:pt x="247" y="40"/>
                      <a:pt x="247" y="41"/>
                    </a:cubicBezTo>
                    <a:close/>
                    <a:moveTo>
                      <a:pt x="254" y="41"/>
                    </a:moveTo>
                    <a:cubicBezTo>
                      <a:pt x="253" y="41"/>
                      <a:pt x="253" y="41"/>
                      <a:pt x="252" y="41"/>
                    </a:cubicBezTo>
                    <a:cubicBezTo>
                      <a:pt x="252" y="40"/>
                      <a:pt x="252" y="39"/>
                      <a:pt x="252" y="38"/>
                    </a:cubicBezTo>
                    <a:cubicBezTo>
                      <a:pt x="253" y="38"/>
                      <a:pt x="253" y="38"/>
                      <a:pt x="254" y="38"/>
                    </a:cubicBezTo>
                    <a:cubicBezTo>
                      <a:pt x="254" y="39"/>
                      <a:pt x="254" y="40"/>
                      <a:pt x="254" y="41"/>
                    </a:cubicBezTo>
                    <a:close/>
                    <a:moveTo>
                      <a:pt x="262" y="41"/>
                    </a:moveTo>
                    <a:cubicBezTo>
                      <a:pt x="261" y="41"/>
                      <a:pt x="260" y="41"/>
                      <a:pt x="259" y="41"/>
                    </a:cubicBezTo>
                    <a:cubicBezTo>
                      <a:pt x="259" y="40"/>
                      <a:pt x="259" y="39"/>
                      <a:pt x="259" y="38"/>
                    </a:cubicBezTo>
                    <a:cubicBezTo>
                      <a:pt x="260" y="38"/>
                      <a:pt x="261" y="38"/>
                      <a:pt x="262" y="38"/>
                    </a:cubicBezTo>
                    <a:cubicBezTo>
                      <a:pt x="262" y="39"/>
                      <a:pt x="262" y="40"/>
                      <a:pt x="262" y="41"/>
                    </a:cubicBezTo>
                    <a:close/>
                    <a:moveTo>
                      <a:pt x="269" y="41"/>
                    </a:moveTo>
                    <a:cubicBezTo>
                      <a:pt x="268" y="41"/>
                      <a:pt x="268" y="41"/>
                      <a:pt x="267" y="41"/>
                    </a:cubicBezTo>
                    <a:cubicBezTo>
                      <a:pt x="267" y="40"/>
                      <a:pt x="267" y="39"/>
                      <a:pt x="267" y="38"/>
                    </a:cubicBezTo>
                    <a:cubicBezTo>
                      <a:pt x="267" y="38"/>
                      <a:pt x="268" y="38"/>
                      <a:pt x="269" y="38"/>
                    </a:cubicBezTo>
                    <a:cubicBezTo>
                      <a:pt x="269" y="39"/>
                      <a:pt x="269" y="40"/>
                      <a:pt x="269" y="41"/>
                    </a:cubicBezTo>
                    <a:close/>
                    <a:moveTo>
                      <a:pt x="364" y="53"/>
                    </a:moveTo>
                    <a:cubicBezTo>
                      <a:pt x="363" y="53"/>
                      <a:pt x="362" y="53"/>
                      <a:pt x="361" y="53"/>
                    </a:cubicBezTo>
                    <a:lnTo>
                      <a:pt x="361" y="49"/>
                    </a:lnTo>
                    <a:lnTo>
                      <a:pt x="358" y="49"/>
                    </a:lnTo>
                    <a:lnTo>
                      <a:pt x="358" y="46"/>
                    </a:lnTo>
                    <a:lnTo>
                      <a:pt x="362" y="46"/>
                    </a:lnTo>
                    <a:cubicBezTo>
                      <a:pt x="363" y="46"/>
                      <a:pt x="364" y="47"/>
                      <a:pt x="364" y="47"/>
                    </a:cubicBezTo>
                    <a:lnTo>
                      <a:pt x="364" y="53"/>
                    </a:lnTo>
                    <a:close/>
                  </a:path>
                </a:pathLst>
              </a:custGeom>
              <a:solidFill>
                <a:srgbClr val="55D7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  <p:sp>
            <p:nvSpPr>
              <p:cNvPr id="119" name="Прямоугольник 118"/>
              <p:cNvSpPr/>
              <p:nvPr/>
            </p:nvSpPr>
            <p:spPr>
              <a:xfrm>
                <a:off x="-3797613" y="2216029"/>
                <a:ext cx="17035976" cy="77909"/>
              </a:xfrm>
              <a:prstGeom prst="rect">
                <a:avLst/>
              </a:prstGeom>
              <a:solidFill>
                <a:srgbClr val="55D7B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2394"/>
              </a:p>
            </p:txBody>
          </p:sp>
          <p:sp>
            <p:nvSpPr>
              <p:cNvPr id="121" name="Freeform 117"/>
              <p:cNvSpPr>
                <a:spLocks/>
              </p:cNvSpPr>
              <p:nvPr/>
            </p:nvSpPr>
            <p:spPr bwMode="auto">
              <a:xfrm>
                <a:off x="9962092" y="1323353"/>
                <a:ext cx="789000" cy="380664"/>
              </a:xfrm>
              <a:custGeom>
                <a:avLst/>
                <a:gdLst>
                  <a:gd name="T0" fmla="*/ 43 w 1004"/>
                  <a:gd name="T1" fmla="*/ 68 h 485"/>
                  <a:gd name="T2" fmla="*/ 115 w 1004"/>
                  <a:gd name="T3" fmla="*/ 102 h 485"/>
                  <a:gd name="T4" fmla="*/ 197 w 1004"/>
                  <a:gd name="T5" fmla="*/ 137 h 485"/>
                  <a:gd name="T6" fmla="*/ 261 w 1004"/>
                  <a:gd name="T7" fmla="*/ 166 h 485"/>
                  <a:gd name="T8" fmla="*/ 323 w 1004"/>
                  <a:gd name="T9" fmla="*/ 193 h 485"/>
                  <a:gd name="T10" fmla="*/ 389 w 1004"/>
                  <a:gd name="T11" fmla="*/ 223 h 485"/>
                  <a:gd name="T12" fmla="*/ 397 w 1004"/>
                  <a:gd name="T13" fmla="*/ 234 h 485"/>
                  <a:gd name="T14" fmla="*/ 354 w 1004"/>
                  <a:gd name="T15" fmla="*/ 251 h 485"/>
                  <a:gd name="T16" fmla="*/ 342 w 1004"/>
                  <a:gd name="T17" fmla="*/ 260 h 485"/>
                  <a:gd name="T18" fmla="*/ 323 w 1004"/>
                  <a:gd name="T19" fmla="*/ 295 h 485"/>
                  <a:gd name="T20" fmla="*/ 309 w 1004"/>
                  <a:gd name="T21" fmla="*/ 302 h 485"/>
                  <a:gd name="T22" fmla="*/ 302 w 1004"/>
                  <a:gd name="T23" fmla="*/ 304 h 485"/>
                  <a:gd name="T24" fmla="*/ 313 w 1004"/>
                  <a:gd name="T25" fmla="*/ 311 h 485"/>
                  <a:gd name="T26" fmla="*/ 310 w 1004"/>
                  <a:gd name="T27" fmla="*/ 375 h 485"/>
                  <a:gd name="T28" fmla="*/ 298 w 1004"/>
                  <a:gd name="T29" fmla="*/ 400 h 485"/>
                  <a:gd name="T30" fmla="*/ 327 w 1004"/>
                  <a:gd name="T31" fmla="*/ 391 h 485"/>
                  <a:gd name="T32" fmla="*/ 311 w 1004"/>
                  <a:gd name="T33" fmla="*/ 412 h 485"/>
                  <a:gd name="T34" fmla="*/ 302 w 1004"/>
                  <a:gd name="T35" fmla="*/ 436 h 485"/>
                  <a:gd name="T36" fmla="*/ 330 w 1004"/>
                  <a:gd name="T37" fmla="*/ 456 h 485"/>
                  <a:gd name="T38" fmla="*/ 351 w 1004"/>
                  <a:gd name="T39" fmla="*/ 431 h 485"/>
                  <a:gd name="T40" fmla="*/ 377 w 1004"/>
                  <a:gd name="T41" fmla="*/ 442 h 485"/>
                  <a:gd name="T42" fmla="*/ 395 w 1004"/>
                  <a:gd name="T43" fmla="*/ 456 h 485"/>
                  <a:gd name="T44" fmla="*/ 414 w 1004"/>
                  <a:gd name="T45" fmla="*/ 460 h 485"/>
                  <a:gd name="T46" fmla="*/ 417 w 1004"/>
                  <a:gd name="T47" fmla="*/ 433 h 485"/>
                  <a:gd name="T48" fmla="*/ 419 w 1004"/>
                  <a:gd name="T49" fmla="*/ 458 h 485"/>
                  <a:gd name="T50" fmla="*/ 451 w 1004"/>
                  <a:gd name="T51" fmla="*/ 464 h 485"/>
                  <a:gd name="T52" fmla="*/ 434 w 1004"/>
                  <a:gd name="T53" fmla="*/ 423 h 485"/>
                  <a:gd name="T54" fmla="*/ 451 w 1004"/>
                  <a:gd name="T55" fmla="*/ 401 h 485"/>
                  <a:gd name="T56" fmla="*/ 470 w 1004"/>
                  <a:gd name="T57" fmla="*/ 430 h 485"/>
                  <a:gd name="T58" fmla="*/ 501 w 1004"/>
                  <a:gd name="T59" fmla="*/ 396 h 485"/>
                  <a:gd name="T60" fmla="*/ 514 w 1004"/>
                  <a:gd name="T61" fmla="*/ 354 h 485"/>
                  <a:gd name="T62" fmla="*/ 523 w 1004"/>
                  <a:gd name="T63" fmla="*/ 318 h 485"/>
                  <a:gd name="T64" fmla="*/ 548 w 1004"/>
                  <a:gd name="T65" fmla="*/ 320 h 485"/>
                  <a:gd name="T66" fmla="*/ 563 w 1004"/>
                  <a:gd name="T67" fmla="*/ 309 h 485"/>
                  <a:gd name="T68" fmla="*/ 599 w 1004"/>
                  <a:gd name="T69" fmla="*/ 317 h 485"/>
                  <a:gd name="T70" fmla="*/ 637 w 1004"/>
                  <a:gd name="T71" fmla="*/ 335 h 485"/>
                  <a:gd name="T72" fmla="*/ 687 w 1004"/>
                  <a:gd name="T73" fmla="*/ 356 h 485"/>
                  <a:gd name="T74" fmla="*/ 769 w 1004"/>
                  <a:gd name="T75" fmla="*/ 393 h 485"/>
                  <a:gd name="T76" fmla="*/ 809 w 1004"/>
                  <a:gd name="T77" fmla="*/ 411 h 485"/>
                  <a:gd name="T78" fmla="*/ 888 w 1004"/>
                  <a:gd name="T79" fmla="*/ 446 h 485"/>
                  <a:gd name="T80" fmla="*/ 972 w 1004"/>
                  <a:gd name="T81" fmla="*/ 485 h 485"/>
                  <a:gd name="T82" fmla="*/ 989 w 1004"/>
                  <a:gd name="T83" fmla="*/ 408 h 485"/>
                  <a:gd name="T84" fmla="*/ 1004 w 1004"/>
                  <a:gd name="T85" fmla="*/ 356 h 485"/>
                  <a:gd name="T86" fmla="*/ 941 w 1004"/>
                  <a:gd name="T87" fmla="*/ 333 h 485"/>
                  <a:gd name="T88" fmla="*/ 850 w 1004"/>
                  <a:gd name="T89" fmla="*/ 292 h 485"/>
                  <a:gd name="T90" fmla="*/ 722 w 1004"/>
                  <a:gd name="T91" fmla="*/ 242 h 485"/>
                  <a:gd name="T92" fmla="*/ 691 w 1004"/>
                  <a:gd name="T93" fmla="*/ 229 h 485"/>
                  <a:gd name="T94" fmla="*/ 575 w 1004"/>
                  <a:gd name="T95" fmla="*/ 178 h 485"/>
                  <a:gd name="T96" fmla="*/ 545 w 1004"/>
                  <a:gd name="T97" fmla="*/ 200 h 485"/>
                  <a:gd name="T98" fmla="*/ 527 w 1004"/>
                  <a:gd name="T99" fmla="*/ 188 h 485"/>
                  <a:gd name="T100" fmla="*/ 541 w 1004"/>
                  <a:gd name="T101" fmla="*/ 184 h 485"/>
                  <a:gd name="T102" fmla="*/ 525 w 1004"/>
                  <a:gd name="T103" fmla="*/ 169 h 485"/>
                  <a:gd name="T104" fmla="*/ 515 w 1004"/>
                  <a:gd name="T105" fmla="*/ 159 h 485"/>
                  <a:gd name="T106" fmla="*/ 507 w 1004"/>
                  <a:gd name="T107" fmla="*/ 174 h 485"/>
                  <a:gd name="T108" fmla="*/ 487 w 1004"/>
                  <a:gd name="T109" fmla="*/ 158 h 485"/>
                  <a:gd name="T110" fmla="*/ 469 w 1004"/>
                  <a:gd name="T111" fmla="*/ 136 h 485"/>
                  <a:gd name="T112" fmla="*/ 360 w 1004"/>
                  <a:gd name="T113" fmla="*/ 88 h 485"/>
                  <a:gd name="T114" fmla="*/ 303 w 1004"/>
                  <a:gd name="T115" fmla="*/ 67 h 485"/>
                  <a:gd name="T116" fmla="*/ 245 w 1004"/>
                  <a:gd name="T117" fmla="*/ 40 h 485"/>
                  <a:gd name="T118" fmla="*/ 145 w 1004"/>
                  <a:gd name="T119" fmla="*/ 1 h 485"/>
                  <a:gd name="T120" fmla="*/ 94 w 1004"/>
                  <a:gd name="T121" fmla="*/ 16 h 485"/>
                  <a:gd name="T122" fmla="*/ 10 w 1004"/>
                  <a:gd name="T123" fmla="*/ 45 h 485"/>
                  <a:gd name="T124" fmla="*/ 0 w 1004"/>
                  <a:gd name="T125" fmla="*/ 48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04" h="485">
                    <a:moveTo>
                      <a:pt x="5" y="52"/>
                    </a:moveTo>
                    <a:cubicBezTo>
                      <a:pt x="8" y="54"/>
                      <a:pt x="12" y="54"/>
                      <a:pt x="15" y="56"/>
                    </a:cubicBezTo>
                    <a:cubicBezTo>
                      <a:pt x="24" y="60"/>
                      <a:pt x="34" y="64"/>
                      <a:pt x="43" y="68"/>
                    </a:cubicBezTo>
                    <a:cubicBezTo>
                      <a:pt x="56" y="74"/>
                      <a:pt x="68" y="79"/>
                      <a:pt x="80" y="85"/>
                    </a:cubicBezTo>
                    <a:cubicBezTo>
                      <a:pt x="88" y="88"/>
                      <a:pt x="96" y="92"/>
                      <a:pt x="104" y="96"/>
                    </a:cubicBezTo>
                    <a:cubicBezTo>
                      <a:pt x="108" y="97"/>
                      <a:pt x="111" y="100"/>
                      <a:pt x="115" y="102"/>
                    </a:cubicBezTo>
                    <a:cubicBezTo>
                      <a:pt x="120" y="104"/>
                      <a:pt x="126" y="105"/>
                      <a:pt x="131" y="108"/>
                    </a:cubicBezTo>
                    <a:cubicBezTo>
                      <a:pt x="139" y="111"/>
                      <a:pt x="147" y="114"/>
                      <a:pt x="155" y="118"/>
                    </a:cubicBezTo>
                    <a:cubicBezTo>
                      <a:pt x="169" y="124"/>
                      <a:pt x="183" y="130"/>
                      <a:pt x="197" y="137"/>
                    </a:cubicBezTo>
                    <a:cubicBezTo>
                      <a:pt x="207" y="141"/>
                      <a:pt x="218" y="146"/>
                      <a:pt x="228" y="151"/>
                    </a:cubicBezTo>
                    <a:cubicBezTo>
                      <a:pt x="231" y="152"/>
                      <a:pt x="234" y="155"/>
                      <a:pt x="237" y="156"/>
                    </a:cubicBezTo>
                    <a:cubicBezTo>
                      <a:pt x="245" y="159"/>
                      <a:pt x="253" y="162"/>
                      <a:pt x="261" y="166"/>
                    </a:cubicBezTo>
                    <a:cubicBezTo>
                      <a:pt x="271" y="170"/>
                      <a:pt x="282" y="175"/>
                      <a:pt x="293" y="180"/>
                    </a:cubicBezTo>
                    <a:cubicBezTo>
                      <a:pt x="298" y="182"/>
                      <a:pt x="302" y="185"/>
                      <a:pt x="307" y="187"/>
                    </a:cubicBezTo>
                    <a:cubicBezTo>
                      <a:pt x="312" y="189"/>
                      <a:pt x="318" y="191"/>
                      <a:pt x="323" y="193"/>
                    </a:cubicBezTo>
                    <a:cubicBezTo>
                      <a:pt x="333" y="197"/>
                      <a:pt x="342" y="202"/>
                      <a:pt x="352" y="206"/>
                    </a:cubicBezTo>
                    <a:cubicBezTo>
                      <a:pt x="355" y="207"/>
                      <a:pt x="358" y="209"/>
                      <a:pt x="361" y="210"/>
                    </a:cubicBezTo>
                    <a:lnTo>
                      <a:pt x="389" y="223"/>
                    </a:lnTo>
                    <a:lnTo>
                      <a:pt x="391" y="225"/>
                    </a:lnTo>
                    <a:cubicBezTo>
                      <a:pt x="393" y="228"/>
                      <a:pt x="395" y="231"/>
                      <a:pt x="398" y="233"/>
                    </a:cubicBezTo>
                    <a:cubicBezTo>
                      <a:pt x="398" y="234"/>
                      <a:pt x="398" y="234"/>
                      <a:pt x="397" y="234"/>
                    </a:cubicBezTo>
                    <a:cubicBezTo>
                      <a:pt x="397" y="234"/>
                      <a:pt x="369" y="241"/>
                      <a:pt x="369" y="242"/>
                    </a:cubicBezTo>
                    <a:cubicBezTo>
                      <a:pt x="366" y="243"/>
                      <a:pt x="364" y="245"/>
                      <a:pt x="361" y="246"/>
                    </a:cubicBezTo>
                    <a:cubicBezTo>
                      <a:pt x="359" y="248"/>
                      <a:pt x="357" y="250"/>
                      <a:pt x="354" y="251"/>
                    </a:cubicBezTo>
                    <a:cubicBezTo>
                      <a:pt x="354" y="251"/>
                      <a:pt x="354" y="252"/>
                      <a:pt x="354" y="252"/>
                    </a:cubicBezTo>
                    <a:cubicBezTo>
                      <a:pt x="349" y="255"/>
                      <a:pt x="346" y="258"/>
                      <a:pt x="346" y="258"/>
                    </a:cubicBezTo>
                    <a:cubicBezTo>
                      <a:pt x="344" y="259"/>
                      <a:pt x="343" y="260"/>
                      <a:pt x="342" y="260"/>
                    </a:cubicBezTo>
                    <a:cubicBezTo>
                      <a:pt x="338" y="261"/>
                      <a:pt x="336" y="264"/>
                      <a:pt x="336" y="269"/>
                    </a:cubicBezTo>
                    <a:cubicBezTo>
                      <a:pt x="335" y="273"/>
                      <a:pt x="334" y="278"/>
                      <a:pt x="334" y="283"/>
                    </a:cubicBezTo>
                    <a:cubicBezTo>
                      <a:pt x="333" y="290"/>
                      <a:pt x="330" y="294"/>
                      <a:pt x="323" y="295"/>
                    </a:cubicBezTo>
                    <a:cubicBezTo>
                      <a:pt x="322" y="296"/>
                      <a:pt x="320" y="297"/>
                      <a:pt x="318" y="298"/>
                    </a:cubicBezTo>
                    <a:cubicBezTo>
                      <a:pt x="317" y="298"/>
                      <a:pt x="316" y="298"/>
                      <a:pt x="315" y="298"/>
                    </a:cubicBezTo>
                    <a:cubicBezTo>
                      <a:pt x="310" y="296"/>
                      <a:pt x="308" y="297"/>
                      <a:pt x="309" y="302"/>
                    </a:cubicBezTo>
                    <a:cubicBezTo>
                      <a:pt x="309" y="303"/>
                      <a:pt x="309" y="303"/>
                      <a:pt x="309" y="304"/>
                    </a:cubicBezTo>
                    <a:cubicBezTo>
                      <a:pt x="308" y="304"/>
                      <a:pt x="308" y="304"/>
                      <a:pt x="307" y="304"/>
                    </a:cubicBezTo>
                    <a:cubicBezTo>
                      <a:pt x="305" y="302"/>
                      <a:pt x="303" y="302"/>
                      <a:pt x="302" y="304"/>
                    </a:cubicBezTo>
                    <a:cubicBezTo>
                      <a:pt x="300" y="306"/>
                      <a:pt x="302" y="307"/>
                      <a:pt x="303" y="309"/>
                    </a:cubicBezTo>
                    <a:cubicBezTo>
                      <a:pt x="305" y="311"/>
                      <a:pt x="307" y="314"/>
                      <a:pt x="311" y="312"/>
                    </a:cubicBezTo>
                    <a:cubicBezTo>
                      <a:pt x="311" y="311"/>
                      <a:pt x="312" y="311"/>
                      <a:pt x="313" y="311"/>
                    </a:cubicBezTo>
                    <a:cubicBezTo>
                      <a:pt x="308" y="322"/>
                      <a:pt x="307" y="333"/>
                      <a:pt x="308" y="344"/>
                    </a:cubicBezTo>
                    <a:cubicBezTo>
                      <a:pt x="309" y="355"/>
                      <a:pt x="312" y="366"/>
                      <a:pt x="317" y="376"/>
                    </a:cubicBezTo>
                    <a:cubicBezTo>
                      <a:pt x="315" y="376"/>
                      <a:pt x="311" y="376"/>
                      <a:pt x="310" y="375"/>
                    </a:cubicBezTo>
                    <a:cubicBezTo>
                      <a:pt x="307" y="370"/>
                      <a:pt x="302" y="368"/>
                      <a:pt x="298" y="367"/>
                    </a:cubicBezTo>
                    <a:cubicBezTo>
                      <a:pt x="290" y="366"/>
                      <a:pt x="286" y="367"/>
                      <a:pt x="284" y="373"/>
                    </a:cubicBezTo>
                    <a:cubicBezTo>
                      <a:pt x="280" y="385"/>
                      <a:pt x="286" y="397"/>
                      <a:pt x="298" y="400"/>
                    </a:cubicBezTo>
                    <a:cubicBezTo>
                      <a:pt x="308" y="402"/>
                      <a:pt x="315" y="400"/>
                      <a:pt x="315" y="387"/>
                    </a:cubicBezTo>
                    <a:cubicBezTo>
                      <a:pt x="315" y="386"/>
                      <a:pt x="315" y="385"/>
                      <a:pt x="316" y="385"/>
                    </a:cubicBezTo>
                    <a:cubicBezTo>
                      <a:pt x="322" y="383"/>
                      <a:pt x="325" y="385"/>
                      <a:pt x="327" y="391"/>
                    </a:cubicBezTo>
                    <a:cubicBezTo>
                      <a:pt x="326" y="392"/>
                      <a:pt x="325" y="394"/>
                      <a:pt x="324" y="395"/>
                    </a:cubicBezTo>
                    <a:cubicBezTo>
                      <a:pt x="323" y="396"/>
                      <a:pt x="322" y="397"/>
                      <a:pt x="320" y="398"/>
                    </a:cubicBezTo>
                    <a:cubicBezTo>
                      <a:pt x="312" y="399"/>
                      <a:pt x="309" y="404"/>
                      <a:pt x="311" y="412"/>
                    </a:cubicBezTo>
                    <a:cubicBezTo>
                      <a:pt x="311" y="414"/>
                      <a:pt x="312" y="417"/>
                      <a:pt x="311" y="419"/>
                    </a:cubicBezTo>
                    <a:cubicBezTo>
                      <a:pt x="308" y="424"/>
                      <a:pt x="305" y="429"/>
                      <a:pt x="302" y="433"/>
                    </a:cubicBezTo>
                    <a:cubicBezTo>
                      <a:pt x="301" y="434"/>
                      <a:pt x="301" y="436"/>
                      <a:pt x="302" y="436"/>
                    </a:cubicBezTo>
                    <a:cubicBezTo>
                      <a:pt x="304" y="440"/>
                      <a:pt x="306" y="443"/>
                      <a:pt x="311" y="444"/>
                    </a:cubicBezTo>
                    <a:cubicBezTo>
                      <a:pt x="314" y="444"/>
                      <a:pt x="316" y="446"/>
                      <a:pt x="317" y="447"/>
                    </a:cubicBezTo>
                    <a:cubicBezTo>
                      <a:pt x="322" y="450"/>
                      <a:pt x="326" y="453"/>
                      <a:pt x="330" y="456"/>
                    </a:cubicBezTo>
                    <a:cubicBezTo>
                      <a:pt x="333" y="459"/>
                      <a:pt x="336" y="458"/>
                      <a:pt x="338" y="455"/>
                    </a:cubicBezTo>
                    <a:cubicBezTo>
                      <a:pt x="339" y="452"/>
                      <a:pt x="340" y="448"/>
                      <a:pt x="342" y="445"/>
                    </a:cubicBezTo>
                    <a:cubicBezTo>
                      <a:pt x="345" y="440"/>
                      <a:pt x="348" y="436"/>
                      <a:pt x="351" y="431"/>
                    </a:cubicBezTo>
                    <a:cubicBezTo>
                      <a:pt x="352" y="433"/>
                      <a:pt x="353" y="435"/>
                      <a:pt x="354" y="436"/>
                    </a:cubicBezTo>
                    <a:cubicBezTo>
                      <a:pt x="359" y="440"/>
                      <a:pt x="364" y="442"/>
                      <a:pt x="370" y="441"/>
                    </a:cubicBezTo>
                    <a:cubicBezTo>
                      <a:pt x="372" y="441"/>
                      <a:pt x="375" y="441"/>
                      <a:pt x="377" y="442"/>
                    </a:cubicBezTo>
                    <a:cubicBezTo>
                      <a:pt x="382" y="444"/>
                      <a:pt x="386" y="446"/>
                      <a:pt x="391" y="448"/>
                    </a:cubicBezTo>
                    <a:cubicBezTo>
                      <a:pt x="392" y="449"/>
                      <a:pt x="393" y="450"/>
                      <a:pt x="394" y="451"/>
                    </a:cubicBezTo>
                    <a:cubicBezTo>
                      <a:pt x="395" y="452"/>
                      <a:pt x="395" y="454"/>
                      <a:pt x="395" y="456"/>
                    </a:cubicBezTo>
                    <a:cubicBezTo>
                      <a:pt x="396" y="462"/>
                      <a:pt x="400" y="465"/>
                      <a:pt x="407" y="463"/>
                    </a:cubicBezTo>
                    <a:cubicBezTo>
                      <a:pt x="409" y="463"/>
                      <a:pt x="410" y="462"/>
                      <a:pt x="412" y="461"/>
                    </a:cubicBezTo>
                    <a:cubicBezTo>
                      <a:pt x="413" y="460"/>
                      <a:pt x="413" y="460"/>
                      <a:pt x="414" y="460"/>
                    </a:cubicBezTo>
                    <a:cubicBezTo>
                      <a:pt x="419" y="455"/>
                      <a:pt x="421" y="446"/>
                      <a:pt x="416" y="444"/>
                    </a:cubicBezTo>
                    <a:cubicBezTo>
                      <a:pt x="412" y="440"/>
                      <a:pt x="413" y="438"/>
                      <a:pt x="416" y="435"/>
                    </a:cubicBezTo>
                    <a:cubicBezTo>
                      <a:pt x="416" y="435"/>
                      <a:pt x="416" y="434"/>
                      <a:pt x="417" y="433"/>
                    </a:cubicBezTo>
                    <a:cubicBezTo>
                      <a:pt x="418" y="433"/>
                      <a:pt x="419" y="432"/>
                      <a:pt x="420" y="433"/>
                    </a:cubicBezTo>
                    <a:cubicBezTo>
                      <a:pt x="422" y="435"/>
                      <a:pt x="424" y="437"/>
                      <a:pt x="423" y="440"/>
                    </a:cubicBezTo>
                    <a:cubicBezTo>
                      <a:pt x="422" y="446"/>
                      <a:pt x="420" y="452"/>
                      <a:pt x="419" y="458"/>
                    </a:cubicBezTo>
                    <a:cubicBezTo>
                      <a:pt x="419" y="464"/>
                      <a:pt x="427" y="472"/>
                      <a:pt x="435" y="473"/>
                    </a:cubicBezTo>
                    <a:cubicBezTo>
                      <a:pt x="440" y="473"/>
                      <a:pt x="443" y="472"/>
                      <a:pt x="448" y="470"/>
                    </a:cubicBezTo>
                    <a:cubicBezTo>
                      <a:pt x="449" y="470"/>
                      <a:pt x="451" y="465"/>
                      <a:pt x="451" y="464"/>
                    </a:cubicBezTo>
                    <a:cubicBezTo>
                      <a:pt x="455" y="455"/>
                      <a:pt x="450" y="444"/>
                      <a:pt x="441" y="442"/>
                    </a:cubicBezTo>
                    <a:cubicBezTo>
                      <a:pt x="433" y="439"/>
                      <a:pt x="431" y="435"/>
                      <a:pt x="433" y="428"/>
                    </a:cubicBezTo>
                    <a:cubicBezTo>
                      <a:pt x="433" y="426"/>
                      <a:pt x="433" y="425"/>
                      <a:pt x="434" y="423"/>
                    </a:cubicBezTo>
                    <a:cubicBezTo>
                      <a:pt x="435" y="419"/>
                      <a:pt x="436" y="416"/>
                      <a:pt x="440" y="414"/>
                    </a:cubicBezTo>
                    <a:cubicBezTo>
                      <a:pt x="441" y="414"/>
                      <a:pt x="442" y="413"/>
                      <a:pt x="443" y="412"/>
                    </a:cubicBezTo>
                    <a:cubicBezTo>
                      <a:pt x="446" y="408"/>
                      <a:pt x="448" y="405"/>
                      <a:pt x="451" y="401"/>
                    </a:cubicBezTo>
                    <a:cubicBezTo>
                      <a:pt x="452" y="402"/>
                      <a:pt x="452" y="402"/>
                      <a:pt x="452" y="403"/>
                    </a:cubicBezTo>
                    <a:cubicBezTo>
                      <a:pt x="454" y="412"/>
                      <a:pt x="459" y="421"/>
                      <a:pt x="464" y="429"/>
                    </a:cubicBezTo>
                    <a:cubicBezTo>
                      <a:pt x="466" y="432"/>
                      <a:pt x="468" y="433"/>
                      <a:pt x="470" y="430"/>
                    </a:cubicBezTo>
                    <a:cubicBezTo>
                      <a:pt x="474" y="426"/>
                      <a:pt x="477" y="422"/>
                      <a:pt x="481" y="418"/>
                    </a:cubicBezTo>
                    <a:lnTo>
                      <a:pt x="481" y="418"/>
                    </a:lnTo>
                    <a:cubicBezTo>
                      <a:pt x="485" y="414"/>
                      <a:pt x="501" y="396"/>
                      <a:pt x="501" y="396"/>
                    </a:cubicBezTo>
                    <a:cubicBezTo>
                      <a:pt x="500" y="396"/>
                      <a:pt x="516" y="379"/>
                      <a:pt x="521" y="374"/>
                    </a:cubicBezTo>
                    <a:cubicBezTo>
                      <a:pt x="524" y="371"/>
                      <a:pt x="524" y="369"/>
                      <a:pt x="522" y="367"/>
                    </a:cubicBezTo>
                    <a:cubicBezTo>
                      <a:pt x="519" y="363"/>
                      <a:pt x="516" y="359"/>
                      <a:pt x="514" y="354"/>
                    </a:cubicBezTo>
                    <a:cubicBezTo>
                      <a:pt x="511" y="347"/>
                      <a:pt x="509" y="340"/>
                      <a:pt x="508" y="332"/>
                    </a:cubicBezTo>
                    <a:cubicBezTo>
                      <a:pt x="508" y="329"/>
                      <a:pt x="509" y="327"/>
                      <a:pt x="512" y="327"/>
                    </a:cubicBezTo>
                    <a:cubicBezTo>
                      <a:pt x="517" y="325"/>
                      <a:pt x="521" y="322"/>
                      <a:pt x="523" y="318"/>
                    </a:cubicBezTo>
                    <a:cubicBezTo>
                      <a:pt x="524" y="316"/>
                      <a:pt x="526" y="315"/>
                      <a:pt x="527" y="315"/>
                    </a:cubicBezTo>
                    <a:cubicBezTo>
                      <a:pt x="532" y="317"/>
                      <a:pt x="537" y="319"/>
                      <a:pt x="543" y="320"/>
                    </a:cubicBezTo>
                    <a:cubicBezTo>
                      <a:pt x="544" y="321"/>
                      <a:pt x="546" y="320"/>
                      <a:pt x="548" y="320"/>
                    </a:cubicBezTo>
                    <a:cubicBezTo>
                      <a:pt x="549" y="319"/>
                      <a:pt x="551" y="317"/>
                      <a:pt x="552" y="316"/>
                    </a:cubicBezTo>
                    <a:cubicBezTo>
                      <a:pt x="553" y="314"/>
                      <a:pt x="555" y="313"/>
                      <a:pt x="558" y="313"/>
                    </a:cubicBezTo>
                    <a:cubicBezTo>
                      <a:pt x="561" y="314"/>
                      <a:pt x="562" y="312"/>
                      <a:pt x="563" y="309"/>
                    </a:cubicBezTo>
                    <a:cubicBezTo>
                      <a:pt x="563" y="308"/>
                      <a:pt x="563" y="306"/>
                      <a:pt x="563" y="305"/>
                    </a:cubicBezTo>
                    <a:cubicBezTo>
                      <a:pt x="564" y="302"/>
                      <a:pt x="565" y="301"/>
                      <a:pt x="568" y="303"/>
                    </a:cubicBezTo>
                    <a:cubicBezTo>
                      <a:pt x="578" y="307"/>
                      <a:pt x="589" y="312"/>
                      <a:pt x="599" y="317"/>
                    </a:cubicBezTo>
                    <a:cubicBezTo>
                      <a:pt x="608" y="321"/>
                      <a:pt x="618" y="323"/>
                      <a:pt x="625" y="330"/>
                    </a:cubicBezTo>
                    <a:cubicBezTo>
                      <a:pt x="625" y="330"/>
                      <a:pt x="626" y="331"/>
                      <a:pt x="626" y="331"/>
                    </a:cubicBezTo>
                    <a:cubicBezTo>
                      <a:pt x="630" y="332"/>
                      <a:pt x="633" y="334"/>
                      <a:pt x="637" y="335"/>
                    </a:cubicBezTo>
                    <a:cubicBezTo>
                      <a:pt x="640" y="336"/>
                      <a:pt x="644" y="337"/>
                      <a:pt x="647" y="338"/>
                    </a:cubicBezTo>
                    <a:cubicBezTo>
                      <a:pt x="652" y="340"/>
                      <a:pt x="657" y="343"/>
                      <a:pt x="663" y="345"/>
                    </a:cubicBezTo>
                    <a:cubicBezTo>
                      <a:pt x="671" y="349"/>
                      <a:pt x="679" y="352"/>
                      <a:pt x="687" y="356"/>
                    </a:cubicBezTo>
                    <a:cubicBezTo>
                      <a:pt x="695" y="360"/>
                      <a:pt x="703" y="364"/>
                      <a:pt x="711" y="367"/>
                    </a:cubicBezTo>
                    <a:cubicBezTo>
                      <a:pt x="718" y="371"/>
                      <a:pt x="725" y="373"/>
                      <a:pt x="732" y="376"/>
                    </a:cubicBezTo>
                    <a:cubicBezTo>
                      <a:pt x="745" y="381"/>
                      <a:pt x="757" y="387"/>
                      <a:pt x="769" y="393"/>
                    </a:cubicBezTo>
                    <a:cubicBezTo>
                      <a:pt x="774" y="395"/>
                      <a:pt x="780" y="396"/>
                      <a:pt x="783" y="399"/>
                    </a:cubicBezTo>
                    <a:cubicBezTo>
                      <a:pt x="787" y="403"/>
                      <a:pt x="791" y="404"/>
                      <a:pt x="796" y="406"/>
                    </a:cubicBezTo>
                    <a:cubicBezTo>
                      <a:pt x="800" y="408"/>
                      <a:pt x="805" y="409"/>
                      <a:pt x="809" y="411"/>
                    </a:cubicBezTo>
                    <a:cubicBezTo>
                      <a:pt x="817" y="414"/>
                      <a:pt x="825" y="418"/>
                      <a:pt x="833" y="421"/>
                    </a:cubicBezTo>
                    <a:cubicBezTo>
                      <a:pt x="843" y="425"/>
                      <a:pt x="852" y="430"/>
                      <a:pt x="862" y="434"/>
                    </a:cubicBezTo>
                    <a:cubicBezTo>
                      <a:pt x="871" y="438"/>
                      <a:pt x="879" y="442"/>
                      <a:pt x="888" y="446"/>
                    </a:cubicBezTo>
                    <a:cubicBezTo>
                      <a:pt x="900" y="451"/>
                      <a:pt x="911" y="456"/>
                      <a:pt x="923" y="461"/>
                    </a:cubicBezTo>
                    <a:cubicBezTo>
                      <a:pt x="938" y="469"/>
                      <a:pt x="955" y="473"/>
                      <a:pt x="969" y="485"/>
                    </a:cubicBezTo>
                    <a:cubicBezTo>
                      <a:pt x="970" y="485"/>
                      <a:pt x="971" y="485"/>
                      <a:pt x="972" y="485"/>
                    </a:cubicBezTo>
                    <a:cubicBezTo>
                      <a:pt x="973" y="484"/>
                      <a:pt x="974" y="483"/>
                      <a:pt x="973" y="482"/>
                    </a:cubicBezTo>
                    <a:cubicBezTo>
                      <a:pt x="971" y="477"/>
                      <a:pt x="972" y="472"/>
                      <a:pt x="974" y="467"/>
                    </a:cubicBezTo>
                    <a:cubicBezTo>
                      <a:pt x="979" y="447"/>
                      <a:pt x="984" y="428"/>
                      <a:pt x="989" y="408"/>
                    </a:cubicBezTo>
                    <a:cubicBezTo>
                      <a:pt x="991" y="399"/>
                      <a:pt x="994" y="389"/>
                      <a:pt x="996" y="380"/>
                    </a:cubicBezTo>
                    <a:cubicBezTo>
                      <a:pt x="998" y="373"/>
                      <a:pt x="999" y="365"/>
                      <a:pt x="1004" y="359"/>
                    </a:cubicBezTo>
                    <a:cubicBezTo>
                      <a:pt x="1004" y="359"/>
                      <a:pt x="1004" y="357"/>
                      <a:pt x="1004" y="356"/>
                    </a:cubicBezTo>
                    <a:cubicBezTo>
                      <a:pt x="1003" y="355"/>
                      <a:pt x="1001" y="355"/>
                      <a:pt x="1000" y="355"/>
                    </a:cubicBezTo>
                    <a:cubicBezTo>
                      <a:pt x="997" y="354"/>
                      <a:pt x="994" y="355"/>
                      <a:pt x="992" y="354"/>
                    </a:cubicBezTo>
                    <a:cubicBezTo>
                      <a:pt x="975" y="347"/>
                      <a:pt x="958" y="340"/>
                      <a:pt x="941" y="333"/>
                    </a:cubicBezTo>
                    <a:cubicBezTo>
                      <a:pt x="916" y="323"/>
                      <a:pt x="891" y="312"/>
                      <a:pt x="866" y="302"/>
                    </a:cubicBezTo>
                    <a:cubicBezTo>
                      <a:pt x="862" y="300"/>
                      <a:pt x="857" y="298"/>
                      <a:pt x="854" y="293"/>
                    </a:cubicBezTo>
                    <a:cubicBezTo>
                      <a:pt x="854" y="292"/>
                      <a:pt x="852" y="292"/>
                      <a:pt x="850" y="292"/>
                    </a:cubicBezTo>
                    <a:cubicBezTo>
                      <a:pt x="847" y="291"/>
                      <a:pt x="843" y="292"/>
                      <a:pt x="840" y="290"/>
                    </a:cubicBezTo>
                    <a:cubicBezTo>
                      <a:pt x="817" y="281"/>
                      <a:pt x="795" y="272"/>
                      <a:pt x="772" y="263"/>
                    </a:cubicBezTo>
                    <a:cubicBezTo>
                      <a:pt x="756" y="256"/>
                      <a:pt x="739" y="249"/>
                      <a:pt x="722" y="242"/>
                    </a:cubicBezTo>
                    <a:cubicBezTo>
                      <a:pt x="718" y="240"/>
                      <a:pt x="713" y="238"/>
                      <a:pt x="711" y="234"/>
                    </a:cubicBezTo>
                    <a:cubicBezTo>
                      <a:pt x="710" y="233"/>
                      <a:pt x="709" y="232"/>
                      <a:pt x="708" y="232"/>
                    </a:cubicBezTo>
                    <a:cubicBezTo>
                      <a:pt x="702" y="234"/>
                      <a:pt x="697" y="231"/>
                      <a:pt x="691" y="229"/>
                    </a:cubicBezTo>
                    <a:cubicBezTo>
                      <a:pt x="674" y="222"/>
                      <a:pt x="657" y="214"/>
                      <a:pt x="640" y="207"/>
                    </a:cubicBezTo>
                    <a:cubicBezTo>
                      <a:pt x="622" y="199"/>
                      <a:pt x="604" y="192"/>
                      <a:pt x="586" y="185"/>
                    </a:cubicBezTo>
                    <a:cubicBezTo>
                      <a:pt x="582" y="183"/>
                      <a:pt x="578" y="182"/>
                      <a:pt x="575" y="178"/>
                    </a:cubicBezTo>
                    <a:cubicBezTo>
                      <a:pt x="574" y="175"/>
                      <a:pt x="572" y="176"/>
                      <a:pt x="570" y="178"/>
                    </a:cubicBezTo>
                    <a:cubicBezTo>
                      <a:pt x="568" y="180"/>
                      <a:pt x="566" y="182"/>
                      <a:pt x="563" y="184"/>
                    </a:cubicBezTo>
                    <a:cubicBezTo>
                      <a:pt x="557" y="189"/>
                      <a:pt x="551" y="194"/>
                      <a:pt x="545" y="200"/>
                    </a:cubicBezTo>
                    <a:cubicBezTo>
                      <a:pt x="544" y="200"/>
                      <a:pt x="542" y="201"/>
                      <a:pt x="541" y="201"/>
                    </a:cubicBezTo>
                    <a:cubicBezTo>
                      <a:pt x="536" y="199"/>
                      <a:pt x="532" y="197"/>
                      <a:pt x="528" y="196"/>
                    </a:cubicBezTo>
                    <a:cubicBezTo>
                      <a:pt x="524" y="194"/>
                      <a:pt x="526" y="191"/>
                      <a:pt x="527" y="188"/>
                    </a:cubicBezTo>
                    <a:cubicBezTo>
                      <a:pt x="527" y="186"/>
                      <a:pt x="528" y="187"/>
                      <a:pt x="530" y="186"/>
                    </a:cubicBezTo>
                    <a:cubicBezTo>
                      <a:pt x="533" y="186"/>
                      <a:pt x="535" y="186"/>
                      <a:pt x="537" y="185"/>
                    </a:cubicBezTo>
                    <a:cubicBezTo>
                      <a:pt x="538" y="185"/>
                      <a:pt x="539" y="184"/>
                      <a:pt x="541" y="184"/>
                    </a:cubicBezTo>
                    <a:cubicBezTo>
                      <a:pt x="546" y="182"/>
                      <a:pt x="547" y="179"/>
                      <a:pt x="545" y="174"/>
                    </a:cubicBezTo>
                    <a:cubicBezTo>
                      <a:pt x="544" y="170"/>
                      <a:pt x="541" y="168"/>
                      <a:pt x="537" y="170"/>
                    </a:cubicBezTo>
                    <a:cubicBezTo>
                      <a:pt x="532" y="172"/>
                      <a:pt x="528" y="171"/>
                      <a:pt x="525" y="169"/>
                    </a:cubicBezTo>
                    <a:cubicBezTo>
                      <a:pt x="523" y="168"/>
                      <a:pt x="522" y="167"/>
                      <a:pt x="521" y="167"/>
                    </a:cubicBezTo>
                    <a:cubicBezTo>
                      <a:pt x="518" y="167"/>
                      <a:pt x="518" y="166"/>
                      <a:pt x="518" y="164"/>
                    </a:cubicBezTo>
                    <a:cubicBezTo>
                      <a:pt x="519" y="161"/>
                      <a:pt x="518" y="160"/>
                      <a:pt x="515" y="159"/>
                    </a:cubicBezTo>
                    <a:cubicBezTo>
                      <a:pt x="512" y="158"/>
                      <a:pt x="509" y="157"/>
                      <a:pt x="507" y="160"/>
                    </a:cubicBezTo>
                    <a:cubicBezTo>
                      <a:pt x="506" y="164"/>
                      <a:pt x="503" y="167"/>
                      <a:pt x="506" y="171"/>
                    </a:cubicBezTo>
                    <a:cubicBezTo>
                      <a:pt x="507" y="171"/>
                      <a:pt x="507" y="172"/>
                      <a:pt x="507" y="174"/>
                    </a:cubicBezTo>
                    <a:cubicBezTo>
                      <a:pt x="501" y="172"/>
                      <a:pt x="496" y="171"/>
                      <a:pt x="490" y="170"/>
                    </a:cubicBezTo>
                    <a:cubicBezTo>
                      <a:pt x="490" y="170"/>
                      <a:pt x="489" y="168"/>
                      <a:pt x="489" y="168"/>
                    </a:cubicBezTo>
                    <a:cubicBezTo>
                      <a:pt x="488" y="164"/>
                      <a:pt x="488" y="161"/>
                      <a:pt x="487" y="158"/>
                    </a:cubicBezTo>
                    <a:cubicBezTo>
                      <a:pt x="486" y="153"/>
                      <a:pt x="484" y="148"/>
                      <a:pt x="483" y="143"/>
                    </a:cubicBezTo>
                    <a:cubicBezTo>
                      <a:pt x="483" y="138"/>
                      <a:pt x="482" y="138"/>
                      <a:pt x="478" y="138"/>
                    </a:cubicBezTo>
                    <a:cubicBezTo>
                      <a:pt x="475" y="138"/>
                      <a:pt x="472" y="137"/>
                      <a:pt x="469" y="136"/>
                    </a:cubicBezTo>
                    <a:cubicBezTo>
                      <a:pt x="456" y="131"/>
                      <a:pt x="443" y="126"/>
                      <a:pt x="430" y="120"/>
                    </a:cubicBezTo>
                    <a:cubicBezTo>
                      <a:pt x="411" y="112"/>
                      <a:pt x="391" y="104"/>
                      <a:pt x="371" y="96"/>
                    </a:cubicBezTo>
                    <a:cubicBezTo>
                      <a:pt x="367" y="94"/>
                      <a:pt x="363" y="92"/>
                      <a:pt x="360" y="88"/>
                    </a:cubicBezTo>
                    <a:cubicBezTo>
                      <a:pt x="360" y="87"/>
                      <a:pt x="358" y="87"/>
                      <a:pt x="357" y="87"/>
                    </a:cubicBezTo>
                    <a:cubicBezTo>
                      <a:pt x="352" y="88"/>
                      <a:pt x="348" y="86"/>
                      <a:pt x="343" y="84"/>
                    </a:cubicBezTo>
                    <a:cubicBezTo>
                      <a:pt x="330" y="78"/>
                      <a:pt x="316" y="73"/>
                      <a:pt x="303" y="67"/>
                    </a:cubicBezTo>
                    <a:cubicBezTo>
                      <a:pt x="289" y="61"/>
                      <a:pt x="276" y="56"/>
                      <a:pt x="262" y="50"/>
                    </a:cubicBezTo>
                    <a:cubicBezTo>
                      <a:pt x="257" y="48"/>
                      <a:pt x="251" y="46"/>
                      <a:pt x="247" y="41"/>
                    </a:cubicBezTo>
                    <a:cubicBezTo>
                      <a:pt x="247" y="40"/>
                      <a:pt x="246" y="40"/>
                      <a:pt x="245" y="40"/>
                    </a:cubicBezTo>
                    <a:cubicBezTo>
                      <a:pt x="237" y="41"/>
                      <a:pt x="230" y="37"/>
                      <a:pt x="223" y="34"/>
                    </a:cubicBezTo>
                    <a:cubicBezTo>
                      <a:pt x="212" y="30"/>
                      <a:pt x="202" y="25"/>
                      <a:pt x="191" y="20"/>
                    </a:cubicBezTo>
                    <a:cubicBezTo>
                      <a:pt x="175" y="14"/>
                      <a:pt x="160" y="8"/>
                      <a:pt x="145" y="1"/>
                    </a:cubicBezTo>
                    <a:cubicBezTo>
                      <a:pt x="141" y="0"/>
                      <a:pt x="139" y="0"/>
                      <a:pt x="136" y="1"/>
                    </a:cubicBezTo>
                    <a:cubicBezTo>
                      <a:pt x="132" y="3"/>
                      <a:pt x="129" y="4"/>
                      <a:pt x="125" y="6"/>
                    </a:cubicBezTo>
                    <a:cubicBezTo>
                      <a:pt x="115" y="9"/>
                      <a:pt x="104" y="13"/>
                      <a:pt x="94" y="16"/>
                    </a:cubicBezTo>
                    <a:cubicBezTo>
                      <a:pt x="83" y="20"/>
                      <a:pt x="71" y="24"/>
                      <a:pt x="59" y="28"/>
                    </a:cubicBezTo>
                    <a:cubicBezTo>
                      <a:pt x="47" y="32"/>
                      <a:pt x="35" y="37"/>
                      <a:pt x="23" y="41"/>
                    </a:cubicBezTo>
                    <a:cubicBezTo>
                      <a:pt x="18" y="42"/>
                      <a:pt x="14" y="44"/>
                      <a:pt x="10" y="45"/>
                    </a:cubicBezTo>
                    <a:cubicBezTo>
                      <a:pt x="8" y="45"/>
                      <a:pt x="7" y="44"/>
                      <a:pt x="5" y="44"/>
                    </a:cubicBezTo>
                    <a:cubicBezTo>
                      <a:pt x="4" y="44"/>
                      <a:pt x="3" y="43"/>
                      <a:pt x="2" y="44"/>
                    </a:cubicBezTo>
                    <a:cubicBezTo>
                      <a:pt x="1" y="45"/>
                      <a:pt x="0" y="47"/>
                      <a:pt x="0" y="48"/>
                    </a:cubicBezTo>
                    <a:cubicBezTo>
                      <a:pt x="1" y="49"/>
                      <a:pt x="3" y="51"/>
                      <a:pt x="5" y="52"/>
                    </a:cubicBezTo>
                    <a:close/>
                  </a:path>
                </a:pathLst>
              </a:custGeom>
              <a:solidFill>
                <a:srgbClr val="80D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</p:grpSp>
        <p:sp>
          <p:nvSpPr>
            <p:cNvPr id="117" name="Rectangle 115"/>
            <p:cNvSpPr>
              <a:spLocks noChangeArrowheads="1"/>
            </p:cNvSpPr>
            <p:nvPr/>
          </p:nvSpPr>
          <p:spPr bwMode="auto">
            <a:xfrm>
              <a:off x="3716977" y="410579"/>
              <a:ext cx="5284519" cy="10800"/>
            </a:xfrm>
            <a:prstGeom prst="rect">
              <a:avLst/>
            </a:prstGeom>
            <a:solidFill>
              <a:srgbClr val="97BBCD"/>
            </a:solidFill>
            <a:ln>
              <a:noFill/>
            </a:ln>
          </p:spPr>
          <p:txBody>
            <a:bodyPr vert="horz" wrap="square" lIns="104255" tIns="52128" rIns="104255" bIns="52128" numCol="1" anchor="t" anchorCtr="0" compatLnSpc="1">
              <a:prstTxWarp prst="textNoShape">
                <a:avLst/>
              </a:prstTxWarp>
            </a:bodyPr>
            <a:lstStyle/>
            <a:p>
              <a:endParaRPr lang="ru-RU" sz="2394"/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819150" y="117386"/>
            <a:ext cx="633412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Административная ответственность</a:t>
            </a:r>
            <a:endParaRPr lang="ru-RU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" name="Параллелограмм 21"/>
          <p:cNvSpPr/>
          <p:nvPr/>
        </p:nvSpPr>
        <p:spPr>
          <a:xfrm>
            <a:off x="8595360" y="1935"/>
            <a:ext cx="548640" cy="206090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8902" tIns="59452" rIns="118902" bIns="59452" rtlCol="0" anchor="ctr"/>
          <a:lstStyle/>
          <a:p>
            <a:pPr algn="ctr"/>
            <a:r>
              <a:rPr lang="ru-RU" sz="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14</a:t>
            </a:r>
            <a:endParaRPr lang="ru-RU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272441" y="669032"/>
            <a:ext cx="8740140" cy="44012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450000" algn="just"/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Частью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 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Статьи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7.3 </a:t>
            </a:r>
            <a:r>
              <a:rPr lang="ru-RU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Кодекса Российской Федерации об </a:t>
            </a:r>
            <a:r>
              <a:rPr lang="ru-RU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административных правонарушениях предусмотрена </a:t>
            </a:r>
            <a:r>
              <a:rPr lang="ru-RU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ответственность за </a:t>
            </a:r>
            <a:r>
              <a:rPr lang="ru-RU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пользование недрами </a:t>
            </a:r>
            <a:r>
              <a:rPr lang="ru-RU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без лицензии на пользование недрами</a:t>
            </a:r>
            <a:r>
              <a:rPr lang="ru-RU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pPr indent="450000" algn="just"/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 для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должностных лиц – в размере от 30 до 50 тысяч рублей;</a:t>
            </a:r>
          </a:p>
          <a:p>
            <a:pPr indent="450000" algn="just"/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</a:t>
            </a:r>
            <a:r>
              <a:rPr lang="ru-RU" sz="14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для юридических лиц – в размере от 800 тысяч до 1 миллиона рублей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indent="450000" algn="just"/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Частью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 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Статьи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7.3 </a:t>
            </a:r>
            <a:r>
              <a:rPr lang="ru-RU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Кодекса Российской Федерации об </a:t>
            </a:r>
            <a:r>
              <a:rPr lang="ru-RU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административных правонарушениях предусмотрена </a:t>
            </a:r>
            <a:r>
              <a:rPr lang="ru-RU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ответственность за </a:t>
            </a:r>
            <a:r>
              <a:rPr lang="ru-RU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пользование недрами </a:t>
            </a:r>
            <a:r>
              <a:rPr lang="ru-RU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 нарушением условий, предусмотренных лицензией на пользование </a:t>
            </a:r>
            <a:r>
              <a:rPr lang="ru-RU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недрами и </a:t>
            </a:r>
            <a:r>
              <a:rPr lang="ru-RU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(или) требований утвержденного в установленном порядке технического проекта</a:t>
            </a:r>
            <a:r>
              <a:rPr lang="ru-RU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pPr indent="450000" algn="just"/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 для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должностных лиц – в размере от 20 до 40 тысяч рублей;</a:t>
            </a:r>
          </a:p>
          <a:p>
            <a:pPr indent="450000" algn="just"/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</a:t>
            </a:r>
            <a:r>
              <a:rPr lang="ru-RU" sz="14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для юридических лиц – в размере от 300 тысяч до 500 тысяч рублей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indent="450000" algn="just"/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Статья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8.9 </a:t>
            </a:r>
            <a:r>
              <a:rPr lang="ru-RU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Кодекса Российской Федерации об административных правонарушениях </a:t>
            </a:r>
            <a:r>
              <a:rPr lang="ru-RU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устанавливает </a:t>
            </a:r>
            <a:r>
              <a:rPr lang="ru-RU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административную ответственность за </a:t>
            </a:r>
            <a:r>
              <a:rPr lang="ru-RU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нарушение требований </a:t>
            </a:r>
            <a:r>
              <a:rPr lang="ru-RU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 охране недр и гидроминеральных ресурсов:</a:t>
            </a:r>
          </a:p>
          <a:p>
            <a:pPr indent="450000" algn="just"/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для должностных лиц – в размере от 10 до 30 тысяч рублей;</a:t>
            </a:r>
          </a:p>
          <a:p>
            <a:pPr indent="450000" algn="just"/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для юридических лиц – в размере от 300 до 500 тысяч рублей.</a:t>
            </a:r>
          </a:p>
          <a:p>
            <a:pPr indent="450000" algn="just"/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Статья 8.10 </a:t>
            </a:r>
            <a:r>
              <a:rPr lang="ru-RU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Кодекса Российской Федерации об административных правонарушениях </a:t>
            </a:r>
            <a:r>
              <a:rPr lang="ru-RU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устанавливает </a:t>
            </a:r>
            <a:r>
              <a:rPr lang="ru-RU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административную ответственность за </a:t>
            </a:r>
            <a:r>
              <a:rPr lang="ru-RU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нарушение требований </a:t>
            </a:r>
            <a:r>
              <a:rPr lang="ru-RU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 рациональному использованию недр:</a:t>
            </a:r>
          </a:p>
          <a:p>
            <a:pPr indent="450000" algn="just"/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для должностных лиц – в размере от 10 до 50 тысяч рублей;</a:t>
            </a:r>
          </a:p>
          <a:p>
            <a:pPr indent="450000" algn="just"/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для юридических лиц – в размере от 800 до 1 миллиона рублей.</a:t>
            </a:r>
          </a:p>
        </p:txBody>
      </p:sp>
      <p:grpSp>
        <p:nvGrpSpPr>
          <p:cNvPr id="14" name="Группа 13"/>
          <p:cNvGrpSpPr/>
          <p:nvPr/>
        </p:nvGrpSpPr>
        <p:grpSpPr>
          <a:xfrm>
            <a:off x="0" y="0"/>
            <a:ext cx="564848" cy="700088"/>
            <a:chOff x="1546225" y="-3938587"/>
            <a:chExt cx="2335213" cy="2898774"/>
          </a:xfrm>
        </p:grpSpPr>
        <p:grpSp>
          <p:nvGrpSpPr>
            <p:cNvPr id="15" name="Группа 14"/>
            <p:cNvGrpSpPr/>
            <p:nvPr/>
          </p:nvGrpSpPr>
          <p:grpSpPr>
            <a:xfrm>
              <a:off x="1922463" y="-3897313"/>
              <a:ext cx="1582738" cy="2266950"/>
              <a:chOff x="1922463" y="-3897313"/>
              <a:chExt cx="1582738" cy="2266950"/>
            </a:xfrm>
          </p:grpSpPr>
          <p:sp>
            <p:nvSpPr>
              <p:cNvPr id="20" name="Freeform 173"/>
              <p:cNvSpPr>
                <a:spLocks noEditPoints="1"/>
              </p:cNvSpPr>
              <p:nvPr/>
            </p:nvSpPr>
            <p:spPr bwMode="auto">
              <a:xfrm>
                <a:off x="2427288" y="-2719388"/>
                <a:ext cx="576263" cy="801687"/>
              </a:xfrm>
              <a:custGeom>
                <a:avLst/>
                <a:gdLst>
                  <a:gd name="T0" fmla="*/ 113 w 153"/>
                  <a:gd name="T1" fmla="*/ 20 h 213"/>
                  <a:gd name="T2" fmla="*/ 108 w 153"/>
                  <a:gd name="T3" fmla="*/ 8 h 213"/>
                  <a:gd name="T4" fmla="*/ 96 w 153"/>
                  <a:gd name="T5" fmla="*/ 16 h 213"/>
                  <a:gd name="T6" fmla="*/ 84 w 153"/>
                  <a:gd name="T7" fmla="*/ 5 h 213"/>
                  <a:gd name="T8" fmla="*/ 77 w 153"/>
                  <a:gd name="T9" fmla="*/ 12 h 213"/>
                  <a:gd name="T10" fmla="*/ 75 w 153"/>
                  <a:gd name="T11" fmla="*/ 13 h 213"/>
                  <a:gd name="T12" fmla="*/ 59 w 153"/>
                  <a:gd name="T13" fmla="*/ 0 h 213"/>
                  <a:gd name="T14" fmla="*/ 48 w 153"/>
                  <a:gd name="T15" fmla="*/ 2 h 213"/>
                  <a:gd name="T16" fmla="*/ 42 w 153"/>
                  <a:gd name="T17" fmla="*/ 16 h 213"/>
                  <a:gd name="T18" fmla="*/ 7 w 153"/>
                  <a:gd name="T19" fmla="*/ 22 h 213"/>
                  <a:gd name="T20" fmla="*/ 0 w 153"/>
                  <a:gd name="T21" fmla="*/ 104 h 213"/>
                  <a:gd name="T22" fmla="*/ 1 w 153"/>
                  <a:gd name="T23" fmla="*/ 186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200 h 213"/>
                  <a:gd name="T30" fmla="*/ 153 w 153"/>
                  <a:gd name="T31" fmla="*/ 176 h 213"/>
                  <a:gd name="T32" fmla="*/ 145 w 153"/>
                  <a:gd name="T33" fmla="*/ 22 h 213"/>
                  <a:gd name="T34" fmla="*/ 92 w 153"/>
                  <a:gd name="T35" fmla="*/ 17 h 213"/>
                  <a:gd name="T36" fmla="*/ 73 w 153"/>
                  <a:gd name="T37" fmla="*/ 14 h 213"/>
                  <a:gd name="T38" fmla="*/ 73 w 153"/>
                  <a:gd name="T39" fmla="*/ 14 h 213"/>
                  <a:gd name="T40" fmla="*/ 47 w 153"/>
                  <a:gd name="T41" fmla="*/ 19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20 h 213"/>
                  <a:gd name="T48" fmla="*/ 46 w 153"/>
                  <a:gd name="T49" fmla="*/ 19 h 213"/>
                  <a:gd name="T50" fmla="*/ 46 w 153"/>
                  <a:gd name="T51" fmla="*/ 19 h 213"/>
                  <a:gd name="T52" fmla="*/ 147 w 153"/>
                  <a:gd name="T53" fmla="*/ 184 h 213"/>
                  <a:gd name="T54" fmla="*/ 110 w 153"/>
                  <a:gd name="T55" fmla="*/ 195 h 213"/>
                  <a:gd name="T56" fmla="*/ 75 w 153"/>
                  <a:gd name="T57" fmla="*/ 207 h 213"/>
                  <a:gd name="T58" fmla="*/ 21 w 153"/>
                  <a:gd name="T59" fmla="*/ 195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5" y="22"/>
                    </a:moveTo>
                    <a:cubicBezTo>
                      <a:pt x="132" y="21"/>
                      <a:pt x="121" y="20"/>
                      <a:pt x="113" y="20"/>
                    </a:cubicBezTo>
                    <a:cubicBezTo>
                      <a:pt x="112" y="17"/>
                      <a:pt x="111" y="14"/>
                      <a:pt x="110" y="12"/>
                    </a:cubicBezTo>
                    <a:cubicBezTo>
                      <a:pt x="109" y="11"/>
                      <a:pt x="108" y="10"/>
                      <a:pt x="108" y="8"/>
                    </a:cubicBezTo>
                    <a:cubicBezTo>
                      <a:pt x="107" y="7"/>
                      <a:pt x="106" y="5"/>
                      <a:pt x="105" y="2"/>
                    </a:cubicBezTo>
                    <a:cubicBezTo>
                      <a:pt x="102" y="7"/>
                      <a:pt x="99" y="11"/>
                      <a:pt x="96" y="16"/>
                    </a:cubicBezTo>
                    <a:cubicBezTo>
                      <a:pt x="95" y="10"/>
                      <a:pt x="95" y="5"/>
                      <a:pt x="94" y="0"/>
                    </a:cubicBezTo>
                    <a:cubicBezTo>
                      <a:pt x="90" y="2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6" y="12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6"/>
                    </a:cubicBezTo>
                    <a:cubicBezTo>
                      <a:pt x="54" y="11"/>
                      <a:pt x="51" y="7"/>
                      <a:pt x="48" y="2"/>
                    </a:cubicBezTo>
                    <a:cubicBezTo>
                      <a:pt x="48" y="3"/>
                      <a:pt x="47" y="4"/>
                      <a:pt x="47" y="4"/>
                    </a:cubicBezTo>
                    <a:cubicBezTo>
                      <a:pt x="45" y="8"/>
                      <a:pt x="43" y="12"/>
                      <a:pt x="42" y="16"/>
                    </a:cubicBezTo>
                    <a:cubicBezTo>
                      <a:pt x="41" y="17"/>
                      <a:pt x="41" y="18"/>
                      <a:pt x="41" y="20"/>
                    </a:cubicBezTo>
                    <a:cubicBezTo>
                      <a:pt x="32" y="20"/>
                      <a:pt x="21" y="21"/>
                      <a:pt x="7" y="22"/>
                    </a:cubicBezTo>
                    <a:cubicBezTo>
                      <a:pt x="1" y="22"/>
                      <a:pt x="0" y="23"/>
                      <a:pt x="0" y="30"/>
                    </a:cubicBezTo>
                    <a:cubicBezTo>
                      <a:pt x="0" y="54"/>
                      <a:pt x="0" y="79"/>
                      <a:pt x="0" y="104"/>
                    </a:cubicBezTo>
                    <a:cubicBezTo>
                      <a:pt x="0" y="127"/>
                      <a:pt x="0" y="151"/>
                      <a:pt x="0" y="175"/>
                    </a:cubicBezTo>
                    <a:cubicBezTo>
                      <a:pt x="0" y="179"/>
                      <a:pt x="0" y="182"/>
                      <a:pt x="1" y="186"/>
                    </a:cubicBezTo>
                    <a:cubicBezTo>
                      <a:pt x="2" y="195"/>
                      <a:pt x="7" y="200"/>
                      <a:pt x="17" y="200"/>
                    </a:cubicBezTo>
                    <a:cubicBezTo>
                      <a:pt x="25" y="200"/>
                      <a:pt x="34" y="200"/>
                      <a:pt x="43" y="200"/>
                    </a:cubicBezTo>
                    <a:cubicBezTo>
                      <a:pt x="54" y="200"/>
                      <a:pt x="66" y="203"/>
                      <a:pt x="75" y="212"/>
                    </a:cubicBezTo>
                    <a:cubicBezTo>
                      <a:pt x="75" y="213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200"/>
                    </a:cubicBezTo>
                    <a:cubicBezTo>
                      <a:pt x="121" y="200"/>
                      <a:pt x="129" y="200"/>
                      <a:pt x="138" y="200"/>
                    </a:cubicBezTo>
                    <a:cubicBezTo>
                      <a:pt x="144" y="200"/>
                      <a:pt x="150" y="195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2"/>
                      <a:pt x="145" y="22"/>
                    </a:cubicBezTo>
                    <a:close/>
                    <a:moveTo>
                      <a:pt x="113" y="20"/>
                    </a:moveTo>
                    <a:cubicBezTo>
                      <a:pt x="104" y="19"/>
                      <a:pt x="97" y="18"/>
                      <a:pt x="92" y="17"/>
                    </a:cubicBezTo>
                    <a:cubicBezTo>
                      <a:pt x="97" y="18"/>
                      <a:pt x="104" y="19"/>
                      <a:pt x="113" y="20"/>
                    </a:cubicBezTo>
                    <a:close/>
                    <a:moveTo>
                      <a:pt x="73" y="14"/>
                    </a:moveTo>
                    <a:cubicBezTo>
                      <a:pt x="73" y="14"/>
                      <a:pt x="72" y="14"/>
                      <a:pt x="72" y="14"/>
                    </a:cubicBezTo>
                    <a:cubicBezTo>
                      <a:pt x="72" y="14"/>
                      <a:pt x="73" y="14"/>
                      <a:pt x="73" y="14"/>
                    </a:cubicBezTo>
                    <a:close/>
                    <a:moveTo>
                      <a:pt x="49" y="19"/>
                    </a:moveTo>
                    <a:cubicBezTo>
                      <a:pt x="48" y="19"/>
                      <a:pt x="48" y="19"/>
                      <a:pt x="47" y="19"/>
                    </a:cubicBezTo>
                    <a:cubicBezTo>
                      <a:pt x="48" y="19"/>
                      <a:pt x="48" y="19"/>
                      <a:pt x="49" y="19"/>
                    </a:cubicBezTo>
                    <a:close/>
                    <a:moveTo>
                      <a:pt x="52" y="18"/>
                    </a:moveTo>
                    <a:cubicBezTo>
                      <a:pt x="51" y="18"/>
                      <a:pt x="50" y="18"/>
                      <a:pt x="50" y="18"/>
                    </a:cubicBezTo>
                    <a:cubicBezTo>
                      <a:pt x="50" y="18"/>
                      <a:pt x="51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20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6" y="19"/>
                    </a:moveTo>
                    <a:cubicBezTo>
                      <a:pt x="46" y="19"/>
                      <a:pt x="45" y="19"/>
                      <a:pt x="44" y="19"/>
                    </a:cubicBezTo>
                    <a:cubicBezTo>
                      <a:pt x="45" y="19"/>
                      <a:pt x="46" y="19"/>
                      <a:pt x="46" y="19"/>
                    </a:cubicBezTo>
                    <a:close/>
                    <a:moveTo>
                      <a:pt x="148" y="173"/>
                    </a:moveTo>
                    <a:cubicBezTo>
                      <a:pt x="148" y="176"/>
                      <a:pt x="147" y="180"/>
                      <a:pt x="147" y="184"/>
                    </a:cubicBezTo>
                    <a:cubicBezTo>
                      <a:pt x="145" y="190"/>
                      <a:pt x="140" y="195"/>
                      <a:pt x="134" y="195"/>
                    </a:cubicBezTo>
                    <a:cubicBezTo>
                      <a:pt x="126" y="195"/>
                      <a:pt x="118" y="195"/>
                      <a:pt x="110" y="195"/>
                    </a:cubicBezTo>
                    <a:cubicBezTo>
                      <a:pt x="98" y="195"/>
                      <a:pt x="87" y="197"/>
                      <a:pt x="78" y="207"/>
                    </a:cubicBezTo>
                    <a:cubicBezTo>
                      <a:pt x="77" y="207"/>
                      <a:pt x="75" y="207"/>
                      <a:pt x="75" y="207"/>
                    </a:cubicBezTo>
                    <a:cubicBezTo>
                      <a:pt x="67" y="198"/>
                      <a:pt x="56" y="195"/>
                      <a:pt x="45" y="195"/>
                    </a:cubicBezTo>
                    <a:cubicBezTo>
                      <a:pt x="37" y="195"/>
                      <a:pt x="29" y="195"/>
                      <a:pt x="21" y="195"/>
                    </a:cubicBezTo>
                    <a:cubicBezTo>
                      <a:pt x="12" y="195"/>
                      <a:pt x="7" y="191"/>
                      <a:pt x="6" y="182"/>
                    </a:cubicBezTo>
                    <a:cubicBezTo>
                      <a:pt x="5" y="178"/>
                      <a:pt x="5" y="175"/>
                      <a:pt x="5" y="171"/>
                    </a:cubicBezTo>
                    <a:cubicBezTo>
                      <a:pt x="5" y="149"/>
                      <a:pt x="5" y="127"/>
                      <a:pt x="5" y="104"/>
                    </a:cubicBezTo>
                    <a:cubicBezTo>
                      <a:pt x="5" y="81"/>
                      <a:pt x="5" y="58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" name="Freeform 174"/>
              <p:cNvSpPr>
                <a:spLocks/>
              </p:cNvSpPr>
              <p:nvPr/>
            </p:nvSpPr>
            <p:spPr bwMode="auto">
              <a:xfrm>
                <a:off x="2430463" y="-1928813"/>
                <a:ext cx="573088" cy="298450"/>
              </a:xfrm>
              <a:custGeom>
                <a:avLst/>
                <a:gdLst>
                  <a:gd name="T0" fmla="*/ 135 w 152"/>
                  <a:gd name="T1" fmla="*/ 19 h 79"/>
                  <a:gd name="T2" fmla="*/ 138 w 152"/>
                  <a:gd name="T3" fmla="*/ 7 h 79"/>
                  <a:gd name="T4" fmla="*/ 108 w 152"/>
                  <a:gd name="T5" fmla="*/ 1 h 79"/>
                  <a:gd name="T6" fmla="*/ 103 w 152"/>
                  <a:gd name="T7" fmla="*/ 3 h 79"/>
                  <a:gd name="T8" fmla="*/ 126 w 152"/>
                  <a:gd name="T9" fmla="*/ 17 h 79"/>
                  <a:gd name="T10" fmla="*/ 126 w 152"/>
                  <a:gd name="T11" fmla="*/ 25 h 79"/>
                  <a:gd name="T12" fmla="*/ 104 w 152"/>
                  <a:gd name="T13" fmla="*/ 7 h 79"/>
                  <a:gd name="T14" fmla="*/ 99 w 152"/>
                  <a:gd name="T15" fmla="*/ 9 h 79"/>
                  <a:gd name="T16" fmla="*/ 92 w 152"/>
                  <a:gd name="T17" fmla="*/ 9 h 79"/>
                  <a:gd name="T18" fmla="*/ 105 w 152"/>
                  <a:gd name="T19" fmla="*/ 26 h 79"/>
                  <a:gd name="T20" fmla="*/ 106 w 152"/>
                  <a:gd name="T21" fmla="*/ 45 h 79"/>
                  <a:gd name="T22" fmla="*/ 84 w 152"/>
                  <a:gd name="T23" fmla="*/ 15 h 79"/>
                  <a:gd name="T24" fmla="*/ 78 w 152"/>
                  <a:gd name="T25" fmla="*/ 22 h 79"/>
                  <a:gd name="T26" fmla="*/ 77 w 152"/>
                  <a:gd name="T27" fmla="*/ 56 h 79"/>
                  <a:gd name="T28" fmla="*/ 73 w 152"/>
                  <a:gd name="T29" fmla="*/ 51 h 79"/>
                  <a:gd name="T30" fmla="*/ 74 w 152"/>
                  <a:gd name="T31" fmla="*/ 13 h 79"/>
                  <a:gd name="T32" fmla="*/ 46 w 152"/>
                  <a:gd name="T33" fmla="*/ 46 h 79"/>
                  <a:gd name="T34" fmla="*/ 43 w 152"/>
                  <a:gd name="T35" fmla="*/ 35 h 79"/>
                  <a:gd name="T36" fmla="*/ 61 w 152"/>
                  <a:gd name="T37" fmla="*/ 9 h 79"/>
                  <a:gd name="T38" fmla="*/ 53 w 152"/>
                  <a:gd name="T39" fmla="*/ 6 h 79"/>
                  <a:gd name="T40" fmla="*/ 28 w 152"/>
                  <a:gd name="T41" fmla="*/ 23 h 79"/>
                  <a:gd name="T42" fmla="*/ 24 w 152"/>
                  <a:gd name="T43" fmla="*/ 22 h 79"/>
                  <a:gd name="T44" fmla="*/ 49 w 152"/>
                  <a:gd name="T45" fmla="*/ 3 h 79"/>
                  <a:gd name="T46" fmla="*/ 45 w 152"/>
                  <a:gd name="T47" fmla="*/ 1 h 79"/>
                  <a:gd name="T48" fmla="*/ 13 w 152"/>
                  <a:gd name="T49" fmla="*/ 7 h 79"/>
                  <a:gd name="T50" fmla="*/ 19 w 152"/>
                  <a:gd name="T51" fmla="*/ 16 h 79"/>
                  <a:gd name="T52" fmla="*/ 17 w 152"/>
                  <a:gd name="T53" fmla="*/ 18 h 79"/>
                  <a:gd name="T54" fmla="*/ 2 w 152"/>
                  <a:gd name="T55" fmla="*/ 40 h 79"/>
                  <a:gd name="T56" fmla="*/ 26 w 152"/>
                  <a:gd name="T57" fmla="*/ 57 h 79"/>
                  <a:gd name="T58" fmla="*/ 47 w 152"/>
                  <a:gd name="T59" fmla="*/ 15 h 79"/>
                  <a:gd name="T60" fmla="*/ 45 w 152"/>
                  <a:gd name="T61" fmla="*/ 68 h 79"/>
                  <a:gd name="T62" fmla="*/ 66 w 152"/>
                  <a:gd name="T63" fmla="*/ 19 h 79"/>
                  <a:gd name="T64" fmla="*/ 63 w 152"/>
                  <a:gd name="T65" fmla="*/ 34 h 79"/>
                  <a:gd name="T66" fmla="*/ 68 w 152"/>
                  <a:gd name="T67" fmla="*/ 73 h 79"/>
                  <a:gd name="T68" fmla="*/ 76 w 152"/>
                  <a:gd name="T69" fmla="*/ 79 h 79"/>
                  <a:gd name="T70" fmla="*/ 90 w 152"/>
                  <a:gd name="T71" fmla="*/ 57 h 79"/>
                  <a:gd name="T72" fmla="*/ 86 w 152"/>
                  <a:gd name="T73" fmla="*/ 21 h 79"/>
                  <a:gd name="T74" fmla="*/ 97 w 152"/>
                  <a:gd name="T75" fmla="*/ 43 h 79"/>
                  <a:gd name="T76" fmla="*/ 110 w 152"/>
                  <a:gd name="T77" fmla="*/ 66 h 79"/>
                  <a:gd name="T78" fmla="*/ 105 w 152"/>
                  <a:gd name="T79" fmla="*/ 15 h 79"/>
                  <a:gd name="T80" fmla="*/ 104 w 152"/>
                  <a:gd name="T81" fmla="*/ 13 h 79"/>
                  <a:gd name="T82" fmla="*/ 152 w 152"/>
                  <a:gd name="T83" fmla="*/ 40 h 79"/>
                  <a:gd name="T84" fmla="*/ 140 w 152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2" h="79">
                    <a:moveTo>
                      <a:pt x="140" y="30"/>
                    </a:moveTo>
                    <a:cubicBezTo>
                      <a:pt x="139" y="26"/>
                      <a:pt x="137" y="22"/>
                      <a:pt x="135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6" y="14"/>
                      <a:pt x="138" y="10"/>
                      <a:pt x="138" y="7"/>
                    </a:cubicBezTo>
                    <a:cubicBezTo>
                      <a:pt x="134" y="7"/>
                      <a:pt x="129" y="8"/>
                      <a:pt x="126" y="7"/>
                    </a:cubicBezTo>
                    <a:cubicBezTo>
                      <a:pt x="120" y="6"/>
                      <a:pt x="114" y="3"/>
                      <a:pt x="108" y="1"/>
                    </a:cubicBezTo>
                    <a:cubicBezTo>
                      <a:pt x="106" y="0"/>
                      <a:pt x="104" y="1"/>
                      <a:pt x="102" y="2"/>
                    </a:cubicBezTo>
                    <a:cubicBezTo>
                      <a:pt x="103" y="2"/>
                      <a:pt x="103" y="3"/>
                      <a:pt x="103" y="3"/>
                    </a:cubicBezTo>
                    <a:cubicBezTo>
                      <a:pt x="106" y="4"/>
                      <a:pt x="108" y="5"/>
                      <a:pt x="110" y="6"/>
                    </a:cubicBezTo>
                    <a:cubicBezTo>
                      <a:pt x="116" y="9"/>
                      <a:pt x="122" y="12"/>
                      <a:pt x="126" y="17"/>
                    </a:cubicBezTo>
                    <a:cubicBezTo>
                      <a:pt x="128" y="19"/>
                      <a:pt x="128" y="21"/>
                      <a:pt x="127" y="24"/>
                    </a:cubicBezTo>
                    <a:cubicBezTo>
                      <a:pt x="127" y="24"/>
                      <a:pt x="127" y="25"/>
                      <a:pt x="126" y="25"/>
                    </a:cubicBezTo>
                    <a:cubicBezTo>
                      <a:pt x="126" y="25"/>
                      <a:pt x="125" y="24"/>
                      <a:pt x="125" y="24"/>
                    </a:cubicBezTo>
                    <a:cubicBezTo>
                      <a:pt x="119" y="17"/>
                      <a:pt x="112" y="11"/>
                      <a:pt x="104" y="7"/>
                    </a:cubicBezTo>
                    <a:cubicBezTo>
                      <a:pt x="102" y="6"/>
                      <a:pt x="101" y="6"/>
                      <a:pt x="99" y="5"/>
                    </a:cubicBezTo>
                    <a:cubicBezTo>
                      <a:pt x="99" y="7"/>
                      <a:pt x="99" y="8"/>
                      <a:pt x="99" y="9"/>
                    </a:cubicBezTo>
                    <a:cubicBezTo>
                      <a:pt x="96" y="9"/>
                      <a:pt x="94" y="9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10"/>
                      <a:pt x="93" y="10"/>
                      <a:pt x="93" y="11"/>
                    </a:cubicBezTo>
                    <a:cubicBezTo>
                      <a:pt x="98" y="15"/>
                      <a:pt x="102" y="20"/>
                      <a:pt x="105" y="26"/>
                    </a:cubicBezTo>
                    <a:cubicBezTo>
                      <a:pt x="108" y="31"/>
                      <a:pt x="110" y="36"/>
                      <a:pt x="110" y="41"/>
                    </a:cubicBezTo>
                    <a:cubicBezTo>
                      <a:pt x="109" y="44"/>
                      <a:pt x="108" y="45"/>
                      <a:pt x="106" y="45"/>
                    </a:cubicBezTo>
                    <a:cubicBezTo>
                      <a:pt x="103" y="29"/>
                      <a:pt x="94" y="18"/>
                      <a:pt x="89" y="13"/>
                    </a:cubicBezTo>
                    <a:cubicBezTo>
                      <a:pt x="87" y="14"/>
                      <a:pt x="86" y="15"/>
                      <a:pt x="84" y="15"/>
                    </a:cubicBezTo>
                    <a:cubicBezTo>
                      <a:pt x="82" y="15"/>
                      <a:pt x="80" y="14"/>
                      <a:pt x="78" y="14"/>
                    </a:cubicBezTo>
                    <a:cubicBezTo>
                      <a:pt x="78" y="17"/>
                      <a:pt x="78" y="20"/>
                      <a:pt x="78" y="22"/>
                    </a:cubicBezTo>
                    <a:cubicBezTo>
                      <a:pt x="78" y="32"/>
                      <a:pt x="79" y="41"/>
                      <a:pt x="79" y="51"/>
                    </a:cubicBezTo>
                    <a:cubicBezTo>
                      <a:pt x="79" y="53"/>
                      <a:pt x="78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4" y="54"/>
                      <a:pt x="73" y="53"/>
                      <a:pt x="73" y="51"/>
                    </a:cubicBezTo>
                    <a:cubicBezTo>
                      <a:pt x="73" y="39"/>
                      <a:pt x="73" y="28"/>
                      <a:pt x="74" y="16"/>
                    </a:cubicBezTo>
                    <a:cubicBezTo>
                      <a:pt x="74" y="15"/>
                      <a:pt x="74" y="15"/>
                      <a:pt x="74" y="13"/>
                    </a:cubicBezTo>
                    <a:cubicBezTo>
                      <a:pt x="70" y="16"/>
                      <a:pt x="66" y="17"/>
                      <a:pt x="63" y="12"/>
                    </a:cubicBezTo>
                    <a:cubicBezTo>
                      <a:pt x="54" y="22"/>
                      <a:pt x="48" y="32"/>
                      <a:pt x="46" y="46"/>
                    </a:cubicBezTo>
                    <a:cubicBezTo>
                      <a:pt x="44" y="45"/>
                      <a:pt x="43" y="44"/>
                      <a:pt x="43" y="42"/>
                    </a:cubicBezTo>
                    <a:cubicBezTo>
                      <a:pt x="42" y="40"/>
                      <a:pt x="42" y="37"/>
                      <a:pt x="43" y="35"/>
                    </a:cubicBezTo>
                    <a:cubicBezTo>
                      <a:pt x="45" y="27"/>
                      <a:pt x="50" y="20"/>
                      <a:pt x="56" y="14"/>
                    </a:cubicBezTo>
                    <a:cubicBezTo>
                      <a:pt x="57" y="13"/>
                      <a:pt x="59" y="11"/>
                      <a:pt x="61" y="9"/>
                    </a:cubicBezTo>
                    <a:cubicBezTo>
                      <a:pt x="58" y="9"/>
                      <a:pt x="55" y="9"/>
                      <a:pt x="53" y="9"/>
                    </a:cubicBezTo>
                    <a:cubicBezTo>
                      <a:pt x="53" y="8"/>
                      <a:pt x="53" y="7"/>
                      <a:pt x="53" y="6"/>
                    </a:cubicBezTo>
                    <a:cubicBezTo>
                      <a:pt x="52" y="6"/>
                      <a:pt x="51" y="6"/>
                      <a:pt x="50" y="6"/>
                    </a:cubicBezTo>
                    <a:cubicBezTo>
                      <a:pt x="41" y="10"/>
                      <a:pt x="34" y="16"/>
                      <a:pt x="28" y="23"/>
                    </a:cubicBezTo>
                    <a:cubicBezTo>
                      <a:pt x="27" y="24"/>
                      <a:pt x="26" y="24"/>
                      <a:pt x="26" y="25"/>
                    </a:cubicBezTo>
                    <a:cubicBezTo>
                      <a:pt x="25" y="24"/>
                      <a:pt x="25" y="23"/>
                      <a:pt x="24" y="22"/>
                    </a:cubicBezTo>
                    <a:cubicBezTo>
                      <a:pt x="24" y="19"/>
                      <a:pt x="26" y="16"/>
                      <a:pt x="28" y="15"/>
                    </a:cubicBezTo>
                    <a:cubicBezTo>
                      <a:pt x="34" y="10"/>
                      <a:pt x="41" y="6"/>
                      <a:pt x="49" y="3"/>
                    </a:cubicBezTo>
                    <a:cubicBezTo>
                      <a:pt x="49" y="3"/>
                      <a:pt x="49" y="2"/>
                      <a:pt x="50" y="1"/>
                    </a:cubicBezTo>
                    <a:cubicBezTo>
                      <a:pt x="48" y="1"/>
                      <a:pt x="46" y="0"/>
                      <a:pt x="45" y="1"/>
                    </a:cubicBezTo>
                    <a:cubicBezTo>
                      <a:pt x="42" y="2"/>
                      <a:pt x="39" y="3"/>
                      <a:pt x="35" y="5"/>
                    </a:cubicBezTo>
                    <a:cubicBezTo>
                      <a:pt x="29" y="7"/>
                      <a:pt x="22" y="9"/>
                      <a:pt x="13" y="7"/>
                    </a:cubicBezTo>
                    <a:cubicBezTo>
                      <a:pt x="14" y="9"/>
                      <a:pt x="14" y="10"/>
                      <a:pt x="15" y="12"/>
                    </a:cubicBezTo>
                    <a:cubicBezTo>
                      <a:pt x="16" y="13"/>
                      <a:pt x="18" y="15"/>
                      <a:pt x="19" y="16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8" y="17"/>
                      <a:pt x="18" y="17"/>
                      <a:pt x="17" y="18"/>
                    </a:cubicBezTo>
                    <a:cubicBezTo>
                      <a:pt x="13" y="22"/>
                      <a:pt x="12" y="28"/>
                      <a:pt x="11" y="33"/>
                    </a:cubicBezTo>
                    <a:cubicBezTo>
                      <a:pt x="9" y="38"/>
                      <a:pt x="7" y="41"/>
                      <a:pt x="2" y="40"/>
                    </a:cubicBezTo>
                    <a:cubicBezTo>
                      <a:pt x="1" y="40"/>
                      <a:pt x="1" y="40"/>
                      <a:pt x="0" y="40"/>
                    </a:cubicBezTo>
                    <a:cubicBezTo>
                      <a:pt x="3" y="49"/>
                      <a:pt x="19" y="58"/>
                      <a:pt x="26" y="57"/>
                    </a:cubicBezTo>
                    <a:cubicBezTo>
                      <a:pt x="22" y="39"/>
                      <a:pt x="36" y="18"/>
                      <a:pt x="49" y="13"/>
                    </a:cubicBezTo>
                    <a:cubicBezTo>
                      <a:pt x="48" y="14"/>
                      <a:pt x="47" y="14"/>
                      <a:pt x="47" y="15"/>
                    </a:cubicBezTo>
                    <a:cubicBezTo>
                      <a:pt x="41" y="22"/>
                      <a:pt x="36" y="30"/>
                      <a:pt x="34" y="39"/>
                    </a:cubicBezTo>
                    <a:cubicBezTo>
                      <a:pt x="30" y="50"/>
                      <a:pt x="33" y="62"/>
                      <a:pt x="45" y="68"/>
                    </a:cubicBezTo>
                    <a:cubicBezTo>
                      <a:pt x="49" y="70"/>
                      <a:pt x="52" y="71"/>
                      <a:pt x="57" y="70"/>
                    </a:cubicBezTo>
                    <a:cubicBezTo>
                      <a:pt x="50" y="56"/>
                      <a:pt x="56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5" y="25"/>
                      <a:pt x="64" y="29"/>
                      <a:pt x="63" y="34"/>
                    </a:cubicBezTo>
                    <a:cubicBezTo>
                      <a:pt x="61" y="42"/>
                      <a:pt x="61" y="50"/>
                      <a:pt x="62" y="58"/>
                    </a:cubicBezTo>
                    <a:cubicBezTo>
                      <a:pt x="62" y="64"/>
                      <a:pt x="64" y="69"/>
                      <a:pt x="68" y="73"/>
                    </a:cubicBezTo>
                    <a:cubicBezTo>
                      <a:pt x="70" y="76"/>
                      <a:pt x="73" y="77"/>
                      <a:pt x="75" y="79"/>
                    </a:cubicBezTo>
                    <a:cubicBezTo>
                      <a:pt x="76" y="79"/>
                      <a:pt x="76" y="79"/>
                      <a:pt x="76" y="79"/>
                    </a:cubicBezTo>
                    <a:cubicBezTo>
                      <a:pt x="78" y="78"/>
                      <a:pt x="79" y="78"/>
                      <a:pt x="80" y="77"/>
                    </a:cubicBezTo>
                    <a:cubicBezTo>
                      <a:pt x="87" y="72"/>
                      <a:pt x="90" y="65"/>
                      <a:pt x="90" y="57"/>
                    </a:cubicBezTo>
                    <a:cubicBezTo>
                      <a:pt x="91" y="51"/>
                      <a:pt x="90" y="44"/>
                      <a:pt x="89" y="37"/>
                    </a:cubicBezTo>
                    <a:cubicBezTo>
                      <a:pt x="89" y="31"/>
                      <a:pt x="87" y="26"/>
                      <a:pt x="86" y="21"/>
                    </a:cubicBezTo>
                    <a:cubicBezTo>
                      <a:pt x="86" y="20"/>
                      <a:pt x="86" y="20"/>
                      <a:pt x="86" y="19"/>
                    </a:cubicBezTo>
                    <a:cubicBezTo>
                      <a:pt x="92" y="26"/>
                      <a:pt x="96" y="34"/>
                      <a:pt x="97" y="43"/>
                    </a:cubicBezTo>
                    <a:cubicBezTo>
                      <a:pt x="99" y="53"/>
                      <a:pt x="98" y="61"/>
                      <a:pt x="96" y="70"/>
                    </a:cubicBezTo>
                    <a:cubicBezTo>
                      <a:pt x="99" y="72"/>
                      <a:pt x="106" y="69"/>
                      <a:pt x="110" y="66"/>
                    </a:cubicBezTo>
                    <a:cubicBezTo>
                      <a:pt x="119" y="60"/>
                      <a:pt x="121" y="50"/>
                      <a:pt x="119" y="39"/>
                    </a:cubicBezTo>
                    <a:cubicBezTo>
                      <a:pt x="116" y="30"/>
                      <a:pt x="111" y="22"/>
                      <a:pt x="105" y="15"/>
                    </a:cubicBezTo>
                    <a:cubicBezTo>
                      <a:pt x="104" y="14"/>
                      <a:pt x="104" y="14"/>
                      <a:pt x="104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20" y="23"/>
                      <a:pt x="129" y="37"/>
                      <a:pt x="127" y="57"/>
                    </a:cubicBezTo>
                    <a:cubicBezTo>
                      <a:pt x="134" y="57"/>
                      <a:pt x="149" y="48"/>
                      <a:pt x="152" y="40"/>
                    </a:cubicBezTo>
                    <a:cubicBezTo>
                      <a:pt x="150" y="40"/>
                      <a:pt x="148" y="40"/>
                      <a:pt x="146" y="39"/>
                    </a:cubicBezTo>
                    <a:cubicBezTo>
                      <a:pt x="141" y="38"/>
                      <a:pt x="141" y="34"/>
                      <a:pt x="140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" name="Freeform 175"/>
              <p:cNvSpPr>
                <a:spLocks/>
              </p:cNvSpPr>
              <p:nvPr/>
            </p:nvSpPr>
            <p:spPr bwMode="auto">
              <a:xfrm>
                <a:off x="3294063" y="-2840038"/>
                <a:ext cx="211138" cy="222250"/>
              </a:xfrm>
              <a:custGeom>
                <a:avLst/>
                <a:gdLst>
                  <a:gd name="T0" fmla="*/ 55 w 56"/>
                  <a:gd name="T1" fmla="*/ 13 h 59"/>
                  <a:gd name="T2" fmla="*/ 53 w 56"/>
                  <a:gd name="T3" fmla="*/ 4 h 59"/>
                  <a:gd name="T4" fmla="*/ 51 w 56"/>
                  <a:gd name="T5" fmla="*/ 0 h 59"/>
                  <a:gd name="T6" fmla="*/ 0 w 56"/>
                  <a:gd name="T7" fmla="*/ 36 h 59"/>
                  <a:gd name="T8" fmla="*/ 15 w 56"/>
                  <a:gd name="T9" fmla="*/ 40 h 59"/>
                  <a:gd name="T10" fmla="*/ 19 w 56"/>
                  <a:gd name="T11" fmla="*/ 40 h 59"/>
                  <a:gd name="T12" fmla="*/ 42 w 56"/>
                  <a:gd name="T13" fmla="*/ 24 h 59"/>
                  <a:gd name="T14" fmla="*/ 41 w 56"/>
                  <a:gd name="T15" fmla="*/ 31 h 59"/>
                  <a:gd name="T16" fmla="*/ 30 w 56"/>
                  <a:gd name="T17" fmla="*/ 40 h 59"/>
                  <a:gd name="T18" fmla="*/ 14 w 56"/>
                  <a:gd name="T19" fmla="*/ 50 h 59"/>
                  <a:gd name="T20" fmla="*/ 4 w 56"/>
                  <a:gd name="T21" fmla="*/ 59 h 59"/>
                  <a:gd name="T22" fmla="*/ 9 w 56"/>
                  <a:gd name="T23" fmla="*/ 58 h 59"/>
                  <a:gd name="T24" fmla="*/ 18 w 56"/>
                  <a:gd name="T25" fmla="*/ 56 h 59"/>
                  <a:gd name="T26" fmla="*/ 44 w 56"/>
                  <a:gd name="T27" fmla="*/ 44 h 59"/>
                  <a:gd name="T28" fmla="*/ 55 w 56"/>
                  <a:gd name="T29" fmla="*/ 23 h 59"/>
                  <a:gd name="T30" fmla="*/ 56 w 56"/>
                  <a:gd name="T31" fmla="*/ 21 h 59"/>
                  <a:gd name="T32" fmla="*/ 56 w 56"/>
                  <a:gd name="T33" fmla="*/ 14 h 59"/>
                  <a:gd name="T34" fmla="*/ 55 w 56"/>
                  <a:gd name="T35" fmla="*/ 1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" h="59">
                    <a:moveTo>
                      <a:pt x="55" y="13"/>
                    </a:moveTo>
                    <a:cubicBezTo>
                      <a:pt x="55" y="10"/>
                      <a:pt x="54" y="7"/>
                      <a:pt x="53" y="4"/>
                    </a:cubicBezTo>
                    <a:cubicBezTo>
                      <a:pt x="53" y="2"/>
                      <a:pt x="52" y="1"/>
                      <a:pt x="51" y="0"/>
                    </a:cubicBezTo>
                    <a:cubicBezTo>
                      <a:pt x="37" y="16"/>
                      <a:pt x="19" y="27"/>
                      <a:pt x="0" y="36"/>
                    </a:cubicBezTo>
                    <a:cubicBezTo>
                      <a:pt x="6" y="37"/>
                      <a:pt x="11" y="38"/>
                      <a:pt x="15" y="40"/>
                    </a:cubicBezTo>
                    <a:cubicBezTo>
                      <a:pt x="17" y="40"/>
                      <a:pt x="18" y="40"/>
                      <a:pt x="19" y="40"/>
                    </a:cubicBezTo>
                    <a:cubicBezTo>
                      <a:pt x="27" y="36"/>
                      <a:pt x="35" y="31"/>
                      <a:pt x="42" y="24"/>
                    </a:cubicBezTo>
                    <a:cubicBezTo>
                      <a:pt x="43" y="26"/>
                      <a:pt x="43" y="28"/>
                      <a:pt x="41" y="31"/>
                    </a:cubicBezTo>
                    <a:cubicBezTo>
                      <a:pt x="39" y="35"/>
                      <a:pt x="34" y="37"/>
                      <a:pt x="30" y="40"/>
                    </a:cubicBezTo>
                    <a:cubicBezTo>
                      <a:pt x="24" y="43"/>
                      <a:pt x="18" y="45"/>
                      <a:pt x="14" y="50"/>
                    </a:cubicBezTo>
                    <a:cubicBezTo>
                      <a:pt x="11" y="53"/>
                      <a:pt x="8" y="56"/>
                      <a:pt x="4" y="59"/>
                    </a:cubicBezTo>
                    <a:cubicBezTo>
                      <a:pt x="6" y="59"/>
                      <a:pt x="7" y="59"/>
                      <a:pt x="9" y="58"/>
                    </a:cubicBezTo>
                    <a:cubicBezTo>
                      <a:pt x="12" y="58"/>
                      <a:pt x="15" y="57"/>
                      <a:pt x="18" y="56"/>
                    </a:cubicBezTo>
                    <a:cubicBezTo>
                      <a:pt x="27" y="53"/>
                      <a:pt x="36" y="50"/>
                      <a:pt x="44" y="44"/>
                    </a:cubicBezTo>
                    <a:cubicBezTo>
                      <a:pt x="50" y="38"/>
                      <a:pt x="54" y="31"/>
                      <a:pt x="55" y="23"/>
                    </a:cubicBezTo>
                    <a:cubicBezTo>
                      <a:pt x="56" y="22"/>
                      <a:pt x="56" y="22"/>
                      <a:pt x="56" y="21"/>
                    </a:cubicBezTo>
                    <a:cubicBezTo>
                      <a:pt x="56" y="19"/>
                      <a:pt x="56" y="17"/>
                      <a:pt x="56" y="14"/>
                    </a:cubicBezTo>
                    <a:cubicBezTo>
                      <a:pt x="56" y="14"/>
                      <a:pt x="56" y="14"/>
                      <a:pt x="55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" name="Freeform 176"/>
              <p:cNvSpPr>
                <a:spLocks/>
              </p:cNvSpPr>
              <p:nvPr/>
            </p:nvSpPr>
            <p:spPr bwMode="auto">
              <a:xfrm>
                <a:off x="1922463" y="-2840038"/>
                <a:ext cx="219075" cy="222250"/>
              </a:xfrm>
              <a:custGeom>
                <a:avLst/>
                <a:gdLst>
                  <a:gd name="T0" fmla="*/ 17 w 58"/>
                  <a:gd name="T1" fmla="*/ 47 h 59"/>
                  <a:gd name="T2" fmla="*/ 45 w 58"/>
                  <a:gd name="T3" fmla="*/ 58 h 59"/>
                  <a:gd name="T4" fmla="*/ 53 w 58"/>
                  <a:gd name="T5" fmla="*/ 59 h 59"/>
                  <a:gd name="T6" fmla="*/ 39 w 58"/>
                  <a:gd name="T7" fmla="*/ 47 h 59"/>
                  <a:gd name="T8" fmla="*/ 36 w 58"/>
                  <a:gd name="T9" fmla="*/ 44 h 59"/>
                  <a:gd name="T10" fmla="*/ 25 w 58"/>
                  <a:gd name="T11" fmla="*/ 38 h 59"/>
                  <a:gd name="T12" fmla="*/ 15 w 58"/>
                  <a:gd name="T13" fmla="*/ 31 h 59"/>
                  <a:gd name="T14" fmla="*/ 15 w 58"/>
                  <a:gd name="T15" fmla="*/ 24 h 59"/>
                  <a:gd name="T16" fmla="*/ 37 w 58"/>
                  <a:gd name="T17" fmla="*/ 39 h 59"/>
                  <a:gd name="T18" fmla="*/ 42 w 58"/>
                  <a:gd name="T19" fmla="*/ 40 h 59"/>
                  <a:gd name="T20" fmla="*/ 45 w 58"/>
                  <a:gd name="T21" fmla="*/ 38 h 59"/>
                  <a:gd name="T22" fmla="*/ 58 w 58"/>
                  <a:gd name="T23" fmla="*/ 36 h 59"/>
                  <a:gd name="T24" fmla="*/ 30 w 58"/>
                  <a:gd name="T25" fmla="*/ 21 h 59"/>
                  <a:gd name="T26" fmla="*/ 5 w 58"/>
                  <a:gd name="T27" fmla="*/ 0 h 59"/>
                  <a:gd name="T28" fmla="*/ 4 w 58"/>
                  <a:gd name="T29" fmla="*/ 1 h 59"/>
                  <a:gd name="T30" fmla="*/ 1 w 58"/>
                  <a:gd name="T31" fmla="*/ 12 h 59"/>
                  <a:gd name="T32" fmla="*/ 0 w 58"/>
                  <a:gd name="T33" fmla="*/ 14 h 59"/>
                  <a:gd name="T34" fmla="*/ 0 w 58"/>
                  <a:gd name="T35" fmla="*/ 21 h 59"/>
                  <a:gd name="T36" fmla="*/ 2 w 58"/>
                  <a:gd name="T37" fmla="*/ 27 h 59"/>
                  <a:gd name="T38" fmla="*/ 17 w 58"/>
                  <a:gd name="T39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9">
                    <a:moveTo>
                      <a:pt x="17" y="47"/>
                    </a:moveTo>
                    <a:cubicBezTo>
                      <a:pt x="26" y="52"/>
                      <a:pt x="35" y="55"/>
                      <a:pt x="45" y="58"/>
                    </a:cubicBezTo>
                    <a:cubicBezTo>
                      <a:pt x="47" y="58"/>
                      <a:pt x="50" y="58"/>
                      <a:pt x="53" y="59"/>
                    </a:cubicBezTo>
                    <a:cubicBezTo>
                      <a:pt x="48" y="55"/>
                      <a:pt x="44" y="51"/>
                      <a:pt x="39" y="47"/>
                    </a:cubicBezTo>
                    <a:cubicBezTo>
                      <a:pt x="38" y="46"/>
                      <a:pt x="37" y="45"/>
                      <a:pt x="36" y="44"/>
                    </a:cubicBezTo>
                    <a:cubicBezTo>
                      <a:pt x="32" y="42"/>
                      <a:pt x="28" y="41"/>
                      <a:pt x="25" y="38"/>
                    </a:cubicBezTo>
                    <a:cubicBezTo>
                      <a:pt x="21" y="36"/>
                      <a:pt x="17" y="34"/>
                      <a:pt x="15" y="31"/>
                    </a:cubicBezTo>
                    <a:cubicBezTo>
                      <a:pt x="13" y="28"/>
                      <a:pt x="13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1"/>
                      <a:pt x="42" y="40"/>
                    </a:cubicBezTo>
                    <a:cubicBezTo>
                      <a:pt x="43" y="39"/>
                      <a:pt x="44" y="39"/>
                      <a:pt x="45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7" y="32"/>
                      <a:pt x="38" y="27"/>
                      <a:pt x="30" y="21"/>
                    </a:cubicBezTo>
                    <a:cubicBezTo>
                      <a:pt x="21" y="15"/>
                      <a:pt x="12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" name="Freeform 177"/>
              <p:cNvSpPr>
                <a:spLocks/>
              </p:cNvSpPr>
              <p:nvPr/>
            </p:nvSpPr>
            <p:spPr bwMode="auto">
              <a:xfrm>
                <a:off x="3290888" y="-2659063"/>
                <a:ext cx="214313" cy="139700"/>
              </a:xfrm>
              <a:custGeom>
                <a:avLst/>
                <a:gdLst>
                  <a:gd name="T0" fmla="*/ 7 w 57"/>
                  <a:gd name="T1" fmla="*/ 14 h 37"/>
                  <a:gd name="T2" fmla="*/ 5 w 57"/>
                  <a:gd name="T3" fmla="*/ 14 h 37"/>
                  <a:gd name="T4" fmla="*/ 5 w 57"/>
                  <a:gd name="T5" fmla="*/ 15 h 37"/>
                  <a:gd name="T6" fmla="*/ 14 w 57"/>
                  <a:gd name="T7" fmla="*/ 23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5 h 37"/>
                  <a:gd name="T16" fmla="*/ 20 w 57"/>
                  <a:gd name="T17" fmla="*/ 28 h 37"/>
                  <a:gd name="T18" fmla="*/ 11 w 57"/>
                  <a:gd name="T19" fmla="*/ 30 h 37"/>
                  <a:gd name="T20" fmla="*/ 9 w 57"/>
                  <a:gd name="T21" fmla="*/ 31 h 37"/>
                  <a:gd name="T22" fmla="*/ 0 w 57"/>
                  <a:gd name="T23" fmla="*/ 35 h 37"/>
                  <a:gd name="T24" fmla="*/ 11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1 h 37"/>
                  <a:gd name="T36" fmla="*/ 7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7" y="14"/>
                    </a:moveTo>
                    <a:cubicBezTo>
                      <a:pt x="6" y="14"/>
                      <a:pt x="6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8"/>
                      <a:pt x="11" y="20"/>
                      <a:pt x="14" y="23"/>
                    </a:cubicBezTo>
                    <a:cubicBezTo>
                      <a:pt x="15" y="23"/>
                      <a:pt x="15" y="23"/>
                      <a:pt x="16" y="23"/>
                    </a:cubicBezTo>
                    <a:cubicBezTo>
                      <a:pt x="20" y="23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4"/>
                      <a:pt x="35" y="25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0" y="30"/>
                      <a:pt x="10" y="30"/>
                      <a:pt x="9" y="31"/>
                    </a:cubicBezTo>
                    <a:cubicBezTo>
                      <a:pt x="6" y="32"/>
                      <a:pt x="3" y="33"/>
                      <a:pt x="0" y="35"/>
                    </a:cubicBezTo>
                    <a:cubicBezTo>
                      <a:pt x="4" y="36"/>
                      <a:pt x="8" y="36"/>
                      <a:pt x="11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6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1"/>
                    </a:cubicBezTo>
                    <a:cubicBezTo>
                      <a:pt x="23" y="12"/>
                      <a:pt x="15" y="14"/>
                      <a:pt x="7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" name="Freeform 178"/>
              <p:cNvSpPr>
                <a:spLocks/>
              </p:cNvSpPr>
              <p:nvPr/>
            </p:nvSpPr>
            <p:spPr bwMode="auto">
              <a:xfrm>
                <a:off x="1922463" y="-2659063"/>
                <a:ext cx="219075" cy="136525"/>
              </a:xfrm>
              <a:custGeom>
                <a:avLst/>
                <a:gdLst>
                  <a:gd name="T0" fmla="*/ 46 w 58"/>
                  <a:gd name="T1" fmla="*/ 36 h 36"/>
                  <a:gd name="T2" fmla="*/ 58 w 58"/>
                  <a:gd name="T3" fmla="*/ 35 h 36"/>
                  <a:gd name="T4" fmla="*/ 48 w 58"/>
                  <a:gd name="T5" fmla="*/ 30 h 36"/>
                  <a:gd name="T6" fmla="*/ 42 w 58"/>
                  <a:gd name="T7" fmla="*/ 27 h 36"/>
                  <a:gd name="T8" fmla="*/ 30 w 58"/>
                  <a:gd name="T9" fmla="*/ 26 h 36"/>
                  <a:gd name="T10" fmla="*/ 23 w 58"/>
                  <a:gd name="T11" fmla="*/ 24 h 36"/>
                  <a:gd name="T12" fmla="*/ 19 w 58"/>
                  <a:gd name="T13" fmla="*/ 17 h 36"/>
                  <a:gd name="T14" fmla="*/ 25 w 58"/>
                  <a:gd name="T15" fmla="*/ 19 h 36"/>
                  <a:gd name="T16" fmla="*/ 36 w 58"/>
                  <a:gd name="T17" fmla="*/ 21 h 36"/>
                  <a:gd name="T18" fmla="*/ 46 w 58"/>
                  <a:gd name="T19" fmla="*/ 20 h 36"/>
                  <a:gd name="T20" fmla="*/ 51 w 58"/>
                  <a:gd name="T21" fmla="*/ 16 h 36"/>
                  <a:gd name="T22" fmla="*/ 52 w 58"/>
                  <a:gd name="T23" fmla="*/ 14 h 36"/>
                  <a:gd name="T24" fmla="*/ 35 w 58"/>
                  <a:gd name="T25" fmla="*/ 12 h 36"/>
                  <a:gd name="T26" fmla="*/ 17 w 58"/>
                  <a:gd name="T27" fmla="*/ 7 h 36"/>
                  <a:gd name="T28" fmla="*/ 0 w 58"/>
                  <a:gd name="T29" fmla="*/ 0 h 36"/>
                  <a:gd name="T30" fmla="*/ 0 w 58"/>
                  <a:gd name="T31" fmla="*/ 12 h 36"/>
                  <a:gd name="T32" fmla="*/ 2 w 58"/>
                  <a:gd name="T33" fmla="*/ 16 h 36"/>
                  <a:gd name="T34" fmla="*/ 23 w 58"/>
                  <a:gd name="T35" fmla="*/ 34 h 36"/>
                  <a:gd name="T36" fmla="*/ 46 w 58"/>
                  <a:gd name="T3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6">
                    <a:moveTo>
                      <a:pt x="46" y="36"/>
                    </a:moveTo>
                    <a:cubicBezTo>
                      <a:pt x="50" y="36"/>
                      <a:pt x="54" y="35"/>
                      <a:pt x="58" y="35"/>
                    </a:cubicBezTo>
                    <a:cubicBezTo>
                      <a:pt x="54" y="33"/>
                      <a:pt x="51" y="32"/>
                      <a:pt x="48" y="30"/>
                    </a:cubicBezTo>
                    <a:cubicBezTo>
                      <a:pt x="46" y="29"/>
                      <a:pt x="44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8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7" y="18"/>
                      <a:pt x="49" y="17"/>
                      <a:pt x="51" y="16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46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7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2" y="32"/>
                      <a:pt x="23" y="34"/>
                    </a:cubicBezTo>
                    <a:cubicBezTo>
                      <a:pt x="30" y="35"/>
                      <a:pt x="38" y="35"/>
                      <a:pt x="46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" name="Freeform 179"/>
              <p:cNvSpPr>
                <a:spLocks/>
              </p:cNvSpPr>
              <p:nvPr/>
            </p:nvSpPr>
            <p:spPr bwMode="auto">
              <a:xfrm>
                <a:off x="3019425" y="-2865438"/>
                <a:ext cx="319088" cy="557212"/>
              </a:xfrm>
              <a:custGeom>
                <a:avLst/>
                <a:gdLst>
                  <a:gd name="T0" fmla="*/ 17 w 85"/>
                  <a:gd name="T1" fmla="*/ 143 h 148"/>
                  <a:gd name="T2" fmla="*/ 20 w 85"/>
                  <a:gd name="T3" fmla="*/ 134 h 148"/>
                  <a:gd name="T4" fmla="*/ 23 w 85"/>
                  <a:gd name="T5" fmla="*/ 133 h 148"/>
                  <a:gd name="T6" fmla="*/ 29 w 85"/>
                  <a:gd name="T7" fmla="*/ 134 h 148"/>
                  <a:gd name="T8" fmla="*/ 37 w 85"/>
                  <a:gd name="T9" fmla="*/ 136 h 148"/>
                  <a:gd name="T10" fmla="*/ 38 w 85"/>
                  <a:gd name="T11" fmla="*/ 121 h 148"/>
                  <a:gd name="T12" fmla="*/ 56 w 85"/>
                  <a:gd name="T13" fmla="*/ 123 h 148"/>
                  <a:gd name="T14" fmla="*/ 51 w 85"/>
                  <a:gd name="T15" fmla="*/ 106 h 148"/>
                  <a:gd name="T16" fmla="*/ 71 w 85"/>
                  <a:gd name="T17" fmla="*/ 103 h 148"/>
                  <a:gd name="T18" fmla="*/ 71 w 85"/>
                  <a:gd name="T19" fmla="*/ 102 h 148"/>
                  <a:gd name="T20" fmla="*/ 59 w 85"/>
                  <a:gd name="T21" fmla="*/ 88 h 148"/>
                  <a:gd name="T22" fmla="*/ 65 w 85"/>
                  <a:gd name="T23" fmla="*/ 86 h 148"/>
                  <a:gd name="T24" fmla="*/ 80 w 85"/>
                  <a:gd name="T25" fmla="*/ 80 h 148"/>
                  <a:gd name="T26" fmla="*/ 80 w 85"/>
                  <a:gd name="T27" fmla="*/ 77 h 148"/>
                  <a:gd name="T28" fmla="*/ 68 w 85"/>
                  <a:gd name="T29" fmla="*/ 70 h 148"/>
                  <a:gd name="T30" fmla="*/ 62 w 85"/>
                  <a:gd name="T31" fmla="*/ 67 h 148"/>
                  <a:gd name="T32" fmla="*/ 63 w 85"/>
                  <a:gd name="T33" fmla="*/ 67 h 148"/>
                  <a:gd name="T34" fmla="*/ 83 w 85"/>
                  <a:gd name="T35" fmla="*/ 53 h 148"/>
                  <a:gd name="T36" fmla="*/ 85 w 85"/>
                  <a:gd name="T37" fmla="*/ 50 h 148"/>
                  <a:gd name="T38" fmla="*/ 85 w 85"/>
                  <a:gd name="T39" fmla="*/ 49 h 148"/>
                  <a:gd name="T40" fmla="*/ 59 w 85"/>
                  <a:gd name="T41" fmla="*/ 46 h 148"/>
                  <a:gd name="T42" fmla="*/ 71 w 85"/>
                  <a:gd name="T43" fmla="*/ 24 h 148"/>
                  <a:gd name="T44" fmla="*/ 70 w 85"/>
                  <a:gd name="T45" fmla="*/ 0 h 148"/>
                  <a:gd name="T46" fmla="*/ 58 w 85"/>
                  <a:gd name="T47" fmla="*/ 17 h 148"/>
                  <a:gd name="T48" fmla="*/ 51 w 85"/>
                  <a:gd name="T49" fmla="*/ 25 h 148"/>
                  <a:gd name="T50" fmla="*/ 50 w 85"/>
                  <a:gd name="T51" fmla="*/ 27 h 148"/>
                  <a:gd name="T52" fmla="*/ 45 w 85"/>
                  <a:gd name="T53" fmla="*/ 50 h 148"/>
                  <a:gd name="T54" fmla="*/ 47 w 85"/>
                  <a:gd name="T55" fmla="*/ 53 h 148"/>
                  <a:gd name="T56" fmla="*/ 58 w 85"/>
                  <a:gd name="T57" fmla="*/ 59 h 148"/>
                  <a:gd name="T58" fmla="*/ 59 w 85"/>
                  <a:gd name="T59" fmla="*/ 62 h 148"/>
                  <a:gd name="T60" fmla="*/ 50 w 85"/>
                  <a:gd name="T61" fmla="*/ 70 h 148"/>
                  <a:gd name="T62" fmla="*/ 50 w 85"/>
                  <a:gd name="T63" fmla="*/ 76 h 148"/>
                  <a:gd name="T64" fmla="*/ 59 w 85"/>
                  <a:gd name="T65" fmla="*/ 86 h 148"/>
                  <a:gd name="T66" fmla="*/ 43 w 85"/>
                  <a:gd name="T67" fmla="*/ 94 h 148"/>
                  <a:gd name="T68" fmla="*/ 44 w 85"/>
                  <a:gd name="T69" fmla="*/ 97 h 148"/>
                  <a:gd name="T70" fmla="*/ 47 w 85"/>
                  <a:gd name="T71" fmla="*/ 106 h 148"/>
                  <a:gd name="T72" fmla="*/ 43 w 85"/>
                  <a:gd name="T73" fmla="*/ 112 h 148"/>
                  <a:gd name="T74" fmla="*/ 31 w 85"/>
                  <a:gd name="T75" fmla="*/ 112 h 148"/>
                  <a:gd name="T76" fmla="*/ 29 w 85"/>
                  <a:gd name="T77" fmla="*/ 130 h 148"/>
                  <a:gd name="T78" fmla="*/ 12 w 85"/>
                  <a:gd name="T79" fmla="*/ 126 h 148"/>
                  <a:gd name="T80" fmla="*/ 6 w 85"/>
                  <a:gd name="T81" fmla="*/ 139 h 148"/>
                  <a:gd name="T82" fmla="*/ 0 w 85"/>
                  <a:gd name="T83" fmla="*/ 134 h 148"/>
                  <a:gd name="T84" fmla="*/ 0 w 85"/>
                  <a:gd name="T85" fmla="*/ 148 h 148"/>
                  <a:gd name="T86" fmla="*/ 1 w 85"/>
                  <a:gd name="T87" fmla="*/ 147 h 148"/>
                  <a:gd name="T88" fmla="*/ 3 w 85"/>
                  <a:gd name="T89" fmla="*/ 142 h 148"/>
                  <a:gd name="T90" fmla="*/ 13 w 85"/>
                  <a:gd name="T91" fmla="*/ 145 h 148"/>
                  <a:gd name="T92" fmla="*/ 17 w 85"/>
                  <a:gd name="T93" fmla="*/ 14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8">
                    <a:moveTo>
                      <a:pt x="17" y="143"/>
                    </a:moveTo>
                    <a:cubicBezTo>
                      <a:pt x="18" y="140"/>
                      <a:pt x="19" y="137"/>
                      <a:pt x="20" y="134"/>
                    </a:cubicBezTo>
                    <a:cubicBezTo>
                      <a:pt x="21" y="133"/>
                      <a:pt x="21" y="132"/>
                      <a:pt x="23" y="133"/>
                    </a:cubicBezTo>
                    <a:cubicBezTo>
                      <a:pt x="25" y="133"/>
                      <a:pt x="27" y="134"/>
                      <a:pt x="29" y="134"/>
                    </a:cubicBezTo>
                    <a:cubicBezTo>
                      <a:pt x="31" y="135"/>
                      <a:pt x="34" y="135"/>
                      <a:pt x="37" y="136"/>
                    </a:cubicBezTo>
                    <a:cubicBezTo>
                      <a:pt x="37" y="131"/>
                      <a:pt x="37" y="126"/>
                      <a:pt x="38" y="121"/>
                    </a:cubicBezTo>
                    <a:cubicBezTo>
                      <a:pt x="44" y="122"/>
                      <a:pt x="49" y="122"/>
                      <a:pt x="56" y="123"/>
                    </a:cubicBezTo>
                    <a:cubicBezTo>
                      <a:pt x="54" y="117"/>
                      <a:pt x="53" y="111"/>
                      <a:pt x="51" y="106"/>
                    </a:cubicBezTo>
                    <a:cubicBezTo>
                      <a:pt x="58" y="105"/>
                      <a:pt x="64" y="104"/>
                      <a:pt x="71" y="103"/>
                    </a:cubicBezTo>
                    <a:cubicBezTo>
                      <a:pt x="71" y="103"/>
                      <a:pt x="71" y="103"/>
                      <a:pt x="71" y="102"/>
                    </a:cubicBezTo>
                    <a:cubicBezTo>
                      <a:pt x="67" y="98"/>
                      <a:pt x="63" y="93"/>
                      <a:pt x="59" y="88"/>
                    </a:cubicBezTo>
                    <a:cubicBezTo>
                      <a:pt x="61" y="87"/>
                      <a:pt x="63" y="86"/>
                      <a:pt x="65" y="86"/>
                    </a:cubicBezTo>
                    <a:cubicBezTo>
                      <a:pt x="70" y="84"/>
                      <a:pt x="75" y="82"/>
                      <a:pt x="80" y="80"/>
                    </a:cubicBezTo>
                    <a:cubicBezTo>
                      <a:pt x="82" y="79"/>
                      <a:pt x="82" y="78"/>
                      <a:pt x="80" y="77"/>
                    </a:cubicBezTo>
                    <a:cubicBezTo>
                      <a:pt x="76" y="75"/>
                      <a:pt x="72" y="73"/>
                      <a:pt x="68" y="70"/>
                    </a:cubicBezTo>
                    <a:cubicBezTo>
                      <a:pt x="66" y="69"/>
                      <a:pt x="64" y="68"/>
                      <a:pt x="62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70" y="63"/>
                      <a:pt x="77" y="58"/>
                      <a:pt x="83" y="53"/>
                    </a:cubicBezTo>
                    <a:cubicBezTo>
                      <a:pt x="84" y="52"/>
                      <a:pt x="85" y="51"/>
                      <a:pt x="85" y="50"/>
                    </a:cubicBezTo>
                    <a:cubicBezTo>
                      <a:pt x="85" y="50"/>
                      <a:pt x="85" y="50"/>
                      <a:pt x="85" y="49"/>
                    </a:cubicBezTo>
                    <a:cubicBezTo>
                      <a:pt x="76" y="48"/>
                      <a:pt x="68" y="47"/>
                      <a:pt x="59" y="46"/>
                    </a:cubicBezTo>
                    <a:cubicBezTo>
                      <a:pt x="67" y="37"/>
                      <a:pt x="67" y="37"/>
                      <a:pt x="71" y="24"/>
                    </a:cubicBezTo>
                    <a:cubicBezTo>
                      <a:pt x="73" y="18"/>
                      <a:pt x="72" y="3"/>
                      <a:pt x="70" y="0"/>
                    </a:cubicBezTo>
                    <a:cubicBezTo>
                      <a:pt x="66" y="5"/>
                      <a:pt x="62" y="11"/>
                      <a:pt x="58" y="17"/>
                    </a:cubicBezTo>
                    <a:cubicBezTo>
                      <a:pt x="56" y="19"/>
                      <a:pt x="53" y="22"/>
                      <a:pt x="51" y="25"/>
                    </a:cubicBezTo>
                    <a:cubicBezTo>
                      <a:pt x="50" y="25"/>
                      <a:pt x="50" y="26"/>
                      <a:pt x="50" y="27"/>
                    </a:cubicBezTo>
                    <a:cubicBezTo>
                      <a:pt x="50" y="35"/>
                      <a:pt x="48" y="42"/>
                      <a:pt x="45" y="50"/>
                    </a:cubicBezTo>
                    <a:cubicBezTo>
                      <a:pt x="45" y="51"/>
                      <a:pt x="45" y="52"/>
                      <a:pt x="47" y="53"/>
                    </a:cubicBezTo>
                    <a:cubicBezTo>
                      <a:pt x="51" y="54"/>
                      <a:pt x="55" y="57"/>
                      <a:pt x="58" y="59"/>
                    </a:cubicBezTo>
                    <a:cubicBezTo>
                      <a:pt x="60" y="60"/>
                      <a:pt x="60" y="61"/>
                      <a:pt x="59" y="62"/>
                    </a:cubicBezTo>
                    <a:cubicBezTo>
                      <a:pt x="56" y="64"/>
                      <a:pt x="53" y="67"/>
                      <a:pt x="50" y="70"/>
                    </a:cubicBezTo>
                    <a:cubicBezTo>
                      <a:pt x="47" y="73"/>
                      <a:pt x="47" y="72"/>
                      <a:pt x="50" y="76"/>
                    </a:cubicBezTo>
                    <a:cubicBezTo>
                      <a:pt x="53" y="79"/>
                      <a:pt x="56" y="83"/>
                      <a:pt x="59" y="86"/>
                    </a:cubicBezTo>
                    <a:cubicBezTo>
                      <a:pt x="53" y="89"/>
                      <a:pt x="48" y="92"/>
                      <a:pt x="43" y="94"/>
                    </a:cubicBezTo>
                    <a:cubicBezTo>
                      <a:pt x="43" y="95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6"/>
                    </a:cubicBezTo>
                    <a:cubicBezTo>
                      <a:pt x="49" y="111"/>
                      <a:pt x="49" y="111"/>
                      <a:pt x="43" y="112"/>
                    </a:cubicBezTo>
                    <a:cubicBezTo>
                      <a:pt x="39" y="112"/>
                      <a:pt x="35" y="112"/>
                      <a:pt x="31" y="112"/>
                    </a:cubicBezTo>
                    <a:cubicBezTo>
                      <a:pt x="30" y="119"/>
                      <a:pt x="30" y="124"/>
                      <a:pt x="29" y="130"/>
                    </a:cubicBezTo>
                    <a:cubicBezTo>
                      <a:pt x="23" y="129"/>
                      <a:pt x="18" y="127"/>
                      <a:pt x="12" y="126"/>
                    </a:cubicBezTo>
                    <a:cubicBezTo>
                      <a:pt x="10" y="130"/>
                      <a:pt x="8" y="134"/>
                      <a:pt x="6" y="139"/>
                    </a:cubicBezTo>
                    <a:cubicBezTo>
                      <a:pt x="4" y="137"/>
                      <a:pt x="2" y="135"/>
                      <a:pt x="0" y="134"/>
                    </a:cubicBezTo>
                    <a:cubicBezTo>
                      <a:pt x="0" y="139"/>
                      <a:pt x="0" y="143"/>
                      <a:pt x="0" y="148"/>
                    </a:cubicBezTo>
                    <a:cubicBezTo>
                      <a:pt x="0" y="148"/>
                      <a:pt x="0" y="147"/>
                      <a:pt x="1" y="147"/>
                    </a:cubicBezTo>
                    <a:cubicBezTo>
                      <a:pt x="1" y="145"/>
                      <a:pt x="2" y="143"/>
                      <a:pt x="3" y="142"/>
                    </a:cubicBezTo>
                    <a:cubicBezTo>
                      <a:pt x="7" y="143"/>
                      <a:pt x="10" y="144"/>
                      <a:pt x="13" y="145"/>
                    </a:cubicBezTo>
                    <a:cubicBezTo>
                      <a:pt x="15" y="146"/>
                      <a:pt x="16" y="145"/>
                      <a:pt x="17" y="14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" name="Freeform 180"/>
              <p:cNvSpPr>
                <a:spLocks/>
              </p:cNvSpPr>
              <p:nvPr/>
            </p:nvSpPr>
            <p:spPr bwMode="auto">
              <a:xfrm>
                <a:off x="2087563" y="-2865438"/>
                <a:ext cx="320675" cy="557212"/>
              </a:xfrm>
              <a:custGeom>
                <a:avLst/>
                <a:gdLst>
                  <a:gd name="T0" fmla="*/ 74 w 85"/>
                  <a:gd name="T1" fmla="*/ 127 h 148"/>
                  <a:gd name="T2" fmla="*/ 57 w 85"/>
                  <a:gd name="T3" fmla="*/ 131 h 148"/>
                  <a:gd name="T4" fmla="*/ 55 w 85"/>
                  <a:gd name="T5" fmla="*/ 114 h 148"/>
                  <a:gd name="T6" fmla="*/ 51 w 85"/>
                  <a:gd name="T7" fmla="*/ 113 h 148"/>
                  <a:gd name="T8" fmla="*/ 40 w 85"/>
                  <a:gd name="T9" fmla="*/ 113 h 148"/>
                  <a:gd name="T10" fmla="*/ 38 w 85"/>
                  <a:gd name="T11" fmla="*/ 109 h 148"/>
                  <a:gd name="T12" fmla="*/ 41 w 85"/>
                  <a:gd name="T13" fmla="*/ 100 h 148"/>
                  <a:gd name="T14" fmla="*/ 43 w 85"/>
                  <a:gd name="T15" fmla="*/ 95 h 148"/>
                  <a:gd name="T16" fmla="*/ 27 w 85"/>
                  <a:gd name="T17" fmla="*/ 87 h 148"/>
                  <a:gd name="T18" fmla="*/ 37 w 85"/>
                  <a:gd name="T19" fmla="*/ 76 h 148"/>
                  <a:gd name="T20" fmla="*/ 37 w 85"/>
                  <a:gd name="T21" fmla="*/ 71 h 148"/>
                  <a:gd name="T22" fmla="*/ 27 w 85"/>
                  <a:gd name="T23" fmla="*/ 63 h 148"/>
                  <a:gd name="T24" fmla="*/ 27 w 85"/>
                  <a:gd name="T25" fmla="*/ 60 h 148"/>
                  <a:gd name="T26" fmla="*/ 39 w 85"/>
                  <a:gd name="T27" fmla="*/ 54 h 148"/>
                  <a:gd name="T28" fmla="*/ 41 w 85"/>
                  <a:gd name="T29" fmla="*/ 50 h 148"/>
                  <a:gd name="T30" fmla="*/ 36 w 85"/>
                  <a:gd name="T31" fmla="*/ 32 h 148"/>
                  <a:gd name="T32" fmla="*/ 33 w 85"/>
                  <a:gd name="T33" fmla="*/ 23 h 148"/>
                  <a:gd name="T34" fmla="*/ 31 w 85"/>
                  <a:gd name="T35" fmla="*/ 21 h 148"/>
                  <a:gd name="T36" fmla="*/ 17 w 85"/>
                  <a:gd name="T37" fmla="*/ 0 h 148"/>
                  <a:gd name="T38" fmla="*/ 14 w 85"/>
                  <a:gd name="T39" fmla="*/ 16 h 148"/>
                  <a:gd name="T40" fmla="*/ 28 w 85"/>
                  <a:gd name="T41" fmla="*/ 47 h 148"/>
                  <a:gd name="T42" fmla="*/ 1 w 85"/>
                  <a:gd name="T43" fmla="*/ 50 h 148"/>
                  <a:gd name="T44" fmla="*/ 0 w 85"/>
                  <a:gd name="T45" fmla="*/ 51 h 148"/>
                  <a:gd name="T46" fmla="*/ 24 w 85"/>
                  <a:gd name="T47" fmla="*/ 68 h 148"/>
                  <a:gd name="T48" fmla="*/ 22 w 85"/>
                  <a:gd name="T49" fmla="*/ 69 h 148"/>
                  <a:gd name="T50" fmla="*/ 6 w 85"/>
                  <a:gd name="T51" fmla="*/ 78 h 148"/>
                  <a:gd name="T52" fmla="*/ 6 w 85"/>
                  <a:gd name="T53" fmla="*/ 81 h 148"/>
                  <a:gd name="T54" fmla="*/ 21 w 85"/>
                  <a:gd name="T55" fmla="*/ 87 h 148"/>
                  <a:gd name="T56" fmla="*/ 27 w 85"/>
                  <a:gd name="T57" fmla="*/ 89 h 148"/>
                  <a:gd name="T58" fmla="*/ 15 w 85"/>
                  <a:gd name="T59" fmla="*/ 104 h 148"/>
                  <a:gd name="T60" fmla="*/ 35 w 85"/>
                  <a:gd name="T61" fmla="*/ 107 h 148"/>
                  <a:gd name="T62" fmla="*/ 30 w 85"/>
                  <a:gd name="T63" fmla="*/ 124 h 148"/>
                  <a:gd name="T64" fmla="*/ 48 w 85"/>
                  <a:gd name="T65" fmla="*/ 122 h 148"/>
                  <a:gd name="T66" fmla="*/ 49 w 85"/>
                  <a:gd name="T67" fmla="*/ 137 h 148"/>
                  <a:gd name="T68" fmla="*/ 61 w 85"/>
                  <a:gd name="T69" fmla="*/ 134 h 148"/>
                  <a:gd name="T70" fmla="*/ 66 w 85"/>
                  <a:gd name="T71" fmla="*/ 136 h 148"/>
                  <a:gd name="T72" fmla="*/ 69 w 85"/>
                  <a:gd name="T73" fmla="*/ 144 h 148"/>
                  <a:gd name="T74" fmla="*/ 73 w 85"/>
                  <a:gd name="T75" fmla="*/ 146 h 148"/>
                  <a:gd name="T76" fmla="*/ 83 w 85"/>
                  <a:gd name="T77" fmla="*/ 143 h 148"/>
                  <a:gd name="T78" fmla="*/ 85 w 85"/>
                  <a:gd name="T79" fmla="*/ 148 h 148"/>
                  <a:gd name="T80" fmla="*/ 85 w 85"/>
                  <a:gd name="T81" fmla="*/ 145 h 148"/>
                  <a:gd name="T82" fmla="*/ 85 w 85"/>
                  <a:gd name="T83" fmla="*/ 135 h 148"/>
                  <a:gd name="T84" fmla="*/ 79 w 85"/>
                  <a:gd name="T85" fmla="*/ 140 h 148"/>
                  <a:gd name="T86" fmla="*/ 74 w 85"/>
                  <a:gd name="T87" fmla="*/ 12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5" h="148">
                    <a:moveTo>
                      <a:pt x="74" y="127"/>
                    </a:moveTo>
                    <a:cubicBezTo>
                      <a:pt x="68" y="128"/>
                      <a:pt x="63" y="130"/>
                      <a:pt x="57" y="131"/>
                    </a:cubicBezTo>
                    <a:cubicBezTo>
                      <a:pt x="56" y="125"/>
                      <a:pt x="56" y="119"/>
                      <a:pt x="55" y="114"/>
                    </a:cubicBezTo>
                    <a:cubicBezTo>
                      <a:pt x="54" y="113"/>
                      <a:pt x="53" y="113"/>
                      <a:pt x="51" y="113"/>
                    </a:cubicBezTo>
                    <a:cubicBezTo>
                      <a:pt x="48" y="113"/>
                      <a:pt x="44" y="113"/>
                      <a:pt x="40" y="113"/>
                    </a:cubicBezTo>
                    <a:cubicBezTo>
                      <a:pt x="38" y="112"/>
                      <a:pt x="37" y="112"/>
                      <a:pt x="38" y="109"/>
                    </a:cubicBezTo>
                    <a:cubicBezTo>
                      <a:pt x="39" y="106"/>
                      <a:pt x="40" y="103"/>
                      <a:pt x="41" y="100"/>
                    </a:cubicBezTo>
                    <a:cubicBezTo>
                      <a:pt x="42" y="98"/>
                      <a:pt x="42" y="97"/>
                      <a:pt x="43" y="95"/>
                    </a:cubicBezTo>
                    <a:cubicBezTo>
                      <a:pt x="38" y="93"/>
                      <a:pt x="33" y="90"/>
                      <a:pt x="27" y="87"/>
                    </a:cubicBezTo>
                    <a:cubicBezTo>
                      <a:pt x="30" y="83"/>
                      <a:pt x="34" y="80"/>
                      <a:pt x="37" y="76"/>
                    </a:cubicBezTo>
                    <a:cubicBezTo>
                      <a:pt x="39" y="74"/>
                      <a:pt x="39" y="74"/>
                      <a:pt x="37" y="71"/>
                    </a:cubicBezTo>
                    <a:cubicBezTo>
                      <a:pt x="33" y="69"/>
                      <a:pt x="30" y="66"/>
                      <a:pt x="27" y="63"/>
                    </a:cubicBezTo>
                    <a:cubicBezTo>
                      <a:pt x="26" y="62"/>
                      <a:pt x="26" y="61"/>
                      <a:pt x="27" y="60"/>
                    </a:cubicBezTo>
                    <a:cubicBezTo>
                      <a:pt x="31" y="58"/>
                      <a:pt x="35" y="55"/>
                      <a:pt x="39" y="54"/>
                    </a:cubicBezTo>
                    <a:cubicBezTo>
                      <a:pt x="41" y="53"/>
                      <a:pt x="41" y="52"/>
                      <a:pt x="41" y="50"/>
                    </a:cubicBezTo>
                    <a:cubicBezTo>
                      <a:pt x="38" y="44"/>
                      <a:pt x="37" y="38"/>
                      <a:pt x="36" y="32"/>
                    </a:cubicBezTo>
                    <a:cubicBezTo>
                      <a:pt x="36" y="28"/>
                      <a:pt x="35" y="25"/>
                      <a:pt x="33" y="23"/>
                    </a:cubicBezTo>
                    <a:cubicBezTo>
                      <a:pt x="32" y="22"/>
                      <a:pt x="31" y="22"/>
                      <a:pt x="31" y="21"/>
                    </a:cubicBezTo>
                    <a:cubicBezTo>
                      <a:pt x="25" y="15"/>
                      <a:pt x="20" y="8"/>
                      <a:pt x="17" y="0"/>
                    </a:cubicBezTo>
                    <a:cubicBezTo>
                      <a:pt x="14" y="5"/>
                      <a:pt x="14" y="11"/>
                      <a:pt x="14" y="16"/>
                    </a:cubicBezTo>
                    <a:cubicBezTo>
                      <a:pt x="14" y="28"/>
                      <a:pt x="18" y="39"/>
                      <a:pt x="28" y="47"/>
                    </a:cubicBezTo>
                    <a:cubicBezTo>
                      <a:pt x="18" y="48"/>
                      <a:pt x="9" y="49"/>
                      <a:pt x="1" y="50"/>
                    </a:cubicBezTo>
                    <a:cubicBezTo>
                      <a:pt x="1" y="51"/>
                      <a:pt x="1" y="51"/>
                      <a:pt x="0" y="51"/>
                    </a:cubicBezTo>
                    <a:cubicBezTo>
                      <a:pt x="7" y="59"/>
                      <a:pt x="15" y="63"/>
                      <a:pt x="24" y="68"/>
                    </a:cubicBezTo>
                    <a:cubicBezTo>
                      <a:pt x="23" y="69"/>
                      <a:pt x="22" y="69"/>
                      <a:pt x="22" y="69"/>
                    </a:cubicBezTo>
                    <a:cubicBezTo>
                      <a:pt x="17" y="72"/>
                      <a:pt x="11" y="75"/>
                      <a:pt x="6" y="78"/>
                    </a:cubicBezTo>
                    <a:cubicBezTo>
                      <a:pt x="4" y="79"/>
                      <a:pt x="4" y="80"/>
                      <a:pt x="6" y="81"/>
                    </a:cubicBezTo>
                    <a:cubicBezTo>
                      <a:pt x="11" y="83"/>
                      <a:pt x="16" y="85"/>
                      <a:pt x="21" y="87"/>
                    </a:cubicBezTo>
                    <a:cubicBezTo>
                      <a:pt x="23" y="87"/>
                      <a:pt x="25" y="88"/>
                      <a:pt x="27" y="89"/>
                    </a:cubicBezTo>
                    <a:cubicBezTo>
                      <a:pt x="22" y="94"/>
                      <a:pt x="18" y="98"/>
                      <a:pt x="15" y="104"/>
                    </a:cubicBezTo>
                    <a:cubicBezTo>
                      <a:pt x="22" y="105"/>
                      <a:pt x="28" y="106"/>
                      <a:pt x="35" y="107"/>
                    </a:cubicBezTo>
                    <a:cubicBezTo>
                      <a:pt x="33" y="113"/>
                      <a:pt x="32" y="118"/>
                      <a:pt x="30" y="124"/>
                    </a:cubicBezTo>
                    <a:cubicBezTo>
                      <a:pt x="37" y="123"/>
                      <a:pt x="43" y="123"/>
                      <a:pt x="48" y="122"/>
                    </a:cubicBezTo>
                    <a:cubicBezTo>
                      <a:pt x="49" y="127"/>
                      <a:pt x="49" y="132"/>
                      <a:pt x="49" y="137"/>
                    </a:cubicBezTo>
                    <a:cubicBezTo>
                      <a:pt x="54" y="136"/>
                      <a:pt x="57" y="135"/>
                      <a:pt x="61" y="134"/>
                    </a:cubicBezTo>
                    <a:cubicBezTo>
                      <a:pt x="64" y="133"/>
                      <a:pt x="65" y="133"/>
                      <a:pt x="66" y="136"/>
                    </a:cubicBezTo>
                    <a:cubicBezTo>
                      <a:pt x="67" y="139"/>
                      <a:pt x="68" y="141"/>
                      <a:pt x="69" y="144"/>
                    </a:cubicBezTo>
                    <a:cubicBezTo>
                      <a:pt x="70" y="146"/>
                      <a:pt x="71" y="147"/>
                      <a:pt x="73" y="146"/>
                    </a:cubicBezTo>
                    <a:cubicBezTo>
                      <a:pt x="76" y="145"/>
                      <a:pt x="79" y="144"/>
                      <a:pt x="83" y="143"/>
                    </a:cubicBezTo>
                    <a:cubicBezTo>
                      <a:pt x="83" y="144"/>
                      <a:pt x="84" y="146"/>
                      <a:pt x="85" y="148"/>
                    </a:cubicBezTo>
                    <a:cubicBezTo>
                      <a:pt x="85" y="147"/>
                      <a:pt x="85" y="146"/>
                      <a:pt x="85" y="145"/>
                    </a:cubicBezTo>
                    <a:cubicBezTo>
                      <a:pt x="85" y="142"/>
                      <a:pt x="85" y="139"/>
                      <a:pt x="85" y="135"/>
                    </a:cubicBezTo>
                    <a:cubicBezTo>
                      <a:pt x="84" y="137"/>
                      <a:pt x="82" y="138"/>
                      <a:pt x="79" y="140"/>
                    </a:cubicBezTo>
                    <a:cubicBezTo>
                      <a:pt x="78" y="135"/>
                      <a:pt x="75" y="131"/>
                      <a:pt x="74" y="12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" name="Freeform 181"/>
              <p:cNvSpPr>
                <a:spLocks/>
              </p:cNvSpPr>
              <p:nvPr/>
            </p:nvSpPr>
            <p:spPr bwMode="auto">
              <a:xfrm>
                <a:off x="2212975" y="-2774950"/>
                <a:ext cx="195263" cy="406400"/>
              </a:xfrm>
              <a:custGeom>
                <a:avLst/>
                <a:gdLst>
                  <a:gd name="T0" fmla="*/ 40 w 52"/>
                  <a:gd name="T1" fmla="*/ 60 h 108"/>
                  <a:gd name="T2" fmla="*/ 44 w 52"/>
                  <a:gd name="T3" fmla="*/ 46 h 108"/>
                  <a:gd name="T4" fmla="*/ 42 w 52"/>
                  <a:gd name="T5" fmla="*/ 34 h 108"/>
                  <a:gd name="T6" fmla="*/ 37 w 52"/>
                  <a:gd name="T7" fmla="*/ 31 h 108"/>
                  <a:gd name="T8" fmla="*/ 10 w 52"/>
                  <a:gd name="T9" fmla="*/ 2 h 108"/>
                  <a:gd name="T10" fmla="*/ 9 w 52"/>
                  <a:gd name="T11" fmla="*/ 0 h 108"/>
                  <a:gd name="T12" fmla="*/ 8 w 52"/>
                  <a:gd name="T13" fmla="*/ 1 h 108"/>
                  <a:gd name="T14" fmla="*/ 15 w 52"/>
                  <a:gd name="T15" fmla="*/ 30 h 108"/>
                  <a:gd name="T16" fmla="*/ 0 w 52"/>
                  <a:gd name="T17" fmla="*/ 38 h 108"/>
                  <a:gd name="T18" fmla="*/ 10 w 52"/>
                  <a:gd name="T19" fmla="*/ 47 h 108"/>
                  <a:gd name="T20" fmla="*/ 10 w 52"/>
                  <a:gd name="T21" fmla="*/ 51 h 108"/>
                  <a:gd name="T22" fmla="*/ 1 w 52"/>
                  <a:gd name="T23" fmla="*/ 61 h 108"/>
                  <a:gd name="T24" fmla="*/ 17 w 52"/>
                  <a:gd name="T25" fmla="*/ 67 h 108"/>
                  <a:gd name="T26" fmla="*/ 10 w 52"/>
                  <a:gd name="T27" fmla="*/ 83 h 108"/>
                  <a:gd name="T28" fmla="*/ 25 w 52"/>
                  <a:gd name="T29" fmla="*/ 83 h 108"/>
                  <a:gd name="T30" fmla="*/ 28 w 52"/>
                  <a:gd name="T31" fmla="*/ 86 h 108"/>
                  <a:gd name="T32" fmla="*/ 28 w 52"/>
                  <a:gd name="T33" fmla="*/ 97 h 108"/>
                  <a:gd name="T34" fmla="*/ 31 w 52"/>
                  <a:gd name="T35" fmla="*/ 99 h 108"/>
                  <a:gd name="T36" fmla="*/ 33 w 52"/>
                  <a:gd name="T37" fmla="*/ 99 h 108"/>
                  <a:gd name="T38" fmla="*/ 44 w 52"/>
                  <a:gd name="T39" fmla="*/ 95 h 108"/>
                  <a:gd name="T40" fmla="*/ 47 w 52"/>
                  <a:gd name="T41" fmla="*/ 106 h 108"/>
                  <a:gd name="T42" fmla="*/ 51 w 52"/>
                  <a:gd name="T43" fmla="*/ 106 h 108"/>
                  <a:gd name="T44" fmla="*/ 52 w 52"/>
                  <a:gd name="T45" fmla="*/ 105 h 108"/>
                  <a:gd name="T46" fmla="*/ 52 w 52"/>
                  <a:gd name="T47" fmla="*/ 77 h 108"/>
                  <a:gd name="T48" fmla="*/ 52 w 52"/>
                  <a:gd name="T49" fmla="*/ 77 h 108"/>
                  <a:gd name="T50" fmla="*/ 40 w 52"/>
                  <a:gd name="T51" fmla="*/ 6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" h="108">
                    <a:moveTo>
                      <a:pt x="40" y="60"/>
                    </a:moveTo>
                    <a:cubicBezTo>
                      <a:pt x="40" y="55"/>
                      <a:pt x="42" y="50"/>
                      <a:pt x="44" y="46"/>
                    </a:cubicBezTo>
                    <a:cubicBezTo>
                      <a:pt x="47" y="41"/>
                      <a:pt x="46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6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7" y="67"/>
                    </a:cubicBezTo>
                    <a:cubicBezTo>
                      <a:pt x="14" y="72"/>
                      <a:pt x="11" y="77"/>
                      <a:pt x="10" y="83"/>
                    </a:cubicBezTo>
                    <a:cubicBezTo>
                      <a:pt x="15" y="83"/>
                      <a:pt x="20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6" y="102"/>
                      <a:pt x="47" y="106"/>
                    </a:cubicBezTo>
                    <a:cubicBezTo>
                      <a:pt x="48" y="108"/>
                      <a:pt x="49" y="107"/>
                      <a:pt x="51" y="106"/>
                    </a:cubicBezTo>
                    <a:cubicBezTo>
                      <a:pt x="51" y="106"/>
                      <a:pt x="52" y="105"/>
                      <a:pt x="52" y="105"/>
                    </a:cubicBezTo>
                    <a:cubicBezTo>
                      <a:pt x="52" y="96"/>
                      <a:pt x="52" y="86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" name="Freeform 182"/>
              <p:cNvSpPr>
                <a:spLocks/>
              </p:cNvSpPr>
              <p:nvPr/>
            </p:nvSpPr>
            <p:spPr bwMode="auto">
              <a:xfrm>
                <a:off x="3019425" y="-2774950"/>
                <a:ext cx="200025" cy="406400"/>
              </a:xfrm>
              <a:custGeom>
                <a:avLst/>
                <a:gdLst>
                  <a:gd name="T0" fmla="*/ 3 w 53"/>
                  <a:gd name="T1" fmla="*/ 106 h 108"/>
                  <a:gd name="T2" fmla="*/ 6 w 53"/>
                  <a:gd name="T3" fmla="*/ 106 h 108"/>
                  <a:gd name="T4" fmla="*/ 10 w 53"/>
                  <a:gd name="T5" fmla="*/ 95 h 108"/>
                  <a:gd name="T6" fmla="*/ 13 w 53"/>
                  <a:gd name="T7" fmla="*/ 96 h 108"/>
                  <a:gd name="T8" fmla="*/ 23 w 53"/>
                  <a:gd name="T9" fmla="*/ 99 h 108"/>
                  <a:gd name="T10" fmla="*/ 26 w 53"/>
                  <a:gd name="T11" fmla="*/ 97 h 108"/>
                  <a:gd name="T12" fmla="*/ 26 w 53"/>
                  <a:gd name="T13" fmla="*/ 87 h 108"/>
                  <a:gd name="T14" fmla="*/ 29 w 53"/>
                  <a:gd name="T15" fmla="*/ 84 h 108"/>
                  <a:gd name="T16" fmla="*/ 43 w 53"/>
                  <a:gd name="T17" fmla="*/ 83 h 108"/>
                  <a:gd name="T18" fmla="*/ 43 w 53"/>
                  <a:gd name="T19" fmla="*/ 82 h 108"/>
                  <a:gd name="T20" fmla="*/ 36 w 53"/>
                  <a:gd name="T21" fmla="*/ 67 h 108"/>
                  <a:gd name="T22" fmla="*/ 52 w 53"/>
                  <a:gd name="T23" fmla="*/ 61 h 108"/>
                  <a:gd name="T24" fmla="*/ 42 w 53"/>
                  <a:gd name="T25" fmla="*/ 51 h 108"/>
                  <a:gd name="T26" fmla="*/ 43 w 53"/>
                  <a:gd name="T27" fmla="*/ 47 h 108"/>
                  <a:gd name="T28" fmla="*/ 53 w 53"/>
                  <a:gd name="T29" fmla="*/ 38 h 108"/>
                  <a:gd name="T30" fmla="*/ 53 w 53"/>
                  <a:gd name="T31" fmla="*/ 37 h 108"/>
                  <a:gd name="T32" fmla="*/ 38 w 53"/>
                  <a:gd name="T33" fmla="*/ 30 h 108"/>
                  <a:gd name="T34" fmla="*/ 44 w 53"/>
                  <a:gd name="T35" fmla="*/ 0 h 108"/>
                  <a:gd name="T36" fmla="*/ 43 w 53"/>
                  <a:gd name="T37" fmla="*/ 2 h 108"/>
                  <a:gd name="T38" fmla="*/ 27 w 53"/>
                  <a:gd name="T39" fmla="*/ 21 h 108"/>
                  <a:gd name="T40" fmla="*/ 11 w 53"/>
                  <a:gd name="T41" fmla="*/ 34 h 108"/>
                  <a:gd name="T42" fmla="*/ 8 w 53"/>
                  <a:gd name="T43" fmla="*/ 43 h 108"/>
                  <a:gd name="T44" fmla="*/ 12 w 53"/>
                  <a:gd name="T45" fmla="*/ 51 h 108"/>
                  <a:gd name="T46" fmla="*/ 2 w 53"/>
                  <a:gd name="T47" fmla="*/ 76 h 108"/>
                  <a:gd name="T48" fmla="*/ 0 w 53"/>
                  <a:gd name="T49" fmla="*/ 77 h 108"/>
                  <a:gd name="T50" fmla="*/ 0 w 53"/>
                  <a:gd name="T51" fmla="*/ 105 h 108"/>
                  <a:gd name="T52" fmla="*/ 3 w 53"/>
                  <a:gd name="T53" fmla="*/ 10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8">
                    <a:moveTo>
                      <a:pt x="3" y="106"/>
                    </a:moveTo>
                    <a:cubicBezTo>
                      <a:pt x="4" y="107"/>
                      <a:pt x="5" y="108"/>
                      <a:pt x="6" y="106"/>
                    </a:cubicBezTo>
                    <a:cubicBezTo>
                      <a:pt x="7" y="102"/>
                      <a:pt x="9" y="98"/>
                      <a:pt x="10" y="95"/>
                    </a:cubicBezTo>
                    <a:cubicBezTo>
                      <a:pt x="11" y="95"/>
                      <a:pt x="12" y="96"/>
                      <a:pt x="13" y="96"/>
                    </a:cubicBezTo>
                    <a:cubicBezTo>
                      <a:pt x="16" y="97"/>
                      <a:pt x="19" y="98"/>
                      <a:pt x="23" y="99"/>
                    </a:cubicBezTo>
                    <a:cubicBezTo>
                      <a:pt x="25" y="100"/>
                      <a:pt x="26" y="99"/>
                      <a:pt x="26" y="97"/>
                    </a:cubicBezTo>
                    <a:cubicBezTo>
                      <a:pt x="26" y="93"/>
                      <a:pt x="26" y="90"/>
                      <a:pt x="26" y="87"/>
                    </a:cubicBezTo>
                    <a:cubicBezTo>
                      <a:pt x="26" y="84"/>
                      <a:pt x="26" y="84"/>
                      <a:pt x="29" y="84"/>
                    </a:cubicBezTo>
                    <a:cubicBezTo>
                      <a:pt x="33" y="84"/>
                      <a:pt x="38" y="83"/>
                      <a:pt x="43" y="83"/>
                    </a:cubicBezTo>
                    <a:cubicBezTo>
                      <a:pt x="43" y="83"/>
                      <a:pt x="43" y="83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4"/>
                      <a:pt x="42" y="51"/>
                    </a:cubicBezTo>
                    <a:cubicBezTo>
                      <a:pt x="40" y="49"/>
                      <a:pt x="40" y="49"/>
                      <a:pt x="43" y="47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8"/>
                      <a:pt x="53" y="38"/>
                      <a:pt x="53" y="37"/>
                    </a:cubicBezTo>
                    <a:cubicBezTo>
                      <a:pt x="48" y="35"/>
                      <a:pt x="43" y="32"/>
                      <a:pt x="38" y="30"/>
                    </a:cubicBezTo>
                    <a:cubicBezTo>
                      <a:pt x="43" y="21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7"/>
                      <a:pt x="7" y="39"/>
                      <a:pt x="8" y="43"/>
                    </a:cubicBezTo>
                    <a:cubicBezTo>
                      <a:pt x="9" y="46"/>
                      <a:pt x="11" y="49"/>
                      <a:pt x="12" y="51"/>
                    </a:cubicBezTo>
                    <a:cubicBezTo>
                      <a:pt x="16" y="61"/>
                      <a:pt x="12" y="72"/>
                      <a:pt x="2" y="76"/>
                    </a:cubicBezTo>
                    <a:cubicBezTo>
                      <a:pt x="1" y="77"/>
                      <a:pt x="1" y="77"/>
                      <a:pt x="0" y="77"/>
                    </a:cubicBezTo>
                    <a:cubicBezTo>
                      <a:pt x="0" y="86"/>
                      <a:pt x="0" y="96"/>
                      <a:pt x="0" y="105"/>
                    </a:cubicBezTo>
                    <a:cubicBezTo>
                      <a:pt x="1" y="105"/>
                      <a:pt x="2" y="106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" name="Freeform 183"/>
              <p:cNvSpPr>
                <a:spLocks noEditPoints="1"/>
              </p:cNvSpPr>
              <p:nvPr/>
            </p:nvSpPr>
            <p:spPr bwMode="auto">
              <a:xfrm>
                <a:off x="2747963" y="-2960688"/>
                <a:ext cx="255588" cy="158750"/>
              </a:xfrm>
              <a:custGeom>
                <a:avLst/>
                <a:gdLst>
                  <a:gd name="T0" fmla="*/ 38 w 68"/>
                  <a:gd name="T1" fmla="*/ 41 h 42"/>
                  <a:gd name="T2" fmla="*/ 49 w 68"/>
                  <a:gd name="T3" fmla="*/ 32 h 42"/>
                  <a:gd name="T4" fmla="*/ 66 w 68"/>
                  <a:gd name="T5" fmla="*/ 12 h 42"/>
                  <a:gd name="T6" fmla="*/ 62 w 68"/>
                  <a:gd name="T7" fmla="*/ 6 h 42"/>
                  <a:gd name="T8" fmla="*/ 25 w 68"/>
                  <a:gd name="T9" fmla="*/ 5 h 42"/>
                  <a:gd name="T10" fmla="*/ 7 w 68"/>
                  <a:gd name="T11" fmla="*/ 2 h 42"/>
                  <a:gd name="T12" fmla="*/ 1 w 68"/>
                  <a:gd name="T13" fmla="*/ 0 h 42"/>
                  <a:gd name="T14" fmla="*/ 9 w 68"/>
                  <a:gd name="T15" fmla="*/ 10 h 42"/>
                  <a:gd name="T16" fmla="*/ 0 w 68"/>
                  <a:gd name="T17" fmla="*/ 12 h 42"/>
                  <a:gd name="T18" fmla="*/ 11 w 68"/>
                  <a:gd name="T19" fmla="*/ 18 h 42"/>
                  <a:gd name="T20" fmla="*/ 4 w 68"/>
                  <a:gd name="T21" fmla="*/ 23 h 42"/>
                  <a:gd name="T22" fmla="*/ 14 w 68"/>
                  <a:gd name="T23" fmla="*/ 25 h 42"/>
                  <a:gd name="T24" fmla="*/ 1 w 68"/>
                  <a:gd name="T25" fmla="*/ 34 h 42"/>
                  <a:gd name="T26" fmla="*/ 25 w 68"/>
                  <a:gd name="T27" fmla="*/ 30 h 42"/>
                  <a:gd name="T28" fmla="*/ 25 w 68"/>
                  <a:gd name="T29" fmla="*/ 42 h 42"/>
                  <a:gd name="T30" fmla="*/ 35 w 68"/>
                  <a:gd name="T31" fmla="*/ 33 h 42"/>
                  <a:gd name="T32" fmla="*/ 38 w 68"/>
                  <a:gd name="T33" fmla="*/ 41 h 42"/>
                  <a:gd name="T34" fmla="*/ 41 w 68"/>
                  <a:gd name="T35" fmla="*/ 12 h 42"/>
                  <a:gd name="T36" fmla="*/ 55 w 68"/>
                  <a:gd name="T37" fmla="*/ 12 h 42"/>
                  <a:gd name="T38" fmla="*/ 56 w 68"/>
                  <a:gd name="T39" fmla="*/ 14 h 42"/>
                  <a:gd name="T40" fmla="*/ 56 w 68"/>
                  <a:gd name="T41" fmla="*/ 14 h 42"/>
                  <a:gd name="T42" fmla="*/ 50 w 68"/>
                  <a:gd name="T43" fmla="*/ 17 h 42"/>
                  <a:gd name="T44" fmla="*/ 41 w 68"/>
                  <a:gd name="T45" fmla="*/ 13 h 42"/>
                  <a:gd name="T46" fmla="*/ 41 w 68"/>
                  <a:gd name="T47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2">
                    <a:moveTo>
                      <a:pt x="38" y="41"/>
                    </a:moveTo>
                    <a:cubicBezTo>
                      <a:pt x="41" y="38"/>
                      <a:pt x="45" y="35"/>
                      <a:pt x="49" y="32"/>
                    </a:cubicBezTo>
                    <a:cubicBezTo>
                      <a:pt x="56" y="26"/>
                      <a:pt x="62" y="20"/>
                      <a:pt x="66" y="12"/>
                    </a:cubicBezTo>
                    <a:cubicBezTo>
                      <a:pt x="68" y="7"/>
                      <a:pt x="67" y="6"/>
                      <a:pt x="62" y="6"/>
                    </a:cubicBezTo>
                    <a:cubicBezTo>
                      <a:pt x="50" y="6"/>
                      <a:pt x="37" y="6"/>
                      <a:pt x="25" y="5"/>
                    </a:cubicBezTo>
                    <a:cubicBezTo>
                      <a:pt x="18" y="5"/>
                      <a:pt x="13" y="4"/>
                      <a:pt x="7" y="2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2" y="4"/>
                      <a:pt x="5" y="7"/>
                      <a:pt x="9" y="10"/>
                    </a:cubicBezTo>
                    <a:cubicBezTo>
                      <a:pt x="6" y="11"/>
                      <a:pt x="3" y="12"/>
                      <a:pt x="0" y="12"/>
                    </a:cubicBezTo>
                    <a:cubicBezTo>
                      <a:pt x="3" y="16"/>
                      <a:pt x="7" y="17"/>
                      <a:pt x="11" y="18"/>
                    </a:cubicBezTo>
                    <a:cubicBezTo>
                      <a:pt x="9" y="20"/>
                      <a:pt x="6" y="21"/>
                      <a:pt x="4" y="23"/>
                    </a:cubicBezTo>
                    <a:cubicBezTo>
                      <a:pt x="7" y="25"/>
                      <a:pt x="11" y="24"/>
                      <a:pt x="14" y="25"/>
                    </a:cubicBezTo>
                    <a:cubicBezTo>
                      <a:pt x="11" y="30"/>
                      <a:pt x="7" y="32"/>
                      <a:pt x="1" y="34"/>
                    </a:cubicBezTo>
                    <a:cubicBezTo>
                      <a:pt x="10" y="38"/>
                      <a:pt x="17" y="35"/>
                      <a:pt x="25" y="30"/>
                    </a:cubicBezTo>
                    <a:cubicBezTo>
                      <a:pt x="25" y="34"/>
                      <a:pt x="25" y="38"/>
                      <a:pt x="25" y="42"/>
                    </a:cubicBezTo>
                    <a:cubicBezTo>
                      <a:pt x="29" y="41"/>
                      <a:pt x="31" y="36"/>
                      <a:pt x="35" y="33"/>
                    </a:cubicBezTo>
                    <a:cubicBezTo>
                      <a:pt x="36" y="36"/>
                      <a:pt x="37" y="38"/>
                      <a:pt x="38" y="41"/>
                    </a:cubicBezTo>
                    <a:close/>
                    <a:moveTo>
                      <a:pt x="41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7" y="13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5"/>
                      <a:pt x="44" y="14"/>
                      <a:pt x="41" y="13"/>
                    </a:cubicBezTo>
                    <a:cubicBezTo>
                      <a:pt x="41" y="12"/>
                      <a:pt x="41" y="12"/>
                      <a:pt x="41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" name="Freeform 184"/>
              <p:cNvSpPr>
                <a:spLocks noEditPoints="1"/>
              </p:cNvSpPr>
              <p:nvPr/>
            </p:nvSpPr>
            <p:spPr bwMode="auto">
              <a:xfrm>
                <a:off x="2430463" y="-2960688"/>
                <a:ext cx="249238" cy="158750"/>
              </a:xfrm>
              <a:custGeom>
                <a:avLst/>
                <a:gdLst>
                  <a:gd name="T0" fmla="*/ 31 w 66"/>
                  <a:gd name="T1" fmla="*/ 33 h 42"/>
                  <a:gd name="T2" fmla="*/ 42 w 66"/>
                  <a:gd name="T3" fmla="*/ 42 h 42"/>
                  <a:gd name="T4" fmla="*/ 41 w 66"/>
                  <a:gd name="T5" fmla="*/ 30 h 42"/>
                  <a:gd name="T6" fmla="*/ 64 w 66"/>
                  <a:gd name="T7" fmla="*/ 34 h 42"/>
                  <a:gd name="T8" fmla="*/ 52 w 66"/>
                  <a:gd name="T9" fmla="*/ 25 h 42"/>
                  <a:gd name="T10" fmla="*/ 62 w 66"/>
                  <a:gd name="T11" fmla="*/ 23 h 42"/>
                  <a:gd name="T12" fmla="*/ 56 w 66"/>
                  <a:gd name="T13" fmla="*/ 18 h 42"/>
                  <a:gd name="T14" fmla="*/ 66 w 66"/>
                  <a:gd name="T15" fmla="*/ 12 h 42"/>
                  <a:gd name="T16" fmla="*/ 58 w 66"/>
                  <a:gd name="T17" fmla="*/ 9 h 42"/>
                  <a:gd name="T18" fmla="*/ 64 w 66"/>
                  <a:gd name="T19" fmla="*/ 0 h 42"/>
                  <a:gd name="T20" fmla="*/ 64 w 66"/>
                  <a:gd name="T21" fmla="*/ 0 h 42"/>
                  <a:gd name="T22" fmla="*/ 30 w 66"/>
                  <a:gd name="T23" fmla="*/ 6 h 42"/>
                  <a:gd name="T24" fmla="*/ 19 w 66"/>
                  <a:gd name="T25" fmla="*/ 6 h 42"/>
                  <a:gd name="T26" fmla="*/ 3 w 66"/>
                  <a:gd name="T27" fmla="*/ 6 h 42"/>
                  <a:gd name="T28" fmla="*/ 1 w 66"/>
                  <a:gd name="T29" fmla="*/ 9 h 42"/>
                  <a:gd name="T30" fmla="*/ 4 w 66"/>
                  <a:gd name="T31" fmla="*/ 16 h 42"/>
                  <a:gd name="T32" fmla="*/ 18 w 66"/>
                  <a:gd name="T33" fmla="*/ 32 h 42"/>
                  <a:gd name="T34" fmla="*/ 29 w 66"/>
                  <a:gd name="T35" fmla="*/ 41 h 42"/>
                  <a:gd name="T36" fmla="*/ 31 w 66"/>
                  <a:gd name="T37" fmla="*/ 33 h 42"/>
                  <a:gd name="T38" fmla="*/ 19 w 66"/>
                  <a:gd name="T39" fmla="*/ 16 h 42"/>
                  <a:gd name="T40" fmla="*/ 15 w 66"/>
                  <a:gd name="T41" fmla="*/ 18 h 42"/>
                  <a:gd name="T42" fmla="*/ 12 w 66"/>
                  <a:gd name="T43" fmla="*/ 17 h 42"/>
                  <a:gd name="T44" fmla="*/ 10 w 66"/>
                  <a:gd name="T45" fmla="*/ 13 h 42"/>
                  <a:gd name="T46" fmla="*/ 15 w 66"/>
                  <a:gd name="T47" fmla="*/ 12 h 42"/>
                  <a:gd name="T48" fmla="*/ 25 w 66"/>
                  <a:gd name="T49" fmla="*/ 12 h 42"/>
                  <a:gd name="T50" fmla="*/ 25 w 66"/>
                  <a:gd name="T51" fmla="*/ 13 h 42"/>
                  <a:gd name="T52" fmla="*/ 19 w 66"/>
                  <a:gd name="T53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2">
                    <a:moveTo>
                      <a:pt x="31" y="33"/>
                    </a:moveTo>
                    <a:cubicBezTo>
                      <a:pt x="35" y="36"/>
                      <a:pt x="37" y="41"/>
                      <a:pt x="42" y="42"/>
                    </a:cubicBezTo>
                    <a:cubicBezTo>
                      <a:pt x="42" y="38"/>
                      <a:pt x="41" y="34"/>
                      <a:pt x="41" y="30"/>
                    </a:cubicBezTo>
                    <a:cubicBezTo>
                      <a:pt x="49" y="35"/>
                      <a:pt x="56" y="38"/>
                      <a:pt x="64" y="34"/>
                    </a:cubicBezTo>
                    <a:cubicBezTo>
                      <a:pt x="59" y="32"/>
                      <a:pt x="55" y="30"/>
                      <a:pt x="52" y="25"/>
                    </a:cubicBezTo>
                    <a:cubicBezTo>
                      <a:pt x="55" y="24"/>
                      <a:pt x="59" y="25"/>
                      <a:pt x="62" y="23"/>
                    </a:cubicBezTo>
                    <a:cubicBezTo>
                      <a:pt x="60" y="21"/>
                      <a:pt x="57" y="21"/>
                      <a:pt x="56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3" y="12"/>
                      <a:pt x="60" y="12"/>
                      <a:pt x="58" y="9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2" y="6"/>
                      <a:pt x="30" y="6"/>
                    </a:cubicBezTo>
                    <a:cubicBezTo>
                      <a:pt x="26" y="6"/>
                      <a:pt x="23" y="6"/>
                      <a:pt x="19" y="6"/>
                    </a:cubicBezTo>
                    <a:cubicBezTo>
                      <a:pt x="14" y="6"/>
                      <a:pt x="8" y="6"/>
                      <a:pt x="3" y="6"/>
                    </a:cubicBezTo>
                    <a:cubicBezTo>
                      <a:pt x="2" y="6"/>
                      <a:pt x="0" y="7"/>
                      <a:pt x="1" y="9"/>
                    </a:cubicBezTo>
                    <a:cubicBezTo>
                      <a:pt x="2" y="11"/>
                      <a:pt x="3" y="14"/>
                      <a:pt x="4" y="16"/>
                    </a:cubicBezTo>
                    <a:cubicBezTo>
                      <a:pt x="7" y="23"/>
                      <a:pt x="12" y="28"/>
                      <a:pt x="18" y="32"/>
                    </a:cubicBezTo>
                    <a:cubicBezTo>
                      <a:pt x="22" y="35"/>
                      <a:pt x="25" y="38"/>
                      <a:pt x="29" y="41"/>
                    </a:cubicBezTo>
                    <a:cubicBezTo>
                      <a:pt x="30" y="38"/>
                      <a:pt x="30" y="36"/>
                      <a:pt x="31" y="33"/>
                    </a:cubicBezTo>
                    <a:close/>
                    <a:moveTo>
                      <a:pt x="19" y="16"/>
                    </a:moveTo>
                    <a:cubicBezTo>
                      <a:pt x="18" y="16"/>
                      <a:pt x="16" y="17"/>
                      <a:pt x="15" y="18"/>
                    </a:cubicBezTo>
                    <a:cubicBezTo>
                      <a:pt x="14" y="19"/>
                      <a:pt x="13" y="18"/>
                      <a:pt x="12" y="17"/>
                    </a:cubicBezTo>
                    <a:cubicBezTo>
                      <a:pt x="12" y="16"/>
                      <a:pt x="11" y="14"/>
                      <a:pt x="10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9" y="12"/>
                      <a:pt x="22" y="12"/>
                      <a:pt x="25" y="12"/>
                    </a:cubicBezTo>
                    <a:cubicBezTo>
                      <a:pt x="25" y="12"/>
                      <a:pt x="25" y="12"/>
                      <a:pt x="25" y="13"/>
                    </a:cubicBezTo>
                    <a:cubicBezTo>
                      <a:pt x="23" y="14"/>
                      <a:pt x="21" y="15"/>
                      <a:pt x="19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" name="Freeform 185"/>
              <p:cNvSpPr>
                <a:spLocks/>
              </p:cNvSpPr>
              <p:nvPr/>
            </p:nvSpPr>
            <p:spPr bwMode="auto">
              <a:xfrm>
                <a:off x="3294063" y="-3024188"/>
                <a:ext cx="165100" cy="301625"/>
              </a:xfrm>
              <a:custGeom>
                <a:avLst/>
                <a:gdLst>
                  <a:gd name="T0" fmla="*/ 1 w 44"/>
                  <a:gd name="T1" fmla="*/ 80 h 80"/>
                  <a:gd name="T2" fmla="*/ 4 w 44"/>
                  <a:gd name="T3" fmla="*/ 78 h 80"/>
                  <a:gd name="T4" fmla="*/ 31 w 44"/>
                  <a:gd name="T5" fmla="*/ 53 h 80"/>
                  <a:gd name="T6" fmla="*/ 42 w 44"/>
                  <a:gd name="T7" fmla="*/ 18 h 80"/>
                  <a:gd name="T8" fmla="*/ 33 w 44"/>
                  <a:gd name="T9" fmla="*/ 1 h 80"/>
                  <a:gd name="T10" fmla="*/ 30 w 44"/>
                  <a:gd name="T11" fmla="*/ 2 h 80"/>
                  <a:gd name="T12" fmla="*/ 5 w 44"/>
                  <a:gd name="T13" fmla="*/ 39 h 80"/>
                  <a:gd name="T14" fmla="*/ 4 w 44"/>
                  <a:gd name="T15" fmla="*/ 44 h 80"/>
                  <a:gd name="T16" fmla="*/ 5 w 44"/>
                  <a:gd name="T17" fmla="*/ 51 h 80"/>
                  <a:gd name="T18" fmla="*/ 6 w 44"/>
                  <a:gd name="T19" fmla="*/ 57 h 80"/>
                  <a:gd name="T20" fmla="*/ 28 w 44"/>
                  <a:gd name="T21" fmla="*/ 27 h 80"/>
                  <a:gd name="T22" fmla="*/ 28 w 44"/>
                  <a:gd name="T23" fmla="*/ 40 h 80"/>
                  <a:gd name="T24" fmla="*/ 8 w 44"/>
                  <a:gd name="T25" fmla="*/ 61 h 80"/>
                  <a:gd name="T26" fmla="*/ 5 w 44"/>
                  <a:gd name="T27" fmla="*/ 64 h 80"/>
                  <a:gd name="T28" fmla="*/ 3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2" y="79"/>
                      <a:pt x="3" y="78"/>
                      <a:pt x="4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2"/>
                      <a:pt x="42" y="18"/>
                    </a:cubicBezTo>
                    <a:cubicBezTo>
                      <a:pt x="40" y="12"/>
                      <a:pt x="37" y="6"/>
                      <a:pt x="33" y="1"/>
                    </a:cubicBezTo>
                    <a:cubicBezTo>
                      <a:pt x="32" y="0"/>
                      <a:pt x="31" y="0"/>
                      <a:pt x="30" y="2"/>
                    </a:cubicBezTo>
                    <a:cubicBezTo>
                      <a:pt x="23" y="15"/>
                      <a:pt x="15" y="28"/>
                      <a:pt x="5" y="39"/>
                    </a:cubicBezTo>
                    <a:cubicBezTo>
                      <a:pt x="3" y="41"/>
                      <a:pt x="3" y="43"/>
                      <a:pt x="4" y="44"/>
                    </a:cubicBezTo>
                    <a:cubicBezTo>
                      <a:pt x="4" y="46"/>
                      <a:pt x="4" y="49"/>
                      <a:pt x="5" y="51"/>
                    </a:cubicBezTo>
                    <a:cubicBezTo>
                      <a:pt x="5" y="53"/>
                      <a:pt x="5" y="55"/>
                      <a:pt x="6" y="57"/>
                    </a:cubicBezTo>
                    <a:cubicBezTo>
                      <a:pt x="15" y="48"/>
                      <a:pt x="23" y="39"/>
                      <a:pt x="28" y="27"/>
                    </a:cubicBezTo>
                    <a:cubicBezTo>
                      <a:pt x="31" y="32"/>
                      <a:pt x="30" y="36"/>
                      <a:pt x="28" y="40"/>
                    </a:cubicBezTo>
                    <a:cubicBezTo>
                      <a:pt x="23" y="48"/>
                      <a:pt x="15" y="54"/>
                      <a:pt x="8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5" y="67"/>
                      <a:pt x="4" y="70"/>
                      <a:pt x="3" y="73"/>
                    </a:cubicBezTo>
                    <a:cubicBezTo>
                      <a:pt x="2" y="75"/>
                      <a:pt x="1" y="77"/>
                      <a:pt x="0" y="80"/>
                    </a:cubicBezTo>
                    <a:cubicBezTo>
                      <a:pt x="1" y="80"/>
                      <a:pt x="1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" name="Freeform 186"/>
              <p:cNvSpPr>
                <a:spLocks/>
              </p:cNvSpPr>
              <p:nvPr/>
            </p:nvSpPr>
            <p:spPr bwMode="auto">
              <a:xfrm>
                <a:off x="1971675" y="-3024188"/>
                <a:ext cx="169863" cy="304800"/>
              </a:xfrm>
              <a:custGeom>
                <a:avLst/>
                <a:gdLst>
                  <a:gd name="T0" fmla="*/ 13 w 45"/>
                  <a:gd name="T1" fmla="*/ 54 h 81"/>
                  <a:gd name="T2" fmla="*/ 36 w 45"/>
                  <a:gd name="T3" fmla="*/ 75 h 81"/>
                  <a:gd name="T4" fmla="*/ 45 w 45"/>
                  <a:gd name="T5" fmla="*/ 81 h 81"/>
                  <a:gd name="T6" fmla="*/ 44 w 45"/>
                  <a:gd name="T7" fmla="*/ 79 h 81"/>
                  <a:gd name="T8" fmla="*/ 40 w 45"/>
                  <a:gd name="T9" fmla="*/ 67 h 81"/>
                  <a:gd name="T10" fmla="*/ 37 w 45"/>
                  <a:gd name="T11" fmla="*/ 61 h 81"/>
                  <a:gd name="T12" fmla="*/ 26 w 45"/>
                  <a:gd name="T13" fmla="*/ 52 h 81"/>
                  <a:gd name="T14" fmla="*/ 15 w 45"/>
                  <a:gd name="T15" fmla="*/ 36 h 81"/>
                  <a:gd name="T16" fmla="*/ 16 w 45"/>
                  <a:gd name="T17" fmla="*/ 27 h 81"/>
                  <a:gd name="T18" fmla="*/ 39 w 45"/>
                  <a:gd name="T19" fmla="*/ 58 h 81"/>
                  <a:gd name="T20" fmla="*/ 40 w 45"/>
                  <a:gd name="T21" fmla="*/ 57 h 81"/>
                  <a:gd name="T22" fmla="*/ 41 w 45"/>
                  <a:gd name="T23" fmla="*/ 45 h 81"/>
                  <a:gd name="T24" fmla="*/ 40 w 45"/>
                  <a:gd name="T25" fmla="*/ 40 h 81"/>
                  <a:gd name="T26" fmla="*/ 31 w 45"/>
                  <a:gd name="T27" fmla="*/ 28 h 81"/>
                  <a:gd name="T28" fmla="*/ 15 w 45"/>
                  <a:gd name="T29" fmla="*/ 2 h 81"/>
                  <a:gd name="T30" fmla="*/ 11 w 45"/>
                  <a:gd name="T31" fmla="*/ 2 h 81"/>
                  <a:gd name="T32" fmla="*/ 3 w 45"/>
                  <a:gd name="T33" fmla="*/ 35 h 81"/>
                  <a:gd name="T34" fmla="*/ 13 w 45"/>
                  <a:gd name="T35" fmla="*/ 5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81">
                    <a:moveTo>
                      <a:pt x="13" y="54"/>
                    </a:moveTo>
                    <a:cubicBezTo>
                      <a:pt x="20" y="62"/>
                      <a:pt x="28" y="69"/>
                      <a:pt x="36" y="75"/>
                    </a:cubicBezTo>
                    <a:cubicBezTo>
                      <a:pt x="39" y="77"/>
                      <a:pt x="41" y="79"/>
                      <a:pt x="45" y="81"/>
                    </a:cubicBezTo>
                    <a:cubicBezTo>
                      <a:pt x="44" y="80"/>
                      <a:pt x="44" y="80"/>
                      <a:pt x="44" y="79"/>
                    </a:cubicBezTo>
                    <a:cubicBezTo>
                      <a:pt x="43" y="75"/>
                      <a:pt x="42" y="71"/>
                      <a:pt x="40" y="67"/>
                    </a:cubicBezTo>
                    <a:cubicBezTo>
                      <a:pt x="40" y="65"/>
                      <a:pt x="40" y="63"/>
                      <a:pt x="37" y="61"/>
                    </a:cubicBezTo>
                    <a:cubicBezTo>
                      <a:pt x="33" y="59"/>
                      <a:pt x="30" y="55"/>
                      <a:pt x="26" y="52"/>
                    </a:cubicBezTo>
                    <a:cubicBezTo>
                      <a:pt x="22" y="48"/>
                      <a:pt x="17" y="43"/>
                      <a:pt x="15" y="36"/>
                    </a:cubicBezTo>
                    <a:cubicBezTo>
                      <a:pt x="14" y="33"/>
                      <a:pt x="14" y="30"/>
                      <a:pt x="16" y="27"/>
                    </a:cubicBezTo>
                    <a:cubicBezTo>
                      <a:pt x="22" y="39"/>
                      <a:pt x="30" y="49"/>
                      <a:pt x="39" y="58"/>
                    </a:cubicBezTo>
                    <a:cubicBezTo>
                      <a:pt x="39" y="57"/>
                      <a:pt x="40" y="57"/>
                      <a:pt x="40" y="57"/>
                    </a:cubicBezTo>
                    <a:cubicBezTo>
                      <a:pt x="40" y="53"/>
                      <a:pt x="41" y="49"/>
                      <a:pt x="41" y="45"/>
                    </a:cubicBezTo>
                    <a:cubicBezTo>
                      <a:pt x="42" y="43"/>
                      <a:pt x="41" y="42"/>
                      <a:pt x="40" y="40"/>
                    </a:cubicBezTo>
                    <a:cubicBezTo>
                      <a:pt x="37" y="36"/>
                      <a:pt x="34" y="32"/>
                      <a:pt x="31" y="28"/>
                    </a:cubicBezTo>
                    <a:cubicBezTo>
                      <a:pt x="25" y="20"/>
                      <a:pt x="20" y="11"/>
                      <a:pt x="15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3" y="11"/>
                      <a:pt x="0" y="22"/>
                      <a:pt x="3" y="35"/>
                    </a:cubicBezTo>
                    <a:cubicBezTo>
                      <a:pt x="5" y="42"/>
                      <a:pt x="9" y="48"/>
                      <a:pt x="13" y="5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" name="Freeform 187"/>
              <p:cNvSpPr>
                <a:spLocks/>
              </p:cNvSpPr>
              <p:nvPr/>
            </p:nvSpPr>
            <p:spPr bwMode="auto">
              <a:xfrm>
                <a:off x="2597150" y="-3241675"/>
                <a:ext cx="241300" cy="134937"/>
              </a:xfrm>
              <a:custGeom>
                <a:avLst/>
                <a:gdLst>
                  <a:gd name="T0" fmla="*/ 10 w 64"/>
                  <a:gd name="T1" fmla="*/ 36 h 36"/>
                  <a:gd name="T2" fmla="*/ 54 w 64"/>
                  <a:gd name="T3" fmla="*/ 36 h 36"/>
                  <a:gd name="T4" fmla="*/ 58 w 64"/>
                  <a:gd name="T5" fmla="*/ 34 h 36"/>
                  <a:gd name="T6" fmla="*/ 63 w 64"/>
                  <a:gd name="T7" fmla="*/ 20 h 36"/>
                  <a:gd name="T8" fmla="*/ 63 w 64"/>
                  <a:gd name="T9" fmla="*/ 11 h 36"/>
                  <a:gd name="T10" fmla="*/ 45 w 64"/>
                  <a:gd name="T11" fmla="*/ 1 h 36"/>
                  <a:gd name="T12" fmla="*/ 41 w 64"/>
                  <a:gd name="T13" fmla="*/ 21 h 36"/>
                  <a:gd name="T14" fmla="*/ 36 w 64"/>
                  <a:gd name="T15" fmla="*/ 31 h 36"/>
                  <a:gd name="T16" fmla="*/ 28 w 64"/>
                  <a:gd name="T17" fmla="*/ 31 h 36"/>
                  <a:gd name="T18" fmla="*/ 27 w 64"/>
                  <a:gd name="T19" fmla="*/ 30 h 36"/>
                  <a:gd name="T20" fmla="*/ 20 w 64"/>
                  <a:gd name="T21" fmla="*/ 9 h 36"/>
                  <a:gd name="T22" fmla="*/ 19 w 64"/>
                  <a:gd name="T23" fmla="*/ 0 h 36"/>
                  <a:gd name="T24" fmla="*/ 10 w 64"/>
                  <a:gd name="T25" fmla="*/ 2 h 36"/>
                  <a:gd name="T26" fmla="*/ 1 w 64"/>
                  <a:gd name="T27" fmla="*/ 17 h 36"/>
                  <a:gd name="T28" fmla="*/ 5 w 64"/>
                  <a:gd name="T29" fmla="*/ 33 h 36"/>
                  <a:gd name="T30" fmla="*/ 10 w 64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36">
                    <a:moveTo>
                      <a:pt x="10" y="36"/>
                    </a:moveTo>
                    <a:cubicBezTo>
                      <a:pt x="24" y="36"/>
                      <a:pt x="40" y="36"/>
                      <a:pt x="54" y="36"/>
                    </a:cubicBezTo>
                    <a:cubicBezTo>
                      <a:pt x="56" y="36"/>
                      <a:pt x="57" y="36"/>
                      <a:pt x="58" y="34"/>
                    </a:cubicBezTo>
                    <a:cubicBezTo>
                      <a:pt x="59" y="29"/>
                      <a:pt x="61" y="25"/>
                      <a:pt x="63" y="20"/>
                    </a:cubicBezTo>
                    <a:cubicBezTo>
                      <a:pt x="64" y="17"/>
                      <a:pt x="64" y="14"/>
                      <a:pt x="63" y="11"/>
                    </a:cubicBezTo>
                    <a:cubicBezTo>
                      <a:pt x="61" y="4"/>
                      <a:pt x="51" y="0"/>
                      <a:pt x="45" y="1"/>
                    </a:cubicBezTo>
                    <a:cubicBezTo>
                      <a:pt x="44" y="8"/>
                      <a:pt x="42" y="15"/>
                      <a:pt x="41" y="21"/>
                    </a:cubicBezTo>
                    <a:cubicBezTo>
                      <a:pt x="40" y="25"/>
                      <a:pt x="38" y="28"/>
                      <a:pt x="36" y="31"/>
                    </a:cubicBezTo>
                    <a:cubicBezTo>
                      <a:pt x="33" y="35"/>
                      <a:pt x="31" y="34"/>
                      <a:pt x="28" y="31"/>
                    </a:cubicBezTo>
                    <a:cubicBezTo>
                      <a:pt x="28" y="31"/>
                      <a:pt x="27" y="30"/>
                      <a:pt x="27" y="30"/>
                    </a:cubicBezTo>
                    <a:cubicBezTo>
                      <a:pt x="23" y="23"/>
                      <a:pt x="22" y="16"/>
                      <a:pt x="20" y="9"/>
                    </a:cubicBezTo>
                    <a:cubicBezTo>
                      <a:pt x="20" y="6"/>
                      <a:pt x="20" y="3"/>
                      <a:pt x="19" y="0"/>
                    </a:cubicBezTo>
                    <a:cubicBezTo>
                      <a:pt x="16" y="1"/>
                      <a:pt x="13" y="1"/>
                      <a:pt x="10" y="2"/>
                    </a:cubicBezTo>
                    <a:cubicBezTo>
                      <a:pt x="4" y="5"/>
                      <a:pt x="0" y="9"/>
                      <a:pt x="1" y="17"/>
                    </a:cubicBezTo>
                    <a:cubicBezTo>
                      <a:pt x="1" y="22"/>
                      <a:pt x="3" y="28"/>
                      <a:pt x="5" y="33"/>
                    </a:cubicBezTo>
                    <a:cubicBezTo>
                      <a:pt x="6" y="35"/>
                      <a:pt x="7" y="36"/>
                      <a:pt x="10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" name="Freeform 188"/>
              <p:cNvSpPr>
                <a:spLocks/>
              </p:cNvSpPr>
              <p:nvPr/>
            </p:nvSpPr>
            <p:spPr bwMode="auto">
              <a:xfrm>
                <a:off x="2416175" y="-307657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6 w 43"/>
                  <a:gd name="T3" fmla="*/ 26 h 26"/>
                  <a:gd name="T4" fmla="*/ 39 w 43"/>
                  <a:gd name="T5" fmla="*/ 25 h 26"/>
                  <a:gd name="T6" fmla="*/ 40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20 h 26"/>
                  <a:gd name="T16" fmla="*/ 21 w 43"/>
                  <a:gd name="T17" fmla="*/ 22 h 26"/>
                  <a:gd name="T18" fmla="*/ 18 w 43"/>
                  <a:gd name="T19" fmla="*/ 20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0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6" y="26"/>
                    </a:cubicBezTo>
                    <a:cubicBezTo>
                      <a:pt x="38" y="26"/>
                      <a:pt x="39" y="26"/>
                      <a:pt x="39" y="25"/>
                    </a:cubicBezTo>
                    <a:cubicBezTo>
                      <a:pt x="39" y="23"/>
                      <a:pt x="40" y="22"/>
                      <a:pt x="40" y="20"/>
                    </a:cubicBezTo>
                    <a:cubicBezTo>
                      <a:pt x="41" y="15"/>
                      <a:pt x="43" y="9"/>
                      <a:pt x="39" y="5"/>
                    </a:cubicBezTo>
                    <a:cubicBezTo>
                      <a:pt x="36" y="2"/>
                      <a:pt x="32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20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20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0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2" y="26"/>
                      <a:pt x="3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" name="Freeform 189"/>
              <p:cNvSpPr>
                <a:spLocks/>
              </p:cNvSpPr>
              <p:nvPr/>
            </p:nvSpPr>
            <p:spPr bwMode="auto">
              <a:xfrm>
                <a:off x="2857500" y="-3084513"/>
                <a:ext cx="161925" cy="106362"/>
              </a:xfrm>
              <a:custGeom>
                <a:avLst/>
                <a:gdLst>
                  <a:gd name="T0" fmla="*/ 6 w 43"/>
                  <a:gd name="T1" fmla="*/ 28 h 28"/>
                  <a:gd name="T2" fmla="*/ 13 w 43"/>
                  <a:gd name="T3" fmla="*/ 28 h 28"/>
                  <a:gd name="T4" fmla="*/ 37 w 43"/>
                  <a:gd name="T5" fmla="*/ 28 h 28"/>
                  <a:gd name="T6" fmla="*/ 40 w 43"/>
                  <a:gd name="T7" fmla="*/ 26 h 28"/>
                  <a:gd name="T8" fmla="*/ 42 w 43"/>
                  <a:gd name="T9" fmla="*/ 16 h 28"/>
                  <a:gd name="T10" fmla="*/ 37 w 43"/>
                  <a:gd name="T11" fmla="*/ 4 h 28"/>
                  <a:gd name="T12" fmla="*/ 29 w 43"/>
                  <a:gd name="T13" fmla="*/ 0 h 28"/>
                  <a:gd name="T14" fmla="*/ 28 w 43"/>
                  <a:gd name="T15" fmla="*/ 4 h 28"/>
                  <a:gd name="T16" fmla="*/ 25 w 43"/>
                  <a:gd name="T17" fmla="*/ 21 h 28"/>
                  <a:gd name="T18" fmla="*/ 22 w 43"/>
                  <a:gd name="T19" fmla="*/ 23 h 28"/>
                  <a:gd name="T20" fmla="*/ 19 w 43"/>
                  <a:gd name="T21" fmla="*/ 21 h 28"/>
                  <a:gd name="T22" fmla="*/ 15 w 43"/>
                  <a:gd name="T23" fmla="*/ 6 h 28"/>
                  <a:gd name="T24" fmla="*/ 14 w 43"/>
                  <a:gd name="T25" fmla="*/ 1 h 28"/>
                  <a:gd name="T26" fmla="*/ 9 w 43"/>
                  <a:gd name="T27" fmla="*/ 3 h 28"/>
                  <a:gd name="T28" fmla="*/ 1 w 43"/>
                  <a:gd name="T29" fmla="*/ 11 h 28"/>
                  <a:gd name="T30" fmla="*/ 2 w 43"/>
                  <a:gd name="T31" fmla="*/ 25 h 28"/>
                  <a:gd name="T32" fmla="*/ 6 w 43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28">
                    <a:moveTo>
                      <a:pt x="6" y="28"/>
                    </a:moveTo>
                    <a:cubicBezTo>
                      <a:pt x="9" y="28"/>
                      <a:pt x="11" y="28"/>
                      <a:pt x="13" y="28"/>
                    </a:cubicBezTo>
                    <a:cubicBezTo>
                      <a:pt x="21" y="28"/>
                      <a:pt x="29" y="28"/>
                      <a:pt x="37" y="28"/>
                    </a:cubicBezTo>
                    <a:cubicBezTo>
                      <a:pt x="39" y="28"/>
                      <a:pt x="40" y="28"/>
                      <a:pt x="40" y="26"/>
                    </a:cubicBezTo>
                    <a:cubicBezTo>
                      <a:pt x="40" y="22"/>
                      <a:pt x="41" y="19"/>
                      <a:pt x="42" y="16"/>
                    </a:cubicBezTo>
                    <a:cubicBezTo>
                      <a:pt x="43" y="11"/>
                      <a:pt x="41" y="7"/>
                      <a:pt x="37" y="4"/>
                    </a:cubicBezTo>
                    <a:cubicBezTo>
                      <a:pt x="35" y="3"/>
                      <a:pt x="32" y="2"/>
                      <a:pt x="29" y="0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8" y="10"/>
                      <a:pt x="27" y="16"/>
                      <a:pt x="25" y="21"/>
                    </a:cubicBezTo>
                    <a:cubicBezTo>
                      <a:pt x="24" y="22"/>
                      <a:pt x="23" y="23"/>
                      <a:pt x="22" y="23"/>
                    </a:cubicBezTo>
                    <a:cubicBezTo>
                      <a:pt x="21" y="23"/>
                      <a:pt x="19" y="22"/>
                      <a:pt x="19" y="21"/>
                    </a:cubicBezTo>
                    <a:cubicBezTo>
                      <a:pt x="16" y="16"/>
                      <a:pt x="15" y="11"/>
                      <a:pt x="15" y="6"/>
                    </a:cubicBezTo>
                    <a:cubicBezTo>
                      <a:pt x="15" y="4"/>
                      <a:pt x="14" y="2"/>
                      <a:pt x="14" y="1"/>
                    </a:cubicBezTo>
                    <a:cubicBezTo>
                      <a:pt x="12" y="1"/>
                      <a:pt x="10" y="2"/>
                      <a:pt x="9" y="3"/>
                    </a:cubicBezTo>
                    <a:cubicBezTo>
                      <a:pt x="5" y="4"/>
                      <a:pt x="2" y="7"/>
                      <a:pt x="1" y="11"/>
                    </a:cubicBezTo>
                    <a:cubicBezTo>
                      <a:pt x="0" y="16"/>
                      <a:pt x="2" y="20"/>
                      <a:pt x="2" y="25"/>
                    </a:cubicBezTo>
                    <a:cubicBezTo>
                      <a:pt x="3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" name="Freeform 190"/>
              <p:cNvSpPr>
                <a:spLocks/>
              </p:cNvSpPr>
              <p:nvPr/>
            </p:nvSpPr>
            <p:spPr bwMode="auto">
              <a:xfrm>
                <a:off x="3252788" y="-2516188"/>
                <a:ext cx="206375" cy="95250"/>
              </a:xfrm>
              <a:custGeom>
                <a:avLst/>
                <a:gdLst>
                  <a:gd name="T0" fmla="*/ 9 w 55"/>
                  <a:gd name="T1" fmla="*/ 0 h 25"/>
                  <a:gd name="T2" fmla="*/ 14 w 55"/>
                  <a:gd name="T3" fmla="*/ 8 h 25"/>
                  <a:gd name="T4" fmla="*/ 16 w 55"/>
                  <a:gd name="T5" fmla="*/ 9 h 25"/>
                  <a:gd name="T6" fmla="*/ 32 w 55"/>
                  <a:gd name="T7" fmla="*/ 10 h 25"/>
                  <a:gd name="T8" fmla="*/ 36 w 55"/>
                  <a:gd name="T9" fmla="*/ 10 h 25"/>
                  <a:gd name="T10" fmla="*/ 35 w 55"/>
                  <a:gd name="T11" fmla="*/ 12 h 25"/>
                  <a:gd name="T12" fmla="*/ 26 w 55"/>
                  <a:gd name="T13" fmla="*/ 16 h 25"/>
                  <a:gd name="T14" fmla="*/ 14 w 55"/>
                  <a:gd name="T15" fmla="*/ 14 h 25"/>
                  <a:gd name="T16" fmla="*/ 13 w 55"/>
                  <a:gd name="T17" fmla="*/ 14 h 25"/>
                  <a:gd name="T18" fmla="*/ 0 w 55"/>
                  <a:gd name="T19" fmla="*/ 17 h 25"/>
                  <a:gd name="T20" fmla="*/ 0 w 55"/>
                  <a:gd name="T21" fmla="*/ 17 h 25"/>
                  <a:gd name="T22" fmla="*/ 8 w 55"/>
                  <a:gd name="T23" fmla="*/ 20 h 25"/>
                  <a:gd name="T24" fmla="*/ 24 w 55"/>
                  <a:gd name="T25" fmla="*/ 23 h 25"/>
                  <a:gd name="T26" fmla="*/ 51 w 55"/>
                  <a:gd name="T27" fmla="*/ 13 h 25"/>
                  <a:gd name="T28" fmla="*/ 55 w 55"/>
                  <a:gd name="T29" fmla="*/ 2 h 25"/>
                  <a:gd name="T30" fmla="*/ 9 w 55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6" y="9"/>
                    </a:cubicBezTo>
                    <a:cubicBezTo>
                      <a:pt x="21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8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3" y="21"/>
                      <a:pt x="18" y="22"/>
                      <a:pt x="24" y="23"/>
                    </a:cubicBezTo>
                    <a:cubicBezTo>
                      <a:pt x="35" y="25"/>
                      <a:pt x="45" y="23"/>
                      <a:pt x="51" y="13"/>
                    </a:cubicBezTo>
                    <a:cubicBezTo>
                      <a:pt x="53" y="10"/>
                      <a:pt x="55" y="6"/>
                      <a:pt x="55" y="2"/>
                    </a:cubicBezTo>
                    <a:cubicBezTo>
                      <a:pt x="40" y="4"/>
                      <a:pt x="24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" name="Freeform 191"/>
              <p:cNvSpPr>
                <a:spLocks/>
              </p:cNvSpPr>
              <p:nvPr/>
            </p:nvSpPr>
            <p:spPr bwMode="auto">
              <a:xfrm>
                <a:off x="1971675" y="-2516188"/>
                <a:ext cx="211138" cy="95250"/>
              </a:xfrm>
              <a:custGeom>
                <a:avLst/>
                <a:gdLst>
                  <a:gd name="T0" fmla="*/ 31 w 56"/>
                  <a:gd name="T1" fmla="*/ 23 h 25"/>
                  <a:gd name="T2" fmla="*/ 53 w 56"/>
                  <a:gd name="T3" fmla="*/ 18 h 25"/>
                  <a:gd name="T4" fmla="*/ 56 w 56"/>
                  <a:gd name="T5" fmla="*/ 17 h 25"/>
                  <a:gd name="T6" fmla="*/ 50 w 56"/>
                  <a:gd name="T7" fmla="*/ 15 h 25"/>
                  <a:gd name="T8" fmla="*/ 36 w 56"/>
                  <a:gd name="T9" fmla="*/ 15 h 25"/>
                  <a:gd name="T10" fmla="*/ 24 w 56"/>
                  <a:gd name="T11" fmla="*/ 15 h 25"/>
                  <a:gd name="T12" fmla="*/ 20 w 56"/>
                  <a:gd name="T13" fmla="*/ 11 h 25"/>
                  <a:gd name="T14" fmla="*/ 23 w 56"/>
                  <a:gd name="T15" fmla="*/ 10 h 25"/>
                  <a:gd name="T16" fmla="*/ 33 w 56"/>
                  <a:gd name="T17" fmla="*/ 10 h 25"/>
                  <a:gd name="T18" fmla="*/ 40 w 56"/>
                  <a:gd name="T19" fmla="*/ 9 h 25"/>
                  <a:gd name="T20" fmla="*/ 47 w 56"/>
                  <a:gd name="T21" fmla="*/ 0 h 25"/>
                  <a:gd name="T22" fmla="*/ 24 w 56"/>
                  <a:gd name="T23" fmla="*/ 3 h 25"/>
                  <a:gd name="T24" fmla="*/ 0 w 56"/>
                  <a:gd name="T25" fmla="*/ 2 h 25"/>
                  <a:gd name="T26" fmla="*/ 2 w 56"/>
                  <a:gd name="T27" fmla="*/ 8 h 25"/>
                  <a:gd name="T28" fmla="*/ 31 w 56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5">
                    <a:moveTo>
                      <a:pt x="31" y="23"/>
                    </a:moveTo>
                    <a:cubicBezTo>
                      <a:pt x="38" y="22"/>
                      <a:pt x="46" y="20"/>
                      <a:pt x="53" y="18"/>
                    </a:cubicBezTo>
                    <a:cubicBezTo>
                      <a:pt x="54" y="18"/>
                      <a:pt x="55" y="17"/>
                      <a:pt x="56" y="17"/>
                    </a:cubicBezTo>
                    <a:cubicBezTo>
                      <a:pt x="54" y="16"/>
                      <a:pt x="52" y="16"/>
                      <a:pt x="50" y="15"/>
                    </a:cubicBezTo>
                    <a:cubicBezTo>
                      <a:pt x="46" y="14"/>
                      <a:pt x="41" y="13"/>
                      <a:pt x="36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1" y="13"/>
                      <a:pt x="20" y="11"/>
                    </a:cubicBezTo>
                    <a:cubicBezTo>
                      <a:pt x="22" y="10"/>
                      <a:pt x="22" y="10"/>
                      <a:pt x="23" y="10"/>
                    </a:cubicBezTo>
                    <a:cubicBezTo>
                      <a:pt x="26" y="10"/>
                      <a:pt x="30" y="10"/>
                      <a:pt x="33" y="10"/>
                    </a:cubicBezTo>
                    <a:cubicBezTo>
                      <a:pt x="35" y="10"/>
                      <a:pt x="38" y="10"/>
                      <a:pt x="40" y="9"/>
                    </a:cubicBezTo>
                    <a:cubicBezTo>
                      <a:pt x="43" y="7"/>
                      <a:pt x="45" y="3"/>
                      <a:pt x="47" y="0"/>
                    </a:cubicBezTo>
                    <a:cubicBezTo>
                      <a:pt x="39" y="1"/>
                      <a:pt x="31" y="2"/>
                      <a:pt x="24" y="3"/>
                    </a:cubicBezTo>
                    <a:cubicBezTo>
                      <a:pt x="16" y="3"/>
                      <a:pt x="8" y="2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7" y="20"/>
                      <a:pt x="18" y="25"/>
                      <a:pt x="31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" name="Freeform 192"/>
              <p:cNvSpPr>
                <a:spLocks/>
              </p:cNvSpPr>
              <p:nvPr/>
            </p:nvSpPr>
            <p:spPr bwMode="auto">
              <a:xfrm>
                <a:off x="3189288" y="-2439988"/>
                <a:ext cx="206375" cy="101600"/>
              </a:xfrm>
              <a:custGeom>
                <a:avLst/>
                <a:gdLst>
                  <a:gd name="T0" fmla="*/ 53 w 55"/>
                  <a:gd name="T1" fmla="*/ 10 h 27"/>
                  <a:gd name="T2" fmla="*/ 43 w 55"/>
                  <a:gd name="T3" fmla="*/ 9 h 27"/>
                  <a:gd name="T4" fmla="*/ 29 w 55"/>
                  <a:gd name="T5" fmla="*/ 6 h 27"/>
                  <a:gd name="T6" fmla="*/ 13 w 55"/>
                  <a:gd name="T7" fmla="*/ 0 h 27"/>
                  <a:gd name="T8" fmla="*/ 15 w 55"/>
                  <a:gd name="T9" fmla="*/ 9 h 27"/>
                  <a:gd name="T10" fmla="*/ 17 w 55"/>
                  <a:gd name="T11" fmla="*/ 10 h 27"/>
                  <a:gd name="T12" fmla="*/ 31 w 55"/>
                  <a:gd name="T13" fmla="*/ 15 h 27"/>
                  <a:gd name="T14" fmla="*/ 27 w 55"/>
                  <a:gd name="T15" fmla="*/ 18 h 27"/>
                  <a:gd name="T16" fmla="*/ 17 w 55"/>
                  <a:gd name="T17" fmla="*/ 16 h 27"/>
                  <a:gd name="T18" fmla="*/ 1 w 55"/>
                  <a:gd name="T19" fmla="*/ 14 h 27"/>
                  <a:gd name="T20" fmla="*/ 0 w 55"/>
                  <a:gd name="T21" fmla="*/ 15 h 27"/>
                  <a:gd name="T22" fmla="*/ 18 w 55"/>
                  <a:gd name="T23" fmla="*/ 24 h 27"/>
                  <a:gd name="T24" fmla="*/ 33 w 55"/>
                  <a:gd name="T25" fmla="*/ 27 h 27"/>
                  <a:gd name="T26" fmla="*/ 54 w 55"/>
                  <a:gd name="T27" fmla="*/ 12 h 27"/>
                  <a:gd name="T28" fmla="*/ 53 w 55"/>
                  <a:gd name="T29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7">
                    <a:moveTo>
                      <a:pt x="53" y="10"/>
                    </a:moveTo>
                    <a:cubicBezTo>
                      <a:pt x="50" y="10"/>
                      <a:pt x="46" y="10"/>
                      <a:pt x="43" y="9"/>
                    </a:cubicBezTo>
                    <a:cubicBezTo>
                      <a:pt x="38" y="8"/>
                      <a:pt x="34" y="7"/>
                      <a:pt x="29" y="6"/>
                    </a:cubicBezTo>
                    <a:cubicBezTo>
                      <a:pt x="24" y="4"/>
                      <a:pt x="19" y="2"/>
                      <a:pt x="13" y="0"/>
                    </a:cubicBezTo>
                    <a:cubicBezTo>
                      <a:pt x="14" y="3"/>
                      <a:pt x="15" y="6"/>
                      <a:pt x="15" y="9"/>
                    </a:cubicBezTo>
                    <a:cubicBezTo>
                      <a:pt x="16" y="10"/>
                      <a:pt x="16" y="10"/>
                      <a:pt x="17" y="10"/>
                    </a:cubicBezTo>
                    <a:cubicBezTo>
                      <a:pt x="21" y="12"/>
                      <a:pt x="26" y="13"/>
                      <a:pt x="31" y="15"/>
                    </a:cubicBezTo>
                    <a:cubicBezTo>
                      <a:pt x="30" y="16"/>
                      <a:pt x="29" y="18"/>
                      <a:pt x="27" y="18"/>
                    </a:cubicBezTo>
                    <a:cubicBezTo>
                      <a:pt x="24" y="18"/>
                      <a:pt x="20" y="18"/>
                      <a:pt x="17" y="16"/>
                    </a:cubicBezTo>
                    <a:cubicBezTo>
                      <a:pt x="12" y="13"/>
                      <a:pt x="7" y="14"/>
                      <a:pt x="1" y="14"/>
                    </a:cubicBezTo>
                    <a:cubicBezTo>
                      <a:pt x="1" y="14"/>
                      <a:pt x="1" y="15"/>
                      <a:pt x="0" y="15"/>
                    </a:cubicBezTo>
                    <a:cubicBezTo>
                      <a:pt x="7" y="18"/>
                      <a:pt x="12" y="21"/>
                      <a:pt x="18" y="24"/>
                    </a:cubicBezTo>
                    <a:cubicBezTo>
                      <a:pt x="23" y="26"/>
                      <a:pt x="28" y="27"/>
                      <a:pt x="33" y="27"/>
                    </a:cubicBezTo>
                    <a:cubicBezTo>
                      <a:pt x="42" y="27"/>
                      <a:pt x="51" y="19"/>
                      <a:pt x="54" y="12"/>
                    </a:cubicBezTo>
                    <a:cubicBezTo>
                      <a:pt x="55" y="11"/>
                      <a:pt x="54" y="10"/>
                      <a:pt x="5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" name="Freeform 193"/>
              <p:cNvSpPr>
                <a:spLocks/>
              </p:cNvSpPr>
              <p:nvPr/>
            </p:nvSpPr>
            <p:spPr bwMode="auto">
              <a:xfrm>
                <a:off x="2035175" y="-2439988"/>
                <a:ext cx="203200" cy="101600"/>
              </a:xfrm>
              <a:custGeom>
                <a:avLst/>
                <a:gdLst>
                  <a:gd name="T0" fmla="*/ 54 w 54"/>
                  <a:gd name="T1" fmla="*/ 15 h 27"/>
                  <a:gd name="T2" fmla="*/ 54 w 54"/>
                  <a:gd name="T3" fmla="*/ 14 h 27"/>
                  <a:gd name="T4" fmla="*/ 44 w 54"/>
                  <a:gd name="T5" fmla="*/ 14 h 27"/>
                  <a:gd name="T6" fmla="*/ 41 w 54"/>
                  <a:gd name="T7" fmla="*/ 15 h 27"/>
                  <a:gd name="T8" fmla="*/ 28 w 54"/>
                  <a:gd name="T9" fmla="*/ 18 h 27"/>
                  <a:gd name="T10" fmla="*/ 25 w 54"/>
                  <a:gd name="T11" fmla="*/ 14 h 27"/>
                  <a:gd name="T12" fmla="*/ 34 w 54"/>
                  <a:gd name="T13" fmla="*/ 12 h 27"/>
                  <a:gd name="T14" fmla="*/ 41 w 54"/>
                  <a:gd name="T15" fmla="*/ 4 h 27"/>
                  <a:gd name="T16" fmla="*/ 41 w 54"/>
                  <a:gd name="T17" fmla="*/ 2 h 27"/>
                  <a:gd name="T18" fmla="*/ 42 w 54"/>
                  <a:gd name="T19" fmla="*/ 0 h 27"/>
                  <a:gd name="T20" fmla="*/ 2 w 54"/>
                  <a:gd name="T21" fmla="*/ 10 h 27"/>
                  <a:gd name="T22" fmla="*/ 1 w 54"/>
                  <a:gd name="T23" fmla="*/ 13 h 27"/>
                  <a:gd name="T24" fmla="*/ 5 w 54"/>
                  <a:gd name="T25" fmla="*/ 18 h 27"/>
                  <a:gd name="T26" fmla="*/ 22 w 54"/>
                  <a:gd name="T27" fmla="*/ 27 h 27"/>
                  <a:gd name="T28" fmla="*/ 37 w 54"/>
                  <a:gd name="T29" fmla="*/ 24 h 27"/>
                  <a:gd name="T30" fmla="*/ 54 w 54"/>
                  <a:gd name="T3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7">
                    <a:moveTo>
                      <a:pt x="54" y="15"/>
                    </a:moveTo>
                    <a:cubicBezTo>
                      <a:pt x="54" y="15"/>
                      <a:pt x="54" y="14"/>
                      <a:pt x="54" y="14"/>
                    </a:cubicBezTo>
                    <a:cubicBezTo>
                      <a:pt x="50" y="14"/>
                      <a:pt x="47" y="14"/>
                      <a:pt x="44" y="14"/>
                    </a:cubicBezTo>
                    <a:cubicBezTo>
                      <a:pt x="43" y="14"/>
                      <a:pt x="42" y="14"/>
                      <a:pt x="41" y="15"/>
                    </a:cubicBezTo>
                    <a:cubicBezTo>
                      <a:pt x="37" y="17"/>
                      <a:pt x="33" y="19"/>
                      <a:pt x="28" y="18"/>
                    </a:cubicBezTo>
                    <a:cubicBezTo>
                      <a:pt x="26" y="18"/>
                      <a:pt x="24" y="16"/>
                      <a:pt x="25" y="14"/>
                    </a:cubicBezTo>
                    <a:cubicBezTo>
                      <a:pt x="28" y="14"/>
                      <a:pt x="31" y="13"/>
                      <a:pt x="34" y="12"/>
                    </a:cubicBezTo>
                    <a:cubicBezTo>
                      <a:pt x="38" y="11"/>
                      <a:pt x="41" y="9"/>
                      <a:pt x="41" y="4"/>
                    </a:cubicBezTo>
                    <a:cubicBezTo>
                      <a:pt x="41" y="4"/>
                      <a:pt x="41" y="3"/>
                      <a:pt x="41" y="2"/>
                    </a:cubicBezTo>
                    <a:cubicBezTo>
                      <a:pt x="41" y="1"/>
                      <a:pt x="41" y="1"/>
                      <a:pt x="42" y="0"/>
                    </a:cubicBezTo>
                    <a:cubicBezTo>
                      <a:pt x="29" y="6"/>
                      <a:pt x="16" y="10"/>
                      <a:pt x="2" y="10"/>
                    </a:cubicBezTo>
                    <a:cubicBezTo>
                      <a:pt x="0" y="10"/>
                      <a:pt x="0" y="11"/>
                      <a:pt x="1" y="13"/>
                    </a:cubicBezTo>
                    <a:cubicBezTo>
                      <a:pt x="2" y="15"/>
                      <a:pt x="4" y="17"/>
                      <a:pt x="5" y="18"/>
                    </a:cubicBezTo>
                    <a:cubicBezTo>
                      <a:pt x="10" y="23"/>
                      <a:pt x="15" y="27"/>
                      <a:pt x="22" y="27"/>
                    </a:cubicBezTo>
                    <a:cubicBezTo>
                      <a:pt x="27" y="27"/>
                      <a:pt x="32" y="26"/>
                      <a:pt x="37" y="24"/>
                    </a:cubicBezTo>
                    <a:cubicBezTo>
                      <a:pt x="43" y="21"/>
                      <a:pt x="48" y="18"/>
                      <a:pt x="54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" name="Freeform 194"/>
              <p:cNvSpPr>
                <a:spLocks/>
              </p:cNvSpPr>
              <p:nvPr/>
            </p:nvSpPr>
            <p:spPr bwMode="auto">
              <a:xfrm>
                <a:off x="2555875" y="-2816225"/>
                <a:ext cx="134938" cy="134937"/>
              </a:xfrm>
              <a:custGeom>
                <a:avLst/>
                <a:gdLst>
                  <a:gd name="T0" fmla="*/ 3 w 36"/>
                  <a:gd name="T1" fmla="*/ 28 h 36"/>
                  <a:gd name="T2" fmla="*/ 4 w 36"/>
                  <a:gd name="T3" fmla="*/ 36 h 36"/>
                  <a:gd name="T4" fmla="*/ 5 w 36"/>
                  <a:gd name="T5" fmla="*/ 36 h 36"/>
                  <a:gd name="T6" fmla="*/ 11 w 36"/>
                  <a:gd name="T7" fmla="*/ 23 h 36"/>
                  <a:gd name="T8" fmla="*/ 12 w 36"/>
                  <a:gd name="T9" fmla="*/ 19 h 36"/>
                  <a:gd name="T10" fmla="*/ 15 w 36"/>
                  <a:gd name="T11" fmla="*/ 22 h 36"/>
                  <a:gd name="T12" fmla="*/ 17 w 36"/>
                  <a:gd name="T13" fmla="*/ 24 h 36"/>
                  <a:gd name="T14" fmla="*/ 20 w 36"/>
                  <a:gd name="T15" fmla="*/ 28 h 36"/>
                  <a:gd name="T16" fmla="*/ 21 w 36"/>
                  <a:gd name="T17" fmla="*/ 20 h 36"/>
                  <a:gd name="T18" fmla="*/ 23 w 36"/>
                  <a:gd name="T19" fmla="*/ 19 h 36"/>
                  <a:gd name="T20" fmla="*/ 29 w 36"/>
                  <a:gd name="T21" fmla="*/ 23 h 36"/>
                  <a:gd name="T22" fmla="*/ 36 w 36"/>
                  <a:gd name="T23" fmla="*/ 26 h 36"/>
                  <a:gd name="T24" fmla="*/ 29 w 36"/>
                  <a:gd name="T25" fmla="*/ 5 h 36"/>
                  <a:gd name="T26" fmla="*/ 26 w 36"/>
                  <a:gd name="T27" fmla="*/ 3 h 36"/>
                  <a:gd name="T28" fmla="*/ 17 w 36"/>
                  <a:gd name="T29" fmla="*/ 2 h 36"/>
                  <a:gd name="T30" fmla="*/ 13 w 36"/>
                  <a:gd name="T31" fmla="*/ 0 h 36"/>
                  <a:gd name="T32" fmla="*/ 13 w 36"/>
                  <a:gd name="T33" fmla="*/ 0 h 36"/>
                  <a:gd name="T34" fmla="*/ 16 w 36"/>
                  <a:gd name="T35" fmla="*/ 10 h 36"/>
                  <a:gd name="T36" fmla="*/ 1 w 36"/>
                  <a:gd name="T37" fmla="*/ 4 h 36"/>
                  <a:gd name="T38" fmla="*/ 1 w 36"/>
                  <a:gd name="T39" fmla="*/ 15 h 36"/>
                  <a:gd name="T40" fmla="*/ 3 w 36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2"/>
                      <a:pt x="12" y="20"/>
                      <a:pt x="12" y="19"/>
                    </a:cubicBezTo>
                    <a:cubicBezTo>
                      <a:pt x="13" y="20"/>
                      <a:pt x="14" y="21"/>
                      <a:pt x="15" y="22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7" y="25"/>
                      <a:pt x="18" y="27"/>
                      <a:pt x="20" y="28"/>
                    </a:cubicBezTo>
                    <a:cubicBezTo>
                      <a:pt x="20" y="25"/>
                      <a:pt x="21" y="23"/>
                      <a:pt x="21" y="20"/>
                    </a:cubicBezTo>
                    <a:cubicBezTo>
                      <a:pt x="21" y="18"/>
                      <a:pt x="22" y="18"/>
                      <a:pt x="23" y="19"/>
                    </a:cubicBezTo>
                    <a:cubicBezTo>
                      <a:pt x="25" y="20"/>
                      <a:pt x="27" y="22"/>
                      <a:pt x="29" y="23"/>
                    </a:cubicBezTo>
                    <a:cubicBezTo>
                      <a:pt x="32" y="24"/>
                      <a:pt x="34" y="25"/>
                      <a:pt x="36" y="26"/>
                    </a:cubicBezTo>
                    <a:cubicBezTo>
                      <a:pt x="35" y="19"/>
                      <a:pt x="33" y="11"/>
                      <a:pt x="29" y="5"/>
                    </a:cubicBezTo>
                    <a:cubicBezTo>
                      <a:pt x="29" y="4"/>
                      <a:pt x="27" y="4"/>
                      <a:pt x="26" y="3"/>
                    </a:cubicBezTo>
                    <a:cubicBezTo>
                      <a:pt x="23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5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" name="Freeform 195"/>
              <p:cNvSpPr>
                <a:spLocks/>
              </p:cNvSpPr>
              <p:nvPr/>
            </p:nvSpPr>
            <p:spPr bwMode="auto">
              <a:xfrm>
                <a:off x="2732088" y="-2816225"/>
                <a:ext cx="147638" cy="134937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6 w 39"/>
                  <a:gd name="T13" fmla="*/ 19 h 36"/>
                  <a:gd name="T14" fmla="*/ 27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5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9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7" y="19"/>
                      <a:pt x="27" y="20"/>
                      <a:pt x="27" y="20"/>
                    </a:cubicBezTo>
                    <a:cubicBezTo>
                      <a:pt x="28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4" y="3"/>
                      <a:pt x="25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2" y="3"/>
                      <a:pt x="10" y="3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" name="Freeform 196"/>
              <p:cNvSpPr>
                <a:spLocks/>
              </p:cNvSpPr>
              <p:nvPr/>
            </p:nvSpPr>
            <p:spPr bwMode="auto">
              <a:xfrm>
                <a:off x="2130425" y="-2376488"/>
                <a:ext cx="179388" cy="112712"/>
              </a:xfrm>
              <a:custGeom>
                <a:avLst/>
                <a:gdLst>
                  <a:gd name="T0" fmla="*/ 48 w 48"/>
                  <a:gd name="T1" fmla="*/ 9 h 30"/>
                  <a:gd name="T2" fmla="*/ 38 w 48"/>
                  <a:gd name="T3" fmla="*/ 11 h 30"/>
                  <a:gd name="T4" fmla="*/ 35 w 48"/>
                  <a:gd name="T5" fmla="*/ 14 h 30"/>
                  <a:gd name="T6" fmla="*/ 29 w 48"/>
                  <a:gd name="T7" fmla="*/ 16 h 30"/>
                  <a:gd name="T8" fmla="*/ 27 w 48"/>
                  <a:gd name="T9" fmla="*/ 14 h 30"/>
                  <a:gd name="T10" fmla="*/ 28 w 48"/>
                  <a:gd name="T11" fmla="*/ 13 h 30"/>
                  <a:gd name="T12" fmla="*/ 30 w 48"/>
                  <a:gd name="T13" fmla="*/ 11 h 30"/>
                  <a:gd name="T14" fmla="*/ 32 w 48"/>
                  <a:gd name="T15" fmla="*/ 0 h 30"/>
                  <a:gd name="T16" fmla="*/ 0 w 48"/>
                  <a:gd name="T17" fmla="*/ 17 h 30"/>
                  <a:gd name="T18" fmla="*/ 1 w 48"/>
                  <a:gd name="T19" fmla="*/ 18 h 30"/>
                  <a:gd name="T20" fmla="*/ 26 w 48"/>
                  <a:gd name="T21" fmla="*/ 26 h 30"/>
                  <a:gd name="T22" fmla="*/ 44 w 48"/>
                  <a:gd name="T23" fmla="*/ 14 h 30"/>
                  <a:gd name="T24" fmla="*/ 48 w 48"/>
                  <a:gd name="T25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30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6"/>
                      <a:pt x="31" y="16"/>
                      <a:pt x="29" y="16"/>
                    </a:cubicBezTo>
                    <a:cubicBezTo>
                      <a:pt x="28" y="15"/>
                      <a:pt x="27" y="15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7"/>
                    </a:cubicBezTo>
                    <a:cubicBezTo>
                      <a:pt x="0" y="18"/>
                      <a:pt x="0" y="18"/>
                      <a:pt x="1" y="18"/>
                    </a:cubicBezTo>
                    <a:cubicBezTo>
                      <a:pt x="6" y="26"/>
                      <a:pt x="17" y="30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" name="Freeform 197"/>
              <p:cNvSpPr>
                <a:spLocks/>
              </p:cNvSpPr>
              <p:nvPr/>
            </p:nvSpPr>
            <p:spPr bwMode="auto">
              <a:xfrm>
                <a:off x="3124200" y="-2376488"/>
                <a:ext cx="180975" cy="112712"/>
              </a:xfrm>
              <a:custGeom>
                <a:avLst/>
                <a:gdLst>
                  <a:gd name="T0" fmla="*/ 17 w 48"/>
                  <a:gd name="T1" fmla="*/ 11 h 30"/>
                  <a:gd name="T2" fmla="*/ 19 w 48"/>
                  <a:gd name="T3" fmla="*/ 13 h 30"/>
                  <a:gd name="T4" fmla="*/ 21 w 48"/>
                  <a:gd name="T5" fmla="*/ 14 h 30"/>
                  <a:gd name="T6" fmla="*/ 19 w 48"/>
                  <a:gd name="T7" fmla="*/ 16 h 30"/>
                  <a:gd name="T8" fmla="*/ 12 w 48"/>
                  <a:gd name="T9" fmla="*/ 14 h 30"/>
                  <a:gd name="T10" fmla="*/ 6 w 48"/>
                  <a:gd name="T11" fmla="*/ 10 h 30"/>
                  <a:gd name="T12" fmla="*/ 0 w 48"/>
                  <a:gd name="T13" fmla="*/ 9 h 30"/>
                  <a:gd name="T14" fmla="*/ 21 w 48"/>
                  <a:gd name="T15" fmla="*/ 26 h 30"/>
                  <a:gd name="T16" fmla="*/ 45 w 48"/>
                  <a:gd name="T17" fmla="*/ 21 h 30"/>
                  <a:gd name="T18" fmla="*/ 48 w 48"/>
                  <a:gd name="T19" fmla="*/ 17 h 30"/>
                  <a:gd name="T20" fmla="*/ 15 w 48"/>
                  <a:gd name="T21" fmla="*/ 0 h 30"/>
                  <a:gd name="T22" fmla="*/ 17 w 48"/>
                  <a:gd name="T23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30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30"/>
                      <a:pt x="38" y="28"/>
                      <a:pt x="45" y="21"/>
                    </a:cubicBezTo>
                    <a:cubicBezTo>
                      <a:pt x="46" y="20"/>
                      <a:pt x="47" y="19"/>
                      <a:pt x="48" y="17"/>
                    </a:cubicBezTo>
                    <a:cubicBezTo>
                      <a:pt x="35" y="14"/>
                      <a:pt x="25" y="9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" name="Freeform 198"/>
              <p:cNvSpPr>
                <a:spLocks noEditPoints="1"/>
              </p:cNvSpPr>
              <p:nvPr/>
            </p:nvSpPr>
            <p:spPr bwMode="auto">
              <a:xfrm>
                <a:off x="2325688" y="-2917825"/>
                <a:ext cx="139700" cy="93662"/>
              </a:xfrm>
              <a:custGeom>
                <a:avLst/>
                <a:gdLst>
                  <a:gd name="T0" fmla="*/ 24 w 37"/>
                  <a:gd name="T1" fmla="*/ 0 h 25"/>
                  <a:gd name="T2" fmla="*/ 11 w 37"/>
                  <a:gd name="T3" fmla="*/ 3 h 25"/>
                  <a:gd name="T4" fmla="*/ 8 w 37"/>
                  <a:gd name="T5" fmla="*/ 25 h 25"/>
                  <a:gd name="T6" fmla="*/ 21 w 37"/>
                  <a:gd name="T7" fmla="*/ 17 h 25"/>
                  <a:gd name="T8" fmla="*/ 37 w 37"/>
                  <a:gd name="T9" fmla="*/ 18 h 25"/>
                  <a:gd name="T10" fmla="*/ 37 w 37"/>
                  <a:gd name="T11" fmla="*/ 18 h 25"/>
                  <a:gd name="T12" fmla="*/ 26 w 37"/>
                  <a:gd name="T13" fmla="*/ 2 h 25"/>
                  <a:gd name="T14" fmla="*/ 24 w 37"/>
                  <a:gd name="T15" fmla="*/ 0 h 25"/>
                  <a:gd name="T16" fmla="*/ 19 w 37"/>
                  <a:gd name="T17" fmla="*/ 6 h 25"/>
                  <a:gd name="T18" fmla="*/ 18 w 37"/>
                  <a:gd name="T19" fmla="*/ 5 h 25"/>
                  <a:gd name="T20" fmla="*/ 22 w 37"/>
                  <a:gd name="T21" fmla="*/ 3 h 25"/>
                  <a:gd name="T22" fmla="*/ 25 w 37"/>
                  <a:gd name="T23" fmla="*/ 6 h 25"/>
                  <a:gd name="T24" fmla="*/ 19 w 37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25">
                    <a:moveTo>
                      <a:pt x="24" y="0"/>
                    </a:moveTo>
                    <a:cubicBezTo>
                      <a:pt x="20" y="0"/>
                      <a:pt x="15" y="1"/>
                      <a:pt x="11" y="3"/>
                    </a:cubicBezTo>
                    <a:cubicBezTo>
                      <a:pt x="1" y="8"/>
                      <a:pt x="0" y="18"/>
                      <a:pt x="8" y="25"/>
                    </a:cubicBezTo>
                    <a:cubicBezTo>
                      <a:pt x="11" y="20"/>
                      <a:pt x="16" y="17"/>
                      <a:pt x="21" y="17"/>
                    </a:cubicBezTo>
                    <a:cubicBezTo>
                      <a:pt x="26" y="17"/>
                      <a:pt x="32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2" y="14"/>
                      <a:pt x="29" y="9"/>
                      <a:pt x="26" y="2"/>
                    </a:cubicBezTo>
                    <a:cubicBezTo>
                      <a:pt x="26" y="1"/>
                      <a:pt x="25" y="0"/>
                      <a:pt x="24" y="0"/>
                    </a:cubicBezTo>
                    <a:close/>
                    <a:moveTo>
                      <a:pt x="19" y="6"/>
                    </a:moveTo>
                    <a:cubicBezTo>
                      <a:pt x="18" y="6"/>
                      <a:pt x="18" y="5"/>
                      <a:pt x="18" y="5"/>
                    </a:cubicBezTo>
                    <a:cubicBezTo>
                      <a:pt x="20" y="4"/>
                      <a:pt x="21" y="4"/>
                      <a:pt x="22" y="3"/>
                    </a:cubicBezTo>
                    <a:cubicBezTo>
                      <a:pt x="23" y="3"/>
                      <a:pt x="24" y="5"/>
                      <a:pt x="25" y="6"/>
                    </a:cubicBezTo>
                    <a:cubicBezTo>
                      <a:pt x="22" y="6"/>
                      <a:pt x="21" y="6"/>
                      <a:pt x="19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" name="Freeform 199"/>
              <p:cNvSpPr>
                <a:spLocks noEditPoints="1"/>
              </p:cNvSpPr>
              <p:nvPr/>
            </p:nvSpPr>
            <p:spPr bwMode="auto">
              <a:xfrm>
                <a:off x="2962275" y="-2917825"/>
                <a:ext cx="139700" cy="93662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1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4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" name="Freeform 200"/>
              <p:cNvSpPr>
                <a:spLocks/>
              </p:cNvSpPr>
              <p:nvPr/>
            </p:nvSpPr>
            <p:spPr bwMode="auto">
              <a:xfrm>
                <a:off x="2178050" y="-3043238"/>
                <a:ext cx="84138" cy="158750"/>
              </a:xfrm>
              <a:custGeom>
                <a:avLst/>
                <a:gdLst>
                  <a:gd name="T0" fmla="*/ 8 w 22"/>
                  <a:gd name="T1" fmla="*/ 36 h 42"/>
                  <a:gd name="T2" fmla="*/ 14 w 22"/>
                  <a:gd name="T3" fmla="*/ 30 h 42"/>
                  <a:gd name="T4" fmla="*/ 19 w 22"/>
                  <a:gd name="T5" fmla="*/ 42 h 42"/>
                  <a:gd name="T6" fmla="*/ 20 w 22"/>
                  <a:gd name="T7" fmla="*/ 38 h 42"/>
                  <a:gd name="T8" fmla="*/ 19 w 22"/>
                  <a:gd name="T9" fmla="*/ 24 h 42"/>
                  <a:gd name="T10" fmla="*/ 14 w 22"/>
                  <a:gd name="T11" fmla="*/ 14 h 42"/>
                  <a:gd name="T12" fmla="*/ 14 w 22"/>
                  <a:gd name="T13" fmla="*/ 0 h 42"/>
                  <a:gd name="T14" fmla="*/ 14 w 22"/>
                  <a:gd name="T15" fmla="*/ 0 h 42"/>
                  <a:gd name="T16" fmla="*/ 7 w 22"/>
                  <a:gd name="T17" fmla="*/ 0 h 42"/>
                  <a:gd name="T18" fmla="*/ 2 w 22"/>
                  <a:gd name="T19" fmla="*/ 9 h 42"/>
                  <a:gd name="T20" fmla="*/ 6 w 22"/>
                  <a:gd name="T21" fmla="*/ 15 h 42"/>
                  <a:gd name="T22" fmla="*/ 10 w 22"/>
                  <a:gd name="T23" fmla="*/ 29 h 42"/>
                  <a:gd name="T24" fmla="*/ 8 w 22"/>
                  <a:gd name="T25" fmla="*/ 3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2">
                    <a:moveTo>
                      <a:pt x="8" y="36"/>
                    </a:moveTo>
                    <a:cubicBezTo>
                      <a:pt x="11" y="33"/>
                      <a:pt x="13" y="32"/>
                      <a:pt x="14" y="30"/>
                    </a:cubicBezTo>
                    <a:cubicBezTo>
                      <a:pt x="17" y="34"/>
                      <a:pt x="17" y="38"/>
                      <a:pt x="19" y="42"/>
                    </a:cubicBezTo>
                    <a:cubicBezTo>
                      <a:pt x="20" y="41"/>
                      <a:pt x="20" y="39"/>
                      <a:pt x="20" y="38"/>
                    </a:cubicBezTo>
                    <a:cubicBezTo>
                      <a:pt x="22" y="33"/>
                      <a:pt x="21" y="28"/>
                      <a:pt x="19" y="24"/>
                    </a:cubicBezTo>
                    <a:cubicBezTo>
                      <a:pt x="18" y="20"/>
                      <a:pt x="16" y="17"/>
                      <a:pt x="14" y="14"/>
                    </a:cubicBezTo>
                    <a:cubicBezTo>
                      <a:pt x="12" y="9"/>
                      <a:pt x="10" y="5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0"/>
                      <a:pt x="0" y="4"/>
                      <a:pt x="2" y="9"/>
                    </a:cubicBezTo>
                    <a:cubicBezTo>
                      <a:pt x="3" y="11"/>
                      <a:pt x="5" y="13"/>
                      <a:pt x="6" y="15"/>
                    </a:cubicBezTo>
                    <a:cubicBezTo>
                      <a:pt x="8" y="19"/>
                      <a:pt x="11" y="24"/>
                      <a:pt x="10" y="29"/>
                    </a:cubicBezTo>
                    <a:cubicBezTo>
                      <a:pt x="10" y="31"/>
                      <a:pt x="9" y="33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" name="Freeform 201"/>
              <p:cNvSpPr>
                <a:spLocks/>
              </p:cNvSpPr>
              <p:nvPr/>
            </p:nvSpPr>
            <p:spPr bwMode="auto">
              <a:xfrm>
                <a:off x="2679700" y="-3260725"/>
                <a:ext cx="68263" cy="123825"/>
              </a:xfrm>
              <a:custGeom>
                <a:avLst/>
                <a:gdLst>
                  <a:gd name="T0" fmla="*/ 3 w 18"/>
                  <a:gd name="T1" fmla="*/ 21 h 33"/>
                  <a:gd name="T2" fmla="*/ 7 w 18"/>
                  <a:gd name="T3" fmla="*/ 31 h 33"/>
                  <a:gd name="T4" fmla="*/ 11 w 18"/>
                  <a:gd name="T5" fmla="*/ 31 h 33"/>
                  <a:gd name="T6" fmla="*/ 12 w 18"/>
                  <a:gd name="T7" fmla="*/ 29 h 33"/>
                  <a:gd name="T8" fmla="*/ 18 w 18"/>
                  <a:gd name="T9" fmla="*/ 8 h 33"/>
                  <a:gd name="T10" fmla="*/ 17 w 18"/>
                  <a:gd name="T11" fmla="*/ 8 h 33"/>
                  <a:gd name="T12" fmla="*/ 17 w 18"/>
                  <a:gd name="T13" fmla="*/ 6 h 33"/>
                  <a:gd name="T14" fmla="*/ 6 w 18"/>
                  <a:gd name="T15" fmla="*/ 1 h 33"/>
                  <a:gd name="T16" fmla="*/ 1 w 18"/>
                  <a:gd name="T17" fmla="*/ 8 h 33"/>
                  <a:gd name="T18" fmla="*/ 3 w 18"/>
                  <a:gd name="T19" fmla="*/ 2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3">
                    <a:moveTo>
                      <a:pt x="3" y="21"/>
                    </a:moveTo>
                    <a:cubicBezTo>
                      <a:pt x="4" y="24"/>
                      <a:pt x="5" y="28"/>
                      <a:pt x="7" y="31"/>
                    </a:cubicBezTo>
                    <a:cubicBezTo>
                      <a:pt x="8" y="33"/>
                      <a:pt x="9" y="32"/>
                      <a:pt x="11" y="31"/>
                    </a:cubicBezTo>
                    <a:cubicBezTo>
                      <a:pt x="11" y="30"/>
                      <a:pt x="11" y="30"/>
                      <a:pt x="12" y="29"/>
                    </a:cubicBezTo>
                    <a:cubicBezTo>
                      <a:pt x="14" y="22"/>
                      <a:pt x="16" y="15"/>
                      <a:pt x="18" y="8"/>
                    </a:cubicBezTo>
                    <a:cubicBezTo>
                      <a:pt x="18" y="8"/>
                      <a:pt x="18" y="8"/>
                      <a:pt x="17" y="8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5" y="1"/>
                      <a:pt x="10" y="0"/>
                      <a:pt x="6" y="1"/>
                    </a:cubicBezTo>
                    <a:cubicBezTo>
                      <a:pt x="3" y="2"/>
                      <a:pt x="0" y="6"/>
                      <a:pt x="1" y="8"/>
                    </a:cubicBezTo>
                    <a:cubicBezTo>
                      <a:pt x="1" y="12"/>
                      <a:pt x="2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" name="Freeform 202"/>
              <p:cNvSpPr>
                <a:spLocks/>
              </p:cNvSpPr>
              <p:nvPr/>
            </p:nvSpPr>
            <p:spPr bwMode="auto">
              <a:xfrm>
                <a:off x="3170238" y="-3043238"/>
                <a:ext cx="82550" cy="158750"/>
              </a:xfrm>
              <a:custGeom>
                <a:avLst/>
                <a:gdLst>
                  <a:gd name="T0" fmla="*/ 18 w 22"/>
                  <a:gd name="T1" fmla="*/ 12 h 42"/>
                  <a:gd name="T2" fmla="*/ 21 w 22"/>
                  <a:gd name="T3" fmla="*/ 6 h 42"/>
                  <a:gd name="T4" fmla="*/ 18 w 22"/>
                  <a:gd name="T5" fmla="*/ 1 h 42"/>
                  <a:gd name="T6" fmla="*/ 7 w 22"/>
                  <a:gd name="T7" fmla="*/ 0 h 42"/>
                  <a:gd name="T8" fmla="*/ 7 w 22"/>
                  <a:gd name="T9" fmla="*/ 14 h 42"/>
                  <a:gd name="T10" fmla="*/ 2 w 22"/>
                  <a:gd name="T11" fmla="*/ 27 h 42"/>
                  <a:gd name="T12" fmla="*/ 3 w 22"/>
                  <a:gd name="T13" fmla="*/ 42 h 42"/>
                  <a:gd name="T14" fmla="*/ 8 w 22"/>
                  <a:gd name="T15" fmla="*/ 30 h 42"/>
                  <a:gd name="T16" fmla="*/ 12 w 22"/>
                  <a:gd name="T17" fmla="*/ 34 h 42"/>
                  <a:gd name="T18" fmla="*/ 13 w 22"/>
                  <a:gd name="T19" fmla="*/ 34 h 42"/>
                  <a:gd name="T20" fmla="*/ 14 w 22"/>
                  <a:gd name="T21" fmla="*/ 18 h 42"/>
                  <a:gd name="T22" fmla="*/ 18 w 22"/>
                  <a:gd name="T23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2">
                    <a:moveTo>
                      <a:pt x="18" y="12"/>
                    </a:moveTo>
                    <a:cubicBezTo>
                      <a:pt x="19" y="10"/>
                      <a:pt x="20" y="8"/>
                      <a:pt x="21" y="6"/>
                    </a:cubicBezTo>
                    <a:cubicBezTo>
                      <a:pt x="22" y="4"/>
                      <a:pt x="20" y="2"/>
                      <a:pt x="18" y="1"/>
                    </a:cubicBezTo>
                    <a:cubicBezTo>
                      <a:pt x="15" y="0"/>
                      <a:pt x="11" y="0"/>
                      <a:pt x="7" y="0"/>
                    </a:cubicBezTo>
                    <a:cubicBezTo>
                      <a:pt x="11" y="7"/>
                      <a:pt x="11" y="7"/>
                      <a:pt x="7" y="14"/>
                    </a:cubicBezTo>
                    <a:cubicBezTo>
                      <a:pt x="5" y="19"/>
                      <a:pt x="3" y="23"/>
                      <a:pt x="2" y="27"/>
                    </a:cubicBezTo>
                    <a:cubicBezTo>
                      <a:pt x="0" y="32"/>
                      <a:pt x="1" y="37"/>
                      <a:pt x="3" y="42"/>
                    </a:cubicBezTo>
                    <a:cubicBezTo>
                      <a:pt x="5" y="38"/>
                      <a:pt x="5" y="34"/>
                      <a:pt x="8" y="30"/>
                    </a:cubicBezTo>
                    <a:cubicBezTo>
                      <a:pt x="9" y="32"/>
                      <a:pt x="11" y="33"/>
                      <a:pt x="12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0" y="28"/>
                      <a:pt x="12" y="23"/>
                      <a:pt x="14" y="18"/>
                    </a:cubicBezTo>
                    <a:cubicBezTo>
                      <a:pt x="15" y="16"/>
                      <a:pt x="17" y="14"/>
                      <a:pt x="18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" name="Freeform 203"/>
              <p:cNvSpPr>
                <a:spLocks/>
              </p:cNvSpPr>
              <p:nvPr/>
            </p:nvSpPr>
            <p:spPr bwMode="auto">
              <a:xfrm>
                <a:off x="2262188" y="-2332038"/>
                <a:ext cx="120650" cy="98425"/>
              </a:xfrm>
              <a:custGeom>
                <a:avLst/>
                <a:gdLst>
                  <a:gd name="T0" fmla="*/ 24 w 32"/>
                  <a:gd name="T1" fmla="*/ 11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1"/>
                    </a:moveTo>
                    <a:cubicBezTo>
                      <a:pt x="22" y="13"/>
                      <a:pt x="21" y="13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4"/>
                      <a:pt x="32" y="7"/>
                    </a:cubicBezTo>
                    <a:cubicBezTo>
                      <a:pt x="29" y="8"/>
                      <a:pt x="26" y="7"/>
                      <a:pt x="24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" name="Freeform 204"/>
              <p:cNvSpPr>
                <a:spLocks/>
              </p:cNvSpPr>
              <p:nvPr/>
            </p:nvSpPr>
            <p:spPr bwMode="auto">
              <a:xfrm>
                <a:off x="3052763" y="-2332038"/>
                <a:ext cx="120650" cy="98425"/>
              </a:xfrm>
              <a:custGeom>
                <a:avLst/>
                <a:gdLst>
                  <a:gd name="T0" fmla="*/ 14 w 32"/>
                  <a:gd name="T1" fmla="*/ 0 h 26"/>
                  <a:gd name="T2" fmla="*/ 14 w 32"/>
                  <a:gd name="T3" fmla="*/ 12 h 26"/>
                  <a:gd name="T4" fmla="*/ 9 w 32"/>
                  <a:gd name="T5" fmla="*/ 11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4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4" y="0"/>
                    </a:moveTo>
                    <a:cubicBezTo>
                      <a:pt x="13" y="4"/>
                      <a:pt x="10" y="8"/>
                      <a:pt x="14" y="12"/>
                    </a:cubicBezTo>
                    <a:cubicBezTo>
                      <a:pt x="12" y="13"/>
                      <a:pt x="10" y="13"/>
                      <a:pt x="9" y="11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5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19" y="8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" name="Freeform 205"/>
              <p:cNvSpPr>
                <a:spLocks/>
              </p:cNvSpPr>
              <p:nvPr/>
            </p:nvSpPr>
            <p:spPr bwMode="auto">
              <a:xfrm>
                <a:off x="3008313" y="-3106738"/>
                <a:ext cx="120650" cy="153987"/>
              </a:xfrm>
              <a:custGeom>
                <a:avLst/>
                <a:gdLst>
                  <a:gd name="T0" fmla="*/ 0 w 32"/>
                  <a:gd name="T1" fmla="*/ 41 h 41"/>
                  <a:gd name="T2" fmla="*/ 1 w 32"/>
                  <a:gd name="T3" fmla="*/ 41 h 41"/>
                  <a:gd name="T4" fmla="*/ 7 w 32"/>
                  <a:gd name="T5" fmla="*/ 40 h 41"/>
                  <a:gd name="T6" fmla="*/ 19 w 32"/>
                  <a:gd name="T7" fmla="*/ 27 h 41"/>
                  <a:gd name="T8" fmla="*/ 22 w 32"/>
                  <a:gd name="T9" fmla="*/ 18 h 41"/>
                  <a:gd name="T10" fmla="*/ 32 w 32"/>
                  <a:gd name="T11" fmla="*/ 8 h 41"/>
                  <a:gd name="T12" fmla="*/ 24 w 32"/>
                  <a:gd name="T13" fmla="*/ 3 h 41"/>
                  <a:gd name="T14" fmla="*/ 16 w 32"/>
                  <a:gd name="T15" fmla="*/ 7 h 41"/>
                  <a:gd name="T16" fmla="*/ 15 w 32"/>
                  <a:gd name="T17" fmla="*/ 11 h 41"/>
                  <a:gd name="T18" fmla="*/ 12 w 32"/>
                  <a:gd name="T19" fmla="*/ 26 h 41"/>
                  <a:gd name="T20" fmla="*/ 1 w 32"/>
                  <a:gd name="T21" fmla="*/ 39 h 41"/>
                  <a:gd name="T22" fmla="*/ 0 w 32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2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4"/>
                      <a:pt x="27" y="11"/>
                      <a:pt x="32" y="8"/>
                    </a:cubicBezTo>
                    <a:cubicBezTo>
                      <a:pt x="29" y="6"/>
                      <a:pt x="27" y="4"/>
                      <a:pt x="24" y="3"/>
                    </a:cubicBezTo>
                    <a:cubicBezTo>
                      <a:pt x="20" y="1"/>
                      <a:pt x="18" y="0"/>
                      <a:pt x="16" y="7"/>
                    </a:cubicBezTo>
                    <a:cubicBezTo>
                      <a:pt x="15" y="8"/>
                      <a:pt x="15" y="10"/>
                      <a:pt x="15" y="11"/>
                    </a:cubicBezTo>
                    <a:cubicBezTo>
                      <a:pt x="14" y="16"/>
                      <a:pt x="13" y="21"/>
                      <a:pt x="12" y="26"/>
                    </a:cubicBezTo>
                    <a:cubicBezTo>
                      <a:pt x="10" y="32"/>
                      <a:pt x="7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" name="Freeform 206"/>
              <p:cNvSpPr>
                <a:spLocks/>
              </p:cNvSpPr>
              <p:nvPr/>
            </p:nvSpPr>
            <p:spPr bwMode="auto">
              <a:xfrm>
                <a:off x="2298700" y="-30988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3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7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0" y="35"/>
                      <a:pt x="26" y="39"/>
                      <a:pt x="33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0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" name="Freeform 207"/>
              <p:cNvSpPr>
                <a:spLocks/>
              </p:cNvSpPr>
              <p:nvPr/>
            </p:nvSpPr>
            <p:spPr bwMode="auto">
              <a:xfrm>
                <a:off x="2924175" y="-2840038"/>
                <a:ext cx="177800" cy="84137"/>
              </a:xfrm>
              <a:custGeom>
                <a:avLst/>
                <a:gdLst>
                  <a:gd name="T0" fmla="*/ 47 w 47"/>
                  <a:gd name="T1" fmla="*/ 16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19 w 47"/>
                  <a:gd name="T13" fmla="*/ 10 h 22"/>
                  <a:gd name="T14" fmla="*/ 21 w 47"/>
                  <a:gd name="T15" fmla="*/ 11 h 22"/>
                  <a:gd name="T16" fmla="*/ 33 w 47"/>
                  <a:gd name="T17" fmla="*/ 18 h 22"/>
                  <a:gd name="T18" fmla="*/ 47 w 47"/>
                  <a:gd name="T1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6"/>
                    </a:moveTo>
                    <a:cubicBezTo>
                      <a:pt x="39" y="17"/>
                      <a:pt x="34" y="13"/>
                      <a:pt x="28" y="9"/>
                    </a:cubicBezTo>
                    <a:cubicBezTo>
                      <a:pt x="22" y="6"/>
                      <a:pt x="17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19" y="10"/>
                    </a:cubicBezTo>
                    <a:cubicBezTo>
                      <a:pt x="20" y="11"/>
                      <a:pt x="21" y="11"/>
                      <a:pt x="21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" name="Freeform 208"/>
              <p:cNvSpPr>
                <a:spLocks/>
              </p:cNvSpPr>
              <p:nvPr/>
            </p:nvSpPr>
            <p:spPr bwMode="auto">
              <a:xfrm>
                <a:off x="2333625" y="-2835275"/>
                <a:ext cx="169863" cy="71437"/>
              </a:xfrm>
              <a:custGeom>
                <a:avLst/>
                <a:gdLst>
                  <a:gd name="T0" fmla="*/ 10 w 45"/>
                  <a:gd name="T1" fmla="*/ 18 h 19"/>
                  <a:gd name="T2" fmla="*/ 18 w 45"/>
                  <a:gd name="T3" fmla="*/ 14 h 19"/>
                  <a:gd name="T4" fmla="*/ 27 w 45"/>
                  <a:gd name="T5" fmla="*/ 9 h 19"/>
                  <a:gd name="T6" fmla="*/ 27 w 45"/>
                  <a:gd name="T7" fmla="*/ 15 h 19"/>
                  <a:gd name="T8" fmla="*/ 45 w 45"/>
                  <a:gd name="T9" fmla="*/ 6 h 19"/>
                  <a:gd name="T10" fmla="*/ 45 w 45"/>
                  <a:gd name="T11" fmla="*/ 6 h 19"/>
                  <a:gd name="T12" fmla="*/ 38 w 45"/>
                  <a:gd name="T13" fmla="*/ 0 h 19"/>
                  <a:gd name="T14" fmla="*/ 37 w 45"/>
                  <a:gd name="T15" fmla="*/ 0 h 19"/>
                  <a:gd name="T16" fmla="*/ 17 w 45"/>
                  <a:gd name="T17" fmla="*/ 9 h 19"/>
                  <a:gd name="T18" fmla="*/ 0 w 45"/>
                  <a:gd name="T19" fmla="*/ 15 h 19"/>
                  <a:gd name="T20" fmla="*/ 0 w 45"/>
                  <a:gd name="T21" fmla="*/ 15 h 19"/>
                  <a:gd name="T22" fmla="*/ 10 w 45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19">
                    <a:moveTo>
                      <a:pt x="10" y="18"/>
                    </a:moveTo>
                    <a:cubicBezTo>
                      <a:pt x="13" y="17"/>
                      <a:pt x="16" y="16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5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4"/>
                      <a:pt x="41" y="2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6"/>
                      <a:pt x="17" y="9"/>
                    </a:cubicBezTo>
                    <a:cubicBezTo>
                      <a:pt x="12" y="12"/>
                      <a:pt x="7" y="15"/>
                      <a:pt x="0" y="15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3" y="18"/>
                      <a:pt x="5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" name="Freeform 209"/>
              <p:cNvSpPr>
                <a:spLocks/>
              </p:cNvSpPr>
              <p:nvPr/>
            </p:nvSpPr>
            <p:spPr bwMode="auto">
              <a:xfrm>
                <a:off x="2743200" y="-3043238"/>
                <a:ext cx="125413" cy="90487"/>
              </a:xfrm>
              <a:custGeom>
                <a:avLst/>
                <a:gdLst>
                  <a:gd name="T0" fmla="*/ 10 w 33"/>
                  <a:gd name="T1" fmla="*/ 0 h 24"/>
                  <a:gd name="T2" fmla="*/ 0 w 33"/>
                  <a:gd name="T3" fmla="*/ 0 h 24"/>
                  <a:gd name="T4" fmla="*/ 11 w 33"/>
                  <a:gd name="T5" fmla="*/ 18 h 24"/>
                  <a:gd name="T6" fmla="*/ 33 w 33"/>
                  <a:gd name="T7" fmla="*/ 24 h 24"/>
                  <a:gd name="T8" fmla="*/ 32 w 33"/>
                  <a:gd name="T9" fmla="*/ 22 h 24"/>
                  <a:gd name="T10" fmla="*/ 18 w 33"/>
                  <a:gd name="T11" fmla="*/ 16 h 24"/>
                  <a:gd name="T12" fmla="*/ 12 w 33"/>
                  <a:gd name="T13" fmla="*/ 2 h 24"/>
                  <a:gd name="T14" fmla="*/ 10 w 33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4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8"/>
                      <a:pt x="5" y="14"/>
                      <a:pt x="11" y="18"/>
                    </a:cubicBezTo>
                    <a:cubicBezTo>
                      <a:pt x="18" y="23"/>
                      <a:pt x="26" y="24"/>
                      <a:pt x="33" y="24"/>
                    </a:cubicBezTo>
                    <a:cubicBezTo>
                      <a:pt x="33" y="23"/>
                      <a:pt x="32" y="23"/>
                      <a:pt x="32" y="22"/>
                    </a:cubicBezTo>
                    <a:cubicBezTo>
                      <a:pt x="26" y="22"/>
                      <a:pt x="22" y="20"/>
                      <a:pt x="18" y="16"/>
                    </a:cubicBezTo>
                    <a:cubicBezTo>
                      <a:pt x="15" y="12"/>
                      <a:pt x="13" y="7"/>
                      <a:pt x="12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" name="Freeform 210"/>
              <p:cNvSpPr>
                <a:spLocks/>
              </p:cNvSpPr>
              <p:nvPr/>
            </p:nvSpPr>
            <p:spPr bwMode="auto">
              <a:xfrm>
                <a:off x="2559050" y="-3043238"/>
                <a:ext cx="139700" cy="101600"/>
              </a:xfrm>
              <a:custGeom>
                <a:avLst/>
                <a:gdLst>
                  <a:gd name="T0" fmla="*/ 35 w 37"/>
                  <a:gd name="T1" fmla="*/ 0 h 27"/>
                  <a:gd name="T2" fmla="*/ 25 w 37"/>
                  <a:gd name="T3" fmla="*/ 0 h 27"/>
                  <a:gd name="T4" fmla="*/ 23 w 37"/>
                  <a:gd name="T5" fmla="*/ 2 h 27"/>
                  <a:gd name="T6" fmla="*/ 21 w 37"/>
                  <a:gd name="T7" fmla="*/ 8 h 27"/>
                  <a:gd name="T8" fmla="*/ 2 w 37"/>
                  <a:gd name="T9" fmla="*/ 23 h 27"/>
                  <a:gd name="T10" fmla="*/ 0 w 37"/>
                  <a:gd name="T11" fmla="*/ 24 h 27"/>
                  <a:gd name="T12" fmla="*/ 35 w 37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7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6"/>
                      <a:pt x="21" y="8"/>
                    </a:cubicBezTo>
                    <a:cubicBezTo>
                      <a:pt x="17" y="17"/>
                      <a:pt x="11" y="22"/>
                      <a:pt x="2" y="23"/>
                    </a:cubicBezTo>
                    <a:cubicBezTo>
                      <a:pt x="1" y="23"/>
                      <a:pt x="1" y="24"/>
                      <a:pt x="0" y="24"/>
                    </a:cubicBezTo>
                    <a:cubicBezTo>
                      <a:pt x="15" y="27"/>
                      <a:pt x="37" y="12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" name="Freeform 211"/>
              <p:cNvSpPr>
                <a:spLocks/>
              </p:cNvSpPr>
              <p:nvPr/>
            </p:nvSpPr>
            <p:spPr bwMode="auto">
              <a:xfrm>
                <a:off x="2182813" y="-3122613"/>
                <a:ext cx="161925" cy="79375"/>
              </a:xfrm>
              <a:custGeom>
                <a:avLst/>
                <a:gdLst>
                  <a:gd name="T0" fmla="*/ 1 w 43"/>
                  <a:gd name="T1" fmla="*/ 21 h 21"/>
                  <a:gd name="T2" fmla="*/ 10 w 43"/>
                  <a:gd name="T3" fmla="*/ 19 h 21"/>
                  <a:gd name="T4" fmla="*/ 29 w 43"/>
                  <a:gd name="T5" fmla="*/ 12 h 21"/>
                  <a:gd name="T6" fmla="*/ 41 w 43"/>
                  <a:gd name="T7" fmla="*/ 5 h 21"/>
                  <a:gd name="T8" fmla="*/ 43 w 43"/>
                  <a:gd name="T9" fmla="*/ 3 h 21"/>
                  <a:gd name="T10" fmla="*/ 32 w 43"/>
                  <a:gd name="T11" fmla="*/ 0 h 21"/>
                  <a:gd name="T12" fmla="*/ 27 w 43"/>
                  <a:gd name="T13" fmla="*/ 2 h 21"/>
                  <a:gd name="T14" fmla="*/ 23 w 43"/>
                  <a:gd name="T15" fmla="*/ 7 h 21"/>
                  <a:gd name="T16" fmla="*/ 8 w 43"/>
                  <a:gd name="T17" fmla="*/ 17 h 21"/>
                  <a:gd name="T18" fmla="*/ 0 w 43"/>
                  <a:gd name="T19" fmla="*/ 19 h 21"/>
                  <a:gd name="T20" fmla="*/ 0 w 43"/>
                  <a:gd name="T21" fmla="*/ 20 h 21"/>
                  <a:gd name="T22" fmla="*/ 1 w 43"/>
                  <a:gd name="T2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1">
                    <a:moveTo>
                      <a:pt x="1" y="21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6" y="6"/>
                      <a:pt x="41" y="5"/>
                    </a:cubicBezTo>
                    <a:cubicBezTo>
                      <a:pt x="42" y="5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4"/>
                      <a:pt x="24" y="5"/>
                      <a:pt x="23" y="7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" name="Freeform 212"/>
              <p:cNvSpPr>
                <a:spLocks/>
              </p:cNvSpPr>
              <p:nvPr/>
            </p:nvSpPr>
            <p:spPr bwMode="auto">
              <a:xfrm>
                <a:off x="3090863" y="-3128963"/>
                <a:ext cx="161925" cy="85725"/>
              </a:xfrm>
              <a:custGeom>
                <a:avLst/>
                <a:gdLst>
                  <a:gd name="T0" fmla="*/ 1 w 43"/>
                  <a:gd name="T1" fmla="*/ 6 h 23"/>
                  <a:gd name="T2" fmla="*/ 14 w 43"/>
                  <a:gd name="T3" fmla="*/ 14 h 23"/>
                  <a:gd name="T4" fmla="*/ 26 w 43"/>
                  <a:gd name="T5" fmla="*/ 21 h 23"/>
                  <a:gd name="T6" fmla="*/ 38 w 43"/>
                  <a:gd name="T7" fmla="*/ 21 h 23"/>
                  <a:gd name="T8" fmla="*/ 43 w 43"/>
                  <a:gd name="T9" fmla="*/ 23 h 23"/>
                  <a:gd name="T10" fmla="*/ 43 w 43"/>
                  <a:gd name="T11" fmla="*/ 22 h 23"/>
                  <a:gd name="T12" fmla="*/ 40 w 43"/>
                  <a:gd name="T13" fmla="*/ 20 h 23"/>
                  <a:gd name="T14" fmla="*/ 33 w 43"/>
                  <a:gd name="T15" fmla="*/ 18 h 23"/>
                  <a:gd name="T16" fmla="*/ 18 w 43"/>
                  <a:gd name="T17" fmla="*/ 6 h 23"/>
                  <a:gd name="T18" fmla="*/ 13 w 43"/>
                  <a:gd name="T19" fmla="*/ 3 h 23"/>
                  <a:gd name="T20" fmla="*/ 0 w 43"/>
                  <a:gd name="T21" fmla="*/ 5 h 23"/>
                  <a:gd name="T22" fmla="*/ 1 w 43"/>
                  <a:gd name="T23" fmla="*/ 6 h 23"/>
                  <a:gd name="T24" fmla="*/ 1 w 43"/>
                  <a:gd name="T25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3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1" y="20"/>
                      <a:pt x="26" y="21"/>
                    </a:cubicBezTo>
                    <a:cubicBezTo>
                      <a:pt x="30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3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2"/>
                      <a:pt x="18" y="6"/>
                    </a:cubicBezTo>
                    <a:cubicBezTo>
                      <a:pt x="16" y="5"/>
                      <a:pt x="15" y="3"/>
                      <a:pt x="13" y="3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" name="Freeform 213"/>
              <p:cNvSpPr>
                <a:spLocks/>
              </p:cNvSpPr>
              <p:nvPr/>
            </p:nvSpPr>
            <p:spPr bwMode="auto">
              <a:xfrm>
                <a:off x="2430463" y="-2967038"/>
                <a:ext cx="125413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" name="Freeform 214"/>
              <p:cNvSpPr>
                <a:spLocks/>
              </p:cNvSpPr>
              <p:nvPr/>
            </p:nvSpPr>
            <p:spPr bwMode="auto">
              <a:xfrm>
                <a:off x="2879725" y="-2967038"/>
                <a:ext cx="123825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1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0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" name="Freeform 215"/>
              <p:cNvSpPr>
                <a:spLocks/>
              </p:cNvSpPr>
              <p:nvPr/>
            </p:nvSpPr>
            <p:spPr bwMode="auto">
              <a:xfrm>
                <a:off x="2630488" y="-3065463"/>
                <a:ext cx="173038" cy="11112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5" y="0"/>
                      <a:pt x="0" y="0"/>
                    </a:cubicBezTo>
                    <a:cubicBezTo>
                      <a:pt x="1" y="2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2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" name="Freeform 216"/>
              <p:cNvSpPr>
                <a:spLocks/>
              </p:cNvSpPr>
              <p:nvPr/>
            </p:nvSpPr>
            <p:spPr bwMode="auto">
              <a:xfrm>
                <a:off x="2687638" y="-3381375"/>
                <a:ext cx="55563" cy="55562"/>
              </a:xfrm>
              <a:custGeom>
                <a:avLst/>
                <a:gdLst>
                  <a:gd name="T0" fmla="*/ 5 w 15"/>
                  <a:gd name="T1" fmla="*/ 11 h 15"/>
                  <a:gd name="T2" fmla="*/ 5 w 15"/>
                  <a:gd name="T3" fmla="*/ 15 h 15"/>
                  <a:gd name="T4" fmla="*/ 10 w 15"/>
                  <a:gd name="T5" fmla="*/ 15 h 15"/>
                  <a:gd name="T6" fmla="*/ 10 w 15"/>
                  <a:gd name="T7" fmla="*/ 13 h 15"/>
                  <a:gd name="T8" fmla="*/ 13 w 15"/>
                  <a:gd name="T9" fmla="*/ 9 h 15"/>
                  <a:gd name="T10" fmla="*/ 15 w 15"/>
                  <a:gd name="T11" fmla="*/ 9 h 15"/>
                  <a:gd name="T12" fmla="*/ 15 w 15"/>
                  <a:gd name="T13" fmla="*/ 5 h 15"/>
                  <a:gd name="T14" fmla="*/ 10 w 15"/>
                  <a:gd name="T15" fmla="*/ 5 h 15"/>
                  <a:gd name="T16" fmla="*/ 9 w 15"/>
                  <a:gd name="T17" fmla="*/ 0 h 15"/>
                  <a:gd name="T18" fmla="*/ 5 w 15"/>
                  <a:gd name="T19" fmla="*/ 0 h 15"/>
                  <a:gd name="T20" fmla="*/ 5 w 15"/>
                  <a:gd name="T21" fmla="*/ 2 h 15"/>
                  <a:gd name="T22" fmla="*/ 2 w 15"/>
                  <a:gd name="T23" fmla="*/ 5 h 15"/>
                  <a:gd name="T24" fmla="*/ 0 w 15"/>
                  <a:gd name="T25" fmla="*/ 5 h 15"/>
                  <a:gd name="T26" fmla="*/ 0 w 15"/>
                  <a:gd name="T27" fmla="*/ 9 h 15"/>
                  <a:gd name="T28" fmla="*/ 3 w 15"/>
                  <a:gd name="T29" fmla="*/ 9 h 15"/>
                  <a:gd name="T30" fmla="*/ 5 w 15"/>
                  <a:gd name="T3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5">
                    <a:moveTo>
                      <a:pt x="5" y="11"/>
                    </a:moveTo>
                    <a:cubicBezTo>
                      <a:pt x="5" y="13"/>
                      <a:pt x="5" y="14"/>
                      <a:pt x="5" y="15"/>
                    </a:cubicBezTo>
                    <a:cubicBezTo>
                      <a:pt x="7" y="15"/>
                      <a:pt x="8" y="15"/>
                      <a:pt x="10" y="15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7"/>
                      <a:pt x="15" y="5"/>
                    </a:cubicBezTo>
                    <a:cubicBezTo>
                      <a:pt x="13" y="5"/>
                      <a:pt x="10" y="6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" name="Freeform 217"/>
              <p:cNvSpPr>
                <a:spLocks/>
              </p:cNvSpPr>
              <p:nvPr/>
            </p:nvSpPr>
            <p:spPr bwMode="auto">
              <a:xfrm>
                <a:off x="2924175" y="-3087688"/>
                <a:ext cx="26988" cy="74612"/>
              </a:xfrm>
              <a:custGeom>
                <a:avLst/>
                <a:gdLst>
                  <a:gd name="T0" fmla="*/ 0 w 7"/>
                  <a:gd name="T1" fmla="*/ 6 h 20"/>
                  <a:gd name="T2" fmla="*/ 2 w 7"/>
                  <a:gd name="T3" fmla="*/ 18 h 20"/>
                  <a:gd name="T4" fmla="*/ 4 w 7"/>
                  <a:gd name="T5" fmla="*/ 20 h 20"/>
                  <a:gd name="T6" fmla="*/ 5 w 7"/>
                  <a:gd name="T7" fmla="*/ 18 h 20"/>
                  <a:gd name="T8" fmla="*/ 7 w 7"/>
                  <a:gd name="T9" fmla="*/ 6 h 20"/>
                  <a:gd name="T10" fmla="*/ 7 w 7"/>
                  <a:gd name="T11" fmla="*/ 6 h 20"/>
                  <a:gd name="T12" fmla="*/ 7 w 7"/>
                  <a:gd name="T13" fmla="*/ 4 h 20"/>
                  <a:gd name="T14" fmla="*/ 3 w 7"/>
                  <a:gd name="T15" fmla="*/ 1 h 20"/>
                  <a:gd name="T16" fmla="*/ 0 w 7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0">
                    <a:moveTo>
                      <a:pt x="0" y="6"/>
                    </a:moveTo>
                    <a:cubicBezTo>
                      <a:pt x="1" y="10"/>
                      <a:pt x="1" y="14"/>
                      <a:pt x="2" y="18"/>
                    </a:cubicBezTo>
                    <a:cubicBezTo>
                      <a:pt x="2" y="19"/>
                      <a:pt x="3" y="20"/>
                      <a:pt x="4" y="20"/>
                    </a:cubicBezTo>
                    <a:cubicBezTo>
                      <a:pt x="4" y="20"/>
                      <a:pt x="5" y="19"/>
                      <a:pt x="5" y="18"/>
                    </a:cubicBezTo>
                    <a:cubicBezTo>
                      <a:pt x="6" y="14"/>
                      <a:pt x="7" y="10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" name="Freeform 218"/>
              <p:cNvSpPr>
                <a:spLocks/>
              </p:cNvSpPr>
              <p:nvPr/>
            </p:nvSpPr>
            <p:spPr bwMode="auto">
              <a:xfrm>
                <a:off x="2476500" y="-3087688"/>
                <a:ext cx="33338" cy="74612"/>
              </a:xfrm>
              <a:custGeom>
                <a:avLst/>
                <a:gdLst>
                  <a:gd name="T0" fmla="*/ 3 w 9"/>
                  <a:gd name="T1" fmla="*/ 18 h 20"/>
                  <a:gd name="T2" fmla="*/ 4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3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4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4"/>
                      <a:pt x="8" y="9"/>
                      <a:pt x="9" y="4"/>
                    </a:cubicBezTo>
                    <a:cubicBezTo>
                      <a:pt x="9" y="1"/>
                      <a:pt x="6" y="0"/>
                      <a:pt x="3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" name="Freeform 219"/>
              <p:cNvSpPr>
                <a:spLocks/>
              </p:cNvSpPr>
              <p:nvPr/>
            </p:nvSpPr>
            <p:spPr bwMode="auto">
              <a:xfrm>
                <a:off x="2465388" y="-3189288"/>
                <a:ext cx="49213" cy="52387"/>
              </a:xfrm>
              <a:custGeom>
                <a:avLst/>
                <a:gdLst>
                  <a:gd name="T0" fmla="*/ 3 w 13"/>
                  <a:gd name="T1" fmla="*/ 9 h 14"/>
                  <a:gd name="T2" fmla="*/ 5 w 13"/>
                  <a:gd name="T3" fmla="*/ 9 h 14"/>
                  <a:gd name="T4" fmla="*/ 5 w 13"/>
                  <a:gd name="T5" fmla="*/ 14 h 14"/>
                  <a:gd name="T6" fmla="*/ 9 w 13"/>
                  <a:gd name="T7" fmla="*/ 14 h 14"/>
                  <a:gd name="T8" fmla="*/ 9 w 13"/>
                  <a:gd name="T9" fmla="*/ 9 h 14"/>
                  <a:gd name="T10" fmla="*/ 13 w 13"/>
                  <a:gd name="T11" fmla="*/ 7 h 14"/>
                  <a:gd name="T12" fmla="*/ 9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3 w 13"/>
                  <a:gd name="T21" fmla="*/ 5 h 14"/>
                  <a:gd name="T22" fmla="*/ 0 w 13"/>
                  <a:gd name="T23" fmla="*/ 7 h 14"/>
                  <a:gd name="T24" fmla="*/ 3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8"/>
                      <a:pt x="13" y="11"/>
                      <a:pt x="13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" name="Freeform 220"/>
              <p:cNvSpPr>
                <a:spLocks/>
              </p:cNvSpPr>
              <p:nvPr/>
            </p:nvSpPr>
            <p:spPr bwMode="auto">
              <a:xfrm>
                <a:off x="2913063" y="-3189288"/>
                <a:ext cx="49213" cy="52387"/>
              </a:xfrm>
              <a:custGeom>
                <a:avLst/>
                <a:gdLst>
                  <a:gd name="T0" fmla="*/ 5 w 13"/>
                  <a:gd name="T1" fmla="*/ 9 h 14"/>
                  <a:gd name="T2" fmla="*/ 5 w 13"/>
                  <a:gd name="T3" fmla="*/ 14 h 14"/>
                  <a:gd name="T4" fmla="*/ 9 w 13"/>
                  <a:gd name="T5" fmla="*/ 14 h 14"/>
                  <a:gd name="T6" fmla="*/ 9 w 13"/>
                  <a:gd name="T7" fmla="*/ 9 h 14"/>
                  <a:gd name="T8" fmla="*/ 12 w 13"/>
                  <a:gd name="T9" fmla="*/ 9 h 14"/>
                  <a:gd name="T10" fmla="*/ 13 w 13"/>
                  <a:gd name="T11" fmla="*/ 7 h 14"/>
                  <a:gd name="T12" fmla="*/ 11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5 w 13"/>
                  <a:gd name="T21" fmla="*/ 5 h 14"/>
                  <a:gd name="T22" fmla="*/ 0 w 13"/>
                  <a:gd name="T23" fmla="*/ 7 h 14"/>
                  <a:gd name="T24" fmla="*/ 5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5" y="9"/>
                    </a:move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1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" name="Oval 221"/>
              <p:cNvSpPr>
                <a:spLocks noChangeArrowheads="1"/>
              </p:cNvSpPr>
              <p:nvPr/>
            </p:nvSpPr>
            <p:spPr bwMode="auto">
              <a:xfrm>
                <a:off x="2701925" y="-3302000"/>
                <a:ext cx="30163" cy="2540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" name="Freeform 222"/>
              <p:cNvSpPr>
                <a:spLocks/>
              </p:cNvSpPr>
              <p:nvPr/>
            </p:nvSpPr>
            <p:spPr bwMode="auto">
              <a:xfrm>
                <a:off x="2484438" y="-3122613"/>
                <a:ext cx="19050" cy="23812"/>
              </a:xfrm>
              <a:custGeom>
                <a:avLst/>
                <a:gdLst>
                  <a:gd name="T0" fmla="*/ 5 w 5"/>
                  <a:gd name="T1" fmla="*/ 3 h 6"/>
                  <a:gd name="T2" fmla="*/ 3 w 5"/>
                  <a:gd name="T3" fmla="*/ 0 h 6"/>
                  <a:gd name="T4" fmla="*/ 0 w 5"/>
                  <a:gd name="T5" fmla="*/ 2 h 6"/>
                  <a:gd name="T6" fmla="*/ 2 w 5"/>
                  <a:gd name="T7" fmla="*/ 5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3" y="6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" name="Freeform 223"/>
              <p:cNvSpPr>
                <a:spLocks/>
              </p:cNvSpPr>
              <p:nvPr/>
            </p:nvSpPr>
            <p:spPr bwMode="auto">
              <a:xfrm>
                <a:off x="2928938" y="-3122613"/>
                <a:ext cx="22225" cy="23812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6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" name="Freeform 224"/>
              <p:cNvSpPr>
                <a:spLocks/>
              </p:cNvSpPr>
              <p:nvPr/>
            </p:nvSpPr>
            <p:spPr bwMode="auto">
              <a:xfrm>
                <a:off x="2786063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" name="Freeform 225"/>
              <p:cNvSpPr>
                <a:spLocks/>
              </p:cNvSpPr>
              <p:nvPr/>
            </p:nvSpPr>
            <p:spPr bwMode="auto">
              <a:xfrm>
                <a:off x="2668588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1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2"/>
                      <a:pt x="2" y="0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" name="Freeform 226"/>
              <p:cNvSpPr>
                <a:spLocks/>
              </p:cNvSpPr>
              <p:nvPr/>
            </p:nvSpPr>
            <p:spPr bwMode="auto">
              <a:xfrm>
                <a:off x="2709863" y="-3098800"/>
                <a:ext cx="15875" cy="22225"/>
              </a:xfrm>
              <a:custGeom>
                <a:avLst/>
                <a:gdLst>
                  <a:gd name="T0" fmla="*/ 4 w 4"/>
                  <a:gd name="T1" fmla="*/ 3 h 6"/>
                  <a:gd name="T2" fmla="*/ 1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2"/>
                      <a:pt x="1" y="0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" name="Freeform 227"/>
              <p:cNvSpPr>
                <a:spLocks/>
              </p:cNvSpPr>
              <p:nvPr/>
            </p:nvSpPr>
            <p:spPr bwMode="auto">
              <a:xfrm>
                <a:off x="2747963" y="-309562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" name="Freeform 228"/>
              <p:cNvSpPr>
                <a:spLocks/>
              </p:cNvSpPr>
              <p:nvPr/>
            </p:nvSpPr>
            <p:spPr bwMode="auto">
              <a:xfrm>
                <a:off x="2630488" y="-309562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" name="Freeform 229"/>
              <p:cNvSpPr>
                <a:spLocks/>
              </p:cNvSpPr>
              <p:nvPr/>
            </p:nvSpPr>
            <p:spPr bwMode="auto">
              <a:xfrm>
                <a:off x="2605088" y="-1951038"/>
                <a:ext cx="222250" cy="68262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1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5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49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0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3" y="3"/>
                      <a:pt x="6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5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6" y="10"/>
                      <a:pt x="48" y="10"/>
                    </a:cubicBezTo>
                    <a:cubicBezTo>
                      <a:pt x="49" y="10"/>
                      <a:pt x="50" y="9"/>
                      <a:pt x="50" y="8"/>
                    </a:cubicBezTo>
                    <a:cubicBezTo>
                      <a:pt x="49" y="6"/>
                      <a:pt x="49" y="5"/>
                      <a:pt x="49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" name="Freeform 230"/>
              <p:cNvSpPr>
                <a:spLocks/>
              </p:cNvSpPr>
              <p:nvPr/>
            </p:nvSpPr>
            <p:spPr bwMode="auto">
              <a:xfrm>
                <a:off x="2698750" y="-2414588"/>
                <a:ext cx="26988" cy="38100"/>
              </a:xfrm>
              <a:custGeom>
                <a:avLst/>
                <a:gdLst>
                  <a:gd name="T0" fmla="*/ 4 w 7"/>
                  <a:gd name="T1" fmla="*/ 5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6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5"/>
                    </a:moveTo>
                    <a:cubicBezTo>
                      <a:pt x="5" y="4"/>
                      <a:pt x="4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4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9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5" y="6"/>
                      <a:pt x="4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" name="Freeform 231"/>
              <p:cNvSpPr>
                <a:spLocks/>
              </p:cNvSpPr>
              <p:nvPr/>
            </p:nvSpPr>
            <p:spPr bwMode="auto">
              <a:xfrm>
                <a:off x="2762250" y="-2414588"/>
                <a:ext cx="30163" cy="38100"/>
              </a:xfrm>
              <a:custGeom>
                <a:avLst/>
                <a:gdLst>
                  <a:gd name="T0" fmla="*/ 15 w 19"/>
                  <a:gd name="T1" fmla="*/ 10 h 24"/>
                  <a:gd name="T2" fmla="*/ 5 w 19"/>
                  <a:gd name="T3" fmla="*/ 10 h 24"/>
                  <a:gd name="T4" fmla="*/ 5 w 19"/>
                  <a:gd name="T5" fmla="*/ 0 h 24"/>
                  <a:gd name="T6" fmla="*/ 0 w 19"/>
                  <a:gd name="T7" fmla="*/ 0 h 24"/>
                  <a:gd name="T8" fmla="*/ 0 w 19"/>
                  <a:gd name="T9" fmla="*/ 24 h 24"/>
                  <a:gd name="T10" fmla="*/ 5 w 19"/>
                  <a:gd name="T11" fmla="*/ 24 h 24"/>
                  <a:gd name="T12" fmla="*/ 5 w 19"/>
                  <a:gd name="T13" fmla="*/ 12 h 24"/>
                  <a:gd name="T14" fmla="*/ 15 w 19"/>
                  <a:gd name="T15" fmla="*/ 12 h 24"/>
                  <a:gd name="T16" fmla="*/ 15 w 19"/>
                  <a:gd name="T17" fmla="*/ 24 h 24"/>
                  <a:gd name="T18" fmla="*/ 19 w 19"/>
                  <a:gd name="T19" fmla="*/ 24 h 24"/>
                  <a:gd name="T20" fmla="*/ 19 w 19"/>
                  <a:gd name="T21" fmla="*/ 0 h 24"/>
                  <a:gd name="T22" fmla="*/ 15 w 19"/>
                  <a:gd name="T23" fmla="*/ 0 h 24"/>
                  <a:gd name="T24" fmla="*/ 15 w 19"/>
                  <a:gd name="T25" fmla="*/ 10 h 24"/>
                  <a:gd name="T26" fmla="*/ 15 w 19"/>
                  <a:gd name="T27" fmla="*/ 10 h 24"/>
                  <a:gd name="T28" fmla="*/ 15 w 19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4">
                    <a:moveTo>
                      <a:pt x="15" y="10"/>
                    </a:moveTo>
                    <a:lnTo>
                      <a:pt x="5" y="1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5" y="24"/>
                    </a:lnTo>
                    <a:lnTo>
                      <a:pt x="5" y="12"/>
                    </a:lnTo>
                    <a:lnTo>
                      <a:pt x="15" y="12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" name="Freeform 232"/>
              <p:cNvSpPr>
                <a:spLocks noEditPoints="1"/>
              </p:cNvSpPr>
              <p:nvPr/>
            </p:nvSpPr>
            <p:spPr bwMode="auto">
              <a:xfrm>
                <a:off x="2616200" y="-2459038"/>
                <a:ext cx="200025" cy="349250"/>
              </a:xfrm>
              <a:custGeom>
                <a:avLst/>
                <a:gdLst>
                  <a:gd name="T0" fmla="*/ 10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7 h 93"/>
                  <a:gd name="T8" fmla="*/ 24 w 53"/>
                  <a:gd name="T9" fmla="*/ 27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7 h 93"/>
                  <a:gd name="T18" fmla="*/ 33 w 53"/>
                  <a:gd name="T19" fmla="*/ 27 h 93"/>
                  <a:gd name="T20" fmla="*/ 35 w 53"/>
                  <a:gd name="T21" fmla="*/ 93 h 93"/>
                  <a:gd name="T22" fmla="*/ 41 w 53"/>
                  <a:gd name="T23" fmla="*/ 93 h 93"/>
                  <a:gd name="T24" fmla="*/ 41 w 53"/>
                  <a:gd name="T25" fmla="*/ 92 h 93"/>
                  <a:gd name="T26" fmla="*/ 37 w 53"/>
                  <a:gd name="T27" fmla="*/ 27 h 93"/>
                  <a:gd name="T28" fmla="*/ 53 w 53"/>
                  <a:gd name="T29" fmla="*/ 27 h 93"/>
                  <a:gd name="T30" fmla="*/ 53 w 53"/>
                  <a:gd name="T31" fmla="*/ 7 h 93"/>
                  <a:gd name="T32" fmla="*/ 40 w 53"/>
                  <a:gd name="T33" fmla="*/ 7 h 93"/>
                  <a:gd name="T34" fmla="*/ 42 w 53"/>
                  <a:gd name="T35" fmla="*/ 5 h 93"/>
                  <a:gd name="T36" fmla="*/ 40 w 53"/>
                  <a:gd name="T37" fmla="*/ 4 h 93"/>
                  <a:gd name="T38" fmla="*/ 40 w 53"/>
                  <a:gd name="T39" fmla="*/ 1 h 93"/>
                  <a:gd name="T40" fmla="*/ 41 w 53"/>
                  <a:gd name="T41" fmla="*/ 1 h 93"/>
                  <a:gd name="T42" fmla="*/ 41 w 53"/>
                  <a:gd name="T43" fmla="*/ 0 h 93"/>
                  <a:gd name="T44" fmla="*/ 41 w 53"/>
                  <a:gd name="T45" fmla="*/ 0 h 93"/>
                  <a:gd name="T46" fmla="*/ 10 w 53"/>
                  <a:gd name="T47" fmla="*/ 0 h 93"/>
                  <a:gd name="T48" fmla="*/ 10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4 h 93"/>
                  <a:gd name="T56" fmla="*/ 10 w 53"/>
                  <a:gd name="T57" fmla="*/ 5 h 93"/>
                  <a:gd name="T58" fmla="*/ 12 w 53"/>
                  <a:gd name="T59" fmla="*/ 7 h 93"/>
                  <a:gd name="T60" fmla="*/ 0 w 53"/>
                  <a:gd name="T61" fmla="*/ 7 h 93"/>
                  <a:gd name="T62" fmla="*/ 0 w 53"/>
                  <a:gd name="T63" fmla="*/ 27 h 93"/>
                  <a:gd name="T64" fmla="*/ 15 w 53"/>
                  <a:gd name="T65" fmla="*/ 27 h 93"/>
                  <a:gd name="T66" fmla="*/ 10 w 53"/>
                  <a:gd name="T67" fmla="*/ 93 h 93"/>
                  <a:gd name="T68" fmla="*/ 10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0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1" y="6"/>
                      <a:pt x="42" y="6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3"/>
                      <a:pt x="10" y="93"/>
                      <a:pt x="10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" name="Freeform 233"/>
              <p:cNvSpPr>
                <a:spLocks/>
              </p:cNvSpPr>
              <p:nvPr/>
            </p:nvSpPr>
            <p:spPr bwMode="auto">
              <a:xfrm>
                <a:off x="2638425" y="-2428875"/>
                <a:ext cx="30163" cy="52387"/>
              </a:xfrm>
              <a:custGeom>
                <a:avLst/>
                <a:gdLst>
                  <a:gd name="T0" fmla="*/ 4 w 8"/>
                  <a:gd name="T1" fmla="*/ 8 h 14"/>
                  <a:gd name="T2" fmla="*/ 0 w 8"/>
                  <a:gd name="T3" fmla="*/ 5 h 14"/>
                  <a:gd name="T4" fmla="*/ 1 w 8"/>
                  <a:gd name="T5" fmla="*/ 6 h 14"/>
                  <a:gd name="T6" fmla="*/ 2 w 8"/>
                  <a:gd name="T7" fmla="*/ 7 h 14"/>
                  <a:gd name="T8" fmla="*/ 2 w 8"/>
                  <a:gd name="T9" fmla="*/ 9 h 14"/>
                  <a:gd name="T10" fmla="*/ 2 w 8"/>
                  <a:gd name="T11" fmla="*/ 9 h 14"/>
                  <a:gd name="T12" fmla="*/ 1 w 8"/>
                  <a:gd name="T13" fmla="*/ 10 h 14"/>
                  <a:gd name="T14" fmla="*/ 0 w 8"/>
                  <a:gd name="T15" fmla="*/ 11 h 14"/>
                  <a:gd name="T16" fmla="*/ 5 w 8"/>
                  <a:gd name="T17" fmla="*/ 10 h 14"/>
                  <a:gd name="T18" fmla="*/ 4 w 8"/>
                  <a:gd name="T1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4">
                    <a:moveTo>
                      <a:pt x="4" y="8"/>
                    </a:moveTo>
                    <a:cubicBezTo>
                      <a:pt x="8" y="5"/>
                      <a:pt x="1" y="0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2"/>
                      <a:pt x="6" y="8"/>
                      <a:pt x="2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4"/>
                      <a:pt x="1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5" y="14"/>
                      <a:pt x="5" y="10"/>
                    </a:cubicBezTo>
                    <a:cubicBezTo>
                      <a:pt x="5" y="9"/>
                      <a:pt x="5" y="8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" name="Freeform 234"/>
              <p:cNvSpPr>
                <a:spLocks/>
              </p:cNvSpPr>
              <p:nvPr/>
            </p:nvSpPr>
            <p:spPr bwMode="auto">
              <a:xfrm>
                <a:off x="2676525" y="-2497138"/>
                <a:ext cx="74613" cy="3175"/>
              </a:xfrm>
              <a:custGeom>
                <a:avLst/>
                <a:gdLst>
                  <a:gd name="T0" fmla="*/ 20 w 20"/>
                  <a:gd name="T1" fmla="*/ 0 h 1"/>
                  <a:gd name="T2" fmla="*/ 10 w 20"/>
                  <a:gd name="T3" fmla="*/ 0 h 1"/>
                  <a:gd name="T4" fmla="*/ 0 w 20"/>
                  <a:gd name="T5" fmla="*/ 0 h 1"/>
                  <a:gd name="T6" fmla="*/ 0 w 20"/>
                  <a:gd name="T7" fmla="*/ 1 h 1"/>
                  <a:gd name="T8" fmla="*/ 0 w 20"/>
                  <a:gd name="T9" fmla="*/ 1 h 1"/>
                  <a:gd name="T10" fmla="*/ 0 w 20"/>
                  <a:gd name="T11" fmla="*/ 1 h 1"/>
                  <a:gd name="T12" fmla="*/ 0 w 20"/>
                  <a:gd name="T13" fmla="*/ 1 h 1"/>
                  <a:gd name="T14" fmla="*/ 0 w 20"/>
                  <a:gd name="T15" fmla="*/ 1 h 1"/>
                  <a:gd name="T16" fmla="*/ 0 w 20"/>
                  <a:gd name="T17" fmla="*/ 1 h 1"/>
                  <a:gd name="T18" fmla="*/ 0 w 20"/>
                  <a:gd name="T19" fmla="*/ 1 h 1"/>
                  <a:gd name="T20" fmla="*/ 10 w 20"/>
                  <a:gd name="T21" fmla="*/ 1 h 1"/>
                  <a:gd name="T22" fmla="*/ 20 w 20"/>
                  <a:gd name="T23" fmla="*/ 1 h 1"/>
                  <a:gd name="T24" fmla="*/ 20 w 20"/>
                  <a:gd name="T25" fmla="*/ 1 h 1"/>
                  <a:gd name="T26" fmla="*/ 20 w 20"/>
                  <a:gd name="T27" fmla="*/ 1 h 1"/>
                  <a:gd name="T28" fmla="*/ 20 w 20"/>
                  <a:gd name="T29" fmla="*/ 1 h 1"/>
                  <a:gd name="T30" fmla="*/ 20 w 20"/>
                  <a:gd name="T31" fmla="*/ 1 h 1"/>
                  <a:gd name="T32" fmla="*/ 20 w 20"/>
                  <a:gd name="T33" fmla="*/ 1 h 1"/>
                  <a:gd name="T34" fmla="*/ 20 w 20"/>
                  <a:gd name="T35" fmla="*/ 1 h 1"/>
                  <a:gd name="T36" fmla="*/ 20 w 20"/>
                  <a:gd name="T37" fmla="*/ 0 h 1"/>
                  <a:gd name="T38" fmla="*/ 20 w 20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1">
                    <a:moveTo>
                      <a:pt x="20" y="0"/>
                    </a:moveTo>
                    <a:cubicBezTo>
                      <a:pt x="17" y="0"/>
                      <a:pt x="10" y="0"/>
                      <a:pt x="10" y="0"/>
                    </a:cubicBezTo>
                    <a:cubicBezTo>
                      <a:pt x="10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7" y="1"/>
                      <a:pt x="10" y="1"/>
                    </a:cubicBezTo>
                    <a:cubicBezTo>
                      <a:pt x="14" y="1"/>
                      <a:pt x="17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" name="Freeform 235"/>
              <p:cNvSpPr>
                <a:spLocks/>
              </p:cNvSpPr>
              <p:nvPr/>
            </p:nvSpPr>
            <p:spPr bwMode="auto">
              <a:xfrm>
                <a:off x="2709863" y="-2587625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" name="Oval 236"/>
              <p:cNvSpPr>
                <a:spLocks noChangeArrowheads="1"/>
              </p:cNvSpPr>
              <p:nvPr/>
            </p:nvSpPr>
            <p:spPr bwMode="auto">
              <a:xfrm>
                <a:off x="2709863" y="-2565400"/>
                <a:ext cx="11113" cy="7937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" name="Freeform 237"/>
              <p:cNvSpPr>
                <a:spLocks/>
              </p:cNvSpPr>
              <p:nvPr/>
            </p:nvSpPr>
            <p:spPr bwMode="auto">
              <a:xfrm>
                <a:off x="2747963" y="-2535238"/>
                <a:ext cx="3175" cy="476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" name="Freeform 238"/>
              <p:cNvSpPr>
                <a:spLocks/>
              </p:cNvSpPr>
              <p:nvPr/>
            </p:nvSpPr>
            <p:spPr bwMode="auto">
              <a:xfrm>
                <a:off x="2736850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" name="Freeform 239"/>
              <p:cNvSpPr>
                <a:spLocks/>
              </p:cNvSpPr>
              <p:nvPr/>
            </p:nvSpPr>
            <p:spPr bwMode="auto">
              <a:xfrm>
                <a:off x="2743200" y="-2546350"/>
                <a:ext cx="4763" cy="11112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1 h 3"/>
                  <a:gd name="T16" fmla="*/ 0 w 1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" name="Freeform 240"/>
              <p:cNvSpPr>
                <a:spLocks/>
              </p:cNvSpPr>
              <p:nvPr/>
            </p:nvSpPr>
            <p:spPr bwMode="auto">
              <a:xfrm>
                <a:off x="2732088" y="-2535238"/>
                <a:ext cx="11113" cy="476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" name="Freeform 241"/>
              <p:cNvSpPr>
                <a:spLocks/>
              </p:cNvSpPr>
              <p:nvPr/>
            </p:nvSpPr>
            <p:spPr bwMode="auto">
              <a:xfrm>
                <a:off x="2732088" y="-2530475"/>
                <a:ext cx="11113" cy="11112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" name="Freeform 242"/>
              <p:cNvSpPr>
                <a:spLocks/>
              </p:cNvSpPr>
              <p:nvPr/>
            </p:nvSpPr>
            <p:spPr bwMode="auto">
              <a:xfrm>
                <a:off x="2720975" y="-2516188"/>
                <a:ext cx="22225" cy="7937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2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" name="Freeform 243"/>
              <p:cNvSpPr>
                <a:spLocks/>
              </p:cNvSpPr>
              <p:nvPr/>
            </p:nvSpPr>
            <p:spPr bwMode="auto">
              <a:xfrm>
                <a:off x="2736850" y="-2519363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2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" name="Freeform 244"/>
              <p:cNvSpPr>
                <a:spLocks/>
              </p:cNvSpPr>
              <p:nvPr/>
            </p:nvSpPr>
            <p:spPr bwMode="auto">
              <a:xfrm>
                <a:off x="2747963" y="-2522538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" name="Freeform 245"/>
              <p:cNvSpPr>
                <a:spLocks/>
              </p:cNvSpPr>
              <p:nvPr/>
            </p:nvSpPr>
            <p:spPr bwMode="auto">
              <a:xfrm>
                <a:off x="2751138" y="-2530475"/>
                <a:ext cx="7938" cy="7937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2 w 2"/>
                  <a:gd name="T9" fmla="*/ 1 h 2"/>
                  <a:gd name="T10" fmla="*/ 1 w 2"/>
                  <a:gd name="T11" fmla="*/ 0 h 2"/>
                  <a:gd name="T12" fmla="*/ 1 w 2"/>
                  <a:gd name="T13" fmla="*/ 0 h 2"/>
                  <a:gd name="T14" fmla="*/ 0 w 2"/>
                  <a:gd name="T15" fmla="*/ 1 h 2"/>
                  <a:gd name="T16" fmla="*/ 1 w 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" name="Freeform 246"/>
              <p:cNvSpPr>
                <a:spLocks/>
              </p:cNvSpPr>
              <p:nvPr/>
            </p:nvSpPr>
            <p:spPr bwMode="auto">
              <a:xfrm>
                <a:off x="2759075" y="-2535238"/>
                <a:ext cx="11113" cy="12700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1 h 3"/>
                  <a:gd name="T6" fmla="*/ 3 w 3"/>
                  <a:gd name="T7" fmla="*/ 1 h 3"/>
                  <a:gd name="T8" fmla="*/ 3 w 3"/>
                  <a:gd name="T9" fmla="*/ 1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1 h 3"/>
                  <a:gd name="T18" fmla="*/ 1 w 3"/>
                  <a:gd name="T19" fmla="*/ 1 h 3"/>
                  <a:gd name="T20" fmla="*/ 1 w 3"/>
                  <a:gd name="T21" fmla="*/ 2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" name="Freeform 247"/>
              <p:cNvSpPr>
                <a:spLocks/>
              </p:cNvSpPr>
              <p:nvPr/>
            </p:nvSpPr>
            <p:spPr bwMode="auto">
              <a:xfrm>
                <a:off x="2759075" y="-2552700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" name="Freeform 248"/>
              <p:cNvSpPr>
                <a:spLocks/>
              </p:cNvSpPr>
              <p:nvPr/>
            </p:nvSpPr>
            <p:spPr bwMode="auto">
              <a:xfrm>
                <a:off x="2751138" y="-254635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" name="Freeform 249"/>
              <p:cNvSpPr>
                <a:spLocks/>
              </p:cNvSpPr>
              <p:nvPr/>
            </p:nvSpPr>
            <p:spPr bwMode="auto">
              <a:xfrm>
                <a:off x="2747963" y="-2552700"/>
                <a:ext cx="3175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2 h 3"/>
                  <a:gd name="T20" fmla="*/ 1 w 1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" name="Freeform 250"/>
              <p:cNvSpPr>
                <a:spLocks/>
              </p:cNvSpPr>
              <p:nvPr/>
            </p:nvSpPr>
            <p:spPr bwMode="auto">
              <a:xfrm>
                <a:off x="2736850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" name="Freeform 251"/>
              <p:cNvSpPr>
                <a:spLocks/>
              </p:cNvSpPr>
              <p:nvPr/>
            </p:nvSpPr>
            <p:spPr bwMode="auto">
              <a:xfrm>
                <a:off x="2736850" y="-2552700"/>
                <a:ext cx="6350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" name="Freeform 252"/>
              <p:cNvSpPr>
                <a:spLocks/>
              </p:cNvSpPr>
              <p:nvPr/>
            </p:nvSpPr>
            <p:spPr bwMode="auto">
              <a:xfrm>
                <a:off x="2732088" y="-2546350"/>
                <a:ext cx="4763" cy="1111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0 w 1"/>
                  <a:gd name="T13" fmla="*/ 0 h 3"/>
                  <a:gd name="T14" fmla="*/ 0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" name="Freeform 253"/>
              <p:cNvSpPr>
                <a:spLocks/>
              </p:cNvSpPr>
              <p:nvPr/>
            </p:nvSpPr>
            <p:spPr bwMode="auto">
              <a:xfrm>
                <a:off x="2732088" y="-2535238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" name="Freeform 254"/>
              <p:cNvSpPr>
                <a:spLocks/>
              </p:cNvSpPr>
              <p:nvPr/>
            </p:nvSpPr>
            <p:spPr bwMode="auto">
              <a:xfrm>
                <a:off x="2725738" y="-2522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" name="Freeform 255"/>
              <p:cNvSpPr>
                <a:spLocks/>
              </p:cNvSpPr>
              <p:nvPr/>
            </p:nvSpPr>
            <p:spPr bwMode="auto">
              <a:xfrm>
                <a:off x="2713038" y="-2519363"/>
                <a:ext cx="23813" cy="11112"/>
              </a:xfrm>
              <a:custGeom>
                <a:avLst/>
                <a:gdLst>
                  <a:gd name="T0" fmla="*/ 1 w 6"/>
                  <a:gd name="T1" fmla="*/ 3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" name="Oval 256"/>
              <p:cNvSpPr>
                <a:spLocks noChangeArrowheads="1"/>
              </p:cNvSpPr>
              <p:nvPr/>
            </p:nvSpPr>
            <p:spPr bwMode="auto">
              <a:xfrm>
                <a:off x="2709863" y="-2535238"/>
                <a:ext cx="3175" cy="476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" name="Freeform 257"/>
              <p:cNvSpPr>
                <a:spLocks/>
              </p:cNvSpPr>
              <p:nvPr/>
            </p:nvSpPr>
            <p:spPr bwMode="auto">
              <a:xfrm>
                <a:off x="2709863" y="-2530475"/>
                <a:ext cx="3175" cy="14287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" name="Oval 258"/>
              <p:cNvSpPr>
                <a:spLocks noChangeArrowheads="1"/>
              </p:cNvSpPr>
              <p:nvPr/>
            </p:nvSpPr>
            <p:spPr bwMode="auto">
              <a:xfrm>
                <a:off x="2709863" y="-2546350"/>
                <a:ext cx="11113" cy="1111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" name="Oval 259"/>
              <p:cNvSpPr>
                <a:spLocks noChangeArrowheads="1"/>
              </p:cNvSpPr>
              <p:nvPr/>
            </p:nvSpPr>
            <p:spPr bwMode="auto">
              <a:xfrm>
                <a:off x="2709863" y="-25527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" name="Freeform 260"/>
              <p:cNvSpPr>
                <a:spLocks/>
              </p:cNvSpPr>
              <p:nvPr/>
            </p:nvSpPr>
            <p:spPr bwMode="auto">
              <a:xfrm>
                <a:off x="2720975" y="-2530475"/>
                <a:ext cx="4763" cy="14287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" name="Freeform 261"/>
              <p:cNvSpPr>
                <a:spLocks/>
              </p:cNvSpPr>
              <p:nvPr/>
            </p:nvSpPr>
            <p:spPr bwMode="auto">
              <a:xfrm>
                <a:off x="2701925" y="-2530475"/>
                <a:ext cx="7938" cy="14287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" name="Freeform 262"/>
              <p:cNvSpPr>
                <a:spLocks/>
              </p:cNvSpPr>
              <p:nvPr/>
            </p:nvSpPr>
            <p:spPr bwMode="auto">
              <a:xfrm>
                <a:off x="2690813" y="-2519363"/>
                <a:ext cx="19050" cy="11112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0 h 3"/>
                  <a:gd name="T4" fmla="*/ 4 w 5"/>
                  <a:gd name="T5" fmla="*/ 3 h 3"/>
                  <a:gd name="T6" fmla="*/ 5 w 5"/>
                  <a:gd name="T7" fmla="*/ 3 h 3"/>
                  <a:gd name="T8" fmla="*/ 5 w 5"/>
                  <a:gd name="T9" fmla="*/ 3 h 3"/>
                  <a:gd name="T10" fmla="*/ 1 w 5"/>
                  <a:gd name="T11" fmla="*/ 0 h 3"/>
                  <a:gd name="T12" fmla="*/ 0 w 5"/>
                  <a:gd name="T13" fmla="*/ 0 h 3"/>
                  <a:gd name="T14" fmla="*/ 0 w 5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" name="Freeform 263"/>
              <p:cNvSpPr>
                <a:spLocks/>
              </p:cNvSpPr>
              <p:nvPr/>
            </p:nvSpPr>
            <p:spPr bwMode="auto">
              <a:xfrm>
                <a:off x="2687638" y="-2519363"/>
                <a:ext cx="3175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" name="Freeform 264"/>
              <p:cNvSpPr>
                <a:spLocks/>
              </p:cNvSpPr>
              <p:nvPr/>
            </p:nvSpPr>
            <p:spPr bwMode="auto">
              <a:xfrm>
                <a:off x="2679700" y="-2530475"/>
                <a:ext cx="11113" cy="11112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2 w 3"/>
                  <a:gd name="T9" fmla="*/ 3 h 3"/>
                  <a:gd name="T10" fmla="*/ 1 w 3"/>
                  <a:gd name="T11" fmla="*/ 2 h 3"/>
                  <a:gd name="T12" fmla="*/ 3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" name="Freeform 265"/>
              <p:cNvSpPr>
                <a:spLocks/>
              </p:cNvSpPr>
              <p:nvPr/>
            </p:nvSpPr>
            <p:spPr bwMode="auto">
              <a:xfrm>
                <a:off x="2676525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" name="Freeform 266"/>
              <p:cNvSpPr>
                <a:spLocks/>
              </p:cNvSpPr>
              <p:nvPr/>
            </p:nvSpPr>
            <p:spPr bwMode="auto">
              <a:xfrm>
                <a:off x="2679700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2 w 3"/>
                  <a:gd name="T9" fmla="*/ 1 h 1"/>
                  <a:gd name="T10" fmla="*/ 3 w 3"/>
                  <a:gd name="T11" fmla="*/ 0 h 1"/>
                  <a:gd name="T12" fmla="*/ 2 w 3"/>
                  <a:gd name="T13" fmla="*/ 0 h 1"/>
                  <a:gd name="T14" fmla="*/ 2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" name="Freeform 267"/>
              <p:cNvSpPr>
                <a:spLocks/>
              </p:cNvSpPr>
              <p:nvPr/>
            </p:nvSpPr>
            <p:spPr bwMode="auto">
              <a:xfrm>
                <a:off x="2676525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0 w 3"/>
                  <a:gd name="T7" fmla="*/ 1 h 3"/>
                  <a:gd name="T8" fmla="*/ 1 w 3"/>
                  <a:gd name="T9" fmla="*/ 2 h 3"/>
                  <a:gd name="T10" fmla="*/ 1 w 3"/>
                  <a:gd name="T11" fmla="*/ 3 h 3"/>
                  <a:gd name="T12" fmla="*/ 3 w 3"/>
                  <a:gd name="T13" fmla="*/ 1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" name="Freeform 268"/>
              <p:cNvSpPr>
                <a:spLocks/>
              </p:cNvSpPr>
              <p:nvPr/>
            </p:nvSpPr>
            <p:spPr bwMode="auto">
              <a:xfrm>
                <a:off x="2668588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" name="Freeform 269"/>
              <p:cNvSpPr>
                <a:spLocks/>
              </p:cNvSpPr>
              <p:nvPr/>
            </p:nvSpPr>
            <p:spPr bwMode="auto">
              <a:xfrm>
                <a:off x="2665413" y="-2530475"/>
                <a:ext cx="11113" cy="7937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0 w 3"/>
                  <a:gd name="T7" fmla="*/ 1 h 2"/>
                  <a:gd name="T8" fmla="*/ 1 w 3"/>
                  <a:gd name="T9" fmla="*/ 2 h 2"/>
                  <a:gd name="T10" fmla="*/ 1 w 3"/>
                  <a:gd name="T11" fmla="*/ 2 h 2"/>
                  <a:gd name="T12" fmla="*/ 2 w 3"/>
                  <a:gd name="T13" fmla="*/ 2 h 2"/>
                  <a:gd name="T14" fmla="*/ 3 w 3"/>
                  <a:gd name="T15" fmla="*/ 1 h 2"/>
                  <a:gd name="T16" fmla="*/ 1 w 3"/>
                  <a:gd name="T17" fmla="*/ 0 h 2"/>
                  <a:gd name="T18" fmla="*/ 1 w 3"/>
                  <a:gd name="T19" fmla="*/ 0 h 2"/>
                  <a:gd name="T20" fmla="*/ 1 w 3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" name="Freeform 270"/>
              <p:cNvSpPr>
                <a:spLocks/>
              </p:cNvSpPr>
              <p:nvPr/>
            </p:nvSpPr>
            <p:spPr bwMode="auto">
              <a:xfrm>
                <a:off x="2668588" y="-2522538"/>
                <a:ext cx="11113" cy="3175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2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" name="Freeform 271"/>
              <p:cNvSpPr>
                <a:spLocks/>
              </p:cNvSpPr>
              <p:nvPr/>
            </p:nvSpPr>
            <p:spPr bwMode="auto">
              <a:xfrm>
                <a:off x="2679700" y="-2519363"/>
                <a:ext cx="7938" cy="3175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" name="Freeform 272"/>
              <p:cNvSpPr>
                <a:spLocks/>
              </p:cNvSpPr>
              <p:nvPr/>
            </p:nvSpPr>
            <p:spPr bwMode="auto">
              <a:xfrm>
                <a:off x="2679700" y="-2516188"/>
                <a:ext cx="22225" cy="7937"/>
              </a:xfrm>
              <a:custGeom>
                <a:avLst/>
                <a:gdLst>
                  <a:gd name="T0" fmla="*/ 5 w 6"/>
                  <a:gd name="T1" fmla="*/ 2 h 2"/>
                  <a:gd name="T2" fmla="*/ 6 w 6"/>
                  <a:gd name="T3" fmla="*/ 2 h 2"/>
                  <a:gd name="T4" fmla="*/ 6 w 6"/>
                  <a:gd name="T5" fmla="*/ 2 h 2"/>
                  <a:gd name="T6" fmla="*/ 6 w 6"/>
                  <a:gd name="T7" fmla="*/ 1 h 2"/>
                  <a:gd name="T8" fmla="*/ 1 w 6"/>
                  <a:gd name="T9" fmla="*/ 0 h 2"/>
                  <a:gd name="T10" fmla="*/ 0 w 6"/>
                  <a:gd name="T11" fmla="*/ 0 h 2"/>
                  <a:gd name="T12" fmla="*/ 1 w 6"/>
                  <a:gd name="T13" fmla="*/ 1 h 2"/>
                  <a:gd name="T14" fmla="*/ 4 w 6"/>
                  <a:gd name="T15" fmla="*/ 2 h 2"/>
                  <a:gd name="T16" fmla="*/ 5 w 6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" name="Freeform 273"/>
              <p:cNvSpPr>
                <a:spLocks/>
              </p:cNvSpPr>
              <p:nvPr/>
            </p:nvSpPr>
            <p:spPr bwMode="auto">
              <a:xfrm>
                <a:off x="2690813" y="-2522538"/>
                <a:ext cx="7938" cy="3175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" name="Freeform 274"/>
              <p:cNvSpPr>
                <a:spLocks/>
              </p:cNvSpPr>
              <p:nvPr/>
            </p:nvSpPr>
            <p:spPr bwMode="auto">
              <a:xfrm>
                <a:off x="2687638" y="-2535238"/>
                <a:ext cx="11113" cy="12700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1 h 3"/>
                  <a:gd name="T10" fmla="*/ 3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" name="Freeform 275"/>
              <p:cNvSpPr>
                <a:spLocks/>
              </p:cNvSpPr>
              <p:nvPr/>
            </p:nvSpPr>
            <p:spPr bwMode="auto">
              <a:xfrm>
                <a:off x="2687638" y="-2546350"/>
                <a:ext cx="3175" cy="11112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0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" name="Freeform 276"/>
              <p:cNvSpPr>
                <a:spLocks/>
              </p:cNvSpPr>
              <p:nvPr/>
            </p:nvSpPr>
            <p:spPr bwMode="auto">
              <a:xfrm>
                <a:off x="2679700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1 h 3"/>
                  <a:gd name="T18" fmla="*/ 2 w 3"/>
                  <a:gd name="T19" fmla="*/ 0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" name="Freeform 277"/>
              <p:cNvSpPr>
                <a:spLocks/>
              </p:cNvSpPr>
              <p:nvPr/>
            </p:nvSpPr>
            <p:spPr bwMode="auto">
              <a:xfrm>
                <a:off x="2676525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" name="Freeform 278"/>
              <p:cNvSpPr>
                <a:spLocks/>
              </p:cNvSpPr>
              <p:nvPr/>
            </p:nvSpPr>
            <p:spPr bwMode="auto">
              <a:xfrm>
                <a:off x="2668588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2 h 3"/>
                  <a:gd name="T8" fmla="*/ 2 w 3"/>
                  <a:gd name="T9" fmla="*/ 3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" name="Freeform 279"/>
              <p:cNvSpPr>
                <a:spLocks/>
              </p:cNvSpPr>
              <p:nvPr/>
            </p:nvSpPr>
            <p:spPr bwMode="auto">
              <a:xfrm>
                <a:off x="2665413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" name="Freeform 280"/>
              <p:cNvSpPr>
                <a:spLocks/>
              </p:cNvSpPr>
              <p:nvPr/>
            </p:nvSpPr>
            <p:spPr bwMode="auto">
              <a:xfrm>
                <a:off x="2660650" y="-255270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2 h 3"/>
                  <a:gd name="T12" fmla="*/ 2 w 2"/>
                  <a:gd name="T13" fmla="*/ 2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" name="Freeform 281"/>
              <p:cNvSpPr>
                <a:spLocks/>
              </p:cNvSpPr>
              <p:nvPr/>
            </p:nvSpPr>
            <p:spPr bwMode="auto">
              <a:xfrm>
                <a:off x="2660650" y="-2535238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1 w 2"/>
                  <a:gd name="T5" fmla="*/ 2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1 w 2"/>
                  <a:gd name="T19" fmla="*/ 0 h 3"/>
                  <a:gd name="T20" fmla="*/ 0 w 2"/>
                  <a:gd name="T21" fmla="*/ 1 h 3"/>
                  <a:gd name="T22" fmla="*/ 0 w 2"/>
                  <a:gd name="T23" fmla="*/ 1 h 3"/>
                  <a:gd name="T24" fmla="*/ 0 w 2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" name="Freeform 282"/>
              <p:cNvSpPr>
                <a:spLocks/>
              </p:cNvSpPr>
              <p:nvPr/>
            </p:nvSpPr>
            <p:spPr bwMode="auto">
              <a:xfrm>
                <a:off x="2660650" y="-2530475"/>
                <a:ext cx="4763" cy="7937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" name="Freeform 283"/>
              <p:cNvSpPr>
                <a:spLocks/>
              </p:cNvSpPr>
              <p:nvPr/>
            </p:nvSpPr>
            <p:spPr bwMode="auto">
              <a:xfrm>
                <a:off x="2665413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" name="Freeform 284"/>
              <p:cNvSpPr>
                <a:spLocks/>
              </p:cNvSpPr>
              <p:nvPr/>
            </p:nvSpPr>
            <p:spPr bwMode="auto">
              <a:xfrm>
                <a:off x="2668588" y="-2519363"/>
                <a:ext cx="7938" cy="11112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" name="Freeform 285"/>
              <p:cNvSpPr>
                <a:spLocks/>
              </p:cNvSpPr>
              <p:nvPr/>
            </p:nvSpPr>
            <p:spPr bwMode="auto">
              <a:xfrm>
                <a:off x="2668588" y="-2516188"/>
                <a:ext cx="11113" cy="7937"/>
              </a:xfrm>
              <a:custGeom>
                <a:avLst/>
                <a:gdLst>
                  <a:gd name="T0" fmla="*/ 7 w 7"/>
                  <a:gd name="T1" fmla="*/ 5 h 5"/>
                  <a:gd name="T2" fmla="*/ 7 w 7"/>
                  <a:gd name="T3" fmla="*/ 3 h 5"/>
                  <a:gd name="T4" fmla="*/ 5 w 7"/>
                  <a:gd name="T5" fmla="*/ 0 h 5"/>
                  <a:gd name="T6" fmla="*/ 0 w 7"/>
                  <a:gd name="T7" fmla="*/ 5 h 5"/>
                  <a:gd name="T8" fmla="*/ 2 w 7"/>
                  <a:gd name="T9" fmla="*/ 5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lnTo>
                      <a:pt x="7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" name="Freeform 286"/>
              <p:cNvSpPr>
                <a:spLocks/>
              </p:cNvSpPr>
              <p:nvPr/>
            </p:nvSpPr>
            <p:spPr bwMode="auto">
              <a:xfrm>
                <a:off x="2676525" y="-2505075"/>
                <a:ext cx="74613" cy="7937"/>
              </a:xfrm>
              <a:custGeom>
                <a:avLst/>
                <a:gdLst>
                  <a:gd name="T0" fmla="*/ 20 w 20"/>
                  <a:gd name="T1" fmla="*/ 2 h 2"/>
                  <a:gd name="T2" fmla="*/ 20 w 20"/>
                  <a:gd name="T3" fmla="*/ 2 h 2"/>
                  <a:gd name="T4" fmla="*/ 20 w 20"/>
                  <a:gd name="T5" fmla="*/ 2 h 2"/>
                  <a:gd name="T6" fmla="*/ 20 w 20"/>
                  <a:gd name="T7" fmla="*/ 1 h 2"/>
                  <a:gd name="T8" fmla="*/ 20 w 20"/>
                  <a:gd name="T9" fmla="*/ 1 h 2"/>
                  <a:gd name="T10" fmla="*/ 20 w 20"/>
                  <a:gd name="T11" fmla="*/ 1 h 2"/>
                  <a:gd name="T12" fmla="*/ 20 w 20"/>
                  <a:gd name="T13" fmla="*/ 1 h 2"/>
                  <a:gd name="T14" fmla="*/ 20 w 20"/>
                  <a:gd name="T15" fmla="*/ 1 h 2"/>
                  <a:gd name="T16" fmla="*/ 20 w 20"/>
                  <a:gd name="T17" fmla="*/ 1 h 2"/>
                  <a:gd name="T18" fmla="*/ 20 w 20"/>
                  <a:gd name="T19" fmla="*/ 1 h 2"/>
                  <a:gd name="T20" fmla="*/ 20 w 20"/>
                  <a:gd name="T21" fmla="*/ 1 h 2"/>
                  <a:gd name="T22" fmla="*/ 20 w 20"/>
                  <a:gd name="T23" fmla="*/ 1 h 2"/>
                  <a:gd name="T24" fmla="*/ 20 w 20"/>
                  <a:gd name="T25" fmla="*/ 1 h 2"/>
                  <a:gd name="T26" fmla="*/ 20 w 20"/>
                  <a:gd name="T27" fmla="*/ 1 h 2"/>
                  <a:gd name="T28" fmla="*/ 20 w 20"/>
                  <a:gd name="T29" fmla="*/ 0 h 2"/>
                  <a:gd name="T30" fmla="*/ 12 w 20"/>
                  <a:gd name="T31" fmla="*/ 0 h 2"/>
                  <a:gd name="T32" fmla="*/ 10 w 20"/>
                  <a:gd name="T33" fmla="*/ 0 h 2"/>
                  <a:gd name="T34" fmla="*/ 10 w 20"/>
                  <a:gd name="T35" fmla="*/ 0 h 2"/>
                  <a:gd name="T36" fmla="*/ 9 w 20"/>
                  <a:gd name="T37" fmla="*/ 0 h 2"/>
                  <a:gd name="T38" fmla="*/ 0 w 20"/>
                  <a:gd name="T39" fmla="*/ 0 h 2"/>
                  <a:gd name="T40" fmla="*/ 0 w 20"/>
                  <a:gd name="T41" fmla="*/ 1 h 2"/>
                  <a:gd name="T42" fmla="*/ 0 w 20"/>
                  <a:gd name="T43" fmla="*/ 1 h 2"/>
                  <a:gd name="T44" fmla="*/ 0 w 20"/>
                  <a:gd name="T45" fmla="*/ 1 h 2"/>
                  <a:gd name="T46" fmla="*/ 0 w 20"/>
                  <a:gd name="T47" fmla="*/ 1 h 2"/>
                  <a:gd name="T48" fmla="*/ 0 w 20"/>
                  <a:gd name="T49" fmla="*/ 1 h 2"/>
                  <a:gd name="T50" fmla="*/ 0 w 20"/>
                  <a:gd name="T51" fmla="*/ 1 h 2"/>
                  <a:gd name="T52" fmla="*/ 0 w 20"/>
                  <a:gd name="T53" fmla="*/ 1 h 2"/>
                  <a:gd name="T54" fmla="*/ 0 w 20"/>
                  <a:gd name="T55" fmla="*/ 1 h 2"/>
                  <a:gd name="T56" fmla="*/ 0 w 20"/>
                  <a:gd name="T57" fmla="*/ 1 h 2"/>
                  <a:gd name="T58" fmla="*/ 0 w 20"/>
                  <a:gd name="T59" fmla="*/ 1 h 2"/>
                  <a:gd name="T60" fmla="*/ 0 w 20"/>
                  <a:gd name="T61" fmla="*/ 1 h 2"/>
                  <a:gd name="T62" fmla="*/ 0 w 20"/>
                  <a:gd name="T63" fmla="*/ 2 h 2"/>
                  <a:gd name="T64" fmla="*/ 0 w 20"/>
                  <a:gd name="T65" fmla="*/ 2 h 2"/>
                  <a:gd name="T66" fmla="*/ 0 w 20"/>
                  <a:gd name="T67" fmla="*/ 2 h 2"/>
                  <a:gd name="T68" fmla="*/ 0 w 20"/>
                  <a:gd name="T69" fmla="*/ 2 h 2"/>
                  <a:gd name="T70" fmla="*/ 20 w 20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2">
                    <a:moveTo>
                      <a:pt x="20" y="2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5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3" y="1"/>
                      <a:pt x="2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" name="Freeform 287"/>
              <p:cNvSpPr>
                <a:spLocks/>
              </p:cNvSpPr>
              <p:nvPr/>
            </p:nvSpPr>
            <p:spPr bwMode="auto">
              <a:xfrm>
                <a:off x="2743200" y="-2516188"/>
                <a:ext cx="7938" cy="7937"/>
              </a:xfrm>
              <a:custGeom>
                <a:avLst/>
                <a:gdLst>
                  <a:gd name="T0" fmla="*/ 5 w 5"/>
                  <a:gd name="T1" fmla="*/ 5 h 5"/>
                  <a:gd name="T2" fmla="*/ 3 w 5"/>
                  <a:gd name="T3" fmla="*/ 0 h 5"/>
                  <a:gd name="T4" fmla="*/ 0 w 5"/>
                  <a:gd name="T5" fmla="*/ 3 h 5"/>
                  <a:gd name="T6" fmla="*/ 3 w 5"/>
                  <a:gd name="T7" fmla="*/ 5 h 5"/>
                  <a:gd name="T8" fmla="*/ 5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" name="Freeform 288"/>
              <p:cNvSpPr>
                <a:spLocks/>
              </p:cNvSpPr>
              <p:nvPr/>
            </p:nvSpPr>
            <p:spPr bwMode="auto">
              <a:xfrm>
                <a:off x="2747963" y="-2519363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1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" name="Freeform 289"/>
              <p:cNvSpPr>
                <a:spLocks/>
              </p:cNvSpPr>
              <p:nvPr/>
            </p:nvSpPr>
            <p:spPr bwMode="auto">
              <a:xfrm>
                <a:off x="2759075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1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" name="Freeform 290"/>
              <p:cNvSpPr>
                <a:spLocks/>
              </p:cNvSpPr>
              <p:nvPr/>
            </p:nvSpPr>
            <p:spPr bwMode="auto">
              <a:xfrm>
                <a:off x="2762250" y="-2530475"/>
                <a:ext cx="7938" cy="7937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" name="Freeform 291"/>
              <p:cNvSpPr>
                <a:spLocks/>
              </p:cNvSpPr>
              <p:nvPr/>
            </p:nvSpPr>
            <p:spPr bwMode="auto">
              <a:xfrm>
                <a:off x="2762250" y="-2546350"/>
                <a:ext cx="7938" cy="15875"/>
              </a:xfrm>
              <a:custGeom>
                <a:avLst/>
                <a:gdLst>
                  <a:gd name="T0" fmla="*/ 1 w 2"/>
                  <a:gd name="T1" fmla="*/ 3 h 4"/>
                  <a:gd name="T2" fmla="*/ 1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0 w 2"/>
                  <a:gd name="T9" fmla="*/ 2 h 4"/>
                  <a:gd name="T10" fmla="*/ 1 w 2"/>
                  <a:gd name="T11" fmla="*/ 3 h 4"/>
                  <a:gd name="T12" fmla="*/ 1 w 2"/>
                  <a:gd name="T13" fmla="*/ 4 h 4"/>
                  <a:gd name="T14" fmla="*/ 1 w 2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" name="Freeform 292"/>
              <p:cNvSpPr>
                <a:spLocks/>
              </p:cNvSpPr>
              <p:nvPr/>
            </p:nvSpPr>
            <p:spPr bwMode="auto">
              <a:xfrm>
                <a:off x="2762250" y="-2557463"/>
                <a:ext cx="7938" cy="1111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1 w 2"/>
                  <a:gd name="T7" fmla="*/ 0 h 3"/>
                  <a:gd name="T8" fmla="*/ 1 w 2"/>
                  <a:gd name="T9" fmla="*/ 0 h 3"/>
                  <a:gd name="T10" fmla="*/ 0 w 2"/>
                  <a:gd name="T11" fmla="*/ 0 h 3"/>
                  <a:gd name="T12" fmla="*/ 2 w 2"/>
                  <a:gd name="T13" fmla="*/ 3 h 3"/>
                  <a:gd name="T14" fmla="*/ 2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" name="Freeform 293"/>
              <p:cNvSpPr>
                <a:spLocks/>
              </p:cNvSpPr>
              <p:nvPr/>
            </p:nvSpPr>
            <p:spPr bwMode="auto">
              <a:xfrm>
                <a:off x="2759075" y="-2565400"/>
                <a:ext cx="3175" cy="793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" name="Freeform 294"/>
              <p:cNvSpPr>
                <a:spLocks/>
              </p:cNvSpPr>
              <p:nvPr/>
            </p:nvSpPr>
            <p:spPr bwMode="auto">
              <a:xfrm>
                <a:off x="2751138" y="-2557463"/>
                <a:ext cx="7938" cy="1111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2 w 2"/>
                  <a:gd name="T9" fmla="*/ 1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0 w 2"/>
                  <a:gd name="T19" fmla="*/ 1 h 3"/>
                  <a:gd name="T20" fmla="*/ 0 w 2"/>
                  <a:gd name="T21" fmla="*/ 2 h 3"/>
                  <a:gd name="T22" fmla="*/ 0 w 2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" name="Freeform 295"/>
              <p:cNvSpPr>
                <a:spLocks/>
              </p:cNvSpPr>
              <p:nvPr/>
            </p:nvSpPr>
            <p:spPr bwMode="auto">
              <a:xfrm>
                <a:off x="2747963" y="-2565400"/>
                <a:ext cx="3175" cy="1270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1 h 3"/>
                  <a:gd name="T6" fmla="*/ 1 w 1"/>
                  <a:gd name="T7" fmla="*/ 1 h 3"/>
                  <a:gd name="T8" fmla="*/ 1 w 1"/>
                  <a:gd name="T9" fmla="*/ 0 h 3"/>
                  <a:gd name="T10" fmla="*/ 0 w 1"/>
                  <a:gd name="T11" fmla="*/ 1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" name="Freeform 296"/>
              <p:cNvSpPr>
                <a:spLocks/>
              </p:cNvSpPr>
              <p:nvPr/>
            </p:nvSpPr>
            <p:spPr bwMode="auto">
              <a:xfrm>
                <a:off x="2736850" y="-25654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3 h 3"/>
                  <a:gd name="T10" fmla="*/ 0 w 2"/>
                  <a:gd name="T11" fmla="*/ 3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" name="Freeform 297"/>
              <p:cNvSpPr>
                <a:spLocks/>
              </p:cNvSpPr>
              <p:nvPr/>
            </p:nvSpPr>
            <p:spPr bwMode="auto">
              <a:xfrm>
                <a:off x="2725738" y="-2568575"/>
                <a:ext cx="11113" cy="38100"/>
              </a:xfrm>
              <a:custGeom>
                <a:avLst/>
                <a:gdLst>
                  <a:gd name="T0" fmla="*/ 1 w 3"/>
                  <a:gd name="T1" fmla="*/ 10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10 h 10"/>
                  <a:gd name="T16" fmla="*/ 1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1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" name="Freeform 298"/>
              <p:cNvSpPr>
                <a:spLocks/>
              </p:cNvSpPr>
              <p:nvPr/>
            </p:nvSpPr>
            <p:spPr bwMode="auto">
              <a:xfrm>
                <a:off x="2720975" y="-2565400"/>
                <a:ext cx="4763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9 h 9"/>
                  <a:gd name="T8" fmla="*/ 1 w 1"/>
                  <a:gd name="T9" fmla="*/ 0 h 9"/>
                  <a:gd name="T10" fmla="*/ 1 w 1"/>
                  <a:gd name="T11" fmla="*/ 0 h 9"/>
                  <a:gd name="T12" fmla="*/ 0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" name="Freeform 299"/>
              <p:cNvSpPr>
                <a:spLocks/>
              </p:cNvSpPr>
              <p:nvPr/>
            </p:nvSpPr>
            <p:spPr bwMode="auto">
              <a:xfrm>
                <a:off x="2701925" y="-2613025"/>
                <a:ext cx="23813" cy="22225"/>
              </a:xfrm>
              <a:custGeom>
                <a:avLst/>
                <a:gdLst>
                  <a:gd name="T0" fmla="*/ 2 w 6"/>
                  <a:gd name="T1" fmla="*/ 4 h 6"/>
                  <a:gd name="T2" fmla="*/ 3 w 6"/>
                  <a:gd name="T3" fmla="*/ 4 h 6"/>
                  <a:gd name="T4" fmla="*/ 2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2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1 h 6"/>
                  <a:gd name="T28" fmla="*/ 5 w 6"/>
                  <a:gd name="T29" fmla="*/ 0 h 6"/>
                  <a:gd name="T30" fmla="*/ 2 w 6"/>
                  <a:gd name="T31" fmla="*/ 0 h 6"/>
                  <a:gd name="T32" fmla="*/ 2 w 6"/>
                  <a:gd name="T33" fmla="*/ 1 h 6"/>
                  <a:gd name="T34" fmla="*/ 3 w 6"/>
                  <a:gd name="T35" fmla="*/ 2 h 6"/>
                  <a:gd name="T36" fmla="*/ 2 w 6"/>
                  <a:gd name="T37" fmla="*/ 3 h 6"/>
                  <a:gd name="T38" fmla="*/ 1 w 6"/>
                  <a:gd name="T39" fmla="*/ 2 h 6"/>
                  <a:gd name="T40" fmla="*/ 0 w 6"/>
                  <a:gd name="T41" fmla="*/ 2 h 6"/>
                  <a:gd name="T42" fmla="*/ 0 w 6"/>
                  <a:gd name="T43" fmla="*/ 4 h 6"/>
                  <a:gd name="T44" fmla="*/ 1 w 6"/>
                  <a:gd name="T45" fmla="*/ 4 h 6"/>
                  <a:gd name="T46" fmla="*/ 2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2" y="4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3" y="2"/>
                      <a:pt x="3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" name="Freeform 300"/>
              <p:cNvSpPr>
                <a:spLocks/>
              </p:cNvSpPr>
              <p:nvPr/>
            </p:nvSpPr>
            <p:spPr bwMode="auto">
              <a:xfrm>
                <a:off x="2698750" y="-25654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9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" name="Freeform 301"/>
              <p:cNvSpPr>
                <a:spLocks/>
              </p:cNvSpPr>
              <p:nvPr/>
            </p:nvSpPr>
            <p:spPr bwMode="auto">
              <a:xfrm>
                <a:off x="2690813" y="-2568575"/>
                <a:ext cx="11113" cy="38100"/>
              </a:xfrm>
              <a:custGeom>
                <a:avLst/>
                <a:gdLst>
                  <a:gd name="T0" fmla="*/ 3 w 3"/>
                  <a:gd name="T1" fmla="*/ 10 h 10"/>
                  <a:gd name="T2" fmla="*/ 2 w 3"/>
                  <a:gd name="T3" fmla="*/ 0 h 10"/>
                  <a:gd name="T4" fmla="*/ 2 w 3"/>
                  <a:gd name="T5" fmla="*/ 0 h 10"/>
                  <a:gd name="T6" fmla="*/ 2 w 3"/>
                  <a:gd name="T7" fmla="*/ 0 h 10"/>
                  <a:gd name="T8" fmla="*/ 0 w 3"/>
                  <a:gd name="T9" fmla="*/ 0 h 10"/>
                  <a:gd name="T10" fmla="*/ 0 w 3"/>
                  <a:gd name="T11" fmla="*/ 0 h 10"/>
                  <a:gd name="T12" fmla="*/ 3 w 3"/>
                  <a:gd name="T13" fmla="*/ 10 h 10"/>
                  <a:gd name="T14" fmla="*/ 3 w 3"/>
                  <a:gd name="T15" fmla="*/ 10 h 10"/>
                  <a:gd name="T16" fmla="*/ 3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" name="Freeform 302"/>
              <p:cNvSpPr>
                <a:spLocks/>
              </p:cNvSpPr>
              <p:nvPr/>
            </p:nvSpPr>
            <p:spPr bwMode="auto">
              <a:xfrm>
                <a:off x="2679700" y="-2565400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3 h 3"/>
                  <a:gd name="T8" fmla="*/ 2 w 2"/>
                  <a:gd name="T9" fmla="*/ 3 h 3"/>
                  <a:gd name="T10" fmla="*/ 1 w 2"/>
                  <a:gd name="T11" fmla="*/ 0 h 3"/>
                  <a:gd name="T12" fmla="*/ 1 w 2"/>
                  <a:gd name="T13" fmla="*/ 1 h 3"/>
                  <a:gd name="T14" fmla="*/ 0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" name="Freeform 303"/>
              <p:cNvSpPr>
                <a:spLocks/>
              </p:cNvSpPr>
              <p:nvPr/>
            </p:nvSpPr>
            <p:spPr bwMode="auto">
              <a:xfrm>
                <a:off x="2668588" y="-2565400"/>
                <a:ext cx="11113" cy="12700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2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" name="Freeform 304"/>
              <p:cNvSpPr>
                <a:spLocks/>
              </p:cNvSpPr>
              <p:nvPr/>
            </p:nvSpPr>
            <p:spPr bwMode="auto">
              <a:xfrm>
                <a:off x="2665413" y="-2557463"/>
                <a:ext cx="11113" cy="11112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" name="Freeform 305"/>
              <p:cNvSpPr>
                <a:spLocks/>
              </p:cNvSpPr>
              <p:nvPr/>
            </p:nvSpPr>
            <p:spPr bwMode="auto">
              <a:xfrm>
                <a:off x="2665413" y="-2565400"/>
                <a:ext cx="3175" cy="7937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" name="Freeform 306"/>
              <p:cNvSpPr>
                <a:spLocks/>
              </p:cNvSpPr>
              <p:nvPr/>
            </p:nvSpPr>
            <p:spPr bwMode="auto">
              <a:xfrm>
                <a:off x="2660650" y="-2557463"/>
                <a:ext cx="4763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" name="Freeform 307"/>
              <p:cNvSpPr>
                <a:spLocks/>
              </p:cNvSpPr>
              <p:nvPr/>
            </p:nvSpPr>
            <p:spPr bwMode="auto">
              <a:xfrm>
                <a:off x="2652713" y="-2546350"/>
                <a:ext cx="12700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" name="Freeform 308"/>
              <p:cNvSpPr>
                <a:spLocks/>
              </p:cNvSpPr>
              <p:nvPr/>
            </p:nvSpPr>
            <p:spPr bwMode="auto">
              <a:xfrm>
                <a:off x="2641600" y="-2486025"/>
                <a:ext cx="139700" cy="11112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" name="Freeform 309"/>
              <p:cNvSpPr>
                <a:spLocks/>
              </p:cNvSpPr>
              <p:nvPr/>
            </p:nvSpPr>
            <p:spPr bwMode="auto">
              <a:xfrm>
                <a:off x="2649538" y="-2470150"/>
                <a:ext cx="123825" cy="6350"/>
              </a:xfrm>
              <a:custGeom>
                <a:avLst/>
                <a:gdLst>
                  <a:gd name="T0" fmla="*/ 0 w 33"/>
                  <a:gd name="T1" fmla="*/ 0 h 2"/>
                  <a:gd name="T2" fmla="*/ 0 w 33"/>
                  <a:gd name="T3" fmla="*/ 1 h 2"/>
                  <a:gd name="T4" fmla="*/ 0 w 33"/>
                  <a:gd name="T5" fmla="*/ 2 h 2"/>
                  <a:gd name="T6" fmla="*/ 33 w 33"/>
                  <a:gd name="T7" fmla="*/ 2 h 2"/>
                  <a:gd name="T8" fmla="*/ 33 w 33"/>
                  <a:gd name="T9" fmla="*/ 1 h 2"/>
                  <a:gd name="T10" fmla="*/ 33 w 33"/>
                  <a:gd name="T11" fmla="*/ 0 h 2"/>
                  <a:gd name="T12" fmla="*/ 0 w 33"/>
                  <a:gd name="T13" fmla="*/ 0 h 2"/>
                  <a:gd name="T14" fmla="*/ 0 w 3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1"/>
                      <a:pt x="33" y="1"/>
                    </a:cubicBezTo>
                    <a:cubicBezTo>
                      <a:pt x="33" y="1"/>
                      <a:pt x="33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" name="Freeform 310"/>
              <p:cNvSpPr>
                <a:spLocks/>
              </p:cNvSpPr>
              <p:nvPr/>
            </p:nvSpPr>
            <p:spPr bwMode="auto">
              <a:xfrm>
                <a:off x="2638425" y="-2085975"/>
                <a:ext cx="147638" cy="3175"/>
              </a:xfrm>
              <a:custGeom>
                <a:avLst/>
                <a:gdLst>
                  <a:gd name="T0" fmla="*/ 0 w 93"/>
                  <a:gd name="T1" fmla="*/ 0 h 2"/>
                  <a:gd name="T2" fmla="*/ 93 w 93"/>
                  <a:gd name="T3" fmla="*/ 0 h 2"/>
                  <a:gd name="T4" fmla="*/ 93 w 93"/>
                  <a:gd name="T5" fmla="*/ 2 h 2"/>
                  <a:gd name="T6" fmla="*/ 0 w 93"/>
                  <a:gd name="T7" fmla="*/ 2 h 2"/>
                  <a:gd name="T8" fmla="*/ 0 w 93"/>
                  <a:gd name="T9" fmla="*/ 0 h 2"/>
                  <a:gd name="T10" fmla="*/ 0 w 9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2">
                    <a:moveTo>
                      <a:pt x="0" y="0"/>
                    </a:moveTo>
                    <a:lnTo>
                      <a:pt x="93" y="0"/>
                    </a:lnTo>
                    <a:lnTo>
                      <a:pt x="9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" name="Freeform 311"/>
              <p:cNvSpPr>
                <a:spLocks/>
              </p:cNvSpPr>
              <p:nvPr/>
            </p:nvSpPr>
            <p:spPr bwMode="auto">
              <a:xfrm>
                <a:off x="2619375" y="-2071688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" name="Freeform 312"/>
              <p:cNvSpPr>
                <a:spLocks/>
              </p:cNvSpPr>
              <p:nvPr/>
            </p:nvSpPr>
            <p:spPr bwMode="auto">
              <a:xfrm>
                <a:off x="2649538" y="-2098675"/>
                <a:ext cx="131763" cy="4762"/>
              </a:xfrm>
              <a:custGeom>
                <a:avLst/>
                <a:gdLst>
                  <a:gd name="T0" fmla="*/ 0 w 83"/>
                  <a:gd name="T1" fmla="*/ 0 h 3"/>
                  <a:gd name="T2" fmla="*/ 83 w 83"/>
                  <a:gd name="T3" fmla="*/ 0 h 3"/>
                  <a:gd name="T4" fmla="*/ 83 w 83"/>
                  <a:gd name="T5" fmla="*/ 3 h 3"/>
                  <a:gd name="T6" fmla="*/ 0 w 83"/>
                  <a:gd name="T7" fmla="*/ 3 h 3"/>
                  <a:gd name="T8" fmla="*/ 0 w 83"/>
                  <a:gd name="T9" fmla="*/ 0 h 3"/>
                  <a:gd name="T10" fmla="*/ 0 w 8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3">
                    <a:moveTo>
                      <a:pt x="0" y="0"/>
                    </a:moveTo>
                    <a:lnTo>
                      <a:pt x="83" y="0"/>
                    </a:lnTo>
                    <a:lnTo>
                      <a:pt x="8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" name="Freeform 313"/>
              <p:cNvSpPr>
                <a:spLocks/>
              </p:cNvSpPr>
              <p:nvPr/>
            </p:nvSpPr>
            <p:spPr bwMode="auto">
              <a:xfrm>
                <a:off x="2605088" y="-2055813"/>
                <a:ext cx="214313" cy="6350"/>
              </a:xfrm>
              <a:custGeom>
                <a:avLst/>
                <a:gdLst>
                  <a:gd name="T0" fmla="*/ 0 w 135"/>
                  <a:gd name="T1" fmla="*/ 0 h 4"/>
                  <a:gd name="T2" fmla="*/ 135 w 135"/>
                  <a:gd name="T3" fmla="*/ 0 h 4"/>
                  <a:gd name="T4" fmla="*/ 135 w 135"/>
                  <a:gd name="T5" fmla="*/ 4 h 4"/>
                  <a:gd name="T6" fmla="*/ 0 w 135"/>
                  <a:gd name="T7" fmla="*/ 4 h 4"/>
                  <a:gd name="T8" fmla="*/ 0 w 135"/>
                  <a:gd name="T9" fmla="*/ 0 h 4"/>
                  <a:gd name="T10" fmla="*/ 0 w 13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" h="4">
                    <a:moveTo>
                      <a:pt x="0" y="0"/>
                    </a:moveTo>
                    <a:lnTo>
                      <a:pt x="135" y="0"/>
                    </a:lnTo>
                    <a:lnTo>
                      <a:pt x="13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" name="Freeform 314"/>
              <p:cNvSpPr>
                <a:spLocks/>
              </p:cNvSpPr>
              <p:nvPr/>
            </p:nvSpPr>
            <p:spPr bwMode="auto">
              <a:xfrm>
                <a:off x="2473325" y="-2409825"/>
                <a:ext cx="176213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7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6 w 47"/>
                  <a:gd name="T17" fmla="*/ 72 h 88"/>
                  <a:gd name="T18" fmla="*/ 34 w 47"/>
                  <a:gd name="T19" fmla="*/ 68 h 88"/>
                  <a:gd name="T20" fmla="*/ 32 w 47"/>
                  <a:gd name="T21" fmla="*/ 64 h 88"/>
                  <a:gd name="T22" fmla="*/ 31 w 47"/>
                  <a:gd name="T23" fmla="*/ 62 h 88"/>
                  <a:gd name="T24" fmla="*/ 13 w 47"/>
                  <a:gd name="T25" fmla="*/ 49 h 88"/>
                  <a:gd name="T26" fmla="*/ 30 w 47"/>
                  <a:gd name="T27" fmla="*/ 59 h 88"/>
                  <a:gd name="T28" fmla="*/ 28 w 47"/>
                  <a:gd name="T29" fmla="*/ 56 h 88"/>
                  <a:gd name="T30" fmla="*/ 27 w 47"/>
                  <a:gd name="T31" fmla="*/ 51 h 88"/>
                  <a:gd name="T32" fmla="*/ 22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5 h 88"/>
                  <a:gd name="T44" fmla="*/ 17 w 47"/>
                  <a:gd name="T45" fmla="*/ 16 h 88"/>
                  <a:gd name="T46" fmla="*/ 21 w 47"/>
                  <a:gd name="T47" fmla="*/ 31 h 88"/>
                  <a:gd name="T48" fmla="*/ 22 w 47"/>
                  <a:gd name="T49" fmla="*/ 34 h 88"/>
                  <a:gd name="T50" fmla="*/ 23 w 47"/>
                  <a:gd name="T51" fmla="*/ 34 h 88"/>
                  <a:gd name="T52" fmla="*/ 30 w 47"/>
                  <a:gd name="T53" fmla="*/ 23 h 88"/>
                  <a:gd name="T54" fmla="*/ 23 w 47"/>
                  <a:gd name="T55" fmla="*/ 36 h 88"/>
                  <a:gd name="T56" fmla="*/ 28 w 47"/>
                  <a:gd name="T57" fmla="*/ 50 h 88"/>
                  <a:gd name="T58" fmla="*/ 30 w 47"/>
                  <a:gd name="T59" fmla="*/ 55 h 88"/>
                  <a:gd name="T60" fmla="*/ 30 w 47"/>
                  <a:gd name="T61" fmla="*/ 56 h 88"/>
                  <a:gd name="T62" fmla="*/ 32 w 47"/>
                  <a:gd name="T63" fmla="*/ 56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60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3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5 w 47"/>
                  <a:gd name="T93" fmla="*/ 29 h 88"/>
                  <a:gd name="T94" fmla="*/ 33 w 47"/>
                  <a:gd name="T95" fmla="*/ 16 h 88"/>
                  <a:gd name="T96" fmla="*/ 25 w 47"/>
                  <a:gd name="T97" fmla="*/ 21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3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1 w 47"/>
                  <a:gd name="T113" fmla="*/ 64 h 88"/>
                  <a:gd name="T114" fmla="*/ 25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3" y="79"/>
                      <a:pt x="27" y="74"/>
                    </a:cubicBezTo>
                    <a:cubicBezTo>
                      <a:pt x="26" y="74"/>
                      <a:pt x="25" y="73"/>
                      <a:pt x="25" y="73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30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6" y="72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5" y="70"/>
                      <a:pt x="35" y="69"/>
                      <a:pt x="34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3" y="66"/>
                      <a:pt x="33" y="65"/>
                      <a:pt x="32" y="64"/>
                    </a:cubicBezTo>
                    <a:cubicBezTo>
                      <a:pt x="32" y="63"/>
                      <a:pt x="31" y="63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18" y="58"/>
                      <a:pt x="14" y="52"/>
                      <a:pt x="13" y="49"/>
                    </a:cubicBezTo>
                    <a:cubicBezTo>
                      <a:pt x="19" y="56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7"/>
                      <a:pt x="29" y="56"/>
                      <a:pt x="28" y="56"/>
                    </a:cubicBezTo>
                    <a:cubicBezTo>
                      <a:pt x="28" y="54"/>
                      <a:pt x="27" y="53"/>
                      <a:pt x="27" y="52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5" y="48"/>
                      <a:pt x="24" y="44"/>
                      <a:pt x="23" y="42"/>
                    </a:cubicBezTo>
                    <a:cubicBezTo>
                      <a:pt x="23" y="41"/>
                      <a:pt x="23" y="39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1"/>
                      <a:pt x="19" y="28"/>
                      <a:pt x="19" y="25"/>
                    </a:cubicBezTo>
                    <a:cubicBezTo>
                      <a:pt x="18" y="22"/>
                      <a:pt x="17" y="20"/>
                      <a:pt x="17" y="18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4"/>
                      <a:pt x="16" y="14"/>
                      <a:pt x="16" y="13"/>
                    </a:cubicBezTo>
                    <a:cubicBezTo>
                      <a:pt x="16" y="14"/>
                      <a:pt x="17" y="15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7"/>
                      <a:pt x="21" y="29"/>
                      <a:pt x="21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4" y="34"/>
                      <a:pt x="24" y="33"/>
                    </a:cubicBezTo>
                    <a:cubicBezTo>
                      <a:pt x="25" y="32"/>
                      <a:pt x="29" y="28"/>
                      <a:pt x="30" y="23"/>
                    </a:cubicBezTo>
                    <a:cubicBezTo>
                      <a:pt x="30" y="26"/>
                      <a:pt x="28" y="30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8" y="50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9" y="53"/>
                      <a:pt x="29" y="54"/>
                      <a:pt x="30" y="55"/>
                    </a:cubicBezTo>
                    <a:cubicBezTo>
                      <a:pt x="30" y="55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7"/>
                      <a:pt x="32" y="57"/>
                      <a:pt x="32" y="56"/>
                    </a:cubicBezTo>
                    <a:cubicBezTo>
                      <a:pt x="33" y="55"/>
                      <a:pt x="36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4" y="57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4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6" y="62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3"/>
                      <a:pt x="41" y="62"/>
                      <a:pt x="41" y="61"/>
                    </a:cubicBezTo>
                    <a:cubicBezTo>
                      <a:pt x="41" y="61"/>
                      <a:pt x="41" y="60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5" y="29"/>
                    </a:cubicBezTo>
                    <a:cubicBezTo>
                      <a:pt x="36" y="27"/>
                      <a:pt x="38" y="25"/>
                      <a:pt x="38" y="24"/>
                    </a:cubicBezTo>
                    <a:cubicBezTo>
                      <a:pt x="38" y="22"/>
                      <a:pt x="36" y="17"/>
                      <a:pt x="33" y="16"/>
                    </a:cubicBezTo>
                    <a:cubicBezTo>
                      <a:pt x="32" y="16"/>
                      <a:pt x="30" y="16"/>
                      <a:pt x="29" y="18"/>
                    </a:cubicBezTo>
                    <a:cubicBezTo>
                      <a:pt x="27" y="20"/>
                      <a:pt x="26" y="21"/>
                      <a:pt x="25" y="21"/>
                    </a:cubicBezTo>
                    <a:cubicBezTo>
                      <a:pt x="23" y="20"/>
                      <a:pt x="22" y="17"/>
                      <a:pt x="23" y="14"/>
                    </a:cubicBezTo>
                    <a:cubicBezTo>
                      <a:pt x="24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8"/>
                      <a:pt x="13" y="20"/>
                      <a:pt x="12" y="23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2"/>
                      <a:pt x="14" y="58"/>
                      <a:pt x="21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5" y="67"/>
                      <a:pt x="25" y="68"/>
                      <a:pt x="25" y="69"/>
                    </a:cubicBezTo>
                    <a:cubicBezTo>
                      <a:pt x="25" y="70"/>
                      <a:pt x="24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" name="Freeform 315"/>
              <p:cNvSpPr>
                <a:spLocks/>
              </p:cNvSpPr>
              <p:nvPr/>
            </p:nvSpPr>
            <p:spPr bwMode="auto">
              <a:xfrm>
                <a:off x="2660650" y="-2014538"/>
                <a:ext cx="49213" cy="25400"/>
              </a:xfrm>
              <a:custGeom>
                <a:avLst/>
                <a:gdLst>
                  <a:gd name="T0" fmla="*/ 1 w 13"/>
                  <a:gd name="T1" fmla="*/ 0 h 7"/>
                  <a:gd name="T2" fmla="*/ 0 w 13"/>
                  <a:gd name="T3" fmla="*/ 0 h 7"/>
                  <a:gd name="T4" fmla="*/ 1 w 13"/>
                  <a:gd name="T5" fmla="*/ 1 h 7"/>
                  <a:gd name="T6" fmla="*/ 1 w 13"/>
                  <a:gd name="T7" fmla="*/ 1 h 7"/>
                  <a:gd name="T8" fmla="*/ 9 w 13"/>
                  <a:gd name="T9" fmla="*/ 7 h 7"/>
                  <a:gd name="T10" fmla="*/ 10 w 13"/>
                  <a:gd name="T11" fmla="*/ 7 h 7"/>
                  <a:gd name="T12" fmla="*/ 12 w 13"/>
                  <a:gd name="T13" fmla="*/ 6 h 7"/>
                  <a:gd name="T14" fmla="*/ 12 w 13"/>
                  <a:gd name="T15" fmla="*/ 4 h 7"/>
                  <a:gd name="T16" fmla="*/ 1 w 1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4"/>
                      <a:pt x="7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6"/>
                      <a:pt x="12" y="6"/>
                    </a:cubicBezTo>
                    <a:cubicBezTo>
                      <a:pt x="13" y="5"/>
                      <a:pt x="12" y="4"/>
                      <a:pt x="12" y="4"/>
                    </a:cubicBezTo>
                    <a:cubicBezTo>
                      <a:pt x="11" y="2"/>
                      <a:pt x="7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" name="Freeform 316"/>
              <p:cNvSpPr>
                <a:spLocks/>
              </p:cNvSpPr>
              <p:nvPr/>
            </p:nvSpPr>
            <p:spPr bwMode="auto">
              <a:xfrm>
                <a:off x="2679700" y="-2044700"/>
                <a:ext cx="52388" cy="41275"/>
              </a:xfrm>
              <a:custGeom>
                <a:avLst/>
                <a:gdLst>
                  <a:gd name="T0" fmla="*/ 14 w 14"/>
                  <a:gd name="T1" fmla="*/ 0 h 11"/>
                  <a:gd name="T2" fmla="*/ 11 w 14"/>
                  <a:gd name="T3" fmla="*/ 0 h 11"/>
                  <a:gd name="T4" fmla="*/ 11 w 14"/>
                  <a:gd name="T5" fmla="*/ 1 h 11"/>
                  <a:gd name="T6" fmla="*/ 2 w 14"/>
                  <a:gd name="T7" fmla="*/ 7 h 11"/>
                  <a:gd name="T8" fmla="*/ 0 w 14"/>
                  <a:gd name="T9" fmla="*/ 7 h 11"/>
                  <a:gd name="T10" fmla="*/ 2 w 14"/>
                  <a:gd name="T11" fmla="*/ 8 h 11"/>
                  <a:gd name="T12" fmla="*/ 6 w 14"/>
                  <a:gd name="T13" fmla="*/ 10 h 11"/>
                  <a:gd name="T14" fmla="*/ 7 w 14"/>
                  <a:gd name="T15" fmla="*/ 11 h 11"/>
                  <a:gd name="T16" fmla="*/ 7 w 14"/>
                  <a:gd name="T17" fmla="*/ 11 h 11"/>
                  <a:gd name="T18" fmla="*/ 8 w 14"/>
                  <a:gd name="T19" fmla="*/ 11 h 11"/>
                  <a:gd name="T20" fmla="*/ 8 w 14"/>
                  <a:gd name="T21" fmla="*/ 10 h 11"/>
                  <a:gd name="T22" fmla="*/ 13 w 14"/>
                  <a:gd name="T23" fmla="*/ 1 h 11"/>
                  <a:gd name="T24" fmla="*/ 14 w 14"/>
                  <a:gd name="T25" fmla="*/ 0 h 11"/>
                  <a:gd name="T26" fmla="*/ 14 w 14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1">
                    <a:moveTo>
                      <a:pt x="14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7" y="5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5" y="9"/>
                      <a:pt x="6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10" y="5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" name="Freeform 317"/>
              <p:cNvSpPr>
                <a:spLocks/>
              </p:cNvSpPr>
              <p:nvPr/>
            </p:nvSpPr>
            <p:spPr bwMode="auto">
              <a:xfrm>
                <a:off x="2690813" y="-2044700"/>
                <a:ext cx="19050" cy="6350"/>
              </a:xfrm>
              <a:custGeom>
                <a:avLst/>
                <a:gdLst>
                  <a:gd name="T0" fmla="*/ 3 w 5"/>
                  <a:gd name="T1" fmla="*/ 2 h 2"/>
                  <a:gd name="T2" fmla="*/ 3 w 5"/>
                  <a:gd name="T3" fmla="*/ 2 h 2"/>
                  <a:gd name="T4" fmla="*/ 4 w 5"/>
                  <a:gd name="T5" fmla="*/ 1 h 2"/>
                  <a:gd name="T6" fmla="*/ 5 w 5"/>
                  <a:gd name="T7" fmla="*/ 1 h 2"/>
                  <a:gd name="T8" fmla="*/ 4 w 5"/>
                  <a:gd name="T9" fmla="*/ 1 h 2"/>
                  <a:gd name="T10" fmla="*/ 3 w 5"/>
                  <a:gd name="T11" fmla="*/ 1 h 2"/>
                  <a:gd name="T12" fmla="*/ 3 w 5"/>
                  <a:gd name="T13" fmla="*/ 0 h 2"/>
                  <a:gd name="T14" fmla="*/ 0 w 5"/>
                  <a:gd name="T15" fmla="*/ 0 h 2"/>
                  <a:gd name="T16" fmla="*/ 1 w 5"/>
                  <a:gd name="T17" fmla="*/ 1 h 2"/>
                  <a:gd name="T18" fmla="*/ 2 w 5"/>
                  <a:gd name="T19" fmla="*/ 1 h 2"/>
                  <a:gd name="T20" fmla="*/ 3 w 5"/>
                  <a:gd name="T21" fmla="*/ 2 h 2"/>
                  <a:gd name="T22" fmla="*/ 3 w 5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" name="Freeform 318"/>
              <p:cNvSpPr>
                <a:spLocks/>
              </p:cNvSpPr>
              <p:nvPr/>
            </p:nvSpPr>
            <p:spPr bwMode="auto">
              <a:xfrm>
                <a:off x="2713038" y="-2025650"/>
                <a:ext cx="30163" cy="22225"/>
              </a:xfrm>
              <a:custGeom>
                <a:avLst/>
                <a:gdLst>
                  <a:gd name="T0" fmla="*/ 6 w 8"/>
                  <a:gd name="T1" fmla="*/ 2 h 6"/>
                  <a:gd name="T2" fmla="*/ 8 w 8"/>
                  <a:gd name="T3" fmla="*/ 1 h 6"/>
                  <a:gd name="T4" fmla="*/ 6 w 8"/>
                  <a:gd name="T5" fmla="*/ 1 h 6"/>
                  <a:gd name="T6" fmla="*/ 4 w 8"/>
                  <a:gd name="T7" fmla="*/ 0 h 6"/>
                  <a:gd name="T8" fmla="*/ 4 w 8"/>
                  <a:gd name="T9" fmla="*/ 0 h 6"/>
                  <a:gd name="T10" fmla="*/ 3 w 8"/>
                  <a:gd name="T11" fmla="*/ 0 h 6"/>
                  <a:gd name="T12" fmla="*/ 2 w 8"/>
                  <a:gd name="T13" fmla="*/ 3 h 6"/>
                  <a:gd name="T14" fmla="*/ 0 w 8"/>
                  <a:gd name="T15" fmla="*/ 6 h 6"/>
                  <a:gd name="T16" fmla="*/ 3 w 8"/>
                  <a:gd name="T17" fmla="*/ 4 h 6"/>
                  <a:gd name="T18" fmla="*/ 6 w 8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" name="Freeform 319"/>
              <p:cNvSpPr>
                <a:spLocks/>
              </p:cNvSpPr>
              <p:nvPr/>
            </p:nvSpPr>
            <p:spPr bwMode="auto">
              <a:xfrm>
                <a:off x="2720975" y="-2014538"/>
                <a:ext cx="41275" cy="25400"/>
              </a:xfrm>
              <a:custGeom>
                <a:avLst/>
                <a:gdLst>
                  <a:gd name="T0" fmla="*/ 0 w 11"/>
                  <a:gd name="T1" fmla="*/ 4 h 7"/>
                  <a:gd name="T2" fmla="*/ 1 w 11"/>
                  <a:gd name="T3" fmla="*/ 6 h 7"/>
                  <a:gd name="T4" fmla="*/ 3 w 11"/>
                  <a:gd name="T5" fmla="*/ 7 h 7"/>
                  <a:gd name="T6" fmla="*/ 6 w 11"/>
                  <a:gd name="T7" fmla="*/ 5 h 7"/>
                  <a:gd name="T8" fmla="*/ 11 w 11"/>
                  <a:gd name="T9" fmla="*/ 0 h 7"/>
                  <a:gd name="T10" fmla="*/ 10 w 11"/>
                  <a:gd name="T11" fmla="*/ 0 h 7"/>
                  <a:gd name="T12" fmla="*/ 0 w 11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0" y="4"/>
                    </a:move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" name="Freeform 320"/>
              <p:cNvSpPr>
                <a:spLocks/>
              </p:cNvSpPr>
              <p:nvPr/>
            </p:nvSpPr>
            <p:spPr bwMode="auto">
              <a:xfrm>
                <a:off x="2781300" y="-2409825"/>
                <a:ext cx="169863" cy="330200"/>
              </a:xfrm>
              <a:custGeom>
                <a:avLst/>
                <a:gdLst>
                  <a:gd name="T0" fmla="*/ 43 w 45"/>
                  <a:gd name="T1" fmla="*/ 24 h 88"/>
                  <a:gd name="T2" fmla="*/ 38 w 45"/>
                  <a:gd name="T3" fmla="*/ 24 h 88"/>
                  <a:gd name="T4" fmla="*/ 34 w 45"/>
                  <a:gd name="T5" fmla="*/ 23 h 88"/>
                  <a:gd name="T6" fmla="*/ 37 w 45"/>
                  <a:gd name="T7" fmla="*/ 6 h 88"/>
                  <a:gd name="T8" fmla="*/ 23 w 45"/>
                  <a:gd name="T9" fmla="*/ 14 h 88"/>
                  <a:gd name="T10" fmla="*/ 17 w 45"/>
                  <a:gd name="T11" fmla="*/ 18 h 88"/>
                  <a:gd name="T12" fmla="*/ 9 w 45"/>
                  <a:gd name="T13" fmla="*/ 24 h 88"/>
                  <a:gd name="T14" fmla="*/ 14 w 45"/>
                  <a:gd name="T15" fmla="*/ 40 h 88"/>
                  <a:gd name="T16" fmla="*/ 8 w 45"/>
                  <a:gd name="T17" fmla="*/ 39 h 88"/>
                  <a:gd name="T18" fmla="*/ 5 w 45"/>
                  <a:gd name="T19" fmla="*/ 58 h 88"/>
                  <a:gd name="T20" fmla="*/ 6 w 45"/>
                  <a:gd name="T21" fmla="*/ 63 h 88"/>
                  <a:gd name="T22" fmla="*/ 2 w 45"/>
                  <a:gd name="T23" fmla="*/ 62 h 88"/>
                  <a:gd name="T24" fmla="*/ 1 w 45"/>
                  <a:gd name="T25" fmla="*/ 62 h 88"/>
                  <a:gd name="T26" fmla="*/ 1 w 45"/>
                  <a:gd name="T27" fmla="*/ 80 h 88"/>
                  <a:gd name="T28" fmla="*/ 2 w 45"/>
                  <a:gd name="T29" fmla="*/ 80 h 88"/>
                  <a:gd name="T30" fmla="*/ 3 w 45"/>
                  <a:gd name="T31" fmla="*/ 78 h 88"/>
                  <a:gd name="T32" fmla="*/ 2 w 45"/>
                  <a:gd name="T33" fmla="*/ 66 h 88"/>
                  <a:gd name="T34" fmla="*/ 4 w 45"/>
                  <a:gd name="T35" fmla="*/ 76 h 88"/>
                  <a:gd name="T36" fmla="*/ 5 w 45"/>
                  <a:gd name="T37" fmla="*/ 76 h 88"/>
                  <a:gd name="T38" fmla="*/ 15 w 45"/>
                  <a:gd name="T39" fmla="*/ 59 h 88"/>
                  <a:gd name="T40" fmla="*/ 9 w 45"/>
                  <a:gd name="T41" fmla="*/ 45 h 88"/>
                  <a:gd name="T42" fmla="*/ 9 w 45"/>
                  <a:gd name="T43" fmla="*/ 45 h 88"/>
                  <a:gd name="T44" fmla="*/ 16 w 45"/>
                  <a:gd name="T45" fmla="*/ 56 h 88"/>
                  <a:gd name="T46" fmla="*/ 16 w 45"/>
                  <a:gd name="T47" fmla="*/ 56 h 88"/>
                  <a:gd name="T48" fmla="*/ 16 w 45"/>
                  <a:gd name="T49" fmla="*/ 55 h 88"/>
                  <a:gd name="T50" fmla="*/ 18 w 45"/>
                  <a:gd name="T51" fmla="*/ 50 h 88"/>
                  <a:gd name="T52" fmla="*/ 22 w 45"/>
                  <a:gd name="T53" fmla="*/ 39 h 88"/>
                  <a:gd name="T54" fmla="*/ 22 w 45"/>
                  <a:gd name="T55" fmla="*/ 39 h 88"/>
                  <a:gd name="T56" fmla="*/ 22 w 45"/>
                  <a:gd name="T57" fmla="*/ 36 h 88"/>
                  <a:gd name="T58" fmla="*/ 22 w 45"/>
                  <a:gd name="T59" fmla="*/ 33 h 88"/>
                  <a:gd name="T60" fmla="*/ 23 w 45"/>
                  <a:gd name="T61" fmla="*/ 35 h 88"/>
                  <a:gd name="T62" fmla="*/ 26 w 45"/>
                  <a:gd name="T63" fmla="*/ 25 h 88"/>
                  <a:gd name="T64" fmla="*/ 29 w 45"/>
                  <a:gd name="T65" fmla="*/ 13 h 88"/>
                  <a:gd name="T66" fmla="*/ 29 w 45"/>
                  <a:gd name="T67" fmla="*/ 18 h 88"/>
                  <a:gd name="T68" fmla="*/ 25 w 45"/>
                  <a:gd name="T69" fmla="*/ 33 h 88"/>
                  <a:gd name="T70" fmla="*/ 24 w 45"/>
                  <a:gd name="T71" fmla="*/ 36 h 88"/>
                  <a:gd name="T72" fmla="*/ 39 w 45"/>
                  <a:gd name="T73" fmla="*/ 27 h 88"/>
                  <a:gd name="T74" fmla="*/ 24 w 45"/>
                  <a:gd name="T75" fmla="*/ 38 h 88"/>
                  <a:gd name="T76" fmla="*/ 23 w 45"/>
                  <a:gd name="T77" fmla="*/ 38 h 88"/>
                  <a:gd name="T78" fmla="*/ 19 w 45"/>
                  <a:gd name="T79" fmla="*/ 51 h 88"/>
                  <a:gd name="T80" fmla="*/ 17 w 45"/>
                  <a:gd name="T81" fmla="*/ 56 h 88"/>
                  <a:gd name="T82" fmla="*/ 16 w 45"/>
                  <a:gd name="T83" fmla="*/ 59 h 88"/>
                  <a:gd name="T84" fmla="*/ 33 w 45"/>
                  <a:gd name="T85" fmla="*/ 49 h 88"/>
                  <a:gd name="T86" fmla="*/ 15 w 45"/>
                  <a:gd name="T87" fmla="*/ 62 h 88"/>
                  <a:gd name="T88" fmla="*/ 14 w 45"/>
                  <a:gd name="T89" fmla="*/ 64 h 88"/>
                  <a:gd name="T90" fmla="*/ 12 w 45"/>
                  <a:gd name="T91" fmla="*/ 68 h 88"/>
                  <a:gd name="T92" fmla="*/ 10 w 45"/>
                  <a:gd name="T93" fmla="*/ 72 h 88"/>
                  <a:gd name="T94" fmla="*/ 8 w 45"/>
                  <a:gd name="T95" fmla="*/ 75 h 88"/>
                  <a:gd name="T96" fmla="*/ 5 w 45"/>
                  <a:gd name="T97" fmla="*/ 79 h 88"/>
                  <a:gd name="T98" fmla="*/ 18 w 45"/>
                  <a:gd name="T99" fmla="*/ 74 h 88"/>
                  <a:gd name="T100" fmla="*/ 19 w 45"/>
                  <a:gd name="T101" fmla="*/ 74 h 88"/>
                  <a:gd name="T102" fmla="*/ 4 w 45"/>
                  <a:gd name="T103" fmla="*/ 80 h 88"/>
                  <a:gd name="T104" fmla="*/ 2 w 45"/>
                  <a:gd name="T105" fmla="*/ 84 h 88"/>
                  <a:gd name="T106" fmla="*/ 4 w 45"/>
                  <a:gd name="T107" fmla="*/ 88 h 88"/>
                  <a:gd name="T108" fmla="*/ 6 w 45"/>
                  <a:gd name="T109" fmla="*/ 86 h 88"/>
                  <a:gd name="T110" fmla="*/ 24 w 45"/>
                  <a:gd name="T111" fmla="*/ 74 h 88"/>
                  <a:gd name="T112" fmla="*/ 23 w 45"/>
                  <a:gd name="T113" fmla="*/ 70 h 88"/>
                  <a:gd name="T114" fmla="*/ 23 w 45"/>
                  <a:gd name="T115" fmla="*/ 70 h 88"/>
                  <a:gd name="T116" fmla="*/ 21 w 45"/>
                  <a:gd name="T117" fmla="*/ 67 h 88"/>
                  <a:gd name="T118" fmla="*/ 38 w 45"/>
                  <a:gd name="T119" fmla="*/ 47 h 88"/>
                  <a:gd name="T120" fmla="*/ 30 w 45"/>
                  <a:gd name="T121" fmla="*/ 43 h 88"/>
                  <a:gd name="T122" fmla="*/ 43 w 45"/>
                  <a:gd name="T123" fmla="*/ 24 h 88"/>
                  <a:gd name="T124" fmla="*/ 43 w 45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0" y="22"/>
                      <a:pt x="39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3"/>
                    </a:cubicBezTo>
                    <a:cubicBezTo>
                      <a:pt x="33" y="20"/>
                      <a:pt x="34" y="18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1" y="4"/>
                      <a:pt x="23" y="14"/>
                    </a:cubicBezTo>
                    <a:cubicBezTo>
                      <a:pt x="23" y="17"/>
                      <a:pt x="22" y="20"/>
                      <a:pt x="21" y="21"/>
                    </a:cubicBezTo>
                    <a:cubicBezTo>
                      <a:pt x="20" y="21"/>
                      <a:pt x="18" y="20"/>
                      <a:pt x="17" y="18"/>
                    </a:cubicBezTo>
                    <a:cubicBezTo>
                      <a:pt x="16" y="16"/>
                      <a:pt x="14" y="16"/>
                      <a:pt x="13" y="16"/>
                    </a:cubicBezTo>
                    <a:cubicBezTo>
                      <a:pt x="10" y="17"/>
                      <a:pt x="8" y="22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60"/>
                      <a:pt x="6" y="61"/>
                      <a:pt x="6" y="61"/>
                    </a:cubicBezTo>
                    <a:cubicBezTo>
                      <a:pt x="6" y="62"/>
                      <a:pt x="6" y="63"/>
                      <a:pt x="6" y="63"/>
                    </a:cubicBezTo>
                    <a:cubicBezTo>
                      <a:pt x="5" y="64"/>
                      <a:pt x="3" y="63"/>
                      <a:pt x="2" y="63"/>
                    </a:cubicBezTo>
                    <a:cubicBezTo>
                      <a:pt x="2" y="63"/>
                      <a:pt x="2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60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7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5"/>
                      <a:pt x="14" y="56"/>
                    </a:cubicBezTo>
                    <a:cubicBezTo>
                      <a:pt x="14" y="56"/>
                      <a:pt x="15" y="57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4"/>
                      <a:pt x="17" y="53"/>
                      <a:pt x="17" y="52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1" y="41"/>
                      <a:pt x="21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18" y="30"/>
                      <a:pt x="16" y="26"/>
                      <a:pt x="16" y="23"/>
                    </a:cubicBezTo>
                    <a:cubicBezTo>
                      <a:pt x="17" y="28"/>
                      <a:pt x="20" y="32"/>
                      <a:pt x="22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6"/>
                      <a:pt x="29" y="18"/>
                    </a:cubicBezTo>
                    <a:cubicBezTo>
                      <a:pt x="28" y="20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39" y="27"/>
                    </a:cubicBezTo>
                    <a:cubicBezTo>
                      <a:pt x="39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9"/>
                      <a:pt x="23" y="41"/>
                      <a:pt x="22" y="42"/>
                    </a:cubicBezTo>
                    <a:cubicBezTo>
                      <a:pt x="21" y="45"/>
                      <a:pt x="20" y="48"/>
                      <a:pt x="19" y="51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3"/>
                      <a:pt x="18" y="54"/>
                      <a:pt x="17" y="56"/>
                    </a:cubicBezTo>
                    <a:cubicBezTo>
                      <a:pt x="17" y="56"/>
                      <a:pt x="17" y="57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9" y="58"/>
                      <a:pt x="27" y="56"/>
                      <a:pt x="33" y="49"/>
                    </a:cubicBezTo>
                    <a:cubicBezTo>
                      <a:pt x="32" y="52"/>
                      <a:pt x="28" y="58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3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8" y="74"/>
                    </a:cubicBezTo>
                    <a:cubicBezTo>
                      <a:pt x="19" y="73"/>
                      <a:pt x="20" y="73"/>
                      <a:pt x="21" y="73"/>
                    </a:cubicBezTo>
                    <a:cubicBezTo>
                      <a:pt x="20" y="73"/>
                      <a:pt x="20" y="74"/>
                      <a:pt x="19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2" y="79"/>
                      <a:pt x="24" y="74"/>
                    </a:cubicBezTo>
                    <a:cubicBezTo>
                      <a:pt x="24" y="73"/>
                      <a:pt x="24" y="72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0" y="68"/>
                      <a:pt x="21" y="67"/>
                      <a:pt x="21" y="67"/>
                    </a:cubicBezTo>
                    <a:cubicBezTo>
                      <a:pt x="22" y="66"/>
                      <a:pt x="23" y="65"/>
                      <a:pt x="25" y="64"/>
                    </a:cubicBezTo>
                    <a:cubicBezTo>
                      <a:pt x="32" y="58"/>
                      <a:pt x="39" y="52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1" y="36"/>
                      <a:pt x="45" y="30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" name="Freeform 321"/>
              <p:cNvSpPr>
                <a:spLocks noEditPoints="1"/>
              </p:cNvSpPr>
              <p:nvPr/>
            </p:nvSpPr>
            <p:spPr bwMode="auto">
              <a:xfrm>
                <a:off x="2665413" y="-2414588"/>
                <a:ext cx="25400" cy="38100"/>
              </a:xfrm>
              <a:custGeom>
                <a:avLst/>
                <a:gdLst>
                  <a:gd name="T0" fmla="*/ 7 w 16"/>
                  <a:gd name="T1" fmla="*/ 0 h 24"/>
                  <a:gd name="T2" fmla="*/ 0 w 16"/>
                  <a:gd name="T3" fmla="*/ 24 h 24"/>
                  <a:gd name="T4" fmla="*/ 2 w 16"/>
                  <a:gd name="T5" fmla="*/ 24 h 24"/>
                  <a:gd name="T6" fmla="*/ 4 w 16"/>
                  <a:gd name="T7" fmla="*/ 19 h 24"/>
                  <a:gd name="T8" fmla="*/ 11 w 16"/>
                  <a:gd name="T9" fmla="*/ 19 h 24"/>
                  <a:gd name="T10" fmla="*/ 14 w 16"/>
                  <a:gd name="T11" fmla="*/ 24 h 24"/>
                  <a:gd name="T12" fmla="*/ 16 w 16"/>
                  <a:gd name="T13" fmla="*/ 24 h 24"/>
                  <a:gd name="T14" fmla="*/ 9 w 16"/>
                  <a:gd name="T15" fmla="*/ 0 h 24"/>
                  <a:gd name="T16" fmla="*/ 7 w 16"/>
                  <a:gd name="T17" fmla="*/ 0 h 24"/>
                  <a:gd name="T18" fmla="*/ 7 w 16"/>
                  <a:gd name="T19" fmla="*/ 0 h 24"/>
                  <a:gd name="T20" fmla="*/ 7 w 16"/>
                  <a:gd name="T21" fmla="*/ 0 h 24"/>
                  <a:gd name="T22" fmla="*/ 7 w 16"/>
                  <a:gd name="T23" fmla="*/ 15 h 24"/>
                  <a:gd name="T24" fmla="*/ 7 w 16"/>
                  <a:gd name="T25" fmla="*/ 5 h 24"/>
                  <a:gd name="T26" fmla="*/ 11 w 16"/>
                  <a:gd name="T27" fmla="*/ 15 h 24"/>
                  <a:gd name="T28" fmla="*/ 7 w 16"/>
                  <a:gd name="T29" fmla="*/ 15 h 24"/>
                  <a:gd name="T30" fmla="*/ 7 w 16"/>
                  <a:gd name="T31" fmla="*/ 15 h 24"/>
                  <a:gd name="T32" fmla="*/ 7 w 16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4">
                    <a:moveTo>
                      <a:pt x="7" y="0"/>
                    </a:moveTo>
                    <a:lnTo>
                      <a:pt x="0" y="24"/>
                    </a:lnTo>
                    <a:lnTo>
                      <a:pt x="2" y="24"/>
                    </a:lnTo>
                    <a:lnTo>
                      <a:pt x="4" y="19"/>
                    </a:lnTo>
                    <a:lnTo>
                      <a:pt x="11" y="19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7" y="15"/>
                    </a:moveTo>
                    <a:lnTo>
                      <a:pt x="7" y="5"/>
                    </a:lnTo>
                    <a:lnTo>
                      <a:pt x="11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" name="Freeform 322"/>
              <p:cNvSpPr>
                <a:spLocks noEditPoints="1"/>
              </p:cNvSpPr>
              <p:nvPr/>
            </p:nvSpPr>
            <p:spPr bwMode="auto">
              <a:xfrm>
                <a:off x="2725738" y="-2425700"/>
                <a:ext cx="33338" cy="57150"/>
              </a:xfrm>
              <a:custGeom>
                <a:avLst/>
                <a:gdLst>
                  <a:gd name="T0" fmla="*/ 0 w 9"/>
                  <a:gd name="T1" fmla="*/ 8 h 15"/>
                  <a:gd name="T2" fmla="*/ 9 w 9"/>
                  <a:gd name="T3" fmla="*/ 8 h 15"/>
                  <a:gd name="T4" fmla="*/ 0 w 9"/>
                  <a:gd name="T5" fmla="*/ 8 h 15"/>
                  <a:gd name="T6" fmla="*/ 2 w 9"/>
                  <a:gd name="T7" fmla="*/ 8 h 15"/>
                  <a:gd name="T8" fmla="*/ 7 w 9"/>
                  <a:gd name="T9" fmla="*/ 8 h 15"/>
                  <a:gd name="T10" fmla="*/ 2 w 9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0" y="8"/>
                    </a:moveTo>
                    <a:cubicBezTo>
                      <a:pt x="0" y="15"/>
                      <a:pt x="9" y="15"/>
                      <a:pt x="9" y="8"/>
                    </a:cubicBezTo>
                    <a:cubicBezTo>
                      <a:pt x="9" y="0"/>
                      <a:pt x="0" y="0"/>
                      <a:pt x="0" y="8"/>
                    </a:cubicBezTo>
                    <a:close/>
                    <a:moveTo>
                      <a:pt x="2" y="8"/>
                    </a:moveTo>
                    <a:cubicBezTo>
                      <a:pt x="2" y="3"/>
                      <a:pt x="7" y="3"/>
                      <a:pt x="7" y="8"/>
                    </a:cubicBezTo>
                    <a:cubicBezTo>
                      <a:pt x="7" y="12"/>
                      <a:pt x="2" y="12"/>
                      <a:pt x="2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" name="Line 324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" name="Line 325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6" name="Группа 15"/>
            <p:cNvGrpSpPr/>
            <p:nvPr/>
          </p:nvGrpSpPr>
          <p:grpSpPr>
            <a:xfrm>
              <a:off x="1546225" y="-3938587"/>
              <a:ext cx="2335213" cy="2898774"/>
              <a:chOff x="1546225" y="-3938587"/>
              <a:chExt cx="2335213" cy="2898774"/>
            </a:xfrm>
          </p:grpSpPr>
          <p:sp>
            <p:nvSpPr>
              <p:cNvPr id="17" name="Freeform 323"/>
              <p:cNvSpPr>
                <a:spLocks/>
              </p:cNvSpPr>
              <p:nvPr/>
            </p:nvSpPr>
            <p:spPr bwMode="auto">
              <a:xfrm>
                <a:off x="2725738" y="-3622675"/>
                <a:ext cx="1155700" cy="2454275"/>
              </a:xfrm>
              <a:custGeom>
                <a:avLst/>
                <a:gdLst>
                  <a:gd name="T0" fmla="*/ 307 w 307"/>
                  <a:gd name="T1" fmla="*/ 76 h 652"/>
                  <a:gd name="T2" fmla="*/ 307 w 307"/>
                  <a:gd name="T3" fmla="*/ 57 h 652"/>
                  <a:gd name="T4" fmla="*/ 269 w 307"/>
                  <a:gd name="T5" fmla="*/ 14 h 652"/>
                  <a:gd name="T6" fmla="*/ 236 w 307"/>
                  <a:gd name="T7" fmla="*/ 1 h 652"/>
                  <a:gd name="T8" fmla="*/ 236 w 307"/>
                  <a:gd name="T9" fmla="*/ 1 h 652"/>
                  <a:gd name="T10" fmla="*/ 235 w 307"/>
                  <a:gd name="T11" fmla="*/ 0 h 652"/>
                  <a:gd name="T12" fmla="*/ 235 w 307"/>
                  <a:gd name="T13" fmla="*/ 129 h 652"/>
                  <a:gd name="T14" fmla="*/ 235 w 307"/>
                  <a:gd name="T15" fmla="*/ 173 h 652"/>
                  <a:gd name="T16" fmla="*/ 235 w 307"/>
                  <a:gd name="T17" fmla="*/ 342 h 652"/>
                  <a:gd name="T18" fmla="*/ 235 w 307"/>
                  <a:gd name="T19" fmla="*/ 387 h 652"/>
                  <a:gd name="T20" fmla="*/ 235 w 307"/>
                  <a:gd name="T21" fmla="*/ 454 h 652"/>
                  <a:gd name="T22" fmla="*/ 216 w 307"/>
                  <a:gd name="T23" fmla="*/ 487 h 652"/>
                  <a:gd name="T24" fmla="*/ 0 w 307"/>
                  <a:gd name="T25" fmla="*/ 614 h 652"/>
                  <a:gd name="T26" fmla="*/ 67 w 307"/>
                  <a:gd name="T27" fmla="*/ 652 h 652"/>
                  <a:gd name="T28" fmla="*/ 262 w 307"/>
                  <a:gd name="T29" fmla="*/ 542 h 652"/>
                  <a:gd name="T30" fmla="*/ 307 w 307"/>
                  <a:gd name="T31" fmla="*/ 464 h 652"/>
                  <a:gd name="T32" fmla="*/ 307 w 307"/>
                  <a:gd name="T33" fmla="*/ 387 h 652"/>
                  <a:gd name="T34" fmla="*/ 307 w 307"/>
                  <a:gd name="T35" fmla="*/ 387 h 652"/>
                  <a:gd name="T36" fmla="*/ 307 w 307"/>
                  <a:gd name="T37" fmla="*/ 173 h 652"/>
                  <a:gd name="T38" fmla="*/ 307 w 307"/>
                  <a:gd name="T39" fmla="*/ 173 h 652"/>
                  <a:gd name="T40" fmla="*/ 307 w 307"/>
                  <a:gd name="T41" fmla="*/ 85 h 652"/>
                  <a:gd name="T42" fmla="*/ 307 w 307"/>
                  <a:gd name="T43" fmla="*/ 85 h 652"/>
                  <a:gd name="T44" fmla="*/ 307 w 307"/>
                  <a:gd name="T45" fmla="*/ 76 h 652"/>
                  <a:gd name="T46" fmla="*/ 307 w 307"/>
                  <a:gd name="T47" fmla="*/ 76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2">
                    <a:moveTo>
                      <a:pt x="307" y="76"/>
                    </a:moveTo>
                    <a:cubicBezTo>
                      <a:pt x="307" y="57"/>
                      <a:pt x="307" y="57"/>
                      <a:pt x="307" y="57"/>
                    </a:cubicBezTo>
                    <a:cubicBezTo>
                      <a:pt x="307" y="39"/>
                      <a:pt x="293" y="22"/>
                      <a:pt x="269" y="14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9"/>
                      <a:pt x="235" y="129"/>
                      <a:pt x="235" y="129"/>
                    </a:cubicBezTo>
                    <a:cubicBezTo>
                      <a:pt x="235" y="173"/>
                      <a:pt x="235" y="173"/>
                      <a:pt x="235" y="173"/>
                    </a:cubicBezTo>
                    <a:cubicBezTo>
                      <a:pt x="235" y="342"/>
                      <a:pt x="235" y="342"/>
                      <a:pt x="235" y="342"/>
                    </a:cubicBezTo>
                    <a:cubicBezTo>
                      <a:pt x="235" y="387"/>
                      <a:pt x="235" y="387"/>
                      <a:pt x="235" y="387"/>
                    </a:cubicBezTo>
                    <a:cubicBezTo>
                      <a:pt x="235" y="454"/>
                      <a:pt x="235" y="454"/>
                      <a:pt x="235" y="454"/>
                    </a:cubicBezTo>
                    <a:cubicBezTo>
                      <a:pt x="235" y="468"/>
                      <a:pt x="228" y="481"/>
                      <a:pt x="216" y="48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67" y="652"/>
                      <a:pt x="67" y="652"/>
                      <a:pt x="67" y="652"/>
                    </a:cubicBezTo>
                    <a:cubicBezTo>
                      <a:pt x="262" y="542"/>
                      <a:pt x="262" y="542"/>
                      <a:pt x="262" y="542"/>
                    </a:cubicBezTo>
                    <a:cubicBezTo>
                      <a:pt x="290" y="526"/>
                      <a:pt x="307" y="496"/>
                      <a:pt x="307" y="464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6"/>
                      <a:pt x="307" y="76"/>
                      <a:pt x="307" y="76"/>
                    </a:cubicBezTo>
                    <a:close/>
                  </a:path>
                </a:pathLst>
              </a:custGeom>
              <a:solidFill>
                <a:srgbClr val="358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" name="Freeform 326"/>
              <p:cNvSpPr>
                <a:spLocks/>
              </p:cNvSpPr>
              <p:nvPr/>
            </p:nvSpPr>
            <p:spPr bwMode="auto">
              <a:xfrm>
                <a:off x="1549400" y="-3938587"/>
                <a:ext cx="2065338" cy="700087"/>
              </a:xfrm>
              <a:custGeom>
                <a:avLst/>
                <a:gdLst>
                  <a:gd name="T0" fmla="*/ 353 w 548"/>
                  <a:gd name="T1" fmla="*/ 11 h 186"/>
                  <a:gd name="T2" fmla="*/ 264 w 548"/>
                  <a:gd name="T3" fmla="*/ 11 h 186"/>
                  <a:gd name="T4" fmla="*/ 37 w 548"/>
                  <a:gd name="T5" fmla="*/ 98 h 186"/>
                  <a:gd name="T6" fmla="*/ 0 w 548"/>
                  <a:gd name="T7" fmla="*/ 141 h 186"/>
                  <a:gd name="T8" fmla="*/ 0 w 548"/>
                  <a:gd name="T9" fmla="*/ 160 h 186"/>
                  <a:gd name="T10" fmla="*/ 0 w 548"/>
                  <a:gd name="T11" fmla="*/ 160 h 186"/>
                  <a:gd name="T12" fmla="*/ 0 w 548"/>
                  <a:gd name="T13" fmla="*/ 186 h 186"/>
                  <a:gd name="T14" fmla="*/ 290 w 548"/>
                  <a:gd name="T15" fmla="*/ 75 h 186"/>
                  <a:gd name="T16" fmla="*/ 329 w 548"/>
                  <a:gd name="T17" fmla="*/ 75 h 186"/>
                  <a:gd name="T18" fmla="*/ 548 w 548"/>
                  <a:gd name="T19" fmla="*/ 158 h 186"/>
                  <a:gd name="T20" fmla="*/ 548 w 548"/>
                  <a:gd name="T21" fmla="*/ 138 h 186"/>
                  <a:gd name="T22" fmla="*/ 548 w 548"/>
                  <a:gd name="T23" fmla="*/ 105 h 186"/>
                  <a:gd name="T24" fmla="*/ 548 w 548"/>
                  <a:gd name="T25" fmla="*/ 85 h 186"/>
                  <a:gd name="T26" fmla="*/ 353 w 548"/>
                  <a:gd name="T27" fmla="*/ 1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8" h="186">
                    <a:moveTo>
                      <a:pt x="353" y="11"/>
                    </a:moveTo>
                    <a:cubicBezTo>
                      <a:pt x="325" y="0"/>
                      <a:pt x="291" y="1"/>
                      <a:pt x="264" y="11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14" y="106"/>
                      <a:pt x="0" y="123"/>
                      <a:pt x="0" y="141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290" y="75"/>
                      <a:pt x="290" y="75"/>
                      <a:pt x="290" y="75"/>
                    </a:cubicBezTo>
                    <a:cubicBezTo>
                      <a:pt x="302" y="71"/>
                      <a:pt x="317" y="71"/>
                      <a:pt x="329" y="75"/>
                    </a:cubicBezTo>
                    <a:cubicBezTo>
                      <a:pt x="548" y="158"/>
                      <a:pt x="548" y="158"/>
                      <a:pt x="548" y="158"/>
                    </a:cubicBezTo>
                    <a:cubicBezTo>
                      <a:pt x="548" y="138"/>
                      <a:pt x="548" y="138"/>
                      <a:pt x="548" y="138"/>
                    </a:cubicBezTo>
                    <a:cubicBezTo>
                      <a:pt x="548" y="105"/>
                      <a:pt x="548" y="105"/>
                      <a:pt x="548" y="105"/>
                    </a:cubicBezTo>
                    <a:cubicBezTo>
                      <a:pt x="548" y="85"/>
                      <a:pt x="548" y="85"/>
                      <a:pt x="548" y="85"/>
                    </a:cubicBezTo>
                    <a:lnTo>
                      <a:pt x="353" y="11"/>
                    </a:lnTo>
                    <a:close/>
                  </a:path>
                </a:pathLst>
              </a:custGeom>
              <a:solidFill>
                <a:srgbClr val="214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" name="Freeform 327"/>
              <p:cNvSpPr>
                <a:spLocks/>
              </p:cNvSpPr>
              <p:nvPr/>
            </p:nvSpPr>
            <p:spPr bwMode="auto">
              <a:xfrm>
                <a:off x="1546225" y="-3336925"/>
                <a:ext cx="1435100" cy="2297112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1 w 381"/>
                  <a:gd name="T11" fmla="*/ 49 h 610"/>
                  <a:gd name="T12" fmla="*/ 0 w 381"/>
                  <a:gd name="T13" fmla="*/ 96 h 610"/>
                  <a:gd name="T14" fmla="*/ 1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52A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06786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" name="Группа 15"/>
          <p:cNvGrpSpPr/>
          <p:nvPr/>
        </p:nvGrpSpPr>
        <p:grpSpPr>
          <a:xfrm>
            <a:off x="0" y="52173"/>
            <a:ext cx="9144000" cy="525947"/>
            <a:chOff x="3716977" y="98980"/>
            <a:chExt cx="5284519" cy="322399"/>
          </a:xfrm>
        </p:grpSpPr>
        <p:grpSp>
          <p:nvGrpSpPr>
            <p:cNvPr id="116" name="Группа 36"/>
            <p:cNvGrpSpPr/>
            <p:nvPr/>
          </p:nvGrpSpPr>
          <p:grpSpPr>
            <a:xfrm>
              <a:off x="3716977" y="98980"/>
              <a:ext cx="5284519" cy="301068"/>
              <a:chOff x="-3797613" y="1323353"/>
              <a:chExt cx="17035976" cy="970585"/>
            </a:xfrm>
          </p:grpSpPr>
          <p:sp>
            <p:nvSpPr>
              <p:cNvPr id="118" name="Freeform 8"/>
              <p:cNvSpPr>
                <a:spLocks noEditPoints="1"/>
              </p:cNvSpPr>
              <p:nvPr/>
            </p:nvSpPr>
            <p:spPr bwMode="auto">
              <a:xfrm>
                <a:off x="9328150" y="1665288"/>
                <a:ext cx="3619500" cy="628650"/>
              </a:xfrm>
              <a:custGeom>
                <a:avLst/>
                <a:gdLst/>
                <a:ahLst/>
                <a:cxnLst>
                  <a:cxn ang="0">
                    <a:pos x="358" y="45"/>
                  </a:cxn>
                  <a:cxn ang="0">
                    <a:pos x="344" y="40"/>
                  </a:cxn>
                  <a:cxn ang="0">
                    <a:pos x="315" y="58"/>
                  </a:cxn>
                  <a:cxn ang="0">
                    <a:pos x="307" y="41"/>
                  </a:cxn>
                  <a:cxn ang="0">
                    <a:pos x="304" y="0"/>
                  </a:cxn>
                  <a:cxn ang="0">
                    <a:pos x="295" y="41"/>
                  </a:cxn>
                  <a:cxn ang="0">
                    <a:pos x="287" y="1"/>
                  </a:cxn>
                  <a:cxn ang="0">
                    <a:pos x="277" y="3"/>
                  </a:cxn>
                  <a:cxn ang="0">
                    <a:pos x="236" y="41"/>
                  </a:cxn>
                  <a:cxn ang="0">
                    <a:pos x="199" y="36"/>
                  </a:cxn>
                  <a:cxn ang="0">
                    <a:pos x="175" y="58"/>
                  </a:cxn>
                  <a:cxn ang="0">
                    <a:pos x="148" y="27"/>
                  </a:cxn>
                  <a:cxn ang="0">
                    <a:pos x="132" y="43"/>
                  </a:cxn>
                  <a:cxn ang="0">
                    <a:pos x="115" y="40"/>
                  </a:cxn>
                  <a:cxn ang="0">
                    <a:pos x="103" y="58"/>
                  </a:cxn>
                  <a:cxn ang="0">
                    <a:pos x="72" y="43"/>
                  </a:cxn>
                  <a:cxn ang="0">
                    <a:pos x="64" y="34"/>
                  </a:cxn>
                  <a:cxn ang="0">
                    <a:pos x="63" y="34"/>
                  </a:cxn>
                  <a:cxn ang="0">
                    <a:pos x="57" y="35"/>
                  </a:cxn>
                  <a:cxn ang="0">
                    <a:pos x="52" y="56"/>
                  </a:cxn>
                  <a:cxn ang="0">
                    <a:pos x="35" y="58"/>
                  </a:cxn>
                  <a:cxn ang="0">
                    <a:pos x="7" y="63"/>
                  </a:cxn>
                  <a:cxn ang="0">
                    <a:pos x="380" y="66"/>
                  </a:cxn>
                  <a:cxn ang="0">
                    <a:pos x="65" y="43"/>
                  </a:cxn>
                  <a:cxn ang="0">
                    <a:pos x="63" y="46"/>
                  </a:cxn>
                  <a:cxn ang="0">
                    <a:pos x="64" y="41"/>
                  </a:cxn>
                  <a:cxn ang="0">
                    <a:pos x="63" y="35"/>
                  </a:cxn>
                  <a:cxn ang="0">
                    <a:pos x="63" y="41"/>
                  </a:cxn>
                  <a:cxn ang="0">
                    <a:pos x="53" y="56"/>
                  </a:cxn>
                  <a:cxn ang="0">
                    <a:pos x="62" y="39"/>
                  </a:cxn>
                  <a:cxn ang="0">
                    <a:pos x="59" y="52"/>
                  </a:cxn>
                  <a:cxn ang="0">
                    <a:pos x="70" y="51"/>
                  </a:cxn>
                  <a:cxn ang="0">
                    <a:pos x="187" y="58"/>
                  </a:cxn>
                  <a:cxn ang="0">
                    <a:pos x="189" y="45"/>
                  </a:cxn>
                  <a:cxn ang="0">
                    <a:pos x="194" y="58"/>
                  </a:cxn>
                  <a:cxn ang="0">
                    <a:pos x="199" y="54"/>
                  </a:cxn>
                  <a:cxn ang="0">
                    <a:pos x="191" y="58"/>
                  </a:cxn>
                  <a:cxn ang="0">
                    <a:pos x="205" y="58"/>
                  </a:cxn>
                  <a:cxn ang="0">
                    <a:pos x="208" y="58"/>
                  </a:cxn>
                  <a:cxn ang="0">
                    <a:pos x="201" y="58"/>
                  </a:cxn>
                  <a:cxn ang="0">
                    <a:pos x="208" y="52"/>
                  </a:cxn>
                  <a:cxn ang="0">
                    <a:pos x="212" y="44"/>
                  </a:cxn>
                  <a:cxn ang="0">
                    <a:pos x="219" y="58"/>
                  </a:cxn>
                  <a:cxn ang="0">
                    <a:pos x="221" y="58"/>
                  </a:cxn>
                  <a:cxn ang="0">
                    <a:pos x="215" y="58"/>
                  </a:cxn>
                  <a:cxn ang="0">
                    <a:pos x="227" y="58"/>
                  </a:cxn>
                  <a:cxn ang="0">
                    <a:pos x="230" y="58"/>
                  </a:cxn>
                  <a:cxn ang="0">
                    <a:pos x="224" y="58"/>
                  </a:cxn>
                  <a:cxn ang="0">
                    <a:pos x="230" y="52"/>
                  </a:cxn>
                  <a:cxn ang="0">
                    <a:pos x="236" y="44"/>
                  </a:cxn>
                  <a:cxn ang="0">
                    <a:pos x="247" y="41"/>
                  </a:cxn>
                  <a:cxn ang="0">
                    <a:pos x="262" y="41"/>
                  </a:cxn>
                  <a:cxn ang="0">
                    <a:pos x="267" y="41"/>
                  </a:cxn>
                  <a:cxn ang="0">
                    <a:pos x="361" y="49"/>
                  </a:cxn>
                </a:cxnLst>
                <a:rect l="0" t="0" r="r" b="b"/>
                <a:pathLst>
                  <a:path w="380" h="66">
                    <a:moveTo>
                      <a:pt x="377" y="53"/>
                    </a:moveTo>
                    <a:cubicBezTo>
                      <a:pt x="377" y="53"/>
                      <a:pt x="376" y="53"/>
                      <a:pt x="376" y="53"/>
                    </a:cubicBezTo>
                    <a:cubicBezTo>
                      <a:pt x="372" y="53"/>
                      <a:pt x="369" y="53"/>
                      <a:pt x="365" y="53"/>
                    </a:cubicBezTo>
                    <a:lnTo>
                      <a:pt x="365" y="47"/>
                    </a:lnTo>
                    <a:cubicBezTo>
                      <a:pt x="365" y="46"/>
                      <a:pt x="363" y="45"/>
                      <a:pt x="362" y="45"/>
                    </a:cubicBezTo>
                    <a:lnTo>
                      <a:pt x="358" y="45"/>
                    </a:lnTo>
                    <a:lnTo>
                      <a:pt x="358" y="44"/>
                    </a:lnTo>
                    <a:lnTo>
                      <a:pt x="352" y="40"/>
                    </a:lnTo>
                    <a:lnTo>
                      <a:pt x="351" y="40"/>
                    </a:lnTo>
                    <a:lnTo>
                      <a:pt x="351" y="44"/>
                    </a:lnTo>
                    <a:lnTo>
                      <a:pt x="345" y="40"/>
                    </a:lnTo>
                    <a:lnTo>
                      <a:pt x="344" y="40"/>
                    </a:lnTo>
                    <a:lnTo>
                      <a:pt x="344" y="44"/>
                    </a:lnTo>
                    <a:lnTo>
                      <a:pt x="339" y="40"/>
                    </a:lnTo>
                    <a:lnTo>
                      <a:pt x="339" y="33"/>
                    </a:lnTo>
                    <a:lnTo>
                      <a:pt x="318" y="33"/>
                    </a:lnTo>
                    <a:lnTo>
                      <a:pt x="318" y="58"/>
                    </a:lnTo>
                    <a:lnTo>
                      <a:pt x="315" y="58"/>
                    </a:lnTo>
                    <a:cubicBezTo>
                      <a:pt x="315" y="57"/>
                      <a:pt x="315" y="56"/>
                      <a:pt x="315" y="56"/>
                    </a:cubicBezTo>
                    <a:lnTo>
                      <a:pt x="315" y="56"/>
                    </a:lnTo>
                    <a:lnTo>
                      <a:pt x="315" y="42"/>
                    </a:lnTo>
                    <a:lnTo>
                      <a:pt x="315" y="42"/>
                    </a:lnTo>
                    <a:cubicBezTo>
                      <a:pt x="315" y="41"/>
                      <a:pt x="315" y="41"/>
                      <a:pt x="315" y="41"/>
                    </a:cubicBezTo>
                    <a:cubicBezTo>
                      <a:pt x="312" y="41"/>
                      <a:pt x="310" y="41"/>
                      <a:pt x="307" y="41"/>
                    </a:cubicBezTo>
                    <a:cubicBezTo>
                      <a:pt x="307" y="29"/>
                      <a:pt x="307" y="17"/>
                      <a:pt x="307" y="5"/>
                    </a:cubicBezTo>
                    <a:cubicBezTo>
                      <a:pt x="307" y="3"/>
                      <a:pt x="307" y="3"/>
                      <a:pt x="307" y="2"/>
                    </a:cubicBezTo>
                    <a:lnTo>
                      <a:pt x="307" y="2"/>
                    </a:lnTo>
                    <a:cubicBezTo>
                      <a:pt x="307" y="2"/>
                      <a:pt x="307" y="1"/>
                      <a:pt x="307" y="1"/>
                    </a:cubicBezTo>
                    <a:cubicBezTo>
                      <a:pt x="307" y="1"/>
                      <a:pt x="307" y="1"/>
                      <a:pt x="306" y="1"/>
                    </a:cubicBezTo>
                    <a:cubicBezTo>
                      <a:pt x="306" y="0"/>
                      <a:pt x="305" y="0"/>
                      <a:pt x="304" y="0"/>
                    </a:cubicBezTo>
                    <a:lnTo>
                      <a:pt x="299" y="0"/>
                    </a:lnTo>
                    <a:cubicBezTo>
                      <a:pt x="298" y="0"/>
                      <a:pt x="297" y="0"/>
                      <a:pt x="297" y="1"/>
                    </a:cubicBezTo>
                    <a:cubicBezTo>
                      <a:pt x="297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2"/>
                    </a:cubicBezTo>
                    <a:cubicBezTo>
                      <a:pt x="295" y="2"/>
                      <a:pt x="295" y="3"/>
                      <a:pt x="295" y="3"/>
                    </a:cubicBezTo>
                    <a:cubicBezTo>
                      <a:pt x="295" y="16"/>
                      <a:pt x="295" y="29"/>
                      <a:pt x="295" y="41"/>
                    </a:cubicBezTo>
                    <a:cubicBezTo>
                      <a:pt x="293" y="41"/>
                      <a:pt x="291" y="41"/>
                      <a:pt x="289" y="41"/>
                    </a:cubicBezTo>
                    <a:cubicBezTo>
                      <a:pt x="289" y="29"/>
                      <a:pt x="289" y="17"/>
                      <a:pt x="289" y="5"/>
                    </a:cubicBezTo>
                    <a:cubicBezTo>
                      <a:pt x="289" y="3"/>
                      <a:pt x="289" y="3"/>
                      <a:pt x="288" y="2"/>
                    </a:cubicBezTo>
                    <a:lnTo>
                      <a:pt x="288" y="2"/>
                    </a:lnTo>
                    <a:cubicBezTo>
                      <a:pt x="288" y="2"/>
                      <a:pt x="288" y="1"/>
                      <a:pt x="288" y="1"/>
                    </a:cubicBezTo>
                    <a:cubicBezTo>
                      <a:pt x="288" y="1"/>
                      <a:pt x="288" y="1"/>
                      <a:pt x="287" y="1"/>
                    </a:cubicBezTo>
                    <a:cubicBezTo>
                      <a:pt x="287" y="0"/>
                      <a:pt x="286" y="0"/>
                      <a:pt x="285" y="0"/>
                    </a:cubicBezTo>
                    <a:lnTo>
                      <a:pt x="280" y="0"/>
                    </a:lnTo>
                    <a:cubicBezTo>
                      <a:pt x="279" y="0"/>
                      <a:pt x="279" y="0"/>
                      <a:pt x="278" y="1"/>
                    </a:cubicBezTo>
                    <a:cubicBezTo>
                      <a:pt x="278" y="1"/>
                      <a:pt x="278" y="1"/>
                      <a:pt x="277" y="1"/>
                    </a:cubicBezTo>
                    <a:cubicBezTo>
                      <a:pt x="277" y="1"/>
                      <a:pt x="277" y="2"/>
                      <a:pt x="277" y="2"/>
                    </a:cubicBezTo>
                    <a:cubicBezTo>
                      <a:pt x="277" y="2"/>
                      <a:pt x="277" y="3"/>
                      <a:pt x="277" y="3"/>
                    </a:cubicBezTo>
                    <a:cubicBezTo>
                      <a:pt x="277" y="16"/>
                      <a:pt x="277" y="29"/>
                      <a:pt x="277" y="41"/>
                    </a:cubicBezTo>
                    <a:cubicBezTo>
                      <a:pt x="276" y="41"/>
                      <a:pt x="275" y="41"/>
                      <a:pt x="274" y="41"/>
                    </a:cubicBezTo>
                    <a:cubicBezTo>
                      <a:pt x="274" y="39"/>
                      <a:pt x="274" y="38"/>
                      <a:pt x="274" y="36"/>
                    </a:cubicBezTo>
                    <a:cubicBezTo>
                      <a:pt x="263" y="36"/>
                      <a:pt x="252" y="36"/>
                      <a:pt x="241" y="36"/>
                    </a:cubicBezTo>
                    <a:cubicBezTo>
                      <a:pt x="241" y="38"/>
                      <a:pt x="241" y="40"/>
                      <a:pt x="241" y="41"/>
                    </a:cubicBezTo>
                    <a:cubicBezTo>
                      <a:pt x="239" y="41"/>
                      <a:pt x="238" y="41"/>
                      <a:pt x="236" y="41"/>
                    </a:cubicBezTo>
                    <a:lnTo>
                      <a:pt x="236" y="43"/>
                    </a:lnTo>
                    <a:cubicBezTo>
                      <a:pt x="235" y="43"/>
                      <a:pt x="233" y="43"/>
                      <a:pt x="231" y="43"/>
                    </a:cubicBezTo>
                    <a:cubicBezTo>
                      <a:pt x="230" y="39"/>
                      <a:pt x="226" y="36"/>
                      <a:pt x="222" y="36"/>
                    </a:cubicBezTo>
                    <a:cubicBezTo>
                      <a:pt x="217" y="36"/>
                      <a:pt x="213" y="39"/>
                      <a:pt x="212" y="43"/>
                    </a:cubicBezTo>
                    <a:lnTo>
                      <a:pt x="209" y="43"/>
                    </a:lnTo>
                    <a:cubicBezTo>
                      <a:pt x="208" y="39"/>
                      <a:pt x="204" y="36"/>
                      <a:pt x="199" y="36"/>
                    </a:cubicBezTo>
                    <a:cubicBezTo>
                      <a:pt x="194" y="36"/>
                      <a:pt x="190" y="39"/>
                      <a:pt x="190" y="44"/>
                    </a:cubicBezTo>
                    <a:lnTo>
                      <a:pt x="183" y="44"/>
                    </a:lnTo>
                    <a:cubicBezTo>
                      <a:pt x="182" y="44"/>
                      <a:pt x="181" y="45"/>
                      <a:pt x="181" y="46"/>
                    </a:cubicBezTo>
                    <a:lnTo>
                      <a:pt x="181" y="51"/>
                    </a:lnTo>
                    <a:cubicBezTo>
                      <a:pt x="178" y="51"/>
                      <a:pt x="175" y="53"/>
                      <a:pt x="175" y="56"/>
                    </a:cubicBezTo>
                    <a:lnTo>
                      <a:pt x="175" y="58"/>
                    </a:lnTo>
                    <a:lnTo>
                      <a:pt x="168" y="58"/>
                    </a:lnTo>
                    <a:lnTo>
                      <a:pt x="169" y="27"/>
                    </a:lnTo>
                    <a:lnTo>
                      <a:pt x="164" y="27"/>
                    </a:lnTo>
                    <a:lnTo>
                      <a:pt x="164" y="25"/>
                    </a:lnTo>
                    <a:lnTo>
                      <a:pt x="148" y="25"/>
                    </a:lnTo>
                    <a:lnTo>
                      <a:pt x="148" y="27"/>
                    </a:lnTo>
                    <a:lnTo>
                      <a:pt x="143" y="27"/>
                    </a:lnTo>
                    <a:lnTo>
                      <a:pt x="143" y="51"/>
                    </a:lnTo>
                    <a:lnTo>
                      <a:pt x="136" y="51"/>
                    </a:lnTo>
                    <a:lnTo>
                      <a:pt x="136" y="53"/>
                    </a:lnTo>
                    <a:lnTo>
                      <a:pt x="132" y="53"/>
                    </a:lnTo>
                    <a:lnTo>
                      <a:pt x="132" y="43"/>
                    </a:lnTo>
                    <a:lnTo>
                      <a:pt x="131" y="43"/>
                    </a:lnTo>
                    <a:lnTo>
                      <a:pt x="129" y="43"/>
                    </a:lnTo>
                    <a:lnTo>
                      <a:pt x="129" y="53"/>
                    </a:lnTo>
                    <a:lnTo>
                      <a:pt x="126" y="53"/>
                    </a:lnTo>
                    <a:lnTo>
                      <a:pt x="126" y="42"/>
                    </a:lnTo>
                    <a:lnTo>
                      <a:pt x="115" y="40"/>
                    </a:lnTo>
                    <a:lnTo>
                      <a:pt x="115" y="42"/>
                    </a:lnTo>
                    <a:lnTo>
                      <a:pt x="115" y="44"/>
                    </a:lnTo>
                    <a:lnTo>
                      <a:pt x="105" y="45"/>
                    </a:lnTo>
                    <a:lnTo>
                      <a:pt x="105" y="51"/>
                    </a:lnTo>
                    <a:lnTo>
                      <a:pt x="105" y="58"/>
                    </a:lnTo>
                    <a:lnTo>
                      <a:pt x="103" y="58"/>
                    </a:lnTo>
                    <a:lnTo>
                      <a:pt x="98" y="53"/>
                    </a:lnTo>
                    <a:lnTo>
                      <a:pt x="81" y="47"/>
                    </a:lnTo>
                    <a:cubicBezTo>
                      <a:pt x="77" y="48"/>
                      <a:pt x="78" y="49"/>
                      <a:pt x="74" y="50"/>
                    </a:cubicBezTo>
                    <a:lnTo>
                      <a:pt x="74" y="47"/>
                    </a:lnTo>
                    <a:lnTo>
                      <a:pt x="72" y="47"/>
                    </a:lnTo>
                    <a:lnTo>
                      <a:pt x="72" y="43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65" y="38"/>
                    </a:lnTo>
                    <a:lnTo>
                      <a:pt x="64" y="34"/>
                    </a:ln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lnTo>
                      <a:pt x="62" y="37"/>
                    </a:lnTo>
                    <a:lnTo>
                      <a:pt x="62" y="37"/>
                    </a:lnTo>
                    <a:lnTo>
                      <a:pt x="62" y="37"/>
                    </a:lnTo>
                    <a:lnTo>
                      <a:pt x="57" y="35"/>
                    </a:lnTo>
                    <a:lnTo>
                      <a:pt x="58" y="32"/>
                    </a:lnTo>
                    <a:lnTo>
                      <a:pt x="56" y="28"/>
                    </a:lnTo>
                    <a:cubicBezTo>
                      <a:pt x="49" y="31"/>
                      <a:pt x="52" y="42"/>
                      <a:pt x="52" y="42"/>
                    </a:cubicBezTo>
                    <a:cubicBezTo>
                      <a:pt x="52" y="42"/>
                      <a:pt x="52" y="42"/>
                      <a:pt x="52" y="43"/>
                    </a:cubicBezTo>
                    <a:lnTo>
                      <a:pt x="52" y="46"/>
                    </a:lnTo>
                    <a:lnTo>
                      <a:pt x="52" y="56"/>
                    </a:lnTo>
                    <a:lnTo>
                      <a:pt x="48" y="58"/>
                    </a:lnTo>
                    <a:lnTo>
                      <a:pt x="37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5" y="58"/>
                    </a:lnTo>
                    <a:lnTo>
                      <a:pt x="26" y="58"/>
                    </a:lnTo>
                    <a:lnTo>
                      <a:pt x="13" y="58"/>
                    </a:lnTo>
                    <a:cubicBezTo>
                      <a:pt x="12" y="58"/>
                      <a:pt x="10" y="58"/>
                      <a:pt x="9" y="58"/>
                    </a:cubicBezTo>
                    <a:cubicBezTo>
                      <a:pt x="8" y="58"/>
                      <a:pt x="8" y="58"/>
                      <a:pt x="8" y="58"/>
                    </a:cubicBezTo>
                    <a:lnTo>
                      <a:pt x="0" y="63"/>
                    </a:lnTo>
                    <a:cubicBezTo>
                      <a:pt x="2" y="62"/>
                      <a:pt x="5" y="63"/>
                      <a:pt x="7" y="63"/>
                    </a:cubicBezTo>
                    <a:lnTo>
                      <a:pt x="26" y="66"/>
                    </a:lnTo>
                    <a:lnTo>
                      <a:pt x="51" y="66"/>
                    </a:lnTo>
                    <a:lnTo>
                      <a:pt x="152" y="66"/>
                    </a:lnTo>
                    <a:lnTo>
                      <a:pt x="334" y="66"/>
                    </a:lnTo>
                    <a:lnTo>
                      <a:pt x="347" y="66"/>
                    </a:lnTo>
                    <a:lnTo>
                      <a:pt x="380" y="66"/>
                    </a:lnTo>
                    <a:lnTo>
                      <a:pt x="380" y="56"/>
                    </a:lnTo>
                    <a:cubicBezTo>
                      <a:pt x="379" y="55"/>
                      <a:pt x="378" y="54"/>
                      <a:pt x="377" y="53"/>
                    </a:cubicBezTo>
                    <a:close/>
                    <a:moveTo>
                      <a:pt x="63" y="46"/>
                    </a:moveTo>
                    <a:lnTo>
                      <a:pt x="62" y="43"/>
                    </a:lnTo>
                    <a:lnTo>
                      <a:pt x="63" y="41"/>
                    </a:lnTo>
                    <a:lnTo>
                      <a:pt x="65" y="43"/>
                    </a:lnTo>
                    <a:lnTo>
                      <a:pt x="63" y="46"/>
                    </a:lnTo>
                    <a:close/>
                    <a:moveTo>
                      <a:pt x="66" y="44"/>
                    </a:moveTo>
                    <a:lnTo>
                      <a:pt x="67" y="51"/>
                    </a:lnTo>
                    <a:lnTo>
                      <a:pt x="64" y="46"/>
                    </a:lnTo>
                    <a:lnTo>
                      <a:pt x="66" y="44"/>
                    </a:lnTo>
                    <a:close/>
                    <a:moveTo>
                      <a:pt x="63" y="46"/>
                    </a:moveTo>
                    <a:lnTo>
                      <a:pt x="59" y="51"/>
                    </a:lnTo>
                    <a:lnTo>
                      <a:pt x="61" y="44"/>
                    </a:lnTo>
                    <a:lnTo>
                      <a:pt x="63" y="46"/>
                    </a:lnTo>
                    <a:close/>
                    <a:moveTo>
                      <a:pt x="65" y="40"/>
                    </a:moveTo>
                    <a:lnTo>
                      <a:pt x="65" y="42"/>
                    </a:lnTo>
                    <a:lnTo>
                      <a:pt x="64" y="41"/>
                    </a:lnTo>
                    <a:lnTo>
                      <a:pt x="64" y="40"/>
                    </a:lnTo>
                    <a:lnTo>
                      <a:pt x="65" y="40"/>
                    </a:lnTo>
                    <a:close/>
                    <a:moveTo>
                      <a:pt x="63" y="35"/>
                    </a:moveTo>
                    <a:lnTo>
                      <a:pt x="64" y="38"/>
                    </a:lnTo>
                    <a:lnTo>
                      <a:pt x="63" y="37"/>
                    </a:lnTo>
                    <a:lnTo>
                      <a:pt x="63" y="35"/>
                    </a:lnTo>
                    <a:close/>
                    <a:moveTo>
                      <a:pt x="64" y="40"/>
                    </a:moveTo>
                    <a:lnTo>
                      <a:pt x="63" y="40"/>
                    </a:lnTo>
                    <a:lnTo>
                      <a:pt x="63" y="39"/>
                    </a:lnTo>
                    <a:lnTo>
                      <a:pt x="64" y="40"/>
                    </a:lnTo>
                    <a:close/>
                    <a:moveTo>
                      <a:pt x="62" y="40"/>
                    </a:moveTo>
                    <a:lnTo>
                      <a:pt x="63" y="41"/>
                    </a:lnTo>
                    <a:lnTo>
                      <a:pt x="62" y="42"/>
                    </a:lnTo>
                    <a:lnTo>
                      <a:pt x="62" y="40"/>
                    </a:lnTo>
                    <a:close/>
                    <a:moveTo>
                      <a:pt x="56" y="55"/>
                    </a:moveTo>
                    <a:lnTo>
                      <a:pt x="55" y="55"/>
                    </a:lnTo>
                    <a:lnTo>
                      <a:pt x="55" y="56"/>
                    </a:lnTo>
                    <a:lnTo>
                      <a:pt x="53" y="56"/>
                    </a:lnTo>
                    <a:lnTo>
                      <a:pt x="53" y="46"/>
                    </a:lnTo>
                    <a:lnTo>
                      <a:pt x="53" y="42"/>
                    </a:lnTo>
                    <a:cubicBezTo>
                      <a:pt x="53" y="42"/>
                      <a:pt x="53" y="42"/>
                      <a:pt x="53" y="42"/>
                    </a:cubicBezTo>
                    <a:lnTo>
                      <a:pt x="56" y="37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58" y="55"/>
                    </a:lnTo>
                    <a:lnTo>
                      <a:pt x="56" y="55"/>
                    </a:lnTo>
                    <a:close/>
                    <a:moveTo>
                      <a:pt x="60" y="54"/>
                    </a:moveTo>
                    <a:lnTo>
                      <a:pt x="58" y="54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7" y="52"/>
                    </a:lnTo>
                    <a:lnTo>
                      <a:pt x="60" y="54"/>
                    </a:lnTo>
                    <a:close/>
                    <a:moveTo>
                      <a:pt x="72" y="47"/>
                    </a:moveTo>
                    <a:lnTo>
                      <a:pt x="70" y="47"/>
                    </a:lnTo>
                    <a:lnTo>
                      <a:pt x="70" y="51"/>
                    </a:lnTo>
                    <a:lnTo>
                      <a:pt x="68" y="52"/>
                    </a:lnTo>
                    <a:lnTo>
                      <a:pt x="65" y="40"/>
                    </a:lnTo>
                    <a:lnTo>
                      <a:pt x="72" y="43"/>
                    </a:lnTo>
                    <a:lnTo>
                      <a:pt x="72" y="47"/>
                    </a:lnTo>
                    <a:close/>
                    <a:moveTo>
                      <a:pt x="190" y="58"/>
                    </a:moveTo>
                    <a:lnTo>
                      <a:pt x="187" y="58"/>
                    </a:lnTo>
                    <a:lnTo>
                      <a:pt x="187" y="56"/>
                    </a:lnTo>
                    <a:cubicBezTo>
                      <a:pt x="187" y="53"/>
                      <a:pt x="185" y="51"/>
                      <a:pt x="182" y="51"/>
                    </a:cubicBezTo>
                    <a:lnTo>
                      <a:pt x="182" y="46"/>
                    </a:lnTo>
                    <a:cubicBezTo>
                      <a:pt x="182" y="45"/>
                      <a:pt x="183" y="45"/>
                      <a:pt x="183" y="45"/>
                    </a:cubicBezTo>
                    <a:lnTo>
                      <a:pt x="189" y="45"/>
                    </a:lnTo>
                    <a:cubicBezTo>
                      <a:pt x="189" y="45"/>
                      <a:pt x="189" y="45"/>
                      <a:pt x="189" y="45"/>
                    </a:cubicBezTo>
                    <a:cubicBezTo>
                      <a:pt x="189" y="45"/>
                      <a:pt x="189" y="46"/>
                      <a:pt x="190" y="46"/>
                    </a:cubicBezTo>
                    <a:lnTo>
                      <a:pt x="190" y="58"/>
                    </a:lnTo>
                    <a:close/>
                    <a:moveTo>
                      <a:pt x="194" y="58"/>
                    </a:moveTo>
                    <a:lnTo>
                      <a:pt x="196" y="57"/>
                    </a:lnTo>
                    <a:lnTo>
                      <a:pt x="197" y="58"/>
                    </a:lnTo>
                    <a:lnTo>
                      <a:pt x="194" y="58"/>
                    </a:lnTo>
                    <a:close/>
                    <a:moveTo>
                      <a:pt x="199" y="58"/>
                    </a:moveTo>
                    <a:lnTo>
                      <a:pt x="198" y="58"/>
                    </a:lnTo>
                    <a:lnTo>
                      <a:pt x="196" y="57"/>
                    </a:lnTo>
                    <a:lnTo>
                      <a:pt x="199" y="55"/>
                    </a:lnTo>
                    <a:lnTo>
                      <a:pt x="199" y="58"/>
                    </a:lnTo>
                    <a:close/>
                    <a:moveTo>
                      <a:pt x="199" y="54"/>
                    </a:moveTo>
                    <a:lnTo>
                      <a:pt x="196" y="56"/>
                    </a:lnTo>
                    <a:lnTo>
                      <a:pt x="191" y="52"/>
                    </a:lnTo>
                    <a:lnTo>
                      <a:pt x="191" y="53"/>
                    </a:lnTo>
                    <a:lnTo>
                      <a:pt x="195" y="57"/>
                    </a:lnTo>
                    <a:lnTo>
                      <a:pt x="193" y="58"/>
                    </a:lnTo>
                    <a:lnTo>
                      <a:pt x="191" y="58"/>
                    </a:lnTo>
                    <a:lnTo>
                      <a:pt x="191" y="50"/>
                    </a:lnTo>
                    <a:cubicBezTo>
                      <a:pt x="193" y="52"/>
                      <a:pt x="195" y="54"/>
                      <a:pt x="199" y="54"/>
                    </a:cubicBezTo>
                    <a:lnTo>
                      <a:pt x="199" y="54"/>
                    </a:lnTo>
                    <a:close/>
                    <a:moveTo>
                      <a:pt x="203" y="58"/>
                    </a:moveTo>
                    <a:lnTo>
                      <a:pt x="204" y="57"/>
                    </a:lnTo>
                    <a:lnTo>
                      <a:pt x="205" y="58"/>
                    </a:lnTo>
                    <a:lnTo>
                      <a:pt x="203" y="58"/>
                    </a:lnTo>
                    <a:close/>
                    <a:moveTo>
                      <a:pt x="208" y="58"/>
                    </a:moveTo>
                    <a:lnTo>
                      <a:pt x="206" y="58"/>
                    </a:lnTo>
                    <a:lnTo>
                      <a:pt x="204" y="56"/>
                    </a:lnTo>
                    <a:lnTo>
                      <a:pt x="208" y="53"/>
                    </a:lnTo>
                    <a:lnTo>
                      <a:pt x="208" y="58"/>
                    </a:lnTo>
                    <a:close/>
                    <a:moveTo>
                      <a:pt x="208" y="52"/>
                    </a:moveTo>
                    <a:lnTo>
                      <a:pt x="204" y="56"/>
                    </a:lnTo>
                    <a:lnTo>
                      <a:pt x="201" y="54"/>
                    </a:lnTo>
                    <a:lnTo>
                      <a:pt x="201" y="55"/>
                    </a:lnTo>
                    <a:lnTo>
                      <a:pt x="203" y="57"/>
                    </a:lnTo>
                    <a:lnTo>
                      <a:pt x="201" y="58"/>
                    </a:lnTo>
                    <a:lnTo>
                      <a:pt x="200" y="58"/>
                    </a:lnTo>
                    <a:lnTo>
                      <a:pt x="200" y="48"/>
                    </a:lnTo>
                    <a:cubicBezTo>
                      <a:pt x="201" y="53"/>
                      <a:pt x="202" y="54"/>
                      <a:pt x="202" y="54"/>
                    </a:cubicBezTo>
                    <a:lnTo>
                      <a:pt x="202" y="54"/>
                    </a:lnTo>
                    <a:cubicBezTo>
                      <a:pt x="204" y="53"/>
                      <a:pt x="207" y="52"/>
                      <a:pt x="208" y="50"/>
                    </a:cubicBezTo>
                    <a:lnTo>
                      <a:pt x="208" y="52"/>
                    </a:lnTo>
                    <a:close/>
                    <a:moveTo>
                      <a:pt x="212" y="58"/>
                    </a:moveTo>
                    <a:lnTo>
                      <a:pt x="209" y="58"/>
                    </a:lnTo>
                    <a:lnTo>
                      <a:pt x="209" y="46"/>
                    </a:lnTo>
                    <a:cubicBezTo>
                      <a:pt x="209" y="46"/>
                      <a:pt x="210" y="45"/>
                      <a:pt x="210" y="45"/>
                    </a:cubicBezTo>
                    <a:cubicBezTo>
                      <a:pt x="210" y="44"/>
                      <a:pt x="209" y="44"/>
                      <a:pt x="209" y="44"/>
                    </a:cubicBezTo>
                    <a:lnTo>
                      <a:pt x="212" y="44"/>
                    </a:lnTo>
                    <a:cubicBezTo>
                      <a:pt x="212" y="44"/>
                      <a:pt x="212" y="44"/>
                      <a:pt x="212" y="45"/>
                    </a:cubicBezTo>
                    <a:cubicBezTo>
                      <a:pt x="212" y="45"/>
                      <a:pt x="212" y="46"/>
                      <a:pt x="212" y="46"/>
                    </a:cubicBezTo>
                    <a:lnTo>
                      <a:pt x="212" y="58"/>
                    </a:lnTo>
                    <a:close/>
                    <a:moveTo>
                      <a:pt x="216" y="58"/>
                    </a:moveTo>
                    <a:lnTo>
                      <a:pt x="218" y="57"/>
                    </a:lnTo>
                    <a:lnTo>
                      <a:pt x="219" y="58"/>
                    </a:lnTo>
                    <a:lnTo>
                      <a:pt x="216" y="58"/>
                    </a:lnTo>
                    <a:close/>
                    <a:moveTo>
                      <a:pt x="221" y="58"/>
                    </a:moveTo>
                    <a:lnTo>
                      <a:pt x="220" y="58"/>
                    </a:lnTo>
                    <a:lnTo>
                      <a:pt x="219" y="57"/>
                    </a:lnTo>
                    <a:lnTo>
                      <a:pt x="221" y="55"/>
                    </a:lnTo>
                    <a:lnTo>
                      <a:pt x="221" y="58"/>
                    </a:lnTo>
                    <a:close/>
                    <a:moveTo>
                      <a:pt x="221" y="54"/>
                    </a:moveTo>
                    <a:lnTo>
                      <a:pt x="218" y="56"/>
                    </a:lnTo>
                    <a:lnTo>
                      <a:pt x="214" y="52"/>
                    </a:lnTo>
                    <a:lnTo>
                      <a:pt x="214" y="53"/>
                    </a:lnTo>
                    <a:lnTo>
                      <a:pt x="217" y="57"/>
                    </a:lnTo>
                    <a:lnTo>
                      <a:pt x="215" y="58"/>
                    </a:lnTo>
                    <a:lnTo>
                      <a:pt x="213" y="58"/>
                    </a:lnTo>
                    <a:lnTo>
                      <a:pt x="213" y="50"/>
                    </a:lnTo>
                    <a:cubicBezTo>
                      <a:pt x="215" y="52"/>
                      <a:pt x="218" y="54"/>
                      <a:pt x="221" y="54"/>
                    </a:cubicBezTo>
                    <a:close/>
                    <a:moveTo>
                      <a:pt x="225" y="58"/>
                    </a:moveTo>
                    <a:lnTo>
                      <a:pt x="226" y="57"/>
                    </a:lnTo>
                    <a:lnTo>
                      <a:pt x="227" y="58"/>
                    </a:lnTo>
                    <a:lnTo>
                      <a:pt x="225" y="58"/>
                    </a:lnTo>
                    <a:close/>
                    <a:moveTo>
                      <a:pt x="230" y="58"/>
                    </a:moveTo>
                    <a:lnTo>
                      <a:pt x="229" y="58"/>
                    </a:lnTo>
                    <a:lnTo>
                      <a:pt x="226" y="56"/>
                    </a:lnTo>
                    <a:lnTo>
                      <a:pt x="230" y="53"/>
                    </a:lnTo>
                    <a:lnTo>
                      <a:pt x="230" y="58"/>
                    </a:lnTo>
                    <a:close/>
                    <a:moveTo>
                      <a:pt x="230" y="52"/>
                    </a:moveTo>
                    <a:lnTo>
                      <a:pt x="226" y="56"/>
                    </a:lnTo>
                    <a:lnTo>
                      <a:pt x="223" y="54"/>
                    </a:lnTo>
                    <a:lnTo>
                      <a:pt x="223" y="55"/>
                    </a:lnTo>
                    <a:lnTo>
                      <a:pt x="225" y="57"/>
                    </a:lnTo>
                    <a:lnTo>
                      <a:pt x="224" y="58"/>
                    </a:lnTo>
                    <a:lnTo>
                      <a:pt x="222" y="58"/>
                    </a:lnTo>
                    <a:lnTo>
                      <a:pt x="222" y="48"/>
                    </a:lnTo>
                    <a:cubicBezTo>
                      <a:pt x="223" y="53"/>
                      <a:pt x="224" y="54"/>
                      <a:pt x="224" y="54"/>
                    </a:cubicBezTo>
                    <a:lnTo>
                      <a:pt x="224" y="54"/>
                    </a:lnTo>
                    <a:cubicBezTo>
                      <a:pt x="227" y="53"/>
                      <a:pt x="229" y="52"/>
                      <a:pt x="230" y="50"/>
                    </a:cubicBezTo>
                    <a:lnTo>
                      <a:pt x="230" y="52"/>
                    </a:lnTo>
                    <a:close/>
                    <a:moveTo>
                      <a:pt x="236" y="58"/>
                    </a:moveTo>
                    <a:lnTo>
                      <a:pt x="232" y="58"/>
                    </a:lnTo>
                    <a:lnTo>
                      <a:pt x="232" y="46"/>
                    </a:lnTo>
                    <a:cubicBezTo>
                      <a:pt x="232" y="46"/>
                      <a:pt x="232" y="45"/>
                      <a:pt x="232" y="45"/>
                    </a:cubicBezTo>
                    <a:cubicBezTo>
                      <a:pt x="232" y="45"/>
                      <a:pt x="232" y="44"/>
                      <a:pt x="232" y="44"/>
                    </a:cubicBezTo>
                    <a:cubicBezTo>
                      <a:pt x="233" y="44"/>
                      <a:pt x="235" y="44"/>
                      <a:pt x="236" y="44"/>
                    </a:cubicBezTo>
                    <a:lnTo>
                      <a:pt x="236" y="58"/>
                    </a:lnTo>
                    <a:close/>
                    <a:moveTo>
                      <a:pt x="247" y="41"/>
                    </a:moveTo>
                    <a:cubicBezTo>
                      <a:pt x="246" y="41"/>
                      <a:pt x="245" y="41"/>
                      <a:pt x="244" y="41"/>
                    </a:cubicBezTo>
                    <a:cubicBezTo>
                      <a:pt x="244" y="40"/>
                      <a:pt x="244" y="39"/>
                      <a:pt x="244" y="38"/>
                    </a:cubicBezTo>
                    <a:cubicBezTo>
                      <a:pt x="245" y="38"/>
                      <a:pt x="246" y="38"/>
                      <a:pt x="247" y="38"/>
                    </a:cubicBezTo>
                    <a:cubicBezTo>
                      <a:pt x="247" y="39"/>
                      <a:pt x="247" y="40"/>
                      <a:pt x="247" y="41"/>
                    </a:cubicBezTo>
                    <a:close/>
                    <a:moveTo>
                      <a:pt x="254" y="41"/>
                    </a:moveTo>
                    <a:cubicBezTo>
                      <a:pt x="253" y="41"/>
                      <a:pt x="253" y="41"/>
                      <a:pt x="252" y="41"/>
                    </a:cubicBezTo>
                    <a:cubicBezTo>
                      <a:pt x="252" y="40"/>
                      <a:pt x="252" y="39"/>
                      <a:pt x="252" y="38"/>
                    </a:cubicBezTo>
                    <a:cubicBezTo>
                      <a:pt x="253" y="38"/>
                      <a:pt x="253" y="38"/>
                      <a:pt x="254" y="38"/>
                    </a:cubicBezTo>
                    <a:cubicBezTo>
                      <a:pt x="254" y="39"/>
                      <a:pt x="254" y="40"/>
                      <a:pt x="254" y="41"/>
                    </a:cubicBezTo>
                    <a:close/>
                    <a:moveTo>
                      <a:pt x="262" y="41"/>
                    </a:moveTo>
                    <a:cubicBezTo>
                      <a:pt x="261" y="41"/>
                      <a:pt x="260" y="41"/>
                      <a:pt x="259" y="41"/>
                    </a:cubicBezTo>
                    <a:cubicBezTo>
                      <a:pt x="259" y="40"/>
                      <a:pt x="259" y="39"/>
                      <a:pt x="259" y="38"/>
                    </a:cubicBezTo>
                    <a:cubicBezTo>
                      <a:pt x="260" y="38"/>
                      <a:pt x="261" y="38"/>
                      <a:pt x="262" y="38"/>
                    </a:cubicBezTo>
                    <a:cubicBezTo>
                      <a:pt x="262" y="39"/>
                      <a:pt x="262" y="40"/>
                      <a:pt x="262" y="41"/>
                    </a:cubicBezTo>
                    <a:close/>
                    <a:moveTo>
                      <a:pt x="269" y="41"/>
                    </a:moveTo>
                    <a:cubicBezTo>
                      <a:pt x="268" y="41"/>
                      <a:pt x="268" y="41"/>
                      <a:pt x="267" y="41"/>
                    </a:cubicBezTo>
                    <a:cubicBezTo>
                      <a:pt x="267" y="40"/>
                      <a:pt x="267" y="39"/>
                      <a:pt x="267" y="38"/>
                    </a:cubicBezTo>
                    <a:cubicBezTo>
                      <a:pt x="267" y="38"/>
                      <a:pt x="268" y="38"/>
                      <a:pt x="269" y="38"/>
                    </a:cubicBezTo>
                    <a:cubicBezTo>
                      <a:pt x="269" y="39"/>
                      <a:pt x="269" y="40"/>
                      <a:pt x="269" y="41"/>
                    </a:cubicBezTo>
                    <a:close/>
                    <a:moveTo>
                      <a:pt x="364" y="53"/>
                    </a:moveTo>
                    <a:cubicBezTo>
                      <a:pt x="363" y="53"/>
                      <a:pt x="362" y="53"/>
                      <a:pt x="361" y="53"/>
                    </a:cubicBezTo>
                    <a:lnTo>
                      <a:pt x="361" y="49"/>
                    </a:lnTo>
                    <a:lnTo>
                      <a:pt x="358" y="49"/>
                    </a:lnTo>
                    <a:lnTo>
                      <a:pt x="358" y="46"/>
                    </a:lnTo>
                    <a:lnTo>
                      <a:pt x="362" y="46"/>
                    </a:lnTo>
                    <a:cubicBezTo>
                      <a:pt x="363" y="46"/>
                      <a:pt x="364" y="47"/>
                      <a:pt x="364" y="47"/>
                    </a:cubicBezTo>
                    <a:lnTo>
                      <a:pt x="364" y="53"/>
                    </a:lnTo>
                    <a:close/>
                  </a:path>
                </a:pathLst>
              </a:custGeom>
              <a:solidFill>
                <a:srgbClr val="55D7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  <p:sp>
            <p:nvSpPr>
              <p:cNvPr id="119" name="Прямоугольник 118"/>
              <p:cNvSpPr/>
              <p:nvPr/>
            </p:nvSpPr>
            <p:spPr>
              <a:xfrm>
                <a:off x="-3797613" y="2216029"/>
                <a:ext cx="17035976" cy="77909"/>
              </a:xfrm>
              <a:prstGeom prst="rect">
                <a:avLst/>
              </a:prstGeom>
              <a:solidFill>
                <a:srgbClr val="55D7B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2394"/>
              </a:p>
            </p:txBody>
          </p:sp>
          <p:sp>
            <p:nvSpPr>
              <p:cNvPr id="121" name="Freeform 117"/>
              <p:cNvSpPr>
                <a:spLocks/>
              </p:cNvSpPr>
              <p:nvPr/>
            </p:nvSpPr>
            <p:spPr bwMode="auto">
              <a:xfrm>
                <a:off x="9962092" y="1323353"/>
                <a:ext cx="789000" cy="380664"/>
              </a:xfrm>
              <a:custGeom>
                <a:avLst/>
                <a:gdLst>
                  <a:gd name="T0" fmla="*/ 43 w 1004"/>
                  <a:gd name="T1" fmla="*/ 68 h 485"/>
                  <a:gd name="T2" fmla="*/ 115 w 1004"/>
                  <a:gd name="T3" fmla="*/ 102 h 485"/>
                  <a:gd name="T4" fmla="*/ 197 w 1004"/>
                  <a:gd name="T5" fmla="*/ 137 h 485"/>
                  <a:gd name="T6" fmla="*/ 261 w 1004"/>
                  <a:gd name="T7" fmla="*/ 166 h 485"/>
                  <a:gd name="T8" fmla="*/ 323 w 1004"/>
                  <a:gd name="T9" fmla="*/ 193 h 485"/>
                  <a:gd name="T10" fmla="*/ 389 w 1004"/>
                  <a:gd name="T11" fmla="*/ 223 h 485"/>
                  <a:gd name="T12" fmla="*/ 397 w 1004"/>
                  <a:gd name="T13" fmla="*/ 234 h 485"/>
                  <a:gd name="T14" fmla="*/ 354 w 1004"/>
                  <a:gd name="T15" fmla="*/ 251 h 485"/>
                  <a:gd name="T16" fmla="*/ 342 w 1004"/>
                  <a:gd name="T17" fmla="*/ 260 h 485"/>
                  <a:gd name="T18" fmla="*/ 323 w 1004"/>
                  <a:gd name="T19" fmla="*/ 295 h 485"/>
                  <a:gd name="T20" fmla="*/ 309 w 1004"/>
                  <a:gd name="T21" fmla="*/ 302 h 485"/>
                  <a:gd name="T22" fmla="*/ 302 w 1004"/>
                  <a:gd name="T23" fmla="*/ 304 h 485"/>
                  <a:gd name="T24" fmla="*/ 313 w 1004"/>
                  <a:gd name="T25" fmla="*/ 311 h 485"/>
                  <a:gd name="T26" fmla="*/ 310 w 1004"/>
                  <a:gd name="T27" fmla="*/ 375 h 485"/>
                  <a:gd name="T28" fmla="*/ 298 w 1004"/>
                  <a:gd name="T29" fmla="*/ 400 h 485"/>
                  <a:gd name="T30" fmla="*/ 327 w 1004"/>
                  <a:gd name="T31" fmla="*/ 391 h 485"/>
                  <a:gd name="T32" fmla="*/ 311 w 1004"/>
                  <a:gd name="T33" fmla="*/ 412 h 485"/>
                  <a:gd name="T34" fmla="*/ 302 w 1004"/>
                  <a:gd name="T35" fmla="*/ 436 h 485"/>
                  <a:gd name="T36" fmla="*/ 330 w 1004"/>
                  <a:gd name="T37" fmla="*/ 456 h 485"/>
                  <a:gd name="T38" fmla="*/ 351 w 1004"/>
                  <a:gd name="T39" fmla="*/ 431 h 485"/>
                  <a:gd name="T40" fmla="*/ 377 w 1004"/>
                  <a:gd name="T41" fmla="*/ 442 h 485"/>
                  <a:gd name="T42" fmla="*/ 395 w 1004"/>
                  <a:gd name="T43" fmla="*/ 456 h 485"/>
                  <a:gd name="T44" fmla="*/ 414 w 1004"/>
                  <a:gd name="T45" fmla="*/ 460 h 485"/>
                  <a:gd name="T46" fmla="*/ 417 w 1004"/>
                  <a:gd name="T47" fmla="*/ 433 h 485"/>
                  <a:gd name="T48" fmla="*/ 419 w 1004"/>
                  <a:gd name="T49" fmla="*/ 458 h 485"/>
                  <a:gd name="T50" fmla="*/ 451 w 1004"/>
                  <a:gd name="T51" fmla="*/ 464 h 485"/>
                  <a:gd name="T52" fmla="*/ 434 w 1004"/>
                  <a:gd name="T53" fmla="*/ 423 h 485"/>
                  <a:gd name="T54" fmla="*/ 451 w 1004"/>
                  <a:gd name="T55" fmla="*/ 401 h 485"/>
                  <a:gd name="T56" fmla="*/ 470 w 1004"/>
                  <a:gd name="T57" fmla="*/ 430 h 485"/>
                  <a:gd name="T58" fmla="*/ 501 w 1004"/>
                  <a:gd name="T59" fmla="*/ 396 h 485"/>
                  <a:gd name="T60" fmla="*/ 514 w 1004"/>
                  <a:gd name="T61" fmla="*/ 354 h 485"/>
                  <a:gd name="T62" fmla="*/ 523 w 1004"/>
                  <a:gd name="T63" fmla="*/ 318 h 485"/>
                  <a:gd name="T64" fmla="*/ 548 w 1004"/>
                  <a:gd name="T65" fmla="*/ 320 h 485"/>
                  <a:gd name="T66" fmla="*/ 563 w 1004"/>
                  <a:gd name="T67" fmla="*/ 309 h 485"/>
                  <a:gd name="T68" fmla="*/ 599 w 1004"/>
                  <a:gd name="T69" fmla="*/ 317 h 485"/>
                  <a:gd name="T70" fmla="*/ 637 w 1004"/>
                  <a:gd name="T71" fmla="*/ 335 h 485"/>
                  <a:gd name="T72" fmla="*/ 687 w 1004"/>
                  <a:gd name="T73" fmla="*/ 356 h 485"/>
                  <a:gd name="T74" fmla="*/ 769 w 1004"/>
                  <a:gd name="T75" fmla="*/ 393 h 485"/>
                  <a:gd name="T76" fmla="*/ 809 w 1004"/>
                  <a:gd name="T77" fmla="*/ 411 h 485"/>
                  <a:gd name="T78" fmla="*/ 888 w 1004"/>
                  <a:gd name="T79" fmla="*/ 446 h 485"/>
                  <a:gd name="T80" fmla="*/ 972 w 1004"/>
                  <a:gd name="T81" fmla="*/ 485 h 485"/>
                  <a:gd name="T82" fmla="*/ 989 w 1004"/>
                  <a:gd name="T83" fmla="*/ 408 h 485"/>
                  <a:gd name="T84" fmla="*/ 1004 w 1004"/>
                  <a:gd name="T85" fmla="*/ 356 h 485"/>
                  <a:gd name="T86" fmla="*/ 941 w 1004"/>
                  <a:gd name="T87" fmla="*/ 333 h 485"/>
                  <a:gd name="T88" fmla="*/ 850 w 1004"/>
                  <a:gd name="T89" fmla="*/ 292 h 485"/>
                  <a:gd name="T90" fmla="*/ 722 w 1004"/>
                  <a:gd name="T91" fmla="*/ 242 h 485"/>
                  <a:gd name="T92" fmla="*/ 691 w 1004"/>
                  <a:gd name="T93" fmla="*/ 229 h 485"/>
                  <a:gd name="T94" fmla="*/ 575 w 1004"/>
                  <a:gd name="T95" fmla="*/ 178 h 485"/>
                  <a:gd name="T96" fmla="*/ 545 w 1004"/>
                  <a:gd name="T97" fmla="*/ 200 h 485"/>
                  <a:gd name="T98" fmla="*/ 527 w 1004"/>
                  <a:gd name="T99" fmla="*/ 188 h 485"/>
                  <a:gd name="T100" fmla="*/ 541 w 1004"/>
                  <a:gd name="T101" fmla="*/ 184 h 485"/>
                  <a:gd name="T102" fmla="*/ 525 w 1004"/>
                  <a:gd name="T103" fmla="*/ 169 h 485"/>
                  <a:gd name="T104" fmla="*/ 515 w 1004"/>
                  <a:gd name="T105" fmla="*/ 159 h 485"/>
                  <a:gd name="T106" fmla="*/ 507 w 1004"/>
                  <a:gd name="T107" fmla="*/ 174 h 485"/>
                  <a:gd name="T108" fmla="*/ 487 w 1004"/>
                  <a:gd name="T109" fmla="*/ 158 h 485"/>
                  <a:gd name="T110" fmla="*/ 469 w 1004"/>
                  <a:gd name="T111" fmla="*/ 136 h 485"/>
                  <a:gd name="T112" fmla="*/ 360 w 1004"/>
                  <a:gd name="T113" fmla="*/ 88 h 485"/>
                  <a:gd name="T114" fmla="*/ 303 w 1004"/>
                  <a:gd name="T115" fmla="*/ 67 h 485"/>
                  <a:gd name="T116" fmla="*/ 245 w 1004"/>
                  <a:gd name="T117" fmla="*/ 40 h 485"/>
                  <a:gd name="T118" fmla="*/ 145 w 1004"/>
                  <a:gd name="T119" fmla="*/ 1 h 485"/>
                  <a:gd name="T120" fmla="*/ 94 w 1004"/>
                  <a:gd name="T121" fmla="*/ 16 h 485"/>
                  <a:gd name="T122" fmla="*/ 10 w 1004"/>
                  <a:gd name="T123" fmla="*/ 45 h 485"/>
                  <a:gd name="T124" fmla="*/ 0 w 1004"/>
                  <a:gd name="T125" fmla="*/ 48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04" h="485">
                    <a:moveTo>
                      <a:pt x="5" y="52"/>
                    </a:moveTo>
                    <a:cubicBezTo>
                      <a:pt x="8" y="54"/>
                      <a:pt x="12" y="54"/>
                      <a:pt x="15" y="56"/>
                    </a:cubicBezTo>
                    <a:cubicBezTo>
                      <a:pt x="24" y="60"/>
                      <a:pt x="34" y="64"/>
                      <a:pt x="43" y="68"/>
                    </a:cubicBezTo>
                    <a:cubicBezTo>
                      <a:pt x="56" y="74"/>
                      <a:pt x="68" y="79"/>
                      <a:pt x="80" y="85"/>
                    </a:cubicBezTo>
                    <a:cubicBezTo>
                      <a:pt x="88" y="88"/>
                      <a:pt x="96" y="92"/>
                      <a:pt x="104" y="96"/>
                    </a:cubicBezTo>
                    <a:cubicBezTo>
                      <a:pt x="108" y="97"/>
                      <a:pt x="111" y="100"/>
                      <a:pt x="115" y="102"/>
                    </a:cubicBezTo>
                    <a:cubicBezTo>
                      <a:pt x="120" y="104"/>
                      <a:pt x="126" y="105"/>
                      <a:pt x="131" y="108"/>
                    </a:cubicBezTo>
                    <a:cubicBezTo>
                      <a:pt x="139" y="111"/>
                      <a:pt x="147" y="114"/>
                      <a:pt x="155" y="118"/>
                    </a:cubicBezTo>
                    <a:cubicBezTo>
                      <a:pt x="169" y="124"/>
                      <a:pt x="183" y="130"/>
                      <a:pt x="197" y="137"/>
                    </a:cubicBezTo>
                    <a:cubicBezTo>
                      <a:pt x="207" y="141"/>
                      <a:pt x="218" y="146"/>
                      <a:pt x="228" y="151"/>
                    </a:cubicBezTo>
                    <a:cubicBezTo>
                      <a:pt x="231" y="152"/>
                      <a:pt x="234" y="155"/>
                      <a:pt x="237" y="156"/>
                    </a:cubicBezTo>
                    <a:cubicBezTo>
                      <a:pt x="245" y="159"/>
                      <a:pt x="253" y="162"/>
                      <a:pt x="261" y="166"/>
                    </a:cubicBezTo>
                    <a:cubicBezTo>
                      <a:pt x="271" y="170"/>
                      <a:pt x="282" y="175"/>
                      <a:pt x="293" y="180"/>
                    </a:cubicBezTo>
                    <a:cubicBezTo>
                      <a:pt x="298" y="182"/>
                      <a:pt x="302" y="185"/>
                      <a:pt x="307" y="187"/>
                    </a:cubicBezTo>
                    <a:cubicBezTo>
                      <a:pt x="312" y="189"/>
                      <a:pt x="318" y="191"/>
                      <a:pt x="323" y="193"/>
                    </a:cubicBezTo>
                    <a:cubicBezTo>
                      <a:pt x="333" y="197"/>
                      <a:pt x="342" y="202"/>
                      <a:pt x="352" y="206"/>
                    </a:cubicBezTo>
                    <a:cubicBezTo>
                      <a:pt x="355" y="207"/>
                      <a:pt x="358" y="209"/>
                      <a:pt x="361" y="210"/>
                    </a:cubicBezTo>
                    <a:lnTo>
                      <a:pt x="389" y="223"/>
                    </a:lnTo>
                    <a:lnTo>
                      <a:pt x="391" y="225"/>
                    </a:lnTo>
                    <a:cubicBezTo>
                      <a:pt x="393" y="228"/>
                      <a:pt x="395" y="231"/>
                      <a:pt x="398" y="233"/>
                    </a:cubicBezTo>
                    <a:cubicBezTo>
                      <a:pt x="398" y="234"/>
                      <a:pt x="398" y="234"/>
                      <a:pt x="397" y="234"/>
                    </a:cubicBezTo>
                    <a:cubicBezTo>
                      <a:pt x="397" y="234"/>
                      <a:pt x="369" y="241"/>
                      <a:pt x="369" y="242"/>
                    </a:cubicBezTo>
                    <a:cubicBezTo>
                      <a:pt x="366" y="243"/>
                      <a:pt x="364" y="245"/>
                      <a:pt x="361" y="246"/>
                    </a:cubicBezTo>
                    <a:cubicBezTo>
                      <a:pt x="359" y="248"/>
                      <a:pt x="357" y="250"/>
                      <a:pt x="354" y="251"/>
                    </a:cubicBezTo>
                    <a:cubicBezTo>
                      <a:pt x="354" y="251"/>
                      <a:pt x="354" y="252"/>
                      <a:pt x="354" y="252"/>
                    </a:cubicBezTo>
                    <a:cubicBezTo>
                      <a:pt x="349" y="255"/>
                      <a:pt x="346" y="258"/>
                      <a:pt x="346" y="258"/>
                    </a:cubicBezTo>
                    <a:cubicBezTo>
                      <a:pt x="344" y="259"/>
                      <a:pt x="343" y="260"/>
                      <a:pt x="342" y="260"/>
                    </a:cubicBezTo>
                    <a:cubicBezTo>
                      <a:pt x="338" y="261"/>
                      <a:pt x="336" y="264"/>
                      <a:pt x="336" y="269"/>
                    </a:cubicBezTo>
                    <a:cubicBezTo>
                      <a:pt x="335" y="273"/>
                      <a:pt x="334" y="278"/>
                      <a:pt x="334" y="283"/>
                    </a:cubicBezTo>
                    <a:cubicBezTo>
                      <a:pt x="333" y="290"/>
                      <a:pt x="330" y="294"/>
                      <a:pt x="323" y="295"/>
                    </a:cubicBezTo>
                    <a:cubicBezTo>
                      <a:pt x="322" y="296"/>
                      <a:pt x="320" y="297"/>
                      <a:pt x="318" y="298"/>
                    </a:cubicBezTo>
                    <a:cubicBezTo>
                      <a:pt x="317" y="298"/>
                      <a:pt x="316" y="298"/>
                      <a:pt x="315" y="298"/>
                    </a:cubicBezTo>
                    <a:cubicBezTo>
                      <a:pt x="310" y="296"/>
                      <a:pt x="308" y="297"/>
                      <a:pt x="309" y="302"/>
                    </a:cubicBezTo>
                    <a:cubicBezTo>
                      <a:pt x="309" y="303"/>
                      <a:pt x="309" y="303"/>
                      <a:pt x="309" y="304"/>
                    </a:cubicBezTo>
                    <a:cubicBezTo>
                      <a:pt x="308" y="304"/>
                      <a:pt x="308" y="304"/>
                      <a:pt x="307" y="304"/>
                    </a:cubicBezTo>
                    <a:cubicBezTo>
                      <a:pt x="305" y="302"/>
                      <a:pt x="303" y="302"/>
                      <a:pt x="302" y="304"/>
                    </a:cubicBezTo>
                    <a:cubicBezTo>
                      <a:pt x="300" y="306"/>
                      <a:pt x="302" y="307"/>
                      <a:pt x="303" y="309"/>
                    </a:cubicBezTo>
                    <a:cubicBezTo>
                      <a:pt x="305" y="311"/>
                      <a:pt x="307" y="314"/>
                      <a:pt x="311" y="312"/>
                    </a:cubicBezTo>
                    <a:cubicBezTo>
                      <a:pt x="311" y="311"/>
                      <a:pt x="312" y="311"/>
                      <a:pt x="313" y="311"/>
                    </a:cubicBezTo>
                    <a:cubicBezTo>
                      <a:pt x="308" y="322"/>
                      <a:pt x="307" y="333"/>
                      <a:pt x="308" y="344"/>
                    </a:cubicBezTo>
                    <a:cubicBezTo>
                      <a:pt x="309" y="355"/>
                      <a:pt x="312" y="366"/>
                      <a:pt x="317" y="376"/>
                    </a:cubicBezTo>
                    <a:cubicBezTo>
                      <a:pt x="315" y="376"/>
                      <a:pt x="311" y="376"/>
                      <a:pt x="310" y="375"/>
                    </a:cubicBezTo>
                    <a:cubicBezTo>
                      <a:pt x="307" y="370"/>
                      <a:pt x="302" y="368"/>
                      <a:pt x="298" y="367"/>
                    </a:cubicBezTo>
                    <a:cubicBezTo>
                      <a:pt x="290" y="366"/>
                      <a:pt x="286" y="367"/>
                      <a:pt x="284" y="373"/>
                    </a:cubicBezTo>
                    <a:cubicBezTo>
                      <a:pt x="280" y="385"/>
                      <a:pt x="286" y="397"/>
                      <a:pt x="298" y="400"/>
                    </a:cubicBezTo>
                    <a:cubicBezTo>
                      <a:pt x="308" y="402"/>
                      <a:pt x="315" y="400"/>
                      <a:pt x="315" y="387"/>
                    </a:cubicBezTo>
                    <a:cubicBezTo>
                      <a:pt x="315" y="386"/>
                      <a:pt x="315" y="385"/>
                      <a:pt x="316" y="385"/>
                    </a:cubicBezTo>
                    <a:cubicBezTo>
                      <a:pt x="322" y="383"/>
                      <a:pt x="325" y="385"/>
                      <a:pt x="327" y="391"/>
                    </a:cubicBezTo>
                    <a:cubicBezTo>
                      <a:pt x="326" y="392"/>
                      <a:pt x="325" y="394"/>
                      <a:pt x="324" y="395"/>
                    </a:cubicBezTo>
                    <a:cubicBezTo>
                      <a:pt x="323" y="396"/>
                      <a:pt x="322" y="397"/>
                      <a:pt x="320" y="398"/>
                    </a:cubicBezTo>
                    <a:cubicBezTo>
                      <a:pt x="312" y="399"/>
                      <a:pt x="309" y="404"/>
                      <a:pt x="311" y="412"/>
                    </a:cubicBezTo>
                    <a:cubicBezTo>
                      <a:pt x="311" y="414"/>
                      <a:pt x="312" y="417"/>
                      <a:pt x="311" y="419"/>
                    </a:cubicBezTo>
                    <a:cubicBezTo>
                      <a:pt x="308" y="424"/>
                      <a:pt x="305" y="429"/>
                      <a:pt x="302" y="433"/>
                    </a:cubicBezTo>
                    <a:cubicBezTo>
                      <a:pt x="301" y="434"/>
                      <a:pt x="301" y="436"/>
                      <a:pt x="302" y="436"/>
                    </a:cubicBezTo>
                    <a:cubicBezTo>
                      <a:pt x="304" y="440"/>
                      <a:pt x="306" y="443"/>
                      <a:pt x="311" y="444"/>
                    </a:cubicBezTo>
                    <a:cubicBezTo>
                      <a:pt x="314" y="444"/>
                      <a:pt x="316" y="446"/>
                      <a:pt x="317" y="447"/>
                    </a:cubicBezTo>
                    <a:cubicBezTo>
                      <a:pt x="322" y="450"/>
                      <a:pt x="326" y="453"/>
                      <a:pt x="330" y="456"/>
                    </a:cubicBezTo>
                    <a:cubicBezTo>
                      <a:pt x="333" y="459"/>
                      <a:pt x="336" y="458"/>
                      <a:pt x="338" y="455"/>
                    </a:cubicBezTo>
                    <a:cubicBezTo>
                      <a:pt x="339" y="452"/>
                      <a:pt x="340" y="448"/>
                      <a:pt x="342" y="445"/>
                    </a:cubicBezTo>
                    <a:cubicBezTo>
                      <a:pt x="345" y="440"/>
                      <a:pt x="348" y="436"/>
                      <a:pt x="351" y="431"/>
                    </a:cubicBezTo>
                    <a:cubicBezTo>
                      <a:pt x="352" y="433"/>
                      <a:pt x="353" y="435"/>
                      <a:pt x="354" y="436"/>
                    </a:cubicBezTo>
                    <a:cubicBezTo>
                      <a:pt x="359" y="440"/>
                      <a:pt x="364" y="442"/>
                      <a:pt x="370" y="441"/>
                    </a:cubicBezTo>
                    <a:cubicBezTo>
                      <a:pt x="372" y="441"/>
                      <a:pt x="375" y="441"/>
                      <a:pt x="377" y="442"/>
                    </a:cubicBezTo>
                    <a:cubicBezTo>
                      <a:pt x="382" y="444"/>
                      <a:pt x="386" y="446"/>
                      <a:pt x="391" y="448"/>
                    </a:cubicBezTo>
                    <a:cubicBezTo>
                      <a:pt x="392" y="449"/>
                      <a:pt x="393" y="450"/>
                      <a:pt x="394" y="451"/>
                    </a:cubicBezTo>
                    <a:cubicBezTo>
                      <a:pt x="395" y="452"/>
                      <a:pt x="395" y="454"/>
                      <a:pt x="395" y="456"/>
                    </a:cubicBezTo>
                    <a:cubicBezTo>
                      <a:pt x="396" y="462"/>
                      <a:pt x="400" y="465"/>
                      <a:pt x="407" y="463"/>
                    </a:cubicBezTo>
                    <a:cubicBezTo>
                      <a:pt x="409" y="463"/>
                      <a:pt x="410" y="462"/>
                      <a:pt x="412" y="461"/>
                    </a:cubicBezTo>
                    <a:cubicBezTo>
                      <a:pt x="413" y="460"/>
                      <a:pt x="413" y="460"/>
                      <a:pt x="414" y="460"/>
                    </a:cubicBezTo>
                    <a:cubicBezTo>
                      <a:pt x="419" y="455"/>
                      <a:pt x="421" y="446"/>
                      <a:pt x="416" y="444"/>
                    </a:cubicBezTo>
                    <a:cubicBezTo>
                      <a:pt x="412" y="440"/>
                      <a:pt x="413" y="438"/>
                      <a:pt x="416" y="435"/>
                    </a:cubicBezTo>
                    <a:cubicBezTo>
                      <a:pt x="416" y="435"/>
                      <a:pt x="416" y="434"/>
                      <a:pt x="417" y="433"/>
                    </a:cubicBezTo>
                    <a:cubicBezTo>
                      <a:pt x="418" y="433"/>
                      <a:pt x="419" y="432"/>
                      <a:pt x="420" y="433"/>
                    </a:cubicBezTo>
                    <a:cubicBezTo>
                      <a:pt x="422" y="435"/>
                      <a:pt x="424" y="437"/>
                      <a:pt x="423" y="440"/>
                    </a:cubicBezTo>
                    <a:cubicBezTo>
                      <a:pt x="422" y="446"/>
                      <a:pt x="420" y="452"/>
                      <a:pt x="419" y="458"/>
                    </a:cubicBezTo>
                    <a:cubicBezTo>
                      <a:pt x="419" y="464"/>
                      <a:pt x="427" y="472"/>
                      <a:pt x="435" y="473"/>
                    </a:cubicBezTo>
                    <a:cubicBezTo>
                      <a:pt x="440" y="473"/>
                      <a:pt x="443" y="472"/>
                      <a:pt x="448" y="470"/>
                    </a:cubicBezTo>
                    <a:cubicBezTo>
                      <a:pt x="449" y="470"/>
                      <a:pt x="451" y="465"/>
                      <a:pt x="451" y="464"/>
                    </a:cubicBezTo>
                    <a:cubicBezTo>
                      <a:pt x="455" y="455"/>
                      <a:pt x="450" y="444"/>
                      <a:pt x="441" y="442"/>
                    </a:cubicBezTo>
                    <a:cubicBezTo>
                      <a:pt x="433" y="439"/>
                      <a:pt x="431" y="435"/>
                      <a:pt x="433" y="428"/>
                    </a:cubicBezTo>
                    <a:cubicBezTo>
                      <a:pt x="433" y="426"/>
                      <a:pt x="433" y="425"/>
                      <a:pt x="434" y="423"/>
                    </a:cubicBezTo>
                    <a:cubicBezTo>
                      <a:pt x="435" y="419"/>
                      <a:pt x="436" y="416"/>
                      <a:pt x="440" y="414"/>
                    </a:cubicBezTo>
                    <a:cubicBezTo>
                      <a:pt x="441" y="414"/>
                      <a:pt x="442" y="413"/>
                      <a:pt x="443" y="412"/>
                    </a:cubicBezTo>
                    <a:cubicBezTo>
                      <a:pt x="446" y="408"/>
                      <a:pt x="448" y="405"/>
                      <a:pt x="451" y="401"/>
                    </a:cubicBezTo>
                    <a:cubicBezTo>
                      <a:pt x="452" y="402"/>
                      <a:pt x="452" y="402"/>
                      <a:pt x="452" y="403"/>
                    </a:cubicBezTo>
                    <a:cubicBezTo>
                      <a:pt x="454" y="412"/>
                      <a:pt x="459" y="421"/>
                      <a:pt x="464" y="429"/>
                    </a:cubicBezTo>
                    <a:cubicBezTo>
                      <a:pt x="466" y="432"/>
                      <a:pt x="468" y="433"/>
                      <a:pt x="470" y="430"/>
                    </a:cubicBezTo>
                    <a:cubicBezTo>
                      <a:pt x="474" y="426"/>
                      <a:pt x="477" y="422"/>
                      <a:pt x="481" y="418"/>
                    </a:cubicBezTo>
                    <a:lnTo>
                      <a:pt x="481" y="418"/>
                    </a:lnTo>
                    <a:cubicBezTo>
                      <a:pt x="485" y="414"/>
                      <a:pt x="501" y="396"/>
                      <a:pt x="501" y="396"/>
                    </a:cubicBezTo>
                    <a:cubicBezTo>
                      <a:pt x="500" y="396"/>
                      <a:pt x="516" y="379"/>
                      <a:pt x="521" y="374"/>
                    </a:cubicBezTo>
                    <a:cubicBezTo>
                      <a:pt x="524" y="371"/>
                      <a:pt x="524" y="369"/>
                      <a:pt x="522" y="367"/>
                    </a:cubicBezTo>
                    <a:cubicBezTo>
                      <a:pt x="519" y="363"/>
                      <a:pt x="516" y="359"/>
                      <a:pt x="514" y="354"/>
                    </a:cubicBezTo>
                    <a:cubicBezTo>
                      <a:pt x="511" y="347"/>
                      <a:pt x="509" y="340"/>
                      <a:pt x="508" y="332"/>
                    </a:cubicBezTo>
                    <a:cubicBezTo>
                      <a:pt x="508" y="329"/>
                      <a:pt x="509" y="327"/>
                      <a:pt x="512" y="327"/>
                    </a:cubicBezTo>
                    <a:cubicBezTo>
                      <a:pt x="517" y="325"/>
                      <a:pt x="521" y="322"/>
                      <a:pt x="523" y="318"/>
                    </a:cubicBezTo>
                    <a:cubicBezTo>
                      <a:pt x="524" y="316"/>
                      <a:pt x="526" y="315"/>
                      <a:pt x="527" y="315"/>
                    </a:cubicBezTo>
                    <a:cubicBezTo>
                      <a:pt x="532" y="317"/>
                      <a:pt x="537" y="319"/>
                      <a:pt x="543" y="320"/>
                    </a:cubicBezTo>
                    <a:cubicBezTo>
                      <a:pt x="544" y="321"/>
                      <a:pt x="546" y="320"/>
                      <a:pt x="548" y="320"/>
                    </a:cubicBezTo>
                    <a:cubicBezTo>
                      <a:pt x="549" y="319"/>
                      <a:pt x="551" y="317"/>
                      <a:pt x="552" y="316"/>
                    </a:cubicBezTo>
                    <a:cubicBezTo>
                      <a:pt x="553" y="314"/>
                      <a:pt x="555" y="313"/>
                      <a:pt x="558" y="313"/>
                    </a:cubicBezTo>
                    <a:cubicBezTo>
                      <a:pt x="561" y="314"/>
                      <a:pt x="562" y="312"/>
                      <a:pt x="563" y="309"/>
                    </a:cubicBezTo>
                    <a:cubicBezTo>
                      <a:pt x="563" y="308"/>
                      <a:pt x="563" y="306"/>
                      <a:pt x="563" y="305"/>
                    </a:cubicBezTo>
                    <a:cubicBezTo>
                      <a:pt x="564" y="302"/>
                      <a:pt x="565" y="301"/>
                      <a:pt x="568" y="303"/>
                    </a:cubicBezTo>
                    <a:cubicBezTo>
                      <a:pt x="578" y="307"/>
                      <a:pt x="589" y="312"/>
                      <a:pt x="599" y="317"/>
                    </a:cubicBezTo>
                    <a:cubicBezTo>
                      <a:pt x="608" y="321"/>
                      <a:pt x="618" y="323"/>
                      <a:pt x="625" y="330"/>
                    </a:cubicBezTo>
                    <a:cubicBezTo>
                      <a:pt x="625" y="330"/>
                      <a:pt x="626" y="331"/>
                      <a:pt x="626" y="331"/>
                    </a:cubicBezTo>
                    <a:cubicBezTo>
                      <a:pt x="630" y="332"/>
                      <a:pt x="633" y="334"/>
                      <a:pt x="637" y="335"/>
                    </a:cubicBezTo>
                    <a:cubicBezTo>
                      <a:pt x="640" y="336"/>
                      <a:pt x="644" y="337"/>
                      <a:pt x="647" y="338"/>
                    </a:cubicBezTo>
                    <a:cubicBezTo>
                      <a:pt x="652" y="340"/>
                      <a:pt x="657" y="343"/>
                      <a:pt x="663" y="345"/>
                    </a:cubicBezTo>
                    <a:cubicBezTo>
                      <a:pt x="671" y="349"/>
                      <a:pt x="679" y="352"/>
                      <a:pt x="687" y="356"/>
                    </a:cubicBezTo>
                    <a:cubicBezTo>
                      <a:pt x="695" y="360"/>
                      <a:pt x="703" y="364"/>
                      <a:pt x="711" y="367"/>
                    </a:cubicBezTo>
                    <a:cubicBezTo>
                      <a:pt x="718" y="371"/>
                      <a:pt x="725" y="373"/>
                      <a:pt x="732" y="376"/>
                    </a:cubicBezTo>
                    <a:cubicBezTo>
                      <a:pt x="745" y="381"/>
                      <a:pt x="757" y="387"/>
                      <a:pt x="769" y="393"/>
                    </a:cubicBezTo>
                    <a:cubicBezTo>
                      <a:pt x="774" y="395"/>
                      <a:pt x="780" y="396"/>
                      <a:pt x="783" y="399"/>
                    </a:cubicBezTo>
                    <a:cubicBezTo>
                      <a:pt x="787" y="403"/>
                      <a:pt x="791" y="404"/>
                      <a:pt x="796" y="406"/>
                    </a:cubicBezTo>
                    <a:cubicBezTo>
                      <a:pt x="800" y="408"/>
                      <a:pt x="805" y="409"/>
                      <a:pt x="809" y="411"/>
                    </a:cubicBezTo>
                    <a:cubicBezTo>
                      <a:pt x="817" y="414"/>
                      <a:pt x="825" y="418"/>
                      <a:pt x="833" y="421"/>
                    </a:cubicBezTo>
                    <a:cubicBezTo>
                      <a:pt x="843" y="425"/>
                      <a:pt x="852" y="430"/>
                      <a:pt x="862" y="434"/>
                    </a:cubicBezTo>
                    <a:cubicBezTo>
                      <a:pt x="871" y="438"/>
                      <a:pt x="879" y="442"/>
                      <a:pt x="888" y="446"/>
                    </a:cubicBezTo>
                    <a:cubicBezTo>
                      <a:pt x="900" y="451"/>
                      <a:pt x="911" y="456"/>
                      <a:pt x="923" y="461"/>
                    </a:cubicBezTo>
                    <a:cubicBezTo>
                      <a:pt x="938" y="469"/>
                      <a:pt x="955" y="473"/>
                      <a:pt x="969" y="485"/>
                    </a:cubicBezTo>
                    <a:cubicBezTo>
                      <a:pt x="970" y="485"/>
                      <a:pt x="971" y="485"/>
                      <a:pt x="972" y="485"/>
                    </a:cubicBezTo>
                    <a:cubicBezTo>
                      <a:pt x="973" y="484"/>
                      <a:pt x="974" y="483"/>
                      <a:pt x="973" y="482"/>
                    </a:cubicBezTo>
                    <a:cubicBezTo>
                      <a:pt x="971" y="477"/>
                      <a:pt x="972" y="472"/>
                      <a:pt x="974" y="467"/>
                    </a:cubicBezTo>
                    <a:cubicBezTo>
                      <a:pt x="979" y="447"/>
                      <a:pt x="984" y="428"/>
                      <a:pt x="989" y="408"/>
                    </a:cubicBezTo>
                    <a:cubicBezTo>
                      <a:pt x="991" y="399"/>
                      <a:pt x="994" y="389"/>
                      <a:pt x="996" y="380"/>
                    </a:cubicBezTo>
                    <a:cubicBezTo>
                      <a:pt x="998" y="373"/>
                      <a:pt x="999" y="365"/>
                      <a:pt x="1004" y="359"/>
                    </a:cubicBezTo>
                    <a:cubicBezTo>
                      <a:pt x="1004" y="359"/>
                      <a:pt x="1004" y="357"/>
                      <a:pt x="1004" y="356"/>
                    </a:cubicBezTo>
                    <a:cubicBezTo>
                      <a:pt x="1003" y="355"/>
                      <a:pt x="1001" y="355"/>
                      <a:pt x="1000" y="355"/>
                    </a:cubicBezTo>
                    <a:cubicBezTo>
                      <a:pt x="997" y="354"/>
                      <a:pt x="994" y="355"/>
                      <a:pt x="992" y="354"/>
                    </a:cubicBezTo>
                    <a:cubicBezTo>
                      <a:pt x="975" y="347"/>
                      <a:pt x="958" y="340"/>
                      <a:pt x="941" y="333"/>
                    </a:cubicBezTo>
                    <a:cubicBezTo>
                      <a:pt x="916" y="323"/>
                      <a:pt x="891" y="312"/>
                      <a:pt x="866" y="302"/>
                    </a:cubicBezTo>
                    <a:cubicBezTo>
                      <a:pt x="862" y="300"/>
                      <a:pt x="857" y="298"/>
                      <a:pt x="854" y="293"/>
                    </a:cubicBezTo>
                    <a:cubicBezTo>
                      <a:pt x="854" y="292"/>
                      <a:pt x="852" y="292"/>
                      <a:pt x="850" y="292"/>
                    </a:cubicBezTo>
                    <a:cubicBezTo>
                      <a:pt x="847" y="291"/>
                      <a:pt x="843" y="292"/>
                      <a:pt x="840" y="290"/>
                    </a:cubicBezTo>
                    <a:cubicBezTo>
                      <a:pt x="817" y="281"/>
                      <a:pt x="795" y="272"/>
                      <a:pt x="772" y="263"/>
                    </a:cubicBezTo>
                    <a:cubicBezTo>
                      <a:pt x="756" y="256"/>
                      <a:pt x="739" y="249"/>
                      <a:pt x="722" y="242"/>
                    </a:cubicBezTo>
                    <a:cubicBezTo>
                      <a:pt x="718" y="240"/>
                      <a:pt x="713" y="238"/>
                      <a:pt x="711" y="234"/>
                    </a:cubicBezTo>
                    <a:cubicBezTo>
                      <a:pt x="710" y="233"/>
                      <a:pt x="709" y="232"/>
                      <a:pt x="708" y="232"/>
                    </a:cubicBezTo>
                    <a:cubicBezTo>
                      <a:pt x="702" y="234"/>
                      <a:pt x="697" y="231"/>
                      <a:pt x="691" y="229"/>
                    </a:cubicBezTo>
                    <a:cubicBezTo>
                      <a:pt x="674" y="222"/>
                      <a:pt x="657" y="214"/>
                      <a:pt x="640" y="207"/>
                    </a:cubicBezTo>
                    <a:cubicBezTo>
                      <a:pt x="622" y="199"/>
                      <a:pt x="604" y="192"/>
                      <a:pt x="586" y="185"/>
                    </a:cubicBezTo>
                    <a:cubicBezTo>
                      <a:pt x="582" y="183"/>
                      <a:pt x="578" y="182"/>
                      <a:pt x="575" y="178"/>
                    </a:cubicBezTo>
                    <a:cubicBezTo>
                      <a:pt x="574" y="175"/>
                      <a:pt x="572" y="176"/>
                      <a:pt x="570" y="178"/>
                    </a:cubicBezTo>
                    <a:cubicBezTo>
                      <a:pt x="568" y="180"/>
                      <a:pt x="566" y="182"/>
                      <a:pt x="563" y="184"/>
                    </a:cubicBezTo>
                    <a:cubicBezTo>
                      <a:pt x="557" y="189"/>
                      <a:pt x="551" y="194"/>
                      <a:pt x="545" y="200"/>
                    </a:cubicBezTo>
                    <a:cubicBezTo>
                      <a:pt x="544" y="200"/>
                      <a:pt x="542" y="201"/>
                      <a:pt x="541" y="201"/>
                    </a:cubicBezTo>
                    <a:cubicBezTo>
                      <a:pt x="536" y="199"/>
                      <a:pt x="532" y="197"/>
                      <a:pt x="528" y="196"/>
                    </a:cubicBezTo>
                    <a:cubicBezTo>
                      <a:pt x="524" y="194"/>
                      <a:pt x="526" y="191"/>
                      <a:pt x="527" y="188"/>
                    </a:cubicBezTo>
                    <a:cubicBezTo>
                      <a:pt x="527" y="186"/>
                      <a:pt x="528" y="187"/>
                      <a:pt x="530" y="186"/>
                    </a:cubicBezTo>
                    <a:cubicBezTo>
                      <a:pt x="533" y="186"/>
                      <a:pt x="535" y="186"/>
                      <a:pt x="537" y="185"/>
                    </a:cubicBezTo>
                    <a:cubicBezTo>
                      <a:pt x="538" y="185"/>
                      <a:pt x="539" y="184"/>
                      <a:pt x="541" y="184"/>
                    </a:cubicBezTo>
                    <a:cubicBezTo>
                      <a:pt x="546" y="182"/>
                      <a:pt x="547" y="179"/>
                      <a:pt x="545" y="174"/>
                    </a:cubicBezTo>
                    <a:cubicBezTo>
                      <a:pt x="544" y="170"/>
                      <a:pt x="541" y="168"/>
                      <a:pt x="537" y="170"/>
                    </a:cubicBezTo>
                    <a:cubicBezTo>
                      <a:pt x="532" y="172"/>
                      <a:pt x="528" y="171"/>
                      <a:pt x="525" y="169"/>
                    </a:cubicBezTo>
                    <a:cubicBezTo>
                      <a:pt x="523" y="168"/>
                      <a:pt x="522" y="167"/>
                      <a:pt x="521" y="167"/>
                    </a:cubicBezTo>
                    <a:cubicBezTo>
                      <a:pt x="518" y="167"/>
                      <a:pt x="518" y="166"/>
                      <a:pt x="518" y="164"/>
                    </a:cubicBezTo>
                    <a:cubicBezTo>
                      <a:pt x="519" y="161"/>
                      <a:pt x="518" y="160"/>
                      <a:pt x="515" y="159"/>
                    </a:cubicBezTo>
                    <a:cubicBezTo>
                      <a:pt x="512" y="158"/>
                      <a:pt x="509" y="157"/>
                      <a:pt x="507" y="160"/>
                    </a:cubicBezTo>
                    <a:cubicBezTo>
                      <a:pt x="506" y="164"/>
                      <a:pt x="503" y="167"/>
                      <a:pt x="506" y="171"/>
                    </a:cubicBezTo>
                    <a:cubicBezTo>
                      <a:pt x="507" y="171"/>
                      <a:pt x="507" y="172"/>
                      <a:pt x="507" y="174"/>
                    </a:cubicBezTo>
                    <a:cubicBezTo>
                      <a:pt x="501" y="172"/>
                      <a:pt x="496" y="171"/>
                      <a:pt x="490" y="170"/>
                    </a:cubicBezTo>
                    <a:cubicBezTo>
                      <a:pt x="490" y="170"/>
                      <a:pt x="489" y="168"/>
                      <a:pt x="489" y="168"/>
                    </a:cubicBezTo>
                    <a:cubicBezTo>
                      <a:pt x="488" y="164"/>
                      <a:pt x="488" y="161"/>
                      <a:pt x="487" y="158"/>
                    </a:cubicBezTo>
                    <a:cubicBezTo>
                      <a:pt x="486" y="153"/>
                      <a:pt x="484" y="148"/>
                      <a:pt x="483" y="143"/>
                    </a:cubicBezTo>
                    <a:cubicBezTo>
                      <a:pt x="483" y="138"/>
                      <a:pt x="482" y="138"/>
                      <a:pt x="478" y="138"/>
                    </a:cubicBezTo>
                    <a:cubicBezTo>
                      <a:pt x="475" y="138"/>
                      <a:pt x="472" y="137"/>
                      <a:pt x="469" y="136"/>
                    </a:cubicBezTo>
                    <a:cubicBezTo>
                      <a:pt x="456" y="131"/>
                      <a:pt x="443" y="126"/>
                      <a:pt x="430" y="120"/>
                    </a:cubicBezTo>
                    <a:cubicBezTo>
                      <a:pt x="411" y="112"/>
                      <a:pt x="391" y="104"/>
                      <a:pt x="371" y="96"/>
                    </a:cubicBezTo>
                    <a:cubicBezTo>
                      <a:pt x="367" y="94"/>
                      <a:pt x="363" y="92"/>
                      <a:pt x="360" y="88"/>
                    </a:cubicBezTo>
                    <a:cubicBezTo>
                      <a:pt x="360" y="87"/>
                      <a:pt x="358" y="87"/>
                      <a:pt x="357" y="87"/>
                    </a:cubicBezTo>
                    <a:cubicBezTo>
                      <a:pt x="352" y="88"/>
                      <a:pt x="348" y="86"/>
                      <a:pt x="343" y="84"/>
                    </a:cubicBezTo>
                    <a:cubicBezTo>
                      <a:pt x="330" y="78"/>
                      <a:pt x="316" y="73"/>
                      <a:pt x="303" y="67"/>
                    </a:cubicBezTo>
                    <a:cubicBezTo>
                      <a:pt x="289" y="61"/>
                      <a:pt x="276" y="56"/>
                      <a:pt x="262" y="50"/>
                    </a:cubicBezTo>
                    <a:cubicBezTo>
                      <a:pt x="257" y="48"/>
                      <a:pt x="251" y="46"/>
                      <a:pt x="247" y="41"/>
                    </a:cubicBezTo>
                    <a:cubicBezTo>
                      <a:pt x="247" y="40"/>
                      <a:pt x="246" y="40"/>
                      <a:pt x="245" y="40"/>
                    </a:cubicBezTo>
                    <a:cubicBezTo>
                      <a:pt x="237" y="41"/>
                      <a:pt x="230" y="37"/>
                      <a:pt x="223" y="34"/>
                    </a:cubicBezTo>
                    <a:cubicBezTo>
                      <a:pt x="212" y="30"/>
                      <a:pt x="202" y="25"/>
                      <a:pt x="191" y="20"/>
                    </a:cubicBezTo>
                    <a:cubicBezTo>
                      <a:pt x="175" y="14"/>
                      <a:pt x="160" y="8"/>
                      <a:pt x="145" y="1"/>
                    </a:cubicBezTo>
                    <a:cubicBezTo>
                      <a:pt x="141" y="0"/>
                      <a:pt x="139" y="0"/>
                      <a:pt x="136" y="1"/>
                    </a:cubicBezTo>
                    <a:cubicBezTo>
                      <a:pt x="132" y="3"/>
                      <a:pt x="129" y="4"/>
                      <a:pt x="125" y="6"/>
                    </a:cubicBezTo>
                    <a:cubicBezTo>
                      <a:pt x="115" y="9"/>
                      <a:pt x="104" y="13"/>
                      <a:pt x="94" y="16"/>
                    </a:cubicBezTo>
                    <a:cubicBezTo>
                      <a:pt x="83" y="20"/>
                      <a:pt x="71" y="24"/>
                      <a:pt x="59" y="28"/>
                    </a:cubicBezTo>
                    <a:cubicBezTo>
                      <a:pt x="47" y="32"/>
                      <a:pt x="35" y="37"/>
                      <a:pt x="23" y="41"/>
                    </a:cubicBezTo>
                    <a:cubicBezTo>
                      <a:pt x="18" y="42"/>
                      <a:pt x="14" y="44"/>
                      <a:pt x="10" y="45"/>
                    </a:cubicBezTo>
                    <a:cubicBezTo>
                      <a:pt x="8" y="45"/>
                      <a:pt x="7" y="44"/>
                      <a:pt x="5" y="44"/>
                    </a:cubicBezTo>
                    <a:cubicBezTo>
                      <a:pt x="4" y="44"/>
                      <a:pt x="3" y="43"/>
                      <a:pt x="2" y="44"/>
                    </a:cubicBezTo>
                    <a:cubicBezTo>
                      <a:pt x="1" y="45"/>
                      <a:pt x="0" y="47"/>
                      <a:pt x="0" y="48"/>
                    </a:cubicBezTo>
                    <a:cubicBezTo>
                      <a:pt x="1" y="49"/>
                      <a:pt x="3" y="51"/>
                      <a:pt x="5" y="52"/>
                    </a:cubicBezTo>
                    <a:close/>
                  </a:path>
                </a:pathLst>
              </a:custGeom>
              <a:solidFill>
                <a:srgbClr val="80D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</p:grpSp>
        <p:sp>
          <p:nvSpPr>
            <p:cNvPr id="117" name="Rectangle 115"/>
            <p:cNvSpPr>
              <a:spLocks noChangeArrowheads="1"/>
            </p:cNvSpPr>
            <p:nvPr/>
          </p:nvSpPr>
          <p:spPr bwMode="auto">
            <a:xfrm>
              <a:off x="3716977" y="410579"/>
              <a:ext cx="5284519" cy="10800"/>
            </a:xfrm>
            <a:prstGeom prst="rect">
              <a:avLst/>
            </a:prstGeom>
            <a:solidFill>
              <a:srgbClr val="97BBCD"/>
            </a:solidFill>
            <a:ln>
              <a:noFill/>
            </a:ln>
          </p:spPr>
          <p:txBody>
            <a:bodyPr vert="horz" wrap="square" lIns="104255" tIns="52128" rIns="104255" bIns="52128" numCol="1" anchor="t" anchorCtr="0" compatLnSpc="1">
              <a:prstTxWarp prst="textNoShape">
                <a:avLst/>
              </a:prstTxWarp>
            </a:bodyPr>
            <a:lstStyle/>
            <a:p>
              <a:endParaRPr lang="ru-RU" sz="2394"/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800100" y="30675"/>
            <a:ext cx="881768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Земельный надзор (как делать нужно)</a:t>
            </a:r>
            <a:endParaRPr lang="ru-RU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" name="Скругленный прямоугольник 11"/>
          <p:cNvSpPr/>
          <p:nvPr/>
        </p:nvSpPr>
        <p:spPr>
          <a:xfrm>
            <a:off x="1316564" y="777180"/>
            <a:ext cx="5610016" cy="1021556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A2D0B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numCol="1" rtlCol="0" anchor="ctr">
            <a:spAutoFit/>
          </a:bodyPr>
          <a:lstStyle/>
          <a:p>
            <a:r>
              <a:rPr lang="ru-RU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Правоустанавливающий документ на землепользование (свидетельство о праве собственности, договор аренды и т.п.)</a:t>
            </a:r>
            <a:endParaRPr lang="ru-RU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" name="Скругленный прямоугольник 15"/>
          <p:cNvSpPr/>
          <p:nvPr/>
        </p:nvSpPr>
        <p:spPr>
          <a:xfrm>
            <a:off x="1882140" y="2253467"/>
            <a:ext cx="5379720" cy="408623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A2D0B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numCol="1" rtlCol="0" anchor="ctr">
            <a:spAutoFit/>
          </a:bodyPr>
          <a:lstStyle/>
          <a:p>
            <a:r>
              <a:rPr lang="ru-RU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Кадастровый паспорт земельного участка</a:t>
            </a:r>
            <a:endParaRPr lang="ru-RU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" name="Параллелограмм 21"/>
          <p:cNvSpPr/>
          <p:nvPr/>
        </p:nvSpPr>
        <p:spPr>
          <a:xfrm>
            <a:off x="8643465" y="30675"/>
            <a:ext cx="487680" cy="206090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8902" tIns="59452" rIns="118902" bIns="59452" rtlCol="0" anchor="ctr"/>
          <a:lstStyle/>
          <a:p>
            <a:pPr algn="ctr"/>
            <a:r>
              <a:rPr lang="ru-RU" sz="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15</a:t>
            </a:r>
            <a:endParaRPr lang="ru-RU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3" name="Группа 76"/>
          <p:cNvGrpSpPr>
            <a:grpSpLocks/>
          </p:cNvGrpSpPr>
          <p:nvPr/>
        </p:nvGrpSpPr>
        <p:grpSpPr bwMode="auto">
          <a:xfrm>
            <a:off x="2076993" y="3250678"/>
            <a:ext cx="753913" cy="735493"/>
            <a:chOff x="2372471" y="1881511"/>
            <a:chExt cx="792163" cy="773112"/>
          </a:xfrm>
        </p:grpSpPr>
        <p:grpSp>
          <p:nvGrpSpPr>
            <p:cNvPr id="24" name="Группа 23"/>
            <p:cNvGrpSpPr/>
            <p:nvPr/>
          </p:nvGrpSpPr>
          <p:grpSpPr>
            <a:xfrm>
              <a:off x="2632769" y="2003047"/>
              <a:ext cx="324188" cy="424245"/>
              <a:chOff x="1508125" y="2543175"/>
              <a:chExt cx="385763" cy="504825"/>
            </a:xfrm>
            <a:solidFill>
              <a:srgbClr val="259B85"/>
            </a:solidFill>
          </p:grpSpPr>
          <p:sp>
            <p:nvSpPr>
              <p:cNvPr id="29" name="Freeform 1261"/>
              <p:cNvSpPr>
                <a:spLocks/>
              </p:cNvSpPr>
              <p:nvPr/>
            </p:nvSpPr>
            <p:spPr bwMode="auto">
              <a:xfrm>
                <a:off x="1508125" y="2543175"/>
                <a:ext cx="171450" cy="176213"/>
              </a:xfrm>
              <a:custGeom>
                <a:avLst/>
                <a:gdLst>
                  <a:gd name="T0" fmla="*/ 478 w 478"/>
                  <a:gd name="T1" fmla="*/ 486 h 486"/>
                  <a:gd name="T2" fmla="*/ 478 w 478"/>
                  <a:gd name="T3" fmla="*/ 0 h 486"/>
                  <a:gd name="T4" fmla="*/ 466 w 478"/>
                  <a:gd name="T5" fmla="*/ 0 h 486"/>
                  <a:gd name="T6" fmla="*/ 385 w 478"/>
                  <a:gd name="T7" fmla="*/ 45 h 486"/>
                  <a:gd name="T8" fmla="*/ 354 w 478"/>
                  <a:gd name="T9" fmla="*/ 73 h 486"/>
                  <a:gd name="T10" fmla="*/ 50 w 478"/>
                  <a:gd name="T11" fmla="*/ 377 h 486"/>
                  <a:gd name="T12" fmla="*/ 45 w 478"/>
                  <a:gd name="T13" fmla="*/ 382 h 486"/>
                  <a:gd name="T14" fmla="*/ 0 w 478"/>
                  <a:gd name="T15" fmla="*/ 471 h 486"/>
                  <a:gd name="T16" fmla="*/ 0 w 478"/>
                  <a:gd name="T17" fmla="*/ 486 h 486"/>
                  <a:gd name="T18" fmla="*/ 66 w 478"/>
                  <a:gd name="T19" fmla="*/ 486 h 486"/>
                  <a:gd name="T20" fmla="*/ 478 w 478"/>
                  <a:gd name="T21" fmla="*/ 486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8" h="486">
                    <a:moveTo>
                      <a:pt x="478" y="486"/>
                    </a:moveTo>
                    <a:lnTo>
                      <a:pt x="478" y="0"/>
                    </a:lnTo>
                    <a:lnTo>
                      <a:pt x="466" y="0"/>
                    </a:lnTo>
                    <a:cubicBezTo>
                      <a:pt x="448" y="3"/>
                      <a:pt x="417" y="13"/>
                      <a:pt x="385" y="45"/>
                    </a:cubicBezTo>
                    <a:cubicBezTo>
                      <a:pt x="375" y="54"/>
                      <a:pt x="364" y="64"/>
                      <a:pt x="354" y="73"/>
                    </a:cubicBezTo>
                    <a:lnTo>
                      <a:pt x="50" y="377"/>
                    </a:lnTo>
                    <a:cubicBezTo>
                      <a:pt x="48" y="379"/>
                      <a:pt x="47" y="380"/>
                      <a:pt x="45" y="382"/>
                    </a:cubicBezTo>
                    <a:cubicBezTo>
                      <a:pt x="8" y="420"/>
                      <a:pt x="1" y="456"/>
                      <a:pt x="0" y="471"/>
                    </a:cubicBezTo>
                    <a:lnTo>
                      <a:pt x="0" y="486"/>
                    </a:lnTo>
                    <a:lnTo>
                      <a:pt x="66" y="486"/>
                    </a:lnTo>
                    <a:lnTo>
                      <a:pt x="478" y="486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+mn-lt"/>
                  <a:cs typeface="+mn-cs"/>
                </a:endParaRPr>
              </a:p>
            </p:txBody>
          </p:sp>
          <p:sp>
            <p:nvSpPr>
              <p:cNvPr id="30" name="Freeform 1262"/>
              <p:cNvSpPr>
                <a:spLocks noEditPoints="1"/>
              </p:cNvSpPr>
              <p:nvPr/>
            </p:nvSpPr>
            <p:spPr bwMode="auto">
              <a:xfrm>
                <a:off x="1508125" y="2543175"/>
                <a:ext cx="385763" cy="504825"/>
              </a:xfrm>
              <a:custGeom>
                <a:avLst/>
                <a:gdLst>
                  <a:gd name="T0" fmla="*/ 976 w 1072"/>
                  <a:gd name="T1" fmla="*/ 0 h 1400"/>
                  <a:gd name="T2" fmla="*/ 518 w 1072"/>
                  <a:gd name="T3" fmla="*/ 0 h 1400"/>
                  <a:gd name="T4" fmla="*/ 518 w 1072"/>
                  <a:gd name="T5" fmla="*/ 16 h 1400"/>
                  <a:gd name="T6" fmla="*/ 518 w 1072"/>
                  <a:gd name="T7" fmla="*/ 66 h 1400"/>
                  <a:gd name="T8" fmla="*/ 518 w 1072"/>
                  <a:gd name="T9" fmla="*/ 527 h 1400"/>
                  <a:gd name="T10" fmla="*/ 302 w 1072"/>
                  <a:gd name="T11" fmla="*/ 527 h 1400"/>
                  <a:gd name="T12" fmla="*/ 43 w 1072"/>
                  <a:gd name="T13" fmla="*/ 527 h 1400"/>
                  <a:gd name="T14" fmla="*/ 0 w 1072"/>
                  <a:gd name="T15" fmla="*/ 527 h 1400"/>
                  <a:gd name="T16" fmla="*/ 0 w 1072"/>
                  <a:gd name="T17" fmla="*/ 1102 h 1400"/>
                  <a:gd name="T18" fmla="*/ 0 w 1072"/>
                  <a:gd name="T19" fmla="*/ 1245 h 1400"/>
                  <a:gd name="T20" fmla="*/ 0 w 1072"/>
                  <a:gd name="T21" fmla="*/ 1303 h 1400"/>
                  <a:gd name="T22" fmla="*/ 95 w 1072"/>
                  <a:gd name="T23" fmla="*/ 1400 h 1400"/>
                  <a:gd name="T24" fmla="*/ 976 w 1072"/>
                  <a:gd name="T25" fmla="*/ 1400 h 1400"/>
                  <a:gd name="T26" fmla="*/ 1071 w 1072"/>
                  <a:gd name="T27" fmla="*/ 1310 h 1400"/>
                  <a:gd name="T28" fmla="*/ 1072 w 1072"/>
                  <a:gd name="T29" fmla="*/ 1277 h 1400"/>
                  <a:gd name="T30" fmla="*/ 1072 w 1072"/>
                  <a:gd name="T31" fmla="*/ 1251 h 1400"/>
                  <a:gd name="T32" fmla="*/ 1072 w 1072"/>
                  <a:gd name="T33" fmla="*/ 1248 h 1400"/>
                  <a:gd name="T34" fmla="*/ 1072 w 1072"/>
                  <a:gd name="T35" fmla="*/ 494 h 1400"/>
                  <a:gd name="T36" fmla="*/ 1072 w 1072"/>
                  <a:gd name="T37" fmla="*/ 464 h 1400"/>
                  <a:gd name="T38" fmla="*/ 1072 w 1072"/>
                  <a:gd name="T39" fmla="*/ 442 h 1400"/>
                  <a:gd name="T40" fmla="*/ 1072 w 1072"/>
                  <a:gd name="T41" fmla="*/ 431 h 1400"/>
                  <a:gd name="T42" fmla="*/ 1072 w 1072"/>
                  <a:gd name="T43" fmla="*/ 97 h 1400"/>
                  <a:gd name="T44" fmla="*/ 976 w 1072"/>
                  <a:gd name="T45" fmla="*/ 0 h 1400"/>
                  <a:gd name="T46" fmla="*/ 624 w 1072"/>
                  <a:gd name="T47" fmla="*/ 198 h 1400"/>
                  <a:gd name="T48" fmla="*/ 624 w 1072"/>
                  <a:gd name="T49" fmla="*/ 198 h 1400"/>
                  <a:gd name="T50" fmla="*/ 941 w 1072"/>
                  <a:gd name="T51" fmla="*/ 198 h 1400"/>
                  <a:gd name="T52" fmla="*/ 941 w 1072"/>
                  <a:gd name="T53" fmla="*/ 260 h 1400"/>
                  <a:gd name="T54" fmla="*/ 624 w 1072"/>
                  <a:gd name="T55" fmla="*/ 260 h 1400"/>
                  <a:gd name="T56" fmla="*/ 624 w 1072"/>
                  <a:gd name="T57" fmla="*/ 198 h 1400"/>
                  <a:gd name="T58" fmla="*/ 624 w 1072"/>
                  <a:gd name="T59" fmla="*/ 376 h 1400"/>
                  <a:gd name="T60" fmla="*/ 624 w 1072"/>
                  <a:gd name="T61" fmla="*/ 376 h 1400"/>
                  <a:gd name="T62" fmla="*/ 941 w 1072"/>
                  <a:gd name="T63" fmla="*/ 376 h 1400"/>
                  <a:gd name="T64" fmla="*/ 941 w 1072"/>
                  <a:gd name="T65" fmla="*/ 437 h 1400"/>
                  <a:gd name="T66" fmla="*/ 624 w 1072"/>
                  <a:gd name="T67" fmla="*/ 437 h 1400"/>
                  <a:gd name="T68" fmla="*/ 624 w 1072"/>
                  <a:gd name="T69" fmla="*/ 376 h 1400"/>
                  <a:gd name="T70" fmla="*/ 666 w 1072"/>
                  <a:gd name="T71" fmla="*/ 1192 h 1400"/>
                  <a:gd name="T72" fmla="*/ 666 w 1072"/>
                  <a:gd name="T73" fmla="*/ 1192 h 1400"/>
                  <a:gd name="T74" fmla="*/ 116 w 1072"/>
                  <a:gd name="T75" fmla="*/ 1192 h 1400"/>
                  <a:gd name="T76" fmla="*/ 116 w 1072"/>
                  <a:gd name="T77" fmla="*/ 1130 h 1400"/>
                  <a:gd name="T78" fmla="*/ 666 w 1072"/>
                  <a:gd name="T79" fmla="*/ 1130 h 1400"/>
                  <a:gd name="T80" fmla="*/ 666 w 1072"/>
                  <a:gd name="T81" fmla="*/ 1192 h 1400"/>
                  <a:gd name="T82" fmla="*/ 666 w 1072"/>
                  <a:gd name="T83" fmla="*/ 1009 h 1400"/>
                  <a:gd name="T84" fmla="*/ 666 w 1072"/>
                  <a:gd name="T85" fmla="*/ 1009 h 1400"/>
                  <a:gd name="T86" fmla="*/ 116 w 1072"/>
                  <a:gd name="T87" fmla="*/ 1009 h 1400"/>
                  <a:gd name="T88" fmla="*/ 116 w 1072"/>
                  <a:gd name="T89" fmla="*/ 948 h 1400"/>
                  <a:gd name="T90" fmla="*/ 666 w 1072"/>
                  <a:gd name="T91" fmla="*/ 948 h 1400"/>
                  <a:gd name="T92" fmla="*/ 666 w 1072"/>
                  <a:gd name="T93" fmla="*/ 1009 h 1400"/>
                  <a:gd name="T94" fmla="*/ 666 w 1072"/>
                  <a:gd name="T95" fmla="*/ 827 h 1400"/>
                  <a:gd name="T96" fmla="*/ 666 w 1072"/>
                  <a:gd name="T97" fmla="*/ 827 h 1400"/>
                  <a:gd name="T98" fmla="*/ 116 w 1072"/>
                  <a:gd name="T99" fmla="*/ 827 h 1400"/>
                  <a:gd name="T100" fmla="*/ 116 w 1072"/>
                  <a:gd name="T101" fmla="*/ 765 h 1400"/>
                  <a:gd name="T102" fmla="*/ 666 w 1072"/>
                  <a:gd name="T103" fmla="*/ 765 h 1400"/>
                  <a:gd name="T104" fmla="*/ 666 w 1072"/>
                  <a:gd name="T105" fmla="*/ 827 h 1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72" h="1400">
                    <a:moveTo>
                      <a:pt x="976" y="0"/>
                    </a:moveTo>
                    <a:lnTo>
                      <a:pt x="518" y="0"/>
                    </a:lnTo>
                    <a:lnTo>
                      <a:pt x="518" y="16"/>
                    </a:lnTo>
                    <a:lnTo>
                      <a:pt x="518" y="66"/>
                    </a:lnTo>
                    <a:lnTo>
                      <a:pt x="518" y="527"/>
                    </a:lnTo>
                    <a:lnTo>
                      <a:pt x="302" y="527"/>
                    </a:lnTo>
                    <a:lnTo>
                      <a:pt x="43" y="527"/>
                    </a:lnTo>
                    <a:lnTo>
                      <a:pt x="0" y="527"/>
                    </a:lnTo>
                    <a:lnTo>
                      <a:pt x="0" y="1102"/>
                    </a:lnTo>
                    <a:lnTo>
                      <a:pt x="0" y="1245"/>
                    </a:lnTo>
                    <a:lnTo>
                      <a:pt x="0" y="1303"/>
                    </a:lnTo>
                    <a:cubicBezTo>
                      <a:pt x="0" y="1356"/>
                      <a:pt x="42" y="1400"/>
                      <a:pt x="95" y="1400"/>
                    </a:cubicBezTo>
                    <a:lnTo>
                      <a:pt x="976" y="1400"/>
                    </a:lnTo>
                    <a:cubicBezTo>
                      <a:pt x="1026" y="1400"/>
                      <a:pt x="1067" y="1360"/>
                      <a:pt x="1071" y="1310"/>
                    </a:cubicBezTo>
                    <a:lnTo>
                      <a:pt x="1072" y="1277"/>
                    </a:lnTo>
                    <a:lnTo>
                      <a:pt x="1072" y="1251"/>
                    </a:lnTo>
                    <a:lnTo>
                      <a:pt x="1072" y="1248"/>
                    </a:lnTo>
                    <a:lnTo>
                      <a:pt x="1072" y="494"/>
                    </a:lnTo>
                    <a:lnTo>
                      <a:pt x="1072" y="464"/>
                    </a:lnTo>
                    <a:lnTo>
                      <a:pt x="1072" y="442"/>
                    </a:lnTo>
                    <a:lnTo>
                      <a:pt x="1072" y="431"/>
                    </a:lnTo>
                    <a:lnTo>
                      <a:pt x="1072" y="97"/>
                    </a:lnTo>
                    <a:cubicBezTo>
                      <a:pt x="1072" y="43"/>
                      <a:pt x="1029" y="0"/>
                      <a:pt x="976" y="0"/>
                    </a:cubicBezTo>
                    <a:close/>
                    <a:moveTo>
                      <a:pt x="624" y="198"/>
                    </a:moveTo>
                    <a:lnTo>
                      <a:pt x="624" y="198"/>
                    </a:lnTo>
                    <a:lnTo>
                      <a:pt x="941" y="198"/>
                    </a:lnTo>
                    <a:lnTo>
                      <a:pt x="941" y="260"/>
                    </a:lnTo>
                    <a:lnTo>
                      <a:pt x="624" y="260"/>
                    </a:lnTo>
                    <a:lnTo>
                      <a:pt x="624" y="198"/>
                    </a:lnTo>
                    <a:close/>
                    <a:moveTo>
                      <a:pt x="624" y="376"/>
                    </a:moveTo>
                    <a:lnTo>
                      <a:pt x="624" y="376"/>
                    </a:lnTo>
                    <a:lnTo>
                      <a:pt x="941" y="376"/>
                    </a:lnTo>
                    <a:lnTo>
                      <a:pt x="941" y="437"/>
                    </a:lnTo>
                    <a:lnTo>
                      <a:pt x="624" y="437"/>
                    </a:lnTo>
                    <a:lnTo>
                      <a:pt x="624" y="376"/>
                    </a:lnTo>
                    <a:close/>
                    <a:moveTo>
                      <a:pt x="666" y="1192"/>
                    </a:moveTo>
                    <a:lnTo>
                      <a:pt x="666" y="1192"/>
                    </a:lnTo>
                    <a:lnTo>
                      <a:pt x="116" y="1192"/>
                    </a:lnTo>
                    <a:lnTo>
                      <a:pt x="116" y="1130"/>
                    </a:lnTo>
                    <a:lnTo>
                      <a:pt x="666" y="1130"/>
                    </a:lnTo>
                    <a:lnTo>
                      <a:pt x="666" y="1192"/>
                    </a:lnTo>
                    <a:close/>
                    <a:moveTo>
                      <a:pt x="666" y="1009"/>
                    </a:moveTo>
                    <a:lnTo>
                      <a:pt x="666" y="1009"/>
                    </a:lnTo>
                    <a:lnTo>
                      <a:pt x="116" y="1009"/>
                    </a:lnTo>
                    <a:lnTo>
                      <a:pt x="116" y="948"/>
                    </a:lnTo>
                    <a:lnTo>
                      <a:pt x="666" y="948"/>
                    </a:lnTo>
                    <a:lnTo>
                      <a:pt x="666" y="1009"/>
                    </a:lnTo>
                    <a:close/>
                    <a:moveTo>
                      <a:pt x="666" y="827"/>
                    </a:moveTo>
                    <a:lnTo>
                      <a:pt x="666" y="827"/>
                    </a:lnTo>
                    <a:lnTo>
                      <a:pt x="116" y="827"/>
                    </a:lnTo>
                    <a:lnTo>
                      <a:pt x="116" y="765"/>
                    </a:lnTo>
                    <a:lnTo>
                      <a:pt x="666" y="765"/>
                    </a:lnTo>
                    <a:lnTo>
                      <a:pt x="666" y="827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+mn-lt"/>
                  <a:cs typeface="+mn-cs"/>
                </a:endParaRPr>
              </a:p>
            </p:txBody>
          </p:sp>
        </p:grpSp>
        <p:grpSp>
          <p:nvGrpSpPr>
            <p:cNvPr id="25" name="Группа 78"/>
            <p:cNvGrpSpPr>
              <a:grpSpLocks/>
            </p:cNvGrpSpPr>
            <p:nvPr/>
          </p:nvGrpSpPr>
          <p:grpSpPr bwMode="auto">
            <a:xfrm>
              <a:off x="2372471" y="1881511"/>
              <a:ext cx="792163" cy="773112"/>
              <a:chOff x="10281436" y="88337"/>
              <a:chExt cx="792163" cy="773112"/>
            </a:xfrm>
          </p:grpSpPr>
          <p:sp>
            <p:nvSpPr>
              <p:cNvPr id="26" name="AutoShape 4"/>
              <p:cNvSpPr>
                <a:spLocks noChangeAspect="1" noChangeArrowheads="1" noTextEdit="1"/>
              </p:cNvSpPr>
              <p:nvPr/>
            </p:nvSpPr>
            <p:spPr bwMode="auto">
              <a:xfrm>
                <a:off x="10281436" y="143899"/>
                <a:ext cx="792163" cy="7175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" name="Freeform 6"/>
              <p:cNvSpPr>
                <a:spLocks/>
              </p:cNvSpPr>
              <p:nvPr/>
            </p:nvSpPr>
            <p:spPr bwMode="auto">
              <a:xfrm>
                <a:off x="10289374" y="342337"/>
                <a:ext cx="233363" cy="195263"/>
              </a:xfrm>
              <a:custGeom>
                <a:avLst/>
                <a:gdLst>
                  <a:gd name="T0" fmla="*/ 115747 w 1248"/>
                  <a:gd name="T1" fmla="*/ 0 h 1026"/>
                  <a:gd name="T2" fmla="*/ 0 w 1248"/>
                  <a:gd name="T3" fmla="*/ 195263 h 1026"/>
                  <a:gd name="T4" fmla="*/ 233363 w 1248"/>
                  <a:gd name="T5" fmla="*/ 193931 h 1026"/>
                  <a:gd name="T6" fmla="*/ 115747 w 1248"/>
                  <a:gd name="T7" fmla="*/ 0 h 102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48"/>
                  <a:gd name="T13" fmla="*/ 0 h 1026"/>
                  <a:gd name="T14" fmla="*/ 1248 w 1248"/>
                  <a:gd name="T15" fmla="*/ 1026 h 102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48" h="1026">
                    <a:moveTo>
                      <a:pt x="619" y="0"/>
                    </a:moveTo>
                    <a:lnTo>
                      <a:pt x="0" y="1026"/>
                    </a:lnTo>
                    <a:lnTo>
                      <a:pt x="1248" y="1019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rgbClr val="259B8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" name="Freeform 7"/>
              <p:cNvSpPr>
                <a:spLocks/>
              </p:cNvSpPr>
              <p:nvPr/>
            </p:nvSpPr>
            <p:spPr bwMode="auto">
              <a:xfrm>
                <a:off x="10384624" y="88337"/>
                <a:ext cx="682625" cy="701675"/>
              </a:xfrm>
              <a:custGeom>
                <a:avLst/>
                <a:gdLst>
                  <a:gd name="T0" fmla="*/ 337286 w 3645"/>
                  <a:gd name="T1" fmla="*/ 0 h 3688"/>
                  <a:gd name="T2" fmla="*/ 20039 w 3645"/>
                  <a:gd name="T3" fmla="*/ 211949 h 3688"/>
                  <a:gd name="T4" fmla="*/ 78844 w 3645"/>
                  <a:gd name="T5" fmla="*/ 211949 h 3688"/>
                  <a:gd name="T6" fmla="*/ 335226 w 3645"/>
                  <a:gd name="T7" fmla="*/ 54034 h 3688"/>
                  <a:gd name="T8" fmla="*/ 629438 w 3645"/>
                  <a:gd name="T9" fmla="*/ 348745 h 3688"/>
                  <a:gd name="T10" fmla="*/ 339346 w 3645"/>
                  <a:gd name="T11" fmla="*/ 647641 h 3688"/>
                  <a:gd name="T12" fmla="*/ 54498 w 3645"/>
                  <a:gd name="T13" fmla="*/ 426370 h 3688"/>
                  <a:gd name="T14" fmla="*/ 0 w 3645"/>
                  <a:gd name="T15" fmla="*/ 426370 h 3688"/>
                  <a:gd name="T16" fmla="*/ 337286 w 3645"/>
                  <a:gd name="T17" fmla="*/ 701675 h 3688"/>
                  <a:gd name="T18" fmla="*/ 682625 w 3645"/>
                  <a:gd name="T19" fmla="*/ 350838 h 3688"/>
                  <a:gd name="T20" fmla="*/ 337286 w 3645"/>
                  <a:gd name="T21" fmla="*/ 0 h 368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45"/>
                  <a:gd name="T34" fmla="*/ 0 h 3688"/>
                  <a:gd name="T35" fmla="*/ 3645 w 3645"/>
                  <a:gd name="T36" fmla="*/ 3688 h 368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45" h="3688">
                    <a:moveTo>
                      <a:pt x="1801" y="0"/>
                    </a:moveTo>
                    <a:cubicBezTo>
                      <a:pt x="1042" y="0"/>
                      <a:pt x="390" y="459"/>
                      <a:pt x="107" y="1114"/>
                    </a:cubicBezTo>
                    <a:lnTo>
                      <a:pt x="421" y="1114"/>
                    </a:lnTo>
                    <a:cubicBezTo>
                      <a:pt x="682" y="624"/>
                      <a:pt x="1196" y="288"/>
                      <a:pt x="1790" y="284"/>
                    </a:cubicBezTo>
                    <a:cubicBezTo>
                      <a:pt x="2652" y="278"/>
                      <a:pt x="3355" y="972"/>
                      <a:pt x="3361" y="1833"/>
                    </a:cubicBezTo>
                    <a:cubicBezTo>
                      <a:pt x="3367" y="2695"/>
                      <a:pt x="2673" y="3399"/>
                      <a:pt x="1812" y="3404"/>
                    </a:cubicBezTo>
                    <a:cubicBezTo>
                      <a:pt x="1083" y="3409"/>
                      <a:pt x="468" y="2915"/>
                      <a:pt x="291" y="2241"/>
                    </a:cubicBezTo>
                    <a:lnTo>
                      <a:pt x="0" y="2241"/>
                    </a:lnTo>
                    <a:cubicBezTo>
                      <a:pt x="182" y="3069"/>
                      <a:pt x="919" y="3688"/>
                      <a:pt x="1801" y="3688"/>
                    </a:cubicBezTo>
                    <a:cubicBezTo>
                      <a:pt x="2819" y="3688"/>
                      <a:pt x="3645" y="2863"/>
                      <a:pt x="3645" y="1844"/>
                    </a:cubicBezTo>
                    <a:cubicBezTo>
                      <a:pt x="3645" y="826"/>
                      <a:pt x="2819" y="0"/>
                      <a:pt x="1801" y="0"/>
                    </a:cubicBezTo>
                    <a:close/>
                  </a:path>
                </a:pathLst>
              </a:custGeom>
              <a:solidFill>
                <a:srgbClr val="259B8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31" name="Группа 30"/>
          <p:cNvGrpSpPr/>
          <p:nvPr/>
        </p:nvGrpSpPr>
        <p:grpSpPr>
          <a:xfrm>
            <a:off x="934911" y="2351464"/>
            <a:ext cx="554416" cy="676859"/>
            <a:chOff x="295275" y="4060825"/>
            <a:chExt cx="430213" cy="498475"/>
          </a:xfrm>
        </p:grpSpPr>
        <p:sp>
          <p:nvSpPr>
            <p:cNvPr id="32" name="Овал 31"/>
            <p:cNvSpPr/>
            <p:nvPr/>
          </p:nvSpPr>
          <p:spPr>
            <a:xfrm>
              <a:off x="295275" y="4060825"/>
              <a:ext cx="261938" cy="241300"/>
            </a:xfrm>
            <a:prstGeom prst="ellipse">
              <a:avLst/>
            </a:prstGeom>
            <a:solidFill>
              <a:srgbClr val="259B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3" name="Freeform 1287"/>
            <p:cNvSpPr>
              <a:spLocks noEditPoints="1"/>
            </p:cNvSpPr>
            <p:nvPr/>
          </p:nvSpPr>
          <p:spPr bwMode="auto">
            <a:xfrm>
              <a:off x="341313" y="4092575"/>
              <a:ext cx="384175" cy="466725"/>
            </a:xfrm>
            <a:custGeom>
              <a:avLst/>
              <a:gdLst>
                <a:gd name="T0" fmla="*/ 229558 w 1068"/>
                <a:gd name="T1" fmla="*/ 89598 h 1396"/>
                <a:gd name="T2" fmla="*/ 0 w 1068"/>
                <a:gd name="T3" fmla="*/ 367417 h 1396"/>
                <a:gd name="T4" fmla="*/ 34289 w 1068"/>
                <a:gd name="T5" fmla="*/ 466710 h 1396"/>
                <a:gd name="T6" fmla="*/ 385485 w 1068"/>
                <a:gd name="T7" fmla="*/ 426592 h 1396"/>
                <a:gd name="T8" fmla="*/ 385485 w 1068"/>
                <a:gd name="T9" fmla="*/ 416228 h 1396"/>
                <a:gd name="T10" fmla="*/ 385485 w 1068"/>
                <a:gd name="T11" fmla="*/ 147435 h 1396"/>
                <a:gd name="T12" fmla="*/ 350835 w 1068"/>
                <a:gd name="T13" fmla="*/ 0 h 1396"/>
                <a:gd name="T14" fmla="*/ 302469 w 1068"/>
                <a:gd name="T15" fmla="*/ 277151 h 1396"/>
                <a:gd name="T16" fmla="*/ 295972 w 1068"/>
                <a:gd name="T17" fmla="*/ 278822 h 1396"/>
                <a:gd name="T18" fmla="*/ 294528 w 1068"/>
                <a:gd name="T19" fmla="*/ 282834 h 1396"/>
                <a:gd name="T20" fmla="*/ 286948 w 1068"/>
                <a:gd name="T21" fmla="*/ 280828 h 1396"/>
                <a:gd name="T22" fmla="*/ 279729 w 1068"/>
                <a:gd name="T23" fmla="*/ 282834 h 1396"/>
                <a:gd name="T24" fmla="*/ 277925 w 1068"/>
                <a:gd name="T25" fmla="*/ 278822 h 1396"/>
                <a:gd name="T26" fmla="*/ 271428 w 1068"/>
                <a:gd name="T27" fmla="*/ 277151 h 1396"/>
                <a:gd name="T28" fmla="*/ 271428 w 1068"/>
                <a:gd name="T29" fmla="*/ 272470 h 1396"/>
                <a:gd name="T30" fmla="*/ 269623 w 1068"/>
                <a:gd name="T31" fmla="*/ 267121 h 1396"/>
                <a:gd name="T32" fmla="*/ 267457 w 1068"/>
                <a:gd name="T33" fmla="*/ 263444 h 1396"/>
                <a:gd name="T34" fmla="*/ 271428 w 1068"/>
                <a:gd name="T35" fmla="*/ 259098 h 1396"/>
                <a:gd name="T36" fmla="*/ 271428 w 1068"/>
                <a:gd name="T37" fmla="*/ 254751 h 1396"/>
                <a:gd name="T38" fmla="*/ 277925 w 1068"/>
                <a:gd name="T39" fmla="*/ 253080 h 1396"/>
                <a:gd name="T40" fmla="*/ 279729 w 1068"/>
                <a:gd name="T41" fmla="*/ 249068 h 1396"/>
                <a:gd name="T42" fmla="*/ 286226 w 1068"/>
                <a:gd name="T43" fmla="*/ 250405 h 1396"/>
                <a:gd name="T44" fmla="*/ 289836 w 1068"/>
                <a:gd name="T45" fmla="*/ 247731 h 1396"/>
                <a:gd name="T46" fmla="*/ 294889 w 1068"/>
                <a:gd name="T47" fmla="*/ 252411 h 1396"/>
                <a:gd name="T48" fmla="*/ 299220 w 1068"/>
                <a:gd name="T49" fmla="*/ 251408 h 1396"/>
                <a:gd name="T50" fmla="*/ 301025 w 1068"/>
                <a:gd name="T51" fmla="*/ 258429 h 1396"/>
                <a:gd name="T52" fmla="*/ 306439 w 1068"/>
                <a:gd name="T53" fmla="*/ 263444 h 1396"/>
                <a:gd name="T54" fmla="*/ 304273 w 1068"/>
                <a:gd name="T55" fmla="*/ 267121 h 1396"/>
                <a:gd name="T56" fmla="*/ 302829 w 1068"/>
                <a:gd name="T57" fmla="*/ 272470 h 1396"/>
                <a:gd name="T58" fmla="*/ 301386 w 1068"/>
                <a:gd name="T59" fmla="*/ 275145 h 1396"/>
                <a:gd name="T60" fmla="*/ 308605 w 1068"/>
                <a:gd name="T61" fmla="*/ 277819 h 1396"/>
                <a:gd name="T62" fmla="*/ 310770 w 1068"/>
                <a:gd name="T63" fmla="*/ 274476 h 1396"/>
                <a:gd name="T64" fmla="*/ 312936 w 1068"/>
                <a:gd name="T65" fmla="*/ 267790 h 1396"/>
                <a:gd name="T66" fmla="*/ 312936 w 1068"/>
                <a:gd name="T67" fmla="*/ 263778 h 1396"/>
                <a:gd name="T68" fmla="*/ 310770 w 1068"/>
                <a:gd name="T69" fmla="*/ 257092 h 1396"/>
                <a:gd name="T70" fmla="*/ 308605 w 1068"/>
                <a:gd name="T71" fmla="*/ 253748 h 1396"/>
                <a:gd name="T72" fmla="*/ 328817 w 1068"/>
                <a:gd name="T73" fmla="*/ 251074 h 1396"/>
                <a:gd name="T74" fmla="*/ 308244 w 1068"/>
                <a:gd name="T75" fmla="*/ 278822 h 1396"/>
                <a:gd name="T76" fmla="*/ 298498 w 1068"/>
                <a:gd name="T77" fmla="*/ 213296 h 1396"/>
                <a:gd name="T78" fmla="*/ 298498 w 1068"/>
                <a:gd name="T79" fmla="*/ 246728 h 1396"/>
                <a:gd name="T80" fmla="*/ 327373 w 1068"/>
                <a:gd name="T81" fmla="*/ 125370 h 1396"/>
                <a:gd name="T82" fmla="*/ 256268 w 1068"/>
                <a:gd name="T83" fmla="*/ 125370 h 1396"/>
                <a:gd name="T84" fmla="*/ 275759 w 1068"/>
                <a:gd name="T85" fmla="*/ 212962 h 1396"/>
                <a:gd name="T86" fmla="*/ 245440 w 1068"/>
                <a:gd name="T87" fmla="*/ 212962 h 1396"/>
                <a:gd name="T88" fmla="*/ 267818 w 1068"/>
                <a:gd name="T89" fmla="*/ 251074 h 1396"/>
                <a:gd name="T90" fmla="*/ 267457 w 1068"/>
                <a:gd name="T91" fmla="*/ 256757 h 1396"/>
                <a:gd name="T92" fmla="*/ 262765 w 1068"/>
                <a:gd name="T93" fmla="*/ 258095 h 1396"/>
                <a:gd name="T94" fmla="*/ 264570 w 1068"/>
                <a:gd name="T95" fmla="*/ 265784 h 1396"/>
                <a:gd name="T96" fmla="*/ 261682 w 1068"/>
                <a:gd name="T97" fmla="*/ 268793 h 1396"/>
                <a:gd name="T98" fmla="*/ 267096 w 1068"/>
                <a:gd name="T99" fmla="*/ 274476 h 1396"/>
                <a:gd name="T100" fmla="*/ 266013 w 1068"/>
                <a:gd name="T101" fmla="*/ 278822 h 1396"/>
                <a:gd name="T102" fmla="*/ 245440 w 1068"/>
                <a:gd name="T103" fmla="*/ 251074 h 1396"/>
                <a:gd name="T104" fmla="*/ 209346 w 1068"/>
                <a:gd name="T105" fmla="*/ 254083 h 1396"/>
                <a:gd name="T106" fmla="*/ 72549 w 1068"/>
                <a:gd name="T107" fmla="*/ 254083 h 1396"/>
                <a:gd name="T108" fmla="*/ 55224 w 1068"/>
                <a:gd name="T109" fmla="*/ 429935 h 1396"/>
                <a:gd name="T110" fmla="*/ 60638 w 1068"/>
                <a:gd name="T111" fmla="*/ 319609 h 1396"/>
                <a:gd name="T112" fmla="*/ 245440 w 1068"/>
                <a:gd name="T113" fmla="*/ 408873 h 1396"/>
                <a:gd name="T114" fmla="*/ 275759 w 1068"/>
                <a:gd name="T115" fmla="*/ 408873 h 1396"/>
                <a:gd name="T116" fmla="*/ 328817 w 1068"/>
                <a:gd name="T117" fmla="*/ 284840 h 1396"/>
                <a:gd name="T118" fmla="*/ 339284 w 1068"/>
                <a:gd name="T119" fmla="*/ 429935 h 139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68"/>
                <a:gd name="T181" fmla="*/ 0 h 1396"/>
                <a:gd name="T182" fmla="*/ 1068 w 1068"/>
                <a:gd name="T183" fmla="*/ 1396 h 139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68" h="1396">
                  <a:moveTo>
                    <a:pt x="972" y="0"/>
                  </a:moveTo>
                  <a:lnTo>
                    <a:pt x="530" y="0"/>
                  </a:lnTo>
                  <a:cubicBezTo>
                    <a:pt x="596" y="70"/>
                    <a:pt x="636" y="164"/>
                    <a:pt x="636" y="268"/>
                  </a:cubicBezTo>
                  <a:cubicBezTo>
                    <a:pt x="636" y="484"/>
                    <a:pt x="461" y="659"/>
                    <a:pt x="245" y="659"/>
                  </a:cubicBezTo>
                  <a:cubicBezTo>
                    <a:pt x="152" y="659"/>
                    <a:pt x="67" y="626"/>
                    <a:pt x="0" y="572"/>
                  </a:cubicBezTo>
                  <a:lnTo>
                    <a:pt x="0" y="1099"/>
                  </a:lnTo>
                  <a:lnTo>
                    <a:pt x="0" y="1241"/>
                  </a:lnTo>
                  <a:lnTo>
                    <a:pt x="0" y="1299"/>
                  </a:lnTo>
                  <a:cubicBezTo>
                    <a:pt x="0" y="1352"/>
                    <a:pt x="42" y="1396"/>
                    <a:pt x="95" y="1396"/>
                  </a:cubicBezTo>
                  <a:lnTo>
                    <a:pt x="972" y="1396"/>
                  </a:lnTo>
                  <a:cubicBezTo>
                    <a:pt x="1023" y="1396"/>
                    <a:pt x="1064" y="1356"/>
                    <a:pt x="1067" y="1306"/>
                  </a:cubicBezTo>
                  <a:lnTo>
                    <a:pt x="1068" y="1276"/>
                  </a:lnTo>
                  <a:lnTo>
                    <a:pt x="1068" y="1273"/>
                  </a:lnTo>
                  <a:lnTo>
                    <a:pt x="1068" y="1245"/>
                  </a:lnTo>
                  <a:lnTo>
                    <a:pt x="1068" y="493"/>
                  </a:lnTo>
                  <a:lnTo>
                    <a:pt x="1068" y="463"/>
                  </a:lnTo>
                  <a:lnTo>
                    <a:pt x="1068" y="441"/>
                  </a:lnTo>
                  <a:lnTo>
                    <a:pt x="1068" y="397"/>
                  </a:lnTo>
                  <a:lnTo>
                    <a:pt x="1068" y="97"/>
                  </a:lnTo>
                  <a:cubicBezTo>
                    <a:pt x="1068" y="44"/>
                    <a:pt x="1025" y="0"/>
                    <a:pt x="972" y="0"/>
                  </a:cubicBezTo>
                  <a:close/>
                  <a:moveTo>
                    <a:pt x="835" y="823"/>
                  </a:moveTo>
                  <a:lnTo>
                    <a:pt x="835" y="823"/>
                  </a:lnTo>
                  <a:lnTo>
                    <a:pt x="838" y="829"/>
                  </a:lnTo>
                  <a:cubicBezTo>
                    <a:pt x="836" y="832"/>
                    <a:pt x="832" y="835"/>
                    <a:pt x="829" y="838"/>
                  </a:cubicBezTo>
                  <a:lnTo>
                    <a:pt x="823" y="834"/>
                  </a:lnTo>
                  <a:cubicBezTo>
                    <a:pt x="822" y="834"/>
                    <a:pt x="821" y="834"/>
                    <a:pt x="820" y="834"/>
                  </a:cubicBezTo>
                  <a:cubicBezTo>
                    <a:pt x="819" y="834"/>
                    <a:pt x="818" y="834"/>
                    <a:pt x="817" y="835"/>
                  </a:cubicBezTo>
                  <a:cubicBezTo>
                    <a:pt x="816" y="836"/>
                    <a:pt x="815" y="837"/>
                    <a:pt x="815" y="839"/>
                  </a:cubicBezTo>
                  <a:lnTo>
                    <a:pt x="816" y="846"/>
                  </a:lnTo>
                  <a:cubicBezTo>
                    <a:pt x="812" y="847"/>
                    <a:pt x="807" y="848"/>
                    <a:pt x="803" y="849"/>
                  </a:cubicBezTo>
                  <a:lnTo>
                    <a:pt x="799" y="843"/>
                  </a:lnTo>
                  <a:cubicBezTo>
                    <a:pt x="799" y="841"/>
                    <a:pt x="797" y="840"/>
                    <a:pt x="795" y="840"/>
                  </a:cubicBezTo>
                  <a:cubicBezTo>
                    <a:pt x="793" y="840"/>
                    <a:pt x="792" y="841"/>
                    <a:pt x="791" y="843"/>
                  </a:cubicBezTo>
                  <a:lnTo>
                    <a:pt x="788" y="849"/>
                  </a:lnTo>
                  <a:cubicBezTo>
                    <a:pt x="783" y="848"/>
                    <a:pt x="779" y="847"/>
                    <a:pt x="775" y="846"/>
                  </a:cubicBezTo>
                  <a:lnTo>
                    <a:pt x="775" y="839"/>
                  </a:lnTo>
                  <a:cubicBezTo>
                    <a:pt x="775" y="837"/>
                    <a:pt x="774" y="836"/>
                    <a:pt x="774" y="835"/>
                  </a:cubicBezTo>
                  <a:cubicBezTo>
                    <a:pt x="773" y="834"/>
                    <a:pt x="771" y="834"/>
                    <a:pt x="770" y="834"/>
                  </a:cubicBezTo>
                  <a:cubicBezTo>
                    <a:pt x="769" y="834"/>
                    <a:pt x="768" y="834"/>
                    <a:pt x="768" y="834"/>
                  </a:cubicBezTo>
                  <a:lnTo>
                    <a:pt x="762" y="838"/>
                  </a:lnTo>
                  <a:cubicBezTo>
                    <a:pt x="758" y="835"/>
                    <a:pt x="755" y="832"/>
                    <a:pt x="752" y="829"/>
                  </a:cubicBezTo>
                  <a:lnTo>
                    <a:pt x="756" y="823"/>
                  </a:lnTo>
                  <a:cubicBezTo>
                    <a:pt x="757" y="821"/>
                    <a:pt x="757" y="819"/>
                    <a:pt x="756" y="818"/>
                  </a:cubicBezTo>
                  <a:cubicBezTo>
                    <a:pt x="755" y="816"/>
                    <a:pt x="753" y="815"/>
                    <a:pt x="752" y="815"/>
                  </a:cubicBezTo>
                  <a:lnTo>
                    <a:pt x="745" y="816"/>
                  </a:lnTo>
                  <a:cubicBezTo>
                    <a:pt x="743" y="811"/>
                    <a:pt x="742" y="807"/>
                    <a:pt x="741" y="803"/>
                  </a:cubicBezTo>
                  <a:lnTo>
                    <a:pt x="747" y="799"/>
                  </a:lnTo>
                  <a:cubicBezTo>
                    <a:pt x="749" y="799"/>
                    <a:pt x="750" y="797"/>
                    <a:pt x="750" y="795"/>
                  </a:cubicBezTo>
                  <a:cubicBezTo>
                    <a:pt x="750" y="793"/>
                    <a:pt x="749" y="792"/>
                    <a:pt x="747" y="791"/>
                  </a:cubicBezTo>
                  <a:lnTo>
                    <a:pt x="741" y="788"/>
                  </a:lnTo>
                  <a:cubicBezTo>
                    <a:pt x="742" y="783"/>
                    <a:pt x="743" y="779"/>
                    <a:pt x="745" y="775"/>
                  </a:cubicBezTo>
                  <a:lnTo>
                    <a:pt x="752" y="775"/>
                  </a:lnTo>
                  <a:cubicBezTo>
                    <a:pt x="753" y="775"/>
                    <a:pt x="755" y="774"/>
                    <a:pt x="756" y="773"/>
                  </a:cubicBezTo>
                  <a:cubicBezTo>
                    <a:pt x="757" y="771"/>
                    <a:pt x="757" y="769"/>
                    <a:pt x="756" y="768"/>
                  </a:cubicBezTo>
                  <a:lnTo>
                    <a:pt x="752" y="762"/>
                  </a:lnTo>
                  <a:cubicBezTo>
                    <a:pt x="755" y="758"/>
                    <a:pt x="758" y="755"/>
                    <a:pt x="762" y="752"/>
                  </a:cubicBezTo>
                  <a:lnTo>
                    <a:pt x="768" y="756"/>
                  </a:lnTo>
                  <a:cubicBezTo>
                    <a:pt x="768" y="756"/>
                    <a:pt x="769" y="757"/>
                    <a:pt x="770" y="757"/>
                  </a:cubicBezTo>
                  <a:cubicBezTo>
                    <a:pt x="771" y="757"/>
                    <a:pt x="773" y="756"/>
                    <a:pt x="774" y="755"/>
                  </a:cubicBezTo>
                  <a:cubicBezTo>
                    <a:pt x="774" y="754"/>
                    <a:pt x="775" y="753"/>
                    <a:pt x="775" y="752"/>
                  </a:cubicBezTo>
                  <a:lnTo>
                    <a:pt x="775" y="745"/>
                  </a:lnTo>
                  <a:cubicBezTo>
                    <a:pt x="779" y="743"/>
                    <a:pt x="783" y="742"/>
                    <a:pt x="787" y="741"/>
                  </a:cubicBezTo>
                  <a:lnTo>
                    <a:pt x="791" y="747"/>
                  </a:lnTo>
                  <a:cubicBezTo>
                    <a:pt x="791" y="748"/>
                    <a:pt x="792" y="749"/>
                    <a:pt x="793" y="749"/>
                  </a:cubicBezTo>
                  <a:cubicBezTo>
                    <a:pt x="794" y="750"/>
                    <a:pt x="794" y="750"/>
                    <a:pt x="795" y="750"/>
                  </a:cubicBezTo>
                  <a:cubicBezTo>
                    <a:pt x="797" y="750"/>
                    <a:pt x="799" y="749"/>
                    <a:pt x="799" y="747"/>
                  </a:cubicBezTo>
                  <a:lnTo>
                    <a:pt x="803" y="741"/>
                  </a:lnTo>
                  <a:cubicBezTo>
                    <a:pt x="807" y="742"/>
                    <a:pt x="812" y="743"/>
                    <a:pt x="816" y="745"/>
                  </a:cubicBezTo>
                  <a:lnTo>
                    <a:pt x="815" y="752"/>
                  </a:lnTo>
                  <a:cubicBezTo>
                    <a:pt x="815" y="753"/>
                    <a:pt x="816" y="754"/>
                    <a:pt x="817" y="755"/>
                  </a:cubicBezTo>
                  <a:cubicBezTo>
                    <a:pt x="818" y="756"/>
                    <a:pt x="819" y="757"/>
                    <a:pt x="820" y="757"/>
                  </a:cubicBezTo>
                  <a:cubicBezTo>
                    <a:pt x="821" y="757"/>
                    <a:pt x="822" y="756"/>
                    <a:pt x="823" y="756"/>
                  </a:cubicBezTo>
                  <a:lnTo>
                    <a:pt x="829" y="752"/>
                  </a:lnTo>
                  <a:cubicBezTo>
                    <a:pt x="832" y="755"/>
                    <a:pt x="835" y="758"/>
                    <a:pt x="838" y="762"/>
                  </a:cubicBezTo>
                  <a:lnTo>
                    <a:pt x="835" y="768"/>
                  </a:lnTo>
                  <a:cubicBezTo>
                    <a:pt x="834" y="769"/>
                    <a:pt x="834" y="771"/>
                    <a:pt x="834" y="773"/>
                  </a:cubicBezTo>
                  <a:cubicBezTo>
                    <a:pt x="835" y="774"/>
                    <a:pt x="837" y="775"/>
                    <a:pt x="839" y="775"/>
                  </a:cubicBezTo>
                  <a:lnTo>
                    <a:pt x="846" y="775"/>
                  </a:lnTo>
                  <a:cubicBezTo>
                    <a:pt x="847" y="779"/>
                    <a:pt x="849" y="783"/>
                    <a:pt x="849" y="788"/>
                  </a:cubicBezTo>
                  <a:lnTo>
                    <a:pt x="843" y="791"/>
                  </a:lnTo>
                  <a:cubicBezTo>
                    <a:pt x="842" y="792"/>
                    <a:pt x="841" y="793"/>
                    <a:pt x="841" y="795"/>
                  </a:cubicBezTo>
                  <a:cubicBezTo>
                    <a:pt x="841" y="797"/>
                    <a:pt x="842" y="799"/>
                    <a:pt x="843" y="799"/>
                  </a:cubicBezTo>
                  <a:lnTo>
                    <a:pt x="849" y="803"/>
                  </a:lnTo>
                  <a:cubicBezTo>
                    <a:pt x="849" y="807"/>
                    <a:pt x="847" y="811"/>
                    <a:pt x="846" y="815"/>
                  </a:cubicBezTo>
                  <a:lnTo>
                    <a:pt x="839" y="815"/>
                  </a:lnTo>
                  <a:cubicBezTo>
                    <a:pt x="837" y="815"/>
                    <a:pt x="835" y="816"/>
                    <a:pt x="835" y="818"/>
                  </a:cubicBezTo>
                  <a:cubicBezTo>
                    <a:pt x="834" y="819"/>
                    <a:pt x="834" y="821"/>
                    <a:pt x="835" y="823"/>
                  </a:cubicBezTo>
                  <a:close/>
                  <a:moveTo>
                    <a:pt x="854" y="834"/>
                  </a:moveTo>
                  <a:lnTo>
                    <a:pt x="854" y="834"/>
                  </a:lnTo>
                  <a:lnTo>
                    <a:pt x="855" y="831"/>
                  </a:lnTo>
                  <a:lnTo>
                    <a:pt x="850" y="822"/>
                  </a:lnTo>
                  <a:lnTo>
                    <a:pt x="851" y="821"/>
                  </a:lnTo>
                  <a:lnTo>
                    <a:pt x="861" y="821"/>
                  </a:lnTo>
                  <a:lnTo>
                    <a:pt x="862" y="818"/>
                  </a:lnTo>
                  <a:cubicBezTo>
                    <a:pt x="864" y="814"/>
                    <a:pt x="866" y="809"/>
                    <a:pt x="866" y="804"/>
                  </a:cubicBezTo>
                  <a:lnTo>
                    <a:pt x="867" y="801"/>
                  </a:lnTo>
                  <a:lnTo>
                    <a:pt x="857" y="796"/>
                  </a:lnTo>
                  <a:lnTo>
                    <a:pt x="857" y="795"/>
                  </a:lnTo>
                  <a:lnTo>
                    <a:pt x="867" y="789"/>
                  </a:lnTo>
                  <a:lnTo>
                    <a:pt x="866" y="786"/>
                  </a:lnTo>
                  <a:cubicBezTo>
                    <a:pt x="866" y="782"/>
                    <a:pt x="864" y="777"/>
                    <a:pt x="862" y="772"/>
                  </a:cubicBezTo>
                  <a:lnTo>
                    <a:pt x="861" y="769"/>
                  </a:lnTo>
                  <a:lnTo>
                    <a:pt x="851" y="769"/>
                  </a:lnTo>
                  <a:lnTo>
                    <a:pt x="850" y="768"/>
                  </a:lnTo>
                  <a:lnTo>
                    <a:pt x="855" y="759"/>
                  </a:lnTo>
                  <a:lnTo>
                    <a:pt x="854" y="757"/>
                  </a:lnTo>
                  <a:cubicBezTo>
                    <a:pt x="852" y="755"/>
                    <a:pt x="850" y="753"/>
                    <a:pt x="849" y="751"/>
                  </a:cubicBezTo>
                  <a:lnTo>
                    <a:pt x="911" y="751"/>
                  </a:lnTo>
                  <a:lnTo>
                    <a:pt x="911" y="839"/>
                  </a:lnTo>
                  <a:lnTo>
                    <a:pt x="848" y="839"/>
                  </a:lnTo>
                  <a:cubicBezTo>
                    <a:pt x="850" y="838"/>
                    <a:pt x="852" y="836"/>
                    <a:pt x="854" y="834"/>
                  </a:cubicBezTo>
                  <a:close/>
                  <a:moveTo>
                    <a:pt x="827" y="738"/>
                  </a:moveTo>
                  <a:lnTo>
                    <a:pt x="827" y="738"/>
                  </a:lnTo>
                  <a:lnTo>
                    <a:pt x="827" y="638"/>
                  </a:lnTo>
                  <a:lnTo>
                    <a:pt x="911" y="638"/>
                  </a:lnTo>
                  <a:lnTo>
                    <a:pt x="911" y="738"/>
                  </a:lnTo>
                  <a:lnTo>
                    <a:pt x="827" y="738"/>
                  </a:lnTo>
                  <a:close/>
                  <a:moveTo>
                    <a:pt x="710" y="375"/>
                  </a:moveTo>
                  <a:lnTo>
                    <a:pt x="710" y="375"/>
                  </a:lnTo>
                  <a:lnTo>
                    <a:pt x="907" y="375"/>
                  </a:lnTo>
                  <a:lnTo>
                    <a:pt x="907" y="436"/>
                  </a:lnTo>
                  <a:lnTo>
                    <a:pt x="710" y="436"/>
                  </a:lnTo>
                  <a:lnTo>
                    <a:pt x="710" y="375"/>
                  </a:lnTo>
                  <a:close/>
                  <a:moveTo>
                    <a:pt x="680" y="637"/>
                  </a:moveTo>
                  <a:lnTo>
                    <a:pt x="680" y="637"/>
                  </a:lnTo>
                  <a:lnTo>
                    <a:pt x="764" y="637"/>
                  </a:lnTo>
                  <a:lnTo>
                    <a:pt x="764" y="737"/>
                  </a:lnTo>
                  <a:lnTo>
                    <a:pt x="680" y="737"/>
                  </a:lnTo>
                  <a:lnTo>
                    <a:pt x="680" y="637"/>
                  </a:lnTo>
                  <a:close/>
                  <a:moveTo>
                    <a:pt x="680" y="751"/>
                  </a:moveTo>
                  <a:lnTo>
                    <a:pt x="680" y="751"/>
                  </a:lnTo>
                  <a:lnTo>
                    <a:pt x="742" y="751"/>
                  </a:lnTo>
                  <a:cubicBezTo>
                    <a:pt x="740" y="753"/>
                    <a:pt x="739" y="755"/>
                    <a:pt x="737" y="757"/>
                  </a:cubicBezTo>
                  <a:lnTo>
                    <a:pt x="735" y="759"/>
                  </a:lnTo>
                  <a:lnTo>
                    <a:pt x="741" y="768"/>
                  </a:lnTo>
                  <a:lnTo>
                    <a:pt x="740" y="769"/>
                  </a:lnTo>
                  <a:lnTo>
                    <a:pt x="730" y="769"/>
                  </a:lnTo>
                  <a:lnTo>
                    <a:pt x="728" y="772"/>
                  </a:lnTo>
                  <a:cubicBezTo>
                    <a:pt x="727" y="777"/>
                    <a:pt x="725" y="782"/>
                    <a:pt x="725" y="786"/>
                  </a:cubicBezTo>
                  <a:lnTo>
                    <a:pt x="724" y="789"/>
                  </a:lnTo>
                  <a:lnTo>
                    <a:pt x="733" y="795"/>
                  </a:lnTo>
                  <a:lnTo>
                    <a:pt x="733" y="796"/>
                  </a:lnTo>
                  <a:lnTo>
                    <a:pt x="724" y="801"/>
                  </a:lnTo>
                  <a:lnTo>
                    <a:pt x="725" y="804"/>
                  </a:lnTo>
                  <a:cubicBezTo>
                    <a:pt x="725" y="809"/>
                    <a:pt x="727" y="814"/>
                    <a:pt x="728" y="818"/>
                  </a:cubicBezTo>
                  <a:lnTo>
                    <a:pt x="730" y="821"/>
                  </a:lnTo>
                  <a:lnTo>
                    <a:pt x="740" y="821"/>
                  </a:lnTo>
                  <a:lnTo>
                    <a:pt x="741" y="822"/>
                  </a:lnTo>
                  <a:lnTo>
                    <a:pt x="735" y="831"/>
                  </a:lnTo>
                  <a:lnTo>
                    <a:pt x="737" y="834"/>
                  </a:lnTo>
                  <a:cubicBezTo>
                    <a:pt x="739" y="836"/>
                    <a:pt x="741" y="838"/>
                    <a:pt x="742" y="839"/>
                  </a:cubicBezTo>
                  <a:lnTo>
                    <a:pt x="680" y="839"/>
                  </a:lnTo>
                  <a:lnTo>
                    <a:pt x="680" y="751"/>
                  </a:lnTo>
                  <a:close/>
                  <a:moveTo>
                    <a:pt x="201" y="760"/>
                  </a:moveTo>
                  <a:lnTo>
                    <a:pt x="201" y="760"/>
                  </a:lnTo>
                  <a:lnTo>
                    <a:pt x="580" y="760"/>
                  </a:lnTo>
                  <a:lnTo>
                    <a:pt x="580" y="822"/>
                  </a:lnTo>
                  <a:lnTo>
                    <a:pt x="201" y="822"/>
                  </a:lnTo>
                  <a:lnTo>
                    <a:pt x="201" y="760"/>
                  </a:lnTo>
                  <a:close/>
                  <a:moveTo>
                    <a:pt x="940" y="1286"/>
                  </a:moveTo>
                  <a:lnTo>
                    <a:pt x="940" y="1286"/>
                  </a:lnTo>
                  <a:lnTo>
                    <a:pt x="153" y="1286"/>
                  </a:lnTo>
                  <a:lnTo>
                    <a:pt x="96" y="1223"/>
                  </a:lnTo>
                  <a:lnTo>
                    <a:pt x="168" y="1223"/>
                  </a:lnTo>
                  <a:lnTo>
                    <a:pt x="168" y="956"/>
                  </a:lnTo>
                  <a:lnTo>
                    <a:pt x="613" y="956"/>
                  </a:lnTo>
                  <a:lnTo>
                    <a:pt x="613" y="1223"/>
                  </a:lnTo>
                  <a:lnTo>
                    <a:pt x="680" y="1223"/>
                  </a:lnTo>
                  <a:lnTo>
                    <a:pt x="680" y="851"/>
                  </a:lnTo>
                  <a:lnTo>
                    <a:pt x="764" y="851"/>
                  </a:lnTo>
                  <a:lnTo>
                    <a:pt x="764" y="1223"/>
                  </a:lnTo>
                  <a:lnTo>
                    <a:pt x="827" y="1223"/>
                  </a:lnTo>
                  <a:lnTo>
                    <a:pt x="827" y="852"/>
                  </a:lnTo>
                  <a:lnTo>
                    <a:pt x="911" y="852"/>
                  </a:lnTo>
                  <a:lnTo>
                    <a:pt x="911" y="1223"/>
                  </a:lnTo>
                  <a:lnTo>
                    <a:pt x="940" y="1223"/>
                  </a:lnTo>
                  <a:lnTo>
                    <a:pt x="940" y="1286"/>
                  </a:lnTo>
                  <a:close/>
                </a:path>
              </a:pathLst>
            </a:custGeom>
            <a:solidFill>
              <a:srgbClr val="259B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Freeform 1258"/>
            <p:cNvSpPr>
              <a:spLocks noEditPoints="1"/>
            </p:cNvSpPr>
            <p:nvPr/>
          </p:nvSpPr>
          <p:spPr bwMode="auto">
            <a:xfrm>
              <a:off x="346075" y="4098925"/>
              <a:ext cx="165100" cy="163513"/>
            </a:xfrm>
            <a:custGeom>
              <a:avLst/>
              <a:gdLst>
                <a:gd name="T0" fmla="*/ 61752 w 1398"/>
                <a:gd name="T1" fmla="*/ 158549 h 1505"/>
                <a:gd name="T2" fmla="*/ 95210 w 1398"/>
                <a:gd name="T3" fmla="*/ 162041 h 1505"/>
                <a:gd name="T4" fmla="*/ 114111 w 1398"/>
                <a:gd name="T5" fmla="*/ 157021 h 1505"/>
                <a:gd name="T6" fmla="*/ 122447 w 1398"/>
                <a:gd name="T7" fmla="*/ 140763 h 1505"/>
                <a:gd name="T8" fmla="*/ 107889 w 1398"/>
                <a:gd name="T9" fmla="*/ 132360 h 1505"/>
                <a:gd name="T10" fmla="*/ 102724 w 1398"/>
                <a:gd name="T11" fmla="*/ 126032 h 1505"/>
                <a:gd name="T12" fmla="*/ 112350 w 1398"/>
                <a:gd name="T13" fmla="*/ 119812 h 1505"/>
                <a:gd name="T14" fmla="*/ 114346 w 1398"/>
                <a:gd name="T15" fmla="*/ 117957 h 1505"/>
                <a:gd name="T16" fmla="*/ 115520 w 1398"/>
                <a:gd name="T17" fmla="*/ 117411 h 1505"/>
                <a:gd name="T18" fmla="*/ 119159 w 1398"/>
                <a:gd name="T19" fmla="*/ 112501 h 1505"/>
                <a:gd name="T20" fmla="*/ 116694 w 1398"/>
                <a:gd name="T21" fmla="*/ 106281 h 1505"/>
                <a:gd name="T22" fmla="*/ 137474 w 1398"/>
                <a:gd name="T23" fmla="*/ 104972 h 1505"/>
                <a:gd name="T24" fmla="*/ 150270 w 1398"/>
                <a:gd name="T25" fmla="*/ 88168 h 1505"/>
                <a:gd name="T26" fmla="*/ 155318 w 1398"/>
                <a:gd name="T27" fmla="*/ 66562 h 1505"/>
                <a:gd name="T28" fmla="*/ 154966 w 1398"/>
                <a:gd name="T29" fmla="*/ 49867 h 1505"/>
                <a:gd name="T30" fmla="*/ 135830 w 1398"/>
                <a:gd name="T31" fmla="*/ 44957 h 1505"/>
                <a:gd name="T32" fmla="*/ 110707 w 1398"/>
                <a:gd name="T33" fmla="*/ 72455 h 1505"/>
                <a:gd name="T34" fmla="*/ 104250 w 1398"/>
                <a:gd name="T35" fmla="*/ 64707 h 1505"/>
                <a:gd name="T36" fmla="*/ 112820 w 1398"/>
                <a:gd name="T37" fmla="*/ 50522 h 1505"/>
                <a:gd name="T38" fmla="*/ 117751 w 1398"/>
                <a:gd name="T39" fmla="*/ 47576 h 1505"/>
                <a:gd name="T40" fmla="*/ 114698 w 1398"/>
                <a:gd name="T41" fmla="*/ 35791 h 1505"/>
                <a:gd name="T42" fmla="*/ 129490 w 1398"/>
                <a:gd name="T43" fmla="*/ 36227 h 1505"/>
                <a:gd name="T44" fmla="*/ 139939 w 1398"/>
                <a:gd name="T45" fmla="*/ 36555 h 1505"/>
                <a:gd name="T46" fmla="*/ 118690 w 1398"/>
                <a:gd name="T47" fmla="*/ 20623 h 1505"/>
                <a:gd name="T48" fmla="*/ 110120 w 1398"/>
                <a:gd name="T49" fmla="*/ 25970 h 1505"/>
                <a:gd name="T50" fmla="*/ 107067 w 1398"/>
                <a:gd name="T51" fmla="*/ 18005 h 1505"/>
                <a:gd name="T52" fmla="*/ 106246 w 1398"/>
                <a:gd name="T53" fmla="*/ 24661 h 1505"/>
                <a:gd name="T54" fmla="*/ 94506 w 1398"/>
                <a:gd name="T55" fmla="*/ 13422 h 1505"/>
                <a:gd name="T56" fmla="*/ 84762 w 1398"/>
                <a:gd name="T57" fmla="*/ 2073 h 1505"/>
                <a:gd name="T58" fmla="*/ 78070 w 1398"/>
                <a:gd name="T59" fmla="*/ 5892 h 1505"/>
                <a:gd name="T60" fmla="*/ 72787 w 1398"/>
                <a:gd name="T61" fmla="*/ 27716 h 1505"/>
                <a:gd name="T62" fmla="*/ 56703 w 1398"/>
                <a:gd name="T63" fmla="*/ 23679 h 1505"/>
                <a:gd name="T64" fmla="*/ 54590 w 1398"/>
                <a:gd name="T65" fmla="*/ 18987 h 1505"/>
                <a:gd name="T66" fmla="*/ 53534 w 1398"/>
                <a:gd name="T67" fmla="*/ 25752 h 1505"/>
                <a:gd name="T68" fmla="*/ 37685 w 1398"/>
                <a:gd name="T69" fmla="*/ 16586 h 1505"/>
                <a:gd name="T70" fmla="*/ 26532 w 1398"/>
                <a:gd name="T71" fmla="*/ 35463 h 1505"/>
                <a:gd name="T72" fmla="*/ 33341 w 1398"/>
                <a:gd name="T73" fmla="*/ 24988 h 1505"/>
                <a:gd name="T74" fmla="*/ 47194 w 1398"/>
                <a:gd name="T75" fmla="*/ 37428 h 1505"/>
                <a:gd name="T76" fmla="*/ 37567 w 1398"/>
                <a:gd name="T77" fmla="*/ 46703 h 1505"/>
                <a:gd name="T78" fmla="*/ 62221 w 1398"/>
                <a:gd name="T79" fmla="*/ 49976 h 1505"/>
                <a:gd name="T80" fmla="*/ 59873 w 1398"/>
                <a:gd name="T81" fmla="*/ 64598 h 1505"/>
                <a:gd name="T82" fmla="*/ 53416 w 1398"/>
                <a:gd name="T83" fmla="*/ 72345 h 1505"/>
                <a:gd name="T84" fmla="*/ 28293 w 1398"/>
                <a:gd name="T85" fmla="*/ 44957 h 1505"/>
                <a:gd name="T86" fmla="*/ 9157 w 1398"/>
                <a:gd name="T87" fmla="*/ 49867 h 1505"/>
                <a:gd name="T88" fmla="*/ 8805 w 1398"/>
                <a:gd name="T89" fmla="*/ 66453 h 1505"/>
                <a:gd name="T90" fmla="*/ 13853 w 1398"/>
                <a:gd name="T91" fmla="*/ 88168 h 1505"/>
                <a:gd name="T92" fmla="*/ 26649 w 1398"/>
                <a:gd name="T93" fmla="*/ 104972 h 1505"/>
                <a:gd name="T94" fmla="*/ 47546 w 1398"/>
                <a:gd name="T95" fmla="*/ 106281 h 1505"/>
                <a:gd name="T96" fmla="*/ 44964 w 1398"/>
                <a:gd name="T97" fmla="*/ 112501 h 1505"/>
                <a:gd name="T98" fmla="*/ 48603 w 1398"/>
                <a:gd name="T99" fmla="*/ 117411 h 1505"/>
                <a:gd name="T100" fmla="*/ 49777 w 1398"/>
                <a:gd name="T101" fmla="*/ 117957 h 1505"/>
                <a:gd name="T102" fmla="*/ 51773 w 1398"/>
                <a:gd name="T103" fmla="*/ 119812 h 1505"/>
                <a:gd name="T104" fmla="*/ 61399 w 1398"/>
                <a:gd name="T105" fmla="*/ 126032 h 1505"/>
                <a:gd name="T106" fmla="*/ 56351 w 1398"/>
                <a:gd name="T107" fmla="*/ 132360 h 1505"/>
                <a:gd name="T108" fmla="*/ 41676 w 1398"/>
                <a:gd name="T109" fmla="*/ 140763 h 1505"/>
                <a:gd name="T110" fmla="*/ 114933 w 1398"/>
                <a:gd name="T111" fmla="*/ 116320 h 1505"/>
                <a:gd name="T112" fmla="*/ 108241 w 1398"/>
                <a:gd name="T113" fmla="*/ 116757 h 1505"/>
                <a:gd name="T114" fmla="*/ 79127 w 1398"/>
                <a:gd name="T115" fmla="*/ 29244 h 1505"/>
                <a:gd name="T116" fmla="*/ 90514 w 1398"/>
                <a:gd name="T117" fmla="*/ 37318 h 1505"/>
                <a:gd name="T118" fmla="*/ 76896 w 1398"/>
                <a:gd name="T119" fmla="*/ 44957 h 1505"/>
                <a:gd name="T120" fmla="*/ 74900 w 1398"/>
                <a:gd name="T121" fmla="*/ 33608 h 1505"/>
                <a:gd name="T122" fmla="*/ 49190 w 1398"/>
                <a:gd name="T123" fmla="*/ 116320 h 1505"/>
                <a:gd name="T124" fmla="*/ 55999 w 1398"/>
                <a:gd name="T125" fmla="*/ 116866 h 150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98"/>
                <a:gd name="T190" fmla="*/ 0 h 1505"/>
                <a:gd name="T191" fmla="*/ 1398 w 1398"/>
                <a:gd name="T192" fmla="*/ 1505 h 150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98" h="1505">
                  <a:moveTo>
                    <a:pt x="402" y="1438"/>
                  </a:moveTo>
                  <a:cubicBezTo>
                    <a:pt x="405" y="1422"/>
                    <a:pt x="410" y="1411"/>
                    <a:pt x="415" y="1404"/>
                  </a:cubicBezTo>
                  <a:cubicBezTo>
                    <a:pt x="416" y="1414"/>
                    <a:pt x="419" y="1426"/>
                    <a:pt x="426" y="1439"/>
                  </a:cubicBezTo>
                  <a:lnTo>
                    <a:pt x="427" y="1440"/>
                  </a:lnTo>
                  <a:cubicBezTo>
                    <a:pt x="443" y="1461"/>
                    <a:pt x="460" y="1471"/>
                    <a:pt x="478" y="1471"/>
                  </a:cubicBezTo>
                  <a:cubicBezTo>
                    <a:pt x="495" y="1471"/>
                    <a:pt x="510" y="1462"/>
                    <a:pt x="524" y="1454"/>
                  </a:cubicBezTo>
                  <a:cubicBezTo>
                    <a:pt x="525" y="1454"/>
                    <a:pt x="526" y="1453"/>
                    <a:pt x="526" y="1453"/>
                  </a:cubicBezTo>
                  <a:cubicBezTo>
                    <a:pt x="526" y="1453"/>
                    <a:pt x="527" y="1454"/>
                    <a:pt x="527" y="1454"/>
                  </a:cubicBezTo>
                  <a:cubicBezTo>
                    <a:pt x="543" y="1474"/>
                    <a:pt x="564" y="1485"/>
                    <a:pt x="587" y="1485"/>
                  </a:cubicBezTo>
                  <a:cubicBezTo>
                    <a:pt x="605" y="1485"/>
                    <a:pt x="621" y="1479"/>
                    <a:pt x="635" y="1470"/>
                  </a:cubicBezTo>
                  <a:cubicBezTo>
                    <a:pt x="643" y="1484"/>
                    <a:pt x="657" y="1496"/>
                    <a:pt x="677" y="1502"/>
                  </a:cubicBezTo>
                  <a:cubicBezTo>
                    <a:pt x="686" y="1505"/>
                    <a:pt x="712" y="1505"/>
                    <a:pt x="721" y="1502"/>
                  </a:cubicBezTo>
                  <a:cubicBezTo>
                    <a:pt x="741" y="1496"/>
                    <a:pt x="755" y="1484"/>
                    <a:pt x="763" y="1470"/>
                  </a:cubicBezTo>
                  <a:cubicBezTo>
                    <a:pt x="777" y="1479"/>
                    <a:pt x="793" y="1485"/>
                    <a:pt x="811" y="1485"/>
                  </a:cubicBezTo>
                  <a:cubicBezTo>
                    <a:pt x="834" y="1485"/>
                    <a:pt x="855" y="1474"/>
                    <a:pt x="871" y="1454"/>
                  </a:cubicBezTo>
                  <a:cubicBezTo>
                    <a:pt x="871" y="1454"/>
                    <a:pt x="872" y="1453"/>
                    <a:pt x="872" y="1453"/>
                  </a:cubicBezTo>
                  <a:cubicBezTo>
                    <a:pt x="873" y="1453"/>
                    <a:pt x="873" y="1454"/>
                    <a:pt x="874" y="1454"/>
                  </a:cubicBezTo>
                  <a:cubicBezTo>
                    <a:pt x="888" y="1462"/>
                    <a:pt x="903" y="1471"/>
                    <a:pt x="920" y="1471"/>
                  </a:cubicBezTo>
                  <a:cubicBezTo>
                    <a:pt x="938" y="1471"/>
                    <a:pt x="955" y="1461"/>
                    <a:pt x="971" y="1440"/>
                  </a:cubicBezTo>
                  <a:lnTo>
                    <a:pt x="972" y="1439"/>
                  </a:lnTo>
                  <a:cubicBezTo>
                    <a:pt x="979" y="1426"/>
                    <a:pt x="982" y="1414"/>
                    <a:pt x="984" y="1404"/>
                  </a:cubicBezTo>
                  <a:cubicBezTo>
                    <a:pt x="988" y="1411"/>
                    <a:pt x="993" y="1422"/>
                    <a:pt x="996" y="1438"/>
                  </a:cubicBezTo>
                  <a:lnTo>
                    <a:pt x="1000" y="1453"/>
                  </a:lnTo>
                  <a:lnTo>
                    <a:pt x="1013" y="1446"/>
                  </a:lnTo>
                  <a:cubicBezTo>
                    <a:pt x="1038" y="1430"/>
                    <a:pt x="1053" y="1404"/>
                    <a:pt x="1053" y="1377"/>
                  </a:cubicBezTo>
                  <a:cubicBezTo>
                    <a:pt x="1052" y="1347"/>
                    <a:pt x="1044" y="1331"/>
                    <a:pt x="1022" y="1319"/>
                  </a:cubicBezTo>
                  <a:cubicBezTo>
                    <a:pt x="1030" y="1314"/>
                    <a:pt x="1037" y="1305"/>
                    <a:pt x="1043" y="1290"/>
                  </a:cubicBezTo>
                  <a:cubicBezTo>
                    <a:pt x="1050" y="1269"/>
                    <a:pt x="1039" y="1230"/>
                    <a:pt x="1015" y="1217"/>
                  </a:cubicBezTo>
                  <a:lnTo>
                    <a:pt x="998" y="1206"/>
                  </a:lnTo>
                  <a:lnTo>
                    <a:pt x="999" y="1226"/>
                  </a:lnTo>
                  <a:cubicBezTo>
                    <a:pt x="1000" y="1241"/>
                    <a:pt x="994" y="1251"/>
                    <a:pt x="985" y="1254"/>
                  </a:cubicBezTo>
                  <a:cubicBezTo>
                    <a:pt x="983" y="1254"/>
                    <a:pt x="982" y="1254"/>
                    <a:pt x="980" y="1254"/>
                  </a:cubicBezTo>
                  <a:cubicBezTo>
                    <a:pt x="967" y="1254"/>
                    <a:pt x="949" y="1239"/>
                    <a:pt x="929" y="1222"/>
                  </a:cubicBezTo>
                  <a:cubicBezTo>
                    <a:pt x="926" y="1219"/>
                    <a:pt x="922" y="1216"/>
                    <a:pt x="919" y="1213"/>
                  </a:cubicBezTo>
                  <a:cubicBezTo>
                    <a:pt x="940" y="1202"/>
                    <a:pt x="953" y="1185"/>
                    <a:pt x="959" y="1175"/>
                  </a:cubicBezTo>
                  <a:lnTo>
                    <a:pt x="970" y="1154"/>
                  </a:lnTo>
                  <a:lnTo>
                    <a:pt x="947" y="1159"/>
                  </a:lnTo>
                  <a:cubicBezTo>
                    <a:pt x="936" y="1161"/>
                    <a:pt x="920" y="1164"/>
                    <a:pt x="905" y="1164"/>
                  </a:cubicBezTo>
                  <a:cubicBezTo>
                    <a:pt x="892" y="1164"/>
                    <a:pt x="883" y="1162"/>
                    <a:pt x="877" y="1157"/>
                  </a:cubicBezTo>
                  <a:lnTo>
                    <a:pt x="876" y="1156"/>
                  </a:lnTo>
                  <a:lnTo>
                    <a:pt x="875" y="1155"/>
                  </a:lnTo>
                  <a:cubicBezTo>
                    <a:pt x="871" y="1153"/>
                    <a:pt x="868" y="1151"/>
                    <a:pt x="865" y="1148"/>
                  </a:cubicBezTo>
                  <a:cubicBezTo>
                    <a:pt x="882" y="1128"/>
                    <a:pt x="896" y="1107"/>
                    <a:pt x="909" y="1086"/>
                  </a:cubicBezTo>
                  <a:lnTo>
                    <a:pt x="912" y="1088"/>
                  </a:lnTo>
                  <a:cubicBezTo>
                    <a:pt x="918" y="1094"/>
                    <a:pt x="925" y="1097"/>
                    <a:pt x="933" y="1097"/>
                  </a:cubicBezTo>
                  <a:cubicBezTo>
                    <a:pt x="936" y="1097"/>
                    <a:pt x="939" y="1096"/>
                    <a:pt x="942" y="1095"/>
                  </a:cubicBezTo>
                  <a:cubicBezTo>
                    <a:pt x="946" y="1098"/>
                    <a:pt x="951" y="1099"/>
                    <a:pt x="955" y="1098"/>
                  </a:cubicBezTo>
                  <a:cubicBezTo>
                    <a:pt x="956" y="1098"/>
                    <a:pt x="956" y="1098"/>
                    <a:pt x="957" y="1098"/>
                  </a:cubicBezTo>
                  <a:cubicBezTo>
                    <a:pt x="958" y="1097"/>
                    <a:pt x="959" y="1097"/>
                    <a:pt x="961" y="1096"/>
                  </a:cubicBezTo>
                  <a:cubicBezTo>
                    <a:pt x="965" y="1094"/>
                    <a:pt x="969" y="1091"/>
                    <a:pt x="972" y="1086"/>
                  </a:cubicBezTo>
                  <a:lnTo>
                    <a:pt x="973" y="1085"/>
                  </a:lnTo>
                  <a:lnTo>
                    <a:pt x="973" y="1083"/>
                  </a:lnTo>
                  <a:cubicBezTo>
                    <a:pt x="974" y="1083"/>
                    <a:pt x="974" y="1082"/>
                    <a:pt x="974" y="1082"/>
                  </a:cubicBezTo>
                  <a:lnTo>
                    <a:pt x="974" y="1081"/>
                  </a:lnTo>
                  <a:lnTo>
                    <a:pt x="975" y="1080"/>
                  </a:lnTo>
                  <a:cubicBezTo>
                    <a:pt x="976" y="1080"/>
                    <a:pt x="976" y="1079"/>
                    <a:pt x="977" y="1079"/>
                  </a:cubicBezTo>
                  <a:lnTo>
                    <a:pt x="978" y="1078"/>
                  </a:lnTo>
                  <a:cubicBezTo>
                    <a:pt x="978" y="1078"/>
                    <a:pt x="978" y="1078"/>
                    <a:pt x="978" y="1078"/>
                  </a:cubicBezTo>
                  <a:cubicBezTo>
                    <a:pt x="978" y="1077"/>
                    <a:pt x="978" y="1077"/>
                    <a:pt x="979" y="1077"/>
                  </a:cubicBezTo>
                  <a:cubicBezTo>
                    <a:pt x="979" y="1077"/>
                    <a:pt x="979" y="1077"/>
                    <a:pt x="979" y="1077"/>
                  </a:cubicBezTo>
                  <a:lnTo>
                    <a:pt x="984" y="1076"/>
                  </a:lnTo>
                  <a:lnTo>
                    <a:pt x="985" y="1071"/>
                  </a:lnTo>
                  <a:cubicBezTo>
                    <a:pt x="986" y="1070"/>
                    <a:pt x="986" y="1070"/>
                    <a:pt x="986" y="1069"/>
                  </a:cubicBezTo>
                  <a:lnTo>
                    <a:pt x="988" y="1070"/>
                  </a:lnTo>
                  <a:cubicBezTo>
                    <a:pt x="988" y="1069"/>
                    <a:pt x="988" y="1069"/>
                    <a:pt x="989" y="1068"/>
                  </a:cubicBezTo>
                  <a:cubicBezTo>
                    <a:pt x="989" y="1068"/>
                    <a:pt x="989" y="1068"/>
                    <a:pt x="989" y="1067"/>
                  </a:cubicBezTo>
                  <a:cubicBezTo>
                    <a:pt x="995" y="1065"/>
                    <a:pt x="1007" y="1058"/>
                    <a:pt x="1011" y="1054"/>
                  </a:cubicBezTo>
                  <a:cubicBezTo>
                    <a:pt x="1018" y="1048"/>
                    <a:pt x="1020" y="1038"/>
                    <a:pt x="1015" y="1031"/>
                  </a:cubicBezTo>
                  <a:cubicBezTo>
                    <a:pt x="1014" y="1029"/>
                    <a:pt x="1012" y="1028"/>
                    <a:pt x="1011" y="1027"/>
                  </a:cubicBezTo>
                  <a:cubicBezTo>
                    <a:pt x="1014" y="1023"/>
                    <a:pt x="1015" y="1019"/>
                    <a:pt x="1013" y="1013"/>
                  </a:cubicBezTo>
                  <a:cubicBezTo>
                    <a:pt x="1012" y="1008"/>
                    <a:pt x="1010" y="1005"/>
                    <a:pt x="1008" y="1004"/>
                  </a:cubicBezTo>
                  <a:cubicBezTo>
                    <a:pt x="1009" y="1003"/>
                    <a:pt x="1009" y="1002"/>
                    <a:pt x="1010" y="1000"/>
                  </a:cubicBezTo>
                  <a:cubicBezTo>
                    <a:pt x="1012" y="995"/>
                    <a:pt x="1011" y="989"/>
                    <a:pt x="1007" y="983"/>
                  </a:cubicBezTo>
                  <a:lnTo>
                    <a:pt x="1007" y="982"/>
                  </a:lnTo>
                  <a:cubicBezTo>
                    <a:pt x="1002" y="978"/>
                    <a:pt x="998" y="975"/>
                    <a:pt x="994" y="974"/>
                  </a:cubicBezTo>
                  <a:cubicBezTo>
                    <a:pt x="997" y="974"/>
                    <a:pt x="1000" y="973"/>
                    <a:pt x="1002" y="970"/>
                  </a:cubicBezTo>
                  <a:cubicBezTo>
                    <a:pt x="1032" y="953"/>
                    <a:pt x="1023" y="917"/>
                    <a:pt x="1019" y="890"/>
                  </a:cubicBezTo>
                  <a:cubicBezTo>
                    <a:pt x="1025" y="916"/>
                    <a:pt x="1030" y="944"/>
                    <a:pt x="1046" y="965"/>
                  </a:cubicBezTo>
                  <a:cubicBezTo>
                    <a:pt x="1054" y="978"/>
                    <a:pt x="1072" y="986"/>
                    <a:pt x="1086" y="989"/>
                  </a:cubicBezTo>
                  <a:cubicBezTo>
                    <a:pt x="1107" y="971"/>
                    <a:pt x="1103" y="929"/>
                    <a:pt x="1091" y="899"/>
                  </a:cubicBezTo>
                  <a:cubicBezTo>
                    <a:pt x="1100" y="916"/>
                    <a:pt x="1110" y="931"/>
                    <a:pt x="1121" y="944"/>
                  </a:cubicBezTo>
                  <a:cubicBezTo>
                    <a:pt x="1133" y="958"/>
                    <a:pt x="1155" y="964"/>
                    <a:pt x="1171" y="962"/>
                  </a:cubicBezTo>
                  <a:cubicBezTo>
                    <a:pt x="1192" y="926"/>
                    <a:pt x="1177" y="905"/>
                    <a:pt x="1163" y="885"/>
                  </a:cubicBezTo>
                  <a:cubicBezTo>
                    <a:pt x="1165" y="887"/>
                    <a:pt x="1167" y="889"/>
                    <a:pt x="1169" y="891"/>
                  </a:cubicBezTo>
                  <a:cubicBezTo>
                    <a:pt x="1197" y="923"/>
                    <a:pt x="1213" y="922"/>
                    <a:pt x="1230" y="919"/>
                  </a:cubicBezTo>
                  <a:cubicBezTo>
                    <a:pt x="1242" y="882"/>
                    <a:pt x="1223" y="865"/>
                    <a:pt x="1214" y="848"/>
                  </a:cubicBezTo>
                  <a:lnTo>
                    <a:pt x="1236" y="862"/>
                  </a:lnTo>
                  <a:cubicBezTo>
                    <a:pt x="1260" y="868"/>
                    <a:pt x="1282" y="867"/>
                    <a:pt x="1293" y="855"/>
                  </a:cubicBezTo>
                  <a:cubicBezTo>
                    <a:pt x="1302" y="836"/>
                    <a:pt x="1286" y="817"/>
                    <a:pt x="1280" y="808"/>
                  </a:cubicBezTo>
                  <a:cubicBezTo>
                    <a:pt x="1291" y="810"/>
                    <a:pt x="1323" y="800"/>
                    <a:pt x="1340" y="791"/>
                  </a:cubicBezTo>
                  <a:cubicBezTo>
                    <a:pt x="1341" y="772"/>
                    <a:pt x="1316" y="749"/>
                    <a:pt x="1307" y="743"/>
                  </a:cubicBezTo>
                  <a:cubicBezTo>
                    <a:pt x="1331" y="742"/>
                    <a:pt x="1374" y="727"/>
                    <a:pt x="1374" y="706"/>
                  </a:cubicBezTo>
                  <a:cubicBezTo>
                    <a:pt x="1364" y="693"/>
                    <a:pt x="1337" y="687"/>
                    <a:pt x="1321" y="678"/>
                  </a:cubicBezTo>
                  <a:cubicBezTo>
                    <a:pt x="1332" y="674"/>
                    <a:pt x="1380" y="648"/>
                    <a:pt x="1384" y="634"/>
                  </a:cubicBezTo>
                  <a:cubicBezTo>
                    <a:pt x="1385" y="632"/>
                    <a:pt x="1387" y="628"/>
                    <a:pt x="1385" y="626"/>
                  </a:cubicBezTo>
                  <a:cubicBezTo>
                    <a:pt x="1374" y="615"/>
                    <a:pt x="1332" y="609"/>
                    <a:pt x="1323" y="610"/>
                  </a:cubicBezTo>
                  <a:cubicBezTo>
                    <a:pt x="1362" y="597"/>
                    <a:pt x="1377" y="583"/>
                    <a:pt x="1396" y="551"/>
                  </a:cubicBezTo>
                  <a:cubicBezTo>
                    <a:pt x="1398" y="549"/>
                    <a:pt x="1396" y="546"/>
                    <a:pt x="1397" y="543"/>
                  </a:cubicBezTo>
                  <a:cubicBezTo>
                    <a:pt x="1379" y="533"/>
                    <a:pt x="1336" y="541"/>
                    <a:pt x="1314" y="543"/>
                  </a:cubicBezTo>
                  <a:cubicBezTo>
                    <a:pt x="1342" y="520"/>
                    <a:pt x="1379" y="497"/>
                    <a:pt x="1382" y="454"/>
                  </a:cubicBezTo>
                  <a:cubicBezTo>
                    <a:pt x="1381" y="453"/>
                    <a:pt x="1382" y="449"/>
                    <a:pt x="1379" y="448"/>
                  </a:cubicBezTo>
                  <a:cubicBezTo>
                    <a:pt x="1360" y="449"/>
                    <a:pt x="1341" y="454"/>
                    <a:pt x="1322" y="459"/>
                  </a:cubicBezTo>
                  <a:lnTo>
                    <a:pt x="1320" y="457"/>
                  </a:lnTo>
                  <a:cubicBezTo>
                    <a:pt x="1338" y="427"/>
                    <a:pt x="1353" y="397"/>
                    <a:pt x="1358" y="363"/>
                  </a:cubicBezTo>
                  <a:cubicBezTo>
                    <a:pt x="1357" y="359"/>
                    <a:pt x="1361" y="344"/>
                    <a:pt x="1355" y="342"/>
                  </a:cubicBezTo>
                  <a:cubicBezTo>
                    <a:pt x="1345" y="338"/>
                    <a:pt x="1336" y="344"/>
                    <a:pt x="1328" y="351"/>
                  </a:cubicBezTo>
                  <a:lnTo>
                    <a:pt x="1271" y="395"/>
                  </a:lnTo>
                  <a:cubicBezTo>
                    <a:pt x="1290" y="371"/>
                    <a:pt x="1304" y="323"/>
                    <a:pt x="1308" y="303"/>
                  </a:cubicBezTo>
                  <a:cubicBezTo>
                    <a:pt x="1310" y="286"/>
                    <a:pt x="1311" y="232"/>
                    <a:pt x="1283" y="234"/>
                  </a:cubicBezTo>
                  <a:cubicBezTo>
                    <a:pt x="1248" y="289"/>
                    <a:pt x="1206" y="365"/>
                    <a:pt x="1157" y="412"/>
                  </a:cubicBezTo>
                  <a:cubicBezTo>
                    <a:pt x="1154" y="412"/>
                    <a:pt x="1154" y="409"/>
                    <a:pt x="1151" y="409"/>
                  </a:cubicBezTo>
                  <a:cubicBezTo>
                    <a:pt x="1144" y="420"/>
                    <a:pt x="1102" y="480"/>
                    <a:pt x="1088" y="483"/>
                  </a:cubicBezTo>
                  <a:lnTo>
                    <a:pt x="1081" y="470"/>
                  </a:lnTo>
                  <a:cubicBezTo>
                    <a:pt x="1074" y="481"/>
                    <a:pt x="1065" y="493"/>
                    <a:pt x="1051" y="503"/>
                  </a:cubicBezTo>
                  <a:lnTo>
                    <a:pt x="989" y="558"/>
                  </a:lnTo>
                  <a:cubicBezTo>
                    <a:pt x="974" y="576"/>
                    <a:pt x="960" y="592"/>
                    <a:pt x="960" y="614"/>
                  </a:cubicBezTo>
                  <a:cubicBezTo>
                    <a:pt x="961" y="614"/>
                    <a:pt x="964" y="653"/>
                    <a:pt x="943" y="664"/>
                  </a:cubicBezTo>
                  <a:cubicBezTo>
                    <a:pt x="929" y="671"/>
                    <a:pt x="922" y="663"/>
                    <a:pt x="920" y="661"/>
                  </a:cubicBezTo>
                  <a:cubicBezTo>
                    <a:pt x="920" y="661"/>
                    <a:pt x="920" y="661"/>
                    <a:pt x="920" y="660"/>
                  </a:cubicBezTo>
                  <a:cubicBezTo>
                    <a:pt x="920" y="649"/>
                    <a:pt x="921" y="638"/>
                    <a:pt x="914" y="628"/>
                  </a:cubicBezTo>
                  <a:lnTo>
                    <a:pt x="913" y="628"/>
                  </a:lnTo>
                  <a:lnTo>
                    <a:pt x="900" y="643"/>
                  </a:lnTo>
                  <a:cubicBezTo>
                    <a:pt x="890" y="650"/>
                    <a:pt x="854" y="647"/>
                    <a:pt x="856" y="630"/>
                  </a:cubicBezTo>
                  <a:cubicBezTo>
                    <a:pt x="877" y="630"/>
                    <a:pt x="888" y="613"/>
                    <a:pt x="888" y="593"/>
                  </a:cubicBezTo>
                  <a:cubicBezTo>
                    <a:pt x="888" y="593"/>
                    <a:pt x="887" y="589"/>
                    <a:pt x="885" y="589"/>
                  </a:cubicBezTo>
                  <a:cubicBezTo>
                    <a:pt x="880" y="598"/>
                    <a:pt x="869" y="598"/>
                    <a:pt x="857" y="597"/>
                  </a:cubicBezTo>
                  <a:cubicBezTo>
                    <a:pt x="848" y="595"/>
                    <a:pt x="843" y="586"/>
                    <a:pt x="838" y="579"/>
                  </a:cubicBezTo>
                  <a:cubicBezTo>
                    <a:pt x="827" y="554"/>
                    <a:pt x="825" y="527"/>
                    <a:pt x="837" y="502"/>
                  </a:cubicBezTo>
                  <a:lnTo>
                    <a:pt x="869" y="459"/>
                  </a:lnTo>
                  <a:cubicBezTo>
                    <a:pt x="878" y="452"/>
                    <a:pt x="890" y="458"/>
                    <a:pt x="902" y="454"/>
                  </a:cubicBezTo>
                  <a:cubicBezTo>
                    <a:pt x="922" y="448"/>
                    <a:pt x="947" y="448"/>
                    <a:pt x="961" y="463"/>
                  </a:cubicBezTo>
                  <a:cubicBezTo>
                    <a:pt x="966" y="469"/>
                    <a:pt x="971" y="476"/>
                    <a:pt x="969" y="486"/>
                  </a:cubicBezTo>
                  <a:cubicBezTo>
                    <a:pt x="983" y="488"/>
                    <a:pt x="984" y="465"/>
                    <a:pt x="987" y="457"/>
                  </a:cubicBezTo>
                  <a:cubicBezTo>
                    <a:pt x="997" y="459"/>
                    <a:pt x="1006" y="466"/>
                    <a:pt x="1016" y="467"/>
                  </a:cubicBezTo>
                  <a:cubicBezTo>
                    <a:pt x="1040" y="473"/>
                    <a:pt x="1080" y="459"/>
                    <a:pt x="1080" y="430"/>
                  </a:cubicBezTo>
                  <a:lnTo>
                    <a:pt x="1078" y="429"/>
                  </a:lnTo>
                  <a:cubicBezTo>
                    <a:pt x="1069" y="443"/>
                    <a:pt x="1048" y="446"/>
                    <a:pt x="1030" y="445"/>
                  </a:cubicBezTo>
                  <a:lnTo>
                    <a:pt x="1003" y="436"/>
                  </a:lnTo>
                  <a:cubicBezTo>
                    <a:pt x="996" y="433"/>
                    <a:pt x="974" y="426"/>
                    <a:pt x="970" y="420"/>
                  </a:cubicBezTo>
                  <a:lnTo>
                    <a:pt x="971" y="418"/>
                  </a:lnTo>
                  <a:cubicBezTo>
                    <a:pt x="988" y="407"/>
                    <a:pt x="1020" y="415"/>
                    <a:pt x="1031" y="433"/>
                  </a:cubicBezTo>
                  <a:cubicBezTo>
                    <a:pt x="1056" y="420"/>
                    <a:pt x="1055" y="375"/>
                    <a:pt x="1035" y="358"/>
                  </a:cubicBezTo>
                  <a:cubicBezTo>
                    <a:pt x="1027" y="352"/>
                    <a:pt x="1008" y="343"/>
                    <a:pt x="997" y="344"/>
                  </a:cubicBezTo>
                  <a:cubicBezTo>
                    <a:pt x="995" y="341"/>
                    <a:pt x="990" y="337"/>
                    <a:pt x="986" y="333"/>
                  </a:cubicBezTo>
                  <a:cubicBezTo>
                    <a:pt x="982" y="331"/>
                    <a:pt x="980" y="333"/>
                    <a:pt x="977" y="328"/>
                  </a:cubicBezTo>
                  <a:lnTo>
                    <a:pt x="977" y="327"/>
                  </a:lnTo>
                  <a:cubicBezTo>
                    <a:pt x="994" y="321"/>
                    <a:pt x="1015" y="324"/>
                    <a:pt x="1030" y="314"/>
                  </a:cubicBezTo>
                  <a:cubicBezTo>
                    <a:pt x="1061" y="292"/>
                    <a:pt x="1066" y="242"/>
                    <a:pt x="1053" y="210"/>
                  </a:cubicBezTo>
                  <a:cubicBezTo>
                    <a:pt x="1053" y="207"/>
                    <a:pt x="1053" y="205"/>
                    <a:pt x="1055" y="202"/>
                  </a:cubicBezTo>
                  <a:cubicBezTo>
                    <a:pt x="1074" y="204"/>
                    <a:pt x="1098" y="219"/>
                    <a:pt x="1114" y="231"/>
                  </a:cubicBezTo>
                  <a:cubicBezTo>
                    <a:pt x="1126" y="263"/>
                    <a:pt x="1079" y="285"/>
                    <a:pt x="1091" y="312"/>
                  </a:cubicBezTo>
                  <a:cubicBezTo>
                    <a:pt x="1089" y="317"/>
                    <a:pt x="1100" y="328"/>
                    <a:pt x="1103" y="332"/>
                  </a:cubicBezTo>
                  <a:cubicBezTo>
                    <a:pt x="1118" y="350"/>
                    <a:pt x="1111" y="358"/>
                    <a:pt x="1104" y="376"/>
                  </a:cubicBezTo>
                  <a:cubicBezTo>
                    <a:pt x="1109" y="380"/>
                    <a:pt x="1117" y="375"/>
                    <a:pt x="1123" y="374"/>
                  </a:cubicBezTo>
                  <a:cubicBezTo>
                    <a:pt x="1131" y="369"/>
                    <a:pt x="1138" y="362"/>
                    <a:pt x="1142" y="350"/>
                  </a:cubicBezTo>
                  <a:cubicBezTo>
                    <a:pt x="1147" y="340"/>
                    <a:pt x="1134" y="330"/>
                    <a:pt x="1135" y="321"/>
                  </a:cubicBezTo>
                  <a:cubicBezTo>
                    <a:pt x="1147" y="328"/>
                    <a:pt x="1160" y="326"/>
                    <a:pt x="1173" y="327"/>
                  </a:cubicBezTo>
                  <a:cubicBezTo>
                    <a:pt x="1178" y="328"/>
                    <a:pt x="1175" y="336"/>
                    <a:pt x="1176" y="341"/>
                  </a:cubicBezTo>
                  <a:cubicBezTo>
                    <a:pt x="1181" y="345"/>
                    <a:pt x="1189" y="337"/>
                    <a:pt x="1192" y="335"/>
                  </a:cubicBezTo>
                  <a:cubicBezTo>
                    <a:pt x="1209" y="319"/>
                    <a:pt x="1202" y="296"/>
                    <a:pt x="1180" y="290"/>
                  </a:cubicBezTo>
                  <a:cubicBezTo>
                    <a:pt x="1176" y="291"/>
                    <a:pt x="1149" y="303"/>
                    <a:pt x="1153" y="289"/>
                  </a:cubicBezTo>
                  <a:cubicBezTo>
                    <a:pt x="1160" y="269"/>
                    <a:pt x="1192" y="263"/>
                    <a:pt x="1182" y="234"/>
                  </a:cubicBezTo>
                  <a:cubicBezTo>
                    <a:pt x="1180" y="232"/>
                    <a:pt x="1180" y="230"/>
                    <a:pt x="1178" y="227"/>
                  </a:cubicBezTo>
                  <a:cubicBezTo>
                    <a:pt x="1140" y="208"/>
                    <a:pt x="1108" y="183"/>
                    <a:pt x="1077" y="154"/>
                  </a:cubicBezTo>
                  <a:cubicBezTo>
                    <a:pt x="1067" y="150"/>
                    <a:pt x="1056" y="158"/>
                    <a:pt x="1045" y="160"/>
                  </a:cubicBezTo>
                  <a:cubicBezTo>
                    <a:pt x="1030" y="167"/>
                    <a:pt x="1016" y="172"/>
                    <a:pt x="1011" y="189"/>
                  </a:cubicBezTo>
                  <a:cubicBezTo>
                    <a:pt x="1001" y="226"/>
                    <a:pt x="1030" y="256"/>
                    <a:pt x="1022" y="292"/>
                  </a:cubicBezTo>
                  <a:cubicBezTo>
                    <a:pt x="1010" y="307"/>
                    <a:pt x="992" y="313"/>
                    <a:pt x="972" y="319"/>
                  </a:cubicBezTo>
                  <a:cubicBezTo>
                    <a:pt x="971" y="318"/>
                    <a:pt x="971" y="318"/>
                    <a:pt x="969" y="316"/>
                  </a:cubicBezTo>
                  <a:cubicBezTo>
                    <a:pt x="974" y="294"/>
                    <a:pt x="993" y="268"/>
                    <a:pt x="980" y="245"/>
                  </a:cubicBezTo>
                  <a:cubicBezTo>
                    <a:pt x="976" y="234"/>
                    <a:pt x="942" y="215"/>
                    <a:pt x="942" y="238"/>
                  </a:cubicBezTo>
                  <a:lnTo>
                    <a:pt x="941" y="239"/>
                  </a:lnTo>
                  <a:lnTo>
                    <a:pt x="938" y="238"/>
                  </a:lnTo>
                  <a:cubicBezTo>
                    <a:pt x="940" y="226"/>
                    <a:pt x="934" y="218"/>
                    <a:pt x="935" y="207"/>
                  </a:cubicBezTo>
                  <a:cubicBezTo>
                    <a:pt x="935" y="203"/>
                    <a:pt x="936" y="198"/>
                    <a:pt x="933" y="193"/>
                  </a:cubicBezTo>
                  <a:cubicBezTo>
                    <a:pt x="937" y="191"/>
                    <a:pt x="939" y="195"/>
                    <a:pt x="942" y="196"/>
                  </a:cubicBezTo>
                  <a:cubicBezTo>
                    <a:pt x="946" y="190"/>
                    <a:pt x="943" y="181"/>
                    <a:pt x="944" y="173"/>
                  </a:cubicBezTo>
                  <a:cubicBezTo>
                    <a:pt x="940" y="172"/>
                    <a:pt x="938" y="175"/>
                    <a:pt x="934" y="176"/>
                  </a:cubicBezTo>
                  <a:cubicBezTo>
                    <a:pt x="930" y="171"/>
                    <a:pt x="937" y="168"/>
                    <a:pt x="936" y="163"/>
                  </a:cubicBezTo>
                  <a:lnTo>
                    <a:pt x="912" y="165"/>
                  </a:lnTo>
                  <a:cubicBezTo>
                    <a:pt x="913" y="168"/>
                    <a:pt x="917" y="172"/>
                    <a:pt x="914" y="176"/>
                  </a:cubicBezTo>
                  <a:cubicBezTo>
                    <a:pt x="913" y="175"/>
                    <a:pt x="909" y="174"/>
                    <a:pt x="905" y="172"/>
                  </a:cubicBezTo>
                  <a:cubicBezTo>
                    <a:pt x="903" y="178"/>
                    <a:pt x="905" y="187"/>
                    <a:pt x="904" y="194"/>
                  </a:cubicBezTo>
                  <a:cubicBezTo>
                    <a:pt x="906" y="199"/>
                    <a:pt x="913" y="191"/>
                    <a:pt x="915" y="195"/>
                  </a:cubicBezTo>
                  <a:cubicBezTo>
                    <a:pt x="913" y="198"/>
                    <a:pt x="915" y="213"/>
                    <a:pt x="915" y="219"/>
                  </a:cubicBezTo>
                  <a:cubicBezTo>
                    <a:pt x="905" y="226"/>
                    <a:pt x="915" y="230"/>
                    <a:pt x="910" y="238"/>
                  </a:cubicBezTo>
                  <a:cubicBezTo>
                    <a:pt x="901" y="238"/>
                    <a:pt x="908" y="231"/>
                    <a:pt x="905" y="226"/>
                  </a:cubicBezTo>
                  <a:cubicBezTo>
                    <a:pt x="900" y="220"/>
                    <a:pt x="893" y="223"/>
                    <a:pt x="886" y="224"/>
                  </a:cubicBezTo>
                  <a:cubicBezTo>
                    <a:pt x="851" y="231"/>
                    <a:pt x="863" y="276"/>
                    <a:pt x="870" y="306"/>
                  </a:cubicBezTo>
                  <a:cubicBezTo>
                    <a:pt x="871" y="312"/>
                    <a:pt x="868" y="315"/>
                    <a:pt x="869" y="319"/>
                  </a:cubicBezTo>
                  <a:cubicBezTo>
                    <a:pt x="868" y="317"/>
                    <a:pt x="865" y="318"/>
                    <a:pt x="862" y="316"/>
                  </a:cubicBezTo>
                  <a:cubicBezTo>
                    <a:pt x="855" y="299"/>
                    <a:pt x="815" y="279"/>
                    <a:pt x="779" y="255"/>
                  </a:cubicBezTo>
                  <a:cubicBezTo>
                    <a:pt x="771" y="241"/>
                    <a:pt x="784" y="223"/>
                    <a:pt x="791" y="208"/>
                  </a:cubicBezTo>
                  <a:cubicBezTo>
                    <a:pt x="808" y="183"/>
                    <a:pt x="826" y="152"/>
                    <a:pt x="805" y="123"/>
                  </a:cubicBezTo>
                  <a:cubicBezTo>
                    <a:pt x="791" y="108"/>
                    <a:pt x="758" y="94"/>
                    <a:pt x="733" y="97"/>
                  </a:cubicBezTo>
                  <a:cubicBezTo>
                    <a:pt x="731" y="106"/>
                    <a:pt x="729" y="108"/>
                    <a:pt x="720" y="103"/>
                  </a:cubicBezTo>
                  <a:cubicBezTo>
                    <a:pt x="717" y="93"/>
                    <a:pt x="733" y="86"/>
                    <a:pt x="727" y="74"/>
                  </a:cubicBezTo>
                  <a:cubicBezTo>
                    <a:pt x="723" y="66"/>
                    <a:pt x="714" y="59"/>
                    <a:pt x="719" y="51"/>
                  </a:cubicBezTo>
                  <a:lnTo>
                    <a:pt x="734" y="56"/>
                  </a:lnTo>
                  <a:cubicBezTo>
                    <a:pt x="737" y="43"/>
                    <a:pt x="737" y="29"/>
                    <a:pt x="735" y="15"/>
                  </a:cubicBezTo>
                  <a:cubicBezTo>
                    <a:pt x="731" y="15"/>
                    <a:pt x="725" y="17"/>
                    <a:pt x="722" y="19"/>
                  </a:cubicBezTo>
                  <a:lnTo>
                    <a:pt x="719" y="17"/>
                  </a:lnTo>
                  <a:cubicBezTo>
                    <a:pt x="721" y="14"/>
                    <a:pt x="722" y="9"/>
                    <a:pt x="725" y="4"/>
                  </a:cubicBezTo>
                  <a:cubicBezTo>
                    <a:pt x="707" y="0"/>
                    <a:pt x="693" y="0"/>
                    <a:pt x="674" y="4"/>
                  </a:cubicBezTo>
                  <a:cubicBezTo>
                    <a:pt x="676" y="9"/>
                    <a:pt x="678" y="12"/>
                    <a:pt x="679" y="15"/>
                  </a:cubicBezTo>
                  <a:lnTo>
                    <a:pt x="677" y="17"/>
                  </a:lnTo>
                  <a:cubicBezTo>
                    <a:pt x="674" y="15"/>
                    <a:pt x="667" y="14"/>
                    <a:pt x="663" y="13"/>
                  </a:cubicBezTo>
                  <a:cubicBezTo>
                    <a:pt x="662" y="27"/>
                    <a:pt x="662" y="40"/>
                    <a:pt x="665" y="54"/>
                  </a:cubicBezTo>
                  <a:lnTo>
                    <a:pt x="679" y="50"/>
                  </a:lnTo>
                  <a:cubicBezTo>
                    <a:pt x="684" y="58"/>
                    <a:pt x="675" y="64"/>
                    <a:pt x="672" y="73"/>
                  </a:cubicBezTo>
                  <a:cubicBezTo>
                    <a:pt x="665" y="85"/>
                    <a:pt x="681" y="92"/>
                    <a:pt x="679" y="101"/>
                  </a:cubicBezTo>
                  <a:cubicBezTo>
                    <a:pt x="669" y="106"/>
                    <a:pt x="667" y="105"/>
                    <a:pt x="665" y="96"/>
                  </a:cubicBezTo>
                  <a:cubicBezTo>
                    <a:pt x="640" y="92"/>
                    <a:pt x="607" y="107"/>
                    <a:pt x="594" y="122"/>
                  </a:cubicBezTo>
                  <a:cubicBezTo>
                    <a:pt x="573" y="150"/>
                    <a:pt x="591" y="182"/>
                    <a:pt x="607" y="206"/>
                  </a:cubicBezTo>
                  <a:cubicBezTo>
                    <a:pt x="614" y="222"/>
                    <a:pt x="627" y="240"/>
                    <a:pt x="620" y="254"/>
                  </a:cubicBezTo>
                  <a:cubicBezTo>
                    <a:pt x="584" y="277"/>
                    <a:pt x="544" y="297"/>
                    <a:pt x="537" y="314"/>
                  </a:cubicBezTo>
                  <a:cubicBezTo>
                    <a:pt x="534" y="316"/>
                    <a:pt x="531" y="315"/>
                    <a:pt x="529" y="317"/>
                  </a:cubicBezTo>
                  <a:cubicBezTo>
                    <a:pt x="530" y="313"/>
                    <a:pt x="528" y="311"/>
                    <a:pt x="530" y="306"/>
                  </a:cubicBezTo>
                  <a:cubicBezTo>
                    <a:pt x="536" y="276"/>
                    <a:pt x="548" y="230"/>
                    <a:pt x="513" y="222"/>
                  </a:cubicBezTo>
                  <a:cubicBezTo>
                    <a:pt x="506" y="221"/>
                    <a:pt x="498" y="218"/>
                    <a:pt x="494" y="225"/>
                  </a:cubicBezTo>
                  <a:cubicBezTo>
                    <a:pt x="490" y="230"/>
                    <a:pt x="498" y="236"/>
                    <a:pt x="488" y="236"/>
                  </a:cubicBezTo>
                  <a:cubicBezTo>
                    <a:pt x="483" y="228"/>
                    <a:pt x="493" y="224"/>
                    <a:pt x="483" y="217"/>
                  </a:cubicBezTo>
                  <a:cubicBezTo>
                    <a:pt x="483" y="212"/>
                    <a:pt x="486" y="196"/>
                    <a:pt x="483" y="194"/>
                  </a:cubicBezTo>
                  <a:cubicBezTo>
                    <a:pt x="486" y="189"/>
                    <a:pt x="492" y="197"/>
                    <a:pt x="494" y="192"/>
                  </a:cubicBezTo>
                  <a:cubicBezTo>
                    <a:pt x="493" y="185"/>
                    <a:pt x="495" y="177"/>
                    <a:pt x="493" y="171"/>
                  </a:cubicBezTo>
                  <a:cubicBezTo>
                    <a:pt x="490" y="173"/>
                    <a:pt x="486" y="173"/>
                    <a:pt x="484" y="174"/>
                  </a:cubicBezTo>
                  <a:cubicBezTo>
                    <a:pt x="481" y="171"/>
                    <a:pt x="486" y="167"/>
                    <a:pt x="487" y="163"/>
                  </a:cubicBezTo>
                  <a:lnTo>
                    <a:pt x="463" y="162"/>
                  </a:lnTo>
                  <a:cubicBezTo>
                    <a:pt x="462" y="167"/>
                    <a:pt x="468" y="170"/>
                    <a:pt x="465" y="174"/>
                  </a:cubicBezTo>
                  <a:cubicBezTo>
                    <a:pt x="461" y="174"/>
                    <a:pt x="458" y="170"/>
                    <a:pt x="454" y="171"/>
                  </a:cubicBezTo>
                  <a:cubicBezTo>
                    <a:pt x="455" y="179"/>
                    <a:pt x="452" y="188"/>
                    <a:pt x="456" y="195"/>
                  </a:cubicBezTo>
                  <a:cubicBezTo>
                    <a:pt x="459" y="194"/>
                    <a:pt x="462" y="190"/>
                    <a:pt x="465" y="191"/>
                  </a:cubicBezTo>
                  <a:cubicBezTo>
                    <a:pt x="463" y="197"/>
                    <a:pt x="464" y="202"/>
                    <a:pt x="464" y="206"/>
                  </a:cubicBezTo>
                  <a:cubicBezTo>
                    <a:pt x="465" y="216"/>
                    <a:pt x="458" y="225"/>
                    <a:pt x="461" y="236"/>
                  </a:cubicBezTo>
                  <a:lnTo>
                    <a:pt x="458" y="237"/>
                  </a:lnTo>
                  <a:lnTo>
                    <a:pt x="456" y="236"/>
                  </a:lnTo>
                  <a:cubicBezTo>
                    <a:pt x="456" y="213"/>
                    <a:pt x="423" y="232"/>
                    <a:pt x="418" y="243"/>
                  </a:cubicBezTo>
                  <a:cubicBezTo>
                    <a:pt x="406" y="266"/>
                    <a:pt x="425" y="292"/>
                    <a:pt x="429" y="314"/>
                  </a:cubicBezTo>
                  <a:cubicBezTo>
                    <a:pt x="428" y="316"/>
                    <a:pt x="427" y="317"/>
                    <a:pt x="426" y="317"/>
                  </a:cubicBezTo>
                  <a:cubicBezTo>
                    <a:pt x="406" y="311"/>
                    <a:pt x="388" y="305"/>
                    <a:pt x="377" y="291"/>
                  </a:cubicBezTo>
                  <a:cubicBezTo>
                    <a:pt x="369" y="255"/>
                    <a:pt x="397" y="224"/>
                    <a:pt x="387" y="188"/>
                  </a:cubicBezTo>
                  <a:cubicBezTo>
                    <a:pt x="383" y="170"/>
                    <a:pt x="369" y="165"/>
                    <a:pt x="353" y="159"/>
                  </a:cubicBezTo>
                  <a:cubicBezTo>
                    <a:pt x="343" y="157"/>
                    <a:pt x="331" y="148"/>
                    <a:pt x="321" y="152"/>
                  </a:cubicBezTo>
                  <a:cubicBezTo>
                    <a:pt x="290" y="181"/>
                    <a:pt x="259" y="206"/>
                    <a:pt x="221" y="225"/>
                  </a:cubicBezTo>
                  <a:cubicBezTo>
                    <a:pt x="218" y="228"/>
                    <a:pt x="218" y="231"/>
                    <a:pt x="217" y="233"/>
                  </a:cubicBezTo>
                  <a:cubicBezTo>
                    <a:pt x="207" y="262"/>
                    <a:pt x="238" y="267"/>
                    <a:pt x="245" y="288"/>
                  </a:cubicBezTo>
                  <a:cubicBezTo>
                    <a:pt x="250" y="301"/>
                    <a:pt x="222" y="290"/>
                    <a:pt x="218" y="289"/>
                  </a:cubicBezTo>
                  <a:cubicBezTo>
                    <a:pt x="197" y="295"/>
                    <a:pt x="189" y="317"/>
                    <a:pt x="206" y="334"/>
                  </a:cubicBezTo>
                  <a:cubicBezTo>
                    <a:pt x="210" y="336"/>
                    <a:pt x="217" y="343"/>
                    <a:pt x="223" y="339"/>
                  </a:cubicBezTo>
                  <a:cubicBezTo>
                    <a:pt x="224" y="334"/>
                    <a:pt x="221" y="327"/>
                    <a:pt x="226" y="325"/>
                  </a:cubicBezTo>
                  <a:cubicBezTo>
                    <a:pt x="239" y="324"/>
                    <a:pt x="251" y="326"/>
                    <a:pt x="263" y="319"/>
                  </a:cubicBezTo>
                  <a:cubicBezTo>
                    <a:pt x="264" y="328"/>
                    <a:pt x="252" y="338"/>
                    <a:pt x="256" y="349"/>
                  </a:cubicBezTo>
                  <a:cubicBezTo>
                    <a:pt x="260" y="360"/>
                    <a:pt x="267" y="367"/>
                    <a:pt x="276" y="372"/>
                  </a:cubicBezTo>
                  <a:cubicBezTo>
                    <a:pt x="282" y="373"/>
                    <a:pt x="289" y="379"/>
                    <a:pt x="294" y="374"/>
                  </a:cubicBezTo>
                  <a:cubicBezTo>
                    <a:pt x="287" y="356"/>
                    <a:pt x="281" y="348"/>
                    <a:pt x="296" y="330"/>
                  </a:cubicBezTo>
                  <a:cubicBezTo>
                    <a:pt x="298" y="327"/>
                    <a:pt x="309" y="315"/>
                    <a:pt x="307" y="311"/>
                  </a:cubicBezTo>
                  <a:cubicBezTo>
                    <a:pt x="320" y="284"/>
                    <a:pt x="273" y="261"/>
                    <a:pt x="284" y="229"/>
                  </a:cubicBezTo>
                  <a:cubicBezTo>
                    <a:pt x="300" y="218"/>
                    <a:pt x="325" y="203"/>
                    <a:pt x="343" y="200"/>
                  </a:cubicBezTo>
                  <a:cubicBezTo>
                    <a:pt x="345" y="203"/>
                    <a:pt x="345" y="205"/>
                    <a:pt x="345" y="208"/>
                  </a:cubicBezTo>
                  <a:cubicBezTo>
                    <a:pt x="332" y="241"/>
                    <a:pt x="338" y="290"/>
                    <a:pt x="369" y="312"/>
                  </a:cubicBezTo>
                  <a:cubicBezTo>
                    <a:pt x="383" y="323"/>
                    <a:pt x="404" y="320"/>
                    <a:pt x="421" y="325"/>
                  </a:cubicBezTo>
                  <a:lnTo>
                    <a:pt x="422" y="327"/>
                  </a:lnTo>
                  <a:cubicBezTo>
                    <a:pt x="419" y="332"/>
                    <a:pt x="416" y="329"/>
                    <a:pt x="412" y="332"/>
                  </a:cubicBezTo>
                  <a:cubicBezTo>
                    <a:pt x="408" y="335"/>
                    <a:pt x="404" y="340"/>
                    <a:pt x="402" y="343"/>
                  </a:cubicBezTo>
                  <a:cubicBezTo>
                    <a:pt x="391" y="341"/>
                    <a:pt x="372" y="350"/>
                    <a:pt x="364" y="356"/>
                  </a:cubicBezTo>
                  <a:cubicBezTo>
                    <a:pt x="344" y="373"/>
                    <a:pt x="342" y="418"/>
                    <a:pt x="368" y="431"/>
                  </a:cubicBezTo>
                  <a:cubicBezTo>
                    <a:pt x="379" y="414"/>
                    <a:pt x="410" y="405"/>
                    <a:pt x="428" y="416"/>
                  </a:cubicBezTo>
                  <a:lnTo>
                    <a:pt x="428" y="418"/>
                  </a:lnTo>
                  <a:cubicBezTo>
                    <a:pt x="424" y="425"/>
                    <a:pt x="403" y="431"/>
                    <a:pt x="395" y="434"/>
                  </a:cubicBezTo>
                  <a:lnTo>
                    <a:pt x="368" y="443"/>
                  </a:lnTo>
                  <a:cubicBezTo>
                    <a:pt x="351" y="444"/>
                    <a:pt x="330" y="441"/>
                    <a:pt x="320" y="428"/>
                  </a:cubicBezTo>
                  <a:lnTo>
                    <a:pt x="318" y="428"/>
                  </a:lnTo>
                  <a:cubicBezTo>
                    <a:pt x="318" y="458"/>
                    <a:pt x="359" y="471"/>
                    <a:pt x="382" y="466"/>
                  </a:cubicBezTo>
                  <a:cubicBezTo>
                    <a:pt x="392" y="465"/>
                    <a:pt x="402" y="458"/>
                    <a:pt x="411" y="456"/>
                  </a:cubicBezTo>
                  <a:cubicBezTo>
                    <a:pt x="414" y="464"/>
                    <a:pt x="415" y="486"/>
                    <a:pt x="430" y="484"/>
                  </a:cubicBezTo>
                  <a:cubicBezTo>
                    <a:pt x="428" y="475"/>
                    <a:pt x="432" y="467"/>
                    <a:pt x="437" y="461"/>
                  </a:cubicBezTo>
                  <a:cubicBezTo>
                    <a:pt x="452" y="446"/>
                    <a:pt x="476" y="447"/>
                    <a:pt x="496" y="453"/>
                  </a:cubicBezTo>
                  <a:cubicBezTo>
                    <a:pt x="508" y="457"/>
                    <a:pt x="520" y="450"/>
                    <a:pt x="530" y="458"/>
                  </a:cubicBezTo>
                  <a:lnTo>
                    <a:pt x="561" y="501"/>
                  </a:lnTo>
                  <a:cubicBezTo>
                    <a:pt x="573" y="525"/>
                    <a:pt x="572" y="553"/>
                    <a:pt x="561" y="577"/>
                  </a:cubicBezTo>
                  <a:cubicBezTo>
                    <a:pt x="555" y="585"/>
                    <a:pt x="551" y="593"/>
                    <a:pt x="541" y="596"/>
                  </a:cubicBezTo>
                  <a:cubicBezTo>
                    <a:pt x="529" y="596"/>
                    <a:pt x="519" y="596"/>
                    <a:pt x="513" y="587"/>
                  </a:cubicBezTo>
                  <a:cubicBezTo>
                    <a:pt x="512" y="588"/>
                    <a:pt x="511" y="591"/>
                    <a:pt x="510" y="591"/>
                  </a:cubicBezTo>
                  <a:cubicBezTo>
                    <a:pt x="510" y="592"/>
                    <a:pt x="510" y="592"/>
                    <a:pt x="510" y="592"/>
                  </a:cubicBezTo>
                  <a:cubicBezTo>
                    <a:pt x="510" y="592"/>
                    <a:pt x="510" y="592"/>
                    <a:pt x="510" y="592"/>
                  </a:cubicBezTo>
                  <a:cubicBezTo>
                    <a:pt x="510" y="612"/>
                    <a:pt x="521" y="630"/>
                    <a:pt x="542" y="630"/>
                  </a:cubicBezTo>
                  <a:cubicBezTo>
                    <a:pt x="544" y="646"/>
                    <a:pt x="508" y="649"/>
                    <a:pt x="498" y="643"/>
                  </a:cubicBezTo>
                  <a:lnTo>
                    <a:pt x="486" y="628"/>
                  </a:lnTo>
                  <a:lnTo>
                    <a:pt x="484" y="628"/>
                  </a:lnTo>
                  <a:cubicBezTo>
                    <a:pt x="477" y="637"/>
                    <a:pt x="478" y="649"/>
                    <a:pt x="478" y="660"/>
                  </a:cubicBezTo>
                  <a:cubicBezTo>
                    <a:pt x="478" y="660"/>
                    <a:pt x="478" y="661"/>
                    <a:pt x="478" y="661"/>
                  </a:cubicBezTo>
                  <a:cubicBezTo>
                    <a:pt x="476" y="663"/>
                    <a:pt x="469" y="670"/>
                    <a:pt x="455" y="663"/>
                  </a:cubicBezTo>
                  <a:cubicBezTo>
                    <a:pt x="434" y="653"/>
                    <a:pt x="438" y="614"/>
                    <a:pt x="438" y="613"/>
                  </a:cubicBezTo>
                  <a:cubicBezTo>
                    <a:pt x="438" y="592"/>
                    <a:pt x="425" y="575"/>
                    <a:pt x="409" y="558"/>
                  </a:cubicBezTo>
                  <a:lnTo>
                    <a:pt x="347" y="503"/>
                  </a:lnTo>
                  <a:cubicBezTo>
                    <a:pt x="333" y="493"/>
                    <a:pt x="324" y="481"/>
                    <a:pt x="317" y="470"/>
                  </a:cubicBezTo>
                  <a:lnTo>
                    <a:pt x="310" y="483"/>
                  </a:lnTo>
                  <a:cubicBezTo>
                    <a:pt x="296" y="479"/>
                    <a:pt x="254" y="420"/>
                    <a:pt x="248" y="408"/>
                  </a:cubicBezTo>
                  <a:cubicBezTo>
                    <a:pt x="244" y="409"/>
                    <a:pt x="244" y="412"/>
                    <a:pt x="241" y="412"/>
                  </a:cubicBezTo>
                  <a:cubicBezTo>
                    <a:pt x="192" y="364"/>
                    <a:pt x="150" y="289"/>
                    <a:pt x="115" y="234"/>
                  </a:cubicBezTo>
                  <a:cubicBezTo>
                    <a:pt x="87" y="232"/>
                    <a:pt x="88" y="286"/>
                    <a:pt x="90" y="302"/>
                  </a:cubicBezTo>
                  <a:cubicBezTo>
                    <a:pt x="94" y="323"/>
                    <a:pt x="108" y="371"/>
                    <a:pt x="127" y="395"/>
                  </a:cubicBezTo>
                  <a:lnTo>
                    <a:pt x="70" y="350"/>
                  </a:lnTo>
                  <a:cubicBezTo>
                    <a:pt x="62" y="344"/>
                    <a:pt x="53" y="338"/>
                    <a:pt x="43" y="341"/>
                  </a:cubicBezTo>
                  <a:cubicBezTo>
                    <a:pt x="37" y="343"/>
                    <a:pt x="41" y="358"/>
                    <a:pt x="40" y="363"/>
                  </a:cubicBezTo>
                  <a:cubicBezTo>
                    <a:pt x="45" y="397"/>
                    <a:pt x="60" y="426"/>
                    <a:pt x="78" y="457"/>
                  </a:cubicBezTo>
                  <a:lnTo>
                    <a:pt x="77" y="459"/>
                  </a:lnTo>
                  <a:cubicBezTo>
                    <a:pt x="58" y="454"/>
                    <a:pt x="38" y="449"/>
                    <a:pt x="19" y="448"/>
                  </a:cubicBezTo>
                  <a:cubicBezTo>
                    <a:pt x="17" y="449"/>
                    <a:pt x="17" y="453"/>
                    <a:pt x="16" y="454"/>
                  </a:cubicBezTo>
                  <a:cubicBezTo>
                    <a:pt x="19" y="497"/>
                    <a:pt x="56" y="519"/>
                    <a:pt x="84" y="543"/>
                  </a:cubicBezTo>
                  <a:cubicBezTo>
                    <a:pt x="62" y="541"/>
                    <a:pt x="19" y="532"/>
                    <a:pt x="1" y="543"/>
                  </a:cubicBezTo>
                  <a:cubicBezTo>
                    <a:pt x="2" y="546"/>
                    <a:pt x="0" y="548"/>
                    <a:pt x="2" y="551"/>
                  </a:cubicBezTo>
                  <a:cubicBezTo>
                    <a:pt x="21" y="583"/>
                    <a:pt x="36" y="597"/>
                    <a:pt x="75" y="609"/>
                  </a:cubicBezTo>
                  <a:cubicBezTo>
                    <a:pt x="66" y="609"/>
                    <a:pt x="24" y="614"/>
                    <a:pt x="14" y="626"/>
                  </a:cubicBezTo>
                  <a:cubicBezTo>
                    <a:pt x="11" y="628"/>
                    <a:pt x="13" y="632"/>
                    <a:pt x="15" y="634"/>
                  </a:cubicBezTo>
                  <a:cubicBezTo>
                    <a:pt x="18" y="647"/>
                    <a:pt x="66" y="674"/>
                    <a:pt x="77" y="677"/>
                  </a:cubicBezTo>
                  <a:cubicBezTo>
                    <a:pt x="61" y="687"/>
                    <a:pt x="34" y="693"/>
                    <a:pt x="24" y="706"/>
                  </a:cubicBezTo>
                  <a:cubicBezTo>
                    <a:pt x="24" y="727"/>
                    <a:pt x="67" y="742"/>
                    <a:pt x="91" y="743"/>
                  </a:cubicBezTo>
                  <a:cubicBezTo>
                    <a:pt x="82" y="749"/>
                    <a:pt x="57" y="772"/>
                    <a:pt x="58" y="790"/>
                  </a:cubicBezTo>
                  <a:cubicBezTo>
                    <a:pt x="75" y="800"/>
                    <a:pt x="107" y="810"/>
                    <a:pt x="118" y="808"/>
                  </a:cubicBezTo>
                  <a:cubicBezTo>
                    <a:pt x="112" y="816"/>
                    <a:pt x="96" y="836"/>
                    <a:pt x="105" y="855"/>
                  </a:cubicBezTo>
                  <a:cubicBezTo>
                    <a:pt x="116" y="866"/>
                    <a:pt x="138" y="868"/>
                    <a:pt x="162" y="862"/>
                  </a:cubicBezTo>
                  <a:lnTo>
                    <a:pt x="184" y="847"/>
                  </a:lnTo>
                  <a:cubicBezTo>
                    <a:pt x="175" y="865"/>
                    <a:pt x="156" y="882"/>
                    <a:pt x="168" y="919"/>
                  </a:cubicBezTo>
                  <a:cubicBezTo>
                    <a:pt x="186" y="922"/>
                    <a:pt x="201" y="923"/>
                    <a:pt x="229" y="891"/>
                  </a:cubicBezTo>
                  <a:cubicBezTo>
                    <a:pt x="231" y="889"/>
                    <a:pt x="233" y="887"/>
                    <a:pt x="235" y="885"/>
                  </a:cubicBezTo>
                  <a:cubicBezTo>
                    <a:pt x="221" y="905"/>
                    <a:pt x="206" y="926"/>
                    <a:pt x="227" y="962"/>
                  </a:cubicBezTo>
                  <a:cubicBezTo>
                    <a:pt x="243" y="964"/>
                    <a:pt x="265" y="958"/>
                    <a:pt x="277" y="944"/>
                  </a:cubicBezTo>
                  <a:cubicBezTo>
                    <a:pt x="288" y="931"/>
                    <a:pt x="298" y="916"/>
                    <a:pt x="307" y="899"/>
                  </a:cubicBezTo>
                  <a:cubicBezTo>
                    <a:pt x="295" y="929"/>
                    <a:pt x="291" y="971"/>
                    <a:pt x="312" y="989"/>
                  </a:cubicBezTo>
                  <a:cubicBezTo>
                    <a:pt x="326" y="986"/>
                    <a:pt x="344" y="978"/>
                    <a:pt x="352" y="965"/>
                  </a:cubicBezTo>
                  <a:cubicBezTo>
                    <a:pt x="368" y="944"/>
                    <a:pt x="373" y="916"/>
                    <a:pt x="379" y="890"/>
                  </a:cubicBezTo>
                  <a:cubicBezTo>
                    <a:pt x="375" y="917"/>
                    <a:pt x="366" y="953"/>
                    <a:pt x="396" y="970"/>
                  </a:cubicBezTo>
                  <a:cubicBezTo>
                    <a:pt x="399" y="973"/>
                    <a:pt x="402" y="973"/>
                    <a:pt x="405" y="974"/>
                  </a:cubicBezTo>
                  <a:cubicBezTo>
                    <a:pt x="400" y="975"/>
                    <a:pt x="396" y="978"/>
                    <a:pt x="392" y="982"/>
                  </a:cubicBezTo>
                  <a:lnTo>
                    <a:pt x="391" y="983"/>
                  </a:lnTo>
                  <a:cubicBezTo>
                    <a:pt x="387" y="989"/>
                    <a:pt x="386" y="995"/>
                    <a:pt x="388" y="1000"/>
                  </a:cubicBezTo>
                  <a:cubicBezTo>
                    <a:pt x="389" y="1002"/>
                    <a:pt x="390" y="1003"/>
                    <a:pt x="391" y="1004"/>
                  </a:cubicBezTo>
                  <a:cubicBezTo>
                    <a:pt x="388" y="1005"/>
                    <a:pt x="386" y="1008"/>
                    <a:pt x="385" y="1013"/>
                  </a:cubicBezTo>
                  <a:cubicBezTo>
                    <a:pt x="383" y="1019"/>
                    <a:pt x="384" y="1023"/>
                    <a:pt x="387" y="1027"/>
                  </a:cubicBezTo>
                  <a:cubicBezTo>
                    <a:pt x="386" y="1028"/>
                    <a:pt x="384" y="1029"/>
                    <a:pt x="383" y="1031"/>
                  </a:cubicBezTo>
                  <a:cubicBezTo>
                    <a:pt x="378" y="1038"/>
                    <a:pt x="380" y="1048"/>
                    <a:pt x="387" y="1054"/>
                  </a:cubicBezTo>
                  <a:cubicBezTo>
                    <a:pt x="391" y="1058"/>
                    <a:pt x="403" y="1065"/>
                    <a:pt x="409" y="1067"/>
                  </a:cubicBezTo>
                  <a:cubicBezTo>
                    <a:pt x="409" y="1068"/>
                    <a:pt x="409" y="1068"/>
                    <a:pt x="410" y="1068"/>
                  </a:cubicBezTo>
                  <a:cubicBezTo>
                    <a:pt x="410" y="1069"/>
                    <a:pt x="410" y="1069"/>
                    <a:pt x="410" y="1070"/>
                  </a:cubicBezTo>
                  <a:lnTo>
                    <a:pt x="412" y="1069"/>
                  </a:lnTo>
                  <a:cubicBezTo>
                    <a:pt x="412" y="1070"/>
                    <a:pt x="412" y="1070"/>
                    <a:pt x="413" y="1071"/>
                  </a:cubicBezTo>
                  <a:lnTo>
                    <a:pt x="414" y="1076"/>
                  </a:lnTo>
                  <a:lnTo>
                    <a:pt x="419" y="1077"/>
                  </a:lnTo>
                  <a:cubicBezTo>
                    <a:pt x="419" y="1077"/>
                    <a:pt x="419" y="1077"/>
                    <a:pt x="419" y="1077"/>
                  </a:cubicBezTo>
                  <a:cubicBezTo>
                    <a:pt x="420" y="1077"/>
                    <a:pt x="420" y="1077"/>
                    <a:pt x="420" y="1078"/>
                  </a:cubicBezTo>
                  <a:cubicBezTo>
                    <a:pt x="420" y="1078"/>
                    <a:pt x="420" y="1078"/>
                    <a:pt x="420" y="1078"/>
                  </a:cubicBezTo>
                  <a:lnTo>
                    <a:pt x="421" y="1079"/>
                  </a:lnTo>
                  <a:cubicBezTo>
                    <a:pt x="422" y="1079"/>
                    <a:pt x="422" y="1080"/>
                    <a:pt x="423" y="1080"/>
                  </a:cubicBezTo>
                  <a:lnTo>
                    <a:pt x="424" y="1081"/>
                  </a:lnTo>
                  <a:lnTo>
                    <a:pt x="424" y="1082"/>
                  </a:lnTo>
                  <a:cubicBezTo>
                    <a:pt x="424" y="1082"/>
                    <a:pt x="425" y="1083"/>
                    <a:pt x="425" y="1083"/>
                  </a:cubicBezTo>
                  <a:lnTo>
                    <a:pt x="425" y="1085"/>
                  </a:lnTo>
                  <a:lnTo>
                    <a:pt x="426" y="1086"/>
                  </a:lnTo>
                  <a:cubicBezTo>
                    <a:pt x="429" y="1091"/>
                    <a:pt x="433" y="1094"/>
                    <a:pt x="437" y="1096"/>
                  </a:cubicBezTo>
                  <a:cubicBezTo>
                    <a:pt x="439" y="1097"/>
                    <a:pt x="440" y="1097"/>
                    <a:pt x="441" y="1098"/>
                  </a:cubicBezTo>
                  <a:cubicBezTo>
                    <a:pt x="442" y="1098"/>
                    <a:pt x="442" y="1098"/>
                    <a:pt x="443" y="1098"/>
                  </a:cubicBezTo>
                  <a:cubicBezTo>
                    <a:pt x="447" y="1099"/>
                    <a:pt x="452" y="1098"/>
                    <a:pt x="456" y="1095"/>
                  </a:cubicBezTo>
                  <a:cubicBezTo>
                    <a:pt x="459" y="1096"/>
                    <a:pt x="462" y="1097"/>
                    <a:pt x="465" y="1097"/>
                  </a:cubicBezTo>
                  <a:cubicBezTo>
                    <a:pt x="473" y="1097"/>
                    <a:pt x="480" y="1094"/>
                    <a:pt x="486" y="1088"/>
                  </a:cubicBezTo>
                  <a:lnTo>
                    <a:pt x="489" y="1086"/>
                  </a:lnTo>
                  <a:cubicBezTo>
                    <a:pt x="502" y="1107"/>
                    <a:pt x="516" y="1128"/>
                    <a:pt x="533" y="1148"/>
                  </a:cubicBezTo>
                  <a:cubicBezTo>
                    <a:pt x="530" y="1151"/>
                    <a:pt x="527" y="1153"/>
                    <a:pt x="523" y="1155"/>
                  </a:cubicBezTo>
                  <a:lnTo>
                    <a:pt x="522" y="1156"/>
                  </a:lnTo>
                  <a:lnTo>
                    <a:pt x="521" y="1157"/>
                  </a:lnTo>
                  <a:cubicBezTo>
                    <a:pt x="515" y="1162"/>
                    <a:pt x="506" y="1164"/>
                    <a:pt x="493" y="1164"/>
                  </a:cubicBezTo>
                  <a:cubicBezTo>
                    <a:pt x="478" y="1164"/>
                    <a:pt x="462" y="1161"/>
                    <a:pt x="451" y="1159"/>
                  </a:cubicBezTo>
                  <a:lnTo>
                    <a:pt x="429" y="1154"/>
                  </a:lnTo>
                  <a:lnTo>
                    <a:pt x="439" y="1175"/>
                  </a:lnTo>
                  <a:cubicBezTo>
                    <a:pt x="445" y="1185"/>
                    <a:pt x="459" y="1202"/>
                    <a:pt x="480" y="1213"/>
                  </a:cubicBezTo>
                  <a:cubicBezTo>
                    <a:pt x="476" y="1216"/>
                    <a:pt x="472" y="1219"/>
                    <a:pt x="469" y="1222"/>
                  </a:cubicBezTo>
                  <a:cubicBezTo>
                    <a:pt x="449" y="1239"/>
                    <a:pt x="431" y="1254"/>
                    <a:pt x="418" y="1254"/>
                  </a:cubicBezTo>
                  <a:cubicBezTo>
                    <a:pt x="416" y="1254"/>
                    <a:pt x="415" y="1254"/>
                    <a:pt x="413" y="1254"/>
                  </a:cubicBezTo>
                  <a:cubicBezTo>
                    <a:pt x="404" y="1251"/>
                    <a:pt x="398" y="1241"/>
                    <a:pt x="399" y="1226"/>
                  </a:cubicBezTo>
                  <a:lnTo>
                    <a:pt x="400" y="1206"/>
                  </a:lnTo>
                  <a:lnTo>
                    <a:pt x="383" y="1217"/>
                  </a:lnTo>
                  <a:cubicBezTo>
                    <a:pt x="359" y="1230"/>
                    <a:pt x="348" y="1269"/>
                    <a:pt x="355" y="1290"/>
                  </a:cubicBezTo>
                  <a:cubicBezTo>
                    <a:pt x="361" y="1305"/>
                    <a:pt x="369" y="1314"/>
                    <a:pt x="376" y="1319"/>
                  </a:cubicBezTo>
                  <a:cubicBezTo>
                    <a:pt x="354" y="1331"/>
                    <a:pt x="346" y="1347"/>
                    <a:pt x="345" y="1377"/>
                  </a:cubicBezTo>
                  <a:cubicBezTo>
                    <a:pt x="345" y="1404"/>
                    <a:pt x="360" y="1430"/>
                    <a:pt x="385" y="1446"/>
                  </a:cubicBezTo>
                  <a:lnTo>
                    <a:pt x="399" y="1453"/>
                  </a:lnTo>
                  <a:lnTo>
                    <a:pt x="402" y="1438"/>
                  </a:lnTo>
                  <a:close/>
                  <a:moveTo>
                    <a:pt x="979" y="1066"/>
                  </a:moveTo>
                  <a:lnTo>
                    <a:pt x="979" y="1066"/>
                  </a:lnTo>
                  <a:lnTo>
                    <a:pt x="979" y="1067"/>
                  </a:lnTo>
                  <a:lnTo>
                    <a:pt x="980" y="1069"/>
                  </a:lnTo>
                  <a:cubicBezTo>
                    <a:pt x="979" y="1069"/>
                    <a:pt x="979" y="1069"/>
                    <a:pt x="979" y="1069"/>
                  </a:cubicBezTo>
                  <a:cubicBezTo>
                    <a:pt x="979" y="1068"/>
                    <a:pt x="979" y="1067"/>
                    <a:pt x="979" y="1066"/>
                  </a:cubicBezTo>
                  <a:close/>
                  <a:moveTo>
                    <a:pt x="923" y="1061"/>
                  </a:moveTo>
                  <a:lnTo>
                    <a:pt x="923" y="1061"/>
                  </a:lnTo>
                  <a:cubicBezTo>
                    <a:pt x="922" y="1064"/>
                    <a:pt x="922" y="1067"/>
                    <a:pt x="922" y="1070"/>
                  </a:cubicBezTo>
                  <a:lnTo>
                    <a:pt x="921" y="1071"/>
                  </a:lnTo>
                  <a:cubicBezTo>
                    <a:pt x="920" y="1073"/>
                    <a:pt x="919" y="1073"/>
                    <a:pt x="918" y="1074"/>
                  </a:cubicBezTo>
                  <a:lnTo>
                    <a:pt x="917" y="1074"/>
                  </a:lnTo>
                  <a:cubicBezTo>
                    <a:pt x="917" y="1074"/>
                    <a:pt x="917" y="1074"/>
                    <a:pt x="916" y="1074"/>
                  </a:cubicBezTo>
                  <a:cubicBezTo>
                    <a:pt x="919" y="1070"/>
                    <a:pt x="921" y="1066"/>
                    <a:pt x="923" y="1061"/>
                  </a:cubicBezTo>
                  <a:close/>
                  <a:moveTo>
                    <a:pt x="674" y="268"/>
                  </a:moveTo>
                  <a:lnTo>
                    <a:pt x="674" y="268"/>
                  </a:lnTo>
                  <a:cubicBezTo>
                    <a:pt x="692" y="263"/>
                    <a:pt x="704" y="263"/>
                    <a:pt x="727" y="269"/>
                  </a:cubicBezTo>
                  <a:cubicBezTo>
                    <a:pt x="742" y="279"/>
                    <a:pt x="771" y="300"/>
                    <a:pt x="789" y="312"/>
                  </a:cubicBezTo>
                  <a:lnTo>
                    <a:pt x="754" y="305"/>
                  </a:lnTo>
                  <a:cubicBezTo>
                    <a:pt x="752" y="310"/>
                    <a:pt x="756" y="314"/>
                    <a:pt x="759" y="318"/>
                  </a:cubicBezTo>
                  <a:cubicBezTo>
                    <a:pt x="770" y="332"/>
                    <a:pt x="784" y="341"/>
                    <a:pt x="801" y="346"/>
                  </a:cubicBezTo>
                  <a:cubicBezTo>
                    <a:pt x="793" y="350"/>
                    <a:pt x="779" y="344"/>
                    <a:pt x="771" y="342"/>
                  </a:cubicBezTo>
                  <a:cubicBezTo>
                    <a:pt x="768" y="344"/>
                    <a:pt x="771" y="344"/>
                    <a:pt x="770" y="347"/>
                  </a:cubicBezTo>
                  <a:cubicBezTo>
                    <a:pt x="776" y="359"/>
                    <a:pt x="785" y="369"/>
                    <a:pt x="798" y="374"/>
                  </a:cubicBezTo>
                  <a:cubicBezTo>
                    <a:pt x="778" y="390"/>
                    <a:pt x="742" y="387"/>
                    <a:pt x="720" y="392"/>
                  </a:cubicBezTo>
                  <a:cubicBezTo>
                    <a:pt x="726" y="410"/>
                    <a:pt x="738" y="412"/>
                    <a:pt x="750" y="415"/>
                  </a:cubicBezTo>
                  <a:cubicBezTo>
                    <a:pt x="733" y="436"/>
                    <a:pt x="721" y="467"/>
                    <a:pt x="710" y="498"/>
                  </a:cubicBezTo>
                  <a:lnTo>
                    <a:pt x="700" y="541"/>
                  </a:lnTo>
                  <a:cubicBezTo>
                    <a:pt x="690" y="497"/>
                    <a:pt x="680" y="450"/>
                    <a:pt x="655" y="412"/>
                  </a:cubicBezTo>
                  <a:cubicBezTo>
                    <a:pt x="661" y="411"/>
                    <a:pt x="682" y="401"/>
                    <a:pt x="678" y="393"/>
                  </a:cubicBezTo>
                  <a:cubicBezTo>
                    <a:pt x="641" y="390"/>
                    <a:pt x="632" y="392"/>
                    <a:pt x="603" y="370"/>
                  </a:cubicBezTo>
                  <a:lnTo>
                    <a:pt x="603" y="367"/>
                  </a:lnTo>
                  <a:cubicBezTo>
                    <a:pt x="608" y="366"/>
                    <a:pt x="632" y="348"/>
                    <a:pt x="625" y="341"/>
                  </a:cubicBezTo>
                  <a:lnTo>
                    <a:pt x="600" y="344"/>
                  </a:lnTo>
                  <a:cubicBezTo>
                    <a:pt x="615" y="336"/>
                    <a:pt x="636" y="329"/>
                    <a:pt x="640" y="311"/>
                  </a:cubicBezTo>
                  <a:cubicBezTo>
                    <a:pt x="640" y="309"/>
                    <a:pt x="639" y="309"/>
                    <a:pt x="638" y="308"/>
                  </a:cubicBezTo>
                  <a:lnTo>
                    <a:pt x="614" y="315"/>
                  </a:lnTo>
                  <a:lnTo>
                    <a:pt x="580" y="323"/>
                  </a:lnTo>
                  <a:cubicBezTo>
                    <a:pt x="614" y="310"/>
                    <a:pt x="642" y="284"/>
                    <a:pt x="674" y="268"/>
                  </a:cubicBezTo>
                  <a:close/>
                  <a:moveTo>
                    <a:pt x="419" y="1069"/>
                  </a:moveTo>
                  <a:lnTo>
                    <a:pt x="419" y="1069"/>
                  </a:lnTo>
                  <a:lnTo>
                    <a:pt x="419" y="1067"/>
                  </a:lnTo>
                  <a:lnTo>
                    <a:pt x="419" y="1066"/>
                  </a:lnTo>
                  <a:cubicBezTo>
                    <a:pt x="419" y="1067"/>
                    <a:pt x="419" y="1068"/>
                    <a:pt x="420" y="1069"/>
                  </a:cubicBezTo>
                  <a:cubicBezTo>
                    <a:pt x="419" y="1069"/>
                    <a:pt x="419" y="1069"/>
                    <a:pt x="419" y="1069"/>
                  </a:cubicBezTo>
                  <a:close/>
                  <a:moveTo>
                    <a:pt x="482" y="1074"/>
                  </a:moveTo>
                  <a:lnTo>
                    <a:pt x="482" y="1074"/>
                  </a:lnTo>
                  <a:cubicBezTo>
                    <a:pt x="482" y="1074"/>
                    <a:pt x="481" y="1074"/>
                    <a:pt x="481" y="1074"/>
                  </a:cubicBezTo>
                  <a:lnTo>
                    <a:pt x="480" y="1074"/>
                  </a:lnTo>
                  <a:cubicBezTo>
                    <a:pt x="479" y="1073"/>
                    <a:pt x="478" y="1073"/>
                    <a:pt x="477" y="1071"/>
                  </a:cubicBezTo>
                  <a:lnTo>
                    <a:pt x="476" y="1070"/>
                  </a:lnTo>
                  <a:cubicBezTo>
                    <a:pt x="476" y="1067"/>
                    <a:pt x="476" y="1064"/>
                    <a:pt x="475" y="1061"/>
                  </a:cubicBezTo>
                  <a:cubicBezTo>
                    <a:pt x="477" y="1066"/>
                    <a:pt x="480" y="1070"/>
                    <a:pt x="482" y="1074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5" name="Группа 34"/>
          <p:cNvGrpSpPr/>
          <p:nvPr/>
        </p:nvGrpSpPr>
        <p:grpSpPr bwMode="auto">
          <a:xfrm>
            <a:off x="338542" y="993982"/>
            <a:ext cx="611839" cy="683535"/>
            <a:chOff x="7593013" y="5494337"/>
            <a:chExt cx="438150" cy="549276"/>
          </a:xfrm>
          <a:solidFill>
            <a:srgbClr val="259B85"/>
          </a:solidFill>
        </p:grpSpPr>
        <p:sp>
          <p:nvSpPr>
            <p:cNvPr id="36" name="Freeform 1285"/>
            <p:cNvSpPr>
              <a:spLocks noEditPoints="1"/>
            </p:cNvSpPr>
            <p:nvPr/>
          </p:nvSpPr>
          <p:spPr bwMode="auto">
            <a:xfrm>
              <a:off x="7593013" y="5494337"/>
              <a:ext cx="282575" cy="282575"/>
            </a:xfrm>
            <a:custGeom>
              <a:avLst/>
              <a:gdLst>
                <a:gd name="T0" fmla="*/ 646 w 786"/>
                <a:gd name="T1" fmla="*/ 140 h 787"/>
                <a:gd name="T2" fmla="*/ 140 w 786"/>
                <a:gd name="T3" fmla="*/ 140 h 787"/>
                <a:gd name="T4" fmla="*/ 140 w 786"/>
                <a:gd name="T5" fmla="*/ 647 h 787"/>
                <a:gd name="T6" fmla="*/ 646 w 786"/>
                <a:gd name="T7" fmla="*/ 647 h 787"/>
                <a:gd name="T8" fmla="*/ 646 w 786"/>
                <a:gd name="T9" fmla="*/ 140 h 787"/>
                <a:gd name="T10" fmla="*/ 543 w 786"/>
                <a:gd name="T11" fmla="*/ 482 h 787"/>
                <a:gd name="T12" fmla="*/ 543 w 786"/>
                <a:gd name="T13" fmla="*/ 482 h 787"/>
                <a:gd name="T14" fmla="*/ 514 w 786"/>
                <a:gd name="T15" fmla="*/ 524 h 787"/>
                <a:gd name="T16" fmla="*/ 489 w 786"/>
                <a:gd name="T17" fmla="*/ 560 h 787"/>
                <a:gd name="T18" fmla="*/ 443 w 786"/>
                <a:gd name="T19" fmla="*/ 627 h 787"/>
                <a:gd name="T20" fmla="*/ 416 w 786"/>
                <a:gd name="T21" fmla="*/ 648 h 787"/>
                <a:gd name="T22" fmla="*/ 385 w 786"/>
                <a:gd name="T23" fmla="*/ 656 h 787"/>
                <a:gd name="T24" fmla="*/ 355 w 786"/>
                <a:gd name="T25" fmla="*/ 656 h 787"/>
                <a:gd name="T26" fmla="*/ 325 w 786"/>
                <a:gd name="T27" fmla="*/ 648 h 787"/>
                <a:gd name="T28" fmla="*/ 298 w 786"/>
                <a:gd name="T29" fmla="*/ 627 h 787"/>
                <a:gd name="T30" fmla="*/ 256 w 786"/>
                <a:gd name="T31" fmla="*/ 567 h 787"/>
                <a:gd name="T32" fmla="*/ 231 w 786"/>
                <a:gd name="T33" fmla="*/ 531 h 787"/>
                <a:gd name="T34" fmla="*/ 108 w 786"/>
                <a:gd name="T35" fmla="*/ 353 h 787"/>
                <a:gd name="T36" fmla="*/ 103 w 786"/>
                <a:gd name="T37" fmla="*/ 327 h 787"/>
                <a:gd name="T38" fmla="*/ 117 w 786"/>
                <a:gd name="T39" fmla="*/ 305 h 787"/>
                <a:gd name="T40" fmla="*/ 146 w 786"/>
                <a:gd name="T41" fmla="*/ 285 h 787"/>
                <a:gd name="T42" fmla="*/ 195 w 786"/>
                <a:gd name="T43" fmla="*/ 294 h 787"/>
                <a:gd name="T44" fmla="*/ 317 w 786"/>
                <a:gd name="T45" fmla="*/ 471 h 787"/>
                <a:gd name="T46" fmla="*/ 318 w 786"/>
                <a:gd name="T47" fmla="*/ 471 h 787"/>
                <a:gd name="T48" fmla="*/ 353 w 786"/>
                <a:gd name="T49" fmla="*/ 523 h 787"/>
                <a:gd name="T50" fmla="*/ 371 w 786"/>
                <a:gd name="T51" fmla="*/ 529 h 787"/>
                <a:gd name="T52" fmla="*/ 386 w 786"/>
                <a:gd name="T53" fmla="*/ 525 h 787"/>
                <a:gd name="T54" fmla="*/ 397 w 786"/>
                <a:gd name="T55" fmla="*/ 509 h 787"/>
                <a:gd name="T56" fmla="*/ 397 w 786"/>
                <a:gd name="T57" fmla="*/ 509 h 787"/>
                <a:gd name="T58" fmla="*/ 397 w 786"/>
                <a:gd name="T59" fmla="*/ 509 h 787"/>
                <a:gd name="T60" fmla="*/ 457 w 786"/>
                <a:gd name="T61" fmla="*/ 423 h 787"/>
                <a:gd name="T62" fmla="*/ 457 w 786"/>
                <a:gd name="T63" fmla="*/ 423 h 787"/>
                <a:gd name="T64" fmla="*/ 580 w 786"/>
                <a:gd name="T65" fmla="*/ 245 h 787"/>
                <a:gd name="T66" fmla="*/ 628 w 786"/>
                <a:gd name="T67" fmla="*/ 236 h 787"/>
                <a:gd name="T68" fmla="*/ 657 w 786"/>
                <a:gd name="T69" fmla="*/ 256 h 787"/>
                <a:gd name="T70" fmla="*/ 671 w 786"/>
                <a:gd name="T71" fmla="*/ 279 h 787"/>
                <a:gd name="T72" fmla="*/ 666 w 786"/>
                <a:gd name="T73" fmla="*/ 305 h 787"/>
                <a:gd name="T74" fmla="*/ 543 w 786"/>
                <a:gd name="T75" fmla="*/ 482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86" h="787">
                  <a:moveTo>
                    <a:pt x="646" y="140"/>
                  </a:moveTo>
                  <a:cubicBezTo>
                    <a:pt x="506" y="1"/>
                    <a:pt x="280" y="0"/>
                    <a:pt x="140" y="140"/>
                  </a:cubicBezTo>
                  <a:cubicBezTo>
                    <a:pt x="0" y="280"/>
                    <a:pt x="0" y="507"/>
                    <a:pt x="140" y="647"/>
                  </a:cubicBezTo>
                  <a:cubicBezTo>
                    <a:pt x="280" y="787"/>
                    <a:pt x="506" y="787"/>
                    <a:pt x="646" y="647"/>
                  </a:cubicBezTo>
                  <a:cubicBezTo>
                    <a:pt x="786" y="507"/>
                    <a:pt x="786" y="280"/>
                    <a:pt x="646" y="140"/>
                  </a:cubicBezTo>
                  <a:close/>
                  <a:moveTo>
                    <a:pt x="543" y="482"/>
                  </a:moveTo>
                  <a:lnTo>
                    <a:pt x="543" y="482"/>
                  </a:lnTo>
                  <a:lnTo>
                    <a:pt x="514" y="524"/>
                  </a:lnTo>
                  <a:lnTo>
                    <a:pt x="489" y="560"/>
                  </a:lnTo>
                  <a:lnTo>
                    <a:pt x="443" y="627"/>
                  </a:lnTo>
                  <a:cubicBezTo>
                    <a:pt x="437" y="635"/>
                    <a:pt x="428" y="642"/>
                    <a:pt x="416" y="648"/>
                  </a:cubicBezTo>
                  <a:cubicBezTo>
                    <a:pt x="406" y="653"/>
                    <a:pt x="395" y="655"/>
                    <a:pt x="385" y="656"/>
                  </a:cubicBezTo>
                  <a:lnTo>
                    <a:pt x="355" y="656"/>
                  </a:lnTo>
                  <a:cubicBezTo>
                    <a:pt x="346" y="655"/>
                    <a:pt x="335" y="653"/>
                    <a:pt x="325" y="648"/>
                  </a:cubicBezTo>
                  <a:cubicBezTo>
                    <a:pt x="313" y="642"/>
                    <a:pt x="304" y="635"/>
                    <a:pt x="298" y="627"/>
                  </a:cubicBezTo>
                  <a:lnTo>
                    <a:pt x="256" y="567"/>
                  </a:lnTo>
                  <a:lnTo>
                    <a:pt x="231" y="531"/>
                  </a:lnTo>
                  <a:lnTo>
                    <a:pt x="108" y="353"/>
                  </a:lnTo>
                  <a:cubicBezTo>
                    <a:pt x="103" y="346"/>
                    <a:pt x="101" y="336"/>
                    <a:pt x="103" y="327"/>
                  </a:cubicBezTo>
                  <a:cubicBezTo>
                    <a:pt x="105" y="318"/>
                    <a:pt x="110" y="310"/>
                    <a:pt x="117" y="305"/>
                  </a:cubicBezTo>
                  <a:lnTo>
                    <a:pt x="146" y="285"/>
                  </a:lnTo>
                  <a:cubicBezTo>
                    <a:pt x="162" y="274"/>
                    <a:pt x="184" y="278"/>
                    <a:pt x="195" y="294"/>
                  </a:cubicBezTo>
                  <a:lnTo>
                    <a:pt x="317" y="471"/>
                  </a:lnTo>
                  <a:lnTo>
                    <a:pt x="318" y="471"/>
                  </a:lnTo>
                  <a:lnTo>
                    <a:pt x="353" y="523"/>
                  </a:lnTo>
                  <a:cubicBezTo>
                    <a:pt x="356" y="525"/>
                    <a:pt x="361" y="528"/>
                    <a:pt x="371" y="529"/>
                  </a:cubicBezTo>
                  <a:cubicBezTo>
                    <a:pt x="379" y="528"/>
                    <a:pt x="384" y="526"/>
                    <a:pt x="386" y="525"/>
                  </a:cubicBezTo>
                  <a:lnTo>
                    <a:pt x="397" y="509"/>
                  </a:lnTo>
                  <a:lnTo>
                    <a:pt x="397" y="509"/>
                  </a:lnTo>
                  <a:lnTo>
                    <a:pt x="397" y="509"/>
                  </a:lnTo>
                  <a:lnTo>
                    <a:pt x="457" y="423"/>
                  </a:lnTo>
                  <a:lnTo>
                    <a:pt x="457" y="423"/>
                  </a:lnTo>
                  <a:lnTo>
                    <a:pt x="580" y="245"/>
                  </a:lnTo>
                  <a:cubicBezTo>
                    <a:pt x="591" y="229"/>
                    <a:pt x="612" y="225"/>
                    <a:pt x="628" y="236"/>
                  </a:cubicBezTo>
                  <a:lnTo>
                    <a:pt x="657" y="256"/>
                  </a:lnTo>
                  <a:cubicBezTo>
                    <a:pt x="665" y="261"/>
                    <a:pt x="670" y="270"/>
                    <a:pt x="671" y="279"/>
                  </a:cubicBezTo>
                  <a:cubicBezTo>
                    <a:pt x="673" y="288"/>
                    <a:pt x="671" y="297"/>
                    <a:pt x="666" y="305"/>
                  </a:cubicBezTo>
                  <a:lnTo>
                    <a:pt x="543" y="48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37" name="Freeform 1288"/>
            <p:cNvSpPr>
              <a:spLocks noEditPoints="1"/>
            </p:cNvSpPr>
            <p:nvPr/>
          </p:nvSpPr>
          <p:spPr bwMode="auto">
            <a:xfrm>
              <a:off x="7645400" y="5540375"/>
              <a:ext cx="385763" cy="503238"/>
            </a:xfrm>
            <a:custGeom>
              <a:avLst/>
              <a:gdLst>
                <a:gd name="T0" fmla="*/ 973 w 1069"/>
                <a:gd name="T1" fmla="*/ 0 h 1396"/>
                <a:gd name="T2" fmla="*/ 531 w 1069"/>
                <a:gd name="T3" fmla="*/ 0 h 1396"/>
                <a:gd name="T4" fmla="*/ 637 w 1069"/>
                <a:gd name="T5" fmla="*/ 268 h 1396"/>
                <a:gd name="T6" fmla="*/ 246 w 1069"/>
                <a:gd name="T7" fmla="*/ 659 h 1396"/>
                <a:gd name="T8" fmla="*/ 0 w 1069"/>
                <a:gd name="T9" fmla="*/ 572 h 1396"/>
                <a:gd name="T10" fmla="*/ 0 w 1069"/>
                <a:gd name="T11" fmla="*/ 1099 h 1396"/>
                <a:gd name="T12" fmla="*/ 0 w 1069"/>
                <a:gd name="T13" fmla="*/ 1241 h 1396"/>
                <a:gd name="T14" fmla="*/ 0 w 1069"/>
                <a:gd name="T15" fmla="*/ 1299 h 1396"/>
                <a:gd name="T16" fmla="*/ 96 w 1069"/>
                <a:gd name="T17" fmla="*/ 1396 h 1396"/>
                <a:gd name="T18" fmla="*/ 973 w 1069"/>
                <a:gd name="T19" fmla="*/ 1396 h 1396"/>
                <a:gd name="T20" fmla="*/ 1068 w 1069"/>
                <a:gd name="T21" fmla="*/ 1306 h 1396"/>
                <a:gd name="T22" fmla="*/ 1068 w 1069"/>
                <a:gd name="T23" fmla="*/ 1276 h 1396"/>
                <a:gd name="T24" fmla="*/ 1069 w 1069"/>
                <a:gd name="T25" fmla="*/ 1276 h 1396"/>
                <a:gd name="T26" fmla="*/ 1069 w 1069"/>
                <a:gd name="T27" fmla="*/ 1273 h 1396"/>
                <a:gd name="T28" fmla="*/ 1069 w 1069"/>
                <a:gd name="T29" fmla="*/ 1245 h 1396"/>
                <a:gd name="T30" fmla="*/ 1069 w 1069"/>
                <a:gd name="T31" fmla="*/ 493 h 1396"/>
                <a:gd name="T32" fmla="*/ 1069 w 1069"/>
                <a:gd name="T33" fmla="*/ 463 h 1396"/>
                <a:gd name="T34" fmla="*/ 1069 w 1069"/>
                <a:gd name="T35" fmla="*/ 441 h 1396"/>
                <a:gd name="T36" fmla="*/ 1069 w 1069"/>
                <a:gd name="T37" fmla="*/ 397 h 1396"/>
                <a:gd name="T38" fmla="*/ 1069 w 1069"/>
                <a:gd name="T39" fmla="*/ 97 h 1396"/>
                <a:gd name="T40" fmla="*/ 973 w 1069"/>
                <a:gd name="T41" fmla="*/ 0 h 1396"/>
                <a:gd name="T42" fmla="*/ 737 w 1069"/>
                <a:gd name="T43" fmla="*/ 198 h 1396"/>
                <a:gd name="T44" fmla="*/ 737 w 1069"/>
                <a:gd name="T45" fmla="*/ 198 h 1396"/>
                <a:gd name="T46" fmla="*/ 938 w 1069"/>
                <a:gd name="T47" fmla="*/ 198 h 1396"/>
                <a:gd name="T48" fmla="*/ 938 w 1069"/>
                <a:gd name="T49" fmla="*/ 260 h 1396"/>
                <a:gd name="T50" fmla="*/ 737 w 1069"/>
                <a:gd name="T51" fmla="*/ 260 h 1396"/>
                <a:gd name="T52" fmla="*/ 737 w 1069"/>
                <a:gd name="T53" fmla="*/ 198 h 1396"/>
                <a:gd name="T54" fmla="*/ 737 w 1069"/>
                <a:gd name="T55" fmla="*/ 375 h 1396"/>
                <a:gd name="T56" fmla="*/ 737 w 1069"/>
                <a:gd name="T57" fmla="*/ 375 h 1396"/>
                <a:gd name="T58" fmla="*/ 938 w 1069"/>
                <a:gd name="T59" fmla="*/ 375 h 1396"/>
                <a:gd name="T60" fmla="*/ 938 w 1069"/>
                <a:gd name="T61" fmla="*/ 436 h 1396"/>
                <a:gd name="T62" fmla="*/ 737 w 1069"/>
                <a:gd name="T63" fmla="*/ 436 h 1396"/>
                <a:gd name="T64" fmla="*/ 737 w 1069"/>
                <a:gd name="T65" fmla="*/ 375 h 1396"/>
                <a:gd name="T66" fmla="*/ 664 w 1069"/>
                <a:gd name="T67" fmla="*/ 1189 h 1396"/>
                <a:gd name="T68" fmla="*/ 664 w 1069"/>
                <a:gd name="T69" fmla="*/ 1189 h 1396"/>
                <a:gd name="T70" fmla="*/ 116 w 1069"/>
                <a:gd name="T71" fmla="*/ 1189 h 1396"/>
                <a:gd name="T72" fmla="*/ 116 w 1069"/>
                <a:gd name="T73" fmla="*/ 1127 h 1396"/>
                <a:gd name="T74" fmla="*/ 664 w 1069"/>
                <a:gd name="T75" fmla="*/ 1127 h 1396"/>
                <a:gd name="T76" fmla="*/ 664 w 1069"/>
                <a:gd name="T77" fmla="*/ 1189 h 1396"/>
                <a:gd name="T78" fmla="*/ 664 w 1069"/>
                <a:gd name="T79" fmla="*/ 1007 h 1396"/>
                <a:gd name="T80" fmla="*/ 664 w 1069"/>
                <a:gd name="T81" fmla="*/ 1007 h 1396"/>
                <a:gd name="T82" fmla="*/ 116 w 1069"/>
                <a:gd name="T83" fmla="*/ 1007 h 1396"/>
                <a:gd name="T84" fmla="*/ 116 w 1069"/>
                <a:gd name="T85" fmla="*/ 945 h 1396"/>
                <a:gd name="T86" fmla="*/ 664 w 1069"/>
                <a:gd name="T87" fmla="*/ 945 h 1396"/>
                <a:gd name="T88" fmla="*/ 664 w 1069"/>
                <a:gd name="T89" fmla="*/ 1007 h 1396"/>
                <a:gd name="T90" fmla="*/ 664 w 1069"/>
                <a:gd name="T91" fmla="*/ 824 h 1396"/>
                <a:gd name="T92" fmla="*/ 664 w 1069"/>
                <a:gd name="T93" fmla="*/ 824 h 1396"/>
                <a:gd name="T94" fmla="*/ 116 w 1069"/>
                <a:gd name="T95" fmla="*/ 824 h 1396"/>
                <a:gd name="T96" fmla="*/ 116 w 1069"/>
                <a:gd name="T97" fmla="*/ 763 h 1396"/>
                <a:gd name="T98" fmla="*/ 664 w 1069"/>
                <a:gd name="T99" fmla="*/ 763 h 1396"/>
                <a:gd name="T100" fmla="*/ 664 w 1069"/>
                <a:gd name="T101" fmla="*/ 824 h 1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69" h="1396">
                  <a:moveTo>
                    <a:pt x="973" y="0"/>
                  </a:moveTo>
                  <a:lnTo>
                    <a:pt x="531" y="0"/>
                  </a:lnTo>
                  <a:cubicBezTo>
                    <a:pt x="597" y="70"/>
                    <a:pt x="637" y="164"/>
                    <a:pt x="637" y="268"/>
                  </a:cubicBezTo>
                  <a:cubicBezTo>
                    <a:pt x="637" y="484"/>
                    <a:pt x="462" y="659"/>
                    <a:pt x="246" y="659"/>
                  </a:cubicBezTo>
                  <a:cubicBezTo>
                    <a:pt x="153" y="659"/>
                    <a:pt x="67" y="626"/>
                    <a:pt x="0" y="572"/>
                  </a:cubicBezTo>
                  <a:lnTo>
                    <a:pt x="0" y="1099"/>
                  </a:lnTo>
                  <a:lnTo>
                    <a:pt x="0" y="1241"/>
                  </a:lnTo>
                  <a:lnTo>
                    <a:pt x="0" y="1299"/>
                  </a:lnTo>
                  <a:cubicBezTo>
                    <a:pt x="0" y="1352"/>
                    <a:pt x="43" y="1396"/>
                    <a:pt x="96" y="1396"/>
                  </a:cubicBezTo>
                  <a:lnTo>
                    <a:pt x="973" y="1396"/>
                  </a:lnTo>
                  <a:cubicBezTo>
                    <a:pt x="1023" y="1396"/>
                    <a:pt x="1064" y="1356"/>
                    <a:pt x="1068" y="1306"/>
                  </a:cubicBezTo>
                  <a:lnTo>
                    <a:pt x="1068" y="1276"/>
                  </a:lnTo>
                  <a:lnTo>
                    <a:pt x="1069" y="1276"/>
                  </a:lnTo>
                  <a:lnTo>
                    <a:pt x="1069" y="1273"/>
                  </a:lnTo>
                  <a:lnTo>
                    <a:pt x="1069" y="1245"/>
                  </a:lnTo>
                  <a:lnTo>
                    <a:pt x="1069" y="493"/>
                  </a:lnTo>
                  <a:lnTo>
                    <a:pt x="1069" y="463"/>
                  </a:lnTo>
                  <a:lnTo>
                    <a:pt x="1069" y="441"/>
                  </a:lnTo>
                  <a:lnTo>
                    <a:pt x="1069" y="397"/>
                  </a:lnTo>
                  <a:lnTo>
                    <a:pt x="1069" y="97"/>
                  </a:lnTo>
                  <a:cubicBezTo>
                    <a:pt x="1069" y="44"/>
                    <a:pt x="1026" y="0"/>
                    <a:pt x="973" y="0"/>
                  </a:cubicBezTo>
                  <a:close/>
                  <a:moveTo>
                    <a:pt x="737" y="198"/>
                  </a:moveTo>
                  <a:lnTo>
                    <a:pt x="737" y="198"/>
                  </a:lnTo>
                  <a:lnTo>
                    <a:pt x="938" y="198"/>
                  </a:lnTo>
                  <a:lnTo>
                    <a:pt x="938" y="260"/>
                  </a:lnTo>
                  <a:lnTo>
                    <a:pt x="737" y="260"/>
                  </a:lnTo>
                  <a:lnTo>
                    <a:pt x="737" y="198"/>
                  </a:lnTo>
                  <a:close/>
                  <a:moveTo>
                    <a:pt x="737" y="375"/>
                  </a:moveTo>
                  <a:lnTo>
                    <a:pt x="737" y="375"/>
                  </a:lnTo>
                  <a:lnTo>
                    <a:pt x="938" y="375"/>
                  </a:lnTo>
                  <a:lnTo>
                    <a:pt x="938" y="436"/>
                  </a:lnTo>
                  <a:lnTo>
                    <a:pt x="737" y="436"/>
                  </a:lnTo>
                  <a:lnTo>
                    <a:pt x="737" y="375"/>
                  </a:lnTo>
                  <a:close/>
                  <a:moveTo>
                    <a:pt x="664" y="1189"/>
                  </a:moveTo>
                  <a:lnTo>
                    <a:pt x="664" y="1189"/>
                  </a:lnTo>
                  <a:lnTo>
                    <a:pt x="116" y="1189"/>
                  </a:lnTo>
                  <a:lnTo>
                    <a:pt x="116" y="1127"/>
                  </a:lnTo>
                  <a:lnTo>
                    <a:pt x="664" y="1127"/>
                  </a:lnTo>
                  <a:lnTo>
                    <a:pt x="664" y="1189"/>
                  </a:lnTo>
                  <a:close/>
                  <a:moveTo>
                    <a:pt x="664" y="1007"/>
                  </a:moveTo>
                  <a:lnTo>
                    <a:pt x="664" y="1007"/>
                  </a:lnTo>
                  <a:lnTo>
                    <a:pt x="116" y="1007"/>
                  </a:lnTo>
                  <a:lnTo>
                    <a:pt x="116" y="945"/>
                  </a:lnTo>
                  <a:lnTo>
                    <a:pt x="664" y="945"/>
                  </a:lnTo>
                  <a:lnTo>
                    <a:pt x="664" y="1007"/>
                  </a:lnTo>
                  <a:close/>
                  <a:moveTo>
                    <a:pt x="664" y="824"/>
                  </a:moveTo>
                  <a:lnTo>
                    <a:pt x="664" y="824"/>
                  </a:lnTo>
                  <a:lnTo>
                    <a:pt x="116" y="824"/>
                  </a:lnTo>
                  <a:lnTo>
                    <a:pt x="116" y="763"/>
                  </a:lnTo>
                  <a:lnTo>
                    <a:pt x="664" y="763"/>
                  </a:lnTo>
                  <a:lnTo>
                    <a:pt x="664" y="824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</p:grpSp>
      <p:sp>
        <p:nvSpPr>
          <p:cNvPr id="38" name="Скругленный прямоугольник 37"/>
          <p:cNvSpPr/>
          <p:nvPr/>
        </p:nvSpPr>
        <p:spPr>
          <a:xfrm>
            <a:off x="4198620" y="3970859"/>
            <a:ext cx="4543905" cy="408623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A2D0B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numCol="1" rtlCol="0" anchor="ctr">
            <a:spAutoFit/>
          </a:bodyPr>
          <a:lstStyle/>
          <a:p>
            <a:r>
              <a:rPr lang="ru-RU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Проекты рекультивационных работ</a:t>
            </a:r>
            <a:endParaRPr lang="ru-RU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1" name="Группа 40"/>
          <p:cNvGrpSpPr/>
          <p:nvPr/>
        </p:nvGrpSpPr>
        <p:grpSpPr>
          <a:xfrm>
            <a:off x="3225919" y="4105116"/>
            <a:ext cx="576959" cy="634960"/>
            <a:chOff x="8307388" y="5499100"/>
            <a:chExt cx="531812" cy="720725"/>
          </a:xfrm>
          <a:solidFill>
            <a:srgbClr val="3A9684"/>
          </a:solidFill>
        </p:grpSpPr>
        <p:sp>
          <p:nvSpPr>
            <p:cNvPr id="42" name="Freeform 992"/>
            <p:cNvSpPr>
              <a:spLocks noEditPoints="1"/>
            </p:cNvSpPr>
            <p:nvPr/>
          </p:nvSpPr>
          <p:spPr bwMode="auto">
            <a:xfrm>
              <a:off x="8482126" y="5591316"/>
              <a:ext cx="12700" cy="11113"/>
            </a:xfrm>
            <a:custGeom>
              <a:avLst/>
              <a:gdLst>
                <a:gd name="T0" fmla="*/ 8 w 33"/>
                <a:gd name="T1" fmla="*/ 2 h 32"/>
                <a:gd name="T2" fmla="*/ 2 w 33"/>
                <a:gd name="T3" fmla="*/ 8 h 32"/>
                <a:gd name="T4" fmla="*/ 0 w 33"/>
                <a:gd name="T5" fmla="*/ 16 h 32"/>
                <a:gd name="T6" fmla="*/ 2 w 33"/>
                <a:gd name="T7" fmla="*/ 25 h 32"/>
                <a:gd name="T8" fmla="*/ 8 w 33"/>
                <a:gd name="T9" fmla="*/ 31 h 32"/>
                <a:gd name="T10" fmla="*/ 16 w 33"/>
                <a:gd name="T11" fmla="*/ 32 h 32"/>
                <a:gd name="T12" fmla="*/ 28 w 33"/>
                <a:gd name="T13" fmla="*/ 28 h 32"/>
                <a:gd name="T14" fmla="*/ 33 w 33"/>
                <a:gd name="T15" fmla="*/ 16 h 32"/>
                <a:gd name="T16" fmla="*/ 29 w 33"/>
                <a:gd name="T17" fmla="*/ 4 h 32"/>
                <a:gd name="T18" fmla="*/ 16 w 33"/>
                <a:gd name="T19" fmla="*/ 0 h 32"/>
                <a:gd name="T20" fmla="*/ 8 w 33"/>
                <a:gd name="T21" fmla="*/ 2 h 32"/>
                <a:gd name="T22" fmla="*/ 16 w 33"/>
                <a:gd name="T23" fmla="*/ 6 h 32"/>
                <a:gd name="T24" fmla="*/ 16 w 33"/>
                <a:gd name="T25" fmla="*/ 6 h 32"/>
                <a:gd name="T26" fmla="*/ 22 w 33"/>
                <a:gd name="T27" fmla="*/ 9 h 32"/>
                <a:gd name="T28" fmla="*/ 24 w 33"/>
                <a:gd name="T29" fmla="*/ 16 h 32"/>
                <a:gd name="T30" fmla="*/ 22 w 33"/>
                <a:gd name="T31" fmla="*/ 23 h 32"/>
                <a:gd name="T32" fmla="*/ 16 w 33"/>
                <a:gd name="T33" fmla="*/ 26 h 32"/>
                <a:gd name="T34" fmla="*/ 11 w 33"/>
                <a:gd name="T35" fmla="*/ 23 h 32"/>
                <a:gd name="T36" fmla="*/ 8 w 33"/>
                <a:gd name="T37" fmla="*/ 16 h 32"/>
                <a:gd name="T38" fmla="*/ 11 w 33"/>
                <a:gd name="T39" fmla="*/ 9 h 32"/>
                <a:gd name="T40" fmla="*/ 16 w 33"/>
                <a:gd name="T41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32">
                  <a:moveTo>
                    <a:pt x="8" y="2"/>
                  </a:moveTo>
                  <a:cubicBezTo>
                    <a:pt x="5" y="3"/>
                    <a:pt x="3" y="5"/>
                    <a:pt x="2" y="8"/>
                  </a:cubicBezTo>
                  <a:cubicBezTo>
                    <a:pt x="0" y="10"/>
                    <a:pt x="0" y="13"/>
                    <a:pt x="0" y="16"/>
                  </a:cubicBezTo>
                  <a:cubicBezTo>
                    <a:pt x="0" y="19"/>
                    <a:pt x="0" y="22"/>
                    <a:pt x="2" y="25"/>
                  </a:cubicBezTo>
                  <a:cubicBezTo>
                    <a:pt x="3" y="27"/>
                    <a:pt x="5" y="29"/>
                    <a:pt x="8" y="31"/>
                  </a:cubicBezTo>
                  <a:cubicBezTo>
                    <a:pt x="11" y="32"/>
                    <a:pt x="13" y="32"/>
                    <a:pt x="16" y="32"/>
                  </a:cubicBezTo>
                  <a:cubicBezTo>
                    <a:pt x="21" y="32"/>
                    <a:pt x="25" y="31"/>
                    <a:pt x="28" y="28"/>
                  </a:cubicBezTo>
                  <a:cubicBezTo>
                    <a:pt x="32" y="25"/>
                    <a:pt x="33" y="21"/>
                    <a:pt x="33" y="16"/>
                  </a:cubicBezTo>
                  <a:cubicBezTo>
                    <a:pt x="33" y="11"/>
                    <a:pt x="32" y="7"/>
                    <a:pt x="29" y="4"/>
                  </a:cubicBezTo>
                  <a:cubicBezTo>
                    <a:pt x="25" y="1"/>
                    <a:pt x="21" y="0"/>
                    <a:pt x="16" y="0"/>
                  </a:cubicBezTo>
                  <a:cubicBezTo>
                    <a:pt x="13" y="0"/>
                    <a:pt x="10" y="0"/>
                    <a:pt x="8" y="2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19" y="6"/>
                    <a:pt x="21" y="7"/>
                    <a:pt x="22" y="9"/>
                  </a:cubicBezTo>
                  <a:cubicBezTo>
                    <a:pt x="24" y="10"/>
                    <a:pt x="24" y="13"/>
                    <a:pt x="24" y="16"/>
                  </a:cubicBezTo>
                  <a:cubicBezTo>
                    <a:pt x="24" y="19"/>
                    <a:pt x="24" y="22"/>
                    <a:pt x="22" y="23"/>
                  </a:cubicBezTo>
                  <a:cubicBezTo>
                    <a:pt x="21" y="25"/>
                    <a:pt x="19" y="26"/>
                    <a:pt x="16" y="26"/>
                  </a:cubicBezTo>
                  <a:cubicBezTo>
                    <a:pt x="14" y="26"/>
                    <a:pt x="12" y="25"/>
                    <a:pt x="11" y="23"/>
                  </a:cubicBezTo>
                  <a:cubicBezTo>
                    <a:pt x="9" y="22"/>
                    <a:pt x="8" y="19"/>
                    <a:pt x="8" y="16"/>
                  </a:cubicBezTo>
                  <a:cubicBezTo>
                    <a:pt x="8" y="13"/>
                    <a:pt x="9" y="10"/>
                    <a:pt x="11" y="9"/>
                  </a:cubicBezTo>
                  <a:cubicBezTo>
                    <a:pt x="12" y="7"/>
                    <a:pt x="14" y="6"/>
                    <a:pt x="16" y="6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43" name="Freeform 993"/>
            <p:cNvSpPr>
              <a:spLocks noEditPoints="1"/>
            </p:cNvSpPr>
            <p:nvPr/>
          </p:nvSpPr>
          <p:spPr bwMode="auto">
            <a:xfrm>
              <a:off x="8496413" y="5591316"/>
              <a:ext cx="11113" cy="11113"/>
            </a:xfrm>
            <a:custGeom>
              <a:avLst/>
              <a:gdLst>
                <a:gd name="T0" fmla="*/ 0 w 32"/>
                <a:gd name="T1" fmla="*/ 0 h 32"/>
                <a:gd name="T2" fmla="*/ 0 w 32"/>
                <a:gd name="T3" fmla="*/ 32 h 32"/>
                <a:gd name="T4" fmla="*/ 21 w 32"/>
                <a:gd name="T5" fmla="*/ 32 h 32"/>
                <a:gd name="T6" fmla="*/ 29 w 32"/>
                <a:gd name="T7" fmla="*/ 29 h 32"/>
                <a:gd name="T8" fmla="*/ 32 w 32"/>
                <a:gd name="T9" fmla="*/ 24 h 32"/>
                <a:gd name="T10" fmla="*/ 30 w 32"/>
                <a:gd name="T11" fmla="*/ 19 h 32"/>
                <a:gd name="T12" fmla="*/ 25 w 32"/>
                <a:gd name="T13" fmla="*/ 16 h 32"/>
                <a:gd name="T14" fmla="*/ 29 w 32"/>
                <a:gd name="T15" fmla="*/ 13 h 32"/>
                <a:gd name="T16" fmla="*/ 31 w 32"/>
                <a:gd name="T17" fmla="*/ 8 h 32"/>
                <a:gd name="T18" fmla="*/ 28 w 32"/>
                <a:gd name="T19" fmla="*/ 2 h 32"/>
                <a:gd name="T20" fmla="*/ 19 w 32"/>
                <a:gd name="T21" fmla="*/ 0 h 32"/>
                <a:gd name="T22" fmla="*/ 0 w 32"/>
                <a:gd name="T23" fmla="*/ 0 h 32"/>
                <a:gd name="T24" fmla="*/ 9 w 32"/>
                <a:gd name="T25" fmla="*/ 6 h 32"/>
                <a:gd name="T26" fmla="*/ 9 w 32"/>
                <a:gd name="T27" fmla="*/ 6 h 32"/>
                <a:gd name="T28" fmla="*/ 14 w 32"/>
                <a:gd name="T29" fmla="*/ 6 h 32"/>
                <a:gd name="T30" fmla="*/ 18 w 32"/>
                <a:gd name="T31" fmla="*/ 6 h 32"/>
                <a:gd name="T32" fmla="*/ 20 w 32"/>
                <a:gd name="T33" fmla="*/ 6 h 32"/>
                <a:gd name="T34" fmla="*/ 22 w 32"/>
                <a:gd name="T35" fmla="*/ 9 h 32"/>
                <a:gd name="T36" fmla="*/ 20 w 32"/>
                <a:gd name="T37" fmla="*/ 12 h 32"/>
                <a:gd name="T38" fmla="*/ 14 w 32"/>
                <a:gd name="T39" fmla="*/ 13 h 32"/>
                <a:gd name="T40" fmla="*/ 9 w 32"/>
                <a:gd name="T41" fmla="*/ 13 h 32"/>
                <a:gd name="T42" fmla="*/ 9 w 32"/>
                <a:gd name="T43" fmla="*/ 6 h 32"/>
                <a:gd name="T44" fmla="*/ 9 w 32"/>
                <a:gd name="T45" fmla="*/ 18 h 32"/>
                <a:gd name="T46" fmla="*/ 9 w 32"/>
                <a:gd name="T47" fmla="*/ 18 h 32"/>
                <a:gd name="T48" fmla="*/ 13 w 32"/>
                <a:gd name="T49" fmla="*/ 18 h 32"/>
                <a:gd name="T50" fmla="*/ 21 w 32"/>
                <a:gd name="T51" fmla="*/ 19 h 32"/>
                <a:gd name="T52" fmla="*/ 23 w 32"/>
                <a:gd name="T53" fmla="*/ 22 h 32"/>
                <a:gd name="T54" fmla="*/ 21 w 32"/>
                <a:gd name="T55" fmla="*/ 26 h 32"/>
                <a:gd name="T56" fmla="*/ 16 w 32"/>
                <a:gd name="T57" fmla="*/ 26 h 32"/>
                <a:gd name="T58" fmla="*/ 9 w 32"/>
                <a:gd name="T59" fmla="*/ 26 h 32"/>
                <a:gd name="T60" fmla="*/ 9 w 32"/>
                <a:gd name="T61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2">
                  <a:moveTo>
                    <a:pt x="0" y="0"/>
                  </a:moveTo>
                  <a:lnTo>
                    <a:pt x="0" y="32"/>
                  </a:lnTo>
                  <a:lnTo>
                    <a:pt x="21" y="32"/>
                  </a:lnTo>
                  <a:cubicBezTo>
                    <a:pt x="24" y="32"/>
                    <a:pt x="27" y="31"/>
                    <a:pt x="29" y="29"/>
                  </a:cubicBezTo>
                  <a:cubicBezTo>
                    <a:pt x="31" y="28"/>
                    <a:pt x="32" y="26"/>
                    <a:pt x="32" y="24"/>
                  </a:cubicBezTo>
                  <a:cubicBezTo>
                    <a:pt x="32" y="22"/>
                    <a:pt x="31" y="20"/>
                    <a:pt x="30" y="19"/>
                  </a:cubicBezTo>
                  <a:cubicBezTo>
                    <a:pt x="29" y="17"/>
                    <a:pt x="27" y="16"/>
                    <a:pt x="25" y="16"/>
                  </a:cubicBezTo>
                  <a:cubicBezTo>
                    <a:pt x="27" y="15"/>
                    <a:pt x="28" y="14"/>
                    <a:pt x="29" y="13"/>
                  </a:cubicBezTo>
                  <a:cubicBezTo>
                    <a:pt x="30" y="12"/>
                    <a:pt x="31" y="10"/>
                    <a:pt x="31" y="8"/>
                  </a:cubicBezTo>
                  <a:cubicBezTo>
                    <a:pt x="31" y="6"/>
                    <a:pt x="30" y="4"/>
                    <a:pt x="28" y="2"/>
                  </a:cubicBezTo>
                  <a:cubicBezTo>
                    <a:pt x="26" y="1"/>
                    <a:pt x="23" y="0"/>
                    <a:pt x="19" y="0"/>
                  </a:cubicBezTo>
                  <a:lnTo>
                    <a:pt x="0" y="0"/>
                  </a:lnTo>
                  <a:close/>
                  <a:moveTo>
                    <a:pt x="9" y="6"/>
                  </a:moveTo>
                  <a:lnTo>
                    <a:pt x="9" y="6"/>
                  </a:lnTo>
                  <a:lnTo>
                    <a:pt x="14" y="6"/>
                  </a:lnTo>
                  <a:cubicBezTo>
                    <a:pt x="16" y="6"/>
                    <a:pt x="17" y="6"/>
                    <a:pt x="18" y="6"/>
                  </a:cubicBezTo>
                  <a:cubicBezTo>
                    <a:pt x="19" y="6"/>
                    <a:pt x="20" y="6"/>
                    <a:pt x="20" y="6"/>
                  </a:cubicBezTo>
                  <a:cubicBezTo>
                    <a:pt x="21" y="7"/>
                    <a:pt x="22" y="8"/>
                    <a:pt x="22" y="9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9" y="13"/>
                    <a:pt x="17" y="13"/>
                    <a:pt x="14" y="13"/>
                  </a:cubicBezTo>
                  <a:lnTo>
                    <a:pt x="9" y="13"/>
                  </a:lnTo>
                  <a:lnTo>
                    <a:pt x="9" y="6"/>
                  </a:lnTo>
                  <a:close/>
                  <a:moveTo>
                    <a:pt x="9" y="18"/>
                  </a:moveTo>
                  <a:lnTo>
                    <a:pt x="9" y="18"/>
                  </a:lnTo>
                  <a:lnTo>
                    <a:pt x="13" y="18"/>
                  </a:lnTo>
                  <a:cubicBezTo>
                    <a:pt x="17" y="18"/>
                    <a:pt x="20" y="19"/>
                    <a:pt x="21" y="19"/>
                  </a:cubicBezTo>
                  <a:cubicBezTo>
                    <a:pt x="22" y="20"/>
                    <a:pt x="23" y="21"/>
                    <a:pt x="23" y="22"/>
                  </a:cubicBezTo>
                  <a:cubicBezTo>
                    <a:pt x="23" y="24"/>
                    <a:pt x="22" y="25"/>
                    <a:pt x="21" y="26"/>
                  </a:cubicBezTo>
                  <a:cubicBezTo>
                    <a:pt x="20" y="26"/>
                    <a:pt x="18" y="26"/>
                    <a:pt x="16" y="26"/>
                  </a:cubicBezTo>
                  <a:lnTo>
                    <a:pt x="9" y="26"/>
                  </a:lnTo>
                  <a:lnTo>
                    <a:pt x="9" y="18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44" name="Freeform 994"/>
            <p:cNvSpPr>
              <a:spLocks/>
            </p:cNvSpPr>
            <p:nvPr/>
          </p:nvSpPr>
          <p:spPr bwMode="auto">
            <a:xfrm>
              <a:off x="8515464" y="5613542"/>
              <a:ext cx="6350" cy="3175"/>
            </a:xfrm>
            <a:custGeom>
              <a:avLst/>
              <a:gdLst>
                <a:gd name="T0" fmla="*/ 15 w 19"/>
                <a:gd name="T1" fmla="*/ 0 h 9"/>
                <a:gd name="T2" fmla="*/ 13 w 19"/>
                <a:gd name="T3" fmla="*/ 4 h 9"/>
                <a:gd name="T4" fmla="*/ 9 w 19"/>
                <a:gd name="T5" fmla="*/ 5 h 9"/>
                <a:gd name="T6" fmla="*/ 5 w 19"/>
                <a:gd name="T7" fmla="*/ 4 h 9"/>
                <a:gd name="T8" fmla="*/ 4 w 19"/>
                <a:gd name="T9" fmla="*/ 0 h 9"/>
                <a:gd name="T10" fmla="*/ 0 w 19"/>
                <a:gd name="T11" fmla="*/ 0 h 9"/>
                <a:gd name="T12" fmla="*/ 3 w 19"/>
                <a:gd name="T13" fmla="*/ 7 h 9"/>
                <a:gd name="T14" fmla="*/ 9 w 19"/>
                <a:gd name="T15" fmla="*/ 9 h 9"/>
                <a:gd name="T16" fmla="*/ 13 w 19"/>
                <a:gd name="T17" fmla="*/ 8 h 9"/>
                <a:gd name="T18" fmla="*/ 16 w 19"/>
                <a:gd name="T19" fmla="*/ 7 h 9"/>
                <a:gd name="T20" fmla="*/ 19 w 19"/>
                <a:gd name="T21" fmla="*/ 0 h 9"/>
                <a:gd name="T22" fmla="*/ 15 w 19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9">
                  <a:moveTo>
                    <a:pt x="15" y="0"/>
                  </a:moveTo>
                  <a:cubicBezTo>
                    <a:pt x="15" y="2"/>
                    <a:pt x="14" y="3"/>
                    <a:pt x="13" y="4"/>
                  </a:cubicBezTo>
                  <a:cubicBezTo>
                    <a:pt x="12" y="4"/>
                    <a:pt x="11" y="5"/>
                    <a:pt x="9" y="5"/>
                  </a:cubicBezTo>
                  <a:cubicBezTo>
                    <a:pt x="8" y="5"/>
                    <a:pt x="6" y="4"/>
                    <a:pt x="5" y="4"/>
                  </a:cubicBezTo>
                  <a:cubicBezTo>
                    <a:pt x="5" y="3"/>
                    <a:pt x="4" y="2"/>
                    <a:pt x="4" y="0"/>
                  </a:cubicBezTo>
                  <a:lnTo>
                    <a:pt x="0" y="0"/>
                  </a:lnTo>
                  <a:cubicBezTo>
                    <a:pt x="0" y="3"/>
                    <a:pt x="1" y="5"/>
                    <a:pt x="3" y="7"/>
                  </a:cubicBezTo>
                  <a:cubicBezTo>
                    <a:pt x="4" y="8"/>
                    <a:pt x="7" y="9"/>
                    <a:pt x="9" y="9"/>
                  </a:cubicBezTo>
                  <a:cubicBezTo>
                    <a:pt x="11" y="9"/>
                    <a:pt x="12" y="9"/>
                    <a:pt x="13" y="8"/>
                  </a:cubicBezTo>
                  <a:cubicBezTo>
                    <a:pt x="14" y="8"/>
                    <a:pt x="15" y="8"/>
                    <a:pt x="16" y="7"/>
                  </a:cubicBezTo>
                  <a:cubicBezTo>
                    <a:pt x="18" y="5"/>
                    <a:pt x="19" y="3"/>
                    <a:pt x="19" y="0"/>
                  </a:cubicBez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45" name="Freeform 995"/>
            <p:cNvSpPr>
              <a:spLocks/>
            </p:cNvSpPr>
            <p:nvPr/>
          </p:nvSpPr>
          <p:spPr bwMode="auto">
            <a:xfrm>
              <a:off x="8490063" y="5643705"/>
              <a:ext cx="9525" cy="11113"/>
            </a:xfrm>
            <a:custGeom>
              <a:avLst/>
              <a:gdLst>
                <a:gd name="T0" fmla="*/ 21 w 30"/>
                <a:gd name="T1" fmla="*/ 0 h 32"/>
                <a:gd name="T2" fmla="*/ 21 w 30"/>
                <a:gd name="T3" fmla="*/ 12 h 32"/>
                <a:gd name="T4" fmla="*/ 9 w 30"/>
                <a:gd name="T5" fmla="*/ 12 h 32"/>
                <a:gd name="T6" fmla="*/ 9 w 30"/>
                <a:gd name="T7" fmla="*/ 0 h 32"/>
                <a:gd name="T8" fmla="*/ 0 w 30"/>
                <a:gd name="T9" fmla="*/ 0 h 32"/>
                <a:gd name="T10" fmla="*/ 0 w 30"/>
                <a:gd name="T11" fmla="*/ 32 h 32"/>
                <a:gd name="T12" fmla="*/ 9 w 30"/>
                <a:gd name="T13" fmla="*/ 32 h 32"/>
                <a:gd name="T14" fmla="*/ 9 w 30"/>
                <a:gd name="T15" fmla="*/ 18 h 32"/>
                <a:gd name="T16" fmla="*/ 21 w 30"/>
                <a:gd name="T17" fmla="*/ 18 h 32"/>
                <a:gd name="T18" fmla="*/ 21 w 30"/>
                <a:gd name="T19" fmla="*/ 32 h 32"/>
                <a:gd name="T20" fmla="*/ 30 w 30"/>
                <a:gd name="T21" fmla="*/ 32 h 32"/>
                <a:gd name="T22" fmla="*/ 30 w 30"/>
                <a:gd name="T23" fmla="*/ 0 h 32"/>
                <a:gd name="T24" fmla="*/ 21 w 30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2">
                  <a:moveTo>
                    <a:pt x="21" y="0"/>
                  </a:moveTo>
                  <a:lnTo>
                    <a:pt x="21" y="12"/>
                  </a:lnTo>
                  <a:lnTo>
                    <a:pt x="9" y="12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9" y="32"/>
                  </a:lnTo>
                  <a:lnTo>
                    <a:pt x="9" y="18"/>
                  </a:lnTo>
                  <a:lnTo>
                    <a:pt x="21" y="18"/>
                  </a:lnTo>
                  <a:lnTo>
                    <a:pt x="21" y="32"/>
                  </a:lnTo>
                  <a:lnTo>
                    <a:pt x="30" y="32"/>
                  </a:lnTo>
                  <a:lnTo>
                    <a:pt x="30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46" name="Freeform 996"/>
            <p:cNvSpPr>
              <a:spLocks/>
            </p:cNvSpPr>
            <p:nvPr/>
          </p:nvSpPr>
          <p:spPr bwMode="auto">
            <a:xfrm>
              <a:off x="8598015" y="5670693"/>
              <a:ext cx="11113" cy="11113"/>
            </a:xfrm>
            <a:custGeom>
              <a:avLst/>
              <a:gdLst>
                <a:gd name="T0" fmla="*/ 21 w 30"/>
                <a:gd name="T1" fmla="*/ 32 h 32"/>
                <a:gd name="T2" fmla="*/ 30 w 30"/>
                <a:gd name="T3" fmla="*/ 32 h 32"/>
                <a:gd name="T4" fmla="*/ 30 w 30"/>
                <a:gd name="T5" fmla="*/ 0 h 32"/>
                <a:gd name="T6" fmla="*/ 21 w 30"/>
                <a:gd name="T7" fmla="*/ 0 h 32"/>
                <a:gd name="T8" fmla="*/ 21 w 30"/>
                <a:gd name="T9" fmla="*/ 12 h 32"/>
                <a:gd name="T10" fmla="*/ 9 w 30"/>
                <a:gd name="T11" fmla="*/ 12 h 32"/>
                <a:gd name="T12" fmla="*/ 9 w 30"/>
                <a:gd name="T13" fmla="*/ 0 h 32"/>
                <a:gd name="T14" fmla="*/ 0 w 30"/>
                <a:gd name="T15" fmla="*/ 0 h 32"/>
                <a:gd name="T16" fmla="*/ 0 w 30"/>
                <a:gd name="T17" fmla="*/ 32 h 32"/>
                <a:gd name="T18" fmla="*/ 9 w 30"/>
                <a:gd name="T19" fmla="*/ 32 h 32"/>
                <a:gd name="T20" fmla="*/ 9 w 30"/>
                <a:gd name="T21" fmla="*/ 18 h 32"/>
                <a:gd name="T22" fmla="*/ 21 w 30"/>
                <a:gd name="T23" fmla="*/ 18 h 32"/>
                <a:gd name="T24" fmla="*/ 21 w 30"/>
                <a:gd name="T2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2">
                  <a:moveTo>
                    <a:pt x="21" y="32"/>
                  </a:moveTo>
                  <a:lnTo>
                    <a:pt x="30" y="32"/>
                  </a:lnTo>
                  <a:lnTo>
                    <a:pt x="30" y="0"/>
                  </a:lnTo>
                  <a:lnTo>
                    <a:pt x="21" y="0"/>
                  </a:lnTo>
                  <a:lnTo>
                    <a:pt x="21" y="12"/>
                  </a:lnTo>
                  <a:lnTo>
                    <a:pt x="9" y="12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9" y="32"/>
                  </a:lnTo>
                  <a:lnTo>
                    <a:pt x="9" y="18"/>
                  </a:lnTo>
                  <a:lnTo>
                    <a:pt x="21" y="18"/>
                  </a:lnTo>
                  <a:lnTo>
                    <a:pt x="21" y="3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47" name="Freeform 997"/>
            <p:cNvSpPr>
              <a:spLocks noEditPoints="1"/>
            </p:cNvSpPr>
            <p:nvPr/>
          </p:nvSpPr>
          <p:spPr bwMode="auto">
            <a:xfrm>
              <a:off x="8634528" y="5669106"/>
              <a:ext cx="12700" cy="12700"/>
            </a:xfrm>
            <a:custGeom>
              <a:avLst/>
              <a:gdLst>
                <a:gd name="T0" fmla="*/ 8 w 34"/>
                <a:gd name="T1" fmla="*/ 31 h 33"/>
                <a:gd name="T2" fmla="*/ 17 w 34"/>
                <a:gd name="T3" fmla="*/ 33 h 33"/>
                <a:gd name="T4" fmla="*/ 29 w 34"/>
                <a:gd name="T5" fmla="*/ 29 h 33"/>
                <a:gd name="T6" fmla="*/ 34 w 34"/>
                <a:gd name="T7" fmla="*/ 17 h 33"/>
                <a:gd name="T8" fmla="*/ 32 w 34"/>
                <a:gd name="T9" fmla="*/ 10 h 33"/>
                <a:gd name="T10" fmla="*/ 29 w 34"/>
                <a:gd name="T11" fmla="*/ 5 h 33"/>
                <a:gd name="T12" fmla="*/ 23 w 34"/>
                <a:gd name="T13" fmla="*/ 2 h 33"/>
                <a:gd name="T14" fmla="*/ 17 w 34"/>
                <a:gd name="T15" fmla="*/ 0 h 33"/>
                <a:gd name="T16" fmla="*/ 8 w 34"/>
                <a:gd name="T17" fmla="*/ 2 h 33"/>
                <a:gd name="T18" fmla="*/ 2 w 34"/>
                <a:gd name="T19" fmla="*/ 8 h 33"/>
                <a:gd name="T20" fmla="*/ 0 w 34"/>
                <a:gd name="T21" fmla="*/ 16 h 33"/>
                <a:gd name="T22" fmla="*/ 2 w 34"/>
                <a:gd name="T23" fmla="*/ 26 h 33"/>
                <a:gd name="T24" fmla="*/ 8 w 34"/>
                <a:gd name="T25" fmla="*/ 31 h 33"/>
                <a:gd name="T26" fmla="*/ 11 w 34"/>
                <a:gd name="T27" fmla="*/ 10 h 33"/>
                <a:gd name="T28" fmla="*/ 11 w 34"/>
                <a:gd name="T29" fmla="*/ 10 h 33"/>
                <a:gd name="T30" fmla="*/ 17 w 34"/>
                <a:gd name="T31" fmla="*/ 7 h 33"/>
                <a:gd name="T32" fmla="*/ 22 w 34"/>
                <a:gd name="T33" fmla="*/ 10 h 33"/>
                <a:gd name="T34" fmla="*/ 25 w 34"/>
                <a:gd name="T35" fmla="*/ 17 h 33"/>
                <a:gd name="T36" fmla="*/ 22 w 34"/>
                <a:gd name="T37" fmla="*/ 24 h 33"/>
                <a:gd name="T38" fmla="*/ 17 w 34"/>
                <a:gd name="T39" fmla="*/ 27 h 33"/>
                <a:gd name="T40" fmla="*/ 11 w 34"/>
                <a:gd name="T41" fmla="*/ 24 h 33"/>
                <a:gd name="T42" fmla="*/ 9 w 34"/>
                <a:gd name="T43" fmla="*/ 17 h 33"/>
                <a:gd name="T44" fmla="*/ 11 w 34"/>
                <a:gd name="T45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" h="33">
                  <a:moveTo>
                    <a:pt x="8" y="31"/>
                  </a:moveTo>
                  <a:cubicBezTo>
                    <a:pt x="11" y="33"/>
                    <a:pt x="14" y="33"/>
                    <a:pt x="17" y="33"/>
                  </a:cubicBezTo>
                  <a:cubicBezTo>
                    <a:pt x="22" y="33"/>
                    <a:pt x="26" y="32"/>
                    <a:pt x="29" y="29"/>
                  </a:cubicBezTo>
                  <a:cubicBezTo>
                    <a:pt x="32" y="26"/>
                    <a:pt x="34" y="22"/>
                    <a:pt x="34" y="17"/>
                  </a:cubicBezTo>
                  <a:cubicBezTo>
                    <a:pt x="34" y="14"/>
                    <a:pt x="33" y="12"/>
                    <a:pt x="32" y="10"/>
                  </a:cubicBezTo>
                  <a:cubicBezTo>
                    <a:pt x="32" y="8"/>
                    <a:pt x="30" y="7"/>
                    <a:pt x="29" y="5"/>
                  </a:cubicBezTo>
                  <a:cubicBezTo>
                    <a:pt x="27" y="4"/>
                    <a:pt x="25" y="2"/>
                    <a:pt x="23" y="2"/>
                  </a:cubicBezTo>
                  <a:cubicBezTo>
                    <a:pt x="21" y="1"/>
                    <a:pt x="19" y="0"/>
                    <a:pt x="17" y="0"/>
                  </a:cubicBezTo>
                  <a:cubicBezTo>
                    <a:pt x="13" y="0"/>
                    <a:pt x="11" y="1"/>
                    <a:pt x="8" y="2"/>
                  </a:cubicBezTo>
                  <a:cubicBezTo>
                    <a:pt x="5" y="4"/>
                    <a:pt x="3" y="6"/>
                    <a:pt x="2" y="8"/>
                  </a:cubicBezTo>
                  <a:cubicBezTo>
                    <a:pt x="1" y="11"/>
                    <a:pt x="0" y="14"/>
                    <a:pt x="0" y="16"/>
                  </a:cubicBezTo>
                  <a:cubicBezTo>
                    <a:pt x="0" y="20"/>
                    <a:pt x="1" y="23"/>
                    <a:pt x="2" y="26"/>
                  </a:cubicBezTo>
                  <a:cubicBezTo>
                    <a:pt x="3" y="28"/>
                    <a:pt x="5" y="30"/>
                    <a:pt x="8" y="31"/>
                  </a:cubicBezTo>
                  <a:close/>
                  <a:moveTo>
                    <a:pt x="11" y="10"/>
                  </a:moveTo>
                  <a:lnTo>
                    <a:pt x="11" y="10"/>
                  </a:lnTo>
                  <a:cubicBezTo>
                    <a:pt x="13" y="8"/>
                    <a:pt x="14" y="7"/>
                    <a:pt x="17" y="7"/>
                  </a:cubicBezTo>
                  <a:cubicBezTo>
                    <a:pt x="19" y="7"/>
                    <a:pt x="21" y="8"/>
                    <a:pt x="22" y="10"/>
                  </a:cubicBezTo>
                  <a:cubicBezTo>
                    <a:pt x="24" y="11"/>
                    <a:pt x="25" y="14"/>
                    <a:pt x="25" y="17"/>
                  </a:cubicBezTo>
                  <a:cubicBezTo>
                    <a:pt x="25" y="20"/>
                    <a:pt x="24" y="22"/>
                    <a:pt x="22" y="24"/>
                  </a:cubicBezTo>
                  <a:cubicBezTo>
                    <a:pt x="21" y="26"/>
                    <a:pt x="19" y="27"/>
                    <a:pt x="17" y="27"/>
                  </a:cubicBezTo>
                  <a:cubicBezTo>
                    <a:pt x="14" y="27"/>
                    <a:pt x="13" y="26"/>
                    <a:pt x="11" y="24"/>
                  </a:cubicBezTo>
                  <a:cubicBezTo>
                    <a:pt x="9" y="22"/>
                    <a:pt x="9" y="20"/>
                    <a:pt x="9" y="17"/>
                  </a:cubicBezTo>
                  <a:cubicBezTo>
                    <a:pt x="9" y="14"/>
                    <a:pt x="9" y="11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48" name="Freeform 998"/>
            <p:cNvSpPr>
              <a:spLocks noEditPoints="1"/>
            </p:cNvSpPr>
            <p:nvPr/>
          </p:nvSpPr>
          <p:spPr bwMode="auto">
            <a:xfrm>
              <a:off x="8388462" y="5561153"/>
              <a:ext cx="14288" cy="15875"/>
            </a:xfrm>
            <a:custGeom>
              <a:avLst/>
              <a:gdLst>
                <a:gd name="T0" fmla="*/ 34 w 38"/>
                <a:gd name="T1" fmla="*/ 8 h 44"/>
                <a:gd name="T2" fmla="*/ 34 w 38"/>
                <a:gd name="T3" fmla="*/ 0 h 44"/>
                <a:gd name="T4" fmla="*/ 0 w 38"/>
                <a:gd name="T5" fmla="*/ 0 h 44"/>
                <a:gd name="T6" fmla="*/ 0 w 38"/>
                <a:gd name="T7" fmla="*/ 44 h 44"/>
                <a:gd name="T8" fmla="*/ 21 w 38"/>
                <a:gd name="T9" fmla="*/ 44 h 44"/>
                <a:gd name="T10" fmla="*/ 30 w 38"/>
                <a:gd name="T11" fmla="*/ 43 h 44"/>
                <a:gd name="T12" fmla="*/ 35 w 38"/>
                <a:gd name="T13" fmla="*/ 38 h 44"/>
                <a:gd name="T14" fmla="*/ 38 w 38"/>
                <a:gd name="T15" fmla="*/ 31 h 44"/>
                <a:gd name="T16" fmla="*/ 35 w 38"/>
                <a:gd name="T17" fmla="*/ 23 h 44"/>
                <a:gd name="T18" fmla="*/ 30 w 38"/>
                <a:gd name="T19" fmla="*/ 19 h 44"/>
                <a:gd name="T20" fmla="*/ 21 w 38"/>
                <a:gd name="T21" fmla="*/ 18 h 44"/>
                <a:gd name="T22" fmla="*/ 9 w 38"/>
                <a:gd name="T23" fmla="*/ 18 h 44"/>
                <a:gd name="T24" fmla="*/ 9 w 38"/>
                <a:gd name="T25" fmla="*/ 8 h 44"/>
                <a:gd name="T26" fmla="*/ 34 w 38"/>
                <a:gd name="T27" fmla="*/ 8 h 44"/>
                <a:gd name="T28" fmla="*/ 18 w 38"/>
                <a:gd name="T29" fmla="*/ 25 h 44"/>
                <a:gd name="T30" fmla="*/ 18 w 38"/>
                <a:gd name="T31" fmla="*/ 25 h 44"/>
                <a:gd name="T32" fmla="*/ 26 w 38"/>
                <a:gd name="T33" fmla="*/ 26 h 44"/>
                <a:gd name="T34" fmla="*/ 28 w 38"/>
                <a:gd name="T35" fmla="*/ 31 h 44"/>
                <a:gd name="T36" fmla="*/ 27 w 38"/>
                <a:gd name="T37" fmla="*/ 34 h 44"/>
                <a:gd name="T38" fmla="*/ 24 w 38"/>
                <a:gd name="T39" fmla="*/ 36 h 44"/>
                <a:gd name="T40" fmla="*/ 18 w 38"/>
                <a:gd name="T41" fmla="*/ 36 h 44"/>
                <a:gd name="T42" fmla="*/ 9 w 38"/>
                <a:gd name="T43" fmla="*/ 36 h 44"/>
                <a:gd name="T44" fmla="*/ 9 w 38"/>
                <a:gd name="T45" fmla="*/ 25 h 44"/>
                <a:gd name="T46" fmla="*/ 18 w 38"/>
                <a:gd name="T47" fmla="*/ 2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8" h="44">
                  <a:moveTo>
                    <a:pt x="34" y="8"/>
                  </a:moveTo>
                  <a:lnTo>
                    <a:pt x="34" y="0"/>
                  </a:lnTo>
                  <a:lnTo>
                    <a:pt x="0" y="0"/>
                  </a:lnTo>
                  <a:lnTo>
                    <a:pt x="0" y="44"/>
                  </a:lnTo>
                  <a:lnTo>
                    <a:pt x="21" y="44"/>
                  </a:lnTo>
                  <a:cubicBezTo>
                    <a:pt x="25" y="44"/>
                    <a:pt x="28" y="43"/>
                    <a:pt x="30" y="43"/>
                  </a:cubicBezTo>
                  <a:cubicBezTo>
                    <a:pt x="32" y="42"/>
                    <a:pt x="34" y="40"/>
                    <a:pt x="35" y="38"/>
                  </a:cubicBezTo>
                  <a:cubicBezTo>
                    <a:pt x="37" y="36"/>
                    <a:pt x="38" y="34"/>
                    <a:pt x="38" y="31"/>
                  </a:cubicBezTo>
                  <a:cubicBezTo>
                    <a:pt x="38" y="28"/>
                    <a:pt x="37" y="25"/>
                    <a:pt x="35" y="23"/>
                  </a:cubicBezTo>
                  <a:cubicBezTo>
                    <a:pt x="34" y="21"/>
                    <a:pt x="32" y="20"/>
                    <a:pt x="30" y="19"/>
                  </a:cubicBezTo>
                  <a:cubicBezTo>
                    <a:pt x="28" y="18"/>
                    <a:pt x="25" y="18"/>
                    <a:pt x="21" y="18"/>
                  </a:cubicBezTo>
                  <a:lnTo>
                    <a:pt x="9" y="18"/>
                  </a:lnTo>
                  <a:lnTo>
                    <a:pt x="9" y="8"/>
                  </a:lnTo>
                  <a:lnTo>
                    <a:pt x="34" y="8"/>
                  </a:lnTo>
                  <a:close/>
                  <a:moveTo>
                    <a:pt x="18" y="25"/>
                  </a:moveTo>
                  <a:lnTo>
                    <a:pt x="18" y="25"/>
                  </a:lnTo>
                  <a:cubicBezTo>
                    <a:pt x="22" y="25"/>
                    <a:pt x="25" y="25"/>
                    <a:pt x="26" y="26"/>
                  </a:cubicBezTo>
                  <a:cubicBezTo>
                    <a:pt x="28" y="27"/>
                    <a:pt x="28" y="29"/>
                    <a:pt x="28" y="31"/>
                  </a:cubicBezTo>
                  <a:cubicBezTo>
                    <a:pt x="28" y="32"/>
                    <a:pt x="28" y="33"/>
                    <a:pt x="27" y="34"/>
                  </a:cubicBezTo>
                  <a:cubicBezTo>
                    <a:pt x="26" y="35"/>
                    <a:pt x="25" y="36"/>
                    <a:pt x="24" y="36"/>
                  </a:cubicBezTo>
                  <a:cubicBezTo>
                    <a:pt x="23" y="36"/>
                    <a:pt x="21" y="36"/>
                    <a:pt x="18" y="36"/>
                  </a:cubicBezTo>
                  <a:lnTo>
                    <a:pt x="9" y="36"/>
                  </a:lnTo>
                  <a:lnTo>
                    <a:pt x="9" y="25"/>
                  </a:lnTo>
                  <a:lnTo>
                    <a:pt x="18" y="25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49" name="Freeform 999"/>
            <p:cNvSpPr>
              <a:spLocks noEditPoints="1"/>
            </p:cNvSpPr>
            <p:nvPr/>
          </p:nvSpPr>
          <p:spPr bwMode="auto">
            <a:xfrm>
              <a:off x="8404337" y="5564328"/>
              <a:ext cx="11113" cy="12700"/>
            </a:xfrm>
            <a:custGeom>
              <a:avLst/>
              <a:gdLst>
                <a:gd name="T0" fmla="*/ 12 w 31"/>
                <a:gd name="T1" fmla="*/ 13 h 32"/>
                <a:gd name="T2" fmla="*/ 5 w 31"/>
                <a:gd name="T3" fmla="*/ 15 h 32"/>
                <a:gd name="T4" fmla="*/ 1 w 31"/>
                <a:gd name="T5" fmla="*/ 18 h 32"/>
                <a:gd name="T6" fmla="*/ 0 w 31"/>
                <a:gd name="T7" fmla="*/ 23 h 32"/>
                <a:gd name="T8" fmla="*/ 3 w 31"/>
                <a:gd name="T9" fmla="*/ 30 h 32"/>
                <a:gd name="T10" fmla="*/ 11 w 31"/>
                <a:gd name="T11" fmla="*/ 32 h 32"/>
                <a:gd name="T12" fmla="*/ 16 w 31"/>
                <a:gd name="T13" fmla="*/ 31 h 32"/>
                <a:gd name="T14" fmla="*/ 21 w 31"/>
                <a:gd name="T15" fmla="*/ 28 h 32"/>
                <a:gd name="T16" fmla="*/ 21 w 31"/>
                <a:gd name="T17" fmla="*/ 29 h 32"/>
                <a:gd name="T18" fmla="*/ 22 w 31"/>
                <a:gd name="T19" fmla="*/ 32 h 32"/>
                <a:gd name="T20" fmla="*/ 31 w 31"/>
                <a:gd name="T21" fmla="*/ 32 h 32"/>
                <a:gd name="T22" fmla="*/ 29 w 31"/>
                <a:gd name="T23" fmla="*/ 28 h 32"/>
                <a:gd name="T24" fmla="*/ 29 w 31"/>
                <a:gd name="T25" fmla="*/ 21 h 32"/>
                <a:gd name="T26" fmla="*/ 29 w 31"/>
                <a:gd name="T27" fmla="*/ 12 h 32"/>
                <a:gd name="T28" fmla="*/ 28 w 31"/>
                <a:gd name="T29" fmla="*/ 4 h 32"/>
                <a:gd name="T30" fmla="*/ 24 w 31"/>
                <a:gd name="T31" fmla="*/ 1 h 32"/>
                <a:gd name="T32" fmla="*/ 15 w 31"/>
                <a:gd name="T33" fmla="*/ 0 h 32"/>
                <a:gd name="T34" fmla="*/ 5 w 31"/>
                <a:gd name="T35" fmla="*/ 2 h 32"/>
                <a:gd name="T36" fmla="*/ 1 w 31"/>
                <a:gd name="T37" fmla="*/ 9 h 32"/>
                <a:gd name="T38" fmla="*/ 9 w 31"/>
                <a:gd name="T39" fmla="*/ 10 h 32"/>
                <a:gd name="T40" fmla="*/ 11 w 31"/>
                <a:gd name="T41" fmla="*/ 7 h 32"/>
                <a:gd name="T42" fmla="*/ 14 w 31"/>
                <a:gd name="T43" fmla="*/ 6 h 32"/>
                <a:gd name="T44" fmla="*/ 19 w 31"/>
                <a:gd name="T45" fmla="*/ 7 h 32"/>
                <a:gd name="T46" fmla="*/ 20 w 31"/>
                <a:gd name="T47" fmla="*/ 10 h 32"/>
                <a:gd name="T48" fmla="*/ 20 w 31"/>
                <a:gd name="T49" fmla="*/ 11 h 32"/>
                <a:gd name="T50" fmla="*/ 12 w 31"/>
                <a:gd name="T51" fmla="*/ 13 h 32"/>
                <a:gd name="T52" fmla="*/ 20 w 31"/>
                <a:gd name="T53" fmla="*/ 18 h 32"/>
                <a:gd name="T54" fmla="*/ 20 w 31"/>
                <a:gd name="T55" fmla="*/ 18 h 32"/>
                <a:gd name="T56" fmla="*/ 20 w 31"/>
                <a:gd name="T57" fmla="*/ 22 h 32"/>
                <a:gd name="T58" fmla="*/ 18 w 31"/>
                <a:gd name="T59" fmla="*/ 25 h 32"/>
                <a:gd name="T60" fmla="*/ 13 w 31"/>
                <a:gd name="T61" fmla="*/ 27 h 32"/>
                <a:gd name="T62" fmla="*/ 10 w 31"/>
                <a:gd name="T63" fmla="*/ 25 h 32"/>
                <a:gd name="T64" fmla="*/ 9 w 31"/>
                <a:gd name="T65" fmla="*/ 22 h 32"/>
                <a:gd name="T66" fmla="*/ 10 w 31"/>
                <a:gd name="T67" fmla="*/ 19 h 32"/>
                <a:gd name="T68" fmla="*/ 15 w 31"/>
                <a:gd name="T69" fmla="*/ 18 h 32"/>
                <a:gd name="T70" fmla="*/ 20 w 31"/>
                <a:gd name="T71" fmla="*/ 17 h 32"/>
                <a:gd name="T72" fmla="*/ 20 w 31"/>
                <a:gd name="T73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" h="32">
                  <a:moveTo>
                    <a:pt x="12" y="13"/>
                  </a:moveTo>
                  <a:cubicBezTo>
                    <a:pt x="9" y="14"/>
                    <a:pt x="7" y="14"/>
                    <a:pt x="5" y="15"/>
                  </a:cubicBezTo>
                  <a:cubicBezTo>
                    <a:pt x="3" y="16"/>
                    <a:pt x="2" y="17"/>
                    <a:pt x="1" y="18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6"/>
                    <a:pt x="1" y="28"/>
                    <a:pt x="3" y="30"/>
                  </a:cubicBezTo>
                  <a:cubicBezTo>
                    <a:pt x="5" y="32"/>
                    <a:pt x="7" y="32"/>
                    <a:pt x="11" y="32"/>
                  </a:cubicBezTo>
                  <a:cubicBezTo>
                    <a:pt x="13" y="32"/>
                    <a:pt x="14" y="32"/>
                    <a:pt x="16" y="31"/>
                  </a:cubicBezTo>
                  <a:cubicBezTo>
                    <a:pt x="18" y="31"/>
                    <a:pt x="19" y="30"/>
                    <a:pt x="21" y="28"/>
                  </a:cubicBezTo>
                  <a:cubicBezTo>
                    <a:pt x="21" y="28"/>
                    <a:pt x="21" y="29"/>
                    <a:pt x="21" y="29"/>
                  </a:cubicBezTo>
                  <a:cubicBezTo>
                    <a:pt x="22" y="30"/>
                    <a:pt x="22" y="31"/>
                    <a:pt x="22" y="32"/>
                  </a:cubicBezTo>
                  <a:lnTo>
                    <a:pt x="31" y="32"/>
                  </a:lnTo>
                  <a:cubicBezTo>
                    <a:pt x="30" y="30"/>
                    <a:pt x="29" y="29"/>
                    <a:pt x="29" y="28"/>
                  </a:cubicBezTo>
                  <a:cubicBezTo>
                    <a:pt x="29" y="26"/>
                    <a:pt x="29" y="24"/>
                    <a:pt x="29" y="21"/>
                  </a:cubicBezTo>
                  <a:lnTo>
                    <a:pt x="29" y="12"/>
                  </a:lnTo>
                  <a:cubicBezTo>
                    <a:pt x="29" y="8"/>
                    <a:pt x="28" y="6"/>
                    <a:pt x="28" y="4"/>
                  </a:cubicBezTo>
                  <a:cubicBezTo>
                    <a:pt x="27" y="3"/>
                    <a:pt x="26" y="2"/>
                    <a:pt x="24" y="1"/>
                  </a:cubicBezTo>
                  <a:cubicBezTo>
                    <a:pt x="22" y="0"/>
                    <a:pt x="19" y="0"/>
                    <a:pt x="15" y="0"/>
                  </a:cubicBezTo>
                  <a:cubicBezTo>
                    <a:pt x="11" y="0"/>
                    <a:pt x="8" y="0"/>
                    <a:pt x="5" y="2"/>
                  </a:cubicBezTo>
                  <a:cubicBezTo>
                    <a:pt x="3" y="3"/>
                    <a:pt x="2" y="5"/>
                    <a:pt x="1" y="9"/>
                  </a:cubicBezTo>
                  <a:lnTo>
                    <a:pt x="9" y="10"/>
                  </a:lnTo>
                  <a:cubicBezTo>
                    <a:pt x="9" y="8"/>
                    <a:pt x="10" y="7"/>
                    <a:pt x="11" y="7"/>
                  </a:cubicBezTo>
                  <a:cubicBezTo>
                    <a:pt x="12" y="6"/>
                    <a:pt x="13" y="6"/>
                    <a:pt x="14" y="6"/>
                  </a:cubicBezTo>
                  <a:cubicBezTo>
                    <a:pt x="17" y="6"/>
                    <a:pt x="18" y="6"/>
                    <a:pt x="19" y="7"/>
                  </a:cubicBezTo>
                  <a:cubicBezTo>
                    <a:pt x="20" y="8"/>
                    <a:pt x="20" y="9"/>
                    <a:pt x="20" y="10"/>
                  </a:cubicBezTo>
                  <a:lnTo>
                    <a:pt x="20" y="11"/>
                  </a:lnTo>
                  <a:cubicBezTo>
                    <a:pt x="19" y="12"/>
                    <a:pt x="16" y="13"/>
                    <a:pt x="12" y="13"/>
                  </a:cubicBezTo>
                  <a:close/>
                  <a:moveTo>
                    <a:pt x="20" y="18"/>
                  </a:moveTo>
                  <a:lnTo>
                    <a:pt x="20" y="18"/>
                  </a:lnTo>
                  <a:cubicBezTo>
                    <a:pt x="20" y="20"/>
                    <a:pt x="20" y="22"/>
                    <a:pt x="20" y="22"/>
                  </a:cubicBezTo>
                  <a:cubicBezTo>
                    <a:pt x="20" y="23"/>
                    <a:pt x="19" y="24"/>
                    <a:pt x="18" y="25"/>
                  </a:cubicBezTo>
                  <a:cubicBezTo>
                    <a:pt x="16" y="26"/>
                    <a:pt x="15" y="27"/>
                    <a:pt x="13" y="27"/>
                  </a:cubicBezTo>
                  <a:cubicBezTo>
                    <a:pt x="12" y="27"/>
                    <a:pt x="11" y="26"/>
                    <a:pt x="10" y="25"/>
                  </a:cubicBezTo>
                  <a:cubicBezTo>
                    <a:pt x="9" y="24"/>
                    <a:pt x="9" y="23"/>
                    <a:pt x="9" y="22"/>
                  </a:cubicBezTo>
                  <a:cubicBezTo>
                    <a:pt x="9" y="21"/>
                    <a:pt x="9" y="20"/>
                    <a:pt x="10" y="19"/>
                  </a:cubicBezTo>
                  <a:cubicBezTo>
                    <a:pt x="11" y="19"/>
                    <a:pt x="13" y="18"/>
                    <a:pt x="15" y="18"/>
                  </a:cubicBezTo>
                  <a:cubicBezTo>
                    <a:pt x="17" y="17"/>
                    <a:pt x="19" y="17"/>
                    <a:pt x="20" y="17"/>
                  </a:cubicBezTo>
                  <a:lnTo>
                    <a:pt x="20" y="18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50" name="Freeform 1000"/>
            <p:cNvSpPr>
              <a:spLocks/>
            </p:cNvSpPr>
            <p:nvPr/>
          </p:nvSpPr>
          <p:spPr bwMode="auto">
            <a:xfrm>
              <a:off x="8417037" y="5564328"/>
              <a:ext cx="11113" cy="12700"/>
            </a:xfrm>
            <a:custGeom>
              <a:avLst/>
              <a:gdLst>
                <a:gd name="T0" fmla="*/ 0 w 30"/>
                <a:gd name="T1" fmla="*/ 0 h 32"/>
                <a:gd name="T2" fmla="*/ 0 w 30"/>
                <a:gd name="T3" fmla="*/ 32 h 32"/>
                <a:gd name="T4" fmla="*/ 9 w 30"/>
                <a:gd name="T5" fmla="*/ 32 h 32"/>
                <a:gd name="T6" fmla="*/ 9 w 30"/>
                <a:gd name="T7" fmla="*/ 19 h 32"/>
                <a:gd name="T8" fmla="*/ 21 w 30"/>
                <a:gd name="T9" fmla="*/ 19 h 32"/>
                <a:gd name="T10" fmla="*/ 21 w 30"/>
                <a:gd name="T11" fmla="*/ 32 h 32"/>
                <a:gd name="T12" fmla="*/ 30 w 30"/>
                <a:gd name="T13" fmla="*/ 32 h 32"/>
                <a:gd name="T14" fmla="*/ 30 w 30"/>
                <a:gd name="T15" fmla="*/ 0 h 32"/>
                <a:gd name="T16" fmla="*/ 21 w 30"/>
                <a:gd name="T17" fmla="*/ 0 h 32"/>
                <a:gd name="T18" fmla="*/ 21 w 30"/>
                <a:gd name="T19" fmla="*/ 12 h 32"/>
                <a:gd name="T20" fmla="*/ 9 w 30"/>
                <a:gd name="T21" fmla="*/ 12 h 32"/>
                <a:gd name="T22" fmla="*/ 9 w 30"/>
                <a:gd name="T23" fmla="*/ 0 h 32"/>
                <a:gd name="T24" fmla="*/ 0 w 30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2">
                  <a:moveTo>
                    <a:pt x="0" y="0"/>
                  </a:moveTo>
                  <a:lnTo>
                    <a:pt x="0" y="32"/>
                  </a:lnTo>
                  <a:lnTo>
                    <a:pt x="9" y="32"/>
                  </a:lnTo>
                  <a:lnTo>
                    <a:pt x="9" y="19"/>
                  </a:lnTo>
                  <a:lnTo>
                    <a:pt x="21" y="19"/>
                  </a:lnTo>
                  <a:lnTo>
                    <a:pt x="21" y="32"/>
                  </a:lnTo>
                  <a:lnTo>
                    <a:pt x="30" y="32"/>
                  </a:lnTo>
                  <a:lnTo>
                    <a:pt x="30" y="0"/>
                  </a:lnTo>
                  <a:lnTo>
                    <a:pt x="21" y="0"/>
                  </a:lnTo>
                  <a:lnTo>
                    <a:pt x="21" y="12"/>
                  </a:lnTo>
                  <a:lnTo>
                    <a:pt x="9" y="12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51" name="Freeform 1001"/>
            <p:cNvSpPr>
              <a:spLocks/>
            </p:cNvSpPr>
            <p:nvPr/>
          </p:nvSpPr>
          <p:spPr bwMode="auto">
            <a:xfrm>
              <a:off x="8431325" y="5564328"/>
              <a:ext cx="9525" cy="12700"/>
            </a:xfrm>
            <a:custGeom>
              <a:avLst/>
              <a:gdLst>
                <a:gd name="T0" fmla="*/ 0 w 27"/>
                <a:gd name="T1" fmla="*/ 0 h 32"/>
                <a:gd name="T2" fmla="*/ 0 w 27"/>
                <a:gd name="T3" fmla="*/ 32 h 32"/>
                <a:gd name="T4" fmla="*/ 9 w 27"/>
                <a:gd name="T5" fmla="*/ 32 h 32"/>
                <a:gd name="T6" fmla="*/ 9 w 27"/>
                <a:gd name="T7" fmla="*/ 18 h 32"/>
                <a:gd name="T8" fmla="*/ 12 w 27"/>
                <a:gd name="T9" fmla="*/ 19 h 32"/>
                <a:gd name="T10" fmla="*/ 14 w 27"/>
                <a:gd name="T11" fmla="*/ 23 h 32"/>
                <a:gd name="T12" fmla="*/ 18 w 27"/>
                <a:gd name="T13" fmla="*/ 32 h 32"/>
                <a:gd name="T14" fmla="*/ 27 w 27"/>
                <a:gd name="T15" fmla="*/ 32 h 32"/>
                <a:gd name="T16" fmla="*/ 23 w 27"/>
                <a:gd name="T17" fmla="*/ 23 h 32"/>
                <a:gd name="T18" fmla="*/ 22 w 27"/>
                <a:gd name="T19" fmla="*/ 22 h 32"/>
                <a:gd name="T20" fmla="*/ 19 w 27"/>
                <a:gd name="T21" fmla="*/ 18 h 32"/>
                <a:gd name="T22" fmla="*/ 15 w 27"/>
                <a:gd name="T23" fmla="*/ 16 h 32"/>
                <a:gd name="T24" fmla="*/ 20 w 27"/>
                <a:gd name="T25" fmla="*/ 10 h 32"/>
                <a:gd name="T26" fmla="*/ 22 w 27"/>
                <a:gd name="T27" fmla="*/ 6 h 32"/>
                <a:gd name="T28" fmla="*/ 26 w 27"/>
                <a:gd name="T29" fmla="*/ 6 h 32"/>
                <a:gd name="T30" fmla="*/ 26 w 27"/>
                <a:gd name="T31" fmla="*/ 0 h 32"/>
                <a:gd name="T32" fmla="*/ 23 w 27"/>
                <a:gd name="T33" fmla="*/ 0 h 32"/>
                <a:gd name="T34" fmla="*/ 17 w 27"/>
                <a:gd name="T35" fmla="*/ 1 h 32"/>
                <a:gd name="T36" fmla="*/ 14 w 27"/>
                <a:gd name="T37" fmla="*/ 7 h 32"/>
                <a:gd name="T38" fmla="*/ 12 w 27"/>
                <a:gd name="T39" fmla="*/ 12 h 32"/>
                <a:gd name="T40" fmla="*/ 9 w 27"/>
                <a:gd name="T41" fmla="*/ 13 h 32"/>
                <a:gd name="T42" fmla="*/ 9 w 27"/>
                <a:gd name="T43" fmla="*/ 0 h 32"/>
                <a:gd name="T44" fmla="*/ 0 w 27"/>
                <a:gd name="T4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" h="32">
                  <a:moveTo>
                    <a:pt x="0" y="0"/>
                  </a:moveTo>
                  <a:lnTo>
                    <a:pt x="0" y="32"/>
                  </a:lnTo>
                  <a:lnTo>
                    <a:pt x="9" y="32"/>
                  </a:lnTo>
                  <a:lnTo>
                    <a:pt x="9" y="18"/>
                  </a:lnTo>
                  <a:cubicBezTo>
                    <a:pt x="10" y="18"/>
                    <a:pt x="11" y="19"/>
                    <a:pt x="12" y="19"/>
                  </a:cubicBezTo>
                  <a:cubicBezTo>
                    <a:pt x="12" y="20"/>
                    <a:pt x="13" y="21"/>
                    <a:pt x="14" y="23"/>
                  </a:cubicBezTo>
                  <a:lnTo>
                    <a:pt x="18" y="32"/>
                  </a:lnTo>
                  <a:lnTo>
                    <a:pt x="27" y="32"/>
                  </a:lnTo>
                  <a:lnTo>
                    <a:pt x="23" y="23"/>
                  </a:lnTo>
                  <a:cubicBezTo>
                    <a:pt x="22" y="23"/>
                    <a:pt x="22" y="23"/>
                    <a:pt x="22" y="22"/>
                  </a:cubicBezTo>
                  <a:cubicBezTo>
                    <a:pt x="21" y="21"/>
                    <a:pt x="20" y="19"/>
                    <a:pt x="19" y="18"/>
                  </a:cubicBezTo>
                  <a:cubicBezTo>
                    <a:pt x="18" y="17"/>
                    <a:pt x="17" y="16"/>
                    <a:pt x="15" y="16"/>
                  </a:cubicBezTo>
                  <a:cubicBezTo>
                    <a:pt x="17" y="15"/>
                    <a:pt x="19" y="13"/>
                    <a:pt x="20" y="10"/>
                  </a:cubicBezTo>
                  <a:cubicBezTo>
                    <a:pt x="20" y="8"/>
                    <a:pt x="21" y="7"/>
                    <a:pt x="22" y="6"/>
                  </a:cubicBezTo>
                  <a:cubicBezTo>
                    <a:pt x="22" y="6"/>
                    <a:pt x="24" y="6"/>
                    <a:pt x="26" y="6"/>
                  </a:cubicBezTo>
                  <a:lnTo>
                    <a:pt x="26" y="0"/>
                  </a:lnTo>
                  <a:cubicBezTo>
                    <a:pt x="24" y="0"/>
                    <a:pt x="23" y="0"/>
                    <a:pt x="23" y="0"/>
                  </a:cubicBezTo>
                  <a:cubicBezTo>
                    <a:pt x="21" y="0"/>
                    <a:pt x="19" y="0"/>
                    <a:pt x="17" y="1"/>
                  </a:cubicBezTo>
                  <a:cubicBezTo>
                    <a:pt x="16" y="2"/>
                    <a:pt x="15" y="4"/>
                    <a:pt x="14" y="7"/>
                  </a:cubicBezTo>
                  <a:cubicBezTo>
                    <a:pt x="13" y="10"/>
                    <a:pt x="12" y="11"/>
                    <a:pt x="12" y="12"/>
                  </a:cubicBezTo>
                  <a:cubicBezTo>
                    <a:pt x="11" y="13"/>
                    <a:pt x="10" y="13"/>
                    <a:pt x="9" y="13"/>
                  </a:cubicBez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52" name="Freeform 1002"/>
            <p:cNvSpPr>
              <a:spLocks noEditPoints="1"/>
            </p:cNvSpPr>
            <p:nvPr/>
          </p:nvSpPr>
          <p:spPr bwMode="auto">
            <a:xfrm>
              <a:off x="8447200" y="5564328"/>
              <a:ext cx="14288" cy="14288"/>
            </a:xfrm>
            <a:custGeom>
              <a:avLst/>
              <a:gdLst>
                <a:gd name="T0" fmla="*/ 35 w 39"/>
                <a:gd name="T1" fmla="*/ 0 h 40"/>
                <a:gd name="T2" fmla="*/ 9 w 39"/>
                <a:gd name="T3" fmla="*/ 0 h 40"/>
                <a:gd name="T4" fmla="*/ 7 w 39"/>
                <a:gd name="T5" fmla="*/ 18 h 40"/>
                <a:gd name="T6" fmla="*/ 3 w 39"/>
                <a:gd name="T7" fmla="*/ 25 h 40"/>
                <a:gd name="T8" fmla="*/ 0 w 39"/>
                <a:gd name="T9" fmla="*/ 25 h 40"/>
                <a:gd name="T10" fmla="*/ 0 w 39"/>
                <a:gd name="T11" fmla="*/ 40 h 40"/>
                <a:gd name="T12" fmla="*/ 7 w 39"/>
                <a:gd name="T13" fmla="*/ 40 h 40"/>
                <a:gd name="T14" fmla="*/ 7 w 39"/>
                <a:gd name="T15" fmla="*/ 32 h 40"/>
                <a:gd name="T16" fmla="*/ 31 w 39"/>
                <a:gd name="T17" fmla="*/ 32 h 40"/>
                <a:gd name="T18" fmla="*/ 31 w 39"/>
                <a:gd name="T19" fmla="*/ 40 h 40"/>
                <a:gd name="T20" fmla="*/ 39 w 39"/>
                <a:gd name="T21" fmla="*/ 40 h 40"/>
                <a:gd name="T22" fmla="*/ 39 w 39"/>
                <a:gd name="T23" fmla="*/ 25 h 40"/>
                <a:gd name="T24" fmla="*/ 35 w 39"/>
                <a:gd name="T25" fmla="*/ 25 h 40"/>
                <a:gd name="T26" fmla="*/ 35 w 39"/>
                <a:gd name="T27" fmla="*/ 0 h 40"/>
                <a:gd name="T28" fmla="*/ 27 w 39"/>
                <a:gd name="T29" fmla="*/ 25 h 40"/>
                <a:gd name="T30" fmla="*/ 27 w 39"/>
                <a:gd name="T31" fmla="*/ 25 h 40"/>
                <a:gd name="T32" fmla="*/ 12 w 39"/>
                <a:gd name="T33" fmla="*/ 25 h 40"/>
                <a:gd name="T34" fmla="*/ 16 w 39"/>
                <a:gd name="T35" fmla="*/ 7 h 40"/>
                <a:gd name="T36" fmla="*/ 27 w 39"/>
                <a:gd name="T37" fmla="*/ 7 h 40"/>
                <a:gd name="T38" fmla="*/ 27 w 39"/>
                <a:gd name="T39" fmla="*/ 2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" h="40">
                  <a:moveTo>
                    <a:pt x="35" y="0"/>
                  </a:moveTo>
                  <a:lnTo>
                    <a:pt x="9" y="0"/>
                  </a:lnTo>
                  <a:cubicBezTo>
                    <a:pt x="8" y="8"/>
                    <a:pt x="8" y="14"/>
                    <a:pt x="7" y="18"/>
                  </a:cubicBezTo>
                  <a:cubicBezTo>
                    <a:pt x="6" y="21"/>
                    <a:pt x="5" y="23"/>
                    <a:pt x="3" y="25"/>
                  </a:cubicBezTo>
                  <a:lnTo>
                    <a:pt x="0" y="25"/>
                  </a:lnTo>
                  <a:lnTo>
                    <a:pt x="0" y="40"/>
                  </a:lnTo>
                  <a:lnTo>
                    <a:pt x="7" y="40"/>
                  </a:lnTo>
                  <a:lnTo>
                    <a:pt x="7" y="32"/>
                  </a:lnTo>
                  <a:lnTo>
                    <a:pt x="31" y="32"/>
                  </a:lnTo>
                  <a:lnTo>
                    <a:pt x="31" y="40"/>
                  </a:lnTo>
                  <a:lnTo>
                    <a:pt x="39" y="40"/>
                  </a:lnTo>
                  <a:lnTo>
                    <a:pt x="39" y="25"/>
                  </a:lnTo>
                  <a:lnTo>
                    <a:pt x="35" y="25"/>
                  </a:lnTo>
                  <a:lnTo>
                    <a:pt x="35" y="0"/>
                  </a:lnTo>
                  <a:close/>
                  <a:moveTo>
                    <a:pt x="27" y="25"/>
                  </a:moveTo>
                  <a:lnTo>
                    <a:pt x="27" y="25"/>
                  </a:lnTo>
                  <a:lnTo>
                    <a:pt x="12" y="25"/>
                  </a:lnTo>
                  <a:cubicBezTo>
                    <a:pt x="14" y="22"/>
                    <a:pt x="16" y="16"/>
                    <a:pt x="16" y="7"/>
                  </a:cubicBezTo>
                  <a:lnTo>
                    <a:pt x="27" y="7"/>
                  </a:lnTo>
                  <a:lnTo>
                    <a:pt x="27" y="25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53" name="Freeform 1003"/>
            <p:cNvSpPr>
              <a:spLocks noEditPoints="1"/>
            </p:cNvSpPr>
            <p:nvPr/>
          </p:nvSpPr>
          <p:spPr bwMode="auto">
            <a:xfrm>
              <a:off x="8463075" y="5564328"/>
              <a:ext cx="11113" cy="12700"/>
            </a:xfrm>
            <a:custGeom>
              <a:avLst/>
              <a:gdLst>
                <a:gd name="T0" fmla="*/ 12 w 31"/>
                <a:gd name="T1" fmla="*/ 13 h 32"/>
                <a:gd name="T2" fmla="*/ 8 w 31"/>
                <a:gd name="T3" fmla="*/ 14 h 32"/>
                <a:gd name="T4" fmla="*/ 5 w 31"/>
                <a:gd name="T5" fmla="*/ 15 h 32"/>
                <a:gd name="T6" fmla="*/ 2 w 31"/>
                <a:gd name="T7" fmla="*/ 18 h 32"/>
                <a:gd name="T8" fmla="*/ 0 w 31"/>
                <a:gd name="T9" fmla="*/ 23 h 32"/>
                <a:gd name="T10" fmla="*/ 1 w 31"/>
                <a:gd name="T11" fmla="*/ 27 h 32"/>
                <a:gd name="T12" fmla="*/ 3 w 31"/>
                <a:gd name="T13" fmla="*/ 30 h 32"/>
                <a:gd name="T14" fmla="*/ 11 w 31"/>
                <a:gd name="T15" fmla="*/ 32 h 32"/>
                <a:gd name="T16" fmla="*/ 16 w 31"/>
                <a:gd name="T17" fmla="*/ 31 h 32"/>
                <a:gd name="T18" fmla="*/ 21 w 31"/>
                <a:gd name="T19" fmla="*/ 28 h 32"/>
                <a:gd name="T20" fmla="*/ 22 w 31"/>
                <a:gd name="T21" fmla="*/ 29 h 32"/>
                <a:gd name="T22" fmla="*/ 22 w 31"/>
                <a:gd name="T23" fmla="*/ 32 h 32"/>
                <a:gd name="T24" fmla="*/ 31 w 31"/>
                <a:gd name="T25" fmla="*/ 32 h 32"/>
                <a:gd name="T26" fmla="*/ 29 w 31"/>
                <a:gd name="T27" fmla="*/ 28 h 32"/>
                <a:gd name="T28" fmla="*/ 29 w 31"/>
                <a:gd name="T29" fmla="*/ 21 h 32"/>
                <a:gd name="T30" fmla="*/ 29 w 31"/>
                <a:gd name="T31" fmla="*/ 12 h 32"/>
                <a:gd name="T32" fmla="*/ 28 w 31"/>
                <a:gd name="T33" fmla="*/ 4 h 32"/>
                <a:gd name="T34" fmla="*/ 24 w 31"/>
                <a:gd name="T35" fmla="*/ 1 h 32"/>
                <a:gd name="T36" fmla="*/ 15 w 31"/>
                <a:gd name="T37" fmla="*/ 0 h 32"/>
                <a:gd name="T38" fmla="*/ 10 w 31"/>
                <a:gd name="T39" fmla="*/ 0 h 32"/>
                <a:gd name="T40" fmla="*/ 6 w 31"/>
                <a:gd name="T41" fmla="*/ 2 h 32"/>
                <a:gd name="T42" fmla="*/ 1 w 31"/>
                <a:gd name="T43" fmla="*/ 9 h 32"/>
                <a:gd name="T44" fmla="*/ 9 w 31"/>
                <a:gd name="T45" fmla="*/ 10 h 32"/>
                <a:gd name="T46" fmla="*/ 11 w 31"/>
                <a:gd name="T47" fmla="*/ 7 h 32"/>
                <a:gd name="T48" fmla="*/ 15 w 31"/>
                <a:gd name="T49" fmla="*/ 6 h 32"/>
                <a:gd name="T50" fmla="*/ 19 w 31"/>
                <a:gd name="T51" fmla="*/ 7 h 32"/>
                <a:gd name="T52" fmla="*/ 21 w 31"/>
                <a:gd name="T53" fmla="*/ 10 h 32"/>
                <a:gd name="T54" fmla="*/ 21 w 31"/>
                <a:gd name="T55" fmla="*/ 11 h 32"/>
                <a:gd name="T56" fmla="*/ 12 w 31"/>
                <a:gd name="T57" fmla="*/ 13 h 32"/>
                <a:gd name="T58" fmla="*/ 21 w 31"/>
                <a:gd name="T59" fmla="*/ 18 h 32"/>
                <a:gd name="T60" fmla="*/ 21 w 31"/>
                <a:gd name="T61" fmla="*/ 18 h 32"/>
                <a:gd name="T62" fmla="*/ 20 w 31"/>
                <a:gd name="T63" fmla="*/ 22 h 32"/>
                <a:gd name="T64" fmla="*/ 18 w 31"/>
                <a:gd name="T65" fmla="*/ 25 h 32"/>
                <a:gd name="T66" fmla="*/ 14 w 31"/>
                <a:gd name="T67" fmla="*/ 27 h 32"/>
                <a:gd name="T68" fmla="*/ 10 w 31"/>
                <a:gd name="T69" fmla="*/ 25 h 32"/>
                <a:gd name="T70" fmla="*/ 9 w 31"/>
                <a:gd name="T71" fmla="*/ 22 h 32"/>
                <a:gd name="T72" fmla="*/ 11 w 31"/>
                <a:gd name="T73" fmla="*/ 19 h 32"/>
                <a:gd name="T74" fmla="*/ 15 w 31"/>
                <a:gd name="T75" fmla="*/ 18 h 32"/>
                <a:gd name="T76" fmla="*/ 21 w 31"/>
                <a:gd name="T77" fmla="*/ 17 h 32"/>
                <a:gd name="T78" fmla="*/ 21 w 31"/>
                <a:gd name="T7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32">
                  <a:moveTo>
                    <a:pt x="12" y="13"/>
                  </a:moveTo>
                  <a:cubicBezTo>
                    <a:pt x="11" y="14"/>
                    <a:pt x="9" y="14"/>
                    <a:pt x="8" y="14"/>
                  </a:cubicBezTo>
                  <a:cubicBezTo>
                    <a:pt x="7" y="14"/>
                    <a:pt x="6" y="15"/>
                    <a:pt x="5" y="15"/>
                  </a:cubicBezTo>
                  <a:cubicBezTo>
                    <a:pt x="4" y="16"/>
                    <a:pt x="2" y="17"/>
                    <a:pt x="2" y="18"/>
                  </a:cubicBezTo>
                  <a:cubicBezTo>
                    <a:pt x="1" y="20"/>
                    <a:pt x="0" y="21"/>
                    <a:pt x="0" y="23"/>
                  </a:cubicBezTo>
                  <a:cubicBezTo>
                    <a:pt x="0" y="24"/>
                    <a:pt x="0" y="26"/>
                    <a:pt x="1" y="27"/>
                  </a:cubicBezTo>
                  <a:cubicBezTo>
                    <a:pt x="1" y="28"/>
                    <a:pt x="2" y="29"/>
                    <a:pt x="3" y="30"/>
                  </a:cubicBezTo>
                  <a:cubicBezTo>
                    <a:pt x="5" y="32"/>
                    <a:pt x="8" y="32"/>
                    <a:pt x="11" y="32"/>
                  </a:cubicBezTo>
                  <a:cubicBezTo>
                    <a:pt x="13" y="32"/>
                    <a:pt x="15" y="32"/>
                    <a:pt x="16" y="31"/>
                  </a:cubicBezTo>
                  <a:cubicBezTo>
                    <a:pt x="18" y="31"/>
                    <a:pt x="20" y="30"/>
                    <a:pt x="21" y="28"/>
                  </a:cubicBezTo>
                  <a:cubicBezTo>
                    <a:pt x="21" y="28"/>
                    <a:pt x="21" y="29"/>
                    <a:pt x="22" y="29"/>
                  </a:cubicBezTo>
                  <a:cubicBezTo>
                    <a:pt x="22" y="30"/>
                    <a:pt x="22" y="31"/>
                    <a:pt x="22" y="32"/>
                  </a:cubicBezTo>
                  <a:lnTo>
                    <a:pt x="31" y="32"/>
                  </a:lnTo>
                  <a:cubicBezTo>
                    <a:pt x="30" y="30"/>
                    <a:pt x="30" y="29"/>
                    <a:pt x="29" y="28"/>
                  </a:cubicBezTo>
                  <a:cubicBezTo>
                    <a:pt x="29" y="26"/>
                    <a:pt x="29" y="24"/>
                    <a:pt x="29" y="21"/>
                  </a:cubicBezTo>
                  <a:lnTo>
                    <a:pt x="29" y="12"/>
                  </a:lnTo>
                  <a:cubicBezTo>
                    <a:pt x="29" y="8"/>
                    <a:pt x="29" y="6"/>
                    <a:pt x="28" y="4"/>
                  </a:cubicBezTo>
                  <a:cubicBezTo>
                    <a:pt x="27" y="3"/>
                    <a:pt x="26" y="2"/>
                    <a:pt x="24" y="1"/>
                  </a:cubicBezTo>
                  <a:cubicBezTo>
                    <a:pt x="22" y="0"/>
                    <a:pt x="19" y="0"/>
                    <a:pt x="15" y="0"/>
                  </a:cubicBezTo>
                  <a:cubicBezTo>
                    <a:pt x="13" y="0"/>
                    <a:pt x="11" y="0"/>
                    <a:pt x="10" y="0"/>
                  </a:cubicBezTo>
                  <a:cubicBezTo>
                    <a:pt x="8" y="0"/>
                    <a:pt x="7" y="1"/>
                    <a:pt x="6" y="2"/>
                  </a:cubicBezTo>
                  <a:cubicBezTo>
                    <a:pt x="4" y="3"/>
                    <a:pt x="2" y="5"/>
                    <a:pt x="1" y="9"/>
                  </a:cubicBezTo>
                  <a:lnTo>
                    <a:pt x="9" y="10"/>
                  </a:lnTo>
                  <a:cubicBezTo>
                    <a:pt x="10" y="8"/>
                    <a:pt x="10" y="7"/>
                    <a:pt x="11" y="7"/>
                  </a:cubicBezTo>
                  <a:cubicBezTo>
                    <a:pt x="12" y="6"/>
                    <a:pt x="13" y="6"/>
                    <a:pt x="15" y="6"/>
                  </a:cubicBezTo>
                  <a:cubicBezTo>
                    <a:pt x="17" y="6"/>
                    <a:pt x="19" y="6"/>
                    <a:pt x="19" y="7"/>
                  </a:cubicBezTo>
                  <a:cubicBezTo>
                    <a:pt x="20" y="8"/>
                    <a:pt x="21" y="9"/>
                    <a:pt x="21" y="10"/>
                  </a:cubicBezTo>
                  <a:lnTo>
                    <a:pt x="21" y="11"/>
                  </a:lnTo>
                  <a:cubicBezTo>
                    <a:pt x="19" y="12"/>
                    <a:pt x="16" y="13"/>
                    <a:pt x="12" y="13"/>
                  </a:cubicBezTo>
                  <a:close/>
                  <a:moveTo>
                    <a:pt x="21" y="18"/>
                  </a:moveTo>
                  <a:lnTo>
                    <a:pt x="21" y="18"/>
                  </a:lnTo>
                  <a:cubicBezTo>
                    <a:pt x="21" y="20"/>
                    <a:pt x="20" y="22"/>
                    <a:pt x="20" y="22"/>
                  </a:cubicBezTo>
                  <a:cubicBezTo>
                    <a:pt x="20" y="23"/>
                    <a:pt x="19" y="24"/>
                    <a:pt x="18" y="25"/>
                  </a:cubicBezTo>
                  <a:cubicBezTo>
                    <a:pt x="17" y="26"/>
                    <a:pt x="15" y="27"/>
                    <a:pt x="14" y="27"/>
                  </a:cubicBezTo>
                  <a:cubicBezTo>
                    <a:pt x="12" y="27"/>
                    <a:pt x="11" y="26"/>
                    <a:pt x="10" y="25"/>
                  </a:cubicBezTo>
                  <a:cubicBezTo>
                    <a:pt x="9" y="24"/>
                    <a:pt x="9" y="23"/>
                    <a:pt x="9" y="22"/>
                  </a:cubicBezTo>
                  <a:cubicBezTo>
                    <a:pt x="9" y="21"/>
                    <a:pt x="9" y="20"/>
                    <a:pt x="11" y="19"/>
                  </a:cubicBezTo>
                  <a:cubicBezTo>
                    <a:pt x="11" y="19"/>
                    <a:pt x="13" y="18"/>
                    <a:pt x="15" y="18"/>
                  </a:cubicBezTo>
                  <a:cubicBezTo>
                    <a:pt x="18" y="17"/>
                    <a:pt x="19" y="17"/>
                    <a:pt x="21" y="17"/>
                  </a:cubicBezTo>
                  <a:lnTo>
                    <a:pt x="21" y="18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54" name="Freeform 1004"/>
            <p:cNvSpPr>
              <a:spLocks/>
            </p:cNvSpPr>
            <p:nvPr/>
          </p:nvSpPr>
          <p:spPr bwMode="auto">
            <a:xfrm>
              <a:off x="8475776" y="5564328"/>
              <a:ext cx="11113" cy="12700"/>
            </a:xfrm>
            <a:custGeom>
              <a:avLst/>
              <a:gdLst>
                <a:gd name="T0" fmla="*/ 0 w 30"/>
                <a:gd name="T1" fmla="*/ 0 h 32"/>
                <a:gd name="T2" fmla="*/ 0 w 30"/>
                <a:gd name="T3" fmla="*/ 32 h 32"/>
                <a:gd name="T4" fmla="*/ 9 w 30"/>
                <a:gd name="T5" fmla="*/ 32 h 32"/>
                <a:gd name="T6" fmla="*/ 9 w 30"/>
                <a:gd name="T7" fmla="*/ 19 h 32"/>
                <a:gd name="T8" fmla="*/ 21 w 30"/>
                <a:gd name="T9" fmla="*/ 19 h 32"/>
                <a:gd name="T10" fmla="*/ 21 w 30"/>
                <a:gd name="T11" fmla="*/ 32 h 32"/>
                <a:gd name="T12" fmla="*/ 30 w 30"/>
                <a:gd name="T13" fmla="*/ 32 h 32"/>
                <a:gd name="T14" fmla="*/ 30 w 30"/>
                <a:gd name="T15" fmla="*/ 0 h 32"/>
                <a:gd name="T16" fmla="*/ 21 w 30"/>
                <a:gd name="T17" fmla="*/ 0 h 32"/>
                <a:gd name="T18" fmla="*/ 21 w 30"/>
                <a:gd name="T19" fmla="*/ 12 h 32"/>
                <a:gd name="T20" fmla="*/ 9 w 30"/>
                <a:gd name="T21" fmla="*/ 12 h 32"/>
                <a:gd name="T22" fmla="*/ 9 w 30"/>
                <a:gd name="T23" fmla="*/ 0 h 32"/>
                <a:gd name="T24" fmla="*/ 0 w 30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2">
                  <a:moveTo>
                    <a:pt x="0" y="0"/>
                  </a:moveTo>
                  <a:lnTo>
                    <a:pt x="0" y="32"/>
                  </a:lnTo>
                  <a:lnTo>
                    <a:pt x="9" y="32"/>
                  </a:lnTo>
                  <a:lnTo>
                    <a:pt x="9" y="19"/>
                  </a:lnTo>
                  <a:lnTo>
                    <a:pt x="21" y="19"/>
                  </a:lnTo>
                  <a:lnTo>
                    <a:pt x="21" y="32"/>
                  </a:lnTo>
                  <a:lnTo>
                    <a:pt x="30" y="32"/>
                  </a:lnTo>
                  <a:lnTo>
                    <a:pt x="30" y="0"/>
                  </a:lnTo>
                  <a:lnTo>
                    <a:pt x="21" y="0"/>
                  </a:lnTo>
                  <a:lnTo>
                    <a:pt x="21" y="12"/>
                  </a:lnTo>
                  <a:lnTo>
                    <a:pt x="9" y="12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55" name="Freeform 1005"/>
            <p:cNvSpPr>
              <a:spLocks/>
            </p:cNvSpPr>
            <p:nvPr/>
          </p:nvSpPr>
          <p:spPr bwMode="auto">
            <a:xfrm>
              <a:off x="8490063" y="5564328"/>
              <a:ext cx="9525" cy="12700"/>
            </a:xfrm>
            <a:custGeom>
              <a:avLst/>
              <a:gdLst>
                <a:gd name="T0" fmla="*/ 0 w 30"/>
                <a:gd name="T1" fmla="*/ 0 h 32"/>
                <a:gd name="T2" fmla="*/ 0 w 30"/>
                <a:gd name="T3" fmla="*/ 32 h 32"/>
                <a:gd name="T4" fmla="*/ 9 w 30"/>
                <a:gd name="T5" fmla="*/ 32 h 32"/>
                <a:gd name="T6" fmla="*/ 9 w 30"/>
                <a:gd name="T7" fmla="*/ 19 h 32"/>
                <a:gd name="T8" fmla="*/ 21 w 30"/>
                <a:gd name="T9" fmla="*/ 19 h 32"/>
                <a:gd name="T10" fmla="*/ 21 w 30"/>
                <a:gd name="T11" fmla="*/ 32 h 32"/>
                <a:gd name="T12" fmla="*/ 30 w 30"/>
                <a:gd name="T13" fmla="*/ 32 h 32"/>
                <a:gd name="T14" fmla="*/ 30 w 30"/>
                <a:gd name="T15" fmla="*/ 0 h 32"/>
                <a:gd name="T16" fmla="*/ 21 w 30"/>
                <a:gd name="T17" fmla="*/ 0 h 32"/>
                <a:gd name="T18" fmla="*/ 21 w 30"/>
                <a:gd name="T19" fmla="*/ 12 h 32"/>
                <a:gd name="T20" fmla="*/ 9 w 30"/>
                <a:gd name="T21" fmla="*/ 12 h 32"/>
                <a:gd name="T22" fmla="*/ 9 w 30"/>
                <a:gd name="T23" fmla="*/ 0 h 32"/>
                <a:gd name="T24" fmla="*/ 0 w 30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2">
                  <a:moveTo>
                    <a:pt x="0" y="0"/>
                  </a:moveTo>
                  <a:lnTo>
                    <a:pt x="0" y="32"/>
                  </a:lnTo>
                  <a:lnTo>
                    <a:pt x="9" y="32"/>
                  </a:lnTo>
                  <a:lnTo>
                    <a:pt x="9" y="19"/>
                  </a:lnTo>
                  <a:lnTo>
                    <a:pt x="21" y="19"/>
                  </a:lnTo>
                  <a:lnTo>
                    <a:pt x="21" y="32"/>
                  </a:lnTo>
                  <a:lnTo>
                    <a:pt x="30" y="32"/>
                  </a:lnTo>
                  <a:lnTo>
                    <a:pt x="30" y="0"/>
                  </a:lnTo>
                  <a:lnTo>
                    <a:pt x="21" y="0"/>
                  </a:lnTo>
                  <a:lnTo>
                    <a:pt x="21" y="12"/>
                  </a:lnTo>
                  <a:lnTo>
                    <a:pt x="9" y="12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56" name="Freeform 1006"/>
            <p:cNvSpPr>
              <a:spLocks noEditPoints="1"/>
            </p:cNvSpPr>
            <p:nvPr/>
          </p:nvSpPr>
          <p:spPr bwMode="auto">
            <a:xfrm>
              <a:off x="8504351" y="5564328"/>
              <a:ext cx="11113" cy="12700"/>
            </a:xfrm>
            <a:custGeom>
              <a:avLst/>
              <a:gdLst>
                <a:gd name="T0" fmla="*/ 9 w 31"/>
                <a:gd name="T1" fmla="*/ 0 h 32"/>
                <a:gd name="T2" fmla="*/ 0 w 31"/>
                <a:gd name="T3" fmla="*/ 0 h 32"/>
                <a:gd name="T4" fmla="*/ 0 w 31"/>
                <a:gd name="T5" fmla="*/ 32 h 32"/>
                <a:gd name="T6" fmla="*/ 18 w 31"/>
                <a:gd name="T7" fmla="*/ 32 h 32"/>
                <a:gd name="T8" fmla="*/ 28 w 31"/>
                <a:gd name="T9" fmla="*/ 29 h 32"/>
                <a:gd name="T10" fmla="*/ 31 w 31"/>
                <a:gd name="T11" fmla="*/ 23 h 32"/>
                <a:gd name="T12" fmla="*/ 30 w 31"/>
                <a:gd name="T13" fmla="*/ 17 h 32"/>
                <a:gd name="T14" fmla="*/ 25 w 31"/>
                <a:gd name="T15" fmla="*/ 14 h 32"/>
                <a:gd name="T16" fmla="*/ 17 w 31"/>
                <a:gd name="T17" fmla="*/ 13 h 32"/>
                <a:gd name="T18" fmla="*/ 9 w 31"/>
                <a:gd name="T19" fmla="*/ 13 h 32"/>
                <a:gd name="T20" fmla="*/ 9 w 31"/>
                <a:gd name="T21" fmla="*/ 0 h 32"/>
                <a:gd name="T22" fmla="*/ 14 w 31"/>
                <a:gd name="T23" fmla="*/ 18 h 32"/>
                <a:gd name="T24" fmla="*/ 14 w 31"/>
                <a:gd name="T25" fmla="*/ 18 h 32"/>
                <a:gd name="T26" fmla="*/ 21 w 31"/>
                <a:gd name="T27" fmla="*/ 19 h 32"/>
                <a:gd name="T28" fmla="*/ 23 w 31"/>
                <a:gd name="T29" fmla="*/ 22 h 32"/>
                <a:gd name="T30" fmla="*/ 21 w 31"/>
                <a:gd name="T31" fmla="*/ 26 h 32"/>
                <a:gd name="T32" fmla="*/ 17 w 31"/>
                <a:gd name="T33" fmla="*/ 26 h 32"/>
                <a:gd name="T34" fmla="*/ 9 w 31"/>
                <a:gd name="T35" fmla="*/ 26 h 32"/>
                <a:gd name="T36" fmla="*/ 9 w 31"/>
                <a:gd name="T37" fmla="*/ 18 h 32"/>
                <a:gd name="T38" fmla="*/ 14 w 31"/>
                <a:gd name="T3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32">
                  <a:moveTo>
                    <a:pt x="9" y="0"/>
                  </a:moveTo>
                  <a:lnTo>
                    <a:pt x="0" y="0"/>
                  </a:lnTo>
                  <a:lnTo>
                    <a:pt x="0" y="32"/>
                  </a:lnTo>
                  <a:lnTo>
                    <a:pt x="18" y="32"/>
                  </a:lnTo>
                  <a:cubicBezTo>
                    <a:pt x="23" y="32"/>
                    <a:pt x="26" y="31"/>
                    <a:pt x="28" y="29"/>
                  </a:cubicBezTo>
                  <a:cubicBezTo>
                    <a:pt x="30" y="28"/>
                    <a:pt x="31" y="26"/>
                    <a:pt x="31" y="23"/>
                  </a:cubicBezTo>
                  <a:cubicBezTo>
                    <a:pt x="31" y="21"/>
                    <a:pt x="31" y="19"/>
                    <a:pt x="30" y="17"/>
                  </a:cubicBezTo>
                  <a:cubicBezTo>
                    <a:pt x="28" y="16"/>
                    <a:pt x="27" y="15"/>
                    <a:pt x="25" y="14"/>
                  </a:cubicBezTo>
                  <a:cubicBezTo>
                    <a:pt x="23" y="14"/>
                    <a:pt x="21" y="13"/>
                    <a:pt x="17" y="13"/>
                  </a:cubicBezTo>
                  <a:lnTo>
                    <a:pt x="9" y="13"/>
                  </a:lnTo>
                  <a:lnTo>
                    <a:pt x="9" y="0"/>
                  </a:lnTo>
                  <a:close/>
                  <a:moveTo>
                    <a:pt x="14" y="18"/>
                  </a:moveTo>
                  <a:lnTo>
                    <a:pt x="14" y="18"/>
                  </a:lnTo>
                  <a:cubicBezTo>
                    <a:pt x="17" y="18"/>
                    <a:pt x="19" y="19"/>
                    <a:pt x="21" y="19"/>
                  </a:cubicBezTo>
                  <a:cubicBezTo>
                    <a:pt x="22" y="20"/>
                    <a:pt x="23" y="21"/>
                    <a:pt x="23" y="22"/>
                  </a:cubicBezTo>
                  <a:cubicBezTo>
                    <a:pt x="23" y="24"/>
                    <a:pt x="22" y="25"/>
                    <a:pt x="21" y="26"/>
                  </a:cubicBezTo>
                  <a:cubicBezTo>
                    <a:pt x="20" y="26"/>
                    <a:pt x="19" y="26"/>
                    <a:pt x="17" y="26"/>
                  </a:cubicBezTo>
                  <a:lnTo>
                    <a:pt x="9" y="26"/>
                  </a:lnTo>
                  <a:lnTo>
                    <a:pt x="9" y="18"/>
                  </a:lnTo>
                  <a:lnTo>
                    <a:pt x="14" y="18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57" name="Freeform 1007"/>
            <p:cNvSpPr>
              <a:spLocks/>
            </p:cNvSpPr>
            <p:nvPr/>
          </p:nvSpPr>
          <p:spPr bwMode="auto">
            <a:xfrm>
              <a:off x="8517051" y="5564328"/>
              <a:ext cx="3175" cy="12700"/>
            </a:xfrm>
            <a:custGeom>
              <a:avLst/>
              <a:gdLst>
                <a:gd name="T0" fmla="*/ 9 w 9"/>
                <a:gd name="T1" fmla="*/ 0 h 32"/>
                <a:gd name="T2" fmla="*/ 0 w 9"/>
                <a:gd name="T3" fmla="*/ 0 h 32"/>
                <a:gd name="T4" fmla="*/ 0 w 9"/>
                <a:gd name="T5" fmla="*/ 0 h 32"/>
                <a:gd name="T6" fmla="*/ 0 w 9"/>
                <a:gd name="T7" fmla="*/ 32 h 32"/>
                <a:gd name="T8" fmla="*/ 0 w 9"/>
                <a:gd name="T9" fmla="*/ 32 h 32"/>
                <a:gd name="T10" fmla="*/ 9 w 9"/>
                <a:gd name="T11" fmla="*/ 32 h 32"/>
                <a:gd name="T12" fmla="*/ 9 w 9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32">
                  <a:moveTo>
                    <a:pt x="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9" y="32"/>
                  </a:ln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58" name="Freeform 1008"/>
            <p:cNvSpPr>
              <a:spLocks/>
            </p:cNvSpPr>
            <p:nvPr/>
          </p:nvSpPr>
          <p:spPr bwMode="auto">
            <a:xfrm>
              <a:off x="8521814" y="5564328"/>
              <a:ext cx="12700" cy="12700"/>
            </a:xfrm>
            <a:custGeom>
              <a:avLst/>
              <a:gdLst>
                <a:gd name="T0" fmla="*/ 10 w 34"/>
                <a:gd name="T1" fmla="*/ 32 h 32"/>
                <a:gd name="T2" fmla="*/ 16 w 34"/>
                <a:gd name="T3" fmla="*/ 22 h 32"/>
                <a:gd name="T4" fmla="*/ 23 w 34"/>
                <a:gd name="T5" fmla="*/ 32 h 32"/>
                <a:gd name="T6" fmla="*/ 34 w 34"/>
                <a:gd name="T7" fmla="*/ 32 h 32"/>
                <a:gd name="T8" fmla="*/ 22 w 34"/>
                <a:gd name="T9" fmla="*/ 15 h 32"/>
                <a:gd name="T10" fmla="*/ 33 w 34"/>
                <a:gd name="T11" fmla="*/ 0 h 32"/>
                <a:gd name="T12" fmla="*/ 22 w 34"/>
                <a:gd name="T13" fmla="*/ 0 h 32"/>
                <a:gd name="T14" fmla="*/ 16 w 34"/>
                <a:gd name="T15" fmla="*/ 9 h 32"/>
                <a:gd name="T16" fmla="*/ 11 w 34"/>
                <a:gd name="T17" fmla="*/ 0 h 32"/>
                <a:gd name="T18" fmla="*/ 0 w 34"/>
                <a:gd name="T19" fmla="*/ 0 h 32"/>
                <a:gd name="T20" fmla="*/ 11 w 34"/>
                <a:gd name="T21" fmla="*/ 16 h 32"/>
                <a:gd name="T22" fmla="*/ 0 w 34"/>
                <a:gd name="T23" fmla="*/ 32 h 32"/>
                <a:gd name="T24" fmla="*/ 10 w 34"/>
                <a:gd name="T2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32">
                  <a:moveTo>
                    <a:pt x="10" y="32"/>
                  </a:moveTo>
                  <a:lnTo>
                    <a:pt x="16" y="22"/>
                  </a:lnTo>
                  <a:lnTo>
                    <a:pt x="23" y="32"/>
                  </a:lnTo>
                  <a:lnTo>
                    <a:pt x="34" y="32"/>
                  </a:lnTo>
                  <a:lnTo>
                    <a:pt x="22" y="15"/>
                  </a:lnTo>
                  <a:lnTo>
                    <a:pt x="33" y="0"/>
                  </a:lnTo>
                  <a:lnTo>
                    <a:pt x="22" y="0"/>
                  </a:lnTo>
                  <a:lnTo>
                    <a:pt x="16" y="9"/>
                  </a:lnTo>
                  <a:lnTo>
                    <a:pt x="11" y="0"/>
                  </a:lnTo>
                  <a:lnTo>
                    <a:pt x="0" y="0"/>
                  </a:lnTo>
                  <a:lnTo>
                    <a:pt x="11" y="16"/>
                  </a:lnTo>
                  <a:lnTo>
                    <a:pt x="0" y="32"/>
                  </a:lnTo>
                  <a:lnTo>
                    <a:pt x="10" y="3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59" name="Freeform 1010"/>
            <p:cNvSpPr>
              <a:spLocks/>
            </p:cNvSpPr>
            <p:nvPr/>
          </p:nvSpPr>
          <p:spPr bwMode="auto">
            <a:xfrm>
              <a:off x="8540750" y="5565775"/>
              <a:ext cx="6350" cy="9525"/>
            </a:xfrm>
            <a:custGeom>
              <a:avLst/>
              <a:gdLst>
                <a:gd name="T0" fmla="*/ 0 w 16"/>
                <a:gd name="T1" fmla="*/ 13 h 27"/>
                <a:gd name="T2" fmla="*/ 9 w 16"/>
                <a:gd name="T3" fmla="*/ 27 h 27"/>
                <a:gd name="T4" fmla="*/ 16 w 16"/>
                <a:gd name="T5" fmla="*/ 27 h 27"/>
                <a:gd name="T6" fmla="*/ 8 w 16"/>
                <a:gd name="T7" fmla="*/ 13 h 27"/>
                <a:gd name="T8" fmla="*/ 16 w 16"/>
                <a:gd name="T9" fmla="*/ 0 h 27"/>
                <a:gd name="T10" fmla="*/ 9 w 16"/>
                <a:gd name="T11" fmla="*/ 0 h 27"/>
                <a:gd name="T12" fmla="*/ 0 w 16"/>
                <a:gd name="T13" fmla="*/ 1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7">
                  <a:moveTo>
                    <a:pt x="0" y="13"/>
                  </a:moveTo>
                  <a:lnTo>
                    <a:pt x="9" y="27"/>
                  </a:lnTo>
                  <a:lnTo>
                    <a:pt x="16" y="27"/>
                  </a:lnTo>
                  <a:lnTo>
                    <a:pt x="8" y="13"/>
                  </a:lnTo>
                  <a:lnTo>
                    <a:pt x="16" y="0"/>
                  </a:lnTo>
                  <a:lnTo>
                    <a:pt x="9" y="0"/>
                  </a:ln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60" name="Freeform 1011"/>
            <p:cNvSpPr>
              <a:spLocks/>
            </p:cNvSpPr>
            <p:nvPr/>
          </p:nvSpPr>
          <p:spPr bwMode="auto">
            <a:xfrm>
              <a:off x="8545513" y="5565775"/>
              <a:ext cx="6350" cy="9525"/>
            </a:xfrm>
            <a:custGeom>
              <a:avLst/>
              <a:gdLst>
                <a:gd name="T0" fmla="*/ 10 w 16"/>
                <a:gd name="T1" fmla="*/ 0 h 27"/>
                <a:gd name="T2" fmla="*/ 0 w 16"/>
                <a:gd name="T3" fmla="*/ 13 h 27"/>
                <a:gd name="T4" fmla="*/ 10 w 16"/>
                <a:gd name="T5" fmla="*/ 27 h 27"/>
                <a:gd name="T6" fmla="*/ 16 w 16"/>
                <a:gd name="T7" fmla="*/ 27 h 27"/>
                <a:gd name="T8" fmla="*/ 8 w 16"/>
                <a:gd name="T9" fmla="*/ 13 h 27"/>
                <a:gd name="T10" fmla="*/ 16 w 16"/>
                <a:gd name="T11" fmla="*/ 0 h 27"/>
                <a:gd name="T12" fmla="*/ 10 w 16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7">
                  <a:moveTo>
                    <a:pt x="10" y="0"/>
                  </a:moveTo>
                  <a:lnTo>
                    <a:pt x="0" y="13"/>
                  </a:lnTo>
                  <a:lnTo>
                    <a:pt x="10" y="27"/>
                  </a:lnTo>
                  <a:lnTo>
                    <a:pt x="16" y="27"/>
                  </a:lnTo>
                  <a:lnTo>
                    <a:pt x="8" y="13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61" name="Freeform 1012"/>
            <p:cNvSpPr>
              <a:spLocks/>
            </p:cNvSpPr>
            <p:nvPr/>
          </p:nvSpPr>
          <p:spPr bwMode="auto">
            <a:xfrm>
              <a:off x="8555038" y="5561012"/>
              <a:ext cx="12700" cy="15875"/>
            </a:xfrm>
            <a:custGeom>
              <a:avLst/>
              <a:gdLst>
                <a:gd name="T0" fmla="*/ 0 w 35"/>
                <a:gd name="T1" fmla="*/ 44 h 44"/>
                <a:gd name="T2" fmla="*/ 9 w 35"/>
                <a:gd name="T3" fmla="*/ 44 h 44"/>
                <a:gd name="T4" fmla="*/ 9 w 35"/>
                <a:gd name="T5" fmla="*/ 8 h 44"/>
                <a:gd name="T6" fmla="*/ 26 w 35"/>
                <a:gd name="T7" fmla="*/ 8 h 44"/>
                <a:gd name="T8" fmla="*/ 26 w 35"/>
                <a:gd name="T9" fmla="*/ 44 h 44"/>
                <a:gd name="T10" fmla="*/ 35 w 35"/>
                <a:gd name="T11" fmla="*/ 44 h 44"/>
                <a:gd name="T12" fmla="*/ 35 w 35"/>
                <a:gd name="T13" fmla="*/ 0 h 44"/>
                <a:gd name="T14" fmla="*/ 0 w 35"/>
                <a:gd name="T15" fmla="*/ 0 h 44"/>
                <a:gd name="T16" fmla="*/ 0 w 35"/>
                <a:gd name="T17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44">
                  <a:moveTo>
                    <a:pt x="0" y="44"/>
                  </a:moveTo>
                  <a:lnTo>
                    <a:pt x="9" y="44"/>
                  </a:lnTo>
                  <a:lnTo>
                    <a:pt x="9" y="8"/>
                  </a:lnTo>
                  <a:lnTo>
                    <a:pt x="26" y="8"/>
                  </a:lnTo>
                  <a:lnTo>
                    <a:pt x="26" y="44"/>
                  </a:lnTo>
                  <a:lnTo>
                    <a:pt x="35" y="44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62" name="Freeform 1013"/>
            <p:cNvSpPr>
              <a:spLocks noEditPoints="1"/>
            </p:cNvSpPr>
            <p:nvPr/>
          </p:nvSpPr>
          <p:spPr bwMode="auto">
            <a:xfrm>
              <a:off x="8570913" y="5564187"/>
              <a:ext cx="11113" cy="15875"/>
            </a:xfrm>
            <a:custGeom>
              <a:avLst/>
              <a:gdLst>
                <a:gd name="T0" fmla="*/ 9 w 32"/>
                <a:gd name="T1" fmla="*/ 0 h 44"/>
                <a:gd name="T2" fmla="*/ 0 w 32"/>
                <a:gd name="T3" fmla="*/ 0 h 44"/>
                <a:gd name="T4" fmla="*/ 0 w 32"/>
                <a:gd name="T5" fmla="*/ 44 h 44"/>
                <a:gd name="T6" fmla="*/ 9 w 32"/>
                <a:gd name="T7" fmla="*/ 44 h 44"/>
                <a:gd name="T8" fmla="*/ 9 w 32"/>
                <a:gd name="T9" fmla="*/ 28 h 44"/>
                <a:gd name="T10" fmla="*/ 14 w 32"/>
                <a:gd name="T11" fmla="*/ 31 h 44"/>
                <a:gd name="T12" fmla="*/ 19 w 32"/>
                <a:gd name="T13" fmla="*/ 32 h 44"/>
                <a:gd name="T14" fmla="*/ 28 w 32"/>
                <a:gd name="T15" fmla="*/ 28 h 44"/>
                <a:gd name="T16" fmla="*/ 32 w 32"/>
                <a:gd name="T17" fmla="*/ 16 h 44"/>
                <a:gd name="T18" fmla="*/ 28 w 32"/>
                <a:gd name="T19" fmla="*/ 4 h 44"/>
                <a:gd name="T20" fmla="*/ 19 w 32"/>
                <a:gd name="T21" fmla="*/ 0 h 44"/>
                <a:gd name="T22" fmla="*/ 13 w 32"/>
                <a:gd name="T23" fmla="*/ 1 h 44"/>
                <a:gd name="T24" fmla="*/ 9 w 32"/>
                <a:gd name="T25" fmla="*/ 5 h 44"/>
                <a:gd name="T26" fmla="*/ 9 w 32"/>
                <a:gd name="T27" fmla="*/ 0 h 44"/>
                <a:gd name="T28" fmla="*/ 16 w 32"/>
                <a:gd name="T29" fmla="*/ 6 h 44"/>
                <a:gd name="T30" fmla="*/ 16 w 32"/>
                <a:gd name="T31" fmla="*/ 6 h 44"/>
                <a:gd name="T32" fmla="*/ 21 w 32"/>
                <a:gd name="T33" fmla="*/ 9 h 44"/>
                <a:gd name="T34" fmla="*/ 24 w 32"/>
                <a:gd name="T35" fmla="*/ 16 h 44"/>
                <a:gd name="T36" fmla="*/ 22 w 32"/>
                <a:gd name="T37" fmla="*/ 24 h 44"/>
                <a:gd name="T38" fmla="*/ 19 w 32"/>
                <a:gd name="T39" fmla="*/ 25 h 44"/>
                <a:gd name="T40" fmla="*/ 17 w 32"/>
                <a:gd name="T41" fmla="*/ 26 h 44"/>
                <a:gd name="T42" fmla="*/ 11 w 32"/>
                <a:gd name="T43" fmla="*/ 23 h 44"/>
                <a:gd name="T44" fmla="*/ 9 w 32"/>
                <a:gd name="T45" fmla="*/ 15 h 44"/>
                <a:gd name="T46" fmla="*/ 11 w 32"/>
                <a:gd name="T47" fmla="*/ 9 h 44"/>
                <a:gd name="T48" fmla="*/ 16 w 32"/>
                <a:gd name="T49" fmla="*/ 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2" h="44">
                  <a:moveTo>
                    <a:pt x="9" y="0"/>
                  </a:moveTo>
                  <a:lnTo>
                    <a:pt x="0" y="0"/>
                  </a:lnTo>
                  <a:lnTo>
                    <a:pt x="0" y="44"/>
                  </a:lnTo>
                  <a:lnTo>
                    <a:pt x="9" y="44"/>
                  </a:lnTo>
                  <a:lnTo>
                    <a:pt x="9" y="28"/>
                  </a:lnTo>
                  <a:cubicBezTo>
                    <a:pt x="11" y="30"/>
                    <a:pt x="12" y="31"/>
                    <a:pt x="14" y="31"/>
                  </a:cubicBezTo>
                  <a:cubicBezTo>
                    <a:pt x="15" y="32"/>
                    <a:pt x="17" y="32"/>
                    <a:pt x="19" y="32"/>
                  </a:cubicBezTo>
                  <a:cubicBezTo>
                    <a:pt x="22" y="32"/>
                    <a:pt x="26" y="31"/>
                    <a:pt x="28" y="28"/>
                  </a:cubicBezTo>
                  <a:cubicBezTo>
                    <a:pt x="31" y="25"/>
                    <a:pt x="32" y="21"/>
                    <a:pt x="32" y="16"/>
                  </a:cubicBezTo>
                  <a:cubicBezTo>
                    <a:pt x="32" y="11"/>
                    <a:pt x="31" y="7"/>
                    <a:pt x="28" y="4"/>
                  </a:cubicBezTo>
                  <a:cubicBezTo>
                    <a:pt x="26" y="1"/>
                    <a:pt x="22" y="0"/>
                    <a:pt x="19" y="0"/>
                  </a:cubicBezTo>
                  <a:cubicBezTo>
                    <a:pt x="17" y="0"/>
                    <a:pt x="15" y="0"/>
                    <a:pt x="13" y="1"/>
                  </a:cubicBezTo>
                  <a:cubicBezTo>
                    <a:pt x="11" y="2"/>
                    <a:pt x="10" y="3"/>
                    <a:pt x="9" y="5"/>
                  </a:cubicBezTo>
                  <a:lnTo>
                    <a:pt x="9" y="0"/>
                  </a:ln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18" y="6"/>
                    <a:pt x="20" y="7"/>
                    <a:pt x="21" y="9"/>
                  </a:cubicBezTo>
                  <a:cubicBezTo>
                    <a:pt x="23" y="10"/>
                    <a:pt x="24" y="13"/>
                    <a:pt x="24" y="16"/>
                  </a:cubicBezTo>
                  <a:cubicBezTo>
                    <a:pt x="24" y="19"/>
                    <a:pt x="23" y="22"/>
                    <a:pt x="22" y="24"/>
                  </a:cubicBezTo>
                  <a:cubicBezTo>
                    <a:pt x="21" y="24"/>
                    <a:pt x="20" y="25"/>
                    <a:pt x="19" y="25"/>
                  </a:cubicBezTo>
                  <a:cubicBezTo>
                    <a:pt x="18" y="26"/>
                    <a:pt x="18" y="26"/>
                    <a:pt x="17" y="26"/>
                  </a:cubicBezTo>
                  <a:cubicBezTo>
                    <a:pt x="14" y="26"/>
                    <a:pt x="13" y="25"/>
                    <a:pt x="11" y="23"/>
                  </a:cubicBezTo>
                  <a:cubicBezTo>
                    <a:pt x="10" y="22"/>
                    <a:pt x="9" y="19"/>
                    <a:pt x="9" y="15"/>
                  </a:cubicBezTo>
                  <a:cubicBezTo>
                    <a:pt x="9" y="12"/>
                    <a:pt x="10" y="10"/>
                    <a:pt x="11" y="9"/>
                  </a:cubicBezTo>
                  <a:cubicBezTo>
                    <a:pt x="12" y="7"/>
                    <a:pt x="14" y="6"/>
                    <a:pt x="16" y="6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63" name="Freeform 1014"/>
            <p:cNvSpPr>
              <a:spLocks noEditPoints="1"/>
            </p:cNvSpPr>
            <p:nvPr/>
          </p:nvSpPr>
          <p:spPr bwMode="auto">
            <a:xfrm>
              <a:off x="8583613" y="5564187"/>
              <a:ext cx="12700" cy="12700"/>
            </a:xfrm>
            <a:custGeom>
              <a:avLst/>
              <a:gdLst>
                <a:gd name="T0" fmla="*/ 29 w 34"/>
                <a:gd name="T1" fmla="*/ 4 h 32"/>
                <a:gd name="T2" fmla="*/ 24 w 34"/>
                <a:gd name="T3" fmla="*/ 1 h 32"/>
                <a:gd name="T4" fmla="*/ 17 w 34"/>
                <a:gd name="T5" fmla="*/ 0 h 32"/>
                <a:gd name="T6" fmla="*/ 8 w 34"/>
                <a:gd name="T7" fmla="*/ 2 h 32"/>
                <a:gd name="T8" fmla="*/ 2 w 34"/>
                <a:gd name="T9" fmla="*/ 8 h 32"/>
                <a:gd name="T10" fmla="*/ 0 w 34"/>
                <a:gd name="T11" fmla="*/ 16 h 32"/>
                <a:gd name="T12" fmla="*/ 2 w 34"/>
                <a:gd name="T13" fmla="*/ 25 h 32"/>
                <a:gd name="T14" fmla="*/ 9 w 34"/>
                <a:gd name="T15" fmla="*/ 31 h 32"/>
                <a:gd name="T16" fmla="*/ 17 w 34"/>
                <a:gd name="T17" fmla="*/ 32 h 32"/>
                <a:gd name="T18" fmla="*/ 29 w 34"/>
                <a:gd name="T19" fmla="*/ 28 h 32"/>
                <a:gd name="T20" fmla="*/ 34 w 34"/>
                <a:gd name="T21" fmla="*/ 16 h 32"/>
                <a:gd name="T22" fmla="*/ 29 w 34"/>
                <a:gd name="T23" fmla="*/ 4 h 32"/>
                <a:gd name="T24" fmla="*/ 23 w 34"/>
                <a:gd name="T25" fmla="*/ 23 h 32"/>
                <a:gd name="T26" fmla="*/ 23 w 34"/>
                <a:gd name="T27" fmla="*/ 23 h 32"/>
                <a:gd name="T28" fmla="*/ 17 w 34"/>
                <a:gd name="T29" fmla="*/ 26 h 32"/>
                <a:gd name="T30" fmla="*/ 11 w 34"/>
                <a:gd name="T31" fmla="*/ 23 h 32"/>
                <a:gd name="T32" fmla="*/ 9 w 34"/>
                <a:gd name="T33" fmla="*/ 16 h 32"/>
                <a:gd name="T34" fmla="*/ 11 w 34"/>
                <a:gd name="T35" fmla="*/ 9 h 32"/>
                <a:gd name="T36" fmla="*/ 17 w 34"/>
                <a:gd name="T37" fmla="*/ 6 h 32"/>
                <a:gd name="T38" fmla="*/ 23 w 34"/>
                <a:gd name="T39" fmla="*/ 9 h 32"/>
                <a:gd name="T40" fmla="*/ 24 w 34"/>
                <a:gd name="T41" fmla="*/ 12 h 32"/>
                <a:gd name="T42" fmla="*/ 25 w 34"/>
                <a:gd name="T43" fmla="*/ 16 h 32"/>
                <a:gd name="T44" fmla="*/ 24 w 34"/>
                <a:gd name="T45" fmla="*/ 20 h 32"/>
                <a:gd name="T46" fmla="*/ 23 w 34"/>
                <a:gd name="T47" fmla="*/ 2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" h="32">
                  <a:moveTo>
                    <a:pt x="29" y="4"/>
                  </a:moveTo>
                  <a:cubicBezTo>
                    <a:pt x="28" y="3"/>
                    <a:pt x="26" y="1"/>
                    <a:pt x="24" y="1"/>
                  </a:cubicBezTo>
                  <a:cubicBezTo>
                    <a:pt x="22" y="0"/>
                    <a:pt x="20" y="0"/>
                    <a:pt x="17" y="0"/>
                  </a:cubicBezTo>
                  <a:cubicBezTo>
                    <a:pt x="14" y="0"/>
                    <a:pt x="11" y="0"/>
                    <a:pt x="8" y="2"/>
                  </a:cubicBezTo>
                  <a:cubicBezTo>
                    <a:pt x="6" y="3"/>
                    <a:pt x="4" y="5"/>
                    <a:pt x="2" y="8"/>
                  </a:cubicBezTo>
                  <a:cubicBezTo>
                    <a:pt x="1" y="10"/>
                    <a:pt x="0" y="13"/>
                    <a:pt x="0" y="16"/>
                  </a:cubicBezTo>
                  <a:cubicBezTo>
                    <a:pt x="0" y="19"/>
                    <a:pt x="1" y="22"/>
                    <a:pt x="2" y="25"/>
                  </a:cubicBezTo>
                  <a:cubicBezTo>
                    <a:pt x="4" y="27"/>
                    <a:pt x="6" y="29"/>
                    <a:pt x="9" y="31"/>
                  </a:cubicBezTo>
                  <a:cubicBezTo>
                    <a:pt x="11" y="32"/>
                    <a:pt x="14" y="32"/>
                    <a:pt x="17" y="32"/>
                  </a:cubicBezTo>
                  <a:cubicBezTo>
                    <a:pt x="22" y="32"/>
                    <a:pt x="26" y="31"/>
                    <a:pt x="29" y="28"/>
                  </a:cubicBezTo>
                  <a:cubicBezTo>
                    <a:pt x="32" y="25"/>
                    <a:pt x="34" y="21"/>
                    <a:pt x="34" y="16"/>
                  </a:cubicBezTo>
                  <a:cubicBezTo>
                    <a:pt x="34" y="11"/>
                    <a:pt x="32" y="7"/>
                    <a:pt x="29" y="4"/>
                  </a:cubicBezTo>
                  <a:close/>
                  <a:moveTo>
                    <a:pt x="23" y="23"/>
                  </a:moveTo>
                  <a:lnTo>
                    <a:pt x="23" y="23"/>
                  </a:lnTo>
                  <a:cubicBezTo>
                    <a:pt x="21" y="25"/>
                    <a:pt x="19" y="26"/>
                    <a:pt x="17" y="26"/>
                  </a:cubicBezTo>
                  <a:cubicBezTo>
                    <a:pt x="15" y="26"/>
                    <a:pt x="13" y="25"/>
                    <a:pt x="11" y="23"/>
                  </a:cubicBezTo>
                  <a:cubicBezTo>
                    <a:pt x="10" y="22"/>
                    <a:pt x="9" y="19"/>
                    <a:pt x="9" y="16"/>
                  </a:cubicBezTo>
                  <a:cubicBezTo>
                    <a:pt x="9" y="13"/>
                    <a:pt x="10" y="11"/>
                    <a:pt x="11" y="9"/>
                  </a:cubicBezTo>
                  <a:cubicBezTo>
                    <a:pt x="13" y="7"/>
                    <a:pt x="15" y="6"/>
                    <a:pt x="17" y="6"/>
                  </a:cubicBezTo>
                  <a:cubicBezTo>
                    <a:pt x="19" y="6"/>
                    <a:pt x="21" y="7"/>
                    <a:pt x="23" y="9"/>
                  </a:cubicBezTo>
                  <a:cubicBezTo>
                    <a:pt x="24" y="10"/>
                    <a:pt x="24" y="11"/>
                    <a:pt x="24" y="12"/>
                  </a:cubicBezTo>
                  <a:cubicBezTo>
                    <a:pt x="25" y="13"/>
                    <a:pt x="25" y="14"/>
                    <a:pt x="25" y="16"/>
                  </a:cubicBezTo>
                  <a:cubicBezTo>
                    <a:pt x="25" y="18"/>
                    <a:pt x="25" y="19"/>
                    <a:pt x="24" y="20"/>
                  </a:cubicBezTo>
                  <a:cubicBezTo>
                    <a:pt x="24" y="21"/>
                    <a:pt x="24" y="22"/>
                    <a:pt x="23" y="23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64" name="Freeform 1015"/>
            <p:cNvSpPr>
              <a:spLocks noEditPoints="1"/>
            </p:cNvSpPr>
            <p:nvPr/>
          </p:nvSpPr>
          <p:spPr bwMode="auto">
            <a:xfrm>
              <a:off x="8597900" y="5564187"/>
              <a:ext cx="12700" cy="12700"/>
            </a:xfrm>
            <a:custGeom>
              <a:avLst/>
              <a:gdLst>
                <a:gd name="T0" fmla="*/ 30 w 32"/>
                <a:gd name="T1" fmla="*/ 19 h 32"/>
                <a:gd name="T2" fmla="*/ 25 w 32"/>
                <a:gd name="T3" fmla="*/ 16 h 32"/>
                <a:gd name="T4" fmla="*/ 29 w 32"/>
                <a:gd name="T5" fmla="*/ 13 h 32"/>
                <a:gd name="T6" fmla="*/ 30 w 32"/>
                <a:gd name="T7" fmla="*/ 9 h 32"/>
                <a:gd name="T8" fmla="*/ 30 w 32"/>
                <a:gd name="T9" fmla="*/ 5 h 32"/>
                <a:gd name="T10" fmla="*/ 27 w 32"/>
                <a:gd name="T11" fmla="*/ 2 h 32"/>
                <a:gd name="T12" fmla="*/ 24 w 32"/>
                <a:gd name="T13" fmla="*/ 1 h 32"/>
                <a:gd name="T14" fmla="*/ 19 w 32"/>
                <a:gd name="T15" fmla="*/ 0 h 32"/>
                <a:gd name="T16" fmla="*/ 0 w 32"/>
                <a:gd name="T17" fmla="*/ 0 h 32"/>
                <a:gd name="T18" fmla="*/ 0 w 32"/>
                <a:gd name="T19" fmla="*/ 32 h 32"/>
                <a:gd name="T20" fmla="*/ 20 w 32"/>
                <a:gd name="T21" fmla="*/ 32 h 32"/>
                <a:gd name="T22" fmla="*/ 29 w 32"/>
                <a:gd name="T23" fmla="*/ 29 h 32"/>
                <a:gd name="T24" fmla="*/ 32 w 32"/>
                <a:gd name="T25" fmla="*/ 24 h 32"/>
                <a:gd name="T26" fmla="*/ 30 w 32"/>
                <a:gd name="T27" fmla="*/ 19 h 32"/>
                <a:gd name="T28" fmla="*/ 9 w 32"/>
                <a:gd name="T29" fmla="*/ 6 h 32"/>
                <a:gd name="T30" fmla="*/ 9 w 32"/>
                <a:gd name="T31" fmla="*/ 6 h 32"/>
                <a:gd name="T32" fmla="*/ 14 w 32"/>
                <a:gd name="T33" fmla="*/ 6 h 32"/>
                <a:gd name="T34" fmla="*/ 20 w 32"/>
                <a:gd name="T35" fmla="*/ 6 h 32"/>
                <a:gd name="T36" fmla="*/ 22 w 32"/>
                <a:gd name="T37" fmla="*/ 9 h 32"/>
                <a:gd name="T38" fmla="*/ 20 w 32"/>
                <a:gd name="T39" fmla="*/ 12 h 32"/>
                <a:gd name="T40" fmla="*/ 14 w 32"/>
                <a:gd name="T41" fmla="*/ 13 h 32"/>
                <a:gd name="T42" fmla="*/ 9 w 32"/>
                <a:gd name="T43" fmla="*/ 13 h 32"/>
                <a:gd name="T44" fmla="*/ 9 w 32"/>
                <a:gd name="T45" fmla="*/ 6 h 32"/>
                <a:gd name="T46" fmla="*/ 15 w 32"/>
                <a:gd name="T47" fmla="*/ 26 h 32"/>
                <a:gd name="T48" fmla="*/ 15 w 32"/>
                <a:gd name="T49" fmla="*/ 26 h 32"/>
                <a:gd name="T50" fmla="*/ 9 w 32"/>
                <a:gd name="T51" fmla="*/ 26 h 32"/>
                <a:gd name="T52" fmla="*/ 9 w 32"/>
                <a:gd name="T53" fmla="*/ 18 h 32"/>
                <a:gd name="T54" fmla="*/ 13 w 32"/>
                <a:gd name="T55" fmla="*/ 18 h 32"/>
                <a:gd name="T56" fmla="*/ 21 w 32"/>
                <a:gd name="T57" fmla="*/ 19 h 32"/>
                <a:gd name="T58" fmla="*/ 22 w 32"/>
                <a:gd name="T59" fmla="*/ 23 h 32"/>
                <a:gd name="T60" fmla="*/ 21 w 32"/>
                <a:gd name="T61" fmla="*/ 26 h 32"/>
                <a:gd name="T62" fmla="*/ 15 w 32"/>
                <a:gd name="T63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" h="32">
                  <a:moveTo>
                    <a:pt x="30" y="19"/>
                  </a:moveTo>
                  <a:cubicBezTo>
                    <a:pt x="29" y="17"/>
                    <a:pt x="27" y="16"/>
                    <a:pt x="25" y="16"/>
                  </a:cubicBezTo>
                  <a:cubicBezTo>
                    <a:pt x="26" y="15"/>
                    <a:pt x="28" y="14"/>
                    <a:pt x="29" y="13"/>
                  </a:cubicBezTo>
                  <a:cubicBezTo>
                    <a:pt x="30" y="12"/>
                    <a:pt x="30" y="10"/>
                    <a:pt x="30" y="9"/>
                  </a:cubicBezTo>
                  <a:cubicBezTo>
                    <a:pt x="30" y="7"/>
                    <a:pt x="30" y="6"/>
                    <a:pt x="30" y="5"/>
                  </a:cubicBezTo>
                  <a:cubicBezTo>
                    <a:pt x="29" y="4"/>
                    <a:pt x="28" y="3"/>
                    <a:pt x="27" y="2"/>
                  </a:cubicBezTo>
                  <a:cubicBezTo>
                    <a:pt x="27" y="2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  <a:lnTo>
                    <a:pt x="0" y="0"/>
                  </a:lnTo>
                  <a:lnTo>
                    <a:pt x="0" y="32"/>
                  </a:lnTo>
                  <a:lnTo>
                    <a:pt x="20" y="32"/>
                  </a:lnTo>
                  <a:cubicBezTo>
                    <a:pt x="24" y="32"/>
                    <a:pt x="27" y="31"/>
                    <a:pt x="29" y="29"/>
                  </a:cubicBezTo>
                  <a:cubicBezTo>
                    <a:pt x="31" y="28"/>
                    <a:pt x="32" y="26"/>
                    <a:pt x="32" y="24"/>
                  </a:cubicBezTo>
                  <a:cubicBezTo>
                    <a:pt x="32" y="22"/>
                    <a:pt x="31" y="20"/>
                    <a:pt x="30" y="19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lnTo>
                    <a:pt x="14" y="6"/>
                  </a:lnTo>
                  <a:cubicBezTo>
                    <a:pt x="17" y="6"/>
                    <a:pt x="19" y="6"/>
                    <a:pt x="20" y="6"/>
                  </a:cubicBezTo>
                  <a:cubicBezTo>
                    <a:pt x="21" y="7"/>
                    <a:pt x="22" y="8"/>
                    <a:pt x="22" y="9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9" y="13"/>
                    <a:pt x="17" y="13"/>
                    <a:pt x="14" y="13"/>
                  </a:cubicBezTo>
                  <a:lnTo>
                    <a:pt x="9" y="13"/>
                  </a:lnTo>
                  <a:lnTo>
                    <a:pt x="9" y="6"/>
                  </a:lnTo>
                  <a:close/>
                  <a:moveTo>
                    <a:pt x="15" y="26"/>
                  </a:moveTo>
                  <a:lnTo>
                    <a:pt x="15" y="26"/>
                  </a:lnTo>
                  <a:lnTo>
                    <a:pt x="9" y="26"/>
                  </a:lnTo>
                  <a:lnTo>
                    <a:pt x="9" y="18"/>
                  </a:lnTo>
                  <a:lnTo>
                    <a:pt x="13" y="18"/>
                  </a:lnTo>
                  <a:cubicBezTo>
                    <a:pt x="17" y="18"/>
                    <a:pt x="19" y="19"/>
                    <a:pt x="21" y="19"/>
                  </a:cubicBezTo>
                  <a:cubicBezTo>
                    <a:pt x="22" y="20"/>
                    <a:pt x="22" y="21"/>
                    <a:pt x="22" y="23"/>
                  </a:cubicBezTo>
                  <a:cubicBezTo>
                    <a:pt x="22" y="24"/>
                    <a:pt x="22" y="25"/>
                    <a:pt x="21" y="26"/>
                  </a:cubicBezTo>
                  <a:cubicBezTo>
                    <a:pt x="20" y="26"/>
                    <a:pt x="18" y="26"/>
                    <a:pt x="15" y="26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65" name="Freeform 1016"/>
            <p:cNvSpPr>
              <a:spLocks noEditPoints="1"/>
            </p:cNvSpPr>
            <p:nvPr/>
          </p:nvSpPr>
          <p:spPr bwMode="auto">
            <a:xfrm>
              <a:off x="8610600" y="5564187"/>
              <a:ext cx="11113" cy="12700"/>
            </a:xfrm>
            <a:custGeom>
              <a:avLst/>
              <a:gdLst>
                <a:gd name="T0" fmla="*/ 27 w 31"/>
                <a:gd name="T1" fmla="*/ 4 h 32"/>
                <a:gd name="T2" fmla="*/ 15 w 31"/>
                <a:gd name="T3" fmla="*/ 0 h 32"/>
                <a:gd name="T4" fmla="*/ 4 w 31"/>
                <a:gd name="T5" fmla="*/ 4 h 32"/>
                <a:gd name="T6" fmla="*/ 0 w 31"/>
                <a:gd name="T7" fmla="*/ 16 h 32"/>
                <a:gd name="T8" fmla="*/ 3 w 31"/>
                <a:gd name="T9" fmla="*/ 27 h 32"/>
                <a:gd name="T10" fmla="*/ 16 w 31"/>
                <a:gd name="T11" fmla="*/ 32 h 32"/>
                <a:gd name="T12" fmla="*/ 25 w 31"/>
                <a:gd name="T13" fmla="*/ 30 h 32"/>
                <a:gd name="T14" fmla="*/ 30 w 31"/>
                <a:gd name="T15" fmla="*/ 23 h 32"/>
                <a:gd name="T16" fmla="*/ 22 w 31"/>
                <a:gd name="T17" fmla="*/ 22 h 32"/>
                <a:gd name="T18" fmla="*/ 20 w 31"/>
                <a:gd name="T19" fmla="*/ 25 h 32"/>
                <a:gd name="T20" fmla="*/ 16 w 31"/>
                <a:gd name="T21" fmla="*/ 26 h 32"/>
                <a:gd name="T22" fmla="*/ 13 w 31"/>
                <a:gd name="T23" fmla="*/ 26 h 32"/>
                <a:gd name="T24" fmla="*/ 11 w 31"/>
                <a:gd name="T25" fmla="*/ 24 h 32"/>
                <a:gd name="T26" fmla="*/ 9 w 31"/>
                <a:gd name="T27" fmla="*/ 18 h 32"/>
                <a:gd name="T28" fmla="*/ 31 w 31"/>
                <a:gd name="T29" fmla="*/ 18 h 32"/>
                <a:gd name="T30" fmla="*/ 27 w 31"/>
                <a:gd name="T31" fmla="*/ 4 h 32"/>
                <a:gd name="T32" fmla="*/ 9 w 31"/>
                <a:gd name="T33" fmla="*/ 13 h 32"/>
                <a:gd name="T34" fmla="*/ 9 w 31"/>
                <a:gd name="T35" fmla="*/ 13 h 32"/>
                <a:gd name="T36" fmla="*/ 11 w 31"/>
                <a:gd name="T37" fmla="*/ 8 h 32"/>
                <a:gd name="T38" fmla="*/ 16 w 31"/>
                <a:gd name="T39" fmla="*/ 6 h 32"/>
                <a:gd name="T40" fmla="*/ 20 w 31"/>
                <a:gd name="T41" fmla="*/ 8 h 32"/>
                <a:gd name="T42" fmla="*/ 22 w 31"/>
                <a:gd name="T43" fmla="*/ 13 h 32"/>
                <a:gd name="T44" fmla="*/ 9 w 31"/>
                <a:gd name="T45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2">
                  <a:moveTo>
                    <a:pt x="27" y="4"/>
                  </a:moveTo>
                  <a:cubicBezTo>
                    <a:pt x="24" y="1"/>
                    <a:pt x="20" y="0"/>
                    <a:pt x="15" y="0"/>
                  </a:cubicBezTo>
                  <a:cubicBezTo>
                    <a:pt x="11" y="0"/>
                    <a:pt x="7" y="1"/>
                    <a:pt x="4" y="4"/>
                  </a:cubicBezTo>
                  <a:cubicBezTo>
                    <a:pt x="2" y="7"/>
                    <a:pt x="0" y="11"/>
                    <a:pt x="0" y="16"/>
                  </a:cubicBezTo>
                  <a:cubicBezTo>
                    <a:pt x="0" y="21"/>
                    <a:pt x="1" y="24"/>
                    <a:pt x="3" y="27"/>
                  </a:cubicBezTo>
                  <a:cubicBezTo>
                    <a:pt x="6" y="31"/>
                    <a:pt x="10" y="32"/>
                    <a:pt x="16" y="32"/>
                  </a:cubicBezTo>
                  <a:cubicBezTo>
                    <a:pt x="20" y="32"/>
                    <a:pt x="23" y="32"/>
                    <a:pt x="25" y="30"/>
                  </a:cubicBezTo>
                  <a:cubicBezTo>
                    <a:pt x="27" y="28"/>
                    <a:pt x="29" y="26"/>
                    <a:pt x="30" y="23"/>
                  </a:cubicBezTo>
                  <a:lnTo>
                    <a:pt x="22" y="22"/>
                  </a:lnTo>
                  <a:cubicBezTo>
                    <a:pt x="21" y="23"/>
                    <a:pt x="20" y="24"/>
                    <a:pt x="20" y="25"/>
                  </a:cubicBezTo>
                  <a:cubicBezTo>
                    <a:pt x="19" y="26"/>
                    <a:pt x="17" y="26"/>
                    <a:pt x="16" y="26"/>
                  </a:cubicBezTo>
                  <a:cubicBezTo>
                    <a:pt x="15" y="26"/>
                    <a:pt x="14" y="26"/>
                    <a:pt x="13" y="26"/>
                  </a:cubicBezTo>
                  <a:cubicBezTo>
                    <a:pt x="13" y="25"/>
                    <a:pt x="12" y="25"/>
                    <a:pt x="11" y="24"/>
                  </a:cubicBezTo>
                  <a:cubicBezTo>
                    <a:pt x="10" y="23"/>
                    <a:pt x="9" y="21"/>
                    <a:pt x="9" y="18"/>
                  </a:cubicBezTo>
                  <a:lnTo>
                    <a:pt x="31" y="18"/>
                  </a:lnTo>
                  <a:cubicBezTo>
                    <a:pt x="31" y="12"/>
                    <a:pt x="29" y="7"/>
                    <a:pt x="27" y="4"/>
                  </a:cubicBezTo>
                  <a:close/>
                  <a:moveTo>
                    <a:pt x="9" y="13"/>
                  </a:moveTo>
                  <a:lnTo>
                    <a:pt x="9" y="13"/>
                  </a:lnTo>
                  <a:cubicBezTo>
                    <a:pt x="9" y="11"/>
                    <a:pt x="10" y="9"/>
                    <a:pt x="11" y="8"/>
                  </a:cubicBezTo>
                  <a:cubicBezTo>
                    <a:pt x="12" y="7"/>
                    <a:pt x="14" y="6"/>
                    <a:pt x="16" y="6"/>
                  </a:cubicBezTo>
                  <a:cubicBezTo>
                    <a:pt x="17" y="6"/>
                    <a:pt x="19" y="7"/>
                    <a:pt x="20" y="8"/>
                  </a:cubicBezTo>
                  <a:cubicBezTo>
                    <a:pt x="21" y="9"/>
                    <a:pt x="22" y="11"/>
                    <a:pt x="22" y="13"/>
                  </a:cubicBezTo>
                  <a:lnTo>
                    <a:pt x="9" y="13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66" name="Freeform 1017"/>
            <p:cNvSpPr>
              <a:spLocks noEditPoints="1"/>
            </p:cNvSpPr>
            <p:nvPr/>
          </p:nvSpPr>
          <p:spPr bwMode="auto">
            <a:xfrm>
              <a:off x="8624888" y="5564187"/>
              <a:ext cx="11113" cy="15875"/>
            </a:xfrm>
            <a:custGeom>
              <a:avLst/>
              <a:gdLst>
                <a:gd name="T0" fmla="*/ 0 w 31"/>
                <a:gd name="T1" fmla="*/ 0 h 44"/>
                <a:gd name="T2" fmla="*/ 0 w 31"/>
                <a:gd name="T3" fmla="*/ 44 h 44"/>
                <a:gd name="T4" fmla="*/ 8 w 31"/>
                <a:gd name="T5" fmla="*/ 44 h 44"/>
                <a:gd name="T6" fmla="*/ 8 w 31"/>
                <a:gd name="T7" fmla="*/ 28 h 44"/>
                <a:gd name="T8" fmla="*/ 13 w 31"/>
                <a:gd name="T9" fmla="*/ 31 h 44"/>
                <a:gd name="T10" fmla="*/ 18 w 31"/>
                <a:gd name="T11" fmla="*/ 32 h 44"/>
                <a:gd name="T12" fmla="*/ 23 w 31"/>
                <a:gd name="T13" fmla="*/ 31 h 44"/>
                <a:gd name="T14" fmla="*/ 27 w 31"/>
                <a:gd name="T15" fmla="*/ 28 h 44"/>
                <a:gd name="T16" fmla="*/ 31 w 31"/>
                <a:gd name="T17" fmla="*/ 16 h 44"/>
                <a:gd name="T18" fmla="*/ 27 w 31"/>
                <a:gd name="T19" fmla="*/ 4 h 44"/>
                <a:gd name="T20" fmla="*/ 23 w 31"/>
                <a:gd name="T21" fmla="*/ 1 h 44"/>
                <a:gd name="T22" fmla="*/ 18 w 31"/>
                <a:gd name="T23" fmla="*/ 0 h 44"/>
                <a:gd name="T24" fmla="*/ 12 w 31"/>
                <a:gd name="T25" fmla="*/ 1 h 44"/>
                <a:gd name="T26" fmla="*/ 8 w 31"/>
                <a:gd name="T27" fmla="*/ 5 h 44"/>
                <a:gd name="T28" fmla="*/ 8 w 31"/>
                <a:gd name="T29" fmla="*/ 0 h 44"/>
                <a:gd name="T30" fmla="*/ 0 w 31"/>
                <a:gd name="T31" fmla="*/ 0 h 44"/>
                <a:gd name="T32" fmla="*/ 21 w 31"/>
                <a:gd name="T33" fmla="*/ 9 h 44"/>
                <a:gd name="T34" fmla="*/ 21 w 31"/>
                <a:gd name="T35" fmla="*/ 9 h 44"/>
                <a:gd name="T36" fmla="*/ 23 w 31"/>
                <a:gd name="T37" fmla="*/ 16 h 44"/>
                <a:gd name="T38" fmla="*/ 21 w 31"/>
                <a:gd name="T39" fmla="*/ 24 h 44"/>
                <a:gd name="T40" fmla="*/ 16 w 31"/>
                <a:gd name="T41" fmla="*/ 26 h 44"/>
                <a:gd name="T42" fmla="*/ 10 w 31"/>
                <a:gd name="T43" fmla="*/ 23 h 44"/>
                <a:gd name="T44" fmla="*/ 8 w 31"/>
                <a:gd name="T45" fmla="*/ 15 h 44"/>
                <a:gd name="T46" fmla="*/ 9 w 31"/>
                <a:gd name="T47" fmla="*/ 11 h 44"/>
                <a:gd name="T48" fmla="*/ 10 w 31"/>
                <a:gd name="T49" fmla="*/ 9 h 44"/>
                <a:gd name="T50" fmla="*/ 13 w 31"/>
                <a:gd name="T51" fmla="*/ 7 h 44"/>
                <a:gd name="T52" fmla="*/ 15 w 31"/>
                <a:gd name="T53" fmla="*/ 6 h 44"/>
                <a:gd name="T54" fmla="*/ 21 w 31"/>
                <a:gd name="T55" fmla="*/ 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1" h="44">
                  <a:moveTo>
                    <a:pt x="0" y="0"/>
                  </a:moveTo>
                  <a:lnTo>
                    <a:pt x="0" y="44"/>
                  </a:lnTo>
                  <a:lnTo>
                    <a:pt x="8" y="44"/>
                  </a:lnTo>
                  <a:lnTo>
                    <a:pt x="8" y="28"/>
                  </a:lnTo>
                  <a:cubicBezTo>
                    <a:pt x="10" y="30"/>
                    <a:pt x="11" y="31"/>
                    <a:pt x="13" y="31"/>
                  </a:cubicBezTo>
                  <a:cubicBezTo>
                    <a:pt x="14" y="32"/>
                    <a:pt x="16" y="32"/>
                    <a:pt x="18" y="32"/>
                  </a:cubicBezTo>
                  <a:cubicBezTo>
                    <a:pt x="20" y="32"/>
                    <a:pt x="21" y="32"/>
                    <a:pt x="23" y="31"/>
                  </a:cubicBezTo>
                  <a:cubicBezTo>
                    <a:pt x="25" y="31"/>
                    <a:pt x="26" y="30"/>
                    <a:pt x="27" y="28"/>
                  </a:cubicBezTo>
                  <a:cubicBezTo>
                    <a:pt x="30" y="25"/>
                    <a:pt x="31" y="21"/>
                    <a:pt x="31" y="16"/>
                  </a:cubicBezTo>
                  <a:cubicBezTo>
                    <a:pt x="31" y="11"/>
                    <a:pt x="30" y="7"/>
                    <a:pt x="27" y="4"/>
                  </a:cubicBezTo>
                  <a:cubicBezTo>
                    <a:pt x="26" y="2"/>
                    <a:pt x="25" y="1"/>
                    <a:pt x="23" y="1"/>
                  </a:cubicBezTo>
                  <a:cubicBezTo>
                    <a:pt x="21" y="0"/>
                    <a:pt x="20" y="0"/>
                    <a:pt x="18" y="0"/>
                  </a:cubicBezTo>
                  <a:cubicBezTo>
                    <a:pt x="16" y="0"/>
                    <a:pt x="14" y="0"/>
                    <a:pt x="12" y="1"/>
                  </a:cubicBezTo>
                  <a:cubicBezTo>
                    <a:pt x="10" y="2"/>
                    <a:pt x="9" y="3"/>
                    <a:pt x="8" y="5"/>
                  </a:cubicBezTo>
                  <a:lnTo>
                    <a:pt x="8" y="0"/>
                  </a:lnTo>
                  <a:lnTo>
                    <a:pt x="0" y="0"/>
                  </a:lnTo>
                  <a:close/>
                  <a:moveTo>
                    <a:pt x="21" y="9"/>
                  </a:moveTo>
                  <a:lnTo>
                    <a:pt x="21" y="9"/>
                  </a:lnTo>
                  <a:cubicBezTo>
                    <a:pt x="22" y="10"/>
                    <a:pt x="23" y="13"/>
                    <a:pt x="23" y="16"/>
                  </a:cubicBezTo>
                  <a:cubicBezTo>
                    <a:pt x="23" y="19"/>
                    <a:pt x="22" y="22"/>
                    <a:pt x="21" y="24"/>
                  </a:cubicBezTo>
                  <a:cubicBezTo>
                    <a:pt x="19" y="25"/>
                    <a:pt x="18" y="26"/>
                    <a:pt x="16" y="26"/>
                  </a:cubicBezTo>
                  <a:cubicBezTo>
                    <a:pt x="14" y="26"/>
                    <a:pt x="12" y="25"/>
                    <a:pt x="10" y="23"/>
                  </a:cubicBezTo>
                  <a:cubicBezTo>
                    <a:pt x="9" y="22"/>
                    <a:pt x="8" y="19"/>
                    <a:pt x="8" y="15"/>
                  </a:cubicBezTo>
                  <a:cubicBezTo>
                    <a:pt x="8" y="14"/>
                    <a:pt x="8" y="13"/>
                    <a:pt x="9" y="11"/>
                  </a:cubicBezTo>
                  <a:cubicBezTo>
                    <a:pt x="9" y="10"/>
                    <a:pt x="9" y="9"/>
                    <a:pt x="10" y="9"/>
                  </a:cubicBezTo>
                  <a:cubicBezTo>
                    <a:pt x="11" y="8"/>
                    <a:pt x="12" y="7"/>
                    <a:pt x="13" y="7"/>
                  </a:cubicBezTo>
                  <a:cubicBezTo>
                    <a:pt x="13" y="6"/>
                    <a:pt x="14" y="6"/>
                    <a:pt x="15" y="6"/>
                  </a:cubicBezTo>
                  <a:cubicBezTo>
                    <a:pt x="17" y="6"/>
                    <a:pt x="19" y="7"/>
                    <a:pt x="21" y="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67" name="Freeform 1018"/>
            <p:cNvSpPr>
              <a:spLocks/>
            </p:cNvSpPr>
            <p:nvPr/>
          </p:nvSpPr>
          <p:spPr bwMode="auto">
            <a:xfrm>
              <a:off x="8639175" y="5564187"/>
              <a:ext cx="9525" cy="12700"/>
            </a:xfrm>
            <a:custGeom>
              <a:avLst/>
              <a:gdLst>
                <a:gd name="T0" fmla="*/ 23 w 27"/>
                <a:gd name="T1" fmla="*/ 23 h 32"/>
                <a:gd name="T2" fmla="*/ 22 w 27"/>
                <a:gd name="T3" fmla="*/ 22 h 32"/>
                <a:gd name="T4" fmla="*/ 15 w 27"/>
                <a:gd name="T5" fmla="*/ 16 h 32"/>
                <a:gd name="T6" fmla="*/ 20 w 27"/>
                <a:gd name="T7" fmla="*/ 10 h 32"/>
                <a:gd name="T8" fmla="*/ 22 w 27"/>
                <a:gd name="T9" fmla="*/ 6 h 32"/>
                <a:gd name="T10" fmla="*/ 26 w 27"/>
                <a:gd name="T11" fmla="*/ 6 h 32"/>
                <a:gd name="T12" fmla="*/ 26 w 27"/>
                <a:gd name="T13" fmla="*/ 0 h 32"/>
                <a:gd name="T14" fmla="*/ 23 w 27"/>
                <a:gd name="T15" fmla="*/ 0 h 32"/>
                <a:gd name="T16" fmla="*/ 17 w 27"/>
                <a:gd name="T17" fmla="*/ 1 h 32"/>
                <a:gd name="T18" fmla="*/ 14 w 27"/>
                <a:gd name="T19" fmla="*/ 7 h 32"/>
                <a:gd name="T20" fmla="*/ 12 w 27"/>
                <a:gd name="T21" fmla="*/ 12 h 32"/>
                <a:gd name="T22" fmla="*/ 9 w 27"/>
                <a:gd name="T23" fmla="*/ 13 h 32"/>
                <a:gd name="T24" fmla="*/ 9 w 27"/>
                <a:gd name="T25" fmla="*/ 0 h 32"/>
                <a:gd name="T26" fmla="*/ 0 w 27"/>
                <a:gd name="T27" fmla="*/ 0 h 32"/>
                <a:gd name="T28" fmla="*/ 0 w 27"/>
                <a:gd name="T29" fmla="*/ 32 h 32"/>
                <a:gd name="T30" fmla="*/ 9 w 27"/>
                <a:gd name="T31" fmla="*/ 32 h 32"/>
                <a:gd name="T32" fmla="*/ 9 w 27"/>
                <a:gd name="T33" fmla="*/ 18 h 32"/>
                <a:gd name="T34" fmla="*/ 11 w 27"/>
                <a:gd name="T35" fmla="*/ 19 h 32"/>
                <a:gd name="T36" fmla="*/ 14 w 27"/>
                <a:gd name="T37" fmla="*/ 23 h 32"/>
                <a:gd name="T38" fmla="*/ 18 w 27"/>
                <a:gd name="T39" fmla="*/ 32 h 32"/>
                <a:gd name="T40" fmla="*/ 27 w 27"/>
                <a:gd name="T41" fmla="*/ 32 h 32"/>
                <a:gd name="T42" fmla="*/ 23 w 27"/>
                <a:gd name="T43" fmla="*/ 2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7" h="32">
                  <a:moveTo>
                    <a:pt x="23" y="23"/>
                  </a:moveTo>
                  <a:cubicBezTo>
                    <a:pt x="22" y="23"/>
                    <a:pt x="22" y="23"/>
                    <a:pt x="22" y="22"/>
                  </a:cubicBezTo>
                  <a:cubicBezTo>
                    <a:pt x="20" y="19"/>
                    <a:pt x="18" y="16"/>
                    <a:pt x="15" y="16"/>
                  </a:cubicBezTo>
                  <a:cubicBezTo>
                    <a:pt x="17" y="15"/>
                    <a:pt x="19" y="13"/>
                    <a:pt x="20" y="10"/>
                  </a:cubicBezTo>
                  <a:cubicBezTo>
                    <a:pt x="20" y="8"/>
                    <a:pt x="21" y="7"/>
                    <a:pt x="22" y="6"/>
                  </a:cubicBezTo>
                  <a:cubicBezTo>
                    <a:pt x="22" y="6"/>
                    <a:pt x="24" y="6"/>
                    <a:pt x="26" y="6"/>
                  </a:cubicBezTo>
                  <a:lnTo>
                    <a:pt x="26" y="0"/>
                  </a:lnTo>
                  <a:cubicBezTo>
                    <a:pt x="24" y="0"/>
                    <a:pt x="23" y="0"/>
                    <a:pt x="23" y="0"/>
                  </a:cubicBezTo>
                  <a:cubicBezTo>
                    <a:pt x="20" y="0"/>
                    <a:pt x="19" y="0"/>
                    <a:pt x="17" y="1"/>
                  </a:cubicBezTo>
                  <a:cubicBezTo>
                    <a:pt x="16" y="2"/>
                    <a:pt x="15" y="4"/>
                    <a:pt x="14" y="7"/>
                  </a:cubicBezTo>
                  <a:cubicBezTo>
                    <a:pt x="13" y="10"/>
                    <a:pt x="12" y="11"/>
                    <a:pt x="12" y="12"/>
                  </a:cubicBezTo>
                  <a:cubicBezTo>
                    <a:pt x="11" y="13"/>
                    <a:pt x="10" y="13"/>
                    <a:pt x="9" y="13"/>
                  </a:cubicBezTo>
                  <a:lnTo>
                    <a:pt x="9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9" y="32"/>
                  </a:lnTo>
                  <a:lnTo>
                    <a:pt x="9" y="18"/>
                  </a:lnTo>
                  <a:cubicBezTo>
                    <a:pt x="10" y="18"/>
                    <a:pt x="11" y="19"/>
                    <a:pt x="11" y="19"/>
                  </a:cubicBezTo>
                  <a:cubicBezTo>
                    <a:pt x="12" y="20"/>
                    <a:pt x="13" y="21"/>
                    <a:pt x="14" y="23"/>
                  </a:cubicBezTo>
                  <a:lnTo>
                    <a:pt x="18" y="32"/>
                  </a:lnTo>
                  <a:lnTo>
                    <a:pt x="27" y="32"/>
                  </a:lnTo>
                  <a:lnTo>
                    <a:pt x="23" y="23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68" name="Freeform 1019"/>
            <p:cNvSpPr>
              <a:spLocks/>
            </p:cNvSpPr>
            <p:nvPr/>
          </p:nvSpPr>
          <p:spPr bwMode="auto">
            <a:xfrm>
              <a:off x="8650288" y="5564187"/>
              <a:ext cx="11113" cy="12700"/>
            </a:xfrm>
            <a:custGeom>
              <a:avLst/>
              <a:gdLst>
                <a:gd name="T0" fmla="*/ 30 w 30"/>
                <a:gd name="T1" fmla="*/ 0 h 32"/>
                <a:gd name="T2" fmla="*/ 21 w 30"/>
                <a:gd name="T3" fmla="*/ 0 h 32"/>
                <a:gd name="T4" fmla="*/ 8 w 30"/>
                <a:gd name="T5" fmla="*/ 20 h 32"/>
                <a:gd name="T6" fmla="*/ 8 w 30"/>
                <a:gd name="T7" fmla="*/ 0 h 32"/>
                <a:gd name="T8" fmla="*/ 0 w 30"/>
                <a:gd name="T9" fmla="*/ 0 h 32"/>
                <a:gd name="T10" fmla="*/ 0 w 30"/>
                <a:gd name="T11" fmla="*/ 32 h 32"/>
                <a:gd name="T12" fmla="*/ 8 w 30"/>
                <a:gd name="T13" fmla="*/ 32 h 32"/>
                <a:gd name="T14" fmla="*/ 21 w 30"/>
                <a:gd name="T15" fmla="*/ 12 h 32"/>
                <a:gd name="T16" fmla="*/ 21 w 30"/>
                <a:gd name="T17" fmla="*/ 32 h 32"/>
                <a:gd name="T18" fmla="*/ 30 w 30"/>
                <a:gd name="T19" fmla="*/ 32 h 32"/>
                <a:gd name="T20" fmla="*/ 30 w 30"/>
                <a:gd name="T2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2">
                  <a:moveTo>
                    <a:pt x="30" y="0"/>
                  </a:moveTo>
                  <a:lnTo>
                    <a:pt x="21" y="0"/>
                  </a:lnTo>
                  <a:lnTo>
                    <a:pt x="8" y="2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8" y="32"/>
                  </a:lnTo>
                  <a:lnTo>
                    <a:pt x="21" y="12"/>
                  </a:lnTo>
                  <a:lnTo>
                    <a:pt x="21" y="32"/>
                  </a:lnTo>
                  <a:lnTo>
                    <a:pt x="30" y="32"/>
                  </a:lnTo>
                  <a:lnTo>
                    <a:pt x="30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69" name="Freeform 1020"/>
            <p:cNvSpPr>
              <a:spLocks noEditPoints="1"/>
            </p:cNvSpPr>
            <p:nvPr/>
          </p:nvSpPr>
          <p:spPr bwMode="auto">
            <a:xfrm>
              <a:off x="8402638" y="5591175"/>
              <a:ext cx="12700" cy="11113"/>
            </a:xfrm>
            <a:custGeom>
              <a:avLst/>
              <a:gdLst>
                <a:gd name="T0" fmla="*/ 0 w 34"/>
                <a:gd name="T1" fmla="*/ 16 h 32"/>
                <a:gd name="T2" fmla="*/ 2 w 34"/>
                <a:gd name="T3" fmla="*/ 25 h 32"/>
                <a:gd name="T4" fmla="*/ 8 w 34"/>
                <a:gd name="T5" fmla="*/ 31 h 32"/>
                <a:gd name="T6" fmla="*/ 17 w 34"/>
                <a:gd name="T7" fmla="*/ 32 h 32"/>
                <a:gd name="T8" fmla="*/ 29 w 34"/>
                <a:gd name="T9" fmla="*/ 28 h 32"/>
                <a:gd name="T10" fmla="*/ 34 w 34"/>
                <a:gd name="T11" fmla="*/ 16 h 32"/>
                <a:gd name="T12" fmla="*/ 29 w 34"/>
                <a:gd name="T13" fmla="*/ 4 h 32"/>
                <a:gd name="T14" fmla="*/ 17 w 34"/>
                <a:gd name="T15" fmla="*/ 0 h 32"/>
                <a:gd name="T16" fmla="*/ 8 w 34"/>
                <a:gd name="T17" fmla="*/ 2 h 32"/>
                <a:gd name="T18" fmla="*/ 2 w 34"/>
                <a:gd name="T19" fmla="*/ 8 h 32"/>
                <a:gd name="T20" fmla="*/ 0 w 34"/>
                <a:gd name="T21" fmla="*/ 16 h 32"/>
                <a:gd name="T22" fmla="*/ 11 w 34"/>
                <a:gd name="T23" fmla="*/ 9 h 32"/>
                <a:gd name="T24" fmla="*/ 11 w 34"/>
                <a:gd name="T25" fmla="*/ 9 h 32"/>
                <a:gd name="T26" fmla="*/ 17 w 34"/>
                <a:gd name="T27" fmla="*/ 6 h 32"/>
                <a:gd name="T28" fmla="*/ 23 w 34"/>
                <a:gd name="T29" fmla="*/ 9 h 32"/>
                <a:gd name="T30" fmla="*/ 25 w 34"/>
                <a:gd name="T31" fmla="*/ 16 h 32"/>
                <a:gd name="T32" fmla="*/ 23 w 34"/>
                <a:gd name="T33" fmla="*/ 23 h 32"/>
                <a:gd name="T34" fmla="*/ 17 w 34"/>
                <a:gd name="T35" fmla="*/ 26 h 32"/>
                <a:gd name="T36" fmla="*/ 11 w 34"/>
                <a:gd name="T37" fmla="*/ 23 h 32"/>
                <a:gd name="T38" fmla="*/ 9 w 34"/>
                <a:gd name="T39" fmla="*/ 16 h 32"/>
                <a:gd name="T40" fmla="*/ 11 w 34"/>
                <a:gd name="T41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2">
                  <a:moveTo>
                    <a:pt x="0" y="16"/>
                  </a:moveTo>
                  <a:cubicBezTo>
                    <a:pt x="0" y="19"/>
                    <a:pt x="1" y="22"/>
                    <a:pt x="2" y="25"/>
                  </a:cubicBezTo>
                  <a:cubicBezTo>
                    <a:pt x="4" y="27"/>
                    <a:pt x="6" y="29"/>
                    <a:pt x="8" y="31"/>
                  </a:cubicBezTo>
                  <a:cubicBezTo>
                    <a:pt x="11" y="32"/>
                    <a:pt x="14" y="32"/>
                    <a:pt x="17" y="32"/>
                  </a:cubicBezTo>
                  <a:cubicBezTo>
                    <a:pt x="22" y="32"/>
                    <a:pt x="26" y="31"/>
                    <a:pt x="29" y="28"/>
                  </a:cubicBezTo>
                  <a:cubicBezTo>
                    <a:pt x="32" y="25"/>
                    <a:pt x="34" y="21"/>
                    <a:pt x="34" y="16"/>
                  </a:cubicBezTo>
                  <a:cubicBezTo>
                    <a:pt x="34" y="11"/>
                    <a:pt x="32" y="7"/>
                    <a:pt x="29" y="4"/>
                  </a:cubicBezTo>
                  <a:cubicBezTo>
                    <a:pt x="26" y="1"/>
                    <a:pt x="22" y="0"/>
                    <a:pt x="17" y="0"/>
                  </a:cubicBezTo>
                  <a:cubicBezTo>
                    <a:pt x="14" y="0"/>
                    <a:pt x="11" y="0"/>
                    <a:pt x="8" y="2"/>
                  </a:cubicBezTo>
                  <a:cubicBezTo>
                    <a:pt x="6" y="3"/>
                    <a:pt x="4" y="5"/>
                    <a:pt x="2" y="8"/>
                  </a:cubicBezTo>
                  <a:cubicBezTo>
                    <a:pt x="1" y="10"/>
                    <a:pt x="0" y="13"/>
                    <a:pt x="0" y="16"/>
                  </a:cubicBezTo>
                  <a:close/>
                  <a:moveTo>
                    <a:pt x="11" y="9"/>
                  </a:moveTo>
                  <a:lnTo>
                    <a:pt x="11" y="9"/>
                  </a:lnTo>
                  <a:cubicBezTo>
                    <a:pt x="13" y="7"/>
                    <a:pt x="15" y="6"/>
                    <a:pt x="17" y="6"/>
                  </a:cubicBezTo>
                  <a:cubicBezTo>
                    <a:pt x="19" y="6"/>
                    <a:pt x="21" y="7"/>
                    <a:pt x="23" y="9"/>
                  </a:cubicBezTo>
                  <a:cubicBezTo>
                    <a:pt x="24" y="10"/>
                    <a:pt x="25" y="13"/>
                    <a:pt x="25" y="16"/>
                  </a:cubicBezTo>
                  <a:cubicBezTo>
                    <a:pt x="25" y="19"/>
                    <a:pt x="24" y="22"/>
                    <a:pt x="23" y="23"/>
                  </a:cubicBezTo>
                  <a:cubicBezTo>
                    <a:pt x="21" y="25"/>
                    <a:pt x="19" y="26"/>
                    <a:pt x="17" y="26"/>
                  </a:cubicBezTo>
                  <a:cubicBezTo>
                    <a:pt x="15" y="26"/>
                    <a:pt x="13" y="25"/>
                    <a:pt x="11" y="23"/>
                  </a:cubicBezTo>
                  <a:cubicBezTo>
                    <a:pt x="10" y="22"/>
                    <a:pt x="9" y="19"/>
                    <a:pt x="9" y="16"/>
                  </a:cubicBezTo>
                  <a:cubicBezTo>
                    <a:pt x="9" y="13"/>
                    <a:pt x="10" y="10"/>
                    <a:pt x="11" y="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70" name="Freeform 1021"/>
            <p:cNvSpPr>
              <a:spLocks noEditPoints="1"/>
            </p:cNvSpPr>
            <p:nvPr/>
          </p:nvSpPr>
          <p:spPr bwMode="auto">
            <a:xfrm>
              <a:off x="8416925" y="5586412"/>
              <a:ext cx="12700" cy="15875"/>
            </a:xfrm>
            <a:custGeom>
              <a:avLst/>
              <a:gdLst>
                <a:gd name="T0" fmla="*/ 2 w 33"/>
                <a:gd name="T1" fmla="*/ 37 h 45"/>
                <a:gd name="T2" fmla="*/ 4 w 33"/>
                <a:gd name="T3" fmla="*/ 40 h 45"/>
                <a:gd name="T4" fmla="*/ 7 w 33"/>
                <a:gd name="T5" fmla="*/ 43 h 45"/>
                <a:gd name="T6" fmla="*/ 12 w 33"/>
                <a:gd name="T7" fmla="*/ 45 h 45"/>
                <a:gd name="T8" fmla="*/ 16 w 33"/>
                <a:gd name="T9" fmla="*/ 45 h 45"/>
                <a:gd name="T10" fmla="*/ 29 w 33"/>
                <a:gd name="T11" fmla="*/ 41 h 45"/>
                <a:gd name="T12" fmla="*/ 33 w 33"/>
                <a:gd name="T13" fmla="*/ 29 h 45"/>
                <a:gd name="T14" fmla="*/ 29 w 33"/>
                <a:gd name="T15" fmla="*/ 18 h 45"/>
                <a:gd name="T16" fmla="*/ 18 w 33"/>
                <a:gd name="T17" fmla="*/ 13 h 45"/>
                <a:gd name="T18" fmla="*/ 11 w 33"/>
                <a:gd name="T19" fmla="*/ 15 h 45"/>
                <a:gd name="T20" fmla="*/ 6 w 33"/>
                <a:gd name="T21" fmla="*/ 20 h 45"/>
                <a:gd name="T22" fmla="*/ 8 w 33"/>
                <a:gd name="T23" fmla="*/ 12 h 45"/>
                <a:gd name="T24" fmla="*/ 12 w 33"/>
                <a:gd name="T25" fmla="*/ 9 h 45"/>
                <a:gd name="T26" fmla="*/ 19 w 33"/>
                <a:gd name="T27" fmla="*/ 8 h 45"/>
                <a:gd name="T28" fmla="*/ 20 w 33"/>
                <a:gd name="T29" fmla="*/ 8 h 45"/>
                <a:gd name="T30" fmla="*/ 21 w 33"/>
                <a:gd name="T31" fmla="*/ 8 h 45"/>
                <a:gd name="T32" fmla="*/ 30 w 33"/>
                <a:gd name="T33" fmla="*/ 6 h 45"/>
                <a:gd name="T34" fmla="*/ 32 w 33"/>
                <a:gd name="T35" fmla="*/ 0 h 45"/>
                <a:gd name="T36" fmla="*/ 26 w 33"/>
                <a:gd name="T37" fmla="*/ 0 h 45"/>
                <a:gd name="T38" fmla="*/ 24 w 33"/>
                <a:gd name="T39" fmla="*/ 1 h 45"/>
                <a:gd name="T40" fmla="*/ 19 w 33"/>
                <a:gd name="T41" fmla="*/ 1 h 45"/>
                <a:gd name="T42" fmla="*/ 4 w 33"/>
                <a:gd name="T43" fmla="*/ 6 h 45"/>
                <a:gd name="T44" fmla="*/ 0 w 33"/>
                <a:gd name="T45" fmla="*/ 23 h 45"/>
                <a:gd name="T46" fmla="*/ 2 w 33"/>
                <a:gd name="T47" fmla="*/ 37 h 45"/>
                <a:gd name="T48" fmla="*/ 11 w 33"/>
                <a:gd name="T49" fmla="*/ 22 h 45"/>
                <a:gd name="T50" fmla="*/ 11 w 33"/>
                <a:gd name="T51" fmla="*/ 22 h 45"/>
                <a:gd name="T52" fmla="*/ 14 w 33"/>
                <a:gd name="T53" fmla="*/ 21 h 45"/>
                <a:gd name="T54" fmla="*/ 17 w 33"/>
                <a:gd name="T55" fmla="*/ 20 h 45"/>
                <a:gd name="T56" fmla="*/ 20 w 33"/>
                <a:gd name="T57" fmla="*/ 21 h 45"/>
                <a:gd name="T58" fmla="*/ 22 w 33"/>
                <a:gd name="T59" fmla="*/ 23 h 45"/>
                <a:gd name="T60" fmla="*/ 24 w 33"/>
                <a:gd name="T61" fmla="*/ 29 h 45"/>
                <a:gd name="T62" fmla="*/ 22 w 33"/>
                <a:gd name="T63" fmla="*/ 36 h 45"/>
                <a:gd name="T64" fmla="*/ 16 w 33"/>
                <a:gd name="T65" fmla="*/ 39 h 45"/>
                <a:gd name="T66" fmla="*/ 11 w 33"/>
                <a:gd name="T67" fmla="*/ 36 h 45"/>
                <a:gd name="T68" fmla="*/ 9 w 33"/>
                <a:gd name="T69" fmla="*/ 29 h 45"/>
                <a:gd name="T70" fmla="*/ 11 w 33"/>
                <a:gd name="T71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" h="45">
                  <a:moveTo>
                    <a:pt x="2" y="37"/>
                  </a:moveTo>
                  <a:cubicBezTo>
                    <a:pt x="2" y="38"/>
                    <a:pt x="3" y="39"/>
                    <a:pt x="4" y="40"/>
                  </a:cubicBezTo>
                  <a:cubicBezTo>
                    <a:pt x="5" y="41"/>
                    <a:pt x="6" y="42"/>
                    <a:pt x="7" y="43"/>
                  </a:cubicBezTo>
                  <a:cubicBezTo>
                    <a:pt x="9" y="44"/>
                    <a:pt x="10" y="44"/>
                    <a:pt x="12" y="45"/>
                  </a:cubicBezTo>
                  <a:cubicBezTo>
                    <a:pt x="13" y="45"/>
                    <a:pt x="15" y="45"/>
                    <a:pt x="16" y="45"/>
                  </a:cubicBezTo>
                  <a:cubicBezTo>
                    <a:pt x="21" y="45"/>
                    <a:pt x="26" y="44"/>
                    <a:pt x="29" y="41"/>
                  </a:cubicBezTo>
                  <a:cubicBezTo>
                    <a:pt x="32" y="38"/>
                    <a:pt x="33" y="34"/>
                    <a:pt x="33" y="29"/>
                  </a:cubicBezTo>
                  <a:cubicBezTo>
                    <a:pt x="33" y="25"/>
                    <a:pt x="32" y="21"/>
                    <a:pt x="29" y="18"/>
                  </a:cubicBezTo>
                  <a:cubicBezTo>
                    <a:pt x="26" y="15"/>
                    <a:pt x="22" y="13"/>
                    <a:pt x="18" y="13"/>
                  </a:cubicBezTo>
                  <a:cubicBezTo>
                    <a:pt x="15" y="13"/>
                    <a:pt x="13" y="14"/>
                    <a:pt x="11" y="15"/>
                  </a:cubicBezTo>
                  <a:cubicBezTo>
                    <a:pt x="9" y="16"/>
                    <a:pt x="7" y="18"/>
                    <a:pt x="6" y="20"/>
                  </a:cubicBezTo>
                  <a:cubicBezTo>
                    <a:pt x="6" y="17"/>
                    <a:pt x="6" y="14"/>
                    <a:pt x="8" y="12"/>
                  </a:cubicBezTo>
                  <a:cubicBezTo>
                    <a:pt x="9" y="10"/>
                    <a:pt x="10" y="9"/>
                    <a:pt x="12" y="9"/>
                  </a:cubicBezTo>
                  <a:cubicBezTo>
                    <a:pt x="14" y="8"/>
                    <a:pt x="16" y="8"/>
                    <a:pt x="19" y="8"/>
                  </a:cubicBezTo>
                  <a:lnTo>
                    <a:pt x="20" y="8"/>
                  </a:lnTo>
                  <a:cubicBezTo>
                    <a:pt x="20" y="8"/>
                    <a:pt x="21" y="8"/>
                    <a:pt x="21" y="8"/>
                  </a:cubicBezTo>
                  <a:cubicBezTo>
                    <a:pt x="26" y="8"/>
                    <a:pt x="29" y="7"/>
                    <a:pt x="30" y="6"/>
                  </a:cubicBezTo>
                  <a:cubicBezTo>
                    <a:pt x="31" y="5"/>
                    <a:pt x="32" y="3"/>
                    <a:pt x="32" y="0"/>
                  </a:cubicBezTo>
                  <a:lnTo>
                    <a:pt x="26" y="0"/>
                  </a:lnTo>
                  <a:cubicBezTo>
                    <a:pt x="26" y="1"/>
                    <a:pt x="25" y="1"/>
                    <a:pt x="24" y="1"/>
                  </a:cubicBezTo>
                  <a:lnTo>
                    <a:pt x="19" y="1"/>
                  </a:lnTo>
                  <a:cubicBezTo>
                    <a:pt x="12" y="1"/>
                    <a:pt x="7" y="3"/>
                    <a:pt x="4" y="6"/>
                  </a:cubicBezTo>
                  <a:cubicBezTo>
                    <a:pt x="1" y="10"/>
                    <a:pt x="0" y="15"/>
                    <a:pt x="0" y="23"/>
                  </a:cubicBezTo>
                  <a:cubicBezTo>
                    <a:pt x="0" y="29"/>
                    <a:pt x="1" y="34"/>
                    <a:pt x="2" y="37"/>
                  </a:cubicBezTo>
                  <a:close/>
                  <a:moveTo>
                    <a:pt x="11" y="22"/>
                  </a:moveTo>
                  <a:lnTo>
                    <a:pt x="11" y="22"/>
                  </a:lnTo>
                  <a:cubicBezTo>
                    <a:pt x="12" y="22"/>
                    <a:pt x="13" y="21"/>
                    <a:pt x="14" y="21"/>
                  </a:cubicBezTo>
                  <a:cubicBezTo>
                    <a:pt x="15" y="20"/>
                    <a:pt x="15" y="20"/>
                    <a:pt x="17" y="20"/>
                  </a:cubicBezTo>
                  <a:cubicBezTo>
                    <a:pt x="18" y="20"/>
                    <a:pt x="19" y="20"/>
                    <a:pt x="20" y="21"/>
                  </a:cubicBezTo>
                  <a:cubicBezTo>
                    <a:pt x="21" y="21"/>
                    <a:pt x="21" y="22"/>
                    <a:pt x="22" y="23"/>
                  </a:cubicBezTo>
                  <a:cubicBezTo>
                    <a:pt x="24" y="24"/>
                    <a:pt x="24" y="26"/>
                    <a:pt x="24" y="29"/>
                  </a:cubicBezTo>
                  <a:cubicBezTo>
                    <a:pt x="24" y="32"/>
                    <a:pt x="24" y="34"/>
                    <a:pt x="22" y="36"/>
                  </a:cubicBezTo>
                  <a:cubicBezTo>
                    <a:pt x="21" y="38"/>
                    <a:pt x="19" y="39"/>
                    <a:pt x="16" y="39"/>
                  </a:cubicBezTo>
                  <a:cubicBezTo>
                    <a:pt x="14" y="39"/>
                    <a:pt x="12" y="38"/>
                    <a:pt x="11" y="36"/>
                  </a:cubicBezTo>
                  <a:cubicBezTo>
                    <a:pt x="10" y="34"/>
                    <a:pt x="9" y="32"/>
                    <a:pt x="9" y="29"/>
                  </a:cubicBezTo>
                  <a:cubicBezTo>
                    <a:pt x="9" y="26"/>
                    <a:pt x="10" y="24"/>
                    <a:pt x="11" y="2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71" name="Freeform 1022"/>
            <p:cNvSpPr>
              <a:spLocks noEditPoints="1"/>
            </p:cNvSpPr>
            <p:nvPr/>
          </p:nvSpPr>
          <p:spPr bwMode="auto">
            <a:xfrm>
              <a:off x="8429625" y="5591175"/>
              <a:ext cx="15875" cy="11113"/>
            </a:xfrm>
            <a:custGeom>
              <a:avLst/>
              <a:gdLst>
                <a:gd name="T0" fmla="*/ 0 w 43"/>
                <a:gd name="T1" fmla="*/ 7 h 32"/>
                <a:gd name="T2" fmla="*/ 11 w 43"/>
                <a:gd name="T3" fmla="*/ 7 h 32"/>
                <a:gd name="T4" fmla="*/ 11 w 43"/>
                <a:gd name="T5" fmla="*/ 32 h 32"/>
                <a:gd name="T6" fmla="*/ 30 w 43"/>
                <a:gd name="T7" fmla="*/ 32 h 32"/>
                <a:gd name="T8" fmla="*/ 40 w 43"/>
                <a:gd name="T9" fmla="*/ 29 h 32"/>
                <a:gd name="T10" fmla="*/ 43 w 43"/>
                <a:gd name="T11" fmla="*/ 23 h 32"/>
                <a:gd name="T12" fmla="*/ 41 w 43"/>
                <a:gd name="T13" fmla="*/ 17 h 32"/>
                <a:gd name="T14" fmla="*/ 36 w 43"/>
                <a:gd name="T15" fmla="*/ 14 h 32"/>
                <a:gd name="T16" fmla="*/ 28 w 43"/>
                <a:gd name="T17" fmla="*/ 13 h 32"/>
                <a:gd name="T18" fmla="*/ 20 w 43"/>
                <a:gd name="T19" fmla="*/ 13 h 32"/>
                <a:gd name="T20" fmla="*/ 20 w 43"/>
                <a:gd name="T21" fmla="*/ 0 h 32"/>
                <a:gd name="T22" fmla="*/ 0 w 43"/>
                <a:gd name="T23" fmla="*/ 0 h 32"/>
                <a:gd name="T24" fmla="*/ 0 w 43"/>
                <a:gd name="T25" fmla="*/ 7 h 32"/>
                <a:gd name="T26" fmla="*/ 20 w 43"/>
                <a:gd name="T27" fmla="*/ 18 h 32"/>
                <a:gd name="T28" fmla="*/ 20 w 43"/>
                <a:gd name="T29" fmla="*/ 18 h 32"/>
                <a:gd name="T30" fmla="*/ 25 w 43"/>
                <a:gd name="T31" fmla="*/ 18 h 32"/>
                <a:gd name="T32" fmla="*/ 32 w 43"/>
                <a:gd name="T33" fmla="*/ 19 h 32"/>
                <a:gd name="T34" fmla="*/ 34 w 43"/>
                <a:gd name="T35" fmla="*/ 22 h 32"/>
                <a:gd name="T36" fmla="*/ 33 w 43"/>
                <a:gd name="T37" fmla="*/ 25 h 32"/>
                <a:gd name="T38" fmla="*/ 28 w 43"/>
                <a:gd name="T39" fmla="*/ 26 h 32"/>
                <a:gd name="T40" fmla="*/ 20 w 43"/>
                <a:gd name="T41" fmla="*/ 26 h 32"/>
                <a:gd name="T42" fmla="*/ 20 w 43"/>
                <a:gd name="T43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32">
                  <a:moveTo>
                    <a:pt x="0" y="7"/>
                  </a:moveTo>
                  <a:lnTo>
                    <a:pt x="11" y="7"/>
                  </a:lnTo>
                  <a:lnTo>
                    <a:pt x="11" y="32"/>
                  </a:lnTo>
                  <a:lnTo>
                    <a:pt x="30" y="32"/>
                  </a:lnTo>
                  <a:cubicBezTo>
                    <a:pt x="35" y="32"/>
                    <a:pt x="38" y="31"/>
                    <a:pt x="40" y="29"/>
                  </a:cubicBezTo>
                  <a:cubicBezTo>
                    <a:pt x="42" y="27"/>
                    <a:pt x="43" y="25"/>
                    <a:pt x="43" y="23"/>
                  </a:cubicBezTo>
                  <a:cubicBezTo>
                    <a:pt x="43" y="20"/>
                    <a:pt x="42" y="19"/>
                    <a:pt x="41" y="17"/>
                  </a:cubicBezTo>
                  <a:cubicBezTo>
                    <a:pt x="40" y="15"/>
                    <a:pt x="38" y="14"/>
                    <a:pt x="36" y="14"/>
                  </a:cubicBezTo>
                  <a:cubicBezTo>
                    <a:pt x="35" y="14"/>
                    <a:pt x="32" y="13"/>
                    <a:pt x="28" y="13"/>
                  </a:cubicBezTo>
                  <a:lnTo>
                    <a:pt x="20" y="13"/>
                  </a:lnTo>
                  <a:lnTo>
                    <a:pt x="20" y="0"/>
                  </a:lnTo>
                  <a:lnTo>
                    <a:pt x="0" y="0"/>
                  </a:lnTo>
                  <a:lnTo>
                    <a:pt x="0" y="7"/>
                  </a:lnTo>
                  <a:close/>
                  <a:moveTo>
                    <a:pt x="20" y="18"/>
                  </a:moveTo>
                  <a:lnTo>
                    <a:pt x="20" y="18"/>
                  </a:lnTo>
                  <a:lnTo>
                    <a:pt x="25" y="18"/>
                  </a:lnTo>
                  <a:cubicBezTo>
                    <a:pt x="29" y="18"/>
                    <a:pt x="31" y="19"/>
                    <a:pt x="32" y="19"/>
                  </a:cubicBezTo>
                  <a:cubicBezTo>
                    <a:pt x="33" y="20"/>
                    <a:pt x="34" y="21"/>
                    <a:pt x="34" y="22"/>
                  </a:cubicBezTo>
                  <a:cubicBezTo>
                    <a:pt x="34" y="24"/>
                    <a:pt x="33" y="25"/>
                    <a:pt x="33" y="25"/>
                  </a:cubicBezTo>
                  <a:cubicBezTo>
                    <a:pt x="32" y="26"/>
                    <a:pt x="30" y="26"/>
                    <a:pt x="28" y="26"/>
                  </a:cubicBezTo>
                  <a:lnTo>
                    <a:pt x="20" y="26"/>
                  </a:lnTo>
                  <a:lnTo>
                    <a:pt x="20" y="18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72" name="Freeform 1023"/>
            <p:cNvSpPr>
              <a:spLocks noEditPoints="1"/>
            </p:cNvSpPr>
            <p:nvPr/>
          </p:nvSpPr>
          <p:spPr bwMode="auto">
            <a:xfrm>
              <a:off x="8447088" y="5591175"/>
              <a:ext cx="11113" cy="11113"/>
            </a:xfrm>
            <a:custGeom>
              <a:avLst/>
              <a:gdLst>
                <a:gd name="T0" fmla="*/ 3 w 31"/>
                <a:gd name="T1" fmla="*/ 27 h 32"/>
                <a:gd name="T2" fmla="*/ 16 w 31"/>
                <a:gd name="T3" fmla="*/ 32 h 32"/>
                <a:gd name="T4" fmla="*/ 21 w 31"/>
                <a:gd name="T5" fmla="*/ 32 h 32"/>
                <a:gd name="T6" fmla="*/ 25 w 31"/>
                <a:gd name="T7" fmla="*/ 30 h 32"/>
                <a:gd name="T8" fmla="*/ 28 w 31"/>
                <a:gd name="T9" fmla="*/ 27 h 32"/>
                <a:gd name="T10" fmla="*/ 30 w 31"/>
                <a:gd name="T11" fmla="*/ 23 h 32"/>
                <a:gd name="T12" fmla="*/ 22 w 31"/>
                <a:gd name="T13" fmla="*/ 22 h 32"/>
                <a:gd name="T14" fmla="*/ 20 w 31"/>
                <a:gd name="T15" fmla="*/ 25 h 32"/>
                <a:gd name="T16" fmla="*/ 16 w 31"/>
                <a:gd name="T17" fmla="*/ 26 h 32"/>
                <a:gd name="T18" fmla="*/ 11 w 31"/>
                <a:gd name="T19" fmla="*/ 24 h 32"/>
                <a:gd name="T20" fmla="*/ 9 w 31"/>
                <a:gd name="T21" fmla="*/ 18 h 32"/>
                <a:gd name="T22" fmla="*/ 31 w 31"/>
                <a:gd name="T23" fmla="*/ 18 h 32"/>
                <a:gd name="T24" fmla="*/ 30 w 31"/>
                <a:gd name="T25" fmla="*/ 10 h 32"/>
                <a:gd name="T26" fmla="*/ 27 w 31"/>
                <a:gd name="T27" fmla="*/ 4 h 32"/>
                <a:gd name="T28" fmla="*/ 22 w 31"/>
                <a:gd name="T29" fmla="*/ 1 h 32"/>
                <a:gd name="T30" fmla="*/ 15 w 31"/>
                <a:gd name="T31" fmla="*/ 0 h 32"/>
                <a:gd name="T32" fmla="*/ 4 w 31"/>
                <a:gd name="T33" fmla="*/ 4 h 32"/>
                <a:gd name="T34" fmla="*/ 0 w 31"/>
                <a:gd name="T35" fmla="*/ 16 h 32"/>
                <a:gd name="T36" fmla="*/ 3 w 31"/>
                <a:gd name="T37" fmla="*/ 27 h 32"/>
                <a:gd name="T38" fmla="*/ 11 w 31"/>
                <a:gd name="T39" fmla="*/ 8 h 32"/>
                <a:gd name="T40" fmla="*/ 11 w 31"/>
                <a:gd name="T41" fmla="*/ 8 h 32"/>
                <a:gd name="T42" fmla="*/ 16 w 31"/>
                <a:gd name="T43" fmla="*/ 6 h 32"/>
                <a:gd name="T44" fmla="*/ 20 w 31"/>
                <a:gd name="T45" fmla="*/ 8 h 32"/>
                <a:gd name="T46" fmla="*/ 22 w 31"/>
                <a:gd name="T47" fmla="*/ 13 h 32"/>
                <a:gd name="T48" fmla="*/ 9 w 31"/>
                <a:gd name="T49" fmla="*/ 13 h 32"/>
                <a:gd name="T50" fmla="*/ 11 w 31"/>
                <a:gd name="T51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1" h="32">
                  <a:moveTo>
                    <a:pt x="3" y="27"/>
                  </a:moveTo>
                  <a:cubicBezTo>
                    <a:pt x="6" y="31"/>
                    <a:pt x="10" y="32"/>
                    <a:pt x="16" y="32"/>
                  </a:cubicBezTo>
                  <a:cubicBezTo>
                    <a:pt x="18" y="32"/>
                    <a:pt x="20" y="32"/>
                    <a:pt x="21" y="32"/>
                  </a:cubicBezTo>
                  <a:cubicBezTo>
                    <a:pt x="23" y="31"/>
                    <a:pt x="24" y="31"/>
                    <a:pt x="25" y="30"/>
                  </a:cubicBezTo>
                  <a:cubicBezTo>
                    <a:pt x="26" y="29"/>
                    <a:pt x="27" y="28"/>
                    <a:pt x="28" y="27"/>
                  </a:cubicBezTo>
                  <a:cubicBezTo>
                    <a:pt x="29" y="26"/>
                    <a:pt x="30" y="25"/>
                    <a:pt x="30" y="23"/>
                  </a:cubicBezTo>
                  <a:lnTo>
                    <a:pt x="22" y="22"/>
                  </a:lnTo>
                  <a:cubicBezTo>
                    <a:pt x="21" y="23"/>
                    <a:pt x="21" y="24"/>
                    <a:pt x="20" y="25"/>
                  </a:cubicBezTo>
                  <a:cubicBezTo>
                    <a:pt x="19" y="26"/>
                    <a:pt x="18" y="26"/>
                    <a:pt x="16" y="26"/>
                  </a:cubicBezTo>
                  <a:cubicBezTo>
                    <a:pt x="14" y="26"/>
                    <a:pt x="13" y="26"/>
                    <a:pt x="11" y="24"/>
                  </a:cubicBezTo>
                  <a:cubicBezTo>
                    <a:pt x="10" y="23"/>
                    <a:pt x="9" y="21"/>
                    <a:pt x="9" y="18"/>
                  </a:cubicBezTo>
                  <a:lnTo>
                    <a:pt x="31" y="18"/>
                  </a:lnTo>
                  <a:cubicBezTo>
                    <a:pt x="31" y="15"/>
                    <a:pt x="31" y="12"/>
                    <a:pt x="30" y="10"/>
                  </a:cubicBezTo>
                  <a:cubicBezTo>
                    <a:pt x="29" y="8"/>
                    <a:pt x="28" y="6"/>
                    <a:pt x="27" y="4"/>
                  </a:cubicBezTo>
                  <a:cubicBezTo>
                    <a:pt x="25" y="3"/>
                    <a:pt x="24" y="1"/>
                    <a:pt x="22" y="1"/>
                  </a:cubicBezTo>
                  <a:cubicBezTo>
                    <a:pt x="20" y="0"/>
                    <a:pt x="18" y="0"/>
                    <a:pt x="15" y="0"/>
                  </a:cubicBezTo>
                  <a:cubicBezTo>
                    <a:pt x="11" y="0"/>
                    <a:pt x="7" y="1"/>
                    <a:pt x="4" y="4"/>
                  </a:cubicBezTo>
                  <a:cubicBezTo>
                    <a:pt x="2" y="7"/>
                    <a:pt x="0" y="11"/>
                    <a:pt x="0" y="16"/>
                  </a:cubicBezTo>
                  <a:cubicBezTo>
                    <a:pt x="0" y="21"/>
                    <a:pt x="1" y="24"/>
                    <a:pt x="3" y="27"/>
                  </a:cubicBezTo>
                  <a:close/>
                  <a:moveTo>
                    <a:pt x="11" y="8"/>
                  </a:moveTo>
                  <a:lnTo>
                    <a:pt x="11" y="8"/>
                  </a:lnTo>
                  <a:cubicBezTo>
                    <a:pt x="12" y="7"/>
                    <a:pt x="14" y="6"/>
                    <a:pt x="16" y="6"/>
                  </a:cubicBezTo>
                  <a:cubicBezTo>
                    <a:pt x="18" y="6"/>
                    <a:pt x="19" y="7"/>
                    <a:pt x="20" y="8"/>
                  </a:cubicBezTo>
                  <a:cubicBezTo>
                    <a:pt x="22" y="9"/>
                    <a:pt x="22" y="11"/>
                    <a:pt x="22" y="13"/>
                  </a:cubicBezTo>
                  <a:lnTo>
                    <a:pt x="9" y="13"/>
                  </a:lnTo>
                  <a:cubicBezTo>
                    <a:pt x="9" y="11"/>
                    <a:pt x="10" y="9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73" name="Freeform 1024"/>
            <p:cNvSpPr>
              <a:spLocks/>
            </p:cNvSpPr>
            <p:nvPr/>
          </p:nvSpPr>
          <p:spPr bwMode="auto">
            <a:xfrm>
              <a:off x="8461375" y="5591175"/>
              <a:ext cx="9525" cy="11113"/>
            </a:xfrm>
            <a:custGeom>
              <a:avLst/>
              <a:gdLst>
                <a:gd name="T0" fmla="*/ 0 w 27"/>
                <a:gd name="T1" fmla="*/ 32 h 32"/>
                <a:gd name="T2" fmla="*/ 8 w 27"/>
                <a:gd name="T3" fmla="*/ 32 h 32"/>
                <a:gd name="T4" fmla="*/ 8 w 27"/>
                <a:gd name="T5" fmla="*/ 18 h 32"/>
                <a:gd name="T6" fmla="*/ 11 w 27"/>
                <a:gd name="T7" fmla="*/ 19 h 32"/>
                <a:gd name="T8" fmla="*/ 13 w 27"/>
                <a:gd name="T9" fmla="*/ 23 h 32"/>
                <a:gd name="T10" fmla="*/ 18 w 27"/>
                <a:gd name="T11" fmla="*/ 32 h 32"/>
                <a:gd name="T12" fmla="*/ 27 w 27"/>
                <a:gd name="T13" fmla="*/ 32 h 32"/>
                <a:gd name="T14" fmla="*/ 22 w 27"/>
                <a:gd name="T15" fmla="*/ 23 h 32"/>
                <a:gd name="T16" fmla="*/ 22 w 27"/>
                <a:gd name="T17" fmla="*/ 22 h 32"/>
                <a:gd name="T18" fmla="*/ 15 w 27"/>
                <a:gd name="T19" fmla="*/ 16 h 32"/>
                <a:gd name="T20" fmla="*/ 19 w 27"/>
                <a:gd name="T21" fmla="*/ 10 h 32"/>
                <a:gd name="T22" fmla="*/ 20 w 27"/>
                <a:gd name="T23" fmla="*/ 8 h 32"/>
                <a:gd name="T24" fmla="*/ 21 w 27"/>
                <a:gd name="T25" fmla="*/ 6 h 32"/>
                <a:gd name="T26" fmla="*/ 26 w 27"/>
                <a:gd name="T27" fmla="*/ 6 h 32"/>
                <a:gd name="T28" fmla="*/ 26 w 27"/>
                <a:gd name="T29" fmla="*/ 0 h 32"/>
                <a:gd name="T30" fmla="*/ 22 w 27"/>
                <a:gd name="T31" fmla="*/ 0 h 32"/>
                <a:gd name="T32" fmla="*/ 17 w 27"/>
                <a:gd name="T33" fmla="*/ 1 h 32"/>
                <a:gd name="T34" fmla="*/ 13 w 27"/>
                <a:gd name="T35" fmla="*/ 7 h 32"/>
                <a:gd name="T36" fmla="*/ 11 w 27"/>
                <a:gd name="T37" fmla="*/ 12 h 32"/>
                <a:gd name="T38" fmla="*/ 8 w 27"/>
                <a:gd name="T39" fmla="*/ 13 h 32"/>
                <a:gd name="T40" fmla="*/ 8 w 27"/>
                <a:gd name="T41" fmla="*/ 0 h 32"/>
                <a:gd name="T42" fmla="*/ 0 w 27"/>
                <a:gd name="T43" fmla="*/ 0 h 32"/>
                <a:gd name="T44" fmla="*/ 0 w 27"/>
                <a:gd name="T4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" h="32">
                  <a:moveTo>
                    <a:pt x="0" y="32"/>
                  </a:moveTo>
                  <a:lnTo>
                    <a:pt x="8" y="32"/>
                  </a:lnTo>
                  <a:lnTo>
                    <a:pt x="8" y="18"/>
                  </a:lnTo>
                  <a:cubicBezTo>
                    <a:pt x="9" y="18"/>
                    <a:pt x="10" y="19"/>
                    <a:pt x="11" y="19"/>
                  </a:cubicBezTo>
                  <a:cubicBezTo>
                    <a:pt x="12" y="20"/>
                    <a:pt x="12" y="21"/>
                    <a:pt x="13" y="23"/>
                  </a:cubicBezTo>
                  <a:lnTo>
                    <a:pt x="18" y="32"/>
                  </a:lnTo>
                  <a:lnTo>
                    <a:pt x="27" y="32"/>
                  </a:lnTo>
                  <a:lnTo>
                    <a:pt x="22" y="23"/>
                  </a:lnTo>
                  <a:cubicBezTo>
                    <a:pt x="22" y="23"/>
                    <a:pt x="22" y="23"/>
                    <a:pt x="22" y="22"/>
                  </a:cubicBezTo>
                  <a:cubicBezTo>
                    <a:pt x="20" y="19"/>
                    <a:pt x="18" y="16"/>
                    <a:pt x="15" y="16"/>
                  </a:cubicBezTo>
                  <a:cubicBezTo>
                    <a:pt x="17" y="15"/>
                    <a:pt x="18" y="13"/>
                    <a:pt x="19" y="10"/>
                  </a:cubicBezTo>
                  <a:cubicBezTo>
                    <a:pt x="20" y="9"/>
                    <a:pt x="20" y="8"/>
                    <a:pt x="20" y="8"/>
                  </a:cubicBezTo>
                  <a:cubicBezTo>
                    <a:pt x="21" y="7"/>
                    <a:pt x="21" y="7"/>
                    <a:pt x="21" y="6"/>
                  </a:cubicBezTo>
                  <a:cubicBezTo>
                    <a:pt x="22" y="6"/>
                    <a:pt x="23" y="6"/>
                    <a:pt x="26" y="6"/>
                  </a:cubicBezTo>
                  <a:lnTo>
                    <a:pt x="26" y="0"/>
                  </a:lnTo>
                  <a:cubicBezTo>
                    <a:pt x="24" y="0"/>
                    <a:pt x="23" y="0"/>
                    <a:pt x="22" y="0"/>
                  </a:cubicBezTo>
                  <a:cubicBezTo>
                    <a:pt x="20" y="0"/>
                    <a:pt x="18" y="0"/>
                    <a:pt x="17" y="1"/>
                  </a:cubicBezTo>
                  <a:cubicBezTo>
                    <a:pt x="16" y="2"/>
                    <a:pt x="14" y="4"/>
                    <a:pt x="13" y="7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11" y="13"/>
                    <a:pt x="10" y="13"/>
                    <a:pt x="8" y="13"/>
                  </a:cubicBezTo>
                  <a:lnTo>
                    <a:pt x="8" y="0"/>
                  </a:lnTo>
                  <a:lnTo>
                    <a:pt x="0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74" name="Freeform 1025"/>
            <p:cNvSpPr>
              <a:spLocks/>
            </p:cNvSpPr>
            <p:nvPr/>
          </p:nvSpPr>
          <p:spPr bwMode="auto">
            <a:xfrm>
              <a:off x="8470900" y="5591175"/>
              <a:ext cx="9525" cy="11113"/>
            </a:xfrm>
            <a:custGeom>
              <a:avLst/>
              <a:gdLst>
                <a:gd name="T0" fmla="*/ 0 w 29"/>
                <a:gd name="T1" fmla="*/ 7 h 32"/>
                <a:gd name="T2" fmla="*/ 10 w 29"/>
                <a:gd name="T3" fmla="*/ 7 h 32"/>
                <a:gd name="T4" fmla="*/ 10 w 29"/>
                <a:gd name="T5" fmla="*/ 32 h 32"/>
                <a:gd name="T6" fmla="*/ 19 w 29"/>
                <a:gd name="T7" fmla="*/ 32 h 32"/>
                <a:gd name="T8" fmla="*/ 19 w 29"/>
                <a:gd name="T9" fmla="*/ 7 h 32"/>
                <a:gd name="T10" fmla="*/ 29 w 29"/>
                <a:gd name="T11" fmla="*/ 7 h 32"/>
                <a:gd name="T12" fmla="*/ 29 w 29"/>
                <a:gd name="T13" fmla="*/ 0 h 32"/>
                <a:gd name="T14" fmla="*/ 0 w 29"/>
                <a:gd name="T15" fmla="*/ 0 h 32"/>
                <a:gd name="T16" fmla="*/ 0 w 29"/>
                <a:gd name="T17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32">
                  <a:moveTo>
                    <a:pt x="0" y="7"/>
                  </a:moveTo>
                  <a:lnTo>
                    <a:pt x="10" y="7"/>
                  </a:lnTo>
                  <a:lnTo>
                    <a:pt x="10" y="32"/>
                  </a:lnTo>
                  <a:lnTo>
                    <a:pt x="19" y="32"/>
                  </a:lnTo>
                  <a:lnTo>
                    <a:pt x="19" y="7"/>
                  </a:lnTo>
                  <a:lnTo>
                    <a:pt x="29" y="7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75" name="Freeform 1026"/>
            <p:cNvSpPr>
              <a:spLocks/>
            </p:cNvSpPr>
            <p:nvPr/>
          </p:nvSpPr>
          <p:spPr bwMode="auto">
            <a:xfrm>
              <a:off x="8510588" y="5591175"/>
              <a:ext cx="11113" cy="11113"/>
            </a:xfrm>
            <a:custGeom>
              <a:avLst/>
              <a:gdLst>
                <a:gd name="T0" fmla="*/ 9 w 30"/>
                <a:gd name="T1" fmla="*/ 0 h 32"/>
                <a:gd name="T2" fmla="*/ 0 w 30"/>
                <a:gd name="T3" fmla="*/ 0 h 32"/>
                <a:gd name="T4" fmla="*/ 0 w 30"/>
                <a:gd name="T5" fmla="*/ 32 h 32"/>
                <a:gd name="T6" fmla="*/ 9 w 30"/>
                <a:gd name="T7" fmla="*/ 32 h 32"/>
                <a:gd name="T8" fmla="*/ 9 w 30"/>
                <a:gd name="T9" fmla="*/ 19 h 32"/>
                <a:gd name="T10" fmla="*/ 21 w 30"/>
                <a:gd name="T11" fmla="*/ 19 h 32"/>
                <a:gd name="T12" fmla="*/ 21 w 30"/>
                <a:gd name="T13" fmla="*/ 32 h 32"/>
                <a:gd name="T14" fmla="*/ 30 w 30"/>
                <a:gd name="T15" fmla="*/ 32 h 32"/>
                <a:gd name="T16" fmla="*/ 30 w 30"/>
                <a:gd name="T17" fmla="*/ 0 h 32"/>
                <a:gd name="T18" fmla="*/ 21 w 30"/>
                <a:gd name="T19" fmla="*/ 0 h 32"/>
                <a:gd name="T20" fmla="*/ 21 w 30"/>
                <a:gd name="T21" fmla="*/ 12 h 32"/>
                <a:gd name="T22" fmla="*/ 9 w 30"/>
                <a:gd name="T23" fmla="*/ 12 h 32"/>
                <a:gd name="T24" fmla="*/ 9 w 30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2">
                  <a:moveTo>
                    <a:pt x="9" y="0"/>
                  </a:moveTo>
                  <a:lnTo>
                    <a:pt x="0" y="0"/>
                  </a:lnTo>
                  <a:lnTo>
                    <a:pt x="0" y="32"/>
                  </a:lnTo>
                  <a:lnTo>
                    <a:pt x="9" y="32"/>
                  </a:lnTo>
                  <a:lnTo>
                    <a:pt x="9" y="19"/>
                  </a:lnTo>
                  <a:lnTo>
                    <a:pt x="21" y="19"/>
                  </a:lnTo>
                  <a:lnTo>
                    <a:pt x="21" y="32"/>
                  </a:lnTo>
                  <a:lnTo>
                    <a:pt x="30" y="32"/>
                  </a:lnTo>
                  <a:lnTo>
                    <a:pt x="30" y="0"/>
                  </a:lnTo>
                  <a:lnTo>
                    <a:pt x="21" y="0"/>
                  </a:lnTo>
                  <a:lnTo>
                    <a:pt x="21" y="12"/>
                  </a:lnTo>
                  <a:lnTo>
                    <a:pt x="9" y="12"/>
                  </a:ln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76" name="Freeform 1027"/>
            <p:cNvSpPr>
              <a:spLocks noEditPoints="1"/>
            </p:cNvSpPr>
            <p:nvPr/>
          </p:nvSpPr>
          <p:spPr bwMode="auto">
            <a:xfrm>
              <a:off x="8523288" y="5591175"/>
              <a:ext cx="11113" cy="11113"/>
            </a:xfrm>
            <a:custGeom>
              <a:avLst/>
              <a:gdLst>
                <a:gd name="T0" fmla="*/ 30 w 31"/>
                <a:gd name="T1" fmla="*/ 10 h 32"/>
                <a:gd name="T2" fmla="*/ 27 w 31"/>
                <a:gd name="T3" fmla="*/ 4 h 32"/>
                <a:gd name="T4" fmla="*/ 22 w 31"/>
                <a:gd name="T5" fmla="*/ 1 h 32"/>
                <a:gd name="T6" fmla="*/ 15 w 31"/>
                <a:gd name="T7" fmla="*/ 0 h 32"/>
                <a:gd name="T8" fmla="*/ 5 w 31"/>
                <a:gd name="T9" fmla="*/ 4 h 32"/>
                <a:gd name="T10" fmla="*/ 0 w 31"/>
                <a:gd name="T11" fmla="*/ 16 h 32"/>
                <a:gd name="T12" fmla="*/ 4 w 31"/>
                <a:gd name="T13" fmla="*/ 27 h 32"/>
                <a:gd name="T14" fmla="*/ 16 w 31"/>
                <a:gd name="T15" fmla="*/ 32 h 32"/>
                <a:gd name="T16" fmla="*/ 21 w 31"/>
                <a:gd name="T17" fmla="*/ 32 h 32"/>
                <a:gd name="T18" fmla="*/ 25 w 31"/>
                <a:gd name="T19" fmla="*/ 30 h 32"/>
                <a:gd name="T20" fmla="*/ 28 w 31"/>
                <a:gd name="T21" fmla="*/ 27 h 32"/>
                <a:gd name="T22" fmla="*/ 30 w 31"/>
                <a:gd name="T23" fmla="*/ 23 h 32"/>
                <a:gd name="T24" fmla="*/ 22 w 31"/>
                <a:gd name="T25" fmla="*/ 22 h 32"/>
                <a:gd name="T26" fmla="*/ 20 w 31"/>
                <a:gd name="T27" fmla="*/ 25 h 32"/>
                <a:gd name="T28" fmla="*/ 16 w 31"/>
                <a:gd name="T29" fmla="*/ 26 h 32"/>
                <a:gd name="T30" fmla="*/ 11 w 31"/>
                <a:gd name="T31" fmla="*/ 24 h 32"/>
                <a:gd name="T32" fmla="*/ 9 w 31"/>
                <a:gd name="T33" fmla="*/ 18 h 32"/>
                <a:gd name="T34" fmla="*/ 31 w 31"/>
                <a:gd name="T35" fmla="*/ 18 h 32"/>
                <a:gd name="T36" fmla="*/ 30 w 31"/>
                <a:gd name="T37" fmla="*/ 10 h 32"/>
                <a:gd name="T38" fmla="*/ 9 w 31"/>
                <a:gd name="T39" fmla="*/ 13 h 32"/>
                <a:gd name="T40" fmla="*/ 9 w 31"/>
                <a:gd name="T41" fmla="*/ 13 h 32"/>
                <a:gd name="T42" fmla="*/ 11 w 31"/>
                <a:gd name="T43" fmla="*/ 8 h 32"/>
                <a:gd name="T44" fmla="*/ 16 w 31"/>
                <a:gd name="T45" fmla="*/ 6 h 32"/>
                <a:gd name="T46" fmla="*/ 20 w 31"/>
                <a:gd name="T47" fmla="*/ 8 h 32"/>
                <a:gd name="T48" fmla="*/ 22 w 31"/>
                <a:gd name="T49" fmla="*/ 13 h 32"/>
                <a:gd name="T50" fmla="*/ 9 w 31"/>
                <a:gd name="T51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1" h="32">
                  <a:moveTo>
                    <a:pt x="30" y="10"/>
                  </a:moveTo>
                  <a:cubicBezTo>
                    <a:pt x="29" y="8"/>
                    <a:pt x="28" y="6"/>
                    <a:pt x="27" y="4"/>
                  </a:cubicBezTo>
                  <a:cubicBezTo>
                    <a:pt x="25" y="3"/>
                    <a:pt x="24" y="1"/>
                    <a:pt x="22" y="1"/>
                  </a:cubicBezTo>
                  <a:cubicBezTo>
                    <a:pt x="20" y="0"/>
                    <a:pt x="18" y="0"/>
                    <a:pt x="15" y="0"/>
                  </a:cubicBezTo>
                  <a:cubicBezTo>
                    <a:pt x="11" y="0"/>
                    <a:pt x="7" y="1"/>
                    <a:pt x="5" y="4"/>
                  </a:cubicBezTo>
                  <a:cubicBezTo>
                    <a:pt x="2" y="7"/>
                    <a:pt x="0" y="11"/>
                    <a:pt x="0" y="16"/>
                  </a:cubicBezTo>
                  <a:cubicBezTo>
                    <a:pt x="0" y="21"/>
                    <a:pt x="1" y="24"/>
                    <a:pt x="4" y="27"/>
                  </a:cubicBezTo>
                  <a:cubicBezTo>
                    <a:pt x="6" y="31"/>
                    <a:pt x="11" y="32"/>
                    <a:pt x="16" y="32"/>
                  </a:cubicBezTo>
                  <a:cubicBezTo>
                    <a:pt x="18" y="32"/>
                    <a:pt x="20" y="32"/>
                    <a:pt x="21" y="32"/>
                  </a:cubicBezTo>
                  <a:cubicBezTo>
                    <a:pt x="23" y="31"/>
                    <a:pt x="24" y="31"/>
                    <a:pt x="25" y="30"/>
                  </a:cubicBezTo>
                  <a:cubicBezTo>
                    <a:pt x="26" y="29"/>
                    <a:pt x="27" y="28"/>
                    <a:pt x="28" y="27"/>
                  </a:cubicBezTo>
                  <a:cubicBezTo>
                    <a:pt x="29" y="26"/>
                    <a:pt x="30" y="25"/>
                    <a:pt x="30" y="23"/>
                  </a:cubicBezTo>
                  <a:lnTo>
                    <a:pt x="22" y="22"/>
                  </a:lnTo>
                  <a:cubicBezTo>
                    <a:pt x="21" y="23"/>
                    <a:pt x="21" y="24"/>
                    <a:pt x="20" y="25"/>
                  </a:cubicBezTo>
                  <a:cubicBezTo>
                    <a:pt x="19" y="26"/>
                    <a:pt x="18" y="26"/>
                    <a:pt x="16" y="26"/>
                  </a:cubicBezTo>
                  <a:cubicBezTo>
                    <a:pt x="14" y="26"/>
                    <a:pt x="13" y="26"/>
                    <a:pt x="11" y="24"/>
                  </a:cubicBezTo>
                  <a:cubicBezTo>
                    <a:pt x="10" y="23"/>
                    <a:pt x="9" y="21"/>
                    <a:pt x="9" y="18"/>
                  </a:cubicBezTo>
                  <a:lnTo>
                    <a:pt x="31" y="18"/>
                  </a:lnTo>
                  <a:cubicBezTo>
                    <a:pt x="31" y="15"/>
                    <a:pt x="31" y="12"/>
                    <a:pt x="30" y="10"/>
                  </a:cubicBezTo>
                  <a:close/>
                  <a:moveTo>
                    <a:pt x="9" y="13"/>
                  </a:moveTo>
                  <a:lnTo>
                    <a:pt x="9" y="13"/>
                  </a:lnTo>
                  <a:cubicBezTo>
                    <a:pt x="9" y="11"/>
                    <a:pt x="10" y="9"/>
                    <a:pt x="11" y="8"/>
                  </a:cubicBezTo>
                  <a:cubicBezTo>
                    <a:pt x="12" y="7"/>
                    <a:pt x="14" y="6"/>
                    <a:pt x="16" y="6"/>
                  </a:cubicBezTo>
                  <a:cubicBezTo>
                    <a:pt x="18" y="6"/>
                    <a:pt x="19" y="7"/>
                    <a:pt x="20" y="8"/>
                  </a:cubicBezTo>
                  <a:cubicBezTo>
                    <a:pt x="22" y="9"/>
                    <a:pt x="22" y="11"/>
                    <a:pt x="22" y="13"/>
                  </a:cubicBezTo>
                  <a:lnTo>
                    <a:pt x="9" y="13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77" name="Freeform 1028"/>
            <p:cNvSpPr>
              <a:spLocks/>
            </p:cNvSpPr>
            <p:nvPr/>
          </p:nvSpPr>
          <p:spPr bwMode="auto">
            <a:xfrm>
              <a:off x="8537575" y="5591175"/>
              <a:ext cx="7938" cy="11113"/>
            </a:xfrm>
            <a:custGeom>
              <a:avLst/>
              <a:gdLst>
                <a:gd name="T0" fmla="*/ 0 w 22"/>
                <a:gd name="T1" fmla="*/ 32 h 32"/>
                <a:gd name="T2" fmla="*/ 8 w 22"/>
                <a:gd name="T3" fmla="*/ 32 h 32"/>
                <a:gd name="T4" fmla="*/ 8 w 22"/>
                <a:gd name="T5" fmla="*/ 7 h 32"/>
                <a:gd name="T6" fmla="*/ 22 w 22"/>
                <a:gd name="T7" fmla="*/ 7 h 32"/>
                <a:gd name="T8" fmla="*/ 22 w 22"/>
                <a:gd name="T9" fmla="*/ 0 h 32"/>
                <a:gd name="T10" fmla="*/ 0 w 22"/>
                <a:gd name="T11" fmla="*/ 0 h 32"/>
                <a:gd name="T12" fmla="*/ 0 w 22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32">
                  <a:moveTo>
                    <a:pt x="0" y="32"/>
                  </a:moveTo>
                  <a:lnTo>
                    <a:pt x="8" y="32"/>
                  </a:lnTo>
                  <a:lnTo>
                    <a:pt x="8" y="7"/>
                  </a:lnTo>
                  <a:lnTo>
                    <a:pt x="22" y="7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78" name="Freeform 1029"/>
            <p:cNvSpPr>
              <a:spLocks noEditPoints="1"/>
            </p:cNvSpPr>
            <p:nvPr/>
          </p:nvSpPr>
          <p:spPr bwMode="auto">
            <a:xfrm>
              <a:off x="8545513" y="5591175"/>
              <a:ext cx="11113" cy="11113"/>
            </a:xfrm>
            <a:custGeom>
              <a:avLst/>
              <a:gdLst>
                <a:gd name="T0" fmla="*/ 15 w 31"/>
                <a:gd name="T1" fmla="*/ 0 h 32"/>
                <a:gd name="T2" fmla="*/ 5 w 31"/>
                <a:gd name="T3" fmla="*/ 2 h 32"/>
                <a:gd name="T4" fmla="*/ 1 w 31"/>
                <a:gd name="T5" fmla="*/ 8 h 32"/>
                <a:gd name="T6" fmla="*/ 9 w 31"/>
                <a:gd name="T7" fmla="*/ 10 h 32"/>
                <a:gd name="T8" fmla="*/ 11 w 31"/>
                <a:gd name="T9" fmla="*/ 7 h 32"/>
                <a:gd name="T10" fmla="*/ 14 w 31"/>
                <a:gd name="T11" fmla="*/ 6 h 32"/>
                <a:gd name="T12" fmla="*/ 19 w 31"/>
                <a:gd name="T13" fmla="*/ 7 h 32"/>
                <a:gd name="T14" fmla="*/ 20 w 31"/>
                <a:gd name="T15" fmla="*/ 10 h 32"/>
                <a:gd name="T16" fmla="*/ 20 w 31"/>
                <a:gd name="T17" fmla="*/ 11 h 32"/>
                <a:gd name="T18" fmla="*/ 12 w 31"/>
                <a:gd name="T19" fmla="*/ 13 h 32"/>
                <a:gd name="T20" fmla="*/ 5 w 31"/>
                <a:gd name="T21" fmla="*/ 15 h 32"/>
                <a:gd name="T22" fmla="*/ 1 w 31"/>
                <a:gd name="T23" fmla="*/ 18 h 32"/>
                <a:gd name="T24" fmla="*/ 0 w 31"/>
                <a:gd name="T25" fmla="*/ 23 h 32"/>
                <a:gd name="T26" fmla="*/ 3 w 31"/>
                <a:gd name="T27" fmla="*/ 30 h 32"/>
                <a:gd name="T28" fmla="*/ 11 w 31"/>
                <a:gd name="T29" fmla="*/ 32 h 32"/>
                <a:gd name="T30" fmla="*/ 16 w 31"/>
                <a:gd name="T31" fmla="*/ 31 h 32"/>
                <a:gd name="T32" fmla="*/ 21 w 31"/>
                <a:gd name="T33" fmla="*/ 28 h 32"/>
                <a:gd name="T34" fmla="*/ 21 w 31"/>
                <a:gd name="T35" fmla="*/ 29 h 32"/>
                <a:gd name="T36" fmla="*/ 22 w 31"/>
                <a:gd name="T37" fmla="*/ 32 h 32"/>
                <a:gd name="T38" fmla="*/ 31 w 31"/>
                <a:gd name="T39" fmla="*/ 32 h 32"/>
                <a:gd name="T40" fmla="*/ 29 w 31"/>
                <a:gd name="T41" fmla="*/ 27 h 32"/>
                <a:gd name="T42" fmla="*/ 29 w 31"/>
                <a:gd name="T43" fmla="*/ 21 h 32"/>
                <a:gd name="T44" fmla="*/ 29 w 31"/>
                <a:gd name="T45" fmla="*/ 12 h 32"/>
                <a:gd name="T46" fmla="*/ 28 w 31"/>
                <a:gd name="T47" fmla="*/ 4 h 32"/>
                <a:gd name="T48" fmla="*/ 24 w 31"/>
                <a:gd name="T49" fmla="*/ 1 h 32"/>
                <a:gd name="T50" fmla="*/ 15 w 31"/>
                <a:gd name="T51" fmla="*/ 0 h 32"/>
                <a:gd name="T52" fmla="*/ 13 w 31"/>
                <a:gd name="T53" fmla="*/ 27 h 32"/>
                <a:gd name="T54" fmla="*/ 13 w 31"/>
                <a:gd name="T55" fmla="*/ 27 h 32"/>
                <a:gd name="T56" fmla="*/ 10 w 31"/>
                <a:gd name="T57" fmla="*/ 25 h 32"/>
                <a:gd name="T58" fmla="*/ 9 w 31"/>
                <a:gd name="T59" fmla="*/ 22 h 32"/>
                <a:gd name="T60" fmla="*/ 10 w 31"/>
                <a:gd name="T61" fmla="*/ 19 h 32"/>
                <a:gd name="T62" fmla="*/ 15 w 31"/>
                <a:gd name="T63" fmla="*/ 18 h 32"/>
                <a:gd name="T64" fmla="*/ 20 w 31"/>
                <a:gd name="T65" fmla="*/ 17 h 32"/>
                <a:gd name="T66" fmla="*/ 20 w 31"/>
                <a:gd name="T67" fmla="*/ 18 h 32"/>
                <a:gd name="T68" fmla="*/ 20 w 31"/>
                <a:gd name="T69" fmla="*/ 22 h 32"/>
                <a:gd name="T70" fmla="*/ 18 w 31"/>
                <a:gd name="T71" fmla="*/ 25 h 32"/>
                <a:gd name="T72" fmla="*/ 13 w 31"/>
                <a:gd name="T73" fmla="*/ 2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" h="32">
                  <a:moveTo>
                    <a:pt x="15" y="0"/>
                  </a:moveTo>
                  <a:cubicBezTo>
                    <a:pt x="11" y="0"/>
                    <a:pt x="8" y="0"/>
                    <a:pt x="5" y="2"/>
                  </a:cubicBezTo>
                  <a:cubicBezTo>
                    <a:pt x="3" y="3"/>
                    <a:pt x="2" y="5"/>
                    <a:pt x="1" y="8"/>
                  </a:cubicBezTo>
                  <a:lnTo>
                    <a:pt x="9" y="10"/>
                  </a:lnTo>
                  <a:cubicBezTo>
                    <a:pt x="9" y="8"/>
                    <a:pt x="10" y="7"/>
                    <a:pt x="11" y="7"/>
                  </a:cubicBezTo>
                  <a:cubicBezTo>
                    <a:pt x="12" y="6"/>
                    <a:pt x="13" y="6"/>
                    <a:pt x="14" y="6"/>
                  </a:cubicBezTo>
                  <a:cubicBezTo>
                    <a:pt x="17" y="6"/>
                    <a:pt x="18" y="6"/>
                    <a:pt x="19" y="7"/>
                  </a:cubicBezTo>
                  <a:cubicBezTo>
                    <a:pt x="20" y="8"/>
                    <a:pt x="20" y="9"/>
                    <a:pt x="20" y="10"/>
                  </a:cubicBezTo>
                  <a:lnTo>
                    <a:pt x="20" y="11"/>
                  </a:lnTo>
                  <a:cubicBezTo>
                    <a:pt x="19" y="12"/>
                    <a:pt x="16" y="13"/>
                    <a:pt x="12" y="13"/>
                  </a:cubicBezTo>
                  <a:cubicBezTo>
                    <a:pt x="9" y="14"/>
                    <a:pt x="7" y="14"/>
                    <a:pt x="5" y="15"/>
                  </a:cubicBezTo>
                  <a:cubicBezTo>
                    <a:pt x="3" y="16"/>
                    <a:pt x="2" y="17"/>
                    <a:pt x="1" y="18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6"/>
                    <a:pt x="1" y="28"/>
                    <a:pt x="3" y="30"/>
                  </a:cubicBezTo>
                  <a:cubicBezTo>
                    <a:pt x="5" y="32"/>
                    <a:pt x="7" y="32"/>
                    <a:pt x="11" y="32"/>
                  </a:cubicBezTo>
                  <a:cubicBezTo>
                    <a:pt x="13" y="32"/>
                    <a:pt x="15" y="32"/>
                    <a:pt x="16" y="31"/>
                  </a:cubicBezTo>
                  <a:cubicBezTo>
                    <a:pt x="18" y="31"/>
                    <a:pt x="19" y="30"/>
                    <a:pt x="21" y="28"/>
                  </a:cubicBezTo>
                  <a:cubicBezTo>
                    <a:pt x="21" y="28"/>
                    <a:pt x="21" y="29"/>
                    <a:pt x="21" y="29"/>
                  </a:cubicBezTo>
                  <a:cubicBezTo>
                    <a:pt x="22" y="30"/>
                    <a:pt x="22" y="31"/>
                    <a:pt x="22" y="32"/>
                  </a:cubicBezTo>
                  <a:lnTo>
                    <a:pt x="31" y="32"/>
                  </a:lnTo>
                  <a:cubicBezTo>
                    <a:pt x="30" y="30"/>
                    <a:pt x="29" y="29"/>
                    <a:pt x="29" y="27"/>
                  </a:cubicBezTo>
                  <a:cubicBezTo>
                    <a:pt x="29" y="26"/>
                    <a:pt x="29" y="24"/>
                    <a:pt x="29" y="21"/>
                  </a:cubicBezTo>
                  <a:lnTo>
                    <a:pt x="29" y="12"/>
                  </a:lnTo>
                  <a:cubicBezTo>
                    <a:pt x="29" y="8"/>
                    <a:pt x="28" y="6"/>
                    <a:pt x="28" y="4"/>
                  </a:cubicBezTo>
                  <a:cubicBezTo>
                    <a:pt x="27" y="3"/>
                    <a:pt x="26" y="2"/>
                    <a:pt x="24" y="1"/>
                  </a:cubicBezTo>
                  <a:cubicBezTo>
                    <a:pt x="22" y="0"/>
                    <a:pt x="19" y="0"/>
                    <a:pt x="15" y="0"/>
                  </a:cubicBezTo>
                  <a:close/>
                  <a:moveTo>
                    <a:pt x="13" y="27"/>
                  </a:moveTo>
                  <a:lnTo>
                    <a:pt x="13" y="27"/>
                  </a:lnTo>
                  <a:cubicBezTo>
                    <a:pt x="12" y="27"/>
                    <a:pt x="11" y="26"/>
                    <a:pt x="10" y="25"/>
                  </a:cubicBezTo>
                  <a:cubicBezTo>
                    <a:pt x="9" y="24"/>
                    <a:pt x="9" y="23"/>
                    <a:pt x="9" y="22"/>
                  </a:cubicBezTo>
                  <a:cubicBezTo>
                    <a:pt x="9" y="21"/>
                    <a:pt x="9" y="20"/>
                    <a:pt x="10" y="19"/>
                  </a:cubicBezTo>
                  <a:cubicBezTo>
                    <a:pt x="11" y="19"/>
                    <a:pt x="13" y="18"/>
                    <a:pt x="15" y="18"/>
                  </a:cubicBezTo>
                  <a:cubicBezTo>
                    <a:pt x="17" y="17"/>
                    <a:pt x="19" y="17"/>
                    <a:pt x="20" y="17"/>
                  </a:cubicBezTo>
                  <a:lnTo>
                    <a:pt x="20" y="18"/>
                  </a:lnTo>
                  <a:cubicBezTo>
                    <a:pt x="20" y="20"/>
                    <a:pt x="20" y="22"/>
                    <a:pt x="20" y="22"/>
                  </a:cubicBezTo>
                  <a:cubicBezTo>
                    <a:pt x="20" y="23"/>
                    <a:pt x="19" y="24"/>
                    <a:pt x="18" y="25"/>
                  </a:cubicBezTo>
                  <a:cubicBezTo>
                    <a:pt x="16" y="26"/>
                    <a:pt x="15" y="27"/>
                    <a:pt x="13" y="27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79" name="Freeform 1030"/>
            <p:cNvSpPr>
              <a:spLocks/>
            </p:cNvSpPr>
            <p:nvPr/>
          </p:nvSpPr>
          <p:spPr bwMode="auto">
            <a:xfrm>
              <a:off x="8558213" y="5591175"/>
              <a:ext cx="9525" cy="11113"/>
            </a:xfrm>
            <a:custGeom>
              <a:avLst/>
              <a:gdLst>
                <a:gd name="T0" fmla="*/ 20 w 30"/>
                <a:gd name="T1" fmla="*/ 7 h 32"/>
                <a:gd name="T2" fmla="*/ 30 w 30"/>
                <a:gd name="T3" fmla="*/ 7 h 32"/>
                <a:gd name="T4" fmla="*/ 30 w 30"/>
                <a:gd name="T5" fmla="*/ 0 h 32"/>
                <a:gd name="T6" fmla="*/ 0 w 30"/>
                <a:gd name="T7" fmla="*/ 0 h 32"/>
                <a:gd name="T8" fmla="*/ 0 w 30"/>
                <a:gd name="T9" fmla="*/ 7 h 32"/>
                <a:gd name="T10" fmla="*/ 11 w 30"/>
                <a:gd name="T11" fmla="*/ 7 h 32"/>
                <a:gd name="T12" fmla="*/ 11 w 30"/>
                <a:gd name="T13" fmla="*/ 32 h 32"/>
                <a:gd name="T14" fmla="*/ 20 w 30"/>
                <a:gd name="T15" fmla="*/ 32 h 32"/>
                <a:gd name="T16" fmla="*/ 20 w 30"/>
                <a:gd name="T17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2">
                  <a:moveTo>
                    <a:pt x="20" y="7"/>
                  </a:moveTo>
                  <a:lnTo>
                    <a:pt x="30" y="7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1" y="7"/>
                  </a:lnTo>
                  <a:lnTo>
                    <a:pt x="11" y="32"/>
                  </a:lnTo>
                  <a:lnTo>
                    <a:pt x="20" y="32"/>
                  </a:lnTo>
                  <a:lnTo>
                    <a:pt x="20" y="7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80" name="Freeform 1031"/>
            <p:cNvSpPr>
              <a:spLocks/>
            </p:cNvSpPr>
            <p:nvPr/>
          </p:nvSpPr>
          <p:spPr bwMode="auto">
            <a:xfrm>
              <a:off x="8570913" y="5591175"/>
              <a:ext cx="9525" cy="11113"/>
            </a:xfrm>
            <a:custGeom>
              <a:avLst/>
              <a:gdLst>
                <a:gd name="T0" fmla="*/ 0 w 30"/>
                <a:gd name="T1" fmla="*/ 32 h 32"/>
                <a:gd name="T2" fmla="*/ 8 w 30"/>
                <a:gd name="T3" fmla="*/ 32 h 32"/>
                <a:gd name="T4" fmla="*/ 22 w 30"/>
                <a:gd name="T5" fmla="*/ 12 h 32"/>
                <a:gd name="T6" fmla="*/ 22 w 30"/>
                <a:gd name="T7" fmla="*/ 32 h 32"/>
                <a:gd name="T8" fmla="*/ 30 w 30"/>
                <a:gd name="T9" fmla="*/ 32 h 32"/>
                <a:gd name="T10" fmla="*/ 30 w 30"/>
                <a:gd name="T11" fmla="*/ 0 h 32"/>
                <a:gd name="T12" fmla="*/ 22 w 30"/>
                <a:gd name="T13" fmla="*/ 0 h 32"/>
                <a:gd name="T14" fmla="*/ 8 w 30"/>
                <a:gd name="T15" fmla="*/ 20 h 32"/>
                <a:gd name="T16" fmla="*/ 8 w 30"/>
                <a:gd name="T17" fmla="*/ 0 h 32"/>
                <a:gd name="T18" fmla="*/ 0 w 30"/>
                <a:gd name="T19" fmla="*/ 0 h 32"/>
                <a:gd name="T20" fmla="*/ 0 w 30"/>
                <a:gd name="T2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2">
                  <a:moveTo>
                    <a:pt x="0" y="32"/>
                  </a:moveTo>
                  <a:lnTo>
                    <a:pt x="8" y="32"/>
                  </a:lnTo>
                  <a:lnTo>
                    <a:pt x="22" y="12"/>
                  </a:lnTo>
                  <a:lnTo>
                    <a:pt x="22" y="32"/>
                  </a:lnTo>
                  <a:lnTo>
                    <a:pt x="30" y="32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8" y="2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81" name="Freeform 1032"/>
            <p:cNvSpPr>
              <a:spLocks noEditPoints="1"/>
            </p:cNvSpPr>
            <p:nvPr/>
          </p:nvSpPr>
          <p:spPr bwMode="auto">
            <a:xfrm>
              <a:off x="8583613" y="5591175"/>
              <a:ext cx="12700" cy="11113"/>
            </a:xfrm>
            <a:custGeom>
              <a:avLst/>
              <a:gdLst>
                <a:gd name="T0" fmla="*/ 31 w 32"/>
                <a:gd name="T1" fmla="*/ 8 h 32"/>
                <a:gd name="T2" fmla="*/ 28 w 32"/>
                <a:gd name="T3" fmla="*/ 2 h 32"/>
                <a:gd name="T4" fmla="*/ 19 w 32"/>
                <a:gd name="T5" fmla="*/ 0 h 32"/>
                <a:gd name="T6" fmla="*/ 0 w 32"/>
                <a:gd name="T7" fmla="*/ 0 h 32"/>
                <a:gd name="T8" fmla="*/ 0 w 32"/>
                <a:gd name="T9" fmla="*/ 32 h 32"/>
                <a:gd name="T10" fmla="*/ 21 w 32"/>
                <a:gd name="T11" fmla="*/ 32 h 32"/>
                <a:gd name="T12" fmla="*/ 26 w 32"/>
                <a:gd name="T13" fmla="*/ 31 h 32"/>
                <a:gd name="T14" fmla="*/ 29 w 32"/>
                <a:gd name="T15" fmla="*/ 29 h 32"/>
                <a:gd name="T16" fmla="*/ 32 w 32"/>
                <a:gd name="T17" fmla="*/ 24 h 32"/>
                <a:gd name="T18" fmla="*/ 30 w 32"/>
                <a:gd name="T19" fmla="*/ 19 h 32"/>
                <a:gd name="T20" fmla="*/ 25 w 32"/>
                <a:gd name="T21" fmla="*/ 16 h 32"/>
                <a:gd name="T22" fmla="*/ 29 w 32"/>
                <a:gd name="T23" fmla="*/ 13 h 32"/>
                <a:gd name="T24" fmla="*/ 31 w 32"/>
                <a:gd name="T25" fmla="*/ 8 h 32"/>
                <a:gd name="T26" fmla="*/ 9 w 32"/>
                <a:gd name="T27" fmla="*/ 6 h 32"/>
                <a:gd name="T28" fmla="*/ 9 w 32"/>
                <a:gd name="T29" fmla="*/ 6 h 32"/>
                <a:gd name="T30" fmla="*/ 14 w 32"/>
                <a:gd name="T31" fmla="*/ 6 h 32"/>
                <a:gd name="T32" fmla="*/ 20 w 32"/>
                <a:gd name="T33" fmla="*/ 6 h 32"/>
                <a:gd name="T34" fmla="*/ 22 w 32"/>
                <a:gd name="T35" fmla="*/ 9 h 32"/>
                <a:gd name="T36" fmla="*/ 20 w 32"/>
                <a:gd name="T37" fmla="*/ 12 h 32"/>
                <a:gd name="T38" fmla="*/ 14 w 32"/>
                <a:gd name="T39" fmla="*/ 13 h 32"/>
                <a:gd name="T40" fmla="*/ 9 w 32"/>
                <a:gd name="T41" fmla="*/ 13 h 32"/>
                <a:gd name="T42" fmla="*/ 9 w 32"/>
                <a:gd name="T43" fmla="*/ 6 h 32"/>
                <a:gd name="T44" fmla="*/ 16 w 32"/>
                <a:gd name="T45" fmla="*/ 26 h 32"/>
                <a:gd name="T46" fmla="*/ 16 w 32"/>
                <a:gd name="T47" fmla="*/ 26 h 32"/>
                <a:gd name="T48" fmla="*/ 9 w 32"/>
                <a:gd name="T49" fmla="*/ 26 h 32"/>
                <a:gd name="T50" fmla="*/ 9 w 32"/>
                <a:gd name="T51" fmla="*/ 18 h 32"/>
                <a:gd name="T52" fmla="*/ 13 w 32"/>
                <a:gd name="T53" fmla="*/ 18 h 32"/>
                <a:gd name="T54" fmla="*/ 21 w 32"/>
                <a:gd name="T55" fmla="*/ 19 h 32"/>
                <a:gd name="T56" fmla="*/ 23 w 32"/>
                <a:gd name="T57" fmla="*/ 22 h 32"/>
                <a:gd name="T58" fmla="*/ 21 w 32"/>
                <a:gd name="T59" fmla="*/ 26 h 32"/>
                <a:gd name="T60" fmla="*/ 16 w 32"/>
                <a:gd name="T61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2">
                  <a:moveTo>
                    <a:pt x="31" y="8"/>
                  </a:moveTo>
                  <a:cubicBezTo>
                    <a:pt x="31" y="6"/>
                    <a:pt x="30" y="4"/>
                    <a:pt x="28" y="2"/>
                  </a:cubicBezTo>
                  <a:cubicBezTo>
                    <a:pt x="26" y="1"/>
                    <a:pt x="23" y="0"/>
                    <a:pt x="19" y="0"/>
                  </a:cubicBezTo>
                  <a:lnTo>
                    <a:pt x="0" y="0"/>
                  </a:lnTo>
                  <a:lnTo>
                    <a:pt x="0" y="32"/>
                  </a:lnTo>
                  <a:lnTo>
                    <a:pt x="21" y="32"/>
                  </a:lnTo>
                  <a:cubicBezTo>
                    <a:pt x="23" y="32"/>
                    <a:pt x="24" y="32"/>
                    <a:pt x="26" y="31"/>
                  </a:cubicBezTo>
                  <a:cubicBezTo>
                    <a:pt x="27" y="31"/>
                    <a:pt x="28" y="30"/>
                    <a:pt x="29" y="29"/>
                  </a:cubicBezTo>
                  <a:cubicBezTo>
                    <a:pt x="31" y="28"/>
                    <a:pt x="32" y="26"/>
                    <a:pt x="32" y="24"/>
                  </a:cubicBezTo>
                  <a:cubicBezTo>
                    <a:pt x="32" y="22"/>
                    <a:pt x="31" y="20"/>
                    <a:pt x="30" y="19"/>
                  </a:cubicBezTo>
                  <a:cubicBezTo>
                    <a:pt x="29" y="17"/>
                    <a:pt x="27" y="16"/>
                    <a:pt x="25" y="16"/>
                  </a:cubicBezTo>
                  <a:cubicBezTo>
                    <a:pt x="27" y="15"/>
                    <a:pt x="28" y="14"/>
                    <a:pt x="29" y="13"/>
                  </a:cubicBezTo>
                  <a:cubicBezTo>
                    <a:pt x="30" y="12"/>
                    <a:pt x="31" y="10"/>
                    <a:pt x="31" y="8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lnTo>
                    <a:pt x="14" y="6"/>
                  </a:lnTo>
                  <a:cubicBezTo>
                    <a:pt x="17" y="6"/>
                    <a:pt x="19" y="6"/>
                    <a:pt x="20" y="6"/>
                  </a:cubicBezTo>
                  <a:cubicBezTo>
                    <a:pt x="21" y="7"/>
                    <a:pt x="22" y="8"/>
                    <a:pt x="22" y="9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9" y="13"/>
                    <a:pt x="17" y="13"/>
                    <a:pt x="14" y="13"/>
                  </a:cubicBezTo>
                  <a:lnTo>
                    <a:pt x="9" y="13"/>
                  </a:lnTo>
                  <a:lnTo>
                    <a:pt x="9" y="6"/>
                  </a:lnTo>
                  <a:close/>
                  <a:moveTo>
                    <a:pt x="16" y="26"/>
                  </a:moveTo>
                  <a:lnTo>
                    <a:pt x="16" y="26"/>
                  </a:lnTo>
                  <a:lnTo>
                    <a:pt x="9" y="26"/>
                  </a:lnTo>
                  <a:lnTo>
                    <a:pt x="9" y="18"/>
                  </a:lnTo>
                  <a:lnTo>
                    <a:pt x="13" y="18"/>
                  </a:lnTo>
                  <a:cubicBezTo>
                    <a:pt x="17" y="18"/>
                    <a:pt x="20" y="19"/>
                    <a:pt x="21" y="19"/>
                  </a:cubicBezTo>
                  <a:cubicBezTo>
                    <a:pt x="22" y="20"/>
                    <a:pt x="23" y="21"/>
                    <a:pt x="23" y="22"/>
                  </a:cubicBezTo>
                  <a:cubicBezTo>
                    <a:pt x="23" y="24"/>
                    <a:pt x="22" y="25"/>
                    <a:pt x="21" y="26"/>
                  </a:cubicBezTo>
                  <a:cubicBezTo>
                    <a:pt x="20" y="26"/>
                    <a:pt x="18" y="26"/>
                    <a:pt x="16" y="26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82" name="Freeform 1033"/>
            <p:cNvSpPr>
              <a:spLocks/>
            </p:cNvSpPr>
            <p:nvPr/>
          </p:nvSpPr>
          <p:spPr bwMode="auto">
            <a:xfrm>
              <a:off x="8597900" y="5591175"/>
              <a:ext cx="11113" cy="11113"/>
            </a:xfrm>
            <a:custGeom>
              <a:avLst/>
              <a:gdLst>
                <a:gd name="T0" fmla="*/ 0 w 30"/>
                <a:gd name="T1" fmla="*/ 0 h 32"/>
                <a:gd name="T2" fmla="*/ 0 w 30"/>
                <a:gd name="T3" fmla="*/ 32 h 32"/>
                <a:gd name="T4" fmla="*/ 9 w 30"/>
                <a:gd name="T5" fmla="*/ 32 h 32"/>
                <a:gd name="T6" fmla="*/ 9 w 30"/>
                <a:gd name="T7" fmla="*/ 19 h 32"/>
                <a:gd name="T8" fmla="*/ 21 w 30"/>
                <a:gd name="T9" fmla="*/ 19 h 32"/>
                <a:gd name="T10" fmla="*/ 21 w 30"/>
                <a:gd name="T11" fmla="*/ 32 h 32"/>
                <a:gd name="T12" fmla="*/ 30 w 30"/>
                <a:gd name="T13" fmla="*/ 32 h 32"/>
                <a:gd name="T14" fmla="*/ 30 w 30"/>
                <a:gd name="T15" fmla="*/ 0 h 32"/>
                <a:gd name="T16" fmla="*/ 21 w 30"/>
                <a:gd name="T17" fmla="*/ 0 h 32"/>
                <a:gd name="T18" fmla="*/ 21 w 30"/>
                <a:gd name="T19" fmla="*/ 12 h 32"/>
                <a:gd name="T20" fmla="*/ 9 w 30"/>
                <a:gd name="T21" fmla="*/ 12 h 32"/>
                <a:gd name="T22" fmla="*/ 9 w 30"/>
                <a:gd name="T23" fmla="*/ 0 h 32"/>
                <a:gd name="T24" fmla="*/ 0 w 30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2">
                  <a:moveTo>
                    <a:pt x="0" y="0"/>
                  </a:moveTo>
                  <a:lnTo>
                    <a:pt x="0" y="32"/>
                  </a:lnTo>
                  <a:lnTo>
                    <a:pt x="9" y="32"/>
                  </a:lnTo>
                  <a:lnTo>
                    <a:pt x="9" y="19"/>
                  </a:lnTo>
                  <a:lnTo>
                    <a:pt x="21" y="19"/>
                  </a:lnTo>
                  <a:lnTo>
                    <a:pt x="21" y="32"/>
                  </a:lnTo>
                  <a:lnTo>
                    <a:pt x="30" y="32"/>
                  </a:lnTo>
                  <a:lnTo>
                    <a:pt x="30" y="0"/>
                  </a:lnTo>
                  <a:lnTo>
                    <a:pt x="21" y="0"/>
                  </a:lnTo>
                  <a:lnTo>
                    <a:pt x="21" y="12"/>
                  </a:lnTo>
                  <a:lnTo>
                    <a:pt x="9" y="12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83" name="Freeform 1034"/>
            <p:cNvSpPr>
              <a:spLocks noEditPoints="1"/>
            </p:cNvSpPr>
            <p:nvPr/>
          </p:nvSpPr>
          <p:spPr bwMode="auto">
            <a:xfrm>
              <a:off x="8610600" y="5591175"/>
              <a:ext cx="12700" cy="11113"/>
            </a:xfrm>
            <a:custGeom>
              <a:avLst/>
              <a:gdLst>
                <a:gd name="T0" fmla="*/ 29 w 34"/>
                <a:gd name="T1" fmla="*/ 4 h 32"/>
                <a:gd name="T2" fmla="*/ 17 w 34"/>
                <a:gd name="T3" fmla="*/ 0 h 32"/>
                <a:gd name="T4" fmla="*/ 8 w 34"/>
                <a:gd name="T5" fmla="*/ 2 h 32"/>
                <a:gd name="T6" fmla="*/ 2 w 34"/>
                <a:gd name="T7" fmla="*/ 8 h 32"/>
                <a:gd name="T8" fmla="*/ 0 w 34"/>
                <a:gd name="T9" fmla="*/ 16 h 32"/>
                <a:gd name="T10" fmla="*/ 2 w 34"/>
                <a:gd name="T11" fmla="*/ 25 h 32"/>
                <a:gd name="T12" fmla="*/ 8 w 34"/>
                <a:gd name="T13" fmla="*/ 31 h 32"/>
                <a:gd name="T14" fmla="*/ 17 w 34"/>
                <a:gd name="T15" fmla="*/ 32 h 32"/>
                <a:gd name="T16" fmla="*/ 29 w 34"/>
                <a:gd name="T17" fmla="*/ 28 h 32"/>
                <a:gd name="T18" fmla="*/ 34 w 34"/>
                <a:gd name="T19" fmla="*/ 16 h 32"/>
                <a:gd name="T20" fmla="*/ 29 w 34"/>
                <a:gd name="T21" fmla="*/ 4 h 32"/>
                <a:gd name="T22" fmla="*/ 24 w 34"/>
                <a:gd name="T23" fmla="*/ 20 h 32"/>
                <a:gd name="T24" fmla="*/ 24 w 34"/>
                <a:gd name="T25" fmla="*/ 20 h 32"/>
                <a:gd name="T26" fmla="*/ 22 w 34"/>
                <a:gd name="T27" fmla="*/ 23 h 32"/>
                <a:gd name="T28" fmla="*/ 20 w 34"/>
                <a:gd name="T29" fmla="*/ 25 h 32"/>
                <a:gd name="T30" fmla="*/ 17 w 34"/>
                <a:gd name="T31" fmla="*/ 26 h 32"/>
                <a:gd name="T32" fmla="*/ 11 w 34"/>
                <a:gd name="T33" fmla="*/ 23 h 32"/>
                <a:gd name="T34" fmla="*/ 9 w 34"/>
                <a:gd name="T35" fmla="*/ 20 h 32"/>
                <a:gd name="T36" fmla="*/ 9 w 34"/>
                <a:gd name="T37" fmla="*/ 16 h 32"/>
                <a:gd name="T38" fmla="*/ 9 w 34"/>
                <a:gd name="T39" fmla="*/ 12 h 32"/>
                <a:gd name="T40" fmla="*/ 11 w 34"/>
                <a:gd name="T41" fmla="*/ 9 h 32"/>
                <a:gd name="T42" fmla="*/ 17 w 34"/>
                <a:gd name="T43" fmla="*/ 6 h 32"/>
                <a:gd name="T44" fmla="*/ 20 w 34"/>
                <a:gd name="T45" fmla="*/ 7 h 32"/>
                <a:gd name="T46" fmla="*/ 22 w 34"/>
                <a:gd name="T47" fmla="*/ 9 h 32"/>
                <a:gd name="T48" fmla="*/ 24 w 34"/>
                <a:gd name="T49" fmla="*/ 12 h 32"/>
                <a:gd name="T50" fmla="*/ 25 w 34"/>
                <a:gd name="T51" fmla="*/ 16 h 32"/>
                <a:gd name="T52" fmla="*/ 24 w 34"/>
                <a:gd name="T53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4" h="32">
                  <a:moveTo>
                    <a:pt x="29" y="4"/>
                  </a:moveTo>
                  <a:cubicBezTo>
                    <a:pt x="26" y="1"/>
                    <a:pt x="22" y="0"/>
                    <a:pt x="17" y="0"/>
                  </a:cubicBezTo>
                  <a:cubicBezTo>
                    <a:pt x="14" y="0"/>
                    <a:pt x="11" y="0"/>
                    <a:pt x="8" y="2"/>
                  </a:cubicBezTo>
                  <a:cubicBezTo>
                    <a:pt x="5" y="3"/>
                    <a:pt x="3" y="5"/>
                    <a:pt x="2" y="8"/>
                  </a:cubicBezTo>
                  <a:cubicBezTo>
                    <a:pt x="1" y="10"/>
                    <a:pt x="0" y="13"/>
                    <a:pt x="0" y="16"/>
                  </a:cubicBezTo>
                  <a:cubicBezTo>
                    <a:pt x="0" y="19"/>
                    <a:pt x="1" y="22"/>
                    <a:pt x="2" y="25"/>
                  </a:cubicBezTo>
                  <a:cubicBezTo>
                    <a:pt x="3" y="27"/>
                    <a:pt x="5" y="29"/>
                    <a:pt x="8" y="31"/>
                  </a:cubicBezTo>
                  <a:cubicBezTo>
                    <a:pt x="11" y="32"/>
                    <a:pt x="14" y="32"/>
                    <a:pt x="17" y="32"/>
                  </a:cubicBezTo>
                  <a:cubicBezTo>
                    <a:pt x="22" y="32"/>
                    <a:pt x="26" y="31"/>
                    <a:pt x="29" y="28"/>
                  </a:cubicBezTo>
                  <a:cubicBezTo>
                    <a:pt x="32" y="25"/>
                    <a:pt x="34" y="21"/>
                    <a:pt x="34" y="16"/>
                  </a:cubicBezTo>
                  <a:cubicBezTo>
                    <a:pt x="34" y="11"/>
                    <a:pt x="32" y="7"/>
                    <a:pt x="29" y="4"/>
                  </a:cubicBezTo>
                  <a:close/>
                  <a:moveTo>
                    <a:pt x="24" y="20"/>
                  </a:moveTo>
                  <a:lnTo>
                    <a:pt x="24" y="20"/>
                  </a:lnTo>
                  <a:cubicBezTo>
                    <a:pt x="24" y="21"/>
                    <a:pt x="23" y="22"/>
                    <a:pt x="22" y="23"/>
                  </a:cubicBezTo>
                  <a:cubicBezTo>
                    <a:pt x="22" y="24"/>
                    <a:pt x="21" y="25"/>
                    <a:pt x="20" y="25"/>
                  </a:cubicBezTo>
                  <a:cubicBezTo>
                    <a:pt x="19" y="25"/>
                    <a:pt x="18" y="26"/>
                    <a:pt x="17" y="26"/>
                  </a:cubicBezTo>
                  <a:cubicBezTo>
                    <a:pt x="15" y="26"/>
                    <a:pt x="13" y="25"/>
                    <a:pt x="11" y="23"/>
                  </a:cubicBezTo>
                  <a:cubicBezTo>
                    <a:pt x="10" y="22"/>
                    <a:pt x="10" y="21"/>
                    <a:pt x="9" y="20"/>
                  </a:cubicBezTo>
                  <a:cubicBezTo>
                    <a:pt x="9" y="19"/>
                    <a:pt x="9" y="18"/>
                    <a:pt x="9" y="16"/>
                  </a:cubicBezTo>
                  <a:cubicBezTo>
                    <a:pt x="9" y="14"/>
                    <a:pt x="9" y="13"/>
                    <a:pt x="9" y="12"/>
                  </a:cubicBezTo>
                  <a:cubicBezTo>
                    <a:pt x="10" y="11"/>
                    <a:pt x="10" y="10"/>
                    <a:pt x="11" y="9"/>
                  </a:cubicBezTo>
                  <a:cubicBezTo>
                    <a:pt x="13" y="7"/>
                    <a:pt x="15" y="6"/>
                    <a:pt x="17" y="6"/>
                  </a:cubicBezTo>
                  <a:cubicBezTo>
                    <a:pt x="18" y="6"/>
                    <a:pt x="19" y="7"/>
                    <a:pt x="20" y="7"/>
                  </a:cubicBezTo>
                  <a:cubicBezTo>
                    <a:pt x="21" y="7"/>
                    <a:pt x="22" y="8"/>
                    <a:pt x="22" y="9"/>
                  </a:cubicBezTo>
                  <a:cubicBezTo>
                    <a:pt x="23" y="10"/>
                    <a:pt x="24" y="11"/>
                    <a:pt x="24" y="12"/>
                  </a:cubicBezTo>
                  <a:cubicBezTo>
                    <a:pt x="25" y="13"/>
                    <a:pt x="25" y="14"/>
                    <a:pt x="25" y="16"/>
                  </a:cubicBezTo>
                  <a:cubicBezTo>
                    <a:pt x="25" y="18"/>
                    <a:pt x="25" y="19"/>
                    <a:pt x="24" y="2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84" name="Freeform 1035"/>
            <p:cNvSpPr>
              <a:spLocks/>
            </p:cNvSpPr>
            <p:nvPr/>
          </p:nvSpPr>
          <p:spPr bwMode="auto">
            <a:xfrm>
              <a:off x="8624888" y="5591175"/>
              <a:ext cx="7938" cy="11113"/>
            </a:xfrm>
            <a:custGeom>
              <a:avLst/>
              <a:gdLst>
                <a:gd name="T0" fmla="*/ 0 w 22"/>
                <a:gd name="T1" fmla="*/ 32 h 32"/>
                <a:gd name="T2" fmla="*/ 9 w 22"/>
                <a:gd name="T3" fmla="*/ 32 h 32"/>
                <a:gd name="T4" fmla="*/ 9 w 22"/>
                <a:gd name="T5" fmla="*/ 7 h 32"/>
                <a:gd name="T6" fmla="*/ 22 w 22"/>
                <a:gd name="T7" fmla="*/ 7 h 32"/>
                <a:gd name="T8" fmla="*/ 22 w 22"/>
                <a:gd name="T9" fmla="*/ 0 h 32"/>
                <a:gd name="T10" fmla="*/ 0 w 22"/>
                <a:gd name="T11" fmla="*/ 0 h 32"/>
                <a:gd name="T12" fmla="*/ 0 w 22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32">
                  <a:moveTo>
                    <a:pt x="0" y="32"/>
                  </a:moveTo>
                  <a:lnTo>
                    <a:pt x="9" y="32"/>
                  </a:lnTo>
                  <a:lnTo>
                    <a:pt x="9" y="7"/>
                  </a:lnTo>
                  <a:lnTo>
                    <a:pt x="22" y="7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85" name="Freeform 1036"/>
            <p:cNvSpPr>
              <a:spLocks noEditPoints="1"/>
            </p:cNvSpPr>
            <p:nvPr/>
          </p:nvSpPr>
          <p:spPr bwMode="auto">
            <a:xfrm>
              <a:off x="8634413" y="5591175"/>
              <a:ext cx="12700" cy="11113"/>
            </a:xfrm>
            <a:custGeom>
              <a:avLst/>
              <a:gdLst>
                <a:gd name="T0" fmla="*/ 2 w 34"/>
                <a:gd name="T1" fmla="*/ 25 h 32"/>
                <a:gd name="T2" fmla="*/ 8 w 34"/>
                <a:gd name="T3" fmla="*/ 31 h 32"/>
                <a:gd name="T4" fmla="*/ 17 w 34"/>
                <a:gd name="T5" fmla="*/ 32 h 32"/>
                <a:gd name="T6" fmla="*/ 29 w 34"/>
                <a:gd name="T7" fmla="*/ 28 h 32"/>
                <a:gd name="T8" fmla="*/ 34 w 34"/>
                <a:gd name="T9" fmla="*/ 16 h 32"/>
                <a:gd name="T10" fmla="*/ 32 w 34"/>
                <a:gd name="T11" fmla="*/ 9 h 32"/>
                <a:gd name="T12" fmla="*/ 29 w 34"/>
                <a:gd name="T13" fmla="*/ 4 h 32"/>
                <a:gd name="T14" fmla="*/ 23 w 34"/>
                <a:gd name="T15" fmla="*/ 1 h 32"/>
                <a:gd name="T16" fmla="*/ 17 w 34"/>
                <a:gd name="T17" fmla="*/ 0 h 32"/>
                <a:gd name="T18" fmla="*/ 8 w 34"/>
                <a:gd name="T19" fmla="*/ 2 h 32"/>
                <a:gd name="T20" fmla="*/ 2 w 34"/>
                <a:gd name="T21" fmla="*/ 8 h 32"/>
                <a:gd name="T22" fmla="*/ 0 w 34"/>
                <a:gd name="T23" fmla="*/ 16 h 32"/>
                <a:gd name="T24" fmla="*/ 2 w 34"/>
                <a:gd name="T25" fmla="*/ 25 h 32"/>
                <a:gd name="T26" fmla="*/ 11 w 34"/>
                <a:gd name="T27" fmla="*/ 9 h 32"/>
                <a:gd name="T28" fmla="*/ 11 w 34"/>
                <a:gd name="T29" fmla="*/ 9 h 32"/>
                <a:gd name="T30" fmla="*/ 17 w 34"/>
                <a:gd name="T31" fmla="*/ 6 h 32"/>
                <a:gd name="T32" fmla="*/ 22 w 34"/>
                <a:gd name="T33" fmla="*/ 9 h 32"/>
                <a:gd name="T34" fmla="*/ 25 w 34"/>
                <a:gd name="T35" fmla="*/ 16 h 32"/>
                <a:gd name="T36" fmla="*/ 22 w 34"/>
                <a:gd name="T37" fmla="*/ 23 h 32"/>
                <a:gd name="T38" fmla="*/ 17 w 34"/>
                <a:gd name="T39" fmla="*/ 26 h 32"/>
                <a:gd name="T40" fmla="*/ 11 w 34"/>
                <a:gd name="T41" fmla="*/ 23 h 32"/>
                <a:gd name="T42" fmla="*/ 9 w 34"/>
                <a:gd name="T43" fmla="*/ 16 h 32"/>
                <a:gd name="T44" fmla="*/ 11 w 34"/>
                <a:gd name="T45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" h="32">
                  <a:moveTo>
                    <a:pt x="2" y="25"/>
                  </a:moveTo>
                  <a:cubicBezTo>
                    <a:pt x="3" y="27"/>
                    <a:pt x="5" y="29"/>
                    <a:pt x="8" y="31"/>
                  </a:cubicBezTo>
                  <a:cubicBezTo>
                    <a:pt x="11" y="32"/>
                    <a:pt x="14" y="32"/>
                    <a:pt x="17" y="32"/>
                  </a:cubicBezTo>
                  <a:cubicBezTo>
                    <a:pt x="22" y="32"/>
                    <a:pt x="26" y="31"/>
                    <a:pt x="29" y="28"/>
                  </a:cubicBezTo>
                  <a:cubicBezTo>
                    <a:pt x="32" y="25"/>
                    <a:pt x="34" y="21"/>
                    <a:pt x="34" y="16"/>
                  </a:cubicBezTo>
                  <a:cubicBezTo>
                    <a:pt x="34" y="14"/>
                    <a:pt x="33" y="11"/>
                    <a:pt x="32" y="9"/>
                  </a:cubicBezTo>
                  <a:cubicBezTo>
                    <a:pt x="32" y="7"/>
                    <a:pt x="30" y="6"/>
                    <a:pt x="29" y="4"/>
                  </a:cubicBezTo>
                  <a:cubicBezTo>
                    <a:pt x="27" y="3"/>
                    <a:pt x="25" y="1"/>
                    <a:pt x="23" y="1"/>
                  </a:cubicBezTo>
                  <a:cubicBezTo>
                    <a:pt x="21" y="0"/>
                    <a:pt x="19" y="0"/>
                    <a:pt x="17" y="0"/>
                  </a:cubicBezTo>
                  <a:cubicBezTo>
                    <a:pt x="13" y="0"/>
                    <a:pt x="11" y="0"/>
                    <a:pt x="8" y="2"/>
                  </a:cubicBezTo>
                  <a:cubicBezTo>
                    <a:pt x="5" y="3"/>
                    <a:pt x="3" y="5"/>
                    <a:pt x="2" y="8"/>
                  </a:cubicBezTo>
                  <a:cubicBezTo>
                    <a:pt x="1" y="10"/>
                    <a:pt x="0" y="13"/>
                    <a:pt x="0" y="16"/>
                  </a:cubicBezTo>
                  <a:cubicBezTo>
                    <a:pt x="0" y="19"/>
                    <a:pt x="1" y="22"/>
                    <a:pt x="2" y="25"/>
                  </a:cubicBezTo>
                  <a:close/>
                  <a:moveTo>
                    <a:pt x="11" y="9"/>
                  </a:moveTo>
                  <a:lnTo>
                    <a:pt x="11" y="9"/>
                  </a:lnTo>
                  <a:cubicBezTo>
                    <a:pt x="13" y="7"/>
                    <a:pt x="14" y="6"/>
                    <a:pt x="17" y="6"/>
                  </a:cubicBezTo>
                  <a:cubicBezTo>
                    <a:pt x="19" y="6"/>
                    <a:pt x="21" y="7"/>
                    <a:pt x="22" y="9"/>
                  </a:cubicBezTo>
                  <a:cubicBezTo>
                    <a:pt x="24" y="10"/>
                    <a:pt x="25" y="13"/>
                    <a:pt x="25" y="16"/>
                  </a:cubicBezTo>
                  <a:cubicBezTo>
                    <a:pt x="25" y="19"/>
                    <a:pt x="24" y="22"/>
                    <a:pt x="22" y="23"/>
                  </a:cubicBezTo>
                  <a:cubicBezTo>
                    <a:pt x="21" y="25"/>
                    <a:pt x="19" y="26"/>
                    <a:pt x="17" y="26"/>
                  </a:cubicBezTo>
                  <a:cubicBezTo>
                    <a:pt x="14" y="26"/>
                    <a:pt x="13" y="25"/>
                    <a:pt x="11" y="23"/>
                  </a:cubicBezTo>
                  <a:cubicBezTo>
                    <a:pt x="9" y="22"/>
                    <a:pt x="9" y="19"/>
                    <a:pt x="9" y="16"/>
                  </a:cubicBezTo>
                  <a:cubicBezTo>
                    <a:pt x="9" y="13"/>
                    <a:pt x="9" y="10"/>
                    <a:pt x="11" y="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86" name="Freeform 1037"/>
            <p:cNvSpPr>
              <a:spLocks noEditPoints="1"/>
            </p:cNvSpPr>
            <p:nvPr/>
          </p:nvSpPr>
          <p:spPr bwMode="auto">
            <a:xfrm>
              <a:off x="8447088" y="5616575"/>
              <a:ext cx="12700" cy="12700"/>
            </a:xfrm>
            <a:custGeom>
              <a:avLst/>
              <a:gdLst>
                <a:gd name="T0" fmla="*/ 31 w 32"/>
                <a:gd name="T1" fmla="*/ 8 h 32"/>
                <a:gd name="T2" fmla="*/ 28 w 32"/>
                <a:gd name="T3" fmla="*/ 2 h 32"/>
                <a:gd name="T4" fmla="*/ 19 w 32"/>
                <a:gd name="T5" fmla="*/ 0 h 32"/>
                <a:gd name="T6" fmla="*/ 0 w 32"/>
                <a:gd name="T7" fmla="*/ 0 h 32"/>
                <a:gd name="T8" fmla="*/ 0 w 32"/>
                <a:gd name="T9" fmla="*/ 32 h 32"/>
                <a:gd name="T10" fmla="*/ 21 w 32"/>
                <a:gd name="T11" fmla="*/ 32 h 32"/>
                <a:gd name="T12" fmla="*/ 29 w 32"/>
                <a:gd name="T13" fmla="*/ 29 h 32"/>
                <a:gd name="T14" fmla="*/ 32 w 32"/>
                <a:gd name="T15" fmla="*/ 23 h 32"/>
                <a:gd name="T16" fmla="*/ 30 w 32"/>
                <a:gd name="T17" fmla="*/ 19 h 32"/>
                <a:gd name="T18" fmla="*/ 25 w 32"/>
                <a:gd name="T19" fmla="*/ 16 h 32"/>
                <a:gd name="T20" fmla="*/ 29 w 32"/>
                <a:gd name="T21" fmla="*/ 13 h 32"/>
                <a:gd name="T22" fmla="*/ 31 w 32"/>
                <a:gd name="T23" fmla="*/ 8 h 32"/>
                <a:gd name="T24" fmla="*/ 9 w 32"/>
                <a:gd name="T25" fmla="*/ 6 h 32"/>
                <a:gd name="T26" fmla="*/ 9 w 32"/>
                <a:gd name="T27" fmla="*/ 6 h 32"/>
                <a:gd name="T28" fmla="*/ 14 w 32"/>
                <a:gd name="T29" fmla="*/ 6 h 32"/>
                <a:gd name="T30" fmla="*/ 20 w 32"/>
                <a:gd name="T31" fmla="*/ 6 h 32"/>
                <a:gd name="T32" fmla="*/ 22 w 32"/>
                <a:gd name="T33" fmla="*/ 9 h 32"/>
                <a:gd name="T34" fmla="*/ 20 w 32"/>
                <a:gd name="T35" fmla="*/ 12 h 32"/>
                <a:gd name="T36" fmla="*/ 14 w 32"/>
                <a:gd name="T37" fmla="*/ 13 h 32"/>
                <a:gd name="T38" fmla="*/ 9 w 32"/>
                <a:gd name="T39" fmla="*/ 13 h 32"/>
                <a:gd name="T40" fmla="*/ 9 w 32"/>
                <a:gd name="T41" fmla="*/ 6 h 32"/>
                <a:gd name="T42" fmla="*/ 21 w 32"/>
                <a:gd name="T43" fmla="*/ 26 h 32"/>
                <a:gd name="T44" fmla="*/ 21 w 32"/>
                <a:gd name="T45" fmla="*/ 26 h 32"/>
                <a:gd name="T46" fmla="*/ 16 w 32"/>
                <a:gd name="T47" fmla="*/ 26 h 32"/>
                <a:gd name="T48" fmla="*/ 9 w 32"/>
                <a:gd name="T49" fmla="*/ 26 h 32"/>
                <a:gd name="T50" fmla="*/ 9 w 32"/>
                <a:gd name="T51" fmla="*/ 18 h 32"/>
                <a:gd name="T52" fmla="*/ 13 w 32"/>
                <a:gd name="T53" fmla="*/ 18 h 32"/>
                <a:gd name="T54" fmla="*/ 21 w 32"/>
                <a:gd name="T55" fmla="*/ 19 h 32"/>
                <a:gd name="T56" fmla="*/ 23 w 32"/>
                <a:gd name="T57" fmla="*/ 22 h 32"/>
                <a:gd name="T58" fmla="*/ 21 w 32"/>
                <a:gd name="T59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2" h="32">
                  <a:moveTo>
                    <a:pt x="31" y="8"/>
                  </a:moveTo>
                  <a:cubicBezTo>
                    <a:pt x="31" y="6"/>
                    <a:pt x="30" y="4"/>
                    <a:pt x="28" y="2"/>
                  </a:cubicBezTo>
                  <a:cubicBezTo>
                    <a:pt x="26" y="1"/>
                    <a:pt x="23" y="0"/>
                    <a:pt x="19" y="0"/>
                  </a:cubicBezTo>
                  <a:lnTo>
                    <a:pt x="0" y="0"/>
                  </a:lnTo>
                  <a:lnTo>
                    <a:pt x="0" y="32"/>
                  </a:lnTo>
                  <a:lnTo>
                    <a:pt x="21" y="32"/>
                  </a:lnTo>
                  <a:cubicBezTo>
                    <a:pt x="24" y="32"/>
                    <a:pt x="27" y="31"/>
                    <a:pt x="29" y="29"/>
                  </a:cubicBezTo>
                  <a:cubicBezTo>
                    <a:pt x="31" y="28"/>
                    <a:pt x="32" y="26"/>
                    <a:pt x="32" y="23"/>
                  </a:cubicBezTo>
                  <a:cubicBezTo>
                    <a:pt x="32" y="22"/>
                    <a:pt x="31" y="20"/>
                    <a:pt x="30" y="19"/>
                  </a:cubicBezTo>
                  <a:cubicBezTo>
                    <a:pt x="29" y="17"/>
                    <a:pt x="27" y="16"/>
                    <a:pt x="25" y="16"/>
                  </a:cubicBezTo>
                  <a:cubicBezTo>
                    <a:pt x="27" y="15"/>
                    <a:pt x="28" y="14"/>
                    <a:pt x="29" y="13"/>
                  </a:cubicBezTo>
                  <a:cubicBezTo>
                    <a:pt x="30" y="12"/>
                    <a:pt x="31" y="10"/>
                    <a:pt x="31" y="8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lnTo>
                    <a:pt x="14" y="6"/>
                  </a:lnTo>
                  <a:cubicBezTo>
                    <a:pt x="17" y="6"/>
                    <a:pt x="19" y="6"/>
                    <a:pt x="20" y="6"/>
                  </a:cubicBezTo>
                  <a:cubicBezTo>
                    <a:pt x="22" y="7"/>
                    <a:pt x="22" y="8"/>
                    <a:pt x="22" y="9"/>
                  </a:cubicBezTo>
                  <a:cubicBezTo>
                    <a:pt x="22" y="11"/>
                    <a:pt x="22" y="12"/>
                    <a:pt x="20" y="12"/>
                  </a:cubicBezTo>
                  <a:cubicBezTo>
                    <a:pt x="19" y="13"/>
                    <a:pt x="17" y="13"/>
                    <a:pt x="14" y="13"/>
                  </a:cubicBezTo>
                  <a:lnTo>
                    <a:pt x="9" y="13"/>
                  </a:lnTo>
                  <a:lnTo>
                    <a:pt x="9" y="6"/>
                  </a:lnTo>
                  <a:close/>
                  <a:moveTo>
                    <a:pt x="21" y="26"/>
                  </a:moveTo>
                  <a:lnTo>
                    <a:pt x="21" y="26"/>
                  </a:lnTo>
                  <a:cubicBezTo>
                    <a:pt x="20" y="26"/>
                    <a:pt x="18" y="26"/>
                    <a:pt x="16" y="26"/>
                  </a:cubicBezTo>
                  <a:lnTo>
                    <a:pt x="9" y="26"/>
                  </a:lnTo>
                  <a:lnTo>
                    <a:pt x="9" y="18"/>
                  </a:lnTo>
                  <a:lnTo>
                    <a:pt x="13" y="18"/>
                  </a:lnTo>
                  <a:cubicBezTo>
                    <a:pt x="17" y="18"/>
                    <a:pt x="20" y="19"/>
                    <a:pt x="21" y="19"/>
                  </a:cubicBezTo>
                  <a:cubicBezTo>
                    <a:pt x="22" y="20"/>
                    <a:pt x="23" y="21"/>
                    <a:pt x="23" y="22"/>
                  </a:cubicBezTo>
                  <a:cubicBezTo>
                    <a:pt x="23" y="24"/>
                    <a:pt x="22" y="25"/>
                    <a:pt x="21" y="26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87" name="Freeform 1038"/>
            <p:cNvSpPr>
              <a:spLocks noEditPoints="1"/>
            </p:cNvSpPr>
            <p:nvPr/>
          </p:nvSpPr>
          <p:spPr bwMode="auto">
            <a:xfrm>
              <a:off x="8461375" y="5616575"/>
              <a:ext cx="11113" cy="12700"/>
            </a:xfrm>
            <a:custGeom>
              <a:avLst/>
              <a:gdLst>
                <a:gd name="T0" fmla="*/ 17 w 34"/>
                <a:gd name="T1" fmla="*/ 0 h 33"/>
                <a:gd name="T2" fmla="*/ 8 w 34"/>
                <a:gd name="T3" fmla="*/ 3 h 33"/>
                <a:gd name="T4" fmla="*/ 2 w 34"/>
                <a:gd name="T5" fmla="*/ 8 h 33"/>
                <a:gd name="T6" fmla="*/ 0 w 34"/>
                <a:gd name="T7" fmla="*/ 17 h 33"/>
                <a:gd name="T8" fmla="*/ 2 w 34"/>
                <a:gd name="T9" fmla="*/ 26 h 33"/>
                <a:gd name="T10" fmla="*/ 8 w 34"/>
                <a:gd name="T11" fmla="*/ 31 h 33"/>
                <a:gd name="T12" fmla="*/ 17 w 34"/>
                <a:gd name="T13" fmla="*/ 33 h 33"/>
                <a:gd name="T14" fmla="*/ 29 w 34"/>
                <a:gd name="T15" fmla="*/ 29 h 33"/>
                <a:gd name="T16" fmla="*/ 34 w 34"/>
                <a:gd name="T17" fmla="*/ 17 h 33"/>
                <a:gd name="T18" fmla="*/ 29 w 34"/>
                <a:gd name="T19" fmla="*/ 5 h 33"/>
                <a:gd name="T20" fmla="*/ 17 w 34"/>
                <a:gd name="T21" fmla="*/ 0 h 33"/>
                <a:gd name="T22" fmla="*/ 23 w 34"/>
                <a:gd name="T23" fmla="*/ 24 h 33"/>
                <a:gd name="T24" fmla="*/ 23 w 34"/>
                <a:gd name="T25" fmla="*/ 24 h 33"/>
                <a:gd name="T26" fmla="*/ 17 w 34"/>
                <a:gd name="T27" fmla="*/ 27 h 33"/>
                <a:gd name="T28" fmla="*/ 11 w 34"/>
                <a:gd name="T29" fmla="*/ 24 h 33"/>
                <a:gd name="T30" fmla="*/ 9 w 34"/>
                <a:gd name="T31" fmla="*/ 17 h 33"/>
                <a:gd name="T32" fmla="*/ 11 w 34"/>
                <a:gd name="T33" fmla="*/ 10 h 33"/>
                <a:gd name="T34" fmla="*/ 17 w 34"/>
                <a:gd name="T35" fmla="*/ 7 h 33"/>
                <a:gd name="T36" fmla="*/ 23 w 34"/>
                <a:gd name="T37" fmla="*/ 10 h 33"/>
                <a:gd name="T38" fmla="*/ 25 w 34"/>
                <a:gd name="T39" fmla="*/ 17 h 33"/>
                <a:gd name="T40" fmla="*/ 23 w 34"/>
                <a:gd name="T41" fmla="*/ 2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3">
                  <a:moveTo>
                    <a:pt x="17" y="0"/>
                  </a:moveTo>
                  <a:cubicBezTo>
                    <a:pt x="14" y="0"/>
                    <a:pt x="11" y="1"/>
                    <a:pt x="8" y="3"/>
                  </a:cubicBezTo>
                  <a:cubicBezTo>
                    <a:pt x="6" y="4"/>
                    <a:pt x="4" y="6"/>
                    <a:pt x="2" y="8"/>
                  </a:cubicBezTo>
                  <a:cubicBezTo>
                    <a:pt x="1" y="11"/>
                    <a:pt x="0" y="14"/>
                    <a:pt x="0" y="17"/>
                  </a:cubicBezTo>
                  <a:cubicBezTo>
                    <a:pt x="0" y="20"/>
                    <a:pt x="1" y="23"/>
                    <a:pt x="2" y="26"/>
                  </a:cubicBezTo>
                  <a:cubicBezTo>
                    <a:pt x="4" y="28"/>
                    <a:pt x="6" y="30"/>
                    <a:pt x="8" y="31"/>
                  </a:cubicBezTo>
                  <a:cubicBezTo>
                    <a:pt x="11" y="33"/>
                    <a:pt x="14" y="33"/>
                    <a:pt x="17" y="33"/>
                  </a:cubicBezTo>
                  <a:cubicBezTo>
                    <a:pt x="22" y="33"/>
                    <a:pt x="26" y="32"/>
                    <a:pt x="29" y="29"/>
                  </a:cubicBezTo>
                  <a:cubicBezTo>
                    <a:pt x="32" y="26"/>
                    <a:pt x="34" y="22"/>
                    <a:pt x="34" y="17"/>
                  </a:cubicBezTo>
                  <a:cubicBezTo>
                    <a:pt x="34" y="12"/>
                    <a:pt x="32" y="8"/>
                    <a:pt x="29" y="5"/>
                  </a:cubicBezTo>
                  <a:cubicBezTo>
                    <a:pt x="26" y="2"/>
                    <a:pt x="22" y="0"/>
                    <a:pt x="17" y="0"/>
                  </a:cubicBezTo>
                  <a:close/>
                  <a:moveTo>
                    <a:pt x="23" y="24"/>
                  </a:moveTo>
                  <a:lnTo>
                    <a:pt x="23" y="24"/>
                  </a:lnTo>
                  <a:cubicBezTo>
                    <a:pt x="21" y="26"/>
                    <a:pt x="19" y="27"/>
                    <a:pt x="17" y="27"/>
                  </a:cubicBezTo>
                  <a:cubicBezTo>
                    <a:pt x="15" y="27"/>
                    <a:pt x="13" y="26"/>
                    <a:pt x="11" y="24"/>
                  </a:cubicBezTo>
                  <a:cubicBezTo>
                    <a:pt x="10" y="23"/>
                    <a:pt x="9" y="20"/>
                    <a:pt x="9" y="17"/>
                  </a:cubicBezTo>
                  <a:cubicBezTo>
                    <a:pt x="9" y="14"/>
                    <a:pt x="10" y="11"/>
                    <a:pt x="11" y="10"/>
                  </a:cubicBezTo>
                  <a:cubicBezTo>
                    <a:pt x="13" y="8"/>
                    <a:pt x="15" y="7"/>
                    <a:pt x="17" y="7"/>
                  </a:cubicBezTo>
                  <a:cubicBezTo>
                    <a:pt x="19" y="7"/>
                    <a:pt x="21" y="8"/>
                    <a:pt x="23" y="10"/>
                  </a:cubicBezTo>
                  <a:cubicBezTo>
                    <a:pt x="24" y="11"/>
                    <a:pt x="25" y="14"/>
                    <a:pt x="25" y="17"/>
                  </a:cubicBezTo>
                  <a:cubicBezTo>
                    <a:pt x="25" y="20"/>
                    <a:pt x="24" y="23"/>
                    <a:pt x="23" y="2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88" name="Freeform 1039"/>
            <p:cNvSpPr>
              <a:spLocks/>
            </p:cNvSpPr>
            <p:nvPr/>
          </p:nvSpPr>
          <p:spPr bwMode="auto">
            <a:xfrm>
              <a:off x="8474075" y="5616575"/>
              <a:ext cx="9525" cy="12700"/>
            </a:xfrm>
            <a:custGeom>
              <a:avLst/>
              <a:gdLst>
                <a:gd name="T0" fmla="*/ 14 w 28"/>
                <a:gd name="T1" fmla="*/ 28 h 33"/>
                <a:gd name="T2" fmla="*/ 8 w 28"/>
                <a:gd name="T3" fmla="*/ 23 h 33"/>
                <a:gd name="T4" fmla="*/ 0 w 28"/>
                <a:gd name="T5" fmla="*/ 25 h 33"/>
                <a:gd name="T6" fmla="*/ 14 w 28"/>
                <a:gd name="T7" fmla="*/ 33 h 33"/>
                <a:gd name="T8" fmla="*/ 25 w 28"/>
                <a:gd name="T9" fmla="*/ 31 h 33"/>
                <a:gd name="T10" fmla="*/ 28 w 28"/>
                <a:gd name="T11" fmla="*/ 24 h 33"/>
                <a:gd name="T12" fmla="*/ 26 w 28"/>
                <a:gd name="T13" fmla="*/ 20 h 33"/>
                <a:gd name="T14" fmla="*/ 21 w 28"/>
                <a:gd name="T15" fmla="*/ 17 h 33"/>
                <a:gd name="T16" fmla="*/ 25 w 28"/>
                <a:gd name="T17" fmla="*/ 14 h 33"/>
                <a:gd name="T18" fmla="*/ 27 w 28"/>
                <a:gd name="T19" fmla="*/ 10 h 33"/>
                <a:gd name="T20" fmla="*/ 23 w 28"/>
                <a:gd name="T21" fmla="*/ 3 h 33"/>
                <a:gd name="T22" fmla="*/ 14 w 28"/>
                <a:gd name="T23" fmla="*/ 0 h 33"/>
                <a:gd name="T24" fmla="*/ 6 w 28"/>
                <a:gd name="T25" fmla="*/ 3 h 33"/>
                <a:gd name="T26" fmla="*/ 3 w 28"/>
                <a:gd name="T27" fmla="*/ 5 h 33"/>
                <a:gd name="T28" fmla="*/ 1 w 28"/>
                <a:gd name="T29" fmla="*/ 9 h 33"/>
                <a:gd name="T30" fmla="*/ 9 w 28"/>
                <a:gd name="T31" fmla="*/ 10 h 33"/>
                <a:gd name="T32" fmla="*/ 11 w 28"/>
                <a:gd name="T33" fmla="*/ 7 h 33"/>
                <a:gd name="T34" fmla="*/ 14 w 28"/>
                <a:gd name="T35" fmla="*/ 6 h 33"/>
                <a:gd name="T36" fmla="*/ 18 w 28"/>
                <a:gd name="T37" fmla="*/ 7 h 33"/>
                <a:gd name="T38" fmla="*/ 19 w 28"/>
                <a:gd name="T39" fmla="*/ 10 h 33"/>
                <a:gd name="T40" fmla="*/ 18 w 28"/>
                <a:gd name="T41" fmla="*/ 13 h 33"/>
                <a:gd name="T42" fmla="*/ 16 w 28"/>
                <a:gd name="T43" fmla="*/ 14 h 33"/>
                <a:gd name="T44" fmla="*/ 13 w 28"/>
                <a:gd name="T45" fmla="*/ 14 h 33"/>
                <a:gd name="T46" fmla="*/ 13 w 28"/>
                <a:gd name="T47" fmla="*/ 20 h 33"/>
                <a:gd name="T48" fmla="*/ 14 w 28"/>
                <a:gd name="T49" fmla="*/ 20 h 33"/>
                <a:gd name="T50" fmla="*/ 18 w 28"/>
                <a:gd name="T51" fmla="*/ 21 h 33"/>
                <a:gd name="T52" fmla="*/ 20 w 28"/>
                <a:gd name="T53" fmla="*/ 24 h 33"/>
                <a:gd name="T54" fmla="*/ 18 w 28"/>
                <a:gd name="T55" fmla="*/ 27 h 33"/>
                <a:gd name="T56" fmla="*/ 14 w 28"/>
                <a:gd name="T57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" h="33">
                  <a:moveTo>
                    <a:pt x="14" y="28"/>
                  </a:moveTo>
                  <a:cubicBezTo>
                    <a:pt x="11" y="28"/>
                    <a:pt x="9" y="26"/>
                    <a:pt x="8" y="23"/>
                  </a:cubicBezTo>
                  <a:lnTo>
                    <a:pt x="0" y="25"/>
                  </a:lnTo>
                  <a:cubicBezTo>
                    <a:pt x="2" y="31"/>
                    <a:pt x="6" y="33"/>
                    <a:pt x="14" y="33"/>
                  </a:cubicBezTo>
                  <a:cubicBezTo>
                    <a:pt x="19" y="33"/>
                    <a:pt x="22" y="33"/>
                    <a:pt x="25" y="31"/>
                  </a:cubicBezTo>
                  <a:cubicBezTo>
                    <a:pt x="27" y="29"/>
                    <a:pt x="28" y="27"/>
                    <a:pt x="28" y="24"/>
                  </a:cubicBezTo>
                  <a:cubicBezTo>
                    <a:pt x="28" y="23"/>
                    <a:pt x="28" y="21"/>
                    <a:pt x="26" y="20"/>
                  </a:cubicBezTo>
                  <a:cubicBezTo>
                    <a:pt x="25" y="18"/>
                    <a:pt x="23" y="17"/>
                    <a:pt x="21" y="17"/>
                  </a:cubicBezTo>
                  <a:cubicBezTo>
                    <a:pt x="23" y="16"/>
                    <a:pt x="24" y="15"/>
                    <a:pt x="25" y="14"/>
                  </a:cubicBezTo>
                  <a:cubicBezTo>
                    <a:pt x="26" y="13"/>
                    <a:pt x="27" y="11"/>
                    <a:pt x="27" y="10"/>
                  </a:cubicBezTo>
                  <a:cubicBezTo>
                    <a:pt x="27" y="7"/>
                    <a:pt x="26" y="5"/>
                    <a:pt x="23" y="3"/>
                  </a:cubicBezTo>
                  <a:cubicBezTo>
                    <a:pt x="21" y="1"/>
                    <a:pt x="18" y="0"/>
                    <a:pt x="14" y="0"/>
                  </a:cubicBezTo>
                  <a:cubicBezTo>
                    <a:pt x="11" y="0"/>
                    <a:pt x="8" y="1"/>
                    <a:pt x="6" y="3"/>
                  </a:cubicBezTo>
                  <a:cubicBezTo>
                    <a:pt x="5" y="3"/>
                    <a:pt x="4" y="4"/>
                    <a:pt x="3" y="5"/>
                  </a:cubicBezTo>
                  <a:cubicBezTo>
                    <a:pt x="2" y="6"/>
                    <a:pt x="2" y="7"/>
                    <a:pt x="1" y="9"/>
                  </a:cubicBezTo>
                  <a:lnTo>
                    <a:pt x="9" y="10"/>
                  </a:lnTo>
                  <a:cubicBezTo>
                    <a:pt x="9" y="9"/>
                    <a:pt x="10" y="7"/>
                    <a:pt x="11" y="7"/>
                  </a:cubicBezTo>
                  <a:cubicBezTo>
                    <a:pt x="12" y="6"/>
                    <a:pt x="13" y="6"/>
                    <a:pt x="14" y="6"/>
                  </a:cubicBezTo>
                  <a:cubicBezTo>
                    <a:pt x="16" y="6"/>
                    <a:pt x="17" y="7"/>
                    <a:pt x="18" y="7"/>
                  </a:cubicBezTo>
                  <a:cubicBezTo>
                    <a:pt x="18" y="8"/>
                    <a:pt x="19" y="9"/>
                    <a:pt x="19" y="10"/>
                  </a:cubicBezTo>
                  <a:cubicBezTo>
                    <a:pt x="19" y="11"/>
                    <a:pt x="18" y="12"/>
                    <a:pt x="18" y="13"/>
                  </a:cubicBezTo>
                  <a:cubicBezTo>
                    <a:pt x="17" y="13"/>
                    <a:pt x="16" y="14"/>
                    <a:pt x="16" y="14"/>
                  </a:cubicBezTo>
                  <a:cubicBezTo>
                    <a:pt x="15" y="14"/>
                    <a:pt x="14" y="14"/>
                    <a:pt x="13" y="14"/>
                  </a:cubicBezTo>
                  <a:lnTo>
                    <a:pt x="13" y="20"/>
                  </a:lnTo>
                  <a:lnTo>
                    <a:pt x="14" y="20"/>
                  </a:lnTo>
                  <a:cubicBezTo>
                    <a:pt x="16" y="20"/>
                    <a:pt x="17" y="20"/>
                    <a:pt x="18" y="21"/>
                  </a:cubicBezTo>
                  <a:cubicBezTo>
                    <a:pt x="19" y="22"/>
                    <a:pt x="20" y="23"/>
                    <a:pt x="20" y="24"/>
                  </a:cubicBezTo>
                  <a:cubicBezTo>
                    <a:pt x="20" y="25"/>
                    <a:pt x="19" y="26"/>
                    <a:pt x="18" y="27"/>
                  </a:cubicBezTo>
                  <a:cubicBezTo>
                    <a:pt x="17" y="27"/>
                    <a:pt x="16" y="28"/>
                    <a:pt x="14" y="28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89" name="Freeform 1040"/>
            <p:cNvSpPr>
              <a:spLocks noEditPoints="1"/>
            </p:cNvSpPr>
            <p:nvPr/>
          </p:nvSpPr>
          <p:spPr bwMode="auto">
            <a:xfrm>
              <a:off x="8485188" y="5616575"/>
              <a:ext cx="12700" cy="15875"/>
            </a:xfrm>
            <a:custGeom>
              <a:avLst/>
              <a:gdLst>
                <a:gd name="T0" fmla="*/ 9 w 39"/>
                <a:gd name="T1" fmla="*/ 0 h 40"/>
                <a:gd name="T2" fmla="*/ 8 w 39"/>
                <a:gd name="T3" fmla="*/ 17 h 40"/>
                <a:gd name="T4" fmla="*/ 4 w 39"/>
                <a:gd name="T5" fmla="*/ 25 h 40"/>
                <a:gd name="T6" fmla="*/ 0 w 39"/>
                <a:gd name="T7" fmla="*/ 25 h 40"/>
                <a:gd name="T8" fmla="*/ 0 w 39"/>
                <a:gd name="T9" fmla="*/ 40 h 40"/>
                <a:gd name="T10" fmla="*/ 7 w 39"/>
                <a:gd name="T11" fmla="*/ 40 h 40"/>
                <a:gd name="T12" fmla="*/ 7 w 39"/>
                <a:gd name="T13" fmla="*/ 32 h 40"/>
                <a:gd name="T14" fmla="*/ 32 w 39"/>
                <a:gd name="T15" fmla="*/ 32 h 40"/>
                <a:gd name="T16" fmla="*/ 32 w 39"/>
                <a:gd name="T17" fmla="*/ 40 h 40"/>
                <a:gd name="T18" fmla="*/ 39 w 39"/>
                <a:gd name="T19" fmla="*/ 40 h 40"/>
                <a:gd name="T20" fmla="*/ 39 w 39"/>
                <a:gd name="T21" fmla="*/ 25 h 40"/>
                <a:gd name="T22" fmla="*/ 36 w 39"/>
                <a:gd name="T23" fmla="*/ 25 h 40"/>
                <a:gd name="T24" fmla="*/ 36 w 39"/>
                <a:gd name="T25" fmla="*/ 0 h 40"/>
                <a:gd name="T26" fmla="*/ 9 w 39"/>
                <a:gd name="T27" fmla="*/ 0 h 40"/>
                <a:gd name="T28" fmla="*/ 27 w 39"/>
                <a:gd name="T29" fmla="*/ 25 h 40"/>
                <a:gd name="T30" fmla="*/ 27 w 39"/>
                <a:gd name="T31" fmla="*/ 25 h 40"/>
                <a:gd name="T32" fmla="*/ 12 w 39"/>
                <a:gd name="T33" fmla="*/ 25 h 40"/>
                <a:gd name="T34" fmla="*/ 17 w 39"/>
                <a:gd name="T35" fmla="*/ 7 h 40"/>
                <a:gd name="T36" fmla="*/ 27 w 39"/>
                <a:gd name="T37" fmla="*/ 7 h 40"/>
                <a:gd name="T38" fmla="*/ 27 w 39"/>
                <a:gd name="T39" fmla="*/ 2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" h="40">
                  <a:moveTo>
                    <a:pt x="9" y="0"/>
                  </a:moveTo>
                  <a:cubicBezTo>
                    <a:pt x="9" y="8"/>
                    <a:pt x="9" y="14"/>
                    <a:pt x="8" y="17"/>
                  </a:cubicBezTo>
                  <a:cubicBezTo>
                    <a:pt x="7" y="21"/>
                    <a:pt x="5" y="23"/>
                    <a:pt x="4" y="25"/>
                  </a:cubicBezTo>
                  <a:lnTo>
                    <a:pt x="0" y="25"/>
                  </a:lnTo>
                  <a:lnTo>
                    <a:pt x="0" y="40"/>
                  </a:lnTo>
                  <a:lnTo>
                    <a:pt x="7" y="40"/>
                  </a:lnTo>
                  <a:lnTo>
                    <a:pt x="7" y="32"/>
                  </a:lnTo>
                  <a:lnTo>
                    <a:pt x="32" y="32"/>
                  </a:lnTo>
                  <a:lnTo>
                    <a:pt x="32" y="40"/>
                  </a:lnTo>
                  <a:lnTo>
                    <a:pt x="39" y="40"/>
                  </a:lnTo>
                  <a:lnTo>
                    <a:pt x="39" y="25"/>
                  </a:lnTo>
                  <a:lnTo>
                    <a:pt x="36" y="25"/>
                  </a:lnTo>
                  <a:lnTo>
                    <a:pt x="36" y="0"/>
                  </a:lnTo>
                  <a:lnTo>
                    <a:pt x="9" y="0"/>
                  </a:lnTo>
                  <a:close/>
                  <a:moveTo>
                    <a:pt x="27" y="25"/>
                  </a:moveTo>
                  <a:lnTo>
                    <a:pt x="27" y="25"/>
                  </a:lnTo>
                  <a:lnTo>
                    <a:pt x="12" y="25"/>
                  </a:lnTo>
                  <a:cubicBezTo>
                    <a:pt x="15" y="22"/>
                    <a:pt x="16" y="16"/>
                    <a:pt x="17" y="7"/>
                  </a:cubicBezTo>
                  <a:lnTo>
                    <a:pt x="27" y="7"/>
                  </a:lnTo>
                  <a:lnTo>
                    <a:pt x="27" y="25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90" name="Freeform 1041"/>
            <p:cNvSpPr>
              <a:spLocks noEditPoints="1"/>
            </p:cNvSpPr>
            <p:nvPr/>
          </p:nvSpPr>
          <p:spPr bwMode="auto">
            <a:xfrm>
              <a:off x="8499475" y="5616575"/>
              <a:ext cx="11113" cy="12700"/>
            </a:xfrm>
            <a:custGeom>
              <a:avLst/>
              <a:gdLst>
                <a:gd name="T0" fmla="*/ 26 w 30"/>
                <a:gd name="T1" fmla="*/ 5 h 33"/>
                <a:gd name="T2" fmla="*/ 15 w 30"/>
                <a:gd name="T3" fmla="*/ 0 h 33"/>
                <a:gd name="T4" fmla="*/ 4 w 30"/>
                <a:gd name="T5" fmla="*/ 5 h 33"/>
                <a:gd name="T6" fmla="*/ 0 w 30"/>
                <a:gd name="T7" fmla="*/ 17 h 33"/>
                <a:gd name="T8" fmla="*/ 3 w 30"/>
                <a:gd name="T9" fmla="*/ 28 h 33"/>
                <a:gd name="T10" fmla="*/ 15 w 30"/>
                <a:gd name="T11" fmla="*/ 33 h 33"/>
                <a:gd name="T12" fmla="*/ 24 w 30"/>
                <a:gd name="T13" fmla="*/ 31 h 33"/>
                <a:gd name="T14" fmla="*/ 30 w 30"/>
                <a:gd name="T15" fmla="*/ 24 h 33"/>
                <a:gd name="T16" fmla="*/ 21 w 30"/>
                <a:gd name="T17" fmla="*/ 23 h 33"/>
                <a:gd name="T18" fmla="*/ 19 w 30"/>
                <a:gd name="T19" fmla="*/ 26 h 33"/>
                <a:gd name="T20" fmla="*/ 16 w 30"/>
                <a:gd name="T21" fmla="*/ 27 h 33"/>
                <a:gd name="T22" fmla="*/ 13 w 30"/>
                <a:gd name="T23" fmla="*/ 27 h 33"/>
                <a:gd name="T24" fmla="*/ 11 w 30"/>
                <a:gd name="T25" fmla="*/ 25 h 33"/>
                <a:gd name="T26" fmla="*/ 8 w 30"/>
                <a:gd name="T27" fmla="*/ 19 h 33"/>
                <a:gd name="T28" fmla="*/ 30 w 30"/>
                <a:gd name="T29" fmla="*/ 19 h 33"/>
                <a:gd name="T30" fmla="*/ 26 w 30"/>
                <a:gd name="T31" fmla="*/ 5 h 33"/>
                <a:gd name="T32" fmla="*/ 9 w 30"/>
                <a:gd name="T33" fmla="*/ 14 h 33"/>
                <a:gd name="T34" fmla="*/ 9 w 30"/>
                <a:gd name="T35" fmla="*/ 14 h 33"/>
                <a:gd name="T36" fmla="*/ 10 w 30"/>
                <a:gd name="T37" fmla="*/ 9 h 33"/>
                <a:gd name="T38" fmla="*/ 15 w 30"/>
                <a:gd name="T39" fmla="*/ 7 h 33"/>
                <a:gd name="T40" fmla="*/ 20 w 30"/>
                <a:gd name="T41" fmla="*/ 9 h 33"/>
                <a:gd name="T42" fmla="*/ 22 w 30"/>
                <a:gd name="T43" fmla="*/ 14 h 33"/>
                <a:gd name="T44" fmla="*/ 9 w 30"/>
                <a:gd name="T45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" h="33">
                  <a:moveTo>
                    <a:pt x="26" y="5"/>
                  </a:moveTo>
                  <a:cubicBezTo>
                    <a:pt x="23" y="2"/>
                    <a:pt x="19" y="0"/>
                    <a:pt x="15" y="0"/>
                  </a:cubicBezTo>
                  <a:cubicBezTo>
                    <a:pt x="10" y="0"/>
                    <a:pt x="7" y="2"/>
                    <a:pt x="4" y="5"/>
                  </a:cubicBezTo>
                  <a:cubicBezTo>
                    <a:pt x="1" y="8"/>
                    <a:pt x="0" y="12"/>
                    <a:pt x="0" y="17"/>
                  </a:cubicBezTo>
                  <a:cubicBezTo>
                    <a:pt x="0" y="22"/>
                    <a:pt x="1" y="25"/>
                    <a:pt x="3" y="28"/>
                  </a:cubicBezTo>
                  <a:cubicBezTo>
                    <a:pt x="6" y="32"/>
                    <a:pt x="10" y="33"/>
                    <a:pt x="15" y="33"/>
                  </a:cubicBezTo>
                  <a:cubicBezTo>
                    <a:pt x="19" y="33"/>
                    <a:pt x="22" y="33"/>
                    <a:pt x="24" y="31"/>
                  </a:cubicBezTo>
                  <a:cubicBezTo>
                    <a:pt x="27" y="29"/>
                    <a:pt x="29" y="27"/>
                    <a:pt x="30" y="24"/>
                  </a:cubicBezTo>
                  <a:lnTo>
                    <a:pt x="21" y="23"/>
                  </a:lnTo>
                  <a:cubicBezTo>
                    <a:pt x="21" y="24"/>
                    <a:pt x="20" y="25"/>
                    <a:pt x="19" y="26"/>
                  </a:cubicBezTo>
                  <a:cubicBezTo>
                    <a:pt x="18" y="27"/>
                    <a:pt x="17" y="27"/>
                    <a:pt x="16" y="27"/>
                  </a:cubicBezTo>
                  <a:cubicBezTo>
                    <a:pt x="15" y="27"/>
                    <a:pt x="14" y="27"/>
                    <a:pt x="13" y="27"/>
                  </a:cubicBezTo>
                  <a:cubicBezTo>
                    <a:pt x="12" y="26"/>
                    <a:pt x="11" y="26"/>
                    <a:pt x="11" y="25"/>
                  </a:cubicBezTo>
                  <a:cubicBezTo>
                    <a:pt x="9" y="24"/>
                    <a:pt x="9" y="22"/>
                    <a:pt x="8" y="19"/>
                  </a:cubicBezTo>
                  <a:lnTo>
                    <a:pt x="30" y="19"/>
                  </a:lnTo>
                  <a:cubicBezTo>
                    <a:pt x="30" y="13"/>
                    <a:pt x="29" y="8"/>
                    <a:pt x="26" y="5"/>
                  </a:cubicBezTo>
                  <a:close/>
                  <a:moveTo>
                    <a:pt x="9" y="14"/>
                  </a:moveTo>
                  <a:lnTo>
                    <a:pt x="9" y="14"/>
                  </a:lnTo>
                  <a:cubicBezTo>
                    <a:pt x="9" y="12"/>
                    <a:pt x="9" y="10"/>
                    <a:pt x="10" y="9"/>
                  </a:cubicBezTo>
                  <a:cubicBezTo>
                    <a:pt x="12" y="8"/>
                    <a:pt x="13" y="7"/>
                    <a:pt x="15" y="7"/>
                  </a:cubicBezTo>
                  <a:cubicBezTo>
                    <a:pt x="17" y="7"/>
                    <a:pt x="18" y="8"/>
                    <a:pt x="20" y="9"/>
                  </a:cubicBezTo>
                  <a:cubicBezTo>
                    <a:pt x="21" y="10"/>
                    <a:pt x="22" y="12"/>
                    <a:pt x="22" y="14"/>
                  </a:cubicBezTo>
                  <a:lnTo>
                    <a:pt x="9" y="14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91" name="Freeform 1042"/>
            <p:cNvSpPr>
              <a:spLocks/>
            </p:cNvSpPr>
            <p:nvPr/>
          </p:nvSpPr>
          <p:spPr bwMode="auto">
            <a:xfrm>
              <a:off x="8513763" y="5616575"/>
              <a:ext cx="9525" cy="12700"/>
            </a:xfrm>
            <a:custGeom>
              <a:avLst/>
              <a:gdLst>
                <a:gd name="T0" fmla="*/ 30 w 30"/>
                <a:gd name="T1" fmla="*/ 0 h 32"/>
                <a:gd name="T2" fmla="*/ 22 w 30"/>
                <a:gd name="T3" fmla="*/ 0 h 32"/>
                <a:gd name="T4" fmla="*/ 8 w 30"/>
                <a:gd name="T5" fmla="*/ 20 h 32"/>
                <a:gd name="T6" fmla="*/ 8 w 30"/>
                <a:gd name="T7" fmla="*/ 0 h 32"/>
                <a:gd name="T8" fmla="*/ 0 w 30"/>
                <a:gd name="T9" fmla="*/ 0 h 32"/>
                <a:gd name="T10" fmla="*/ 0 w 30"/>
                <a:gd name="T11" fmla="*/ 32 h 32"/>
                <a:gd name="T12" fmla="*/ 8 w 30"/>
                <a:gd name="T13" fmla="*/ 32 h 32"/>
                <a:gd name="T14" fmla="*/ 22 w 30"/>
                <a:gd name="T15" fmla="*/ 12 h 32"/>
                <a:gd name="T16" fmla="*/ 22 w 30"/>
                <a:gd name="T17" fmla="*/ 32 h 32"/>
                <a:gd name="T18" fmla="*/ 30 w 30"/>
                <a:gd name="T19" fmla="*/ 32 h 32"/>
                <a:gd name="T20" fmla="*/ 30 w 30"/>
                <a:gd name="T2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2">
                  <a:moveTo>
                    <a:pt x="30" y="0"/>
                  </a:moveTo>
                  <a:lnTo>
                    <a:pt x="22" y="0"/>
                  </a:lnTo>
                  <a:lnTo>
                    <a:pt x="8" y="2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8" y="32"/>
                  </a:lnTo>
                  <a:lnTo>
                    <a:pt x="22" y="12"/>
                  </a:lnTo>
                  <a:lnTo>
                    <a:pt x="22" y="32"/>
                  </a:lnTo>
                  <a:lnTo>
                    <a:pt x="30" y="32"/>
                  </a:lnTo>
                  <a:lnTo>
                    <a:pt x="30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92" name="Freeform 1043"/>
            <p:cNvSpPr>
              <a:spLocks/>
            </p:cNvSpPr>
            <p:nvPr/>
          </p:nvSpPr>
          <p:spPr bwMode="auto">
            <a:xfrm>
              <a:off x="8526463" y="5616575"/>
              <a:ext cx="11113" cy="12700"/>
            </a:xfrm>
            <a:custGeom>
              <a:avLst/>
              <a:gdLst>
                <a:gd name="T0" fmla="*/ 31 w 31"/>
                <a:gd name="T1" fmla="*/ 22 h 33"/>
                <a:gd name="T2" fmla="*/ 22 w 31"/>
                <a:gd name="T3" fmla="*/ 21 h 33"/>
                <a:gd name="T4" fmla="*/ 20 w 31"/>
                <a:gd name="T5" fmla="*/ 25 h 33"/>
                <a:gd name="T6" fmla="*/ 16 w 31"/>
                <a:gd name="T7" fmla="*/ 27 h 33"/>
                <a:gd name="T8" fmla="*/ 13 w 31"/>
                <a:gd name="T9" fmla="*/ 26 h 33"/>
                <a:gd name="T10" fmla="*/ 11 w 31"/>
                <a:gd name="T11" fmla="*/ 24 h 33"/>
                <a:gd name="T12" fmla="*/ 9 w 31"/>
                <a:gd name="T13" fmla="*/ 16 h 33"/>
                <a:gd name="T14" fmla="*/ 11 w 31"/>
                <a:gd name="T15" fmla="*/ 9 h 33"/>
                <a:gd name="T16" fmla="*/ 16 w 31"/>
                <a:gd name="T17" fmla="*/ 7 h 33"/>
                <a:gd name="T18" fmla="*/ 20 w 31"/>
                <a:gd name="T19" fmla="*/ 8 h 33"/>
                <a:gd name="T20" fmla="*/ 22 w 31"/>
                <a:gd name="T21" fmla="*/ 12 h 33"/>
                <a:gd name="T22" fmla="*/ 31 w 31"/>
                <a:gd name="T23" fmla="*/ 11 h 33"/>
                <a:gd name="T24" fmla="*/ 25 w 31"/>
                <a:gd name="T25" fmla="*/ 3 h 33"/>
                <a:gd name="T26" fmla="*/ 16 w 31"/>
                <a:gd name="T27" fmla="*/ 0 h 33"/>
                <a:gd name="T28" fmla="*/ 4 w 31"/>
                <a:gd name="T29" fmla="*/ 5 h 33"/>
                <a:gd name="T30" fmla="*/ 0 w 31"/>
                <a:gd name="T31" fmla="*/ 17 h 33"/>
                <a:gd name="T32" fmla="*/ 4 w 31"/>
                <a:gd name="T33" fmla="*/ 29 h 33"/>
                <a:gd name="T34" fmla="*/ 9 w 31"/>
                <a:gd name="T35" fmla="*/ 32 h 33"/>
                <a:gd name="T36" fmla="*/ 16 w 31"/>
                <a:gd name="T37" fmla="*/ 33 h 33"/>
                <a:gd name="T38" fmla="*/ 26 w 31"/>
                <a:gd name="T39" fmla="*/ 31 h 33"/>
                <a:gd name="T40" fmla="*/ 31 w 31"/>
                <a:gd name="T41" fmla="*/ 2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1" h="33">
                  <a:moveTo>
                    <a:pt x="31" y="22"/>
                  </a:moveTo>
                  <a:lnTo>
                    <a:pt x="22" y="21"/>
                  </a:lnTo>
                  <a:cubicBezTo>
                    <a:pt x="22" y="23"/>
                    <a:pt x="21" y="24"/>
                    <a:pt x="20" y="25"/>
                  </a:cubicBezTo>
                  <a:cubicBezTo>
                    <a:pt x="19" y="26"/>
                    <a:pt x="18" y="27"/>
                    <a:pt x="16" y="27"/>
                  </a:cubicBezTo>
                  <a:cubicBezTo>
                    <a:pt x="15" y="27"/>
                    <a:pt x="14" y="26"/>
                    <a:pt x="13" y="26"/>
                  </a:cubicBezTo>
                  <a:cubicBezTo>
                    <a:pt x="12" y="26"/>
                    <a:pt x="12" y="25"/>
                    <a:pt x="11" y="24"/>
                  </a:cubicBezTo>
                  <a:cubicBezTo>
                    <a:pt x="10" y="23"/>
                    <a:pt x="9" y="20"/>
                    <a:pt x="9" y="16"/>
                  </a:cubicBezTo>
                  <a:cubicBezTo>
                    <a:pt x="9" y="13"/>
                    <a:pt x="10" y="11"/>
                    <a:pt x="11" y="9"/>
                  </a:cubicBezTo>
                  <a:cubicBezTo>
                    <a:pt x="12" y="8"/>
                    <a:pt x="14" y="7"/>
                    <a:pt x="16" y="7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9"/>
                    <a:pt x="22" y="10"/>
                    <a:pt x="22" y="12"/>
                  </a:cubicBezTo>
                  <a:lnTo>
                    <a:pt x="31" y="11"/>
                  </a:lnTo>
                  <a:cubicBezTo>
                    <a:pt x="29" y="7"/>
                    <a:pt x="28" y="5"/>
                    <a:pt x="25" y="3"/>
                  </a:cubicBezTo>
                  <a:cubicBezTo>
                    <a:pt x="23" y="1"/>
                    <a:pt x="20" y="0"/>
                    <a:pt x="16" y="0"/>
                  </a:cubicBezTo>
                  <a:cubicBezTo>
                    <a:pt x="11" y="0"/>
                    <a:pt x="7" y="2"/>
                    <a:pt x="4" y="5"/>
                  </a:cubicBezTo>
                  <a:cubicBezTo>
                    <a:pt x="2" y="8"/>
                    <a:pt x="0" y="12"/>
                    <a:pt x="0" y="17"/>
                  </a:cubicBezTo>
                  <a:cubicBezTo>
                    <a:pt x="0" y="22"/>
                    <a:pt x="1" y="26"/>
                    <a:pt x="4" y="29"/>
                  </a:cubicBezTo>
                  <a:cubicBezTo>
                    <a:pt x="6" y="31"/>
                    <a:pt x="7" y="32"/>
                    <a:pt x="9" y="32"/>
                  </a:cubicBezTo>
                  <a:cubicBezTo>
                    <a:pt x="11" y="33"/>
                    <a:pt x="13" y="33"/>
                    <a:pt x="16" y="33"/>
                  </a:cubicBezTo>
                  <a:cubicBezTo>
                    <a:pt x="20" y="33"/>
                    <a:pt x="23" y="32"/>
                    <a:pt x="26" y="31"/>
                  </a:cubicBezTo>
                  <a:cubicBezTo>
                    <a:pt x="28" y="29"/>
                    <a:pt x="30" y="26"/>
                    <a:pt x="31" y="2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93" name="Freeform 1044"/>
            <p:cNvSpPr>
              <a:spLocks/>
            </p:cNvSpPr>
            <p:nvPr/>
          </p:nvSpPr>
          <p:spPr bwMode="auto">
            <a:xfrm>
              <a:off x="8539163" y="5616575"/>
              <a:ext cx="9525" cy="12700"/>
            </a:xfrm>
            <a:custGeom>
              <a:avLst/>
              <a:gdLst>
                <a:gd name="T0" fmla="*/ 19 w 30"/>
                <a:gd name="T1" fmla="*/ 32 h 32"/>
                <a:gd name="T2" fmla="*/ 19 w 30"/>
                <a:gd name="T3" fmla="*/ 7 h 32"/>
                <a:gd name="T4" fmla="*/ 30 w 30"/>
                <a:gd name="T5" fmla="*/ 7 h 32"/>
                <a:gd name="T6" fmla="*/ 30 w 30"/>
                <a:gd name="T7" fmla="*/ 0 h 32"/>
                <a:gd name="T8" fmla="*/ 0 w 30"/>
                <a:gd name="T9" fmla="*/ 0 h 32"/>
                <a:gd name="T10" fmla="*/ 0 w 30"/>
                <a:gd name="T11" fmla="*/ 7 h 32"/>
                <a:gd name="T12" fmla="*/ 11 w 30"/>
                <a:gd name="T13" fmla="*/ 7 h 32"/>
                <a:gd name="T14" fmla="*/ 11 w 30"/>
                <a:gd name="T15" fmla="*/ 32 h 32"/>
                <a:gd name="T16" fmla="*/ 19 w 30"/>
                <a:gd name="T1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2">
                  <a:moveTo>
                    <a:pt x="19" y="32"/>
                  </a:moveTo>
                  <a:lnTo>
                    <a:pt x="19" y="7"/>
                  </a:lnTo>
                  <a:lnTo>
                    <a:pt x="30" y="7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1" y="7"/>
                  </a:lnTo>
                  <a:lnTo>
                    <a:pt x="11" y="32"/>
                  </a:lnTo>
                  <a:lnTo>
                    <a:pt x="19" y="3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94" name="Freeform 1045"/>
            <p:cNvSpPr>
              <a:spLocks noEditPoints="1"/>
            </p:cNvSpPr>
            <p:nvPr/>
          </p:nvSpPr>
          <p:spPr bwMode="auto">
            <a:xfrm>
              <a:off x="8550275" y="5616575"/>
              <a:ext cx="12700" cy="12700"/>
            </a:xfrm>
            <a:custGeom>
              <a:avLst/>
              <a:gdLst>
                <a:gd name="T0" fmla="*/ 29 w 32"/>
                <a:gd name="T1" fmla="*/ 29 h 32"/>
                <a:gd name="T2" fmla="*/ 32 w 32"/>
                <a:gd name="T3" fmla="*/ 23 h 32"/>
                <a:gd name="T4" fmla="*/ 30 w 32"/>
                <a:gd name="T5" fmla="*/ 19 h 32"/>
                <a:gd name="T6" fmla="*/ 25 w 32"/>
                <a:gd name="T7" fmla="*/ 16 h 32"/>
                <a:gd name="T8" fmla="*/ 29 w 32"/>
                <a:gd name="T9" fmla="*/ 13 h 32"/>
                <a:gd name="T10" fmla="*/ 31 w 32"/>
                <a:gd name="T11" fmla="*/ 8 h 32"/>
                <a:gd name="T12" fmla="*/ 28 w 32"/>
                <a:gd name="T13" fmla="*/ 2 h 32"/>
                <a:gd name="T14" fmla="*/ 19 w 32"/>
                <a:gd name="T15" fmla="*/ 0 h 32"/>
                <a:gd name="T16" fmla="*/ 0 w 32"/>
                <a:gd name="T17" fmla="*/ 0 h 32"/>
                <a:gd name="T18" fmla="*/ 0 w 32"/>
                <a:gd name="T19" fmla="*/ 32 h 32"/>
                <a:gd name="T20" fmla="*/ 21 w 32"/>
                <a:gd name="T21" fmla="*/ 32 h 32"/>
                <a:gd name="T22" fmla="*/ 29 w 32"/>
                <a:gd name="T23" fmla="*/ 29 h 32"/>
                <a:gd name="T24" fmla="*/ 9 w 32"/>
                <a:gd name="T25" fmla="*/ 6 h 32"/>
                <a:gd name="T26" fmla="*/ 9 w 32"/>
                <a:gd name="T27" fmla="*/ 6 h 32"/>
                <a:gd name="T28" fmla="*/ 14 w 32"/>
                <a:gd name="T29" fmla="*/ 6 h 32"/>
                <a:gd name="T30" fmla="*/ 18 w 32"/>
                <a:gd name="T31" fmla="*/ 6 h 32"/>
                <a:gd name="T32" fmla="*/ 20 w 32"/>
                <a:gd name="T33" fmla="*/ 6 h 32"/>
                <a:gd name="T34" fmla="*/ 22 w 32"/>
                <a:gd name="T35" fmla="*/ 9 h 32"/>
                <a:gd name="T36" fmla="*/ 20 w 32"/>
                <a:gd name="T37" fmla="*/ 12 h 32"/>
                <a:gd name="T38" fmla="*/ 14 w 32"/>
                <a:gd name="T39" fmla="*/ 13 h 32"/>
                <a:gd name="T40" fmla="*/ 9 w 32"/>
                <a:gd name="T41" fmla="*/ 13 h 32"/>
                <a:gd name="T42" fmla="*/ 9 w 32"/>
                <a:gd name="T43" fmla="*/ 6 h 32"/>
                <a:gd name="T44" fmla="*/ 9 w 32"/>
                <a:gd name="T45" fmla="*/ 26 h 32"/>
                <a:gd name="T46" fmla="*/ 9 w 32"/>
                <a:gd name="T47" fmla="*/ 26 h 32"/>
                <a:gd name="T48" fmla="*/ 9 w 32"/>
                <a:gd name="T49" fmla="*/ 18 h 32"/>
                <a:gd name="T50" fmla="*/ 13 w 32"/>
                <a:gd name="T51" fmla="*/ 18 h 32"/>
                <a:gd name="T52" fmla="*/ 21 w 32"/>
                <a:gd name="T53" fmla="*/ 19 h 32"/>
                <a:gd name="T54" fmla="*/ 23 w 32"/>
                <a:gd name="T55" fmla="*/ 22 h 32"/>
                <a:gd name="T56" fmla="*/ 21 w 32"/>
                <a:gd name="T57" fmla="*/ 26 h 32"/>
                <a:gd name="T58" fmla="*/ 16 w 32"/>
                <a:gd name="T59" fmla="*/ 26 h 32"/>
                <a:gd name="T60" fmla="*/ 9 w 32"/>
                <a:gd name="T61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2">
                  <a:moveTo>
                    <a:pt x="29" y="29"/>
                  </a:moveTo>
                  <a:cubicBezTo>
                    <a:pt x="31" y="28"/>
                    <a:pt x="32" y="26"/>
                    <a:pt x="32" y="23"/>
                  </a:cubicBezTo>
                  <a:cubicBezTo>
                    <a:pt x="32" y="22"/>
                    <a:pt x="31" y="20"/>
                    <a:pt x="30" y="19"/>
                  </a:cubicBezTo>
                  <a:cubicBezTo>
                    <a:pt x="29" y="17"/>
                    <a:pt x="27" y="16"/>
                    <a:pt x="25" y="16"/>
                  </a:cubicBezTo>
                  <a:cubicBezTo>
                    <a:pt x="27" y="15"/>
                    <a:pt x="28" y="14"/>
                    <a:pt x="29" y="13"/>
                  </a:cubicBezTo>
                  <a:cubicBezTo>
                    <a:pt x="30" y="12"/>
                    <a:pt x="31" y="10"/>
                    <a:pt x="31" y="8"/>
                  </a:cubicBezTo>
                  <a:cubicBezTo>
                    <a:pt x="31" y="6"/>
                    <a:pt x="30" y="4"/>
                    <a:pt x="28" y="2"/>
                  </a:cubicBezTo>
                  <a:cubicBezTo>
                    <a:pt x="26" y="1"/>
                    <a:pt x="23" y="0"/>
                    <a:pt x="19" y="0"/>
                  </a:cubicBezTo>
                  <a:lnTo>
                    <a:pt x="0" y="0"/>
                  </a:lnTo>
                  <a:lnTo>
                    <a:pt x="0" y="32"/>
                  </a:lnTo>
                  <a:lnTo>
                    <a:pt x="21" y="32"/>
                  </a:lnTo>
                  <a:cubicBezTo>
                    <a:pt x="24" y="32"/>
                    <a:pt x="27" y="31"/>
                    <a:pt x="29" y="29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lnTo>
                    <a:pt x="14" y="6"/>
                  </a:lnTo>
                  <a:cubicBezTo>
                    <a:pt x="16" y="6"/>
                    <a:pt x="17" y="6"/>
                    <a:pt x="18" y="6"/>
                  </a:cubicBezTo>
                  <a:cubicBezTo>
                    <a:pt x="19" y="6"/>
                    <a:pt x="20" y="6"/>
                    <a:pt x="20" y="6"/>
                  </a:cubicBezTo>
                  <a:cubicBezTo>
                    <a:pt x="21" y="7"/>
                    <a:pt x="22" y="8"/>
                    <a:pt x="22" y="9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9" y="13"/>
                    <a:pt x="17" y="13"/>
                    <a:pt x="14" y="13"/>
                  </a:cubicBezTo>
                  <a:lnTo>
                    <a:pt x="9" y="13"/>
                  </a:lnTo>
                  <a:lnTo>
                    <a:pt x="9" y="6"/>
                  </a:lnTo>
                  <a:close/>
                  <a:moveTo>
                    <a:pt x="9" y="26"/>
                  </a:moveTo>
                  <a:lnTo>
                    <a:pt x="9" y="26"/>
                  </a:lnTo>
                  <a:lnTo>
                    <a:pt x="9" y="18"/>
                  </a:lnTo>
                  <a:lnTo>
                    <a:pt x="13" y="18"/>
                  </a:lnTo>
                  <a:cubicBezTo>
                    <a:pt x="17" y="18"/>
                    <a:pt x="19" y="19"/>
                    <a:pt x="21" y="19"/>
                  </a:cubicBezTo>
                  <a:cubicBezTo>
                    <a:pt x="22" y="20"/>
                    <a:pt x="23" y="21"/>
                    <a:pt x="23" y="22"/>
                  </a:cubicBezTo>
                  <a:cubicBezTo>
                    <a:pt x="23" y="24"/>
                    <a:pt x="22" y="25"/>
                    <a:pt x="21" y="26"/>
                  </a:cubicBezTo>
                  <a:cubicBezTo>
                    <a:pt x="20" y="26"/>
                    <a:pt x="18" y="26"/>
                    <a:pt x="16" y="26"/>
                  </a:cubicBezTo>
                  <a:lnTo>
                    <a:pt x="9" y="26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95" name="Freeform 1046"/>
            <p:cNvSpPr>
              <a:spLocks/>
            </p:cNvSpPr>
            <p:nvPr/>
          </p:nvSpPr>
          <p:spPr bwMode="auto">
            <a:xfrm>
              <a:off x="8564563" y="5616575"/>
              <a:ext cx="11113" cy="12700"/>
            </a:xfrm>
            <a:custGeom>
              <a:avLst/>
              <a:gdLst>
                <a:gd name="T0" fmla="*/ 21 w 30"/>
                <a:gd name="T1" fmla="*/ 32 h 32"/>
                <a:gd name="T2" fmla="*/ 30 w 30"/>
                <a:gd name="T3" fmla="*/ 32 h 32"/>
                <a:gd name="T4" fmla="*/ 30 w 30"/>
                <a:gd name="T5" fmla="*/ 0 h 32"/>
                <a:gd name="T6" fmla="*/ 21 w 30"/>
                <a:gd name="T7" fmla="*/ 0 h 32"/>
                <a:gd name="T8" fmla="*/ 8 w 30"/>
                <a:gd name="T9" fmla="*/ 20 h 32"/>
                <a:gd name="T10" fmla="*/ 8 w 30"/>
                <a:gd name="T11" fmla="*/ 0 h 32"/>
                <a:gd name="T12" fmla="*/ 0 w 30"/>
                <a:gd name="T13" fmla="*/ 0 h 32"/>
                <a:gd name="T14" fmla="*/ 0 w 30"/>
                <a:gd name="T15" fmla="*/ 32 h 32"/>
                <a:gd name="T16" fmla="*/ 8 w 30"/>
                <a:gd name="T17" fmla="*/ 32 h 32"/>
                <a:gd name="T18" fmla="*/ 21 w 30"/>
                <a:gd name="T19" fmla="*/ 12 h 32"/>
                <a:gd name="T20" fmla="*/ 21 w 30"/>
                <a:gd name="T2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2">
                  <a:moveTo>
                    <a:pt x="21" y="32"/>
                  </a:moveTo>
                  <a:lnTo>
                    <a:pt x="30" y="32"/>
                  </a:lnTo>
                  <a:lnTo>
                    <a:pt x="30" y="0"/>
                  </a:lnTo>
                  <a:lnTo>
                    <a:pt x="21" y="0"/>
                  </a:lnTo>
                  <a:lnTo>
                    <a:pt x="8" y="2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8" y="32"/>
                  </a:lnTo>
                  <a:lnTo>
                    <a:pt x="21" y="12"/>
                  </a:lnTo>
                  <a:lnTo>
                    <a:pt x="21" y="3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96" name="Freeform 1047"/>
            <p:cNvSpPr>
              <a:spLocks noEditPoints="1"/>
            </p:cNvSpPr>
            <p:nvPr/>
          </p:nvSpPr>
          <p:spPr bwMode="auto">
            <a:xfrm>
              <a:off x="8577263" y="5616575"/>
              <a:ext cx="12700" cy="12700"/>
            </a:xfrm>
            <a:custGeom>
              <a:avLst/>
              <a:gdLst>
                <a:gd name="T0" fmla="*/ 16 w 33"/>
                <a:gd name="T1" fmla="*/ 22 h 32"/>
                <a:gd name="T2" fmla="*/ 19 w 33"/>
                <a:gd name="T3" fmla="*/ 19 h 32"/>
                <a:gd name="T4" fmla="*/ 23 w 33"/>
                <a:gd name="T5" fmla="*/ 19 h 32"/>
                <a:gd name="T6" fmla="*/ 24 w 33"/>
                <a:gd name="T7" fmla="*/ 19 h 32"/>
                <a:gd name="T8" fmla="*/ 24 w 33"/>
                <a:gd name="T9" fmla="*/ 32 h 32"/>
                <a:gd name="T10" fmla="*/ 33 w 33"/>
                <a:gd name="T11" fmla="*/ 32 h 32"/>
                <a:gd name="T12" fmla="*/ 33 w 33"/>
                <a:gd name="T13" fmla="*/ 0 h 32"/>
                <a:gd name="T14" fmla="*/ 16 w 33"/>
                <a:gd name="T15" fmla="*/ 0 h 32"/>
                <a:gd name="T16" fmla="*/ 8 w 33"/>
                <a:gd name="T17" fmla="*/ 1 h 32"/>
                <a:gd name="T18" fmla="*/ 4 w 33"/>
                <a:gd name="T19" fmla="*/ 4 h 32"/>
                <a:gd name="T20" fmla="*/ 3 w 33"/>
                <a:gd name="T21" fmla="*/ 9 h 32"/>
                <a:gd name="T22" fmla="*/ 5 w 33"/>
                <a:gd name="T23" fmla="*/ 15 h 32"/>
                <a:gd name="T24" fmla="*/ 11 w 33"/>
                <a:gd name="T25" fmla="*/ 18 h 32"/>
                <a:gd name="T26" fmla="*/ 6 w 33"/>
                <a:gd name="T27" fmla="*/ 23 h 32"/>
                <a:gd name="T28" fmla="*/ 0 w 33"/>
                <a:gd name="T29" fmla="*/ 32 h 32"/>
                <a:gd name="T30" fmla="*/ 10 w 33"/>
                <a:gd name="T31" fmla="*/ 32 h 32"/>
                <a:gd name="T32" fmla="*/ 16 w 33"/>
                <a:gd name="T33" fmla="*/ 23 h 32"/>
                <a:gd name="T34" fmla="*/ 16 w 33"/>
                <a:gd name="T35" fmla="*/ 22 h 32"/>
                <a:gd name="T36" fmla="*/ 12 w 33"/>
                <a:gd name="T37" fmla="*/ 10 h 32"/>
                <a:gd name="T38" fmla="*/ 12 w 33"/>
                <a:gd name="T39" fmla="*/ 10 h 32"/>
                <a:gd name="T40" fmla="*/ 13 w 33"/>
                <a:gd name="T41" fmla="*/ 7 h 32"/>
                <a:gd name="T42" fmla="*/ 18 w 33"/>
                <a:gd name="T43" fmla="*/ 6 h 32"/>
                <a:gd name="T44" fmla="*/ 24 w 33"/>
                <a:gd name="T45" fmla="*/ 6 h 32"/>
                <a:gd name="T46" fmla="*/ 24 w 33"/>
                <a:gd name="T47" fmla="*/ 14 h 32"/>
                <a:gd name="T48" fmla="*/ 18 w 33"/>
                <a:gd name="T49" fmla="*/ 14 h 32"/>
                <a:gd name="T50" fmla="*/ 13 w 33"/>
                <a:gd name="T51" fmla="*/ 13 h 32"/>
                <a:gd name="T52" fmla="*/ 12 w 33"/>
                <a:gd name="T53" fmla="*/ 1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3" h="32">
                  <a:moveTo>
                    <a:pt x="16" y="22"/>
                  </a:moveTo>
                  <a:cubicBezTo>
                    <a:pt x="17" y="21"/>
                    <a:pt x="18" y="20"/>
                    <a:pt x="19" y="19"/>
                  </a:cubicBezTo>
                  <a:cubicBezTo>
                    <a:pt x="20" y="19"/>
                    <a:pt x="21" y="19"/>
                    <a:pt x="23" y="19"/>
                  </a:cubicBezTo>
                  <a:lnTo>
                    <a:pt x="24" y="19"/>
                  </a:lnTo>
                  <a:lnTo>
                    <a:pt x="24" y="32"/>
                  </a:lnTo>
                  <a:lnTo>
                    <a:pt x="33" y="32"/>
                  </a:lnTo>
                  <a:lnTo>
                    <a:pt x="33" y="0"/>
                  </a:lnTo>
                  <a:lnTo>
                    <a:pt x="16" y="0"/>
                  </a:lnTo>
                  <a:cubicBezTo>
                    <a:pt x="12" y="0"/>
                    <a:pt x="10" y="0"/>
                    <a:pt x="8" y="1"/>
                  </a:cubicBezTo>
                  <a:cubicBezTo>
                    <a:pt x="6" y="2"/>
                    <a:pt x="5" y="3"/>
                    <a:pt x="4" y="4"/>
                  </a:cubicBezTo>
                  <a:cubicBezTo>
                    <a:pt x="3" y="5"/>
                    <a:pt x="3" y="7"/>
                    <a:pt x="3" y="9"/>
                  </a:cubicBezTo>
                  <a:cubicBezTo>
                    <a:pt x="3" y="12"/>
                    <a:pt x="3" y="14"/>
                    <a:pt x="5" y="15"/>
                  </a:cubicBezTo>
                  <a:cubicBezTo>
                    <a:pt x="6" y="17"/>
                    <a:pt x="8" y="18"/>
                    <a:pt x="11" y="18"/>
                  </a:cubicBezTo>
                  <a:cubicBezTo>
                    <a:pt x="9" y="19"/>
                    <a:pt x="8" y="20"/>
                    <a:pt x="6" y="23"/>
                  </a:cubicBezTo>
                  <a:lnTo>
                    <a:pt x="0" y="32"/>
                  </a:lnTo>
                  <a:lnTo>
                    <a:pt x="10" y="32"/>
                  </a:lnTo>
                  <a:lnTo>
                    <a:pt x="16" y="23"/>
                  </a:lnTo>
                  <a:lnTo>
                    <a:pt x="16" y="22"/>
                  </a:ln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2" y="8"/>
                    <a:pt x="12" y="7"/>
                    <a:pt x="13" y="7"/>
                  </a:cubicBezTo>
                  <a:cubicBezTo>
                    <a:pt x="14" y="6"/>
                    <a:pt x="15" y="6"/>
                    <a:pt x="18" y="6"/>
                  </a:cubicBezTo>
                  <a:lnTo>
                    <a:pt x="24" y="6"/>
                  </a:lnTo>
                  <a:lnTo>
                    <a:pt x="24" y="14"/>
                  </a:lnTo>
                  <a:lnTo>
                    <a:pt x="18" y="14"/>
                  </a:lnTo>
                  <a:cubicBezTo>
                    <a:pt x="16" y="14"/>
                    <a:pt x="14" y="13"/>
                    <a:pt x="13" y="13"/>
                  </a:cubicBezTo>
                  <a:cubicBezTo>
                    <a:pt x="12" y="12"/>
                    <a:pt x="12" y="11"/>
                    <a:pt x="12" y="1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97" name="Freeform 1048"/>
            <p:cNvSpPr>
              <a:spLocks/>
            </p:cNvSpPr>
            <p:nvPr/>
          </p:nvSpPr>
          <p:spPr bwMode="auto">
            <a:xfrm>
              <a:off x="8596313" y="5618162"/>
              <a:ext cx="6350" cy="9525"/>
            </a:xfrm>
            <a:custGeom>
              <a:avLst/>
              <a:gdLst>
                <a:gd name="T0" fmla="*/ 17 w 17"/>
                <a:gd name="T1" fmla="*/ 13 h 27"/>
                <a:gd name="T2" fmla="*/ 7 w 17"/>
                <a:gd name="T3" fmla="*/ 0 h 27"/>
                <a:gd name="T4" fmla="*/ 0 w 17"/>
                <a:gd name="T5" fmla="*/ 0 h 27"/>
                <a:gd name="T6" fmla="*/ 8 w 17"/>
                <a:gd name="T7" fmla="*/ 13 h 27"/>
                <a:gd name="T8" fmla="*/ 0 w 17"/>
                <a:gd name="T9" fmla="*/ 27 h 27"/>
                <a:gd name="T10" fmla="*/ 7 w 17"/>
                <a:gd name="T11" fmla="*/ 27 h 27"/>
                <a:gd name="T12" fmla="*/ 17 w 17"/>
                <a:gd name="T13" fmla="*/ 1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7">
                  <a:moveTo>
                    <a:pt x="17" y="13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8" y="13"/>
                  </a:lnTo>
                  <a:lnTo>
                    <a:pt x="0" y="27"/>
                  </a:lnTo>
                  <a:lnTo>
                    <a:pt x="7" y="27"/>
                  </a:lnTo>
                  <a:lnTo>
                    <a:pt x="17" y="13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98" name="Freeform 1049"/>
            <p:cNvSpPr>
              <a:spLocks/>
            </p:cNvSpPr>
            <p:nvPr/>
          </p:nvSpPr>
          <p:spPr bwMode="auto">
            <a:xfrm>
              <a:off x="8591550" y="5618162"/>
              <a:ext cx="6350" cy="9525"/>
            </a:xfrm>
            <a:custGeom>
              <a:avLst/>
              <a:gdLst>
                <a:gd name="T0" fmla="*/ 7 w 17"/>
                <a:gd name="T1" fmla="*/ 0 h 27"/>
                <a:gd name="T2" fmla="*/ 0 w 17"/>
                <a:gd name="T3" fmla="*/ 0 h 27"/>
                <a:gd name="T4" fmla="*/ 8 w 17"/>
                <a:gd name="T5" fmla="*/ 13 h 27"/>
                <a:gd name="T6" fmla="*/ 0 w 17"/>
                <a:gd name="T7" fmla="*/ 27 h 27"/>
                <a:gd name="T8" fmla="*/ 7 w 17"/>
                <a:gd name="T9" fmla="*/ 27 h 27"/>
                <a:gd name="T10" fmla="*/ 17 w 17"/>
                <a:gd name="T11" fmla="*/ 13 h 27"/>
                <a:gd name="T12" fmla="*/ 7 w 17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7">
                  <a:moveTo>
                    <a:pt x="7" y="0"/>
                  </a:moveTo>
                  <a:lnTo>
                    <a:pt x="0" y="0"/>
                  </a:lnTo>
                  <a:lnTo>
                    <a:pt x="8" y="13"/>
                  </a:lnTo>
                  <a:lnTo>
                    <a:pt x="0" y="27"/>
                  </a:lnTo>
                  <a:lnTo>
                    <a:pt x="7" y="27"/>
                  </a:lnTo>
                  <a:lnTo>
                    <a:pt x="17" y="13"/>
                  </a:ln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99" name="Freeform 1050"/>
            <p:cNvSpPr>
              <a:spLocks noEditPoints="1"/>
            </p:cNvSpPr>
            <p:nvPr/>
          </p:nvSpPr>
          <p:spPr bwMode="auto">
            <a:xfrm>
              <a:off x="8388350" y="5638800"/>
              <a:ext cx="14288" cy="15875"/>
            </a:xfrm>
            <a:custGeom>
              <a:avLst/>
              <a:gdLst>
                <a:gd name="T0" fmla="*/ 0 w 38"/>
                <a:gd name="T1" fmla="*/ 44 h 44"/>
                <a:gd name="T2" fmla="*/ 21 w 38"/>
                <a:gd name="T3" fmla="*/ 44 h 44"/>
                <a:gd name="T4" fmla="*/ 30 w 38"/>
                <a:gd name="T5" fmla="*/ 43 h 44"/>
                <a:gd name="T6" fmla="*/ 35 w 38"/>
                <a:gd name="T7" fmla="*/ 38 h 44"/>
                <a:gd name="T8" fmla="*/ 38 w 38"/>
                <a:gd name="T9" fmla="*/ 31 h 44"/>
                <a:gd name="T10" fmla="*/ 35 w 38"/>
                <a:gd name="T11" fmla="*/ 23 h 44"/>
                <a:gd name="T12" fmla="*/ 30 w 38"/>
                <a:gd name="T13" fmla="*/ 19 h 44"/>
                <a:gd name="T14" fmla="*/ 21 w 38"/>
                <a:gd name="T15" fmla="*/ 18 h 44"/>
                <a:gd name="T16" fmla="*/ 9 w 38"/>
                <a:gd name="T17" fmla="*/ 18 h 44"/>
                <a:gd name="T18" fmla="*/ 9 w 38"/>
                <a:gd name="T19" fmla="*/ 7 h 44"/>
                <a:gd name="T20" fmla="*/ 34 w 38"/>
                <a:gd name="T21" fmla="*/ 7 h 44"/>
                <a:gd name="T22" fmla="*/ 34 w 38"/>
                <a:gd name="T23" fmla="*/ 0 h 44"/>
                <a:gd name="T24" fmla="*/ 0 w 38"/>
                <a:gd name="T25" fmla="*/ 0 h 44"/>
                <a:gd name="T26" fmla="*/ 0 w 38"/>
                <a:gd name="T27" fmla="*/ 44 h 44"/>
                <a:gd name="T28" fmla="*/ 9 w 38"/>
                <a:gd name="T29" fmla="*/ 25 h 44"/>
                <a:gd name="T30" fmla="*/ 9 w 38"/>
                <a:gd name="T31" fmla="*/ 25 h 44"/>
                <a:gd name="T32" fmla="*/ 18 w 38"/>
                <a:gd name="T33" fmla="*/ 25 h 44"/>
                <a:gd name="T34" fmla="*/ 26 w 38"/>
                <a:gd name="T35" fmla="*/ 26 h 44"/>
                <a:gd name="T36" fmla="*/ 28 w 38"/>
                <a:gd name="T37" fmla="*/ 31 h 44"/>
                <a:gd name="T38" fmla="*/ 27 w 38"/>
                <a:gd name="T39" fmla="*/ 34 h 44"/>
                <a:gd name="T40" fmla="*/ 24 w 38"/>
                <a:gd name="T41" fmla="*/ 36 h 44"/>
                <a:gd name="T42" fmla="*/ 18 w 38"/>
                <a:gd name="T43" fmla="*/ 36 h 44"/>
                <a:gd name="T44" fmla="*/ 9 w 38"/>
                <a:gd name="T45" fmla="*/ 36 h 44"/>
                <a:gd name="T46" fmla="*/ 9 w 38"/>
                <a:gd name="T47" fmla="*/ 2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8" h="44">
                  <a:moveTo>
                    <a:pt x="0" y="44"/>
                  </a:moveTo>
                  <a:lnTo>
                    <a:pt x="21" y="44"/>
                  </a:lnTo>
                  <a:cubicBezTo>
                    <a:pt x="25" y="44"/>
                    <a:pt x="28" y="43"/>
                    <a:pt x="30" y="43"/>
                  </a:cubicBezTo>
                  <a:cubicBezTo>
                    <a:pt x="32" y="42"/>
                    <a:pt x="34" y="40"/>
                    <a:pt x="35" y="38"/>
                  </a:cubicBezTo>
                  <a:cubicBezTo>
                    <a:pt x="37" y="36"/>
                    <a:pt x="38" y="34"/>
                    <a:pt x="38" y="31"/>
                  </a:cubicBezTo>
                  <a:cubicBezTo>
                    <a:pt x="38" y="28"/>
                    <a:pt x="37" y="25"/>
                    <a:pt x="35" y="23"/>
                  </a:cubicBezTo>
                  <a:cubicBezTo>
                    <a:pt x="34" y="21"/>
                    <a:pt x="32" y="20"/>
                    <a:pt x="30" y="19"/>
                  </a:cubicBezTo>
                  <a:cubicBezTo>
                    <a:pt x="28" y="18"/>
                    <a:pt x="25" y="18"/>
                    <a:pt x="21" y="18"/>
                  </a:cubicBezTo>
                  <a:lnTo>
                    <a:pt x="9" y="18"/>
                  </a:lnTo>
                  <a:lnTo>
                    <a:pt x="9" y="7"/>
                  </a:lnTo>
                  <a:lnTo>
                    <a:pt x="34" y="7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44"/>
                  </a:lnTo>
                  <a:close/>
                  <a:moveTo>
                    <a:pt x="9" y="25"/>
                  </a:moveTo>
                  <a:lnTo>
                    <a:pt x="9" y="25"/>
                  </a:lnTo>
                  <a:lnTo>
                    <a:pt x="18" y="25"/>
                  </a:lnTo>
                  <a:cubicBezTo>
                    <a:pt x="22" y="25"/>
                    <a:pt x="25" y="25"/>
                    <a:pt x="26" y="26"/>
                  </a:cubicBezTo>
                  <a:cubicBezTo>
                    <a:pt x="28" y="27"/>
                    <a:pt x="28" y="29"/>
                    <a:pt x="28" y="31"/>
                  </a:cubicBezTo>
                  <a:cubicBezTo>
                    <a:pt x="28" y="32"/>
                    <a:pt x="28" y="33"/>
                    <a:pt x="27" y="34"/>
                  </a:cubicBezTo>
                  <a:cubicBezTo>
                    <a:pt x="26" y="35"/>
                    <a:pt x="25" y="36"/>
                    <a:pt x="24" y="36"/>
                  </a:cubicBezTo>
                  <a:cubicBezTo>
                    <a:pt x="23" y="36"/>
                    <a:pt x="21" y="36"/>
                    <a:pt x="18" y="36"/>
                  </a:cubicBezTo>
                  <a:lnTo>
                    <a:pt x="9" y="36"/>
                  </a:lnTo>
                  <a:lnTo>
                    <a:pt x="9" y="25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0" name="Freeform 1051"/>
            <p:cNvSpPr>
              <a:spLocks noEditPoints="1"/>
            </p:cNvSpPr>
            <p:nvPr/>
          </p:nvSpPr>
          <p:spPr bwMode="auto">
            <a:xfrm>
              <a:off x="8404225" y="5643562"/>
              <a:ext cx="11113" cy="11113"/>
            </a:xfrm>
            <a:custGeom>
              <a:avLst/>
              <a:gdLst>
                <a:gd name="T0" fmla="*/ 12 w 31"/>
                <a:gd name="T1" fmla="*/ 14 h 33"/>
                <a:gd name="T2" fmla="*/ 5 w 31"/>
                <a:gd name="T3" fmla="*/ 16 h 33"/>
                <a:gd name="T4" fmla="*/ 1 w 31"/>
                <a:gd name="T5" fmla="*/ 19 h 33"/>
                <a:gd name="T6" fmla="*/ 0 w 31"/>
                <a:gd name="T7" fmla="*/ 24 h 33"/>
                <a:gd name="T8" fmla="*/ 3 w 31"/>
                <a:gd name="T9" fmla="*/ 31 h 33"/>
                <a:gd name="T10" fmla="*/ 11 w 31"/>
                <a:gd name="T11" fmla="*/ 33 h 33"/>
                <a:gd name="T12" fmla="*/ 16 w 31"/>
                <a:gd name="T13" fmla="*/ 32 h 33"/>
                <a:gd name="T14" fmla="*/ 21 w 31"/>
                <a:gd name="T15" fmla="*/ 29 h 33"/>
                <a:gd name="T16" fmla="*/ 21 w 31"/>
                <a:gd name="T17" fmla="*/ 30 h 33"/>
                <a:gd name="T18" fmla="*/ 22 w 31"/>
                <a:gd name="T19" fmla="*/ 33 h 33"/>
                <a:gd name="T20" fmla="*/ 31 w 31"/>
                <a:gd name="T21" fmla="*/ 33 h 33"/>
                <a:gd name="T22" fmla="*/ 29 w 31"/>
                <a:gd name="T23" fmla="*/ 28 h 33"/>
                <a:gd name="T24" fmla="*/ 29 w 31"/>
                <a:gd name="T25" fmla="*/ 22 h 33"/>
                <a:gd name="T26" fmla="*/ 29 w 31"/>
                <a:gd name="T27" fmla="*/ 13 h 33"/>
                <a:gd name="T28" fmla="*/ 28 w 31"/>
                <a:gd name="T29" fmla="*/ 5 h 33"/>
                <a:gd name="T30" fmla="*/ 24 w 31"/>
                <a:gd name="T31" fmla="*/ 2 h 33"/>
                <a:gd name="T32" fmla="*/ 15 w 31"/>
                <a:gd name="T33" fmla="*/ 0 h 33"/>
                <a:gd name="T34" fmla="*/ 5 w 31"/>
                <a:gd name="T35" fmla="*/ 3 h 33"/>
                <a:gd name="T36" fmla="*/ 1 w 31"/>
                <a:gd name="T37" fmla="*/ 9 h 33"/>
                <a:gd name="T38" fmla="*/ 9 w 31"/>
                <a:gd name="T39" fmla="*/ 11 h 33"/>
                <a:gd name="T40" fmla="*/ 11 w 31"/>
                <a:gd name="T41" fmla="*/ 8 h 33"/>
                <a:gd name="T42" fmla="*/ 14 w 31"/>
                <a:gd name="T43" fmla="*/ 7 h 33"/>
                <a:gd name="T44" fmla="*/ 19 w 31"/>
                <a:gd name="T45" fmla="*/ 8 h 33"/>
                <a:gd name="T46" fmla="*/ 20 w 31"/>
                <a:gd name="T47" fmla="*/ 11 h 33"/>
                <a:gd name="T48" fmla="*/ 20 w 31"/>
                <a:gd name="T49" fmla="*/ 12 h 33"/>
                <a:gd name="T50" fmla="*/ 12 w 31"/>
                <a:gd name="T51" fmla="*/ 14 h 33"/>
                <a:gd name="T52" fmla="*/ 20 w 31"/>
                <a:gd name="T53" fmla="*/ 19 h 33"/>
                <a:gd name="T54" fmla="*/ 20 w 31"/>
                <a:gd name="T55" fmla="*/ 19 h 33"/>
                <a:gd name="T56" fmla="*/ 20 w 31"/>
                <a:gd name="T57" fmla="*/ 23 h 33"/>
                <a:gd name="T58" fmla="*/ 18 w 31"/>
                <a:gd name="T59" fmla="*/ 26 h 33"/>
                <a:gd name="T60" fmla="*/ 13 w 31"/>
                <a:gd name="T61" fmla="*/ 28 h 33"/>
                <a:gd name="T62" fmla="*/ 10 w 31"/>
                <a:gd name="T63" fmla="*/ 26 h 33"/>
                <a:gd name="T64" fmla="*/ 9 w 31"/>
                <a:gd name="T65" fmla="*/ 23 h 33"/>
                <a:gd name="T66" fmla="*/ 10 w 31"/>
                <a:gd name="T67" fmla="*/ 20 h 33"/>
                <a:gd name="T68" fmla="*/ 15 w 31"/>
                <a:gd name="T69" fmla="*/ 19 h 33"/>
                <a:gd name="T70" fmla="*/ 20 w 31"/>
                <a:gd name="T71" fmla="*/ 18 h 33"/>
                <a:gd name="T72" fmla="*/ 20 w 31"/>
                <a:gd name="T73" fmla="*/ 1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" h="33">
                  <a:moveTo>
                    <a:pt x="12" y="14"/>
                  </a:moveTo>
                  <a:cubicBezTo>
                    <a:pt x="9" y="15"/>
                    <a:pt x="7" y="15"/>
                    <a:pt x="5" y="16"/>
                  </a:cubicBezTo>
                  <a:cubicBezTo>
                    <a:pt x="3" y="17"/>
                    <a:pt x="2" y="18"/>
                    <a:pt x="1" y="19"/>
                  </a:cubicBezTo>
                  <a:cubicBezTo>
                    <a:pt x="0" y="21"/>
                    <a:pt x="0" y="22"/>
                    <a:pt x="0" y="24"/>
                  </a:cubicBezTo>
                  <a:cubicBezTo>
                    <a:pt x="0" y="27"/>
                    <a:pt x="1" y="29"/>
                    <a:pt x="3" y="31"/>
                  </a:cubicBezTo>
                  <a:cubicBezTo>
                    <a:pt x="5" y="33"/>
                    <a:pt x="7" y="33"/>
                    <a:pt x="11" y="33"/>
                  </a:cubicBezTo>
                  <a:cubicBezTo>
                    <a:pt x="13" y="33"/>
                    <a:pt x="14" y="33"/>
                    <a:pt x="16" y="32"/>
                  </a:cubicBezTo>
                  <a:cubicBezTo>
                    <a:pt x="18" y="32"/>
                    <a:pt x="19" y="31"/>
                    <a:pt x="21" y="29"/>
                  </a:cubicBezTo>
                  <a:cubicBezTo>
                    <a:pt x="21" y="29"/>
                    <a:pt x="21" y="30"/>
                    <a:pt x="21" y="30"/>
                  </a:cubicBezTo>
                  <a:cubicBezTo>
                    <a:pt x="22" y="31"/>
                    <a:pt x="22" y="32"/>
                    <a:pt x="22" y="33"/>
                  </a:cubicBezTo>
                  <a:lnTo>
                    <a:pt x="31" y="33"/>
                  </a:lnTo>
                  <a:cubicBezTo>
                    <a:pt x="30" y="31"/>
                    <a:pt x="29" y="30"/>
                    <a:pt x="29" y="28"/>
                  </a:cubicBezTo>
                  <a:cubicBezTo>
                    <a:pt x="29" y="27"/>
                    <a:pt x="29" y="25"/>
                    <a:pt x="29" y="22"/>
                  </a:cubicBezTo>
                  <a:lnTo>
                    <a:pt x="29" y="13"/>
                  </a:lnTo>
                  <a:cubicBezTo>
                    <a:pt x="29" y="9"/>
                    <a:pt x="28" y="7"/>
                    <a:pt x="28" y="5"/>
                  </a:cubicBezTo>
                  <a:cubicBezTo>
                    <a:pt x="27" y="4"/>
                    <a:pt x="26" y="3"/>
                    <a:pt x="24" y="2"/>
                  </a:cubicBezTo>
                  <a:cubicBezTo>
                    <a:pt x="22" y="1"/>
                    <a:pt x="19" y="0"/>
                    <a:pt x="15" y="0"/>
                  </a:cubicBezTo>
                  <a:cubicBezTo>
                    <a:pt x="11" y="0"/>
                    <a:pt x="8" y="1"/>
                    <a:pt x="5" y="3"/>
                  </a:cubicBezTo>
                  <a:cubicBezTo>
                    <a:pt x="3" y="4"/>
                    <a:pt x="2" y="6"/>
                    <a:pt x="1" y="9"/>
                  </a:cubicBezTo>
                  <a:lnTo>
                    <a:pt x="9" y="11"/>
                  </a:lnTo>
                  <a:cubicBezTo>
                    <a:pt x="9" y="9"/>
                    <a:pt x="10" y="8"/>
                    <a:pt x="11" y="8"/>
                  </a:cubicBezTo>
                  <a:cubicBezTo>
                    <a:pt x="12" y="7"/>
                    <a:pt x="13" y="7"/>
                    <a:pt x="14" y="7"/>
                  </a:cubicBezTo>
                  <a:cubicBezTo>
                    <a:pt x="17" y="7"/>
                    <a:pt x="18" y="7"/>
                    <a:pt x="19" y="8"/>
                  </a:cubicBezTo>
                  <a:cubicBezTo>
                    <a:pt x="20" y="9"/>
                    <a:pt x="20" y="10"/>
                    <a:pt x="20" y="11"/>
                  </a:cubicBezTo>
                  <a:lnTo>
                    <a:pt x="20" y="12"/>
                  </a:lnTo>
                  <a:cubicBezTo>
                    <a:pt x="19" y="13"/>
                    <a:pt x="16" y="13"/>
                    <a:pt x="12" y="14"/>
                  </a:cubicBezTo>
                  <a:close/>
                  <a:moveTo>
                    <a:pt x="20" y="19"/>
                  </a:moveTo>
                  <a:lnTo>
                    <a:pt x="20" y="19"/>
                  </a:lnTo>
                  <a:cubicBezTo>
                    <a:pt x="20" y="21"/>
                    <a:pt x="20" y="23"/>
                    <a:pt x="20" y="23"/>
                  </a:cubicBezTo>
                  <a:cubicBezTo>
                    <a:pt x="20" y="24"/>
                    <a:pt x="19" y="25"/>
                    <a:pt x="18" y="26"/>
                  </a:cubicBezTo>
                  <a:cubicBezTo>
                    <a:pt x="16" y="27"/>
                    <a:pt x="15" y="28"/>
                    <a:pt x="13" y="28"/>
                  </a:cubicBezTo>
                  <a:cubicBezTo>
                    <a:pt x="12" y="28"/>
                    <a:pt x="11" y="27"/>
                    <a:pt x="10" y="26"/>
                  </a:cubicBezTo>
                  <a:cubicBezTo>
                    <a:pt x="9" y="25"/>
                    <a:pt x="9" y="24"/>
                    <a:pt x="9" y="23"/>
                  </a:cubicBezTo>
                  <a:cubicBezTo>
                    <a:pt x="9" y="22"/>
                    <a:pt x="9" y="21"/>
                    <a:pt x="10" y="20"/>
                  </a:cubicBezTo>
                  <a:cubicBezTo>
                    <a:pt x="11" y="20"/>
                    <a:pt x="13" y="19"/>
                    <a:pt x="15" y="19"/>
                  </a:cubicBezTo>
                  <a:cubicBezTo>
                    <a:pt x="17" y="18"/>
                    <a:pt x="19" y="18"/>
                    <a:pt x="20" y="18"/>
                  </a:cubicBezTo>
                  <a:lnTo>
                    <a:pt x="20" y="19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1" name="Freeform 1052"/>
            <p:cNvSpPr>
              <a:spLocks/>
            </p:cNvSpPr>
            <p:nvPr/>
          </p:nvSpPr>
          <p:spPr bwMode="auto">
            <a:xfrm>
              <a:off x="8416925" y="5643562"/>
              <a:ext cx="11113" cy="11113"/>
            </a:xfrm>
            <a:custGeom>
              <a:avLst/>
              <a:gdLst>
                <a:gd name="T0" fmla="*/ 30 w 30"/>
                <a:gd name="T1" fmla="*/ 32 h 32"/>
                <a:gd name="T2" fmla="*/ 30 w 30"/>
                <a:gd name="T3" fmla="*/ 0 h 32"/>
                <a:gd name="T4" fmla="*/ 21 w 30"/>
                <a:gd name="T5" fmla="*/ 0 h 32"/>
                <a:gd name="T6" fmla="*/ 21 w 30"/>
                <a:gd name="T7" fmla="*/ 12 h 32"/>
                <a:gd name="T8" fmla="*/ 9 w 30"/>
                <a:gd name="T9" fmla="*/ 12 h 32"/>
                <a:gd name="T10" fmla="*/ 9 w 30"/>
                <a:gd name="T11" fmla="*/ 0 h 32"/>
                <a:gd name="T12" fmla="*/ 0 w 30"/>
                <a:gd name="T13" fmla="*/ 0 h 32"/>
                <a:gd name="T14" fmla="*/ 0 w 30"/>
                <a:gd name="T15" fmla="*/ 32 h 32"/>
                <a:gd name="T16" fmla="*/ 9 w 30"/>
                <a:gd name="T17" fmla="*/ 32 h 32"/>
                <a:gd name="T18" fmla="*/ 9 w 30"/>
                <a:gd name="T19" fmla="*/ 18 h 32"/>
                <a:gd name="T20" fmla="*/ 21 w 30"/>
                <a:gd name="T21" fmla="*/ 18 h 32"/>
                <a:gd name="T22" fmla="*/ 21 w 30"/>
                <a:gd name="T23" fmla="*/ 32 h 32"/>
                <a:gd name="T24" fmla="*/ 30 w 30"/>
                <a:gd name="T2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2">
                  <a:moveTo>
                    <a:pt x="30" y="32"/>
                  </a:moveTo>
                  <a:lnTo>
                    <a:pt x="30" y="0"/>
                  </a:lnTo>
                  <a:lnTo>
                    <a:pt x="21" y="0"/>
                  </a:lnTo>
                  <a:lnTo>
                    <a:pt x="21" y="12"/>
                  </a:lnTo>
                  <a:lnTo>
                    <a:pt x="9" y="12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9" y="32"/>
                  </a:lnTo>
                  <a:lnTo>
                    <a:pt x="9" y="18"/>
                  </a:lnTo>
                  <a:lnTo>
                    <a:pt x="21" y="18"/>
                  </a:lnTo>
                  <a:lnTo>
                    <a:pt x="21" y="32"/>
                  </a:lnTo>
                  <a:lnTo>
                    <a:pt x="30" y="3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2" name="Freeform 1053"/>
            <p:cNvSpPr>
              <a:spLocks/>
            </p:cNvSpPr>
            <p:nvPr/>
          </p:nvSpPr>
          <p:spPr bwMode="auto">
            <a:xfrm>
              <a:off x="8431213" y="5643562"/>
              <a:ext cx="9525" cy="11113"/>
            </a:xfrm>
            <a:custGeom>
              <a:avLst/>
              <a:gdLst>
                <a:gd name="T0" fmla="*/ 0 w 27"/>
                <a:gd name="T1" fmla="*/ 0 h 32"/>
                <a:gd name="T2" fmla="*/ 0 w 27"/>
                <a:gd name="T3" fmla="*/ 32 h 32"/>
                <a:gd name="T4" fmla="*/ 9 w 27"/>
                <a:gd name="T5" fmla="*/ 32 h 32"/>
                <a:gd name="T6" fmla="*/ 9 w 27"/>
                <a:gd name="T7" fmla="*/ 18 h 32"/>
                <a:gd name="T8" fmla="*/ 12 w 27"/>
                <a:gd name="T9" fmla="*/ 19 h 32"/>
                <a:gd name="T10" fmla="*/ 14 w 27"/>
                <a:gd name="T11" fmla="*/ 23 h 32"/>
                <a:gd name="T12" fmla="*/ 18 w 27"/>
                <a:gd name="T13" fmla="*/ 32 h 32"/>
                <a:gd name="T14" fmla="*/ 27 w 27"/>
                <a:gd name="T15" fmla="*/ 32 h 32"/>
                <a:gd name="T16" fmla="*/ 23 w 27"/>
                <a:gd name="T17" fmla="*/ 23 h 32"/>
                <a:gd name="T18" fmla="*/ 22 w 27"/>
                <a:gd name="T19" fmla="*/ 22 h 32"/>
                <a:gd name="T20" fmla="*/ 19 w 27"/>
                <a:gd name="T21" fmla="*/ 18 h 32"/>
                <a:gd name="T22" fmla="*/ 15 w 27"/>
                <a:gd name="T23" fmla="*/ 16 h 32"/>
                <a:gd name="T24" fmla="*/ 20 w 27"/>
                <a:gd name="T25" fmla="*/ 10 h 32"/>
                <a:gd name="T26" fmla="*/ 22 w 27"/>
                <a:gd name="T27" fmla="*/ 6 h 32"/>
                <a:gd name="T28" fmla="*/ 26 w 27"/>
                <a:gd name="T29" fmla="*/ 6 h 32"/>
                <a:gd name="T30" fmla="*/ 26 w 27"/>
                <a:gd name="T31" fmla="*/ 0 h 32"/>
                <a:gd name="T32" fmla="*/ 23 w 27"/>
                <a:gd name="T33" fmla="*/ 0 h 32"/>
                <a:gd name="T34" fmla="*/ 17 w 27"/>
                <a:gd name="T35" fmla="*/ 1 h 32"/>
                <a:gd name="T36" fmla="*/ 14 w 27"/>
                <a:gd name="T37" fmla="*/ 7 h 32"/>
                <a:gd name="T38" fmla="*/ 12 w 27"/>
                <a:gd name="T39" fmla="*/ 12 h 32"/>
                <a:gd name="T40" fmla="*/ 9 w 27"/>
                <a:gd name="T41" fmla="*/ 13 h 32"/>
                <a:gd name="T42" fmla="*/ 9 w 27"/>
                <a:gd name="T43" fmla="*/ 0 h 32"/>
                <a:gd name="T44" fmla="*/ 0 w 27"/>
                <a:gd name="T4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" h="32">
                  <a:moveTo>
                    <a:pt x="0" y="0"/>
                  </a:moveTo>
                  <a:lnTo>
                    <a:pt x="0" y="32"/>
                  </a:lnTo>
                  <a:lnTo>
                    <a:pt x="9" y="32"/>
                  </a:lnTo>
                  <a:lnTo>
                    <a:pt x="9" y="18"/>
                  </a:lnTo>
                  <a:cubicBezTo>
                    <a:pt x="10" y="18"/>
                    <a:pt x="11" y="19"/>
                    <a:pt x="12" y="19"/>
                  </a:cubicBezTo>
                  <a:cubicBezTo>
                    <a:pt x="12" y="20"/>
                    <a:pt x="13" y="21"/>
                    <a:pt x="14" y="23"/>
                  </a:cubicBezTo>
                  <a:lnTo>
                    <a:pt x="18" y="32"/>
                  </a:lnTo>
                  <a:lnTo>
                    <a:pt x="27" y="32"/>
                  </a:lnTo>
                  <a:lnTo>
                    <a:pt x="23" y="23"/>
                  </a:lnTo>
                  <a:cubicBezTo>
                    <a:pt x="22" y="23"/>
                    <a:pt x="22" y="23"/>
                    <a:pt x="22" y="22"/>
                  </a:cubicBezTo>
                  <a:cubicBezTo>
                    <a:pt x="21" y="20"/>
                    <a:pt x="20" y="19"/>
                    <a:pt x="19" y="18"/>
                  </a:cubicBezTo>
                  <a:cubicBezTo>
                    <a:pt x="18" y="17"/>
                    <a:pt x="17" y="16"/>
                    <a:pt x="15" y="16"/>
                  </a:cubicBezTo>
                  <a:cubicBezTo>
                    <a:pt x="17" y="15"/>
                    <a:pt x="19" y="13"/>
                    <a:pt x="20" y="10"/>
                  </a:cubicBezTo>
                  <a:cubicBezTo>
                    <a:pt x="20" y="8"/>
                    <a:pt x="21" y="7"/>
                    <a:pt x="22" y="6"/>
                  </a:cubicBezTo>
                  <a:cubicBezTo>
                    <a:pt x="22" y="6"/>
                    <a:pt x="24" y="6"/>
                    <a:pt x="26" y="6"/>
                  </a:cubicBezTo>
                  <a:lnTo>
                    <a:pt x="26" y="0"/>
                  </a:lnTo>
                  <a:cubicBezTo>
                    <a:pt x="24" y="0"/>
                    <a:pt x="23" y="0"/>
                    <a:pt x="23" y="0"/>
                  </a:cubicBezTo>
                  <a:cubicBezTo>
                    <a:pt x="21" y="0"/>
                    <a:pt x="19" y="0"/>
                    <a:pt x="17" y="1"/>
                  </a:cubicBezTo>
                  <a:cubicBezTo>
                    <a:pt x="16" y="2"/>
                    <a:pt x="15" y="4"/>
                    <a:pt x="14" y="7"/>
                  </a:cubicBezTo>
                  <a:cubicBezTo>
                    <a:pt x="13" y="10"/>
                    <a:pt x="12" y="11"/>
                    <a:pt x="12" y="12"/>
                  </a:cubicBezTo>
                  <a:cubicBezTo>
                    <a:pt x="11" y="12"/>
                    <a:pt x="10" y="13"/>
                    <a:pt x="9" y="13"/>
                  </a:cubicBez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3" name="Freeform 1054"/>
            <p:cNvSpPr>
              <a:spLocks noEditPoints="1"/>
            </p:cNvSpPr>
            <p:nvPr/>
          </p:nvSpPr>
          <p:spPr bwMode="auto">
            <a:xfrm>
              <a:off x="8447088" y="5643562"/>
              <a:ext cx="14288" cy="14288"/>
            </a:xfrm>
            <a:custGeom>
              <a:avLst/>
              <a:gdLst>
                <a:gd name="T0" fmla="*/ 39 w 39"/>
                <a:gd name="T1" fmla="*/ 40 h 40"/>
                <a:gd name="T2" fmla="*/ 39 w 39"/>
                <a:gd name="T3" fmla="*/ 25 h 40"/>
                <a:gd name="T4" fmla="*/ 35 w 39"/>
                <a:gd name="T5" fmla="*/ 25 h 40"/>
                <a:gd name="T6" fmla="*/ 35 w 39"/>
                <a:gd name="T7" fmla="*/ 0 h 40"/>
                <a:gd name="T8" fmla="*/ 9 w 39"/>
                <a:gd name="T9" fmla="*/ 0 h 40"/>
                <a:gd name="T10" fmla="*/ 7 w 39"/>
                <a:gd name="T11" fmla="*/ 17 h 40"/>
                <a:gd name="T12" fmla="*/ 3 w 39"/>
                <a:gd name="T13" fmla="*/ 25 h 40"/>
                <a:gd name="T14" fmla="*/ 0 w 39"/>
                <a:gd name="T15" fmla="*/ 25 h 40"/>
                <a:gd name="T16" fmla="*/ 0 w 39"/>
                <a:gd name="T17" fmla="*/ 40 h 40"/>
                <a:gd name="T18" fmla="*/ 7 w 39"/>
                <a:gd name="T19" fmla="*/ 40 h 40"/>
                <a:gd name="T20" fmla="*/ 7 w 39"/>
                <a:gd name="T21" fmla="*/ 32 h 40"/>
                <a:gd name="T22" fmla="*/ 31 w 39"/>
                <a:gd name="T23" fmla="*/ 32 h 40"/>
                <a:gd name="T24" fmla="*/ 31 w 39"/>
                <a:gd name="T25" fmla="*/ 40 h 40"/>
                <a:gd name="T26" fmla="*/ 39 w 39"/>
                <a:gd name="T27" fmla="*/ 40 h 40"/>
                <a:gd name="T28" fmla="*/ 27 w 39"/>
                <a:gd name="T29" fmla="*/ 25 h 40"/>
                <a:gd name="T30" fmla="*/ 27 w 39"/>
                <a:gd name="T31" fmla="*/ 25 h 40"/>
                <a:gd name="T32" fmla="*/ 12 w 39"/>
                <a:gd name="T33" fmla="*/ 25 h 40"/>
                <a:gd name="T34" fmla="*/ 16 w 39"/>
                <a:gd name="T35" fmla="*/ 7 h 40"/>
                <a:gd name="T36" fmla="*/ 27 w 39"/>
                <a:gd name="T37" fmla="*/ 7 h 40"/>
                <a:gd name="T38" fmla="*/ 27 w 39"/>
                <a:gd name="T39" fmla="*/ 2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" h="40">
                  <a:moveTo>
                    <a:pt x="39" y="40"/>
                  </a:moveTo>
                  <a:lnTo>
                    <a:pt x="39" y="25"/>
                  </a:lnTo>
                  <a:lnTo>
                    <a:pt x="35" y="25"/>
                  </a:lnTo>
                  <a:lnTo>
                    <a:pt x="35" y="0"/>
                  </a:lnTo>
                  <a:lnTo>
                    <a:pt x="9" y="0"/>
                  </a:lnTo>
                  <a:cubicBezTo>
                    <a:pt x="8" y="8"/>
                    <a:pt x="8" y="14"/>
                    <a:pt x="7" y="17"/>
                  </a:cubicBezTo>
                  <a:cubicBezTo>
                    <a:pt x="6" y="21"/>
                    <a:pt x="5" y="23"/>
                    <a:pt x="3" y="25"/>
                  </a:cubicBezTo>
                  <a:lnTo>
                    <a:pt x="0" y="25"/>
                  </a:lnTo>
                  <a:lnTo>
                    <a:pt x="0" y="40"/>
                  </a:lnTo>
                  <a:lnTo>
                    <a:pt x="7" y="40"/>
                  </a:lnTo>
                  <a:lnTo>
                    <a:pt x="7" y="32"/>
                  </a:lnTo>
                  <a:lnTo>
                    <a:pt x="31" y="32"/>
                  </a:lnTo>
                  <a:lnTo>
                    <a:pt x="31" y="40"/>
                  </a:lnTo>
                  <a:lnTo>
                    <a:pt x="39" y="40"/>
                  </a:lnTo>
                  <a:close/>
                  <a:moveTo>
                    <a:pt x="27" y="25"/>
                  </a:moveTo>
                  <a:lnTo>
                    <a:pt x="27" y="25"/>
                  </a:lnTo>
                  <a:lnTo>
                    <a:pt x="12" y="25"/>
                  </a:lnTo>
                  <a:cubicBezTo>
                    <a:pt x="14" y="22"/>
                    <a:pt x="16" y="16"/>
                    <a:pt x="16" y="7"/>
                  </a:cubicBezTo>
                  <a:lnTo>
                    <a:pt x="27" y="7"/>
                  </a:lnTo>
                  <a:lnTo>
                    <a:pt x="27" y="25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4" name="Freeform 1055"/>
            <p:cNvSpPr>
              <a:spLocks noEditPoints="1"/>
            </p:cNvSpPr>
            <p:nvPr/>
          </p:nvSpPr>
          <p:spPr bwMode="auto">
            <a:xfrm>
              <a:off x="8462963" y="5643562"/>
              <a:ext cx="11113" cy="11113"/>
            </a:xfrm>
            <a:custGeom>
              <a:avLst/>
              <a:gdLst>
                <a:gd name="T0" fmla="*/ 28 w 31"/>
                <a:gd name="T1" fmla="*/ 5 h 33"/>
                <a:gd name="T2" fmla="*/ 24 w 31"/>
                <a:gd name="T3" fmla="*/ 2 h 33"/>
                <a:gd name="T4" fmla="*/ 15 w 31"/>
                <a:gd name="T5" fmla="*/ 0 h 33"/>
                <a:gd name="T6" fmla="*/ 10 w 31"/>
                <a:gd name="T7" fmla="*/ 1 h 33"/>
                <a:gd name="T8" fmla="*/ 6 w 31"/>
                <a:gd name="T9" fmla="*/ 3 h 33"/>
                <a:gd name="T10" fmla="*/ 1 w 31"/>
                <a:gd name="T11" fmla="*/ 9 h 33"/>
                <a:gd name="T12" fmla="*/ 9 w 31"/>
                <a:gd name="T13" fmla="*/ 11 h 33"/>
                <a:gd name="T14" fmla="*/ 11 w 31"/>
                <a:gd name="T15" fmla="*/ 8 h 33"/>
                <a:gd name="T16" fmla="*/ 15 w 31"/>
                <a:gd name="T17" fmla="*/ 7 h 33"/>
                <a:gd name="T18" fmla="*/ 19 w 31"/>
                <a:gd name="T19" fmla="*/ 8 h 33"/>
                <a:gd name="T20" fmla="*/ 21 w 31"/>
                <a:gd name="T21" fmla="*/ 11 h 33"/>
                <a:gd name="T22" fmla="*/ 21 w 31"/>
                <a:gd name="T23" fmla="*/ 12 h 33"/>
                <a:gd name="T24" fmla="*/ 12 w 31"/>
                <a:gd name="T25" fmla="*/ 14 h 33"/>
                <a:gd name="T26" fmla="*/ 8 w 31"/>
                <a:gd name="T27" fmla="*/ 15 h 33"/>
                <a:gd name="T28" fmla="*/ 5 w 31"/>
                <a:gd name="T29" fmla="*/ 16 h 33"/>
                <a:gd name="T30" fmla="*/ 2 w 31"/>
                <a:gd name="T31" fmla="*/ 19 h 33"/>
                <a:gd name="T32" fmla="*/ 0 w 31"/>
                <a:gd name="T33" fmla="*/ 24 h 33"/>
                <a:gd name="T34" fmla="*/ 1 w 31"/>
                <a:gd name="T35" fmla="*/ 28 h 33"/>
                <a:gd name="T36" fmla="*/ 3 w 31"/>
                <a:gd name="T37" fmla="*/ 31 h 33"/>
                <a:gd name="T38" fmla="*/ 11 w 31"/>
                <a:gd name="T39" fmla="*/ 33 h 33"/>
                <a:gd name="T40" fmla="*/ 16 w 31"/>
                <a:gd name="T41" fmla="*/ 32 h 33"/>
                <a:gd name="T42" fmla="*/ 21 w 31"/>
                <a:gd name="T43" fmla="*/ 29 h 33"/>
                <a:gd name="T44" fmla="*/ 22 w 31"/>
                <a:gd name="T45" fmla="*/ 30 h 33"/>
                <a:gd name="T46" fmla="*/ 22 w 31"/>
                <a:gd name="T47" fmla="*/ 33 h 33"/>
                <a:gd name="T48" fmla="*/ 31 w 31"/>
                <a:gd name="T49" fmla="*/ 33 h 33"/>
                <a:gd name="T50" fmla="*/ 29 w 31"/>
                <a:gd name="T51" fmla="*/ 28 h 33"/>
                <a:gd name="T52" fmla="*/ 29 w 31"/>
                <a:gd name="T53" fmla="*/ 22 h 33"/>
                <a:gd name="T54" fmla="*/ 29 w 31"/>
                <a:gd name="T55" fmla="*/ 13 h 33"/>
                <a:gd name="T56" fmla="*/ 28 w 31"/>
                <a:gd name="T57" fmla="*/ 5 h 33"/>
                <a:gd name="T58" fmla="*/ 21 w 31"/>
                <a:gd name="T59" fmla="*/ 19 h 33"/>
                <a:gd name="T60" fmla="*/ 21 w 31"/>
                <a:gd name="T61" fmla="*/ 19 h 33"/>
                <a:gd name="T62" fmla="*/ 20 w 31"/>
                <a:gd name="T63" fmla="*/ 23 h 33"/>
                <a:gd name="T64" fmla="*/ 18 w 31"/>
                <a:gd name="T65" fmla="*/ 26 h 33"/>
                <a:gd name="T66" fmla="*/ 14 w 31"/>
                <a:gd name="T67" fmla="*/ 28 h 33"/>
                <a:gd name="T68" fmla="*/ 10 w 31"/>
                <a:gd name="T69" fmla="*/ 26 h 33"/>
                <a:gd name="T70" fmla="*/ 9 w 31"/>
                <a:gd name="T71" fmla="*/ 23 h 33"/>
                <a:gd name="T72" fmla="*/ 11 w 31"/>
                <a:gd name="T73" fmla="*/ 20 h 33"/>
                <a:gd name="T74" fmla="*/ 15 w 31"/>
                <a:gd name="T75" fmla="*/ 19 h 33"/>
                <a:gd name="T76" fmla="*/ 21 w 31"/>
                <a:gd name="T77" fmla="*/ 18 h 33"/>
                <a:gd name="T78" fmla="*/ 21 w 31"/>
                <a:gd name="T79" fmla="*/ 1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33">
                  <a:moveTo>
                    <a:pt x="28" y="5"/>
                  </a:moveTo>
                  <a:cubicBezTo>
                    <a:pt x="27" y="4"/>
                    <a:pt x="26" y="3"/>
                    <a:pt x="24" y="2"/>
                  </a:cubicBezTo>
                  <a:cubicBezTo>
                    <a:pt x="22" y="1"/>
                    <a:pt x="19" y="0"/>
                    <a:pt x="15" y="0"/>
                  </a:cubicBezTo>
                  <a:cubicBezTo>
                    <a:pt x="13" y="0"/>
                    <a:pt x="11" y="1"/>
                    <a:pt x="10" y="1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4" y="4"/>
                    <a:pt x="2" y="6"/>
                    <a:pt x="1" y="9"/>
                  </a:cubicBezTo>
                  <a:lnTo>
                    <a:pt x="9" y="11"/>
                  </a:lnTo>
                  <a:cubicBezTo>
                    <a:pt x="10" y="9"/>
                    <a:pt x="10" y="8"/>
                    <a:pt x="11" y="8"/>
                  </a:cubicBezTo>
                  <a:cubicBezTo>
                    <a:pt x="12" y="7"/>
                    <a:pt x="13" y="7"/>
                    <a:pt x="15" y="7"/>
                  </a:cubicBezTo>
                  <a:cubicBezTo>
                    <a:pt x="17" y="7"/>
                    <a:pt x="19" y="7"/>
                    <a:pt x="19" y="8"/>
                  </a:cubicBezTo>
                  <a:cubicBezTo>
                    <a:pt x="20" y="9"/>
                    <a:pt x="21" y="10"/>
                    <a:pt x="21" y="11"/>
                  </a:cubicBezTo>
                  <a:lnTo>
                    <a:pt x="21" y="12"/>
                  </a:lnTo>
                  <a:cubicBezTo>
                    <a:pt x="19" y="13"/>
                    <a:pt x="16" y="13"/>
                    <a:pt x="12" y="14"/>
                  </a:cubicBezTo>
                  <a:cubicBezTo>
                    <a:pt x="11" y="14"/>
                    <a:pt x="9" y="15"/>
                    <a:pt x="8" y="15"/>
                  </a:cubicBezTo>
                  <a:cubicBezTo>
                    <a:pt x="7" y="15"/>
                    <a:pt x="6" y="16"/>
                    <a:pt x="5" y="16"/>
                  </a:cubicBezTo>
                  <a:cubicBezTo>
                    <a:pt x="4" y="17"/>
                    <a:pt x="2" y="18"/>
                    <a:pt x="2" y="19"/>
                  </a:cubicBezTo>
                  <a:cubicBezTo>
                    <a:pt x="1" y="21"/>
                    <a:pt x="0" y="22"/>
                    <a:pt x="0" y="24"/>
                  </a:cubicBezTo>
                  <a:cubicBezTo>
                    <a:pt x="0" y="25"/>
                    <a:pt x="0" y="27"/>
                    <a:pt x="1" y="28"/>
                  </a:cubicBezTo>
                  <a:cubicBezTo>
                    <a:pt x="1" y="29"/>
                    <a:pt x="2" y="30"/>
                    <a:pt x="3" y="31"/>
                  </a:cubicBezTo>
                  <a:cubicBezTo>
                    <a:pt x="5" y="33"/>
                    <a:pt x="8" y="33"/>
                    <a:pt x="11" y="33"/>
                  </a:cubicBezTo>
                  <a:cubicBezTo>
                    <a:pt x="13" y="33"/>
                    <a:pt x="15" y="33"/>
                    <a:pt x="16" y="32"/>
                  </a:cubicBezTo>
                  <a:cubicBezTo>
                    <a:pt x="18" y="32"/>
                    <a:pt x="20" y="31"/>
                    <a:pt x="21" y="29"/>
                  </a:cubicBezTo>
                  <a:cubicBezTo>
                    <a:pt x="21" y="29"/>
                    <a:pt x="21" y="30"/>
                    <a:pt x="22" y="30"/>
                  </a:cubicBezTo>
                  <a:cubicBezTo>
                    <a:pt x="22" y="31"/>
                    <a:pt x="22" y="32"/>
                    <a:pt x="22" y="33"/>
                  </a:cubicBezTo>
                  <a:lnTo>
                    <a:pt x="31" y="33"/>
                  </a:lnTo>
                  <a:cubicBezTo>
                    <a:pt x="30" y="31"/>
                    <a:pt x="30" y="30"/>
                    <a:pt x="29" y="28"/>
                  </a:cubicBezTo>
                  <a:cubicBezTo>
                    <a:pt x="29" y="27"/>
                    <a:pt x="29" y="25"/>
                    <a:pt x="29" y="22"/>
                  </a:cubicBezTo>
                  <a:lnTo>
                    <a:pt x="29" y="13"/>
                  </a:lnTo>
                  <a:cubicBezTo>
                    <a:pt x="29" y="9"/>
                    <a:pt x="29" y="7"/>
                    <a:pt x="28" y="5"/>
                  </a:cubicBezTo>
                  <a:close/>
                  <a:moveTo>
                    <a:pt x="21" y="19"/>
                  </a:moveTo>
                  <a:lnTo>
                    <a:pt x="21" y="19"/>
                  </a:lnTo>
                  <a:cubicBezTo>
                    <a:pt x="21" y="21"/>
                    <a:pt x="20" y="23"/>
                    <a:pt x="20" y="23"/>
                  </a:cubicBezTo>
                  <a:cubicBezTo>
                    <a:pt x="20" y="24"/>
                    <a:pt x="19" y="25"/>
                    <a:pt x="18" y="26"/>
                  </a:cubicBezTo>
                  <a:cubicBezTo>
                    <a:pt x="17" y="27"/>
                    <a:pt x="15" y="28"/>
                    <a:pt x="14" y="28"/>
                  </a:cubicBezTo>
                  <a:cubicBezTo>
                    <a:pt x="12" y="28"/>
                    <a:pt x="11" y="27"/>
                    <a:pt x="10" y="26"/>
                  </a:cubicBezTo>
                  <a:cubicBezTo>
                    <a:pt x="9" y="25"/>
                    <a:pt x="9" y="24"/>
                    <a:pt x="9" y="23"/>
                  </a:cubicBezTo>
                  <a:cubicBezTo>
                    <a:pt x="9" y="22"/>
                    <a:pt x="9" y="21"/>
                    <a:pt x="11" y="20"/>
                  </a:cubicBezTo>
                  <a:cubicBezTo>
                    <a:pt x="11" y="20"/>
                    <a:pt x="13" y="19"/>
                    <a:pt x="15" y="19"/>
                  </a:cubicBezTo>
                  <a:cubicBezTo>
                    <a:pt x="18" y="18"/>
                    <a:pt x="19" y="18"/>
                    <a:pt x="21" y="18"/>
                  </a:cubicBezTo>
                  <a:lnTo>
                    <a:pt x="21" y="19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5" name="Freeform 1056"/>
            <p:cNvSpPr>
              <a:spLocks/>
            </p:cNvSpPr>
            <p:nvPr/>
          </p:nvSpPr>
          <p:spPr bwMode="auto">
            <a:xfrm>
              <a:off x="8475663" y="5643562"/>
              <a:ext cx="11113" cy="11113"/>
            </a:xfrm>
            <a:custGeom>
              <a:avLst/>
              <a:gdLst>
                <a:gd name="T0" fmla="*/ 21 w 30"/>
                <a:gd name="T1" fmla="*/ 12 h 32"/>
                <a:gd name="T2" fmla="*/ 9 w 30"/>
                <a:gd name="T3" fmla="*/ 12 h 32"/>
                <a:gd name="T4" fmla="*/ 9 w 30"/>
                <a:gd name="T5" fmla="*/ 0 h 32"/>
                <a:gd name="T6" fmla="*/ 0 w 30"/>
                <a:gd name="T7" fmla="*/ 0 h 32"/>
                <a:gd name="T8" fmla="*/ 0 w 30"/>
                <a:gd name="T9" fmla="*/ 32 h 32"/>
                <a:gd name="T10" fmla="*/ 9 w 30"/>
                <a:gd name="T11" fmla="*/ 32 h 32"/>
                <a:gd name="T12" fmla="*/ 9 w 30"/>
                <a:gd name="T13" fmla="*/ 18 h 32"/>
                <a:gd name="T14" fmla="*/ 21 w 30"/>
                <a:gd name="T15" fmla="*/ 18 h 32"/>
                <a:gd name="T16" fmla="*/ 21 w 30"/>
                <a:gd name="T17" fmla="*/ 32 h 32"/>
                <a:gd name="T18" fmla="*/ 30 w 30"/>
                <a:gd name="T19" fmla="*/ 32 h 32"/>
                <a:gd name="T20" fmla="*/ 30 w 30"/>
                <a:gd name="T21" fmla="*/ 0 h 32"/>
                <a:gd name="T22" fmla="*/ 21 w 30"/>
                <a:gd name="T23" fmla="*/ 0 h 32"/>
                <a:gd name="T24" fmla="*/ 21 w 30"/>
                <a:gd name="T25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2">
                  <a:moveTo>
                    <a:pt x="21" y="12"/>
                  </a:moveTo>
                  <a:lnTo>
                    <a:pt x="9" y="12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9" y="32"/>
                  </a:lnTo>
                  <a:lnTo>
                    <a:pt x="9" y="18"/>
                  </a:lnTo>
                  <a:lnTo>
                    <a:pt x="21" y="18"/>
                  </a:lnTo>
                  <a:lnTo>
                    <a:pt x="21" y="32"/>
                  </a:lnTo>
                  <a:lnTo>
                    <a:pt x="30" y="32"/>
                  </a:lnTo>
                  <a:lnTo>
                    <a:pt x="30" y="0"/>
                  </a:lnTo>
                  <a:lnTo>
                    <a:pt x="21" y="0"/>
                  </a:lnTo>
                  <a:lnTo>
                    <a:pt x="21" y="1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6" name="Freeform 1057"/>
            <p:cNvSpPr>
              <a:spLocks noEditPoints="1"/>
            </p:cNvSpPr>
            <p:nvPr/>
          </p:nvSpPr>
          <p:spPr bwMode="auto">
            <a:xfrm>
              <a:off x="8504238" y="5643562"/>
              <a:ext cx="11113" cy="11113"/>
            </a:xfrm>
            <a:custGeom>
              <a:avLst/>
              <a:gdLst>
                <a:gd name="T0" fmla="*/ 28 w 31"/>
                <a:gd name="T1" fmla="*/ 29 h 32"/>
                <a:gd name="T2" fmla="*/ 31 w 31"/>
                <a:gd name="T3" fmla="*/ 23 h 32"/>
                <a:gd name="T4" fmla="*/ 30 w 31"/>
                <a:gd name="T5" fmla="*/ 17 h 32"/>
                <a:gd name="T6" fmla="*/ 25 w 31"/>
                <a:gd name="T7" fmla="*/ 14 h 32"/>
                <a:gd name="T8" fmla="*/ 17 w 31"/>
                <a:gd name="T9" fmla="*/ 13 h 32"/>
                <a:gd name="T10" fmla="*/ 9 w 31"/>
                <a:gd name="T11" fmla="*/ 13 h 32"/>
                <a:gd name="T12" fmla="*/ 9 w 31"/>
                <a:gd name="T13" fmla="*/ 0 h 32"/>
                <a:gd name="T14" fmla="*/ 0 w 31"/>
                <a:gd name="T15" fmla="*/ 0 h 32"/>
                <a:gd name="T16" fmla="*/ 0 w 31"/>
                <a:gd name="T17" fmla="*/ 32 h 32"/>
                <a:gd name="T18" fmla="*/ 18 w 31"/>
                <a:gd name="T19" fmla="*/ 32 h 32"/>
                <a:gd name="T20" fmla="*/ 28 w 31"/>
                <a:gd name="T21" fmla="*/ 29 h 32"/>
                <a:gd name="T22" fmla="*/ 9 w 31"/>
                <a:gd name="T23" fmla="*/ 26 h 32"/>
                <a:gd name="T24" fmla="*/ 9 w 31"/>
                <a:gd name="T25" fmla="*/ 26 h 32"/>
                <a:gd name="T26" fmla="*/ 9 w 31"/>
                <a:gd name="T27" fmla="*/ 18 h 32"/>
                <a:gd name="T28" fmla="*/ 14 w 31"/>
                <a:gd name="T29" fmla="*/ 18 h 32"/>
                <a:gd name="T30" fmla="*/ 21 w 31"/>
                <a:gd name="T31" fmla="*/ 19 h 32"/>
                <a:gd name="T32" fmla="*/ 23 w 31"/>
                <a:gd name="T33" fmla="*/ 22 h 32"/>
                <a:gd name="T34" fmla="*/ 21 w 31"/>
                <a:gd name="T35" fmla="*/ 25 h 32"/>
                <a:gd name="T36" fmla="*/ 17 w 31"/>
                <a:gd name="T37" fmla="*/ 26 h 32"/>
                <a:gd name="T38" fmla="*/ 9 w 31"/>
                <a:gd name="T39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32">
                  <a:moveTo>
                    <a:pt x="28" y="29"/>
                  </a:moveTo>
                  <a:cubicBezTo>
                    <a:pt x="30" y="28"/>
                    <a:pt x="31" y="26"/>
                    <a:pt x="31" y="23"/>
                  </a:cubicBezTo>
                  <a:cubicBezTo>
                    <a:pt x="31" y="20"/>
                    <a:pt x="31" y="19"/>
                    <a:pt x="30" y="17"/>
                  </a:cubicBezTo>
                  <a:cubicBezTo>
                    <a:pt x="28" y="15"/>
                    <a:pt x="27" y="14"/>
                    <a:pt x="25" y="14"/>
                  </a:cubicBezTo>
                  <a:cubicBezTo>
                    <a:pt x="23" y="14"/>
                    <a:pt x="21" y="13"/>
                    <a:pt x="17" y="13"/>
                  </a:cubicBezTo>
                  <a:lnTo>
                    <a:pt x="9" y="13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18" y="32"/>
                  </a:lnTo>
                  <a:cubicBezTo>
                    <a:pt x="23" y="32"/>
                    <a:pt x="26" y="31"/>
                    <a:pt x="28" y="29"/>
                  </a:cubicBezTo>
                  <a:close/>
                  <a:moveTo>
                    <a:pt x="9" y="26"/>
                  </a:moveTo>
                  <a:lnTo>
                    <a:pt x="9" y="26"/>
                  </a:lnTo>
                  <a:lnTo>
                    <a:pt x="9" y="18"/>
                  </a:lnTo>
                  <a:lnTo>
                    <a:pt x="14" y="18"/>
                  </a:lnTo>
                  <a:cubicBezTo>
                    <a:pt x="17" y="18"/>
                    <a:pt x="19" y="19"/>
                    <a:pt x="21" y="19"/>
                  </a:cubicBezTo>
                  <a:cubicBezTo>
                    <a:pt x="22" y="20"/>
                    <a:pt x="23" y="21"/>
                    <a:pt x="23" y="22"/>
                  </a:cubicBezTo>
                  <a:cubicBezTo>
                    <a:pt x="23" y="24"/>
                    <a:pt x="22" y="25"/>
                    <a:pt x="21" y="25"/>
                  </a:cubicBezTo>
                  <a:cubicBezTo>
                    <a:pt x="20" y="26"/>
                    <a:pt x="19" y="26"/>
                    <a:pt x="17" y="26"/>
                  </a:cubicBezTo>
                  <a:lnTo>
                    <a:pt x="9" y="26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7" name="Freeform 1058"/>
            <p:cNvSpPr>
              <a:spLocks/>
            </p:cNvSpPr>
            <p:nvPr/>
          </p:nvSpPr>
          <p:spPr bwMode="auto">
            <a:xfrm>
              <a:off x="8516938" y="5643562"/>
              <a:ext cx="3175" cy="11113"/>
            </a:xfrm>
            <a:custGeom>
              <a:avLst/>
              <a:gdLst>
                <a:gd name="T0" fmla="*/ 9 w 9"/>
                <a:gd name="T1" fmla="*/ 0 h 32"/>
                <a:gd name="T2" fmla="*/ 0 w 9"/>
                <a:gd name="T3" fmla="*/ 0 h 32"/>
                <a:gd name="T4" fmla="*/ 0 w 9"/>
                <a:gd name="T5" fmla="*/ 0 h 32"/>
                <a:gd name="T6" fmla="*/ 0 w 9"/>
                <a:gd name="T7" fmla="*/ 32 h 32"/>
                <a:gd name="T8" fmla="*/ 0 w 9"/>
                <a:gd name="T9" fmla="*/ 32 h 32"/>
                <a:gd name="T10" fmla="*/ 9 w 9"/>
                <a:gd name="T11" fmla="*/ 32 h 32"/>
                <a:gd name="T12" fmla="*/ 9 w 9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32">
                  <a:moveTo>
                    <a:pt x="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9" y="32"/>
                  </a:ln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8" name="Freeform 1059"/>
            <p:cNvSpPr>
              <a:spLocks/>
            </p:cNvSpPr>
            <p:nvPr/>
          </p:nvSpPr>
          <p:spPr bwMode="auto">
            <a:xfrm>
              <a:off x="8521700" y="5643562"/>
              <a:ext cx="12700" cy="11113"/>
            </a:xfrm>
            <a:custGeom>
              <a:avLst/>
              <a:gdLst>
                <a:gd name="T0" fmla="*/ 16 w 34"/>
                <a:gd name="T1" fmla="*/ 22 h 32"/>
                <a:gd name="T2" fmla="*/ 23 w 34"/>
                <a:gd name="T3" fmla="*/ 32 h 32"/>
                <a:gd name="T4" fmla="*/ 34 w 34"/>
                <a:gd name="T5" fmla="*/ 32 h 32"/>
                <a:gd name="T6" fmla="*/ 22 w 34"/>
                <a:gd name="T7" fmla="*/ 15 h 32"/>
                <a:gd name="T8" fmla="*/ 33 w 34"/>
                <a:gd name="T9" fmla="*/ 0 h 32"/>
                <a:gd name="T10" fmla="*/ 22 w 34"/>
                <a:gd name="T11" fmla="*/ 0 h 32"/>
                <a:gd name="T12" fmla="*/ 16 w 34"/>
                <a:gd name="T13" fmla="*/ 9 h 32"/>
                <a:gd name="T14" fmla="*/ 11 w 34"/>
                <a:gd name="T15" fmla="*/ 0 h 32"/>
                <a:gd name="T16" fmla="*/ 0 w 34"/>
                <a:gd name="T17" fmla="*/ 0 h 32"/>
                <a:gd name="T18" fmla="*/ 11 w 34"/>
                <a:gd name="T19" fmla="*/ 15 h 32"/>
                <a:gd name="T20" fmla="*/ 0 w 34"/>
                <a:gd name="T21" fmla="*/ 32 h 32"/>
                <a:gd name="T22" fmla="*/ 10 w 34"/>
                <a:gd name="T23" fmla="*/ 32 h 32"/>
                <a:gd name="T24" fmla="*/ 16 w 34"/>
                <a:gd name="T25" fmla="*/ 2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32">
                  <a:moveTo>
                    <a:pt x="16" y="22"/>
                  </a:moveTo>
                  <a:lnTo>
                    <a:pt x="23" y="32"/>
                  </a:lnTo>
                  <a:lnTo>
                    <a:pt x="34" y="32"/>
                  </a:lnTo>
                  <a:lnTo>
                    <a:pt x="22" y="15"/>
                  </a:lnTo>
                  <a:lnTo>
                    <a:pt x="33" y="0"/>
                  </a:lnTo>
                  <a:lnTo>
                    <a:pt x="22" y="0"/>
                  </a:lnTo>
                  <a:lnTo>
                    <a:pt x="16" y="9"/>
                  </a:lnTo>
                  <a:lnTo>
                    <a:pt x="11" y="0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0" y="32"/>
                  </a:lnTo>
                  <a:lnTo>
                    <a:pt x="10" y="32"/>
                  </a:lnTo>
                  <a:lnTo>
                    <a:pt x="16" y="2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9" name="Freeform 1060"/>
            <p:cNvSpPr>
              <a:spLocks/>
            </p:cNvSpPr>
            <p:nvPr/>
          </p:nvSpPr>
          <p:spPr bwMode="auto">
            <a:xfrm>
              <a:off x="8540750" y="5645150"/>
              <a:ext cx="6350" cy="9525"/>
            </a:xfrm>
            <a:custGeom>
              <a:avLst/>
              <a:gdLst>
                <a:gd name="T0" fmla="*/ 8 w 16"/>
                <a:gd name="T1" fmla="*/ 13 h 27"/>
                <a:gd name="T2" fmla="*/ 16 w 16"/>
                <a:gd name="T3" fmla="*/ 0 h 27"/>
                <a:gd name="T4" fmla="*/ 9 w 16"/>
                <a:gd name="T5" fmla="*/ 0 h 27"/>
                <a:gd name="T6" fmla="*/ 0 w 16"/>
                <a:gd name="T7" fmla="*/ 13 h 27"/>
                <a:gd name="T8" fmla="*/ 9 w 16"/>
                <a:gd name="T9" fmla="*/ 27 h 27"/>
                <a:gd name="T10" fmla="*/ 16 w 16"/>
                <a:gd name="T11" fmla="*/ 27 h 27"/>
                <a:gd name="T12" fmla="*/ 8 w 16"/>
                <a:gd name="T13" fmla="*/ 1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7">
                  <a:moveTo>
                    <a:pt x="8" y="13"/>
                  </a:moveTo>
                  <a:lnTo>
                    <a:pt x="16" y="0"/>
                  </a:lnTo>
                  <a:lnTo>
                    <a:pt x="9" y="0"/>
                  </a:lnTo>
                  <a:lnTo>
                    <a:pt x="0" y="13"/>
                  </a:lnTo>
                  <a:lnTo>
                    <a:pt x="9" y="27"/>
                  </a:lnTo>
                  <a:lnTo>
                    <a:pt x="16" y="27"/>
                  </a:lnTo>
                  <a:lnTo>
                    <a:pt x="8" y="13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10" name="Freeform 1061"/>
            <p:cNvSpPr>
              <a:spLocks/>
            </p:cNvSpPr>
            <p:nvPr/>
          </p:nvSpPr>
          <p:spPr bwMode="auto">
            <a:xfrm>
              <a:off x="8545513" y="5645150"/>
              <a:ext cx="6350" cy="9525"/>
            </a:xfrm>
            <a:custGeom>
              <a:avLst/>
              <a:gdLst>
                <a:gd name="T0" fmla="*/ 10 w 16"/>
                <a:gd name="T1" fmla="*/ 0 h 27"/>
                <a:gd name="T2" fmla="*/ 0 w 16"/>
                <a:gd name="T3" fmla="*/ 13 h 27"/>
                <a:gd name="T4" fmla="*/ 10 w 16"/>
                <a:gd name="T5" fmla="*/ 27 h 27"/>
                <a:gd name="T6" fmla="*/ 16 w 16"/>
                <a:gd name="T7" fmla="*/ 27 h 27"/>
                <a:gd name="T8" fmla="*/ 8 w 16"/>
                <a:gd name="T9" fmla="*/ 13 h 27"/>
                <a:gd name="T10" fmla="*/ 16 w 16"/>
                <a:gd name="T11" fmla="*/ 0 h 27"/>
                <a:gd name="T12" fmla="*/ 10 w 16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7">
                  <a:moveTo>
                    <a:pt x="10" y="0"/>
                  </a:moveTo>
                  <a:lnTo>
                    <a:pt x="0" y="13"/>
                  </a:lnTo>
                  <a:lnTo>
                    <a:pt x="10" y="27"/>
                  </a:lnTo>
                  <a:lnTo>
                    <a:pt x="16" y="27"/>
                  </a:lnTo>
                  <a:lnTo>
                    <a:pt x="8" y="13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11" name="Freeform 1062"/>
            <p:cNvSpPr>
              <a:spLocks/>
            </p:cNvSpPr>
            <p:nvPr/>
          </p:nvSpPr>
          <p:spPr bwMode="auto">
            <a:xfrm>
              <a:off x="8555038" y="5638800"/>
              <a:ext cx="12700" cy="15875"/>
            </a:xfrm>
            <a:custGeom>
              <a:avLst/>
              <a:gdLst>
                <a:gd name="T0" fmla="*/ 9 w 35"/>
                <a:gd name="T1" fmla="*/ 44 h 44"/>
                <a:gd name="T2" fmla="*/ 9 w 35"/>
                <a:gd name="T3" fmla="*/ 7 h 44"/>
                <a:gd name="T4" fmla="*/ 26 w 35"/>
                <a:gd name="T5" fmla="*/ 7 h 44"/>
                <a:gd name="T6" fmla="*/ 26 w 35"/>
                <a:gd name="T7" fmla="*/ 44 h 44"/>
                <a:gd name="T8" fmla="*/ 35 w 35"/>
                <a:gd name="T9" fmla="*/ 44 h 44"/>
                <a:gd name="T10" fmla="*/ 35 w 35"/>
                <a:gd name="T11" fmla="*/ 0 h 44"/>
                <a:gd name="T12" fmla="*/ 0 w 35"/>
                <a:gd name="T13" fmla="*/ 0 h 44"/>
                <a:gd name="T14" fmla="*/ 0 w 35"/>
                <a:gd name="T15" fmla="*/ 44 h 44"/>
                <a:gd name="T16" fmla="*/ 9 w 35"/>
                <a:gd name="T17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44">
                  <a:moveTo>
                    <a:pt x="9" y="44"/>
                  </a:moveTo>
                  <a:lnTo>
                    <a:pt x="9" y="7"/>
                  </a:lnTo>
                  <a:lnTo>
                    <a:pt x="26" y="7"/>
                  </a:lnTo>
                  <a:lnTo>
                    <a:pt x="26" y="44"/>
                  </a:lnTo>
                  <a:lnTo>
                    <a:pt x="35" y="44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44"/>
                  </a:lnTo>
                  <a:lnTo>
                    <a:pt x="9" y="44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12" name="Freeform 1063"/>
            <p:cNvSpPr>
              <a:spLocks noEditPoints="1"/>
            </p:cNvSpPr>
            <p:nvPr/>
          </p:nvSpPr>
          <p:spPr bwMode="auto">
            <a:xfrm>
              <a:off x="8570913" y="5643562"/>
              <a:ext cx="11113" cy="15875"/>
            </a:xfrm>
            <a:custGeom>
              <a:avLst/>
              <a:gdLst>
                <a:gd name="T0" fmla="*/ 28 w 32"/>
                <a:gd name="T1" fmla="*/ 5 h 45"/>
                <a:gd name="T2" fmla="*/ 19 w 32"/>
                <a:gd name="T3" fmla="*/ 0 h 45"/>
                <a:gd name="T4" fmla="*/ 13 w 32"/>
                <a:gd name="T5" fmla="*/ 2 h 45"/>
                <a:gd name="T6" fmla="*/ 9 w 32"/>
                <a:gd name="T7" fmla="*/ 6 h 45"/>
                <a:gd name="T8" fmla="*/ 9 w 32"/>
                <a:gd name="T9" fmla="*/ 1 h 45"/>
                <a:gd name="T10" fmla="*/ 0 w 32"/>
                <a:gd name="T11" fmla="*/ 1 h 45"/>
                <a:gd name="T12" fmla="*/ 0 w 32"/>
                <a:gd name="T13" fmla="*/ 45 h 45"/>
                <a:gd name="T14" fmla="*/ 9 w 32"/>
                <a:gd name="T15" fmla="*/ 45 h 45"/>
                <a:gd name="T16" fmla="*/ 9 w 32"/>
                <a:gd name="T17" fmla="*/ 29 h 45"/>
                <a:gd name="T18" fmla="*/ 14 w 32"/>
                <a:gd name="T19" fmla="*/ 32 h 45"/>
                <a:gd name="T20" fmla="*/ 19 w 32"/>
                <a:gd name="T21" fmla="*/ 33 h 45"/>
                <a:gd name="T22" fmla="*/ 28 w 32"/>
                <a:gd name="T23" fmla="*/ 29 h 45"/>
                <a:gd name="T24" fmla="*/ 32 w 32"/>
                <a:gd name="T25" fmla="*/ 17 h 45"/>
                <a:gd name="T26" fmla="*/ 28 w 32"/>
                <a:gd name="T27" fmla="*/ 5 h 45"/>
                <a:gd name="T28" fmla="*/ 9 w 32"/>
                <a:gd name="T29" fmla="*/ 16 h 45"/>
                <a:gd name="T30" fmla="*/ 9 w 32"/>
                <a:gd name="T31" fmla="*/ 16 h 45"/>
                <a:gd name="T32" fmla="*/ 11 w 32"/>
                <a:gd name="T33" fmla="*/ 9 h 45"/>
                <a:gd name="T34" fmla="*/ 16 w 32"/>
                <a:gd name="T35" fmla="*/ 7 h 45"/>
                <a:gd name="T36" fmla="*/ 21 w 32"/>
                <a:gd name="T37" fmla="*/ 9 h 45"/>
                <a:gd name="T38" fmla="*/ 24 w 32"/>
                <a:gd name="T39" fmla="*/ 17 h 45"/>
                <a:gd name="T40" fmla="*/ 22 w 32"/>
                <a:gd name="T41" fmla="*/ 24 h 45"/>
                <a:gd name="T42" fmla="*/ 19 w 32"/>
                <a:gd name="T43" fmla="*/ 26 h 45"/>
                <a:gd name="T44" fmla="*/ 17 w 32"/>
                <a:gd name="T45" fmla="*/ 27 h 45"/>
                <a:gd name="T46" fmla="*/ 11 w 32"/>
                <a:gd name="T47" fmla="*/ 24 h 45"/>
                <a:gd name="T48" fmla="*/ 9 w 32"/>
                <a:gd name="T49" fmla="*/ 1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2" h="45">
                  <a:moveTo>
                    <a:pt x="28" y="5"/>
                  </a:moveTo>
                  <a:cubicBezTo>
                    <a:pt x="26" y="2"/>
                    <a:pt x="22" y="0"/>
                    <a:pt x="19" y="0"/>
                  </a:cubicBezTo>
                  <a:cubicBezTo>
                    <a:pt x="17" y="0"/>
                    <a:pt x="15" y="1"/>
                    <a:pt x="13" y="2"/>
                  </a:cubicBezTo>
                  <a:cubicBezTo>
                    <a:pt x="11" y="3"/>
                    <a:pt x="10" y="4"/>
                    <a:pt x="9" y="6"/>
                  </a:cubicBezTo>
                  <a:lnTo>
                    <a:pt x="9" y="1"/>
                  </a:lnTo>
                  <a:lnTo>
                    <a:pt x="0" y="1"/>
                  </a:lnTo>
                  <a:lnTo>
                    <a:pt x="0" y="45"/>
                  </a:lnTo>
                  <a:lnTo>
                    <a:pt x="9" y="45"/>
                  </a:lnTo>
                  <a:lnTo>
                    <a:pt x="9" y="29"/>
                  </a:lnTo>
                  <a:cubicBezTo>
                    <a:pt x="11" y="30"/>
                    <a:pt x="12" y="32"/>
                    <a:pt x="14" y="32"/>
                  </a:cubicBezTo>
                  <a:cubicBezTo>
                    <a:pt x="15" y="33"/>
                    <a:pt x="17" y="33"/>
                    <a:pt x="19" y="33"/>
                  </a:cubicBezTo>
                  <a:cubicBezTo>
                    <a:pt x="22" y="33"/>
                    <a:pt x="26" y="32"/>
                    <a:pt x="28" y="29"/>
                  </a:cubicBezTo>
                  <a:cubicBezTo>
                    <a:pt x="31" y="26"/>
                    <a:pt x="32" y="22"/>
                    <a:pt x="32" y="17"/>
                  </a:cubicBezTo>
                  <a:cubicBezTo>
                    <a:pt x="32" y="12"/>
                    <a:pt x="31" y="8"/>
                    <a:pt x="28" y="5"/>
                  </a:cubicBezTo>
                  <a:close/>
                  <a:moveTo>
                    <a:pt x="9" y="16"/>
                  </a:moveTo>
                  <a:lnTo>
                    <a:pt x="9" y="16"/>
                  </a:lnTo>
                  <a:cubicBezTo>
                    <a:pt x="9" y="13"/>
                    <a:pt x="10" y="11"/>
                    <a:pt x="11" y="9"/>
                  </a:cubicBezTo>
                  <a:cubicBezTo>
                    <a:pt x="12" y="8"/>
                    <a:pt x="14" y="7"/>
                    <a:pt x="16" y="7"/>
                  </a:cubicBezTo>
                  <a:cubicBezTo>
                    <a:pt x="18" y="7"/>
                    <a:pt x="20" y="8"/>
                    <a:pt x="21" y="9"/>
                  </a:cubicBezTo>
                  <a:cubicBezTo>
                    <a:pt x="23" y="11"/>
                    <a:pt x="24" y="14"/>
                    <a:pt x="24" y="17"/>
                  </a:cubicBezTo>
                  <a:cubicBezTo>
                    <a:pt x="24" y="20"/>
                    <a:pt x="23" y="23"/>
                    <a:pt x="22" y="24"/>
                  </a:cubicBezTo>
                  <a:cubicBezTo>
                    <a:pt x="21" y="25"/>
                    <a:pt x="20" y="26"/>
                    <a:pt x="19" y="26"/>
                  </a:cubicBezTo>
                  <a:cubicBezTo>
                    <a:pt x="18" y="27"/>
                    <a:pt x="18" y="27"/>
                    <a:pt x="17" y="27"/>
                  </a:cubicBezTo>
                  <a:cubicBezTo>
                    <a:pt x="14" y="27"/>
                    <a:pt x="13" y="26"/>
                    <a:pt x="11" y="24"/>
                  </a:cubicBezTo>
                  <a:cubicBezTo>
                    <a:pt x="10" y="23"/>
                    <a:pt x="9" y="20"/>
                    <a:pt x="9" y="16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20" name="Freeform 1064"/>
            <p:cNvSpPr>
              <a:spLocks noEditPoints="1"/>
            </p:cNvSpPr>
            <p:nvPr/>
          </p:nvSpPr>
          <p:spPr bwMode="auto">
            <a:xfrm>
              <a:off x="8583613" y="5643562"/>
              <a:ext cx="12700" cy="11113"/>
            </a:xfrm>
            <a:custGeom>
              <a:avLst/>
              <a:gdLst>
                <a:gd name="T0" fmla="*/ 29 w 34"/>
                <a:gd name="T1" fmla="*/ 5 h 33"/>
                <a:gd name="T2" fmla="*/ 24 w 34"/>
                <a:gd name="T3" fmla="*/ 2 h 33"/>
                <a:gd name="T4" fmla="*/ 17 w 34"/>
                <a:gd name="T5" fmla="*/ 0 h 33"/>
                <a:gd name="T6" fmla="*/ 8 w 34"/>
                <a:gd name="T7" fmla="*/ 3 h 33"/>
                <a:gd name="T8" fmla="*/ 2 w 34"/>
                <a:gd name="T9" fmla="*/ 8 h 33"/>
                <a:gd name="T10" fmla="*/ 0 w 34"/>
                <a:gd name="T11" fmla="*/ 17 h 33"/>
                <a:gd name="T12" fmla="*/ 2 w 34"/>
                <a:gd name="T13" fmla="*/ 26 h 33"/>
                <a:gd name="T14" fmla="*/ 9 w 34"/>
                <a:gd name="T15" fmla="*/ 31 h 33"/>
                <a:gd name="T16" fmla="*/ 17 w 34"/>
                <a:gd name="T17" fmla="*/ 33 h 33"/>
                <a:gd name="T18" fmla="*/ 29 w 34"/>
                <a:gd name="T19" fmla="*/ 29 h 33"/>
                <a:gd name="T20" fmla="*/ 34 w 34"/>
                <a:gd name="T21" fmla="*/ 17 h 33"/>
                <a:gd name="T22" fmla="*/ 29 w 34"/>
                <a:gd name="T23" fmla="*/ 5 h 33"/>
                <a:gd name="T24" fmla="*/ 23 w 34"/>
                <a:gd name="T25" fmla="*/ 24 h 33"/>
                <a:gd name="T26" fmla="*/ 23 w 34"/>
                <a:gd name="T27" fmla="*/ 24 h 33"/>
                <a:gd name="T28" fmla="*/ 17 w 34"/>
                <a:gd name="T29" fmla="*/ 27 h 33"/>
                <a:gd name="T30" fmla="*/ 11 w 34"/>
                <a:gd name="T31" fmla="*/ 24 h 33"/>
                <a:gd name="T32" fmla="*/ 9 w 34"/>
                <a:gd name="T33" fmla="*/ 17 h 33"/>
                <a:gd name="T34" fmla="*/ 11 w 34"/>
                <a:gd name="T35" fmla="*/ 10 h 33"/>
                <a:gd name="T36" fmla="*/ 17 w 34"/>
                <a:gd name="T37" fmla="*/ 7 h 33"/>
                <a:gd name="T38" fmla="*/ 23 w 34"/>
                <a:gd name="T39" fmla="*/ 10 h 33"/>
                <a:gd name="T40" fmla="*/ 24 w 34"/>
                <a:gd name="T41" fmla="*/ 13 h 33"/>
                <a:gd name="T42" fmla="*/ 25 w 34"/>
                <a:gd name="T43" fmla="*/ 17 h 33"/>
                <a:gd name="T44" fmla="*/ 24 w 34"/>
                <a:gd name="T45" fmla="*/ 21 h 33"/>
                <a:gd name="T46" fmla="*/ 23 w 34"/>
                <a:gd name="T47" fmla="*/ 2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" h="33">
                  <a:moveTo>
                    <a:pt x="29" y="5"/>
                  </a:moveTo>
                  <a:cubicBezTo>
                    <a:pt x="28" y="4"/>
                    <a:pt x="26" y="2"/>
                    <a:pt x="24" y="2"/>
                  </a:cubicBezTo>
                  <a:cubicBezTo>
                    <a:pt x="22" y="1"/>
                    <a:pt x="20" y="0"/>
                    <a:pt x="17" y="0"/>
                  </a:cubicBezTo>
                  <a:cubicBezTo>
                    <a:pt x="14" y="0"/>
                    <a:pt x="11" y="1"/>
                    <a:pt x="8" y="3"/>
                  </a:cubicBezTo>
                  <a:cubicBezTo>
                    <a:pt x="6" y="4"/>
                    <a:pt x="4" y="6"/>
                    <a:pt x="2" y="8"/>
                  </a:cubicBezTo>
                  <a:cubicBezTo>
                    <a:pt x="1" y="11"/>
                    <a:pt x="0" y="14"/>
                    <a:pt x="0" y="17"/>
                  </a:cubicBezTo>
                  <a:cubicBezTo>
                    <a:pt x="0" y="20"/>
                    <a:pt x="1" y="23"/>
                    <a:pt x="2" y="26"/>
                  </a:cubicBezTo>
                  <a:cubicBezTo>
                    <a:pt x="4" y="28"/>
                    <a:pt x="6" y="30"/>
                    <a:pt x="9" y="31"/>
                  </a:cubicBezTo>
                  <a:cubicBezTo>
                    <a:pt x="11" y="33"/>
                    <a:pt x="14" y="33"/>
                    <a:pt x="17" y="33"/>
                  </a:cubicBezTo>
                  <a:cubicBezTo>
                    <a:pt x="22" y="33"/>
                    <a:pt x="26" y="32"/>
                    <a:pt x="29" y="29"/>
                  </a:cubicBezTo>
                  <a:cubicBezTo>
                    <a:pt x="32" y="26"/>
                    <a:pt x="34" y="22"/>
                    <a:pt x="34" y="17"/>
                  </a:cubicBezTo>
                  <a:cubicBezTo>
                    <a:pt x="34" y="12"/>
                    <a:pt x="32" y="8"/>
                    <a:pt x="29" y="5"/>
                  </a:cubicBezTo>
                  <a:close/>
                  <a:moveTo>
                    <a:pt x="23" y="24"/>
                  </a:moveTo>
                  <a:lnTo>
                    <a:pt x="23" y="24"/>
                  </a:lnTo>
                  <a:cubicBezTo>
                    <a:pt x="21" y="26"/>
                    <a:pt x="19" y="27"/>
                    <a:pt x="17" y="27"/>
                  </a:cubicBezTo>
                  <a:cubicBezTo>
                    <a:pt x="15" y="27"/>
                    <a:pt x="13" y="26"/>
                    <a:pt x="11" y="24"/>
                  </a:cubicBezTo>
                  <a:cubicBezTo>
                    <a:pt x="10" y="22"/>
                    <a:pt x="9" y="20"/>
                    <a:pt x="9" y="17"/>
                  </a:cubicBezTo>
                  <a:cubicBezTo>
                    <a:pt x="9" y="14"/>
                    <a:pt x="10" y="11"/>
                    <a:pt x="11" y="10"/>
                  </a:cubicBezTo>
                  <a:cubicBezTo>
                    <a:pt x="13" y="8"/>
                    <a:pt x="15" y="7"/>
                    <a:pt x="17" y="7"/>
                  </a:cubicBezTo>
                  <a:cubicBezTo>
                    <a:pt x="19" y="7"/>
                    <a:pt x="21" y="8"/>
                    <a:pt x="23" y="10"/>
                  </a:cubicBezTo>
                  <a:cubicBezTo>
                    <a:pt x="24" y="11"/>
                    <a:pt x="24" y="12"/>
                    <a:pt x="24" y="13"/>
                  </a:cubicBezTo>
                  <a:cubicBezTo>
                    <a:pt x="25" y="14"/>
                    <a:pt x="25" y="15"/>
                    <a:pt x="25" y="17"/>
                  </a:cubicBezTo>
                  <a:cubicBezTo>
                    <a:pt x="25" y="18"/>
                    <a:pt x="25" y="20"/>
                    <a:pt x="24" y="21"/>
                  </a:cubicBezTo>
                  <a:cubicBezTo>
                    <a:pt x="24" y="22"/>
                    <a:pt x="24" y="23"/>
                    <a:pt x="23" y="2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22" name="Freeform 1065"/>
            <p:cNvSpPr>
              <a:spLocks noEditPoints="1"/>
            </p:cNvSpPr>
            <p:nvPr/>
          </p:nvSpPr>
          <p:spPr bwMode="auto">
            <a:xfrm>
              <a:off x="8597900" y="5643562"/>
              <a:ext cx="12700" cy="11113"/>
            </a:xfrm>
            <a:custGeom>
              <a:avLst/>
              <a:gdLst>
                <a:gd name="T0" fmla="*/ 32 w 32"/>
                <a:gd name="T1" fmla="*/ 23 h 32"/>
                <a:gd name="T2" fmla="*/ 30 w 32"/>
                <a:gd name="T3" fmla="*/ 19 h 32"/>
                <a:gd name="T4" fmla="*/ 25 w 32"/>
                <a:gd name="T5" fmla="*/ 16 h 32"/>
                <a:gd name="T6" fmla="*/ 29 w 32"/>
                <a:gd name="T7" fmla="*/ 13 h 32"/>
                <a:gd name="T8" fmla="*/ 30 w 32"/>
                <a:gd name="T9" fmla="*/ 8 h 32"/>
                <a:gd name="T10" fmla="*/ 30 w 32"/>
                <a:gd name="T11" fmla="*/ 5 h 32"/>
                <a:gd name="T12" fmla="*/ 27 w 32"/>
                <a:gd name="T13" fmla="*/ 2 h 32"/>
                <a:gd name="T14" fmla="*/ 24 w 32"/>
                <a:gd name="T15" fmla="*/ 1 h 32"/>
                <a:gd name="T16" fmla="*/ 19 w 32"/>
                <a:gd name="T17" fmla="*/ 0 h 32"/>
                <a:gd name="T18" fmla="*/ 0 w 32"/>
                <a:gd name="T19" fmla="*/ 0 h 32"/>
                <a:gd name="T20" fmla="*/ 0 w 32"/>
                <a:gd name="T21" fmla="*/ 32 h 32"/>
                <a:gd name="T22" fmla="*/ 20 w 32"/>
                <a:gd name="T23" fmla="*/ 32 h 32"/>
                <a:gd name="T24" fmla="*/ 29 w 32"/>
                <a:gd name="T25" fmla="*/ 29 h 32"/>
                <a:gd name="T26" fmla="*/ 32 w 32"/>
                <a:gd name="T27" fmla="*/ 23 h 32"/>
                <a:gd name="T28" fmla="*/ 9 w 32"/>
                <a:gd name="T29" fmla="*/ 6 h 32"/>
                <a:gd name="T30" fmla="*/ 9 w 32"/>
                <a:gd name="T31" fmla="*/ 6 h 32"/>
                <a:gd name="T32" fmla="*/ 14 w 32"/>
                <a:gd name="T33" fmla="*/ 6 h 32"/>
                <a:gd name="T34" fmla="*/ 20 w 32"/>
                <a:gd name="T35" fmla="*/ 6 h 32"/>
                <a:gd name="T36" fmla="*/ 22 w 32"/>
                <a:gd name="T37" fmla="*/ 9 h 32"/>
                <a:gd name="T38" fmla="*/ 20 w 32"/>
                <a:gd name="T39" fmla="*/ 12 h 32"/>
                <a:gd name="T40" fmla="*/ 14 w 32"/>
                <a:gd name="T41" fmla="*/ 13 h 32"/>
                <a:gd name="T42" fmla="*/ 9 w 32"/>
                <a:gd name="T43" fmla="*/ 13 h 32"/>
                <a:gd name="T44" fmla="*/ 9 w 32"/>
                <a:gd name="T45" fmla="*/ 6 h 32"/>
                <a:gd name="T46" fmla="*/ 15 w 32"/>
                <a:gd name="T47" fmla="*/ 26 h 32"/>
                <a:gd name="T48" fmla="*/ 15 w 32"/>
                <a:gd name="T49" fmla="*/ 26 h 32"/>
                <a:gd name="T50" fmla="*/ 9 w 32"/>
                <a:gd name="T51" fmla="*/ 26 h 32"/>
                <a:gd name="T52" fmla="*/ 9 w 32"/>
                <a:gd name="T53" fmla="*/ 18 h 32"/>
                <a:gd name="T54" fmla="*/ 13 w 32"/>
                <a:gd name="T55" fmla="*/ 18 h 32"/>
                <a:gd name="T56" fmla="*/ 21 w 32"/>
                <a:gd name="T57" fmla="*/ 19 h 32"/>
                <a:gd name="T58" fmla="*/ 22 w 32"/>
                <a:gd name="T59" fmla="*/ 22 h 32"/>
                <a:gd name="T60" fmla="*/ 21 w 32"/>
                <a:gd name="T61" fmla="*/ 26 h 32"/>
                <a:gd name="T62" fmla="*/ 15 w 32"/>
                <a:gd name="T63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" h="32">
                  <a:moveTo>
                    <a:pt x="32" y="23"/>
                  </a:moveTo>
                  <a:cubicBezTo>
                    <a:pt x="32" y="22"/>
                    <a:pt x="31" y="20"/>
                    <a:pt x="30" y="19"/>
                  </a:cubicBezTo>
                  <a:cubicBezTo>
                    <a:pt x="29" y="17"/>
                    <a:pt x="27" y="16"/>
                    <a:pt x="25" y="16"/>
                  </a:cubicBezTo>
                  <a:cubicBezTo>
                    <a:pt x="26" y="15"/>
                    <a:pt x="28" y="14"/>
                    <a:pt x="29" y="13"/>
                  </a:cubicBezTo>
                  <a:cubicBezTo>
                    <a:pt x="30" y="12"/>
                    <a:pt x="30" y="10"/>
                    <a:pt x="30" y="8"/>
                  </a:cubicBezTo>
                  <a:cubicBezTo>
                    <a:pt x="30" y="7"/>
                    <a:pt x="30" y="6"/>
                    <a:pt x="30" y="5"/>
                  </a:cubicBezTo>
                  <a:cubicBezTo>
                    <a:pt x="29" y="4"/>
                    <a:pt x="28" y="3"/>
                    <a:pt x="27" y="2"/>
                  </a:cubicBezTo>
                  <a:cubicBezTo>
                    <a:pt x="27" y="2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  <a:lnTo>
                    <a:pt x="0" y="0"/>
                  </a:lnTo>
                  <a:lnTo>
                    <a:pt x="0" y="32"/>
                  </a:lnTo>
                  <a:lnTo>
                    <a:pt x="20" y="32"/>
                  </a:lnTo>
                  <a:cubicBezTo>
                    <a:pt x="24" y="32"/>
                    <a:pt x="27" y="31"/>
                    <a:pt x="29" y="29"/>
                  </a:cubicBezTo>
                  <a:cubicBezTo>
                    <a:pt x="31" y="28"/>
                    <a:pt x="32" y="26"/>
                    <a:pt x="32" y="23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lnTo>
                    <a:pt x="14" y="6"/>
                  </a:lnTo>
                  <a:cubicBezTo>
                    <a:pt x="17" y="6"/>
                    <a:pt x="19" y="6"/>
                    <a:pt x="20" y="6"/>
                  </a:cubicBezTo>
                  <a:cubicBezTo>
                    <a:pt x="21" y="7"/>
                    <a:pt x="22" y="8"/>
                    <a:pt x="22" y="9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9" y="13"/>
                    <a:pt x="17" y="13"/>
                    <a:pt x="14" y="13"/>
                  </a:cubicBezTo>
                  <a:lnTo>
                    <a:pt x="9" y="13"/>
                  </a:lnTo>
                  <a:lnTo>
                    <a:pt x="9" y="6"/>
                  </a:lnTo>
                  <a:close/>
                  <a:moveTo>
                    <a:pt x="15" y="26"/>
                  </a:moveTo>
                  <a:lnTo>
                    <a:pt x="15" y="26"/>
                  </a:lnTo>
                  <a:lnTo>
                    <a:pt x="9" y="26"/>
                  </a:lnTo>
                  <a:lnTo>
                    <a:pt x="9" y="18"/>
                  </a:lnTo>
                  <a:lnTo>
                    <a:pt x="13" y="18"/>
                  </a:lnTo>
                  <a:cubicBezTo>
                    <a:pt x="17" y="18"/>
                    <a:pt x="19" y="19"/>
                    <a:pt x="21" y="19"/>
                  </a:cubicBezTo>
                  <a:cubicBezTo>
                    <a:pt x="22" y="20"/>
                    <a:pt x="22" y="21"/>
                    <a:pt x="22" y="22"/>
                  </a:cubicBezTo>
                  <a:cubicBezTo>
                    <a:pt x="22" y="24"/>
                    <a:pt x="22" y="25"/>
                    <a:pt x="21" y="26"/>
                  </a:cubicBezTo>
                  <a:cubicBezTo>
                    <a:pt x="20" y="26"/>
                    <a:pt x="18" y="26"/>
                    <a:pt x="15" y="26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23" name="Freeform 1066"/>
            <p:cNvSpPr>
              <a:spLocks noEditPoints="1"/>
            </p:cNvSpPr>
            <p:nvPr/>
          </p:nvSpPr>
          <p:spPr bwMode="auto">
            <a:xfrm>
              <a:off x="8610600" y="5643562"/>
              <a:ext cx="11113" cy="11113"/>
            </a:xfrm>
            <a:custGeom>
              <a:avLst/>
              <a:gdLst>
                <a:gd name="T0" fmla="*/ 27 w 31"/>
                <a:gd name="T1" fmla="*/ 5 h 33"/>
                <a:gd name="T2" fmla="*/ 15 w 31"/>
                <a:gd name="T3" fmla="*/ 0 h 33"/>
                <a:gd name="T4" fmla="*/ 4 w 31"/>
                <a:gd name="T5" fmla="*/ 5 h 33"/>
                <a:gd name="T6" fmla="*/ 0 w 31"/>
                <a:gd name="T7" fmla="*/ 17 h 33"/>
                <a:gd name="T8" fmla="*/ 3 w 31"/>
                <a:gd name="T9" fmla="*/ 28 h 33"/>
                <a:gd name="T10" fmla="*/ 16 w 31"/>
                <a:gd name="T11" fmla="*/ 33 h 33"/>
                <a:gd name="T12" fmla="*/ 25 w 31"/>
                <a:gd name="T13" fmla="*/ 31 h 33"/>
                <a:gd name="T14" fmla="*/ 30 w 31"/>
                <a:gd name="T15" fmla="*/ 24 h 33"/>
                <a:gd name="T16" fmla="*/ 22 w 31"/>
                <a:gd name="T17" fmla="*/ 23 h 33"/>
                <a:gd name="T18" fmla="*/ 20 w 31"/>
                <a:gd name="T19" fmla="*/ 26 h 33"/>
                <a:gd name="T20" fmla="*/ 16 w 31"/>
                <a:gd name="T21" fmla="*/ 27 h 33"/>
                <a:gd name="T22" fmla="*/ 13 w 31"/>
                <a:gd name="T23" fmla="*/ 27 h 33"/>
                <a:gd name="T24" fmla="*/ 11 w 31"/>
                <a:gd name="T25" fmla="*/ 25 h 33"/>
                <a:gd name="T26" fmla="*/ 9 w 31"/>
                <a:gd name="T27" fmla="*/ 19 h 33"/>
                <a:gd name="T28" fmla="*/ 31 w 31"/>
                <a:gd name="T29" fmla="*/ 19 h 33"/>
                <a:gd name="T30" fmla="*/ 27 w 31"/>
                <a:gd name="T31" fmla="*/ 5 h 33"/>
                <a:gd name="T32" fmla="*/ 9 w 31"/>
                <a:gd name="T33" fmla="*/ 14 h 33"/>
                <a:gd name="T34" fmla="*/ 9 w 31"/>
                <a:gd name="T35" fmla="*/ 14 h 33"/>
                <a:gd name="T36" fmla="*/ 11 w 31"/>
                <a:gd name="T37" fmla="*/ 9 h 33"/>
                <a:gd name="T38" fmla="*/ 16 w 31"/>
                <a:gd name="T39" fmla="*/ 7 h 33"/>
                <a:gd name="T40" fmla="*/ 20 w 31"/>
                <a:gd name="T41" fmla="*/ 9 h 33"/>
                <a:gd name="T42" fmla="*/ 22 w 31"/>
                <a:gd name="T43" fmla="*/ 14 h 33"/>
                <a:gd name="T44" fmla="*/ 9 w 31"/>
                <a:gd name="T45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3">
                  <a:moveTo>
                    <a:pt x="27" y="5"/>
                  </a:moveTo>
                  <a:cubicBezTo>
                    <a:pt x="24" y="2"/>
                    <a:pt x="20" y="0"/>
                    <a:pt x="15" y="0"/>
                  </a:cubicBezTo>
                  <a:cubicBezTo>
                    <a:pt x="11" y="0"/>
                    <a:pt x="7" y="2"/>
                    <a:pt x="4" y="5"/>
                  </a:cubicBezTo>
                  <a:cubicBezTo>
                    <a:pt x="2" y="8"/>
                    <a:pt x="0" y="12"/>
                    <a:pt x="0" y="17"/>
                  </a:cubicBezTo>
                  <a:cubicBezTo>
                    <a:pt x="0" y="22"/>
                    <a:pt x="1" y="25"/>
                    <a:pt x="3" y="28"/>
                  </a:cubicBezTo>
                  <a:cubicBezTo>
                    <a:pt x="6" y="32"/>
                    <a:pt x="10" y="33"/>
                    <a:pt x="16" y="33"/>
                  </a:cubicBezTo>
                  <a:cubicBezTo>
                    <a:pt x="20" y="33"/>
                    <a:pt x="23" y="33"/>
                    <a:pt x="25" y="31"/>
                  </a:cubicBezTo>
                  <a:cubicBezTo>
                    <a:pt x="27" y="29"/>
                    <a:pt x="29" y="27"/>
                    <a:pt x="30" y="24"/>
                  </a:cubicBezTo>
                  <a:lnTo>
                    <a:pt x="22" y="23"/>
                  </a:lnTo>
                  <a:cubicBezTo>
                    <a:pt x="21" y="24"/>
                    <a:pt x="20" y="25"/>
                    <a:pt x="20" y="26"/>
                  </a:cubicBezTo>
                  <a:cubicBezTo>
                    <a:pt x="19" y="27"/>
                    <a:pt x="17" y="27"/>
                    <a:pt x="16" y="27"/>
                  </a:cubicBezTo>
                  <a:cubicBezTo>
                    <a:pt x="15" y="27"/>
                    <a:pt x="14" y="27"/>
                    <a:pt x="13" y="27"/>
                  </a:cubicBezTo>
                  <a:cubicBezTo>
                    <a:pt x="13" y="26"/>
                    <a:pt x="12" y="26"/>
                    <a:pt x="11" y="25"/>
                  </a:cubicBezTo>
                  <a:cubicBezTo>
                    <a:pt x="10" y="24"/>
                    <a:pt x="9" y="22"/>
                    <a:pt x="9" y="19"/>
                  </a:cubicBezTo>
                  <a:lnTo>
                    <a:pt x="31" y="19"/>
                  </a:lnTo>
                  <a:cubicBezTo>
                    <a:pt x="31" y="13"/>
                    <a:pt x="29" y="8"/>
                    <a:pt x="27" y="5"/>
                  </a:cubicBezTo>
                  <a:close/>
                  <a:moveTo>
                    <a:pt x="9" y="14"/>
                  </a:moveTo>
                  <a:lnTo>
                    <a:pt x="9" y="14"/>
                  </a:lnTo>
                  <a:cubicBezTo>
                    <a:pt x="9" y="12"/>
                    <a:pt x="10" y="10"/>
                    <a:pt x="11" y="9"/>
                  </a:cubicBezTo>
                  <a:cubicBezTo>
                    <a:pt x="12" y="7"/>
                    <a:pt x="14" y="7"/>
                    <a:pt x="16" y="7"/>
                  </a:cubicBezTo>
                  <a:cubicBezTo>
                    <a:pt x="17" y="7"/>
                    <a:pt x="19" y="7"/>
                    <a:pt x="20" y="9"/>
                  </a:cubicBezTo>
                  <a:cubicBezTo>
                    <a:pt x="21" y="10"/>
                    <a:pt x="22" y="12"/>
                    <a:pt x="22" y="14"/>
                  </a:cubicBezTo>
                  <a:lnTo>
                    <a:pt x="9" y="14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24" name="Freeform 1067"/>
            <p:cNvSpPr>
              <a:spLocks noEditPoints="1"/>
            </p:cNvSpPr>
            <p:nvPr/>
          </p:nvSpPr>
          <p:spPr bwMode="auto">
            <a:xfrm>
              <a:off x="8624888" y="5643562"/>
              <a:ext cx="11113" cy="15875"/>
            </a:xfrm>
            <a:custGeom>
              <a:avLst/>
              <a:gdLst>
                <a:gd name="T0" fmla="*/ 31 w 31"/>
                <a:gd name="T1" fmla="*/ 17 h 45"/>
                <a:gd name="T2" fmla="*/ 27 w 31"/>
                <a:gd name="T3" fmla="*/ 5 h 45"/>
                <a:gd name="T4" fmla="*/ 23 w 31"/>
                <a:gd name="T5" fmla="*/ 2 h 45"/>
                <a:gd name="T6" fmla="*/ 18 w 31"/>
                <a:gd name="T7" fmla="*/ 0 h 45"/>
                <a:gd name="T8" fmla="*/ 12 w 31"/>
                <a:gd name="T9" fmla="*/ 2 h 45"/>
                <a:gd name="T10" fmla="*/ 8 w 31"/>
                <a:gd name="T11" fmla="*/ 6 h 45"/>
                <a:gd name="T12" fmla="*/ 8 w 31"/>
                <a:gd name="T13" fmla="*/ 1 h 45"/>
                <a:gd name="T14" fmla="*/ 0 w 31"/>
                <a:gd name="T15" fmla="*/ 1 h 45"/>
                <a:gd name="T16" fmla="*/ 0 w 31"/>
                <a:gd name="T17" fmla="*/ 45 h 45"/>
                <a:gd name="T18" fmla="*/ 8 w 31"/>
                <a:gd name="T19" fmla="*/ 45 h 45"/>
                <a:gd name="T20" fmla="*/ 8 w 31"/>
                <a:gd name="T21" fmla="*/ 29 h 45"/>
                <a:gd name="T22" fmla="*/ 13 w 31"/>
                <a:gd name="T23" fmla="*/ 32 h 45"/>
                <a:gd name="T24" fmla="*/ 18 w 31"/>
                <a:gd name="T25" fmla="*/ 33 h 45"/>
                <a:gd name="T26" fmla="*/ 23 w 31"/>
                <a:gd name="T27" fmla="*/ 32 h 45"/>
                <a:gd name="T28" fmla="*/ 27 w 31"/>
                <a:gd name="T29" fmla="*/ 29 h 45"/>
                <a:gd name="T30" fmla="*/ 31 w 31"/>
                <a:gd name="T31" fmla="*/ 17 h 45"/>
                <a:gd name="T32" fmla="*/ 10 w 31"/>
                <a:gd name="T33" fmla="*/ 24 h 45"/>
                <a:gd name="T34" fmla="*/ 10 w 31"/>
                <a:gd name="T35" fmla="*/ 24 h 45"/>
                <a:gd name="T36" fmla="*/ 8 w 31"/>
                <a:gd name="T37" fmla="*/ 16 h 45"/>
                <a:gd name="T38" fmla="*/ 9 w 31"/>
                <a:gd name="T39" fmla="*/ 12 h 45"/>
                <a:gd name="T40" fmla="*/ 10 w 31"/>
                <a:gd name="T41" fmla="*/ 9 h 45"/>
                <a:gd name="T42" fmla="*/ 13 w 31"/>
                <a:gd name="T43" fmla="*/ 8 h 45"/>
                <a:gd name="T44" fmla="*/ 15 w 31"/>
                <a:gd name="T45" fmla="*/ 7 h 45"/>
                <a:gd name="T46" fmla="*/ 21 w 31"/>
                <a:gd name="T47" fmla="*/ 9 h 45"/>
                <a:gd name="T48" fmla="*/ 23 w 31"/>
                <a:gd name="T49" fmla="*/ 17 h 45"/>
                <a:gd name="T50" fmla="*/ 21 w 31"/>
                <a:gd name="T51" fmla="*/ 24 h 45"/>
                <a:gd name="T52" fmla="*/ 16 w 31"/>
                <a:gd name="T53" fmla="*/ 27 h 45"/>
                <a:gd name="T54" fmla="*/ 10 w 31"/>
                <a:gd name="T55" fmla="*/ 2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1" h="45">
                  <a:moveTo>
                    <a:pt x="31" y="17"/>
                  </a:moveTo>
                  <a:cubicBezTo>
                    <a:pt x="31" y="12"/>
                    <a:pt x="30" y="8"/>
                    <a:pt x="27" y="5"/>
                  </a:cubicBezTo>
                  <a:cubicBezTo>
                    <a:pt x="26" y="3"/>
                    <a:pt x="25" y="2"/>
                    <a:pt x="23" y="2"/>
                  </a:cubicBezTo>
                  <a:cubicBezTo>
                    <a:pt x="21" y="1"/>
                    <a:pt x="20" y="0"/>
                    <a:pt x="18" y="0"/>
                  </a:cubicBezTo>
                  <a:cubicBezTo>
                    <a:pt x="16" y="0"/>
                    <a:pt x="14" y="1"/>
                    <a:pt x="12" y="2"/>
                  </a:cubicBezTo>
                  <a:cubicBezTo>
                    <a:pt x="10" y="3"/>
                    <a:pt x="9" y="4"/>
                    <a:pt x="8" y="6"/>
                  </a:cubicBezTo>
                  <a:lnTo>
                    <a:pt x="8" y="1"/>
                  </a:lnTo>
                  <a:lnTo>
                    <a:pt x="0" y="1"/>
                  </a:lnTo>
                  <a:lnTo>
                    <a:pt x="0" y="45"/>
                  </a:lnTo>
                  <a:lnTo>
                    <a:pt x="8" y="45"/>
                  </a:lnTo>
                  <a:lnTo>
                    <a:pt x="8" y="29"/>
                  </a:lnTo>
                  <a:cubicBezTo>
                    <a:pt x="10" y="30"/>
                    <a:pt x="11" y="32"/>
                    <a:pt x="13" y="32"/>
                  </a:cubicBezTo>
                  <a:cubicBezTo>
                    <a:pt x="14" y="33"/>
                    <a:pt x="16" y="33"/>
                    <a:pt x="18" y="33"/>
                  </a:cubicBezTo>
                  <a:cubicBezTo>
                    <a:pt x="20" y="33"/>
                    <a:pt x="21" y="33"/>
                    <a:pt x="23" y="32"/>
                  </a:cubicBezTo>
                  <a:cubicBezTo>
                    <a:pt x="25" y="32"/>
                    <a:pt x="26" y="30"/>
                    <a:pt x="27" y="29"/>
                  </a:cubicBezTo>
                  <a:cubicBezTo>
                    <a:pt x="30" y="26"/>
                    <a:pt x="31" y="22"/>
                    <a:pt x="31" y="17"/>
                  </a:cubicBezTo>
                  <a:close/>
                  <a:moveTo>
                    <a:pt x="10" y="24"/>
                  </a:moveTo>
                  <a:lnTo>
                    <a:pt x="10" y="24"/>
                  </a:lnTo>
                  <a:cubicBezTo>
                    <a:pt x="9" y="23"/>
                    <a:pt x="8" y="20"/>
                    <a:pt x="8" y="16"/>
                  </a:cubicBezTo>
                  <a:cubicBezTo>
                    <a:pt x="8" y="15"/>
                    <a:pt x="8" y="13"/>
                    <a:pt x="9" y="12"/>
                  </a:cubicBezTo>
                  <a:cubicBezTo>
                    <a:pt x="9" y="11"/>
                    <a:pt x="9" y="10"/>
                    <a:pt x="10" y="9"/>
                  </a:cubicBezTo>
                  <a:cubicBezTo>
                    <a:pt x="11" y="9"/>
                    <a:pt x="12" y="8"/>
                    <a:pt x="13" y="8"/>
                  </a:cubicBezTo>
                  <a:cubicBezTo>
                    <a:pt x="13" y="7"/>
                    <a:pt x="14" y="7"/>
                    <a:pt x="15" y="7"/>
                  </a:cubicBezTo>
                  <a:cubicBezTo>
                    <a:pt x="17" y="7"/>
                    <a:pt x="19" y="8"/>
                    <a:pt x="21" y="9"/>
                  </a:cubicBezTo>
                  <a:cubicBezTo>
                    <a:pt x="22" y="11"/>
                    <a:pt x="23" y="14"/>
                    <a:pt x="23" y="17"/>
                  </a:cubicBezTo>
                  <a:cubicBezTo>
                    <a:pt x="23" y="20"/>
                    <a:pt x="22" y="23"/>
                    <a:pt x="21" y="24"/>
                  </a:cubicBezTo>
                  <a:cubicBezTo>
                    <a:pt x="19" y="26"/>
                    <a:pt x="18" y="27"/>
                    <a:pt x="16" y="27"/>
                  </a:cubicBezTo>
                  <a:cubicBezTo>
                    <a:pt x="14" y="27"/>
                    <a:pt x="12" y="26"/>
                    <a:pt x="10" y="2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25" name="Freeform 1068"/>
            <p:cNvSpPr>
              <a:spLocks/>
            </p:cNvSpPr>
            <p:nvPr/>
          </p:nvSpPr>
          <p:spPr bwMode="auto">
            <a:xfrm>
              <a:off x="8639175" y="5643562"/>
              <a:ext cx="9525" cy="11113"/>
            </a:xfrm>
            <a:custGeom>
              <a:avLst/>
              <a:gdLst>
                <a:gd name="T0" fmla="*/ 23 w 27"/>
                <a:gd name="T1" fmla="*/ 23 h 32"/>
                <a:gd name="T2" fmla="*/ 22 w 27"/>
                <a:gd name="T3" fmla="*/ 22 h 32"/>
                <a:gd name="T4" fmla="*/ 15 w 27"/>
                <a:gd name="T5" fmla="*/ 16 h 32"/>
                <a:gd name="T6" fmla="*/ 20 w 27"/>
                <a:gd name="T7" fmla="*/ 10 h 32"/>
                <a:gd name="T8" fmla="*/ 22 w 27"/>
                <a:gd name="T9" fmla="*/ 6 h 32"/>
                <a:gd name="T10" fmla="*/ 26 w 27"/>
                <a:gd name="T11" fmla="*/ 6 h 32"/>
                <a:gd name="T12" fmla="*/ 26 w 27"/>
                <a:gd name="T13" fmla="*/ 0 h 32"/>
                <a:gd name="T14" fmla="*/ 23 w 27"/>
                <a:gd name="T15" fmla="*/ 0 h 32"/>
                <a:gd name="T16" fmla="*/ 17 w 27"/>
                <a:gd name="T17" fmla="*/ 1 h 32"/>
                <a:gd name="T18" fmla="*/ 14 w 27"/>
                <a:gd name="T19" fmla="*/ 7 h 32"/>
                <a:gd name="T20" fmla="*/ 12 w 27"/>
                <a:gd name="T21" fmla="*/ 12 h 32"/>
                <a:gd name="T22" fmla="*/ 9 w 27"/>
                <a:gd name="T23" fmla="*/ 13 h 32"/>
                <a:gd name="T24" fmla="*/ 9 w 27"/>
                <a:gd name="T25" fmla="*/ 0 h 32"/>
                <a:gd name="T26" fmla="*/ 0 w 27"/>
                <a:gd name="T27" fmla="*/ 0 h 32"/>
                <a:gd name="T28" fmla="*/ 0 w 27"/>
                <a:gd name="T29" fmla="*/ 32 h 32"/>
                <a:gd name="T30" fmla="*/ 9 w 27"/>
                <a:gd name="T31" fmla="*/ 32 h 32"/>
                <a:gd name="T32" fmla="*/ 9 w 27"/>
                <a:gd name="T33" fmla="*/ 18 h 32"/>
                <a:gd name="T34" fmla="*/ 11 w 27"/>
                <a:gd name="T35" fmla="*/ 19 h 32"/>
                <a:gd name="T36" fmla="*/ 14 w 27"/>
                <a:gd name="T37" fmla="*/ 23 h 32"/>
                <a:gd name="T38" fmla="*/ 18 w 27"/>
                <a:gd name="T39" fmla="*/ 32 h 32"/>
                <a:gd name="T40" fmla="*/ 27 w 27"/>
                <a:gd name="T41" fmla="*/ 32 h 32"/>
                <a:gd name="T42" fmla="*/ 23 w 27"/>
                <a:gd name="T43" fmla="*/ 2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7" h="32">
                  <a:moveTo>
                    <a:pt x="23" y="23"/>
                  </a:moveTo>
                  <a:cubicBezTo>
                    <a:pt x="22" y="23"/>
                    <a:pt x="22" y="23"/>
                    <a:pt x="22" y="22"/>
                  </a:cubicBezTo>
                  <a:cubicBezTo>
                    <a:pt x="20" y="19"/>
                    <a:pt x="18" y="16"/>
                    <a:pt x="15" y="16"/>
                  </a:cubicBezTo>
                  <a:cubicBezTo>
                    <a:pt x="17" y="15"/>
                    <a:pt x="19" y="13"/>
                    <a:pt x="20" y="10"/>
                  </a:cubicBezTo>
                  <a:cubicBezTo>
                    <a:pt x="20" y="8"/>
                    <a:pt x="21" y="7"/>
                    <a:pt x="22" y="6"/>
                  </a:cubicBezTo>
                  <a:cubicBezTo>
                    <a:pt x="22" y="6"/>
                    <a:pt x="24" y="6"/>
                    <a:pt x="26" y="6"/>
                  </a:cubicBezTo>
                  <a:lnTo>
                    <a:pt x="26" y="0"/>
                  </a:lnTo>
                  <a:cubicBezTo>
                    <a:pt x="24" y="0"/>
                    <a:pt x="23" y="0"/>
                    <a:pt x="23" y="0"/>
                  </a:cubicBezTo>
                  <a:cubicBezTo>
                    <a:pt x="20" y="0"/>
                    <a:pt x="19" y="0"/>
                    <a:pt x="17" y="1"/>
                  </a:cubicBezTo>
                  <a:cubicBezTo>
                    <a:pt x="16" y="2"/>
                    <a:pt x="15" y="4"/>
                    <a:pt x="14" y="7"/>
                  </a:cubicBezTo>
                  <a:cubicBezTo>
                    <a:pt x="13" y="10"/>
                    <a:pt x="12" y="11"/>
                    <a:pt x="12" y="12"/>
                  </a:cubicBezTo>
                  <a:cubicBezTo>
                    <a:pt x="11" y="12"/>
                    <a:pt x="10" y="13"/>
                    <a:pt x="9" y="13"/>
                  </a:cubicBezTo>
                  <a:lnTo>
                    <a:pt x="9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9" y="32"/>
                  </a:lnTo>
                  <a:lnTo>
                    <a:pt x="9" y="18"/>
                  </a:lnTo>
                  <a:cubicBezTo>
                    <a:pt x="10" y="18"/>
                    <a:pt x="11" y="19"/>
                    <a:pt x="11" y="19"/>
                  </a:cubicBezTo>
                  <a:cubicBezTo>
                    <a:pt x="12" y="20"/>
                    <a:pt x="13" y="21"/>
                    <a:pt x="14" y="23"/>
                  </a:cubicBezTo>
                  <a:lnTo>
                    <a:pt x="18" y="32"/>
                  </a:lnTo>
                  <a:lnTo>
                    <a:pt x="27" y="32"/>
                  </a:lnTo>
                  <a:lnTo>
                    <a:pt x="23" y="23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26" name="Freeform 1069"/>
            <p:cNvSpPr>
              <a:spLocks/>
            </p:cNvSpPr>
            <p:nvPr/>
          </p:nvSpPr>
          <p:spPr bwMode="auto">
            <a:xfrm>
              <a:off x="8650288" y="5643562"/>
              <a:ext cx="11113" cy="11113"/>
            </a:xfrm>
            <a:custGeom>
              <a:avLst/>
              <a:gdLst>
                <a:gd name="T0" fmla="*/ 30 w 30"/>
                <a:gd name="T1" fmla="*/ 32 h 32"/>
                <a:gd name="T2" fmla="*/ 30 w 30"/>
                <a:gd name="T3" fmla="*/ 0 h 32"/>
                <a:gd name="T4" fmla="*/ 21 w 30"/>
                <a:gd name="T5" fmla="*/ 0 h 32"/>
                <a:gd name="T6" fmla="*/ 8 w 30"/>
                <a:gd name="T7" fmla="*/ 20 h 32"/>
                <a:gd name="T8" fmla="*/ 8 w 30"/>
                <a:gd name="T9" fmla="*/ 0 h 32"/>
                <a:gd name="T10" fmla="*/ 0 w 30"/>
                <a:gd name="T11" fmla="*/ 0 h 32"/>
                <a:gd name="T12" fmla="*/ 0 w 30"/>
                <a:gd name="T13" fmla="*/ 32 h 32"/>
                <a:gd name="T14" fmla="*/ 8 w 30"/>
                <a:gd name="T15" fmla="*/ 32 h 32"/>
                <a:gd name="T16" fmla="*/ 21 w 30"/>
                <a:gd name="T17" fmla="*/ 12 h 32"/>
                <a:gd name="T18" fmla="*/ 21 w 30"/>
                <a:gd name="T19" fmla="*/ 32 h 32"/>
                <a:gd name="T20" fmla="*/ 30 w 30"/>
                <a:gd name="T2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2">
                  <a:moveTo>
                    <a:pt x="30" y="32"/>
                  </a:moveTo>
                  <a:lnTo>
                    <a:pt x="30" y="0"/>
                  </a:lnTo>
                  <a:lnTo>
                    <a:pt x="21" y="0"/>
                  </a:lnTo>
                  <a:lnTo>
                    <a:pt x="8" y="2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8" y="32"/>
                  </a:lnTo>
                  <a:lnTo>
                    <a:pt x="21" y="12"/>
                  </a:lnTo>
                  <a:lnTo>
                    <a:pt x="21" y="32"/>
                  </a:lnTo>
                  <a:lnTo>
                    <a:pt x="30" y="3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27" name="Freeform 1070"/>
            <p:cNvSpPr>
              <a:spLocks noEditPoints="1"/>
            </p:cNvSpPr>
            <p:nvPr/>
          </p:nvSpPr>
          <p:spPr bwMode="auto">
            <a:xfrm>
              <a:off x="8402638" y="5668962"/>
              <a:ext cx="12700" cy="12700"/>
            </a:xfrm>
            <a:custGeom>
              <a:avLst/>
              <a:gdLst>
                <a:gd name="T0" fmla="*/ 2 w 34"/>
                <a:gd name="T1" fmla="*/ 26 h 33"/>
                <a:gd name="T2" fmla="*/ 8 w 34"/>
                <a:gd name="T3" fmla="*/ 31 h 33"/>
                <a:gd name="T4" fmla="*/ 17 w 34"/>
                <a:gd name="T5" fmla="*/ 33 h 33"/>
                <a:gd name="T6" fmla="*/ 29 w 34"/>
                <a:gd name="T7" fmla="*/ 29 h 33"/>
                <a:gd name="T8" fmla="*/ 34 w 34"/>
                <a:gd name="T9" fmla="*/ 17 h 33"/>
                <a:gd name="T10" fmla="*/ 29 w 34"/>
                <a:gd name="T11" fmla="*/ 5 h 33"/>
                <a:gd name="T12" fmla="*/ 17 w 34"/>
                <a:gd name="T13" fmla="*/ 0 h 33"/>
                <a:gd name="T14" fmla="*/ 8 w 34"/>
                <a:gd name="T15" fmla="*/ 2 h 33"/>
                <a:gd name="T16" fmla="*/ 2 w 34"/>
                <a:gd name="T17" fmla="*/ 8 h 33"/>
                <a:gd name="T18" fmla="*/ 0 w 34"/>
                <a:gd name="T19" fmla="*/ 16 h 33"/>
                <a:gd name="T20" fmla="*/ 2 w 34"/>
                <a:gd name="T21" fmla="*/ 26 h 33"/>
                <a:gd name="T22" fmla="*/ 11 w 34"/>
                <a:gd name="T23" fmla="*/ 10 h 33"/>
                <a:gd name="T24" fmla="*/ 11 w 34"/>
                <a:gd name="T25" fmla="*/ 10 h 33"/>
                <a:gd name="T26" fmla="*/ 17 w 34"/>
                <a:gd name="T27" fmla="*/ 7 h 33"/>
                <a:gd name="T28" fmla="*/ 23 w 34"/>
                <a:gd name="T29" fmla="*/ 10 h 33"/>
                <a:gd name="T30" fmla="*/ 25 w 34"/>
                <a:gd name="T31" fmla="*/ 17 h 33"/>
                <a:gd name="T32" fmla="*/ 23 w 34"/>
                <a:gd name="T33" fmla="*/ 24 h 33"/>
                <a:gd name="T34" fmla="*/ 17 w 34"/>
                <a:gd name="T35" fmla="*/ 27 h 33"/>
                <a:gd name="T36" fmla="*/ 11 w 34"/>
                <a:gd name="T37" fmla="*/ 24 h 33"/>
                <a:gd name="T38" fmla="*/ 9 w 34"/>
                <a:gd name="T39" fmla="*/ 17 h 33"/>
                <a:gd name="T40" fmla="*/ 11 w 34"/>
                <a:gd name="T41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3">
                  <a:moveTo>
                    <a:pt x="2" y="26"/>
                  </a:moveTo>
                  <a:cubicBezTo>
                    <a:pt x="4" y="28"/>
                    <a:pt x="6" y="30"/>
                    <a:pt x="8" y="31"/>
                  </a:cubicBezTo>
                  <a:cubicBezTo>
                    <a:pt x="11" y="33"/>
                    <a:pt x="14" y="33"/>
                    <a:pt x="17" y="33"/>
                  </a:cubicBezTo>
                  <a:cubicBezTo>
                    <a:pt x="22" y="33"/>
                    <a:pt x="26" y="32"/>
                    <a:pt x="29" y="29"/>
                  </a:cubicBezTo>
                  <a:cubicBezTo>
                    <a:pt x="32" y="26"/>
                    <a:pt x="34" y="22"/>
                    <a:pt x="34" y="17"/>
                  </a:cubicBezTo>
                  <a:cubicBezTo>
                    <a:pt x="34" y="12"/>
                    <a:pt x="32" y="8"/>
                    <a:pt x="29" y="5"/>
                  </a:cubicBezTo>
                  <a:cubicBezTo>
                    <a:pt x="26" y="2"/>
                    <a:pt x="22" y="0"/>
                    <a:pt x="17" y="0"/>
                  </a:cubicBezTo>
                  <a:cubicBezTo>
                    <a:pt x="14" y="0"/>
                    <a:pt x="11" y="1"/>
                    <a:pt x="8" y="2"/>
                  </a:cubicBezTo>
                  <a:cubicBezTo>
                    <a:pt x="6" y="4"/>
                    <a:pt x="4" y="6"/>
                    <a:pt x="2" y="8"/>
                  </a:cubicBezTo>
                  <a:cubicBezTo>
                    <a:pt x="1" y="11"/>
                    <a:pt x="0" y="14"/>
                    <a:pt x="0" y="16"/>
                  </a:cubicBezTo>
                  <a:cubicBezTo>
                    <a:pt x="0" y="20"/>
                    <a:pt x="1" y="23"/>
                    <a:pt x="2" y="26"/>
                  </a:cubicBezTo>
                  <a:close/>
                  <a:moveTo>
                    <a:pt x="11" y="10"/>
                  </a:moveTo>
                  <a:lnTo>
                    <a:pt x="11" y="10"/>
                  </a:lnTo>
                  <a:cubicBezTo>
                    <a:pt x="13" y="8"/>
                    <a:pt x="15" y="7"/>
                    <a:pt x="17" y="7"/>
                  </a:cubicBezTo>
                  <a:cubicBezTo>
                    <a:pt x="19" y="7"/>
                    <a:pt x="21" y="8"/>
                    <a:pt x="23" y="10"/>
                  </a:cubicBezTo>
                  <a:cubicBezTo>
                    <a:pt x="24" y="11"/>
                    <a:pt x="25" y="14"/>
                    <a:pt x="25" y="17"/>
                  </a:cubicBezTo>
                  <a:cubicBezTo>
                    <a:pt x="25" y="20"/>
                    <a:pt x="24" y="22"/>
                    <a:pt x="23" y="24"/>
                  </a:cubicBezTo>
                  <a:cubicBezTo>
                    <a:pt x="21" y="26"/>
                    <a:pt x="19" y="27"/>
                    <a:pt x="17" y="27"/>
                  </a:cubicBezTo>
                  <a:cubicBezTo>
                    <a:pt x="15" y="27"/>
                    <a:pt x="13" y="26"/>
                    <a:pt x="11" y="24"/>
                  </a:cubicBezTo>
                  <a:cubicBezTo>
                    <a:pt x="10" y="22"/>
                    <a:pt x="9" y="20"/>
                    <a:pt x="9" y="17"/>
                  </a:cubicBezTo>
                  <a:cubicBezTo>
                    <a:pt x="9" y="14"/>
                    <a:pt x="10" y="11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28" name="Freeform 1071"/>
            <p:cNvSpPr>
              <a:spLocks noEditPoints="1"/>
            </p:cNvSpPr>
            <p:nvPr/>
          </p:nvSpPr>
          <p:spPr bwMode="auto">
            <a:xfrm>
              <a:off x="8416925" y="5665787"/>
              <a:ext cx="12700" cy="15875"/>
            </a:xfrm>
            <a:custGeom>
              <a:avLst/>
              <a:gdLst>
                <a:gd name="T0" fmla="*/ 2 w 33"/>
                <a:gd name="T1" fmla="*/ 36 h 45"/>
                <a:gd name="T2" fmla="*/ 4 w 33"/>
                <a:gd name="T3" fmla="*/ 40 h 45"/>
                <a:gd name="T4" fmla="*/ 7 w 33"/>
                <a:gd name="T5" fmla="*/ 43 h 45"/>
                <a:gd name="T6" fmla="*/ 12 w 33"/>
                <a:gd name="T7" fmla="*/ 45 h 45"/>
                <a:gd name="T8" fmla="*/ 16 w 33"/>
                <a:gd name="T9" fmla="*/ 45 h 45"/>
                <a:gd name="T10" fmla="*/ 29 w 33"/>
                <a:gd name="T11" fmla="*/ 41 h 45"/>
                <a:gd name="T12" fmla="*/ 33 w 33"/>
                <a:gd name="T13" fmla="*/ 29 h 45"/>
                <a:gd name="T14" fmla="*/ 29 w 33"/>
                <a:gd name="T15" fmla="*/ 18 h 45"/>
                <a:gd name="T16" fmla="*/ 18 w 33"/>
                <a:gd name="T17" fmla="*/ 13 h 45"/>
                <a:gd name="T18" fmla="*/ 11 w 33"/>
                <a:gd name="T19" fmla="*/ 15 h 45"/>
                <a:gd name="T20" fmla="*/ 6 w 33"/>
                <a:gd name="T21" fmla="*/ 20 h 45"/>
                <a:gd name="T22" fmla="*/ 8 w 33"/>
                <a:gd name="T23" fmla="*/ 12 h 45"/>
                <a:gd name="T24" fmla="*/ 12 w 33"/>
                <a:gd name="T25" fmla="*/ 9 h 45"/>
                <a:gd name="T26" fmla="*/ 19 w 33"/>
                <a:gd name="T27" fmla="*/ 8 h 45"/>
                <a:gd name="T28" fmla="*/ 20 w 33"/>
                <a:gd name="T29" fmla="*/ 8 h 45"/>
                <a:gd name="T30" fmla="*/ 21 w 33"/>
                <a:gd name="T31" fmla="*/ 8 h 45"/>
                <a:gd name="T32" fmla="*/ 30 w 33"/>
                <a:gd name="T33" fmla="*/ 6 h 45"/>
                <a:gd name="T34" fmla="*/ 32 w 33"/>
                <a:gd name="T35" fmla="*/ 0 h 45"/>
                <a:gd name="T36" fmla="*/ 26 w 33"/>
                <a:gd name="T37" fmla="*/ 0 h 45"/>
                <a:gd name="T38" fmla="*/ 24 w 33"/>
                <a:gd name="T39" fmla="*/ 1 h 45"/>
                <a:gd name="T40" fmla="*/ 19 w 33"/>
                <a:gd name="T41" fmla="*/ 1 h 45"/>
                <a:gd name="T42" fmla="*/ 4 w 33"/>
                <a:gd name="T43" fmla="*/ 6 h 45"/>
                <a:gd name="T44" fmla="*/ 0 w 33"/>
                <a:gd name="T45" fmla="*/ 23 h 45"/>
                <a:gd name="T46" fmla="*/ 2 w 33"/>
                <a:gd name="T47" fmla="*/ 36 h 45"/>
                <a:gd name="T48" fmla="*/ 11 w 33"/>
                <a:gd name="T49" fmla="*/ 22 h 45"/>
                <a:gd name="T50" fmla="*/ 11 w 33"/>
                <a:gd name="T51" fmla="*/ 22 h 45"/>
                <a:gd name="T52" fmla="*/ 14 w 33"/>
                <a:gd name="T53" fmla="*/ 20 h 45"/>
                <a:gd name="T54" fmla="*/ 17 w 33"/>
                <a:gd name="T55" fmla="*/ 20 h 45"/>
                <a:gd name="T56" fmla="*/ 20 w 33"/>
                <a:gd name="T57" fmla="*/ 20 h 45"/>
                <a:gd name="T58" fmla="*/ 22 w 33"/>
                <a:gd name="T59" fmla="*/ 22 h 45"/>
                <a:gd name="T60" fmla="*/ 24 w 33"/>
                <a:gd name="T61" fmla="*/ 29 h 45"/>
                <a:gd name="T62" fmla="*/ 22 w 33"/>
                <a:gd name="T63" fmla="*/ 36 h 45"/>
                <a:gd name="T64" fmla="*/ 16 w 33"/>
                <a:gd name="T65" fmla="*/ 38 h 45"/>
                <a:gd name="T66" fmla="*/ 11 w 33"/>
                <a:gd name="T67" fmla="*/ 36 h 45"/>
                <a:gd name="T68" fmla="*/ 9 w 33"/>
                <a:gd name="T69" fmla="*/ 29 h 45"/>
                <a:gd name="T70" fmla="*/ 11 w 33"/>
                <a:gd name="T71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" h="45">
                  <a:moveTo>
                    <a:pt x="2" y="36"/>
                  </a:moveTo>
                  <a:cubicBezTo>
                    <a:pt x="2" y="38"/>
                    <a:pt x="3" y="39"/>
                    <a:pt x="4" y="40"/>
                  </a:cubicBezTo>
                  <a:cubicBezTo>
                    <a:pt x="5" y="41"/>
                    <a:pt x="6" y="42"/>
                    <a:pt x="7" y="43"/>
                  </a:cubicBezTo>
                  <a:cubicBezTo>
                    <a:pt x="9" y="44"/>
                    <a:pt x="10" y="44"/>
                    <a:pt x="12" y="45"/>
                  </a:cubicBezTo>
                  <a:cubicBezTo>
                    <a:pt x="13" y="45"/>
                    <a:pt x="15" y="45"/>
                    <a:pt x="16" y="45"/>
                  </a:cubicBezTo>
                  <a:cubicBezTo>
                    <a:pt x="21" y="45"/>
                    <a:pt x="26" y="44"/>
                    <a:pt x="29" y="41"/>
                  </a:cubicBezTo>
                  <a:cubicBezTo>
                    <a:pt x="32" y="37"/>
                    <a:pt x="33" y="34"/>
                    <a:pt x="33" y="29"/>
                  </a:cubicBezTo>
                  <a:cubicBezTo>
                    <a:pt x="33" y="25"/>
                    <a:pt x="32" y="21"/>
                    <a:pt x="29" y="18"/>
                  </a:cubicBezTo>
                  <a:cubicBezTo>
                    <a:pt x="26" y="15"/>
                    <a:pt x="22" y="13"/>
                    <a:pt x="18" y="13"/>
                  </a:cubicBezTo>
                  <a:cubicBezTo>
                    <a:pt x="15" y="13"/>
                    <a:pt x="13" y="14"/>
                    <a:pt x="11" y="15"/>
                  </a:cubicBezTo>
                  <a:cubicBezTo>
                    <a:pt x="9" y="16"/>
                    <a:pt x="7" y="18"/>
                    <a:pt x="6" y="20"/>
                  </a:cubicBezTo>
                  <a:cubicBezTo>
                    <a:pt x="6" y="16"/>
                    <a:pt x="6" y="14"/>
                    <a:pt x="8" y="12"/>
                  </a:cubicBezTo>
                  <a:cubicBezTo>
                    <a:pt x="9" y="10"/>
                    <a:pt x="10" y="9"/>
                    <a:pt x="12" y="9"/>
                  </a:cubicBezTo>
                  <a:cubicBezTo>
                    <a:pt x="14" y="8"/>
                    <a:pt x="16" y="8"/>
                    <a:pt x="19" y="8"/>
                  </a:cubicBezTo>
                  <a:lnTo>
                    <a:pt x="20" y="8"/>
                  </a:lnTo>
                  <a:cubicBezTo>
                    <a:pt x="20" y="8"/>
                    <a:pt x="21" y="8"/>
                    <a:pt x="21" y="8"/>
                  </a:cubicBezTo>
                  <a:cubicBezTo>
                    <a:pt x="26" y="8"/>
                    <a:pt x="29" y="7"/>
                    <a:pt x="30" y="6"/>
                  </a:cubicBezTo>
                  <a:cubicBezTo>
                    <a:pt x="31" y="5"/>
                    <a:pt x="32" y="3"/>
                    <a:pt x="32" y="0"/>
                  </a:cubicBezTo>
                  <a:lnTo>
                    <a:pt x="26" y="0"/>
                  </a:lnTo>
                  <a:cubicBezTo>
                    <a:pt x="26" y="1"/>
                    <a:pt x="25" y="1"/>
                    <a:pt x="24" y="1"/>
                  </a:cubicBezTo>
                  <a:lnTo>
                    <a:pt x="19" y="1"/>
                  </a:lnTo>
                  <a:cubicBezTo>
                    <a:pt x="12" y="1"/>
                    <a:pt x="7" y="3"/>
                    <a:pt x="4" y="6"/>
                  </a:cubicBezTo>
                  <a:cubicBezTo>
                    <a:pt x="1" y="10"/>
                    <a:pt x="0" y="15"/>
                    <a:pt x="0" y="23"/>
                  </a:cubicBezTo>
                  <a:cubicBezTo>
                    <a:pt x="0" y="29"/>
                    <a:pt x="1" y="34"/>
                    <a:pt x="2" y="36"/>
                  </a:cubicBezTo>
                  <a:close/>
                  <a:moveTo>
                    <a:pt x="11" y="22"/>
                  </a:moveTo>
                  <a:lnTo>
                    <a:pt x="11" y="22"/>
                  </a:lnTo>
                  <a:cubicBezTo>
                    <a:pt x="12" y="22"/>
                    <a:pt x="13" y="21"/>
                    <a:pt x="14" y="20"/>
                  </a:cubicBezTo>
                  <a:cubicBezTo>
                    <a:pt x="15" y="20"/>
                    <a:pt x="15" y="20"/>
                    <a:pt x="17" y="20"/>
                  </a:cubicBezTo>
                  <a:cubicBezTo>
                    <a:pt x="18" y="20"/>
                    <a:pt x="19" y="20"/>
                    <a:pt x="20" y="20"/>
                  </a:cubicBezTo>
                  <a:cubicBezTo>
                    <a:pt x="21" y="21"/>
                    <a:pt x="21" y="22"/>
                    <a:pt x="22" y="22"/>
                  </a:cubicBezTo>
                  <a:cubicBezTo>
                    <a:pt x="24" y="24"/>
                    <a:pt x="24" y="26"/>
                    <a:pt x="24" y="29"/>
                  </a:cubicBezTo>
                  <a:cubicBezTo>
                    <a:pt x="24" y="32"/>
                    <a:pt x="24" y="34"/>
                    <a:pt x="22" y="36"/>
                  </a:cubicBezTo>
                  <a:cubicBezTo>
                    <a:pt x="21" y="38"/>
                    <a:pt x="19" y="38"/>
                    <a:pt x="16" y="38"/>
                  </a:cubicBezTo>
                  <a:cubicBezTo>
                    <a:pt x="14" y="38"/>
                    <a:pt x="12" y="38"/>
                    <a:pt x="11" y="36"/>
                  </a:cubicBezTo>
                  <a:cubicBezTo>
                    <a:pt x="10" y="34"/>
                    <a:pt x="9" y="32"/>
                    <a:pt x="9" y="29"/>
                  </a:cubicBezTo>
                  <a:cubicBezTo>
                    <a:pt x="9" y="26"/>
                    <a:pt x="10" y="24"/>
                    <a:pt x="11" y="2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29" name="Freeform 1072"/>
            <p:cNvSpPr>
              <a:spLocks noEditPoints="1"/>
            </p:cNvSpPr>
            <p:nvPr/>
          </p:nvSpPr>
          <p:spPr bwMode="auto">
            <a:xfrm>
              <a:off x="8429625" y="5670550"/>
              <a:ext cx="15875" cy="11113"/>
            </a:xfrm>
            <a:custGeom>
              <a:avLst/>
              <a:gdLst>
                <a:gd name="T0" fmla="*/ 0 w 43"/>
                <a:gd name="T1" fmla="*/ 7 h 32"/>
                <a:gd name="T2" fmla="*/ 11 w 43"/>
                <a:gd name="T3" fmla="*/ 7 h 32"/>
                <a:gd name="T4" fmla="*/ 11 w 43"/>
                <a:gd name="T5" fmla="*/ 32 h 32"/>
                <a:gd name="T6" fmla="*/ 30 w 43"/>
                <a:gd name="T7" fmla="*/ 32 h 32"/>
                <a:gd name="T8" fmla="*/ 40 w 43"/>
                <a:gd name="T9" fmla="*/ 29 h 32"/>
                <a:gd name="T10" fmla="*/ 43 w 43"/>
                <a:gd name="T11" fmla="*/ 23 h 32"/>
                <a:gd name="T12" fmla="*/ 41 w 43"/>
                <a:gd name="T13" fmla="*/ 17 h 32"/>
                <a:gd name="T14" fmla="*/ 36 w 43"/>
                <a:gd name="T15" fmla="*/ 14 h 32"/>
                <a:gd name="T16" fmla="*/ 28 w 43"/>
                <a:gd name="T17" fmla="*/ 13 h 32"/>
                <a:gd name="T18" fmla="*/ 20 w 43"/>
                <a:gd name="T19" fmla="*/ 13 h 32"/>
                <a:gd name="T20" fmla="*/ 20 w 43"/>
                <a:gd name="T21" fmla="*/ 0 h 32"/>
                <a:gd name="T22" fmla="*/ 0 w 43"/>
                <a:gd name="T23" fmla="*/ 0 h 32"/>
                <a:gd name="T24" fmla="*/ 0 w 43"/>
                <a:gd name="T25" fmla="*/ 7 h 32"/>
                <a:gd name="T26" fmla="*/ 20 w 43"/>
                <a:gd name="T27" fmla="*/ 18 h 32"/>
                <a:gd name="T28" fmla="*/ 20 w 43"/>
                <a:gd name="T29" fmla="*/ 18 h 32"/>
                <a:gd name="T30" fmla="*/ 25 w 43"/>
                <a:gd name="T31" fmla="*/ 18 h 32"/>
                <a:gd name="T32" fmla="*/ 32 w 43"/>
                <a:gd name="T33" fmla="*/ 19 h 32"/>
                <a:gd name="T34" fmla="*/ 34 w 43"/>
                <a:gd name="T35" fmla="*/ 22 h 32"/>
                <a:gd name="T36" fmla="*/ 33 w 43"/>
                <a:gd name="T37" fmla="*/ 25 h 32"/>
                <a:gd name="T38" fmla="*/ 28 w 43"/>
                <a:gd name="T39" fmla="*/ 26 h 32"/>
                <a:gd name="T40" fmla="*/ 20 w 43"/>
                <a:gd name="T41" fmla="*/ 26 h 32"/>
                <a:gd name="T42" fmla="*/ 20 w 43"/>
                <a:gd name="T43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32">
                  <a:moveTo>
                    <a:pt x="0" y="7"/>
                  </a:moveTo>
                  <a:lnTo>
                    <a:pt x="11" y="7"/>
                  </a:lnTo>
                  <a:lnTo>
                    <a:pt x="11" y="32"/>
                  </a:lnTo>
                  <a:lnTo>
                    <a:pt x="30" y="32"/>
                  </a:lnTo>
                  <a:cubicBezTo>
                    <a:pt x="35" y="32"/>
                    <a:pt x="38" y="31"/>
                    <a:pt x="40" y="29"/>
                  </a:cubicBezTo>
                  <a:cubicBezTo>
                    <a:pt x="42" y="27"/>
                    <a:pt x="43" y="25"/>
                    <a:pt x="43" y="23"/>
                  </a:cubicBezTo>
                  <a:cubicBezTo>
                    <a:pt x="43" y="20"/>
                    <a:pt x="42" y="19"/>
                    <a:pt x="41" y="17"/>
                  </a:cubicBezTo>
                  <a:cubicBezTo>
                    <a:pt x="40" y="15"/>
                    <a:pt x="38" y="14"/>
                    <a:pt x="36" y="14"/>
                  </a:cubicBezTo>
                  <a:cubicBezTo>
                    <a:pt x="35" y="13"/>
                    <a:pt x="32" y="13"/>
                    <a:pt x="28" y="13"/>
                  </a:cubicBezTo>
                  <a:lnTo>
                    <a:pt x="20" y="13"/>
                  </a:lnTo>
                  <a:lnTo>
                    <a:pt x="20" y="0"/>
                  </a:lnTo>
                  <a:lnTo>
                    <a:pt x="0" y="0"/>
                  </a:lnTo>
                  <a:lnTo>
                    <a:pt x="0" y="7"/>
                  </a:lnTo>
                  <a:close/>
                  <a:moveTo>
                    <a:pt x="20" y="18"/>
                  </a:moveTo>
                  <a:lnTo>
                    <a:pt x="20" y="18"/>
                  </a:lnTo>
                  <a:lnTo>
                    <a:pt x="25" y="18"/>
                  </a:lnTo>
                  <a:cubicBezTo>
                    <a:pt x="29" y="18"/>
                    <a:pt x="31" y="19"/>
                    <a:pt x="32" y="19"/>
                  </a:cubicBezTo>
                  <a:cubicBezTo>
                    <a:pt x="33" y="20"/>
                    <a:pt x="34" y="21"/>
                    <a:pt x="34" y="22"/>
                  </a:cubicBezTo>
                  <a:cubicBezTo>
                    <a:pt x="34" y="23"/>
                    <a:pt x="33" y="24"/>
                    <a:pt x="33" y="25"/>
                  </a:cubicBezTo>
                  <a:cubicBezTo>
                    <a:pt x="32" y="26"/>
                    <a:pt x="30" y="26"/>
                    <a:pt x="28" y="26"/>
                  </a:cubicBezTo>
                  <a:lnTo>
                    <a:pt x="20" y="26"/>
                  </a:lnTo>
                  <a:lnTo>
                    <a:pt x="20" y="18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30" name="Freeform 1073"/>
            <p:cNvSpPr>
              <a:spLocks noEditPoints="1"/>
            </p:cNvSpPr>
            <p:nvPr/>
          </p:nvSpPr>
          <p:spPr bwMode="auto">
            <a:xfrm>
              <a:off x="8447088" y="5668962"/>
              <a:ext cx="11113" cy="12700"/>
            </a:xfrm>
            <a:custGeom>
              <a:avLst/>
              <a:gdLst>
                <a:gd name="T0" fmla="*/ 3 w 31"/>
                <a:gd name="T1" fmla="*/ 28 h 33"/>
                <a:gd name="T2" fmla="*/ 16 w 31"/>
                <a:gd name="T3" fmla="*/ 33 h 33"/>
                <a:gd name="T4" fmla="*/ 21 w 31"/>
                <a:gd name="T5" fmla="*/ 33 h 33"/>
                <a:gd name="T6" fmla="*/ 25 w 31"/>
                <a:gd name="T7" fmla="*/ 31 h 33"/>
                <a:gd name="T8" fmla="*/ 28 w 31"/>
                <a:gd name="T9" fmla="*/ 28 h 33"/>
                <a:gd name="T10" fmla="*/ 30 w 31"/>
                <a:gd name="T11" fmla="*/ 24 h 33"/>
                <a:gd name="T12" fmla="*/ 22 w 31"/>
                <a:gd name="T13" fmla="*/ 23 h 33"/>
                <a:gd name="T14" fmla="*/ 20 w 31"/>
                <a:gd name="T15" fmla="*/ 26 h 33"/>
                <a:gd name="T16" fmla="*/ 16 w 31"/>
                <a:gd name="T17" fmla="*/ 27 h 33"/>
                <a:gd name="T18" fmla="*/ 11 w 31"/>
                <a:gd name="T19" fmla="*/ 25 h 33"/>
                <a:gd name="T20" fmla="*/ 9 w 31"/>
                <a:gd name="T21" fmla="*/ 19 h 33"/>
                <a:gd name="T22" fmla="*/ 31 w 31"/>
                <a:gd name="T23" fmla="*/ 19 h 33"/>
                <a:gd name="T24" fmla="*/ 30 w 31"/>
                <a:gd name="T25" fmla="*/ 11 h 33"/>
                <a:gd name="T26" fmla="*/ 27 w 31"/>
                <a:gd name="T27" fmla="*/ 5 h 33"/>
                <a:gd name="T28" fmla="*/ 22 w 31"/>
                <a:gd name="T29" fmla="*/ 2 h 33"/>
                <a:gd name="T30" fmla="*/ 15 w 31"/>
                <a:gd name="T31" fmla="*/ 0 h 33"/>
                <a:gd name="T32" fmla="*/ 4 w 31"/>
                <a:gd name="T33" fmla="*/ 5 h 33"/>
                <a:gd name="T34" fmla="*/ 0 w 31"/>
                <a:gd name="T35" fmla="*/ 17 h 33"/>
                <a:gd name="T36" fmla="*/ 3 w 31"/>
                <a:gd name="T37" fmla="*/ 28 h 33"/>
                <a:gd name="T38" fmla="*/ 11 w 31"/>
                <a:gd name="T39" fmla="*/ 9 h 33"/>
                <a:gd name="T40" fmla="*/ 11 w 31"/>
                <a:gd name="T41" fmla="*/ 9 h 33"/>
                <a:gd name="T42" fmla="*/ 16 w 31"/>
                <a:gd name="T43" fmla="*/ 7 h 33"/>
                <a:gd name="T44" fmla="*/ 20 w 31"/>
                <a:gd name="T45" fmla="*/ 9 h 33"/>
                <a:gd name="T46" fmla="*/ 22 w 31"/>
                <a:gd name="T47" fmla="*/ 14 h 33"/>
                <a:gd name="T48" fmla="*/ 9 w 31"/>
                <a:gd name="T49" fmla="*/ 14 h 33"/>
                <a:gd name="T50" fmla="*/ 11 w 31"/>
                <a:gd name="T51" fmla="*/ 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1" h="33">
                  <a:moveTo>
                    <a:pt x="3" y="28"/>
                  </a:moveTo>
                  <a:cubicBezTo>
                    <a:pt x="6" y="32"/>
                    <a:pt x="10" y="33"/>
                    <a:pt x="16" y="33"/>
                  </a:cubicBezTo>
                  <a:cubicBezTo>
                    <a:pt x="18" y="33"/>
                    <a:pt x="20" y="33"/>
                    <a:pt x="21" y="33"/>
                  </a:cubicBezTo>
                  <a:cubicBezTo>
                    <a:pt x="23" y="32"/>
                    <a:pt x="24" y="32"/>
                    <a:pt x="25" y="31"/>
                  </a:cubicBezTo>
                  <a:cubicBezTo>
                    <a:pt x="26" y="30"/>
                    <a:pt x="27" y="29"/>
                    <a:pt x="28" y="28"/>
                  </a:cubicBezTo>
                  <a:cubicBezTo>
                    <a:pt x="29" y="27"/>
                    <a:pt x="30" y="26"/>
                    <a:pt x="30" y="24"/>
                  </a:cubicBezTo>
                  <a:lnTo>
                    <a:pt x="22" y="23"/>
                  </a:lnTo>
                  <a:cubicBezTo>
                    <a:pt x="21" y="24"/>
                    <a:pt x="21" y="25"/>
                    <a:pt x="20" y="26"/>
                  </a:cubicBezTo>
                  <a:cubicBezTo>
                    <a:pt x="19" y="27"/>
                    <a:pt x="18" y="27"/>
                    <a:pt x="16" y="27"/>
                  </a:cubicBezTo>
                  <a:cubicBezTo>
                    <a:pt x="14" y="27"/>
                    <a:pt x="13" y="26"/>
                    <a:pt x="11" y="25"/>
                  </a:cubicBezTo>
                  <a:cubicBezTo>
                    <a:pt x="10" y="24"/>
                    <a:pt x="9" y="22"/>
                    <a:pt x="9" y="19"/>
                  </a:cubicBezTo>
                  <a:lnTo>
                    <a:pt x="31" y="19"/>
                  </a:lnTo>
                  <a:cubicBezTo>
                    <a:pt x="31" y="16"/>
                    <a:pt x="31" y="13"/>
                    <a:pt x="30" y="11"/>
                  </a:cubicBezTo>
                  <a:cubicBezTo>
                    <a:pt x="29" y="9"/>
                    <a:pt x="28" y="7"/>
                    <a:pt x="27" y="5"/>
                  </a:cubicBezTo>
                  <a:cubicBezTo>
                    <a:pt x="25" y="4"/>
                    <a:pt x="24" y="2"/>
                    <a:pt x="22" y="2"/>
                  </a:cubicBezTo>
                  <a:cubicBezTo>
                    <a:pt x="20" y="1"/>
                    <a:pt x="18" y="0"/>
                    <a:pt x="15" y="0"/>
                  </a:cubicBezTo>
                  <a:cubicBezTo>
                    <a:pt x="11" y="0"/>
                    <a:pt x="7" y="2"/>
                    <a:pt x="4" y="5"/>
                  </a:cubicBezTo>
                  <a:cubicBezTo>
                    <a:pt x="2" y="8"/>
                    <a:pt x="0" y="12"/>
                    <a:pt x="0" y="17"/>
                  </a:cubicBezTo>
                  <a:cubicBezTo>
                    <a:pt x="0" y="22"/>
                    <a:pt x="1" y="25"/>
                    <a:pt x="3" y="28"/>
                  </a:cubicBezTo>
                  <a:close/>
                  <a:moveTo>
                    <a:pt x="11" y="9"/>
                  </a:moveTo>
                  <a:lnTo>
                    <a:pt x="11" y="9"/>
                  </a:lnTo>
                  <a:cubicBezTo>
                    <a:pt x="12" y="7"/>
                    <a:pt x="14" y="7"/>
                    <a:pt x="16" y="7"/>
                  </a:cubicBezTo>
                  <a:cubicBezTo>
                    <a:pt x="18" y="7"/>
                    <a:pt x="19" y="7"/>
                    <a:pt x="20" y="9"/>
                  </a:cubicBezTo>
                  <a:cubicBezTo>
                    <a:pt x="22" y="10"/>
                    <a:pt x="22" y="12"/>
                    <a:pt x="22" y="14"/>
                  </a:cubicBezTo>
                  <a:lnTo>
                    <a:pt x="9" y="14"/>
                  </a:lnTo>
                  <a:cubicBezTo>
                    <a:pt x="9" y="12"/>
                    <a:pt x="10" y="10"/>
                    <a:pt x="11" y="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31" name="Freeform 1074"/>
            <p:cNvSpPr>
              <a:spLocks/>
            </p:cNvSpPr>
            <p:nvPr/>
          </p:nvSpPr>
          <p:spPr bwMode="auto">
            <a:xfrm>
              <a:off x="8461375" y="5670550"/>
              <a:ext cx="9525" cy="11113"/>
            </a:xfrm>
            <a:custGeom>
              <a:avLst/>
              <a:gdLst>
                <a:gd name="T0" fmla="*/ 8 w 27"/>
                <a:gd name="T1" fmla="*/ 18 h 32"/>
                <a:gd name="T2" fmla="*/ 11 w 27"/>
                <a:gd name="T3" fmla="*/ 19 h 32"/>
                <a:gd name="T4" fmla="*/ 13 w 27"/>
                <a:gd name="T5" fmla="*/ 23 h 32"/>
                <a:gd name="T6" fmla="*/ 18 w 27"/>
                <a:gd name="T7" fmla="*/ 32 h 32"/>
                <a:gd name="T8" fmla="*/ 27 w 27"/>
                <a:gd name="T9" fmla="*/ 32 h 32"/>
                <a:gd name="T10" fmla="*/ 22 w 27"/>
                <a:gd name="T11" fmla="*/ 23 h 32"/>
                <a:gd name="T12" fmla="*/ 22 w 27"/>
                <a:gd name="T13" fmla="*/ 22 h 32"/>
                <a:gd name="T14" fmla="*/ 15 w 27"/>
                <a:gd name="T15" fmla="*/ 15 h 32"/>
                <a:gd name="T16" fmla="*/ 19 w 27"/>
                <a:gd name="T17" fmla="*/ 10 h 32"/>
                <a:gd name="T18" fmla="*/ 20 w 27"/>
                <a:gd name="T19" fmla="*/ 8 h 32"/>
                <a:gd name="T20" fmla="*/ 21 w 27"/>
                <a:gd name="T21" fmla="*/ 6 h 32"/>
                <a:gd name="T22" fmla="*/ 26 w 27"/>
                <a:gd name="T23" fmla="*/ 6 h 32"/>
                <a:gd name="T24" fmla="*/ 26 w 27"/>
                <a:gd name="T25" fmla="*/ 0 h 32"/>
                <a:gd name="T26" fmla="*/ 22 w 27"/>
                <a:gd name="T27" fmla="*/ 0 h 32"/>
                <a:gd name="T28" fmla="*/ 17 w 27"/>
                <a:gd name="T29" fmla="*/ 1 h 32"/>
                <a:gd name="T30" fmla="*/ 13 w 27"/>
                <a:gd name="T31" fmla="*/ 7 h 32"/>
                <a:gd name="T32" fmla="*/ 11 w 27"/>
                <a:gd name="T33" fmla="*/ 12 h 32"/>
                <a:gd name="T34" fmla="*/ 8 w 27"/>
                <a:gd name="T35" fmla="*/ 13 h 32"/>
                <a:gd name="T36" fmla="*/ 8 w 27"/>
                <a:gd name="T37" fmla="*/ 0 h 32"/>
                <a:gd name="T38" fmla="*/ 0 w 27"/>
                <a:gd name="T39" fmla="*/ 0 h 32"/>
                <a:gd name="T40" fmla="*/ 0 w 27"/>
                <a:gd name="T41" fmla="*/ 32 h 32"/>
                <a:gd name="T42" fmla="*/ 8 w 27"/>
                <a:gd name="T43" fmla="*/ 32 h 32"/>
                <a:gd name="T44" fmla="*/ 8 w 27"/>
                <a:gd name="T45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" h="32">
                  <a:moveTo>
                    <a:pt x="8" y="18"/>
                  </a:moveTo>
                  <a:cubicBezTo>
                    <a:pt x="9" y="18"/>
                    <a:pt x="10" y="19"/>
                    <a:pt x="11" y="19"/>
                  </a:cubicBezTo>
                  <a:cubicBezTo>
                    <a:pt x="12" y="20"/>
                    <a:pt x="12" y="21"/>
                    <a:pt x="13" y="23"/>
                  </a:cubicBezTo>
                  <a:lnTo>
                    <a:pt x="18" y="32"/>
                  </a:lnTo>
                  <a:lnTo>
                    <a:pt x="27" y="32"/>
                  </a:lnTo>
                  <a:lnTo>
                    <a:pt x="22" y="23"/>
                  </a:lnTo>
                  <a:cubicBezTo>
                    <a:pt x="22" y="23"/>
                    <a:pt x="22" y="23"/>
                    <a:pt x="22" y="22"/>
                  </a:cubicBezTo>
                  <a:cubicBezTo>
                    <a:pt x="20" y="19"/>
                    <a:pt x="18" y="16"/>
                    <a:pt x="15" y="15"/>
                  </a:cubicBezTo>
                  <a:cubicBezTo>
                    <a:pt x="17" y="15"/>
                    <a:pt x="18" y="13"/>
                    <a:pt x="19" y="10"/>
                  </a:cubicBezTo>
                  <a:cubicBezTo>
                    <a:pt x="20" y="9"/>
                    <a:pt x="20" y="8"/>
                    <a:pt x="20" y="8"/>
                  </a:cubicBezTo>
                  <a:cubicBezTo>
                    <a:pt x="21" y="7"/>
                    <a:pt x="21" y="6"/>
                    <a:pt x="21" y="6"/>
                  </a:cubicBezTo>
                  <a:cubicBezTo>
                    <a:pt x="22" y="6"/>
                    <a:pt x="23" y="6"/>
                    <a:pt x="26" y="6"/>
                  </a:cubicBezTo>
                  <a:lnTo>
                    <a:pt x="26" y="0"/>
                  </a:lnTo>
                  <a:cubicBezTo>
                    <a:pt x="24" y="0"/>
                    <a:pt x="23" y="0"/>
                    <a:pt x="22" y="0"/>
                  </a:cubicBezTo>
                  <a:cubicBezTo>
                    <a:pt x="20" y="0"/>
                    <a:pt x="18" y="0"/>
                    <a:pt x="17" y="1"/>
                  </a:cubicBezTo>
                  <a:cubicBezTo>
                    <a:pt x="16" y="2"/>
                    <a:pt x="14" y="4"/>
                    <a:pt x="13" y="7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11" y="12"/>
                    <a:pt x="10" y="13"/>
                    <a:pt x="8" y="13"/>
                  </a:cubicBezTo>
                  <a:lnTo>
                    <a:pt x="8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8" y="32"/>
                  </a:lnTo>
                  <a:lnTo>
                    <a:pt x="8" y="18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32" name="Freeform 1075"/>
            <p:cNvSpPr>
              <a:spLocks/>
            </p:cNvSpPr>
            <p:nvPr/>
          </p:nvSpPr>
          <p:spPr bwMode="auto">
            <a:xfrm>
              <a:off x="8470900" y="5670550"/>
              <a:ext cx="9525" cy="11113"/>
            </a:xfrm>
            <a:custGeom>
              <a:avLst/>
              <a:gdLst>
                <a:gd name="T0" fmla="*/ 0 w 29"/>
                <a:gd name="T1" fmla="*/ 7 h 32"/>
                <a:gd name="T2" fmla="*/ 10 w 29"/>
                <a:gd name="T3" fmla="*/ 7 h 32"/>
                <a:gd name="T4" fmla="*/ 10 w 29"/>
                <a:gd name="T5" fmla="*/ 32 h 32"/>
                <a:gd name="T6" fmla="*/ 19 w 29"/>
                <a:gd name="T7" fmla="*/ 32 h 32"/>
                <a:gd name="T8" fmla="*/ 19 w 29"/>
                <a:gd name="T9" fmla="*/ 7 h 32"/>
                <a:gd name="T10" fmla="*/ 29 w 29"/>
                <a:gd name="T11" fmla="*/ 7 h 32"/>
                <a:gd name="T12" fmla="*/ 29 w 29"/>
                <a:gd name="T13" fmla="*/ 0 h 32"/>
                <a:gd name="T14" fmla="*/ 0 w 29"/>
                <a:gd name="T15" fmla="*/ 0 h 32"/>
                <a:gd name="T16" fmla="*/ 0 w 29"/>
                <a:gd name="T17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32">
                  <a:moveTo>
                    <a:pt x="0" y="7"/>
                  </a:moveTo>
                  <a:lnTo>
                    <a:pt x="10" y="7"/>
                  </a:lnTo>
                  <a:lnTo>
                    <a:pt x="10" y="32"/>
                  </a:lnTo>
                  <a:lnTo>
                    <a:pt x="19" y="32"/>
                  </a:lnTo>
                  <a:lnTo>
                    <a:pt x="19" y="7"/>
                  </a:lnTo>
                  <a:lnTo>
                    <a:pt x="29" y="7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33" name="Freeform 1076"/>
            <p:cNvSpPr>
              <a:spLocks noEditPoints="1"/>
            </p:cNvSpPr>
            <p:nvPr/>
          </p:nvSpPr>
          <p:spPr bwMode="auto">
            <a:xfrm>
              <a:off x="8482013" y="5668962"/>
              <a:ext cx="12700" cy="12700"/>
            </a:xfrm>
            <a:custGeom>
              <a:avLst/>
              <a:gdLst>
                <a:gd name="T0" fmla="*/ 16 w 33"/>
                <a:gd name="T1" fmla="*/ 0 h 33"/>
                <a:gd name="T2" fmla="*/ 8 w 33"/>
                <a:gd name="T3" fmla="*/ 2 h 33"/>
                <a:gd name="T4" fmla="*/ 2 w 33"/>
                <a:gd name="T5" fmla="*/ 8 h 33"/>
                <a:gd name="T6" fmla="*/ 0 w 33"/>
                <a:gd name="T7" fmla="*/ 16 h 33"/>
                <a:gd name="T8" fmla="*/ 2 w 33"/>
                <a:gd name="T9" fmla="*/ 26 h 33"/>
                <a:gd name="T10" fmla="*/ 8 w 33"/>
                <a:gd name="T11" fmla="*/ 31 h 33"/>
                <a:gd name="T12" fmla="*/ 16 w 33"/>
                <a:gd name="T13" fmla="*/ 33 h 33"/>
                <a:gd name="T14" fmla="*/ 28 w 33"/>
                <a:gd name="T15" fmla="*/ 29 h 33"/>
                <a:gd name="T16" fmla="*/ 33 w 33"/>
                <a:gd name="T17" fmla="*/ 17 h 33"/>
                <a:gd name="T18" fmla="*/ 29 w 33"/>
                <a:gd name="T19" fmla="*/ 5 h 33"/>
                <a:gd name="T20" fmla="*/ 16 w 33"/>
                <a:gd name="T21" fmla="*/ 0 h 33"/>
                <a:gd name="T22" fmla="*/ 22 w 33"/>
                <a:gd name="T23" fmla="*/ 24 h 33"/>
                <a:gd name="T24" fmla="*/ 22 w 33"/>
                <a:gd name="T25" fmla="*/ 24 h 33"/>
                <a:gd name="T26" fmla="*/ 16 w 33"/>
                <a:gd name="T27" fmla="*/ 27 h 33"/>
                <a:gd name="T28" fmla="*/ 11 w 33"/>
                <a:gd name="T29" fmla="*/ 24 h 33"/>
                <a:gd name="T30" fmla="*/ 8 w 33"/>
                <a:gd name="T31" fmla="*/ 17 h 33"/>
                <a:gd name="T32" fmla="*/ 11 w 33"/>
                <a:gd name="T33" fmla="*/ 10 h 33"/>
                <a:gd name="T34" fmla="*/ 16 w 33"/>
                <a:gd name="T35" fmla="*/ 7 h 33"/>
                <a:gd name="T36" fmla="*/ 22 w 33"/>
                <a:gd name="T37" fmla="*/ 10 h 33"/>
                <a:gd name="T38" fmla="*/ 24 w 33"/>
                <a:gd name="T39" fmla="*/ 17 h 33"/>
                <a:gd name="T40" fmla="*/ 22 w 33"/>
                <a:gd name="T41" fmla="*/ 2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33">
                  <a:moveTo>
                    <a:pt x="16" y="0"/>
                  </a:moveTo>
                  <a:cubicBezTo>
                    <a:pt x="13" y="0"/>
                    <a:pt x="10" y="1"/>
                    <a:pt x="8" y="2"/>
                  </a:cubicBezTo>
                  <a:cubicBezTo>
                    <a:pt x="5" y="4"/>
                    <a:pt x="3" y="6"/>
                    <a:pt x="2" y="8"/>
                  </a:cubicBezTo>
                  <a:cubicBezTo>
                    <a:pt x="0" y="11"/>
                    <a:pt x="0" y="14"/>
                    <a:pt x="0" y="16"/>
                  </a:cubicBezTo>
                  <a:cubicBezTo>
                    <a:pt x="0" y="20"/>
                    <a:pt x="0" y="23"/>
                    <a:pt x="2" y="26"/>
                  </a:cubicBezTo>
                  <a:cubicBezTo>
                    <a:pt x="3" y="28"/>
                    <a:pt x="5" y="30"/>
                    <a:pt x="8" y="31"/>
                  </a:cubicBezTo>
                  <a:cubicBezTo>
                    <a:pt x="11" y="33"/>
                    <a:pt x="13" y="33"/>
                    <a:pt x="16" y="33"/>
                  </a:cubicBezTo>
                  <a:cubicBezTo>
                    <a:pt x="21" y="33"/>
                    <a:pt x="25" y="32"/>
                    <a:pt x="28" y="29"/>
                  </a:cubicBezTo>
                  <a:cubicBezTo>
                    <a:pt x="32" y="26"/>
                    <a:pt x="33" y="22"/>
                    <a:pt x="33" y="17"/>
                  </a:cubicBezTo>
                  <a:cubicBezTo>
                    <a:pt x="33" y="12"/>
                    <a:pt x="32" y="8"/>
                    <a:pt x="29" y="5"/>
                  </a:cubicBezTo>
                  <a:cubicBezTo>
                    <a:pt x="25" y="2"/>
                    <a:pt x="21" y="0"/>
                    <a:pt x="16" y="0"/>
                  </a:cubicBezTo>
                  <a:close/>
                  <a:moveTo>
                    <a:pt x="22" y="24"/>
                  </a:moveTo>
                  <a:lnTo>
                    <a:pt x="22" y="24"/>
                  </a:lnTo>
                  <a:cubicBezTo>
                    <a:pt x="21" y="26"/>
                    <a:pt x="19" y="27"/>
                    <a:pt x="16" y="27"/>
                  </a:cubicBezTo>
                  <a:cubicBezTo>
                    <a:pt x="14" y="27"/>
                    <a:pt x="12" y="26"/>
                    <a:pt x="11" y="24"/>
                  </a:cubicBezTo>
                  <a:cubicBezTo>
                    <a:pt x="9" y="22"/>
                    <a:pt x="8" y="20"/>
                    <a:pt x="8" y="17"/>
                  </a:cubicBezTo>
                  <a:cubicBezTo>
                    <a:pt x="8" y="14"/>
                    <a:pt x="9" y="11"/>
                    <a:pt x="11" y="10"/>
                  </a:cubicBezTo>
                  <a:cubicBezTo>
                    <a:pt x="12" y="8"/>
                    <a:pt x="14" y="7"/>
                    <a:pt x="16" y="7"/>
                  </a:cubicBezTo>
                  <a:cubicBezTo>
                    <a:pt x="19" y="7"/>
                    <a:pt x="21" y="8"/>
                    <a:pt x="22" y="10"/>
                  </a:cubicBezTo>
                  <a:cubicBezTo>
                    <a:pt x="24" y="11"/>
                    <a:pt x="24" y="14"/>
                    <a:pt x="24" y="17"/>
                  </a:cubicBezTo>
                  <a:cubicBezTo>
                    <a:pt x="24" y="20"/>
                    <a:pt x="24" y="22"/>
                    <a:pt x="22" y="2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34" name="Freeform 1077"/>
            <p:cNvSpPr>
              <a:spLocks noEditPoints="1"/>
            </p:cNvSpPr>
            <p:nvPr/>
          </p:nvSpPr>
          <p:spPr bwMode="auto">
            <a:xfrm>
              <a:off x="8496300" y="5670550"/>
              <a:ext cx="11113" cy="11113"/>
            </a:xfrm>
            <a:custGeom>
              <a:avLst/>
              <a:gdLst>
                <a:gd name="T0" fmla="*/ 29 w 32"/>
                <a:gd name="T1" fmla="*/ 29 h 32"/>
                <a:gd name="T2" fmla="*/ 32 w 32"/>
                <a:gd name="T3" fmla="*/ 23 h 32"/>
                <a:gd name="T4" fmla="*/ 30 w 32"/>
                <a:gd name="T5" fmla="*/ 19 h 32"/>
                <a:gd name="T6" fmla="*/ 25 w 32"/>
                <a:gd name="T7" fmla="*/ 16 h 32"/>
                <a:gd name="T8" fmla="*/ 29 w 32"/>
                <a:gd name="T9" fmla="*/ 13 h 32"/>
                <a:gd name="T10" fmla="*/ 31 w 32"/>
                <a:gd name="T11" fmla="*/ 8 h 32"/>
                <a:gd name="T12" fmla="*/ 28 w 32"/>
                <a:gd name="T13" fmla="*/ 2 h 32"/>
                <a:gd name="T14" fmla="*/ 19 w 32"/>
                <a:gd name="T15" fmla="*/ 0 h 32"/>
                <a:gd name="T16" fmla="*/ 0 w 32"/>
                <a:gd name="T17" fmla="*/ 0 h 32"/>
                <a:gd name="T18" fmla="*/ 0 w 32"/>
                <a:gd name="T19" fmla="*/ 32 h 32"/>
                <a:gd name="T20" fmla="*/ 21 w 32"/>
                <a:gd name="T21" fmla="*/ 32 h 32"/>
                <a:gd name="T22" fmla="*/ 29 w 32"/>
                <a:gd name="T23" fmla="*/ 29 h 32"/>
                <a:gd name="T24" fmla="*/ 9 w 32"/>
                <a:gd name="T25" fmla="*/ 5 h 32"/>
                <a:gd name="T26" fmla="*/ 9 w 32"/>
                <a:gd name="T27" fmla="*/ 5 h 32"/>
                <a:gd name="T28" fmla="*/ 14 w 32"/>
                <a:gd name="T29" fmla="*/ 5 h 32"/>
                <a:gd name="T30" fmla="*/ 18 w 32"/>
                <a:gd name="T31" fmla="*/ 6 h 32"/>
                <a:gd name="T32" fmla="*/ 20 w 32"/>
                <a:gd name="T33" fmla="*/ 6 h 32"/>
                <a:gd name="T34" fmla="*/ 22 w 32"/>
                <a:gd name="T35" fmla="*/ 9 h 32"/>
                <a:gd name="T36" fmla="*/ 20 w 32"/>
                <a:gd name="T37" fmla="*/ 12 h 32"/>
                <a:gd name="T38" fmla="*/ 14 w 32"/>
                <a:gd name="T39" fmla="*/ 13 h 32"/>
                <a:gd name="T40" fmla="*/ 9 w 32"/>
                <a:gd name="T41" fmla="*/ 13 h 32"/>
                <a:gd name="T42" fmla="*/ 9 w 32"/>
                <a:gd name="T43" fmla="*/ 5 h 32"/>
                <a:gd name="T44" fmla="*/ 9 w 32"/>
                <a:gd name="T45" fmla="*/ 26 h 32"/>
                <a:gd name="T46" fmla="*/ 9 w 32"/>
                <a:gd name="T47" fmla="*/ 26 h 32"/>
                <a:gd name="T48" fmla="*/ 9 w 32"/>
                <a:gd name="T49" fmla="*/ 18 h 32"/>
                <a:gd name="T50" fmla="*/ 13 w 32"/>
                <a:gd name="T51" fmla="*/ 18 h 32"/>
                <a:gd name="T52" fmla="*/ 21 w 32"/>
                <a:gd name="T53" fmla="*/ 19 h 32"/>
                <a:gd name="T54" fmla="*/ 23 w 32"/>
                <a:gd name="T55" fmla="*/ 22 h 32"/>
                <a:gd name="T56" fmla="*/ 21 w 32"/>
                <a:gd name="T57" fmla="*/ 25 h 32"/>
                <a:gd name="T58" fmla="*/ 16 w 32"/>
                <a:gd name="T59" fmla="*/ 26 h 32"/>
                <a:gd name="T60" fmla="*/ 9 w 32"/>
                <a:gd name="T61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2">
                  <a:moveTo>
                    <a:pt x="29" y="29"/>
                  </a:moveTo>
                  <a:cubicBezTo>
                    <a:pt x="31" y="28"/>
                    <a:pt x="32" y="26"/>
                    <a:pt x="32" y="23"/>
                  </a:cubicBezTo>
                  <a:cubicBezTo>
                    <a:pt x="32" y="22"/>
                    <a:pt x="31" y="20"/>
                    <a:pt x="30" y="19"/>
                  </a:cubicBezTo>
                  <a:cubicBezTo>
                    <a:pt x="29" y="17"/>
                    <a:pt x="27" y="16"/>
                    <a:pt x="25" y="16"/>
                  </a:cubicBezTo>
                  <a:cubicBezTo>
                    <a:pt x="27" y="15"/>
                    <a:pt x="28" y="14"/>
                    <a:pt x="29" y="13"/>
                  </a:cubicBezTo>
                  <a:cubicBezTo>
                    <a:pt x="30" y="12"/>
                    <a:pt x="31" y="10"/>
                    <a:pt x="31" y="8"/>
                  </a:cubicBezTo>
                  <a:cubicBezTo>
                    <a:pt x="31" y="6"/>
                    <a:pt x="30" y="4"/>
                    <a:pt x="28" y="2"/>
                  </a:cubicBezTo>
                  <a:cubicBezTo>
                    <a:pt x="26" y="1"/>
                    <a:pt x="23" y="0"/>
                    <a:pt x="19" y="0"/>
                  </a:cubicBezTo>
                  <a:lnTo>
                    <a:pt x="0" y="0"/>
                  </a:lnTo>
                  <a:lnTo>
                    <a:pt x="0" y="32"/>
                  </a:lnTo>
                  <a:lnTo>
                    <a:pt x="21" y="32"/>
                  </a:lnTo>
                  <a:cubicBezTo>
                    <a:pt x="24" y="32"/>
                    <a:pt x="27" y="31"/>
                    <a:pt x="29" y="29"/>
                  </a:cubicBezTo>
                  <a:close/>
                  <a:moveTo>
                    <a:pt x="9" y="5"/>
                  </a:moveTo>
                  <a:lnTo>
                    <a:pt x="9" y="5"/>
                  </a:lnTo>
                  <a:lnTo>
                    <a:pt x="14" y="5"/>
                  </a:lnTo>
                  <a:cubicBezTo>
                    <a:pt x="16" y="5"/>
                    <a:pt x="17" y="6"/>
                    <a:pt x="18" y="6"/>
                  </a:cubicBezTo>
                  <a:cubicBezTo>
                    <a:pt x="19" y="6"/>
                    <a:pt x="20" y="6"/>
                    <a:pt x="20" y="6"/>
                  </a:cubicBezTo>
                  <a:cubicBezTo>
                    <a:pt x="21" y="7"/>
                    <a:pt x="22" y="8"/>
                    <a:pt x="22" y="9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9" y="13"/>
                    <a:pt x="17" y="13"/>
                    <a:pt x="14" y="13"/>
                  </a:cubicBezTo>
                  <a:lnTo>
                    <a:pt x="9" y="13"/>
                  </a:lnTo>
                  <a:lnTo>
                    <a:pt x="9" y="5"/>
                  </a:lnTo>
                  <a:close/>
                  <a:moveTo>
                    <a:pt x="9" y="26"/>
                  </a:moveTo>
                  <a:lnTo>
                    <a:pt x="9" y="26"/>
                  </a:lnTo>
                  <a:lnTo>
                    <a:pt x="9" y="18"/>
                  </a:lnTo>
                  <a:lnTo>
                    <a:pt x="13" y="18"/>
                  </a:lnTo>
                  <a:cubicBezTo>
                    <a:pt x="17" y="18"/>
                    <a:pt x="20" y="19"/>
                    <a:pt x="21" y="19"/>
                  </a:cubicBezTo>
                  <a:cubicBezTo>
                    <a:pt x="22" y="20"/>
                    <a:pt x="23" y="21"/>
                    <a:pt x="23" y="22"/>
                  </a:cubicBezTo>
                  <a:cubicBezTo>
                    <a:pt x="23" y="24"/>
                    <a:pt x="22" y="25"/>
                    <a:pt x="21" y="25"/>
                  </a:cubicBezTo>
                  <a:cubicBezTo>
                    <a:pt x="20" y="26"/>
                    <a:pt x="18" y="26"/>
                    <a:pt x="16" y="26"/>
                  </a:cubicBezTo>
                  <a:lnTo>
                    <a:pt x="9" y="26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35" name="Freeform 1078"/>
            <p:cNvSpPr>
              <a:spLocks/>
            </p:cNvSpPr>
            <p:nvPr/>
          </p:nvSpPr>
          <p:spPr bwMode="auto">
            <a:xfrm>
              <a:off x="8510588" y="5670550"/>
              <a:ext cx="11113" cy="11113"/>
            </a:xfrm>
            <a:custGeom>
              <a:avLst/>
              <a:gdLst>
                <a:gd name="T0" fmla="*/ 30 w 30"/>
                <a:gd name="T1" fmla="*/ 32 h 32"/>
                <a:gd name="T2" fmla="*/ 30 w 30"/>
                <a:gd name="T3" fmla="*/ 0 h 32"/>
                <a:gd name="T4" fmla="*/ 21 w 30"/>
                <a:gd name="T5" fmla="*/ 0 h 32"/>
                <a:gd name="T6" fmla="*/ 21 w 30"/>
                <a:gd name="T7" fmla="*/ 12 h 32"/>
                <a:gd name="T8" fmla="*/ 9 w 30"/>
                <a:gd name="T9" fmla="*/ 12 h 32"/>
                <a:gd name="T10" fmla="*/ 9 w 30"/>
                <a:gd name="T11" fmla="*/ 0 h 32"/>
                <a:gd name="T12" fmla="*/ 0 w 30"/>
                <a:gd name="T13" fmla="*/ 0 h 32"/>
                <a:gd name="T14" fmla="*/ 0 w 30"/>
                <a:gd name="T15" fmla="*/ 32 h 32"/>
                <a:gd name="T16" fmla="*/ 9 w 30"/>
                <a:gd name="T17" fmla="*/ 32 h 32"/>
                <a:gd name="T18" fmla="*/ 9 w 30"/>
                <a:gd name="T19" fmla="*/ 18 h 32"/>
                <a:gd name="T20" fmla="*/ 21 w 30"/>
                <a:gd name="T21" fmla="*/ 18 h 32"/>
                <a:gd name="T22" fmla="*/ 21 w 30"/>
                <a:gd name="T23" fmla="*/ 32 h 32"/>
                <a:gd name="T24" fmla="*/ 30 w 30"/>
                <a:gd name="T2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2">
                  <a:moveTo>
                    <a:pt x="30" y="32"/>
                  </a:moveTo>
                  <a:lnTo>
                    <a:pt x="30" y="0"/>
                  </a:lnTo>
                  <a:lnTo>
                    <a:pt x="21" y="0"/>
                  </a:lnTo>
                  <a:lnTo>
                    <a:pt x="21" y="12"/>
                  </a:lnTo>
                  <a:lnTo>
                    <a:pt x="9" y="12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9" y="32"/>
                  </a:lnTo>
                  <a:lnTo>
                    <a:pt x="9" y="18"/>
                  </a:lnTo>
                  <a:lnTo>
                    <a:pt x="21" y="18"/>
                  </a:lnTo>
                  <a:lnTo>
                    <a:pt x="21" y="32"/>
                  </a:lnTo>
                  <a:lnTo>
                    <a:pt x="30" y="3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36" name="Freeform 1079"/>
            <p:cNvSpPr>
              <a:spLocks noEditPoints="1"/>
            </p:cNvSpPr>
            <p:nvPr/>
          </p:nvSpPr>
          <p:spPr bwMode="auto">
            <a:xfrm>
              <a:off x="8523288" y="5668962"/>
              <a:ext cx="11113" cy="12700"/>
            </a:xfrm>
            <a:custGeom>
              <a:avLst/>
              <a:gdLst>
                <a:gd name="T0" fmla="*/ 30 w 31"/>
                <a:gd name="T1" fmla="*/ 11 h 33"/>
                <a:gd name="T2" fmla="*/ 27 w 31"/>
                <a:gd name="T3" fmla="*/ 5 h 33"/>
                <a:gd name="T4" fmla="*/ 22 w 31"/>
                <a:gd name="T5" fmla="*/ 2 h 33"/>
                <a:gd name="T6" fmla="*/ 15 w 31"/>
                <a:gd name="T7" fmla="*/ 0 h 33"/>
                <a:gd name="T8" fmla="*/ 5 w 31"/>
                <a:gd name="T9" fmla="*/ 5 h 33"/>
                <a:gd name="T10" fmla="*/ 0 w 31"/>
                <a:gd name="T11" fmla="*/ 17 h 33"/>
                <a:gd name="T12" fmla="*/ 4 w 31"/>
                <a:gd name="T13" fmla="*/ 28 h 33"/>
                <a:gd name="T14" fmla="*/ 16 w 31"/>
                <a:gd name="T15" fmla="*/ 33 h 33"/>
                <a:gd name="T16" fmla="*/ 21 w 31"/>
                <a:gd name="T17" fmla="*/ 33 h 33"/>
                <a:gd name="T18" fmla="*/ 25 w 31"/>
                <a:gd name="T19" fmla="*/ 31 h 33"/>
                <a:gd name="T20" fmla="*/ 28 w 31"/>
                <a:gd name="T21" fmla="*/ 28 h 33"/>
                <a:gd name="T22" fmla="*/ 30 w 31"/>
                <a:gd name="T23" fmla="*/ 24 h 33"/>
                <a:gd name="T24" fmla="*/ 22 w 31"/>
                <a:gd name="T25" fmla="*/ 23 h 33"/>
                <a:gd name="T26" fmla="*/ 20 w 31"/>
                <a:gd name="T27" fmla="*/ 26 h 33"/>
                <a:gd name="T28" fmla="*/ 16 w 31"/>
                <a:gd name="T29" fmla="*/ 27 h 33"/>
                <a:gd name="T30" fmla="*/ 11 w 31"/>
                <a:gd name="T31" fmla="*/ 25 h 33"/>
                <a:gd name="T32" fmla="*/ 9 w 31"/>
                <a:gd name="T33" fmla="*/ 19 h 33"/>
                <a:gd name="T34" fmla="*/ 31 w 31"/>
                <a:gd name="T35" fmla="*/ 19 h 33"/>
                <a:gd name="T36" fmla="*/ 30 w 31"/>
                <a:gd name="T37" fmla="*/ 11 h 33"/>
                <a:gd name="T38" fmla="*/ 9 w 31"/>
                <a:gd name="T39" fmla="*/ 14 h 33"/>
                <a:gd name="T40" fmla="*/ 9 w 31"/>
                <a:gd name="T41" fmla="*/ 14 h 33"/>
                <a:gd name="T42" fmla="*/ 11 w 31"/>
                <a:gd name="T43" fmla="*/ 9 h 33"/>
                <a:gd name="T44" fmla="*/ 16 w 31"/>
                <a:gd name="T45" fmla="*/ 7 h 33"/>
                <a:gd name="T46" fmla="*/ 20 w 31"/>
                <a:gd name="T47" fmla="*/ 9 h 33"/>
                <a:gd name="T48" fmla="*/ 22 w 31"/>
                <a:gd name="T49" fmla="*/ 14 h 33"/>
                <a:gd name="T50" fmla="*/ 9 w 31"/>
                <a:gd name="T51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1" h="33">
                  <a:moveTo>
                    <a:pt x="30" y="11"/>
                  </a:moveTo>
                  <a:cubicBezTo>
                    <a:pt x="29" y="9"/>
                    <a:pt x="28" y="7"/>
                    <a:pt x="27" y="5"/>
                  </a:cubicBezTo>
                  <a:cubicBezTo>
                    <a:pt x="25" y="4"/>
                    <a:pt x="24" y="2"/>
                    <a:pt x="22" y="2"/>
                  </a:cubicBezTo>
                  <a:cubicBezTo>
                    <a:pt x="20" y="1"/>
                    <a:pt x="18" y="0"/>
                    <a:pt x="15" y="0"/>
                  </a:cubicBezTo>
                  <a:cubicBezTo>
                    <a:pt x="11" y="0"/>
                    <a:pt x="7" y="2"/>
                    <a:pt x="5" y="5"/>
                  </a:cubicBezTo>
                  <a:cubicBezTo>
                    <a:pt x="2" y="8"/>
                    <a:pt x="0" y="12"/>
                    <a:pt x="0" y="17"/>
                  </a:cubicBezTo>
                  <a:cubicBezTo>
                    <a:pt x="0" y="22"/>
                    <a:pt x="1" y="25"/>
                    <a:pt x="4" y="28"/>
                  </a:cubicBezTo>
                  <a:cubicBezTo>
                    <a:pt x="6" y="32"/>
                    <a:pt x="11" y="33"/>
                    <a:pt x="16" y="33"/>
                  </a:cubicBezTo>
                  <a:cubicBezTo>
                    <a:pt x="18" y="33"/>
                    <a:pt x="20" y="33"/>
                    <a:pt x="21" y="33"/>
                  </a:cubicBezTo>
                  <a:cubicBezTo>
                    <a:pt x="23" y="32"/>
                    <a:pt x="24" y="32"/>
                    <a:pt x="25" y="31"/>
                  </a:cubicBezTo>
                  <a:cubicBezTo>
                    <a:pt x="26" y="30"/>
                    <a:pt x="27" y="29"/>
                    <a:pt x="28" y="28"/>
                  </a:cubicBezTo>
                  <a:cubicBezTo>
                    <a:pt x="29" y="27"/>
                    <a:pt x="30" y="26"/>
                    <a:pt x="30" y="24"/>
                  </a:cubicBezTo>
                  <a:lnTo>
                    <a:pt x="22" y="23"/>
                  </a:lnTo>
                  <a:cubicBezTo>
                    <a:pt x="21" y="24"/>
                    <a:pt x="21" y="25"/>
                    <a:pt x="20" y="26"/>
                  </a:cubicBezTo>
                  <a:cubicBezTo>
                    <a:pt x="19" y="27"/>
                    <a:pt x="18" y="27"/>
                    <a:pt x="16" y="27"/>
                  </a:cubicBezTo>
                  <a:cubicBezTo>
                    <a:pt x="14" y="27"/>
                    <a:pt x="13" y="26"/>
                    <a:pt x="11" y="25"/>
                  </a:cubicBezTo>
                  <a:cubicBezTo>
                    <a:pt x="10" y="24"/>
                    <a:pt x="9" y="22"/>
                    <a:pt x="9" y="19"/>
                  </a:cubicBezTo>
                  <a:lnTo>
                    <a:pt x="31" y="19"/>
                  </a:lnTo>
                  <a:cubicBezTo>
                    <a:pt x="31" y="16"/>
                    <a:pt x="31" y="13"/>
                    <a:pt x="30" y="11"/>
                  </a:cubicBezTo>
                  <a:close/>
                  <a:moveTo>
                    <a:pt x="9" y="14"/>
                  </a:moveTo>
                  <a:lnTo>
                    <a:pt x="9" y="14"/>
                  </a:lnTo>
                  <a:cubicBezTo>
                    <a:pt x="9" y="12"/>
                    <a:pt x="10" y="10"/>
                    <a:pt x="11" y="9"/>
                  </a:cubicBezTo>
                  <a:cubicBezTo>
                    <a:pt x="12" y="7"/>
                    <a:pt x="14" y="7"/>
                    <a:pt x="16" y="7"/>
                  </a:cubicBezTo>
                  <a:cubicBezTo>
                    <a:pt x="18" y="7"/>
                    <a:pt x="19" y="7"/>
                    <a:pt x="20" y="9"/>
                  </a:cubicBezTo>
                  <a:cubicBezTo>
                    <a:pt x="22" y="10"/>
                    <a:pt x="22" y="12"/>
                    <a:pt x="22" y="14"/>
                  </a:cubicBezTo>
                  <a:lnTo>
                    <a:pt x="9" y="14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37" name="Freeform 1080"/>
            <p:cNvSpPr>
              <a:spLocks/>
            </p:cNvSpPr>
            <p:nvPr/>
          </p:nvSpPr>
          <p:spPr bwMode="auto">
            <a:xfrm>
              <a:off x="8537575" y="5670550"/>
              <a:ext cx="7938" cy="11113"/>
            </a:xfrm>
            <a:custGeom>
              <a:avLst/>
              <a:gdLst>
                <a:gd name="T0" fmla="*/ 8 w 22"/>
                <a:gd name="T1" fmla="*/ 32 h 32"/>
                <a:gd name="T2" fmla="*/ 8 w 22"/>
                <a:gd name="T3" fmla="*/ 7 h 32"/>
                <a:gd name="T4" fmla="*/ 22 w 22"/>
                <a:gd name="T5" fmla="*/ 7 h 32"/>
                <a:gd name="T6" fmla="*/ 22 w 22"/>
                <a:gd name="T7" fmla="*/ 0 h 32"/>
                <a:gd name="T8" fmla="*/ 0 w 22"/>
                <a:gd name="T9" fmla="*/ 0 h 32"/>
                <a:gd name="T10" fmla="*/ 0 w 22"/>
                <a:gd name="T11" fmla="*/ 32 h 32"/>
                <a:gd name="T12" fmla="*/ 8 w 22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32">
                  <a:moveTo>
                    <a:pt x="8" y="32"/>
                  </a:moveTo>
                  <a:lnTo>
                    <a:pt x="8" y="7"/>
                  </a:lnTo>
                  <a:lnTo>
                    <a:pt x="22" y="7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8" y="3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38" name="Freeform 1081"/>
            <p:cNvSpPr>
              <a:spLocks noEditPoints="1"/>
            </p:cNvSpPr>
            <p:nvPr/>
          </p:nvSpPr>
          <p:spPr bwMode="auto">
            <a:xfrm>
              <a:off x="8545513" y="5668962"/>
              <a:ext cx="11113" cy="12700"/>
            </a:xfrm>
            <a:custGeom>
              <a:avLst/>
              <a:gdLst>
                <a:gd name="T0" fmla="*/ 12 w 31"/>
                <a:gd name="T1" fmla="*/ 14 h 33"/>
                <a:gd name="T2" fmla="*/ 5 w 31"/>
                <a:gd name="T3" fmla="*/ 16 h 33"/>
                <a:gd name="T4" fmla="*/ 1 w 31"/>
                <a:gd name="T5" fmla="*/ 19 h 33"/>
                <a:gd name="T6" fmla="*/ 0 w 31"/>
                <a:gd name="T7" fmla="*/ 24 h 33"/>
                <a:gd name="T8" fmla="*/ 3 w 31"/>
                <a:gd name="T9" fmla="*/ 31 h 33"/>
                <a:gd name="T10" fmla="*/ 11 w 31"/>
                <a:gd name="T11" fmla="*/ 33 h 33"/>
                <a:gd name="T12" fmla="*/ 16 w 31"/>
                <a:gd name="T13" fmla="*/ 32 h 33"/>
                <a:gd name="T14" fmla="*/ 21 w 31"/>
                <a:gd name="T15" fmla="*/ 29 h 33"/>
                <a:gd name="T16" fmla="*/ 21 w 31"/>
                <a:gd name="T17" fmla="*/ 30 h 33"/>
                <a:gd name="T18" fmla="*/ 22 w 31"/>
                <a:gd name="T19" fmla="*/ 33 h 33"/>
                <a:gd name="T20" fmla="*/ 31 w 31"/>
                <a:gd name="T21" fmla="*/ 33 h 33"/>
                <a:gd name="T22" fmla="*/ 29 w 31"/>
                <a:gd name="T23" fmla="*/ 28 h 33"/>
                <a:gd name="T24" fmla="*/ 29 w 31"/>
                <a:gd name="T25" fmla="*/ 22 h 33"/>
                <a:gd name="T26" fmla="*/ 29 w 31"/>
                <a:gd name="T27" fmla="*/ 13 h 33"/>
                <a:gd name="T28" fmla="*/ 28 w 31"/>
                <a:gd name="T29" fmla="*/ 5 h 33"/>
                <a:gd name="T30" fmla="*/ 24 w 31"/>
                <a:gd name="T31" fmla="*/ 2 h 33"/>
                <a:gd name="T32" fmla="*/ 15 w 31"/>
                <a:gd name="T33" fmla="*/ 0 h 33"/>
                <a:gd name="T34" fmla="*/ 5 w 31"/>
                <a:gd name="T35" fmla="*/ 3 h 33"/>
                <a:gd name="T36" fmla="*/ 1 w 31"/>
                <a:gd name="T37" fmla="*/ 9 h 33"/>
                <a:gd name="T38" fmla="*/ 9 w 31"/>
                <a:gd name="T39" fmla="*/ 11 h 33"/>
                <a:gd name="T40" fmla="*/ 11 w 31"/>
                <a:gd name="T41" fmla="*/ 8 h 33"/>
                <a:gd name="T42" fmla="*/ 14 w 31"/>
                <a:gd name="T43" fmla="*/ 7 h 33"/>
                <a:gd name="T44" fmla="*/ 19 w 31"/>
                <a:gd name="T45" fmla="*/ 8 h 33"/>
                <a:gd name="T46" fmla="*/ 20 w 31"/>
                <a:gd name="T47" fmla="*/ 11 h 33"/>
                <a:gd name="T48" fmla="*/ 20 w 31"/>
                <a:gd name="T49" fmla="*/ 12 h 33"/>
                <a:gd name="T50" fmla="*/ 12 w 31"/>
                <a:gd name="T51" fmla="*/ 14 h 33"/>
                <a:gd name="T52" fmla="*/ 13 w 31"/>
                <a:gd name="T53" fmla="*/ 28 h 33"/>
                <a:gd name="T54" fmla="*/ 13 w 31"/>
                <a:gd name="T55" fmla="*/ 28 h 33"/>
                <a:gd name="T56" fmla="*/ 10 w 31"/>
                <a:gd name="T57" fmla="*/ 26 h 33"/>
                <a:gd name="T58" fmla="*/ 9 w 31"/>
                <a:gd name="T59" fmla="*/ 23 h 33"/>
                <a:gd name="T60" fmla="*/ 10 w 31"/>
                <a:gd name="T61" fmla="*/ 20 h 33"/>
                <a:gd name="T62" fmla="*/ 15 w 31"/>
                <a:gd name="T63" fmla="*/ 19 h 33"/>
                <a:gd name="T64" fmla="*/ 20 w 31"/>
                <a:gd name="T65" fmla="*/ 18 h 33"/>
                <a:gd name="T66" fmla="*/ 20 w 31"/>
                <a:gd name="T67" fmla="*/ 19 h 33"/>
                <a:gd name="T68" fmla="*/ 20 w 31"/>
                <a:gd name="T69" fmla="*/ 23 h 33"/>
                <a:gd name="T70" fmla="*/ 18 w 31"/>
                <a:gd name="T71" fmla="*/ 26 h 33"/>
                <a:gd name="T72" fmla="*/ 13 w 31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" h="33">
                  <a:moveTo>
                    <a:pt x="12" y="14"/>
                  </a:moveTo>
                  <a:cubicBezTo>
                    <a:pt x="9" y="15"/>
                    <a:pt x="7" y="15"/>
                    <a:pt x="5" y="16"/>
                  </a:cubicBezTo>
                  <a:cubicBezTo>
                    <a:pt x="3" y="17"/>
                    <a:pt x="2" y="18"/>
                    <a:pt x="1" y="19"/>
                  </a:cubicBezTo>
                  <a:cubicBezTo>
                    <a:pt x="0" y="21"/>
                    <a:pt x="0" y="22"/>
                    <a:pt x="0" y="24"/>
                  </a:cubicBezTo>
                  <a:cubicBezTo>
                    <a:pt x="0" y="27"/>
                    <a:pt x="1" y="29"/>
                    <a:pt x="3" y="31"/>
                  </a:cubicBezTo>
                  <a:cubicBezTo>
                    <a:pt x="5" y="33"/>
                    <a:pt x="7" y="33"/>
                    <a:pt x="11" y="33"/>
                  </a:cubicBezTo>
                  <a:cubicBezTo>
                    <a:pt x="13" y="33"/>
                    <a:pt x="15" y="33"/>
                    <a:pt x="16" y="32"/>
                  </a:cubicBezTo>
                  <a:cubicBezTo>
                    <a:pt x="18" y="32"/>
                    <a:pt x="19" y="31"/>
                    <a:pt x="21" y="29"/>
                  </a:cubicBezTo>
                  <a:cubicBezTo>
                    <a:pt x="21" y="29"/>
                    <a:pt x="21" y="30"/>
                    <a:pt x="21" y="30"/>
                  </a:cubicBezTo>
                  <a:cubicBezTo>
                    <a:pt x="22" y="31"/>
                    <a:pt x="22" y="32"/>
                    <a:pt x="22" y="33"/>
                  </a:cubicBezTo>
                  <a:lnTo>
                    <a:pt x="31" y="33"/>
                  </a:lnTo>
                  <a:cubicBezTo>
                    <a:pt x="30" y="31"/>
                    <a:pt x="29" y="30"/>
                    <a:pt x="29" y="28"/>
                  </a:cubicBezTo>
                  <a:cubicBezTo>
                    <a:pt x="29" y="27"/>
                    <a:pt x="29" y="25"/>
                    <a:pt x="29" y="22"/>
                  </a:cubicBezTo>
                  <a:lnTo>
                    <a:pt x="29" y="13"/>
                  </a:lnTo>
                  <a:cubicBezTo>
                    <a:pt x="29" y="9"/>
                    <a:pt x="28" y="6"/>
                    <a:pt x="28" y="5"/>
                  </a:cubicBezTo>
                  <a:cubicBezTo>
                    <a:pt x="27" y="4"/>
                    <a:pt x="26" y="3"/>
                    <a:pt x="24" y="2"/>
                  </a:cubicBezTo>
                  <a:cubicBezTo>
                    <a:pt x="22" y="1"/>
                    <a:pt x="19" y="0"/>
                    <a:pt x="15" y="0"/>
                  </a:cubicBezTo>
                  <a:cubicBezTo>
                    <a:pt x="11" y="0"/>
                    <a:pt x="8" y="1"/>
                    <a:pt x="5" y="3"/>
                  </a:cubicBezTo>
                  <a:cubicBezTo>
                    <a:pt x="3" y="4"/>
                    <a:pt x="2" y="6"/>
                    <a:pt x="1" y="9"/>
                  </a:cubicBezTo>
                  <a:lnTo>
                    <a:pt x="9" y="11"/>
                  </a:lnTo>
                  <a:cubicBezTo>
                    <a:pt x="9" y="9"/>
                    <a:pt x="10" y="8"/>
                    <a:pt x="11" y="8"/>
                  </a:cubicBezTo>
                  <a:cubicBezTo>
                    <a:pt x="12" y="7"/>
                    <a:pt x="13" y="7"/>
                    <a:pt x="14" y="7"/>
                  </a:cubicBezTo>
                  <a:cubicBezTo>
                    <a:pt x="17" y="7"/>
                    <a:pt x="18" y="7"/>
                    <a:pt x="19" y="8"/>
                  </a:cubicBezTo>
                  <a:cubicBezTo>
                    <a:pt x="20" y="9"/>
                    <a:pt x="20" y="10"/>
                    <a:pt x="20" y="11"/>
                  </a:cubicBezTo>
                  <a:lnTo>
                    <a:pt x="20" y="12"/>
                  </a:lnTo>
                  <a:cubicBezTo>
                    <a:pt x="19" y="13"/>
                    <a:pt x="16" y="13"/>
                    <a:pt x="12" y="14"/>
                  </a:cubicBezTo>
                  <a:close/>
                  <a:moveTo>
                    <a:pt x="13" y="28"/>
                  </a:moveTo>
                  <a:lnTo>
                    <a:pt x="13" y="28"/>
                  </a:lnTo>
                  <a:cubicBezTo>
                    <a:pt x="12" y="28"/>
                    <a:pt x="11" y="27"/>
                    <a:pt x="10" y="26"/>
                  </a:cubicBezTo>
                  <a:cubicBezTo>
                    <a:pt x="9" y="25"/>
                    <a:pt x="9" y="24"/>
                    <a:pt x="9" y="23"/>
                  </a:cubicBezTo>
                  <a:cubicBezTo>
                    <a:pt x="9" y="22"/>
                    <a:pt x="9" y="21"/>
                    <a:pt x="10" y="20"/>
                  </a:cubicBezTo>
                  <a:cubicBezTo>
                    <a:pt x="11" y="20"/>
                    <a:pt x="13" y="19"/>
                    <a:pt x="15" y="19"/>
                  </a:cubicBezTo>
                  <a:cubicBezTo>
                    <a:pt x="17" y="18"/>
                    <a:pt x="19" y="18"/>
                    <a:pt x="20" y="18"/>
                  </a:cubicBezTo>
                  <a:lnTo>
                    <a:pt x="20" y="19"/>
                  </a:lnTo>
                  <a:cubicBezTo>
                    <a:pt x="20" y="21"/>
                    <a:pt x="20" y="23"/>
                    <a:pt x="20" y="23"/>
                  </a:cubicBezTo>
                  <a:cubicBezTo>
                    <a:pt x="20" y="24"/>
                    <a:pt x="19" y="25"/>
                    <a:pt x="18" y="26"/>
                  </a:cubicBezTo>
                  <a:cubicBezTo>
                    <a:pt x="16" y="27"/>
                    <a:pt x="15" y="28"/>
                    <a:pt x="13" y="28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39" name="Freeform 1082"/>
            <p:cNvSpPr>
              <a:spLocks/>
            </p:cNvSpPr>
            <p:nvPr/>
          </p:nvSpPr>
          <p:spPr bwMode="auto">
            <a:xfrm>
              <a:off x="8558213" y="5670550"/>
              <a:ext cx="9525" cy="11113"/>
            </a:xfrm>
            <a:custGeom>
              <a:avLst/>
              <a:gdLst>
                <a:gd name="T0" fmla="*/ 20 w 30"/>
                <a:gd name="T1" fmla="*/ 32 h 32"/>
                <a:gd name="T2" fmla="*/ 20 w 30"/>
                <a:gd name="T3" fmla="*/ 7 h 32"/>
                <a:gd name="T4" fmla="*/ 30 w 30"/>
                <a:gd name="T5" fmla="*/ 7 h 32"/>
                <a:gd name="T6" fmla="*/ 30 w 30"/>
                <a:gd name="T7" fmla="*/ 0 h 32"/>
                <a:gd name="T8" fmla="*/ 0 w 30"/>
                <a:gd name="T9" fmla="*/ 0 h 32"/>
                <a:gd name="T10" fmla="*/ 0 w 30"/>
                <a:gd name="T11" fmla="*/ 7 h 32"/>
                <a:gd name="T12" fmla="*/ 11 w 30"/>
                <a:gd name="T13" fmla="*/ 7 h 32"/>
                <a:gd name="T14" fmla="*/ 11 w 30"/>
                <a:gd name="T15" fmla="*/ 32 h 32"/>
                <a:gd name="T16" fmla="*/ 20 w 30"/>
                <a:gd name="T1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2">
                  <a:moveTo>
                    <a:pt x="20" y="32"/>
                  </a:moveTo>
                  <a:lnTo>
                    <a:pt x="20" y="7"/>
                  </a:lnTo>
                  <a:lnTo>
                    <a:pt x="30" y="7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1" y="7"/>
                  </a:lnTo>
                  <a:lnTo>
                    <a:pt x="11" y="32"/>
                  </a:lnTo>
                  <a:lnTo>
                    <a:pt x="20" y="3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40" name="Freeform 1083"/>
            <p:cNvSpPr>
              <a:spLocks/>
            </p:cNvSpPr>
            <p:nvPr/>
          </p:nvSpPr>
          <p:spPr bwMode="auto">
            <a:xfrm>
              <a:off x="8570913" y="5670550"/>
              <a:ext cx="9525" cy="11113"/>
            </a:xfrm>
            <a:custGeom>
              <a:avLst/>
              <a:gdLst>
                <a:gd name="T0" fmla="*/ 30 w 30"/>
                <a:gd name="T1" fmla="*/ 32 h 32"/>
                <a:gd name="T2" fmla="*/ 30 w 30"/>
                <a:gd name="T3" fmla="*/ 0 h 32"/>
                <a:gd name="T4" fmla="*/ 22 w 30"/>
                <a:gd name="T5" fmla="*/ 0 h 32"/>
                <a:gd name="T6" fmla="*/ 8 w 30"/>
                <a:gd name="T7" fmla="*/ 20 h 32"/>
                <a:gd name="T8" fmla="*/ 8 w 30"/>
                <a:gd name="T9" fmla="*/ 0 h 32"/>
                <a:gd name="T10" fmla="*/ 0 w 30"/>
                <a:gd name="T11" fmla="*/ 0 h 32"/>
                <a:gd name="T12" fmla="*/ 0 w 30"/>
                <a:gd name="T13" fmla="*/ 32 h 32"/>
                <a:gd name="T14" fmla="*/ 8 w 30"/>
                <a:gd name="T15" fmla="*/ 32 h 32"/>
                <a:gd name="T16" fmla="*/ 22 w 30"/>
                <a:gd name="T17" fmla="*/ 12 h 32"/>
                <a:gd name="T18" fmla="*/ 22 w 30"/>
                <a:gd name="T19" fmla="*/ 32 h 32"/>
                <a:gd name="T20" fmla="*/ 30 w 30"/>
                <a:gd name="T2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2">
                  <a:moveTo>
                    <a:pt x="30" y="32"/>
                  </a:moveTo>
                  <a:lnTo>
                    <a:pt x="30" y="0"/>
                  </a:lnTo>
                  <a:lnTo>
                    <a:pt x="22" y="0"/>
                  </a:lnTo>
                  <a:lnTo>
                    <a:pt x="8" y="2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8" y="32"/>
                  </a:lnTo>
                  <a:lnTo>
                    <a:pt x="22" y="12"/>
                  </a:lnTo>
                  <a:lnTo>
                    <a:pt x="22" y="32"/>
                  </a:lnTo>
                  <a:lnTo>
                    <a:pt x="30" y="3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41" name="Freeform 1084"/>
            <p:cNvSpPr>
              <a:spLocks noEditPoints="1"/>
            </p:cNvSpPr>
            <p:nvPr/>
          </p:nvSpPr>
          <p:spPr bwMode="auto">
            <a:xfrm>
              <a:off x="8583613" y="5670550"/>
              <a:ext cx="12700" cy="11113"/>
            </a:xfrm>
            <a:custGeom>
              <a:avLst/>
              <a:gdLst>
                <a:gd name="T0" fmla="*/ 31 w 32"/>
                <a:gd name="T1" fmla="*/ 8 h 32"/>
                <a:gd name="T2" fmla="*/ 28 w 32"/>
                <a:gd name="T3" fmla="*/ 2 h 32"/>
                <a:gd name="T4" fmla="*/ 19 w 32"/>
                <a:gd name="T5" fmla="*/ 0 h 32"/>
                <a:gd name="T6" fmla="*/ 0 w 32"/>
                <a:gd name="T7" fmla="*/ 0 h 32"/>
                <a:gd name="T8" fmla="*/ 0 w 32"/>
                <a:gd name="T9" fmla="*/ 32 h 32"/>
                <a:gd name="T10" fmla="*/ 21 w 32"/>
                <a:gd name="T11" fmla="*/ 32 h 32"/>
                <a:gd name="T12" fmla="*/ 26 w 32"/>
                <a:gd name="T13" fmla="*/ 31 h 32"/>
                <a:gd name="T14" fmla="*/ 29 w 32"/>
                <a:gd name="T15" fmla="*/ 29 h 32"/>
                <a:gd name="T16" fmla="*/ 32 w 32"/>
                <a:gd name="T17" fmla="*/ 23 h 32"/>
                <a:gd name="T18" fmla="*/ 30 w 32"/>
                <a:gd name="T19" fmla="*/ 19 h 32"/>
                <a:gd name="T20" fmla="*/ 25 w 32"/>
                <a:gd name="T21" fmla="*/ 16 h 32"/>
                <a:gd name="T22" fmla="*/ 29 w 32"/>
                <a:gd name="T23" fmla="*/ 13 h 32"/>
                <a:gd name="T24" fmla="*/ 31 w 32"/>
                <a:gd name="T25" fmla="*/ 8 h 32"/>
                <a:gd name="T26" fmla="*/ 9 w 32"/>
                <a:gd name="T27" fmla="*/ 5 h 32"/>
                <a:gd name="T28" fmla="*/ 9 w 32"/>
                <a:gd name="T29" fmla="*/ 5 h 32"/>
                <a:gd name="T30" fmla="*/ 14 w 32"/>
                <a:gd name="T31" fmla="*/ 5 h 32"/>
                <a:gd name="T32" fmla="*/ 20 w 32"/>
                <a:gd name="T33" fmla="*/ 6 h 32"/>
                <a:gd name="T34" fmla="*/ 22 w 32"/>
                <a:gd name="T35" fmla="*/ 9 h 32"/>
                <a:gd name="T36" fmla="*/ 20 w 32"/>
                <a:gd name="T37" fmla="*/ 12 h 32"/>
                <a:gd name="T38" fmla="*/ 14 w 32"/>
                <a:gd name="T39" fmla="*/ 13 h 32"/>
                <a:gd name="T40" fmla="*/ 9 w 32"/>
                <a:gd name="T41" fmla="*/ 13 h 32"/>
                <a:gd name="T42" fmla="*/ 9 w 32"/>
                <a:gd name="T43" fmla="*/ 5 h 32"/>
                <a:gd name="T44" fmla="*/ 16 w 32"/>
                <a:gd name="T45" fmla="*/ 26 h 32"/>
                <a:gd name="T46" fmla="*/ 16 w 32"/>
                <a:gd name="T47" fmla="*/ 26 h 32"/>
                <a:gd name="T48" fmla="*/ 9 w 32"/>
                <a:gd name="T49" fmla="*/ 26 h 32"/>
                <a:gd name="T50" fmla="*/ 9 w 32"/>
                <a:gd name="T51" fmla="*/ 18 h 32"/>
                <a:gd name="T52" fmla="*/ 13 w 32"/>
                <a:gd name="T53" fmla="*/ 18 h 32"/>
                <a:gd name="T54" fmla="*/ 21 w 32"/>
                <a:gd name="T55" fmla="*/ 19 h 32"/>
                <a:gd name="T56" fmla="*/ 23 w 32"/>
                <a:gd name="T57" fmla="*/ 22 h 32"/>
                <a:gd name="T58" fmla="*/ 21 w 32"/>
                <a:gd name="T59" fmla="*/ 25 h 32"/>
                <a:gd name="T60" fmla="*/ 16 w 32"/>
                <a:gd name="T61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2">
                  <a:moveTo>
                    <a:pt x="31" y="8"/>
                  </a:moveTo>
                  <a:cubicBezTo>
                    <a:pt x="31" y="6"/>
                    <a:pt x="30" y="4"/>
                    <a:pt x="28" y="2"/>
                  </a:cubicBezTo>
                  <a:cubicBezTo>
                    <a:pt x="26" y="1"/>
                    <a:pt x="23" y="0"/>
                    <a:pt x="19" y="0"/>
                  </a:cubicBezTo>
                  <a:lnTo>
                    <a:pt x="0" y="0"/>
                  </a:lnTo>
                  <a:lnTo>
                    <a:pt x="0" y="32"/>
                  </a:lnTo>
                  <a:lnTo>
                    <a:pt x="21" y="32"/>
                  </a:lnTo>
                  <a:cubicBezTo>
                    <a:pt x="23" y="32"/>
                    <a:pt x="24" y="31"/>
                    <a:pt x="26" y="31"/>
                  </a:cubicBezTo>
                  <a:cubicBezTo>
                    <a:pt x="27" y="31"/>
                    <a:pt x="28" y="30"/>
                    <a:pt x="29" y="29"/>
                  </a:cubicBezTo>
                  <a:cubicBezTo>
                    <a:pt x="31" y="28"/>
                    <a:pt x="32" y="26"/>
                    <a:pt x="32" y="23"/>
                  </a:cubicBezTo>
                  <a:cubicBezTo>
                    <a:pt x="32" y="22"/>
                    <a:pt x="31" y="20"/>
                    <a:pt x="30" y="19"/>
                  </a:cubicBezTo>
                  <a:cubicBezTo>
                    <a:pt x="29" y="17"/>
                    <a:pt x="27" y="16"/>
                    <a:pt x="25" y="16"/>
                  </a:cubicBezTo>
                  <a:cubicBezTo>
                    <a:pt x="27" y="15"/>
                    <a:pt x="28" y="14"/>
                    <a:pt x="29" y="13"/>
                  </a:cubicBezTo>
                  <a:cubicBezTo>
                    <a:pt x="30" y="12"/>
                    <a:pt x="31" y="10"/>
                    <a:pt x="31" y="8"/>
                  </a:cubicBezTo>
                  <a:close/>
                  <a:moveTo>
                    <a:pt x="9" y="5"/>
                  </a:moveTo>
                  <a:lnTo>
                    <a:pt x="9" y="5"/>
                  </a:lnTo>
                  <a:lnTo>
                    <a:pt x="14" y="5"/>
                  </a:lnTo>
                  <a:cubicBezTo>
                    <a:pt x="17" y="5"/>
                    <a:pt x="19" y="6"/>
                    <a:pt x="20" y="6"/>
                  </a:cubicBezTo>
                  <a:cubicBezTo>
                    <a:pt x="21" y="7"/>
                    <a:pt x="22" y="8"/>
                    <a:pt x="22" y="9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9" y="13"/>
                    <a:pt x="17" y="13"/>
                    <a:pt x="14" y="13"/>
                  </a:cubicBezTo>
                  <a:lnTo>
                    <a:pt x="9" y="13"/>
                  </a:lnTo>
                  <a:lnTo>
                    <a:pt x="9" y="5"/>
                  </a:lnTo>
                  <a:close/>
                  <a:moveTo>
                    <a:pt x="16" y="26"/>
                  </a:moveTo>
                  <a:lnTo>
                    <a:pt x="16" y="26"/>
                  </a:lnTo>
                  <a:lnTo>
                    <a:pt x="9" y="26"/>
                  </a:lnTo>
                  <a:lnTo>
                    <a:pt x="9" y="18"/>
                  </a:lnTo>
                  <a:lnTo>
                    <a:pt x="13" y="18"/>
                  </a:lnTo>
                  <a:cubicBezTo>
                    <a:pt x="17" y="18"/>
                    <a:pt x="20" y="19"/>
                    <a:pt x="21" y="19"/>
                  </a:cubicBezTo>
                  <a:cubicBezTo>
                    <a:pt x="22" y="20"/>
                    <a:pt x="23" y="21"/>
                    <a:pt x="23" y="22"/>
                  </a:cubicBezTo>
                  <a:cubicBezTo>
                    <a:pt x="23" y="24"/>
                    <a:pt x="22" y="25"/>
                    <a:pt x="21" y="25"/>
                  </a:cubicBezTo>
                  <a:cubicBezTo>
                    <a:pt x="20" y="26"/>
                    <a:pt x="18" y="26"/>
                    <a:pt x="16" y="26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42" name="Freeform 1085"/>
            <p:cNvSpPr>
              <a:spLocks noEditPoints="1"/>
            </p:cNvSpPr>
            <p:nvPr/>
          </p:nvSpPr>
          <p:spPr bwMode="auto">
            <a:xfrm>
              <a:off x="8610600" y="5668962"/>
              <a:ext cx="12700" cy="12700"/>
            </a:xfrm>
            <a:custGeom>
              <a:avLst/>
              <a:gdLst>
                <a:gd name="T0" fmla="*/ 2 w 34"/>
                <a:gd name="T1" fmla="*/ 26 h 33"/>
                <a:gd name="T2" fmla="*/ 8 w 34"/>
                <a:gd name="T3" fmla="*/ 31 h 33"/>
                <a:gd name="T4" fmla="*/ 17 w 34"/>
                <a:gd name="T5" fmla="*/ 33 h 33"/>
                <a:gd name="T6" fmla="*/ 29 w 34"/>
                <a:gd name="T7" fmla="*/ 29 h 33"/>
                <a:gd name="T8" fmla="*/ 34 w 34"/>
                <a:gd name="T9" fmla="*/ 17 h 33"/>
                <a:gd name="T10" fmla="*/ 29 w 34"/>
                <a:gd name="T11" fmla="*/ 5 h 33"/>
                <a:gd name="T12" fmla="*/ 17 w 34"/>
                <a:gd name="T13" fmla="*/ 0 h 33"/>
                <a:gd name="T14" fmla="*/ 8 w 34"/>
                <a:gd name="T15" fmla="*/ 2 h 33"/>
                <a:gd name="T16" fmla="*/ 2 w 34"/>
                <a:gd name="T17" fmla="*/ 8 h 33"/>
                <a:gd name="T18" fmla="*/ 0 w 34"/>
                <a:gd name="T19" fmla="*/ 16 h 33"/>
                <a:gd name="T20" fmla="*/ 2 w 34"/>
                <a:gd name="T21" fmla="*/ 26 h 33"/>
                <a:gd name="T22" fmla="*/ 9 w 34"/>
                <a:gd name="T23" fmla="*/ 13 h 33"/>
                <a:gd name="T24" fmla="*/ 9 w 34"/>
                <a:gd name="T25" fmla="*/ 13 h 33"/>
                <a:gd name="T26" fmla="*/ 11 w 34"/>
                <a:gd name="T27" fmla="*/ 10 h 33"/>
                <a:gd name="T28" fmla="*/ 17 w 34"/>
                <a:gd name="T29" fmla="*/ 7 h 33"/>
                <a:gd name="T30" fmla="*/ 20 w 34"/>
                <a:gd name="T31" fmla="*/ 8 h 33"/>
                <a:gd name="T32" fmla="*/ 22 w 34"/>
                <a:gd name="T33" fmla="*/ 10 h 33"/>
                <a:gd name="T34" fmla="*/ 24 w 34"/>
                <a:gd name="T35" fmla="*/ 13 h 33"/>
                <a:gd name="T36" fmla="*/ 25 w 34"/>
                <a:gd name="T37" fmla="*/ 17 h 33"/>
                <a:gd name="T38" fmla="*/ 24 w 34"/>
                <a:gd name="T39" fmla="*/ 21 h 33"/>
                <a:gd name="T40" fmla="*/ 22 w 34"/>
                <a:gd name="T41" fmla="*/ 24 h 33"/>
                <a:gd name="T42" fmla="*/ 20 w 34"/>
                <a:gd name="T43" fmla="*/ 26 h 33"/>
                <a:gd name="T44" fmla="*/ 17 w 34"/>
                <a:gd name="T45" fmla="*/ 27 h 33"/>
                <a:gd name="T46" fmla="*/ 11 w 34"/>
                <a:gd name="T47" fmla="*/ 24 h 33"/>
                <a:gd name="T48" fmla="*/ 9 w 34"/>
                <a:gd name="T49" fmla="*/ 21 h 33"/>
                <a:gd name="T50" fmla="*/ 9 w 34"/>
                <a:gd name="T51" fmla="*/ 17 h 33"/>
                <a:gd name="T52" fmla="*/ 9 w 34"/>
                <a:gd name="T53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4" h="33">
                  <a:moveTo>
                    <a:pt x="2" y="26"/>
                  </a:moveTo>
                  <a:cubicBezTo>
                    <a:pt x="3" y="28"/>
                    <a:pt x="5" y="30"/>
                    <a:pt x="8" y="31"/>
                  </a:cubicBezTo>
                  <a:cubicBezTo>
                    <a:pt x="11" y="33"/>
                    <a:pt x="14" y="33"/>
                    <a:pt x="17" y="33"/>
                  </a:cubicBezTo>
                  <a:cubicBezTo>
                    <a:pt x="22" y="33"/>
                    <a:pt x="26" y="32"/>
                    <a:pt x="29" y="29"/>
                  </a:cubicBezTo>
                  <a:cubicBezTo>
                    <a:pt x="32" y="26"/>
                    <a:pt x="34" y="22"/>
                    <a:pt x="34" y="17"/>
                  </a:cubicBezTo>
                  <a:cubicBezTo>
                    <a:pt x="34" y="12"/>
                    <a:pt x="32" y="8"/>
                    <a:pt x="29" y="5"/>
                  </a:cubicBezTo>
                  <a:cubicBezTo>
                    <a:pt x="26" y="2"/>
                    <a:pt x="22" y="0"/>
                    <a:pt x="17" y="0"/>
                  </a:cubicBezTo>
                  <a:cubicBezTo>
                    <a:pt x="14" y="0"/>
                    <a:pt x="11" y="1"/>
                    <a:pt x="8" y="2"/>
                  </a:cubicBezTo>
                  <a:cubicBezTo>
                    <a:pt x="5" y="4"/>
                    <a:pt x="3" y="6"/>
                    <a:pt x="2" y="8"/>
                  </a:cubicBezTo>
                  <a:cubicBezTo>
                    <a:pt x="1" y="11"/>
                    <a:pt x="0" y="14"/>
                    <a:pt x="0" y="16"/>
                  </a:cubicBezTo>
                  <a:cubicBezTo>
                    <a:pt x="0" y="20"/>
                    <a:pt x="1" y="23"/>
                    <a:pt x="2" y="26"/>
                  </a:cubicBezTo>
                  <a:close/>
                  <a:moveTo>
                    <a:pt x="9" y="13"/>
                  </a:moveTo>
                  <a:lnTo>
                    <a:pt x="9" y="13"/>
                  </a:lnTo>
                  <a:cubicBezTo>
                    <a:pt x="10" y="12"/>
                    <a:pt x="10" y="11"/>
                    <a:pt x="11" y="10"/>
                  </a:cubicBezTo>
                  <a:cubicBezTo>
                    <a:pt x="13" y="8"/>
                    <a:pt x="15" y="7"/>
                    <a:pt x="17" y="7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8"/>
                    <a:pt x="22" y="9"/>
                    <a:pt x="22" y="10"/>
                  </a:cubicBezTo>
                  <a:cubicBezTo>
                    <a:pt x="23" y="11"/>
                    <a:pt x="24" y="12"/>
                    <a:pt x="24" y="13"/>
                  </a:cubicBezTo>
                  <a:cubicBezTo>
                    <a:pt x="25" y="14"/>
                    <a:pt x="25" y="15"/>
                    <a:pt x="25" y="17"/>
                  </a:cubicBezTo>
                  <a:cubicBezTo>
                    <a:pt x="25" y="18"/>
                    <a:pt x="25" y="20"/>
                    <a:pt x="24" y="21"/>
                  </a:cubicBezTo>
                  <a:cubicBezTo>
                    <a:pt x="24" y="22"/>
                    <a:pt x="23" y="23"/>
                    <a:pt x="22" y="24"/>
                  </a:cubicBezTo>
                  <a:cubicBezTo>
                    <a:pt x="22" y="25"/>
                    <a:pt x="21" y="26"/>
                    <a:pt x="20" y="26"/>
                  </a:cubicBezTo>
                  <a:cubicBezTo>
                    <a:pt x="19" y="26"/>
                    <a:pt x="18" y="27"/>
                    <a:pt x="17" y="27"/>
                  </a:cubicBezTo>
                  <a:cubicBezTo>
                    <a:pt x="15" y="27"/>
                    <a:pt x="13" y="26"/>
                    <a:pt x="11" y="24"/>
                  </a:cubicBezTo>
                  <a:cubicBezTo>
                    <a:pt x="10" y="23"/>
                    <a:pt x="10" y="22"/>
                    <a:pt x="9" y="21"/>
                  </a:cubicBezTo>
                  <a:cubicBezTo>
                    <a:pt x="9" y="20"/>
                    <a:pt x="9" y="18"/>
                    <a:pt x="9" y="17"/>
                  </a:cubicBezTo>
                  <a:cubicBezTo>
                    <a:pt x="9" y="15"/>
                    <a:pt x="9" y="14"/>
                    <a:pt x="9" y="13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43" name="Freeform 1086"/>
            <p:cNvSpPr>
              <a:spLocks/>
            </p:cNvSpPr>
            <p:nvPr/>
          </p:nvSpPr>
          <p:spPr bwMode="auto">
            <a:xfrm>
              <a:off x="8624888" y="5670550"/>
              <a:ext cx="7938" cy="11113"/>
            </a:xfrm>
            <a:custGeom>
              <a:avLst/>
              <a:gdLst>
                <a:gd name="T0" fmla="*/ 0 w 22"/>
                <a:gd name="T1" fmla="*/ 32 h 32"/>
                <a:gd name="T2" fmla="*/ 9 w 22"/>
                <a:gd name="T3" fmla="*/ 32 h 32"/>
                <a:gd name="T4" fmla="*/ 9 w 22"/>
                <a:gd name="T5" fmla="*/ 7 h 32"/>
                <a:gd name="T6" fmla="*/ 22 w 22"/>
                <a:gd name="T7" fmla="*/ 7 h 32"/>
                <a:gd name="T8" fmla="*/ 22 w 22"/>
                <a:gd name="T9" fmla="*/ 0 h 32"/>
                <a:gd name="T10" fmla="*/ 0 w 22"/>
                <a:gd name="T11" fmla="*/ 0 h 32"/>
                <a:gd name="T12" fmla="*/ 0 w 22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32">
                  <a:moveTo>
                    <a:pt x="0" y="32"/>
                  </a:moveTo>
                  <a:lnTo>
                    <a:pt x="9" y="32"/>
                  </a:lnTo>
                  <a:lnTo>
                    <a:pt x="9" y="7"/>
                  </a:lnTo>
                  <a:lnTo>
                    <a:pt x="22" y="7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44" name="Freeform 1087"/>
            <p:cNvSpPr>
              <a:spLocks/>
            </p:cNvSpPr>
            <p:nvPr/>
          </p:nvSpPr>
          <p:spPr bwMode="auto">
            <a:xfrm>
              <a:off x="8562975" y="5726112"/>
              <a:ext cx="142875" cy="98425"/>
            </a:xfrm>
            <a:custGeom>
              <a:avLst/>
              <a:gdLst>
                <a:gd name="T0" fmla="*/ 30 w 398"/>
                <a:gd name="T1" fmla="*/ 97 h 274"/>
                <a:gd name="T2" fmla="*/ 28 w 398"/>
                <a:gd name="T3" fmla="*/ 100 h 274"/>
                <a:gd name="T4" fmla="*/ 35 w 398"/>
                <a:gd name="T5" fmla="*/ 101 h 274"/>
                <a:gd name="T6" fmla="*/ 40 w 398"/>
                <a:gd name="T7" fmla="*/ 104 h 274"/>
                <a:gd name="T8" fmla="*/ 18 w 398"/>
                <a:gd name="T9" fmla="*/ 119 h 274"/>
                <a:gd name="T10" fmla="*/ 49 w 398"/>
                <a:gd name="T11" fmla="*/ 110 h 274"/>
                <a:gd name="T12" fmla="*/ 12 w 398"/>
                <a:gd name="T13" fmla="*/ 133 h 274"/>
                <a:gd name="T14" fmla="*/ 57 w 398"/>
                <a:gd name="T15" fmla="*/ 116 h 274"/>
                <a:gd name="T16" fmla="*/ 8 w 398"/>
                <a:gd name="T17" fmla="*/ 145 h 274"/>
                <a:gd name="T18" fmla="*/ 58 w 398"/>
                <a:gd name="T19" fmla="*/ 117 h 274"/>
                <a:gd name="T20" fmla="*/ 6 w 398"/>
                <a:gd name="T21" fmla="*/ 152 h 274"/>
                <a:gd name="T22" fmla="*/ 69 w 398"/>
                <a:gd name="T23" fmla="*/ 124 h 274"/>
                <a:gd name="T24" fmla="*/ 3 w 398"/>
                <a:gd name="T25" fmla="*/ 164 h 274"/>
                <a:gd name="T26" fmla="*/ 77 w 398"/>
                <a:gd name="T27" fmla="*/ 130 h 274"/>
                <a:gd name="T28" fmla="*/ 0 w 398"/>
                <a:gd name="T29" fmla="*/ 186 h 274"/>
                <a:gd name="T30" fmla="*/ 94 w 398"/>
                <a:gd name="T31" fmla="*/ 142 h 274"/>
                <a:gd name="T32" fmla="*/ 100 w 398"/>
                <a:gd name="T33" fmla="*/ 145 h 274"/>
                <a:gd name="T34" fmla="*/ 0 w 398"/>
                <a:gd name="T35" fmla="*/ 200 h 274"/>
                <a:gd name="T36" fmla="*/ 102 w 398"/>
                <a:gd name="T37" fmla="*/ 147 h 274"/>
                <a:gd name="T38" fmla="*/ 117 w 398"/>
                <a:gd name="T39" fmla="*/ 157 h 274"/>
                <a:gd name="T40" fmla="*/ 1 w 398"/>
                <a:gd name="T41" fmla="*/ 220 h 274"/>
                <a:gd name="T42" fmla="*/ 126 w 398"/>
                <a:gd name="T43" fmla="*/ 164 h 274"/>
                <a:gd name="T44" fmla="*/ 1 w 398"/>
                <a:gd name="T45" fmla="*/ 226 h 274"/>
                <a:gd name="T46" fmla="*/ 128 w 398"/>
                <a:gd name="T47" fmla="*/ 165 h 274"/>
                <a:gd name="T48" fmla="*/ 134 w 398"/>
                <a:gd name="T49" fmla="*/ 169 h 274"/>
                <a:gd name="T50" fmla="*/ 4 w 398"/>
                <a:gd name="T51" fmla="*/ 239 h 274"/>
                <a:gd name="T52" fmla="*/ 146 w 398"/>
                <a:gd name="T53" fmla="*/ 177 h 274"/>
                <a:gd name="T54" fmla="*/ 5 w 398"/>
                <a:gd name="T55" fmla="*/ 245 h 274"/>
                <a:gd name="T56" fmla="*/ 146 w 398"/>
                <a:gd name="T57" fmla="*/ 177 h 274"/>
                <a:gd name="T58" fmla="*/ 13 w 398"/>
                <a:gd name="T59" fmla="*/ 271 h 274"/>
                <a:gd name="T60" fmla="*/ 171 w 398"/>
                <a:gd name="T61" fmla="*/ 195 h 274"/>
                <a:gd name="T62" fmla="*/ 188 w 398"/>
                <a:gd name="T63" fmla="*/ 206 h 274"/>
                <a:gd name="T64" fmla="*/ 241 w 398"/>
                <a:gd name="T65" fmla="*/ 28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98" h="274">
                  <a:moveTo>
                    <a:pt x="241" y="28"/>
                  </a:moveTo>
                  <a:cubicBezTo>
                    <a:pt x="160" y="0"/>
                    <a:pt x="74" y="31"/>
                    <a:pt x="30" y="97"/>
                  </a:cubicBezTo>
                  <a:lnTo>
                    <a:pt x="32" y="98"/>
                  </a:lnTo>
                  <a:lnTo>
                    <a:pt x="28" y="100"/>
                  </a:lnTo>
                  <a:cubicBezTo>
                    <a:pt x="27" y="102"/>
                    <a:pt x="26" y="104"/>
                    <a:pt x="25" y="105"/>
                  </a:cubicBezTo>
                  <a:lnTo>
                    <a:pt x="35" y="101"/>
                  </a:lnTo>
                  <a:lnTo>
                    <a:pt x="42" y="105"/>
                  </a:lnTo>
                  <a:lnTo>
                    <a:pt x="40" y="104"/>
                  </a:lnTo>
                  <a:lnTo>
                    <a:pt x="20" y="115"/>
                  </a:lnTo>
                  <a:cubicBezTo>
                    <a:pt x="19" y="116"/>
                    <a:pt x="18" y="118"/>
                    <a:pt x="18" y="119"/>
                  </a:cubicBezTo>
                  <a:lnTo>
                    <a:pt x="43" y="106"/>
                  </a:lnTo>
                  <a:lnTo>
                    <a:pt x="49" y="110"/>
                  </a:lnTo>
                  <a:lnTo>
                    <a:pt x="14" y="128"/>
                  </a:lnTo>
                  <a:cubicBezTo>
                    <a:pt x="13" y="129"/>
                    <a:pt x="12" y="131"/>
                    <a:pt x="12" y="133"/>
                  </a:cubicBezTo>
                  <a:lnTo>
                    <a:pt x="52" y="112"/>
                  </a:lnTo>
                  <a:lnTo>
                    <a:pt x="57" y="116"/>
                  </a:lnTo>
                  <a:lnTo>
                    <a:pt x="9" y="141"/>
                  </a:lnTo>
                  <a:cubicBezTo>
                    <a:pt x="9" y="142"/>
                    <a:pt x="8" y="143"/>
                    <a:pt x="8" y="145"/>
                  </a:cubicBezTo>
                  <a:lnTo>
                    <a:pt x="60" y="118"/>
                  </a:lnTo>
                  <a:lnTo>
                    <a:pt x="58" y="117"/>
                  </a:lnTo>
                  <a:lnTo>
                    <a:pt x="66" y="122"/>
                  </a:lnTo>
                  <a:lnTo>
                    <a:pt x="6" y="152"/>
                  </a:lnTo>
                  <a:cubicBezTo>
                    <a:pt x="5" y="154"/>
                    <a:pt x="5" y="155"/>
                    <a:pt x="4" y="157"/>
                  </a:cubicBezTo>
                  <a:lnTo>
                    <a:pt x="69" y="124"/>
                  </a:lnTo>
                  <a:lnTo>
                    <a:pt x="74" y="128"/>
                  </a:lnTo>
                  <a:lnTo>
                    <a:pt x="3" y="164"/>
                  </a:lnTo>
                  <a:cubicBezTo>
                    <a:pt x="3" y="165"/>
                    <a:pt x="2" y="167"/>
                    <a:pt x="2" y="168"/>
                  </a:cubicBezTo>
                  <a:lnTo>
                    <a:pt x="77" y="130"/>
                  </a:lnTo>
                  <a:lnTo>
                    <a:pt x="91" y="140"/>
                  </a:lnTo>
                  <a:lnTo>
                    <a:pt x="0" y="186"/>
                  </a:lnTo>
                  <a:cubicBezTo>
                    <a:pt x="0" y="187"/>
                    <a:pt x="0" y="188"/>
                    <a:pt x="0" y="190"/>
                  </a:cubicBezTo>
                  <a:lnTo>
                    <a:pt x="94" y="142"/>
                  </a:lnTo>
                  <a:lnTo>
                    <a:pt x="92" y="140"/>
                  </a:lnTo>
                  <a:lnTo>
                    <a:pt x="100" y="145"/>
                  </a:lnTo>
                  <a:lnTo>
                    <a:pt x="0" y="196"/>
                  </a:lnTo>
                  <a:cubicBezTo>
                    <a:pt x="0" y="198"/>
                    <a:pt x="0" y="199"/>
                    <a:pt x="0" y="200"/>
                  </a:cubicBezTo>
                  <a:lnTo>
                    <a:pt x="103" y="148"/>
                  </a:lnTo>
                  <a:lnTo>
                    <a:pt x="102" y="147"/>
                  </a:lnTo>
                  <a:lnTo>
                    <a:pt x="119" y="158"/>
                  </a:lnTo>
                  <a:lnTo>
                    <a:pt x="117" y="157"/>
                  </a:lnTo>
                  <a:lnTo>
                    <a:pt x="0" y="216"/>
                  </a:lnTo>
                  <a:cubicBezTo>
                    <a:pt x="0" y="217"/>
                    <a:pt x="0" y="219"/>
                    <a:pt x="1" y="220"/>
                  </a:cubicBezTo>
                  <a:lnTo>
                    <a:pt x="120" y="159"/>
                  </a:lnTo>
                  <a:lnTo>
                    <a:pt x="126" y="164"/>
                  </a:lnTo>
                  <a:lnTo>
                    <a:pt x="125" y="163"/>
                  </a:lnTo>
                  <a:lnTo>
                    <a:pt x="1" y="226"/>
                  </a:lnTo>
                  <a:cubicBezTo>
                    <a:pt x="2" y="227"/>
                    <a:pt x="2" y="228"/>
                    <a:pt x="2" y="229"/>
                  </a:cubicBezTo>
                  <a:lnTo>
                    <a:pt x="128" y="165"/>
                  </a:lnTo>
                  <a:lnTo>
                    <a:pt x="135" y="170"/>
                  </a:lnTo>
                  <a:lnTo>
                    <a:pt x="134" y="169"/>
                  </a:lnTo>
                  <a:lnTo>
                    <a:pt x="3" y="235"/>
                  </a:lnTo>
                  <a:cubicBezTo>
                    <a:pt x="3" y="236"/>
                    <a:pt x="3" y="238"/>
                    <a:pt x="4" y="239"/>
                  </a:cubicBezTo>
                  <a:lnTo>
                    <a:pt x="137" y="171"/>
                  </a:lnTo>
                  <a:lnTo>
                    <a:pt x="146" y="177"/>
                  </a:lnTo>
                  <a:lnTo>
                    <a:pt x="142" y="175"/>
                  </a:lnTo>
                  <a:lnTo>
                    <a:pt x="5" y="245"/>
                  </a:lnTo>
                  <a:cubicBezTo>
                    <a:pt x="5" y="246"/>
                    <a:pt x="6" y="247"/>
                    <a:pt x="6" y="248"/>
                  </a:cubicBezTo>
                  <a:lnTo>
                    <a:pt x="146" y="177"/>
                  </a:lnTo>
                  <a:lnTo>
                    <a:pt x="168" y="192"/>
                  </a:lnTo>
                  <a:lnTo>
                    <a:pt x="13" y="271"/>
                  </a:lnTo>
                  <a:cubicBezTo>
                    <a:pt x="14" y="272"/>
                    <a:pt x="14" y="273"/>
                    <a:pt x="15" y="274"/>
                  </a:cubicBezTo>
                  <a:lnTo>
                    <a:pt x="171" y="195"/>
                  </a:lnTo>
                  <a:lnTo>
                    <a:pt x="168" y="193"/>
                  </a:lnTo>
                  <a:lnTo>
                    <a:pt x="188" y="206"/>
                  </a:lnTo>
                  <a:lnTo>
                    <a:pt x="369" y="266"/>
                  </a:lnTo>
                  <a:cubicBezTo>
                    <a:pt x="398" y="167"/>
                    <a:pt x="341" y="61"/>
                    <a:pt x="241" y="28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45" name="Freeform 1088"/>
            <p:cNvSpPr>
              <a:spLocks/>
            </p:cNvSpPr>
            <p:nvPr/>
          </p:nvSpPr>
          <p:spPr bwMode="auto">
            <a:xfrm>
              <a:off x="8602663" y="5800725"/>
              <a:ext cx="20638" cy="57150"/>
            </a:xfrm>
            <a:custGeom>
              <a:avLst/>
              <a:gdLst>
                <a:gd name="T0" fmla="*/ 52 w 56"/>
                <a:gd name="T1" fmla="*/ 1 h 161"/>
                <a:gd name="T2" fmla="*/ 0 w 56"/>
                <a:gd name="T3" fmla="*/ 160 h 161"/>
                <a:gd name="T4" fmla="*/ 3 w 56"/>
                <a:gd name="T5" fmla="*/ 161 h 161"/>
                <a:gd name="T6" fmla="*/ 56 w 56"/>
                <a:gd name="T7" fmla="*/ 0 h 161"/>
                <a:gd name="T8" fmla="*/ 52 w 56"/>
                <a:gd name="T9" fmla="*/ 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161">
                  <a:moveTo>
                    <a:pt x="52" y="1"/>
                  </a:moveTo>
                  <a:lnTo>
                    <a:pt x="0" y="160"/>
                  </a:lnTo>
                  <a:cubicBezTo>
                    <a:pt x="1" y="160"/>
                    <a:pt x="2" y="161"/>
                    <a:pt x="3" y="161"/>
                  </a:cubicBezTo>
                  <a:lnTo>
                    <a:pt x="56" y="0"/>
                  </a:lnTo>
                  <a:lnTo>
                    <a:pt x="52" y="1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46" name="Freeform 1089"/>
            <p:cNvSpPr>
              <a:spLocks/>
            </p:cNvSpPr>
            <p:nvPr/>
          </p:nvSpPr>
          <p:spPr bwMode="auto">
            <a:xfrm>
              <a:off x="8599488" y="5800725"/>
              <a:ext cx="19050" cy="55563"/>
            </a:xfrm>
            <a:custGeom>
              <a:avLst/>
              <a:gdLst>
                <a:gd name="T0" fmla="*/ 50 w 54"/>
                <a:gd name="T1" fmla="*/ 1 h 155"/>
                <a:gd name="T2" fmla="*/ 0 w 54"/>
                <a:gd name="T3" fmla="*/ 154 h 155"/>
                <a:gd name="T4" fmla="*/ 3 w 54"/>
                <a:gd name="T5" fmla="*/ 155 h 155"/>
                <a:gd name="T6" fmla="*/ 54 w 54"/>
                <a:gd name="T7" fmla="*/ 0 h 155"/>
                <a:gd name="T8" fmla="*/ 50 w 54"/>
                <a:gd name="T9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155">
                  <a:moveTo>
                    <a:pt x="50" y="1"/>
                  </a:moveTo>
                  <a:lnTo>
                    <a:pt x="0" y="154"/>
                  </a:lnTo>
                  <a:cubicBezTo>
                    <a:pt x="1" y="154"/>
                    <a:pt x="2" y="155"/>
                    <a:pt x="3" y="155"/>
                  </a:cubicBezTo>
                  <a:lnTo>
                    <a:pt x="54" y="0"/>
                  </a:lnTo>
                  <a:lnTo>
                    <a:pt x="50" y="1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47" name="Freeform 1090"/>
            <p:cNvSpPr>
              <a:spLocks/>
            </p:cNvSpPr>
            <p:nvPr/>
          </p:nvSpPr>
          <p:spPr bwMode="auto">
            <a:xfrm>
              <a:off x="8612188" y="5797550"/>
              <a:ext cx="20638" cy="63500"/>
            </a:xfrm>
            <a:custGeom>
              <a:avLst/>
              <a:gdLst>
                <a:gd name="T0" fmla="*/ 60 w 60"/>
                <a:gd name="T1" fmla="*/ 0 h 176"/>
                <a:gd name="T2" fmla="*/ 57 w 60"/>
                <a:gd name="T3" fmla="*/ 0 h 176"/>
                <a:gd name="T4" fmla="*/ 0 w 60"/>
                <a:gd name="T5" fmla="*/ 175 h 176"/>
                <a:gd name="T6" fmla="*/ 3 w 60"/>
                <a:gd name="T7" fmla="*/ 176 h 176"/>
                <a:gd name="T8" fmla="*/ 60 w 60"/>
                <a:gd name="T9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176">
                  <a:moveTo>
                    <a:pt x="60" y="0"/>
                  </a:moveTo>
                  <a:lnTo>
                    <a:pt x="57" y="0"/>
                  </a:lnTo>
                  <a:lnTo>
                    <a:pt x="0" y="175"/>
                  </a:lnTo>
                  <a:cubicBezTo>
                    <a:pt x="1" y="175"/>
                    <a:pt x="2" y="176"/>
                    <a:pt x="3" y="176"/>
                  </a:cubicBezTo>
                  <a:lnTo>
                    <a:pt x="60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48" name="Freeform 1091"/>
            <p:cNvSpPr>
              <a:spLocks/>
            </p:cNvSpPr>
            <p:nvPr/>
          </p:nvSpPr>
          <p:spPr bwMode="auto">
            <a:xfrm>
              <a:off x="8615363" y="5799137"/>
              <a:ext cx="20638" cy="63500"/>
            </a:xfrm>
            <a:custGeom>
              <a:avLst/>
              <a:gdLst>
                <a:gd name="T0" fmla="*/ 57 w 60"/>
                <a:gd name="T1" fmla="*/ 0 h 174"/>
                <a:gd name="T2" fmla="*/ 0 w 60"/>
                <a:gd name="T3" fmla="*/ 174 h 174"/>
                <a:gd name="T4" fmla="*/ 4 w 60"/>
                <a:gd name="T5" fmla="*/ 174 h 174"/>
                <a:gd name="T6" fmla="*/ 60 w 60"/>
                <a:gd name="T7" fmla="*/ 3 h 174"/>
                <a:gd name="T8" fmla="*/ 57 w 60"/>
                <a:gd name="T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174">
                  <a:moveTo>
                    <a:pt x="57" y="0"/>
                  </a:moveTo>
                  <a:lnTo>
                    <a:pt x="0" y="174"/>
                  </a:lnTo>
                  <a:cubicBezTo>
                    <a:pt x="1" y="174"/>
                    <a:pt x="2" y="174"/>
                    <a:pt x="4" y="174"/>
                  </a:cubicBezTo>
                  <a:lnTo>
                    <a:pt x="60" y="3"/>
                  </a:ln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49" name="Freeform 1092"/>
            <p:cNvSpPr>
              <a:spLocks/>
            </p:cNvSpPr>
            <p:nvPr/>
          </p:nvSpPr>
          <p:spPr bwMode="auto">
            <a:xfrm>
              <a:off x="8609013" y="5799137"/>
              <a:ext cx="20638" cy="61913"/>
            </a:xfrm>
            <a:custGeom>
              <a:avLst/>
              <a:gdLst>
                <a:gd name="T0" fmla="*/ 56 w 59"/>
                <a:gd name="T1" fmla="*/ 1 h 172"/>
                <a:gd name="T2" fmla="*/ 0 w 59"/>
                <a:gd name="T3" fmla="*/ 171 h 172"/>
                <a:gd name="T4" fmla="*/ 3 w 59"/>
                <a:gd name="T5" fmla="*/ 172 h 172"/>
                <a:gd name="T6" fmla="*/ 59 w 59"/>
                <a:gd name="T7" fmla="*/ 0 h 172"/>
                <a:gd name="T8" fmla="*/ 56 w 59"/>
                <a:gd name="T9" fmla="*/ 1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172">
                  <a:moveTo>
                    <a:pt x="56" y="1"/>
                  </a:moveTo>
                  <a:lnTo>
                    <a:pt x="0" y="171"/>
                  </a:lnTo>
                  <a:cubicBezTo>
                    <a:pt x="1" y="171"/>
                    <a:pt x="2" y="172"/>
                    <a:pt x="3" y="172"/>
                  </a:cubicBezTo>
                  <a:lnTo>
                    <a:pt x="59" y="0"/>
                  </a:lnTo>
                  <a:lnTo>
                    <a:pt x="56" y="1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50" name="Freeform 1093"/>
            <p:cNvSpPr>
              <a:spLocks/>
            </p:cNvSpPr>
            <p:nvPr/>
          </p:nvSpPr>
          <p:spPr bwMode="auto">
            <a:xfrm>
              <a:off x="8585200" y="5803900"/>
              <a:ext cx="15875" cy="42863"/>
            </a:xfrm>
            <a:custGeom>
              <a:avLst/>
              <a:gdLst>
                <a:gd name="T0" fmla="*/ 38 w 42"/>
                <a:gd name="T1" fmla="*/ 1 h 119"/>
                <a:gd name="T2" fmla="*/ 0 w 42"/>
                <a:gd name="T3" fmla="*/ 117 h 119"/>
                <a:gd name="T4" fmla="*/ 3 w 42"/>
                <a:gd name="T5" fmla="*/ 119 h 119"/>
                <a:gd name="T6" fmla="*/ 42 w 42"/>
                <a:gd name="T7" fmla="*/ 0 h 119"/>
                <a:gd name="T8" fmla="*/ 38 w 42"/>
                <a:gd name="T9" fmla="*/ 1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19">
                  <a:moveTo>
                    <a:pt x="38" y="1"/>
                  </a:moveTo>
                  <a:lnTo>
                    <a:pt x="0" y="117"/>
                  </a:lnTo>
                  <a:cubicBezTo>
                    <a:pt x="1" y="118"/>
                    <a:pt x="2" y="119"/>
                    <a:pt x="3" y="119"/>
                  </a:cubicBezTo>
                  <a:lnTo>
                    <a:pt x="42" y="0"/>
                  </a:lnTo>
                  <a:lnTo>
                    <a:pt x="38" y="1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51" name="Freeform 1094"/>
            <p:cNvSpPr>
              <a:spLocks/>
            </p:cNvSpPr>
            <p:nvPr/>
          </p:nvSpPr>
          <p:spPr bwMode="auto">
            <a:xfrm>
              <a:off x="8578850" y="5805487"/>
              <a:ext cx="11113" cy="33338"/>
            </a:xfrm>
            <a:custGeom>
              <a:avLst/>
              <a:gdLst>
                <a:gd name="T0" fmla="*/ 29 w 32"/>
                <a:gd name="T1" fmla="*/ 1 h 91"/>
                <a:gd name="T2" fmla="*/ 0 w 32"/>
                <a:gd name="T3" fmla="*/ 88 h 91"/>
                <a:gd name="T4" fmla="*/ 3 w 32"/>
                <a:gd name="T5" fmla="*/ 91 h 91"/>
                <a:gd name="T6" fmla="*/ 32 w 32"/>
                <a:gd name="T7" fmla="*/ 0 h 91"/>
                <a:gd name="T8" fmla="*/ 29 w 32"/>
                <a:gd name="T9" fmla="*/ 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91">
                  <a:moveTo>
                    <a:pt x="29" y="1"/>
                  </a:moveTo>
                  <a:lnTo>
                    <a:pt x="0" y="88"/>
                  </a:lnTo>
                  <a:cubicBezTo>
                    <a:pt x="1" y="89"/>
                    <a:pt x="2" y="90"/>
                    <a:pt x="3" y="91"/>
                  </a:cubicBezTo>
                  <a:lnTo>
                    <a:pt x="32" y="0"/>
                  </a:lnTo>
                  <a:lnTo>
                    <a:pt x="29" y="1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52" name="Freeform 1095"/>
            <p:cNvSpPr>
              <a:spLocks/>
            </p:cNvSpPr>
            <p:nvPr/>
          </p:nvSpPr>
          <p:spPr bwMode="auto">
            <a:xfrm>
              <a:off x="8369300" y="5826125"/>
              <a:ext cx="152400" cy="23813"/>
            </a:xfrm>
            <a:custGeom>
              <a:avLst/>
              <a:gdLst>
                <a:gd name="T0" fmla="*/ 399 w 426"/>
                <a:gd name="T1" fmla="*/ 65 h 65"/>
                <a:gd name="T2" fmla="*/ 426 w 426"/>
                <a:gd name="T3" fmla="*/ 33 h 65"/>
                <a:gd name="T4" fmla="*/ 399 w 426"/>
                <a:gd name="T5" fmla="*/ 0 h 65"/>
                <a:gd name="T6" fmla="*/ 376 w 426"/>
                <a:gd name="T7" fmla="*/ 0 h 65"/>
                <a:gd name="T8" fmla="*/ 403 w 426"/>
                <a:gd name="T9" fmla="*/ 33 h 65"/>
                <a:gd name="T10" fmla="*/ 0 w 426"/>
                <a:gd name="T11" fmla="*/ 33 h 65"/>
                <a:gd name="T12" fmla="*/ 0 w 426"/>
                <a:gd name="T13" fmla="*/ 49 h 65"/>
                <a:gd name="T14" fmla="*/ 390 w 426"/>
                <a:gd name="T15" fmla="*/ 49 h 65"/>
                <a:gd name="T16" fmla="*/ 376 w 426"/>
                <a:gd name="T17" fmla="*/ 65 h 65"/>
                <a:gd name="T18" fmla="*/ 399 w 426"/>
                <a:gd name="T19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6" h="65">
                  <a:moveTo>
                    <a:pt x="399" y="65"/>
                  </a:moveTo>
                  <a:lnTo>
                    <a:pt x="426" y="33"/>
                  </a:lnTo>
                  <a:lnTo>
                    <a:pt x="399" y="0"/>
                  </a:lnTo>
                  <a:lnTo>
                    <a:pt x="376" y="0"/>
                  </a:lnTo>
                  <a:lnTo>
                    <a:pt x="403" y="33"/>
                  </a:lnTo>
                  <a:lnTo>
                    <a:pt x="0" y="33"/>
                  </a:lnTo>
                  <a:lnTo>
                    <a:pt x="0" y="49"/>
                  </a:lnTo>
                  <a:lnTo>
                    <a:pt x="390" y="49"/>
                  </a:lnTo>
                  <a:lnTo>
                    <a:pt x="376" y="65"/>
                  </a:lnTo>
                  <a:lnTo>
                    <a:pt x="399" y="65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53" name="Rectangle 1096"/>
            <p:cNvSpPr>
              <a:spLocks noChangeArrowheads="1"/>
            </p:cNvSpPr>
            <p:nvPr/>
          </p:nvSpPr>
          <p:spPr bwMode="auto">
            <a:xfrm>
              <a:off x="8466138" y="5768975"/>
              <a:ext cx="33338" cy="63500"/>
            </a:xfrm>
            <a:prstGeom prst="rect">
              <a:avLst/>
            </a:pr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54" name="Rectangle 1097"/>
            <p:cNvSpPr>
              <a:spLocks noChangeArrowheads="1"/>
            </p:cNvSpPr>
            <p:nvPr/>
          </p:nvSpPr>
          <p:spPr bwMode="auto">
            <a:xfrm>
              <a:off x="8423275" y="5748337"/>
              <a:ext cx="33338" cy="84138"/>
            </a:xfrm>
            <a:prstGeom prst="rect">
              <a:avLst/>
            </a:pr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55" name="Rectangle 1098"/>
            <p:cNvSpPr>
              <a:spLocks noChangeArrowheads="1"/>
            </p:cNvSpPr>
            <p:nvPr/>
          </p:nvSpPr>
          <p:spPr bwMode="auto">
            <a:xfrm>
              <a:off x="8378825" y="5727700"/>
              <a:ext cx="33338" cy="104775"/>
            </a:xfrm>
            <a:prstGeom prst="rect">
              <a:avLst/>
            </a:pr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56" name="Freeform 1099"/>
            <p:cNvSpPr>
              <a:spLocks noEditPoints="1"/>
            </p:cNvSpPr>
            <p:nvPr/>
          </p:nvSpPr>
          <p:spPr bwMode="auto">
            <a:xfrm>
              <a:off x="8369300" y="5894387"/>
              <a:ext cx="130175" cy="30163"/>
            </a:xfrm>
            <a:custGeom>
              <a:avLst/>
              <a:gdLst>
                <a:gd name="T0" fmla="*/ 361 w 361"/>
                <a:gd name="T1" fmla="*/ 49 h 86"/>
                <a:gd name="T2" fmla="*/ 310 w 361"/>
                <a:gd name="T3" fmla="*/ 0 h 86"/>
                <a:gd name="T4" fmla="*/ 50 w 361"/>
                <a:gd name="T5" fmla="*/ 0 h 86"/>
                <a:gd name="T6" fmla="*/ 0 w 361"/>
                <a:gd name="T7" fmla="*/ 49 h 86"/>
                <a:gd name="T8" fmla="*/ 0 w 361"/>
                <a:gd name="T9" fmla="*/ 86 h 86"/>
                <a:gd name="T10" fmla="*/ 361 w 361"/>
                <a:gd name="T11" fmla="*/ 86 h 86"/>
                <a:gd name="T12" fmla="*/ 361 w 361"/>
                <a:gd name="T13" fmla="*/ 49 h 86"/>
                <a:gd name="T14" fmla="*/ 112 w 361"/>
                <a:gd name="T15" fmla="*/ 72 h 86"/>
                <a:gd name="T16" fmla="*/ 112 w 361"/>
                <a:gd name="T17" fmla="*/ 72 h 86"/>
                <a:gd name="T18" fmla="*/ 102 w 361"/>
                <a:gd name="T19" fmla="*/ 70 h 86"/>
                <a:gd name="T20" fmla="*/ 90 w 361"/>
                <a:gd name="T21" fmla="*/ 61 h 86"/>
                <a:gd name="T22" fmla="*/ 86 w 361"/>
                <a:gd name="T23" fmla="*/ 46 h 86"/>
                <a:gd name="T24" fmla="*/ 90 w 361"/>
                <a:gd name="T25" fmla="*/ 32 h 86"/>
                <a:gd name="T26" fmla="*/ 102 w 361"/>
                <a:gd name="T27" fmla="*/ 23 h 86"/>
                <a:gd name="T28" fmla="*/ 112 w 361"/>
                <a:gd name="T29" fmla="*/ 21 h 86"/>
                <a:gd name="T30" fmla="*/ 139 w 361"/>
                <a:gd name="T31" fmla="*/ 46 h 86"/>
                <a:gd name="T32" fmla="*/ 112 w 361"/>
                <a:gd name="T33" fmla="*/ 72 h 86"/>
                <a:gd name="T34" fmla="*/ 252 w 361"/>
                <a:gd name="T35" fmla="*/ 70 h 86"/>
                <a:gd name="T36" fmla="*/ 252 w 361"/>
                <a:gd name="T37" fmla="*/ 70 h 86"/>
                <a:gd name="T38" fmla="*/ 242 w 361"/>
                <a:gd name="T39" fmla="*/ 72 h 86"/>
                <a:gd name="T40" fmla="*/ 232 w 361"/>
                <a:gd name="T41" fmla="*/ 70 h 86"/>
                <a:gd name="T42" fmla="*/ 215 w 361"/>
                <a:gd name="T43" fmla="*/ 46 h 86"/>
                <a:gd name="T44" fmla="*/ 232 w 361"/>
                <a:gd name="T45" fmla="*/ 23 h 86"/>
                <a:gd name="T46" fmla="*/ 242 w 361"/>
                <a:gd name="T47" fmla="*/ 21 h 86"/>
                <a:gd name="T48" fmla="*/ 252 w 361"/>
                <a:gd name="T49" fmla="*/ 23 h 86"/>
                <a:gd name="T50" fmla="*/ 269 w 361"/>
                <a:gd name="T51" fmla="*/ 46 h 86"/>
                <a:gd name="T52" fmla="*/ 252 w 361"/>
                <a:gd name="T53" fmla="*/ 7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61" h="86">
                  <a:moveTo>
                    <a:pt x="361" y="49"/>
                  </a:moveTo>
                  <a:cubicBezTo>
                    <a:pt x="361" y="22"/>
                    <a:pt x="338" y="0"/>
                    <a:pt x="310" y="0"/>
                  </a:cubicBezTo>
                  <a:lnTo>
                    <a:pt x="50" y="0"/>
                  </a:lnTo>
                  <a:cubicBezTo>
                    <a:pt x="22" y="0"/>
                    <a:pt x="0" y="22"/>
                    <a:pt x="0" y="49"/>
                  </a:cubicBezTo>
                  <a:lnTo>
                    <a:pt x="0" y="86"/>
                  </a:lnTo>
                  <a:lnTo>
                    <a:pt x="361" y="86"/>
                  </a:lnTo>
                  <a:lnTo>
                    <a:pt x="361" y="49"/>
                  </a:lnTo>
                  <a:close/>
                  <a:moveTo>
                    <a:pt x="112" y="72"/>
                  </a:moveTo>
                  <a:lnTo>
                    <a:pt x="112" y="72"/>
                  </a:lnTo>
                  <a:cubicBezTo>
                    <a:pt x="109" y="72"/>
                    <a:pt x="105" y="71"/>
                    <a:pt x="102" y="70"/>
                  </a:cubicBezTo>
                  <a:cubicBezTo>
                    <a:pt x="97" y="68"/>
                    <a:pt x="93" y="65"/>
                    <a:pt x="90" y="61"/>
                  </a:cubicBezTo>
                  <a:cubicBezTo>
                    <a:pt x="87" y="57"/>
                    <a:pt x="86" y="52"/>
                    <a:pt x="86" y="46"/>
                  </a:cubicBezTo>
                  <a:cubicBezTo>
                    <a:pt x="86" y="41"/>
                    <a:pt x="87" y="36"/>
                    <a:pt x="90" y="32"/>
                  </a:cubicBezTo>
                  <a:cubicBezTo>
                    <a:pt x="93" y="28"/>
                    <a:pt x="97" y="25"/>
                    <a:pt x="102" y="23"/>
                  </a:cubicBezTo>
                  <a:cubicBezTo>
                    <a:pt x="105" y="22"/>
                    <a:pt x="109" y="21"/>
                    <a:pt x="112" y="21"/>
                  </a:cubicBezTo>
                  <a:cubicBezTo>
                    <a:pt x="127" y="21"/>
                    <a:pt x="139" y="32"/>
                    <a:pt x="139" y="46"/>
                  </a:cubicBezTo>
                  <a:cubicBezTo>
                    <a:pt x="139" y="61"/>
                    <a:pt x="127" y="72"/>
                    <a:pt x="112" y="72"/>
                  </a:cubicBezTo>
                  <a:close/>
                  <a:moveTo>
                    <a:pt x="252" y="70"/>
                  </a:moveTo>
                  <a:lnTo>
                    <a:pt x="252" y="70"/>
                  </a:lnTo>
                  <a:cubicBezTo>
                    <a:pt x="249" y="71"/>
                    <a:pt x="246" y="72"/>
                    <a:pt x="242" y="72"/>
                  </a:cubicBezTo>
                  <a:cubicBezTo>
                    <a:pt x="238" y="72"/>
                    <a:pt x="235" y="71"/>
                    <a:pt x="232" y="70"/>
                  </a:cubicBezTo>
                  <a:cubicBezTo>
                    <a:pt x="222" y="66"/>
                    <a:pt x="215" y="57"/>
                    <a:pt x="215" y="46"/>
                  </a:cubicBezTo>
                  <a:cubicBezTo>
                    <a:pt x="215" y="36"/>
                    <a:pt x="222" y="27"/>
                    <a:pt x="232" y="23"/>
                  </a:cubicBezTo>
                  <a:cubicBezTo>
                    <a:pt x="235" y="22"/>
                    <a:pt x="238" y="21"/>
                    <a:pt x="242" y="21"/>
                  </a:cubicBezTo>
                  <a:cubicBezTo>
                    <a:pt x="246" y="21"/>
                    <a:pt x="249" y="22"/>
                    <a:pt x="252" y="23"/>
                  </a:cubicBezTo>
                  <a:cubicBezTo>
                    <a:pt x="262" y="27"/>
                    <a:pt x="269" y="36"/>
                    <a:pt x="269" y="46"/>
                  </a:cubicBezTo>
                  <a:cubicBezTo>
                    <a:pt x="269" y="57"/>
                    <a:pt x="262" y="66"/>
                    <a:pt x="252" y="7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57" name="Freeform 1100"/>
            <p:cNvSpPr>
              <a:spLocks noEditPoints="1"/>
            </p:cNvSpPr>
            <p:nvPr/>
          </p:nvSpPr>
          <p:spPr bwMode="auto">
            <a:xfrm>
              <a:off x="8369300" y="5932487"/>
              <a:ext cx="130175" cy="87313"/>
            </a:xfrm>
            <a:custGeom>
              <a:avLst/>
              <a:gdLst>
                <a:gd name="T0" fmla="*/ 50 w 361"/>
                <a:gd name="T1" fmla="*/ 242 h 242"/>
                <a:gd name="T2" fmla="*/ 361 w 361"/>
                <a:gd name="T3" fmla="*/ 193 h 242"/>
                <a:gd name="T4" fmla="*/ 0 w 361"/>
                <a:gd name="T5" fmla="*/ 0 h 242"/>
                <a:gd name="T6" fmla="*/ 174 w 361"/>
                <a:gd name="T7" fmla="*/ 178 h 242"/>
                <a:gd name="T8" fmla="*/ 174 w 361"/>
                <a:gd name="T9" fmla="*/ 178 h 242"/>
                <a:gd name="T10" fmla="*/ 188 w 361"/>
                <a:gd name="T11" fmla="*/ 155 h 242"/>
                <a:gd name="T12" fmla="*/ 247 w 361"/>
                <a:gd name="T13" fmla="*/ 102 h 242"/>
                <a:gd name="T14" fmla="*/ 253 w 361"/>
                <a:gd name="T15" fmla="*/ 78 h 242"/>
                <a:gd name="T16" fmla="*/ 243 w 361"/>
                <a:gd name="T17" fmla="*/ 69 h 242"/>
                <a:gd name="T18" fmla="*/ 225 w 361"/>
                <a:gd name="T19" fmla="*/ 69 h 242"/>
                <a:gd name="T20" fmla="*/ 215 w 361"/>
                <a:gd name="T21" fmla="*/ 80 h 242"/>
                <a:gd name="T22" fmla="*/ 212 w 361"/>
                <a:gd name="T23" fmla="*/ 93 h 242"/>
                <a:gd name="T24" fmla="*/ 203 w 361"/>
                <a:gd name="T25" fmla="*/ 98 h 242"/>
                <a:gd name="T26" fmla="*/ 180 w 361"/>
                <a:gd name="T27" fmla="*/ 95 h 242"/>
                <a:gd name="T28" fmla="*/ 175 w 361"/>
                <a:gd name="T29" fmla="*/ 86 h 242"/>
                <a:gd name="T30" fmla="*/ 186 w 361"/>
                <a:gd name="T31" fmla="*/ 56 h 242"/>
                <a:gd name="T32" fmla="*/ 235 w 361"/>
                <a:gd name="T33" fmla="*/ 35 h 242"/>
                <a:gd name="T34" fmla="*/ 258 w 361"/>
                <a:gd name="T35" fmla="*/ 38 h 242"/>
                <a:gd name="T36" fmla="*/ 276 w 361"/>
                <a:gd name="T37" fmla="*/ 49 h 242"/>
                <a:gd name="T38" fmla="*/ 288 w 361"/>
                <a:gd name="T39" fmla="*/ 106 h 242"/>
                <a:gd name="T40" fmla="*/ 273 w 361"/>
                <a:gd name="T41" fmla="*/ 127 h 242"/>
                <a:gd name="T42" fmla="*/ 243 w 361"/>
                <a:gd name="T43" fmla="*/ 154 h 242"/>
                <a:gd name="T44" fmla="*/ 227 w 361"/>
                <a:gd name="T45" fmla="*/ 167 h 242"/>
                <a:gd name="T46" fmla="*/ 290 w 361"/>
                <a:gd name="T47" fmla="*/ 170 h 242"/>
                <a:gd name="T48" fmla="*/ 292 w 361"/>
                <a:gd name="T49" fmla="*/ 194 h 242"/>
                <a:gd name="T50" fmla="*/ 283 w 361"/>
                <a:gd name="T51" fmla="*/ 203 h 242"/>
                <a:gd name="T52" fmla="*/ 171 w 361"/>
                <a:gd name="T53" fmla="*/ 194 h 242"/>
                <a:gd name="T54" fmla="*/ 174 w 361"/>
                <a:gd name="T55" fmla="*/ 178 h 242"/>
                <a:gd name="T56" fmla="*/ 68 w 361"/>
                <a:gd name="T57" fmla="*/ 81 h 242"/>
                <a:gd name="T58" fmla="*/ 99 w 361"/>
                <a:gd name="T59" fmla="*/ 57 h 242"/>
                <a:gd name="T60" fmla="*/ 122 w 361"/>
                <a:gd name="T61" fmla="*/ 35 h 242"/>
                <a:gd name="T62" fmla="*/ 141 w 361"/>
                <a:gd name="T63" fmla="*/ 38 h 242"/>
                <a:gd name="T64" fmla="*/ 144 w 361"/>
                <a:gd name="T65" fmla="*/ 194 h 242"/>
                <a:gd name="T66" fmla="*/ 134 w 361"/>
                <a:gd name="T67" fmla="*/ 203 h 242"/>
                <a:gd name="T68" fmla="*/ 109 w 361"/>
                <a:gd name="T69" fmla="*/ 200 h 242"/>
                <a:gd name="T70" fmla="*/ 106 w 361"/>
                <a:gd name="T71" fmla="*/ 95 h 242"/>
                <a:gd name="T72" fmla="*/ 91 w 361"/>
                <a:gd name="T73" fmla="*/ 103 h 242"/>
                <a:gd name="T74" fmla="*/ 72 w 361"/>
                <a:gd name="T75" fmla="*/ 106 h 242"/>
                <a:gd name="T76" fmla="*/ 68 w 361"/>
                <a:gd name="T77" fmla="*/ 81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61" h="242">
                  <a:moveTo>
                    <a:pt x="0" y="193"/>
                  </a:moveTo>
                  <a:cubicBezTo>
                    <a:pt x="0" y="220"/>
                    <a:pt x="22" y="242"/>
                    <a:pt x="50" y="242"/>
                  </a:cubicBezTo>
                  <a:lnTo>
                    <a:pt x="310" y="242"/>
                  </a:lnTo>
                  <a:cubicBezTo>
                    <a:pt x="338" y="242"/>
                    <a:pt x="361" y="220"/>
                    <a:pt x="361" y="193"/>
                  </a:cubicBezTo>
                  <a:lnTo>
                    <a:pt x="361" y="0"/>
                  </a:lnTo>
                  <a:lnTo>
                    <a:pt x="0" y="0"/>
                  </a:lnTo>
                  <a:lnTo>
                    <a:pt x="0" y="193"/>
                  </a:lnTo>
                  <a:close/>
                  <a:moveTo>
                    <a:pt x="174" y="178"/>
                  </a:moveTo>
                  <a:lnTo>
                    <a:pt x="174" y="178"/>
                  </a:lnTo>
                  <a:cubicBezTo>
                    <a:pt x="174" y="178"/>
                    <a:pt x="174" y="178"/>
                    <a:pt x="174" y="178"/>
                  </a:cubicBezTo>
                  <a:lnTo>
                    <a:pt x="174" y="178"/>
                  </a:lnTo>
                  <a:cubicBezTo>
                    <a:pt x="177" y="170"/>
                    <a:pt x="182" y="162"/>
                    <a:pt x="188" y="155"/>
                  </a:cubicBezTo>
                  <a:cubicBezTo>
                    <a:pt x="195" y="148"/>
                    <a:pt x="203" y="140"/>
                    <a:pt x="214" y="132"/>
                  </a:cubicBezTo>
                  <a:cubicBezTo>
                    <a:pt x="231" y="119"/>
                    <a:pt x="242" y="108"/>
                    <a:pt x="247" y="102"/>
                  </a:cubicBezTo>
                  <a:cubicBezTo>
                    <a:pt x="252" y="95"/>
                    <a:pt x="254" y="89"/>
                    <a:pt x="254" y="85"/>
                  </a:cubicBezTo>
                  <a:cubicBezTo>
                    <a:pt x="254" y="82"/>
                    <a:pt x="254" y="80"/>
                    <a:pt x="253" y="78"/>
                  </a:cubicBezTo>
                  <a:cubicBezTo>
                    <a:pt x="252" y="76"/>
                    <a:pt x="251" y="75"/>
                    <a:pt x="249" y="73"/>
                  </a:cubicBezTo>
                  <a:cubicBezTo>
                    <a:pt x="247" y="71"/>
                    <a:pt x="245" y="70"/>
                    <a:pt x="243" y="69"/>
                  </a:cubicBezTo>
                  <a:cubicBezTo>
                    <a:pt x="240" y="68"/>
                    <a:pt x="238" y="68"/>
                    <a:pt x="234" y="68"/>
                  </a:cubicBezTo>
                  <a:cubicBezTo>
                    <a:pt x="230" y="68"/>
                    <a:pt x="228" y="68"/>
                    <a:pt x="225" y="69"/>
                  </a:cubicBezTo>
                  <a:cubicBezTo>
                    <a:pt x="223" y="70"/>
                    <a:pt x="221" y="72"/>
                    <a:pt x="219" y="73"/>
                  </a:cubicBezTo>
                  <a:cubicBezTo>
                    <a:pt x="217" y="75"/>
                    <a:pt x="216" y="77"/>
                    <a:pt x="215" y="80"/>
                  </a:cubicBezTo>
                  <a:cubicBezTo>
                    <a:pt x="214" y="82"/>
                    <a:pt x="213" y="85"/>
                    <a:pt x="213" y="89"/>
                  </a:cubicBezTo>
                  <a:cubicBezTo>
                    <a:pt x="213" y="90"/>
                    <a:pt x="213" y="91"/>
                    <a:pt x="212" y="93"/>
                  </a:cubicBezTo>
                  <a:cubicBezTo>
                    <a:pt x="212" y="94"/>
                    <a:pt x="211" y="95"/>
                    <a:pt x="210" y="96"/>
                  </a:cubicBezTo>
                  <a:cubicBezTo>
                    <a:pt x="208" y="97"/>
                    <a:pt x="205" y="98"/>
                    <a:pt x="203" y="98"/>
                  </a:cubicBezTo>
                  <a:lnTo>
                    <a:pt x="183" y="96"/>
                  </a:lnTo>
                  <a:cubicBezTo>
                    <a:pt x="182" y="96"/>
                    <a:pt x="181" y="95"/>
                    <a:pt x="180" y="95"/>
                  </a:cubicBezTo>
                  <a:cubicBezTo>
                    <a:pt x="178" y="94"/>
                    <a:pt x="176" y="92"/>
                    <a:pt x="175" y="90"/>
                  </a:cubicBezTo>
                  <a:cubicBezTo>
                    <a:pt x="175" y="89"/>
                    <a:pt x="175" y="87"/>
                    <a:pt x="175" y="86"/>
                  </a:cubicBezTo>
                  <a:cubicBezTo>
                    <a:pt x="176" y="78"/>
                    <a:pt x="178" y="71"/>
                    <a:pt x="181" y="65"/>
                  </a:cubicBezTo>
                  <a:cubicBezTo>
                    <a:pt x="182" y="62"/>
                    <a:pt x="184" y="59"/>
                    <a:pt x="186" y="56"/>
                  </a:cubicBezTo>
                  <a:cubicBezTo>
                    <a:pt x="188" y="53"/>
                    <a:pt x="191" y="50"/>
                    <a:pt x="193" y="48"/>
                  </a:cubicBezTo>
                  <a:cubicBezTo>
                    <a:pt x="204" y="39"/>
                    <a:pt x="218" y="35"/>
                    <a:pt x="235" y="35"/>
                  </a:cubicBezTo>
                  <a:cubicBezTo>
                    <a:pt x="239" y="35"/>
                    <a:pt x="243" y="35"/>
                    <a:pt x="247" y="36"/>
                  </a:cubicBezTo>
                  <a:cubicBezTo>
                    <a:pt x="250" y="36"/>
                    <a:pt x="254" y="37"/>
                    <a:pt x="258" y="38"/>
                  </a:cubicBezTo>
                  <a:cubicBezTo>
                    <a:pt x="261" y="40"/>
                    <a:pt x="264" y="41"/>
                    <a:pt x="268" y="43"/>
                  </a:cubicBezTo>
                  <a:cubicBezTo>
                    <a:pt x="271" y="45"/>
                    <a:pt x="274" y="47"/>
                    <a:pt x="276" y="49"/>
                  </a:cubicBezTo>
                  <a:cubicBezTo>
                    <a:pt x="287" y="59"/>
                    <a:pt x="292" y="71"/>
                    <a:pt x="292" y="85"/>
                  </a:cubicBezTo>
                  <a:cubicBezTo>
                    <a:pt x="292" y="92"/>
                    <a:pt x="291" y="100"/>
                    <a:pt x="288" y="106"/>
                  </a:cubicBezTo>
                  <a:cubicBezTo>
                    <a:pt x="286" y="110"/>
                    <a:pt x="284" y="113"/>
                    <a:pt x="282" y="117"/>
                  </a:cubicBezTo>
                  <a:cubicBezTo>
                    <a:pt x="279" y="120"/>
                    <a:pt x="277" y="124"/>
                    <a:pt x="273" y="127"/>
                  </a:cubicBezTo>
                  <a:cubicBezTo>
                    <a:pt x="272" y="129"/>
                    <a:pt x="270" y="131"/>
                    <a:pt x="268" y="133"/>
                  </a:cubicBezTo>
                  <a:cubicBezTo>
                    <a:pt x="262" y="139"/>
                    <a:pt x="253" y="146"/>
                    <a:pt x="243" y="154"/>
                  </a:cubicBezTo>
                  <a:cubicBezTo>
                    <a:pt x="237" y="159"/>
                    <a:pt x="233" y="163"/>
                    <a:pt x="229" y="166"/>
                  </a:cubicBezTo>
                  <a:cubicBezTo>
                    <a:pt x="229" y="166"/>
                    <a:pt x="228" y="167"/>
                    <a:pt x="227" y="167"/>
                  </a:cubicBezTo>
                  <a:lnTo>
                    <a:pt x="283" y="167"/>
                  </a:lnTo>
                  <a:cubicBezTo>
                    <a:pt x="285" y="167"/>
                    <a:pt x="288" y="168"/>
                    <a:pt x="290" y="170"/>
                  </a:cubicBezTo>
                  <a:cubicBezTo>
                    <a:pt x="291" y="171"/>
                    <a:pt x="292" y="174"/>
                    <a:pt x="292" y="176"/>
                  </a:cubicBezTo>
                  <a:lnTo>
                    <a:pt x="292" y="194"/>
                  </a:lnTo>
                  <a:cubicBezTo>
                    <a:pt x="292" y="196"/>
                    <a:pt x="291" y="198"/>
                    <a:pt x="290" y="200"/>
                  </a:cubicBezTo>
                  <a:cubicBezTo>
                    <a:pt x="288" y="202"/>
                    <a:pt x="285" y="203"/>
                    <a:pt x="283" y="203"/>
                  </a:cubicBezTo>
                  <a:lnTo>
                    <a:pt x="181" y="203"/>
                  </a:lnTo>
                  <a:cubicBezTo>
                    <a:pt x="176" y="203"/>
                    <a:pt x="172" y="199"/>
                    <a:pt x="171" y="194"/>
                  </a:cubicBezTo>
                  <a:cubicBezTo>
                    <a:pt x="171" y="194"/>
                    <a:pt x="171" y="193"/>
                    <a:pt x="171" y="193"/>
                  </a:cubicBezTo>
                  <a:cubicBezTo>
                    <a:pt x="171" y="188"/>
                    <a:pt x="172" y="183"/>
                    <a:pt x="174" y="178"/>
                  </a:cubicBezTo>
                  <a:close/>
                  <a:moveTo>
                    <a:pt x="68" y="81"/>
                  </a:moveTo>
                  <a:lnTo>
                    <a:pt x="68" y="81"/>
                  </a:lnTo>
                  <a:cubicBezTo>
                    <a:pt x="68" y="78"/>
                    <a:pt x="70" y="75"/>
                    <a:pt x="74" y="73"/>
                  </a:cubicBezTo>
                  <a:cubicBezTo>
                    <a:pt x="83" y="69"/>
                    <a:pt x="92" y="63"/>
                    <a:pt x="99" y="57"/>
                  </a:cubicBezTo>
                  <a:cubicBezTo>
                    <a:pt x="107" y="51"/>
                    <a:pt x="111" y="45"/>
                    <a:pt x="114" y="40"/>
                  </a:cubicBezTo>
                  <a:cubicBezTo>
                    <a:pt x="115" y="37"/>
                    <a:pt x="119" y="35"/>
                    <a:pt x="122" y="35"/>
                  </a:cubicBezTo>
                  <a:lnTo>
                    <a:pt x="134" y="35"/>
                  </a:lnTo>
                  <a:cubicBezTo>
                    <a:pt x="137" y="35"/>
                    <a:pt x="139" y="36"/>
                    <a:pt x="141" y="38"/>
                  </a:cubicBezTo>
                  <a:cubicBezTo>
                    <a:pt x="143" y="39"/>
                    <a:pt x="144" y="41"/>
                    <a:pt x="144" y="44"/>
                  </a:cubicBezTo>
                  <a:lnTo>
                    <a:pt x="144" y="194"/>
                  </a:lnTo>
                  <a:cubicBezTo>
                    <a:pt x="144" y="196"/>
                    <a:pt x="143" y="198"/>
                    <a:pt x="141" y="200"/>
                  </a:cubicBezTo>
                  <a:cubicBezTo>
                    <a:pt x="139" y="202"/>
                    <a:pt x="137" y="203"/>
                    <a:pt x="134" y="203"/>
                  </a:cubicBezTo>
                  <a:lnTo>
                    <a:pt x="115" y="203"/>
                  </a:lnTo>
                  <a:cubicBezTo>
                    <a:pt x="113" y="203"/>
                    <a:pt x="111" y="202"/>
                    <a:pt x="109" y="200"/>
                  </a:cubicBezTo>
                  <a:cubicBezTo>
                    <a:pt x="107" y="198"/>
                    <a:pt x="106" y="196"/>
                    <a:pt x="106" y="194"/>
                  </a:cubicBezTo>
                  <a:lnTo>
                    <a:pt x="106" y="95"/>
                  </a:lnTo>
                  <a:cubicBezTo>
                    <a:pt x="105" y="96"/>
                    <a:pt x="104" y="97"/>
                    <a:pt x="102" y="97"/>
                  </a:cubicBezTo>
                  <a:cubicBezTo>
                    <a:pt x="98" y="99"/>
                    <a:pt x="95" y="101"/>
                    <a:pt x="91" y="103"/>
                  </a:cubicBezTo>
                  <a:cubicBezTo>
                    <a:pt x="87" y="105"/>
                    <a:pt x="84" y="106"/>
                    <a:pt x="81" y="107"/>
                  </a:cubicBezTo>
                  <a:cubicBezTo>
                    <a:pt x="78" y="108"/>
                    <a:pt x="75" y="108"/>
                    <a:pt x="72" y="106"/>
                  </a:cubicBezTo>
                  <a:cubicBezTo>
                    <a:pt x="70" y="105"/>
                    <a:pt x="68" y="102"/>
                    <a:pt x="68" y="99"/>
                  </a:cubicBezTo>
                  <a:lnTo>
                    <a:pt x="68" y="81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58" name="Freeform 1101"/>
            <p:cNvSpPr>
              <a:spLocks/>
            </p:cNvSpPr>
            <p:nvPr/>
          </p:nvSpPr>
          <p:spPr bwMode="auto">
            <a:xfrm>
              <a:off x="8569325" y="5795962"/>
              <a:ext cx="269875" cy="423863"/>
            </a:xfrm>
            <a:custGeom>
              <a:avLst/>
              <a:gdLst>
                <a:gd name="T0" fmla="*/ 708 w 747"/>
                <a:gd name="T1" fmla="*/ 398 h 1173"/>
                <a:gd name="T2" fmla="*/ 683 w 747"/>
                <a:gd name="T3" fmla="*/ 398 h 1173"/>
                <a:gd name="T4" fmla="*/ 643 w 747"/>
                <a:gd name="T5" fmla="*/ 447 h 1173"/>
                <a:gd name="T6" fmla="*/ 643 w 747"/>
                <a:gd name="T7" fmla="*/ 557 h 1173"/>
                <a:gd name="T8" fmla="*/ 595 w 747"/>
                <a:gd name="T9" fmla="*/ 557 h 1173"/>
                <a:gd name="T10" fmla="*/ 595 w 747"/>
                <a:gd name="T11" fmla="*/ 372 h 1173"/>
                <a:gd name="T12" fmla="*/ 549 w 747"/>
                <a:gd name="T13" fmla="*/ 323 h 1173"/>
                <a:gd name="T14" fmla="*/ 519 w 747"/>
                <a:gd name="T15" fmla="*/ 323 h 1173"/>
                <a:gd name="T16" fmla="*/ 474 w 747"/>
                <a:gd name="T17" fmla="*/ 372 h 1173"/>
                <a:gd name="T18" fmla="*/ 474 w 747"/>
                <a:gd name="T19" fmla="*/ 557 h 1173"/>
                <a:gd name="T20" fmla="*/ 444 w 747"/>
                <a:gd name="T21" fmla="*/ 557 h 1173"/>
                <a:gd name="T22" fmla="*/ 444 w 747"/>
                <a:gd name="T23" fmla="*/ 305 h 1173"/>
                <a:gd name="T24" fmla="*/ 392 w 747"/>
                <a:gd name="T25" fmla="*/ 256 h 1173"/>
                <a:gd name="T26" fmla="*/ 358 w 747"/>
                <a:gd name="T27" fmla="*/ 256 h 1173"/>
                <a:gd name="T28" fmla="*/ 306 w 747"/>
                <a:gd name="T29" fmla="*/ 305 h 1173"/>
                <a:gd name="T30" fmla="*/ 306 w 747"/>
                <a:gd name="T31" fmla="*/ 557 h 1173"/>
                <a:gd name="T32" fmla="*/ 273 w 747"/>
                <a:gd name="T33" fmla="*/ 557 h 1173"/>
                <a:gd name="T34" fmla="*/ 273 w 747"/>
                <a:gd name="T35" fmla="*/ 49 h 1173"/>
                <a:gd name="T36" fmla="*/ 217 w 747"/>
                <a:gd name="T37" fmla="*/ 0 h 1173"/>
                <a:gd name="T38" fmla="*/ 182 w 747"/>
                <a:gd name="T39" fmla="*/ 0 h 1173"/>
                <a:gd name="T40" fmla="*/ 126 w 747"/>
                <a:gd name="T41" fmla="*/ 49 h 1173"/>
                <a:gd name="T42" fmla="*/ 126 w 747"/>
                <a:gd name="T43" fmla="*/ 557 h 1173"/>
                <a:gd name="T44" fmla="*/ 73 w 747"/>
                <a:gd name="T45" fmla="*/ 557 h 1173"/>
                <a:gd name="T46" fmla="*/ 23 w 747"/>
                <a:gd name="T47" fmla="*/ 633 h 1173"/>
                <a:gd name="T48" fmla="*/ 17 w 747"/>
                <a:gd name="T49" fmla="*/ 865 h 1173"/>
                <a:gd name="T50" fmla="*/ 74 w 747"/>
                <a:gd name="T51" fmla="*/ 1097 h 1173"/>
                <a:gd name="T52" fmla="*/ 124 w 747"/>
                <a:gd name="T53" fmla="*/ 1173 h 1173"/>
                <a:gd name="T54" fmla="*/ 284 w 747"/>
                <a:gd name="T55" fmla="*/ 1173 h 1173"/>
                <a:gd name="T56" fmla="*/ 295 w 747"/>
                <a:gd name="T57" fmla="*/ 1173 h 1173"/>
                <a:gd name="T58" fmla="*/ 697 w 747"/>
                <a:gd name="T59" fmla="*/ 1173 h 1173"/>
                <a:gd name="T60" fmla="*/ 747 w 747"/>
                <a:gd name="T61" fmla="*/ 1097 h 1173"/>
                <a:gd name="T62" fmla="*/ 747 w 747"/>
                <a:gd name="T63" fmla="*/ 996 h 1173"/>
                <a:gd name="T64" fmla="*/ 747 w 747"/>
                <a:gd name="T65" fmla="*/ 633 h 1173"/>
                <a:gd name="T66" fmla="*/ 747 w 747"/>
                <a:gd name="T67" fmla="*/ 447 h 1173"/>
                <a:gd name="T68" fmla="*/ 708 w 747"/>
                <a:gd name="T69" fmla="*/ 398 h 1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47" h="1173">
                  <a:moveTo>
                    <a:pt x="708" y="398"/>
                  </a:moveTo>
                  <a:lnTo>
                    <a:pt x="683" y="398"/>
                  </a:lnTo>
                  <a:cubicBezTo>
                    <a:pt x="661" y="398"/>
                    <a:pt x="643" y="420"/>
                    <a:pt x="643" y="447"/>
                  </a:cubicBezTo>
                  <a:lnTo>
                    <a:pt x="643" y="557"/>
                  </a:lnTo>
                  <a:lnTo>
                    <a:pt x="595" y="557"/>
                  </a:lnTo>
                  <a:lnTo>
                    <a:pt x="595" y="372"/>
                  </a:lnTo>
                  <a:cubicBezTo>
                    <a:pt x="595" y="345"/>
                    <a:pt x="574" y="323"/>
                    <a:pt x="549" y="323"/>
                  </a:cubicBezTo>
                  <a:lnTo>
                    <a:pt x="519" y="323"/>
                  </a:lnTo>
                  <a:cubicBezTo>
                    <a:pt x="494" y="323"/>
                    <a:pt x="474" y="345"/>
                    <a:pt x="474" y="372"/>
                  </a:cubicBezTo>
                  <a:lnTo>
                    <a:pt x="474" y="557"/>
                  </a:lnTo>
                  <a:lnTo>
                    <a:pt x="444" y="557"/>
                  </a:lnTo>
                  <a:lnTo>
                    <a:pt x="444" y="305"/>
                  </a:lnTo>
                  <a:cubicBezTo>
                    <a:pt x="444" y="278"/>
                    <a:pt x="421" y="256"/>
                    <a:pt x="392" y="256"/>
                  </a:cubicBezTo>
                  <a:lnTo>
                    <a:pt x="358" y="256"/>
                  </a:lnTo>
                  <a:cubicBezTo>
                    <a:pt x="329" y="256"/>
                    <a:pt x="306" y="278"/>
                    <a:pt x="306" y="305"/>
                  </a:cubicBezTo>
                  <a:lnTo>
                    <a:pt x="306" y="557"/>
                  </a:lnTo>
                  <a:lnTo>
                    <a:pt x="273" y="557"/>
                  </a:lnTo>
                  <a:lnTo>
                    <a:pt x="273" y="49"/>
                  </a:lnTo>
                  <a:cubicBezTo>
                    <a:pt x="273" y="22"/>
                    <a:pt x="248" y="0"/>
                    <a:pt x="217" y="0"/>
                  </a:cubicBezTo>
                  <a:lnTo>
                    <a:pt x="182" y="0"/>
                  </a:lnTo>
                  <a:cubicBezTo>
                    <a:pt x="151" y="0"/>
                    <a:pt x="126" y="22"/>
                    <a:pt x="126" y="49"/>
                  </a:cubicBezTo>
                  <a:lnTo>
                    <a:pt x="126" y="557"/>
                  </a:lnTo>
                  <a:lnTo>
                    <a:pt x="73" y="557"/>
                  </a:lnTo>
                  <a:cubicBezTo>
                    <a:pt x="45" y="557"/>
                    <a:pt x="23" y="591"/>
                    <a:pt x="23" y="633"/>
                  </a:cubicBezTo>
                  <a:cubicBezTo>
                    <a:pt x="23" y="633"/>
                    <a:pt x="0" y="798"/>
                    <a:pt x="17" y="865"/>
                  </a:cubicBezTo>
                  <a:cubicBezTo>
                    <a:pt x="34" y="932"/>
                    <a:pt x="74" y="1097"/>
                    <a:pt x="74" y="1097"/>
                  </a:cubicBezTo>
                  <a:cubicBezTo>
                    <a:pt x="74" y="1139"/>
                    <a:pt x="97" y="1173"/>
                    <a:pt x="124" y="1173"/>
                  </a:cubicBezTo>
                  <a:lnTo>
                    <a:pt x="284" y="1173"/>
                  </a:lnTo>
                  <a:lnTo>
                    <a:pt x="295" y="1173"/>
                  </a:lnTo>
                  <a:lnTo>
                    <a:pt x="697" y="1173"/>
                  </a:lnTo>
                  <a:cubicBezTo>
                    <a:pt x="725" y="1173"/>
                    <a:pt x="747" y="1139"/>
                    <a:pt x="747" y="1097"/>
                  </a:cubicBezTo>
                  <a:lnTo>
                    <a:pt x="747" y="996"/>
                  </a:lnTo>
                  <a:lnTo>
                    <a:pt x="747" y="633"/>
                  </a:lnTo>
                  <a:lnTo>
                    <a:pt x="747" y="447"/>
                  </a:lnTo>
                  <a:cubicBezTo>
                    <a:pt x="747" y="420"/>
                    <a:pt x="729" y="398"/>
                    <a:pt x="708" y="398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59" name="Freeform 1102"/>
            <p:cNvSpPr>
              <a:spLocks/>
            </p:cNvSpPr>
            <p:nvPr/>
          </p:nvSpPr>
          <p:spPr bwMode="auto">
            <a:xfrm>
              <a:off x="8307388" y="5499100"/>
              <a:ext cx="455613" cy="609600"/>
            </a:xfrm>
            <a:custGeom>
              <a:avLst/>
              <a:gdLst>
                <a:gd name="T0" fmla="*/ 714 w 1267"/>
                <a:gd name="T1" fmla="*/ 1532 h 1693"/>
                <a:gd name="T2" fmla="*/ 99 w 1267"/>
                <a:gd name="T3" fmla="*/ 1531 h 1693"/>
                <a:gd name="T4" fmla="*/ 99 w 1267"/>
                <a:gd name="T5" fmla="*/ 113 h 1693"/>
                <a:gd name="T6" fmla="*/ 1165 w 1267"/>
                <a:gd name="T7" fmla="*/ 113 h 1693"/>
                <a:gd name="T8" fmla="*/ 1165 w 1267"/>
                <a:gd name="T9" fmla="*/ 1054 h 1693"/>
                <a:gd name="T10" fmla="*/ 1207 w 1267"/>
                <a:gd name="T11" fmla="*/ 1118 h 1693"/>
                <a:gd name="T12" fmla="*/ 1267 w 1267"/>
                <a:gd name="T13" fmla="*/ 1122 h 1693"/>
                <a:gd name="T14" fmla="*/ 1267 w 1267"/>
                <a:gd name="T15" fmla="*/ 73 h 1693"/>
                <a:gd name="T16" fmla="*/ 1191 w 1267"/>
                <a:gd name="T17" fmla="*/ 0 h 1693"/>
                <a:gd name="T18" fmla="*/ 76 w 1267"/>
                <a:gd name="T19" fmla="*/ 0 h 1693"/>
                <a:gd name="T20" fmla="*/ 61 w 1267"/>
                <a:gd name="T21" fmla="*/ 1 h 1693"/>
                <a:gd name="T22" fmla="*/ 0 w 1267"/>
                <a:gd name="T23" fmla="*/ 73 h 1693"/>
                <a:gd name="T24" fmla="*/ 0 w 1267"/>
                <a:gd name="T25" fmla="*/ 1619 h 1693"/>
                <a:gd name="T26" fmla="*/ 61 w 1267"/>
                <a:gd name="T27" fmla="*/ 1691 h 1693"/>
                <a:gd name="T28" fmla="*/ 76 w 1267"/>
                <a:gd name="T29" fmla="*/ 1693 h 1693"/>
                <a:gd name="T30" fmla="*/ 717 w 1267"/>
                <a:gd name="T31" fmla="*/ 1692 h 1693"/>
                <a:gd name="T32" fmla="*/ 704 w 1267"/>
                <a:gd name="T33" fmla="*/ 1636 h 1693"/>
                <a:gd name="T34" fmla="*/ 714 w 1267"/>
                <a:gd name="T35" fmla="*/ 1532 h 1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67" h="1693">
                  <a:moveTo>
                    <a:pt x="714" y="1532"/>
                  </a:moveTo>
                  <a:lnTo>
                    <a:pt x="99" y="1531"/>
                  </a:lnTo>
                  <a:lnTo>
                    <a:pt x="99" y="113"/>
                  </a:lnTo>
                  <a:lnTo>
                    <a:pt x="1165" y="113"/>
                  </a:lnTo>
                  <a:lnTo>
                    <a:pt x="1165" y="1054"/>
                  </a:lnTo>
                  <a:cubicBezTo>
                    <a:pt x="1186" y="1073"/>
                    <a:pt x="1207" y="1105"/>
                    <a:pt x="1207" y="1118"/>
                  </a:cubicBezTo>
                  <a:cubicBezTo>
                    <a:pt x="1207" y="1133"/>
                    <a:pt x="1218" y="1101"/>
                    <a:pt x="1267" y="1122"/>
                  </a:cubicBezTo>
                  <a:lnTo>
                    <a:pt x="1267" y="73"/>
                  </a:lnTo>
                  <a:cubicBezTo>
                    <a:pt x="1267" y="32"/>
                    <a:pt x="1233" y="0"/>
                    <a:pt x="1191" y="0"/>
                  </a:cubicBezTo>
                  <a:lnTo>
                    <a:pt x="76" y="0"/>
                  </a:lnTo>
                  <a:cubicBezTo>
                    <a:pt x="71" y="0"/>
                    <a:pt x="66" y="0"/>
                    <a:pt x="61" y="1"/>
                  </a:cubicBezTo>
                  <a:cubicBezTo>
                    <a:pt x="26" y="8"/>
                    <a:pt x="0" y="38"/>
                    <a:pt x="0" y="73"/>
                  </a:cubicBezTo>
                  <a:lnTo>
                    <a:pt x="0" y="1619"/>
                  </a:lnTo>
                  <a:cubicBezTo>
                    <a:pt x="0" y="1655"/>
                    <a:pt x="26" y="1684"/>
                    <a:pt x="61" y="1691"/>
                  </a:cubicBezTo>
                  <a:cubicBezTo>
                    <a:pt x="66" y="1692"/>
                    <a:pt x="71" y="1693"/>
                    <a:pt x="76" y="1693"/>
                  </a:cubicBezTo>
                  <a:lnTo>
                    <a:pt x="717" y="1692"/>
                  </a:lnTo>
                  <a:cubicBezTo>
                    <a:pt x="704" y="1651"/>
                    <a:pt x="704" y="1636"/>
                    <a:pt x="704" y="1636"/>
                  </a:cubicBezTo>
                  <a:lnTo>
                    <a:pt x="714" y="153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</p:grpSp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929" y="3703878"/>
            <a:ext cx="1148896" cy="9115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32" name="Скругленный прямоугольник 231"/>
          <p:cNvSpPr/>
          <p:nvPr/>
        </p:nvSpPr>
        <p:spPr>
          <a:xfrm>
            <a:off x="3253740" y="3011092"/>
            <a:ext cx="4495800" cy="408623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A2D0B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numCol="1" rtlCol="0" anchor="ctr">
            <a:spAutoFit/>
          </a:bodyPr>
          <a:lstStyle/>
          <a:p>
            <a:r>
              <a:rPr lang="ru-RU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Отчетность 2-ТП «рекультивация»</a:t>
            </a:r>
            <a:endParaRPr lang="ru-RU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60" name="Группа 159"/>
          <p:cNvGrpSpPr/>
          <p:nvPr/>
        </p:nvGrpSpPr>
        <p:grpSpPr>
          <a:xfrm>
            <a:off x="0" y="0"/>
            <a:ext cx="564848" cy="700088"/>
            <a:chOff x="1546225" y="-3938587"/>
            <a:chExt cx="2335213" cy="2898774"/>
          </a:xfrm>
        </p:grpSpPr>
        <p:grpSp>
          <p:nvGrpSpPr>
            <p:cNvPr id="161" name="Группа 160"/>
            <p:cNvGrpSpPr/>
            <p:nvPr/>
          </p:nvGrpSpPr>
          <p:grpSpPr>
            <a:xfrm>
              <a:off x="1922463" y="-3897313"/>
              <a:ext cx="1582738" cy="2266950"/>
              <a:chOff x="1922463" y="-3897313"/>
              <a:chExt cx="1582738" cy="2266950"/>
            </a:xfrm>
          </p:grpSpPr>
          <p:sp>
            <p:nvSpPr>
              <p:cNvPr id="166" name="Freeform 173"/>
              <p:cNvSpPr>
                <a:spLocks noEditPoints="1"/>
              </p:cNvSpPr>
              <p:nvPr/>
            </p:nvSpPr>
            <p:spPr bwMode="auto">
              <a:xfrm>
                <a:off x="2427288" y="-2719388"/>
                <a:ext cx="576263" cy="801687"/>
              </a:xfrm>
              <a:custGeom>
                <a:avLst/>
                <a:gdLst>
                  <a:gd name="T0" fmla="*/ 113 w 153"/>
                  <a:gd name="T1" fmla="*/ 20 h 213"/>
                  <a:gd name="T2" fmla="*/ 108 w 153"/>
                  <a:gd name="T3" fmla="*/ 8 h 213"/>
                  <a:gd name="T4" fmla="*/ 96 w 153"/>
                  <a:gd name="T5" fmla="*/ 16 h 213"/>
                  <a:gd name="T6" fmla="*/ 84 w 153"/>
                  <a:gd name="T7" fmla="*/ 5 h 213"/>
                  <a:gd name="T8" fmla="*/ 77 w 153"/>
                  <a:gd name="T9" fmla="*/ 12 h 213"/>
                  <a:gd name="T10" fmla="*/ 75 w 153"/>
                  <a:gd name="T11" fmla="*/ 13 h 213"/>
                  <a:gd name="T12" fmla="*/ 59 w 153"/>
                  <a:gd name="T13" fmla="*/ 0 h 213"/>
                  <a:gd name="T14" fmla="*/ 48 w 153"/>
                  <a:gd name="T15" fmla="*/ 2 h 213"/>
                  <a:gd name="T16" fmla="*/ 42 w 153"/>
                  <a:gd name="T17" fmla="*/ 16 h 213"/>
                  <a:gd name="T18" fmla="*/ 7 w 153"/>
                  <a:gd name="T19" fmla="*/ 22 h 213"/>
                  <a:gd name="T20" fmla="*/ 0 w 153"/>
                  <a:gd name="T21" fmla="*/ 104 h 213"/>
                  <a:gd name="T22" fmla="*/ 1 w 153"/>
                  <a:gd name="T23" fmla="*/ 186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200 h 213"/>
                  <a:gd name="T30" fmla="*/ 153 w 153"/>
                  <a:gd name="T31" fmla="*/ 176 h 213"/>
                  <a:gd name="T32" fmla="*/ 145 w 153"/>
                  <a:gd name="T33" fmla="*/ 22 h 213"/>
                  <a:gd name="T34" fmla="*/ 92 w 153"/>
                  <a:gd name="T35" fmla="*/ 17 h 213"/>
                  <a:gd name="T36" fmla="*/ 73 w 153"/>
                  <a:gd name="T37" fmla="*/ 14 h 213"/>
                  <a:gd name="T38" fmla="*/ 73 w 153"/>
                  <a:gd name="T39" fmla="*/ 14 h 213"/>
                  <a:gd name="T40" fmla="*/ 47 w 153"/>
                  <a:gd name="T41" fmla="*/ 19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20 h 213"/>
                  <a:gd name="T48" fmla="*/ 46 w 153"/>
                  <a:gd name="T49" fmla="*/ 19 h 213"/>
                  <a:gd name="T50" fmla="*/ 46 w 153"/>
                  <a:gd name="T51" fmla="*/ 19 h 213"/>
                  <a:gd name="T52" fmla="*/ 147 w 153"/>
                  <a:gd name="T53" fmla="*/ 184 h 213"/>
                  <a:gd name="T54" fmla="*/ 110 w 153"/>
                  <a:gd name="T55" fmla="*/ 195 h 213"/>
                  <a:gd name="T56" fmla="*/ 75 w 153"/>
                  <a:gd name="T57" fmla="*/ 207 h 213"/>
                  <a:gd name="T58" fmla="*/ 21 w 153"/>
                  <a:gd name="T59" fmla="*/ 195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5" y="22"/>
                    </a:moveTo>
                    <a:cubicBezTo>
                      <a:pt x="132" y="21"/>
                      <a:pt x="121" y="20"/>
                      <a:pt x="113" y="20"/>
                    </a:cubicBezTo>
                    <a:cubicBezTo>
                      <a:pt x="112" y="17"/>
                      <a:pt x="111" y="14"/>
                      <a:pt x="110" y="12"/>
                    </a:cubicBezTo>
                    <a:cubicBezTo>
                      <a:pt x="109" y="11"/>
                      <a:pt x="108" y="10"/>
                      <a:pt x="108" y="8"/>
                    </a:cubicBezTo>
                    <a:cubicBezTo>
                      <a:pt x="107" y="7"/>
                      <a:pt x="106" y="5"/>
                      <a:pt x="105" y="2"/>
                    </a:cubicBezTo>
                    <a:cubicBezTo>
                      <a:pt x="102" y="7"/>
                      <a:pt x="99" y="11"/>
                      <a:pt x="96" y="16"/>
                    </a:cubicBezTo>
                    <a:cubicBezTo>
                      <a:pt x="95" y="10"/>
                      <a:pt x="95" y="5"/>
                      <a:pt x="94" y="0"/>
                    </a:cubicBezTo>
                    <a:cubicBezTo>
                      <a:pt x="90" y="2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6" y="12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6"/>
                    </a:cubicBezTo>
                    <a:cubicBezTo>
                      <a:pt x="54" y="11"/>
                      <a:pt x="51" y="7"/>
                      <a:pt x="48" y="2"/>
                    </a:cubicBezTo>
                    <a:cubicBezTo>
                      <a:pt x="48" y="3"/>
                      <a:pt x="47" y="4"/>
                      <a:pt x="47" y="4"/>
                    </a:cubicBezTo>
                    <a:cubicBezTo>
                      <a:pt x="45" y="8"/>
                      <a:pt x="43" y="12"/>
                      <a:pt x="42" y="16"/>
                    </a:cubicBezTo>
                    <a:cubicBezTo>
                      <a:pt x="41" y="17"/>
                      <a:pt x="41" y="18"/>
                      <a:pt x="41" y="20"/>
                    </a:cubicBezTo>
                    <a:cubicBezTo>
                      <a:pt x="32" y="20"/>
                      <a:pt x="21" y="21"/>
                      <a:pt x="7" y="22"/>
                    </a:cubicBezTo>
                    <a:cubicBezTo>
                      <a:pt x="1" y="22"/>
                      <a:pt x="0" y="23"/>
                      <a:pt x="0" y="30"/>
                    </a:cubicBezTo>
                    <a:cubicBezTo>
                      <a:pt x="0" y="54"/>
                      <a:pt x="0" y="79"/>
                      <a:pt x="0" y="104"/>
                    </a:cubicBezTo>
                    <a:cubicBezTo>
                      <a:pt x="0" y="127"/>
                      <a:pt x="0" y="151"/>
                      <a:pt x="0" y="175"/>
                    </a:cubicBezTo>
                    <a:cubicBezTo>
                      <a:pt x="0" y="179"/>
                      <a:pt x="0" y="182"/>
                      <a:pt x="1" y="186"/>
                    </a:cubicBezTo>
                    <a:cubicBezTo>
                      <a:pt x="2" y="195"/>
                      <a:pt x="7" y="200"/>
                      <a:pt x="17" y="200"/>
                    </a:cubicBezTo>
                    <a:cubicBezTo>
                      <a:pt x="25" y="200"/>
                      <a:pt x="34" y="200"/>
                      <a:pt x="43" y="200"/>
                    </a:cubicBezTo>
                    <a:cubicBezTo>
                      <a:pt x="54" y="200"/>
                      <a:pt x="66" y="203"/>
                      <a:pt x="75" y="212"/>
                    </a:cubicBezTo>
                    <a:cubicBezTo>
                      <a:pt x="75" y="213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200"/>
                    </a:cubicBezTo>
                    <a:cubicBezTo>
                      <a:pt x="121" y="200"/>
                      <a:pt x="129" y="200"/>
                      <a:pt x="138" y="200"/>
                    </a:cubicBezTo>
                    <a:cubicBezTo>
                      <a:pt x="144" y="200"/>
                      <a:pt x="150" y="195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2"/>
                      <a:pt x="145" y="22"/>
                    </a:cubicBezTo>
                    <a:close/>
                    <a:moveTo>
                      <a:pt x="113" y="20"/>
                    </a:moveTo>
                    <a:cubicBezTo>
                      <a:pt x="104" y="19"/>
                      <a:pt x="97" y="18"/>
                      <a:pt x="92" y="17"/>
                    </a:cubicBezTo>
                    <a:cubicBezTo>
                      <a:pt x="97" y="18"/>
                      <a:pt x="104" y="19"/>
                      <a:pt x="113" y="20"/>
                    </a:cubicBezTo>
                    <a:close/>
                    <a:moveTo>
                      <a:pt x="73" y="14"/>
                    </a:moveTo>
                    <a:cubicBezTo>
                      <a:pt x="73" y="14"/>
                      <a:pt x="72" y="14"/>
                      <a:pt x="72" y="14"/>
                    </a:cubicBezTo>
                    <a:cubicBezTo>
                      <a:pt x="72" y="14"/>
                      <a:pt x="73" y="14"/>
                      <a:pt x="73" y="14"/>
                    </a:cubicBezTo>
                    <a:close/>
                    <a:moveTo>
                      <a:pt x="49" y="19"/>
                    </a:moveTo>
                    <a:cubicBezTo>
                      <a:pt x="48" y="19"/>
                      <a:pt x="48" y="19"/>
                      <a:pt x="47" y="19"/>
                    </a:cubicBezTo>
                    <a:cubicBezTo>
                      <a:pt x="48" y="19"/>
                      <a:pt x="48" y="19"/>
                      <a:pt x="49" y="19"/>
                    </a:cubicBezTo>
                    <a:close/>
                    <a:moveTo>
                      <a:pt x="52" y="18"/>
                    </a:moveTo>
                    <a:cubicBezTo>
                      <a:pt x="51" y="18"/>
                      <a:pt x="50" y="18"/>
                      <a:pt x="50" y="18"/>
                    </a:cubicBezTo>
                    <a:cubicBezTo>
                      <a:pt x="50" y="18"/>
                      <a:pt x="51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20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6" y="19"/>
                    </a:moveTo>
                    <a:cubicBezTo>
                      <a:pt x="46" y="19"/>
                      <a:pt x="45" y="19"/>
                      <a:pt x="44" y="19"/>
                    </a:cubicBezTo>
                    <a:cubicBezTo>
                      <a:pt x="45" y="19"/>
                      <a:pt x="46" y="19"/>
                      <a:pt x="46" y="19"/>
                    </a:cubicBezTo>
                    <a:close/>
                    <a:moveTo>
                      <a:pt x="148" y="173"/>
                    </a:moveTo>
                    <a:cubicBezTo>
                      <a:pt x="148" y="176"/>
                      <a:pt x="147" y="180"/>
                      <a:pt x="147" y="184"/>
                    </a:cubicBezTo>
                    <a:cubicBezTo>
                      <a:pt x="145" y="190"/>
                      <a:pt x="140" y="195"/>
                      <a:pt x="134" y="195"/>
                    </a:cubicBezTo>
                    <a:cubicBezTo>
                      <a:pt x="126" y="195"/>
                      <a:pt x="118" y="195"/>
                      <a:pt x="110" y="195"/>
                    </a:cubicBezTo>
                    <a:cubicBezTo>
                      <a:pt x="98" y="195"/>
                      <a:pt x="87" y="197"/>
                      <a:pt x="78" y="207"/>
                    </a:cubicBezTo>
                    <a:cubicBezTo>
                      <a:pt x="77" y="207"/>
                      <a:pt x="75" y="207"/>
                      <a:pt x="75" y="207"/>
                    </a:cubicBezTo>
                    <a:cubicBezTo>
                      <a:pt x="67" y="198"/>
                      <a:pt x="56" y="195"/>
                      <a:pt x="45" y="195"/>
                    </a:cubicBezTo>
                    <a:cubicBezTo>
                      <a:pt x="37" y="195"/>
                      <a:pt x="29" y="195"/>
                      <a:pt x="21" y="195"/>
                    </a:cubicBezTo>
                    <a:cubicBezTo>
                      <a:pt x="12" y="195"/>
                      <a:pt x="7" y="191"/>
                      <a:pt x="6" y="182"/>
                    </a:cubicBezTo>
                    <a:cubicBezTo>
                      <a:pt x="5" y="178"/>
                      <a:pt x="5" y="175"/>
                      <a:pt x="5" y="171"/>
                    </a:cubicBezTo>
                    <a:cubicBezTo>
                      <a:pt x="5" y="149"/>
                      <a:pt x="5" y="127"/>
                      <a:pt x="5" y="104"/>
                    </a:cubicBezTo>
                    <a:cubicBezTo>
                      <a:pt x="5" y="81"/>
                      <a:pt x="5" y="58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" name="Freeform 174"/>
              <p:cNvSpPr>
                <a:spLocks/>
              </p:cNvSpPr>
              <p:nvPr/>
            </p:nvSpPr>
            <p:spPr bwMode="auto">
              <a:xfrm>
                <a:off x="2430463" y="-1928813"/>
                <a:ext cx="573088" cy="298450"/>
              </a:xfrm>
              <a:custGeom>
                <a:avLst/>
                <a:gdLst>
                  <a:gd name="T0" fmla="*/ 135 w 152"/>
                  <a:gd name="T1" fmla="*/ 19 h 79"/>
                  <a:gd name="T2" fmla="*/ 138 w 152"/>
                  <a:gd name="T3" fmla="*/ 7 h 79"/>
                  <a:gd name="T4" fmla="*/ 108 w 152"/>
                  <a:gd name="T5" fmla="*/ 1 h 79"/>
                  <a:gd name="T6" fmla="*/ 103 w 152"/>
                  <a:gd name="T7" fmla="*/ 3 h 79"/>
                  <a:gd name="T8" fmla="*/ 126 w 152"/>
                  <a:gd name="T9" fmla="*/ 17 h 79"/>
                  <a:gd name="T10" fmla="*/ 126 w 152"/>
                  <a:gd name="T11" fmla="*/ 25 h 79"/>
                  <a:gd name="T12" fmla="*/ 104 w 152"/>
                  <a:gd name="T13" fmla="*/ 7 h 79"/>
                  <a:gd name="T14" fmla="*/ 99 w 152"/>
                  <a:gd name="T15" fmla="*/ 9 h 79"/>
                  <a:gd name="T16" fmla="*/ 92 w 152"/>
                  <a:gd name="T17" fmla="*/ 9 h 79"/>
                  <a:gd name="T18" fmla="*/ 105 w 152"/>
                  <a:gd name="T19" fmla="*/ 26 h 79"/>
                  <a:gd name="T20" fmla="*/ 106 w 152"/>
                  <a:gd name="T21" fmla="*/ 45 h 79"/>
                  <a:gd name="T22" fmla="*/ 84 w 152"/>
                  <a:gd name="T23" fmla="*/ 15 h 79"/>
                  <a:gd name="T24" fmla="*/ 78 w 152"/>
                  <a:gd name="T25" fmla="*/ 22 h 79"/>
                  <a:gd name="T26" fmla="*/ 77 w 152"/>
                  <a:gd name="T27" fmla="*/ 56 h 79"/>
                  <a:gd name="T28" fmla="*/ 73 w 152"/>
                  <a:gd name="T29" fmla="*/ 51 h 79"/>
                  <a:gd name="T30" fmla="*/ 74 w 152"/>
                  <a:gd name="T31" fmla="*/ 13 h 79"/>
                  <a:gd name="T32" fmla="*/ 46 w 152"/>
                  <a:gd name="T33" fmla="*/ 46 h 79"/>
                  <a:gd name="T34" fmla="*/ 43 w 152"/>
                  <a:gd name="T35" fmla="*/ 35 h 79"/>
                  <a:gd name="T36" fmla="*/ 61 w 152"/>
                  <a:gd name="T37" fmla="*/ 9 h 79"/>
                  <a:gd name="T38" fmla="*/ 53 w 152"/>
                  <a:gd name="T39" fmla="*/ 6 h 79"/>
                  <a:gd name="T40" fmla="*/ 28 w 152"/>
                  <a:gd name="T41" fmla="*/ 23 h 79"/>
                  <a:gd name="T42" fmla="*/ 24 w 152"/>
                  <a:gd name="T43" fmla="*/ 22 h 79"/>
                  <a:gd name="T44" fmla="*/ 49 w 152"/>
                  <a:gd name="T45" fmla="*/ 3 h 79"/>
                  <a:gd name="T46" fmla="*/ 45 w 152"/>
                  <a:gd name="T47" fmla="*/ 1 h 79"/>
                  <a:gd name="T48" fmla="*/ 13 w 152"/>
                  <a:gd name="T49" fmla="*/ 7 h 79"/>
                  <a:gd name="T50" fmla="*/ 19 w 152"/>
                  <a:gd name="T51" fmla="*/ 16 h 79"/>
                  <a:gd name="T52" fmla="*/ 17 w 152"/>
                  <a:gd name="T53" fmla="*/ 18 h 79"/>
                  <a:gd name="T54" fmla="*/ 2 w 152"/>
                  <a:gd name="T55" fmla="*/ 40 h 79"/>
                  <a:gd name="T56" fmla="*/ 26 w 152"/>
                  <a:gd name="T57" fmla="*/ 57 h 79"/>
                  <a:gd name="T58" fmla="*/ 47 w 152"/>
                  <a:gd name="T59" fmla="*/ 15 h 79"/>
                  <a:gd name="T60" fmla="*/ 45 w 152"/>
                  <a:gd name="T61" fmla="*/ 68 h 79"/>
                  <a:gd name="T62" fmla="*/ 66 w 152"/>
                  <a:gd name="T63" fmla="*/ 19 h 79"/>
                  <a:gd name="T64" fmla="*/ 63 w 152"/>
                  <a:gd name="T65" fmla="*/ 34 h 79"/>
                  <a:gd name="T66" fmla="*/ 68 w 152"/>
                  <a:gd name="T67" fmla="*/ 73 h 79"/>
                  <a:gd name="T68" fmla="*/ 76 w 152"/>
                  <a:gd name="T69" fmla="*/ 79 h 79"/>
                  <a:gd name="T70" fmla="*/ 90 w 152"/>
                  <a:gd name="T71" fmla="*/ 57 h 79"/>
                  <a:gd name="T72" fmla="*/ 86 w 152"/>
                  <a:gd name="T73" fmla="*/ 21 h 79"/>
                  <a:gd name="T74" fmla="*/ 97 w 152"/>
                  <a:gd name="T75" fmla="*/ 43 h 79"/>
                  <a:gd name="T76" fmla="*/ 110 w 152"/>
                  <a:gd name="T77" fmla="*/ 66 h 79"/>
                  <a:gd name="T78" fmla="*/ 105 w 152"/>
                  <a:gd name="T79" fmla="*/ 15 h 79"/>
                  <a:gd name="T80" fmla="*/ 104 w 152"/>
                  <a:gd name="T81" fmla="*/ 13 h 79"/>
                  <a:gd name="T82" fmla="*/ 152 w 152"/>
                  <a:gd name="T83" fmla="*/ 40 h 79"/>
                  <a:gd name="T84" fmla="*/ 140 w 152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2" h="79">
                    <a:moveTo>
                      <a:pt x="140" y="30"/>
                    </a:moveTo>
                    <a:cubicBezTo>
                      <a:pt x="139" y="26"/>
                      <a:pt x="137" y="22"/>
                      <a:pt x="135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6" y="14"/>
                      <a:pt x="138" y="10"/>
                      <a:pt x="138" y="7"/>
                    </a:cubicBezTo>
                    <a:cubicBezTo>
                      <a:pt x="134" y="7"/>
                      <a:pt x="129" y="8"/>
                      <a:pt x="126" y="7"/>
                    </a:cubicBezTo>
                    <a:cubicBezTo>
                      <a:pt x="120" y="6"/>
                      <a:pt x="114" y="3"/>
                      <a:pt x="108" y="1"/>
                    </a:cubicBezTo>
                    <a:cubicBezTo>
                      <a:pt x="106" y="0"/>
                      <a:pt x="104" y="1"/>
                      <a:pt x="102" y="2"/>
                    </a:cubicBezTo>
                    <a:cubicBezTo>
                      <a:pt x="103" y="2"/>
                      <a:pt x="103" y="3"/>
                      <a:pt x="103" y="3"/>
                    </a:cubicBezTo>
                    <a:cubicBezTo>
                      <a:pt x="106" y="4"/>
                      <a:pt x="108" y="5"/>
                      <a:pt x="110" y="6"/>
                    </a:cubicBezTo>
                    <a:cubicBezTo>
                      <a:pt x="116" y="9"/>
                      <a:pt x="122" y="12"/>
                      <a:pt x="126" y="17"/>
                    </a:cubicBezTo>
                    <a:cubicBezTo>
                      <a:pt x="128" y="19"/>
                      <a:pt x="128" y="21"/>
                      <a:pt x="127" y="24"/>
                    </a:cubicBezTo>
                    <a:cubicBezTo>
                      <a:pt x="127" y="24"/>
                      <a:pt x="127" y="25"/>
                      <a:pt x="126" y="25"/>
                    </a:cubicBezTo>
                    <a:cubicBezTo>
                      <a:pt x="126" y="25"/>
                      <a:pt x="125" y="24"/>
                      <a:pt x="125" y="24"/>
                    </a:cubicBezTo>
                    <a:cubicBezTo>
                      <a:pt x="119" y="17"/>
                      <a:pt x="112" y="11"/>
                      <a:pt x="104" y="7"/>
                    </a:cubicBezTo>
                    <a:cubicBezTo>
                      <a:pt x="102" y="6"/>
                      <a:pt x="101" y="6"/>
                      <a:pt x="99" y="5"/>
                    </a:cubicBezTo>
                    <a:cubicBezTo>
                      <a:pt x="99" y="7"/>
                      <a:pt x="99" y="8"/>
                      <a:pt x="99" y="9"/>
                    </a:cubicBezTo>
                    <a:cubicBezTo>
                      <a:pt x="96" y="9"/>
                      <a:pt x="94" y="9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10"/>
                      <a:pt x="93" y="10"/>
                      <a:pt x="93" y="11"/>
                    </a:cubicBezTo>
                    <a:cubicBezTo>
                      <a:pt x="98" y="15"/>
                      <a:pt x="102" y="20"/>
                      <a:pt x="105" y="26"/>
                    </a:cubicBezTo>
                    <a:cubicBezTo>
                      <a:pt x="108" y="31"/>
                      <a:pt x="110" y="36"/>
                      <a:pt x="110" y="41"/>
                    </a:cubicBezTo>
                    <a:cubicBezTo>
                      <a:pt x="109" y="44"/>
                      <a:pt x="108" y="45"/>
                      <a:pt x="106" y="45"/>
                    </a:cubicBezTo>
                    <a:cubicBezTo>
                      <a:pt x="103" y="29"/>
                      <a:pt x="94" y="18"/>
                      <a:pt x="89" y="13"/>
                    </a:cubicBezTo>
                    <a:cubicBezTo>
                      <a:pt x="87" y="14"/>
                      <a:pt x="86" y="15"/>
                      <a:pt x="84" y="15"/>
                    </a:cubicBezTo>
                    <a:cubicBezTo>
                      <a:pt x="82" y="15"/>
                      <a:pt x="80" y="14"/>
                      <a:pt x="78" y="14"/>
                    </a:cubicBezTo>
                    <a:cubicBezTo>
                      <a:pt x="78" y="17"/>
                      <a:pt x="78" y="20"/>
                      <a:pt x="78" y="22"/>
                    </a:cubicBezTo>
                    <a:cubicBezTo>
                      <a:pt x="78" y="32"/>
                      <a:pt x="79" y="41"/>
                      <a:pt x="79" y="51"/>
                    </a:cubicBezTo>
                    <a:cubicBezTo>
                      <a:pt x="79" y="53"/>
                      <a:pt x="78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4" y="54"/>
                      <a:pt x="73" y="53"/>
                      <a:pt x="73" y="51"/>
                    </a:cubicBezTo>
                    <a:cubicBezTo>
                      <a:pt x="73" y="39"/>
                      <a:pt x="73" y="28"/>
                      <a:pt x="74" y="16"/>
                    </a:cubicBezTo>
                    <a:cubicBezTo>
                      <a:pt x="74" y="15"/>
                      <a:pt x="74" y="15"/>
                      <a:pt x="74" y="13"/>
                    </a:cubicBezTo>
                    <a:cubicBezTo>
                      <a:pt x="70" y="16"/>
                      <a:pt x="66" y="17"/>
                      <a:pt x="63" y="12"/>
                    </a:cubicBezTo>
                    <a:cubicBezTo>
                      <a:pt x="54" y="22"/>
                      <a:pt x="48" y="32"/>
                      <a:pt x="46" y="46"/>
                    </a:cubicBezTo>
                    <a:cubicBezTo>
                      <a:pt x="44" y="45"/>
                      <a:pt x="43" y="44"/>
                      <a:pt x="43" y="42"/>
                    </a:cubicBezTo>
                    <a:cubicBezTo>
                      <a:pt x="42" y="40"/>
                      <a:pt x="42" y="37"/>
                      <a:pt x="43" y="35"/>
                    </a:cubicBezTo>
                    <a:cubicBezTo>
                      <a:pt x="45" y="27"/>
                      <a:pt x="50" y="20"/>
                      <a:pt x="56" y="14"/>
                    </a:cubicBezTo>
                    <a:cubicBezTo>
                      <a:pt x="57" y="13"/>
                      <a:pt x="59" y="11"/>
                      <a:pt x="61" y="9"/>
                    </a:cubicBezTo>
                    <a:cubicBezTo>
                      <a:pt x="58" y="9"/>
                      <a:pt x="55" y="9"/>
                      <a:pt x="53" y="9"/>
                    </a:cubicBezTo>
                    <a:cubicBezTo>
                      <a:pt x="53" y="8"/>
                      <a:pt x="53" y="7"/>
                      <a:pt x="53" y="6"/>
                    </a:cubicBezTo>
                    <a:cubicBezTo>
                      <a:pt x="52" y="6"/>
                      <a:pt x="51" y="6"/>
                      <a:pt x="50" y="6"/>
                    </a:cubicBezTo>
                    <a:cubicBezTo>
                      <a:pt x="41" y="10"/>
                      <a:pt x="34" y="16"/>
                      <a:pt x="28" y="23"/>
                    </a:cubicBezTo>
                    <a:cubicBezTo>
                      <a:pt x="27" y="24"/>
                      <a:pt x="26" y="24"/>
                      <a:pt x="26" y="25"/>
                    </a:cubicBezTo>
                    <a:cubicBezTo>
                      <a:pt x="25" y="24"/>
                      <a:pt x="25" y="23"/>
                      <a:pt x="24" y="22"/>
                    </a:cubicBezTo>
                    <a:cubicBezTo>
                      <a:pt x="24" y="19"/>
                      <a:pt x="26" y="16"/>
                      <a:pt x="28" y="15"/>
                    </a:cubicBezTo>
                    <a:cubicBezTo>
                      <a:pt x="34" y="10"/>
                      <a:pt x="41" y="6"/>
                      <a:pt x="49" y="3"/>
                    </a:cubicBezTo>
                    <a:cubicBezTo>
                      <a:pt x="49" y="3"/>
                      <a:pt x="49" y="2"/>
                      <a:pt x="50" y="1"/>
                    </a:cubicBezTo>
                    <a:cubicBezTo>
                      <a:pt x="48" y="1"/>
                      <a:pt x="46" y="0"/>
                      <a:pt x="45" y="1"/>
                    </a:cubicBezTo>
                    <a:cubicBezTo>
                      <a:pt x="42" y="2"/>
                      <a:pt x="39" y="3"/>
                      <a:pt x="35" y="5"/>
                    </a:cubicBezTo>
                    <a:cubicBezTo>
                      <a:pt x="29" y="7"/>
                      <a:pt x="22" y="9"/>
                      <a:pt x="13" y="7"/>
                    </a:cubicBezTo>
                    <a:cubicBezTo>
                      <a:pt x="14" y="9"/>
                      <a:pt x="14" y="10"/>
                      <a:pt x="15" y="12"/>
                    </a:cubicBezTo>
                    <a:cubicBezTo>
                      <a:pt x="16" y="13"/>
                      <a:pt x="18" y="15"/>
                      <a:pt x="19" y="16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8" y="17"/>
                      <a:pt x="18" y="17"/>
                      <a:pt x="17" y="18"/>
                    </a:cubicBezTo>
                    <a:cubicBezTo>
                      <a:pt x="13" y="22"/>
                      <a:pt x="12" y="28"/>
                      <a:pt x="11" y="33"/>
                    </a:cubicBezTo>
                    <a:cubicBezTo>
                      <a:pt x="9" y="38"/>
                      <a:pt x="7" y="41"/>
                      <a:pt x="2" y="40"/>
                    </a:cubicBezTo>
                    <a:cubicBezTo>
                      <a:pt x="1" y="40"/>
                      <a:pt x="1" y="40"/>
                      <a:pt x="0" y="40"/>
                    </a:cubicBezTo>
                    <a:cubicBezTo>
                      <a:pt x="3" y="49"/>
                      <a:pt x="19" y="58"/>
                      <a:pt x="26" y="57"/>
                    </a:cubicBezTo>
                    <a:cubicBezTo>
                      <a:pt x="22" y="39"/>
                      <a:pt x="36" y="18"/>
                      <a:pt x="49" y="13"/>
                    </a:cubicBezTo>
                    <a:cubicBezTo>
                      <a:pt x="48" y="14"/>
                      <a:pt x="47" y="14"/>
                      <a:pt x="47" y="15"/>
                    </a:cubicBezTo>
                    <a:cubicBezTo>
                      <a:pt x="41" y="22"/>
                      <a:pt x="36" y="30"/>
                      <a:pt x="34" y="39"/>
                    </a:cubicBezTo>
                    <a:cubicBezTo>
                      <a:pt x="30" y="50"/>
                      <a:pt x="33" y="62"/>
                      <a:pt x="45" y="68"/>
                    </a:cubicBezTo>
                    <a:cubicBezTo>
                      <a:pt x="49" y="70"/>
                      <a:pt x="52" y="71"/>
                      <a:pt x="57" y="70"/>
                    </a:cubicBezTo>
                    <a:cubicBezTo>
                      <a:pt x="50" y="56"/>
                      <a:pt x="56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5" y="25"/>
                      <a:pt x="64" y="29"/>
                      <a:pt x="63" y="34"/>
                    </a:cubicBezTo>
                    <a:cubicBezTo>
                      <a:pt x="61" y="42"/>
                      <a:pt x="61" y="50"/>
                      <a:pt x="62" y="58"/>
                    </a:cubicBezTo>
                    <a:cubicBezTo>
                      <a:pt x="62" y="64"/>
                      <a:pt x="64" y="69"/>
                      <a:pt x="68" y="73"/>
                    </a:cubicBezTo>
                    <a:cubicBezTo>
                      <a:pt x="70" y="76"/>
                      <a:pt x="73" y="77"/>
                      <a:pt x="75" y="79"/>
                    </a:cubicBezTo>
                    <a:cubicBezTo>
                      <a:pt x="76" y="79"/>
                      <a:pt x="76" y="79"/>
                      <a:pt x="76" y="79"/>
                    </a:cubicBezTo>
                    <a:cubicBezTo>
                      <a:pt x="78" y="78"/>
                      <a:pt x="79" y="78"/>
                      <a:pt x="80" y="77"/>
                    </a:cubicBezTo>
                    <a:cubicBezTo>
                      <a:pt x="87" y="72"/>
                      <a:pt x="90" y="65"/>
                      <a:pt x="90" y="57"/>
                    </a:cubicBezTo>
                    <a:cubicBezTo>
                      <a:pt x="91" y="51"/>
                      <a:pt x="90" y="44"/>
                      <a:pt x="89" y="37"/>
                    </a:cubicBezTo>
                    <a:cubicBezTo>
                      <a:pt x="89" y="31"/>
                      <a:pt x="87" y="26"/>
                      <a:pt x="86" y="21"/>
                    </a:cubicBezTo>
                    <a:cubicBezTo>
                      <a:pt x="86" y="20"/>
                      <a:pt x="86" y="20"/>
                      <a:pt x="86" y="19"/>
                    </a:cubicBezTo>
                    <a:cubicBezTo>
                      <a:pt x="92" y="26"/>
                      <a:pt x="96" y="34"/>
                      <a:pt x="97" y="43"/>
                    </a:cubicBezTo>
                    <a:cubicBezTo>
                      <a:pt x="99" y="53"/>
                      <a:pt x="98" y="61"/>
                      <a:pt x="96" y="70"/>
                    </a:cubicBezTo>
                    <a:cubicBezTo>
                      <a:pt x="99" y="72"/>
                      <a:pt x="106" y="69"/>
                      <a:pt x="110" y="66"/>
                    </a:cubicBezTo>
                    <a:cubicBezTo>
                      <a:pt x="119" y="60"/>
                      <a:pt x="121" y="50"/>
                      <a:pt x="119" y="39"/>
                    </a:cubicBezTo>
                    <a:cubicBezTo>
                      <a:pt x="116" y="30"/>
                      <a:pt x="111" y="22"/>
                      <a:pt x="105" y="15"/>
                    </a:cubicBezTo>
                    <a:cubicBezTo>
                      <a:pt x="104" y="14"/>
                      <a:pt x="104" y="14"/>
                      <a:pt x="104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20" y="23"/>
                      <a:pt x="129" y="37"/>
                      <a:pt x="127" y="57"/>
                    </a:cubicBezTo>
                    <a:cubicBezTo>
                      <a:pt x="134" y="57"/>
                      <a:pt x="149" y="48"/>
                      <a:pt x="152" y="40"/>
                    </a:cubicBezTo>
                    <a:cubicBezTo>
                      <a:pt x="150" y="40"/>
                      <a:pt x="148" y="40"/>
                      <a:pt x="146" y="39"/>
                    </a:cubicBezTo>
                    <a:cubicBezTo>
                      <a:pt x="141" y="38"/>
                      <a:pt x="141" y="34"/>
                      <a:pt x="140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" name="Freeform 175"/>
              <p:cNvSpPr>
                <a:spLocks/>
              </p:cNvSpPr>
              <p:nvPr/>
            </p:nvSpPr>
            <p:spPr bwMode="auto">
              <a:xfrm>
                <a:off x="3294063" y="-2840038"/>
                <a:ext cx="211138" cy="222250"/>
              </a:xfrm>
              <a:custGeom>
                <a:avLst/>
                <a:gdLst>
                  <a:gd name="T0" fmla="*/ 55 w 56"/>
                  <a:gd name="T1" fmla="*/ 13 h 59"/>
                  <a:gd name="T2" fmla="*/ 53 w 56"/>
                  <a:gd name="T3" fmla="*/ 4 h 59"/>
                  <a:gd name="T4" fmla="*/ 51 w 56"/>
                  <a:gd name="T5" fmla="*/ 0 h 59"/>
                  <a:gd name="T6" fmla="*/ 0 w 56"/>
                  <a:gd name="T7" fmla="*/ 36 h 59"/>
                  <a:gd name="T8" fmla="*/ 15 w 56"/>
                  <a:gd name="T9" fmla="*/ 40 h 59"/>
                  <a:gd name="T10" fmla="*/ 19 w 56"/>
                  <a:gd name="T11" fmla="*/ 40 h 59"/>
                  <a:gd name="T12" fmla="*/ 42 w 56"/>
                  <a:gd name="T13" fmla="*/ 24 h 59"/>
                  <a:gd name="T14" fmla="*/ 41 w 56"/>
                  <a:gd name="T15" fmla="*/ 31 h 59"/>
                  <a:gd name="T16" fmla="*/ 30 w 56"/>
                  <a:gd name="T17" fmla="*/ 40 h 59"/>
                  <a:gd name="T18" fmla="*/ 14 w 56"/>
                  <a:gd name="T19" fmla="*/ 50 h 59"/>
                  <a:gd name="T20" fmla="*/ 4 w 56"/>
                  <a:gd name="T21" fmla="*/ 59 h 59"/>
                  <a:gd name="T22" fmla="*/ 9 w 56"/>
                  <a:gd name="T23" fmla="*/ 58 h 59"/>
                  <a:gd name="T24" fmla="*/ 18 w 56"/>
                  <a:gd name="T25" fmla="*/ 56 h 59"/>
                  <a:gd name="T26" fmla="*/ 44 w 56"/>
                  <a:gd name="T27" fmla="*/ 44 h 59"/>
                  <a:gd name="T28" fmla="*/ 55 w 56"/>
                  <a:gd name="T29" fmla="*/ 23 h 59"/>
                  <a:gd name="T30" fmla="*/ 56 w 56"/>
                  <a:gd name="T31" fmla="*/ 21 h 59"/>
                  <a:gd name="T32" fmla="*/ 56 w 56"/>
                  <a:gd name="T33" fmla="*/ 14 h 59"/>
                  <a:gd name="T34" fmla="*/ 55 w 56"/>
                  <a:gd name="T35" fmla="*/ 1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" h="59">
                    <a:moveTo>
                      <a:pt x="55" y="13"/>
                    </a:moveTo>
                    <a:cubicBezTo>
                      <a:pt x="55" y="10"/>
                      <a:pt x="54" y="7"/>
                      <a:pt x="53" y="4"/>
                    </a:cubicBezTo>
                    <a:cubicBezTo>
                      <a:pt x="53" y="2"/>
                      <a:pt x="52" y="1"/>
                      <a:pt x="51" y="0"/>
                    </a:cubicBezTo>
                    <a:cubicBezTo>
                      <a:pt x="37" y="16"/>
                      <a:pt x="19" y="27"/>
                      <a:pt x="0" y="36"/>
                    </a:cubicBezTo>
                    <a:cubicBezTo>
                      <a:pt x="6" y="37"/>
                      <a:pt x="11" y="38"/>
                      <a:pt x="15" y="40"/>
                    </a:cubicBezTo>
                    <a:cubicBezTo>
                      <a:pt x="17" y="40"/>
                      <a:pt x="18" y="40"/>
                      <a:pt x="19" y="40"/>
                    </a:cubicBezTo>
                    <a:cubicBezTo>
                      <a:pt x="27" y="36"/>
                      <a:pt x="35" y="31"/>
                      <a:pt x="42" y="24"/>
                    </a:cubicBezTo>
                    <a:cubicBezTo>
                      <a:pt x="43" y="26"/>
                      <a:pt x="43" y="28"/>
                      <a:pt x="41" y="31"/>
                    </a:cubicBezTo>
                    <a:cubicBezTo>
                      <a:pt x="39" y="35"/>
                      <a:pt x="34" y="37"/>
                      <a:pt x="30" y="40"/>
                    </a:cubicBezTo>
                    <a:cubicBezTo>
                      <a:pt x="24" y="43"/>
                      <a:pt x="18" y="45"/>
                      <a:pt x="14" y="50"/>
                    </a:cubicBezTo>
                    <a:cubicBezTo>
                      <a:pt x="11" y="53"/>
                      <a:pt x="8" y="56"/>
                      <a:pt x="4" y="59"/>
                    </a:cubicBezTo>
                    <a:cubicBezTo>
                      <a:pt x="6" y="59"/>
                      <a:pt x="7" y="59"/>
                      <a:pt x="9" y="58"/>
                    </a:cubicBezTo>
                    <a:cubicBezTo>
                      <a:pt x="12" y="58"/>
                      <a:pt x="15" y="57"/>
                      <a:pt x="18" y="56"/>
                    </a:cubicBezTo>
                    <a:cubicBezTo>
                      <a:pt x="27" y="53"/>
                      <a:pt x="36" y="50"/>
                      <a:pt x="44" y="44"/>
                    </a:cubicBezTo>
                    <a:cubicBezTo>
                      <a:pt x="50" y="38"/>
                      <a:pt x="54" y="31"/>
                      <a:pt x="55" y="23"/>
                    </a:cubicBezTo>
                    <a:cubicBezTo>
                      <a:pt x="56" y="22"/>
                      <a:pt x="56" y="22"/>
                      <a:pt x="56" y="21"/>
                    </a:cubicBezTo>
                    <a:cubicBezTo>
                      <a:pt x="56" y="19"/>
                      <a:pt x="56" y="17"/>
                      <a:pt x="56" y="14"/>
                    </a:cubicBezTo>
                    <a:cubicBezTo>
                      <a:pt x="56" y="14"/>
                      <a:pt x="56" y="14"/>
                      <a:pt x="55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" name="Freeform 176"/>
              <p:cNvSpPr>
                <a:spLocks/>
              </p:cNvSpPr>
              <p:nvPr/>
            </p:nvSpPr>
            <p:spPr bwMode="auto">
              <a:xfrm>
                <a:off x="1922463" y="-2840038"/>
                <a:ext cx="219075" cy="222250"/>
              </a:xfrm>
              <a:custGeom>
                <a:avLst/>
                <a:gdLst>
                  <a:gd name="T0" fmla="*/ 17 w 58"/>
                  <a:gd name="T1" fmla="*/ 47 h 59"/>
                  <a:gd name="T2" fmla="*/ 45 w 58"/>
                  <a:gd name="T3" fmla="*/ 58 h 59"/>
                  <a:gd name="T4" fmla="*/ 53 w 58"/>
                  <a:gd name="T5" fmla="*/ 59 h 59"/>
                  <a:gd name="T6" fmla="*/ 39 w 58"/>
                  <a:gd name="T7" fmla="*/ 47 h 59"/>
                  <a:gd name="T8" fmla="*/ 36 w 58"/>
                  <a:gd name="T9" fmla="*/ 44 h 59"/>
                  <a:gd name="T10" fmla="*/ 25 w 58"/>
                  <a:gd name="T11" fmla="*/ 38 h 59"/>
                  <a:gd name="T12" fmla="*/ 15 w 58"/>
                  <a:gd name="T13" fmla="*/ 31 h 59"/>
                  <a:gd name="T14" fmla="*/ 15 w 58"/>
                  <a:gd name="T15" fmla="*/ 24 h 59"/>
                  <a:gd name="T16" fmla="*/ 37 w 58"/>
                  <a:gd name="T17" fmla="*/ 39 h 59"/>
                  <a:gd name="T18" fmla="*/ 42 w 58"/>
                  <a:gd name="T19" fmla="*/ 40 h 59"/>
                  <a:gd name="T20" fmla="*/ 45 w 58"/>
                  <a:gd name="T21" fmla="*/ 38 h 59"/>
                  <a:gd name="T22" fmla="*/ 58 w 58"/>
                  <a:gd name="T23" fmla="*/ 36 h 59"/>
                  <a:gd name="T24" fmla="*/ 30 w 58"/>
                  <a:gd name="T25" fmla="*/ 21 h 59"/>
                  <a:gd name="T26" fmla="*/ 5 w 58"/>
                  <a:gd name="T27" fmla="*/ 0 h 59"/>
                  <a:gd name="T28" fmla="*/ 4 w 58"/>
                  <a:gd name="T29" fmla="*/ 1 h 59"/>
                  <a:gd name="T30" fmla="*/ 1 w 58"/>
                  <a:gd name="T31" fmla="*/ 12 h 59"/>
                  <a:gd name="T32" fmla="*/ 0 w 58"/>
                  <a:gd name="T33" fmla="*/ 14 h 59"/>
                  <a:gd name="T34" fmla="*/ 0 w 58"/>
                  <a:gd name="T35" fmla="*/ 21 h 59"/>
                  <a:gd name="T36" fmla="*/ 2 w 58"/>
                  <a:gd name="T37" fmla="*/ 27 h 59"/>
                  <a:gd name="T38" fmla="*/ 17 w 58"/>
                  <a:gd name="T39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9">
                    <a:moveTo>
                      <a:pt x="17" y="47"/>
                    </a:moveTo>
                    <a:cubicBezTo>
                      <a:pt x="26" y="52"/>
                      <a:pt x="35" y="55"/>
                      <a:pt x="45" y="58"/>
                    </a:cubicBezTo>
                    <a:cubicBezTo>
                      <a:pt x="47" y="58"/>
                      <a:pt x="50" y="58"/>
                      <a:pt x="53" y="59"/>
                    </a:cubicBezTo>
                    <a:cubicBezTo>
                      <a:pt x="48" y="55"/>
                      <a:pt x="44" y="51"/>
                      <a:pt x="39" y="47"/>
                    </a:cubicBezTo>
                    <a:cubicBezTo>
                      <a:pt x="38" y="46"/>
                      <a:pt x="37" y="45"/>
                      <a:pt x="36" y="44"/>
                    </a:cubicBezTo>
                    <a:cubicBezTo>
                      <a:pt x="32" y="42"/>
                      <a:pt x="28" y="41"/>
                      <a:pt x="25" y="38"/>
                    </a:cubicBezTo>
                    <a:cubicBezTo>
                      <a:pt x="21" y="36"/>
                      <a:pt x="17" y="34"/>
                      <a:pt x="15" y="31"/>
                    </a:cubicBezTo>
                    <a:cubicBezTo>
                      <a:pt x="13" y="28"/>
                      <a:pt x="13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1"/>
                      <a:pt x="42" y="40"/>
                    </a:cubicBezTo>
                    <a:cubicBezTo>
                      <a:pt x="43" y="39"/>
                      <a:pt x="44" y="39"/>
                      <a:pt x="45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7" y="32"/>
                      <a:pt x="38" y="27"/>
                      <a:pt x="30" y="21"/>
                    </a:cubicBezTo>
                    <a:cubicBezTo>
                      <a:pt x="21" y="15"/>
                      <a:pt x="12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" name="Freeform 177"/>
              <p:cNvSpPr>
                <a:spLocks/>
              </p:cNvSpPr>
              <p:nvPr/>
            </p:nvSpPr>
            <p:spPr bwMode="auto">
              <a:xfrm>
                <a:off x="3290888" y="-2659063"/>
                <a:ext cx="214313" cy="139700"/>
              </a:xfrm>
              <a:custGeom>
                <a:avLst/>
                <a:gdLst>
                  <a:gd name="T0" fmla="*/ 7 w 57"/>
                  <a:gd name="T1" fmla="*/ 14 h 37"/>
                  <a:gd name="T2" fmla="*/ 5 w 57"/>
                  <a:gd name="T3" fmla="*/ 14 h 37"/>
                  <a:gd name="T4" fmla="*/ 5 w 57"/>
                  <a:gd name="T5" fmla="*/ 15 h 37"/>
                  <a:gd name="T6" fmla="*/ 14 w 57"/>
                  <a:gd name="T7" fmla="*/ 23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5 h 37"/>
                  <a:gd name="T16" fmla="*/ 20 w 57"/>
                  <a:gd name="T17" fmla="*/ 28 h 37"/>
                  <a:gd name="T18" fmla="*/ 11 w 57"/>
                  <a:gd name="T19" fmla="*/ 30 h 37"/>
                  <a:gd name="T20" fmla="*/ 9 w 57"/>
                  <a:gd name="T21" fmla="*/ 31 h 37"/>
                  <a:gd name="T22" fmla="*/ 0 w 57"/>
                  <a:gd name="T23" fmla="*/ 35 h 37"/>
                  <a:gd name="T24" fmla="*/ 11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1 h 37"/>
                  <a:gd name="T36" fmla="*/ 7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7" y="14"/>
                    </a:moveTo>
                    <a:cubicBezTo>
                      <a:pt x="6" y="14"/>
                      <a:pt x="6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8"/>
                      <a:pt x="11" y="20"/>
                      <a:pt x="14" y="23"/>
                    </a:cubicBezTo>
                    <a:cubicBezTo>
                      <a:pt x="15" y="23"/>
                      <a:pt x="15" y="23"/>
                      <a:pt x="16" y="23"/>
                    </a:cubicBezTo>
                    <a:cubicBezTo>
                      <a:pt x="20" y="23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4"/>
                      <a:pt x="35" y="25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0" y="30"/>
                      <a:pt x="10" y="30"/>
                      <a:pt x="9" y="31"/>
                    </a:cubicBezTo>
                    <a:cubicBezTo>
                      <a:pt x="6" y="32"/>
                      <a:pt x="3" y="33"/>
                      <a:pt x="0" y="35"/>
                    </a:cubicBezTo>
                    <a:cubicBezTo>
                      <a:pt x="4" y="36"/>
                      <a:pt x="8" y="36"/>
                      <a:pt x="11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6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1"/>
                    </a:cubicBezTo>
                    <a:cubicBezTo>
                      <a:pt x="23" y="12"/>
                      <a:pt x="15" y="14"/>
                      <a:pt x="7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" name="Freeform 178"/>
              <p:cNvSpPr>
                <a:spLocks/>
              </p:cNvSpPr>
              <p:nvPr/>
            </p:nvSpPr>
            <p:spPr bwMode="auto">
              <a:xfrm>
                <a:off x="1922463" y="-2659063"/>
                <a:ext cx="219075" cy="136525"/>
              </a:xfrm>
              <a:custGeom>
                <a:avLst/>
                <a:gdLst>
                  <a:gd name="T0" fmla="*/ 46 w 58"/>
                  <a:gd name="T1" fmla="*/ 36 h 36"/>
                  <a:gd name="T2" fmla="*/ 58 w 58"/>
                  <a:gd name="T3" fmla="*/ 35 h 36"/>
                  <a:gd name="T4" fmla="*/ 48 w 58"/>
                  <a:gd name="T5" fmla="*/ 30 h 36"/>
                  <a:gd name="T6" fmla="*/ 42 w 58"/>
                  <a:gd name="T7" fmla="*/ 27 h 36"/>
                  <a:gd name="T8" fmla="*/ 30 w 58"/>
                  <a:gd name="T9" fmla="*/ 26 h 36"/>
                  <a:gd name="T10" fmla="*/ 23 w 58"/>
                  <a:gd name="T11" fmla="*/ 24 h 36"/>
                  <a:gd name="T12" fmla="*/ 19 w 58"/>
                  <a:gd name="T13" fmla="*/ 17 h 36"/>
                  <a:gd name="T14" fmla="*/ 25 w 58"/>
                  <a:gd name="T15" fmla="*/ 19 h 36"/>
                  <a:gd name="T16" fmla="*/ 36 w 58"/>
                  <a:gd name="T17" fmla="*/ 21 h 36"/>
                  <a:gd name="T18" fmla="*/ 46 w 58"/>
                  <a:gd name="T19" fmla="*/ 20 h 36"/>
                  <a:gd name="T20" fmla="*/ 51 w 58"/>
                  <a:gd name="T21" fmla="*/ 16 h 36"/>
                  <a:gd name="T22" fmla="*/ 52 w 58"/>
                  <a:gd name="T23" fmla="*/ 14 h 36"/>
                  <a:gd name="T24" fmla="*/ 35 w 58"/>
                  <a:gd name="T25" fmla="*/ 12 h 36"/>
                  <a:gd name="T26" fmla="*/ 17 w 58"/>
                  <a:gd name="T27" fmla="*/ 7 h 36"/>
                  <a:gd name="T28" fmla="*/ 0 w 58"/>
                  <a:gd name="T29" fmla="*/ 0 h 36"/>
                  <a:gd name="T30" fmla="*/ 0 w 58"/>
                  <a:gd name="T31" fmla="*/ 12 h 36"/>
                  <a:gd name="T32" fmla="*/ 2 w 58"/>
                  <a:gd name="T33" fmla="*/ 16 h 36"/>
                  <a:gd name="T34" fmla="*/ 23 w 58"/>
                  <a:gd name="T35" fmla="*/ 34 h 36"/>
                  <a:gd name="T36" fmla="*/ 46 w 58"/>
                  <a:gd name="T3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6">
                    <a:moveTo>
                      <a:pt x="46" y="36"/>
                    </a:moveTo>
                    <a:cubicBezTo>
                      <a:pt x="50" y="36"/>
                      <a:pt x="54" y="35"/>
                      <a:pt x="58" y="35"/>
                    </a:cubicBezTo>
                    <a:cubicBezTo>
                      <a:pt x="54" y="33"/>
                      <a:pt x="51" y="32"/>
                      <a:pt x="48" y="30"/>
                    </a:cubicBezTo>
                    <a:cubicBezTo>
                      <a:pt x="46" y="29"/>
                      <a:pt x="44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8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7" y="18"/>
                      <a:pt x="49" y="17"/>
                      <a:pt x="51" y="16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46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7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2" y="32"/>
                      <a:pt x="23" y="34"/>
                    </a:cubicBezTo>
                    <a:cubicBezTo>
                      <a:pt x="30" y="35"/>
                      <a:pt x="38" y="35"/>
                      <a:pt x="46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" name="Freeform 179"/>
              <p:cNvSpPr>
                <a:spLocks/>
              </p:cNvSpPr>
              <p:nvPr/>
            </p:nvSpPr>
            <p:spPr bwMode="auto">
              <a:xfrm>
                <a:off x="3019425" y="-2865438"/>
                <a:ext cx="319088" cy="557212"/>
              </a:xfrm>
              <a:custGeom>
                <a:avLst/>
                <a:gdLst>
                  <a:gd name="T0" fmla="*/ 17 w 85"/>
                  <a:gd name="T1" fmla="*/ 143 h 148"/>
                  <a:gd name="T2" fmla="*/ 20 w 85"/>
                  <a:gd name="T3" fmla="*/ 134 h 148"/>
                  <a:gd name="T4" fmla="*/ 23 w 85"/>
                  <a:gd name="T5" fmla="*/ 133 h 148"/>
                  <a:gd name="T6" fmla="*/ 29 w 85"/>
                  <a:gd name="T7" fmla="*/ 134 h 148"/>
                  <a:gd name="T8" fmla="*/ 37 w 85"/>
                  <a:gd name="T9" fmla="*/ 136 h 148"/>
                  <a:gd name="T10" fmla="*/ 38 w 85"/>
                  <a:gd name="T11" fmla="*/ 121 h 148"/>
                  <a:gd name="T12" fmla="*/ 56 w 85"/>
                  <a:gd name="T13" fmla="*/ 123 h 148"/>
                  <a:gd name="T14" fmla="*/ 51 w 85"/>
                  <a:gd name="T15" fmla="*/ 106 h 148"/>
                  <a:gd name="T16" fmla="*/ 71 w 85"/>
                  <a:gd name="T17" fmla="*/ 103 h 148"/>
                  <a:gd name="T18" fmla="*/ 71 w 85"/>
                  <a:gd name="T19" fmla="*/ 102 h 148"/>
                  <a:gd name="T20" fmla="*/ 59 w 85"/>
                  <a:gd name="T21" fmla="*/ 88 h 148"/>
                  <a:gd name="T22" fmla="*/ 65 w 85"/>
                  <a:gd name="T23" fmla="*/ 86 h 148"/>
                  <a:gd name="T24" fmla="*/ 80 w 85"/>
                  <a:gd name="T25" fmla="*/ 80 h 148"/>
                  <a:gd name="T26" fmla="*/ 80 w 85"/>
                  <a:gd name="T27" fmla="*/ 77 h 148"/>
                  <a:gd name="T28" fmla="*/ 68 w 85"/>
                  <a:gd name="T29" fmla="*/ 70 h 148"/>
                  <a:gd name="T30" fmla="*/ 62 w 85"/>
                  <a:gd name="T31" fmla="*/ 67 h 148"/>
                  <a:gd name="T32" fmla="*/ 63 w 85"/>
                  <a:gd name="T33" fmla="*/ 67 h 148"/>
                  <a:gd name="T34" fmla="*/ 83 w 85"/>
                  <a:gd name="T35" fmla="*/ 53 h 148"/>
                  <a:gd name="T36" fmla="*/ 85 w 85"/>
                  <a:gd name="T37" fmla="*/ 50 h 148"/>
                  <a:gd name="T38" fmla="*/ 85 w 85"/>
                  <a:gd name="T39" fmla="*/ 49 h 148"/>
                  <a:gd name="T40" fmla="*/ 59 w 85"/>
                  <a:gd name="T41" fmla="*/ 46 h 148"/>
                  <a:gd name="T42" fmla="*/ 71 w 85"/>
                  <a:gd name="T43" fmla="*/ 24 h 148"/>
                  <a:gd name="T44" fmla="*/ 70 w 85"/>
                  <a:gd name="T45" fmla="*/ 0 h 148"/>
                  <a:gd name="T46" fmla="*/ 58 w 85"/>
                  <a:gd name="T47" fmla="*/ 17 h 148"/>
                  <a:gd name="T48" fmla="*/ 51 w 85"/>
                  <a:gd name="T49" fmla="*/ 25 h 148"/>
                  <a:gd name="T50" fmla="*/ 50 w 85"/>
                  <a:gd name="T51" fmla="*/ 27 h 148"/>
                  <a:gd name="T52" fmla="*/ 45 w 85"/>
                  <a:gd name="T53" fmla="*/ 50 h 148"/>
                  <a:gd name="T54" fmla="*/ 47 w 85"/>
                  <a:gd name="T55" fmla="*/ 53 h 148"/>
                  <a:gd name="T56" fmla="*/ 58 w 85"/>
                  <a:gd name="T57" fmla="*/ 59 h 148"/>
                  <a:gd name="T58" fmla="*/ 59 w 85"/>
                  <a:gd name="T59" fmla="*/ 62 h 148"/>
                  <a:gd name="T60" fmla="*/ 50 w 85"/>
                  <a:gd name="T61" fmla="*/ 70 h 148"/>
                  <a:gd name="T62" fmla="*/ 50 w 85"/>
                  <a:gd name="T63" fmla="*/ 76 h 148"/>
                  <a:gd name="T64" fmla="*/ 59 w 85"/>
                  <a:gd name="T65" fmla="*/ 86 h 148"/>
                  <a:gd name="T66" fmla="*/ 43 w 85"/>
                  <a:gd name="T67" fmla="*/ 94 h 148"/>
                  <a:gd name="T68" fmla="*/ 44 w 85"/>
                  <a:gd name="T69" fmla="*/ 97 h 148"/>
                  <a:gd name="T70" fmla="*/ 47 w 85"/>
                  <a:gd name="T71" fmla="*/ 106 h 148"/>
                  <a:gd name="T72" fmla="*/ 43 w 85"/>
                  <a:gd name="T73" fmla="*/ 112 h 148"/>
                  <a:gd name="T74" fmla="*/ 31 w 85"/>
                  <a:gd name="T75" fmla="*/ 112 h 148"/>
                  <a:gd name="T76" fmla="*/ 29 w 85"/>
                  <a:gd name="T77" fmla="*/ 130 h 148"/>
                  <a:gd name="T78" fmla="*/ 12 w 85"/>
                  <a:gd name="T79" fmla="*/ 126 h 148"/>
                  <a:gd name="T80" fmla="*/ 6 w 85"/>
                  <a:gd name="T81" fmla="*/ 139 h 148"/>
                  <a:gd name="T82" fmla="*/ 0 w 85"/>
                  <a:gd name="T83" fmla="*/ 134 h 148"/>
                  <a:gd name="T84" fmla="*/ 0 w 85"/>
                  <a:gd name="T85" fmla="*/ 148 h 148"/>
                  <a:gd name="T86" fmla="*/ 1 w 85"/>
                  <a:gd name="T87" fmla="*/ 147 h 148"/>
                  <a:gd name="T88" fmla="*/ 3 w 85"/>
                  <a:gd name="T89" fmla="*/ 142 h 148"/>
                  <a:gd name="T90" fmla="*/ 13 w 85"/>
                  <a:gd name="T91" fmla="*/ 145 h 148"/>
                  <a:gd name="T92" fmla="*/ 17 w 85"/>
                  <a:gd name="T93" fmla="*/ 14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8">
                    <a:moveTo>
                      <a:pt x="17" y="143"/>
                    </a:moveTo>
                    <a:cubicBezTo>
                      <a:pt x="18" y="140"/>
                      <a:pt x="19" y="137"/>
                      <a:pt x="20" y="134"/>
                    </a:cubicBezTo>
                    <a:cubicBezTo>
                      <a:pt x="21" y="133"/>
                      <a:pt x="21" y="132"/>
                      <a:pt x="23" y="133"/>
                    </a:cubicBezTo>
                    <a:cubicBezTo>
                      <a:pt x="25" y="133"/>
                      <a:pt x="27" y="134"/>
                      <a:pt x="29" y="134"/>
                    </a:cubicBezTo>
                    <a:cubicBezTo>
                      <a:pt x="31" y="135"/>
                      <a:pt x="34" y="135"/>
                      <a:pt x="37" y="136"/>
                    </a:cubicBezTo>
                    <a:cubicBezTo>
                      <a:pt x="37" y="131"/>
                      <a:pt x="37" y="126"/>
                      <a:pt x="38" y="121"/>
                    </a:cubicBezTo>
                    <a:cubicBezTo>
                      <a:pt x="44" y="122"/>
                      <a:pt x="49" y="122"/>
                      <a:pt x="56" y="123"/>
                    </a:cubicBezTo>
                    <a:cubicBezTo>
                      <a:pt x="54" y="117"/>
                      <a:pt x="53" y="111"/>
                      <a:pt x="51" y="106"/>
                    </a:cubicBezTo>
                    <a:cubicBezTo>
                      <a:pt x="58" y="105"/>
                      <a:pt x="64" y="104"/>
                      <a:pt x="71" y="103"/>
                    </a:cubicBezTo>
                    <a:cubicBezTo>
                      <a:pt x="71" y="103"/>
                      <a:pt x="71" y="103"/>
                      <a:pt x="71" y="102"/>
                    </a:cubicBezTo>
                    <a:cubicBezTo>
                      <a:pt x="67" y="98"/>
                      <a:pt x="63" y="93"/>
                      <a:pt x="59" y="88"/>
                    </a:cubicBezTo>
                    <a:cubicBezTo>
                      <a:pt x="61" y="87"/>
                      <a:pt x="63" y="86"/>
                      <a:pt x="65" y="86"/>
                    </a:cubicBezTo>
                    <a:cubicBezTo>
                      <a:pt x="70" y="84"/>
                      <a:pt x="75" y="82"/>
                      <a:pt x="80" y="80"/>
                    </a:cubicBezTo>
                    <a:cubicBezTo>
                      <a:pt x="82" y="79"/>
                      <a:pt x="82" y="78"/>
                      <a:pt x="80" y="77"/>
                    </a:cubicBezTo>
                    <a:cubicBezTo>
                      <a:pt x="76" y="75"/>
                      <a:pt x="72" y="73"/>
                      <a:pt x="68" y="70"/>
                    </a:cubicBezTo>
                    <a:cubicBezTo>
                      <a:pt x="66" y="69"/>
                      <a:pt x="64" y="68"/>
                      <a:pt x="62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70" y="63"/>
                      <a:pt x="77" y="58"/>
                      <a:pt x="83" y="53"/>
                    </a:cubicBezTo>
                    <a:cubicBezTo>
                      <a:pt x="84" y="52"/>
                      <a:pt x="85" y="51"/>
                      <a:pt x="85" y="50"/>
                    </a:cubicBezTo>
                    <a:cubicBezTo>
                      <a:pt x="85" y="50"/>
                      <a:pt x="85" y="50"/>
                      <a:pt x="85" y="49"/>
                    </a:cubicBezTo>
                    <a:cubicBezTo>
                      <a:pt x="76" y="48"/>
                      <a:pt x="68" y="47"/>
                      <a:pt x="59" y="46"/>
                    </a:cubicBezTo>
                    <a:cubicBezTo>
                      <a:pt x="67" y="37"/>
                      <a:pt x="67" y="37"/>
                      <a:pt x="71" y="24"/>
                    </a:cubicBezTo>
                    <a:cubicBezTo>
                      <a:pt x="73" y="18"/>
                      <a:pt x="72" y="3"/>
                      <a:pt x="70" y="0"/>
                    </a:cubicBezTo>
                    <a:cubicBezTo>
                      <a:pt x="66" y="5"/>
                      <a:pt x="62" y="11"/>
                      <a:pt x="58" y="17"/>
                    </a:cubicBezTo>
                    <a:cubicBezTo>
                      <a:pt x="56" y="19"/>
                      <a:pt x="53" y="22"/>
                      <a:pt x="51" y="25"/>
                    </a:cubicBezTo>
                    <a:cubicBezTo>
                      <a:pt x="50" y="25"/>
                      <a:pt x="50" y="26"/>
                      <a:pt x="50" y="27"/>
                    </a:cubicBezTo>
                    <a:cubicBezTo>
                      <a:pt x="50" y="35"/>
                      <a:pt x="48" y="42"/>
                      <a:pt x="45" y="50"/>
                    </a:cubicBezTo>
                    <a:cubicBezTo>
                      <a:pt x="45" y="51"/>
                      <a:pt x="45" y="52"/>
                      <a:pt x="47" y="53"/>
                    </a:cubicBezTo>
                    <a:cubicBezTo>
                      <a:pt x="51" y="54"/>
                      <a:pt x="55" y="57"/>
                      <a:pt x="58" y="59"/>
                    </a:cubicBezTo>
                    <a:cubicBezTo>
                      <a:pt x="60" y="60"/>
                      <a:pt x="60" y="61"/>
                      <a:pt x="59" y="62"/>
                    </a:cubicBezTo>
                    <a:cubicBezTo>
                      <a:pt x="56" y="64"/>
                      <a:pt x="53" y="67"/>
                      <a:pt x="50" y="70"/>
                    </a:cubicBezTo>
                    <a:cubicBezTo>
                      <a:pt x="47" y="73"/>
                      <a:pt x="47" y="72"/>
                      <a:pt x="50" y="76"/>
                    </a:cubicBezTo>
                    <a:cubicBezTo>
                      <a:pt x="53" y="79"/>
                      <a:pt x="56" y="83"/>
                      <a:pt x="59" y="86"/>
                    </a:cubicBezTo>
                    <a:cubicBezTo>
                      <a:pt x="53" y="89"/>
                      <a:pt x="48" y="92"/>
                      <a:pt x="43" y="94"/>
                    </a:cubicBezTo>
                    <a:cubicBezTo>
                      <a:pt x="43" y="95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6"/>
                    </a:cubicBezTo>
                    <a:cubicBezTo>
                      <a:pt x="49" y="111"/>
                      <a:pt x="49" y="111"/>
                      <a:pt x="43" y="112"/>
                    </a:cubicBezTo>
                    <a:cubicBezTo>
                      <a:pt x="39" y="112"/>
                      <a:pt x="35" y="112"/>
                      <a:pt x="31" y="112"/>
                    </a:cubicBezTo>
                    <a:cubicBezTo>
                      <a:pt x="30" y="119"/>
                      <a:pt x="30" y="124"/>
                      <a:pt x="29" y="130"/>
                    </a:cubicBezTo>
                    <a:cubicBezTo>
                      <a:pt x="23" y="129"/>
                      <a:pt x="18" y="127"/>
                      <a:pt x="12" y="126"/>
                    </a:cubicBezTo>
                    <a:cubicBezTo>
                      <a:pt x="10" y="130"/>
                      <a:pt x="8" y="134"/>
                      <a:pt x="6" y="139"/>
                    </a:cubicBezTo>
                    <a:cubicBezTo>
                      <a:pt x="4" y="137"/>
                      <a:pt x="2" y="135"/>
                      <a:pt x="0" y="134"/>
                    </a:cubicBezTo>
                    <a:cubicBezTo>
                      <a:pt x="0" y="139"/>
                      <a:pt x="0" y="143"/>
                      <a:pt x="0" y="148"/>
                    </a:cubicBezTo>
                    <a:cubicBezTo>
                      <a:pt x="0" y="148"/>
                      <a:pt x="0" y="147"/>
                      <a:pt x="1" y="147"/>
                    </a:cubicBezTo>
                    <a:cubicBezTo>
                      <a:pt x="1" y="145"/>
                      <a:pt x="2" y="143"/>
                      <a:pt x="3" y="142"/>
                    </a:cubicBezTo>
                    <a:cubicBezTo>
                      <a:pt x="7" y="143"/>
                      <a:pt x="10" y="144"/>
                      <a:pt x="13" y="145"/>
                    </a:cubicBezTo>
                    <a:cubicBezTo>
                      <a:pt x="15" y="146"/>
                      <a:pt x="16" y="145"/>
                      <a:pt x="17" y="14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" name="Freeform 180"/>
              <p:cNvSpPr>
                <a:spLocks/>
              </p:cNvSpPr>
              <p:nvPr/>
            </p:nvSpPr>
            <p:spPr bwMode="auto">
              <a:xfrm>
                <a:off x="2087563" y="-2865438"/>
                <a:ext cx="320675" cy="557212"/>
              </a:xfrm>
              <a:custGeom>
                <a:avLst/>
                <a:gdLst>
                  <a:gd name="T0" fmla="*/ 74 w 85"/>
                  <a:gd name="T1" fmla="*/ 127 h 148"/>
                  <a:gd name="T2" fmla="*/ 57 w 85"/>
                  <a:gd name="T3" fmla="*/ 131 h 148"/>
                  <a:gd name="T4" fmla="*/ 55 w 85"/>
                  <a:gd name="T5" fmla="*/ 114 h 148"/>
                  <a:gd name="T6" fmla="*/ 51 w 85"/>
                  <a:gd name="T7" fmla="*/ 113 h 148"/>
                  <a:gd name="T8" fmla="*/ 40 w 85"/>
                  <a:gd name="T9" fmla="*/ 113 h 148"/>
                  <a:gd name="T10" fmla="*/ 38 w 85"/>
                  <a:gd name="T11" fmla="*/ 109 h 148"/>
                  <a:gd name="T12" fmla="*/ 41 w 85"/>
                  <a:gd name="T13" fmla="*/ 100 h 148"/>
                  <a:gd name="T14" fmla="*/ 43 w 85"/>
                  <a:gd name="T15" fmla="*/ 95 h 148"/>
                  <a:gd name="T16" fmla="*/ 27 w 85"/>
                  <a:gd name="T17" fmla="*/ 87 h 148"/>
                  <a:gd name="T18" fmla="*/ 37 w 85"/>
                  <a:gd name="T19" fmla="*/ 76 h 148"/>
                  <a:gd name="T20" fmla="*/ 37 w 85"/>
                  <a:gd name="T21" fmla="*/ 71 h 148"/>
                  <a:gd name="T22" fmla="*/ 27 w 85"/>
                  <a:gd name="T23" fmla="*/ 63 h 148"/>
                  <a:gd name="T24" fmla="*/ 27 w 85"/>
                  <a:gd name="T25" fmla="*/ 60 h 148"/>
                  <a:gd name="T26" fmla="*/ 39 w 85"/>
                  <a:gd name="T27" fmla="*/ 54 h 148"/>
                  <a:gd name="T28" fmla="*/ 41 w 85"/>
                  <a:gd name="T29" fmla="*/ 50 h 148"/>
                  <a:gd name="T30" fmla="*/ 36 w 85"/>
                  <a:gd name="T31" fmla="*/ 32 h 148"/>
                  <a:gd name="T32" fmla="*/ 33 w 85"/>
                  <a:gd name="T33" fmla="*/ 23 h 148"/>
                  <a:gd name="T34" fmla="*/ 31 w 85"/>
                  <a:gd name="T35" fmla="*/ 21 h 148"/>
                  <a:gd name="T36" fmla="*/ 17 w 85"/>
                  <a:gd name="T37" fmla="*/ 0 h 148"/>
                  <a:gd name="T38" fmla="*/ 14 w 85"/>
                  <a:gd name="T39" fmla="*/ 16 h 148"/>
                  <a:gd name="T40" fmla="*/ 28 w 85"/>
                  <a:gd name="T41" fmla="*/ 47 h 148"/>
                  <a:gd name="T42" fmla="*/ 1 w 85"/>
                  <a:gd name="T43" fmla="*/ 50 h 148"/>
                  <a:gd name="T44" fmla="*/ 0 w 85"/>
                  <a:gd name="T45" fmla="*/ 51 h 148"/>
                  <a:gd name="T46" fmla="*/ 24 w 85"/>
                  <a:gd name="T47" fmla="*/ 68 h 148"/>
                  <a:gd name="T48" fmla="*/ 22 w 85"/>
                  <a:gd name="T49" fmla="*/ 69 h 148"/>
                  <a:gd name="T50" fmla="*/ 6 w 85"/>
                  <a:gd name="T51" fmla="*/ 78 h 148"/>
                  <a:gd name="T52" fmla="*/ 6 w 85"/>
                  <a:gd name="T53" fmla="*/ 81 h 148"/>
                  <a:gd name="T54" fmla="*/ 21 w 85"/>
                  <a:gd name="T55" fmla="*/ 87 h 148"/>
                  <a:gd name="T56" fmla="*/ 27 w 85"/>
                  <a:gd name="T57" fmla="*/ 89 h 148"/>
                  <a:gd name="T58" fmla="*/ 15 w 85"/>
                  <a:gd name="T59" fmla="*/ 104 h 148"/>
                  <a:gd name="T60" fmla="*/ 35 w 85"/>
                  <a:gd name="T61" fmla="*/ 107 h 148"/>
                  <a:gd name="T62" fmla="*/ 30 w 85"/>
                  <a:gd name="T63" fmla="*/ 124 h 148"/>
                  <a:gd name="T64" fmla="*/ 48 w 85"/>
                  <a:gd name="T65" fmla="*/ 122 h 148"/>
                  <a:gd name="T66" fmla="*/ 49 w 85"/>
                  <a:gd name="T67" fmla="*/ 137 h 148"/>
                  <a:gd name="T68" fmla="*/ 61 w 85"/>
                  <a:gd name="T69" fmla="*/ 134 h 148"/>
                  <a:gd name="T70" fmla="*/ 66 w 85"/>
                  <a:gd name="T71" fmla="*/ 136 h 148"/>
                  <a:gd name="T72" fmla="*/ 69 w 85"/>
                  <a:gd name="T73" fmla="*/ 144 h 148"/>
                  <a:gd name="T74" fmla="*/ 73 w 85"/>
                  <a:gd name="T75" fmla="*/ 146 h 148"/>
                  <a:gd name="T76" fmla="*/ 83 w 85"/>
                  <a:gd name="T77" fmla="*/ 143 h 148"/>
                  <a:gd name="T78" fmla="*/ 85 w 85"/>
                  <a:gd name="T79" fmla="*/ 148 h 148"/>
                  <a:gd name="T80" fmla="*/ 85 w 85"/>
                  <a:gd name="T81" fmla="*/ 145 h 148"/>
                  <a:gd name="T82" fmla="*/ 85 w 85"/>
                  <a:gd name="T83" fmla="*/ 135 h 148"/>
                  <a:gd name="T84" fmla="*/ 79 w 85"/>
                  <a:gd name="T85" fmla="*/ 140 h 148"/>
                  <a:gd name="T86" fmla="*/ 74 w 85"/>
                  <a:gd name="T87" fmla="*/ 12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5" h="148">
                    <a:moveTo>
                      <a:pt x="74" y="127"/>
                    </a:moveTo>
                    <a:cubicBezTo>
                      <a:pt x="68" y="128"/>
                      <a:pt x="63" y="130"/>
                      <a:pt x="57" y="131"/>
                    </a:cubicBezTo>
                    <a:cubicBezTo>
                      <a:pt x="56" y="125"/>
                      <a:pt x="56" y="119"/>
                      <a:pt x="55" y="114"/>
                    </a:cubicBezTo>
                    <a:cubicBezTo>
                      <a:pt x="54" y="113"/>
                      <a:pt x="53" y="113"/>
                      <a:pt x="51" y="113"/>
                    </a:cubicBezTo>
                    <a:cubicBezTo>
                      <a:pt x="48" y="113"/>
                      <a:pt x="44" y="113"/>
                      <a:pt x="40" y="113"/>
                    </a:cubicBezTo>
                    <a:cubicBezTo>
                      <a:pt x="38" y="112"/>
                      <a:pt x="37" y="112"/>
                      <a:pt x="38" y="109"/>
                    </a:cubicBezTo>
                    <a:cubicBezTo>
                      <a:pt x="39" y="106"/>
                      <a:pt x="40" y="103"/>
                      <a:pt x="41" y="100"/>
                    </a:cubicBezTo>
                    <a:cubicBezTo>
                      <a:pt x="42" y="98"/>
                      <a:pt x="42" y="97"/>
                      <a:pt x="43" y="95"/>
                    </a:cubicBezTo>
                    <a:cubicBezTo>
                      <a:pt x="38" y="93"/>
                      <a:pt x="33" y="90"/>
                      <a:pt x="27" y="87"/>
                    </a:cubicBezTo>
                    <a:cubicBezTo>
                      <a:pt x="30" y="83"/>
                      <a:pt x="34" y="80"/>
                      <a:pt x="37" y="76"/>
                    </a:cubicBezTo>
                    <a:cubicBezTo>
                      <a:pt x="39" y="74"/>
                      <a:pt x="39" y="74"/>
                      <a:pt x="37" y="71"/>
                    </a:cubicBezTo>
                    <a:cubicBezTo>
                      <a:pt x="33" y="69"/>
                      <a:pt x="30" y="66"/>
                      <a:pt x="27" y="63"/>
                    </a:cubicBezTo>
                    <a:cubicBezTo>
                      <a:pt x="26" y="62"/>
                      <a:pt x="26" y="61"/>
                      <a:pt x="27" y="60"/>
                    </a:cubicBezTo>
                    <a:cubicBezTo>
                      <a:pt x="31" y="58"/>
                      <a:pt x="35" y="55"/>
                      <a:pt x="39" y="54"/>
                    </a:cubicBezTo>
                    <a:cubicBezTo>
                      <a:pt x="41" y="53"/>
                      <a:pt x="41" y="52"/>
                      <a:pt x="41" y="50"/>
                    </a:cubicBezTo>
                    <a:cubicBezTo>
                      <a:pt x="38" y="44"/>
                      <a:pt x="37" y="38"/>
                      <a:pt x="36" y="32"/>
                    </a:cubicBezTo>
                    <a:cubicBezTo>
                      <a:pt x="36" y="28"/>
                      <a:pt x="35" y="25"/>
                      <a:pt x="33" y="23"/>
                    </a:cubicBezTo>
                    <a:cubicBezTo>
                      <a:pt x="32" y="22"/>
                      <a:pt x="31" y="22"/>
                      <a:pt x="31" y="21"/>
                    </a:cubicBezTo>
                    <a:cubicBezTo>
                      <a:pt x="25" y="15"/>
                      <a:pt x="20" y="8"/>
                      <a:pt x="17" y="0"/>
                    </a:cubicBezTo>
                    <a:cubicBezTo>
                      <a:pt x="14" y="5"/>
                      <a:pt x="14" y="11"/>
                      <a:pt x="14" y="16"/>
                    </a:cubicBezTo>
                    <a:cubicBezTo>
                      <a:pt x="14" y="28"/>
                      <a:pt x="18" y="39"/>
                      <a:pt x="28" y="47"/>
                    </a:cubicBezTo>
                    <a:cubicBezTo>
                      <a:pt x="18" y="48"/>
                      <a:pt x="9" y="49"/>
                      <a:pt x="1" y="50"/>
                    </a:cubicBezTo>
                    <a:cubicBezTo>
                      <a:pt x="1" y="51"/>
                      <a:pt x="1" y="51"/>
                      <a:pt x="0" y="51"/>
                    </a:cubicBezTo>
                    <a:cubicBezTo>
                      <a:pt x="7" y="59"/>
                      <a:pt x="15" y="63"/>
                      <a:pt x="24" y="68"/>
                    </a:cubicBezTo>
                    <a:cubicBezTo>
                      <a:pt x="23" y="69"/>
                      <a:pt x="22" y="69"/>
                      <a:pt x="22" y="69"/>
                    </a:cubicBezTo>
                    <a:cubicBezTo>
                      <a:pt x="17" y="72"/>
                      <a:pt x="11" y="75"/>
                      <a:pt x="6" y="78"/>
                    </a:cubicBezTo>
                    <a:cubicBezTo>
                      <a:pt x="4" y="79"/>
                      <a:pt x="4" y="80"/>
                      <a:pt x="6" y="81"/>
                    </a:cubicBezTo>
                    <a:cubicBezTo>
                      <a:pt x="11" y="83"/>
                      <a:pt x="16" y="85"/>
                      <a:pt x="21" y="87"/>
                    </a:cubicBezTo>
                    <a:cubicBezTo>
                      <a:pt x="23" y="87"/>
                      <a:pt x="25" y="88"/>
                      <a:pt x="27" y="89"/>
                    </a:cubicBezTo>
                    <a:cubicBezTo>
                      <a:pt x="22" y="94"/>
                      <a:pt x="18" y="98"/>
                      <a:pt x="15" y="104"/>
                    </a:cubicBezTo>
                    <a:cubicBezTo>
                      <a:pt x="22" y="105"/>
                      <a:pt x="28" y="106"/>
                      <a:pt x="35" y="107"/>
                    </a:cubicBezTo>
                    <a:cubicBezTo>
                      <a:pt x="33" y="113"/>
                      <a:pt x="32" y="118"/>
                      <a:pt x="30" y="124"/>
                    </a:cubicBezTo>
                    <a:cubicBezTo>
                      <a:pt x="37" y="123"/>
                      <a:pt x="43" y="123"/>
                      <a:pt x="48" y="122"/>
                    </a:cubicBezTo>
                    <a:cubicBezTo>
                      <a:pt x="49" y="127"/>
                      <a:pt x="49" y="132"/>
                      <a:pt x="49" y="137"/>
                    </a:cubicBezTo>
                    <a:cubicBezTo>
                      <a:pt x="54" y="136"/>
                      <a:pt x="57" y="135"/>
                      <a:pt x="61" y="134"/>
                    </a:cubicBezTo>
                    <a:cubicBezTo>
                      <a:pt x="64" y="133"/>
                      <a:pt x="65" y="133"/>
                      <a:pt x="66" y="136"/>
                    </a:cubicBezTo>
                    <a:cubicBezTo>
                      <a:pt x="67" y="139"/>
                      <a:pt x="68" y="141"/>
                      <a:pt x="69" y="144"/>
                    </a:cubicBezTo>
                    <a:cubicBezTo>
                      <a:pt x="70" y="146"/>
                      <a:pt x="71" y="147"/>
                      <a:pt x="73" y="146"/>
                    </a:cubicBezTo>
                    <a:cubicBezTo>
                      <a:pt x="76" y="145"/>
                      <a:pt x="79" y="144"/>
                      <a:pt x="83" y="143"/>
                    </a:cubicBezTo>
                    <a:cubicBezTo>
                      <a:pt x="83" y="144"/>
                      <a:pt x="84" y="146"/>
                      <a:pt x="85" y="148"/>
                    </a:cubicBezTo>
                    <a:cubicBezTo>
                      <a:pt x="85" y="147"/>
                      <a:pt x="85" y="146"/>
                      <a:pt x="85" y="145"/>
                    </a:cubicBezTo>
                    <a:cubicBezTo>
                      <a:pt x="85" y="142"/>
                      <a:pt x="85" y="139"/>
                      <a:pt x="85" y="135"/>
                    </a:cubicBezTo>
                    <a:cubicBezTo>
                      <a:pt x="84" y="137"/>
                      <a:pt x="82" y="138"/>
                      <a:pt x="79" y="140"/>
                    </a:cubicBezTo>
                    <a:cubicBezTo>
                      <a:pt x="78" y="135"/>
                      <a:pt x="75" y="131"/>
                      <a:pt x="74" y="12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" name="Freeform 181"/>
              <p:cNvSpPr>
                <a:spLocks/>
              </p:cNvSpPr>
              <p:nvPr/>
            </p:nvSpPr>
            <p:spPr bwMode="auto">
              <a:xfrm>
                <a:off x="2212975" y="-2774950"/>
                <a:ext cx="195263" cy="406400"/>
              </a:xfrm>
              <a:custGeom>
                <a:avLst/>
                <a:gdLst>
                  <a:gd name="T0" fmla="*/ 40 w 52"/>
                  <a:gd name="T1" fmla="*/ 60 h 108"/>
                  <a:gd name="T2" fmla="*/ 44 w 52"/>
                  <a:gd name="T3" fmla="*/ 46 h 108"/>
                  <a:gd name="T4" fmla="*/ 42 w 52"/>
                  <a:gd name="T5" fmla="*/ 34 h 108"/>
                  <a:gd name="T6" fmla="*/ 37 w 52"/>
                  <a:gd name="T7" fmla="*/ 31 h 108"/>
                  <a:gd name="T8" fmla="*/ 10 w 52"/>
                  <a:gd name="T9" fmla="*/ 2 h 108"/>
                  <a:gd name="T10" fmla="*/ 9 w 52"/>
                  <a:gd name="T11" fmla="*/ 0 h 108"/>
                  <a:gd name="T12" fmla="*/ 8 w 52"/>
                  <a:gd name="T13" fmla="*/ 1 h 108"/>
                  <a:gd name="T14" fmla="*/ 15 w 52"/>
                  <a:gd name="T15" fmla="*/ 30 h 108"/>
                  <a:gd name="T16" fmla="*/ 0 w 52"/>
                  <a:gd name="T17" fmla="*/ 38 h 108"/>
                  <a:gd name="T18" fmla="*/ 10 w 52"/>
                  <a:gd name="T19" fmla="*/ 47 h 108"/>
                  <a:gd name="T20" fmla="*/ 10 w 52"/>
                  <a:gd name="T21" fmla="*/ 51 h 108"/>
                  <a:gd name="T22" fmla="*/ 1 w 52"/>
                  <a:gd name="T23" fmla="*/ 61 h 108"/>
                  <a:gd name="T24" fmla="*/ 17 w 52"/>
                  <a:gd name="T25" fmla="*/ 67 h 108"/>
                  <a:gd name="T26" fmla="*/ 10 w 52"/>
                  <a:gd name="T27" fmla="*/ 83 h 108"/>
                  <a:gd name="T28" fmla="*/ 25 w 52"/>
                  <a:gd name="T29" fmla="*/ 83 h 108"/>
                  <a:gd name="T30" fmla="*/ 28 w 52"/>
                  <a:gd name="T31" fmla="*/ 86 h 108"/>
                  <a:gd name="T32" fmla="*/ 28 w 52"/>
                  <a:gd name="T33" fmla="*/ 97 h 108"/>
                  <a:gd name="T34" fmla="*/ 31 w 52"/>
                  <a:gd name="T35" fmla="*/ 99 h 108"/>
                  <a:gd name="T36" fmla="*/ 33 w 52"/>
                  <a:gd name="T37" fmla="*/ 99 h 108"/>
                  <a:gd name="T38" fmla="*/ 44 w 52"/>
                  <a:gd name="T39" fmla="*/ 95 h 108"/>
                  <a:gd name="T40" fmla="*/ 47 w 52"/>
                  <a:gd name="T41" fmla="*/ 106 h 108"/>
                  <a:gd name="T42" fmla="*/ 51 w 52"/>
                  <a:gd name="T43" fmla="*/ 106 h 108"/>
                  <a:gd name="T44" fmla="*/ 52 w 52"/>
                  <a:gd name="T45" fmla="*/ 105 h 108"/>
                  <a:gd name="T46" fmla="*/ 52 w 52"/>
                  <a:gd name="T47" fmla="*/ 77 h 108"/>
                  <a:gd name="T48" fmla="*/ 52 w 52"/>
                  <a:gd name="T49" fmla="*/ 77 h 108"/>
                  <a:gd name="T50" fmla="*/ 40 w 52"/>
                  <a:gd name="T51" fmla="*/ 6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" h="108">
                    <a:moveTo>
                      <a:pt x="40" y="60"/>
                    </a:moveTo>
                    <a:cubicBezTo>
                      <a:pt x="40" y="55"/>
                      <a:pt x="42" y="50"/>
                      <a:pt x="44" y="46"/>
                    </a:cubicBezTo>
                    <a:cubicBezTo>
                      <a:pt x="47" y="41"/>
                      <a:pt x="46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6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7" y="67"/>
                    </a:cubicBezTo>
                    <a:cubicBezTo>
                      <a:pt x="14" y="72"/>
                      <a:pt x="11" y="77"/>
                      <a:pt x="10" y="83"/>
                    </a:cubicBezTo>
                    <a:cubicBezTo>
                      <a:pt x="15" y="83"/>
                      <a:pt x="20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6" y="102"/>
                      <a:pt x="47" y="106"/>
                    </a:cubicBezTo>
                    <a:cubicBezTo>
                      <a:pt x="48" y="108"/>
                      <a:pt x="49" y="107"/>
                      <a:pt x="51" y="106"/>
                    </a:cubicBezTo>
                    <a:cubicBezTo>
                      <a:pt x="51" y="106"/>
                      <a:pt x="52" y="105"/>
                      <a:pt x="52" y="105"/>
                    </a:cubicBezTo>
                    <a:cubicBezTo>
                      <a:pt x="52" y="96"/>
                      <a:pt x="52" y="86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" name="Freeform 182"/>
              <p:cNvSpPr>
                <a:spLocks/>
              </p:cNvSpPr>
              <p:nvPr/>
            </p:nvSpPr>
            <p:spPr bwMode="auto">
              <a:xfrm>
                <a:off x="3019425" y="-2774950"/>
                <a:ext cx="200025" cy="406400"/>
              </a:xfrm>
              <a:custGeom>
                <a:avLst/>
                <a:gdLst>
                  <a:gd name="T0" fmla="*/ 3 w 53"/>
                  <a:gd name="T1" fmla="*/ 106 h 108"/>
                  <a:gd name="T2" fmla="*/ 6 w 53"/>
                  <a:gd name="T3" fmla="*/ 106 h 108"/>
                  <a:gd name="T4" fmla="*/ 10 w 53"/>
                  <a:gd name="T5" fmla="*/ 95 h 108"/>
                  <a:gd name="T6" fmla="*/ 13 w 53"/>
                  <a:gd name="T7" fmla="*/ 96 h 108"/>
                  <a:gd name="T8" fmla="*/ 23 w 53"/>
                  <a:gd name="T9" fmla="*/ 99 h 108"/>
                  <a:gd name="T10" fmla="*/ 26 w 53"/>
                  <a:gd name="T11" fmla="*/ 97 h 108"/>
                  <a:gd name="T12" fmla="*/ 26 w 53"/>
                  <a:gd name="T13" fmla="*/ 87 h 108"/>
                  <a:gd name="T14" fmla="*/ 29 w 53"/>
                  <a:gd name="T15" fmla="*/ 84 h 108"/>
                  <a:gd name="T16" fmla="*/ 43 w 53"/>
                  <a:gd name="T17" fmla="*/ 83 h 108"/>
                  <a:gd name="T18" fmla="*/ 43 w 53"/>
                  <a:gd name="T19" fmla="*/ 82 h 108"/>
                  <a:gd name="T20" fmla="*/ 36 w 53"/>
                  <a:gd name="T21" fmla="*/ 67 h 108"/>
                  <a:gd name="T22" fmla="*/ 52 w 53"/>
                  <a:gd name="T23" fmla="*/ 61 h 108"/>
                  <a:gd name="T24" fmla="*/ 42 w 53"/>
                  <a:gd name="T25" fmla="*/ 51 h 108"/>
                  <a:gd name="T26" fmla="*/ 43 w 53"/>
                  <a:gd name="T27" fmla="*/ 47 h 108"/>
                  <a:gd name="T28" fmla="*/ 53 w 53"/>
                  <a:gd name="T29" fmla="*/ 38 h 108"/>
                  <a:gd name="T30" fmla="*/ 53 w 53"/>
                  <a:gd name="T31" fmla="*/ 37 h 108"/>
                  <a:gd name="T32" fmla="*/ 38 w 53"/>
                  <a:gd name="T33" fmla="*/ 30 h 108"/>
                  <a:gd name="T34" fmla="*/ 44 w 53"/>
                  <a:gd name="T35" fmla="*/ 0 h 108"/>
                  <a:gd name="T36" fmla="*/ 43 w 53"/>
                  <a:gd name="T37" fmla="*/ 2 h 108"/>
                  <a:gd name="T38" fmla="*/ 27 w 53"/>
                  <a:gd name="T39" fmla="*/ 21 h 108"/>
                  <a:gd name="T40" fmla="*/ 11 w 53"/>
                  <a:gd name="T41" fmla="*/ 34 h 108"/>
                  <a:gd name="T42" fmla="*/ 8 w 53"/>
                  <a:gd name="T43" fmla="*/ 43 h 108"/>
                  <a:gd name="T44" fmla="*/ 12 w 53"/>
                  <a:gd name="T45" fmla="*/ 51 h 108"/>
                  <a:gd name="T46" fmla="*/ 2 w 53"/>
                  <a:gd name="T47" fmla="*/ 76 h 108"/>
                  <a:gd name="T48" fmla="*/ 0 w 53"/>
                  <a:gd name="T49" fmla="*/ 77 h 108"/>
                  <a:gd name="T50" fmla="*/ 0 w 53"/>
                  <a:gd name="T51" fmla="*/ 105 h 108"/>
                  <a:gd name="T52" fmla="*/ 3 w 53"/>
                  <a:gd name="T53" fmla="*/ 10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8">
                    <a:moveTo>
                      <a:pt x="3" y="106"/>
                    </a:moveTo>
                    <a:cubicBezTo>
                      <a:pt x="4" y="107"/>
                      <a:pt x="5" y="108"/>
                      <a:pt x="6" y="106"/>
                    </a:cubicBezTo>
                    <a:cubicBezTo>
                      <a:pt x="7" y="102"/>
                      <a:pt x="9" y="98"/>
                      <a:pt x="10" y="95"/>
                    </a:cubicBezTo>
                    <a:cubicBezTo>
                      <a:pt x="11" y="95"/>
                      <a:pt x="12" y="96"/>
                      <a:pt x="13" y="96"/>
                    </a:cubicBezTo>
                    <a:cubicBezTo>
                      <a:pt x="16" y="97"/>
                      <a:pt x="19" y="98"/>
                      <a:pt x="23" y="99"/>
                    </a:cubicBezTo>
                    <a:cubicBezTo>
                      <a:pt x="25" y="100"/>
                      <a:pt x="26" y="99"/>
                      <a:pt x="26" y="97"/>
                    </a:cubicBezTo>
                    <a:cubicBezTo>
                      <a:pt x="26" y="93"/>
                      <a:pt x="26" y="90"/>
                      <a:pt x="26" y="87"/>
                    </a:cubicBezTo>
                    <a:cubicBezTo>
                      <a:pt x="26" y="84"/>
                      <a:pt x="26" y="84"/>
                      <a:pt x="29" y="84"/>
                    </a:cubicBezTo>
                    <a:cubicBezTo>
                      <a:pt x="33" y="84"/>
                      <a:pt x="38" y="83"/>
                      <a:pt x="43" y="83"/>
                    </a:cubicBezTo>
                    <a:cubicBezTo>
                      <a:pt x="43" y="83"/>
                      <a:pt x="43" y="83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4"/>
                      <a:pt x="42" y="51"/>
                    </a:cubicBezTo>
                    <a:cubicBezTo>
                      <a:pt x="40" y="49"/>
                      <a:pt x="40" y="49"/>
                      <a:pt x="43" y="47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8"/>
                      <a:pt x="53" y="38"/>
                      <a:pt x="53" y="37"/>
                    </a:cubicBezTo>
                    <a:cubicBezTo>
                      <a:pt x="48" y="35"/>
                      <a:pt x="43" y="32"/>
                      <a:pt x="38" y="30"/>
                    </a:cubicBezTo>
                    <a:cubicBezTo>
                      <a:pt x="43" y="21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7"/>
                      <a:pt x="7" y="39"/>
                      <a:pt x="8" y="43"/>
                    </a:cubicBezTo>
                    <a:cubicBezTo>
                      <a:pt x="9" y="46"/>
                      <a:pt x="11" y="49"/>
                      <a:pt x="12" y="51"/>
                    </a:cubicBezTo>
                    <a:cubicBezTo>
                      <a:pt x="16" y="61"/>
                      <a:pt x="12" y="72"/>
                      <a:pt x="2" y="76"/>
                    </a:cubicBezTo>
                    <a:cubicBezTo>
                      <a:pt x="1" y="77"/>
                      <a:pt x="1" y="77"/>
                      <a:pt x="0" y="77"/>
                    </a:cubicBezTo>
                    <a:cubicBezTo>
                      <a:pt x="0" y="86"/>
                      <a:pt x="0" y="96"/>
                      <a:pt x="0" y="105"/>
                    </a:cubicBezTo>
                    <a:cubicBezTo>
                      <a:pt x="1" y="105"/>
                      <a:pt x="2" y="106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" name="Freeform 183"/>
              <p:cNvSpPr>
                <a:spLocks noEditPoints="1"/>
              </p:cNvSpPr>
              <p:nvPr/>
            </p:nvSpPr>
            <p:spPr bwMode="auto">
              <a:xfrm>
                <a:off x="2747963" y="-2960688"/>
                <a:ext cx="255588" cy="158750"/>
              </a:xfrm>
              <a:custGeom>
                <a:avLst/>
                <a:gdLst>
                  <a:gd name="T0" fmla="*/ 38 w 68"/>
                  <a:gd name="T1" fmla="*/ 41 h 42"/>
                  <a:gd name="T2" fmla="*/ 49 w 68"/>
                  <a:gd name="T3" fmla="*/ 32 h 42"/>
                  <a:gd name="T4" fmla="*/ 66 w 68"/>
                  <a:gd name="T5" fmla="*/ 12 h 42"/>
                  <a:gd name="T6" fmla="*/ 62 w 68"/>
                  <a:gd name="T7" fmla="*/ 6 h 42"/>
                  <a:gd name="T8" fmla="*/ 25 w 68"/>
                  <a:gd name="T9" fmla="*/ 5 h 42"/>
                  <a:gd name="T10" fmla="*/ 7 w 68"/>
                  <a:gd name="T11" fmla="*/ 2 h 42"/>
                  <a:gd name="T12" fmla="*/ 1 w 68"/>
                  <a:gd name="T13" fmla="*/ 0 h 42"/>
                  <a:gd name="T14" fmla="*/ 9 w 68"/>
                  <a:gd name="T15" fmla="*/ 10 h 42"/>
                  <a:gd name="T16" fmla="*/ 0 w 68"/>
                  <a:gd name="T17" fmla="*/ 12 h 42"/>
                  <a:gd name="T18" fmla="*/ 11 w 68"/>
                  <a:gd name="T19" fmla="*/ 18 h 42"/>
                  <a:gd name="T20" fmla="*/ 4 w 68"/>
                  <a:gd name="T21" fmla="*/ 23 h 42"/>
                  <a:gd name="T22" fmla="*/ 14 w 68"/>
                  <a:gd name="T23" fmla="*/ 25 h 42"/>
                  <a:gd name="T24" fmla="*/ 1 w 68"/>
                  <a:gd name="T25" fmla="*/ 34 h 42"/>
                  <a:gd name="T26" fmla="*/ 25 w 68"/>
                  <a:gd name="T27" fmla="*/ 30 h 42"/>
                  <a:gd name="T28" fmla="*/ 25 w 68"/>
                  <a:gd name="T29" fmla="*/ 42 h 42"/>
                  <a:gd name="T30" fmla="*/ 35 w 68"/>
                  <a:gd name="T31" fmla="*/ 33 h 42"/>
                  <a:gd name="T32" fmla="*/ 38 w 68"/>
                  <a:gd name="T33" fmla="*/ 41 h 42"/>
                  <a:gd name="T34" fmla="*/ 41 w 68"/>
                  <a:gd name="T35" fmla="*/ 12 h 42"/>
                  <a:gd name="T36" fmla="*/ 55 w 68"/>
                  <a:gd name="T37" fmla="*/ 12 h 42"/>
                  <a:gd name="T38" fmla="*/ 56 w 68"/>
                  <a:gd name="T39" fmla="*/ 14 h 42"/>
                  <a:gd name="T40" fmla="*/ 56 w 68"/>
                  <a:gd name="T41" fmla="*/ 14 h 42"/>
                  <a:gd name="T42" fmla="*/ 50 w 68"/>
                  <a:gd name="T43" fmla="*/ 17 h 42"/>
                  <a:gd name="T44" fmla="*/ 41 w 68"/>
                  <a:gd name="T45" fmla="*/ 13 h 42"/>
                  <a:gd name="T46" fmla="*/ 41 w 68"/>
                  <a:gd name="T47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2">
                    <a:moveTo>
                      <a:pt x="38" y="41"/>
                    </a:moveTo>
                    <a:cubicBezTo>
                      <a:pt x="41" y="38"/>
                      <a:pt x="45" y="35"/>
                      <a:pt x="49" y="32"/>
                    </a:cubicBezTo>
                    <a:cubicBezTo>
                      <a:pt x="56" y="26"/>
                      <a:pt x="62" y="20"/>
                      <a:pt x="66" y="12"/>
                    </a:cubicBezTo>
                    <a:cubicBezTo>
                      <a:pt x="68" y="7"/>
                      <a:pt x="67" y="6"/>
                      <a:pt x="62" y="6"/>
                    </a:cubicBezTo>
                    <a:cubicBezTo>
                      <a:pt x="50" y="6"/>
                      <a:pt x="37" y="6"/>
                      <a:pt x="25" y="5"/>
                    </a:cubicBezTo>
                    <a:cubicBezTo>
                      <a:pt x="18" y="5"/>
                      <a:pt x="13" y="4"/>
                      <a:pt x="7" y="2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2" y="4"/>
                      <a:pt x="5" y="7"/>
                      <a:pt x="9" y="10"/>
                    </a:cubicBezTo>
                    <a:cubicBezTo>
                      <a:pt x="6" y="11"/>
                      <a:pt x="3" y="12"/>
                      <a:pt x="0" y="12"/>
                    </a:cubicBezTo>
                    <a:cubicBezTo>
                      <a:pt x="3" y="16"/>
                      <a:pt x="7" y="17"/>
                      <a:pt x="11" y="18"/>
                    </a:cubicBezTo>
                    <a:cubicBezTo>
                      <a:pt x="9" y="20"/>
                      <a:pt x="6" y="21"/>
                      <a:pt x="4" y="23"/>
                    </a:cubicBezTo>
                    <a:cubicBezTo>
                      <a:pt x="7" y="25"/>
                      <a:pt x="11" y="24"/>
                      <a:pt x="14" y="25"/>
                    </a:cubicBezTo>
                    <a:cubicBezTo>
                      <a:pt x="11" y="30"/>
                      <a:pt x="7" y="32"/>
                      <a:pt x="1" y="34"/>
                    </a:cubicBezTo>
                    <a:cubicBezTo>
                      <a:pt x="10" y="38"/>
                      <a:pt x="17" y="35"/>
                      <a:pt x="25" y="30"/>
                    </a:cubicBezTo>
                    <a:cubicBezTo>
                      <a:pt x="25" y="34"/>
                      <a:pt x="25" y="38"/>
                      <a:pt x="25" y="42"/>
                    </a:cubicBezTo>
                    <a:cubicBezTo>
                      <a:pt x="29" y="41"/>
                      <a:pt x="31" y="36"/>
                      <a:pt x="35" y="33"/>
                    </a:cubicBezTo>
                    <a:cubicBezTo>
                      <a:pt x="36" y="36"/>
                      <a:pt x="37" y="38"/>
                      <a:pt x="38" y="41"/>
                    </a:cubicBezTo>
                    <a:close/>
                    <a:moveTo>
                      <a:pt x="41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7" y="13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5"/>
                      <a:pt x="44" y="14"/>
                      <a:pt x="41" y="13"/>
                    </a:cubicBezTo>
                    <a:cubicBezTo>
                      <a:pt x="41" y="12"/>
                      <a:pt x="41" y="12"/>
                      <a:pt x="41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" name="Freeform 184"/>
              <p:cNvSpPr>
                <a:spLocks noEditPoints="1"/>
              </p:cNvSpPr>
              <p:nvPr/>
            </p:nvSpPr>
            <p:spPr bwMode="auto">
              <a:xfrm>
                <a:off x="2430463" y="-2960688"/>
                <a:ext cx="249238" cy="158750"/>
              </a:xfrm>
              <a:custGeom>
                <a:avLst/>
                <a:gdLst>
                  <a:gd name="T0" fmla="*/ 31 w 66"/>
                  <a:gd name="T1" fmla="*/ 33 h 42"/>
                  <a:gd name="T2" fmla="*/ 42 w 66"/>
                  <a:gd name="T3" fmla="*/ 42 h 42"/>
                  <a:gd name="T4" fmla="*/ 41 w 66"/>
                  <a:gd name="T5" fmla="*/ 30 h 42"/>
                  <a:gd name="T6" fmla="*/ 64 w 66"/>
                  <a:gd name="T7" fmla="*/ 34 h 42"/>
                  <a:gd name="T8" fmla="*/ 52 w 66"/>
                  <a:gd name="T9" fmla="*/ 25 h 42"/>
                  <a:gd name="T10" fmla="*/ 62 w 66"/>
                  <a:gd name="T11" fmla="*/ 23 h 42"/>
                  <a:gd name="T12" fmla="*/ 56 w 66"/>
                  <a:gd name="T13" fmla="*/ 18 h 42"/>
                  <a:gd name="T14" fmla="*/ 66 w 66"/>
                  <a:gd name="T15" fmla="*/ 12 h 42"/>
                  <a:gd name="T16" fmla="*/ 58 w 66"/>
                  <a:gd name="T17" fmla="*/ 9 h 42"/>
                  <a:gd name="T18" fmla="*/ 64 w 66"/>
                  <a:gd name="T19" fmla="*/ 0 h 42"/>
                  <a:gd name="T20" fmla="*/ 64 w 66"/>
                  <a:gd name="T21" fmla="*/ 0 h 42"/>
                  <a:gd name="T22" fmla="*/ 30 w 66"/>
                  <a:gd name="T23" fmla="*/ 6 h 42"/>
                  <a:gd name="T24" fmla="*/ 19 w 66"/>
                  <a:gd name="T25" fmla="*/ 6 h 42"/>
                  <a:gd name="T26" fmla="*/ 3 w 66"/>
                  <a:gd name="T27" fmla="*/ 6 h 42"/>
                  <a:gd name="T28" fmla="*/ 1 w 66"/>
                  <a:gd name="T29" fmla="*/ 9 h 42"/>
                  <a:gd name="T30" fmla="*/ 4 w 66"/>
                  <a:gd name="T31" fmla="*/ 16 h 42"/>
                  <a:gd name="T32" fmla="*/ 18 w 66"/>
                  <a:gd name="T33" fmla="*/ 32 h 42"/>
                  <a:gd name="T34" fmla="*/ 29 w 66"/>
                  <a:gd name="T35" fmla="*/ 41 h 42"/>
                  <a:gd name="T36" fmla="*/ 31 w 66"/>
                  <a:gd name="T37" fmla="*/ 33 h 42"/>
                  <a:gd name="T38" fmla="*/ 19 w 66"/>
                  <a:gd name="T39" fmla="*/ 16 h 42"/>
                  <a:gd name="T40" fmla="*/ 15 w 66"/>
                  <a:gd name="T41" fmla="*/ 18 h 42"/>
                  <a:gd name="T42" fmla="*/ 12 w 66"/>
                  <a:gd name="T43" fmla="*/ 17 h 42"/>
                  <a:gd name="T44" fmla="*/ 10 w 66"/>
                  <a:gd name="T45" fmla="*/ 13 h 42"/>
                  <a:gd name="T46" fmla="*/ 15 w 66"/>
                  <a:gd name="T47" fmla="*/ 12 h 42"/>
                  <a:gd name="T48" fmla="*/ 25 w 66"/>
                  <a:gd name="T49" fmla="*/ 12 h 42"/>
                  <a:gd name="T50" fmla="*/ 25 w 66"/>
                  <a:gd name="T51" fmla="*/ 13 h 42"/>
                  <a:gd name="T52" fmla="*/ 19 w 66"/>
                  <a:gd name="T53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2">
                    <a:moveTo>
                      <a:pt x="31" y="33"/>
                    </a:moveTo>
                    <a:cubicBezTo>
                      <a:pt x="35" y="36"/>
                      <a:pt x="37" y="41"/>
                      <a:pt x="42" y="42"/>
                    </a:cubicBezTo>
                    <a:cubicBezTo>
                      <a:pt x="42" y="38"/>
                      <a:pt x="41" y="34"/>
                      <a:pt x="41" y="30"/>
                    </a:cubicBezTo>
                    <a:cubicBezTo>
                      <a:pt x="49" y="35"/>
                      <a:pt x="56" y="38"/>
                      <a:pt x="64" y="34"/>
                    </a:cubicBezTo>
                    <a:cubicBezTo>
                      <a:pt x="59" y="32"/>
                      <a:pt x="55" y="30"/>
                      <a:pt x="52" y="25"/>
                    </a:cubicBezTo>
                    <a:cubicBezTo>
                      <a:pt x="55" y="24"/>
                      <a:pt x="59" y="25"/>
                      <a:pt x="62" y="23"/>
                    </a:cubicBezTo>
                    <a:cubicBezTo>
                      <a:pt x="60" y="21"/>
                      <a:pt x="57" y="21"/>
                      <a:pt x="56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3" y="12"/>
                      <a:pt x="60" y="12"/>
                      <a:pt x="58" y="9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2" y="6"/>
                      <a:pt x="30" y="6"/>
                    </a:cubicBezTo>
                    <a:cubicBezTo>
                      <a:pt x="26" y="6"/>
                      <a:pt x="23" y="6"/>
                      <a:pt x="19" y="6"/>
                    </a:cubicBezTo>
                    <a:cubicBezTo>
                      <a:pt x="14" y="6"/>
                      <a:pt x="8" y="6"/>
                      <a:pt x="3" y="6"/>
                    </a:cubicBezTo>
                    <a:cubicBezTo>
                      <a:pt x="2" y="6"/>
                      <a:pt x="0" y="7"/>
                      <a:pt x="1" y="9"/>
                    </a:cubicBezTo>
                    <a:cubicBezTo>
                      <a:pt x="2" y="11"/>
                      <a:pt x="3" y="14"/>
                      <a:pt x="4" y="16"/>
                    </a:cubicBezTo>
                    <a:cubicBezTo>
                      <a:pt x="7" y="23"/>
                      <a:pt x="12" y="28"/>
                      <a:pt x="18" y="32"/>
                    </a:cubicBezTo>
                    <a:cubicBezTo>
                      <a:pt x="22" y="35"/>
                      <a:pt x="25" y="38"/>
                      <a:pt x="29" y="41"/>
                    </a:cubicBezTo>
                    <a:cubicBezTo>
                      <a:pt x="30" y="38"/>
                      <a:pt x="30" y="36"/>
                      <a:pt x="31" y="33"/>
                    </a:cubicBezTo>
                    <a:close/>
                    <a:moveTo>
                      <a:pt x="19" y="16"/>
                    </a:moveTo>
                    <a:cubicBezTo>
                      <a:pt x="18" y="16"/>
                      <a:pt x="16" y="17"/>
                      <a:pt x="15" y="18"/>
                    </a:cubicBezTo>
                    <a:cubicBezTo>
                      <a:pt x="14" y="19"/>
                      <a:pt x="13" y="18"/>
                      <a:pt x="12" y="17"/>
                    </a:cubicBezTo>
                    <a:cubicBezTo>
                      <a:pt x="12" y="16"/>
                      <a:pt x="11" y="14"/>
                      <a:pt x="10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9" y="12"/>
                      <a:pt x="22" y="12"/>
                      <a:pt x="25" y="12"/>
                    </a:cubicBezTo>
                    <a:cubicBezTo>
                      <a:pt x="25" y="12"/>
                      <a:pt x="25" y="12"/>
                      <a:pt x="25" y="13"/>
                    </a:cubicBezTo>
                    <a:cubicBezTo>
                      <a:pt x="23" y="14"/>
                      <a:pt x="21" y="15"/>
                      <a:pt x="19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" name="Freeform 185"/>
              <p:cNvSpPr>
                <a:spLocks/>
              </p:cNvSpPr>
              <p:nvPr/>
            </p:nvSpPr>
            <p:spPr bwMode="auto">
              <a:xfrm>
                <a:off x="3294063" y="-3024188"/>
                <a:ext cx="165100" cy="301625"/>
              </a:xfrm>
              <a:custGeom>
                <a:avLst/>
                <a:gdLst>
                  <a:gd name="T0" fmla="*/ 1 w 44"/>
                  <a:gd name="T1" fmla="*/ 80 h 80"/>
                  <a:gd name="T2" fmla="*/ 4 w 44"/>
                  <a:gd name="T3" fmla="*/ 78 h 80"/>
                  <a:gd name="T4" fmla="*/ 31 w 44"/>
                  <a:gd name="T5" fmla="*/ 53 h 80"/>
                  <a:gd name="T6" fmla="*/ 42 w 44"/>
                  <a:gd name="T7" fmla="*/ 18 h 80"/>
                  <a:gd name="T8" fmla="*/ 33 w 44"/>
                  <a:gd name="T9" fmla="*/ 1 h 80"/>
                  <a:gd name="T10" fmla="*/ 30 w 44"/>
                  <a:gd name="T11" fmla="*/ 2 h 80"/>
                  <a:gd name="T12" fmla="*/ 5 w 44"/>
                  <a:gd name="T13" fmla="*/ 39 h 80"/>
                  <a:gd name="T14" fmla="*/ 4 w 44"/>
                  <a:gd name="T15" fmla="*/ 44 h 80"/>
                  <a:gd name="T16" fmla="*/ 5 w 44"/>
                  <a:gd name="T17" fmla="*/ 51 h 80"/>
                  <a:gd name="T18" fmla="*/ 6 w 44"/>
                  <a:gd name="T19" fmla="*/ 57 h 80"/>
                  <a:gd name="T20" fmla="*/ 28 w 44"/>
                  <a:gd name="T21" fmla="*/ 27 h 80"/>
                  <a:gd name="T22" fmla="*/ 28 w 44"/>
                  <a:gd name="T23" fmla="*/ 40 h 80"/>
                  <a:gd name="T24" fmla="*/ 8 w 44"/>
                  <a:gd name="T25" fmla="*/ 61 h 80"/>
                  <a:gd name="T26" fmla="*/ 5 w 44"/>
                  <a:gd name="T27" fmla="*/ 64 h 80"/>
                  <a:gd name="T28" fmla="*/ 3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2" y="79"/>
                      <a:pt x="3" y="78"/>
                      <a:pt x="4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2"/>
                      <a:pt x="42" y="18"/>
                    </a:cubicBezTo>
                    <a:cubicBezTo>
                      <a:pt x="40" y="12"/>
                      <a:pt x="37" y="6"/>
                      <a:pt x="33" y="1"/>
                    </a:cubicBezTo>
                    <a:cubicBezTo>
                      <a:pt x="32" y="0"/>
                      <a:pt x="31" y="0"/>
                      <a:pt x="30" y="2"/>
                    </a:cubicBezTo>
                    <a:cubicBezTo>
                      <a:pt x="23" y="15"/>
                      <a:pt x="15" y="28"/>
                      <a:pt x="5" y="39"/>
                    </a:cubicBezTo>
                    <a:cubicBezTo>
                      <a:pt x="3" y="41"/>
                      <a:pt x="3" y="43"/>
                      <a:pt x="4" y="44"/>
                    </a:cubicBezTo>
                    <a:cubicBezTo>
                      <a:pt x="4" y="46"/>
                      <a:pt x="4" y="49"/>
                      <a:pt x="5" y="51"/>
                    </a:cubicBezTo>
                    <a:cubicBezTo>
                      <a:pt x="5" y="53"/>
                      <a:pt x="5" y="55"/>
                      <a:pt x="6" y="57"/>
                    </a:cubicBezTo>
                    <a:cubicBezTo>
                      <a:pt x="15" y="48"/>
                      <a:pt x="23" y="39"/>
                      <a:pt x="28" y="27"/>
                    </a:cubicBezTo>
                    <a:cubicBezTo>
                      <a:pt x="31" y="32"/>
                      <a:pt x="30" y="36"/>
                      <a:pt x="28" y="40"/>
                    </a:cubicBezTo>
                    <a:cubicBezTo>
                      <a:pt x="23" y="48"/>
                      <a:pt x="15" y="54"/>
                      <a:pt x="8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5" y="67"/>
                      <a:pt x="4" y="70"/>
                      <a:pt x="3" y="73"/>
                    </a:cubicBezTo>
                    <a:cubicBezTo>
                      <a:pt x="2" y="75"/>
                      <a:pt x="1" y="77"/>
                      <a:pt x="0" y="80"/>
                    </a:cubicBezTo>
                    <a:cubicBezTo>
                      <a:pt x="1" y="80"/>
                      <a:pt x="1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" name="Freeform 186"/>
              <p:cNvSpPr>
                <a:spLocks/>
              </p:cNvSpPr>
              <p:nvPr/>
            </p:nvSpPr>
            <p:spPr bwMode="auto">
              <a:xfrm>
                <a:off x="1971675" y="-3024188"/>
                <a:ext cx="169863" cy="304800"/>
              </a:xfrm>
              <a:custGeom>
                <a:avLst/>
                <a:gdLst>
                  <a:gd name="T0" fmla="*/ 13 w 45"/>
                  <a:gd name="T1" fmla="*/ 54 h 81"/>
                  <a:gd name="T2" fmla="*/ 36 w 45"/>
                  <a:gd name="T3" fmla="*/ 75 h 81"/>
                  <a:gd name="T4" fmla="*/ 45 w 45"/>
                  <a:gd name="T5" fmla="*/ 81 h 81"/>
                  <a:gd name="T6" fmla="*/ 44 w 45"/>
                  <a:gd name="T7" fmla="*/ 79 h 81"/>
                  <a:gd name="T8" fmla="*/ 40 w 45"/>
                  <a:gd name="T9" fmla="*/ 67 h 81"/>
                  <a:gd name="T10" fmla="*/ 37 w 45"/>
                  <a:gd name="T11" fmla="*/ 61 h 81"/>
                  <a:gd name="T12" fmla="*/ 26 w 45"/>
                  <a:gd name="T13" fmla="*/ 52 h 81"/>
                  <a:gd name="T14" fmla="*/ 15 w 45"/>
                  <a:gd name="T15" fmla="*/ 36 h 81"/>
                  <a:gd name="T16" fmla="*/ 16 w 45"/>
                  <a:gd name="T17" fmla="*/ 27 h 81"/>
                  <a:gd name="T18" fmla="*/ 39 w 45"/>
                  <a:gd name="T19" fmla="*/ 58 h 81"/>
                  <a:gd name="T20" fmla="*/ 40 w 45"/>
                  <a:gd name="T21" fmla="*/ 57 h 81"/>
                  <a:gd name="T22" fmla="*/ 41 w 45"/>
                  <a:gd name="T23" fmla="*/ 45 h 81"/>
                  <a:gd name="T24" fmla="*/ 40 w 45"/>
                  <a:gd name="T25" fmla="*/ 40 h 81"/>
                  <a:gd name="T26" fmla="*/ 31 w 45"/>
                  <a:gd name="T27" fmla="*/ 28 h 81"/>
                  <a:gd name="T28" fmla="*/ 15 w 45"/>
                  <a:gd name="T29" fmla="*/ 2 h 81"/>
                  <a:gd name="T30" fmla="*/ 11 w 45"/>
                  <a:gd name="T31" fmla="*/ 2 h 81"/>
                  <a:gd name="T32" fmla="*/ 3 w 45"/>
                  <a:gd name="T33" fmla="*/ 35 h 81"/>
                  <a:gd name="T34" fmla="*/ 13 w 45"/>
                  <a:gd name="T35" fmla="*/ 5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81">
                    <a:moveTo>
                      <a:pt x="13" y="54"/>
                    </a:moveTo>
                    <a:cubicBezTo>
                      <a:pt x="20" y="62"/>
                      <a:pt x="28" y="69"/>
                      <a:pt x="36" y="75"/>
                    </a:cubicBezTo>
                    <a:cubicBezTo>
                      <a:pt x="39" y="77"/>
                      <a:pt x="41" y="79"/>
                      <a:pt x="45" y="81"/>
                    </a:cubicBezTo>
                    <a:cubicBezTo>
                      <a:pt x="44" y="80"/>
                      <a:pt x="44" y="80"/>
                      <a:pt x="44" y="79"/>
                    </a:cubicBezTo>
                    <a:cubicBezTo>
                      <a:pt x="43" y="75"/>
                      <a:pt x="42" y="71"/>
                      <a:pt x="40" y="67"/>
                    </a:cubicBezTo>
                    <a:cubicBezTo>
                      <a:pt x="40" y="65"/>
                      <a:pt x="40" y="63"/>
                      <a:pt x="37" y="61"/>
                    </a:cubicBezTo>
                    <a:cubicBezTo>
                      <a:pt x="33" y="59"/>
                      <a:pt x="30" y="55"/>
                      <a:pt x="26" y="52"/>
                    </a:cubicBezTo>
                    <a:cubicBezTo>
                      <a:pt x="22" y="48"/>
                      <a:pt x="17" y="43"/>
                      <a:pt x="15" y="36"/>
                    </a:cubicBezTo>
                    <a:cubicBezTo>
                      <a:pt x="14" y="33"/>
                      <a:pt x="14" y="30"/>
                      <a:pt x="16" y="27"/>
                    </a:cubicBezTo>
                    <a:cubicBezTo>
                      <a:pt x="22" y="39"/>
                      <a:pt x="30" y="49"/>
                      <a:pt x="39" y="58"/>
                    </a:cubicBezTo>
                    <a:cubicBezTo>
                      <a:pt x="39" y="57"/>
                      <a:pt x="40" y="57"/>
                      <a:pt x="40" y="57"/>
                    </a:cubicBezTo>
                    <a:cubicBezTo>
                      <a:pt x="40" y="53"/>
                      <a:pt x="41" y="49"/>
                      <a:pt x="41" y="45"/>
                    </a:cubicBezTo>
                    <a:cubicBezTo>
                      <a:pt x="42" y="43"/>
                      <a:pt x="41" y="42"/>
                      <a:pt x="40" y="40"/>
                    </a:cubicBezTo>
                    <a:cubicBezTo>
                      <a:pt x="37" y="36"/>
                      <a:pt x="34" y="32"/>
                      <a:pt x="31" y="28"/>
                    </a:cubicBezTo>
                    <a:cubicBezTo>
                      <a:pt x="25" y="20"/>
                      <a:pt x="20" y="11"/>
                      <a:pt x="15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3" y="11"/>
                      <a:pt x="0" y="22"/>
                      <a:pt x="3" y="35"/>
                    </a:cubicBezTo>
                    <a:cubicBezTo>
                      <a:pt x="5" y="42"/>
                      <a:pt x="9" y="48"/>
                      <a:pt x="13" y="5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" name="Freeform 187"/>
              <p:cNvSpPr>
                <a:spLocks/>
              </p:cNvSpPr>
              <p:nvPr/>
            </p:nvSpPr>
            <p:spPr bwMode="auto">
              <a:xfrm>
                <a:off x="2597150" y="-3241675"/>
                <a:ext cx="241300" cy="134937"/>
              </a:xfrm>
              <a:custGeom>
                <a:avLst/>
                <a:gdLst>
                  <a:gd name="T0" fmla="*/ 10 w 64"/>
                  <a:gd name="T1" fmla="*/ 36 h 36"/>
                  <a:gd name="T2" fmla="*/ 54 w 64"/>
                  <a:gd name="T3" fmla="*/ 36 h 36"/>
                  <a:gd name="T4" fmla="*/ 58 w 64"/>
                  <a:gd name="T5" fmla="*/ 34 h 36"/>
                  <a:gd name="T6" fmla="*/ 63 w 64"/>
                  <a:gd name="T7" fmla="*/ 20 h 36"/>
                  <a:gd name="T8" fmla="*/ 63 w 64"/>
                  <a:gd name="T9" fmla="*/ 11 h 36"/>
                  <a:gd name="T10" fmla="*/ 45 w 64"/>
                  <a:gd name="T11" fmla="*/ 1 h 36"/>
                  <a:gd name="T12" fmla="*/ 41 w 64"/>
                  <a:gd name="T13" fmla="*/ 21 h 36"/>
                  <a:gd name="T14" fmla="*/ 36 w 64"/>
                  <a:gd name="T15" fmla="*/ 31 h 36"/>
                  <a:gd name="T16" fmla="*/ 28 w 64"/>
                  <a:gd name="T17" fmla="*/ 31 h 36"/>
                  <a:gd name="T18" fmla="*/ 27 w 64"/>
                  <a:gd name="T19" fmla="*/ 30 h 36"/>
                  <a:gd name="T20" fmla="*/ 20 w 64"/>
                  <a:gd name="T21" fmla="*/ 9 h 36"/>
                  <a:gd name="T22" fmla="*/ 19 w 64"/>
                  <a:gd name="T23" fmla="*/ 0 h 36"/>
                  <a:gd name="T24" fmla="*/ 10 w 64"/>
                  <a:gd name="T25" fmla="*/ 2 h 36"/>
                  <a:gd name="T26" fmla="*/ 1 w 64"/>
                  <a:gd name="T27" fmla="*/ 17 h 36"/>
                  <a:gd name="T28" fmla="*/ 5 w 64"/>
                  <a:gd name="T29" fmla="*/ 33 h 36"/>
                  <a:gd name="T30" fmla="*/ 10 w 64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36">
                    <a:moveTo>
                      <a:pt x="10" y="36"/>
                    </a:moveTo>
                    <a:cubicBezTo>
                      <a:pt x="24" y="36"/>
                      <a:pt x="40" y="36"/>
                      <a:pt x="54" y="36"/>
                    </a:cubicBezTo>
                    <a:cubicBezTo>
                      <a:pt x="56" y="36"/>
                      <a:pt x="57" y="36"/>
                      <a:pt x="58" y="34"/>
                    </a:cubicBezTo>
                    <a:cubicBezTo>
                      <a:pt x="59" y="29"/>
                      <a:pt x="61" y="25"/>
                      <a:pt x="63" y="20"/>
                    </a:cubicBezTo>
                    <a:cubicBezTo>
                      <a:pt x="64" y="17"/>
                      <a:pt x="64" y="14"/>
                      <a:pt x="63" y="11"/>
                    </a:cubicBezTo>
                    <a:cubicBezTo>
                      <a:pt x="61" y="4"/>
                      <a:pt x="51" y="0"/>
                      <a:pt x="45" y="1"/>
                    </a:cubicBezTo>
                    <a:cubicBezTo>
                      <a:pt x="44" y="8"/>
                      <a:pt x="42" y="15"/>
                      <a:pt x="41" y="21"/>
                    </a:cubicBezTo>
                    <a:cubicBezTo>
                      <a:pt x="40" y="25"/>
                      <a:pt x="38" y="28"/>
                      <a:pt x="36" y="31"/>
                    </a:cubicBezTo>
                    <a:cubicBezTo>
                      <a:pt x="33" y="35"/>
                      <a:pt x="31" y="34"/>
                      <a:pt x="28" y="31"/>
                    </a:cubicBezTo>
                    <a:cubicBezTo>
                      <a:pt x="28" y="31"/>
                      <a:pt x="27" y="30"/>
                      <a:pt x="27" y="30"/>
                    </a:cubicBezTo>
                    <a:cubicBezTo>
                      <a:pt x="23" y="23"/>
                      <a:pt x="22" y="16"/>
                      <a:pt x="20" y="9"/>
                    </a:cubicBezTo>
                    <a:cubicBezTo>
                      <a:pt x="20" y="6"/>
                      <a:pt x="20" y="3"/>
                      <a:pt x="19" y="0"/>
                    </a:cubicBezTo>
                    <a:cubicBezTo>
                      <a:pt x="16" y="1"/>
                      <a:pt x="13" y="1"/>
                      <a:pt x="10" y="2"/>
                    </a:cubicBezTo>
                    <a:cubicBezTo>
                      <a:pt x="4" y="5"/>
                      <a:pt x="0" y="9"/>
                      <a:pt x="1" y="17"/>
                    </a:cubicBezTo>
                    <a:cubicBezTo>
                      <a:pt x="1" y="22"/>
                      <a:pt x="3" y="28"/>
                      <a:pt x="5" y="33"/>
                    </a:cubicBezTo>
                    <a:cubicBezTo>
                      <a:pt x="6" y="35"/>
                      <a:pt x="7" y="36"/>
                      <a:pt x="10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" name="Freeform 188"/>
              <p:cNvSpPr>
                <a:spLocks/>
              </p:cNvSpPr>
              <p:nvPr/>
            </p:nvSpPr>
            <p:spPr bwMode="auto">
              <a:xfrm>
                <a:off x="2416175" y="-307657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6 w 43"/>
                  <a:gd name="T3" fmla="*/ 26 h 26"/>
                  <a:gd name="T4" fmla="*/ 39 w 43"/>
                  <a:gd name="T5" fmla="*/ 25 h 26"/>
                  <a:gd name="T6" fmla="*/ 40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20 h 26"/>
                  <a:gd name="T16" fmla="*/ 21 w 43"/>
                  <a:gd name="T17" fmla="*/ 22 h 26"/>
                  <a:gd name="T18" fmla="*/ 18 w 43"/>
                  <a:gd name="T19" fmla="*/ 20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0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6" y="26"/>
                    </a:cubicBezTo>
                    <a:cubicBezTo>
                      <a:pt x="38" y="26"/>
                      <a:pt x="39" y="26"/>
                      <a:pt x="39" y="25"/>
                    </a:cubicBezTo>
                    <a:cubicBezTo>
                      <a:pt x="39" y="23"/>
                      <a:pt x="40" y="22"/>
                      <a:pt x="40" y="20"/>
                    </a:cubicBezTo>
                    <a:cubicBezTo>
                      <a:pt x="41" y="15"/>
                      <a:pt x="43" y="9"/>
                      <a:pt x="39" y="5"/>
                    </a:cubicBezTo>
                    <a:cubicBezTo>
                      <a:pt x="36" y="2"/>
                      <a:pt x="32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20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20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0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2" y="26"/>
                      <a:pt x="3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" name="Freeform 189"/>
              <p:cNvSpPr>
                <a:spLocks/>
              </p:cNvSpPr>
              <p:nvPr/>
            </p:nvSpPr>
            <p:spPr bwMode="auto">
              <a:xfrm>
                <a:off x="2857500" y="-3084513"/>
                <a:ext cx="161925" cy="106362"/>
              </a:xfrm>
              <a:custGeom>
                <a:avLst/>
                <a:gdLst>
                  <a:gd name="T0" fmla="*/ 6 w 43"/>
                  <a:gd name="T1" fmla="*/ 28 h 28"/>
                  <a:gd name="T2" fmla="*/ 13 w 43"/>
                  <a:gd name="T3" fmla="*/ 28 h 28"/>
                  <a:gd name="T4" fmla="*/ 37 w 43"/>
                  <a:gd name="T5" fmla="*/ 28 h 28"/>
                  <a:gd name="T6" fmla="*/ 40 w 43"/>
                  <a:gd name="T7" fmla="*/ 26 h 28"/>
                  <a:gd name="T8" fmla="*/ 42 w 43"/>
                  <a:gd name="T9" fmla="*/ 16 h 28"/>
                  <a:gd name="T10" fmla="*/ 37 w 43"/>
                  <a:gd name="T11" fmla="*/ 4 h 28"/>
                  <a:gd name="T12" fmla="*/ 29 w 43"/>
                  <a:gd name="T13" fmla="*/ 0 h 28"/>
                  <a:gd name="T14" fmla="*/ 28 w 43"/>
                  <a:gd name="T15" fmla="*/ 4 h 28"/>
                  <a:gd name="T16" fmla="*/ 25 w 43"/>
                  <a:gd name="T17" fmla="*/ 21 h 28"/>
                  <a:gd name="T18" fmla="*/ 22 w 43"/>
                  <a:gd name="T19" fmla="*/ 23 h 28"/>
                  <a:gd name="T20" fmla="*/ 19 w 43"/>
                  <a:gd name="T21" fmla="*/ 21 h 28"/>
                  <a:gd name="T22" fmla="*/ 15 w 43"/>
                  <a:gd name="T23" fmla="*/ 6 h 28"/>
                  <a:gd name="T24" fmla="*/ 14 w 43"/>
                  <a:gd name="T25" fmla="*/ 1 h 28"/>
                  <a:gd name="T26" fmla="*/ 9 w 43"/>
                  <a:gd name="T27" fmla="*/ 3 h 28"/>
                  <a:gd name="T28" fmla="*/ 1 w 43"/>
                  <a:gd name="T29" fmla="*/ 11 h 28"/>
                  <a:gd name="T30" fmla="*/ 2 w 43"/>
                  <a:gd name="T31" fmla="*/ 25 h 28"/>
                  <a:gd name="T32" fmla="*/ 6 w 43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28">
                    <a:moveTo>
                      <a:pt x="6" y="28"/>
                    </a:moveTo>
                    <a:cubicBezTo>
                      <a:pt x="9" y="28"/>
                      <a:pt x="11" y="28"/>
                      <a:pt x="13" y="28"/>
                    </a:cubicBezTo>
                    <a:cubicBezTo>
                      <a:pt x="21" y="28"/>
                      <a:pt x="29" y="28"/>
                      <a:pt x="37" y="28"/>
                    </a:cubicBezTo>
                    <a:cubicBezTo>
                      <a:pt x="39" y="28"/>
                      <a:pt x="40" y="28"/>
                      <a:pt x="40" y="26"/>
                    </a:cubicBezTo>
                    <a:cubicBezTo>
                      <a:pt x="40" y="22"/>
                      <a:pt x="41" y="19"/>
                      <a:pt x="42" y="16"/>
                    </a:cubicBezTo>
                    <a:cubicBezTo>
                      <a:pt x="43" y="11"/>
                      <a:pt x="41" y="7"/>
                      <a:pt x="37" y="4"/>
                    </a:cubicBezTo>
                    <a:cubicBezTo>
                      <a:pt x="35" y="3"/>
                      <a:pt x="32" y="2"/>
                      <a:pt x="29" y="0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8" y="10"/>
                      <a:pt x="27" y="16"/>
                      <a:pt x="25" y="21"/>
                    </a:cubicBezTo>
                    <a:cubicBezTo>
                      <a:pt x="24" y="22"/>
                      <a:pt x="23" y="23"/>
                      <a:pt x="22" y="23"/>
                    </a:cubicBezTo>
                    <a:cubicBezTo>
                      <a:pt x="21" y="23"/>
                      <a:pt x="19" y="22"/>
                      <a:pt x="19" y="21"/>
                    </a:cubicBezTo>
                    <a:cubicBezTo>
                      <a:pt x="16" y="16"/>
                      <a:pt x="15" y="11"/>
                      <a:pt x="15" y="6"/>
                    </a:cubicBezTo>
                    <a:cubicBezTo>
                      <a:pt x="15" y="4"/>
                      <a:pt x="14" y="2"/>
                      <a:pt x="14" y="1"/>
                    </a:cubicBezTo>
                    <a:cubicBezTo>
                      <a:pt x="12" y="1"/>
                      <a:pt x="10" y="2"/>
                      <a:pt x="9" y="3"/>
                    </a:cubicBezTo>
                    <a:cubicBezTo>
                      <a:pt x="5" y="4"/>
                      <a:pt x="2" y="7"/>
                      <a:pt x="1" y="11"/>
                    </a:cubicBezTo>
                    <a:cubicBezTo>
                      <a:pt x="0" y="16"/>
                      <a:pt x="2" y="20"/>
                      <a:pt x="2" y="25"/>
                    </a:cubicBezTo>
                    <a:cubicBezTo>
                      <a:pt x="3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" name="Freeform 190"/>
              <p:cNvSpPr>
                <a:spLocks/>
              </p:cNvSpPr>
              <p:nvPr/>
            </p:nvSpPr>
            <p:spPr bwMode="auto">
              <a:xfrm>
                <a:off x="3252788" y="-2516188"/>
                <a:ext cx="206375" cy="95250"/>
              </a:xfrm>
              <a:custGeom>
                <a:avLst/>
                <a:gdLst>
                  <a:gd name="T0" fmla="*/ 9 w 55"/>
                  <a:gd name="T1" fmla="*/ 0 h 25"/>
                  <a:gd name="T2" fmla="*/ 14 w 55"/>
                  <a:gd name="T3" fmla="*/ 8 h 25"/>
                  <a:gd name="T4" fmla="*/ 16 w 55"/>
                  <a:gd name="T5" fmla="*/ 9 h 25"/>
                  <a:gd name="T6" fmla="*/ 32 w 55"/>
                  <a:gd name="T7" fmla="*/ 10 h 25"/>
                  <a:gd name="T8" fmla="*/ 36 w 55"/>
                  <a:gd name="T9" fmla="*/ 10 h 25"/>
                  <a:gd name="T10" fmla="*/ 35 w 55"/>
                  <a:gd name="T11" fmla="*/ 12 h 25"/>
                  <a:gd name="T12" fmla="*/ 26 w 55"/>
                  <a:gd name="T13" fmla="*/ 16 h 25"/>
                  <a:gd name="T14" fmla="*/ 14 w 55"/>
                  <a:gd name="T15" fmla="*/ 14 h 25"/>
                  <a:gd name="T16" fmla="*/ 13 w 55"/>
                  <a:gd name="T17" fmla="*/ 14 h 25"/>
                  <a:gd name="T18" fmla="*/ 0 w 55"/>
                  <a:gd name="T19" fmla="*/ 17 h 25"/>
                  <a:gd name="T20" fmla="*/ 0 w 55"/>
                  <a:gd name="T21" fmla="*/ 17 h 25"/>
                  <a:gd name="T22" fmla="*/ 8 w 55"/>
                  <a:gd name="T23" fmla="*/ 20 h 25"/>
                  <a:gd name="T24" fmla="*/ 24 w 55"/>
                  <a:gd name="T25" fmla="*/ 23 h 25"/>
                  <a:gd name="T26" fmla="*/ 51 w 55"/>
                  <a:gd name="T27" fmla="*/ 13 h 25"/>
                  <a:gd name="T28" fmla="*/ 55 w 55"/>
                  <a:gd name="T29" fmla="*/ 2 h 25"/>
                  <a:gd name="T30" fmla="*/ 9 w 55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6" y="9"/>
                    </a:cubicBezTo>
                    <a:cubicBezTo>
                      <a:pt x="21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8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3" y="21"/>
                      <a:pt x="18" y="22"/>
                      <a:pt x="24" y="23"/>
                    </a:cubicBezTo>
                    <a:cubicBezTo>
                      <a:pt x="35" y="25"/>
                      <a:pt x="45" y="23"/>
                      <a:pt x="51" y="13"/>
                    </a:cubicBezTo>
                    <a:cubicBezTo>
                      <a:pt x="53" y="10"/>
                      <a:pt x="55" y="6"/>
                      <a:pt x="55" y="2"/>
                    </a:cubicBezTo>
                    <a:cubicBezTo>
                      <a:pt x="40" y="4"/>
                      <a:pt x="24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" name="Freeform 191"/>
              <p:cNvSpPr>
                <a:spLocks/>
              </p:cNvSpPr>
              <p:nvPr/>
            </p:nvSpPr>
            <p:spPr bwMode="auto">
              <a:xfrm>
                <a:off x="1971675" y="-2516188"/>
                <a:ext cx="211138" cy="95250"/>
              </a:xfrm>
              <a:custGeom>
                <a:avLst/>
                <a:gdLst>
                  <a:gd name="T0" fmla="*/ 31 w 56"/>
                  <a:gd name="T1" fmla="*/ 23 h 25"/>
                  <a:gd name="T2" fmla="*/ 53 w 56"/>
                  <a:gd name="T3" fmla="*/ 18 h 25"/>
                  <a:gd name="T4" fmla="*/ 56 w 56"/>
                  <a:gd name="T5" fmla="*/ 17 h 25"/>
                  <a:gd name="T6" fmla="*/ 50 w 56"/>
                  <a:gd name="T7" fmla="*/ 15 h 25"/>
                  <a:gd name="T8" fmla="*/ 36 w 56"/>
                  <a:gd name="T9" fmla="*/ 15 h 25"/>
                  <a:gd name="T10" fmla="*/ 24 w 56"/>
                  <a:gd name="T11" fmla="*/ 15 h 25"/>
                  <a:gd name="T12" fmla="*/ 20 w 56"/>
                  <a:gd name="T13" fmla="*/ 11 h 25"/>
                  <a:gd name="T14" fmla="*/ 23 w 56"/>
                  <a:gd name="T15" fmla="*/ 10 h 25"/>
                  <a:gd name="T16" fmla="*/ 33 w 56"/>
                  <a:gd name="T17" fmla="*/ 10 h 25"/>
                  <a:gd name="T18" fmla="*/ 40 w 56"/>
                  <a:gd name="T19" fmla="*/ 9 h 25"/>
                  <a:gd name="T20" fmla="*/ 47 w 56"/>
                  <a:gd name="T21" fmla="*/ 0 h 25"/>
                  <a:gd name="T22" fmla="*/ 24 w 56"/>
                  <a:gd name="T23" fmla="*/ 3 h 25"/>
                  <a:gd name="T24" fmla="*/ 0 w 56"/>
                  <a:gd name="T25" fmla="*/ 2 h 25"/>
                  <a:gd name="T26" fmla="*/ 2 w 56"/>
                  <a:gd name="T27" fmla="*/ 8 h 25"/>
                  <a:gd name="T28" fmla="*/ 31 w 56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5">
                    <a:moveTo>
                      <a:pt x="31" y="23"/>
                    </a:moveTo>
                    <a:cubicBezTo>
                      <a:pt x="38" y="22"/>
                      <a:pt x="46" y="20"/>
                      <a:pt x="53" y="18"/>
                    </a:cubicBezTo>
                    <a:cubicBezTo>
                      <a:pt x="54" y="18"/>
                      <a:pt x="55" y="17"/>
                      <a:pt x="56" y="17"/>
                    </a:cubicBezTo>
                    <a:cubicBezTo>
                      <a:pt x="54" y="16"/>
                      <a:pt x="52" y="16"/>
                      <a:pt x="50" y="15"/>
                    </a:cubicBezTo>
                    <a:cubicBezTo>
                      <a:pt x="46" y="14"/>
                      <a:pt x="41" y="13"/>
                      <a:pt x="36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1" y="13"/>
                      <a:pt x="20" y="11"/>
                    </a:cubicBezTo>
                    <a:cubicBezTo>
                      <a:pt x="22" y="10"/>
                      <a:pt x="22" y="10"/>
                      <a:pt x="23" y="10"/>
                    </a:cubicBezTo>
                    <a:cubicBezTo>
                      <a:pt x="26" y="10"/>
                      <a:pt x="30" y="10"/>
                      <a:pt x="33" y="10"/>
                    </a:cubicBezTo>
                    <a:cubicBezTo>
                      <a:pt x="35" y="10"/>
                      <a:pt x="38" y="10"/>
                      <a:pt x="40" y="9"/>
                    </a:cubicBezTo>
                    <a:cubicBezTo>
                      <a:pt x="43" y="7"/>
                      <a:pt x="45" y="3"/>
                      <a:pt x="47" y="0"/>
                    </a:cubicBezTo>
                    <a:cubicBezTo>
                      <a:pt x="39" y="1"/>
                      <a:pt x="31" y="2"/>
                      <a:pt x="24" y="3"/>
                    </a:cubicBezTo>
                    <a:cubicBezTo>
                      <a:pt x="16" y="3"/>
                      <a:pt x="8" y="2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7" y="20"/>
                      <a:pt x="18" y="25"/>
                      <a:pt x="31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5" name="Freeform 192"/>
              <p:cNvSpPr>
                <a:spLocks/>
              </p:cNvSpPr>
              <p:nvPr/>
            </p:nvSpPr>
            <p:spPr bwMode="auto">
              <a:xfrm>
                <a:off x="3189288" y="-2439988"/>
                <a:ext cx="206375" cy="101600"/>
              </a:xfrm>
              <a:custGeom>
                <a:avLst/>
                <a:gdLst>
                  <a:gd name="T0" fmla="*/ 53 w 55"/>
                  <a:gd name="T1" fmla="*/ 10 h 27"/>
                  <a:gd name="T2" fmla="*/ 43 w 55"/>
                  <a:gd name="T3" fmla="*/ 9 h 27"/>
                  <a:gd name="T4" fmla="*/ 29 w 55"/>
                  <a:gd name="T5" fmla="*/ 6 h 27"/>
                  <a:gd name="T6" fmla="*/ 13 w 55"/>
                  <a:gd name="T7" fmla="*/ 0 h 27"/>
                  <a:gd name="T8" fmla="*/ 15 w 55"/>
                  <a:gd name="T9" fmla="*/ 9 h 27"/>
                  <a:gd name="T10" fmla="*/ 17 w 55"/>
                  <a:gd name="T11" fmla="*/ 10 h 27"/>
                  <a:gd name="T12" fmla="*/ 31 w 55"/>
                  <a:gd name="T13" fmla="*/ 15 h 27"/>
                  <a:gd name="T14" fmla="*/ 27 w 55"/>
                  <a:gd name="T15" fmla="*/ 18 h 27"/>
                  <a:gd name="T16" fmla="*/ 17 w 55"/>
                  <a:gd name="T17" fmla="*/ 16 h 27"/>
                  <a:gd name="T18" fmla="*/ 1 w 55"/>
                  <a:gd name="T19" fmla="*/ 14 h 27"/>
                  <a:gd name="T20" fmla="*/ 0 w 55"/>
                  <a:gd name="T21" fmla="*/ 15 h 27"/>
                  <a:gd name="T22" fmla="*/ 18 w 55"/>
                  <a:gd name="T23" fmla="*/ 24 h 27"/>
                  <a:gd name="T24" fmla="*/ 33 w 55"/>
                  <a:gd name="T25" fmla="*/ 27 h 27"/>
                  <a:gd name="T26" fmla="*/ 54 w 55"/>
                  <a:gd name="T27" fmla="*/ 12 h 27"/>
                  <a:gd name="T28" fmla="*/ 53 w 55"/>
                  <a:gd name="T29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7">
                    <a:moveTo>
                      <a:pt x="53" y="10"/>
                    </a:moveTo>
                    <a:cubicBezTo>
                      <a:pt x="50" y="10"/>
                      <a:pt x="46" y="10"/>
                      <a:pt x="43" y="9"/>
                    </a:cubicBezTo>
                    <a:cubicBezTo>
                      <a:pt x="38" y="8"/>
                      <a:pt x="34" y="7"/>
                      <a:pt x="29" y="6"/>
                    </a:cubicBezTo>
                    <a:cubicBezTo>
                      <a:pt x="24" y="4"/>
                      <a:pt x="19" y="2"/>
                      <a:pt x="13" y="0"/>
                    </a:cubicBezTo>
                    <a:cubicBezTo>
                      <a:pt x="14" y="3"/>
                      <a:pt x="15" y="6"/>
                      <a:pt x="15" y="9"/>
                    </a:cubicBezTo>
                    <a:cubicBezTo>
                      <a:pt x="16" y="10"/>
                      <a:pt x="16" y="10"/>
                      <a:pt x="17" y="10"/>
                    </a:cubicBezTo>
                    <a:cubicBezTo>
                      <a:pt x="21" y="12"/>
                      <a:pt x="26" y="13"/>
                      <a:pt x="31" y="15"/>
                    </a:cubicBezTo>
                    <a:cubicBezTo>
                      <a:pt x="30" y="16"/>
                      <a:pt x="29" y="18"/>
                      <a:pt x="27" y="18"/>
                    </a:cubicBezTo>
                    <a:cubicBezTo>
                      <a:pt x="24" y="18"/>
                      <a:pt x="20" y="18"/>
                      <a:pt x="17" y="16"/>
                    </a:cubicBezTo>
                    <a:cubicBezTo>
                      <a:pt x="12" y="13"/>
                      <a:pt x="7" y="14"/>
                      <a:pt x="1" y="14"/>
                    </a:cubicBezTo>
                    <a:cubicBezTo>
                      <a:pt x="1" y="14"/>
                      <a:pt x="1" y="15"/>
                      <a:pt x="0" y="15"/>
                    </a:cubicBezTo>
                    <a:cubicBezTo>
                      <a:pt x="7" y="18"/>
                      <a:pt x="12" y="21"/>
                      <a:pt x="18" y="24"/>
                    </a:cubicBezTo>
                    <a:cubicBezTo>
                      <a:pt x="23" y="26"/>
                      <a:pt x="28" y="27"/>
                      <a:pt x="33" y="27"/>
                    </a:cubicBezTo>
                    <a:cubicBezTo>
                      <a:pt x="42" y="27"/>
                      <a:pt x="51" y="19"/>
                      <a:pt x="54" y="12"/>
                    </a:cubicBezTo>
                    <a:cubicBezTo>
                      <a:pt x="55" y="11"/>
                      <a:pt x="54" y="10"/>
                      <a:pt x="5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6" name="Freeform 193"/>
              <p:cNvSpPr>
                <a:spLocks/>
              </p:cNvSpPr>
              <p:nvPr/>
            </p:nvSpPr>
            <p:spPr bwMode="auto">
              <a:xfrm>
                <a:off x="2035175" y="-2439988"/>
                <a:ext cx="203200" cy="101600"/>
              </a:xfrm>
              <a:custGeom>
                <a:avLst/>
                <a:gdLst>
                  <a:gd name="T0" fmla="*/ 54 w 54"/>
                  <a:gd name="T1" fmla="*/ 15 h 27"/>
                  <a:gd name="T2" fmla="*/ 54 w 54"/>
                  <a:gd name="T3" fmla="*/ 14 h 27"/>
                  <a:gd name="T4" fmla="*/ 44 w 54"/>
                  <a:gd name="T5" fmla="*/ 14 h 27"/>
                  <a:gd name="T6" fmla="*/ 41 w 54"/>
                  <a:gd name="T7" fmla="*/ 15 h 27"/>
                  <a:gd name="T8" fmla="*/ 28 w 54"/>
                  <a:gd name="T9" fmla="*/ 18 h 27"/>
                  <a:gd name="T10" fmla="*/ 25 w 54"/>
                  <a:gd name="T11" fmla="*/ 14 h 27"/>
                  <a:gd name="T12" fmla="*/ 34 w 54"/>
                  <a:gd name="T13" fmla="*/ 12 h 27"/>
                  <a:gd name="T14" fmla="*/ 41 w 54"/>
                  <a:gd name="T15" fmla="*/ 4 h 27"/>
                  <a:gd name="T16" fmla="*/ 41 w 54"/>
                  <a:gd name="T17" fmla="*/ 2 h 27"/>
                  <a:gd name="T18" fmla="*/ 42 w 54"/>
                  <a:gd name="T19" fmla="*/ 0 h 27"/>
                  <a:gd name="T20" fmla="*/ 2 w 54"/>
                  <a:gd name="T21" fmla="*/ 10 h 27"/>
                  <a:gd name="T22" fmla="*/ 1 w 54"/>
                  <a:gd name="T23" fmla="*/ 13 h 27"/>
                  <a:gd name="T24" fmla="*/ 5 w 54"/>
                  <a:gd name="T25" fmla="*/ 18 h 27"/>
                  <a:gd name="T26" fmla="*/ 22 w 54"/>
                  <a:gd name="T27" fmla="*/ 27 h 27"/>
                  <a:gd name="T28" fmla="*/ 37 w 54"/>
                  <a:gd name="T29" fmla="*/ 24 h 27"/>
                  <a:gd name="T30" fmla="*/ 54 w 54"/>
                  <a:gd name="T3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7">
                    <a:moveTo>
                      <a:pt x="54" y="15"/>
                    </a:moveTo>
                    <a:cubicBezTo>
                      <a:pt x="54" y="15"/>
                      <a:pt x="54" y="14"/>
                      <a:pt x="54" y="14"/>
                    </a:cubicBezTo>
                    <a:cubicBezTo>
                      <a:pt x="50" y="14"/>
                      <a:pt x="47" y="14"/>
                      <a:pt x="44" y="14"/>
                    </a:cubicBezTo>
                    <a:cubicBezTo>
                      <a:pt x="43" y="14"/>
                      <a:pt x="42" y="14"/>
                      <a:pt x="41" y="15"/>
                    </a:cubicBezTo>
                    <a:cubicBezTo>
                      <a:pt x="37" y="17"/>
                      <a:pt x="33" y="19"/>
                      <a:pt x="28" y="18"/>
                    </a:cubicBezTo>
                    <a:cubicBezTo>
                      <a:pt x="26" y="18"/>
                      <a:pt x="24" y="16"/>
                      <a:pt x="25" y="14"/>
                    </a:cubicBezTo>
                    <a:cubicBezTo>
                      <a:pt x="28" y="14"/>
                      <a:pt x="31" y="13"/>
                      <a:pt x="34" y="12"/>
                    </a:cubicBezTo>
                    <a:cubicBezTo>
                      <a:pt x="38" y="11"/>
                      <a:pt x="41" y="9"/>
                      <a:pt x="41" y="4"/>
                    </a:cubicBezTo>
                    <a:cubicBezTo>
                      <a:pt x="41" y="4"/>
                      <a:pt x="41" y="3"/>
                      <a:pt x="41" y="2"/>
                    </a:cubicBezTo>
                    <a:cubicBezTo>
                      <a:pt x="41" y="1"/>
                      <a:pt x="41" y="1"/>
                      <a:pt x="42" y="0"/>
                    </a:cubicBezTo>
                    <a:cubicBezTo>
                      <a:pt x="29" y="6"/>
                      <a:pt x="16" y="10"/>
                      <a:pt x="2" y="10"/>
                    </a:cubicBezTo>
                    <a:cubicBezTo>
                      <a:pt x="0" y="10"/>
                      <a:pt x="0" y="11"/>
                      <a:pt x="1" y="13"/>
                    </a:cubicBezTo>
                    <a:cubicBezTo>
                      <a:pt x="2" y="15"/>
                      <a:pt x="4" y="17"/>
                      <a:pt x="5" y="18"/>
                    </a:cubicBezTo>
                    <a:cubicBezTo>
                      <a:pt x="10" y="23"/>
                      <a:pt x="15" y="27"/>
                      <a:pt x="22" y="27"/>
                    </a:cubicBezTo>
                    <a:cubicBezTo>
                      <a:pt x="27" y="27"/>
                      <a:pt x="32" y="26"/>
                      <a:pt x="37" y="24"/>
                    </a:cubicBezTo>
                    <a:cubicBezTo>
                      <a:pt x="43" y="21"/>
                      <a:pt x="48" y="18"/>
                      <a:pt x="54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7" name="Freeform 194"/>
              <p:cNvSpPr>
                <a:spLocks/>
              </p:cNvSpPr>
              <p:nvPr/>
            </p:nvSpPr>
            <p:spPr bwMode="auto">
              <a:xfrm>
                <a:off x="2555875" y="-2816225"/>
                <a:ext cx="134938" cy="134937"/>
              </a:xfrm>
              <a:custGeom>
                <a:avLst/>
                <a:gdLst>
                  <a:gd name="T0" fmla="*/ 3 w 36"/>
                  <a:gd name="T1" fmla="*/ 28 h 36"/>
                  <a:gd name="T2" fmla="*/ 4 w 36"/>
                  <a:gd name="T3" fmla="*/ 36 h 36"/>
                  <a:gd name="T4" fmla="*/ 5 w 36"/>
                  <a:gd name="T5" fmla="*/ 36 h 36"/>
                  <a:gd name="T6" fmla="*/ 11 w 36"/>
                  <a:gd name="T7" fmla="*/ 23 h 36"/>
                  <a:gd name="T8" fmla="*/ 12 w 36"/>
                  <a:gd name="T9" fmla="*/ 19 h 36"/>
                  <a:gd name="T10" fmla="*/ 15 w 36"/>
                  <a:gd name="T11" fmla="*/ 22 h 36"/>
                  <a:gd name="T12" fmla="*/ 17 w 36"/>
                  <a:gd name="T13" fmla="*/ 24 h 36"/>
                  <a:gd name="T14" fmla="*/ 20 w 36"/>
                  <a:gd name="T15" fmla="*/ 28 h 36"/>
                  <a:gd name="T16" fmla="*/ 21 w 36"/>
                  <a:gd name="T17" fmla="*/ 20 h 36"/>
                  <a:gd name="T18" fmla="*/ 23 w 36"/>
                  <a:gd name="T19" fmla="*/ 19 h 36"/>
                  <a:gd name="T20" fmla="*/ 29 w 36"/>
                  <a:gd name="T21" fmla="*/ 23 h 36"/>
                  <a:gd name="T22" fmla="*/ 36 w 36"/>
                  <a:gd name="T23" fmla="*/ 26 h 36"/>
                  <a:gd name="T24" fmla="*/ 29 w 36"/>
                  <a:gd name="T25" fmla="*/ 5 h 36"/>
                  <a:gd name="T26" fmla="*/ 26 w 36"/>
                  <a:gd name="T27" fmla="*/ 3 h 36"/>
                  <a:gd name="T28" fmla="*/ 17 w 36"/>
                  <a:gd name="T29" fmla="*/ 2 h 36"/>
                  <a:gd name="T30" fmla="*/ 13 w 36"/>
                  <a:gd name="T31" fmla="*/ 0 h 36"/>
                  <a:gd name="T32" fmla="*/ 13 w 36"/>
                  <a:gd name="T33" fmla="*/ 0 h 36"/>
                  <a:gd name="T34" fmla="*/ 16 w 36"/>
                  <a:gd name="T35" fmla="*/ 10 h 36"/>
                  <a:gd name="T36" fmla="*/ 1 w 36"/>
                  <a:gd name="T37" fmla="*/ 4 h 36"/>
                  <a:gd name="T38" fmla="*/ 1 w 36"/>
                  <a:gd name="T39" fmla="*/ 15 h 36"/>
                  <a:gd name="T40" fmla="*/ 3 w 36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2"/>
                      <a:pt x="12" y="20"/>
                      <a:pt x="12" y="19"/>
                    </a:cubicBezTo>
                    <a:cubicBezTo>
                      <a:pt x="13" y="20"/>
                      <a:pt x="14" y="21"/>
                      <a:pt x="15" y="22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7" y="25"/>
                      <a:pt x="18" y="27"/>
                      <a:pt x="20" y="28"/>
                    </a:cubicBezTo>
                    <a:cubicBezTo>
                      <a:pt x="20" y="25"/>
                      <a:pt x="21" y="23"/>
                      <a:pt x="21" y="20"/>
                    </a:cubicBezTo>
                    <a:cubicBezTo>
                      <a:pt x="21" y="18"/>
                      <a:pt x="22" y="18"/>
                      <a:pt x="23" y="19"/>
                    </a:cubicBezTo>
                    <a:cubicBezTo>
                      <a:pt x="25" y="20"/>
                      <a:pt x="27" y="22"/>
                      <a:pt x="29" y="23"/>
                    </a:cubicBezTo>
                    <a:cubicBezTo>
                      <a:pt x="32" y="24"/>
                      <a:pt x="34" y="25"/>
                      <a:pt x="36" y="26"/>
                    </a:cubicBezTo>
                    <a:cubicBezTo>
                      <a:pt x="35" y="19"/>
                      <a:pt x="33" y="11"/>
                      <a:pt x="29" y="5"/>
                    </a:cubicBezTo>
                    <a:cubicBezTo>
                      <a:pt x="29" y="4"/>
                      <a:pt x="27" y="4"/>
                      <a:pt x="26" y="3"/>
                    </a:cubicBezTo>
                    <a:cubicBezTo>
                      <a:pt x="23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5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8" name="Freeform 195"/>
              <p:cNvSpPr>
                <a:spLocks/>
              </p:cNvSpPr>
              <p:nvPr/>
            </p:nvSpPr>
            <p:spPr bwMode="auto">
              <a:xfrm>
                <a:off x="2732088" y="-2816225"/>
                <a:ext cx="147638" cy="134937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6 w 39"/>
                  <a:gd name="T13" fmla="*/ 19 h 36"/>
                  <a:gd name="T14" fmla="*/ 27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5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9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7" y="19"/>
                      <a:pt x="27" y="20"/>
                      <a:pt x="27" y="20"/>
                    </a:cubicBezTo>
                    <a:cubicBezTo>
                      <a:pt x="28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4" y="3"/>
                      <a:pt x="25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2" y="3"/>
                      <a:pt x="10" y="3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9" name="Freeform 196"/>
              <p:cNvSpPr>
                <a:spLocks/>
              </p:cNvSpPr>
              <p:nvPr/>
            </p:nvSpPr>
            <p:spPr bwMode="auto">
              <a:xfrm>
                <a:off x="2130425" y="-2376488"/>
                <a:ext cx="179388" cy="112712"/>
              </a:xfrm>
              <a:custGeom>
                <a:avLst/>
                <a:gdLst>
                  <a:gd name="T0" fmla="*/ 48 w 48"/>
                  <a:gd name="T1" fmla="*/ 9 h 30"/>
                  <a:gd name="T2" fmla="*/ 38 w 48"/>
                  <a:gd name="T3" fmla="*/ 11 h 30"/>
                  <a:gd name="T4" fmla="*/ 35 w 48"/>
                  <a:gd name="T5" fmla="*/ 14 h 30"/>
                  <a:gd name="T6" fmla="*/ 29 w 48"/>
                  <a:gd name="T7" fmla="*/ 16 h 30"/>
                  <a:gd name="T8" fmla="*/ 27 w 48"/>
                  <a:gd name="T9" fmla="*/ 14 h 30"/>
                  <a:gd name="T10" fmla="*/ 28 w 48"/>
                  <a:gd name="T11" fmla="*/ 13 h 30"/>
                  <a:gd name="T12" fmla="*/ 30 w 48"/>
                  <a:gd name="T13" fmla="*/ 11 h 30"/>
                  <a:gd name="T14" fmla="*/ 32 w 48"/>
                  <a:gd name="T15" fmla="*/ 0 h 30"/>
                  <a:gd name="T16" fmla="*/ 0 w 48"/>
                  <a:gd name="T17" fmla="*/ 17 h 30"/>
                  <a:gd name="T18" fmla="*/ 1 w 48"/>
                  <a:gd name="T19" fmla="*/ 18 h 30"/>
                  <a:gd name="T20" fmla="*/ 26 w 48"/>
                  <a:gd name="T21" fmla="*/ 26 h 30"/>
                  <a:gd name="T22" fmla="*/ 44 w 48"/>
                  <a:gd name="T23" fmla="*/ 14 h 30"/>
                  <a:gd name="T24" fmla="*/ 48 w 48"/>
                  <a:gd name="T25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30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6"/>
                      <a:pt x="31" y="16"/>
                      <a:pt x="29" y="16"/>
                    </a:cubicBezTo>
                    <a:cubicBezTo>
                      <a:pt x="28" y="15"/>
                      <a:pt x="27" y="15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7"/>
                    </a:cubicBezTo>
                    <a:cubicBezTo>
                      <a:pt x="0" y="18"/>
                      <a:pt x="0" y="18"/>
                      <a:pt x="1" y="18"/>
                    </a:cubicBezTo>
                    <a:cubicBezTo>
                      <a:pt x="6" y="26"/>
                      <a:pt x="17" y="30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0" name="Freeform 197"/>
              <p:cNvSpPr>
                <a:spLocks/>
              </p:cNvSpPr>
              <p:nvPr/>
            </p:nvSpPr>
            <p:spPr bwMode="auto">
              <a:xfrm>
                <a:off x="3124200" y="-2376488"/>
                <a:ext cx="180975" cy="112712"/>
              </a:xfrm>
              <a:custGeom>
                <a:avLst/>
                <a:gdLst>
                  <a:gd name="T0" fmla="*/ 17 w 48"/>
                  <a:gd name="T1" fmla="*/ 11 h 30"/>
                  <a:gd name="T2" fmla="*/ 19 w 48"/>
                  <a:gd name="T3" fmla="*/ 13 h 30"/>
                  <a:gd name="T4" fmla="*/ 21 w 48"/>
                  <a:gd name="T5" fmla="*/ 14 h 30"/>
                  <a:gd name="T6" fmla="*/ 19 w 48"/>
                  <a:gd name="T7" fmla="*/ 16 h 30"/>
                  <a:gd name="T8" fmla="*/ 12 w 48"/>
                  <a:gd name="T9" fmla="*/ 14 h 30"/>
                  <a:gd name="T10" fmla="*/ 6 w 48"/>
                  <a:gd name="T11" fmla="*/ 10 h 30"/>
                  <a:gd name="T12" fmla="*/ 0 w 48"/>
                  <a:gd name="T13" fmla="*/ 9 h 30"/>
                  <a:gd name="T14" fmla="*/ 21 w 48"/>
                  <a:gd name="T15" fmla="*/ 26 h 30"/>
                  <a:gd name="T16" fmla="*/ 45 w 48"/>
                  <a:gd name="T17" fmla="*/ 21 h 30"/>
                  <a:gd name="T18" fmla="*/ 48 w 48"/>
                  <a:gd name="T19" fmla="*/ 17 h 30"/>
                  <a:gd name="T20" fmla="*/ 15 w 48"/>
                  <a:gd name="T21" fmla="*/ 0 h 30"/>
                  <a:gd name="T22" fmla="*/ 17 w 48"/>
                  <a:gd name="T23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30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30"/>
                      <a:pt x="38" y="28"/>
                      <a:pt x="45" y="21"/>
                    </a:cubicBezTo>
                    <a:cubicBezTo>
                      <a:pt x="46" y="20"/>
                      <a:pt x="47" y="19"/>
                      <a:pt x="48" y="17"/>
                    </a:cubicBezTo>
                    <a:cubicBezTo>
                      <a:pt x="35" y="14"/>
                      <a:pt x="25" y="9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1" name="Freeform 198"/>
              <p:cNvSpPr>
                <a:spLocks noEditPoints="1"/>
              </p:cNvSpPr>
              <p:nvPr/>
            </p:nvSpPr>
            <p:spPr bwMode="auto">
              <a:xfrm>
                <a:off x="2325688" y="-2917825"/>
                <a:ext cx="139700" cy="93662"/>
              </a:xfrm>
              <a:custGeom>
                <a:avLst/>
                <a:gdLst>
                  <a:gd name="T0" fmla="*/ 24 w 37"/>
                  <a:gd name="T1" fmla="*/ 0 h 25"/>
                  <a:gd name="T2" fmla="*/ 11 w 37"/>
                  <a:gd name="T3" fmla="*/ 3 h 25"/>
                  <a:gd name="T4" fmla="*/ 8 w 37"/>
                  <a:gd name="T5" fmla="*/ 25 h 25"/>
                  <a:gd name="T6" fmla="*/ 21 w 37"/>
                  <a:gd name="T7" fmla="*/ 17 h 25"/>
                  <a:gd name="T8" fmla="*/ 37 w 37"/>
                  <a:gd name="T9" fmla="*/ 18 h 25"/>
                  <a:gd name="T10" fmla="*/ 37 w 37"/>
                  <a:gd name="T11" fmla="*/ 18 h 25"/>
                  <a:gd name="T12" fmla="*/ 26 w 37"/>
                  <a:gd name="T13" fmla="*/ 2 h 25"/>
                  <a:gd name="T14" fmla="*/ 24 w 37"/>
                  <a:gd name="T15" fmla="*/ 0 h 25"/>
                  <a:gd name="T16" fmla="*/ 19 w 37"/>
                  <a:gd name="T17" fmla="*/ 6 h 25"/>
                  <a:gd name="T18" fmla="*/ 18 w 37"/>
                  <a:gd name="T19" fmla="*/ 5 h 25"/>
                  <a:gd name="T20" fmla="*/ 22 w 37"/>
                  <a:gd name="T21" fmla="*/ 3 h 25"/>
                  <a:gd name="T22" fmla="*/ 25 w 37"/>
                  <a:gd name="T23" fmla="*/ 6 h 25"/>
                  <a:gd name="T24" fmla="*/ 19 w 37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25">
                    <a:moveTo>
                      <a:pt x="24" y="0"/>
                    </a:moveTo>
                    <a:cubicBezTo>
                      <a:pt x="20" y="0"/>
                      <a:pt x="15" y="1"/>
                      <a:pt x="11" y="3"/>
                    </a:cubicBezTo>
                    <a:cubicBezTo>
                      <a:pt x="1" y="8"/>
                      <a:pt x="0" y="18"/>
                      <a:pt x="8" y="25"/>
                    </a:cubicBezTo>
                    <a:cubicBezTo>
                      <a:pt x="11" y="20"/>
                      <a:pt x="16" y="17"/>
                      <a:pt x="21" y="17"/>
                    </a:cubicBezTo>
                    <a:cubicBezTo>
                      <a:pt x="26" y="17"/>
                      <a:pt x="32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2" y="14"/>
                      <a:pt x="29" y="9"/>
                      <a:pt x="26" y="2"/>
                    </a:cubicBezTo>
                    <a:cubicBezTo>
                      <a:pt x="26" y="1"/>
                      <a:pt x="25" y="0"/>
                      <a:pt x="24" y="0"/>
                    </a:cubicBezTo>
                    <a:close/>
                    <a:moveTo>
                      <a:pt x="19" y="6"/>
                    </a:moveTo>
                    <a:cubicBezTo>
                      <a:pt x="18" y="6"/>
                      <a:pt x="18" y="5"/>
                      <a:pt x="18" y="5"/>
                    </a:cubicBezTo>
                    <a:cubicBezTo>
                      <a:pt x="20" y="4"/>
                      <a:pt x="21" y="4"/>
                      <a:pt x="22" y="3"/>
                    </a:cubicBezTo>
                    <a:cubicBezTo>
                      <a:pt x="23" y="3"/>
                      <a:pt x="24" y="5"/>
                      <a:pt x="25" y="6"/>
                    </a:cubicBezTo>
                    <a:cubicBezTo>
                      <a:pt x="22" y="6"/>
                      <a:pt x="21" y="6"/>
                      <a:pt x="19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2" name="Freeform 199"/>
              <p:cNvSpPr>
                <a:spLocks noEditPoints="1"/>
              </p:cNvSpPr>
              <p:nvPr/>
            </p:nvSpPr>
            <p:spPr bwMode="auto">
              <a:xfrm>
                <a:off x="2962275" y="-2917825"/>
                <a:ext cx="139700" cy="93662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1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4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3" name="Freeform 200"/>
              <p:cNvSpPr>
                <a:spLocks/>
              </p:cNvSpPr>
              <p:nvPr/>
            </p:nvSpPr>
            <p:spPr bwMode="auto">
              <a:xfrm>
                <a:off x="2178050" y="-3043238"/>
                <a:ext cx="84138" cy="158750"/>
              </a:xfrm>
              <a:custGeom>
                <a:avLst/>
                <a:gdLst>
                  <a:gd name="T0" fmla="*/ 8 w 22"/>
                  <a:gd name="T1" fmla="*/ 36 h 42"/>
                  <a:gd name="T2" fmla="*/ 14 w 22"/>
                  <a:gd name="T3" fmla="*/ 30 h 42"/>
                  <a:gd name="T4" fmla="*/ 19 w 22"/>
                  <a:gd name="T5" fmla="*/ 42 h 42"/>
                  <a:gd name="T6" fmla="*/ 20 w 22"/>
                  <a:gd name="T7" fmla="*/ 38 h 42"/>
                  <a:gd name="T8" fmla="*/ 19 w 22"/>
                  <a:gd name="T9" fmla="*/ 24 h 42"/>
                  <a:gd name="T10" fmla="*/ 14 w 22"/>
                  <a:gd name="T11" fmla="*/ 14 h 42"/>
                  <a:gd name="T12" fmla="*/ 14 w 22"/>
                  <a:gd name="T13" fmla="*/ 0 h 42"/>
                  <a:gd name="T14" fmla="*/ 14 w 22"/>
                  <a:gd name="T15" fmla="*/ 0 h 42"/>
                  <a:gd name="T16" fmla="*/ 7 w 22"/>
                  <a:gd name="T17" fmla="*/ 0 h 42"/>
                  <a:gd name="T18" fmla="*/ 2 w 22"/>
                  <a:gd name="T19" fmla="*/ 9 h 42"/>
                  <a:gd name="T20" fmla="*/ 6 w 22"/>
                  <a:gd name="T21" fmla="*/ 15 h 42"/>
                  <a:gd name="T22" fmla="*/ 10 w 22"/>
                  <a:gd name="T23" fmla="*/ 29 h 42"/>
                  <a:gd name="T24" fmla="*/ 8 w 22"/>
                  <a:gd name="T25" fmla="*/ 3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2">
                    <a:moveTo>
                      <a:pt x="8" y="36"/>
                    </a:moveTo>
                    <a:cubicBezTo>
                      <a:pt x="11" y="33"/>
                      <a:pt x="13" y="32"/>
                      <a:pt x="14" y="30"/>
                    </a:cubicBezTo>
                    <a:cubicBezTo>
                      <a:pt x="17" y="34"/>
                      <a:pt x="17" y="38"/>
                      <a:pt x="19" y="42"/>
                    </a:cubicBezTo>
                    <a:cubicBezTo>
                      <a:pt x="20" y="41"/>
                      <a:pt x="20" y="39"/>
                      <a:pt x="20" y="38"/>
                    </a:cubicBezTo>
                    <a:cubicBezTo>
                      <a:pt x="22" y="33"/>
                      <a:pt x="21" y="28"/>
                      <a:pt x="19" y="24"/>
                    </a:cubicBezTo>
                    <a:cubicBezTo>
                      <a:pt x="18" y="20"/>
                      <a:pt x="16" y="17"/>
                      <a:pt x="14" y="14"/>
                    </a:cubicBezTo>
                    <a:cubicBezTo>
                      <a:pt x="12" y="9"/>
                      <a:pt x="10" y="5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0"/>
                      <a:pt x="0" y="4"/>
                      <a:pt x="2" y="9"/>
                    </a:cubicBezTo>
                    <a:cubicBezTo>
                      <a:pt x="3" y="11"/>
                      <a:pt x="5" y="13"/>
                      <a:pt x="6" y="15"/>
                    </a:cubicBezTo>
                    <a:cubicBezTo>
                      <a:pt x="8" y="19"/>
                      <a:pt x="11" y="24"/>
                      <a:pt x="10" y="29"/>
                    </a:cubicBezTo>
                    <a:cubicBezTo>
                      <a:pt x="10" y="31"/>
                      <a:pt x="9" y="33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4" name="Freeform 201"/>
              <p:cNvSpPr>
                <a:spLocks/>
              </p:cNvSpPr>
              <p:nvPr/>
            </p:nvSpPr>
            <p:spPr bwMode="auto">
              <a:xfrm>
                <a:off x="2679700" y="-3260725"/>
                <a:ext cx="68263" cy="123825"/>
              </a:xfrm>
              <a:custGeom>
                <a:avLst/>
                <a:gdLst>
                  <a:gd name="T0" fmla="*/ 3 w 18"/>
                  <a:gd name="T1" fmla="*/ 21 h 33"/>
                  <a:gd name="T2" fmla="*/ 7 w 18"/>
                  <a:gd name="T3" fmla="*/ 31 h 33"/>
                  <a:gd name="T4" fmla="*/ 11 w 18"/>
                  <a:gd name="T5" fmla="*/ 31 h 33"/>
                  <a:gd name="T6" fmla="*/ 12 w 18"/>
                  <a:gd name="T7" fmla="*/ 29 h 33"/>
                  <a:gd name="T8" fmla="*/ 18 w 18"/>
                  <a:gd name="T9" fmla="*/ 8 h 33"/>
                  <a:gd name="T10" fmla="*/ 17 w 18"/>
                  <a:gd name="T11" fmla="*/ 8 h 33"/>
                  <a:gd name="T12" fmla="*/ 17 w 18"/>
                  <a:gd name="T13" fmla="*/ 6 h 33"/>
                  <a:gd name="T14" fmla="*/ 6 w 18"/>
                  <a:gd name="T15" fmla="*/ 1 h 33"/>
                  <a:gd name="T16" fmla="*/ 1 w 18"/>
                  <a:gd name="T17" fmla="*/ 8 h 33"/>
                  <a:gd name="T18" fmla="*/ 3 w 18"/>
                  <a:gd name="T19" fmla="*/ 2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3">
                    <a:moveTo>
                      <a:pt x="3" y="21"/>
                    </a:moveTo>
                    <a:cubicBezTo>
                      <a:pt x="4" y="24"/>
                      <a:pt x="5" y="28"/>
                      <a:pt x="7" y="31"/>
                    </a:cubicBezTo>
                    <a:cubicBezTo>
                      <a:pt x="8" y="33"/>
                      <a:pt x="9" y="32"/>
                      <a:pt x="11" y="31"/>
                    </a:cubicBezTo>
                    <a:cubicBezTo>
                      <a:pt x="11" y="30"/>
                      <a:pt x="11" y="30"/>
                      <a:pt x="12" y="29"/>
                    </a:cubicBezTo>
                    <a:cubicBezTo>
                      <a:pt x="14" y="22"/>
                      <a:pt x="16" y="15"/>
                      <a:pt x="18" y="8"/>
                    </a:cubicBezTo>
                    <a:cubicBezTo>
                      <a:pt x="18" y="8"/>
                      <a:pt x="18" y="8"/>
                      <a:pt x="17" y="8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5" y="1"/>
                      <a:pt x="10" y="0"/>
                      <a:pt x="6" y="1"/>
                    </a:cubicBezTo>
                    <a:cubicBezTo>
                      <a:pt x="3" y="2"/>
                      <a:pt x="0" y="6"/>
                      <a:pt x="1" y="8"/>
                    </a:cubicBezTo>
                    <a:cubicBezTo>
                      <a:pt x="1" y="12"/>
                      <a:pt x="2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5" name="Freeform 202"/>
              <p:cNvSpPr>
                <a:spLocks/>
              </p:cNvSpPr>
              <p:nvPr/>
            </p:nvSpPr>
            <p:spPr bwMode="auto">
              <a:xfrm>
                <a:off x="3170238" y="-3043238"/>
                <a:ext cx="82550" cy="158750"/>
              </a:xfrm>
              <a:custGeom>
                <a:avLst/>
                <a:gdLst>
                  <a:gd name="T0" fmla="*/ 18 w 22"/>
                  <a:gd name="T1" fmla="*/ 12 h 42"/>
                  <a:gd name="T2" fmla="*/ 21 w 22"/>
                  <a:gd name="T3" fmla="*/ 6 h 42"/>
                  <a:gd name="T4" fmla="*/ 18 w 22"/>
                  <a:gd name="T5" fmla="*/ 1 h 42"/>
                  <a:gd name="T6" fmla="*/ 7 w 22"/>
                  <a:gd name="T7" fmla="*/ 0 h 42"/>
                  <a:gd name="T8" fmla="*/ 7 w 22"/>
                  <a:gd name="T9" fmla="*/ 14 h 42"/>
                  <a:gd name="T10" fmla="*/ 2 w 22"/>
                  <a:gd name="T11" fmla="*/ 27 h 42"/>
                  <a:gd name="T12" fmla="*/ 3 w 22"/>
                  <a:gd name="T13" fmla="*/ 42 h 42"/>
                  <a:gd name="T14" fmla="*/ 8 w 22"/>
                  <a:gd name="T15" fmla="*/ 30 h 42"/>
                  <a:gd name="T16" fmla="*/ 12 w 22"/>
                  <a:gd name="T17" fmla="*/ 34 h 42"/>
                  <a:gd name="T18" fmla="*/ 13 w 22"/>
                  <a:gd name="T19" fmla="*/ 34 h 42"/>
                  <a:gd name="T20" fmla="*/ 14 w 22"/>
                  <a:gd name="T21" fmla="*/ 18 h 42"/>
                  <a:gd name="T22" fmla="*/ 18 w 22"/>
                  <a:gd name="T23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2">
                    <a:moveTo>
                      <a:pt x="18" y="12"/>
                    </a:moveTo>
                    <a:cubicBezTo>
                      <a:pt x="19" y="10"/>
                      <a:pt x="20" y="8"/>
                      <a:pt x="21" y="6"/>
                    </a:cubicBezTo>
                    <a:cubicBezTo>
                      <a:pt x="22" y="4"/>
                      <a:pt x="20" y="2"/>
                      <a:pt x="18" y="1"/>
                    </a:cubicBezTo>
                    <a:cubicBezTo>
                      <a:pt x="15" y="0"/>
                      <a:pt x="11" y="0"/>
                      <a:pt x="7" y="0"/>
                    </a:cubicBezTo>
                    <a:cubicBezTo>
                      <a:pt x="11" y="7"/>
                      <a:pt x="11" y="7"/>
                      <a:pt x="7" y="14"/>
                    </a:cubicBezTo>
                    <a:cubicBezTo>
                      <a:pt x="5" y="19"/>
                      <a:pt x="3" y="23"/>
                      <a:pt x="2" y="27"/>
                    </a:cubicBezTo>
                    <a:cubicBezTo>
                      <a:pt x="0" y="32"/>
                      <a:pt x="1" y="37"/>
                      <a:pt x="3" y="42"/>
                    </a:cubicBezTo>
                    <a:cubicBezTo>
                      <a:pt x="5" y="38"/>
                      <a:pt x="5" y="34"/>
                      <a:pt x="8" y="30"/>
                    </a:cubicBezTo>
                    <a:cubicBezTo>
                      <a:pt x="9" y="32"/>
                      <a:pt x="11" y="33"/>
                      <a:pt x="12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0" y="28"/>
                      <a:pt x="12" y="23"/>
                      <a:pt x="14" y="18"/>
                    </a:cubicBezTo>
                    <a:cubicBezTo>
                      <a:pt x="15" y="16"/>
                      <a:pt x="17" y="14"/>
                      <a:pt x="18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6" name="Freeform 203"/>
              <p:cNvSpPr>
                <a:spLocks/>
              </p:cNvSpPr>
              <p:nvPr/>
            </p:nvSpPr>
            <p:spPr bwMode="auto">
              <a:xfrm>
                <a:off x="2262188" y="-2332038"/>
                <a:ext cx="120650" cy="98425"/>
              </a:xfrm>
              <a:custGeom>
                <a:avLst/>
                <a:gdLst>
                  <a:gd name="T0" fmla="*/ 24 w 32"/>
                  <a:gd name="T1" fmla="*/ 11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1"/>
                    </a:moveTo>
                    <a:cubicBezTo>
                      <a:pt x="22" y="13"/>
                      <a:pt x="21" y="13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4"/>
                      <a:pt x="32" y="7"/>
                    </a:cubicBezTo>
                    <a:cubicBezTo>
                      <a:pt x="29" y="8"/>
                      <a:pt x="26" y="7"/>
                      <a:pt x="24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7" name="Freeform 204"/>
              <p:cNvSpPr>
                <a:spLocks/>
              </p:cNvSpPr>
              <p:nvPr/>
            </p:nvSpPr>
            <p:spPr bwMode="auto">
              <a:xfrm>
                <a:off x="3052763" y="-2332038"/>
                <a:ext cx="120650" cy="98425"/>
              </a:xfrm>
              <a:custGeom>
                <a:avLst/>
                <a:gdLst>
                  <a:gd name="T0" fmla="*/ 14 w 32"/>
                  <a:gd name="T1" fmla="*/ 0 h 26"/>
                  <a:gd name="T2" fmla="*/ 14 w 32"/>
                  <a:gd name="T3" fmla="*/ 12 h 26"/>
                  <a:gd name="T4" fmla="*/ 9 w 32"/>
                  <a:gd name="T5" fmla="*/ 11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4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4" y="0"/>
                    </a:moveTo>
                    <a:cubicBezTo>
                      <a:pt x="13" y="4"/>
                      <a:pt x="10" y="8"/>
                      <a:pt x="14" y="12"/>
                    </a:cubicBezTo>
                    <a:cubicBezTo>
                      <a:pt x="12" y="13"/>
                      <a:pt x="10" y="13"/>
                      <a:pt x="9" y="11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5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19" y="8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8" name="Freeform 205"/>
              <p:cNvSpPr>
                <a:spLocks/>
              </p:cNvSpPr>
              <p:nvPr/>
            </p:nvSpPr>
            <p:spPr bwMode="auto">
              <a:xfrm>
                <a:off x="3008313" y="-3106738"/>
                <a:ext cx="120650" cy="153987"/>
              </a:xfrm>
              <a:custGeom>
                <a:avLst/>
                <a:gdLst>
                  <a:gd name="T0" fmla="*/ 0 w 32"/>
                  <a:gd name="T1" fmla="*/ 41 h 41"/>
                  <a:gd name="T2" fmla="*/ 1 w 32"/>
                  <a:gd name="T3" fmla="*/ 41 h 41"/>
                  <a:gd name="T4" fmla="*/ 7 w 32"/>
                  <a:gd name="T5" fmla="*/ 40 h 41"/>
                  <a:gd name="T6" fmla="*/ 19 w 32"/>
                  <a:gd name="T7" fmla="*/ 27 h 41"/>
                  <a:gd name="T8" fmla="*/ 22 w 32"/>
                  <a:gd name="T9" fmla="*/ 18 h 41"/>
                  <a:gd name="T10" fmla="*/ 32 w 32"/>
                  <a:gd name="T11" fmla="*/ 8 h 41"/>
                  <a:gd name="T12" fmla="*/ 24 w 32"/>
                  <a:gd name="T13" fmla="*/ 3 h 41"/>
                  <a:gd name="T14" fmla="*/ 16 w 32"/>
                  <a:gd name="T15" fmla="*/ 7 h 41"/>
                  <a:gd name="T16" fmla="*/ 15 w 32"/>
                  <a:gd name="T17" fmla="*/ 11 h 41"/>
                  <a:gd name="T18" fmla="*/ 12 w 32"/>
                  <a:gd name="T19" fmla="*/ 26 h 41"/>
                  <a:gd name="T20" fmla="*/ 1 w 32"/>
                  <a:gd name="T21" fmla="*/ 39 h 41"/>
                  <a:gd name="T22" fmla="*/ 0 w 32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2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4"/>
                      <a:pt x="27" y="11"/>
                      <a:pt x="32" y="8"/>
                    </a:cubicBezTo>
                    <a:cubicBezTo>
                      <a:pt x="29" y="6"/>
                      <a:pt x="27" y="4"/>
                      <a:pt x="24" y="3"/>
                    </a:cubicBezTo>
                    <a:cubicBezTo>
                      <a:pt x="20" y="1"/>
                      <a:pt x="18" y="0"/>
                      <a:pt x="16" y="7"/>
                    </a:cubicBezTo>
                    <a:cubicBezTo>
                      <a:pt x="15" y="8"/>
                      <a:pt x="15" y="10"/>
                      <a:pt x="15" y="11"/>
                    </a:cubicBezTo>
                    <a:cubicBezTo>
                      <a:pt x="14" y="16"/>
                      <a:pt x="13" y="21"/>
                      <a:pt x="12" y="26"/>
                    </a:cubicBezTo>
                    <a:cubicBezTo>
                      <a:pt x="10" y="32"/>
                      <a:pt x="7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9" name="Freeform 206"/>
              <p:cNvSpPr>
                <a:spLocks/>
              </p:cNvSpPr>
              <p:nvPr/>
            </p:nvSpPr>
            <p:spPr bwMode="auto">
              <a:xfrm>
                <a:off x="2298700" y="-30988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3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7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0" y="35"/>
                      <a:pt x="26" y="39"/>
                      <a:pt x="33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0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0" name="Freeform 207"/>
              <p:cNvSpPr>
                <a:spLocks/>
              </p:cNvSpPr>
              <p:nvPr/>
            </p:nvSpPr>
            <p:spPr bwMode="auto">
              <a:xfrm>
                <a:off x="2924175" y="-2840038"/>
                <a:ext cx="177800" cy="84137"/>
              </a:xfrm>
              <a:custGeom>
                <a:avLst/>
                <a:gdLst>
                  <a:gd name="T0" fmla="*/ 47 w 47"/>
                  <a:gd name="T1" fmla="*/ 16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19 w 47"/>
                  <a:gd name="T13" fmla="*/ 10 h 22"/>
                  <a:gd name="T14" fmla="*/ 21 w 47"/>
                  <a:gd name="T15" fmla="*/ 11 h 22"/>
                  <a:gd name="T16" fmla="*/ 33 w 47"/>
                  <a:gd name="T17" fmla="*/ 18 h 22"/>
                  <a:gd name="T18" fmla="*/ 47 w 47"/>
                  <a:gd name="T1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6"/>
                    </a:moveTo>
                    <a:cubicBezTo>
                      <a:pt x="39" y="17"/>
                      <a:pt x="34" y="13"/>
                      <a:pt x="28" y="9"/>
                    </a:cubicBezTo>
                    <a:cubicBezTo>
                      <a:pt x="22" y="6"/>
                      <a:pt x="17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19" y="10"/>
                    </a:cubicBezTo>
                    <a:cubicBezTo>
                      <a:pt x="20" y="11"/>
                      <a:pt x="21" y="11"/>
                      <a:pt x="21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1" name="Freeform 208"/>
              <p:cNvSpPr>
                <a:spLocks/>
              </p:cNvSpPr>
              <p:nvPr/>
            </p:nvSpPr>
            <p:spPr bwMode="auto">
              <a:xfrm>
                <a:off x="2333625" y="-2835275"/>
                <a:ext cx="169863" cy="71437"/>
              </a:xfrm>
              <a:custGeom>
                <a:avLst/>
                <a:gdLst>
                  <a:gd name="T0" fmla="*/ 10 w 45"/>
                  <a:gd name="T1" fmla="*/ 18 h 19"/>
                  <a:gd name="T2" fmla="*/ 18 w 45"/>
                  <a:gd name="T3" fmla="*/ 14 h 19"/>
                  <a:gd name="T4" fmla="*/ 27 w 45"/>
                  <a:gd name="T5" fmla="*/ 9 h 19"/>
                  <a:gd name="T6" fmla="*/ 27 w 45"/>
                  <a:gd name="T7" fmla="*/ 15 h 19"/>
                  <a:gd name="T8" fmla="*/ 45 w 45"/>
                  <a:gd name="T9" fmla="*/ 6 h 19"/>
                  <a:gd name="T10" fmla="*/ 45 w 45"/>
                  <a:gd name="T11" fmla="*/ 6 h 19"/>
                  <a:gd name="T12" fmla="*/ 38 w 45"/>
                  <a:gd name="T13" fmla="*/ 0 h 19"/>
                  <a:gd name="T14" fmla="*/ 37 w 45"/>
                  <a:gd name="T15" fmla="*/ 0 h 19"/>
                  <a:gd name="T16" fmla="*/ 17 w 45"/>
                  <a:gd name="T17" fmla="*/ 9 h 19"/>
                  <a:gd name="T18" fmla="*/ 0 w 45"/>
                  <a:gd name="T19" fmla="*/ 15 h 19"/>
                  <a:gd name="T20" fmla="*/ 0 w 45"/>
                  <a:gd name="T21" fmla="*/ 15 h 19"/>
                  <a:gd name="T22" fmla="*/ 10 w 45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19">
                    <a:moveTo>
                      <a:pt x="10" y="18"/>
                    </a:moveTo>
                    <a:cubicBezTo>
                      <a:pt x="13" y="17"/>
                      <a:pt x="16" y="16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5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4"/>
                      <a:pt x="41" y="2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6"/>
                      <a:pt x="17" y="9"/>
                    </a:cubicBezTo>
                    <a:cubicBezTo>
                      <a:pt x="12" y="12"/>
                      <a:pt x="7" y="15"/>
                      <a:pt x="0" y="15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3" y="18"/>
                      <a:pt x="5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2" name="Freeform 209"/>
              <p:cNvSpPr>
                <a:spLocks/>
              </p:cNvSpPr>
              <p:nvPr/>
            </p:nvSpPr>
            <p:spPr bwMode="auto">
              <a:xfrm>
                <a:off x="2743200" y="-3043238"/>
                <a:ext cx="125413" cy="90487"/>
              </a:xfrm>
              <a:custGeom>
                <a:avLst/>
                <a:gdLst>
                  <a:gd name="T0" fmla="*/ 10 w 33"/>
                  <a:gd name="T1" fmla="*/ 0 h 24"/>
                  <a:gd name="T2" fmla="*/ 0 w 33"/>
                  <a:gd name="T3" fmla="*/ 0 h 24"/>
                  <a:gd name="T4" fmla="*/ 11 w 33"/>
                  <a:gd name="T5" fmla="*/ 18 h 24"/>
                  <a:gd name="T6" fmla="*/ 33 w 33"/>
                  <a:gd name="T7" fmla="*/ 24 h 24"/>
                  <a:gd name="T8" fmla="*/ 32 w 33"/>
                  <a:gd name="T9" fmla="*/ 22 h 24"/>
                  <a:gd name="T10" fmla="*/ 18 w 33"/>
                  <a:gd name="T11" fmla="*/ 16 h 24"/>
                  <a:gd name="T12" fmla="*/ 12 w 33"/>
                  <a:gd name="T13" fmla="*/ 2 h 24"/>
                  <a:gd name="T14" fmla="*/ 10 w 33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4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8"/>
                      <a:pt x="5" y="14"/>
                      <a:pt x="11" y="18"/>
                    </a:cubicBezTo>
                    <a:cubicBezTo>
                      <a:pt x="18" y="23"/>
                      <a:pt x="26" y="24"/>
                      <a:pt x="33" y="24"/>
                    </a:cubicBezTo>
                    <a:cubicBezTo>
                      <a:pt x="33" y="23"/>
                      <a:pt x="32" y="23"/>
                      <a:pt x="32" y="22"/>
                    </a:cubicBezTo>
                    <a:cubicBezTo>
                      <a:pt x="26" y="22"/>
                      <a:pt x="22" y="20"/>
                      <a:pt x="18" y="16"/>
                    </a:cubicBezTo>
                    <a:cubicBezTo>
                      <a:pt x="15" y="12"/>
                      <a:pt x="13" y="7"/>
                      <a:pt x="12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3" name="Freeform 210"/>
              <p:cNvSpPr>
                <a:spLocks/>
              </p:cNvSpPr>
              <p:nvPr/>
            </p:nvSpPr>
            <p:spPr bwMode="auto">
              <a:xfrm>
                <a:off x="2559050" y="-3043238"/>
                <a:ext cx="139700" cy="101600"/>
              </a:xfrm>
              <a:custGeom>
                <a:avLst/>
                <a:gdLst>
                  <a:gd name="T0" fmla="*/ 35 w 37"/>
                  <a:gd name="T1" fmla="*/ 0 h 27"/>
                  <a:gd name="T2" fmla="*/ 25 w 37"/>
                  <a:gd name="T3" fmla="*/ 0 h 27"/>
                  <a:gd name="T4" fmla="*/ 23 w 37"/>
                  <a:gd name="T5" fmla="*/ 2 h 27"/>
                  <a:gd name="T6" fmla="*/ 21 w 37"/>
                  <a:gd name="T7" fmla="*/ 8 h 27"/>
                  <a:gd name="T8" fmla="*/ 2 w 37"/>
                  <a:gd name="T9" fmla="*/ 23 h 27"/>
                  <a:gd name="T10" fmla="*/ 0 w 37"/>
                  <a:gd name="T11" fmla="*/ 24 h 27"/>
                  <a:gd name="T12" fmla="*/ 35 w 37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7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6"/>
                      <a:pt x="21" y="8"/>
                    </a:cubicBezTo>
                    <a:cubicBezTo>
                      <a:pt x="17" y="17"/>
                      <a:pt x="11" y="22"/>
                      <a:pt x="2" y="23"/>
                    </a:cubicBezTo>
                    <a:cubicBezTo>
                      <a:pt x="1" y="23"/>
                      <a:pt x="1" y="24"/>
                      <a:pt x="0" y="24"/>
                    </a:cubicBezTo>
                    <a:cubicBezTo>
                      <a:pt x="15" y="27"/>
                      <a:pt x="37" y="12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4" name="Freeform 211"/>
              <p:cNvSpPr>
                <a:spLocks/>
              </p:cNvSpPr>
              <p:nvPr/>
            </p:nvSpPr>
            <p:spPr bwMode="auto">
              <a:xfrm>
                <a:off x="2182813" y="-3122613"/>
                <a:ext cx="161925" cy="79375"/>
              </a:xfrm>
              <a:custGeom>
                <a:avLst/>
                <a:gdLst>
                  <a:gd name="T0" fmla="*/ 1 w 43"/>
                  <a:gd name="T1" fmla="*/ 21 h 21"/>
                  <a:gd name="T2" fmla="*/ 10 w 43"/>
                  <a:gd name="T3" fmla="*/ 19 h 21"/>
                  <a:gd name="T4" fmla="*/ 29 w 43"/>
                  <a:gd name="T5" fmla="*/ 12 h 21"/>
                  <a:gd name="T6" fmla="*/ 41 w 43"/>
                  <a:gd name="T7" fmla="*/ 5 h 21"/>
                  <a:gd name="T8" fmla="*/ 43 w 43"/>
                  <a:gd name="T9" fmla="*/ 3 h 21"/>
                  <a:gd name="T10" fmla="*/ 32 w 43"/>
                  <a:gd name="T11" fmla="*/ 0 h 21"/>
                  <a:gd name="T12" fmla="*/ 27 w 43"/>
                  <a:gd name="T13" fmla="*/ 2 h 21"/>
                  <a:gd name="T14" fmla="*/ 23 w 43"/>
                  <a:gd name="T15" fmla="*/ 7 h 21"/>
                  <a:gd name="T16" fmla="*/ 8 w 43"/>
                  <a:gd name="T17" fmla="*/ 17 h 21"/>
                  <a:gd name="T18" fmla="*/ 0 w 43"/>
                  <a:gd name="T19" fmla="*/ 19 h 21"/>
                  <a:gd name="T20" fmla="*/ 0 w 43"/>
                  <a:gd name="T21" fmla="*/ 20 h 21"/>
                  <a:gd name="T22" fmla="*/ 1 w 43"/>
                  <a:gd name="T2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1">
                    <a:moveTo>
                      <a:pt x="1" y="21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6" y="6"/>
                      <a:pt x="41" y="5"/>
                    </a:cubicBezTo>
                    <a:cubicBezTo>
                      <a:pt x="42" y="5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4"/>
                      <a:pt x="24" y="5"/>
                      <a:pt x="23" y="7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5" name="Freeform 212"/>
              <p:cNvSpPr>
                <a:spLocks/>
              </p:cNvSpPr>
              <p:nvPr/>
            </p:nvSpPr>
            <p:spPr bwMode="auto">
              <a:xfrm>
                <a:off x="3090863" y="-3128963"/>
                <a:ext cx="161925" cy="85725"/>
              </a:xfrm>
              <a:custGeom>
                <a:avLst/>
                <a:gdLst>
                  <a:gd name="T0" fmla="*/ 1 w 43"/>
                  <a:gd name="T1" fmla="*/ 6 h 23"/>
                  <a:gd name="T2" fmla="*/ 14 w 43"/>
                  <a:gd name="T3" fmla="*/ 14 h 23"/>
                  <a:gd name="T4" fmla="*/ 26 w 43"/>
                  <a:gd name="T5" fmla="*/ 21 h 23"/>
                  <a:gd name="T6" fmla="*/ 38 w 43"/>
                  <a:gd name="T7" fmla="*/ 21 h 23"/>
                  <a:gd name="T8" fmla="*/ 43 w 43"/>
                  <a:gd name="T9" fmla="*/ 23 h 23"/>
                  <a:gd name="T10" fmla="*/ 43 w 43"/>
                  <a:gd name="T11" fmla="*/ 22 h 23"/>
                  <a:gd name="T12" fmla="*/ 40 w 43"/>
                  <a:gd name="T13" fmla="*/ 20 h 23"/>
                  <a:gd name="T14" fmla="*/ 33 w 43"/>
                  <a:gd name="T15" fmla="*/ 18 h 23"/>
                  <a:gd name="T16" fmla="*/ 18 w 43"/>
                  <a:gd name="T17" fmla="*/ 6 h 23"/>
                  <a:gd name="T18" fmla="*/ 13 w 43"/>
                  <a:gd name="T19" fmla="*/ 3 h 23"/>
                  <a:gd name="T20" fmla="*/ 0 w 43"/>
                  <a:gd name="T21" fmla="*/ 5 h 23"/>
                  <a:gd name="T22" fmla="*/ 1 w 43"/>
                  <a:gd name="T23" fmla="*/ 6 h 23"/>
                  <a:gd name="T24" fmla="*/ 1 w 43"/>
                  <a:gd name="T25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3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1" y="20"/>
                      <a:pt x="26" y="21"/>
                    </a:cubicBezTo>
                    <a:cubicBezTo>
                      <a:pt x="30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3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2"/>
                      <a:pt x="18" y="6"/>
                    </a:cubicBezTo>
                    <a:cubicBezTo>
                      <a:pt x="16" y="5"/>
                      <a:pt x="15" y="3"/>
                      <a:pt x="13" y="3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6" name="Freeform 213"/>
              <p:cNvSpPr>
                <a:spLocks/>
              </p:cNvSpPr>
              <p:nvPr/>
            </p:nvSpPr>
            <p:spPr bwMode="auto">
              <a:xfrm>
                <a:off x="2430463" y="-2967038"/>
                <a:ext cx="125413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7" name="Freeform 214"/>
              <p:cNvSpPr>
                <a:spLocks/>
              </p:cNvSpPr>
              <p:nvPr/>
            </p:nvSpPr>
            <p:spPr bwMode="auto">
              <a:xfrm>
                <a:off x="2879725" y="-2967038"/>
                <a:ext cx="123825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1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0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8" name="Freeform 215"/>
              <p:cNvSpPr>
                <a:spLocks/>
              </p:cNvSpPr>
              <p:nvPr/>
            </p:nvSpPr>
            <p:spPr bwMode="auto">
              <a:xfrm>
                <a:off x="2630488" y="-3065463"/>
                <a:ext cx="173038" cy="11112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5" y="0"/>
                      <a:pt x="0" y="0"/>
                    </a:cubicBezTo>
                    <a:cubicBezTo>
                      <a:pt x="1" y="2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2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9" name="Freeform 216"/>
              <p:cNvSpPr>
                <a:spLocks/>
              </p:cNvSpPr>
              <p:nvPr/>
            </p:nvSpPr>
            <p:spPr bwMode="auto">
              <a:xfrm>
                <a:off x="2687638" y="-3381375"/>
                <a:ext cx="55563" cy="55562"/>
              </a:xfrm>
              <a:custGeom>
                <a:avLst/>
                <a:gdLst>
                  <a:gd name="T0" fmla="*/ 5 w 15"/>
                  <a:gd name="T1" fmla="*/ 11 h 15"/>
                  <a:gd name="T2" fmla="*/ 5 w 15"/>
                  <a:gd name="T3" fmla="*/ 15 h 15"/>
                  <a:gd name="T4" fmla="*/ 10 w 15"/>
                  <a:gd name="T5" fmla="*/ 15 h 15"/>
                  <a:gd name="T6" fmla="*/ 10 w 15"/>
                  <a:gd name="T7" fmla="*/ 13 h 15"/>
                  <a:gd name="T8" fmla="*/ 13 w 15"/>
                  <a:gd name="T9" fmla="*/ 9 h 15"/>
                  <a:gd name="T10" fmla="*/ 15 w 15"/>
                  <a:gd name="T11" fmla="*/ 9 h 15"/>
                  <a:gd name="T12" fmla="*/ 15 w 15"/>
                  <a:gd name="T13" fmla="*/ 5 h 15"/>
                  <a:gd name="T14" fmla="*/ 10 w 15"/>
                  <a:gd name="T15" fmla="*/ 5 h 15"/>
                  <a:gd name="T16" fmla="*/ 9 w 15"/>
                  <a:gd name="T17" fmla="*/ 0 h 15"/>
                  <a:gd name="T18" fmla="*/ 5 w 15"/>
                  <a:gd name="T19" fmla="*/ 0 h 15"/>
                  <a:gd name="T20" fmla="*/ 5 w 15"/>
                  <a:gd name="T21" fmla="*/ 2 h 15"/>
                  <a:gd name="T22" fmla="*/ 2 w 15"/>
                  <a:gd name="T23" fmla="*/ 5 h 15"/>
                  <a:gd name="T24" fmla="*/ 0 w 15"/>
                  <a:gd name="T25" fmla="*/ 5 h 15"/>
                  <a:gd name="T26" fmla="*/ 0 w 15"/>
                  <a:gd name="T27" fmla="*/ 9 h 15"/>
                  <a:gd name="T28" fmla="*/ 3 w 15"/>
                  <a:gd name="T29" fmla="*/ 9 h 15"/>
                  <a:gd name="T30" fmla="*/ 5 w 15"/>
                  <a:gd name="T3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5">
                    <a:moveTo>
                      <a:pt x="5" y="11"/>
                    </a:moveTo>
                    <a:cubicBezTo>
                      <a:pt x="5" y="13"/>
                      <a:pt x="5" y="14"/>
                      <a:pt x="5" y="15"/>
                    </a:cubicBezTo>
                    <a:cubicBezTo>
                      <a:pt x="7" y="15"/>
                      <a:pt x="8" y="15"/>
                      <a:pt x="10" y="15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7"/>
                      <a:pt x="15" y="5"/>
                    </a:cubicBezTo>
                    <a:cubicBezTo>
                      <a:pt x="13" y="5"/>
                      <a:pt x="10" y="6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0" name="Freeform 217"/>
              <p:cNvSpPr>
                <a:spLocks/>
              </p:cNvSpPr>
              <p:nvPr/>
            </p:nvSpPr>
            <p:spPr bwMode="auto">
              <a:xfrm>
                <a:off x="2924175" y="-3087688"/>
                <a:ext cx="26988" cy="74612"/>
              </a:xfrm>
              <a:custGeom>
                <a:avLst/>
                <a:gdLst>
                  <a:gd name="T0" fmla="*/ 0 w 7"/>
                  <a:gd name="T1" fmla="*/ 6 h 20"/>
                  <a:gd name="T2" fmla="*/ 2 w 7"/>
                  <a:gd name="T3" fmla="*/ 18 h 20"/>
                  <a:gd name="T4" fmla="*/ 4 w 7"/>
                  <a:gd name="T5" fmla="*/ 20 h 20"/>
                  <a:gd name="T6" fmla="*/ 5 w 7"/>
                  <a:gd name="T7" fmla="*/ 18 h 20"/>
                  <a:gd name="T8" fmla="*/ 7 w 7"/>
                  <a:gd name="T9" fmla="*/ 6 h 20"/>
                  <a:gd name="T10" fmla="*/ 7 w 7"/>
                  <a:gd name="T11" fmla="*/ 6 h 20"/>
                  <a:gd name="T12" fmla="*/ 7 w 7"/>
                  <a:gd name="T13" fmla="*/ 4 h 20"/>
                  <a:gd name="T14" fmla="*/ 3 w 7"/>
                  <a:gd name="T15" fmla="*/ 1 h 20"/>
                  <a:gd name="T16" fmla="*/ 0 w 7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0">
                    <a:moveTo>
                      <a:pt x="0" y="6"/>
                    </a:moveTo>
                    <a:cubicBezTo>
                      <a:pt x="1" y="10"/>
                      <a:pt x="1" y="14"/>
                      <a:pt x="2" y="18"/>
                    </a:cubicBezTo>
                    <a:cubicBezTo>
                      <a:pt x="2" y="19"/>
                      <a:pt x="3" y="20"/>
                      <a:pt x="4" y="20"/>
                    </a:cubicBezTo>
                    <a:cubicBezTo>
                      <a:pt x="4" y="20"/>
                      <a:pt x="5" y="19"/>
                      <a:pt x="5" y="18"/>
                    </a:cubicBezTo>
                    <a:cubicBezTo>
                      <a:pt x="6" y="14"/>
                      <a:pt x="7" y="10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1" name="Freeform 218"/>
              <p:cNvSpPr>
                <a:spLocks/>
              </p:cNvSpPr>
              <p:nvPr/>
            </p:nvSpPr>
            <p:spPr bwMode="auto">
              <a:xfrm>
                <a:off x="2476500" y="-3087688"/>
                <a:ext cx="33338" cy="74612"/>
              </a:xfrm>
              <a:custGeom>
                <a:avLst/>
                <a:gdLst>
                  <a:gd name="T0" fmla="*/ 3 w 9"/>
                  <a:gd name="T1" fmla="*/ 18 h 20"/>
                  <a:gd name="T2" fmla="*/ 4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3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4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4"/>
                      <a:pt x="8" y="9"/>
                      <a:pt x="9" y="4"/>
                    </a:cubicBezTo>
                    <a:cubicBezTo>
                      <a:pt x="9" y="1"/>
                      <a:pt x="6" y="0"/>
                      <a:pt x="3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2" name="Freeform 219"/>
              <p:cNvSpPr>
                <a:spLocks/>
              </p:cNvSpPr>
              <p:nvPr/>
            </p:nvSpPr>
            <p:spPr bwMode="auto">
              <a:xfrm>
                <a:off x="2465388" y="-3189288"/>
                <a:ext cx="49213" cy="52387"/>
              </a:xfrm>
              <a:custGeom>
                <a:avLst/>
                <a:gdLst>
                  <a:gd name="T0" fmla="*/ 3 w 13"/>
                  <a:gd name="T1" fmla="*/ 9 h 14"/>
                  <a:gd name="T2" fmla="*/ 5 w 13"/>
                  <a:gd name="T3" fmla="*/ 9 h 14"/>
                  <a:gd name="T4" fmla="*/ 5 w 13"/>
                  <a:gd name="T5" fmla="*/ 14 h 14"/>
                  <a:gd name="T6" fmla="*/ 9 w 13"/>
                  <a:gd name="T7" fmla="*/ 14 h 14"/>
                  <a:gd name="T8" fmla="*/ 9 w 13"/>
                  <a:gd name="T9" fmla="*/ 9 h 14"/>
                  <a:gd name="T10" fmla="*/ 13 w 13"/>
                  <a:gd name="T11" fmla="*/ 7 h 14"/>
                  <a:gd name="T12" fmla="*/ 9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3 w 13"/>
                  <a:gd name="T21" fmla="*/ 5 h 14"/>
                  <a:gd name="T22" fmla="*/ 0 w 13"/>
                  <a:gd name="T23" fmla="*/ 7 h 14"/>
                  <a:gd name="T24" fmla="*/ 3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8"/>
                      <a:pt x="13" y="11"/>
                      <a:pt x="13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3" name="Freeform 220"/>
              <p:cNvSpPr>
                <a:spLocks/>
              </p:cNvSpPr>
              <p:nvPr/>
            </p:nvSpPr>
            <p:spPr bwMode="auto">
              <a:xfrm>
                <a:off x="2913063" y="-3189288"/>
                <a:ext cx="49213" cy="52387"/>
              </a:xfrm>
              <a:custGeom>
                <a:avLst/>
                <a:gdLst>
                  <a:gd name="T0" fmla="*/ 5 w 13"/>
                  <a:gd name="T1" fmla="*/ 9 h 14"/>
                  <a:gd name="T2" fmla="*/ 5 w 13"/>
                  <a:gd name="T3" fmla="*/ 14 h 14"/>
                  <a:gd name="T4" fmla="*/ 9 w 13"/>
                  <a:gd name="T5" fmla="*/ 14 h 14"/>
                  <a:gd name="T6" fmla="*/ 9 w 13"/>
                  <a:gd name="T7" fmla="*/ 9 h 14"/>
                  <a:gd name="T8" fmla="*/ 12 w 13"/>
                  <a:gd name="T9" fmla="*/ 9 h 14"/>
                  <a:gd name="T10" fmla="*/ 13 w 13"/>
                  <a:gd name="T11" fmla="*/ 7 h 14"/>
                  <a:gd name="T12" fmla="*/ 11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5 w 13"/>
                  <a:gd name="T21" fmla="*/ 5 h 14"/>
                  <a:gd name="T22" fmla="*/ 0 w 13"/>
                  <a:gd name="T23" fmla="*/ 7 h 14"/>
                  <a:gd name="T24" fmla="*/ 5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5" y="9"/>
                    </a:move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1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4" name="Oval 221"/>
              <p:cNvSpPr>
                <a:spLocks noChangeArrowheads="1"/>
              </p:cNvSpPr>
              <p:nvPr/>
            </p:nvSpPr>
            <p:spPr bwMode="auto">
              <a:xfrm>
                <a:off x="2701925" y="-3302000"/>
                <a:ext cx="30163" cy="2540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5" name="Freeform 222"/>
              <p:cNvSpPr>
                <a:spLocks/>
              </p:cNvSpPr>
              <p:nvPr/>
            </p:nvSpPr>
            <p:spPr bwMode="auto">
              <a:xfrm>
                <a:off x="2484438" y="-3122613"/>
                <a:ext cx="19050" cy="23812"/>
              </a:xfrm>
              <a:custGeom>
                <a:avLst/>
                <a:gdLst>
                  <a:gd name="T0" fmla="*/ 5 w 5"/>
                  <a:gd name="T1" fmla="*/ 3 h 6"/>
                  <a:gd name="T2" fmla="*/ 3 w 5"/>
                  <a:gd name="T3" fmla="*/ 0 h 6"/>
                  <a:gd name="T4" fmla="*/ 0 w 5"/>
                  <a:gd name="T5" fmla="*/ 2 h 6"/>
                  <a:gd name="T6" fmla="*/ 2 w 5"/>
                  <a:gd name="T7" fmla="*/ 5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3" y="6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6" name="Freeform 223"/>
              <p:cNvSpPr>
                <a:spLocks/>
              </p:cNvSpPr>
              <p:nvPr/>
            </p:nvSpPr>
            <p:spPr bwMode="auto">
              <a:xfrm>
                <a:off x="2928938" y="-3122613"/>
                <a:ext cx="22225" cy="23812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6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7" name="Freeform 224"/>
              <p:cNvSpPr>
                <a:spLocks/>
              </p:cNvSpPr>
              <p:nvPr/>
            </p:nvSpPr>
            <p:spPr bwMode="auto">
              <a:xfrm>
                <a:off x="2786063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8" name="Freeform 225"/>
              <p:cNvSpPr>
                <a:spLocks/>
              </p:cNvSpPr>
              <p:nvPr/>
            </p:nvSpPr>
            <p:spPr bwMode="auto">
              <a:xfrm>
                <a:off x="2668588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1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2"/>
                      <a:pt x="2" y="0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9" name="Freeform 226"/>
              <p:cNvSpPr>
                <a:spLocks/>
              </p:cNvSpPr>
              <p:nvPr/>
            </p:nvSpPr>
            <p:spPr bwMode="auto">
              <a:xfrm>
                <a:off x="2709863" y="-3098800"/>
                <a:ext cx="15875" cy="22225"/>
              </a:xfrm>
              <a:custGeom>
                <a:avLst/>
                <a:gdLst>
                  <a:gd name="T0" fmla="*/ 4 w 4"/>
                  <a:gd name="T1" fmla="*/ 3 h 6"/>
                  <a:gd name="T2" fmla="*/ 1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2"/>
                      <a:pt x="1" y="0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0" name="Freeform 227"/>
              <p:cNvSpPr>
                <a:spLocks/>
              </p:cNvSpPr>
              <p:nvPr/>
            </p:nvSpPr>
            <p:spPr bwMode="auto">
              <a:xfrm>
                <a:off x="2747963" y="-309562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1" name="Freeform 228"/>
              <p:cNvSpPr>
                <a:spLocks/>
              </p:cNvSpPr>
              <p:nvPr/>
            </p:nvSpPr>
            <p:spPr bwMode="auto">
              <a:xfrm>
                <a:off x="2630488" y="-309562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2" name="Freeform 229"/>
              <p:cNvSpPr>
                <a:spLocks/>
              </p:cNvSpPr>
              <p:nvPr/>
            </p:nvSpPr>
            <p:spPr bwMode="auto">
              <a:xfrm>
                <a:off x="2605088" y="-1951038"/>
                <a:ext cx="222250" cy="68262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1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5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49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0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3" y="3"/>
                      <a:pt x="6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5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6" y="10"/>
                      <a:pt x="48" y="10"/>
                    </a:cubicBezTo>
                    <a:cubicBezTo>
                      <a:pt x="49" y="10"/>
                      <a:pt x="50" y="9"/>
                      <a:pt x="50" y="8"/>
                    </a:cubicBezTo>
                    <a:cubicBezTo>
                      <a:pt x="49" y="6"/>
                      <a:pt x="49" y="5"/>
                      <a:pt x="49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3" name="Freeform 230"/>
              <p:cNvSpPr>
                <a:spLocks/>
              </p:cNvSpPr>
              <p:nvPr/>
            </p:nvSpPr>
            <p:spPr bwMode="auto">
              <a:xfrm>
                <a:off x="2698750" y="-2414588"/>
                <a:ext cx="26988" cy="38100"/>
              </a:xfrm>
              <a:custGeom>
                <a:avLst/>
                <a:gdLst>
                  <a:gd name="T0" fmla="*/ 4 w 7"/>
                  <a:gd name="T1" fmla="*/ 5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6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5"/>
                    </a:moveTo>
                    <a:cubicBezTo>
                      <a:pt x="5" y="4"/>
                      <a:pt x="4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4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9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5" y="6"/>
                      <a:pt x="4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4" name="Freeform 231"/>
              <p:cNvSpPr>
                <a:spLocks/>
              </p:cNvSpPr>
              <p:nvPr/>
            </p:nvSpPr>
            <p:spPr bwMode="auto">
              <a:xfrm>
                <a:off x="2762250" y="-2414588"/>
                <a:ext cx="30163" cy="38100"/>
              </a:xfrm>
              <a:custGeom>
                <a:avLst/>
                <a:gdLst>
                  <a:gd name="T0" fmla="*/ 15 w 19"/>
                  <a:gd name="T1" fmla="*/ 10 h 24"/>
                  <a:gd name="T2" fmla="*/ 5 w 19"/>
                  <a:gd name="T3" fmla="*/ 10 h 24"/>
                  <a:gd name="T4" fmla="*/ 5 w 19"/>
                  <a:gd name="T5" fmla="*/ 0 h 24"/>
                  <a:gd name="T6" fmla="*/ 0 w 19"/>
                  <a:gd name="T7" fmla="*/ 0 h 24"/>
                  <a:gd name="T8" fmla="*/ 0 w 19"/>
                  <a:gd name="T9" fmla="*/ 24 h 24"/>
                  <a:gd name="T10" fmla="*/ 5 w 19"/>
                  <a:gd name="T11" fmla="*/ 24 h 24"/>
                  <a:gd name="T12" fmla="*/ 5 w 19"/>
                  <a:gd name="T13" fmla="*/ 12 h 24"/>
                  <a:gd name="T14" fmla="*/ 15 w 19"/>
                  <a:gd name="T15" fmla="*/ 12 h 24"/>
                  <a:gd name="T16" fmla="*/ 15 w 19"/>
                  <a:gd name="T17" fmla="*/ 24 h 24"/>
                  <a:gd name="T18" fmla="*/ 19 w 19"/>
                  <a:gd name="T19" fmla="*/ 24 h 24"/>
                  <a:gd name="T20" fmla="*/ 19 w 19"/>
                  <a:gd name="T21" fmla="*/ 0 h 24"/>
                  <a:gd name="T22" fmla="*/ 15 w 19"/>
                  <a:gd name="T23" fmla="*/ 0 h 24"/>
                  <a:gd name="T24" fmla="*/ 15 w 19"/>
                  <a:gd name="T25" fmla="*/ 10 h 24"/>
                  <a:gd name="T26" fmla="*/ 15 w 19"/>
                  <a:gd name="T27" fmla="*/ 10 h 24"/>
                  <a:gd name="T28" fmla="*/ 15 w 19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4">
                    <a:moveTo>
                      <a:pt x="15" y="10"/>
                    </a:moveTo>
                    <a:lnTo>
                      <a:pt x="5" y="1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5" y="24"/>
                    </a:lnTo>
                    <a:lnTo>
                      <a:pt x="5" y="12"/>
                    </a:lnTo>
                    <a:lnTo>
                      <a:pt x="15" y="12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5" name="Freeform 232"/>
              <p:cNvSpPr>
                <a:spLocks noEditPoints="1"/>
              </p:cNvSpPr>
              <p:nvPr/>
            </p:nvSpPr>
            <p:spPr bwMode="auto">
              <a:xfrm>
                <a:off x="2616200" y="-2459038"/>
                <a:ext cx="200025" cy="349250"/>
              </a:xfrm>
              <a:custGeom>
                <a:avLst/>
                <a:gdLst>
                  <a:gd name="T0" fmla="*/ 10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7 h 93"/>
                  <a:gd name="T8" fmla="*/ 24 w 53"/>
                  <a:gd name="T9" fmla="*/ 27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7 h 93"/>
                  <a:gd name="T18" fmla="*/ 33 w 53"/>
                  <a:gd name="T19" fmla="*/ 27 h 93"/>
                  <a:gd name="T20" fmla="*/ 35 w 53"/>
                  <a:gd name="T21" fmla="*/ 93 h 93"/>
                  <a:gd name="T22" fmla="*/ 41 w 53"/>
                  <a:gd name="T23" fmla="*/ 93 h 93"/>
                  <a:gd name="T24" fmla="*/ 41 w 53"/>
                  <a:gd name="T25" fmla="*/ 92 h 93"/>
                  <a:gd name="T26" fmla="*/ 37 w 53"/>
                  <a:gd name="T27" fmla="*/ 27 h 93"/>
                  <a:gd name="T28" fmla="*/ 53 w 53"/>
                  <a:gd name="T29" fmla="*/ 27 h 93"/>
                  <a:gd name="T30" fmla="*/ 53 w 53"/>
                  <a:gd name="T31" fmla="*/ 7 h 93"/>
                  <a:gd name="T32" fmla="*/ 40 w 53"/>
                  <a:gd name="T33" fmla="*/ 7 h 93"/>
                  <a:gd name="T34" fmla="*/ 42 w 53"/>
                  <a:gd name="T35" fmla="*/ 5 h 93"/>
                  <a:gd name="T36" fmla="*/ 40 w 53"/>
                  <a:gd name="T37" fmla="*/ 4 h 93"/>
                  <a:gd name="T38" fmla="*/ 40 w 53"/>
                  <a:gd name="T39" fmla="*/ 1 h 93"/>
                  <a:gd name="T40" fmla="*/ 41 w 53"/>
                  <a:gd name="T41" fmla="*/ 1 h 93"/>
                  <a:gd name="T42" fmla="*/ 41 w 53"/>
                  <a:gd name="T43" fmla="*/ 0 h 93"/>
                  <a:gd name="T44" fmla="*/ 41 w 53"/>
                  <a:gd name="T45" fmla="*/ 0 h 93"/>
                  <a:gd name="T46" fmla="*/ 10 w 53"/>
                  <a:gd name="T47" fmla="*/ 0 h 93"/>
                  <a:gd name="T48" fmla="*/ 10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4 h 93"/>
                  <a:gd name="T56" fmla="*/ 10 w 53"/>
                  <a:gd name="T57" fmla="*/ 5 h 93"/>
                  <a:gd name="T58" fmla="*/ 12 w 53"/>
                  <a:gd name="T59" fmla="*/ 7 h 93"/>
                  <a:gd name="T60" fmla="*/ 0 w 53"/>
                  <a:gd name="T61" fmla="*/ 7 h 93"/>
                  <a:gd name="T62" fmla="*/ 0 w 53"/>
                  <a:gd name="T63" fmla="*/ 27 h 93"/>
                  <a:gd name="T64" fmla="*/ 15 w 53"/>
                  <a:gd name="T65" fmla="*/ 27 h 93"/>
                  <a:gd name="T66" fmla="*/ 10 w 53"/>
                  <a:gd name="T67" fmla="*/ 93 h 93"/>
                  <a:gd name="T68" fmla="*/ 10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0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1" y="6"/>
                      <a:pt x="42" y="6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3"/>
                      <a:pt x="10" y="93"/>
                      <a:pt x="10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6" name="Freeform 233"/>
              <p:cNvSpPr>
                <a:spLocks/>
              </p:cNvSpPr>
              <p:nvPr/>
            </p:nvSpPr>
            <p:spPr bwMode="auto">
              <a:xfrm>
                <a:off x="2638425" y="-2428875"/>
                <a:ext cx="30163" cy="52387"/>
              </a:xfrm>
              <a:custGeom>
                <a:avLst/>
                <a:gdLst>
                  <a:gd name="T0" fmla="*/ 4 w 8"/>
                  <a:gd name="T1" fmla="*/ 8 h 14"/>
                  <a:gd name="T2" fmla="*/ 0 w 8"/>
                  <a:gd name="T3" fmla="*/ 5 h 14"/>
                  <a:gd name="T4" fmla="*/ 1 w 8"/>
                  <a:gd name="T5" fmla="*/ 6 h 14"/>
                  <a:gd name="T6" fmla="*/ 2 w 8"/>
                  <a:gd name="T7" fmla="*/ 7 h 14"/>
                  <a:gd name="T8" fmla="*/ 2 w 8"/>
                  <a:gd name="T9" fmla="*/ 9 h 14"/>
                  <a:gd name="T10" fmla="*/ 2 w 8"/>
                  <a:gd name="T11" fmla="*/ 9 h 14"/>
                  <a:gd name="T12" fmla="*/ 1 w 8"/>
                  <a:gd name="T13" fmla="*/ 10 h 14"/>
                  <a:gd name="T14" fmla="*/ 0 w 8"/>
                  <a:gd name="T15" fmla="*/ 11 h 14"/>
                  <a:gd name="T16" fmla="*/ 5 w 8"/>
                  <a:gd name="T17" fmla="*/ 10 h 14"/>
                  <a:gd name="T18" fmla="*/ 4 w 8"/>
                  <a:gd name="T1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4">
                    <a:moveTo>
                      <a:pt x="4" y="8"/>
                    </a:moveTo>
                    <a:cubicBezTo>
                      <a:pt x="8" y="5"/>
                      <a:pt x="1" y="0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2"/>
                      <a:pt x="6" y="8"/>
                      <a:pt x="2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4"/>
                      <a:pt x="1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5" y="14"/>
                      <a:pt x="5" y="10"/>
                    </a:cubicBezTo>
                    <a:cubicBezTo>
                      <a:pt x="5" y="9"/>
                      <a:pt x="5" y="8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7" name="Freeform 234"/>
              <p:cNvSpPr>
                <a:spLocks/>
              </p:cNvSpPr>
              <p:nvPr/>
            </p:nvSpPr>
            <p:spPr bwMode="auto">
              <a:xfrm>
                <a:off x="2676525" y="-2497138"/>
                <a:ext cx="74613" cy="3175"/>
              </a:xfrm>
              <a:custGeom>
                <a:avLst/>
                <a:gdLst>
                  <a:gd name="T0" fmla="*/ 20 w 20"/>
                  <a:gd name="T1" fmla="*/ 0 h 1"/>
                  <a:gd name="T2" fmla="*/ 10 w 20"/>
                  <a:gd name="T3" fmla="*/ 0 h 1"/>
                  <a:gd name="T4" fmla="*/ 0 w 20"/>
                  <a:gd name="T5" fmla="*/ 0 h 1"/>
                  <a:gd name="T6" fmla="*/ 0 w 20"/>
                  <a:gd name="T7" fmla="*/ 1 h 1"/>
                  <a:gd name="T8" fmla="*/ 0 w 20"/>
                  <a:gd name="T9" fmla="*/ 1 h 1"/>
                  <a:gd name="T10" fmla="*/ 0 w 20"/>
                  <a:gd name="T11" fmla="*/ 1 h 1"/>
                  <a:gd name="T12" fmla="*/ 0 w 20"/>
                  <a:gd name="T13" fmla="*/ 1 h 1"/>
                  <a:gd name="T14" fmla="*/ 0 w 20"/>
                  <a:gd name="T15" fmla="*/ 1 h 1"/>
                  <a:gd name="T16" fmla="*/ 0 w 20"/>
                  <a:gd name="T17" fmla="*/ 1 h 1"/>
                  <a:gd name="T18" fmla="*/ 0 w 20"/>
                  <a:gd name="T19" fmla="*/ 1 h 1"/>
                  <a:gd name="T20" fmla="*/ 10 w 20"/>
                  <a:gd name="T21" fmla="*/ 1 h 1"/>
                  <a:gd name="T22" fmla="*/ 20 w 20"/>
                  <a:gd name="T23" fmla="*/ 1 h 1"/>
                  <a:gd name="T24" fmla="*/ 20 w 20"/>
                  <a:gd name="T25" fmla="*/ 1 h 1"/>
                  <a:gd name="T26" fmla="*/ 20 w 20"/>
                  <a:gd name="T27" fmla="*/ 1 h 1"/>
                  <a:gd name="T28" fmla="*/ 20 w 20"/>
                  <a:gd name="T29" fmla="*/ 1 h 1"/>
                  <a:gd name="T30" fmla="*/ 20 w 20"/>
                  <a:gd name="T31" fmla="*/ 1 h 1"/>
                  <a:gd name="T32" fmla="*/ 20 w 20"/>
                  <a:gd name="T33" fmla="*/ 1 h 1"/>
                  <a:gd name="T34" fmla="*/ 20 w 20"/>
                  <a:gd name="T35" fmla="*/ 1 h 1"/>
                  <a:gd name="T36" fmla="*/ 20 w 20"/>
                  <a:gd name="T37" fmla="*/ 0 h 1"/>
                  <a:gd name="T38" fmla="*/ 20 w 20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1">
                    <a:moveTo>
                      <a:pt x="20" y="0"/>
                    </a:moveTo>
                    <a:cubicBezTo>
                      <a:pt x="17" y="0"/>
                      <a:pt x="10" y="0"/>
                      <a:pt x="10" y="0"/>
                    </a:cubicBezTo>
                    <a:cubicBezTo>
                      <a:pt x="10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7" y="1"/>
                      <a:pt x="10" y="1"/>
                    </a:cubicBezTo>
                    <a:cubicBezTo>
                      <a:pt x="14" y="1"/>
                      <a:pt x="17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8" name="Freeform 235"/>
              <p:cNvSpPr>
                <a:spLocks/>
              </p:cNvSpPr>
              <p:nvPr/>
            </p:nvSpPr>
            <p:spPr bwMode="auto">
              <a:xfrm>
                <a:off x="2709863" y="-2587625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9" name="Oval 236"/>
              <p:cNvSpPr>
                <a:spLocks noChangeArrowheads="1"/>
              </p:cNvSpPr>
              <p:nvPr/>
            </p:nvSpPr>
            <p:spPr bwMode="auto">
              <a:xfrm>
                <a:off x="2709863" y="-2565400"/>
                <a:ext cx="11113" cy="7937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0" name="Freeform 237"/>
              <p:cNvSpPr>
                <a:spLocks/>
              </p:cNvSpPr>
              <p:nvPr/>
            </p:nvSpPr>
            <p:spPr bwMode="auto">
              <a:xfrm>
                <a:off x="2747963" y="-2535238"/>
                <a:ext cx="3175" cy="476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1" name="Freeform 238"/>
              <p:cNvSpPr>
                <a:spLocks/>
              </p:cNvSpPr>
              <p:nvPr/>
            </p:nvSpPr>
            <p:spPr bwMode="auto">
              <a:xfrm>
                <a:off x="2736850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3" name="Freeform 239"/>
              <p:cNvSpPr>
                <a:spLocks/>
              </p:cNvSpPr>
              <p:nvPr/>
            </p:nvSpPr>
            <p:spPr bwMode="auto">
              <a:xfrm>
                <a:off x="2743200" y="-2546350"/>
                <a:ext cx="4763" cy="11112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1 h 3"/>
                  <a:gd name="T16" fmla="*/ 0 w 1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4" name="Freeform 240"/>
              <p:cNvSpPr>
                <a:spLocks/>
              </p:cNvSpPr>
              <p:nvPr/>
            </p:nvSpPr>
            <p:spPr bwMode="auto">
              <a:xfrm>
                <a:off x="2732088" y="-2535238"/>
                <a:ext cx="11113" cy="476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5" name="Freeform 241"/>
              <p:cNvSpPr>
                <a:spLocks/>
              </p:cNvSpPr>
              <p:nvPr/>
            </p:nvSpPr>
            <p:spPr bwMode="auto">
              <a:xfrm>
                <a:off x="2732088" y="-2530475"/>
                <a:ext cx="11113" cy="11112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6" name="Freeform 242"/>
              <p:cNvSpPr>
                <a:spLocks/>
              </p:cNvSpPr>
              <p:nvPr/>
            </p:nvSpPr>
            <p:spPr bwMode="auto">
              <a:xfrm>
                <a:off x="2720975" y="-2516188"/>
                <a:ext cx="22225" cy="7937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2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7" name="Freeform 243"/>
              <p:cNvSpPr>
                <a:spLocks/>
              </p:cNvSpPr>
              <p:nvPr/>
            </p:nvSpPr>
            <p:spPr bwMode="auto">
              <a:xfrm>
                <a:off x="2736850" y="-2519363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2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8" name="Freeform 244"/>
              <p:cNvSpPr>
                <a:spLocks/>
              </p:cNvSpPr>
              <p:nvPr/>
            </p:nvSpPr>
            <p:spPr bwMode="auto">
              <a:xfrm>
                <a:off x="2747963" y="-2522538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9" name="Freeform 245"/>
              <p:cNvSpPr>
                <a:spLocks/>
              </p:cNvSpPr>
              <p:nvPr/>
            </p:nvSpPr>
            <p:spPr bwMode="auto">
              <a:xfrm>
                <a:off x="2751138" y="-2530475"/>
                <a:ext cx="7938" cy="7937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2 w 2"/>
                  <a:gd name="T9" fmla="*/ 1 h 2"/>
                  <a:gd name="T10" fmla="*/ 1 w 2"/>
                  <a:gd name="T11" fmla="*/ 0 h 2"/>
                  <a:gd name="T12" fmla="*/ 1 w 2"/>
                  <a:gd name="T13" fmla="*/ 0 h 2"/>
                  <a:gd name="T14" fmla="*/ 0 w 2"/>
                  <a:gd name="T15" fmla="*/ 1 h 2"/>
                  <a:gd name="T16" fmla="*/ 1 w 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0" name="Freeform 246"/>
              <p:cNvSpPr>
                <a:spLocks/>
              </p:cNvSpPr>
              <p:nvPr/>
            </p:nvSpPr>
            <p:spPr bwMode="auto">
              <a:xfrm>
                <a:off x="2759075" y="-2535238"/>
                <a:ext cx="11113" cy="12700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1 h 3"/>
                  <a:gd name="T6" fmla="*/ 3 w 3"/>
                  <a:gd name="T7" fmla="*/ 1 h 3"/>
                  <a:gd name="T8" fmla="*/ 3 w 3"/>
                  <a:gd name="T9" fmla="*/ 1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1 h 3"/>
                  <a:gd name="T18" fmla="*/ 1 w 3"/>
                  <a:gd name="T19" fmla="*/ 1 h 3"/>
                  <a:gd name="T20" fmla="*/ 1 w 3"/>
                  <a:gd name="T21" fmla="*/ 2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1" name="Freeform 247"/>
              <p:cNvSpPr>
                <a:spLocks/>
              </p:cNvSpPr>
              <p:nvPr/>
            </p:nvSpPr>
            <p:spPr bwMode="auto">
              <a:xfrm>
                <a:off x="2759075" y="-2552700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2" name="Freeform 248"/>
              <p:cNvSpPr>
                <a:spLocks/>
              </p:cNvSpPr>
              <p:nvPr/>
            </p:nvSpPr>
            <p:spPr bwMode="auto">
              <a:xfrm>
                <a:off x="2751138" y="-254635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3" name="Freeform 249"/>
              <p:cNvSpPr>
                <a:spLocks/>
              </p:cNvSpPr>
              <p:nvPr/>
            </p:nvSpPr>
            <p:spPr bwMode="auto">
              <a:xfrm>
                <a:off x="2747963" y="-2552700"/>
                <a:ext cx="3175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2 h 3"/>
                  <a:gd name="T20" fmla="*/ 1 w 1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4" name="Freeform 250"/>
              <p:cNvSpPr>
                <a:spLocks/>
              </p:cNvSpPr>
              <p:nvPr/>
            </p:nvSpPr>
            <p:spPr bwMode="auto">
              <a:xfrm>
                <a:off x="2736850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5" name="Freeform 251"/>
              <p:cNvSpPr>
                <a:spLocks/>
              </p:cNvSpPr>
              <p:nvPr/>
            </p:nvSpPr>
            <p:spPr bwMode="auto">
              <a:xfrm>
                <a:off x="2736850" y="-2552700"/>
                <a:ext cx="6350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6" name="Freeform 252"/>
              <p:cNvSpPr>
                <a:spLocks/>
              </p:cNvSpPr>
              <p:nvPr/>
            </p:nvSpPr>
            <p:spPr bwMode="auto">
              <a:xfrm>
                <a:off x="2732088" y="-2546350"/>
                <a:ext cx="4763" cy="1111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0 w 1"/>
                  <a:gd name="T13" fmla="*/ 0 h 3"/>
                  <a:gd name="T14" fmla="*/ 0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7" name="Freeform 253"/>
              <p:cNvSpPr>
                <a:spLocks/>
              </p:cNvSpPr>
              <p:nvPr/>
            </p:nvSpPr>
            <p:spPr bwMode="auto">
              <a:xfrm>
                <a:off x="2732088" y="-2535238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8" name="Freeform 254"/>
              <p:cNvSpPr>
                <a:spLocks/>
              </p:cNvSpPr>
              <p:nvPr/>
            </p:nvSpPr>
            <p:spPr bwMode="auto">
              <a:xfrm>
                <a:off x="2725738" y="-2522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9" name="Freeform 255"/>
              <p:cNvSpPr>
                <a:spLocks/>
              </p:cNvSpPr>
              <p:nvPr/>
            </p:nvSpPr>
            <p:spPr bwMode="auto">
              <a:xfrm>
                <a:off x="2713038" y="-2519363"/>
                <a:ext cx="23813" cy="11112"/>
              </a:xfrm>
              <a:custGeom>
                <a:avLst/>
                <a:gdLst>
                  <a:gd name="T0" fmla="*/ 1 w 6"/>
                  <a:gd name="T1" fmla="*/ 3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0" name="Oval 256"/>
              <p:cNvSpPr>
                <a:spLocks noChangeArrowheads="1"/>
              </p:cNvSpPr>
              <p:nvPr/>
            </p:nvSpPr>
            <p:spPr bwMode="auto">
              <a:xfrm>
                <a:off x="2709863" y="-2535238"/>
                <a:ext cx="3175" cy="476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1" name="Freeform 257"/>
              <p:cNvSpPr>
                <a:spLocks/>
              </p:cNvSpPr>
              <p:nvPr/>
            </p:nvSpPr>
            <p:spPr bwMode="auto">
              <a:xfrm>
                <a:off x="2709863" y="-2530475"/>
                <a:ext cx="3175" cy="14287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2" name="Oval 258"/>
              <p:cNvSpPr>
                <a:spLocks noChangeArrowheads="1"/>
              </p:cNvSpPr>
              <p:nvPr/>
            </p:nvSpPr>
            <p:spPr bwMode="auto">
              <a:xfrm>
                <a:off x="2709863" y="-2546350"/>
                <a:ext cx="11113" cy="1111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3" name="Oval 259"/>
              <p:cNvSpPr>
                <a:spLocks noChangeArrowheads="1"/>
              </p:cNvSpPr>
              <p:nvPr/>
            </p:nvSpPr>
            <p:spPr bwMode="auto">
              <a:xfrm>
                <a:off x="2709863" y="-25527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4" name="Freeform 260"/>
              <p:cNvSpPr>
                <a:spLocks/>
              </p:cNvSpPr>
              <p:nvPr/>
            </p:nvSpPr>
            <p:spPr bwMode="auto">
              <a:xfrm>
                <a:off x="2720975" y="-2530475"/>
                <a:ext cx="4763" cy="14287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5" name="Freeform 261"/>
              <p:cNvSpPr>
                <a:spLocks/>
              </p:cNvSpPr>
              <p:nvPr/>
            </p:nvSpPr>
            <p:spPr bwMode="auto">
              <a:xfrm>
                <a:off x="2701925" y="-2530475"/>
                <a:ext cx="7938" cy="14287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6" name="Freeform 262"/>
              <p:cNvSpPr>
                <a:spLocks/>
              </p:cNvSpPr>
              <p:nvPr/>
            </p:nvSpPr>
            <p:spPr bwMode="auto">
              <a:xfrm>
                <a:off x="2690813" y="-2519363"/>
                <a:ext cx="19050" cy="11112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0 h 3"/>
                  <a:gd name="T4" fmla="*/ 4 w 5"/>
                  <a:gd name="T5" fmla="*/ 3 h 3"/>
                  <a:gd name="T6" fmla="*/ 5 w 5"/>
                  <a:gd name="T7" fmla="*/ 3 h 3"/>
                  <a:gd name="T8" fmla="*/ 5 w 5"/>
                  <a:gd name="T9" fmla="*/ 3 h 3"/>
                  <a:gd name="T10" fmla="*/ 1 w 5"/>
                  <a:gd name="T11" fmla="*/ 0 h 3"/>
                  <a:gd name="T12" fmla="*/ 0 w 5"/>
                  <a:gd name="T13" fmla="*/ 0 h 3"/>
                  <a:gd name="T14" fmla="*/ 0 w 5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7" name="Freeform 263"/>
              <p:cNvSpPr>
                <a:spLocks/>
              </p:cNvSpPr>
              <p:nvPr/>
            </p:nvSpPr>
            <p:spPr bwMode="auto">
              <a:xfrm>
                <a:off x="2687638" y="-2519363"/>
                <a:ext cx="3175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8" name="Freeform 264"/>
              <p:cNvSpPr>
                <a:spLocks/>
              </p:cNvSpPr>
              <p:nvPr/>
            </p:nvSpPr>
            <p:spPr bwMode="auto">
              <a:xfrm>
                <a:off x="2679700" y="-2530475"/>
                <a:ext cx="11113" cy="11112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2 w 3"/>
                  <a:gd name="T9" fmla="*/ 3 h 3"/>
                  <a:gd name="T10" fmla="*/ 1 w 3"/>
                  <a:gd name="T11" fmla="*/ 2 h 3"/>
                  <a:gd name="T12" fmla="*/ 3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9" name="Freeform 265"/>
              <p:cNvSpPr>
                <a:spLocks/>
              </p:cNvSpPr>
              <p:nvPr/>
            </p:nvSpPr>
            <p:spPr bwMode="auto">
              <a:xfrm>
                <a:off x="2676525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0" name="Freeform 266"/>
              <p:cNvSpPr>
                <a:spLocks/>
              </p:cNvSpPr>
              <p:nvPr/>
            </p:nvSpPr>
            <p:spPr bwMode="auto">
              <a:xfrm>
                <a:off x="2679700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2 w 3"/>
                  <a:gd name="T9" fmla="*/ 1 h 1"/>
                  <a:gd name="T10" fmla="*/ 3 w 3"/>
                  <a:gd name="T11" fmla="*/ 0 h 1"/>
                  <a:gd name="T12" fmla="*/ 2 w 3"/>
                  <a:gd name="T13" fmla="*/ 0 h 1"/>
                  <a:gd name="T14" fmla="*/ 2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1" name="Freeform 267"/>
              <p:cNvSpPr>
                <a:spLocks/>
              </p:cNvSpPr>
              <p:nvPr/>
            </p:nvSpPr>
            <p:spPr bwMode="auto">
              <a:xfrm>
                <a:off x="2676525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0 w 3"/>
                  <a:gd name="T7" fmla="*/ 1 h 3"/>
                  <a:gd name="T8" fmla="*/ 1 w 3"/>
                  <a:gd name="T9" fmla="*/ 2 h 3"/>
                  <a:gd name="T10" fmla="*/ 1 w 3"/>
                  <a:gd name="T11" fmla="*/ 3 h 3"/>
                  <a:gd name="T12" fmla="*/ 3 w 3"/>
                  <a:gd name="T13" fmla="*/ 1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2" name="Freeform 268"/>
              <p:cNvSpPr>
                <a:spLocks/>
              </p:cNvSpPr>
              <p:nvPr/>
            </p:nvSpPr>
            <p:spPr bwMode="auto">
              <a:xfrm>
                <a:off x="2668588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3" name="Freeform 269"/>
              <p:cNvSpPr>
                <a:spLocks/>
              </p:cNvSpPr>
              <p:nvPr/>
            </p:nvSpPr>
            <p:spPr bwMode="auto">
              <a:xfrm>
                <a:off x="2665413" y="-2530475"/>
                <a:ext cx="11113" cy="7937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0 w 3"/>
                  <a:gd name="T7" fmla="*/ 1 h 2"/>
                  <a:gd name="T8" fmla="*/ 1 w 3"/>
                  <a:gd name="T9" fmla="*/ 2 h 2"/>
                  <a:gd name="T10" fmla="*/ 1 w 3"/>
                  <a:gd name="T11" fmla="*/ 2 h 2"/>
                  <a:gd name="T12" fmla="*/ 2 w 3"/>
                  <a:gd name="T13" fmla="*/ 2 h 2"/>
                  <a:gd name="T14" fmla="*/ 3 w 3"/>
                  <a:gd name="T15" fmla="*/ 1 h 2"/>
                  <a:gd name="T16" fmla="*/ 1 w 3"/>
                  <a:gd name="T17" fmla="*/ 0 h 2"/>
                  <a:gd name="T18" fmla="*/ 1 w 3"/>
                  <a:gd name="T19" fmla="*/ 0 h 2"/>
                  <a:gd name="T20" fmla="*/ 1 w 3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4" name="Freeform 270"/>
              <p:cNvSpPr>
                <a:spLocks/>
              </p:cNvSpPr>
              <p:nvPr/>
            </p:nvSpPr>
            <p:spPr bwMode="auto">
              <a:xfrm>
                <a:off x="2668588" y="-2522538"/>
                <a:ext cx="11113" cy="3175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2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5" name="Freeform 271"/>
              <p:cNvSpPr>
                <a:spLocks/>
              </p:cNvSpPr>
              <p:nvPr/>
            </p:nvSpPr>
            <p:spPr bwMode="auto">
              <a:xfrm>
                <a:off x="2679700" y="-2519363"/>
                <a:ext cx="7938" cy="3175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6" name="Freeform 272"/>
              <p:cNvSpPr>
                <a:spLocks/>
              </p:cNvSpPr>
              <p:nvPr/>
            </p:nvSpPr>
            <p:spPr bwMode="auto">
              <a:xfrm>
                <a:off x="2679700" y="-2516188"/>
                <a:ext cx="22225" cy="7937"/>
              </a:xfrm>
              <a:custGeom>
                <a:avLst/>
                <a:gdLst>
                  <a:gd name="T0" fmla="*/ 5 w 6"/>
                  <a:gd name="T1" fmla="*/ 2 h 2"/>
                  <a:gd name="T2" fmla="*/ 6 w 6"/>
                  <a:gd name="T3" fmla="*/ 2 h 2"/>
                  <a:gd name="T4" fmla="*/ 6 w 6"/>
                  <a:gd name="T5" fmla="*/ 2 h 2"/>
                  <a:gd name="T6" fmla="*/ 6 w 6"/>
                  <a:gd name="T7" fmla="*/ 1 h 2"/>
                  <a:gd name="T8" fmla="*/ 1 w 6"/>
                  <a:gd name="T9" fmla="*/ 0 h 2"/>
                  <a:gd name="T10" fmla="*/ 0 w 6"/>
                  <a:gd name="T11" fmla="*/ 0 h 2"/>
                  <a:gd name="T12" fmla="*/ 1 w 6"/>
                  <a:gd name="T13" fmla="*/ 1 h 2"/>
                  <a:gd name="T14" fmla="*/ 4 w 6"/>
                  <a:gd name="T15" fmla="*/ 2 h 2"/>
                  <a:gd name="T16" fmla="*/ 5 w 6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7" name="Freeform 273"/>
              <p:cNvSpPr>
                <a:spLocks/>
              </p:cNvSpPr>
              <p:nvPr/>
            </p:nvSpPr>
            <p:spPr bwMode="auto">
              <a:xfrm>
                <a:off x="2690813" y="-2522538"/>
                <a:ext cx="7938" cy="3175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8" name="Freeform 274"/>
              <p:cNvSpPr>
                <a:spLocks/>
              </p:cNvSpPr>
              <p:nvPr/>
            </p:nvSpPr>
            <p:spPr bwMode="auto">
              <a:xfrm>
                <a:off x="2687638" y="-2535238"/>
                <a:ext cx="11113" cy="12700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1 h 3"/>
                  <a:gd name="T10" fmla="*/ 3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9" name="Freeform 275"/>
              <p:cNvSpPr>
                <a:spLocks/>
              </p:cNvSpPr>
              <p:nvPr/>
            </p:nvSpPr>
            <p:spPr bwMode="auto">
              <a:xfrm>
                <a:off x="2687638" y="-2546350"/>
                <a:ext cx="3175" cy="11112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0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0" name="Freeform 276"/>
              <p:cNvSpPr>
                <a:spLocks/>
              </p:cNvSpPr>
              <p:nvPr/>
            </p:nvSpPr>
            <p:spPr bwMode="auto">
              <a:xfrm>
                <a:off x="2679700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1 h 3"/>
                  <a:gd name="T18" fmla="*/ 2 w 3"/>
                  <a:gd name="T19" fmla="*/ 0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1" name="Freeform 277"/>
              <p:cNvSpPr>
                <a:spLocks/>
              </p:cNvSpPr>
              <p:nvPr/>
            </p:nvSpPr>
            <p:spPr bwMode="auto">
              <a:xfrm>
                <a:off x="2676525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2" name="Freeform 278"/>
              <p:cNvSpPr>
                <a:spLocks/>
              </p:cNvSpPr>
              <p:nvPr/>
            </p:nvSpPr>
            <p:spPr bwMode="auto">
              <a:xfrm>
                <a:off x="2668588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2 h 3"/>
                  <a:gd name="T8" fmla="*/ 2 w 3"/>
                  <a:gd name="T9" fmla="*/ 3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3" name="Freeform 279"/>
              <p:cNvSpPr>
                <a:spLocks/>
              </p:cNvSpPr>
              <p:nvPr/>
            </p:nvSpPr>
            <p:spPr bwMode="auto">
              <a:xfrm>
                <a:off x="2665413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4" name="Freeform 280"/>
              <p:cNvSpPr>
                <a:spLocks/>
              </p:cNvSpPr>
              <p:nvPr/>
            </p:nvSpPr>
            <p:spPr bwMode="auto">
              <a:xfrm>
                <a:off x="2660650" y="-255270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2 h 3"/>
                  <a:gd name="T12" fmla="*/ 2 w 2"/>
                  <a:gd name="T13" fmla="*/ 2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5" name="Freeform 281"/>
              <p:cNvSpPr>
                <a:spLocks/>
              </p:cNvSpPr>
              <p:nvPr/>
            </p:nvSpPr>
            <p:spPr bwMode="auto">
              <a:xfrm>
                <a:off x="2660650" y="-2535238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1 w 2"/>
                  <a:gd name="T5" fmla="*/ 2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1 w 2"/>
                  <a:gd name="T19" fmla="*/ 0 h 3"/>
                  <a:gd name="T20" fmla="*/ 0 w 2"/>
                  <a:gd name="T21" fmla="*/ 1 h 3"/>
                  <a:gd name="T22" fmla="*/ 0 w 2"/>
                  <a:gd name="T23" fmla="*/ 1 h 3"/>
                  <a:gd name="T24" fmla="*/ 0 w 2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6" name="Freeform 282"/>
              <p:cNvSpPr>
                <a:spLocks/>
              </p:cNvSpPr>
              <p:nvPr/>
            </p:nvSpPr>
            <p:spPr bwMode="auto">
              <a:xfrm>
                <a:off x="2660650" y="-2530475"/>
                <a:ext cx="4763" cy="7937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7" name="Freeform 283"/>
              <p:cNvSpPr>
                <a:spLocks/>
              </p:cNvSpPr>
              <p:nvPr/>
            </p:nvSpPr>
            <p:spPr bwMode="auto">
              <a:xfrm>
                <a:off x="2665413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8" name="Freeform 284"/>
              <p:cNvSpPr>
                <a:spLocks/>
              </p:cNvSpPr>
              <p:nvPr/>
            </p:nvSpPr>
            <p:spPr bwMode="auto">
              <a:xfrm>
                <a:off x="2668588" y="-2519363"/>
                <a:ext cx="7938" cy="11112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9" name="Freeform 285"/>
              <p:cNvSpPr>
                <a:spLocks/>
              </p:cNvSpPr>
              <p:nvPr/>
            </p:nvSpPr>
            <p:spPr bwMode="auto">
              <a:xfrm>
                <a:off x="2668588" y="-2516188"/>
                <a:ext cx="11113" cy="7937"/>
              </a:xfrm>
              <a:custGeom>
                <a:avLst/>
                <a:gdLst>
                  <a:gd name="T0" fmla="*/ 7 w 7"/>
                  <a:gd name="T1" fmla="*/ 5 h 5"/>
                  <a:gd name="T2" fmla="*/ 7 w 7"/>
                  <a:gd name="T3" fmla="*/ 3 h 5"/>
                  <a:gd name="T4" fmla="*/ 5 w 7"/>
                  <a:gd name="T5" fmla="*/ 0 h 5"/>
                  <a:gd name="T6" fmla="*/ 0 w 7"/>
                  <a:gd name="T7" fmla="*/ 5 h 5"/>
                  <a:gd name="T8" fmla="*/ 2 w 7"/>
                  <a:gd name="T9" fmla="*/ 5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lnTo>
                      <a:pt x="7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0" name="Freeform 286"/>
              <p:cNvSpPr>
                <a:spLocks/>
              </p:cNvSpPr>
              <p:nvPr/>
            </p:nvSpPr>
            <p:spPr bwMode="auto">
              <a:xfrm>
                <a:off x="2676525" y="-2505075"/>
                <a:ext cx="74613" cy="7937"/>
              </a:xfrm>
              <a:custGeom>
                <a:avLst/>
                <a:gdLst>
                  <a:gd name="T0" fmla="*/ 20 w 20"/>
                  <a:gd name="T1" fmla="*/ 2 h 2"/>
                  <a:gd name="T2" fmla="*/ 20 w 20"/>
                  <a:gd name="T3" fmla="*/ 2 h 2"/>
                  <a:gd name="T4" fmla="*/ 20 w 20"/>
                  <a:gd name="T5" fmla="*/ 2 h 2"/>
                  <a:gd name="T6" fmla="*/ 20 w 20"/>
                  <a:gd name="T7" fmla="*/ 1 h 2"/>
                  <a:gd name="T8" fmla="*/ 20 w 20"/>
                  <a:gd name="T9" fmla="*/ 1 h 2"/>
                  <a:gd name="T10" fmla="*/ 20 w 20"/>
                  <a:gd name="T11" fmla="*/ 1 h 2"/>
                  <a:gd name="T12" fmla="*/ 20 w 20"/>
                  <a:gd name="T13" fmla="*/ 1 h 2"/>
                  <a:gd name="T14" fmla="*/ 20 w 20"/>
                  <a:gd name="T15" fmla="*/ 1 h 2"/>
                  <a:gd name="T16" fmla="*/ 20 w 20"/>
                  <a:gd name="T17" fmla="*/ 1 h 2"/>
                  <a:gd name="T18" fmla="*/ 20 w 20"/>
                  <a:gd name="T19" fmla="*/ 1 h 2"/>
                  <a:gd name="T20" fmla="*/ 20 w 20"/>
                  <a:gd name="T21" fmla="*/ 1 h 2"/>
                  <a:gd name="T22" fmla="*/ 20 w 20"/>
                  <a:gd name="T23" fmla="*/ 1 h 2"/>
                  <a:gd name="T24" fmla="*/ 20 w 20"/>
                  <a:gd name="T25" fmla="*/ 1 h 2"/>
                  <a:gd name="T26" fmla="*/ 20 w 20"/>
                  <a:gd name="T27" fmla="*/ 1 h 2"/>
                  <a:gd name="T28" fmla="*/ 20 w 20"/>
                  <a:gd name="T29" fmla="*/ 0 h 2"/>
                  <a:gd name="T30" fmla="*/ 12 w 20"/>
                  <a:gd name="T31" fmla="*/ 0 h 2"/>
                  <a:gd name="T32" fmla="*/ 10 w 20"/>
                  <a:gd name="T33" fmla="*/ 0 h 2"/>
                  <a:gd name="T34" fmla="*/ 10 w 20"/>
                  <a:gd name="T35" fmla="*/ 0 h 2"/>
                  <a:gd name="T36" fmla="*/ 9 w 20"/>
                  <a:gd name="T37" fmla="*/ 0 h 2"/>
                  <a:gd name="T38" fmla="*/ 0 w 20"/>
                  <a:gd name="T39" fmla="*/ 0 h 2"/>
                  <a:gd name="T40" fmla="*/ 0 w 20"/>
                  <a:gd name="T41" fmla="*/ 1 h 2"/>
                  <a:gd name="T42" fmla="*/ 0 w 20"/>
                  <a:gd name="T43" fmla="*/ 1 h 2"/>
                  <a:gd name="T44" fmla="*/ 0 w 20"/>
                  <a:gd name="T45" fmla="*/ 1 h 2"/>
                  <a:gd name="T46" fmla="*/ 0 w 20"/>
                  <a:gd name="T47" fmla="*/ 1 h 2"/>
                  <a:gd name="T48" fmla="*/ 0 w 20"/>
                  <a:gd name="T49" fmla="*/ 1 h 2"/>
                  <a:gd name="T50" fmla="*/ 0 w 20"/>
                  <a:gd name="T51" fmla="*/ 1 h 2"/>
                  <a:gd name="T52" fmla="*/ 0 w 20"/>
                  <a:gd name="T53" fmla="*/ 1 h 2"/>
                  <a:gd name="T54" fmla="*/ 0 w 20"/>
                  <a:gd name="T55" fmla="*/ 1 h 2"/>
                  <a:gd name="T56" fmla="*/ 0 w 20"/>
                  <a:gd name="T57" fmla="*/ 1 h 2"/>
                  <a:gd name="T58" fmla="*/ 0 w 20"/>
                  <a:gd name="T59" fmla="*/ 1 h 2"/>
                  <a:gd name="T60" fmla="*/ 0 w 20"/>
                  <a:gd name="T61" fmla="*/ 1 h 2"/>
                  <a:gd name="T62" fmla="*/ 0 w 20"/>
                  <a:gd name="T63" fmla="*/ 2 h 2"/>
                  <a:gd name="T64" fmla="*/ 0 w 20"/>
                  <a:gd name="T65" fmla="*/ 2 h 2"/>
                  <a:gd name="T66" fmla="*/ 0 w 20"/>
                  <a:gd name="T67" fmla="*/ 2 h 2"/>
                  <a:gd name="T68" fmla="*/ 0 w 20"/>
                  <a:gd name="T69" fmla="*/ 2 h 2"/>
                  <a:gd name="T70" fmla="*/ 20 w 20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2">
                    <a:moveTo>
                      <a:pt x="20" y="2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5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3" y="1"/>
                      <a:pt x="2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1" name="Freeform 287"/>
              <p:cNvSpPr>
                <a:spLocks/>
              </p:cNvSpPr>
              <p:nvPr/>
            </p:nvSpPr>
            <p:spPr bwMode="auto">
              <a:xfrm>
                <a:off x="2743200" y="-2516188"/>
                <a:ext cx="7938" cy="7937"/>
              </a:xfrm>
              <a:custGeom>
                <a:avLst/>
                <a:gdLst>
                  <a:gd name="T0" fmla="*/ 5 w 5"/>
                  <a:gd name="T1" fmla="*/ 5 h 5"/>
                  <a:gd name="T2" fmla="*/ 3 w 5"/>
                  <a:gd name="T3" fmla="*/ 0 h 5"/>
                  <a:gd name="T4" fmla="*/ 0 w 5"/>
                  <a:gd name="T5" fmla="*/ 3 h 5"/>
                  <a:gd name="T6" fmla="*/ 3 w 5"/>
                  <a:gd name="T7" fmla="*/ 5 h 5"/>
                  <a:gd name="T8" fmla="*/ 5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2" name="Freeform 288"/>
              <p:cNvSpPr>
                <a:spLocks/>
              </p:cNvSpPr>
              <p:nvPr/>
            </p:nvSpPr>
            <p:spPr bwMode="auto">
              <a:xfrm>
                <a:off x="2747963" y="-2519363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1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3" name="Freeform 289"/>
              <p:cNvSpPr>
                <a:spLocks/>
              </p:cNvSpPr>
              <p:nvPr/>
            </p:nvSpPr>
            <p:spPr bwMode="auto">
              <a:xfrm>
                <a:off x="2759075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1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4" name="Freeform 290"/>
              <p:cNvSpPr>
                <a:spLocks/>
              </p:cNvSpPr>
              <p:nvPr/>
            </p:nvSpPr>
            <p:spPr bwMode="auto">
              <a:xfrm>
                <a:off x="2762250" y="-2530475"/>
                <a:ext cx="7938" cy="7937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5" name="Freeform 291"/>
              <p:cNvSpPr>
                <a:spLocks/>
              </p:cNvSpPr>
              <p:nvPr/>
            </p:nvSpPr>
            <p:spPr bwMode="auto">
              <a:xfrm>
                <a:off x="2762250" y="-2546350"/>
                <a:ext cx="7938" cy="15875"/>
              </a:xfrm>
              <a:custGeom>
                <a:avLst/>
                <a:gdLst>
                  <a:gd name="T0" fmla="*/ 1 w 2"/>
                  <a:gd name="T1" fmla="*/ 3 h 4"/>
                  <a:gd name="T2" fmla="*/ 1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0 w 2"/>
                  <a:gd name="T9" fmla="*/ 2 h 4"/>
                  <a:gd name="T10" fmla="*/ 1 w 2"/>
                  <a:gd name="T11" fmla="*/ 3 h 4"/>
                  <a:gd name="T12" fmla="*/ 1 w 2"/>
                  <a:gd name="T13" fmla="*/ 4 h 4"/>
                  <a:gd name="T14" fmla="*/ 1 w 2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6" name="Freeform 292"/>
              <p:cNvSpPr>
                <a:spLocks/>
              </p:cNvSpPr>
              <p:nvPr/>
            </p:nvSpPr>
            <p:spPr bwMode="auto">
              <a:xfrm>
                <a:off x="2762250" y="-2557463"/>
                <a:ext cx="7938" cy="1111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1 w 2"/>
                  <a:gd name="T7" fmla="*/ 0 h 3"/>
                  <a:gd name="T8" fmla="*/ 1 w 2"/>
                  <a:gd name="T9" fmla="*/ 0 h 3"/>
                  <a:gd name="T10" fmla="*/ 0 w 2"/>
                  <a:gd name="T11" fmla="*/ 0 h 3"/>
                  <a:gd name="T12" fmla="*/ 2 w 2"/>
                  <a:gd name="T13" fmla="*/ 3 h 3"/>
                  <a:gd name="T14" fmla="*/ 2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7" name="Freeform 293"/>
              <p:cNvSpPr>
                <a:spLocks/>
              </p:cNvSpPr>
              <p:nvPr/>
            </p:nvSpPr>
            <p:spPr bwMode="auto">
              <a:xfrm>
                <a:off x="2759075" y="-2565400"/>
                <a:ext cx="3175" cy="793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8" name="Freeform 294"/>
              <p:cNvSpPr>
                <a:spLocks/>
              </p:cNvSpPr>
              <p:nvPr/>
            </p:nvSpPr>
            <p:spPr bwMode="auto">
              <a:xfrm>
                <a:off x="2751138" y="-2557463"/>
                <a:ext cx="7938" cy="1111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2 w 2"/>
                  <a:gd name="T9" fmla="*/ 1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0 w 2"/>
                  <a:gd name="T19" fmla="*/ 1 h 3"/>
                  <a:gd name="T20" fmla="*/ 0 w 2"/>
                  <a:gd name="T21" fmla="*/ 2 h 3"/>
                  <a:gd name="T22" fmla="*/ 0 w 2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9" name="Freeform 295"/>
              <p:cNvSpPr>
                <a:spLocks/>
              </p:cNvSpPr>
              <p:nvPr/>
            </p:nvSpPr>
            <p:spPr bwMode="auto">
              <a:xfrm>
                <a:off x="2747963" y="-2565400"/>
                <a:ext cx="3175" cy="1270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1 h 3"/>
                  <a:gd name="T6" fmla="*/ 1 w 1"/>
                  <a:gd name="T7" fmla="*/ 1 h 3"/>
                  <a:gd name="T8" fmla="*/ 1 w 1"/>
                  <a:gd name="T9" fmla="*/ 0 h 3"/>
                  <a:gd name="T10" fmla="*/ 0 w 1"/>
                  <a:gd name="T11" fmla="*/ 1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0" name="Freeform 296"/>
              <p:cNvSpPr>
                <a:spLocks/>
              </p:cNvSpPr>
              <p:nvPr/>
            </p:nvSpPr>
            <p:spPr bwMode="auto">
              <a:xfrm>
                <a:off x="2736850" y="-25654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3 h 3"/>
                  <a:gd name="T10" fmla="*/ 0 w 2"/>
                  <a:gd name="T11" fmla="*/ 3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1" name="Freeform 297"/>
              <p:cNvSpPr>
                <a:spLocks/>
              </p:cNvSpPr>
              <p:nvPr/>
            </p:nvSpPr>
            <p:spPr bwMode="auto">
              <a:xfrm>
                <a:off x="2725738" y="-2568575"/>
                <a:ext cx="11113" cy="38100"/>
              </a:xfrm>
              <a:custGeom>
                <a:avLst/>
                <a:gdLst>
                  <a:gd name="T0" fmla="*/ 1 w 3"/>
                  <a:gd name="T1" fmla="*/ 10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10 h 10"/>
                  <a:gd name="T16" fmla="*/ 1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1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2" name="Freeform 298"/>
              <p:cNvSpPr>
                <a:spLocks/>
              </p:cNvSpPr>
              <p:nvPr/>
            </p:nvSpPr>
            <p:spPr bwMode="auto">
              <a:xfrm>
                <a:off x="2720975" y="-2565400"/>
                <a:ext cx="4763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9 h 9"/>
                  <a:gd name="T8" fmla="*/ 1 w 1"/>
                  <a:gd name="T9" fmla="*/ 0 h 9"/>
                  <a:gd name="T10" fmla="*/ 1 w 1"/>
                  <a:gd name="T11" fmla="*/ 0 h 9"/>
                  <a:gd name="T12" fmla="*/ 0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3" name="Freeform 299"/>
              <p:cNvSpPr>
                <a:spLocks/>
              </p:cNvSpPr>
              <p:nvPr/>
            </p:nvSpPr>
            <p:spPr bwMode="auto">
              <a:xfrm>
                <a:off x="2701925" y="-2613025"/>
                <a:ext cx="23813" cy="22225"/>
              </a:xfrm>
              <a:custGeom>
                <a:avLst/>
                <a:gdLst>
                  <a:gd name="T0" fmla="*/ 2 w 6"/>
                  <a:gd name="T1" fmla="*/ 4 h 6"/>
                  <a:gd name="T2" fmla="*/ 3 w 6"/>
                  <a:gd name="T3" fmla="*/ 4 h 6"/>
                  <a:gd name="T4" fmla="*/ 2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2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1 h 6"/>
                  <a:gd name="T28" fmla="*/ 5 w 6"/>
                  <a:gd name="T29" fmla="*/ 0 h 6"/>
                  <a:gd name="T30" fmla="*/ 2 w 6"/>
                  <a:gd name="T31" fmla="*/ 0 h 6"/>
                  <a:gd name="T32" fmla="*/ 2 w 6"/>
                  <a:gd name="T33" fmla="*/ 1 h 6"/>
                  <a:gd name="T34" fmla="*/ 3 w 6"/>
                  <a:gd name="T35" fmla="*/ 2 h 6"/>
                  <a:gd name="T36" fmla="*/ 2 w 6"/>
                  <a:gd name="T37" fmla="*/ 3 h 6"/>
                  <a:gd name="T38" fmla="*/ 1 w 6"/>
                  <a:gd name="T39" fmla="*/ 2 h 6"/>
                  <a:gd name="T40" fmla="*/ 0 w 6"/>
                  <a:gd name="T41" fmla="*/ 2 h 6"/>
                  <a:gd name="T42" fmla="*/ 0 w 6"/>
                  <a:gd name="T43" fmla="*/ 4 h 6"/>
                  <a:gd name="T44" fmla="*/ 1 w 6"/>
                  <a:gd name="T45" fmla="*/ 4 h 6"/>
                  <a:gd name="T46" fmla="*/ 2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2" y="4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3" y="2"/>
                      <a:pt x="3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4" name="Freeform 300"/>
              <p:cNvSpPr>
                <a:spLocks/>
              </p:cNvSpPr>
              <p:nvPr/>
            </p:nvSpPr>
            <p:spPr bwMode="auto">
              <a:xfrm>
                <a:off x="2698750" y="-25654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9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5" name="Freeform 301"/>
              <p:cNvSpPr>
                <a:spLocks/>
              </p:cNvSpPr>
              <p:nvPr/>
            </p:nvSpPr>
            <p:spPr bwMode="auto">
              <a:xfrm>
                <a:off x="2690813" y="-2568575"/>
                <a:ext cx="11113" cy="38100"/>
              </a:xfrm>
              <a:custGeom>
                <a:avLst/>
                <a:gdLst>
                  <a:gd name="T0" fmla="*/ 3 w 3"/>
                  <a:gd name="T1" fmla="*/ 10 h 10"/>
                  <a:gd name="T2" fmla="*/ 2 w 3"/>
                  <a:gd name="T3" fmla="*/ 0 h 10"/>
                  <a:gd name="T4" fmla="*/ 2 w 3"/>
                  <a:gd name="T5" fmla="*/ 0 h 10"/>
                  <a:gd name="T6" fmla="*/ 2 w 3"/>
                  <a:gd name="T7" fmla="*/ 0 h 10"/>
                  <a:gd name="T8" fmla="*/ 0 w 3"/>
                  <a:gd name="T9" fmla="*/ 0 h 10"/>
                  <a:gd name="T10" fmla="*/ 0 w 3"/>
                  <a:gd name="T11" fmla="*/ 0 h 10"/>
                  <a:gd name="T12" fmla="*/ 3 w 3"/>
                  <a:gd name="T13" fmla="*/ 10 h 10"/>
                  <a:gd name="T14" fmla="*/ 3 w 3"/>
                  <a:gd name="T15" fmla="*/ 10 h 10"/>
                  <a:gd name="T16" fmla="*/ 3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6" name="Freeform 302"/>
              <p:cNvSpPr>
                <a:spLocks/>
              </p:cNvSpPr>
              <p:nvPr/>
            </p:nvSpPr>
            <p:spPr bwMode="auto">
              <a:xfrm>
                <a:off x="2679700" y="-2565400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3 h 3"/>
                  <a:gd name="T8" fmla="*/ 2 w 2"/>
                  <a:gd name="T9" fmla="*/ 3 h 3"/>
                  <a:gd name="T10" fmla="*/ 1 w 2"/>
                  <a:gd name="T11" fmla="*/ 0 h 3"/>
                  <a:gd name="T12" fmla="*/ 1 w 2"/>
                  <a:gd name="T13" fmla="*/ 1 h 3"/>
                  <a:gd name="T14" fmla="*/ 0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7" name="Freeform 303"/>
              <p:cNvSpPr>
                <a:spLocks/>
              </p:cNvSpPr>
              <p:nvPr/>
            </p:nvSpPr>
            <p:spPr bwMode="auto">
              <a:xfrm>
                <a:off x="2668588" y="-2565400"/>
                <a:ext cx="11113" cy="12700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2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8" name="Freeform 304"/>
              <p:cNvSpPr>
                <a:spLocks/>
              </p:cNvSpPr>
              <p:nvPr/>
            </p:nvSpPr>
            <p:spPr bwMode="auto">
              <a:xfrm>
                <a:off x="2665413" y="-2557463"/>
                <a:ext cx="11113" cy="11112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9" name="Freeform 305"/>
              <p:cNvSpPr>
                <a:spLocks/>
              </p:cNvSpPr>
              <p:nvPr/>
            </p:nvSpPr>
            <p:spPr bwMode="auto">
              <a:xfrm>
                <a:off x="2665413" y="-2565400"/>
                <a:ext cx="3175" cy="7937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0" name="Freeform 306"/>
              <p:cNvSpPr>
                <a:spLocks/>
              </p:cNvSpPr>
              <p:nvPr/>
            </p:nvSpPr>
            <p:spPr bwMode="auto">
              <a:xfrm>
                <a:off x="2660650" y="-2557463"/>
                <a:ext cx="4763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1" name="Freeform 307"/>
              <p:cNvSpPr>
                <a:spLocks/>
              </p:cNvSpPr>
              <p:nvPr/>
            </p:nvSpPr>
            <p:spPr bwMode="auto">
              <a:xfrm>
                <a:off x="2652713" y="-2546350"/>
                <a:ext cx="12700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2" name="Freeform 308"/>
              <p:cNvSpPr>
                <a:spLocks/>
              </p:cNvSpPr>
              <p:nvPr/>
            </p:nvSpPr>
            <p:spPr bwMode="auto">
              <a:xfrm>
                <a:off x="2641600" y="-2486025"/>
                <a:ext cx="139700" cy="11112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3" name="Freeform 309"/>
              <p:cNvSpPr>
                <a:spLocks/>
              </p:cNvSpPr>
              <p:nvPr/>
            </p:nvSpPr>
            <p:spPr bwMode="auto">
              <a:xfrm>
                <a:off x="2649538" y="-2470150"/>
                <a:ext cx="123825" cy="6350"/>
              </a:xfrm>
              <a:custGeom>
                <a:avLst/>
                <a:gdLst>
                  <a:gd name="T0" fmla="*/ 0 w 33"/>
                  <a:gd name="T1" fmla="*/ 0 h 2"/>
                  <a:gd name="T2" fmla="*/ 0 w 33"/>
                  <a:gd name="T3" fmla="*/ 1 h 2"/>
                  <a:gd name="T4" fmla="*/ 0 w 33"/>
                  <a:gd name="T5" fmla="*/ 2 h 2"/>
                  <a:gd name="T6" fmla="*/ 33 w 33"/>
                  <a:gd name="T7" fmla="*/ 2 h 2"/>
                  <a:gd name="T8" fmla="*/ 33 w 33"/>
                  <a:gd name="T9" fmla="*/ 1 h 2"/>
                  <a:gd name="T10" fmla="*/ 33 w 33"/>
                  <a:gd name="T11" fmla="*/ 0 h 2"/>
                  <a:gd name="T12" fmla="*/ 0 w 33"/>
                  <a:gd name="T13" fmla="*/ 0 h 2"/>
                  <a:gd name="T14" fmla="*/ 0 w 3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1"/>
                      <a:pt x="33" y="1"/>
                    </a:cubicBezTo>
                    <a:cubicBezTo>
                      <a:pt x="33" y="1"/>
                      <a:pt x="33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4" name="Freeform 310"/>
              <p:cNvSpPr>
                <a:spLocks/>
              </p:cNvSpPr>
              <p:nvPr/>
            </p:nvSpPr>
            <p:spPr bwMode="auto">
              <a:xfrm>
                <a:off x="2638425" y="-2085975"/>
                <a:ext cx="147638" cy="3175"/>
              </a:xfrm>
              <a:custGeom>
                <a:avLst/>
                <a:gdLst>
                  <a:gd name="T0" fmla="*/ 0 w 93"/>
                  <a:gd name="T1" fmla="*/ 0 h 2"/>
                  <a:gd name="T2" fmla="*/ 93 w 93"/>
                  <a:gd name="T3" fmla="*/ 0 h 2"/>
                  <a:gd name="T4" fmla="*/ 93 w 93"/>
                  <a:gd name="T5" fmla="*/ 2 h 2"/>
                  <a:gd name="T6" fmla="*/ 0 w 93"/>
                  <a:gd name="T7" fmla="*/ 2 h 2"/>
                  <a:gd name="T8" fmla="*/ 0 w 93"/>
                  <a:gd name="T9" fmla="*/ 0 h 2"/>
                  <a:gd name="T10" fmla="*/ 0 w 9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2">
                    <a:moveTo>
                      <a:pt x="0" y="0"/>
                    </a:moveTo>
                    <a:lnTo>
                      <a:pt x="93" y="0"/>
                    </a:lnTo>
                    <a:lnTo>
                      <a:pt x="9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5" name="Freeform 311"/>
              <p:cNvSpPr>
                <a:spLocks/>
              </p:cNvSpPr>
              <p:nvPr/>
            </p:nvSpPr>
            <p:spPr bwMode="auto">
              <a:xfrm>
                <a:off x="2619375" y="-2071688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6" name="Freeform 312"/>
              <p:cNvSpPr>
                <a:spLocks/>
              </p:cNvSpPr>
              <p:nvPr/>
            </p:nvSpPr>
            <p:spPr bwMode="auto">
              <a:xfrm>
                <a:off x="2649538" y="-2098675"/>
                <a:ext cx="131763" cy="4762"/>
              </a:xfrm>
              <a:custGeom>
                <a:avLst/>
                <a:gdLst>
                  <a:gd name="T0" fmla="*/ 0 w 83"/>
                  <a:gd name="T1" fmla="*/ 0 h 3"/>
                  <a:gd name="T2" fmla="*/ 83 w 83"/>
                  <a:gd name="T3" fmla="*/ 0 h 3"/>
                  <a:gd name="T4" fmla="*/ 83 w 83"/>
                  <a:gd name="T5" fmla="*/ 3 h 3"/>
                  <a:gd name="T6" fmla="*/ 0 w 83"/>
                  <a:gd name="T7" fmla="*/ 3 h 3"/>
                  <a:gd name="T8" fmla="*/ 0 w 83"/>
                  <a:gd name="T9" fmla="*/ 0 h 3"/>
                  <a:gd name="T10" fmla="*/ 0 w 8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3">
                    <a:moveTo>
                      <a:pt x="0" y="0"/>
                    </a:moveTo>
                    <a:lnTo>
                      <a:pt x="83" y="0"/>
                    </a:lnTo>
                    <a:lnTo>
                      <a:pt x="8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7" name="Freeform 313"/>
              <p:cNvSpPr>
                <a:spLocks/>
              </p:cNvSpPr>
              <p:nvPr/>
            </p:nvSpPr>
            <p:spPr bwMode="auto">
              <a:xfrm>
                <a:off x="2605088" y="-2055813"/>
                <a:ext cx="214313" cy="6350"/>
              </a:xfrm>
              <a:custGeom>
                <a:avLst/>
                <a:gdLst>
                  <a:gd name="T0" fmla="*/ 0 w 135"/>
                  <a:gd name="T1" fmla="*/ 0 h 4"/>
                  <a:gd name="T2" fmla="*/ 135 w 135"/>
                  <a:gd name="T3" fmla="*/ 0 h 4"/>
                  <a:gd name="T4" fmla="*/ 135 w 135"/>
                  <a:gd name="T5" fmla="*/ 4 h 4"/>
                  <a:gd name="T6" fmla="*/ 0 w 135"/>
                  <a:gd name="T7" fmla="*/ 4 h 4"/>
                  <a:gd name="T8" fmla="*/ 0 w 135"/>
                  <a:gd name="T9" fmla="*/ 0 h 4"/>
                  <a:gd name="T10" fmla="*/ 0 w 13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" h="4">
                    <a:moveTo>
                      <a:pt x="0" y="0"/>
                    </a:moveTo>
                    <a:lnTo>
                      <a:pt x="135" y="0"/>
                    </a:lnTo>
                    <a:lnTo>
                      <a:pt x="13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8" name="Freeform 314"/>
              <p:cNvSpPr>
                <a:spLocks/>
              </p:cNvSpPr>
              <p:nvPr/>
            </p:nvSpPr>
            <p:spPr bwMode="auto">
              <a:xfrm>
                <a:off x="2473325" y="-2409825"/>
                <a:ext cx="176213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7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6 w 47"/>
                  <a:gd name="T17" fmla="*/ 72 h 88"/>
                  <a:gd name="T18" fmla="*/ 34 w 47"/>
                  <a:gd name="T19" fmla="*/ 68 h 88"/>
                  <a:gd name="T20" fmla="*/ 32 w 47"/>
                  <a:gd name="T21" fmla="*/ 64 h 88"/>
                  <a:gd name="T22" fmla="*/ 31 w 47"/>
                  <a:gd name="T23" fmla="*/ 62 h 88"/>
                  <a:gd name="T24" fmla="*/ 13 w 47"/>
                  <a:gd name="T25" fmla="*/ 49 h 88"/>
                  <a:gd name="T26" fmla="*/ 30 w 47"/>
                  <a:gd name="T27" fmla="*/ 59 h 88"/>
                  <a:gd name="T28" fmla="*/ 28 w 47"/>
                  <a:gd name="T29" fmla="*/ 56 h 88"/>
                  <a:gd name="T30" fmla="*/ 27 w 47"/>
                  <a:gd name="T31" fmla="*/ 51 h 88"/>
                  <a:gd name="T32" fmla="*/ 22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5 h 88"/>
                  <a:gd name="T44" fmla="*/ 17 w 47"/>
                  <a:gd name="T45" fmla="*/ 16 h 88"/>
                  <a:gd name="T46" fmla="*/ 21 w 47"/>
                  <a:gd name="T47" fmla="*/ 31 h 88"/>
                  <a:gd name="T48" fmla="*/ 22 w 47"/>
                  <a:gd name="T49" fmla="*/ 34 h 88"/>
                  <a:gd name="T50" fmla="*/ 23 w 47"/>
                  <a:gd name="T51" fmla="*/ 34 h 88"/>
                  <a:gd name="T52" fmla="*/ 30 w 47"/>
                  <a:gd name="T53" fmla="*/ 23 h 88"/>
                  <a:gd name="T54" fmla="*/ 23 w 47"/>
                  <a:gd name="T55" fmla="*/ 36 h 88"/>
                  <a:gd name="T56" fmla="*/ 28 w 47"/>
                  <a:gd name="T57" fmla="*/ 50 h 88"/>
                  <a:gd name="T58" fmla="*/ 30 w 47"/>
                  <a:gd name="T59" fmla="*/ 55 h 88"/>
                  <a:gd name="T60" fmla="*/ 30 w 47"/>
                  <a:gd name="T61" fmla="*/ 56 h 88"/>
                  <a:gd name="T62" fmla="*/ 32 w 47"/>
                  <a:gd name="T63" fmla="*/ 56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60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3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5 w 47"/>
                  <a:gd name="T93" fmla="*/ 29 h 88"/>
                  <a:gd name="T94" fmla="*/ 33 w 47"/>
                  <a:gd name="T95" fmla="*/ 16 h 88"/>
                  <a:gd name="T96" fmla="*/ 25 w 47"/>
                  <a:gd name="T97" fmla="*/ 21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3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1 w 47"/>
                  <a:gd name="T113" fmla="*/ 64 h 88"/>
                  <a:gd name="T114" fmla="*/ 25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3" y="79"/>
                      <a:pt x="27" y="74"/>
                    </a:cubicBezTo>
                    <a:cubicBezTo>
                      <a:pt x="26" y="74"/>
                      <a:pt x="25" y="73"/>
                      <a:pt x="25" y="73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30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6" y="72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5" y="70"/>
                      <a:pt x="35" y="69"/>
                      <a:pt x="34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3" y="66"/>
                      <a:pt x="33" y="65"/>
                      <a:pt x="32" y="64"/>
                    </a:cubicBezTo>
                    <a:cubicBezTo>
                      <a:pt x="32" y="63"/>
                      <a:pt x="31" y="63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18" y="58"/>
                      <a:pt x="14" y="52"/>
                      <a:pt x="13" y="49"/>
                    </a:cubicBezTo>
                    <a:cubicBezTo>
                      <a:pt x="19" y="56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7"/>
                      <a:pt x="29" y="56"/>
                      <a:pt x="28" y="56"/>
                    </a:cubicBezTo>
                    <a:cubicBezTo>
                      <a:pt x="28" y="54"/>
                      <a:pt x="27" y="53"/>
                      <a:pt x="27" y="52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5" y="48"/>
                      <a:pt x="24" y="44"/>
                      <a:pt x="23" y="42"/>
                    </a:cubicBezTo>
                    <a:cubicBezTo>
                      <a:pt x="23" y="41"/>
                      <a:pt x="23" y="39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1"/>
                      <a:pt x="19" y="28"/>
                      <a:pt x="19" y="25"/>
                    </a:cubicBezTo>
                    <a:cubicBezTo>
                      <a:pt x="18" y="22"/>
                      <a:pt x="17" y="20"/>
                      <a:pt x="17" y="18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4"/>
                      <a:pt x="16" y="14"/>
                      <a:pt x="16" y="13"/>
                    </a:cubicBezTo>
                    <a:cubicBezTo>
                      <a:pt x="16" y="14"/>
                      <a:pt x="17" y="15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7"/>
                      <a:pt x="21" y="29"/>
                      <a:pt x="21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4" y="34"/>
                      <a:pt x="24" y="33"/>
                    </a:cubicBezTo>
                    <a:cubicBezTo>
                      <a:pt x="25" y="32"/>
                      <a:pt x="29" y="28"/>
                      <a:pt x="30" y="23"/>
                    </a:cubicBezTo>
                    <a:cubicBezTo>
                      <a:pt x="30" y="26"/>
                      <a:pt x="28" y="30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8" y="50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9" y="53"/>
                      <a:pt x="29" y="54"/>
                      <a:pt x="30" y="55"/>
                    </a:cubicBezTo>
                    <a:cubicBezTo>
                      <a:pt x="30" y="55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7"/>
                      <a:pt x="32" y="57"/>
                      <a:pt x="32" y="56"/>
                    </a:cubicBezTo>
                    <a:cubicBezTo>
                      <a:pt x="33" y="55"/>
                      <a:pt x="36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4" y="57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4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6" y="62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3"/>
                      <a:pt x="41" y="62"/>
                      <a:pt x="41" y="61"/>
                    </a:cubicBezTo>
                    <a:cubicBezTo>
                      <a:pt x="41" y="61"/>
                      <a:pt x="41" y="60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5" y="29"/>
                    </a:cubicBezTo>
                    <a:cubicBezTo>
                      <a:pt x="36" y="27"/>
                      <a:pt x="38" y="25"/>
                      <a:pt x="38" y="24"/>
                    </a:cubicBezTo>
                    <a:cubicBezTo>
                      <a:pt x="38" y="22"/>
                      <a:pt x="36" y="17"/>
                      <a:pt x="33" y="16"/>
                    </a:cubicBezTo>
                    <a:cubicBezTo>
                      <a:pt x="32" y="16"/>
                      <a:pt x="30" y="16"/>
                      <a:pt x="29" y="18"/>
                    </a:cubicBezTo>
                    <a:cubicBezTo>
                      <a:pt x="27" y="20"/>
                      <a:pt x="26" y="21"/>
                      <a:pt x="25" y="21"/>
                    </a:cubicBezTo>
                    <a:cubicBezTo>
                      <a:pt x="23" y="20"/>
                      <a:pt x="22" y="17"/>
                      <a:pt x="23" y="14"/>
                    </a:cubicBezTo>
                    <a:cubicBezTo>
                      <a:pt x="24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8"/>
                      <a:pt x="13" y="20"/>
                      <a:pt x="12" y="23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2"/>
                      <a:pt x="14" y="58"/>
                      <a:pt x="21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5" y="67"/>
                      <a:pt x="25" y="68"/>
                      <a:pt x="25" y="69"/>
                    </a:cubicBezTo>
                    <a:cubicBezTo>
                      <a:pt x="25" y="70"/>
                      <a:pt x="24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9" name="Freeform 315"/>
              <p:cNvSpPr>
                <a:spLocks/>
              </p:cNvSpPr>
              <p:nvPr/>
            </p:nvSpPr>
            <p:spPr bwMode="auto">
              <a:xfrm>
                <a:off x="2660650" y="-2014538"/>
                <a:ext cx="49213" cy="25400"/>
              </a:xfrm>
              <a:custGeom>
                <a:avLst/>
                <a:gdLst>
                  <a:gd name="T0" fmla="*/ 1 w 13"/>
                  <a:gd name="T1" fmla="*/ 0 h 7"/>
                  <a:gd name="T2" fmla="*/ 0 w 13"/>
                  <a:gd name="T3" fmla="*/ 0 h 7"/>
                  <a:gd name="T4" fmla="*/ 1 w 13"/>
                  <a:gd name="T5" fmla="*/ 1 h 7"/>
                  <a:gd name="T6" fmla="*/ 1 w 13"/>
                  <a:gd name="T7" fmla="*/ 1 h 7"/>
                  <a:gd name="T8" fmla="*/ 9 w 13"/>
                  <a:gd name="T9" fmla="*/ 7 h 7"/>
                  <a:gd name="T10" fmla="*/ 10 w 13"/>
                  <a:gd name="T11" fmla="*/ 7 h 7"/>
                  <a:gd name="T12" fmla="*/ 12 w 13"/>
                  <a:gd name="T13" fmla="*/ 6 h 7"/>
                  <a:gd name="T14" fmla="*/ 12 w 13"/>
                  <a:gd name="T15" fmla="*/ 4 h 7"/>
                  <a:gd name="T16" fmla="*/ 1 w 1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4"/>
                      <a:pt x="7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6"/>
                      <a:pt x="12" y="6"/>
                    </a:cubicBezTo>
                    <a:cubicBezTo>
                      <a:pt x="13" y="5"/>
                      <a:pt x="12" y="4"/>
                      <a:pt x="12" y="4"/>
                    </a:cubicBezTo>
                    <a:cubicBezTo>
                      <a:pt x="11" y="2"/>
                      <a:pt x="7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0" name="Freeform 316"/>
              <p:cNvSpPr>
                <a:spLocks/>
              </p:cNvSpPr>
              <p:nvPr/>
            </p:nvSpPr>
            <p:spPr bwMode="auto">
              <a:xfrm>
                <a:off x="2679700" y="-2044700"/>
                <a:ext cx="52388" cy="41275"/>
              </a:xfrm>
              <a:custGeom>
                <a:avLst/>
                <a:gdLst>
                  <a:gd name="T0" fmla="*/ 14 w 14"/>
                  <a:gd name="T1" fmla="*/ 0 h 11"/>
                  <a:gd name="T2" fmla="*/ 11 w 14"/>
                  <a:gd name="T3" fmla="*/ 0 h 11"/>
                  <a:gd name="T4" fmla="*/ 11 w 14"/>
                  <a:gd name="T5" fmla="*/ 1 h 11"/>
                  <a:gd name="T6" fmla="*/ 2 w 14"/>
                  <a:gd name="T7" fmla="*/ 7 h 11"/>
                  <a:gd name="T8" fmla="*/ 0 w 14"/>
                  <a:gd name="T9" fmla="*/ 7 h 11"/>
                  <a:gd name="T10" fmla="*/ 2 w 14"/>
                  <a:gd name="T11" fmla="*/ 8 h 11"/>
                  <a:gd name="T12" fmla="*/ 6 w 14"/>
                  <a:gd name="T13" fmla="*/ 10 h 11"/>
                  <a:gd name="T14" fmla="*/ 7 w 14"/>
                  <a:gd name="T15" fmla="*/ 11 h 11"/>
                  <a:gd name="T16" fmla="*/ 7 w 14"/>
                  <a:gd name="T17" fmla="*/ 11 h 11"/>
                  <a:gd name="T18" fmla="*/ 8 w 14"/>
                  <a:gd name="T19" fmla="*/ 11 h 11"/>
                  <a:gd name="T20" fmla="*/ 8 w 14"/>
                  <a:gd name="T21" fmla="*/ 10 h 11"/>
                  <a:gd name="T22" fmla="*/ 13 w 14"/>
                  <a:gd name="T23" fmla="*/ 1 h 11"/>
                  <a:gd name="T24" fmla="*/ 14 w 14"/>
                  <a:gd name="T25" fmla="*/ 0 h 11"/>
                  <a:gd name="T26" fmla="*/ 14 w 14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1">
                    <a:moveTo>
                      <a:pt x="14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7" y="5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5" y="9"/>
                      <a:pt x="6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10" y="5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1" name="Freeform 317"/>
              <p:cNvSpPr>
                <a:spLocks/>
              </p:cNvSpPr>
              <p:nvPr/>
            </p:nvSpPr>
            <p:spPr bwMode="auto">
              <a:xfrm>
                <a:off x="2690813" y="-2044700"/>
                <a:ext cx="19050" cy="6350"/>
              </a:xfrm>
              <a:custGeom>
                <a:avLst/>
                <a:gdLst>
                  <a:gd name="T0" fmla="*/ 3 w 5"/>
                  <a:gd name="T1" fmla="*/ 2 h 2"/>
                  <a:gd name="T2" fmla="*/ 3 w 5"/>
                  <a:gd name="T3" fmla="*/ 2 h 2"/>
                  <a:gd name="T4" fmla="*/ 4 w 5"/>
                  <a:gd name="T5" fmla="*/ 1 h 2"/>
                  <a:gd name="T6" fmla="*/ 5 w 5"/>
                  <a:gd name="T7" fmla="*/ 1 h 2"/>
                  <a:gd name="T8" fmla="*/ 4 w 5"/>
                  <a:gd name="T9" fmla="*/ 1 h 2"/>
                  <a:gd name="T10" fmla="*/ 3 w 5"/>
                  <a:gd name="T11" fmla="*/ 1 h 2"/>
                  <a:gd name="T12" fmla="*/ 3 w 5"/>
                  <a:gd name="T13" fmla="*/ 0 h 2"/>
                  <a:gd name="T14" fmla="*/ 0 w 5"/>
                  <a:gd name="T15" fmla="*/ 0 h 2"/>
                  <a:gd name="T16" fmla="*/ 1 w 5"/>
                  <a:gd name="T17" fmla="*/ 1 h 2"/>
                  <a:gd name="T18" fmla="*/ 2 w 5"/>
                  <a:gd name="T19" fmla="*/ 1 h 2"/>
                  <a:gd name="T20" fmla="*/ 3 w 5"/>
                  <a:gd name="T21" fmla="*/ 2 h 2"/>
                  <a:gd name="T22" fmla="*/ 3 w 5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2" name="Freeform 318"/>
              <p:cNvSpPr>
                <a:spLocks/>
              </p:cNvSpPr>
              <p:nvPr/>
            </p:nvSpPr>
            <p:spPr bwMode="auto">
              <a:xfrm>
                <a:off x="2713038" y="-2025650"/>
                <a:ext cx="30163" cy="22225"/>
              </a:xfrm>
              <a:custGeom>
                <a:avLst/>
                <a:gdLst>
                  <a:gd name="T0" fmla="*/ 6 w 8"/>
                  <a:gd name="T1" fmla="*/ 2 h 6"/>
                  <a:gd name="T2" fmla="*/ 8 w 8"/>
                  <a:gd name="T3" fmla="*/ 1 h 6"/>
                  <a:gd name="T4" fmla="*/ 6 w 8"/>
                  <a:gd name="T5" fmla="*/ 1 h 6"/>
                  <a:gd name="T6" fmla="*/ 4 w 8"/>
                  <a:gd name="T7" fmla="*/ 0 h 6"/>
                  <a:gd name="T8" fmla="*/ 4 w 8"/>
                  <a:gd name="T9" fmla="*/ 0 h 6"/>
                  <a:gd name="T10" fmla="*/ 3 w 8"/>
                  <a:gd name="T11" fmla="*/ 0 h 6"/>
                  <a:gd name="T12" fmla="*/ 2 w 8"/>
                  <a:gd name="T13" fmla="*/ 3 h 6"/>
                  <a:gd name="T14" fmla="*/ 0 w 8"/>
                  <a:gd name="T15" fmla="*/ 6 h 6"/>
                  <a:gd name="T16" fmla="*/ 3 w 8"/>
                  <a:gd name="T17" fmla="*/ 4 h 6"/>
                  <a:gd name="T18" fmla="*/ 6 w 8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3" name="Freeform 319"/>
              <p:cNvSpPr>
                <a:spLocks/>
              </p:cNvSpPr>
              <p:nvPr/>
            </p:nvSpPr>
            <p:spPr bwMode="auto">
              <a:xfrm>
                <a:off x="2720975" y="-2014538"/>
                <a:ext cx="41275" cy="25400"/>
              </a:xfrm>
              <a:custGeom>
                <a:avLst/>
                <a:gdLst>
                  <a:gd name="T0" fmla="*/ 0 w 11"/>
                  <a:gd name="T1" fmla="*/ 4 h 7"/>
                  <a:gd name="T2" fmla="*/ 1 w 11"/>
                  <a:gd name="T3" fmla="*/ 6 h 7"/>
                  <a:gd name="T4" fmla="*/ 3 w 11"/>
                  <a:gd name="T5" fmla="*/ 7 h 7"/>
                  <a:gd name="T6" fmla="*/ 6 w 11"/>
                  <a:gd name="T7" fmla="*/ 5 h 7"/>
                  <a:gd name="T8" fmla="*/ 11 w 11"/>
                  <a:gd name="T9" fmla="*/ 0 h 7"/>
                  <a:gd name="T10" fmla="*/ 10 w 11"/>
                  <a:gd name="T11" fmla="*/ 0 h 7"/>
                  <a:gd name="T12" fmla="*/ 0 w 11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0" y="4"/>
                    </a:move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4" name="Freeform 320"/>
              <p:cNvSpPr>
                <a:spLocks/>
              </p:cNvSpPr>
              <p:nvPr/>
            </p:nvSpPr>
            <p:spPr bwMode="auto">
              <a:xfrm>
                <a:off x="2781300" y="-2409825"/>
                <a:ext cx="169863" cy="330200"/>
              </a:xfrm>
              <a:custGeom>
                <a:avLst/>
                <a:gdLst>
                  <a:gd name="T0" fmla="*/ 43 w 45"/>
                  <a:gd name="T1" fmla="*/ 24 h 88"/>
                  <a:gd name="T2" fmla="*/ 38 w 45"/>
                  <a:gd name="T3" fmla="*/ 24 h 88"/>
                  <a:gd name="T4" fmla="*/ 34 w 45"/>
                  <a:gd name="T5" fmla="*/ 23 h 88"/>
                  <a:gd name="T6" fmla="*/ 37 w 45"/>
                  <a:gd name="T7" fmla="*/ 6 h 88"/>
                  <a:gd name="T8" fmla="*/ 23 w 45"/>
                  <a:gd name="T9" fmla="*/ 14 h 88"/>
                  <a:gd name="T10" fmla="*/ 17 w 45"/>
                  <a:gd name="T11" fmla="*/ 18 h 88"/>
                  <a:gd name="T12" fmla="*/ 9 w 45"/>
                  <a:gd name="T13" fmla="*/ 24 h 88"/>
                  <a:gd name="T14" fmla="*/ 14 w 45"/>
                  <a:gd name="T15" fmla="*/ 40 h 88"/>
                  <a:gd name="T16" fmla="*/ 8 w 45"/>
                  <a:gd name="T17" fmla="*/ 39 h 88"/>
                  <a:gd name="T18" fmla="*/ 5 w 45"/>
                  <a:gd name="T19" fmla="*/ 58 h 88"/>
                  <a:gd name="T20" fmla="*/ 6 w 45"/>
                  <a:gd name="T21" fmla="*/ 63 h 88"/>
                  <a:gd name="T22" fmla="*/ 2 w 45"/>
                  <a:gd name="T23" fmla="*/ 62 h 88"/>
                  <a:gd name="T24" fmla="*/ 1 w 45"/>
                  <a:gd name="T25" fmla="*/ 62 h 88"/>
                  <a:gd name="T26" fmla="*/ 1 w 45"/>
                  <a:gd name="T27" fmla="*/ 80 h 88"/>
                  <a:gd name="T28" fmla="*/ 2 w 45"/>
                  <a:gd name="T29" fmla="*/ 80 h 88"/>
                  <a:gd name="T30" fmla="*/ 3 w 45"/>
                  <a:gd name="T31" fmla="*/ 78 h 88"/>
                  <a:gd name="T32" fmla="*/ 2 w 45"/>
                  <a:gd name="T33" fmla="*/ 66 h 88"/>
                  <a:gd name="T34" fmla="*/ 4 w 45"/>
                  <a:gd name="T35" fmla="*/ 76 h 88"/>
                  <a:gd name="T36" fmla="*/ 5 w 45"/>
                  <a:gd name="T37" fmla="*/ 76 h 88"/>
                  <a:gd name="T38" fmla="*/ 15 w 45"/>
                  <a:gd name="T39" fmla="*/ 59 h 88"/>
                  <a:gd name="T40" fmla="*/ 9 w 45"/>
                  <a:gd name="T41" fmla="*/ 45 h 88"/>
                  <a:gd name="T42" fmla="*/ 9 w 45"/>
                  <a:gd name="T43" fmla="*/ 45 h 88"/>
                  <a:gd name="T44" fmla="*/ 16 w 45"/>
                  <a:gd name="T45" fmla="*/ 56 h 88"/>
                  <a:gd name="T46" fmla="*/ 16 w 45"/>
                  <a:gd name="T47" fmla="*/ 56 h 88"/>
                  <a:gd name="T48" fmla="*/ 16 w 45"/>
                  <a:gd name="T49" fmla="*/ 55 h 88"/>
                  <a:gd name="T50" fmla="*/ 18 w 45"/>
                  <a:gd name="T51" fmla="*/ 50 h 88"/>
                  <a:gd name="T52" fmla="*/ 22 w 45"/>
                  <a:gd name="T53" fmla="*/ 39 h 88"/>
                  <a:gd name="T54" fmla="*/ 22 w 45"/>
                  <a:gd name="T55" fmla="*/ 39 h 88"/>
                  <a:gd name="T56" fmla="*/ 22 w 45"/>
                  <a:gd name="T57" fmla="*/ 36 h 88"/>
                  <a:gd name="T58" fmla="*/ 22 w 45"/>
                  <a:gd name="T59" fmla="*/ 33 h 88"/>
                  <a:gd name="T60" fmla="*/ 23 w 45"/>
                  <a:gd name="T61" fmla="*/ 35 h 88"/>
                  <a:gd name="T62" fmla="*/ 26 w 45"/>
                  <a:gd name="T63" fmla="*/ 25 h 88"/>
                  <a:gd name="T64" fmla="*/ 29 w 45"/>
                  <a:gd name="T65" fmla="*/ 13 h 88"/>
                  <a:gd name="T66" fmla="*/ 29 w 45"/>
                  <a:gd name="T67" fmla="*/ 18 h 88"/>
                  <a:gd name="T68" fmla="*/ 25 w 45"/>
                  <a:gd name="T69" fmla="*/ 33 h 88"/>
                  <a:gd name="T70" fmla="*/ 24 w 45"/>
                  <a:gd name="T71" fmla="*/ 36 h 88"/>
                  <a:gd name="T72" fmla="*/ 39 w 45"/>
                  <a:gd name="T73" fmla="*/ 27 h 88"/>
                  <a:gd name="T74" fmla="*/ 24 w 45"/>
                  <a:gd name="T75" fmla="*/ 38 h 88"/>
                  <a:gd name="T76" fmla="*/ 23 w 45"/>
                  <a:gd name="T77" fmla="*/ 38 h 88"/>
                  <a:gd name="T78" fmla="*/ 19 w 45"/>
                  <a:gd name="T79" fmla="*/ 51 h 88"/>
                  <a:gd name="T80" fmla="*/ 17 w 45"/>
                  <a:gd name="T81" fmla="*/ 56 h 88"/>
                  <a:gd name="T82" fmla="*/ 16 w 45"/>
                  <a:gd name="T83" fmla="*/ 59 h 88"/>
                  <a:gd name="T84" fmla="*/ 33 w 45"/>
                  <a:gd name="T85" fmla="*/ 49 h 88"/>
                  <a:gd name="T86" fmla="*/ 15 w 45"/>
                  <a:gd name="T87" fmla="*/ 62 h 88"/>
                  <a:gd name="T88" fmla="*/ 14 w 45"/>
                  <a:gd name="T89" fmla="*/ 64 h 88"/>
                  <a:gd name="T90" fmla="*/ 12 w 45"/>
                  <a:gd name="T91" fmla="*/ 68 h 88"/>
                  <a:gd name="T92" fmla="*/ 10 w 45"/>
                  <a:gd name="T93" fmla="*/ 72 h 88"/>
                  <a:gd name="T94" fmla="*/ 8 w 45"/>
                  <a:gd name="T95" fmla="*/ 75 h 88"/>
                  <a:gd name="T96" fmla="*/ 5 w 45"/>
                  <a:gd name="T97" fmla="*/ 79 h 88"/>
                  <a:gd name="T98" fmla="*/ 18 w 45"/>
                  <a:gd name="T99" fmla="*/ 74 h 88"/>
                  <a:gd name="T100" fmla="*/ 19 w 45"/>
                  <a:gd name="T101" fmla="*/ 74 h 88"/>
                  <a:gd name="T102" fmla="*/ 4 w 45"/>
                  <a:gd name="T103" fmla="*/ 80 h 88"/>
                  <a:gd name="T104" fmla="*/ 2 w 45"/>
                  <a:gd name="T105" fmla="*/ 84 h 88"/>
                  <a:gd name="T106" fmla="*/ 4 w 45"/>
                  <a:gd name="T107" fmla="*/ 88 h 88"/>
                  <a:gd name="T108" fmla="*/ 6 w 45"/>
                  <a:gd name="T109" fmla="*/ 86 h 88"/>
                  <a:gd name="T110" fmla="*/ 24 w 45"/>
                  <a:gd name="T111" fmla="*/ 74 h 88"/>
                  <a:gd name="T112" fmla="*/ 23 w 45"/>
                  <a:gd name="T113" fmla="*/ 70 h 88"/>
                  <a:gd name="T114" fmla="*/ 23 w 45"/>
                  <a:gd name="T115" fmla="*/ 70 h 88"/>
                  <a:gd name="T116" fmla="*/ 21 w 45"/>
                  <a:gd name="T117" fmla="*/ 67 h 88"/>
                  <a:gd name="T118" fmla="*/ 38 w 45"/>
                  <a:gd name="T119" fmla="*/ 47 h 88"/>
                  <a:gd name="T120" fmla="*/ 30 w 45"/>
                  <a:gd name="T121" fmla="*/ 43 h 88"/>
                  <a:gd name="T122" fmla="*/ 43 w 45"/>
                  <a:gd name="T123" fmla="*/ 24 h 88"/>
                  <a:gd name="T124" fmla="*/ 43 w 45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0" y="22"/>
                      <a:pt x="39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3"/>
                    </a:cubicBezTo>
                    <a:cubicBezTo>
                      <a:pt x="33" y="20"/>
                      <a:pt x="34" y="18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1" y="4"/>
                      <a:pt x="23" y="14"/>
                    </a:cubicBezTo>
                    <a:cubicBezTo>
                      <a:pt x="23" y="17"/>
                      <a:pt x="22" y="20"/>
                      <a:pt x="21" y="21"/>
                    </a:cubicBezTo>
                    <a:cubicBezTo>
                      <a:pt x="20" y="21"/>
                      <a:pt x="18" y="20"/>
                      <a:pt x="17" y="18"/>
                    </a:cubicBezTo>
                    <a:cubicBezTo>
                      <a:pt x="16" y="16"/>
                      <a:pt x="14" y="16"/>
                      <a:pt x="13" y="16"/>
                    </a:cubicBezTo>
                    <a:cubicBezTo>
                      <a:pt x="10" y="17"/>
                      <a:pt x="8" y="22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60"/>
                      <a:pt x="6" y="61"/>
                      <a:pt x="6" y="61"/>
                    </a:cubicBezTo>
                    <a:cubicBezTo>
                      <a:pt x="6" y="62"/>
                      <a:pt x="6" y="63"/>
                      <a:pt x="6" y="63"/>
                    </a:cubicBezTo>
                    <a:cubicBezTo>
                      <a:pt x="5" y="64"/>
                      <a:pt x="3" y="63"/>
                      <a:pt x="2" y="63"/>
                    </a:cubicBezTo>
                    <a:cubicBezTo>
                      <a:pt x="2" y="63"/>
                      <a:pt x="2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60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7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5"/>
                      <a:pt x="14" y="56"/>
                    </a:cubicBezTo>
                    <a:cubicBezTo>
                      <a:pt x="14" y="56"/>
                      <a:pt x="15" y="57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4"/>
                      <a:pt x="17" y="53"/>
                      <a:pt x="17" y="52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1" y="41"/>
                      <a:pt x="21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18" y="30"/>
                      <a:pt x="16" y="26"/>
                      <a:pt x="16" y="23"/>
                    </a:cubicBezTo>
                    <a:cubicBezTo>
                      <a:pt x="17" y="28"/>
                      <a:pt x="20" y="32"/>
                      <a:pt x="22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6"/>
                      <a:pt x="29" y="18"/>
                    </a:cubicBezTo>
                    <a:cubicBezTo>
                      <a:pt x="28" y="20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39" y="27"/>
                    </a:cubicBezTo>
                    <a:cubicBezTo>
                      <a:pt x="39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9"/>
                      <a:pt x="23" y="41"/>
                      <a:pt x="22" y="42"/>
                    </a:cubicBezTo>
                    <a:cubicBezTo>
                      <a:pt x="21" y="45"/>
                      <a:pt x="20" y="48"/>
                      <a:pt x="19" y="51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3"/>
                      <a:pt x="18" y="54"/>
                      <a:pt x="17" y="56"/>
                    </a:cubicBezTo>
                    <a:cubicBezTo>
                      <a:pt x="17" y="56"/>
                      <a:pt x="17" y="57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9" y="58"/>
                      <a:pt x="27" y="56"/>
                      <a:pt x="33" y="49"/>
                    </a:cubicBezTo>
                    <a:cubicBezTo>
                      <a:pt x="32" y="52"/>
                      <a:pt x="28" y="58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3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8" y="74"/>
                    </a:cubicBezTo>
                    <a:cubicBezTo>
                      <a:pt x="19" y="73"/>
                      <a:pt x="20" y="73"/>
                      <a:pt x="21" y="73"/>
                    </a:cubicBezTo>
                    <a:cubicBezTo>
                      <a:pt x="20" y="73"/>
                      <a:pt x="20" y="74"/>
                      <a:pt x="19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2" y="79"/>
                      <a:pt x="24" y="74"/>
                    </a:cubicBezTo>
                    <a:cubicBezTo>
                      <a:pt x="24" y="73"/>
                      <a:pt x="24" y="72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0" y="68"/>
                      <a:pt x="21" y="67"/>
                      <a:pt x="21" y="67"/>
                    </a:cubicBezTo>
                    <a:cubicBezTo>
                      <a:pt x="22" y="66"/>
                      <a:pt x="23" y="65"/>
                      <a:pt x="25" y="64"/>
                    </a:cubicBezTo>
                    <a:cubicBezTo>
                      <a:pt x="32" y="58"/>
                      <a:pt x="39" y="52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1" y="36"/>
                      <a:pt x="45" y="30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5" name="Freeform 321"/>
              <p:cNvSpPr>
                <a:spLocks noEditPoints="1"/>
              </p:cNvSpPr>
              <p:nvPr/>
            </p:nvSpPr>
            <p:spPr bwMode="auto">
              <a:xfrm>
                <a:off x="2665413" y="-2414588"/>
                <a:ext cx="25400" cy="38100"/>
              </a:xfrm>
              <a:custGeom>
                <a:avLst/>
                <a:gdLst>
                  <a:gd name="T0" fmla="*/ 7 w 16"/>
                  <a:gd name="T1" fmla="*/ 0 h 24"/>
                  <a:gd name="T2" fmla="*/ 0 w 16"/>
                  <a:gd name="T3" fmla="*/ 24 h 24"/>
                  <a:gd name="T4" fmla="*/ 2 w 16"/>
                  <a:gd name="T5" fmla="*/ 24 h 24"/>
                  <a:gd name="T6" fmla="*/ 4 w 16"/>
                  <a:gd name="T7" fmla="*/ 19 h 24"/>
                  <a:gd name="T8" fmla="*/ 11 w 16"/>
                  <a:gd name="T9" fmla="*/ 19 h 24"/>
                  <a:gd name="T10" fmla="*/ 14 w 16"/>
                  <a:gd name="T11" fmla="*/ 24 h 24"/>
                  <a:gd name="T12" fmla="*/ 16 w 16"/>
                  <a:gd name="T13" fmla="*/ 24 h 24"/>
                  <a:gd name="T14" fmla="*/ 9 w 16"/>
                  <a:gd name="T15" fmla="*/ 0 h 24"/>
                  <a:gd name="T16" fmla="*/ 7 w 16"/>
                  <a:gd name="T17" fmla="*/ 0 h 24"/>
                  <a:gd name="T18" fmla="*/ 7 w 16"/>
                  <a:gd name="T19" fmla="*/ 0 h 24"/>
                  <a:gd name="T20" fmla="*/ 7 w 16"/>
                  <a:gd name="T21" fmla="*/ 0 h 24"/>
                  <a:gd name="T22" fmla="*/ 7 w 16"/>
                  <a:gd name="T23" fmla="*/ 15 h 24"/>
                  <a:gd name="T24" fmla="*/ 7 w 16"/>
                  <a:gd name="T25" fmla="*/ 5 h 24"/>
                  <a:gd name="T26" fmla="*/ 11 w 16"/>
                  <a:gd name="T27" fmla="*/ 15 h 24"/>
                  <a:gd name="T28" fmla="*/ 7 w 16"/>
                  <a:gd name="T29" fmla="*/ 15 h 24"/>
                  <a:gd name="T30" fmla="*/ 7 w 16"/>
                  <a:gd name="T31" fmla="*/ 15 h 24"/>
                  <a:gd name="T32" fmla="*/ 7 w 16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4">
                    <a:moveTo>
                      <a:pt x="7" y="0"/>
                    </a:moveTo>
                    <a:lnTo>
                      <a:pt x="0" y="24"/>
                    </a:lnTo>
                    <a:lnTo>
                      <a:pt x="2" y="24"/>
                    </a:lnTo>
                    <a:lnTo>
                      <a:pt x="4" y="19"/>
                    </a:lnTo>
                    <a:lnTo>
                      <a:pt x="11" y="19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7" y="15"/>
                    </a:moveTo>
                    <a:lnTo>
                      <a:pt x="7" y="5"/>
                    </a:lnTo>
                    <a:lnTo>
                      <a:pt x="11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6" name="Freeform 322"/>
              <p:cNvSpPr>
                <a:spLocks noEditPoints="1"/>
              </p:cNvSpPr>
              <p:nvPr/>
            </p:nvSpPr>
            <p:spPr bwMode="auto">
              <a:xfrm>
                <a:off x="2725738" y="-2425700"/>
                <a:ext cx="33338" cy="57150"/>
              </a:xfrm>
              <a:custGeom>
                <a:avLst/>
                <a:gdLst>
                  <a:gd name="T0" fmla="*/ 0 w 9"/>
                  <a:gd name="T1" fmla="*/ 8 h 15"/>
                  <a:gd name="T2" fmla="*/ 9 w 9"/>
                  <a:gd name="T3" fmla="*/ 8 h 15"/>
                  <a:gd name="T4" fmla="*/ 0 w 9"/>
                  <a:gd name="T5" fmla="*/ 8 h 15"/>
                  <a:gd name="T6" fmla="*/ 2 w 9"/>
                  <a:gd name="T7" fmla="*/ 8 h 15"/>
                  <a:gd name="T8" fmla="*/ 7 w 9"/>
                  <a:gd name="T9" fmla="*/ 8 h 15"/>
                  <a:gd name="T10" fmla="*/ 2 w 9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0" y="8"/>
                    </a:moveTo>
                    <a:cubicBezTo>
                      <a:pt x="0" y="15"/>
                      <a:pt x="9" y="15"/>
                      <a:pt x="9" y="8"/>
                    </a:cubicBezTo>
                    <a:cubicBezTo>
                      <a:pt x="9" y="0"/>
                      <a:pt x="0" y="0"/>
                      <a:pt x="0" y="8"/>
                    </a:cubicBezTo>
                    <a:close/>
                    <a:moveTo>
                      <a:pt x="2" y="8"/>
                    </a:moveTo>
                    <a:cubicBezTo>
                      <a:pt x="2" y="3"/>
                      <a:pt x="7" y="3"/>
                      <a:pt x="7" y="8"/>
                    </a:cubicBezTo>
                    <a:cubicBezTo>
                      <a:pt x="7" y="12"/>
                      <a:pt x="2" y="12"/>
                      <a:pt x="2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7" name="Line 324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8" name="Line 325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62" name="Группа 161"/>
            <p:cNvGrpSpPr/>
            <p:nvPr/>
          </p:nvGrpSpPr>
          <p:grpSpPr>
            <a:xfrm>
              <a:off x="1546225" y="-3938587"/>
              <a:ext cx="2335213" cy="2898774"/>
              <a:chOff x="1546225" y="-3938587"/>
              <a:chExt cx="2335213" cy="2898774"/>
            </a:xfrm>
          </p:grpSpPr>
          <p:sp>
            <p:nvSpPr>
              <p:cNvPr id="163" name="Freeform 323"/>
              <p:cNvSpPr>
                <a:spLocks/>
              </p:cNvSpPr>
              <p:nvPr/>
            </p:nvSpPr>
            <p:spPr bwMode="auto">
              <a:xfrm>
                <a:off x="2725738" y="-3622675"/>
                <a:ext cx="1155700" cy="2454275"/>
              </a:xfrm>
              <a:custGeom>
                <a:avLst/>
                <a:gdLst>
                  <a:gd name="T0" fmla="*/ 307 w 307"/>
                  <a:gd name="T1" fmla="*/ 76 h 652"/>
                  <a:gd name="T2" fmla="*/ 307 w 307"/>
                  <a:gd name="T3" fmla="*/ 57 h 652"/>
                  <a:gd name="T4" fmla="*/ 269 w 307"/>
                  <a:gd name="T5" fmla="*/ 14 h 652"/>
                  <a:gd name="T6" fmla="*/ 236 w 307"/>
                  <a:gd name="T7" fmla="*/ 1 h 652"/>
                  <a:gd name="T8" fmla="*/ 236 w 307"/>
                  <a:gd name="T9" fmla="*/ 1 h 652"/>
                  <a:gd name="T10" fmla="*/ 235 w 307"/>
                  <a:gd name="T11" fmla="*/ 0 h 652"/>
                  <a:gd name="T12" fmla="*/ 235 w 307"/>
                  <a:gd name="T13" fmla="*/ 129 h 652"/>
                  <a:gd name="T14" fmla="*/ 235 w 307"/>
                  <a:gd name="T15" fmla="*/ 173 h 652"/>
                  <a:gd name="T16" fmla="*/ 235 w 307"/>
                  <a:gd name="T17" fmla="*/ 342 h 652"/>
                  <a:gd name="T18" fmla="*/ 235 w 307"/>
                  <a:gd name="T19" fmla="*/ 387 h 652"/>
                  <a:gd name="T20" fmla="*/ 235 w 307"/>
                  <a:gd name="T21" fmla="*/ 454 h 652"/>
                  <a:gd name="T22" fmla="*/ 216 w 307"/>
                  <a:gd name="T23" fmla="*/ 487 h 652"/>
                  <a:gd name="T24" fmla="*/ 0 w 307"/>
                  <a:gd name="T25" fmla="*/ 614 h 652"/>
                  <a:gd name="T26" fmla="*/ 67 w 307"/>
                  <a:gd name="T27" fmla="*/ 652 h 652"/>
                  <a:gd name="T28" fmla="*/ 262 w 307"/>
                  <a:gd name="T29" fmla="*/ 542 h 652"/>
                  <a:gd name="T30" fmla="*/ 307 w 307"/>
                  <a:gd name="T31" fmla="*/ 464 h 652"/>
                  <a:gd name="T32" fmla="*/ 307 w 307"/>
                  <a:gd name="T33" fmla="*/ 387 h 652"/>
                  <a:gd name="T34" fmla="*/ 307 w 307"/>
                  <a:gd name="T35" fmla="*/ 387 h 652"/>
                  <a:gd name="T36" fmla="*/ 307 w 307"/>
                  <a:gd name="T37" fmla="*/ 173 h 652"/>
                  <a:gd name="T38" fmla="*/ 307 w 307"/>
                  <a:gd name="T39" fmla="*/ 173 h 652"/>
                  <a:gd name="T40" fmla="*/ 307 w 307"/>
                  <a:gd name="T41" fmla="*/ 85 h 652"/>
                  <a:gd name="T42" fmla="*/ 307 w 307"/>
                  <a:gd name="T43" fmla="*/ 85 h 652"/>
                  <a:gd name="T44" fmla="*/ 307 w 307"/>
                  <a:gd name="T45" fmla="*/ 76 h 652"/>
                  <a:gd name="T46" fmla="*/ 307 w 307"/>
                  <a:gd name="T47" fmla="*/ 76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2">
                    <a:moveTo>
                      <a:pt x="307" y="76"/>
                    </a:moveTo>
                    <a:cubicBezTo>
                      <a:pt x="307" y="57"/>
                      <a:pt x="307" y="57"/>
                      <a:pt x="307" y="57"/>
                    </a:cubicBezTo>
                    <a:cubicBezTo>
                      <a:pt x="307" y="39"/>
                      <a:pt x="293" y="22"/>
                      <a:pt x="269" y="14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9"/>
                      <a:pt x="235" y="129"/>
                      <a:pt x="235" y="129"/>
                    </a:cubicBezTo>
                    <a:cubicBezTo>
                      <a:pt x="235" y="173"/>
                      <a:pt x="235" y="173"/>
                      <a:pt x="235" y="173"/>
                    </a:cubicBezTo>
                    <a:cubicBezTo>
                      <a:pt x="235" y="342"/>
                      <a:pt x="235" y="342"/>
                      <a:pt x="235" y="342"/>
                    </a:cubicBezTo>
                    <a:cubicBezTo>
                      <a:pt x="235" y="387"/>
                      <a:pt x="235" y="387"/>
                      <a:pt x="235" y="387"/>
                    </a:cubicBezTo>
                    <a:cubicBezTo>
                      <a:pt x="235" y="454"/>
                      <a:pt x="235" y="454"/>
                      <a:pt x="235" y="454"/>
                    </a:cubicBezTo>
                    <a:cubicBezTo>
                      <a:pt x="235" y="468"/>
                      <a:pt x="228" y="481"/>
                      <a:pt x="216" y="48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67" y="652"/>
                      <a:pt x="67" y="652"/>
                      <a:pt x="67" y="652"/>
                    </a:cubicBezTo>
                    <a:cubicBezTo>
                      <a:pt x="262" y="542"/>
                      <a:pt x="262" y="542"/>
                      <a:pt x="262" y="542"/>
                    </a:cubicBezTo>
                    <a:cubicBezTo>
                      <a:pt x="290" y="526"/>
                      <a:pt x="307" y="496"/>
                      <a:pt x="307" y="464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6"/>
                      <a:pt x="307" y="76"/>
                      <a:pt x="307" y="76"/>
                    </a:cubicBezTo>
                    <a:close/>
                  </a:path>
                </a:pathLst>
              </a:custGeom>
              <a:solidFill>
                <a:srgbClr val="358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" name="Freeform 326"/>
              <p:cNvSpPr>
                <a:spLocks/>
              </p:cNvSpPr>
              <p:nvPr/>
            </p:nvSpPr>
            <p:spPr bwMode="auto">
              <a:xfrm>
                <a:off x="1549400" y="-3938587"/>
                <a:ext cx="2065338" cy="700087"/>
              </a:xfrm>
              <a:custGeom>
                <a:avLst/>
                <a:gdLst>
                  <a:gd name="T0" fmla="*/ 353 w 548"/>
                  <a:gd name="T1" fmla="*/ 11 h 186"/>
                  <a:gd name="T2" fmla="*/ 264 w 548"/>
                  <a:gd name="T3" fmla="*/ 11 h 186"/>
                  <a:gd name="T4" fmla="*/ 37 w 548"/>
                  <a:gd name="T5" fmla="*/ 98 h 186"/>
                  <a:gd name="T6" fmla="*/ 0 w 548"/>
                  <a:gd name="T7" fmla="*/ 141 h 186"/>
                  <a:gd name="T8" fmla="*/ 0 w 548"/>
                  <a:gd name="T9" fmla="*/ 160 h 186"/>
                  <a:gd name="T10" fmla="*/ 0 w 548"/>
                  <a:gd name="T11" fmla="*/ 160 h 186"/>
                  <a:gd name="T12" fmla="*/ 0 w 548"/>
                  <a:gd name="T13" fmla="*/ 186 h 186"/>
                  <a:gd name="T14" fmla="*/ 290 w 548"/>
                  <a:gd name="T15" fmla="*/ 75 h 186"/>
                  <a:gd name="T16" fmla="*/ 329 w 548"/>
                  <a:gd name="T17" fmla="*/ 75 h 186"/>
                  <a:gd name="T18" fmla="*/ 548 w 548"/>
                  <a:gd name="T19" fmla="*/ 158 h 186"/>
                  <a:gd name="T20" fmla="*/ 548 w 548"/>
                  <a:gd name="T21" fmla="*/ 138 h 186"/>
                  <a:gd name="T22" fmla="*/ 548 w 548"/>
                  <a:gd name="T23" fmla="*/ 105 h 186"/>
                  <a:gd name="T24" fmla="*/ 548 w 548"/>
                  <a:gd name="T25" fmla="*/ 85 h 186"/>
                  <a:gd name="T26" fmla="*/ 353 w 548"/>
                  <a:gd name="T27" fmla="*/ 1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8" h="186">
                    <a:moveTo>
                      <a:pt x="353" y="11"/>
                    </a:moveTo>
                    <a:cubicBezTo>
                      <a:pt x="325" y="0"/>
                      <a:pt x="291" y="1"/>
                      <a:pt x="264" y="11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14" y="106"/>
                      <a:pt x="0" y="123"/>
                      <a:pt x="0" y="141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290" y="75"/>
                      <a:pt x="290" y="75"/>
                      <a:pt x="290" y="75"/>
                    </a:cubicBezTo>
                    <a:cubicBezTo>
                      <a:pt x="302" y="71"/>
                      <a:pt x="317" y="71"/>
                      <a:pt x="329" y="75"/>
                    </a:cubicBezTo>
                    <a:cubicBezTo>
                      <a:pt x="548" y="158"/>
                      <a:pt x="548" y="158"/>
                      <a:pt x="548" y="158"/>
                    </a:cubicBezTo>
                    <a:cubicBezTo>
                      <a:pt x="548" y="138"/>
                      <a:pt x="548" y="138"/>
                      <a:pt x="548" y="138"/>
                    </a:cubicBezTo>
                    <a:cubicBezTo>
                      <a:pt x="548" y="105"/>
                      <a:pt x="548" y="105"/>
                      <a:pt x="548" y="105"/>
                    </a:cubicBezTo>
                    <a:cubicBezTo>
                      <a:pt x="548" y="85"/>
                      <a:pt x="548" y="85"/>
                      <a:pt x="548" y="85"/>
                    </a:cubicBezTo>
                    <a:lnTo>
                      <a:pt x="353" y="11"/>
                    </a:lnTo>
                    <a:close/>
                  </a:path>
                </a:pathLst>
              </a:custGeom>
              <a:solidFill>
                <a:srgbClr val="214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" name="Freeform 327"/>
              <p:cNvSpPr>
                <a:spLocks/>
              </p:cNvSpPr>
              <p:nvPr/>
            </p:nvSpPr>
            <p:spPr bwMode="auto">
              <a:xfrm>
                <a:off x="1546225" y="-3336925"/>
                <a:ext cx="1435100" cy="2297112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1 w 381"/>
                  <a:gd name="T11" fmla="*/ 49 h 610"/>
                  <a:gd name="T12" fmla="*/ 0 w 381"/>
                  <a:gd name="T13" fmla="*/ 96 h 610"/>
                  <a:gd name="T14" fmla="*/ 1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52A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62389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" name="Группа 15"/>
          <p:cNvGrpSpPr/>
          <p:nvPr/>
        </p:nvGrpSpPr>
        <p:grpSpPr>
          <a:xfrm>
            <a:off x="768" y="-16448"/>
            <a:ext cx="9144000" cy="525947"/>
            <a:chOff x="3716977" y="98980"/>
            <a:chExt cx="5284519" cy="322398"/>
          </a:xfrm>
        </p:grpSpPr>
        <p:grpSp>
          <p:nvGrpSpPr>
            <p:cNvPr id="116" name="Группа 36"/>
            <p:cNvGrpSpPr/>
            <p:nvPr/>
          </p:nvGrpSpPr>
          <p:grpSpPr>
            <a:xfrm>
              <a:off x="3716977" y="98980"/>
              <a:ext cx="5284519" cy="301068"/>
              <a:chOff x="-3797613" y="1323356"/>
              <a:chExt cx="17035976" cy="970584"/>
            </a:xfrm>
          </p:grpSpPr>
          <p:sp>
            <p:nvSpPr>
              <p:cNvPr id="118" name="Freeform 8"/>
              <p:cNvSpPr>
                <a:spLocks noEditPoints="1"/>
              </p:cNvSpPr>
              <p:nvPr/>
            </p:nvSpPr>
            <p:spPr bwMode="auto">
              <a:xfrm>
                <a:off x="9328150" y="1665290"/>
                <a:ext cx="3619500" cy="628648"/>
              </a:xfrm>
              <a:custGeom>
                <a:avLst/>
                <a:gdLst/>
                <a:ahLst/>
                <a:cxnLst>
                  <a:cxn ang="0">
                    <a:pos x="358" y="45"/>
                  </a:cxn>
                  <a:cxn ang="0">
                    <a:pos x="344" y="40"/>
                  </a:cxn>
                  <a:cxn ang="0">
                    <a:pos x="315" y="58"/>
                  </a:cxn>
                  <a:cxn ang="0">
                    <a:pos x="307" y="41"/>
                  </a:cxn>
                  <a:cxn ang="0">
                    <a:pos x="304" y="0"/>
                  </a:cxn>
                  <a:cxn ang="0">
                    <a:pos x="295" y="41"/>
                  </a:cxn>
                  <a:cxn ang="0">
                    <a:pos x="287" y="1"/>
                  </a:cxn>
                  <a:cxn ang="0">
                    <a:pos x="277" y="3"/>
                  </a:cxn>
                  <a:cxn ang="0">
                    <a:pos x="236" y="41"/>
                  </a:cxn>
                  <a:cxn ang="0">
                    <a:pos x="199" y="36"/>
                  </a:cxn>
                  <a:cxn ang="0">
                    <a:pos x="175" y="58"/>
                  </a:cxn>
                  <a:cxn ang="0">
                    <a:pos x="148" y="27"/>
                  </a:cxn>
                  <a:cxn ang="0">
                    <a:pos x="132" y="43"/>
                  </a:cxn>
                  <a:cxn ang="0">
                    <a:pos x="115" y="40"/>
                  </a:cxn>
                  <a:cxn ang="0">
                    <a:pos x="103" y="58"/>
                  </a:cxn>
                  <a:cxn ang="0">
                    <a:pos x="72" y="43"/>
                  </a:cxn>
                  <a:cxn ang="0">
                    <a:pos x="64" y="34"/>
                  </a:cxn>
                  <a:cxn ang="0">
                    <a:pos x="63" y="34"/>
                  </a:cxn>
                  <a:cxn ang="0">
                    <a:pos x="57" y="35"/>
                  </a:cxn>
                  <a:cxn ang="0">
                    <a:pos x="52" y="56"/>
                  </a:cxn>
                  <a:cxn ang="0">
                    <a:pos x="35" y="58"/>
                  </a:cxn>
                  <a:cxn ang="0">
                    <a:pos x="7" y="63"/>
                  </a:cxn>
                  <a:cxn ang="0">
                    <a:pos x="380" y="66"/>
                  </a:cxn>
                  <a:cxn ang="0">
                    <a:pos x="65" y="43"/>
                  </a:cxn>
                  <a:cxn ang="0">
                    <a:pos x="63" y="46"/>
                  </a:cxn>
                  <a:cxn ang="0">
                    <a:pos x="64" y="41"/>
                  </a:cxn>
                  <a:cxn ang="0">
                    <a:pos x="63" y="35"/>
                  </a:cxn>
                  <a:cxn ang="0">
                    <a:pos x="63" y="41"/>
                  </a:cxn>
                  <a:cxn ang="0">
                    <a:pos x="53" y="56"/>
                  </a:cxn>
                  <a:cxn ang="0">
                    <a:pos x="62" y="39"/>
                  </a:cxn>
                  <a:cxn ang="0">
                    <a:pos x="59" y="52"/>
                  </a:cxn>
                  <a:cxn ang="0">
                    <a:pos x="70" y="51"/>
                  </a:cxn>
                  <a:cxn ang="0">
                    <a:pos x="187" y="58"/>
                  </a:cxn>
                  <a:cxn ang="0">
                    <a:pos x="189" y="45"/>
                  </a:cxn>
                  <a:cxn ang="0">
                    <a:pos x="194" y="58"/>
                  </a:cxn>
                  <a:cxn ang="0">
                    <a:pos x="199" y="54"/>
                  </a:cxn>
                  <a:cxn ang="0">
                    <a:pos x="191" y="58"/>
                  </a:cxn>
                  <a:cxn ang="0">
                    <a:pos x="205" y="58"/>
                  </a:cxn>
                  <a:cxn ang="0">
                    <a:pos x="208" y="58"/>
                  </a:cxn>
                  <a:cxn ang="0">
                    <a:pos x="201" y="58"/>
                  </a:cxn>
                  <a:cxn ang="0">
                    <a:pos x="208" y="52"/>
                  </a:cxn>
                  <a:cxn ang="0">
                    <a:pos x="212" y="44"/>
                  </a:cxn>
                  <a:cxn ang="0">
                    <a:pos x="219" y="58"/>
                  </a:cxn>
                  <a:cxn ang="0">
                    <a:pos x="221" y="58"/>
                  </a:cxn>
                  <a:cxn ang="0">
                    <a:pos x="215" y="58"/>
                  </a:cxn>
                  <a:cxn ang="0">
                    <a:pos x="227" y="58"/>
                  </a:cxn>
                  <a:cxn ang="0">
                    <a:pos x="230" y="58"/>
                  </a:cxn>
                  <a:cxn ang="0">
                    <a:pos x="224" y="58"/>
                  </a:cxn>
                  <a:cxn ang="0">
                    <a:pos x="230" y="52"/>
                  </a:cxn>
                  <a:cxn ang="0">
                    <a:pos x="236" y="44"/>
                  </a:cxn>
                  <a:cxn ang="0">
                    <a:pos x="247" y="41"/>
                  </a:cxn>
                  <a:cxn ang="0">
                    <a:pos x="262" y="41"/>
                  </a:cxn>
                  <a:cxn ang="0">
                    <a:pos x="267" y="41"/>
                  </a:cxn>
                  <a:cxn ang="0">
                    <a:pos x="361" y="49"/>
                  </a:cxn>
                </a:cxnLst>
                <a:rect l="0" t="0" r="r" b="b"/>
                <a:pathLst>
                  <a:path w="380" h="66">
                    <a:moveTo>
                      <a:pt x="377" y="53"/>
                    </a:moveTo>
                    <a:cubicBezTo>
                      <a:pt x="377" y="53"/>
                      <a:pt x="376" y="53"/>
                      <a:pt x="376" y="53"/>
                    </a:cubicBezTo>
                    <a:cubicBezTo>
                      <a:pt x="372" y="53"/>
                      <a:pt x="369" y="53"/>
                      <a:pt x="365" y="53"/>
                    </a:cubicBezTo>
                    <a:lnTo>
                      <a:pt x="365" y="47"/>
                    </a:lnTo>
                    <a:cubicBezTo>
                      <a:pt x="365" y="46"/>
                      <a:pt x="363" y="45"/>
                      <a:pt x="362" y="45"/>
                    </a:cubicBezTo>
                    <a:lnTo>
                      <a:pt x="358" y="45"/>
                    </a:lnTo>
                    <a:lnTo>
                      <a:pt x="358" y="44"/>
                    </a:lnTo>
                    <a:lnTo>
                      <a:pt x="352" y="40"/>
                    </a:lnTo>
                    <a:lnTo>
                      <a:pt x="351" y="40"/>
                    </a:lnTo>
                    <a:lnTo>
                      <a:pt x="351" y="44"/>
                    </a:lnTo>
                    <a:lnTo>
                      <a:pt x="345" y="40"/>
                    </a:lnTo>
                    <a:lnTo>
                      <a:pt x="344" y="40"/>
                    </a:lnTo>
                    <a:lnTo>
                      <a:pt x="344" y="44"/>
                    </a:lnTo>
                    <a:lnTo>
                      <a:pt x="339" y="40"/>
                    </a:lnTo>
                    <a:lnTo>
                      <a:pt x="339" y="33"/>
                    </a:lnTo>
                    <a:lnTo>
                      <a:pt x="318" y="33"/>
                    </a:lnTo>
                    <a:lnTo>
                      <a:pt x="318" y="58"/>
                    </a:lnTo>
                    <a:lnTo>
                      <a:pt x="315" y="58"/>
                    </a:lnTo>
                    <a:cubicBezTo>
                      <a:pt x="315" y="57"/>
                      <a:pt x="315" y="56"/>
                      <a:pt x="315" y="56"/>
                    </a:cubicBezTo>
                    <a:lnTo>
                      <a:pt x="315" y="56"/>
                    </a:lnTo>
                    <a:lnTo>
                      <a:pt x="315" y="42"/>
                    </a:lnTo>
                    <a:lnTo>
                      <a:pt x="315" y="42"/>
                    </a:lnTo>
                    <a:cubicBezTo>
                      <a:pt x="315" y="41"/>
                      <a:pt x="315" y="41"/>
                      <a:pt x="315" y="41"/>
                    </a:cubicBezTo>
                    <a:cubicBezTo>
                      <a:pt x="312" y="41"/>
                      <a:pt x="310" y="41"/>
                      <a:pt x="307" y="41"/>
                    </a:cubicBezTo>
                    <a:cubicBezTo>
                      <a:pt x="307" y="29"/>
                      <a:pt x="307" y="17"/>
                      <a:pt x="307" y="5"/>
                    </a:cubicBezTo>
                    <a:cubicBezTo>
                      <a:pt x="307" y="3"/>
                      <a:pt x="307" y="3"/>
                      <a:pt x="307" y="2"/>
                    </a:cubicBezTo>
                    <a:lnTo>
                      <a:pt x="307" y="2"/>
                    </a:lnTo>
                    <a:cubicBezTo>
                      <a:pt x="307" y="2"/>
                      <a:pt x="307" y="1"/>
                      <a:pt x="307" y="1"/>
                    </a:cubicBezTo>
                    <a:cubicBezTo>
                      <a:pt x="307" y="1"/>
                      <a:pt x="307" y="1"/>
                      <a:pt x="306" y="1"/>
                    </a:cubicBezTo>
                    <a:cubicBezTo>
                      <a:pt x="306" y="0"/>
                      <a:pt x="305" y="0"/>
                      <a:pt x="304" y="0"/>
                    </a:cubicBezTo>
                    <a:lnTo>
                      <a:pt x="299" y="0"/>
                    </a:lnTo>
                    <a:cubicBezTo>
                      <a:pt x="298" y="0"/>
                      <a:pt x="297" y="0"/>
                      <a:pt x="297" y="1"/>
                    </a:cubicBezTo>
                    <a:cubicBezTo>
                      <a:pt x="297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2"/>
                    </a:cubicBezTo>
                    <a:cubicBezTo>
                      <a:pt x="295" y="2"/>
                      <a:pt x="295" y="3"/>
                      <a:pt x="295" y="3"/>
                    </a:cubicBezTo>
                    <a:cubicBezTo>
                      <a:pt x="295" y="16"/>
                      <a:pt x="295" y="29"/>
                      <a:pt x="295" y="41"/>
                    </a:cubicBezTo>
                    <a:cubicBezTo>
                      <a:pt x="293" y="41"/>
                      <a:pt x="291" y="41"/>
                      <a:pt x="289" y="41"/>
                    </a:cubicBezTo>
                    <a:cubicBezTo>
                      <a:pt x="289" y="29"/>
                      <a:pt x="289" y="17"/>
                      <a:pt x="289" y="5"/>
                    </a:cubicBezTo>
                    <a:cubicBezTo>
                      <a:pt x="289" y="3"/>
                      <a:pt x="289" y="3"/>
                      <a:pt x="288" y="2"/>
                    </a:cubicBezTo>
                    <a:lnTo>
                      <a:pt x="288" y="2"/>
                    </a:lnTo>
                    <a:cubicBezTo>
                      <a:pt x="288" y="2"/>
                      <a:pt x="288" y="1"/>
                      <a:pt x="288" y="1"/>
                    </a:cubicBezTo>
                    <a:cubicBezTo>
                      <a:pt x="288" y="1"/>
                      <a:pt x="288" y="1"/>
                      <a:pt x="287" y="1"/>
                    </a:cubicBezTo>
                    <a:cubicBezTo>
                      <a:pt x="287" y="0"/>
                      <a:pt x="286" y="0"/>
                      <a:pt x="285" y="0"/>
                    </a:cubicBezTo>
                    <a:lnTo>
                      <a:pt x="280" y="0"/>
                    </a:lnTo>
                    <a:cubicBezTo>
                      <a:pt x="279" y="0"/>
                      <a:pt x="279" y="0"/>
                      <a:pt x="278" y="1"/>
                    </a:cubicBezTo>
                    <a:cubicBezTo>
                      <a:pt x="278" y="1"/>
                      <a:pt x="278" y="1"/>
                      <a:pt x="277" y="1"/>
                    </a:cubicBezTo>
                    <a:cubicBezTo>
                      <a:pt x="277" y="1"/>
                      <a:pt x="277" y="2"/>
                      <a:pt x="277" y="2"/>
                    </a:cubicBezTo>
                    <a:cubicBezTo>
                      <a:pt x="277" y="2"/>
                      <a:pt x="277" y="3"/>
                      <a:pt x="277" y="3"/>
                    </a:cubicBezTo>
                    <a:cubicBezTo>
                      <a:pt x="277" y="16"/>
                      <a:pt x="277" y="29"/>
                      <a:pt x="277" y="41"/>
                    </a:cubicBezTo>
                    <a:cubicBezTo>
                      <a:pt x="276" y="41"/>
                      <a:pt x="275" y="41"/>
                      <a:pt x="274" y="41"/>
                    </a:cubicBezTo>
                    <a:cubicBezTo>
                      <a:pt x="274" y="39"/>
                      <a:pt x="274" y="38"/>
                      <a:pt x="274" y="36"/>
                    </a:cubicBezTo>
                    <a:cubicBezTo>
                      <a:pt x="263" y="36"/>
                      <a:pt x="252" y="36"/>
                      <a:pt x="241" y="36"/>
                    </a:cubicBezTo>
                    <a:cubicBezTo>
                      <a:pt x="241" y="38"/>
                      <a:pt x="241" y="40"/>
                      <a:pt x="241" y="41"/>
                    </a:cubicBezTo>
                    <a:cubicBezTo>
                      <a:pt x="239" y="41"/>
                      <a:pt x="238" y="41"/>
                      <a:pt x="236" y="41"/>
                    </a:cubicBezTo>
                    <a:lnTo>
                      <a:pt x="236" y="43"/>
                    </a:lnTo>
                    <a:cubicBezTo>
                      <a:pt x="235" y="43"/>
                      <a:pt x="233" y="43"/>
                      <a:pt x="231" y="43"/>
                    </a:cubicBezTo>
                    <a:cubicBezTo>
                      <a:pt x="230" y="39"/>
                      <a:pt x="226" y="36"/>
                      <a:pt x="222" y="36"/>
                    </a:cubicBezTo>
                    <a:cubicBezTo>
                      <a:pt x="217" y="36"/>
                      <a:pt x="213" y="39"/>
                      <a:pt x="212" y="43"/>
                    </a:cubicBezTo>
                    <a:lnTo>
                      <a:pt x="209" y="43"/>
                    </a:lnTo>
                    <a:cubicBezTo>
                      <a:pt x="208" y="39"/>
                      <a:pt x="204" y="36"/>
                      <a:pt x="199" y="36"/>
                    </a:cubicBezTo>
                    <a:cubicBezTo>
                      <a:pt x="194" y="36"/>
                      <a:pt x="190" y="39"/>
                      <a:pt x="190" y="44"/>
                    </a:cubicBezTo>
                    <a:lnTo>
                      <a:pt x="183" y="44"/>
                    </a:lnTo>
                    <a:cubicBezTo>
                      <a:pt x="182" y="44"/>
                      <a:pt x="181" y="45"/>
                      <a:pt x="181" y="46"/>
                    </a:cubicBezTo>
                    <a:lnTo>
                      <a:pt x="181" y="51"/>
                    </a:lnTo>
                    <a:cubicBezTo>
                      <a:pt x="178" y="51"/>
                      <a:pt x="175" y="53"/>
                      <a:pt x="175" y="56"/>
                    </a:cubicBezTo>
                    <a:lnTo>
                      <a:pt x="175" y="58"/>
                    </a:lnTo>
                    <a:lnTo>
                      <a:pt x="168" y="58"/>
                    </a:lnTo>
                    <a:lnTo>
                      <a:pt x="169" y="27"/>
                    </a:lnTo>
                    <a:lnTo>
                      <a:pt x="164" y="27"/>
                    </a:lnTo>
                    <a:lnTo>
                      <a:pt x="164" y="25"/>
                    </a:lnTo>
                    <a:lnTo>
                      <a:pt x="148" y="25"/>
                    </a:lnTo>
                    <a:lnTo>
                      <a:pt x="148" y="27"/>
                    </a:lnTo>
                    <a:lnTo>
                      <a:pt x="143" y="27"/>
                    </a:lnTo>
                    <a:lnTo>
                      <a:pt x="143" y="51"/>
                    </a:lnTo>
                    <a:lnTo>
                      <a:pt x="136" y="51"/>
                    </a:lnTo>
                    <a:lnTo>
                      <a:pt x="136" y="53"/>
                    </a:lnTo>
                    <a:lnTo>
                      <a:pt x="132" y="53"/>
                    </a:lnTo>
                    <a:lnTo>
                      <a:pt x="132" y="43"/>
                    </a:lnTo>
                    <a:lnTo>
                      <a:pt x="131" y="43"/>
                    </a:lnTo>
                    <a:lnTo>
                      <a:pt x="129" y="43"/>
                    </a:lnTo>
                    <a:lnTo>
                      <a:pt x="129" y="53"/>
                    </a:lnTo>
                    <a:lnTo>
                      <a:pt x="126" y="53"/>
                    </a:lnTo>
                    <a:lnTo>
                      <a:pt x="126" y="42"/>
                    </a:lnTo>
                    <a:lnTo>
                      <a:pt x="115" y="40"/>
                    </a:lnTo>
                    <a:lnTo>
                      <a:pt x="115" y="42"/>
                    </a:lnTo>
                    <a:lnTo>
                      <a:pt x="115" y="44"/>
                    </a:lnTo>
                    <a:lnTo>
                      <a:pt x="105" y="45"/>
                    </a:lnTo>
                    <a:lnTo>
                      <a:pt x="105" y="51"/>
                    </a:lnTo>
                    <a:lnTo>
                      <a:pt x="105" y="58"/>
                    </a:lnTo>
                    <a:lnTo>
                      <a:pt x="103" y="58"/>
                    </a:lnTo>
                    <a:lnTo>
                      <a:pt x="98" y="53"/>
                    </a:lnTo>
                    <a:lnTo>
                      <a:pt x="81" y="47"/>
                    </a:lnTo>
                    <a:cubicBezTo>
                      <a:pt x="77" y="48"/>
                      <a:pt x="78" y="49"/>
                      <a:pt x="74" y="50"/>
                    </a:cubicBezTo>
                    <a:lnTo>
                      <a:pt x="74" y="47"/>
                    </a:lnTo>
                    <a:lnTo>
                      <a:pt x="72" y="47"/>
                    </a:lnTo>
                    <a:lnTo>
                      <a:pt x="72" y="43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65" y="38"/>
                    </a:lnTo>
                    <a:lnTo>
                      <a:pt x="64" y="34"/>
                    </a:ln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lnTo>
                      <a:pt x="62" y="37"/>
                    </a:lnTo>
                    <a:lnTo>
                      <a:pt x="62" y="37"/>
                    </a:lnTo>
                    <a:lnTo>
                      <a:pt x="62" y="37"/>
                    </a:lnTo>
                    <a:lnTo>
                      <a:pt x="57" y="35"/>
                    </a:lnTo>
                    <a:lnTo>
                      <a:pt x="58" y="32"/>
                    </a:lnTo>
                    <a:lnTo>
                      <a:pt x="56" y="28"/>
                    </a:lnTo>
                    <a:cubicBezTo>
                      <a:pt x="49" y="31"/>
                      <a:pt x="52" y="42"/>
                      <a:pt x="52" y="42"/>
                    </a:cubicBezTo>
                    <a:cubicBezTo>
                      <a:pt x="52" y="42"/>
                      <a:pt x="52" y="42"/>
                      <a:pt x="52" y="43"/>
                    </a:cubicBezTo>
                    <a:lnTo>
                      <a:pt x="52" y="46"/>
                    </a:lnTo>
                    <a:lnTo>
                      <a:pt x="52" y="56"/>
                    </a:lnTo>
                    <a:lnTo>
                      <a:pt x="48" y="58"/>
                    </a:lnTo>
                    <a:lnTo>
                      <a:pt x="37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5" y="58"/>
                    </a:lnTo>
                    <a:lnTo>
                      <a:pt x="26" y="58"/>
                    </a:lnTo>
                    <a:lnTo>
                      <a:pt x="13" y="58"/>
                    </a:lnTo>
                    <a:cubicBezTo>
                      <a:pt x="12" y="58"/>
                      <a:pt x="10" y="58"/>
                      <a:pt x="9" y="58"/>
                    </a:cubicBezTo>
                    <a:cubicBezTo>
                      <a:pt x="8" y="58"/>
                      <a:pt x="8" y="58"/>
                      <a:pt x="8" y="58"/>
                    </a:cubicBezTo>
                    <a:lnTo>
                      <a:pt x="0" y="63"/>
                    </a:lnTo>
                    <a:cubicBezTo>
                      <a:pt x="2" y="62"/>
                      <a:pt x="5" y="63"/>
                      <a:pt x="7" y="63"/>
                    </a:cubicBezTo>
                    <a:lnTo>
                      <a:pt x="26" y="66"/>
                    </a:lnTo>
                    <a:lnTo>
                      <a:pt x="51" y="66"/>
                    </a:lnTo>
                    <a:lnTo>
                      <a:pt x="152" y="66"/>
                    </a:lnTo>
                    <a:lnTo>
                      <a:pt x="334" y="66"/>
                    </a:lnTo>
                    <a:lnTo>
                      <a:pt x="347" y="66"/>
                    </a:lnTo>
                    <a:lnTo>
                      <a:pt x="380" y="66"/>
                    </a:lnTo>
                    <a:lnTo>
                      <a:pt x="380" y="56"/>
                    </a:lnTo>
                    <a:cubicBezTo>
                      <a:pt x="379" y="55"/>
                      <a:pt x="378" y="54"/>
                      <a:pt x="377" y="53"/>
                    </a:cubicBezTo>
                    <a:close/>
                    <a:moveTo>
                      <a:pt x="63" y="46"/>
                    </a:moveTo>
                    <a:lnTo>
                      <a:pt x="62" y="43"/>
                    </a:lnTo>
                    <a:lnTo>
                      <a:pt x="63" y="41"/>
                    </a:lnTo>
                    <a:lnTo>
                      <a:pt x="65" y="43"/>
                    </a:lnTo>
                    <a:lnTo>
                      <a:pt x="63" y="46"/>
                    </a:lnTo>
                    <a:close/>
                    <a:moveTo>
                      <a:pt x="66" y="44"/>
                    </a:moveTo>
                    <a:lnTo>
                      <a:pt x="67" y="51"/>
                    </a:lnTo>
                    <a:lnTo>
                      <a:pt x="64" y="46"/>
                    </a:lnTo>
                    <a:lnTo>
                      <a:pt x="66" y="44"/>
                    </a:lnTo>
                    <a:close/>
                    <a:moveTo>
                      <a:pt x="63" y="46"/>
                    </a:moveTo>
                    <a:lnTo>
                      <a:pt x="59" y="51"/>
                    </a:lnTo>
                    <a:lnTo>
                      <a:pt x="61" y="44"/>
                    </a:lnTo>
                    <a:lnTo>
                      <a:pt x="63" y="46"/>
                    </a:lnTo>
                    <a:close/>
                    <a:moveTo>
                      <a:pt x="65" y="40"/>
                    </a:moveTo>
                    <a:lnTo>
                      <a:pt x="65" y="42"/>
                    </a:lnTo>
                    <a:lnTo>
                      <a:pt x="64" y="41"/>
                    </a:lnTo>
                    <a:lnTo>
                      <a:pt x="64" y="40"/>
                    </a:lnTo>
                    <a:lnTo>
                      <a:pt x="65" y="40"/>
                    </a:lnTo>
                    <a:close/>
                    <a:moveTo>
                      <a:pt x="63" y="35"/>
                    </a:moveTo>
                    <a:lnTo>
                      <a:pt x="64" y="38"/>
                    </a:lnTo>
                    <a:lnTo>
                      <a:pt x="63" y="37"/>
                    </a:lnTo>
                    <a:lnTo>
                      <a:pt x="63" y="35"/>
                    </a:lnTo>
                    <a:close/>
                    <a:moveTo>
                      <a:pt x="64" y="40"/>
                    </a:moveTo>
                    <a:lnTo>
                      <a:pt x="63" y="40"/>
                    </a:lnTo>
                    <a:lnTo>
                      <a:pt x="63" y="39"/>
                    </a:lnTo>
                    <a:lnTo>
                      <a:pt x="64" y="40"/>
                    </a:lnTo>
                    <a:close/>
                    <a:moveTo>
                      <a:pt x="62" y="40"/>
                    </a:moveTo>
                    <a:lnTo>
                      <a:pt x="63" y="41"/>
                    </a:lnTo>
                    <a:lnTo>
                      <a:pt x="62" y="42"/>
                    </a:lnTo>
                    <a:lnTo>
                      <a:pt x="62" y="40"/>
                    </a:lnTo>
                    <a:close/>
                    <a:moveTo>
                      <a:pt x="56" y="55"/>
                    </a:moveTo>
                    <a:lnTo>
                      <a:pt x="55" y="55"/>
                    </a:lnTo>
                    <a:lnTo>
                      <a:pt x="55" y="56"/>
                    </a:lnTo>
                    <a:lnTo>
                      <a:pt x="53" y="56"/>
                    </a:lnTo>
                    <a:lnTo>
                      <a:pt x="53" y="46"/>
                    </a:lnTo>
                    <a:lnTo>
                      <a:pt x="53" y="42"/>
                    </a:lnTo>
                    <a:cubicBezTo>
                      <a:pt x="53" y="42"/>
                      <a:pt x="53" y="42"/>
                      <a:pt x="53" y="42"/>
                    </a:cubicBezTo>
                    <a:lnTo>
                      <a:pt x="56" y="37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58" y="55"/>
                    </a:lnTo>
                    <a:lnTo>
                      <a:pt x="56" y="55"/>
                    </a:lnTo>
                    <a:close/>
                    <a:moveTo>
                      <a:pt x="60" y="54"/>
                    </a:moveTo>
                    <a:lnTo>
                      <a:pt x="58" y="54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7" y="52"/>
                    </a:lnTo>
                    <a:lnTo>
                      <a:pt x="60" y="54"/>
                    </a:lnTo>
                    <a:close/>
                    <a:moveTo>
                      <a:pt x="72" y="47"/>
                    </a:moveTo>
                    <a:lnTo>
                      <a:pt x="70" y="47"/>
                    </a:lnTo>
                    <a:lnTo>
                      <a:pt x="70" y="51"/>
                    </a:lnTo>
                    <a:lnTo>
                      <a:pt x="68" y="52"/>
                    </a:lnTo>
                    <a:lnTo>
                      <a:pt x="65" y="40"/>
                    </a:lnTo>
                    <a:lnTo>
                      <a:pt x="72" y="43"/>
                    </a:lnTo>
                    <a:lnTo>
                      <a:pt x="72" y="47"/>
                    </a:lnTo>
                    <a:close/>
                    <a:moveTo>
                      <a:pt x="190" y="58"/>
                    </a:moveTo>
                    <a:lnTo>
                      <a:pt x="187" y="58"/>
                    </a:lnTo>
                    <a:lnTo>
                      <a:pt x="187" y="56"/>
                    </a:lnTo>
                    <a:cubicBezTo>
                      <a:pt x="187" y="53"/>
                      <a:pt x="185" y="51"/>
                      <a:pt x="182" y="51"/>
                    </a:cubicBezTo>
                    <a:lnTo>
                      <a:pt x="182" y="46"/>
                    </a:lnTo>
                    <a:cubicBezTo>
                      <a:pt x="182" y="45"/>
                      <a:pt x="183" y="45"/>
                      <a:pt x="183" y="45"/>
                    </a:cubicBezTo>
                    <a:lnTo>
                      <a:pt x="189" y="45"/>
                    </a:lnTo>
                    <a:cubicBezTo>
                      <a:pt x="189" y="45"/>
                      <a:pt x="189" y="45"/>
                      <a:pt x="189" y="45"/>
                    </a:cubicBezTo>
                    <a:cubicBezTo>
                      <a:pt x="189" y="45"/>
                      <a:pt x="189" y="46"/>
                      <a:pt x="190" y="46"/>
                    </a:cubicBezTo>
                    <a:lnTo>
                      <a:pt x="190" y="58"/>
                    </a:lnTo>
                    <a:close/>
                    <a:moveTo>
                      <a:pt x="194" y="58"/>
                    </a:moveTo>
                    <a:lnTo>
                      <a:pt x="196" y="57"/>
                    </a:lnTo>
                    <a:lnTo>
                      <a:pt x="197" y="58"/>
                    </a:lnTo>
                    <a:lnTo>
                      <a:pt x="194" y="58"/>
                    </a:lnTo>
                    <a:close/>
                    <a:moveTo>
                      <a:pt x="199" y="58"/>
                    </a:moveTo>
                    <a:lnTo>
                      <a:pt x="198" y="58"/>
                    </a:lnTo>
                    <a:lnTo>
                      <a:pt x="196" y="57"/>
                    </a:lnTo>
                    <a:lnTo>
                      <a:pt x="199" y="55"/>
                    </a:lnTo>
                    <a:lnTo>
                      <a:pt x="199" y="58"/>
                    </a:lnTo>
                    <a:close/>
                    <a:moveTo>
                      <a:pt x="199" y="54"/>
                    </a:moveTo>
                    <a:lnTo>
                      <a:pt x="196" y="56"/>
                    </a:lnTo>
                    <a:lnTo>
                      <a:pt x="191" y="52"/>
                    </a:lnTo>
                    <a:lnTo>
                      <a:pt x="191" y="53"/>
                    </a:lnTo>
                    <a:lnTo>
                      <a:pt x="195" y="57"/>
                    </a:lnTo>
                    <a:lnTo>
                      <a:pt x="193" y="58"/>
                    </a:lnTo>
                    <a:lnTo>
                      <a:pt x="191" y="58"/>
                    </a:lnTo>
                    <a:lnTo>
                      <a:pt x="191" y="50"/>
                    </a:lnTo>
                    <a:cubicBezTo>
                      <a:pt x="193" y="52"/>
                      <a:pt x="195" y="54"/>
                      <a:pt x="199" y="54"/>
                    </a:cubicBezTo>
                    <a:lnTo>
                      <a:pt x="199" y="54"/>
                    </a:lnTo>
                    <a:close/>
                    <a:moveTo>
                      <a:pt x="203" y="58"/>
                    </a:moveTo>
                    <a:lnTo>
                      <a:pt x="204" y="57"/>
                    </a:lnTo>
                    <a:lnTo>
                      <a:pt x="205" y="58"/>
                    </a:lnTo>
                    <a:lnTo>
                      <a:pt x="203" y="58"/>
                    </a:lnTo>
                    <a:close/>
                    <a:moveTo>
                      <a:pt x="208" y="58"/>
                    </a:moveTo>
                    <a:lnTo>
                      <a:pt x="206" y="58"/>
                    </a:lnTo>
                    <a:lnTo>
                      <a:pt x="204" y="56"/>
                    </a:lnTo>
                    <a:lnTo>
                      <a:pt x="208" y="53"/>
                    </a:lnTo>
                    <a:lnTo>
                      <a:pt x="208" y="58"/>
                    </a:lnTo>
                    <a:close/>
                    <a:moveTo>
                      <a:pt x="208" y="52"/>
                    </a:moveTo>
                    <a:lnTo>
                      <a:pt x="204" y="56"/>
                    </a:lnTo>
                    <a:lnTo>
                      <a:pt x="201" y="54"/>
                    </a:lnTo>
                    <a:lnTo>
                      <a:pt x="201" y="55"/>
                    </a:lnTo>
                    <a:lnTo>
                      <a:pt x="203" y="57"/>
                    </a:lnTo>
                    <a:lnTo>
                      <a:pt x="201" y="58"/>
                    </a:lnTo>
                    <a:lnTo>
                      <a:pt x="200" y="58"/>
                    </a:lnTo>
                    <a:lnTo>
                      <a:pt x="200" y="48"/>
                    </a:lnTo>
                    <a:cubicBezTo>
                      <a:pt x="201" y="53"/>
                      <a:pt x="202" y="54"/>
                      <a:pt x="202" y="54"/>
                    </a:cubicBezTo>
                    <a:lnTo>
                      <a:pt x="202" y="54"/>
                    </a:lnTo>
                    <a:cubicBezTo>
                      <a:pt x="204" y="53"/>
                      <a:pt x="207" y="52"/>
                      <a:pt x="208" y="50"/>
                    </a:cubicBezTo>
                    <a:lnTo>
                      <a:pt x="208" y="52"/>
                    </a:lnTo>
                    <a:close/>
                    <a:moveTo>
                      <a:pt x="212" y="58"/>
                    </a:moveTo>
                    <a:lnTo>
                      <a:pt x="209" y="58"/>
                    </a:lnTo>
                    <a:lnTo>
                      <a:pt x="209" y="46"/>
                    </a:lnTo>
                    <a:cubicBezTo>
                      <a:pt x="209" y="46"/>
                      <a:pt x="210" y="45"/>
                      <a:pt x="210" y="45"/>
                    </a:cubicBezTo>
                    <a:cubicBezTo>
                      <a:pt x="210" y="44"/>
                      <a:pt x="209" y="44"/>
                      <a:pt x="209" y="44"/>
                    </a:cubicBezTo>
                    <a:lnTo>
                      <a:pt x="212" y="44"/>
                    </a:lnTo>
                    <a:cubicBezTo>
                      <a:pt x="212" y="44"/>
                      <a:pt x="212" y="44"/>
                      <a:pt x="212" y="45"/>
                    </a:cubicBezTo>
                    <a:cubicBezTo>
                      <a:pt x="212" y="45"/>
                      <a:pt x="212" y="46"/>
                      <a:pt x="212" y="46"/>
                    </a:cubicBezTo>
                    <a:lnTo>
                      <a:pt x="212" y="58"/>
                    </a:lnTo>
                    <a:close/>
                    <a:moveTo>
                      <a:pt x="216" y="58"/>
                    </a:moveTo>
                    <a:lnTo>
                      <a:pt x="218" y="57"/>
                    </a:lnTo>
                    <a:lnTo>
                      <a:pt x="219" y="58"/>
                    </a:lnTo>
                    <a:lnTo>
                      <a:pt x="216" y="58"/>
                    </a:lnTo>
                    <a:close/>
                    <a:moveTo>
                      <a:pt x="221" y="58"/>
                    </a:moveTo>
                    <a:lnTo>
                      <a:pt x="220" y="58"/>
                    </a:lnTo>
                    <a:lnTo>
                      <a:pt x="219" y="57"/>
                    </a:lnTo>
                    <a:lnTo>
                      <a:pt x="221" y="55"/>
                    </a:lnTo>
                    <a:lnTo>
                      <a:pt x="221" y="58"/>
                    </a:lnTo>
                    <a:close/>
                    <a:moveTo>
                      <a:pt x="221" y="54"/>
                    </a:moveTo>
                    <a:lnTo>
                      <a:pt x="218" y="56"/>
                    </a:lnTo>
                    <a:lnTo>
                      <a:pt x="214" y="52"/>
                    </a:lnTo>
                    <a:lnTo>
                      <a:pt x="214" y="53"/>
                    </a:lnTo>
                    <a:lnTo>
                      <a:pt x="217" y="57"/>
                    </a:lnTo>
                    <a:lnTo>
                      <a:pt x="215" y="58"/>
                    </a:lnTo>
                    <a:lnTo>
                      <a:pt x="213" y="58"/>
                    </a:lnTo>
                    <a:lnTo>
                      <a:pt x="213" y="50"/>
                    </a:lnTo>
                    <a:cubicBezTo>
                      <a:pt x="215" y="52"/>
                      <a:pt x="218" y="54"/>
                      <a:pt x="221" y="54"/>
                    </a:cubicBezTo>
                    <a:close/>
                    <a:moveTo>
                      <a:pt x="225" y="58"/>
                    </a:moveTo>
                    <a:lnTo>
                      <a:pt x="226" y="57"/>
                    </a:lnTo>
                    <a:lnTo>
                      <a:pt x="227" y="58"/>
                    </a:lnTo>
                    <a:lnTo>
                      <a:pt x="225" y="58"/>
                    </a:lnTo>
                    <a:close/>
                    <a:moveTo>
                      <a:pt x="230" y="58"/>
                    </a:moveTo>
                    <a:lnTo>
                      <a:pt x="229" y="58"/>
                    </a:lnTo>
                    <a:lnTo>
                      <a:pt x="226" y="56"/>
                    </a:lnTo>
                    <a:lnTo>
                      <a:pt x="230" y="53"/>
                    </a:lnTo>
                    <a:lnTo>
                      <a:pt x="230" y="58"/>
                    </a:lnTo>
                    <a:close/>
                    <a:moveTo>
                      <a:pt x="230" y="52"/>
                    </a:moveTo>
                    <a:lnTo>
                      <a:pt x="226" y="56"/>
                    </a:lnTo>
                    <a:lnTo>
                      <a:pt x="223" y="54"/>
                    </a:lnTo>
                    <a:lnTo>
                      <a:pt x="223" y="55"/>
                    </a:lnTo>
                    <a:lnTo>
                      <a:pt x="225" y="57"/>
                    </a:lnTo>
                    <a:lnTo>
                      <a:pt x="224" y="58"/>
                    </a:lnTo>
                    <a:lnTo>
                      <a:pt x="222" y="58"/>
                    </a:lnTo>
                    <a:lnTo>
                      <a:pt x="222" y="48"/>
                    </a:lnTo>
                    <a:cubicBezTo>
                      <a:pt x="223" y="53"/>
                      <a:pt x="224" y="54"/>
                      <a:pt x="224" y="54"/>
                    </a:cubicBezTo>
                    <a:lnTo>
                      <a:pt x="224" y="54"/>
                    </a:lnTo>
                    <a:cubicBezTo>
                      <a:pt x="227" y="53"/>
                      <a:pt x="229" y="52"/>
                      <a:pt x="230" y="50"/>
                    </a:cubicBezTo>
                    <a:lnTo>
                      <a:pt x="230" y="52"/>
                    </a:lnTo>
                    <a:close/>
                    <a:moveTo>
                      <a:pt x="236" y="58"/>
                    </a:moveTo>
                    <a:lnTo>
                      <a:pt x="232" y="58"/>
                    </a:lnTo>
                    <a:lnTo>
                      <a:pt x="232" y="46"/>
                    </a:lnTo>
                    <a:cubicBezTo>
                      <a:pt x="232" y="46"/>
                      <a:pt x="232" y="45"/>
                      <a:pt x="232" y="45"/>
                    </a:cubicBezTo>
                    <a:cubicBezTo>
                      <a:pt x="232" y="45"/>
                      <a:pt x="232" y="44"/>
                      <a:pt x="232" y="44"/>
                    </a:cubicBezTo>
                    <a:cubicBezTo>
                      <a:pt x="233" y="44"/>
                      <a:pt x="235" y="44"/>
                      <a:pt x="236" y="44"/>
                    </a:cubicBezTo>
                    <a:lnTo>
                      <a:pt x="236" y="58"/>
                    </a:lnTo>
                    <a:close/>
                    <a:moveTo>
                      <a:pt x="247" y="41"/>
                    </a:moveTo>
                    <a:cubicBezTo>
                      <a:pt x="246" y="41"/>
                      <a:pt x="245" y="41"/>
                      <a:pt x="244" y="41"/>
                    </a:cubicBezTo>
                    <a:cubicBezTo>
                      <a:pt x="244" y="40"/>
                      <a:pt x="244" y="39"/>
                      <a:pt x="244" y="38"/>
                    </a:cubicBezTo>
                    <a:cubicBezTo>
                      <a:pt x="245" y="38"/>
                      <a:pt x="246" y="38"/>
                      <a:pt x="247" y="38"/>
                    </a:cubicBezTo>
                    <a:cubicBezTo>
                      <a:pt x="247" y="39"/>
                      <a:pt x="247" y="40"/>
                      <a:pt x="247" y="41"/>
                    </a:cubicBezTo>
                    <a:close/>
                    <a:moveTo>
                      <a:pt x="254" y="41"/>
                    </a:moveTo>
                    <a:cubicBezTo>
                      <a:pt x="253" y="41"/>
                      <a:pt x="253" y="41"/>
                      <a:pt x="252" y="41"/>
                    </a:cubicBezTo>
                    <a:cubicBezTo>
                      <a:pt x="252" y="40"/>
                      <a:pt x="252" y="39"/>
                      <a:pt x="252" y="38"/>
                    </a:cubicBezTo>
                    <a:cubicBezTo>
                      <a:pt x="253" y="38"/>
                      <a:pt x="253" y="38"/>
                      <a:pt x="254" y="38"/>
                    </a:cubicBezTo>
                    <a:cubicBezTo>
                      <a:pt x="254" y="39"/>
                      <a:pt x="254" y="40"/>
                      <a:pt x="254" y="41"/>
                    </a:cubicBezTo>
                    <a:close/>
                    <a:moveTo>
                      <a:pt x="262" y="41"/>
                    </a:moveTo>
                    <a:cubicBezTo>
                      <a:pt x="261" y="41"/>
                      <a:pt x="260" y="41"/>
                      <a:pt x="259" y="41"/>
                    </a:cubicBezTo>
                    <a:cubicBezTo>
                      <a:pt x="259" y="40"/>
                      <a:pt x="259" y="39"/>
                      <a:pt x="259" y="38"/>
                    </a:cubicBezTo>
                    <a:cubicBezTo>
                      <a:pt x="260" y="38"/>
                      <a:pt x="261" y="38"/>
                      <a:pt x="262" y="38"/>
                    </a:cubicBezTo>
                    <a:cubicBezTo>
                      <a:pt x="262" y="39"/>
                      <a:pt x="262" y="40"/>
                      <a:pt x="262" y="41"/>
                    </a:cubicBezTo>
                    <a:close/>
                    <a:moveTo>
                      <a:pt x="269" y="41"/>
                    </a:moveTo>
                    <a:cubicBezTo>
                      <a:pt x="268" y="41"/>
                      <a:pt x="268" y="41"/>
                      <a:pt x="267" y="41"/>
                    </a:cubicBezTo>
                    <a:cubicBezTo>
                      <a:pt x="267" y="40"/>
                      <a:pt x="267" y="39"/>
                      <a:pt x="267" y="38"/>
                    </a:cubicBezTo>
                    <a:cubicBezTo>
                      <a:pt x="267" y="38"/>
                      <a:pt x="268" y="38"/>
                      <a:pt x="269" y="38"/>
                    </a:cubicBezTo>
                    <a:cubicBezTo>
                      <a:pt x="269" y="39"/>
                      <a:pt x="269" y="40"/>
                      <a:pt x="269" y="41"/>
                    </a:cubicBezTo>
                    <a:close/>
                    <a:moveTo>
                      <a:pt x="364" y="53"/>
                    </a:moveTo>
                    <a:cubicBezTo>
                      <a:pt x="363" y="53"/>
                      <a:pt x="362" y="53"/>
                      <a:pt x="361" y="53"/>
                    </a:cubicBezTo>
                    <a:lnTo>
                      <a:pt x="361" y="49"/>
                    </a:lnTo>
                    <a:lnTo>
                      <a:pt x="358" y="49"/>
                    </a:lnTo>
                    <a:lnTo>
                      <a:pt x="358" y="46"/>
                    </a:lnTo>
                    <a:lnTo>
                      <a:pt x="362" y="46"/>
                    </a:lnTo>
                    <a:cubicBezTo>
                      <a:pt x="363" y="46"/>
                      <a:pt x="364" y="47"/>
                      <a:pt x="364" y="47"/>
                    </a:cubicBezTo>
                    <a:lnTo>
                      <a:pt x="364" y="53"/>
                    </a:lnTo>
                    <a:close/>
                  </a:path>
                </a:pathLst>
              </a:custGeom>
              <a:solidFill>
                <a:srgbClr val="55D7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  <p:sp>
            <p:nvSpPr>
              <p:cNvPr id="119" name="Прямоугольник 118"/>
              <p:cNvSpPr/>
              <p:nvPr/>
            </p:nvSpPr>
            <p:spPr>
              <a:xfrm>
                <a:off x="-3797613" y="2216030"/>
                <a:ext cx="17035976" cy="77910"/>
              </a:xfrm>
              <a:prstGeom prst="rect">
                <a:avLst/>
              </a:prstGeom>
              <a:solidFill>
                <a:srgbClr val="55D7B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2394"/>
              </a:p>
            </p:txBody>
          </p:sp>
          <p:sp>
            <p:nvSpPr>
              <p:cNvPr id="121" name="Freeform 117"/>
              <p:cNvSpPr>
                <a:spLocks/>
              </p:cNvSpPr>
              <p:nvPr/>
            </p:nvSpPr>
            <p:spPr bwMode="auto">
              <a:xfrm>
                <a:off x="9962092" y="1323356"/>
                <a:ext cx="789000" cy="380664"/>
              </a:xfrm>
              <a:custGeom>
                <a:avLst/>
                <a:gdLst>
                  <a:gd name="T0" fmla="*/ 43 w 1004"/>
                  <a:gd name="T1" fmla="*/ 68 h 485"/>
                  <a:gd name="T2" fmla="*/ 115 w 1004"/>
                  <a:gd name="T3" fmla="*/ 102 h 485"/>
                  <a:gd name="T4" fmla="*/ 197 w 1004"/>
                  <a:gd name="T5" fmla="*/ 137 h 485"/>
                  <a:gd name="T6" fmla="*/ 261 w 1004"/>
                  <a:gd name="T7" fmla="*/ 166 h 485"/>
                  <a:gd name="T8" fmla="*/ 323 w 1004"/>
                  <a:gd name="T9" fmla="*/ 193 h 485"/>
                  <a:gd name="T10" fmla="*/ 389 w 1004"/>
                  <a:gd name="T11" fmla="*/ 223 h 485"/>
                  <a:gd name="T12" fmla="*/ 397 w 1004"/>
                  <a:gd name="T13" fmla="*/ 234 h 485"/>
                  <a:gd name="T14" fmla="*/ 354 w 1004"/>
                  <a:gd name="T15" fmla="*/ 251 h 485"/>
                  <a:gd name="T16" fmla="*/ 342 w 1004"/>
                  <a:gd name="T17" fmla="*/ 260 h 485"/>
                  <a:gd name="T18" fmla="*/ 323 w 1004"/>
                  <a:gd name="T19" fmla="*/ 295 h 485"/>
                  <a:gd name="T20" fmla="*/ 309 w 1004"/>
                  <a:gd name="T21" fmla="*/ 302 h 485"/>
                  <a:gd name="T22" fmla="*/ 302 w 1004"/>
                  <a:gd name="T23" fmla="*/ 304 h 485"/>
                  <a:gd name="T24" fmla="*/ 313 w 1004"/>
                  <a:gd name="T25" fmla="*/ 311 h 485"/>
                  <a:gd name="T26" fmla="*/ 310 w 1004"/>
                  <a:gd name="T27" fmla="*/ 375 h 485"/>
                  <a:gd name="T28" fmla="*/ 298 w 1004"/>
                  <a:gd name="T29" fmla="*/ 400 h 485"/>
                  <a:gd name="T30" fmla="*/ 327 w 1004"/>
                  <a:gd name="T31" fmla="*/ 391 h 485"/>
                  <a:gd name="T32" fmla="*/ 311 w 1004"/>
                  <a:gd name="T33" fmla="*/ 412 h 485"/>
                  <a:gd name="T34" fmla="*/ 302 w 1004"/>
                  <a:gd name="T35" fmla="*/ 436 h 485"/>
                  <a:gd name="T36" fmla="*/ 330 w 1004"/>
                  <a:gd name="T37" fmla="*/ 456 h 485"/>
                  <a:gd name="T38" fmla="*/ 351 w 1004"/>
                  <a:gd name="T39" fmla="*/ 431 h 485"/>
                  <a:gd name="T40" fmla="*/ 377 w 1004"/>
                  <a:gd name="T41" fmla="*/ 442 h 485"/>
                  <a:gd name="T42" fmla="*/ 395 w 1004"/>
                  <a:gd name="T43" fmla="*/ 456 h 485"/>
                  <a:gd name="T44" fmla="*/ 414 w 1004"/>
                  <a:gd name="T45" fmla="*/ 460 h 485"/>
                  <a:gd name="T46" fmla="*/ 417 w 1004"/>
                  <a:gd name="T47" fmla="*/ 433 h 485"/>
                  <a:gd name="T48" fmla="*/ 419 w 1004"/>
                  <a:gd name="T49" fmla="*/ 458 h 485"/>
                  <a:gd name="T50" fmla="*/ 451 w 1004"/>
                  <a:gd name="T51" fmla="*/ 464 h 485"/>
                  <a:gd name="T52" fmla="*/ 434 w 1004"/>
                  <a:gd name="T53" fmla="*/ 423 h 485"/>
                  <a:gd name="T54" fmla="*/ 451 w 1004"/>
                  <a:gd name="T55" fmla="*/ 401 h 485"/>
                  <a:gd name="T56" fmla="*/ 470 w 1004"/>
                  <a:gd name="T57" fmla="*/ 430 h 485"/>
                  <a:gd name="T58" fmla="*/ 501 w 1004"/>
                  <a:gd name="T59" fmla="*/ 396 h 485"/>
                  <a:gd name="T60" fmla="*/ 514 w 1004"/>
                  <a:gd name="T61" fmla="*/ 354 h 485"/>
                  <a:gd name="T62" fmla="*/ 523 w 1004"/>
                  <a:gd name="T63" fmla="*/ 318 h 485"/>
                  <a:gd name="T64" fmla="*/ 548 w 1004"/>
                  <a:gd name="T65" fmla="*/ 320 h 485"/>
                  <a:gd name="T66" fmla="*/ 563 w 1004"/>
                  <a:gd name="T67" fmla="*/ 309 h 485"/>
                  <a:gd name="T68" fmla="*/ 599 w 1004"/>
                  <a:gd name="T69" fmla="*/ 317 h 485"/>
                  <a:gd name="T70" fmla="*/ 637 w 1004"/>
                  <a:gd name="T71" fmla="*/ 335 h 485"/>
                  <a:gd name="T72" fmla="*/ 687 w 1004"/>
                  <a:gd name="T73" fmla="*/ 356 h 485"/>
                  <a:gd name="T74" fmla="*/ 769 w 1004"/>
                  <a:gd name="T75" fmla="*/ 393 h 485"/>
                  <a:gd name="T76" fmla="*/ 809 w 1004"/>
                  <a:gd name="T77" fmla="*/ 411 h 485"/>
                  <a:gd name="T78" fmla="*/ 888 w 1004"/>
                  <a:gd name="T79" fmla="*/ 446 h 485"/>
                  <a:gd name="T80" fmla="*/ 972 w 1004"/>
                  <a:gd name="T81" fmla="*/ 485 h 485"/>
                  <a:gd name="T82" fmla="*/ 989 w 1004"/>
                  <a:gd name="T83" fmla="*/ 408 h 485"/>
                  <a:gd name="T84" fmla="*/ 1004 w 1004"/>
                  <a:gd name="T85" fmla="*/ 356 h 485"/>
                  <a:gd name="T86" fmla="*/ 941 w 1004"/>
                  <a:gd name="T87" fmla="*/ 333 h 485"/>
                  <a:gd name="T88" fmla="*/ 850 w 1004"/>
                  <a:gd name="T89" fmla="*/ 292 h 485"/>
                  <a:gd name="T90" fmla="*/ 722 w 1004"/>
                  <a:gd name="T91" fmla="*/ 242 h 485"/>
                  <a:gd name="T92" fmla="*/ 691 w 1004"/>
                  <a:gd name="T93" fmla="*/ 229 h 485"/>
                  <a:gd name="T94" fmla="*/ 575 w 1004"/>
                  <a:gd name="T95" fmla="*/ 178 h 485"/>
                  <a:gd name="T96" fmla="*/ 545 w 1004"/>
                  <a:gd name="T97" fmla="*/ 200 h 485"/>
                  <a:gd name="T98" fmla="*/ 527 w 1004"/>
                  <a:gd name="T99" fmla="*/ 188 h 485"/>
                  <a:gd name="T100" fmla="*/ 541 w 1004"/>
                  <a:gd name="T101" fmla="*/ 184 h 485"/>
                  <a:gd name="T102" fmla="*/ 525 w 1004"/>
                  <a:gd name="T103" fmla="*/ 169 h 485"/>
                  <a:gd name="T104" fmla="*/ 515 w 1004"/>
                  <a:gd name="T105" fmla="*/ 159 h 485"/>
                  <a:gd name="T106" fmla="*/ 507 w 1004"/>
                  <a:gd name="T107" fmla="*/ 174 h 485"/>
                  <a:gd name="T108" fmla="*/ 487 w 1004"/>
                  <a:gd name="T109" fmla="*/ 158 h 485"/>
                  <a:gd name="T110" fmla="*/ 469 w 1004"/>
                  <a:gd name="T111" fmla="*/ 136 h 485"/>
                  <a:gd name="T112" fmla="*/ 360 w 1004"/>
                  <a:gd name="T113" fmla="*/ 88 h 485"/>
                  <a:gd name="T114" fmla="*/ 303 w 1004"/>
                  <a:gd name="T115" fmla="*/ 67 h 485"/>
                  <a:gd name="T116" fmla="*/ 245 w 1004"/>
                  <a:gd name="T117" fmla="*/ 40 h 485"/>
                  <a:gd name="T118" fmla="*/ 145 w 1004"/>
                  <a:gd name="T119" fmla="*/ 1 h 485"/>
                  <a:gd name="T120" fmla="*/ 94 w 1004"/>
                  <a:gd name="T121" fmla="*/ 16 h 485"/>
                  <a:gd name="T122" fmla="*/ 10 w 1004"/>
                  <a:gd name="T123" fmla="*/ 45 h 485"/>
                  <a:gd name="T124" fmla="*/ 0 w 1004"/>
                  <a:gd name="T125" fmla="*/ 48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04" h="485">
                    <a:moveTo>
                      <a:pt x="5" y="52"/>
                    </a:moveTo>
                    <a:cubicBezTo>
                      <a:pt x="8" y="54"/>
                      <a:pt x="12" y="54"/>
                      <a:pt x="15" y="56"/>
                    </a:cubicBezTo>
                    <a:cubicBezTo>
                      <a:pt x="24" y="60"/>
                      <a:pt x="34" y="64"/>
                      <a:pt x="43" y="68"/>
                    </a:cubicBezTo>
                    <a:cubicBezTo>
                      <a:pt x="56" y="74"/>
                      <a:pt x="68" y="79"/>
                      <a:pt x="80" y="85"/>
                    </a:cubicBezTo>
                    <a:cubicBezTo>
                      <a:pt x="88" y="88"/>
                      <a:pt x="96" y="92"/>
                      <a:pt x="104" y="96"/>
                    </a:cubicBezTo>
                    <a:cubicBezTo>
                      <a:pt x="108" y="97"/>
                      <a:pt x="111" y="100"/>
                      <a:pt x="115" y="102"/>
                    </a:cubicBezTo>
                    <a:cubicBezTo>
                      <a:pt x="120" y="104"/>
                      <a:pt x="126" y="105"/>
                      <a:pt x="131" y="108"/>
                    </a:cubicBezTo>
                    <a:cubicBezTo>
                      <a:pt x="139" y="111"/>
                      <a:pt x="147" y="114"/>
                      <a:pt x="155" y="118"/>
                    </a:cubicBezTo>
                    <a:cubicBezTo>
                      <a:pt x="169" y="124"/>
                      <a:pt x="183" y="130"/>
                      <a:pt x="197" y="137"/>
                    </a:cubicBezTo>
                    <a:cubicBezTo>
                      <a:pt x="207" y="141"/>
                      <a:pt x="218" y="146"/>
                      <a:pt x="228" y="151"/>
                    </a:cubicBezTo>
                    <a:cubicBezTo>
                      <a:pt x="231" y="152"/>
                      <a:pt x="234" y="155"/>
                      <a:pt x="237" y="156"/>
                    </a:cubicBezTo>
                    <a:cubicBezTo>
                      <a:pt x="245" y="159"/>
                      <a:pt x="253" y="162"/>
                      <a:pt x="261" y="166"/>
                    </a:cubicBezTo>
                    <a:cubicBezTo>
                      <a:pt x="271" y="170"/>
                      <a:pt x="282" y="175"/>
                      <a:pt x="293" y="180"/>
                    </a:cubicBezTo>
                    <a:cubicBezTo>
                      <a:pt x="298" y="182"/>
                      <a:pt x="302" y="185"/>
                      <a:pt x="307" y="187"/>
                    </a:cubicBezTo>
                    <a:cubicBezTo>
                      <a:pt x="312" y="189"/>
                      <a:pt x="318" y="191"/>
                      <a:pt x="323" y="193"/>
                    </a:cubicBezTo>
                    <a:cubicBezTo>
                      <a:pt x="333" y="197"/>
                      <a:pt x="342" y="202"/>
                      <a:pt x="352" y="206"/>
                    </a:cubicBezTo>
                    <a:cubicBezTo>
                      <a:pt x="355" y="207"/>
                      <a:pt x="358" y="209"/>
                      <a:pt x="361" y="210"/>
                    </a:cubicBezTo>
                    <a:lnTo>
                      <a:pt x="389" y="223"/>
                    </a:lnTo>
                    <a:lnTo>
                      <a:pt x="391" y="225"/>
                    </a:lnTo>
                    <a:cubicBezTo>
                      <a:pt x="393" y="228"/>
                      <a:pt x="395" y="231"/>
                      <a:pt x="398" y="233"/>
                    </a:cubicBezTo>
                    <a:cubicBezTo>
                      <a:pt x="398" y="234"/>
                      <a:pt x="398" y="234"/>
                      <a:pt x="397" y="234"/>
                    </a:cubicBezTo>
                    <a:cubicBezTo>
                      <a:pt x="397" y="234"/>
                      <a:pt x="369" y="241"/>
                      <a:pt x="369" y="242"/>
                    </a:cubicBezTo>
                    <a:cubicBezTo>
                      <a:pt x="366" y="243"/>
                      <a:pt x="364" y="245"/>
                      <a:pt x="361" y="246"/>
                    </a:cubicBezTo>
                    <a:cubicBezTo>
                      <a:pt x="359" y="248"/>
                      <a:pt x="357" y="250"/>
                      <a:pt x="354" y="251"/>
                    </a:cubicBezTo>
                    <a:cubicBezTo>
                      <a:pt x="354" y="251"/>
                      <a:pt x="354" y="252"/>
                      <a:pt x="354" y="252"/>
                    </a:cubicBezTo>
                    <a:cubicBezTo>
                      <a:pt x="349" y="255"/>
                      <a:pt x="346" y="258"/>
                      <a:pt x="346" y="258"/>
                    </a:cubicBezTo>
                    <a:cubicBezTo>
                      <a:pt x="344" y="259"/>
                      <a:pt x="343" y="260"/>
                      <a:pt x="342" y="260"/>
                    </a:cubicBezTo>
                    <a:cubicBezTo>
                      <a:pt x="338" y="261"/>
                      <a:pt x="336" y="264"/>
                      <a:pt x="336" y="269"/>
                    </a:cubicBezTo>
                    <a:cubicBezTo>
                      <a:pt x="335" y="273"/>
                      <a:pt x="334" y="278"/>
                      <a:pt x="334" y="283"/>
                    </a:cubicBezTo>
                    <a:cubicBezTo>
                      <a:pt x="333" y="290"/>
                      <a:pt x="330" y="294"/>
                      <a:pt x="323" y="295"/>
                    </a:cubicBezTo>
                    <a:cubicBezTo>
                      <a:pt x="322" y="296"/>
                      <a:pt x="320" y="297"/>
                      <a:pt x="318" y="298"/>
                    </a:cubicBezTo>
                    <a:cubicBezTo>
                      <a:pt x="317" y="298"/>
                      <a:pt x="316" y="298"/>
                      <a:pt x="315" y="298"/>
                    </a:cubicBezTo>
                    <a:cubicBezTo>
                      <a:pt x="310" y="296"/>
                      <a:pt x="308" y="297"/>
                      <a:pt x="309" y="302"/>
                    </a:cubicBezTo>
                    <a:cubicBezTo>
                      <a:pt x="309" y="303"/>
                      <a:pt x="309" y="303"/>
                      <a:pt x="309" y="304"/>
                    </a:cubicBezTo>
                    <a:cubicBezTo>
                      <a:pt x="308" y="304"/>
                      <a:pt x="308" y="304"/>
                      <a:pt x="307" y="304"/>
                    </a:cubicBezTo>
                    <a:cubicBezTo>
                      <a:pt x="305" y="302"/>
                      <a:pt x="303" y="302"/>
                      <a:pt x="302" y="304"/>
                    </a:cubicBezTo>
                    <a:cubicBezTo>
                      <a:pt x="300" y="306"/>
                      <a:pt x="302" y="307"/>
                      <a:pt x="303" y="309"/>
                    </a:cubicBezTo>
                    <a:cubicBezTo>
                      <a:pt x="305" y="311"/>
                      <a:pt x="307" y="314"/>
                      <a:pt x="311" y="312"/>
                    </a:cubicBezTo>
                    <a:cubicBezTo>
                      <a:pt x="311" y="311"/>
                      <a:pt x="312" y="311"/>
                      <a:pt x="313" y="311"/>
                    </a:cubicBezTo>
                    <a:cubicBezTo>
                      <a:pt x="308" y="322"/>
                      <a:pt x="307" y="333"/>
                      <a:pt x="308" y="344"/>
                    </a:cubicBezTo>
                    <a:cubicBezTo>
                      <a:pt x="309" y="355"/>
                      <a:pt x="312" y="366"/>
                      <a:pt x="317" y="376"/>
                    </a:cubicBezTo>
                    <a:cubicBezTo>
                      <a:pt x="315" y="376"/>
                      <a:pt x="311" y="376"/>
                      <a:pt x="310" y="375"/>
                    </a:cubicBezTo>
                    <a:cubicBezTo>
                      <a:pt x="307" y="370"/>
                      <a:pt x="302" y="368"/>
                      <a:pt x="298" y="367"/>
                    </a:cubicBezTo>
                    <a:cubicBezTo>
                      <a:pt x="290" y="366"/>
                      <a:pt x="286" y="367"/>
                      <a:pt x="284" y="373"/>
                    </a:cubicBezTo>
                    <a:cubicBezTo>
                      <a:pt x="280" y="385"/>
                      <a:pt x="286" y="397"/>
                      <a:pt x="298" y="400"/>
                    </a:cubicBezTo>
                    <a:cubicBezTo>
                      <a:pt x="308" y="402"/>
                      <a:pt x="315" y="400"/>
                      <a:pt x="315" y="387"/>
                    </a:cubicBezTo>
                    <a:cubicBezTo>
                      <a:pt x="315" y="386"/>
                      <a:pt x="315" y="385"/>
                      <a:pt x="316" y="385"/>
                    </a:cubicBezTo>
                    <a:cubicBezTo>
                      <a:pt x="322" y="383"/>
                      <a:pt x="325" y="385"/>
                      <a:pt x="327" y="391"/>
                    </a:cubicBezTo>
                    <a:cubicBezTo>
                      <a:pt x="326" y="392"/>
                      <a:pt x="325" y="394"/>
                      <a:pt x="324" y="395"/>
                    </a:cubicBezTo>
                    <a:cubicBezTo>
                      <a:pt x="323" y="396"/>
                      <a:pt x="322" y="397"/>
                      <a:pt x="320" y="398"/>
                    </a:cubicBezTo>
                    <a:cubicBezTo>
                      <a:pt x="312" y="399"/>
                      <a:pt x="309" y="404"/>
                      <a:pt x="311" y="412"/>
                    </a:cubicBezTo>
                    <a:cubicBezTo>
                      <a:pt x="311" y="414"/>
                      <a:pt x="312" y="417"/>
                      <a:pt x="311" y="419"/>
                    </a:cubicBezTo>
                    <a:cubicBezTo>
                      <a:pt x="308" y="424"/>
                      <a:pt x="305" y="429"/>
                      <a:pt x="302" y="433"/>
                    </a:cubicBezTo>
                    <a:cubicBezTo>
                      <a:pt x="301" y="434"/>
                      <a:pt x="301" y="436"/>
                      <a:pt x="302" y="436"/>
                    </a:cubicBezTo>
                    <a:cubicBezTo>
                      <a:pt x="304" y="440"/>
                      <a:pt x="306" y="443"/>
                      <a:pt x="311" y="444"/>
                    </a:cubicBezTo>
                    <a:cubicBezTo>
                      <a:pt x="314" y="444"/>
                      <a:pt x="316" y="446"/>
                      <a:pt x="317" y="447"/>
                    </a:cubicBezTo>
                    <a:cubicBezTo>
                      <a:pt x="322" y="450"/>
                      <a:pt x="326" y="453"/>
                      <a:pt x="330" y="456"/>
                    </a:cubicBezTo>
                    <a:cubicBezTo>
                      <a:pt x="333" y="459"/>
                      <a:pt x="336" y="458"/>
                      <a:pt x="338" y="455"/>
                    </a:cubicBezTo>
                    <a:cubicBezTo>
                      <a:pt x="339" y="452"/>
                      <a:pt x="340" y="448"/>
                      <a:pt x="342" y="445"/>
                    </a:cubicBezTo>
                    <a:cubicBezTo>
                      <a:pt x="345" y="440"/>
                      <a:pt x="348" y="436"/>
                      <a:pt x="351" y="431"/>
                    </a:cubicBezTo>
                    <a:cubicBezTo>
                      <a:pt x="352" y="433"/>
                      <a:pt x="353" y="435"/>
                      <a:pt x="354" y="436"/>
                    </a:cubicBezTo>
                    <a:cubicBezTo>
                      <a:pt x="359" y="440"/>
                      <a:pt x="364" y="442"/>
                      <a:pt x="370" y="441"/>
                    </a:cubicBezTo>
                    <a:cubicBezTo>
                      <a:pt x="372" y="441"/>
                      <a:pt x="375" y="441"/>
                      <a:pt x="377" y="442"/>
                    </a:cubicBezTo>
                    <a:cubicBezTo>
                      <a:pt x="382" y="444"/>
                      <a:pt x="386" y="446"/>
                      <a:pt x="391" y="448"/>
                    </a:cubicBezTo>
                    <a:cubicBezTo>
                      <a:pt x="392" y="449"/>
                      <a:pt x="393" y="450"/>
                      <a:pt x="394" y="451"/>
                    </a:cubicBezTo>
                    <a:cubicBezTo>
                      <a:pt x="395" y="452"/>
                      <a:pt x="395" y="454"/>
                      <a:pt x="395" y="456"/>
                    </a:cubicBezTo>
                    <a:cubicBezTo>
                      <a:pt x="396" y="462"/>
                      <a:pt x="400" y="465"/>
                      <a:pt x="407" y="463"/>
                    </a:cubicBezTo>
                    <a:cubicBezTo>
                      <a:pt x="409" y="463"/>
                      <a:pt x="410" y="462"/>
                      <a:pt x="412" y="461"/>
                    </a:cubicBezTo>
                    <a:cubicBezTo>
                      <a:pt x="413" y="460"/>
                      <a:pt x="413" y="460"/>
                      <a:pt x="414" y="460"/>
                    </a:cubicBezTo>
                    <a:cubicBezTo>
                      <a:pt x="419" y="455"/>
                      <a:pt x="421" y="446"/>
                      <a:pt x="416" y="444"/>
                    </a:cubicBezTo>
                    <a:cubicBezTo>
                      <a:pt x="412" y="440"/>
                      <a:pt x="413" y="438"/>
                      <a:pt x="416" y="435"/>
                    </a:cubicBezTo>
                    <a:cubicBezTo>
                      <a:pt x="416" y="435"/>
                      <a:pt x="416" y="434"/>
                      <a:pt x="417" y="433"/>
                    </a:cubicBezTo>
                    <a:cubicBezTo>
                      <a:pt x="418" y="433"/>
                      <a:pt x="419" y="432"/>
                      <a:pt x="420" y="433"/>
                    </a:cubicBezTo>
                    <a:cubicBezTo>
                      <a:pt x="422" y="435"/>
                      <a:pt x="424" y="437"/>
                      <a:pt x="423" y="440"/>
                    </a:cubicBezTo>
                    <a:cubicBezTo>
                      <a:pt x="422" y="446"/>
                      <a:pt x="420" y="452"/>
                      <a:pt x="419" y="458"/>
                    </a:cubicBezTo>
                    <a:cubicBezTo>
                      <a:pt x="419" y="464"/>
                      <a:pt x="427" y="472"/>
                      <a:pt x="435" y="473"/>
                    </a:cubicBezTo>
                    <a:cubicBezTo>
                      <a:pt x="440" y="473"/>
                      <a:pt x="443" y="472"/>
                      <a:pt x="448" y="470"/>
                    </a:cubicBezTo>
                    <a:cubicBezTo>
                      <a:pt x="449" y="470"/>
                      <a:pt x="451" y="465"/>
                      <a:pt x="451" y="464"/>
                    </a:cubicBezTo>
                    <a:cubicBezTo>
                      <a:pt x="455" y="455"/>
                      <a:pt x="450" y="444"/>
                      <a:pt x="441" y="442"/>
                    </a:cubicBezTo>
                    <a:cubicBezTo>
                      <a:pt x="433" y="439"/>
                      <a:pt x="431" y="435"/>
                      <a:pt x="433" y="428"/>
                    </a:cubicBezTo>
                    <a:cubicBezTo>
                      <a:pt x="433" y="426"/>
                      <a:pt x="433" y="425"/>
                      <a:pt x="434" y="423"/>
                    </a:cubicBezTo>
                    <a:cubicBezTo>
                      <a:pt x="435" y="419"/>
                      <a:pt x="436" y="416"/>
                      <a:pt x="440" y="414"/>
                    </a:cubicBezTo>
                    <a:cubicBezTo>
                      <a:pt x="441" y="414"/>
                      <a:pt x="442" y="413"/>
                      <a:pt x="443" y="412"/>
                    </a:cubicBezTo>
                    <a:cubicBezTo>
                      <a:pt x="446" y="408"/>
                      <a:pt x="448" y="405"/>
                      <a:pt x="451" y="401"/>
                    </a:cubicBezTo>
                    <a:cubicBezTo>
                      <a:pt x="452" y="402"/>
                      <a:pt x="452" y="402"/>
                      <a:pt x="452" y="403"/>
                    </a:cubicBezTo>
                    <a:cubicBezTo>
                      <a:pt x="454" y="412"/>
                      <a:pt x="459" y="421"/>
                      <a:pt x="464" y="429"/>
                    </a:cubicBezTo>
                    <a:cubicBezTo>
                      <a:pt x="466" y="432"/>
                      <a:pt x="468" y="433"/>
                      <a:pt x="470" y="430"/>
                    </a:cubicBezTo>
                    <a:cubicBezTo>
                      <a:pt x="474" y="426"/>
                      <a:pt x="477" y="422"/>
                      <a:pt x="481" y="418"/>
                    </a:cubicBezTo>
                    <a:lnTo>
                      <a:pt x="481" y="418"/>
                    </a:lnTo>
                    <a:cubicBezTo>
                      <a:pt x="485" y="414"/>
                      <a:pt x="501" y="396"/>
                      <a:pt x="501" y="396"/>
                    </a:cubicBezTo>
                    <a:cubicBezTo>
                      <a:pt x="500" y="396"/>
                      <a:pt x="516" y="379"/>
                      <a:pt x="521" y="374"/>
                    </a:cubicBezTo>
                    <a:cubicBezTo>
                      <a:pt x="524" y="371"/>
                      <a:pt x="524" y="369"/>
                      <a:pt x="522" y="367"/>
                    </a:cubicBezTo>
                    <a:cubicBezTo>
                      <a:pt x="519" y="363"/>
                      <a:pt x="516" y="359"/>
                      <a:pt x="514" y="354"/>
                    </a:cubicBezTo>
                    <a:cubicBezTo>
                      <a:pt x="511" y="347"/>
                      <a:pt x="509" y="340"/>
                      <a:pt x="508" y="332"/>
                    </a:cubicBezTo>
                    <a:cubicBezTo>
                      <a:pt x="508" y="329"/>
                      <a:pt x="509" y="327"/>
                      <a:pt x="512" y="327"/>
                    </a:cubicBezTo>
                    <a:cubicBezTo>
                      <a:pt x="517" y="325"/>
                      <a:pt x="521" y="322"/>
                      <a:pt x="523" y="318"/>
                    </a:cubicBezTo>
                    <a:cubicBezTo>
                      <a:pt x="524" y="316"/>
                      <a:pt x="526" y="315"/>
                      <a:pt x="527" y="315"/>
                    </a:cubicBezTo>
                    <a:cubicBezTo>
                      <a:pt x="532" y="317"/>
                      <a:pt x="537" y="319"/>
                      <a:pt x="543" y="320"/>
                    </a:cubicBezTo>
                    <a:cubicBezTo>
                      <a:pt x="544" y="321"/>
                      <a:pt x="546" y="320"/>
                      <a:pt x="548" y="320"/>
                    </a:cubicBezTo>
                    <a:cubicBezTo>
                      <a:pt x="549" y="319"/>
                      <a:pt x="551" y="317"/>
                      <a:pt x="552" y="316"/>
                    </a:cubicBezTo>
                    <a:cubicBezTo>
                      <a:pt x="553" y="314"/>
                      <a:pt x="555" y="313"/>
                      <a:pt x="558" y="313"/>
                    </a:cubicBezTo>
                    <a:cubicBezTo>
                      <a:pt x="561" y="314"/>
                      <a:pt x="562" y="312"/>
                      <a:pt x="563" y="309"/>
                    </a:cubicBezTo>
                    <a:cubicBezTo>
                      <a:pt x="563" y="308"/>
                      <a:pt x="563" y="306"/>
                      <a:pt x="563" y="305"/>
                    </a:cubicBezTo>
                    <a:cubicBezTo>
                      <a:pt x="564" y="302"/>
                      <a:pt x="565" y="301"/>
                      <a:pt x="568" y="303"/>
                    </a:cubicBezTo>
                    <a:cubicBezTo>
                      <a:pt x="578" y="307"/>
                      <a:pt x="589" y="312"/>
                      <a:pt x="599" y="317"/>
                    </a:cubicBezTo>
                    <a:cubicBezTo>
                      <a:pt x="608" y="321"/>
                      <a:pt x="618" y="323"/>
                      <a:pt x="625" y="330"/>
                    </a:cubicBezTo>
                    <a:cubicBezTo>
                      <a:pt x="625" y="330"/>
                      <a:pt x="626" y="331"/>
                      <a:pt x="626" y="331"/>
                    </a:cubicBezTo>
                    <a:cubicBezTo>
                      <a:pt x="630" y="332"/>
                      <a:pt x="633" y="334"/>
                      <a:pt x="637" y="335"/>
                    </a:cubicBezTo>
                    <a:cubicBezTo>
                      <a:pt x="640" y="336"/>
                      <a:pt x="644" y="337"/>
                      <a:pt x="647" y="338"/>
                    </a:cubicBezTo>
                    <a:cubicBezTo>
                      <a:pt x="652" y="340"/>
                      <a:pt x="657" y="343"/>
                      <a:pt x="663" y="345"/>
                    </a:cubicBezTo>
                    <a:cubicBezTo>
                      <a:pt x="671" y="349"/>
                      <a:pt x="679" y="352"/>
                      <a:pt x="687" y="356"/>
                    </a:cubicBezTo>
                    <a:cubicBezTo>
                      <a:pt x="695" y="360"/>
                      <a:pt x="703" y="364"/>
                      <a:pt x="711" y="367"/>
                    </a:cubicBezTo>
                    <a:cubicBezTo>
                      <a:pt x="718" y="371"/>
                      <a:pt x="725" y="373"/>
                      <a:pt x="732" y="376"/>
                    </a:cubicBezTo>
                    <a:cubicBezTo>
                      <a:pt x="745" y="381"/>
                      <a:pt x="757" y="387"/>
                      <a:pt x="769" y="393"/>
                    </a:cubicBezTo>
                    <a:cubicBezTo>
                      <a:pt x="774" y="395"/>
                      <a:pt x="780" y="396"/>
                      <a:pt x="783" y="399"/>
                    </a:cubicBezTo>
                    <a:cubicBezTo>
                      <a:pt x="787" y="403"/>
                      <a:pt x="791" y="404"/>
                      <a:pt x="796" y="406"/>
                    </a:cubicBezTo>
                    <a:cubicBezTo>
                      <a:pt x="800" y="408"/>
                      <a:pt x="805" y="409"/>
                      <a:pt x="809" y="411"/>
                    </a:cubicBezTo>
                    <a:cubicBezTo>
                      <a:pt x="817" y="414"/>
                      <a:pt x="825" y="418"/>
                      <a:pt x="833" y="421"/>
                    </a:cubicBezTo>
                    <a:cubicBezTo>
                      <a:pt x="843" y="425"/>
                      <a:pt x="852" y="430"/>
                      <a:pt x="862" y="434"/>
                    </a:cubicBezTo>
                    <a:cubicBezTo>
                      <a:pt x="871" y="438"/>
                      <a:pt x="879" y="442"/>
                      <a:pt x="888" y="446"/>
                    </a:cubicBezTo>
                    <a:cubicBezTo>
                      <a:pt x="900" y="451"/>
                      <a:pt x="911" y="456"/>
                      <a:pt x="923" y="461"/>
                    </a:cubicBezTo>
                    <a:cubicBezTo>
                      <a:pt x="938" y="469"/>
                      <a:pt x="955" y="473"/>
                      <a:pt x="969" y="485"/>
                    </a:cubicBezTo>
                    <a:cubicBezTo>
                      <a:pt x="970" y="485"/>
                      <a:pt x="971" y="485"/>
                      <a:pt x="972" y="485"/>
                    </a:cubicBezTo>
                    <a:cubicBezTo>
                      <a:pt x="973" y="484"/>
                      <a:pt x="974" y="483"/>
                      <a:pt x="973" y="482"/>
                    </a:cubicBezTo>
                    <a:cubicBezTo>
                      <a:pt x="971" y="477"/>
                      <a:pt x="972" y="472"/>
                      <a:pt x="974" y="467"/>
                    </a:cubicBezTo>
                    <a:cubicBezTo>
                      <a:pt x="979" y="447"/>
                      <a:pt x="984" y="428"/>
                      <a:pt x="989" y="408"/>
                    </a:cubicBezTo>
                    <a:cubicBezTo>
                      <a:pt x="991" y="399"/>
                      <a:pt x="994" y="389"/>
                      <a:pt x="996" y="380"/>
                    </a:cubicBezTo>
                    <a:cubicBezTo>
                      <a:pt x="998" y="373"/>
                      <a:pt x="999" y="365"/>
                      <a:pt x="1004" y="359"/>
                    </a:cubicBezTo>
                    <a:cubicBezTo>
                      <a:pt x="1004" y="359"/>
                      <a:pt x="1004" y="357"/>
                      <a:pt x="1004" y="356"/>
                    </a:cubicBezTo>
                    <a:cubicBezTo>
                      <a:pt x="1003" y="355"/>
                      <a:pt x="1001" y="355"/>
                      <a:pt x="1000" y="355"/>
                    </a:cubicBezTo>
                    <a:cubicBezTo>
                      <a:pt x="997" y="354"/>
                      <a:pt x="994" y="355"/>
                      <a:pt x="992" y="354"/>
                    </a:cubicBezTo>
                    <a:cubicBezTo>
                      <a:pt x="975" y="347"/>
                      <a:pt x="958" y="340"/>
                      <a:pt x="941" y="333"/>
                    </a:cubicBezTo>
                    <a:cubicBezTo>
                      <a:pt x="916" y="323"/>
                      <a:pt x="891" y="312"/>
                      <a:pt x="866" y="302"/>
                    </a:cubicBezTo>
                    <a:cubicBezTo>
                      <a:pt x="862" y="300"/>
                      <a:pt x="857" y="298"/>
                      <a:pt x="854" y="293"/>
                    </a:cubicBezTo>
                    <a:cubicBezTo>
                      <a:pt x="854" y="292"/>
                      <a:pt x="852" y="292"/>
                      <a:pt x="850" y="292"/>
                    </a:cubicBezTo>
                    <a:cubicBezTo>
                      <a:pt x="847" y="291"/>
                      <a:pt x="843" y="292"/>
                      <a:pt x="840" y="290"/>
                    </a:cubicBezTo>
                    <a:cubicBezTo>
                      <a:pt x="817" y="281"/>
                      <a:pt x="795" y="272"/>
                      <a:pt x="772" y="263"/>
                    </a:cubicBezTo>
                    <a:cubicBezTo>
                      <a:pt x="756" y="256"/>
                      <a:pt x="739" y="249"/>
                      <a:pt x="722" y="242"/>
                    </a:cubicBezTo>
                    <a:cubicBezTo>
                      <a:pt x="718" y="240"/>
                      <a:pt x="713" y="238"/>
                      <a:pt x="711" y="234"/>
                    </a:cubicBezTo>
                    <a:cubicBezTo>
                      <a:pt x="710" y="233"/>
                      <a:pt x="709" y="232"/>
                      <a:pt x="708" y="232"/>
                    </a:cubicBezTo>
                    <a:cubicBezTo>
                      <a:pt x="702" y="234"/>
                      <a:pt x="697" y="231"/>
                      <a:pt x="691" y="229"/>
                    </a:cubicBezTo>
                    <a:cubicBezTo>
                      <a:pt x="674" y="222"/>
                      <a:pt x="657" y="214"/>
                      <a:pt x="640" y="207"/>
                    </a:cubicBezTo>
                    <a:cubicBezTo>
                      <a:pt x="622" y="199"/>
                      <a:pt x="604" y="192"/>
                      <a:pt x="586" y="185"/>
                    </a:cubicBezTo>
                    <a:cubicBezTo>
                      <a:pt x="582" y="183"/>
                      <a:pt x="578" y="182"/>
                      <a:pt x="575" y="178"/>
                    </a:cubicBezTo>
                    <a:cubicBezTo>
                      <a:pt x="574" y="175"/>
                      <a:pt x="572" y="176"/>
                      <a:pt x="570" y="178"/>
                    </a:cubicBezTo>
                    <a:cubicBezTo>
                      <a:pt x="568" y="180"/>
                      <a:pt x="566" y="182"/>
                      <a:pt x="563" y="184"/>
                    </a:cubicBezTo>
                    <a:cubicBezTo>
                      <a:pt x="557" y="189"/>
                      <a:pt x="551" y="194"/>
                      <a:pt x="545" y="200"/>
                    </a:cubicBezTo>
                    <a:cubicBezTo>
                      <a:pt x="544" y="200"/>
                      <a:pt x="542" y="201"/>
                      <a:pt x="541" y="201"/>
                    </a:cubicBezTo>
                    <a:cubicBezTo>
                      <a:pt x="536" y="199"/>
                      <a:pt x="532" y="197"/>
                      <a:pt x="528" y="196"/>
                    </a:cubicBezTo>
                    <a:cubicBezTo>
                      <a:pt x="524" y="194"/>
                      <a:pt x="526" y="191"/>
                      <a:pt x="527" y="188"/>
                    </a:cubicBezTo>
                    <a:cubicBezTo>
                      <a:pt x="527" y="186"/>
                      <a:pt x="528" y="187"/>
                      <a:pt x="530" y="186"/>
                    </a:cubicBezTo>
                    <a:cubicBezTo>
                      <a:pt x="533" y="186"/>
                      <a:pt x="535" y="186"/>
                      <a:pt x="537" y="185"/>
                    </a:cubicBezTo>
                    <a:cubicBezTo>
                      <a:pt x="538" y="185"/>
                      <a:pt x="539" y="184"/>
                      <a:pt x="541" y="184"/>
                    </a:cubicBezTo>
                    <a:cubicBezTo>
                      <a:pt x="546" y="182"/>
                      <a:pt x="547" y="179"/>
                      <a:pt x="545" y="174"/>
                    </a:cubicBezTo>
                    <a:cubicBezTo>
                      <a:pt x="544" y="170"/>
                      <a:pt x="541" y="168"/>
                      <a:pt x="537" y="170"/>
                    </a:cubicBezTo>
                    <a:cubicBezTo>
                      <a:pt x="532" y="172"/>
                      <a:pt x="528" y="171"/>
                      <a:pt x="525" y="169"/>
                    </a:cubicBezTo>
                    <a:cubicBezTo>
                      <a:pt x="523" y="168"/>
                      <a:pt x="522" y="167"/>
                      <a:pt x="521" y="167"/>
                    </a:cubicBezTo>
                    <a:cubicBezTo>
                      <a:pt x="518" y="167"/>
                      <a:pt x="518" y="166"/>
                      <a:pt x="518" y="164"/>
                    </a:cubicBezTo>
                    <a:cubicBezTo>
                      <a:pt x="519" y="161"/>
                      <a:pt x="518" y="160"/>
                      <a:pt x="515" y="159"/>
                    </a:cubicBezTo>
                    <a:cubicBezTo>
                      <a:pt x="512" y="158"/>
                      <a:pt x="509" y="157"/>
                      <a:pt x="507" y="160"/>
                    </a:cubicBezTo>
                    <a:cubicBezTo>
                      <a:pt x="506" y="164"/>
                      <a:pt x="503" y="167"/>
                      <a:pt x="506" y="171"/>
                    </a:cubicBezTo>
                    <a:cubicBezTo>
                      <a:pt x="507" y="171"/>
                      <a:pt x="507" y="172"/>
                      <a:pt x="507" y="174"/>
                    </a:cubicBezTo>
                    <a:cubicBezTo>
                      <a:pt x="501" y="172"/>
                      <a:pt x="496" y="171"/>
                      <a:pt x="490" y="170"/>
                    </a:cubicBezTo>
                    <a:cubicBezTo>
                      <a:pt x="490" y="170"/>
                      <a:pt x="489" y="168"/>
                      <a:pt x="489" y="168"/>
                    </a:cubicBezTo>
                    <a:cubicBezTo>
                      <a:pt x="488" y="164"/>
                      <a:pt x="488" y="161"/>
                      <a:pt x="487" y="158"/>
                    </a:cubicBezTo>
                    <a:cubicBezTo>
                      <a:pt x="486" y="153"/>
                      <a:pt x="484" y="148"/>
                      <a:pt x="483" y="143"/>
                    </a:cubicBezTo>
                    <a:cubicBezTo>
                      <a:pt x="483" y="138"/>
                      <a:pt x="482" y="138"/>
                      <a:pt x="478" y="138"/>
                    </a:cubicBezTo>
                    <a:cubicBezTo>
                      <a:pt x="475" y="138"/>
                      <a:pt x="472" y="137"/>
                      <a:pt x="469" y="136"/>
                    </a:cubicBezTo>
                    <a:cubicBezTo>
                      <a:pt x="456" y="131"/>
                      <a:pt x="443" y="126"/>
                      <a:pt x="430" y="120"/>
                    </a:cubicBezTo>
                    <a:cubicBezTo>
                      <a:pt x="411" y="112"/>
                      <a:pt x="391" y="104"/>
                      <a:pt x="371" y="96"/>
                    </a:cubicBezTo>
                    <a:cubicBezTo>
                      <a:pt x="367" y="94"/>
                      <a:pt x="363" y="92"/>
                      <a:pt x="360" y="88"/>
                    </a:cubicBezTo>
                    <a:cubicBezTo>
                      <a:pt x="360" y="87"/>
                      <a:pt x="358" y="87"/>
                      <a:pt x="357" y="87"/>
                    </a:cubicBezTo>
                    <a:cubicBezTo>
                      <a:pt x="352" y="88"/>
                      <a:pt x="348" y="86"/>
                      <a:pt x="343" y="84"/>
                    </a:cubicBezTo>
                    <a:cubicBezTo>
                      <a:pt x="330" y="78"/>
                      <a:pt x="316" y="73"/>
                      <a:pt x="303" y="67"/>
                    </a:cubicBezTo>
                    <a:cubicBezTo>
                      <a:pt x="289" y="61"/>
                      <a:pt x="276" y="56"/>
                      <a:pt x="262" y="50"/>
                    </a:cubicBezTo>
                    <a:cubicBezTo>
                      <a:pt x="257" y="48"/>
                      <a:pt x="251" y="46"/>
                      <a:pt x="247" y="41"/>
                    </a:cubicBezTo>
                    <a:cubicBezTo>
                      <a:pt x="247" y="40"/>
                      <a:pt x="246" y="40"/>
                      <a:pt x="245" y="40"/>
                    </a:cubicBezTo>
                    <a:cubicBezTo>
                      <a:pt x="237" y="41"/>
                      <a:pt x="230" y="37"/>
                      <a:pt x="223" y="34"/>
                    </a:cubicBezTo>
                    <a:cubicBezTo>
                      <a:pt x="212" y="30"/>
                      <a:pt x="202" y="25"/>
                      <a:pt x="191" y="20"/>
                    </a:cubicBezTo>
                    <a:cubicBezTo>
                      <a:pt x="175" y="14"/>
                      <a:pt x="160" y="8"/>
                      <a:pt x="145" y="1"/>
                    </a:cubicBezTo>
                    <a:cubicBezTo>
                      <a:pt x="141" y="0"/>
                      <a:pt x="139" y="0"/>
                      <a:pt x="136" y="1"/>
                    </a:cubicBezTo>
                    <a:cubicBezTo>
                      <a:pt x="132" y="3"/>
                      <a:pt x="129" y="4"/>
                      <a:pt x="125" y="6"/>
                    </a:cubicBezTo>
                    <a:cubicBezTo>
                      <a:pt x="115" y="9"/>
                      <a:pt x="104" y="13"/>
                      <a:pt x="94" y="16"/>
                    </a:cubicBezTo>
                    <a:cubicBezTo>
                      <a:pt x="83" y="20"/>
                      <a:pt x="71" y="24"/>
                      <a:pt x="59" y="28"/>
                    </a:cubicBezTo>
                    <a:cubicBezTo>
                      <a:pt x="47" y="32"/>
                      <a:pt x="35" y="37"/>
                      <a:pt x="23" y="41"/>
                    </a:cubicBezTo>
                    <a:cubicBezTo>
                      <a:pt x="18" y="42"/>
                      <a:pt x="14" y="44"/>
                      <a:pt x="10" y="45"/>
                    </a:cubicBezTo>
                    <a:cubicBezTo>
                      <a:pt x="8" y="45"/>
                      <a:pt x="7" y="44"/>
                      <a:pt x="5" y="44"/>
                    </a:cubicBezTo>
                    <a:cubicBezTo>
                      <a:pt x="4" y="44"/>
                      <a:pt x="3" y="43"/>
                      <a:pt x="2" y="44"/>
                    </a:cubicBezTo>
                    <a:cubicBezTo>
                      <a:pt x="1" y="45"/>
                      <a:pt x="0" y="47"/>
                      <a:pt x="0" y="48"/>
                    </a:cubicBezTo>
                    <a:cubicBezTo>
                      <a:pt x="1" y="49"/>
                      <a:pt x="3" y="51"/>
                      <a:pt x="5" y="52"/>
                    </a:cubicBezTo>
                    <a:close/>
                  </a:path>
                </a:pathLst>
              </a:custGeom>
              <a:solidFill>
                <a:srgbClr val="80D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</p:grpSp>
        <p:sp>
          <p:nvSpPr>
            <p:cNvPr id="117" name="Rectangle 115"/>
            <p:cNvSpPr>
              <a:spLocks noChangeArrowheads="1"/>
            </p:cNvSpPr>
            <p:nvPr/>
          </p:nvSpPr>
          <p:spPr bwMode="auto">
            <a:xfrm>
              <a:off x="3716977" y="410578"/>
              <a:ext cx="5284519" cy="10800"/>
            </a:xfrm>
            <a:prstGeom prst="rect">
              <a:avLst/>
            </a:prstGeom>
            <a:solidFill>
              <a:srgbClr val="97BBCD"/>
            </a:solidFill>
            <a:ln>
              <a:noFill/>
            </a:ln>
          </p:spPr>
          <p:txBody>
            <a:bodyPr vert="horz" wrap="square" lIns="104255" tIns="52128" rIns="104255" bIns="52128" numCol="1" anchor="t" anchorCtr="0" compatLnSpc="1">
              <a:prstTxWarp prst="textNoShape">
                <a:avLst/>
              </a:prstTxWarp>
            </a:bodyPr>
            <a:lstStyle/>
            <a:p>
              <a:endParaRPr lang="ru-RU" sz="2394"/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819150" y="22298"/>
            <a:ext cx="876589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Земельный </a:t>
            </a:r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надзор (ВО)</a:t>
            </a:r>
            <a:endParaRPr lang="ru-RU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" name="Скругленный прямоугольник 16"/>
          <p:cNvSpPr/>
          <p:nvPr/>
        </p:nvSpPr>
        <p:spPr>
          <a:xfrm>
            <a:off x="4536481" y="2327528"/>
            <a:ext cx="4472433" cy="919401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A2D0B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numCol="1" rtlCol="0" anchor="ctr">
            <a:spAutoFit/>
          </a:bodyPr>
          <a:lstStyle/>
          <a:p>
            <a:pPr algn="just"/>
            <a:r>
              <a:rPr lang="ru-RU" sz="1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типовые нарушения:</a:t>
            </a:r>
          </a:p>
          <a:p>
            <a:pPr algn="just"/>
            <a:r>
              <a:rPr lang="ru-RU" sz="1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12 % - порча земель;</a:t>
            </a:r>
          </a:p>
          <a:p>
            <a:pPr algn="just"/>
            <a:r>
              <a:rPr lang="ru-RU" sz="1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22 % - невыполнение обязанностей по рекультивации земель.</a:t>
            </a:r>
          </a:p>
        </p:txBody>
      </p:sp>
      <p:sp>
        <p:nvSpPr>
          <p:cNvPr id="22" name="Параллелограмм 21"/>
          <p:cNvSpPr/>
          <p:nvPr/>
        </p:nvSpPr>
        <p:spPr>
          <a:xfrm>
            <a:off x="8641671" y="38712"/>
            <a:ext cx="502329" cy="206090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8902" tIns="59452" rIns="118902" bIns="59452" rtlCol="0" anchor="ctr"/>
          <a:lstStyle/>
          <a:p>
            <a:pPr algn="ctr"/>
            <a:r>
              <a:rPr lang="ru-RU" sz="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16</a:t>
            </a:r>
            <a:endParaRPr lang="ru-RU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" name="Скругленный прямоугольник 17"/>
          <p:cNvSpPr/>
          <p:nvPr/>
        </p:nvSpPr>
        <p:spPr>
          <a:xfrm>
            <a:off x="4526589" y="3488412"/>
            <a:ext cx="4483404" cy="919401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A2D0B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numCol="1" rtlCol="0" anchor="ctr">
            <a:spAutoFit/>
          </a:bodyPr>
          <a:lstStyle/>
          <a:p>
            <a:pPr algn="just"/>
            <a:r>
              <a:rPr lang="ru-RU" sz="1200" i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В 2020 году рассчитано ущербов о возмещении вреда, причиненного почвам</a:t>
            </a:r>
            <a:r>
              <a:rPr lang="ru-RU" sz="12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: </a:t>
            </a:r>
            <a:r>
              <a:rPr lang="ru-RU" sz="1200" i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8 ущербов на сумму </a:t>
            </a:r>
            <a:r>
              <a:rPr lang="ru-RU" sz="1200" b="1" i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382 207 500 руб. </a:t>
            </a:r>
            <a:r>
              <a:rPr lang="ru-RU" sz="1200" i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Взыскано:4 ед. полностью на </a:t>
            </a:r>
            <a:r>
              <a:rPr lang="ru-RU" sz="1200" i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сумму – 803 070 р. </a:t>
            </a:r>
            <a:r>
              <a:rPr lang="ru-RU" sz="1200" i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и </a:t>
            </a:r>
            <a:r>
              <a:rPr lang="ru-RU" sz="1200" i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по одному частично  на общую сумму – 40 000 р. </a:t>
            </a:r>
          </a:p>
        </p:txBody>
      </p:sp>
      <p:sp>
        <p:nvSpPr>
          <p:cNvPr id="19" name="Скругленный прямоугольник 18"/>
          <p:cNvSpPr/>
          <p:nvPr/>
        </p:nvSpPr>
        <p:spPr>
          <a:xfrm>
            <a:off x="4530996" y="589604"/>
            <a:ext cx="4483404" cy="1532334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A2D0B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numCol="1" rtlCol="0" anchor="ctr">
            <a:spAutoFit/>
          </a:bodyPr>
          <a:lstStyle/>
          <a:p>
            <a:pPr algn="just"/>
            <a:r>
              <a:rPr lang="ru-RU" sz="1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 2020 год  вынесено </a:t>
            </a:r>
            <a:r>
              <a:rPr lang="ru-RU" sz="12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31 предостережение </a:t>
            </a:r>
            <a:r>
              <a:rPr lang="ru-RU" sz="1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области землепользования и профилактики правонарушений в этой сфере. Предостережения выданы таким организациям, как ООО "ЗЕМЛЯНИКА", СПК "Престиж", ОАО "ЧЕРВЛЕНОЕ", ЗАО "Птицефабрика "Волжская", ООО "Нива" и др. Исполнено 3 предостережения, остальные предостережения находится на контроле Управления.</a:t>
            </a:r>
            <a:endParaRPr lang="ru-RU" sz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0" name="Группа 19"/>
          <p:cNvGrpSpPr/>
          <p:nvPr/>
        </p:nvGrpSpPr>
        <p:grpSpPr>
          <a:xfrm>
            <a:off x="0" y="0"/>
            <a:ext cx="564848" cy="700088"/>
            <a:chOff x="1546225" y="-3938587"/>
            <a:chExt cx="2335213" cy="2898774"/>
          </a:xfrm>
        </p:grpSpPr>
        <p:grpSp>
          <p:nvGrpSpPr>
            <p:cNvPr id="21" name="Группа 20"/>
            <p:cNvGrpSpPr/>
            <p:nvPr/>
          </p:nvGrpSpPr>
          <p:grpSpPr>
            <a:xfrm>
              <a:off x="1922463" y="-3897313"/>
              <a:ext cx="1582738" cy="2266950"/>
              <a:chOff x="1922463" y="-3897313"/>
              <a:chExt cx="1582738" cy="2266950"/>
            </a:xfrm>
          </p:grpSpPr>
          <p:sp>
            <p:nvSpPr>
              <p:cNvPr id="27" name="Freeform 173"/>
              <p:cNvSpPr>
                <a:spLocks noEditPoints="1"/>
              </p:cNvSpPr>
              <p:nvPr/>
            </p:nvSpPr>
            <p:spPr bwMode="auto">
              <a:xfrm>
                <a:off x="2427288" y="-2719388"/>
                <a:ext cx="576263" cy="801687"/>
              </a:xfrm>
              <a:custGeom>
                <a:avLst/>
                <a:gdLst>
                  <a:gd name="T0" fmla="*/ 113 w 153"/>
                  <a:gd name="T1" fmla="*/ 20 h 213"/>
                  <a:gd name="T2" fmla="*/ 108 w 153"/>
                  <a:gd name="T3" fmla="*/ 8 h 213"/>
                  <a:gd name="T4" fmla="*/ 96 w 153"/>
                  <a:gd name="T5" fmla="*/ 16 h 213"/>
                  <a:gd name="T6" fmla="*/ 84 w 153"/>
                  <a:gd name="T7" fmla="*/ 5 h 213"/>
                  <a:gd name="T8" fmla="*/ 77 w 153"/>
                  <a:gd name="T9" fmla="*/ 12 h 213"/>
                  <a:gd name="T10" fmla="*/ 75 w 153"/>
                  <a:gd name="T11" fmla="*/ 13 h 213"/>
                  <a:gd name="T12" fmla="*/ 59 w 153"/>
                  <a:gd name="T13" fmla="*/ 0 h 213"/>
                  <a:gd name="T14" fmla="*/ 48 w 153"/>
                  <a:gd name="T15" fmla="*/ 2 h 213"/>
                  <a:gd name="T16" fmla="*/ 42 w 153"/>
                  <a:gd name="T17" fmla="*/ 16 h 213"/>
                  <a:gd name="T18" fmla="*/ 7 w 153"/>
                  <a:gd name="T19" fmla="*/ 22 h 213"/>
                  <a:gd name="T20" fmla="*/ 0 w 153"/>
                  <a:gd name="T21" fmla="*/ 104 h 213"/>
                  <a:gd name="T22" fmla="*/ 1 w 153"/>
                  <a:gd name="T23" fmla="*/ 186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200 h 213"/>
                  <a:gd name="T30" fmla="*/ 153 w 153"/>
                  <a:gd name="T31" fmla="*/ 176 h 213"/>
                  <a:gd name="T32" fmla="*/ 145 w 153"/>
                  <a:gd name="T33" fmla="*/ 22 h 213"/>
                  <a:gd name="T34" fmla="*/ 92 w 153"/>
                  <a:gd name="T35" fmla="*/ 17 h 213"/>
                  <a:gd name="T36" fmla="*/ 73 w 153"/>
                  <a:gd name="T37" fmla="*/ 14 h 213"/>
                  <a:gd name="T38" fmla="*/ 73 w 153"/>
                  <a:gd name="T39" fmla="*/ 14 h 213"/>
                  <a:gd name="T40" fmla="*/ 47 w 153"/>
                  <a:gd name="T41" fmla="*/ 19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20 h 213"/>
                  <a:gd name="T48" fmla="*/ 46 w 153"/>
                  <a:gd name="T49" fmla="*/ 19 h 213"/>
                  <a:gd name="T50" fmla="*/ 46 w 153"/>
                  <a:gd name="T51" fmla="*/ 19 h 213"/>
                  <a:gd name="T52" fmla="*/ 147 w 153"/>
                  <a:gd name="T53" fmla="*/ 184 h 213"/>
                  <a:gd name="T54" fmla="*/ 110 w 153"/>
                  <a:gd name="T55" fmla="*/ 195 h 213"/>
                  <a:gd name="T56" fmla="*/ 75 w 153"/>
                  <a:gd name="T57" fmla="*/ 207 h 213"/>
                  <a:gd name="T58" fmla="*/ 21 w 153"/>
                  <a:gd name="T59" fmla="*/ 195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5" y="22"/>
                    </a:moveTo>
                    <a:cubicBezTo>
                      <a:pt x="132" y="21"/>
                      <a:pt x="121" y="20"/>
                      <a:pt x="113" y="20"/>
                    </a:cubicBezTo>
                    <a:cubicBezTo>
                      <a:pt x="112" y="17"/>
                      <a:pt x="111" y="14"/>
                      <a:pt x="110" y="12"/>
                    </a:cubicBezTo>
                    <a:cubicBezTo>
                      <a:pt x="109" y="11"/>
                      <a:pt x="108" y="10"/>
                      <a:pt x="108" y="8"/>
                    </a:cubicBezTo>
                    <a:cubicBezTo>
                      <a:pt x="107" y="7"/>
                      <a:pt x="106" y="5"/>
                      <a:pt x="105" y="2"/>
                    </a:cubicBezTo>
                    <a:cubicBezTo>
                      <a:pt x="102" y="7"/>
                      <a:pt x="99" y="11"/>
                      <a:pt x="96" y="16"/>
                    </a:cubicBezTo>
                    <a:cubicBezTo>
                      <a:pt x="95" y="10"/>
                      <a:pt x="95" y="5"/>
                      <a:pt x="94" y="0"/>
                    </a:cubicBezTo>
                    <a:cubicBezTo>
                      <a:pt x="90" y="2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6" y="12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6"/>
                    </a:cubicBezTo>
                    <a:cubicBezTo>
                      <a:pt x="54" y="11"/>
                      <a:pt x="51" y="7"/>
                      <a:pt x="48" y="2"/>
                    </a:cubicBezTo>
                    <a:cubicBezTo>
                      <a:pt x="48" y="3"/>
                      <a:pt x="47" y="4"/>
                      <a:pt x="47" y="4"/>
                    </a:cubicBezTo>
                    <a:cubicBezTo>
                      <a:pt x="45" y="8"/>
                      <a:pt x="43" y="12"/>
                      <a:pt x="42" y="16"/>
                    </a:cubicBezTo>
                    <a:cubicBezTo>
                      <a:pt x="41" y="17"/>
                      <a:pt x="41" y="18"/>
                      <a:pt x="41" y="20"/>
                    </a:cubicBezTo>
                    <a:cubicBezTo>
                      <a:pt x="32" y="20"/>
                      <a:pt x="21" y="21"/>
                      <a:pt x="7" y="22"/>
                    </a:cubicBezTo>
                    <a:cubicBezTo>
                      <a:pt x="1" y="22"/>
                      <a:pt x="0" y="23"/>
                      <a:pt x="0" y="30"/>
                    </a:cubicBezTo>
                    <a:cubicBezTo>
                      <a:pt x="0" y="54"/>
                      <a:pt x="0" y="79"/>
                      <a:pt x="0" y="104"/>
                    </a:cubicBezTo>
                    <a:cubicBezTo>
                      <a:pt x="0" y="127"/>
                      <a:pt x="0" y="151"/>
                      <a:pt x="0" y="175"/>
                    </a:cubicBezTo>
                    <a:cubicBezTo>
                      <a:pt x="0" y="179"/>
                      <a:pt x="0" y="182"/>
                      <a:pt x="1" y="186"/>
                    </a:cubicBezTo>
                    <a:cubicBezTo>
                      <a:pt x="2" y="195"/>
                      <a:pt x="7" y="200"/>
                      <a:pt x="17" y="200"/>
                    </a:cubicBezTo>
                    <a:cubicBezTo>
                      <a:pt x="25" y="200"/>
                      <a:pt x="34" y="200"/>
                      <a:pt x="43" y="200"/>
                    </a:cubicBezTo>
                    <a:cubicBezTo>
                      <a:pt x="54" y="200"/>
                      <a:pt x="66" y="203"/>
                      <a:pt x="75" y="212"/>
                    </a:cubicBezTo>
                    <a:cubicBezTo>
                      <a:pt x="75" y="213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200"/>
                    </a:cubicBezTo>
                    <a:cubicBezTo>
                      <a:pt x="121" y="200"/>
                      <a:pt x="129" y="200"/>
                      <a:pt x="138" y="200"/>
                    </a:cubicBezTo>
                    <a:cubicBezTo>
                      <a:pt x="144" y="200"/>
                      <a:pt x="150" y="195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2"/>
                      <a:pt x="145" y="22"/>
                    </a:cubicBezTo>
                    <a:close/>
                    <a:moveTo>
                      <a:pt x="113" y="20"/>
                    </a:moveTo>
                    <a:cubicBezTo>
                      <a:pt x="104" y="19"/>
                      <a:pt x="97" y="18"/>
                      <a:pt x="92" y="17"/>
                    </a:cubicBezTo>
                    <a:cubicBezTo>
                      <a:pt x="97" y="18"/>
                      <a:pt x="104" y="19"/>
                      <a:pt x="113" y="20"/>
                    </a:cubicBezTo>
                    <a:close/>
                    <a:moveTo>
                      <a:pt x="73" y="14"/>
                    </a:moveTo>
                    <a:cubicBezTo>
                      <a:pt x="73" y="14"/>
                      <a:pt x="72" y="14"/>
                      <a:pt x="72" y="14"/>
                    </a:cubicBezTo>
                    <a:cubicBezTo>
                      <a:pt x="72" y="14"/>
                      <a:pt x="73" y="14"/>
                      <a:pt x="73" y="14"/>
                    </a:cubicBezTo>
                    <a:close/>
                    <a:moveTo>
                      <a:pt x="49" y="19"/>
                    </a:moveTo>
                    <a:cubicBezTo>
                      <a:pt x="48" y="19"/>
                      <a:pt x="48" y="19"/>
                      <a:pt x="47" y="19"/>
                    </a:cubicBezTo>
                    <a:cubicBezTo>
                      <a:pt x="48" y="19"/>
                      <a:pt x="48" y="19"/>
                      <a:pt x="49" y="19"/>
                    </a:cubicBezTo>
                    <a:close/>
                    <a:moveTo>
                      <a:pt x="52" y="18"/>
                    </a:moveTo>
                    <a:cubicBezTo>
                      <a:pt x="51" y="18"/>
                      <a:pt x="50" y="18"/>
                      <a:pt x="50" y="18"/>
                    </a:cubicBezTo>
                    <a:cubicBezTo>
                      <a:pt x="50" y="18"/>
                      <a:pt x="51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20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6" y="19"/>
                    </a:moveTo>
                    <a:cubicBezTo>
                      <a:pt x="46" y="19"/>
                      <a:pt x="45" y="19"/>
                      <a:pt x="44" y="19"/>
                    </a:cubicBezTo>
                    <a:cubicBezTo>
                      <a:pt x="45" y="19"/>
                      <a:pt x="46" y="19"/>
                      <a:pt x="46" y="19"/>
                    </a:cubicBezTo>
                    <a:close/>
                    <a:moveTo>
                      <a:pt x="148" y="173"/>
                    </a:moveTo>
                    <a:cubicBezTo>
                      <a:pt x="148" y="176"/>
                      <a:pt x="147" y="180"/>
                      <a:pt x="147" y="184"/>
                    </a:cubicBezTo>
                    <a:cubicBezTo>
                      <a:pt x="145" y="190"/>
                      <a:pt x="140" y="195"/>
                      <a:pt x="134" y="195"/>
                    </a:cubicBezTo>
                    <a:cubicBezTo>
                      <a:pt x="126" y="195"/>
                      <a:pt x="118" y="195"/>
                      <a:pt x="110" y="195"/>
                    </a:cubicBezTo>
                    <a:cubicBezTo>
                      <a:pt x="98" y="195"/>
                      <a:pt x="87" y="197"/>
                      <a:pt x="78" y="207"/>
                    </a:cubicBezTo>
                    <a:cubicBezTo>
                      <a:pt x="77" y="207"/>
                      <a:pt x="75" y="207"/>
                      <a:pt x="75" y="207"/>
                    </a:cubicBezTo>
                    <a:cubicBezTo>
                      <a:pt x="67" y="198"/>
                      <a:pt x="56" y="195"/>
                      <a:pt x="45" y="195"/>
                    </a:cubicBezTo>
                    <a:cubicBezTo>
                      <a:pt x="37" y="195"/>
                      <a:pt x="29" y="195"/>
                      <a:pt x="21" y="195"/>
                    </a:cubicBezTo>
                    <a:cubicBezTo>
                      <a:pt x="12" y="195"/>
                      <a:pt x="7" y="191"/>
                      <a:pt x="6" y="182"/>
                    </a:cubicBezTo>
                    <a:cubicBezTo>
                      <a:pt x="5" y="178"/>
                      <a:pt x="5" y="175"/>
                      <a:pt x="5" y="171"/>
                    </a:cubicBezTo>
                    <a:cubicBezTo>
                      <a:pt x="5" y="149"/>
                      <a:pt x="5" y="127"/>
                      <a:pt x="5" y="104"/>
                    </a:cubicBezTo>
                    <a:cubicBezTo>
                      <a:pt x="5" y="81"/>
                      <a:pt x="5" y="58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" name="Freeform 174"/>
              <p:cNvSpPr>
                <a:spLocks/>
              </p:cNvSpPr>
              <p:nvPr/>
            </p:nvSpPr>
            <p:spPr bwMode="auto">
              <a:xfrm>
                <a:off x="2430463" y="-1928813"/>
                <a:ext cx="573088" cy="298450"/>
              </a:xfrm>
              <a:custGeom>
                <a:avLst/>
                <a:gdLst>
                  <a:gd name="T0" fmla="*/ 135 w 152"/>
                  <a:gd name="T1" fmla="*/ 19 h 79"/>
                  <a:gd name="T2" fmla="*/ 138 w 152"/>
                  <a:gd name="T3" fmla="*/ 7 h 79"/>
                  <a:gd name="T4" fmla="*/ 108 w 152"/>
                  <a:gd name="T5" fmla="*/ 1 h 79"/>
                  <a:gd name="T6" fmla="*/ 103 w 152"/>
                  <a:gd name="T7" fmla="*/ 3 h 79"/>
                  <a:gd name="T8" fmla="*/ 126 w 152"/>
                  <a:gd name="T9" fmla="*/ 17 h 79"/>
                  <a:gd name="T10" fmla="*/ 126 w 152"/>
                  <a:gd name="T11" fmla="*/ 25 h 79"/>
                  <a:gd name="T12" fmla="*/ 104 w 152"/>
                  <a:gd name="T13" fmla="*/ 7 h 79"/>
                  <a:gd name="T14" fmla="*/ 99 w 152"/>
                  <a:gd name="T15" fmla="*/ 9 h 79"/>
                  <a:gd name="T16" fmla="*/ 92 w 152"/>
                  <a:gd name="T17" fmla="*/ 9 h 79"/>
                  <a:gd name="T18" fmla="*/ 105 w 152"/>
                  <a:gd name="T19" fmla="*/ 26 h 79"/>
                  <a:gd name="T20" fmla="*/ 106 w 152"/>
                  <a:gd name="T21" fmla="*/ 45 h 79"/>
                  <a:gd name="T22" fmla="*/ 84 w 152"/>
                  <a:gd name="T23" fmla="*/ 15 h 79"/>
                  <a:gd name="T24" fmla="*/ 78 w 152"/>
                  <a:gd name="T25" fmla="*/ 22 h 79"/>
                  <a:gd name="T26" fmla="*/ 77 w 152"/>
                  <a:gd name="T27" fmla="*/ 56 h 79"/>
                  <a:gd name="T28" fmla="*/ 73 w 152"/>
                  <a:gd name="T29" fmla="*/ 51 h 79"/>
                  <a:gd name="T30" fmla="*/ 74 w 152"/>
                  <a:gd name="T31" fmla="*/ 13 h 79"/>
                  <a:gd name="T32" fmla="*/ 46 w 152"/>
                  <a:gd name="T33" fmla="*/ 46 h 79"/>
                  <a:gd name="T34" fmla="*/ 43 w 152"/>
                  <a:gd name="T35" fmla="*/ 35 h 79"/>
                  <a:gd name="T36" fmla="*/ 61 w 152"/>
                  <a:gd name="T37" fmla="*/ 9 h 79"/>
                  <a:gd name="T38" fmla="*/ 53 w 152"/>
                  <a:gd name="T39" fmla="*/ 6 h 79"/>
                  <a:gd name="T40" fmla="*/ 28 w 152"/>
                  <a:gd name="T41" fmla="*/ 23 h 79"/>
                  <a:gd name="T42" fmla="*/ 24 w 152"/>
                  <a:gd name="T43" fmla="*/ 22 h 79"/>
                  <a:gd name="T44" fmla="*/ 49 w 152"/>
                  <a:gd name="T45" fmla="*/ 3 h 79"/>
                  <a:gd name="T46" fmla="*/ 45 w 152"/>
                  <a:gd name="T47" fmla="*/ 1 h 79"/>
                  <a:gd name="T48" fmla="*/ 13 w 152"/>
                  <a:gd name="T49" fmla="*/ 7 h 79"/>
                  <a:gd name="T50" fmla="*/ 19 w 152"/>
                  <a:gd name="T51" fmla="*/ 16 h 79"/>
                  <a:gd name="T52" fmla="*/ 17 w 152"/>
                  <a:gd name="T53" fmla="*/ 18 h 79"/>
                  <a:gd name="T54" fmla="*/ 2 w 152"/>
                  <a:gd name="T55" fmla="*/ 40 h 79"/>
                  <a:gd name="T56" fmla="*/ 26 w 152"/>
                  <a:gd name="T57" fmla="*/ 57 h 79"/>
                  <a:gd name="T58" fmla="*/ 47 w 152"/>
                  <a:gd name="T59" fmla="*/ 15 h 79"/>
                  <a:gd name="T60" fmla="*/ 45 w 152"/>
                  <a:gd name="T61" fmla="*/ 68 h 79"/>
                  <a:gd name="T62" fmla="*/ 66 w 152"/>
                  <a:gd name="T63" fmla="*/ 19 h 79"/>
                  <a:gd name="T64" fmla="*/ 63 w 152"/>
                  <a:gd name="T65" fmla="*/ 34 h 79"/>
                  <a:gd name="T66" fmla="*/ 68 w 152"/>
                  <a:gd name="T67" fmla="*/ 73 h 79"/>
                  <a:gd name="T68" fmla="*/ 76 w 152"/>
                  <a:gd name="T69" fmla="*/ 79 h 79"/>
                  <a:gd name="T70" fmla="*/ 90 w 152"/>
                  <a:gd name="T71" fmla="*/ 57 h 79"/>
                  <a:gd name="T72" fmla="*/ 86 w 152"/>
                  <a:gd name="T73" fmla="*/ 21 h 79"/>
                  <a:gd name="T74" fmla="*/ 97 w 152"/>
                  <a:gd name="T75" fmla="*/ 43 h 79"/>
                  <a:gd name="T76" fmla="*/ 110 w 152"/>
                  <a:gd name="T77" fmla="*/ 66 h 79"/>
                  <a:gd name="T78" fmla="*/ 105 w 152"/>
                  <a:gd name="T79" fmla="*/ 15 h 79"/>
                  <a:gd name="T80" fmla="*/ 104 w 152"/>
                  <a:gd name="T81" fmla="*/ 13 h 79"/>
                  <a:gd name="T82" fmla="*/ 152 w 152"/>
                  <a:gd name="T83" fmla="*/ 40 h 79"/>
                  <a:gd name="T84" fmla="*/ 140 w 152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2" h="79">
                    <a:moveTo>
                      <a:pt x="140" y="30"/>
                    </a:moveTo>
                    <a:cubicBezTo>
                      <a:pt x="139" y="26"/>
                      <a:pt x="137" y="22"/>
                      <a:pt x="135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6" y="14"/>
                      <a:pt x="138" y="10"/>
                      <a:pt x="138" y="7"/>
                    </a:cubicBezTo>
                    <a:cubicBezTo>
                      <a:pt x="134" y="7"/>
                      <a:pt x="129" y="8"/>
                      <a:pt x="126" y="7"/>
                    </a:cubicBezTo>
                    <a:cubicBezTo>
                      <a:pt x="120" y="6"/>
                      <a:pt x="114" y="3"/>
                      <a:pt x="108" y="1"/>
                    </a:cubicBezTo>
                    <a:cubicBezTo>
                      <a:pt x="106" y="0"/>
                      <a:pt x="104" y="1"/>
                      <a:pt x="102" y="2"/>
                    </a:cubicBezTo>
                    <a:cubicBezTo>
                      <a:pt x="103" y="2"/>
                      <a:pt x="103" y="3"/>
                      <a:pt x="103" y="3"/>
                    </a:cubicBezTo>
                    <a:cubicBezTo>
                      <a:pt x="106" y="4"/>
                      <a:pt x="108" y="5"/>
                      <a:pt x="110" y="6"/>
                    </a:cubicBezTo>
                    <a:cubicBezTo>
                      <a:pt x="116" y="9"/>
                      <a:pt x="122" y="12"/>
                      <a:pt x="126" y="17"/>
                    </a:cubicBezTo>
                    <a:cubicBezTo>
                      <a:pt x="128" y="19"/>
                      <a:pt x="128" y="21"/>
                      <a:pt x="127" y="24"/>
                    </a:cubicBezTo>
                    <a:cubicBezTo>
                      <a:pt x="127" y="24"/>
                      <a:pt x="127" y="25"/>
                      <a:pt x="126" y="25"/>
                    </a:cubicBezTo>
                    <a:cubicBezTo>
                      <a:pt x="126" y="25"/>
                      <a:pt x="125" y="24"/>
                      <a:pt x="125" y="24"/>
                    </a:cubicBezTo>
                    <a:cubicBezTo>
                      <a:pt x="119" y="17"/>
                      <a:pt x="112" y="11"/>
                      <a:pt x="104" y="7"/>
                    </a:cubicBezTo>
                    <a:cubicBezTo>
                      <a:pt x="102" y="6"/>
                      <a:pt x="101" y="6"/>
                      <a:pt x="99" y="5"/>
                    </a:cubicBezTo>
                    <a:cubicBezTo>
                      <a:pt x="99" y="7"/>
                      <a:pt x="99" y="8"/>
                      <a:pt x="99" y="9"/>
                    </a:cubicBezTo>
                    <a:cubicBezTo>
                      <a:pt x="96" y="9"/>
                      <a:pt x="94" y="9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10"/>
                      <a:pt x="93" y="10"/>
                      <a:pt x="93" y="11"/>
                    </a:cubicBezTo>
                    <a:cubicBezTo>
                      <a:pt x="98" y="15"/>
                      <a:pt x="102" y="20"/>
                      <a:pt x="105" y="26"/>
                    </a:cubicBezTo>
                    <a:cubicBezTo>
                      <a:pt x="108" y="31"/>
                      <a:pt x="110" y="36"/>
                      <a:pt x="110" y="41"/>
                    </a:cubicBezTo>
                    <a:cubicBezTo>
                      <a:pt x="109" y="44"/>
                      <a:pt x="108" y="45"/>
                      <a:pt x="106" y="45"/>
                    </a:cubicBezTo>
                    <a:cubicBezTo>
                      <a:pt x="103" y="29"/>
                      <a:pt x="94" y="18"/>
                      <a:pt x="89" y="13"/>
                    </a:cubicBezTo>
                    <a:cubicBezTo>
                      <a:pt x="87" y="14"/>
                      <a:pt x="86" y="15"/>
                      <a:pt x="84" y="15"/>
                    </a:cubicBezTo>
                    <a:cubicBezTo>
                      <a:pt x="82" y="15"/>
                      <a:pt x="80" y="14"/>
                      <a:pt x="78" y="14"/>
                    </a:cubicBezTo>
                    <a:cubicBezTo>
                      <a:pt x="78" y="17"/>
                      <a:pt x="78" y="20"/>
                      <a:pt x="78" y="22"/>
                    </a:cubicBezTo>
                    <a:cubicBezTo>
                      <a:pt x="78" y="32"/>
                      <a:pt x="79" y="41"/>
                      <a:pt x="79" y="51"/>
                    </a:cubicBezTo>
                    <a:cubicBezTo>
                      <a:pt x="79" y="53"/>
                      <a:pt x="78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4" y="54"/>
                      <a:pt x="73" y="53"/>
                      <a:pt x="73" y="51"/>
                    </a:cubicBezTo>
                    <a:cubicBezTo>
                      <a:pt x="73" y="39"/>
                      <a:pt x="73" y="28"/>
                      <a:pt x="74" y="16"/>
                    </a:cubicBezTo>
                    <a:cubicBezTo>
                      <a:pt x="74" y="15"/>
                      <a:pt x="74" y="15"/>
                      <a:pt x="74" y="13"/>
                    </a:cubicBezTo>
                    <a:cubicBezTo>
                      <a:pt x="70" y="16"/>
                      <a:pt x="66" y="17"/>
                      <a:pt x="63" y="12"/>
                    </a:cubicBezTo>
                    <a:cubicBezTo>
                      <a:pt x="54" y="22"/>
                      <a:pt x="48" y="32"/>
                      <a:pt x="46" y="46"/>
                    </a:cubicBezTo>
                    <a:cubicBezTo>
                      <a:pt x="44" y="45"/>
                      <a:pt x="43" y="44"/>
                      <a:pt x="43" y="42"/>
                    </a:cubicBezTo>
                    <a:cubicBezTo>
                      <a:pt x="42" y="40"/>
                      <a:pt x="42" y="37"/>
                      <a:pt x="43" y="35"/>
                    </a:cubicBezTo>
                    <a:cubicBezTo>
                      <a:pt x="45" y="27"/>
                      <a:pt x="50" y="20"/>
                      <a:pt x="56" y="14"/>
                    </a:cubicBezTo>
                    <a:cubicBezTo>
                      <a:pt x="57" y="13"/>
                      <a:pt x="59" y="11"/>
                      <a:pt x="61" y="9"/>
                    </a:cubicBezTo>
                    <a:cubicBezTo>
                      <a:pt x="58" y="9"/>
                      <a:pt x="55" y="9"/>
                      <a:pt x="53" y="9"/>
                    </a:cubicBezTo>
                    <a:cubicBezTo>
                      <a:pt x="53" y="8"/>
                      <a:pt x="53" y="7"/>
                      <a:pt x="53" y="6"/>
                    </a:cubicBezTo>
                    <a:cubicBezTo>
                      <a:pt x="52" y="6"/>
                      <a:pt x="51" y="6"/>
                      <a:pt x="50" y="6"/>
                    </a:cubicBezTo>
                    <a:cubicBezTo>
                      <a:pt x="41" y="10"/>
                      <a:pt x="34" y="16"/>
                      <a:pt x="28" y="23"/>
                    </a:cubicBezTo>
                    <a:cubicBezTo>
                      <a:pt x="27" y="24"/>
                      <a:pt x="26" y="24"/>
                      <a:pt x="26" y="25"/>
                    </a:cubicBezTo>
                    <a:cubicBezTo>
                      <a:pt x="25" y="24"/>
                      <a:pt x="25" y="23"/>
                      <a:pt x="24" y="22"/>
                    </a:cubicBezTo>
                    <a:cubicBezTo>
                      <a:pt x="24" y="19"/>
                      <a:pt x="26" y="16"/>
                      <a:pt x="28" y="15"/>
                    </a:cubicBezTo>
                    <a:cubicBezTo>
                      <a:pt x="34" y="10"/>
                      <a:pt x="41" y="6"/>
                      <a:pt x="49" y="3"/>
                    </a:cubicBezTo>
                    <a:cubicBezTo>
                      <a:pt x="49" y="3"/>
                      <a:pt x="49" y="2"/>
                      <a:pt x="50" y="1"/>
                    </a:cubicBezTo>
                    <a:cubicBezTo>
                      <a:pt x="48" y="1"/>
                      <a:pt x="46" y="0"/>
                      <a:pt x="45" y="1"/>
                    </a:cubicBezTo>
                    <a:cubicBezTo>
                      <a:pt x="42" y="2"/>
                      <a:pt x="39" y="3"/>
                      <a:pt x="35" y="5"/>
                    </a:cubicBezTo>
                    <a:cubicBezTo>
                      <a:pt x="29" y="7"/>
                      <a:pt x="22" y="9"/>
                      <a:pt x="13" y="7"/>
                    </a:cubicBezTo>
                    <a:cubicBezTo>
                      <a:pt x="14" y="9"/>
                      <a:pt x="14" y="10"/>
                      <a:pt x="15" y="12"/>
                    </a:cubicBezTo>
                    <a:cubicBezTo>
                      <a:pt x="16" y="13"/>
                      <a:pt x="18" y="15"/>
                      <a:pt x="19" y="16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8" y="17"/>
                      <a:pt x="18" y="17"/>
                      <a:pt x="17" y="18"/>
                    </a:cubicBezTo>
                    <a:cubicBezTo>
                      <a:pt x="13" y="22"/>
                      <a:pt x="12" y="28"/>
                      <a:pt x="11" y="33"/>
                    </a:cubicBezTo>
                    <a:cubicBezTo>
                      <a:pt x="9" y="38"/>
                      <a:pt x="7" y="41"/>
                      <a:pt x="2" y="40"/>
                    </a:cubicBezTo>
                    <a:cubicBezTo>
                      <a:pt x="1" y="40"/>
                      <a:pt x="1" y="40"/>
                      <a:pt x="0" y="40"/>
                    </a:cubicBezTo>
                    <a:cubicBezTo>
                      <a:pt x="3" y="49"/>
                      <a:pt x="19" y="58"/>
                      <a:pt x="26" y="57"/>
                    </a:cubicBezTo>
                    <a:cubicBezTo>
                      <a:pt x="22" y="39"/>
                      <a:pt x="36" y="18"/>
                      <a:pt x="49" y="13"/>
                    </a:cubicBezTo>
                    <a:cubicBezTo>
                      <a:pt x="48" y="14"/>
                      <a:pt x="47" y="14"/>
                      <a:pt x="47" y="15"/>
                    </a:cubicBezTo>
                    <a:cubicBezTo>
                      <a:pt x="41" y="22"/>
                      <a:pt x="36" y="30"/>
                      <a:pt x="34" y="39"/>
                    </a:cubicBezTo>
                    <a:cubicBezTo>
                      <a:pt x="30" y="50"/>
                      <a:pt x="33" y="62"/>
                      <a:pt x="45" y="68"/>
                    </a:cubicBezTo>
                    <a:cubicBezTo>
                      <a:pt x="49" y="70"/>
                      <a:pt x="52" y="71"/>
                      <a:pt x="57" y="70"/>
                    </a:cubicBezTo>
                    <a:cubicBezTo>
                      <a:pt x="50" y="56"/>
                      <a:pt x="56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5" y="25"/>
                      <a:pt x="64" y="29"/>
                      <a:pt x="63" y="34"/>
                    </a:cubicBezTo>
                    <a:cubicBezTo>
                      <a:pt x="61" y="42"/>
                      <a:pt x="61" y="50"/>
                      <a:pt x="62" y="58"/>
                    </a:cubicBezTo>
                    <a:cubicBezTo>
                      <a:pt x="62" y="64"/>
                      <a:pt x="64" y="69"/>
                      <a:pt x="68" y="73"/>
                    </a:cubicBezTo>
                    <a:cubicBezTo>
                      <a:pt x="70" y="76"/>
                      <a:pt x="73" y="77"/>
                      <a:pt x="75" y="79"/>
                    </a:cubicBezTo>
                    <a:cubicBezTo>
                      <a:pt x="76" y="79"/>
                      <a:pt x="76" y="79"/>
                      <a:pt x="76" y="79"/>
                    </a:cubicBezTo>
                    <a:cubicBezTo>
                      <a:pt x="78" y="78"/>
                      <a:pt x="79" y="78"/>
                      <a:pt x="80" y="77"/>
                    </a:cubicBezTo>
                    <a:cubicBezTo>
                      <a:pt x="87" y="72"/>
                      <a:pt x="90" y="65"/>
                      <a:pt x="90" y="57"/>
                    </a:cubicBezTo>
                    <a:cubicBezTo>
                      <a:pt x="91" y="51"/>
                      <a:pt x="90" y="44"/>
                      <a:pt x="89" y="37"/>
                    </a:cubicBezTo>
                    <a:cubicBezTo>
                      <a:pt x="89" y="31"/>
                      <a:pt x="87" y="26"/>
                      <a:pt x="86" y="21"/>
                    </a:cubicBezTo>
                    <a:cubicBezTo>
                      <a:pt x="86" y="20"/>
                      <a:pt x="86" y="20"/>
                      <a:pt x="86" y="19"/>
                    </a:cubicBezTo>
                    <a:cubicBezTo>
                      <a:pt x="92" y="26"/>
                      <a:pt x="96" y="34"/>
                      <a:pt x="97" y="43"/>
                    </a:cubicBezTo>
                    <a:cubicBezTo>
                      <a:pt x="99" y="53"/>
                      <a:pt x="98" y="61"/>
                      <a:pt x="96" y="70"/>
                    </a:cubicBezTo>
                    <a:cubicBezTo>
                      <a:pt x="99" y="72"/>
                      <a:pt x="106" y="69"/>
                      <a:pt x="110" y="66"/>
                    </a:cubicBezTo>
                    <a:cubicBezTo>
                      <a:pt x="119" y="60"/>
                      <a:pt x="121" y="50"/>
                      <a:pt x="119" y="39"/>
                    </a:cubicBezTo>
                    <a:cubicBezTo>
                      <a:pt x="116" y="30"/>
                      <a:pt x="111" y="22"/>
                      <a:pt x="105" y="15"/>
                    </a:cubicBezTo>
                    <a:cubicBezTo>
                      <a:pt x="104" y="14"/>
                      <a:pt x="104" y="14"/>
                      <a:pt x="104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20" y="23"/>
                      <a:pt x="129" y="37"/>
                      <a:pt x="127" y="57"/>
                    </a:cubicBezTo>
                    <a:cubicBezTo>
                      <a:pt x="134" y="57"/>
                      <a:pt x="149" y="48"/>
                      <a:pt x="152" y="40"/>
                    </a:cubicBezTo>
                    <a:cubicBezTo>
                      <a:pt x="150" y="40"/>
                      <a:pt x="148" y="40"/>
                      <a:pt x="146" y="39"/>
                    </a:cubicBezTo>
                    <a:cubicBezTo>
                      <a:pt x="141" y="38"/>
                      <a:pt x="141" y="34"/>
                      <a:pt x="140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" name="Freeform 175"/>
              <p:cNvSpPr>
                <a:spLocks/>
              </p:cNvSpPr>
              <p:nvPr/>
            </p:nvSpPr>
            <p:spPr bwMode="auto">
              <a:xfrm>
                <a:off x="3294063" y="-2840038"/>
                <a:ext cx="211138" cy="222250"/>
              </a:xfrm>
              <a:custGeom>
                <a:avLst/>
                <a:gdLst>
                  <a:gd name="T0" fmla="*/ 55 w 56"/>
                  <a:gd name="T1" fmla="*/ 13 h 59"/>
                  <a:gd name="T2" fmla="*/ 53 w 56"/>
                  <a:gd name="T3" fmla="*/ 4 h 59"/>
                  <a:gd name="T4" fmla="*/ 51 w 56"/>
                  <a:gd name="T5" fmla="*/ 0 h 59"/>
                  <a:gd name="T6" fmla="*/ 0 w 56"/>
                  <a:gd name="T7" fmla="*/ 36 h 59"/>
                  <a:gd name="T8" fmla="*/ 15 w 56"/>
                  <a:gd name="T9" fmla="*/ 40 h 59"/>
                  <a:gd name="T10" fmla="*/ 19 w 56"/>
                  <a:gd name="T11" fmla="*/ 40 h 59"/>
                  <a:gd name="T12" fmla="*/ 42 w 56"/>
                  <a:gd name="T13" fmla="*/ 24 h 59"/>
                  <a:gd name="T14" fmla="*/ 41 w 56"/>
                  <a:gd name="T15" fmla="*/ 31 h 59"/>
                  <a:gd name="T16" fmla="*/ 30 w 56"/>
                  <a:gd name="T17" fmla="*/ 40 h 59"/>
                  <a:gd name="T18" fmla="*/ 14 w 56"/>
                  <a:gd name="T19" fmla="*/ 50 h 59"/>
                  <a:gd name="T20" fmla="*/ 4 w 56"/>
                  <a:gd name="T21" fmla="*/ 59 h 59"/>
                  <a:gd name="T22" fmla="*/ 9 w 56"/>
                  <a:gd name="T23" fmla="*/ 58 h 59"/>
                  <a:gd name="T24" fmla="*/ 18 w 56"/>
                  <a:gd name="T25" fmla="*/ 56 h 59"/>
                  <a:gd name="T26" fmla="*/ 44 w 56"/>
                  <a:gd name="T27" fmla="*/ 44 h 59"/>
                  <a:gd name="T28" fmla="*/ 55 w 56"/>
                  <a:gd name="T29" fmla="*/ 23 h 59"/>
                  <a:gd name="T30" fmla="*/ 56 w 56"/>
                  <a:gd name="T31" fmla="*/ 21 h 59"/>
                  <a:gd name="T32" fmla="*/ 56 w 56"/>
                  <a:gd name="T33" fmla="*/ 14 h 59"/>
                  <a:gd name="T34" fmla="*/ 55 w 56"/>
                  <a:gd name="T35" fmla="*/ 1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" h="59">
                    <a:moveTo>
                      <a:pt x="55" y="13"/>
                    </a:moveTo>
                    <a:cubicBezTo>
                      <a:pt x="55" y="10"/>
                      <a:pt x="54" y="7"/>
                      <a:pt x="53" y="4"/>
                    </a:cubicBezTo>
                    <a:cubicBezTo>
                      <a:pt x="53" y="2"/>
                      <a:pt x="52" y="1"/>
                      <a:pt x="51" y="0"/>
                    </a:cubicBezTo>
                    <a:cubicBezTo>
                      <a:pt x="37" y="16"/>
                      <a:pt x="19" y="27"/>
                      <a:pt x="0" y="36"/>
                    </a:cubicBezTo>
                    <a:cubicBezTo>
                      <a:pt x="6" y="37"/>
                      <a:pt x="11" y="38"/>
                      <a:pt x="15" y="40"/>
                    </a:cubicBezTo>
                    <a:cubicBezTo>
                      <a:pt x="17" y="40"/>
                      <a:pt x="18" y="40"/>
                      <a:pt x="19" y="40"/>
                    </a:cubicBezTo>
                    <a:cubicBezTo>
                      <a:pt x="27" y="36"/>
                      <a:pt x="35" y="31"/>
                      <a:pt x="42" y="24"/>
                    </a:cubicBezTo>
                    <a:cubicBezTo>
                      <a:pt x="43" y="26"/>
                      <a:pt x="43" y="28"/>
                      <a:pt x="41" y="31"/>
                    </a:cubicBezTo>
                    <a:cubicBezTo>
                      <a:pt x="39" y="35"/>
                      <a:pt x="34" y="37"/>
                      <a:pt x="30" y="40"/>
                    </a:cubicBezTo>
                    <a:cubicBezTo>
                      <a:pt x="24" y="43"/>
                      <a:pt x="18" y="45"/>
                      <a:pt x="14" y="50"/>
                    </a:cubicBezTo>
                    <a:cubicBezTo>
                      <a:pt x="11" y="53"/>
                      <a:pt x="8" y="56"/>
                      <a:pt x="4" y="59"/>
                    </a:cubicBezTo>
                    <a:cubicBezTo>
                      <a:pt x="6" y="59"/>
                      <a:pt x="7" y="59"/>
                      <a:pt x="9" y="58"/>
                    </a:cubicBezTo>
                    <a:cubicBezTo>
                      <a:pt x="12" y="58"/>
                      <a:pt x="15" y="57"/>
                      <a:pt x="18" y="56"/>
                    </a:cubicBezTo>
                    <a:cubicBezTo>
                      <a:pt x="27" y="53"/>
                      <a:pt x="36" y="50"/>
                      <a:pt x="44" y="44"/>
                    </a:cubicBezTo>
                    <a:cubicBezTo>
                      <a:pt x="50" y="38"/>
                      <a:pt x="54" y="31"/>
                      <a:pt x="55" y="23"/>
                    </a:cubicBezTo>
                    <a:cubicBezTo>
                      <a:pt x="56" y="22"/>
                      <a:pt x="56" y="22"/>
                      <a:pt x="56" y="21"/>
                    </a:cubicBezTo>
                    <a:cubicBezTo>
                      <a:pt x="56" y="19"/>
                      <a:pt x="56" y="17"/>
                      <a:pt x="56" y="14"/>
                    </a:cubicBezTo>
                    <a:cubicBezTo>
                      <a:pt x="56" y="14"/>
                      <a:pt x="56" y="14"/>
                      <a:pt x="55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" name="Freeform 176"/>
              <p:cNvSpPr>
                <a:spLocks/>
              </p:cNvSpPr>
              <p:nvPr/>
            </p:nvSpPr>
            <p:spPr bwMode="auto">
              <a:xfrm>
                <a:off x="1922463" y="-2840038"/>
                <a:ext cx="219075" cy="222250"/>
              </a:xfrm>
              <a:custGeom>
                <a:avLst/>
                <a:gdLst>
                  <a:gd name="T0" fmla="*/ 17 w 58"/>
                  <a:gd name="T1" fmla="*/ 47 h 59"/>
                  <a:gd name="T2" fmla="*/ 45 w 58"/>
                  <a:gd name="T3" fmla="*/ 58 h 59"/>
                  <a:gd name="T4" fmla="*/ 53 w 58"/>
                  <a:gd name="T5" fmla="*/ 59 h 59"/>
                  <a:gd name="T6" fmla="*/ 39 w 58"/>
                  <a:gd name="T7" fmla="*/ 47 h 59"/>
                  <a:gd name="T8" fmla="*/ 36 w 58"/>
                  <a:gd name="T9" fmla="*/ 44 h 59"/>
                  <a:gd name="T10" fmla="*/ 25 w 58"/>
                  <a:gd name="T11" fmla="*/ 38 h 59"/>
                  <a:gd name="T12" fmla="*/ 15 w 58"/>
                  <a:gd name="T13" fmla="*/ 31 h 59"/>
                  <a:gd name="T14" fmla="*/ 15 w 58"/>
                  <a:gd name="T15" fmla="*/ 24 h 59"/>
                  <a:gd name="T16" fmla="*/ 37 w 58"/>
                  <a:gd name="T17" fmla="*/ 39 h 59"/>
                  <a:gd name="T18" fmla="*/ 42 w 58"/>
                  <a:gd name="T19" fmla="*/ 40 h 59"/>
                  <a:gd name="T20" fmla="*/ 45 w 58"/>
                  <a:gd name="T21" fmla="*/ 38 h 59"/>
                  <a:gd name="T22" fmla="*/ 58 w 58"/>
                  <a:gd name="T23" fmla="*/ 36 h 59"/>
                  <a:gd name="T24" fmla="*/ 30 w 58"/>
                  <a:gd name="T25" fmla="*/ 21 h 59"/>
                  <a:gd name="T26" fmla="*/ 5 w 58"/>
                  <a:gd name="T27" fmla="*/ 0 h 59"/>
                  <a:gd name="T28" fmla="*/ 4 w 58"/>
                  <a:gd name="T29" fmla="*/ 1 h 59"/>
                  <a:gd name="T30" fmla="*/ 1 w 58"/>
                  <a:gd name="T31" fmla="*/ 12 h 59"/>
                  <a:gd name="T32" fmla="*/ 0 w 58"/>
                  <a:gd name="T33" fmla="*/ 14 h 59"/>
                  <a:gd name="T34" fmla="*/ 0 w 58"/>
                  <a:gd name="T35" fmla="*/ 21 h 59"/>
                  <a:gd name="T36" fmla="*/ 2 w 58"/>
                  <a:gd name="T37" fmla="*/ 27 h 59"/>
                  <a:gd name="T38" fmla="*/ 17 w 58"/>
                  <a:gd name="T39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9">
                    <a:moveTo>
                      <a:pt x="17" y="47"/>
                    </a:moveTo>
                    <a:cubicBezTo>
                      <a:pt x="26" y="52"/>
                      <a:pt x="35" y="55"/>
                      <a:pt x="45" y="58"/>
                    </a:cubicBezTo>
                    <a:cubicBezTo>
                      <a:pt x="47" y="58"/>
                      <a:pt x="50" y="58"/>
                      <a:pt x="53" y="59"/>
                    </a:cubicBezTo>
                    <a:cubicBezTo>
                      <a:pt x="48" y="55"/>
                      <a:pt x="44" y="51"/>
                      <a:pt x="39" y="47"/>
                    </a:cubicBezTo>
                    <a:cubicBezTo>
                      <a:pt x="38" y="46"/>
                      <a:pt x="37" y="45"/>
                      <a:pt x="36" y="44"/>
                    </a:cubicBezTo>
                    <a:cubicBezTo>
                      <a:pt x="32" y="42"/>
                      <a:pt x="28" y="41"/>
                      <a:pt x="25" y="38"/>
                    </a:cubicBezTo>
                    <a:cubicBezTo>
                      <a:pt x="21" y="36"/>
                      <a:pt x="17" y="34"/>
                      <a:pt x="15" y="31"/>
                    </a:cubicBezTo>
                    <a:cubicBezTo>
                      <a:pt x="13" y="28"/>
                      <a:pt x="13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1"/>
                      <a:pt x="42" y="40"/>
                    </a:cubicBezTo>
                    <a:cubicBezTo>
                      <a:pt x="43" y="39"/>
                      <a:pt x="44" y="39"/>
                      <a:pt x="45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7" y="32"/>
                      <a:pt x="38" y="27"/>
                      <a:pt x="30" y="21"/>
                    </a:cubicBezTo>
                    <a:cubicBezTo>
                      <a:pt x="21" y="15"/>
                      <a:pt x="12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" name="Freeform 177"/>
              <p:cNvSpPr>
                <a:spLocks/>
              </p:cNvSpPr>
              <p:nvPr/>
            </p:nvSpPr>
            <p:spPr bwMode="auto">
              <a:xfrm>
                <a:off x="3290888" y="-2659063"/>
                <a:ext cx="214313" cy="139700"/>
              </a:xfrm>
              <a:custGeom>
                <a:avLst/>
                <a:gdLst>
                  <a:gd name="T0" fmla="*/ 7 w 57"/>
                  <a:gd name="T1" fmla="*/ 14 h 37"/>
                  <a:gd name="T2" fmla="*/ 5 w 57"/>
                  <a:gd name="T3" fmla="*/ 14 h 37"/>
                  <a:gd name="T4" fmla="*/ 5 w 57"/>
                  <a:gd name="T5" fmla="*/ 15 h 37"/>
                  <a:gd name="T6" fmla="*/ 14 w 57"/>
                  <a:gd name="T7" fmla="*/ 23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5 h 37"/>
                  <a:gd name="T16" fmla="*/ 20 w 57"/>
                  <a:gd name="T17" fmla="*/ 28 h 37"/>
                  <a:gd name="T18" fmla="*/ 11 w 57"/>
                  <a:gd name="T19" fmla="*/ 30 h 37"/>
                  <a:gd name="T20" fmla="*/ 9 w 57"/>
                  <a:gd name="T21" fmla="*/ 31 h 37"/>
                  <a:gd name="T22" fmla="*/ 0 w 57"/>
                  <a:gd name="T23" fmla="*/ 35 h 37"/>
                  <a:gd name="T24" fmla="*/ 11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1 h 37"/>
                  <a:gd name="T36" fmla="*/ 7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7" y="14"/>
                    </a:moveTo>
                    <a:cubicBezTo>
                      <a:pt x="6" y="14"/>
                      <a:pt x="6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8"/>
                      <a:pt x="11" y="20"/>
                      <a:pt x="14" y="23"/>
                    </a:cubicBezTo>
                    <a:cubicBezTo>
                      <a:pt x="15" y="23"/>
                      <a:pt x="15" y="23"/>
                      <a:pt x="16" y="23"/>
                    </a:cubicBezTo>
                    <a:cubicBezTo>
                      <a:pt x="20" y="23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4"/>
                      <a:pt x="35" y="25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0" y="30"/>
                      <a:pt x="10" y="30"/>
                      <a:pt x="9" y="31"/>
                    </a:cubicBezTo>
                    <a:cubicBezTo>
                      <a:pt x="6" y="32"/>
                      <a:pt x="3" y="33"/>
                      <a:pt x="0" y="35"/>
                    </a:cubicBezTo>
                    <a:cubicBezTo>
                      <a:pt x="4" y="36"/>
                      <a:pt x="8" y="36"/>
                      <a:pt x="11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6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1"/>
                    </a:cubicBezTo>
                    <a:cubicBezTo>
                      <a:pt x="23" y="12"/>
                      <a:pt x="15" y="14"/>
                      <a:pt x="7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" name="Freeform 178"/>
              <p:cNvSpPr>
                <a:spLocks/>
              </p:cNvSpPr>
              <p:nvPr/>
            </p:nvSpPr>
            <p:spPr bwMode="auto">
              <a:xfrm>
                <a:off x="1922463" y="-2659063"/>
                <a:ext cx="219075" cy="136525"/>
              </a:xfrm>
              <a:custGeom>
                <a:avLst/>
                <a:gdLst>
                  <a:gd name="T0" fmla="*/ 46 w 58"/>
                  <a:gd name="T1" fmla="*/ 36 h 36"/>
                  <a:gd name="T2" fmla="*/ 58 w 58"/>
                  <a:gd name="T3" fmla="*/ 35 h 36"/>
                  <a:gd name="T4" fmla="*/ 48 w 58"/>
                  <a:gd name="T5" fmla="*/ 30 h 36"/>
                  <a:gd name="T6" fmla="*/ 42 w 58"/>
                  <a:gd name="T7" fmla="*/ 27 h 36"/>
                  <a:gd name="T8" fmla="*/ 30 w 58"/>
                  <a:gd name="T9" fmla="*/ 26 h 36"/>
                  <a:gd name="T10" fmla="*/ 23 w 58"/>
                  <a:gd name="T11" fmla="*/ 24 h 36"/>
                  <a:gd name="T12" fmla="*/ 19 w 58"/>
                  <a:gd name="T13" fmla="*/ 17 h 36"/>
                  <a:gd name="T14" fmla="*/ 25 w 58"/>
                  <a:gd name="T15" fmla="*/ 19 h 36"/>
                  <a:gd name="T16" fmla="*/ 36 w 58"/>
                  <a:gd name="T17" fmla="*/ 21 h 36"/>
                  <a:gd name="T18" fmla="*/ 46 w 58"/>
                  <a:gd name="T19" fmla="*/ 20 h 36"/>
                  <a:gd name="T20" fmla="*/ 51 w 58"/>
                  <a:gd name="T21" fmla="*/ 16 h 36"/>
                  <a:gd name="T22" fmla="*/ 52 w 58"/>
                  <a:gd name="T23" fmla="*/ 14 h 36"/>
                  <a:gd name="T24" fmla="*/ 35 w 58"/>
                  <a:gd name="T25" fmla="*/ 12 h 36"/>
                  <a:gd name="T26" fmla="*/ 17 w 58"/>
                  <a:gd name="T27" fmla="*/ 7 h 36"/>
                  <a:gd name="T28" fmla="*/ 0 w 58"/>
                  <a:gd name="T29" fmla="*/ 0 h 36"/>
                  <a:gd name="T30" fmla="*/ 0 w 58"/>
                  <a:gd name="T31" fmla="*/ 12 h 36"/>
                  <a:gd name="T32" fmla="*/ 2 w 58"/>
                  <a:gd name="T33" fmla="*/ 16 h 36"/>
                  <a:gd name="T34" fmla="*/ 23 w 58"/>
                  <a:gd name="T35" fmla="*/ 34 h 36"/>
                  <a:gd name="T36" fmla="*/ 46 w 58"/>
                  <a:gd name="T3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6">
                    <a:moveTo>
                      <a:pt x="46" y="36"/>
                    </a:moveTo>
                    <a:cubicBezTo>
                      <a:pt x="50" y="36"/>
                      <a:pt x="54" y="35"/>
                      <a:pt x="58" y="35"/>
                    </a:cubicBezTo>
                    <a:cubicBezTo>
                      <a:pt x="54" y="33"/>
                      <a:pt x="51" y="32"/>
                      <a:pt x="48" y="30"/>
                    </a:cubicBezTo>
                    <a:cubicBezTo>
                      <a:pt x="46" y="29"/>
                      <a:pt x="44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8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7" y="18"/>
                      <a:pt x="49" y="17"/>
                      <a:pt x="51" y="16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46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7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2" y="32"/>
                      <a:pt x="23" y="34"/>
                    </a:cubicBezTo>
                    <a:cubicBezTo>
                      <a:pt x="30" y="35"/>
                      <a:pt x="38" y="35"/>
                      <a:pt x="46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" name="Freeform 179"/>
              <p:cNvSpPr>
                <a:spLocks/>
              </p:cNvSpPr>
              <p:nvPr/>
            </p:nvSpPr>
            <p:spPr bwMode="auto">
              <a:xfrm>
                <a:off x="3019425" y="-2865438"/>
                <a:ext cx="319088" cy="557212"/>
              </a:xfrm>
              <a:custGeom>
                <a:avLst/>
                <a:gdLst>
                  <a:gd name="T0" fmla="*/ 17 w 85"/>
                  <a:gd name="T1" fmla="*/ 143 h 148"/>
                  <a:gd name="T2" fmla="*/ 20 w 85"/>
                  <a:gd name="T3" fmla="*/ 134 h 148"/>
                  <a:gd name="T4" fmla="*/ 23 w 85"/>
                  <a:gd name="T5" fmla="*/ 133 h 148"/>
                  <a:gd name="T6" fmla="*/ 29 w 85"/>
                  <a:gd name="T7" fmla="*/ 134 h 148"/>
                  <a:gd name="T8" fmla="*/ 37 w 85"/>
                  <a:gd name="T9" fmla="*/ 136 h 148"/>
                  <a:gd name="T10" fmla="*/ 38 w 85"/>
                  <a:gd name="T11" fmla="*/ 121 h 148"/>
                  <a:gd name="T12" fmla="*/ 56 w 85"/>
                  <a:gd name="T13" fmla="*/ 123 h 148"/>
                  <a:gd name="T14" fmla="*/ 51 w 85"/>
                  <a:gd name="T15" fmla="*/ 106 h 148"/>
                  <a:gd name="T16" fmla="*/ 71 w 85"/>
                  <a:gd name="T17" fmla="*/ 103 h 148"/>
                  <a:gd name="T18" fmla="*/ 71 w 85"/>
                  <a:gd name="T19" fmla="*/ 102 h 148"/>
                  <a:gd name="T20" fmla="*/ 59 w 85"/>
                  <a:gd name="T21" fmla="*/ 88 h 148"/>
                  <a:gd name="T22" fmla="*/ 65 w 85"/>
                  <a:gd name="T23" fmla="*/ 86 h 148"/>
                  <a:gd name="T24" fmla="*/ 80 w 85"/>
                  <a:gd name="T25" fmla="*/ 80 h 148"/>
                  <a:gd name="T26" fmla="*/ 80 w 85"/>
                  <a:gd name="T27" fmla="*/ 77 h 148"/>
                  <a:gd name="T28" fmla="*/ 68 w 85"/>
                  <a:gd name="T29" fmla="*/ 70 h 148"/>
                  <a:gd name="T30" fmla="*/ 62 w 85"/>
                  <a:gd name="T31" fmla="*/ 67 h 148"/>
                  <a:gd name="T32" fmla="*/ 63 w 85"/>
                  <a:gd name="T33" fmla="*/ 67 h 148"/>
                  <a:gd name="T34" fmla="*/ 83 w 85"/>
                  <a:gd name="T35" fmla="*/ 53 h 148"/>
                  <a:gd name="T36" fmla="*/ 85 w 85"/>
                  <a:gd name="T37" fmla="*/ 50 h 148"/>
                  <a:gd name="T38" fmla="*/ 85 w 85"/>
                  <a:gd name="T39" fmla="*/ 49 h 148"/>
                  <a:gd name="T40" fmla="*/ 59 w 85"/>
                  <a:gd name="T41" fmla="*/ 46 h 148"/>
                  <a:gd name="T42" fmla="*/ 71 w 85"/>
                  <a:gd name="T43" fmla="*/ 24 h 148"/>
                  <a:gd name="T44" fmla="*/ 70 w 85"/>
                  <a:gd name="T45" fmla="*/ 0 h 148"/>
                  <a:gd name="T46" fmla="*/ 58 w 85"/>
                  <a:gd name="T47" fmla="*/ 17 h 148"/>
                  <a:gd name="T48" fmla="*/ 51 w 85"/>
                  <a:gd name="T49" fmla="*/ 25 h 148"/>
                  <a:gd name="T50" fmla="*/ 50 w 85"/>
                  <a:gd name="T51" fmla="*/ 27 h 148"/>
                  <a:gd name="T52" fmla="*/ 45 w 85"/>
                  <a:gd name="T53" fmla="*/ 50 h 148"/>
                  <a:gd name="T54" fmla="*/ 47 w 85"/>
                  <a:gd name="T55" fmla="*/ 53 h 148"/>
                  <a:gd name="T56" fmla="*/ 58 w 85"/>
                  <a:gd name="T57" fmla="*/ 59 h 148"/>
                  <a:gd name="T58" fmla="*/ 59 w 85"/>
                  <a:gd name="T59" fmla="*/ 62 h 148"/>
                  <a:gd name="T60" fmla="*/ 50 w 85"/>
                  <a:gd name="T61" fmla="*/ 70 h 148"/>
                  <a:gd name="T62" fmla="*/ 50 w 85"/>
                  <a:gd name="T63" fmla="*/ 76 h 148"/>
                  <a:gd name="T64" fmla="*/ 59 w 85"/>
                  <a:gd name="T65" fmla="*/ 86 h 148"/>
                  <a:gd name="T66" fmla="*/ 43 w 85"/>
                  <a:gd name="T67" fmla="*/ 94 h 148"/>
                  <a:gd name="T68" fmla="*/ 44 w 85"/>
                  <a:gd name="T69" fmla="*/ 97 h 148"/>
                  <a:gd name="T70" fmla="*/ 47 w 85"/>
                  <a:gd name="T71" fmla="*/ 106 h 148"/>
                  <a:gd name="T72" fmla="*/ 43 w 85"/>
                  <a:gd name="T73" fmla="*/ 112 h 148"/>
                  <a:gd name="T74" fmla="*/ 31 w 85"/>
                  <a:gd name="T75" fmla="*/ 112 h 148"/>
                  <a:gd name="T76" fmla="*/ 29 w 85"/>
                  <a:gd name="T77" fmla="*/ 130 h 148"/>
                  <a:gd name="T78" fmla="*/ 12 w 85"/>
                  <a:gd name="T79" fmla="*/ 126 h 148"/>
                  <a:gd name="T80" fmla="*/ 6 w 85"/>
                  <a:gd name="T81" fmla="*/ 139 h 148"/>
                  <a:gd name="T82" fmla="*/ 0 w 85"/>
                  <a:gd name="T83" fmla="*/ 134 h 148"/>
                  <a:gd name="T84" fmla="*/ 0 w 85"/>
                  <a:gd name="T85" fmla="*/ 148 h 148"/>
                  <a:gd name="T86" fmla="*/ 1 w 85"/>
                  <a:gd name="T87" fmla="*/ 147 h 148"/>
                  <a:gd name="T88" fmla="*/ 3 w 85"/>
                  <a:gd name="T89" fmla="*/ 142 h 148"/>
                  <a:gd name="T90" fmla="*/ 13 w 85"/>
                  <a:gd name="T91" fmla="*/ 145 h 148"/>
                  <a:gd name="T92" fmla="*/ 17 w 85"/>
                  <a:gd name="T93" fmla="*/ 14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8">
                    <a:moveTo>
                      <a:pt x="17" y="143"/>
                    </a:moveTo>
                    <a:cubicBezTo>
                      <a:pt x="18" y="140"/>
                      <a:pt x="19" y="137"/>
                      <a:pt x="20" y="134"/>
                    </a:cubicBezTo>
                    <a:cubicBezTo>
                      <a:pt x="21" y="133"/>
                      <a:pt x="21" y="132"/>
                      <a:pt x="23" y="133"/>
                    </a:cubicBezTo>
                    <a:cubicBezTo>
                      <a:pt x="25" y="133"/>
                      <a:pt x="27" y="134"/>
                      <a:pt x="29" y="134"/>
                    </a:cubicBezTo>
                    <a:cubicBezTo>
                      <a:pt x="31" y="135"/>
                      <a:pt x="34" y="135"/>
                      <a:pt x="37" y="136"/>
                    </a:cubicBezTo>
                    <a:cubicBezTo>
                      <a:pt x="37" y="131"/>
                      <a:pt x="37" y="126"/>
                      <a:pt x="38" y="121"/>
                    </a:cubicBezTo>
                    <a:cubicBezTo>
                      <a:pt x="44" y="122"/>
                      <a:pt x="49" y="122"/>
                      <a:pt x="56" y="123"/>
                    </a:cubicBezTo>
                    <a:cubicBezTo>
                      <a:pt x="54" y="117"/>
                      <a:pt x="53" y="111"/>
                      <a:pt x="51" y="106"/>
                    </a:cubicBezTo>
                    <a:cubicBezTo>
                      <a:pt x="58" y="105"/>
                      <a:pt x="64" y="104"/>
                      <a:pt x="71" y="103"/>
                    </a:cubicBezTo>
                    <a:cubicBezTo>
                      <a:pt x="71" y="103"/>
                      <a:pt x="71" y="103"/>
                      <a:pt x="71" y="102"/>
                    </a:cubicBezTo>
                    <a:cubicBezTo>
                      <a:pt x="67" y="98"/>
                      <a:pt x="63" y="93"/>
                      <a:pt x="59" y="88"/>
                    </a:cubicBezTo>
                    <a:cubicBezTo>
                      <a:pt x="61" y="87"/>
                      <a:pt x="63" y="86"/>
                      <a:pt x="65" y="86"/>
                    </a:cubicBezTo>
                    <a:cubicBezTo>
                      <a:pt x="70" y="84"/>
                      <a:pt x="75" y="82"/>
                      <a:pt x="80" y="80"/>
                    </a:cubicBezTo>
                    <a:cubicBezTo>
                      <a:pt x="82" y="79"/>
                      <a:pt x="82" y="78"/>
                      <a:pt x="80" y="77"/>
                    </a:cubicBezTo>
                    <a:cubicBezTo>
                      <a:pt x="76" y="75"/>
                      <a:pt x="72" y="73"/>
                      <a:pt x="68" y="70"/>
                    </a:cubicBezTo>
                    <a:cubicBezTo>
                      <a:pt x="66" y="69"/>
                      <a:pt x="64" y="68"/>
                      <a:pt x="62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70" y="63"/>
                      <a:pt x="77" y="58"/>
                      <a:pt x="83" y="53"/>
                    </a:cubicBezTo>
                    <a:cubicBezTo>
                      <a:pt x="84" y="52"/>
                      <a:pt x="85" y="51"/>
                      <a:pt x="85" y="50"/>
                    </a:cubicBezTo>
                    <a:cubicBezTo>
                      <a:pt x="85" y="50"/>
                      <a:pt x="85" y="50"/>
                      <a:pt x="85" y="49"/>
                    </a:cubicBezTo>
                    <a:cubicBezTo>
                      <a:pt x="76" y="48"/>
                      <a:pt x="68" y="47"/>
                      <a:pt x="59" y="46"/>
                    </a:cubicBezTo>
                    <a:cubicBezTo>
                      <a:pt x="67" y="37"/>
                      <a:pt x="67" y="37"/>
                      <a:pt x="71" y="24"/>
                    </a:cubicBezTo>
                    <a:cubicBezTo>
                      <a:pt x="73" y="18"/>
                      <a:pt x="72" y="3"/>
                      <a:pt x="70" y="0"/>
                    </a:cubicBezTo>
                    <a:cubicBezTo>
                      <a:pt x="66" y="5"/>
                      <a:pt x="62" y="11"/>
                      <a:pt x="58" y="17"/>
                    </a:cubicBezTo>
                    <a:cubicBezTo>
                      <a:pt x="56" y="19"/>
                      <a:pt x="53" y="22"/>
                      <a:pt x="51" y="25"/>
                    </a:cubicBezTo>
                    <a:cubicBezTo>
                      <a:pt x="50" y="25"/>
                      <a:pt x="50" y="26"/>
                      <a:pt x="50" y="27"/>
                    </a:cubicBezTo>
                    <a:cubicBezTo>
                      <a:pt x="50" y="35"/>
                      <a:pt x="48" y="42"/>
                      <a:pt x="45" y="50"/>
                    </a:cubicBezTo>
                    <a:cubicBezTo>
                      <a:pt x="45" y="51"/>
                      <a:pt x="45" y="52"/>
                      <a:pt x="47" y="53"/>
                    </a:cubicBezTo>
                    <a:cubicBezTo>
                      <a:pt x="51" y="54"/>
                      <a:pt x="55" y="57"/>
                      <a:pt x="58" y="59"/>
                    </a:cubicBezTo>
                    <a:cubicBezTo>
                      <a:pt x="60" y="60"/>
                      <a:pt x="60" y="61"/>
                      <a:pt x="59" y="62"/>
                    </a:cubicBezTo>
                    <a:cubicBezTo>
                      <a:pt x="56" y="64"/>
                      <a:pt x="53" y="67"/>
                      <a:pt x="50" y="70"/>
                    </a:cubicBezTo>
                    <a:cubicBezTo>
                      <a:pt x="47" y="73"/>
                      <a:pt x="47" y="72"/>
                      <a:pt x="50" y="76"/>
                    </a:cubicBezTo>
                    <a:cubicBezTo>
                      <a:pt x="53" y="79"/>
                      <a:pt x="56" y="83"/>
                      <a:pt x="59" y="86"/>
                    </a:cubicBezTo>
                    <a:cubicBezTo>
                      <a:pt x="53" y="89"/>
                      <a:pt x="48" y="92"/>
                      <a:pt x="43" y="94"/>
                    </a:cubicBezTo>
                    <a:cubicBezTo>
                      <a:pt x="43" y="95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6"/>
                    </a:cubicBezTo>
                    <a:cubicBezTo>
                      <a:pt x="49" y="111"/>
                      <a:pt x="49" y="111"/>
                      <a:pt x="43" y="112"/>
                    </a:cubicBezTo>
                    <a:cubicBezTo>
                      <a:pt x="39" y="112"/>
                      <a:pt x="35" y="112"/>
                      <a:pt x="31" y="112"/>
                    </a:cubicBezTo>
                    <a:cubicBezTo>
                      <a:pt x="30" y="119"/>
                      <a:pt x="30" y="124"/>
                      <a:pt x="29" y="130"/>
                    </a:cubicBezTo>
                    <a:cubicBezTo>
                      <a:pt x="23" y="129"/>
                      <a:pt x="18" y="127"/>
                      <a:pt x="12" y="126"/>
                    </a:cubicBezTo>
                    <a:cubicBezTo>
                      <a:pt x="10" y="130"/>
                      <a:pt x="8" y="134"/>
                      <a:pt x="6" y="139"/>
                    </a:cubicBezTo>
                    <a:cubicBezTo>
                      <a:pt x="4" y="137"/>
                      <a:pt x="2" y="135"/>
                      <a:pt x="0" y="134"/>
                    </a:cubicBezTo>
                    <a:cubicBezTo>
                      <a:pt x="0" y="139"/>
                      <a:pt x="0" y="143"/>
                      <a:pt x="0" y="148"/>
                    </a:cubicBezTo>
                    <a:cubicBezTo>
                      <a:pt x="0" y="148"/>
                      <a:pt x="0" y="147"/>
                      <a:pt x="1" y="147"/>
                    </a:cubicBezTo>
                    <a:cubicBezTo>
                      <a:pt x="1" y="145"/>
                      <a:pt x="2" y="143"/>
                      <a:pt x="3" y="142"/>
                    </a:cubicBezTo>
                    <a:cubicBezTo>
                      <a:pt x="7" y="143"/>
                      <a:pt x="10" y="144"/>
                      <a:pt x="13" y="145"/>
                    </a:cubicBezTo>
                    <a:cubicBezTo>
                      <a:pt x="15" y="146"/>
                      <a:pt x="16" y="145"/>
                      <a:pt x="17" y="14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" name="Freeform 180"/>
              <p:cNvSpPr>
                <a:spLocks/>
              </p:cNvSpPr>
              <p:nvPr/>
            </p:nvSpPr>
            <p:spPr bwMode="auto">
              <a:xfrm>
                <a:off x="2087563" y="-2865438"/>
                <a:ext cx="320675" cy="557212"/>
              </a:xfrm>
              <a:custGeom>
                <a:avLst/>
                <a:gdLst>
                  <a:gd name="T0" fmla="*/ 74 w 85"/>
                  <a:gd name="T1" fmla="*/ 127 h 148"/>
                  <a:gd name="T2" fmla="*/ 57 w 85"/>
                  <a:gd name="T3" fmla="*/ 131 h 148"/>
                  <a:gd name="T4" fmla="*/ 55 w 85"/>
                  <a:gd name="T5" fmla="*/ 114 h 148"/>
                  <a:gd name="T6" fmla="*/ 51 w 85"/>
                  <a:gd name="T7" fmla="*/ 113 h 148"/>
                  <a:gd name="T8" fmla="*/ 40 w 85"/>
                  <a:gd name="T9" fmla="*/ 113 h 148"/>
                  <a:gd name="T10" fmla="*/ 38 w 85"/>
                  <a:gd name="T11" fmla="*/ 109 h 148"/>
                  <a:gd name="T12" fmla="*/ 41 w 85"/>
                  <a:gd name="T13" fmla="*/ 100 h 148"/>
                  <a:gd name="T14" fmla="*/ 43 w 85"/>
                  <a:gd name="T15" fmla="*/ 95 h 148"/>
                  <a:gd name="T16" fmla="*/ 27 w 85"/>
                  <a:gd name="T17" fmla="*/ 87 h 148"/>
                  <a:gd name="T18" fmla="*/ 37 w 85"/>
                  <a:gd name="T19" fmla="*/ 76 h 148"/>
                  <a:gd name="T20" fmla="*/ 37 w 85"/>
                  <a:gd name="T21" fmla="*/ 71 h 148"/>
                  <a:gd name="T22" fmla="*/ 27 w 85"/>
                  <a:gd name="T23" fmla="*/ 63 h 148"/>
                  <a:gd name="T24" fmla="*/ 27 w 85"/>
                  <a:gd name="T25" fmla="*/ 60 h 148"/>
                  <a:gd name="T26" fmla="*/ 39 w 85"/>
                  <a:gd name="T27" fmla="*/ 54 h 148"/>
                  <a:gd name="T28" fmla="*/ 41 w 85"/>
                  <a:gd name="T29" fmla="*/ 50 h 148"/>
                  <a:gd name="T30" fmla="*/ 36 w 85"/>
                  <a:gd name="T31" fmla="*/ 32 h 148"/>
                  <a:gd name="T32" fmla="*/ 33 w 85"/>
                  <a:gd name="T33" fmla="*/ 23 h 148"/>
                  <a:gd name="T34" fmla="*/ 31 w 85"/>
                  <a:gd name="T35" fmla="*/ 21 h 148"/>
                  <a:gd name="T36" fmla="*/ 17 w 85"/>
                  <a:gd name="T37" fmla="*/ 0 h 148"/>
                  <a:gd name="T38" fmla="*/ 14 w 85"/>
                  <a:gd name="T39" fmla="*/ 16 h 148"/>
                  <a:gd name="T40" fmla="*/ 28 w 85"/>
                  <a:gd name="T41" fmla="*/ 47 h 148"/>
                  <a:gd name="T42" fmla="*/ 1 w 85"/>
                  <a:gd name="T43" fmla="*/ 50 h 148"/>
                  <a:gd name="T44" fmla="*/ 0 w 85"/>
                  <a:gd name="T45" fmla="*/ 51 h 148"/>
                  <a:gd name="T46" fmla="*/ 24 w 85"/>
                  <a:gd name="T47" fmla="*/ 68 h 148"/>
                  <a:gd name="T48" fmla="*/ 22 w 85"/>
                  <a:gd name="T49" fmla="*/ 69 h 148"/>
                  <a:gd name="T50" fmla="*/ 6 w 85"/>
                  <a:gd name="T51" fmla="*/ 78 h 148"/>
                  <a:gd name="T52" fmla="*/ 6 w 85"/>
                  <a:gd name="T53" fmla="*/ 81 h 148"/>
                  <a:gd name="T54" fmla="*/ 21 w 85"/>
                  <a:gd name="T55" fmla="*/ 87 h 148"/>
                  <a:gd name="T56" fmla="*/ 27 w 85"/>
                  <a:gd name="T57" fmla="*/ 89 h 148"/>
                  <a:gd name="T58" fmla="*/ 15 w 85"/>
                  <a:gd name="T59" fmla="*/ 104 h 148"/>
                  <a:gd name="T60" fmla="*/ 35 w 85"/>
                  <a:gd name="T61" fmla="*/ 107 h 148"/>
                  <a:gd name="T62" fmla="*/ 30 w 85"/>
                  <a:gd name="T63" fmla="*/ 124 h 148"/>
                  <a:gd name="T64" fmla="*/ 48 w 85"/>
                  <a:gd name="T65" fmla="*/ 122 h 148"/>
                  <a:gd name="T66" fmla="*/ 49 w 85"/>
                  <a:gd name="T67" fmla="*/ 137 h 148"/>
                  <a:gd name="T68" fmla="*/ 61 w 85"/>
                  <a:gd name="T69" fmla="*/ 134 h 148"/>
                  <a:gd name="T70" fmla="*/ 66 w 85"/>
                  <a:gd name="T71" fmla="*/ 136 h 148"/>
                  <a:gd name="T72" fmla="*/ 69 w 85"/>
                  <a:gd name="T73" fmla="*/ 144 h 148"/>
                  <a:gd name="T74" fmla="*/ 73 w 85"/>
                  <a:gd name="T75" fmla="*/ 146 h 148"/>
                  <a:gd name="T76" fmla="*/ 83 w 85"/>
                  <a:gd name="T77" fmla="*/ 143 h 148"/>
                  <a:gd name="T78" fmla="*/ 85 w 85"/>
                  <a:gd name="T79" fmla="*/ 148 h 148"/>
                  <a:gd name="T80" fmla="*/ 85 w 85"/>
                  <a:gd name="T81" fmla="*/ 145 h 148"/>
                  <a:gd name="T82" fmla="*/ 85 w 85"/>
                  <a:gd name="T83" fmla="*/ 135 h 148"/>
                  <a:gd name="T84" fmla="*/ 79 w 85"/>
                  <a:gd name="T85" fmla="*/ 140 h 148"/>
                  <a:gd name="T86" fmla="*/ 74 w 85"/>
                  <a:gd name="T87" fmla="*/ 12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5" h="148">
                    <a:moveTo>
                      <a:pt x="74" y="127"/>
                    </a:moveTo>
                    <a:cubicBezTo>
                      <a:pt x="68" y="128"/>
                      <a:pt x="63" y="130"/>
                      <a:pt x="57" y="131"/>
                    </a:cubicBezTo>
                    <a:cubicBezTo>
                      <a:pt x="56" y="125"/>
                      <a:pt x="56" y="119"/>
                      <a:pt x="55" y="114"/>
                    </a:cubicBezTo>
                    <a:cubicBezTo>
                      <a:pt x="54" y="113"/>
                      <a:pt x="53" y="113"/>
                      <a:pt x="51" y="113"/>
                    </a:cubicBezTo>
                    <a:cubicBezTo>
                      <a:pt x="48" y="113"/>
                      <a:pt x="44" y="113"/>
                      <a:pt x="40" y="113"/>
                    </a:cubicBezTo>
                    <a:cubicBezTo>
                      <a:pt x="38" y="112"/>
                      <a:pt x="37" y="112"/>
                      <a:pt x="38" y="109"/>
                    </a:cubicBezTo>
                    <a:cubicBezTo>
                      <a:pt x="39" y="106"/>
                      <a:pt x="40" y="103"/>
                      <a:pt x="41" y="100"/>
                    </a:cubicBezTo>
                    <a:cubicBezTo>
                      <a:pt x="42" y="98"/>
                      <a:pt x="42" y="97"/>
                      <a:pt x="43" y="95"/>
                    </a:cubicBezTo>
                    <a:cubicBezTo>
                      <a:pt x="38" y="93"/>
                      <a:pt x="33" y="90"/>
                      <a:pt x="27" y="87"/>
                    </a:cubicBezTo>
                    <a:cubicBezTo>
                      <a:pt x="30" y="83"/>
                      <a:pt x="34" y="80"/>
                      <a:pt x="37" y="76"/>
                    </a:cubicBezTo>
                    <a:cubicBezTo>
                      <a:pt x="39" y="74"/>
                      <a:pt x="39" y="74"/>
                      <a:pt x="37" y="71"/>
                    </a:cubicBezTo>
                    <a:cubicBezTo>
                      <a:pt x="33" y="69"/>
                      <a:pt x="30" y="66"/>
                      <a:pt x="27" y="63"/>
                    </a:cubicBezTo>
                    <a:cubicBezTo>
                      <a:pt x="26" y="62"/>
                      <a:pt x="26" y="61"/>
                      <a:pt x="27" y="60"/>
                    </a:cubicBezTo>
                    <a:cubicBezTo>
                      <a:pt x="31" y="58"/>
                      <a:pt x="35" y="55"/>
                      <a:pt x="39" y="54"/>
                    </a:cubicBezTo>
                    <a:cubicBezTo>
                      <a:pt x="41" y="53"/>
                      <a:pt x="41" y="52"/>
                      <a:pt x="41" y="50"/>
                    </a:cubicBezTo>
                    <a:cubicBezTo>
                      <a:pt x="38" y="44"/>
                      <a:pt x="37" y="38"/>
                      <a:pt x="36" y="32"/>
                    </a:cubicBezTo>
                    <a:cubicBezTo>
                      <a:pt x="36" y="28"/>
                      <a:pt x="35" y="25"/>
                      <a:pt x="33" y="23"/>
                    </a:cubicBezTo>
                    <a:cubicBezTo>
                      <a:pt x="32" y="22"/>
                      <a:pt x="31" y="22"/>
                      <a:pt x="31" y="21"/>
                    </a:cubicBezTo>
                    <a:cubicBezTo>
                      <a:pt x="25" y="15"/>
                      <a:pt x="20" y="8"/>
                      <a:pt x="17" y="0"/>
                    </a:cubicBezTo>
                    <a:cubicBezTo>
                      <a:pt x="14" y="5"/>
                      <a:pt x="14" y="11"/>
                      <a:pt x="14" y="16"/>
                    </a:cubicBezTo>
                    <a:cubicBezTo>
                      <a:pt x="14" y="28"/>
                      <a:pt x="18" y="39"/>
                      <a:pt x="28" y="47"/>
                    </a:cubicBezTo>
                    <a:cubicBezTo>
                      <a:pt x="18" y="48"/>
                      <a:pt x="9" y="49"/>
                      <a:pt x="1" y="50"/>
                    </a:cubicBezTo>
                    <a:cubicBezTo>
                      <a:pt x="1" y="51"/>
                      <a:pt x="1" y="51"/>
                      <a:pt x="0" y="51"/>
                    </a:cubicBezTo>
                    <a:cubicBezTo>
                      <a:pt x="7" y="59"/>
                      <a:pt x="15" y="63"/>
                      <a:pt x="24" y="68"/>
                    </a:cubicBezTo>
                    <a:cubicBezTo>
                      <a:pt x="23" y="69"/>
                      <a:pt x="22" y="69"/>
                      <a:pt x="22" y="69"/>
                    </a:cubicBezTo>
                    <a:cubicBezTo>
                      <a:pt x="17" y="72"/>
                      <a:pt x="11" y="75"/>
                      <a:pt x="6" y="78"/>
                    </a:cubicBezTo>
                    <a:cubicBezTo>
                      <a:pt x="4" y="79"/>
                      <a:pt x="4" y="80"/>
                      <a:pt x="6" y="81"/>
                    </a:cubicBezTo>
                    <a:cubicBezTo>
                      <a:pt x="11" y="83"/>
                      <a:pt x="16" y="85"/>
                      <a:pt x="21" y="87"/>
                    </a:cubicBezTo>
                    <a:cubicBezTo>
                      <a:pt x="23" y="87"/>
                      <a:pt x="25" y="88"/>
                      <a:pt x="27" y="89"/>
                    </a:cubicBezTo>
                    <a:cubicBezTo>
                      <a:pt x="22" y="94"/>
                      <a:pt x="18" y="98"/>
                      <a:pt x="15" y="104"/>
                    </a:cubicBezTo>
                    <a:cubicBezTo>
                      <a:pt x="22" y="105"/>
                      <a:pt x="28" y="106"/>
                      <a:pt x="35" y="107"/>
                    </a:cubicBezTo>
                    <a:cubicBezTo>
                      <a:pt x="33" y="113"/>
                      <a:pt x="32" y="118"/>
                      <a:pt x="30" y="124"/>
                    </a:cubicBezTo>
                    <a:cubicBezTo>
                      <a:pt x="37" y="123"/>
                      <a:pt x="43" y="123"/>
                      <a:pt x="48" y="122"/>
                    </a:cubicBezTo>
                    <a:cubicBezTo>
                      <a:pt x="49" y="127"/>
                      <a:pt x="49" y="132"/>
                      <a:pt x="49" y="137"/>
                    </a:cubicBezTo>
                    <a:cubicBezTo>
                      <a:pt x="54" y="136"/>
                      <a:pt x="57" y="135"/>
                      <a:pt x="61" y="134"/>
                    </a:cubicBezTo>
                    <a:cubicBezTo>
                      <a:pt x="64" y="133"/>
                      <a:pt x="65" y="133"/>
                      <a:pt x="66" y="136"/>
                    </a:cubicBezTo>
                    <a:cubicBezTo>
                      <a:pt x="67" y="139"/>
                      <a:pt x="68" y="141"/>
                      <a:pt x="69" y="144"/>
                    </a:cubicBezTo>
                    <a:cubicBezTo>
                      <a:pt x="70" y="146"/>
                      <a:pt x="71" y="147"/>
                      <a:pt x="73" y="146"/>
                    </a:cubicBezTo>
                    <a:cubicBezTo>
                      <a:pt x="76" y="145"/>
                      <a:pt x="79" y="144"/>
                      <a:pt x="83" y="143"/>
                    </a:cubicBezTo>
                    <a:cubicBezTo>
                      <a:pt x="83" y="144"/>
                      <a:pt x="84" y="146"/>
                      <a:pt x="85" y="148"/>
                    </a:cubicBezTo>
                    <a:cubicBezTo>
                      <a:pt x="85" y="147"/>
                      <a:pt x="85" y="146"/>
                      <a:pt x="85" y="145"/>
                    </a:cubicBezTo>
                    <a:cubicBezTo>
                      <a:pt x="85" y="142"/>
                      <a:pt x="85" y="139"/>
                      <a:pt x="85" y="135"/>
                    </a:cubicBezTo>
                    <a:cubicBezTo>
                      <a:pt x="84" y="137"/>
                      <a:pt x="82" y="138"/>
                      <a:pt x="79" y="140"/>
                    </a:cubicBezTo>
                    <a:cubicBezTo>
                      <a:pt x="78" y="135"/>
                      <a:pt x="75" y="131"/>
                      <a:pt x="74" y="12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" name="Freeform 181"/>
              <p:cNvSpPr>
                <a:spLocks/>
              </p:cNvSpPr>
              <p:nvPr/>
            </p:nvSpPr>
            <p:spPr bwMode="auto">
              <a:xfrm>
                <a:off x="2212975" y="-2774950"/>
                <a:ext cx="195263" cy="406400"/>
              </a:xfrm>
              <a:custGeom>
                <a:avLst/>
                <a:gdLst>
                  <a:gd name="T0" fmla="*/ 40 w 52"/>
                  <a:gd name="T1" fmla="*/ 60 h 108"/>
                  <a:gd name="T2" fmla="*/ 44 w 52"/>
                  <a:gd name="T3" fmla="*/ 46 h 108"/>
                  <a:gd name="T4" fmla="*/ 42 w 52"/>
                  <a:gd name="T5" fmla="*/ 34 h 108"/>
                  <a:gd name="T6" fmla="*/ 37 w 52"/>
                  <a:gd name="T7" fmla="*/ 31 h 108"/>
                  <a:gd name="T8" fmla="*/ 10 w 52"/>
                  <a:gd name="T9" fmla="*/ 2 h 108"/>
                  <a:gd name="T10" fmla="*/ 9 w 52"/>
                  <a:gd name="T11" fmla="*/ 0 h 108"/>
                  <a:gd name="T12" fmla="*/ 8 w 52"/>
                  <a:gd name="T13" fmla="*/ 1 h 108"/>
                  <a:gd name="T14" fmla="*/ 15 w 52"/>
                  <a:gd name="T15" fmla="*/ 30 h 108"/>
                  <a:gd name="T16" fmla="*/ 0 w 52"/>
                  <a:gd name="T17" fmla="*/ 38 h 108"/>
                  <a:gd name="T18" fmla="*/ 10 w 52"/>
                  <a:gd name="T19" fmla="*/ 47 h 108"/>
                  <a:gd name="T20" fmla="*/ 10 w 52"/>
                  <a:gd name="T21" fmla="*/ 51 h 108"/>
                  <a:gd name="T22" fmla="*/ 1 w 52"/>
                  <a:gd name="T23" fmla="*/ 61 h 108"/>
                  <a:gd name="T24" fmla="*/ 17 w 52"/>
                  <a:gd name="T25" fmla="*/ 67 h 108"/>
                  <a:gd name="T26" fmla="*/ 10 w 52"/>
                  <a:gd name="T27" fmla="*/ 83 h 108"/>
                  <a:gd name="T28" fmla="*/ 25 w 52"/>
                  <a:gd name="T29" fmla="*/ 83 h 108"/>
                  <a:gd name="T30" fmla="*/ 28 w 52"/>
                  <a:gd name="T31" fmla="*/ 86 h 108"/>
                  <a:gd name="T32" fmla="*/ 28 w 52"/>
                  <a:gd name="T33" fmla="*/ 97 h 108"/>
                  <a:gd name="T34" fmla="*/ 31 w 52"/>
                  <a:gd name="T35" fmla="*/ 99 h 108"/>
                  <a:gd name="T36" fmla="*/ 33 w 52"/>
                  <a:gd name="T37" fmla="*/ 99 h 108"/>
                  <a:gd name="T38" fmla="*/ 44 w 52"/>
                  <a:gd name="T39" fmla="*/ 95 h 108"/>
                  <a:gd name="T40" fmla="*/ 47 w 52"/>
                  <a:gd name="T41" fmla="*/ 106 h 108"/>
                  <a:gd name="T42" fmla="*/ 51 w 52"/>
                  <a:gd name="T43" fmla="*/ 106 h 108"/>
                  <a:gd name="T44" fmla="*/ 52 w 52"/>
                  <a:gd name="T45" fmla="*/ 105 h 108"/>
                  <a:gd name="T46" fmla="*/ 52 w 52"/>
                  <a:gd name="T47" fmla="*/ 77 h 108"/>
                  <a:gd name="T48" fmla="*/ 52 w 52"/>
                  <a:gd name="T49" fmla="*/ 77 h 108"/>
                  <a:gd name="T50" fmla="*/ 40 w 52"/>
                  <a:gd name="T51" fmla="*/ 6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" h="108">
                    <a:moveTo>
                      <a:pt x="40" y="60"/>
                    </a:moveTo>
                    <a:cubicBezTo>
                      <a:pt x="40" y="55"/>
                      <a:pt x="42" y="50"/>
                      <a:pt x="44" y="46"/>
                    </a:cubicBezTo>
                    <a:cubicBezTo>
                      <a:pt x="47" y="41"/>
                      <a:pt x="46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6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7" y="67"/>
                    </a:cubicBezTo>
                    <a:cubicBezTo>
                      <a:pt x="14" y="72"/>
                      <a:pt x="11" y="77"/>
                      <a:pt x="10" y="83"/>
                    </a:cubicBezTo>
                    <a:cubicBezTo>
                      <a:pt x="15" y="83"/>
                      <a:pt x="20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6" y="102"/>
                      <a:pt x="47" y="106"/>
                    </a:cubicBezTo>
                    <a:cubicBezTo>
                      <a:pt x="48" y="108"/>
                      <a:pt x="49" y="107"/>
                      <a:pt x="51" y="106"/>
                    </a:cubicBezTo>
                    <a:cubicBezTo>
                      <a:pt x="51" y="106"/>
                      <a:pt x="52" y="105"/>
                      <a:pt x="52" y="105"/>
                    </a:cubicBezTo>
                    <a:cubicBezTo>
                      <a:pt x="52" y="96"/>
                      <a:pt x="52" y="86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" name="Freeform 182"/>
              <p:cNvSpPr>
                <a:spLocks/>
              </p:cNvSpPr>
              <p:nvPr/>
            </p:nvSpPr>
            <p:spPr bwMode="auto">
              <a:xfrm>
                <a:off x="3019425" y="-2774950"/>
                <a:ext cx="200025" cy="406400"/>
              </a:xfrm>
              <a:custGeom>
                <a:avLst/>
                <a:gdLst>
                  <a:gd name="T0" fmla="*/ 3 w 53"/>
                  <a:gd name="T1" fmla="*/ 106 h 108"/>
                  <a:gd name="T2" fmla="*/ 6 w 53"/>
                  <a:gd name="T3" fmla="*/ 106 h 108"/>
                  <a:gd name="T4" fmla="*/ 10 w 53"/>
                  <a:gd name="T5" fmla="*/ 95 h 108"/>
                  <a:gd name="T6" fmla="*/ 13 w 53"/>
                  <a:gd name="T7" fmla="*/ 96 h 108"/>
                  <a:gd name="T8" fmla="*/ 23 w 53"/>
                  <a:gd name="T9" fmla="*/ 99 h 108"/>
                  <a:gd name="T10" fmla="*/ 26 w 53"/>
                  <a:gd name="T11" fmla="*/ 97 h 108"/>
                  <a:gd name="T12" fmla="*/ 26 w 53"/>
                  <a:gd name="T13" fmla="*/ 87 h 108"/>
                  <a:gd name="T14" fmla="*/ 29 w 53"/>
                  <a:gd name="T15" fmla="*/ 84 h 108"/>
                  <a:gd name="T16" fmla="*/ 43 w 53"/>
                  <a:gd name="T17" fmla="*/ 83 h 108"/>
                  <a:gd name="T18" fmla="*/ 43 w 53"/>
                  <a:gd name="T19" fmla="*/ 82 h 108"/>
                  <a:gd name="T20" fmla="*/ 36 w 53"/>
                  <a:gd name="T21" fmla="*/ 67 h 108"/>
                  <a:gd name="T22" fmla="*/ 52 w 53"/>
                  <a:gd name="T23" fmla="*/ 61 h 108"/>
                  <a:gd name="T24" fmla="*/ 42 w 53"/>
                  <a:gd name="T25" fmla="*/ 51 h 108"/>
                  <a:gd name="T26" fmla="*/ 43 w 53"/>
                  <a:gd name="T27" fmla="*/ 47 h 108"/>
                  <a:gd name="T28" fmla="*/ 53 w 53"/>
                  <a:gd name="T29" fmla="*/ 38 h 108"/>
                  <a:gd name="T30" fmla="*/ 53 w 53"/>
                  <a:gd name="T31" fmla="*/ 37 h 108"/>
                  <a:gd name="T32" fmla="*/ 38 w 53"/>
                  <a:gd name="T33" fmla="*/ 30 h 108"/>
                  <a:gd name="T34" fmla="*/ 44 w 53"/>
                  <a:gd name="T35" fmla="*/ 0 h 108"/>
                  <a:gd name="T36" fmla="*/ 43 w 53"/>
                  <a:gd name="T37" fmla="*/ 2 h 108"/>
                  <a:gd name="T38" fmla="*/ 27 w 53"/>
                  <a:gd name="T39" fmla="*/ 21 h 108"/>
                  <a:gd name="T40" fmla="*/ 11 w 53"/>
                  <a:gd name="T41" fmla="*/ 34 h 108"/>
                  <a:gd name="T42" fmla="*/ 8 w 53"/>
                  <a:gd name="T43" fmla="*/ 43 h 108"/>
                  <a:gd name="T44" fmla="*/ 12 w 53"/>
                  <a:gd name="T45" fmla="*/ 51 h 108"/>
                  <a:gd name="T46" fmla="*/ 2 w 53"/>
                  <a:gd name="T47" fmla="*/ 76 h 108"/>
                  <a:gd name="T48" fmla="*/ 0 w 53"/>
                  <a:gd name="T49" fmla="*/ 77 h 108"/>
                  <a:gd name="T50" fmla="*/ 0 w 53"/>
                  <a:gd name="T51" fmla="*/ 105 h 108"/>
                  <a:gd name="T52" fmla="*/ 3 w 53"/>
                  <a:gd name="T53" fmla="*/ 10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8">
                    <a:moveTo>
                      <a:pt x="3" y="106"/>
                    </a:moveTo>
                    <a:cubicBezTo>
                      <a:pt x="4" y="107"/>
                      <a:pt x="5" y="108"/>
                      <a:pt x="6" y="106"/>
                    </a:cubicBezTo>
                    <a:cubicBezTo>
                      <a:pt x="7" y="102"/>
                      <a:pt x="9" y="98"/>
                      <a:pt x="10" y="95"/>
                    </a:cubicBezTo>
                    <a:cubicBezTo>
                      <a:pt x="11" y="95"/>
                      <a:pt x="12" y="96"/>
                      <a:pt x="13" y="96"/>
                    </a:cubicBezTo>
                    <a:cubicBezTo>
                      <a:pt x="16" y="97"/>
                      <a:pt x="19" y="98"/>
                      <a:pt x="23" y="99"/>
                    </a:cubicBezTo>
                    <a:cubicBezTo>
                      <a:pt x="25" y="100"/>
                      <a:pt x="26" y="99"/>
                      <a:pt x="26" y="97"/>
                    </a:cubicBezTo>
                    <a:cubicBezTo>
                      <a:pt x="26" y="93"/>
                      <a:pt x="26" y="90"/>
                      <a:pt x="26" y="87"/>
                    </a:cubicBezTo>
                    <a:cubicBezTo>
                      <a:pt x="26" y="84"/>
                      <a:pt x="26" y="84"/>
                      <a:pt x="29" y="84"/>
                    </a:cubicBezTo>
                    <a:cubicBezTo>
                      <a:pt x="33" y="84"/>
                      <a:pt x="38" y="83"/>
                      <a:pt x="43" y="83"/>
                    </a:cubicBezTo>
                    <a:cubicBezTo>
                      <a:pt x="43" y="83"/>
                      <a:pt x="43" y="83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4"/>
                      <a:pt x="42" y="51"/>
                    </a:cubicBezTo>
                    <a:cubicBezTo>
                      <a:pt x="40" y="49"/>
                      <a:pt x="40" y="49"/>
                      <a:pt x="43" y="47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8"/>
                      <a:pt x="53" y="38"/>
                      <a:pt x="53" y="37"/>
                    </a:cubicBezTo>
                    <a:cubicBezTo>
                      <a:pt x="48" y="35"/>
                      <a:pt x="43" y="32"/>
                      <a:pt x="38" y="30"/>
                    </a:cubicBezTo>
                    <a:cubicBezTo>
                      <a:pt x="43" y="21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7"/>
                      <a:pt x="7" y="39"/>
                      <a:pt x="8" y="43"/>
                    </a:cubicBezTo>
                    <a:cubicBezTo>
                      <a:pt x="9" y="46"/>
                      <a:pt x="11" y="49"/>
                      <a:pt x="12" y="51"/>
                    </a:cubicBezTo>
                    <a:cubicBezTo>
                      <a:pt x="16" y="61"/>
                      <a:pt x="12" y="72"/>
                      <a:pt x="2" y="76"/>
                    </a:cubicBezTo>
                    <a:cubicBezTo>
                      <a:pt x="1" y="77"/>
                      <a:pt x="1" y="77"/>
                      <a:pt x="0" y="77"/>
                    </a:cubicBezTo>
                    <a:cubicBezTo>
                      <a:pt x="0" y="86"/>
                      <a:pt x="0" y="96"/>
                      <a:pt x="0" y="105"/>
                    </a:cubicBezTo>
                    <a:cubicBezTo>
                      <a:pt x="1" y="105"/>
                      <a:pt x="2" y="106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" name="Freeform 183"/>
              <p:cNvSpPr>
                <a:spLocks noEditPoints="1"/>
              </p:cNvSpPr>
              <p:nvPr/>
            </p:nvSpPr>
            <p:spPr bwMode="auto">
              <a:xfrm>
                <a:off x="2747963" y="-2960688"/>
                <a:ext cx="255588" cy="158750"/>
              </a:xfrm>
              <a:custGeom>
                <a:avLst/>
                <a:gdLst>
                  <a:gd name="T0" fmla="*/ 38 w 68"/>
                  <a:gd name="T1" fmla="*/ 41 h 42"/>
                  <a:gd name="T2" fmla="*/ 49 w 68"/>
                  <a:gd name="T3" fmla="*/ 32 h 42"/>
                  <a:gd name="T4" fmla="*/ 66 w 68"/>
                  <a:gd name="T5" fmla="*/ 12 h 42"/>
                  <a:gd name="T6" fmla="*/ 62 w 68"/>
                  <a:gd name="T7" fmla="*/ 6 h 42"/>
                  <a:gd name="T8" fmla="*/ 25 w 68"/>
                  <a:gd name="T9" fmla="*/ 5 h 42"/>
                  <a:gd name="T10" fmla="*/ 7 w 68"/>
                  <a:gd name="T11" fmla="*/ 2 h 42"/>
                  <a:gd name="T12" fmla="*/ 1 w 68"/>
                  <a:gd name="T13" fmla="*/ 0 h 42"/>
                  <a:gd name="T14" fmla="*/ 9 w 68"/>
                  <a:gd name="T15" fmla="*/ 10 h 42"/>
                  <a:gd name="T16" fmla="*/ 0 w 68"/>
                  <a:gd name="T17" fmla="*/ 12 h 42"/>
                  <a:gd name="T18" fmla="*/ 11 w 68"/>
                  <a:gd name="T19" fmla="*/ 18 h 42"/>
                  <a:gd name="T20" fmla="*/ 4 w 68"/>
                  <a:gd name="T21" fmla="*/ 23 h 42"/>
                  <a:gd name="T22" fmla="*/ 14 w 68"/>
                  <a:gd name="T23" fmla="*/ 25 h 42"/>
                  <a:gd name="T24" fmla="*/ 1 w 68"/>
                  <a:gd name="T25" fmla="*/ 34 h 42"/>
                  <a:gd name="T26" fmla="*/ 25 w 68"/>
                  <a:gd name="T27" fmla="*/ 30 h 42"/>
                  <a:gd name="T28" fmla="*/ 25 w 68"/>
                  <a:gd name="T29" fmla="*/ 42 h 42"/>
                  <a:gd name="T30" fmla="*/ 35 w 68"/>
                  <a:gd name="T31" fmla="*/ 33 h 42"/>
                  <a:gd name="T32" fmla="*/ 38 w 68"/>
                  <a:gd name="T33" fmla="*/ 41 h 42"/>
                  <a:gd name="T34" fmla="*/ 41 w 68"/>
                  <a:gd name="T35" fmla="*/ 12 h 42"/>
                  <a:gd name="T36" fmla="*/ 55 w 68"/>
                  <a:gd name="T37" fmla="*/ 12 h 42"/>
                  <a:gd name="T38" fmla="*/ 56 w 68"/>
                  <a:gd name="T39" fmla="*/ 14 h 42"/>
                  <a:gd name="T40" fmla="*/ 56 w 68"/>
                  <a:gd name="T41" fmla="*/ 14 h 42"/>
                  <a:gd name="T42" fmla="*/ 50 w 68"/>
                  <a:gd name="T43" fmla="*/ 17 h 42"/>
                  <a:gd name="T44" fmla="*/ 41 w 68"/>
                  <a:gd name="T45" fmla="*/ 13 h 42"/>
                  <a:gd name="T46" fmla="*/ 41 w 68"/>
                  <a:gd name="T47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2">
                    <a:moveTo>
                      <a:pt x="38" y="41"/>
                    </a:moveTo>
                    <a:cubicBezTo>
                      <a:pt x="41" y="38"/>
                      <a:pt x="45" y="35"/>
                      <a:pt x="49" y="32"/>
                    </a:cubicBezTo>
                    <a:cubicBezTo>
                      <a:pt x="56" y="26"/>
                      <a:pt x="62" y="20"/>
                      <a:pt x="66" y="12"/>
                    </a:cubicBezTo>
                    <a:cubicBezTo>
                      <a:pt x="68" y="7"/>
                      <a:pt x="67" y="6"/>
                      <a:pt x="62" y="6"/>
                    </a:cubicBezTo>
                    <a:cubicBezTo>
                      <a:pt x="50" y="6"/>
                      <a:pt x="37" y="6"/>
                      <a:pt x="25" y="5"/>
                    </a:cubicBezTo>
                    <a:cubicBezTo>
                      <a:pt x="18" y="5"/>
                      <a:pt x="13" y="4"/>
                      <a:pt x="7" y="2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2" y="4"/>
                      <a:pt x="5" y="7"/>
                      <a:pt x="9" y="10"/>
                    </a:cubicBezTo>
                    <a:cubicBezTo>
                      <a:pt x="6" y="11"/>
                      <a:pt x="3" y="12"/>
                      <a:pt x="0" y="12"/>
                    </a:cubicBezTo>
                    <a:cubicBezTo>
                      <a:pt x="3" y="16"/>
                      <a:pt x="7" y="17"/>
                      <a:pt x="11" y="18"/>
                    </a:cubicBezTo>
                    <a:cubicBezTo>
                      <a:pt x="9" y="20"/>
                      <a:pt x="6" y="21"/>
                      <a:pt x="4" y="23"/>
                    </a:cubicBezTo>
                    <a:cubicBezTo>
                      <a:pt x="7" y="25"/>
                      <a:pt x="11" y="24"/>
                      <a:pt x="14" y="25"/>
                    </a:cubicBezTo>
                    <a:cubicBezTo>
                      <a:pt x="11" y="30"/>
                      <a:pt x="7" y="32"/>
                      <a:pt x="1" y="34"/>
                    </a:cubicBezTo>
                    <a:cubicBezTo>
                      <a:pt x="10" y="38"/>
                      <a:pt x="17" y="35"/>
                      <a:pt x="25" y="30"/>
                    </a:cubicBezTo>
                    <a:cubicBezTo>
                      <a:pt x="25" y="34"/>
                      <a:pt x="25" y="38"/>
                      <a:pt x="25" y="42"/>
                    </a:cubicBezTo>
                    <a:cubicBezTo>
                      <a:pt x="29" y="41"/>
                      <a:pt x="31" y="36"/>
                      <a:pt x="35" y="33"/>
                    </a:cubicBezTo>
                    <a:cubicBezTo>
                      <a:pt x="36" y="36"/>
                      <a:pt x="37" y="38"/>
                      <a:pt x="38" y="41"/>
                    </a:cubicBezTo>
                    <a:close/>
                    <a:moveTo>
                      <a:pt x="41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7" y="13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5"/>
                      <a:pt x="44" y="14"/>
                      <a:pt x="41" y="13"/>
                    </a:cubicBezTo>
                    <a:cubicBezTo>
                      <a:pt x="41" y="12"/>
                      <a:pt x="41" y="12"/>
                      <a:pt x="41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" name="Freeform 184"/>
              <p:cNvSpPr>
                <a:spLocks noEditPoints="1"/>
              </p:cNvSpPr>
              <p:nvPr/>
            </p:nvSpPr>
            <p:spPr bwMode="auto">
              <a:xfrm>
                <a:off x="2430463" y="-2960688"/>
                <a:ext cx="249238" cy="158750"/>
              </a:xfrm>
              <a:custGeom>
                <a:avLst/>
                <a:gdLst>
                  <a:gd name="T0" fmla="*/ 31 w 66"/>
                  <a:gd name="T1" fmla="*/ 33 h 42"/>
                  <a:gd name="T2" fmla="*/ 42 w 66"/>
                  <a:gd name="T3" fmla="*/ 42 h 42"/>
                  <a:gd name="T4" fmla="*/ 41 w 66"/>
                  <a:gd name="T5" fmla="*/ 30 h 42"/>
                  <a:gd name="T6" fmla="*/ 64 w 66"/>
                  <a:gd name="T7" fmla="*/ 34 h 42"/>
                  <a:gd name="T8" fmla="*/ 52 w 66"/>
                  <a:gd name="T9" fmla="*/ 25 h 42"/>
                  <a:gd name="T10" fmla="*/ 62 w 66"/>
                  <a:gd name="T11" fmla="*/ 23 h 42"/>
                  <a:gd name="T12" fmla="*/ 56 w 66"/>
                  <a:gd name="T13" fmla="*/ 18 h 42"/>
                  <a:gd name="T14" fmla="*/ 66 w 66"/>
                  <a:gd name="T15" fmla="*/ 12 h 42"/>
                  <a:gd name="T16" fmla="*/ 58 w 66"/>
                  <a:gd name="T17" fmla="*/ 9 h 42"/>
                  <a:gd name="T18" fmla="*/ 64 w 66"/>
                  <a:gd name="T19" fmla="*/ 0 h 42"/>
                  <a:gd name="T20" fmla="*/ 64 w 66"/>
                  <a:gd name="T21" fmla="*/ 0 h 42"/>
                  <a:gd name="T22" fmla="*/ 30 w 66"/>
                  <a:gd name="T23" fmla="*/ 6 h 42"/>
                  <a:gd name="T24" fmla="*/ 19 w 66"/>
                  <a:gd name="T25" fmla="*/ 6 h 42"/>
                  <a:gd name="T26" fmla="*/ 3 w 66"/>
                  <a:gd name="T27" fmla="*/ 6 h 42"/>
                  <a:gd name="T28" fmla="*/ 1 w 66"/>
                  <a:gd name="T29" fmla="*/ 9 h 42"/>
                  <a:gd name="T30" fmla="*/ 4 w 66"/>
                  <a:gd name="T31" fmla="*/ 16 h 42"/>
                  <a:gd name="T32" fmla="*/ 18 w 66"/>
                  <a:gd name="T33" fmla="*/ 32 h 42"/>
                  <a:gd name="T34" fmla="*/ 29 w 66"/>
                  <a:gd name="T35" fmla="*/ 41 h 42"/>
                  <a:gd name="T36" fmla="*/ 31 w 66"/>
                  <a:gd name="T37" fmla="*/ 33 h 42"/>
                  <a:gd name="T38" fmla="*/ 19 w 66"/>
                  <a:gd name="T39" fmla="*/ 16 h 42"/>
                  <a:gd name="T40" fmla="*/ 15 w 66"/>
                  <a:gd name="T41" fmla="*/ 18 h 42"/>
                  <a:gd name="T42" fmla="*/ 12 w 66"/>
                  <a:gd name="T43" fmla="*/ 17 h 42"/>
                  <a:gd name="T44" fmla="*/ 10 w 66"/>
                  <a:gd name="T45" fmla="*/ 13 h 42"/>
                  <a:gd name="T46" fmla="*/ 15 w 66"/>
                  <a:gd name="T47" fmla="*/ 12 h 42"/>
                  <a:gd name="T48" fmla="*/ 25 w 66"/>
                  <a:gd name="T49" fmla="*/ 12 h 42"/>
                  <a:gd name="T50" fmla="*/ 25 w 66"/>
                  <a:gd name="T51" fmla="*/ 13 h 42"/>
                  <a:gd name="T52" fmla="*/ 19 w 66"/>
                  <a:gd name="T53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2">
                    <a:moveTo>
                      <a:pt x="31" y="33"/>
                    </a:moveTo>
                    <a:cubicBezTo>
                      <a:pt x="35" y="36"/>
                      <a:pt x="37" y="41"/>
                      <a:pt x="42" y="42"/>
                    </a:cubicBezTo>
                    <a:cubicBezTo>
                      <a:pt x="42" y="38"/>
                      <a:pt x="41" y="34"/>
                      <a:pt x="41" y="30"/>
                    </a:cubicBezTo>
                    <a:cubicBezTo>
                      <a:pt x="49" y="35"/>
                      <a:pt x="56" y="38"/>
                      <a:pt x="64" y="34"/>
                    </a:cubicBezTo>
                    <a:cubicBezTo>
                      <a:pt x="59" y="32"/>
                      <a:pt x="55" y="30"/>
                      <a:pt x="52" y="25"/>
                    </a:cubicBezTo>
                    <a:cubicBezTo>
                      <a:pt x="55" y="24"/>
                      <a:pt x="59" y="25"/>
                      <a:pt x="62" y="23"/>
                    </a:cubicBezTo>
                    <a:cubicBezTo>
                      <a:pt x="60" y="21"/>
                      <a:pt x="57" y="21"/>
                      <a:pt x="56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3" y="12"/>
                      <a:pt x="60" y="12"/>
                      <a:pt x="58" y="9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2" y="6"/>
                      <a:pt x="30" y="6"/>
                    </a:cubicBezTo>
                    <a:cubicBezTo>
                      <a:pt x="26" y="6"/>
                      <a:pt x="23" y="6"/>
                      <a:pt x="19" y="6"/>
                    </a:cubicBezTo>
                    <a:cubicBezTo>
                      <a:pt x="14" y="6"/>
                      <a:pt x="8" y="6"/>
                      <a:pt x="3" y="6"/>
                    </a:cubicBezTo>
                    <a:cubicBezTo>
                      <a:pt x="2" y="6"/>
                      <a:pt x="0" y="7"/>
                      <a:pt x="1" y="9"/>
                    </a:cubicBezTo>
                    <a:cubicBezTo>
                      <a:pt x="2" y="11"/>
                      <a:pt x="3" y="14"/>
                      <a:pt x="4" y="16"/>
                    </a:cubicBezTo>
                    <a:cubicBezTo>
                      <a:pt x="7" y="23"/>
                      <a:pt x="12" y="28"/>
                      <a:pt x="18" y="32"/>
                    </a:cubicBezTo>
                    <a:cubicBezTo>
                      <a:pt x="22" y="35"/>
                      <a:pt x="25" y="38"/>
                      <a:pt x="29" y="41"/>
                    </a:cubicBezTo>
                    <a:cubicBezTo>
                      <a:pt x="30" y="38"/>
                      <a:pt x="30" y="36"/>
                      <a:pt x="31" y="33"/>
                    </a:cubicBezTo>
                    <a:close/>
                    <a:moveTo>
                      <a:pt x="19" y="16"/>
                    </a:moveTo>
                    <a:cubicBezTo>
                      <a:pt x="18" y="16"/>
                      <a:pt x="16" y="17"/>
                      <a:pt x="15" y="18"/>
                    </a:cubicBezTo>
                    <a:cubicBezTo>
                      <a:pt x="14" y="19"/>
                      <a:pt x="13" y="18"/>
                      <a:pt x="12" y="17"/>
                    </a:cubicBezTo>
                    <a:cubicBezTo>
                      <a:pt x="12" y="16"/>
                      <a:pt x="11" y="14"/>
                      <a:pt x="10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9" y="12"/>
                      <a:pt x="22" y="12"/>
                      <a:pt x="25" y="12"/>
                    </a:cubicBezTo>
                    <a:cubicBezTo>
                      <a:pt x="25" y="12"/>
                      <a:pt x="25" y="12"/>
                      <a:pt x="25" y="13"/>
                    </a:cubicBezTo>
                    <a:cubicBezTo>
                      <a:pt x="23" y="14"/>
                      <a:pt x="21" y="15"/>
                      <a:pt x="19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" name="Freeform 185"/>
              <p:cNvSpPr>
                <a:spLocks/>
              </p:cNvSpPr>
              <p:nvPr/>
            </p:nvSpPr>
            <p:spPr bwMode="auto">
              <a:xfrm>
                <a:off x="3294063" y="-3024188"/>
                <a:ext cx="165100" cy="301625"/>
              </a:xfrm>
              <a:custGeom>
                <a:avLst/>
                <a:gdLst>
                  <a:gd name="T0" fmla="*/ 1 w 44"/>
                  <a:gd name="T1" fmla="*/ 80 h 80"/>
                  <a:gd name="T2" fmla="*/ 4 w 44"/>
                  <a:gd name="T3" fmla="*/ 78 h 80"/>
                  <a:gd name="T4" fmla="*/ 31 w 44"/>
                  <a:gd name="T5" fmla="*/ 53 h 80"/>
                  <a:gd name="T6" fmla="*/ 42 w 44"/>
                  <a:gd name="T7" fmla="*/ 18 h 80"/>
                  <a:gd name="T8" fmla="*/ 33 w 44"/>
                  <a:gd name="T9" fmla="*/ 1 h 80"/>
                  <a:gd name="T10" fmla="*/ 30 w 44"/>
                  <a:gd name="T11" fmla="*/ 2 h 80"/>
                  <a:gd name="T12" fmla="*/ 5 w 44"/>
                  <a:gd name="T13" fmla="*/ 39 h 80"/>
                  <a:gd name="T14" fmla="*/ 4 w 44"/>
                  <a:gd name="T15" fmla="*/ 44 h 80"/>
                  <a:gd name="T16" fmla="*/ 5 w 44"/>
                  <a:gd name="T17" fmla="*/ 51 h 80"/>
                  <a:gd name="T18" fmla="*/ 6 w 44"/>
                  <a:gd name="T19" fmla="*/ 57 h 80"/>
                  <a:gd name="T20" fmla="*/ 28 w 44"/>
                  <a:gd name="T21" fmla="*/ 27 h 80"/>
                  <a:gd name="T22" fmla="*/ 28 w 44"/>
                  <a:gd name="T23" fmla="*/ 40 h 80"/>
                  <a:gd name="T24" fmla="*/ 8 w 44"/>
                  <a:gd name="T25" fmla="*/ 61 h 80"/>
                  <a:gd name="T26" fmla="*/ 5 w 44"/>
                  <a:gd name="T27" fmla="*/ 64 h 80"/>
                  <a:gd name="T28" fmla="*/ 3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2" y="79"/>
                      <a:pt x="3" y="78"/>
                      <a:pt x="4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2"/>
                      <a:pt x="42" y="18"/>
                    </a:cubicBezTo>
                    <a:cubicBezTo>
                      <a:pt x="40" y="12"/>
                      <a:pt x="37" y="6"/>
                      <a:pt x="33" y="1"/>
                    </a:cubicBezTo>
                    <a:cubicBezTo>
                      <a:pt x="32" y="0"/>
                      <a:pt x="31" y="0"/>
                      <a:pt x="30" y="2"/>
                    </a:cubicBezTo>
                    <a:cubicBezTo>
                      <a:pt x="23" y="15"/>
                      <a:pt x="15" y="28"/>
                      <a:pt x="5" y="39"/>
                    </a:cubicBezTo>
                    <a:cubicBezTo>
                      <a:pt x="3" y="41"/>
                      <a:pt x="3" y="43"/>
                      <a:pt x="4" y="44"/>
                    </a:cubicBezTo>
                    <a:cubicBezTo>
                      <a:pt x="4" y="46"/>
                      <a:pt x="4" y="49"/>
                      <a:pt x="5" y="51"/>
                    </a:cubicBezTo>
                    <a:cubicBezTo>
                      <a:pt x="5" y="53"/>
                      <a:pt x="5" y="55"/>
                      <a:pt x="6" y="57"/>
                    </a:cubicBezTo>
                    <a:cubicBezTo>
                      <a:pt x="15" y="48"/>
                      <a:pt x="23" y="39"/>
                      <a:pt x="28" y="27"/>
                    </a:cubicBezTo>
                    <a:cubicBezTo>
                      <a:pt x="31" y="32"/>
                      <a:pt x="30" y="36"/>
                      <a:pt x="28" y="40"/>
                    </a:cubicBezTo>
                    <a:cubicBezTo>
                      <a:pt x="23" y="48"/>
                      <a:pt x="15" y="54"/>
                      <a:pt x="8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5" y="67"/>
                      <a:pt x="4" y="70"/>
                      <a:pt x="3" y="73"/>
                    </a:cubicBezTo>
                    <a:cubicBezTo>
                      <a:pt x="2" y="75"/>
                      <a:pt x="1" y="77"/>
                      <a:pt x="0" y="80"/>
                    </a:cubicBezTo>
                    <a:cubicBezTo>
                      <a:pt x="1" y="80"/>
                      <a:pt x="1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" name="Freeform 186"/>
              <p:cNvSpPr>
                <a:spLocks/>
              </p:cNvSpPr>
              <p:nvPr/>
            </p:nvSpPr>
            <p:spPr bwMode="auto">
              <a:xfrm>
                <a:off x="1971675" y="-3024188"/>
                <a:ext cx="169863" cy="304800"/>
              </a:xfrm>
              <a:custGeom>
                <a:avLst/>
                <a:gdLst>
                  <a:gd name="T0" fmla="*/ 13 w 45"/>
                  <a:gd name="T1" fmla="*/ 54 h 81"/>
                  <a:gd name="T2" fmla="*/ 36 w 45"/>
                  <a:gd name="T3" fmla="*/ 75 h 81"/>
                  <a:gd name="T4" fmla="*/ 45 w 45"/>
                  <a:gd name="T5" fmla="*/ 81 h 81"/>
                  <a:gd name="T6" fmla="*/ 44 w 45"/>
                  <a:gd name="T7" fmla="*/ 79 h 81"/>
                  <a:gd name="T8" fmla="*/ 40 w 45"/>
                  <a:gd name="T9" fmla="*/ 67 h 81"/>
                  <a:gd name="T10" fmla="*/ 37 w 45"/>
                  <a:gd name="T11" fmla="*/ 61 h 81"/>
                  <a:gd name="T12" fmla="*/ 26 w 45"/>
                  <a:gd name="T13" fmla="*/ 52 h 81"/>
                  <a:gd name="T14" fmla="*/ 15 w 45"/>
                  <a:gd name="T15" fmla="*/ 36 h 81"/>
                  <a:gd name="T16" fmla="*/ 16 w 45"/>
                  <a:gd name="T17" fmla="*/ 27 h 81"/>
                  <a:gd name="T18" fmla="*/ 39 w 45"/>
                  <a:gd name="T19" fmla="*/ 58 h 81"/>
                  <a:gd name="T20" fmla="*/ 40 w 45"/>
                  <a:gd name="T21" fmla="*/ 57 h 81"/>
                  <a:gd name="T22" fmla="*/ 41 w 45"/>
                  <a:gd name="T23" fmla="*/ 45 h 81"/>
                  <a:gd name="T24" fmla="*/ 40 w 45"/>
                  <a:gd name="T25" fmla="*/ 40 h 81"/>
                  <a:gd name="T26" fmla="*/ 31 w 45"/>
                  <a:gd name="T27" fmla="*/ 28 h 81"/>
                  <a:gd name="T28" fmla="*/ 15 w 45"/>
                  <a:gd name="T29" fmla="*/ 2 h 81"/>
                  <a:gd name="T30" fmla="*/ 11 w 45"/>
                  <a:gd name="T31" fmla="*/ 2 h 81"/>
                  <a:gd name="T32" fmla="*/ 3 w 45"/>
                  <a:gd name="T33" fmla="*/ 35 h 81"/>
                  <a:gd name="T34" fmla="*/ 13 w 45"/>
                  <a:gd name="T35" fmla="*/ 5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81">
                    <a:moveTo>
                      <a:pt x="13" y="54"/>
                    </a:moveTo>
                    <a:cubicBezTo>
                      <a:pt x="20" y="62"/>
                      <a:pt x="28" y="69"/>
                      <a:pt x="36" y="75"/>
                    </a:cubicBezTo>
                    <a:cubicBezTo>
                      <a:pt x="39" y="77"/>
                      <a:pt x="41" y="79"/>
                      <a:pt x="45" y="81"/>
                    </a:cubicBezTo>
                    <a:cubicBezTo>
                      <a:pt x="44" y="80"/>
                      <a:pt x="44" y="80"/>
                      <a:pt x="44" y="79"/>
                    </a:cubicBezTo>
                    <a:cubicBezTo>
                      <a:pt x="43" y="75"/>
                      <a:pt x="42" y="71"/>
                      <a:pt x="40" y="67"/>
                    </a:cubicBezTo>
                    <a:cubicBezTo>
                      <a:pt x="40" y="65"/>
                      <a:pt x="40" y="63"/>
                      <a:pt x="37" y="61"/>
                    </a:cubicBezTo>
                    <a:cubicBezTo>
                      <a:pt x="33" y="59"/>
                      <a:pt x="30" y="55"/>
                      <a:pt x="26" y="52"/>
                    </a:cubicBezTo>
                    <a:cubicBezTo>
                      <a:pt x="22" y="48"/>
                      <a:pt x="17" y="43"/>
                      <a:pt x="15" y="36"/>
                    </a:cubicBezTo>
                    <a:cubicBezTo>
                      <a:pt x="14" y="33"/>
                      <a:pt x="14" y="30"/>
                      <a:pt x="16" y="27"/>
                    </a:cubicBezTo>
                    <a:cubicBezTo>
                      <a:pt x="22" y="39"/>
                      <a:pt x="30" y="49"/>
                      <a:pt x="39" y="58"/>
                    </a:cubicBezTo>
                    <a:cubicBezTo>
                      <a:pt x="39" y="57"/>
                      <a:pt x="40" y="57"/>
                      <a:pt x="40" y="57"/>
                    </a:cubicBezTo>
                    <a:cubicBezTo>
                      <a:pt x="40" y="53"/>
                      <a:pt x="41" y="49"/>
                      <a:pt x="41" y="45"/>
                    </a:cubicBezTo>
                    <a:cubicBezTo>
                      <a:pt x="42" y="43"/>
                      <a:pt x="41" y="42"/>
                      <a:pt x="40" y="40"/>
                    </a:cubicBezTo>
                    <a:cubicBezTo>
                      <a:pt x="37" y="36"/>
                      <a:pt x="34" y="32"/>
                      <a:pt x="31" y="28"/>
                    </a:cubicBezTo>
                    <a:cubicBezTo>
                      <a:pt x="25" y="20"/>
                      <a:pt x="20" y="11"/>
                      <a:pt x="15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3" y="11"/>
                      <a:pt x="0" y="22"/>
                      <a:pt x="3" y="35"/>
                    </a:cubicBezTo>
                    <a:cubicBezTo>
                      <a:pt x="5" y="42"/>
                      <a:pt x="9" y="48"/>
                      <a:pt x="13" y="5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" name="Freeform 187"/>
              <p:cNvSpPr>
                <a:spLocks/>
              </p:cNvSpPr>
              <p:nvPr/>
            </p:nvSpPr>
            <p:spPr bwMode="auto">
              <a:xfrm>
                <a:off x="2597150" y="-3241675"/>
                <a:ext cx="241300" cy="134937"/>
              </a:xfrm>
              <a:custGeom>
                <a:avLst/>
                <a:gdLst>
                  <a:gd name="T0" fmla="*/ 10 w 64"/>
                  <a:gd name="T1" fmla="*/ 36 h 36"/>
                  <a:gd name="T2" fmla="*/ 54 w 64"/>
                  <a:gd name="T3" fmla="*/ 36 h 36"/>
                  <a:gd name="T4" fmla="*/ 58 w 64"/>
                  <a:gd name="T5" fmla="*/ 34 h 36"/>
                  <a:gd name="T6" fmla="*/ 63 w 64"/>
                  <a:gd name="T7" fmla="*/ 20 h 36"/>
                  <a:gd name="T8" fmla="*/ 63 w 64"/>
                  <a:gd name="T9" fmla="*/ 11 h 36"/>
                  <a:gd name="T10" fmla="*/ 45 w 64"/>
                  <a:gd name="T11" fmla="*/ 1 h 36"/>
                  <a:gd name="T12" fmla="*/ 41 w 64"/>
                  <a:gd name="T13" fmla="*/ 21 h 36"/>
                  <a:gd name="T14" fmla="*/ 36 w 64"/>
                  <a:gd name="T15" fmla="*/ 31 h 36"/>
                  <a:gd name="T16" fmla="*/ 28 w 64"/>
                  <a:gd name="T17" fmla="*/ 31 h 36"/>
                  <a:gd name="T18" fmla="*/ 27 w 64"/>
                  <a:gd name="T19" fmla="*/ 30 h 36"/>
                  <a:gd name="T20" fmla="*/ 20 w 64"/>
                  <a:gd name="T21" fmla="*/ 9 h 36"/>
                  <a:gd name="T22" fmla="*/ 19 w 64"/>
                  <a:gd name="T23" fmla="*/ 0 h 36"/>
                  <a:gd name="T24" fmla="*/ 10 w 64"/>
                  <a:gd name="T25" fmla="*/ 2 h 36"/>
                  <a:gd name="T26" fmla="*/ 1 w 64"/>
                  <a:gd name="T27" fmla="*/ 17 h 36"/>
                  <a:gd name="T28" fmla="*/ 5 w 64"/>
                  <a:gd name="T29" fmla="*/ 33 h 36"/>
                  <a:gd name="T30" fmla="*/ 10 w 64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36">
                    <a:moveTo>
                      <a:pt x="10" y="36"/>
                    </a:moveTo>
                    <a:cubicBezTo>
                      <a:pt x="24" y="36"/>
                      <a:pt x="40" y="36"/>
                      <a:pt x="54" y="36"/>
                    </a:cubicBezTo>
                    <a:cubicBezTo>
                      <a:pt x="56" y="36"/>
                      <a:pt x="57" y="36"/>
                      <a:pt x="58" y="34"/>
                    </a:cubicBezTo>
                    <a:cubicBezTo>
                      <a:pt x="59" y="29"/>
                      <a:pt x="61" y="25"/>
                      <a:pt x="63" y="20"/>
                    </a:cubicBezTo>
                    <a:cubicBezTo>
                      <a:pt x="64" y="17"/>
                      <a:pt x="64" y="14"/>
                      <a:pt x="63" y="11"/>
                    </a:cubicBezTo>
                    <a:cubicBezTo>
                      <a:pt x="61" y="4"/>
                      <a:pt x="51" y="0"/>
                      <a:pt x="45" y="1"/>
                    </a:cubicBezTo>
                    <a:cubicBezTo>
                      <a:pt x="44" y="8"/>
                      <a:pt x="42" y="15"/>
                      <a:pt x="41" y="21"/>
                    </a:cubicBezTo>
                    <a:cubicBezTo>
                      <a:pt x="40" y="25"/>
                      <a:pt x="38" y="28"/>
                      <a:pt x="36" y="31"/>
                    </a:cubicBezTo>
                    <a:cubicBezTo>
                      <a:pt x="33" y="35"/>
                      <a:pt x="31" y="34"/>
                      <a:pt x="28" y="31"/>
                    </a:cubicBezTo>
                    <a:cubicBezTo>
                      <a:pt x="28" y="31"/>
                      <a:pt x="27" y="30"/>
                      <a:pt x="27" y="30"/>
                    </a:cubicBezTo>
                    <a:cubicBezTo>
                      <a:pt x="23" y="23"/>
                      <a:pt x="22" y="16"/>
                      <a:pt x="20" y="9"/>
                    </a:cubicBezTo>
                    <a:cubicBezTo>
                      <a:pt x="20" y="6"/>
                      <a:pt x="20" y="3"/>
                      <a:pt x="19" y="0"/>
                    </a:cubicBezTo>
                    <a:cubicBezTo>
                      <a:pt x="16" y="1"/>
                      <a:pt x="13" y="1"/>
                      <a:pt x="10" y="2"/>
                    </a:cubicBezTo>
                    <a:cubicBezTo>
                      <a:pt x="4" y="5"/>
                      <a:pt x="0" y="9"/>
                      <a:pt x="1" y="17"/>
                    </a:cubicBezTo>
                    <a:cubicBezTo>
                      <a:pt x="1" y="22"/>
                      <a:pt x="3" y="28"/>
                      <a:pt x="5" y="33"/>
                    </a:cubicBezTo>
                    <a:cubicBezTo>
                      <a:pt x="6" y="35"/>
                      <a:pt x="7" y="36"/>
                      <a:pt x="10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" name="Freeform 188"/>
              <p:cNvSpPr>
                <a:spLocks/>
              </p:cNvSpPr>
              <p:nvPr/>
            </p:nvSpPr>
            <p:spPr bwMode="auto">
              <a:xfrm>
                <a:off x="2416175" y="-307657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6 w 43"/>
                  <a:gd name="T3" fmla="*/ 26 h 26"/>
                  <a:gd name="T4" fmla="*/ 39 w 43"/>
                  <a:gd name="T5" fmla="*/ 25 h 26"/>
                  <a:gd name="T6" fmla="*/ 40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20 h 26"/>
                  <a:gd name="T16" fmla="*/ 21 w 43"/>
                  <a:gd name="T17" fmla="*/ 22 h 26"/>
                  <a:gd name="T18" fmla="*/ 18 w 43"/>
                  <a:gd name="T19" fmla="*/ 20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0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6" y="26"/>
                    </a:cubicBezTo>
                    <a:cubicBezTo>
                      <a:pt x="38" y="26"/>
                      <a:pt x="39" y="26"/>
                      <a:pt x="39" y="25"/>
                    </a:cubicBezTo>
                    <a:cubicBezTo>
                      <a:pt x="39" y="23"/>
                      <a:pt x="40" y="22"/>
                      <a:pt x="40" y="20"/>
                    </a:cubicBezTo>
                    <a:cubicBezTo>
                      <a:pt x="41" y="15"/>
                      <a:pt x="43" y="9"/>
                      <a:pt x="39" y="5"/>
                    </a:cubicBezTo>
                    <a:cubicBezTo>
                      <a:pt x="36" y="2"/>
                      <a:pt x="32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20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20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0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2" y="26"/>
                      <a:pt x="3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" name="Freeform 189"/>
              <p:cNvSpPr>
                <a:spLocks/>
              </p:cNvSpPr>
              <p:nvPr/>
            </p:nvSpPr>
            <p:spPr bwMode="auto">
              <a:xfrm>
                <a:off x="2857500" y="-3084513"/>
                <a:ext cx="161925" cy="106362"/>
              </a:xfrm>
              <a:custGeom>
                <a:avLst/>
                <a:gdLst>
                  <a:gd name="T0" fmla="*/ 6 w 43"/>
                  <a:gd name="T1" fmla="*/ 28 h 28"/>
                  <a:gd name="T2" fmla="*/ 13 w 43"/>
                  <a:gd name="T3" fmla="*/ 28 h 28"/>
                  <a:gd name="T4" fmla="*/ 37 w 43"/>
                  <a:gd name="T5" fmla="*/ 28 h 28"/>
                  <a:gd name="T6" fmla="*/ 40 w 43"/>
                  <a:gd name="T7" fmla="*/ 26 h 28"/>
                  <a:gd name="T8" fmla="*/ 42 w 43"/>
                  <a:gd name="T9" fmla="*/ 16 h 28"/>
                  <a:gd name="T10" fmla="*/ 37 w 43"/>
                  <a:gd name="T11" fmla="*/ 4 h 28"/>
                  <a:gd name="T12" fmla="*/ 29 w 43"/>
                  <a:gd name="T13" fmla="*/ 0 h 28"/>
                  <a:gd name="T14" fmla="*/ 28 w 43"/>
                  <a:gd name="T15" fmla="*/ 4 h 28"/>
                  <a:gd name="T16" fmla="*/ 25 w 43"/>
                  <a:gd name="T17" fmla="*/ 21 h 28"/>
                  <a:gd name="T18" fmla="*/ 22 w 43"/>
                  <a:gd name="T19" fmla="*/ 23 h 28"/>
                  <a:gd name="T20" fmla="*/ 19 w 43"/>
                  <a:gd name="T21" fmla="*/ 21 h 28"/>
                  <a:gd name="T22" fmla="*/ 15 w 43"/>
                  <a:gd name="T23" fmla="*/ 6 h 28"/>
                  <a:gd name="T24" fmla="*/ 14 w 43"/>
                  <a:gd name="T25" fmla="*/ 1 h 28"/>
                  <a:gd name="T26" fmla="*/ 9 w 43"/>
                  <a:gd name="T27" fmla="*/ 3 h 28"/>
                  <a:gd name="T28" fmla="*/ 1 w 43"/>
                  <a:gd name="T29" fmla="*/ 11 h 28"/>
                  <a:gd name="T30" fmla="*/ 2 w 43"/>
                  <a:gd name="T31" fmla="*/ 25 h 28"/>
                  <a:gd name="T32" fmla="*/ 6 w 43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28">
                    <a:moveTo>
                      <a:pt x="6" y="28"/>
                    </a:moveTo>
                    <a:cubicBezTo>
                      <a:pt x="9" y="28"/>
                      <a:pt x="11" y="28"/>
                      <a:pt x="13" y="28"/>
                    </a:cubicBezTo>
                    <a:cubicBezTo>
                      <a:pt x="21" y="28"/>
                      <a:pt x="29" y="28"/>
                      <a:pt x="37" y="28"/>
                    </a:cubicBezTo>
                    <a:cubicBezTo>
                      <a:pt x="39" y="28"/>
                      <a:pt x="40" y="28"/>
                      <a:pt x="40" y="26"/>
                    </a:cubicBezTo>
                    <a:cubicBezTo>
                      <a:pt x="40" y="22"/>
                      <a:pt x="41" y="19"/>
                      <a:pt x="42" y="16"/>
                    </a:cubicBezTo>
                    <a:cubicBezTo>
                      <a:pt x="43" y="11"/>
                      <a:pt x="41" y="7"/>
                      <a:pt x="37" y="4"/>
                    </a:cubicBezTo>
                    <a:cubicBezTo>
                      <a:pt x="35" y="3"/>
                      <a:pt x="32" y="2"/>
                      <a:pt x="29" y="0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8" y="10"/>
                      <a:pt x="27" y="16"/>
                      <a:pt x="25" y="21"/>
                    </a:cubicBezTo>
                    <a:cubicBezTo>
                      <a:pt x="24" y="22"/>
                      <a:pt x="23" y="23"/>
                      <a:pt x="22" y="23"/>
                    </a:cubicBezTo>
                    <a:cubicBezTo>
                      <a:pt x="21" y="23"/>
                      <a:pt x="19" y="22"/>
                      <a:pt x="19" y="21"/>
                    </a:cubicBezTo>
                    <a:cubicBezTo>
                      <a:pt x="16" y="16"/>
                      <a:pt x="15" y="11"/>
                      <a:pt x="15" y="6"/>
                    </a:cubicBezTo>
                    <a:cubicBezTo>
                      <a:pt x="15" y="4"/>
                      <a:pt x="14" y="2"/>
                      <a:pt x="14" y="1"/>
                    </a:cubicBezTo>
                    <a:cubicBezTo>
                      <a:pt x="12" y="1"/>
                      <a:pt x="10" y="2"/>
                      <a:pt x="9" y="3"/>
                    </a:cubicBezTo>
                    <a:cubicBezTo>
                      <a:pt x="5" y="4"/>
                      <a:pt x="2" y="7"/>
                      <a:pt x="1" y="11"/>
                    </a:cubicBezTo>
                    <a:cubicBezTo>
                      <a:pt x="0" y="16"/>
                      <a:pt x="2" y="20"/>
                      <a:pt x="2" y="25"/>
                    </a:cubicBezTo>
                    <a:cubicBezTo>
                      <a:pt x="3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" name="Freeform 190"/>
              <p:cNvSpPr>
                <a:spLocks/>
              </p:cNvSpPr>
              <p:nvPr/>
            </p:nvSpPr>
            <p:spPr bwMode="auto">
              <a:xfrm>
                <a:off x="3252788" y="-2516188"/>
                <a:ext cx="206375" cy="95250"/>
              </a:xfrm>
              <a:custGeom>
                <a:avLst/>
                <a:gdLst>
                  <a:gd name="T0" fmla="*/ 9 w 55"/>
                  <a:gd name="T1" fmla="*/ 0 h 25"/>
                  <a:gd name="T2" fmla="*/ 14 w 55"/>
                  <a:gd name="T3" fmla="*/ 8 h 25"/>
                  <a:gd name="T4" fmla="*/ 16 w 55"/>
                  <a:gd name="T5" fmla="*/ 9 h 25"/>
                  <a:gd name="T6" fmla="*/ 32 w 55"/>
                  <a:gd name="T7" fmla="*/ 10 h 25"/>
                  <a:gd name="T8" fmla="*/ 36 w 55"/>
                  <a:gd name="T9" fmla="*/ 10 h 25"/>
                  <a:gd name="T10" fmla="*/ 35 w 55"/>
                  <a:gd name="T11" fmla="*/ 12 h 25"/>
                  <a:gd name="T12" fmla="*/ 26 w 55"/>
                  <a:gd name="T13" fmla="*/ 16 h 25"/>
                  <a:gd name="T14" fmla="*/ 14 w 55"/>
                  <a:gd name="T15" fmla="*/ 14 h 25"/>
                  <a:gd name="T16" fmla="*/ 13 w 55"/>
                  <a:gd name="T17" fmla="*/ 14 h 25"/>
                  <a:gd name="T18" fmla="*/ 0 w 55"/>
                  <a:gd name="T19" fmla="*/ 17 h 25"/>
                  <a:gd name="T20" fmla="*/ 0 w 55"/>
                  <a:gd name="T21" fmla="*/ 17 h 25"/>
                  <a:gd name="T22" fmla="*/ 8 w 55"/>
                  <a:gd name="T23" fmla="*/ 20 h 25"/>
                  <a:gd name="T24" fmla="*/ 24 w 55"/>
                  <a:gd name="T25" fmla="*/ 23 h 25"/>
                  <a:gd name="T26" fmla="*/ 51 w 55"/>
                  <a:gd name="T27" fmla="*/ 13 h 25"/>
                  <a:gd name="T28" fmla="*/ 55 w 55"/>
                  <a:gd name="T29" fmla="*/ 2 h 25"/>
                  <a:gd name="T30" fmla="*/ 9 w 55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6" y="9"/>
                    </a:cubicBezTo>
                    <a:cubicBezTo>
                      <a:pt x="21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8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3" y="21"/>
                      <a:pt x="18" y="22"/>
                      <a:pt x="24" y="23"/>
                    </a:cubicBezTo>
                    <a:cubicBezTo>
                      <a:pt x="35" y="25"/>
                      <a:pt x="45" y="23"/>
                      <a:pt x="51" y="13"/>
                    </a:cubicBezTo>
                    <a:cubicBezTo>
                      <a:pt x="53" y="10"/>
                      <a:pt x="55" y="6"/>
                      <a:pt x="55" y="2"/>
                    </a:cubicBezTo>
                    <a:cubicBezTo>
                      <a:pt x="40" y="4"/>
                      <a:pt x="24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" name="Freeform 191"/>
              <p:cNvSpPr>
                <a:spLocks/>
              </p:cNvSpPr>
              <p:nvPr/>
            </p:nvSpPr>
            <p:spPr bwMode="auto">
              <a:xfrm>
                <a:off x="1971675" y="-2516188"/>
                <a:ext cx="211138" cy="95250"/>
              </a:xfrm>
              <a:custGeom>
                <a:avLst/>
                <a:gdLst>
                  <a:gd name="T0" fmla="*/ 31 w 56"/>
                  <a:gd name="T1" fmla="*/ 23 h 25"/>
                  <a:gd name="T2" fmla="*/ 53 w 56"/>
                  <a:gd name="T3" fmla="*/ 18 h 25"/>
                  <a:gd name="T4" fmla="*/ 56 w 56"/>
                  <a:gd name="T5" fmla="*/ 17 h 25"/>
                  <a:gd name="T6" fmla="*/ 50 w 56"/>
                  <a:gd name="T7" fmla="*/ 15 h 25"/>
                  <a:gd name="T8" fmla="*/ 36 w 56"/>
                  <a:gd name="T9" fmla="*/ 15 h 25"/>
                  <a:gd name="T10" fmla="*/ 24 w 56"/>
                  <a:gd name="T11" fmla="*/ 15 h 25"/>
                  <a:gd name="T12" fmla="*/ 20 w 56"/>
                  <a:gd name="T13" fmla="*/ 11 h 25"/>
                  <a:gd name="T14" fmla="*/ 23 w 56"/>
                  <a:gd name="T15" fmla="*/ 10 h 25"/>
                  <a:gd name="T16" fmla="*/ 33 w 56"/>
                  <a:gd name="T17" fmla="*/ 10 h 25"/>
                  <a:gd name="T18" fmla="*/ 40 w 56"/>
                  <a:gd name="T19" fmla="*/ 9 h 25"/>
                  <a:gd name="T20" fmla="*/ 47 w 56"/>
                  <a:gd name="T21" fmla="*/ 0 h 25"/>
                  <a:gd name="T22" fmla="*/ 24 w 56"/>
                  <a:gd name="T23" fmla="*/ 3 h 25"/>
                  <a:gd name="T24" fmla="*/ 0 w 56"/>
                  <a:gd name="T25" fmla="*/ 2 h 25"/>
                  <a:gd name="T26" fmla="*/ 2 w 56"/>
                  <a:gd name="T27" fmla="*/ 8 h 25"/>
                  <a:gd name="T28" fmla="*/ 31 w 56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5">
                    <a:moveTo>
                      <a:pt x="31" y="23"/>
                    </a:moveTo>
                    <a:cubicBezTo>
                      <a:pt x="38" y="22"/>
                      <a:pt x="46" y="20"/>
                      <a:pt x="53" y="18"/>
                    </a:cubicBezTo>
                    <a:cubicBezTo>
                      <a:pt x="54" y="18"/>
                      <a:pt x="55" y="17"/>
                      <a:pt x="56" y="17"/>
                    </a:cubicBezTo>
                    <a:cubicBezTo>
                      <a:pt x="54" y="16"/>
                      <a:pt x="52" y="16"/>
                      <a:pt x="50" y="15"/>
                    </a:cubicBezTo>
                    <a:cubicBezTo>
                      <a:pt x="46" y="14"/>
                      <a:pt x="41" y="13"/>
                      <a:pt x="36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1" y="13"/>
                      <a:pt x="20" y="11"/>
                    </a:cubicBezTo>
                    <a:cubicBezTo>
                      <a:pt x="22" y="10"/>
                      <a:pt x="22" y="10"/>
                      <a:pt x="23" y="10"/>
                    </a:cubicBezTo>
                    <a:cubicBezTo>
                      <a:pt x="26" y="10"/>
                      <a:pt x="30" y="10"/>
                      <a:pt x="33" y="10"/>
                    </a:cubicBezTo>
                    <a:cubicBezTo>
                      <a:pt x="35" y="10"/>
                      <a:pt x="38" y="10"/>
                      <a:pt x="40" y="9"/>
                    </a:cubicBezTo>
                    <a:cubicBezTo>
                      <a:pt x="43" y="7"/>
                      <a:pt x="45" y="3"/>
                      <a:pt x="47" y="0"/>
                    </a:cubicBezTo>
                    <a:cubicBezTo>
                      <a:pt x="39" y="1"/>
                      <a:pt x="31" y="2"/>
                      <a:pt x="24" y="3"/>
                    </a:cubicBezTo>
                    <a:cubicBezTo>
                      <a:pt x="16" y="3"/>
                      <a:pt x="8" y="2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7" y="20"/>
                      <a:pt x="18" y="25"/>
                      <a:pt x="31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" name="Freeform 192"/>
              <p:cNvSpPr>
                <a:spLocks/>
              </p:cNvSpPr>
              <p:nvPr/>
            </p:nvSpPr>
            <p:spPr bwMode="auto">
              <a:xfrm>
                <a:off x="3189288" y="-2439988"/>
                <a:ext cx="206375" cy="101600"/>
              </a:xfrm>
              <a:custGeom>
                <a:avLst/>
                <a:gdLst>
                  <a:gd name="T0" fmla="*/ 53 w 55"/>
                  <a:gd name="T1" fmla="*/ 10 h 27"/>
                  <a:gd name="T2" fmla="*/ 43 w 55"/>
                  <a:gd name="T3" fmla="*/ 9 h 27"/>
                  <a:gd name="T4" fmla="*/ 29 w 55"/>
                  <a:gd name="T5" fmla="*/ 6 h 27"/>
                  <a:gd name="T6" fmla="*/ 13 w 55"/>
                  <a:gd name="T7" fmla="*/ 0 h 27"/>
                  <a:gd name="T8" fmla="*/ 15 w 55"/>
                  <a:gd name="T9" fmla="*/ 9 h 27"/>
                  <a:gd name="T10" fmla="*/ 17 w 55"/>
                  <a:gd name="T11" fmla="*/ 10 h 27"/>
                  <a:gd name="T12" fmla="*/ 31 w 55"/>
                  <a:gd name="T13" fmla="*/ 15 h 27"/>
                  <a:gd name="T14" fmla="*/ 27 w 55"/>
                  <a:gd name="T15" fmla="*/ 18 h 27"/>
                  <a:gd name="T16" fmla="*/ 17 w 55"/>
                  <a:gd name="T17" fmla="*/ 16 h 27"/>
                  <a:gd name="T18" fmla="*/ 1 w 55"/>
                  <a:gd name="T19" fmla="*/ 14 h 27"/>
                  <a:gd name="T20" fmla="*/ 0 w 55"/>
                  <a:gd name="T21" fmla="*/ 15 h 27"/>
                  <a:gd name="T22" fmla="*/ 18 w 55"/>
                  <a:gd name="T23" fmla="*/ 24 h 27"/>
                  <a:gd name="T24" fmla="*/ 33 w 55"/>
                  <a:gd name="T25" fmla="*/ 27 h 27"/>
                  <a:gd name="T26" fmla="*/ 54 w 55"/>
                  <a:gd name="T27" fmla="*/ 12 h 27"/>
                  <a:gd name="T28" fmla="*/ 53 w 55"/>
                  <a:gd name="T29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7">
                    <a:moveTo>
                      <a:pt x="53" y="10"/>
                    </a:moveTo>
                    <a:cubicBezTo>
                      <a:pt x="50" y="10"/>
                      <a:pt x="46" y="10"/>
                      <a:pt x="43" y="9"/>
                    </a:cubicBezTo>
                    <a:cubicBezTo>
                      <a:pt x="38" y="8"/>
                      <a:pt x="34" y="7"/>
                      <a:pt x="29" y="6"/>
                    </a:cubicBezTo>
                    <a:cubicBezTo>
                      <a:pt x="24" y="4"/>
                      <a:pt x="19" y="2"/>
                      <a:pt x="13" y="0"/>
                    </a:cubicBezTo>
                    <a:cubicBezTo>
                      <a:pt x="14" y="3"/>
                      <a:pt x="15" y="6"/>
                      <a:pt x="15" y="9"/>
                    </a:cubicBezTo>
                    <a:cubicBezTo>
                      <a:pt x="16" y="10"/>
                      <a:pt x="16" y="10"/>
                      <a:pt x="17" y="10"/>
                    </a:cubicBezTo>
                    <a:cubicBezTo>
                      <a:pt x="21" y="12"/>
                      <a:pt x="26" y="13"/>
                      <a:pt x="31" y="15"/>
                    </a:cubicBezTo>
                    <a:cubicBezTo>
                      <a:pt x="30" y="16"/>
                      <a:pt x="29" y="18"/>
                      <a:pt x="27" y="18"/>
                    </a:cubicBezTo>
                    <a:cubicBezTo>
                      <a:pt x="24" y="18"/>
                      <a:pt x="20" y="18"/>
                      <a:pt x="17" y="16"/>
                    </a:cubicBezTo>
                    <a:cubicBezTo>
                      <a:pt x="12" y="13"/>
                      <a:pt x="7" y="14"/>
                      <a:pt x="1" y="14"/>
                    </a:cubicBezTo>
                    <a:cubicBezTo>
                      <a:pt x="1" y="14"/>
                      <a:pt x="1" y="15"/>
                      <a:pt x="0" y="15"/>
                    </a:cubicBezTo>
                    <a:cubicBezTo>
                      <a:pt x="7" y="18"/>
                      <a:pt x="12" y="21"/>
                      <a:pt x="18" y="24"/>
                    </a:cubicBezTo>
                    <a:cubicBezTo>
                      <a:pt x="23" y="26"/>
                      <a:pt x="28" y="27"/>
                      <a:pt x="33" y="27"/>
                    </a:cubicBezTo>
                    <a:cubicBezTo>
                      <a:pt x="42" y="27"/>
                      <a:pt x="51" y="19"/>
                      <a:pt x="54" y="12"/>
                    </a:cubicBezTo>
                    <a:cubicBezTo>
                      <a:pt x="55" y="11"/>
                      <a:pt x="54" y="10"/>
                      <a:pt x="5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" name="Freeform 193"/>
              <p:cNvSpPr>
                <a:spLocks/>
              </p:cNvSpPr>
              <p:nvPr/>
            </p:nvSpPr>
            <p:spPr bwMode="auto">
              <a:xfrm>
                <a:off x="2035175" y="-2439988"/>
                <a:ext cx="203200" cy="101600"/>
              </a:xfrm>
              <a:custGeom>
                <a:avLst/>
                <a:gdLst>
                  <a:gd name="T0" fmla="*/ 54 w 54"/>
                  <a:gd name="T1" fmla="*/ 15 h 27"/>
                  <a:gd name="T2" fmla="*/ 54 w 54"/>
                  <a:gd name="T3" fmla="*/ 14 h 27"/>
                  <a:gd name="T4" fmla="*/ 44 w 54"/>
                  <a:gd name="T5" fmla="*/ 14 h 27"/>
                  <a:gd name="T6" fmla="*/ 41 w 54"/>
                  <a:gd name="T7" fmla="*/ 15 h 27"/>
                  <a:gd name="T8" fmla="*/ 28 w 54"/>
                  <a:gd name="T9" fmla="*/ 18 h 27"/>
                  <a:gd name="T10" fmla="*/ 25 w 54"/>
                  <a:gd name="T11" fmla="*/ 14 h 27"/>
                  <a:gd name="T12" fmla="*/ 34 w 54"/>
                  <a:gd name="T13" fmla="*/ 12 h 27"/>
                  <a:gd name="T14" fmla="*/ 41 w 54"/>
                  <a:gd name="T15" fmla="*/ 4 h 27"/>
                  <a:gd name="T16" fmla="*/ 41 w 54"/>
                  <a:gd name="T17" fmla="*/ 2 h 27"/>
                  <a:gd name="T18" fmla="*/ 42 w 54"/>
                  <a:gd name="T19" fmla="*/ 0 h 27"/>
                  <a:gd name="T20" fmla="*/ 2 w 54"/>
                  <a:gd name="T21" fmla="*/ 10 h 27"/>
                  <a:gd name="T22" fmla="*/ 1 w 54"/>
                  <a:gd name="T23" fmla="*/ 13 h 27"/>
                  <a:gd name="T24" fmla="*/ 5 w 54"/>
                  <a:gd name="T25" fmla="*/ 18 h 27"/>
                  <a:gd name="T26" fmla="*/ 22 w 54"/>
                  <a:gd name="T27" fmla="*/ 27 h 27"/>
                  <a:gd name="T28" fmla="*/ 37 w 54"/>
                  <a:gd name="T29" fmla="*/ 24 h 27"/>
                  <a:gd name="T30" fmla="*/ 54 w 54"/>
                  <a:gd name="T3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7">
                    <a:moveTo>
                      <a:pt x="54" y="15"/>
                    </a:moveTo>
                    <a:cubicBezTo>
                      <a:pt x="54" y="15"/>
                      <a:pt x="54" y="14"/>
                      <a:pt x="54" y="14"/>
                    </a:cubicBezTo>
                    <a:cubicBezTo>
                      <a:pt x="50" y="14"/>
                      <a:pt x="47" y="14"/>
                      <a:pt x="44" y="14"/>
                    </a:cubicBezTo>
                    <a:cubicBezTo>
                      <a:pt x="43" y="14"/>
                      <a:pt x="42" y="14"/>
                      <a:pt x="41" y="15"/>
                    </a:cubicBezTo>
                    <a:cubicBezTo>
                      <a:pt x="37" y="17"/>
                      <a:pt x="33" y="19"/>
                      <a:pt x="28" y="18"/>
                    </a:cubicBezTo>
                    <a:cubicBezTo>
                      <a:pt x="26" y="18"/>
                      <a:pt x="24" y="16"/>
                      <a:pt x="25" y="14"/>
                    </a:cubicBezTo>
                    <a:cubicBezTo>
                      <a:pt x="28" y="14"/>
                      <a:pt x="31" y="13"/>
                      <a:pt x="34" y="12"/>
                    </a:cubicBezTo>
                    <a:cubicBezTo>
                      <a:pt x="38" y="11"/>
                      <a:pt x="41" y="9"/>
                      <a:pt x="41" y="4"/>
                    </a:cubicBezTo>
                    <a:cubicBezTo>
                      <a:pt x="41" y="4"/>
                      <a:pt x="41" y="3"/>
                      <a:pt x="41" y="2"/>
                    </a:cubicBezTo>
                    <a:cubicBezTo>
                      <a:pt x="41" y="1"/>
                      <a:pt x="41" y="1"/>
                      <a:pt x="42" y="0"/>
                    </a:cubicBezTo>
                    <a:cubicBezTo>
                      <a:pt x="29" y="6"/>
                      <a:pt x="16" y="10"/>
                      <a:pt x="2" y="10"/>
                    </a:cubicBezTo>
                    <a:cubicBezTo>
                      <a:pt x="0" y="10"/>
                      <a:pt x="0" y="11"/>
                      <a:pt x="1" y="13"/>
                    </a:cubicBezTo>
                    <a:cubicBezTo>
                      <a:pt x="2" y="15"/>
                      <a:pt x="4" y="17"/>
                      <a:pt x="5" y="18"/>
                    </a:cubicBezTo>
                    <a:cubicBezTo>
                      <a:pt x="10" y="23"/>
                      <a:pt x="15" y="27"/>
                      <a:pt x="22" y="27"/>
                    </a:cubicBezTo>
                    <a:cubicBezTo>
                      <a:pt x="27" y="27"/>
                      <a:pt x="32" y="26"/>
                      <a:pt x="37" y="24"/>
                    </a:cubicBezTo>
                    <a:cubicBezTo>
                      <a:pt x="43" y="21"/>
                      <a:pt x="48" y="18"/>
                      <a:pt x="54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" name="Freeform 194"/>
              <p:cNvSpPr>
                <a:spLocks/>
              </p:cNvSpPr>
              <p:nvPr/>
            </p:nvSpPr>
            <p:spPr bwMode="auto">
              <a:xfrm>
                <a:off x="2555875" y="-2816225"/>
                <a:ext cx="134938" cy="134937"/>
              </a:xfrm>
              <a:custGeom>
                <a:avLst/>
                <a:gdLst>
                  <a:gd name="T0" fmla="*/ 3 w 36"/>
                  <a:gd name="T1" fmla="*/ 28 h 36"/>
                  <a:gd name="T2" fmla="*/ 4 w 36"/>
                  <a:gd name="T3" fmla="*/ 36 h 36"/>
                  <a:gd name="T4" fmla="*/ 5 w 36"/>
                  <a:gd name="T5" fmla="*/ 36 h 36"/>
                  <a:gd name="T6" fmla="*/ 11 w 36"/>
                  <a:gd name="T7" fmla="*/ 23 h 36"/>
                  <a:gd name="T8" fmla="*/ 12 w 36"/>
                  <a:gd name="T9" fmla="*/ 19 h 36"/>
                  <a:gd name="T10" fmla="*/ 15 w 36"/>
                  <a:gd name="T11" fmla="*/ 22 h 36"/>
                  <a:gd name="T12" fmla="*/ 17 w 36"/>
                  <a:gd name="T13" fmla="*/ 24 h 36"/>
                  <a:gd name="T14" fmla="*/ 20 w 36"/>
                  <a:gd name="T15" fmla="*/ 28 h 36"/>
                  <a:gd name="T16" fmla="*/ 21 w 36"/>
                  <a:gd name="T17" fmla="*/ 20 h 36"/>
                  <a:gd name="T18" fmla="*/ 23 w 36"/>
                  <a:gd name="T19" fmla="*/ 19 h 36"/>
                  <a:gd name="T20" fmla="*/ 29 w 36"/>
                  <a:gd name="T21" fmla="*/ 23 h 36"/>
                  <a:gd name="T22" fmla="*/ 36 w 36"/>
                  <a:gd name="T23" fmla="*/ 26 h 36"/>
                  <a:gd name="T24" fmla="*/ 29 w 36"/>
                  <a:gd name="T25" fmla="*/ 5 h 36"/>
                  <a:gd name="T26" fmla="*/ 26 w 36"/>
                  <a:gd name="T27" fmla="*/ 3 h 36"/>
                  <a:gd name="T28" fmla="*/ 17 w 36"/>
                  <a:gd name="T29" fmla="*/ 2 h 36"/>
                  <a:gd name="T30" fmla="*/ 13 w 36"/>
                  <a:gd name="T31" fmla="*/ 0 h 36"/>
                  <a:gd name="T32" fmla="*/ 13 w 36"/>
                  <a:gd name="T33" fmla="*/ 0 h 36"/>
                  <a:gd name="T34" fmla="*/ 16 w 36"/>
                  <a:gd name="T35" fmla="*/ 10 h 36"/>
                  <a:gd name="T36" fmla="*/ 1 w 36"/>
                  <a:gd name="T37" fmla="*/ 4 h 36"/>
                  <a:gd name="T38" fmla="*/ 1 w 36"/>
                  <a:gd name="T39" fmla="*/ 15 h 36"/>
                  <a:gd name="T40" fmla="*/ 3 w 36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2"/>
                      <a:pt x="12" y="20"/>
                      <a:pt x="12" y="19"/>
                    </a:cubicBezTo>
                    <a:cubicBezTo>
                      <a:pt x="13" y="20"/>
                      <a:pt x="14" y="21"/>
                      <a:pt x="15" y="22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7" y="25"/>
                      <a:pt x="18" y="27"/>
                      <a:pt x="20" y="28"/>
                    </a:cubicBezTo>
                    <a:cubicBezTo>
                      <a:pt x="20" y="25"/>
                      <a:pt x="21" y="23"/>
                      <a:pt x="21" y="20"/>
                    </a:cubicBezTo>
                    <a:cubicBezTo>
                      <a:pt x="21" y="18"/>
                      <a:pt x="22" y="18"/>
                      <a:pt x="23" y="19"/>
                    </a:cubicBezTo>
                    <a:cubicBezTo>
                      <a:pt x="25" y="20"/>
                      <a:pt x="27" y="22"/>
                      <a:pt x="29" y="23"/>
                    </a:cubicBezTo>
                    <a:cubicBezTo>
                      <a:pt x="32" y="24"/>
                      <a:pt x="34" y="25"/>
                      <a:pt x="36" y="26"/>
                    </a:cubicBezTo>
                    <a:cubicBezTo>
                      <a:pt x="35" y="19"/>
                      <a:pt x="33" y="11"/>
                      <a:pt x="29" y="5"/>
                    </a:cubicBezTo>
                    <a:cubicBezTo>
                      <a:pt x="29" y="4"/>
                      <a:pt x="27" y="4"/>
                      <a:pt x="26" y="3"/>
                    </a:cubicBezTo>
                    <a:cubicBezTo>
                      <a:pt x="23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5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" name="Freeform 195"/>
              <p:cNvSpPr>
                <a:spLocks/>
              </p:cNvSpPr>
              <p:nvPr/>
            </p:nvSpPr>
            <p:spPr bwMode="auto">
              <a:xfrm>
                <a:off x="2732088" y="-2816225"/>
                <a:ext cx="147638" cy="134937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6 w 39"/>
                  <a:gd name="T13" fmla="*/ 19 h 36"/>
                  <a:gd name="T14" fmla="*/ 27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5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9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7" y="19"/>
                      <a:pt x="27" y="20"/>
                      <a:pt x="27" y="20"/>
                    </a:cubicBezTo>
                    <a:cubicBezTo>
                      <a:pt x="28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4" y="3"/>
                      <a:pt x="25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2" y="3"/>
                      <a:pt x="10" y="3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" name="Freeform 196"/>
              <p:cNvSpPr>
                <a:spLocks/>
              </p:cNvSpPr>
              <p:nvPr/>
            </p:nvSpPr>
            <p:spPr bwMode="auto">
              <a:xfrm>
                <a:off x="2130425" y="-2376488"/>
                <a:ext cx="179388" cy="112712"/>
              </a:xfrm>
              <a:custGeom>
                <a:avLst/>
                <a:gdLst>
                  <a:gd name="T0" fmla="*/ 48 w 48"/>
                  <a:gd name="T1" fmla="*/ 9 h 30"/>
                  <a:gd name="T2" fmla="*/ 38 w 48"/>
                  <a:gd name="T3" fmla="*/ 11 h 30"/>
                  <a:gd name="T4" fmla="*/ 35 w 48"/>
                  <a:gd name="T5" fmla="*/ 14 h 30"/>
                  <a:gd name="T6" fmla="*/ 29 w 48"/>
                  <a:gd name="T7" fmla="*/ 16 h 30"/>
                  <a:gd name="T8" fmla="*/ 27 w 48"/>
                  <a:gd name="T9" fmla="*/ 14 h 30"/>
                  <a:gd name="T10" fmla="*/ 28 w 48"/>
                  <a:gd name="T11" fmla="*/ 13 h 30"/>
                  <a:gd name="T12" fmla="*/ 30 w 48"/>
                  <a:gd name="T13" fmla="*/ 11 h 30"/>
                  <a:gd name="T14" fmla="*/ 32 w 48"/>
                  <a:gd name="T15" fmla="*/ 0 h 30"/>
                  <a:gd name="T16" fmla="*/ 0 w 48"/>
                  <a:gd name="T17" fmla="*/ 17 h 30"/>
                  <a:gd name="T18" fmla="*/ 1 w 48"/>
                  <a:gd name="T19" fmla="*/ 18 h 30"/>
                  <a:gd name="T20" fmla="*/ 26 w 48"/>
                  <a:gd name="T21" fmla="*/ 26 h 30"/>
                  <a:gd name="T22" fmla="*/ 44 w 48"/>
                  <a:gd name="T23" fmla="*/ 14 h 30"/>
                  <a:gd name="T24" fmla="*/ 48 w 48"/>
                  <a:gd name="T25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30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6"/>
                      <a:pt x="31" y="16"/>
                      <a:pt x="29" y="16"/>
                    </a:cubicBezTo>
                    <a:cubicBezTo>
                      <a:pt x="28" y="15"/>
                      <a:pt x="27" y="15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7"/>
                    </a:cubicBezTo>
                    <a:cubicBezTo>
                      <a:pt x="0" y="18"/>
                      <a:pt x="0" y="18"/>
                      <a:pt x="1" y="18"/>
                    </a:cubicBezTo>
                    <a:cubicBezTo>
                      <a:pt x="6" y="26"/>
                      <a:pt x="17" y="30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" name="Freeform 197"/>
              <p:cNvSpPr>
                <a:spLocks/>
              </p:cNvSpPr>
              <p:nvPr/>
            </p:nvSpPr>
            <p:spPr bwMode="auto">
              <a:xfrm>
                <a:off x="3124200" y="-2376488"/>
                <a:ext cx="180975" cy="112712"/>
              </a:xfrm>
              <a:custGeom>
                <a:avLst/>
                <a:gdLst>
                  <a:gd name="T0" fmla="*/ 17 w 48"/>
                  <a:gd name="T1" fmla="*/ 11 h 30"/>
                  <a:gd name="T2" fmla="*/ 19 w 48"/>
                  <a:gd name="T3" fmla="*/ 13 h 30"/>
                  <a:gd name="T4" fmla="*/ 21 w 48"/>
                  <a:gd name="T5" fmla="*/ 14 h 30"/>
                  <a:gd name="T6" fmla="*/ 19 w 48"/>
                  <a:gd name="T7" fmla="*/ 16 h 30"/>
                  <a:gd name="T8" fmla="*/ 12 w 48"/>
                  <a:gd name="T9" fmla="*/ 14 h 30"/>
                  <a:gd name="T10" fmla="*/ 6 w 48"/>
                  <a:gd name="T11" fmla="*/ 10 h 30"/>
                  <a:gd name="T12" fmla="*/ 0 w 48"/>
                  <a:gd name="T13" fmla="*/ 9 h 30"/>
                  <a:gd name="T14" fmla="*/ 21 w 48"/>
                  <a:gd name="T15" fmla="*/ 26 h 30"/>
                  <a:gd name="T16" fmla="*/ 45 w 48"/>
                  <a:gd name="T17" fmla="*/ 21 h 30"/>
                  <a:gd name="T18" fmla="*/ 48 w 48"/>
                  <a:gd name="T19" fmla="*/ 17 h 30"/>
                  <a:gd name="T20" fmla="*/ 15 w 48"/>
                  <a:gd name="T21" fmla="*/ 0 h 30"/>
                  <a:gd name="T22" fmla="*/ 17 w 48"/>
                  <a:gd name="T23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30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30"/>
                      <a:pt x="38" y="28"/>
                      <a:pt x="45" y="21"/>
                    </a:cubicBezTo>
                    <a:cubicBezTo>
                      <a:pt x="46" y="20"/>
                      <a:pt x="47" y="19"/>
                      <a:pt x="48" y="17"/>
                    </a:cubicBezTo>
                    <a:cubicBezTo>
                      <a:pt x="35" y="14"/>
                      <a:pt x="25" y="9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" name="Freeform 198"/>
              <p:cNvSpPr>
                <a:spLocks noEditPoints="1"/>
              </p:cNvSpPr>
              <p:nvPr/>
            </p:nvSpPr>
            <p:spPr bwMode="auto">
              <a:xfrm>
                <a:off x="2325688" y="-2917825"/>
                <a:ext cx="139700" cy="93662"/>
              </a:xfrm>
              <a:custGeom>
                <a:avLst/>
                <a:gdLst>
                  <a:gd name="T0" fmla="*/ 24 w 37"/>
                  <a:gd name="T1" fmla="*/ 0 h 25"/>
                  <a:gd name="T2" fmla="*/ 11 w 37"/>
                  <a:gd name="T3" fmla="*/ 3 h 25"/>
                  <a:gd name="T4" fmla="*/ 8 w 37"/>
                  <a:gd name="T5" fmla="*/ 25 h 25"/>
                  <a:gd name="T6" fmla="*/ 21 w 37"/>
                  <a:gd name="T7" fmla="*/ 17 h 25"/>
                  <a:gd name="T8" fmla="*/ 37 w 37"/>
                  <a:gd name="T9" fmla="*/ 18 h 25"/>
                  <a:gd name="T10" fmla="*/ 37 w 37"/>
                  <a:gd name="T11" fmla="*/ 18 h 25"/>
                  <a:gd name="T12" fmla="*/ 26 w 37"/>
                  <a:gd name="T13" fmla="*/ 2 h 25"/>
                  <a:gd name="T14" fmla="*/ 24 w 37"/>
                  <a:gd name="T15" fmla="*/ 0 h 25"/>
                  <a:gd name="T16" fmla="*/ 19 w 37"/>
                  <a:gd name="T17" fmla="*/ 6 h 25"/>
                  <a:gd name="T18" fmla="*/ 18 w 37"/>
                  <a:gd name="T19" fmla="*/ 5 h 25"/>
                  <a:gd name="T20" fmla="*/ 22 w 37"/>
                  <a:gd name="T21" fmla="*/ 3 h 25"/>
                  <a:gd name="T22" fmla="*/ 25 w 37"/>
                  <a:gd name="T23" fmla="*/ 6 h 25"/>
                  <a:gd name="T24" fmla="*/ 19 w 37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25">
                    <a:moveTo>
                      <a:pt x="24" y="0"/>
                    </a:moveTo>
                    <a:cubicBezTo>
                      <a:pt x="20" y="0"/>
                      <a:pt x="15" y="1"/>
                      <a:pt x="11" y="3"/>
                    </a:cubicBezTo>
                    <a:cubicBezTo>
                      <a:pt x="1" y="8"/>
                      <a:pt x="0" y="18"/>
                      <a:pt x="8" y="25"/>
                    </a:cubicBezTo>
                    <a:cubicBezTo>
                      <a:pt x="11" y="20"/>
                      <a:pt x="16" y="17"/>
                      <a:pt x="21" y="17"/>
                    </a:cubicBezTo>
                    <a:cubicBezTo>
                      <a:pt x="26" y="17"/>
                      <a:pt x="32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2" y="14"/>
                      <a:pt x="29" y="9"/>
                      <a:pt x="26" y="2"/>
                    </a:cubicBezTo>
                    <a:cubicBezTo>
                      <a:pt x="26" y="1"/>
                      <a:pt x="25" y="0"/>
                      <a:pt x="24" y="0"/>
                    </a:cubicBezTo>
                    <a:close/>
                    <a:moveTo>
                      <a:pt x="19" y="6"/>
                    </a:moveTo>
                    <a:cubicBezTo>
                      <a:pt x="18" y="6"/>
                      <a:pt x="18" y="5"/>
                      <a:pt x="18" y="5"/>
                    </a:cubicBezTo>
                    <a:cubicBezTo>
                      <a:pt x="20" y="4"/>
                      <a:pt x="21" y="4"/>
                      <a:pt x="22" y="3"/>
                    </a:cubicBezTo>
                    <a:cubicBezTo>
                      <a:pt x="23" y="3"/>
                      <a:pt x="24" y="5"/>
                      <a:pt x="25" y="6"/>
                    </a:cubicBezTo>
                    <a:cubicBezTo>
                      <a:pt x="22" y="6"/>
                      <a:pt x="21" y="6"/>
                      <a:pt x="19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" name="Freeform 199"/>
              <p:cNvSpPr>
                <a:spLocks noEditPoints="1"/>
              </p:cNvSpPr>
              <p:nvPr/>
            </p:nvSpPr>
            <p:spPr bwMode="auto">
              <a:xfrm>
                <a:off x="2962275" y="-2917825"/>
                <a:ext cx="139700" cy="93662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1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4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" name="Freeform 200"/>
              <p:cNvSpPr>
                <a:spLocks/>
              </p:cNvSpPr>
              <p:nvPr/>
            </p:nvSpPr>
            <p:spPr bwMode="auto">
              <a:xfrm>
                <a:off x="2178050" y="-3043238"/>
                <a:ext cx="84138" cy="158750"/>
              </a:xfrm>
              <a:custGeom>
                <a:avLst/>
                <a:gdLst>
                  <a:gd name="T0" fmla="*/ 8 w 22"/>
                  <a:gd name="T1" fmla="*/ 36 h 42"/>
                  <a:gd name="T2" fmla="*/ 14 w 22"/>
                  <a:gd name="T3" fmla="*/ 30 h 42"/>
                  <a:gd name="T4" fmla="*/ 19 w 22"/>
                  <a:gd name="T5" fmla="*/ 42 h 42"/>
                  <a:gd name="T6" fmla="*/ 20 w 22"/>
                  <a:gd name="T7" fmla="*/ 38 h 42"/>
                  <a:gd name="T8" fmla="*/ 19 w 22"/>
                  <a:gd name="T9" fmla="*/ 24 h 42"/>
                  <a:gd name="T10" fmla="*/ 14 w 22"/>
                  <a:gd name="T11" fmla="*/ 14 h 42"/>
                  <a:gd name="T12" fmla="*/ 14 w 22"/>
                  <a:gd name="T13" fmla="*/ 0 h 42"/>
                  <a:gd name="T14" fmla="*/ 14 w 22"/>
                  <a:gd name="T15" fmla="*/ 0 h 42"/>
                  <a:gd name="T16" fmla="*/ 7 w 22"/>
                  <a:gd name="T17" fmla="*/ 0 h 42"/>
                  <a:gd name="T18" fmla="*/ 2 w 22"/>
                  <a:gd name="T19" fmla="*/ 9 h 42"/>
                  <a:gd name="T20" fmla="*/ 6 w 22"/>
                  <a:gd name="T21" fmla="*/ 15 h 42"/>
                  <a:gd name="T22" fmla="*/ 10 w 22"/>
                  <a:gd name="T23" fmla="*/ 29 h 42"/>
                  <a:gd name="T24" fmla="*/ 8 w 22"/>
                  <a:gd name="T25" fmla="*/ 3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2">
                    <a:moveTo>
                      <a:pt x="8" y="36"/>
                    </a:moveTo>
                    <a:cubicBezTo>
                      <a:pt x="11" y="33"/>
                      <a:pt x="13" y="32"/>
                      <a:pt x="14" y="30"/>
                    </a:cubicBezTo>
                    <a:cubicBezTo>
                      <a:pt x="17" y="34"/>
                      <a:pt x="17" y="38"/>
                      <a:pt x="19" y="42"/>
                    </a:cubicBezTo>
                    <a:cubicBezTo>
                      <a:pt x="20" y="41"/>
                      <a:pt x="20" y="39"/>
                      <a:pt x="20" y="38"/>
                    </a:cubicBezTo>
                    <a:cubicBezTo>
                      <a:pt x="22" y="33"/>
                      <a:pt x="21" y="28"/>
                      <a:pt x="19" y="24"/>
                    </a:cubicBezTo>
                    <a:cubicBezTo>
                      <a:pt x="18" y="20"/>
                      <a:pt x="16" y="17"/>
                      <a:pt x="14" y="14"/>
                    </a:cubicBezTo>
                    <a:cubicBezTo>
                      <a:pt x="12" y="9"/>
                      <a:pt x="10" y="5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0"/>
                      <a:pt x="0" y="4"/>
                      <a:pt x="2" y="9"/>
                    </a:cubicBezTo>
                    <a:cubicBezTo>
                      <a:pt x="3" y="11"/>
                      <a:pt x="5" y="13"/>
                      <a:pt x="6" y="15"/>
                    </a:cubicBezTo>
                    <a:cubicBezTo>
                      <a:pt x="8" y="19"/>
                      <a:pt x="11" y="24"/>
                      <a:pt x="10" y="29"/>
                    </a:cubicBezTo>
                    <a:cubicBezTo>
                      <a:pt x="10" y="31"/>
                      <a:pt x="9" y="33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" name="Freeform 201"/>
              <p:cNvSpPr>
                <a:spLocks/>
              </p:cNvSpPr>
              <p:nvPr/>
            </p:nvSpPr>
            <p:spPr bwMode="auto">
              <a:xfrm>
                <a:off x="2679700" y="-3260725"/>
                <a:ext cx="68263" cy="123825"/>
              </a:xfrm>
              <a:custGeom>
                <a:avLst/>
                <a:gdLst>
                  <a:gd name="T0" fmla="*/ 3 w 18"/>
                  <a:gd name="T1" fmla="*/ 21 h 33"/>
                  <a:gd name="T2" fmla="*/ 7 w 18"/>
                  <a:gd name="T3" fmla="*/ 31 h 33"/>
                  <a:gd name="T4" fmla="*/ 11 w 18"/>
                  <a:gd name="T5" fmla="*/ 31 h 33"/>
                  <a:gd name="T6" fmla="*/ 12 w 18"/>
                  <a:gd name="T7" fmla="*/ 29 h 33"/>
                  <a:gd name="T8" fmla="*/ 18 w 18"/>
                  <a:gd name="T9" fmla="*/ 8 h 33"/>
                  <a:gd name="T10" fmla="*/ 17 w 18"/>
                  <a:gd name="T11" fmla="*/ 8 h 33"/>
                  <a:gd name="T12" fmla="*/ 17 w 18"/>
                  <a:gd name="T13" fmla="*/ 6 h 33"/>
                  <a:gd name="T14" fmla="*/ 6 w 18"/>
                  <a:gd name="T15" fmla="*/ 1 h 33"/>
                  <a:gd name="T16" fmla="*/ 1 w 18"/>
                  <a:gd name="T17" fmla="*/ 8 h 33"/>
                  <a:gd name="T18" fmla="*/ 3 w 18"/>
                  <a:gd name="T19" fmla="*/ 2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3">
                    <a:moveTo>
                      <a:pt x="3" y="21"/>
                    </a:moveTo>
                    <a:cubicBezTo>
                      <a:pt x="4" y="24"/>
                      <a:pt x="5" y="28"/>
                      <a:pt x="7" y="31"/>
                    </a:cubicBezTo>
                    <a:cubicBezTo>
                      <a:pt x="8" y="33"/>
                      <a:pt x="9" y="32"/>
                      <a:pt x="11" y="31"/>
                    </a:cubicBezTo>
                    <a:cubicBezTo>
                      <a:pt x="11" y="30"/>
                      <a:pt x="11" y="30"/>
                      <a:pt x="12" y="29"/>
                    </a:cubicBezTo>
                    <a:cubicBezTo>
                      <a:pt x="14" y="22"/>
                      <a:pt x="16" y="15"/>
                      <a:pt x="18" y="8"/>
                    </a:cubicBezTo>
                    <a:cubicBezTo>
                      <a:pt x="18" y="8"/>
                      <a:pt x="18" y="8"/>
                      <a:pt x="17" y="8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5" y="1"/>
                      <a:pt x="10" y="0"/>
                      <a:pt x="6" y="1"/>
                    </a:cubicBezTo>
                    <a:cubicBezTo>
                      <a:pt x="3" y="2"/>
                      <a:pt x="0" y="6"/>
                      <a:pt x="1" y="8"/>
                    </a:cubicBezTo>
                    <a:cubicBezTo>
                      <a:pt x="1" y="12"/>
                      <a:pt x="2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" name="Freeform 202"/>
              <p:cNvSpPr>
                <a:spLocks/>
              </p:cNvSpPr>
              <p:nvPr/>
            </p:nvSpPr>
            <p:spPr bwMode="auto">
              <a:xfrm>
                <a:off x="3170238" y="-3043238"/>
                <a:ext cx="82550" cy="158750"/>
              </a:xfrm>
              <a:custGeom>
                <a:avLst/>
                <a:gdLst>
                  <a:gd name="T0" fmla="*/ 18 w 22"/>
                  <a:gd name="T1" fmla="*/ 12 h 42"/>
                  <a:gd name="T2" fmla="*/ 21 w 22"/>
                  <a:gd name="T3" fmla="*/ 6 h 42"/>
                  <a:gd name="T4" fmla="*/ 18 w 22"/>
                  <a:gd name="T5" fmla="*/ 1 h 42"/>
                  <a:gd name="T6" fmla="*/ 7 w 22"/>
                  <a:gd name="T7" fmla="*/ 0 h 42"/>
                  <a:gd name="T8" fmla="*/ 7 w 22"/>
                  <a:gd name="T9" fmla="*/ 14 h 42"/>
                  <a:gd name="T10" fmla="*/ 2 w 22"/>
                  <a:gd name="T11" fmla="*/ 27 h 42"/>
                  <a:gd name="T12" fmla="*/ 3 w 22"/>
                  <a:gd name="T13" fmla="*/ 42 h 42"/>
                  <a:gd name="T14" fmla="*/ 8 w 22"/>
                  <a:gd name="T15" fmla="*/ 30 h 42"/>
                  <a:gd name="T16" fmla="*/ 12 w 22"/>
                  <a:gd name="T17" fmla="*/ 34 h 42"/>
                  <a:gd name="T18" fmla="*/ 13 w 22"/>
                  <a:gd name="T19" fmla="*/ 34 h 42"/>
                  <a:gd name="T20" fmla="*/ 14 w 22"/>
                  <a:gd name="T21" fmla="*/ 18 h 42"/>
                  <a:gd name="T22" fmla="*/ 18 w 22"/>
                  <a:gd name="T23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2">
                    <a:moveTo>
                      <a:pt x="18" y="12"/>
                    </a:moveTo>
                    <a:cubicBezTo>
                      <a:pt x="19" y="10"/>
                      <a:pt x="20" y="8"/>
                      <a:pt x="21" y="6"/>
                    </a:cubicBezTo>
                    <a:cubicBezTo>
                      <a:pt x="22" y="4"/>
                      <a:pt x="20" y="2"/>
                      <a:pt x="18" y="1"/>
                    </a:cubicBezTo>
                    <a:cubicBezTo>
                      <a:pt x="15" y="0"/>
                      <a:pt x="11" y="0"/>
                      <a:pt x="7" y="0"/>
                    </a:cubicBezTo>
                    <a:cubicBezTo>
                      <a:pt x="11" y="7"/>
                      <a:pt x="11" y="7"/>
                      <a:pt x="7" y="14"/>
                    </a:cubicBezTo>
                    <a:cubicBezTo>
                      <a:pt x="5" y="19"/>
                      <a:pt x="3" y="23"/>
                      <a:pt x="2" y="27"/>
                    </a:cubicBezTo>
                    <a:cubicBezTo>
                      <a:pt x="0" y="32"/>
                      <a:pt x="1" y="37"/>
                      <a:pt x="3" y="42"/>
                    </a:cubicBezTo>
                    <a:cubicBezTo>
                      <a:pt x="5" y="38"/>
                      <a:pt x="5" y="34"/>
                      <a:pt x="8" y="30"/>
                    </a:cubicBezTo>
                    <a:cubicBezTo>
                      <a:pt x="9" y="32"/>
                      <a:pt x="11" y="33"/>
                      <a:pt x="12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0" y="28"/>
                      <a:pt x="12" y="23"/>
                      <a:pt x="14" y="18"/>
                    </a:cubicBezTo>
                    <a:cubicBezTo>
                      <a:pt x="15" y="16"/>
                      <a:pt x="17" y="14"/>
                      <a:pt x="18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" name="Freeform 203"/>
              <p:cNvSpPr>
                <a:spLocks/>
              </p:cNvSpPr>
              <p:nvPr/>
            </p:nvSpPr>
            <p:spPr bwMode="auto">
              <a:xfrm>
                <a:off x="2262188" y="-2332038"/>
                <a:ext cx="120650" cy="98425"/>
              </a:xfrm>
              <a:custGeom>
                <a:avLst/>
                <a:gdLst>
                  <a:gd name="T0" fmla="*/ 24 w 32"/>
                  <a:gd name="T1" fmla="*/ 11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1"/>
                    </a:moveTo>
                    <a:cubicBezTo>
                      <a:pt x="22" y="13"/>
                      <a:pt x="21" y="13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4"/>
                      <a:pt x="32" y="7"/>
                    </a:cubicBezTo>
                    <a:cubicBezTo>
                      <a:pt x="29" y="8"/>
                      <a:pt x="26" y="7"/>
                      <a:pt x="24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" name="Freeform 204"/>
              <p:cNvSpPr>
                <a:spLocks/>
              </p:cNvSpPr>
              <p:nvPr/>
            </p:nvSpPr>
            <p:spPr bwMode="auto">
              <a:xfrm>
                <a:off x="3052763" y="-2332038"/>
                <a:ext cx="120650" cy="98425"/>
              </a:xfrm>
              <a:custGeom>
                <a:avLst/>
                <a:gdLst>
                  <a:gd name="T0" fmla="*/ 14 w 32"/>
                  <a:gd name="T1" fmla="*/ 0 h 26"/>
                  <a:gd name="T2" fmla="*/ 14 w 32"/>
                  <a:gd name="T3" fmla="*/ 12 h 26"/>
                  <a:gd name="T4" fmla="*/ 9 w 32"/>
                  <a:gd name="T5" fmla="*/ 11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4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4" y="0"/>
                    </a:moveTo>
                    <a:cubicBezTo>
                      <a:pt x="13" y="4"/>
                      <a:pt x="10" y="8"/>
                      <a:pt x="14" y="12"/>
                    </a:cubicBezTo>
                    <a:cubicBezTo>
                      <a:pt x="12" y="13"/>
                      <a:pt x="10" y="13"/>
                      <a:pt x="9" y="11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5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19" y="8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" name="Freeform 205"/>
              <p:cNvSpPr>
                <a:spLocks/>
              </p:cNvSpPr>
              <p:nvPr/>
            </p:nvSpPr>
            <p:spPr bwMode="auto">
              <a:xfrm>
                <a:off x="3008313" y="-3106738"/>
                <a:ext cx="120650" cy="153987"/>
              </a:xfrm>
              <a:custGeom>
                <a:avLst/>
                <a:gdLst>
                  <a:gd name="T0" fmla="*/ 0 w 32"/>
                  <a:gd name="T1" fmla="*/ 41 h 41"/>
                  <a:gd name="T2" fmla="*/ 1 w 32"/>
                  <a:gd name="T3" fmla="*/ 41 h 41"/>
                  <a:gd name="T4" fmla="*/ 7 w 32"/>
                  <a:gd name="T5" fmla="*/ 40 h 41"/>
                  <a:gd name="T6" fmla="*/ 19 w 32"/>
                  <a:gd name="T7" fmla="*/ 27 h 41"/>
                  <a:gd name="T8" fmla="*/ 22 w 32"/>
                  <a:gd name="T9" fmla="*/ 18 h 41"/>
                  <a:gd name="T10" fmla="*/ 32 w 32"/>
                  <a:gd name="T11" fmla="*/ 8 h 41"/>
                  <a:gd name="T12" fmla="*/ 24 w 32"/>
                  <a:gd name="T13" fmla="*/ 3 h 41"/>
                  <a:gd name="T14" fmla="*/ 16 w 32"/>
                  <a:gd name="T15" fmla="*/ 7 h 41"/>
                  <a:gd name="T16" fmla="*/ 15 w 32"/>
                  <a:gd name="T17" fmla="*/ 11 h 41"/>
                  <a:gd name="T18" fmla="*/ 12 w 32"/>
                  <a:gd name="T19" fmla="*/ 26 h 41"/>
                  <a:gd name="T20" fmla="*/ 1 w 32"/>
                  <a:gd name="T21" fmla="*/ 39 h 41"/>
                  <a:gd name="T22" fmla="*/ 0 w 32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2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4"/>
                      <a:pt x="27" y="11"/>
                      <a:pt x="32" y="8"/>
                    </a:cubicBezTo>
                    <a:cubicBezTo>
                      <a:pt x="29" y="6"/>
                      <a:pt x="27" y="4"/>
                      <a:pt x="24" y="3"/>
                    </a:cubicBezTo>
                    <a:cubicBezTo>
                      <a:pt x="20" y="1"/>
                      <a:pt x="18" y="0"/>
                      <a:pt x="16" y="7"/>
                    </a:cubicBezTo>
                    <a:cubicBezTo>
                      <a:pt x="15" y="8"/>
                      <a:pt x="15" y="10"/>
                      <a:pt x="15" y="11"/>
                    </a:cubicBezTo>
                    <a:cubicBezTo>
                      <a:pt x="14" y="16"/>
                      <a:pt x="13" y="21"/>
                      <a:pt x="12" y="26"/>
                    </a:cubicBezTo>
                    <a:cubicBezTo>
                      <a:pt x="10" y="32"/>
                      <a:pt x="7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" name="Freeform 206"/>
              <p:cNvSpPr>
                <a:spLocks/>
              </p:cNvSpPr>
              <p:nvPr/>
            </p:nvSpPr>
            <p:spPr bwMode="auto">
              <a:xfrm>
                <a:off x="2298700" y="-30988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3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7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0" y="35"/>
                      <a:pt x="26" y="39"/>
                      <a:pt x="33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0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" name="Freeform 207"/>
              <p:cNvSpPr>
                <a:spLocks/>
              </p:cNvSpPr>
              <p:nvPr/>
            </p:nvSpPr>
            <p:spPr bwMode="auto">
              <a:xfrm>
                <a:off x="2924175" y="-2840038"/>
                <a:ext cx="177800" cy="84137"/>
              </a:xfrm>
              <a:custGeom>
                <a:avLst/>
                <a:gdLst>
                  <a:gd name="T0" fmla="*/ 47 w 47"/>
                  <a:gd name="T1" fmla="*/ 16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19 w 47"/>
                  <a:gd name="T13" fmla="*/ 10 h 22"/>
                  <a:gd name="T14" fmla="*/ 21 w 47"/>
                  <a:gd name="T15" fmla="*/ 11 h 22"/>
                  <a:gd name="T16" fmla="*/ 33 w 47"/>
                  <a:gd name="T17" fmla="*/ 18 h 22"/>
                  <a:gd name="T18" fmla="*/ 47 w 47"/>
                  <a:gd name="T1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6"/>
                    </a:moveTo>
                    <a:cubicBezTo>
                      <a:pt x="39" y="17"/>
                      <a:pt x="34" y="13"/>
                      <a:pt x="28" y="9"/>
                    </a:cubicBezTo>
                    <a:cubicBezTo>
                      <a:pt x="22" y="6"/>
                      <a:pt x="17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19" y="10"/>
                    </a:cubicBezTo>
                    <a:cubicBezTo>
                      <a:pt x="20" y="11"/>
                      <a:pt x="21" y="11"/>
                      <a:pt x="21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" name="Freeform 208"/>
              <p:cNvSpPr>
                <a:spLocks/>
              </p:cNvSpPr>
              <p:nvPr/>
            </p:nvSpPr>
            <p:spPr bwMode="auto">
              <a:xfrm>
                <a:off x="2333625" y="-2835275"/>
                <a:ext cx="169863" cy="71437"/>
              </a:xfrm>
              <a:custGeom>
                <a:avLst/>
                <a:gdLst>
                  <a:gd name="T0" fmla="*/ 10 w 45"/>
                  <a:gd name="T1" fmla="*/ 18 h 19"/>
                  <a:gd name="T2" fmla="*/ 18 w 45"/>
                  <a:gd name="T3" fmla="*/ 14 h 19"/>
                  <a:gd name="T4" fmla="*/ 27 w 45"/>
                  <a:gd name="T5" fmla="*/ 9 h 19"/>
                  <a:gd name="T6" fmla="*/ 27 w 45"/>
                  <a:gd name="T7" fmla="*/ 15 h 19"/>
                  <a:gd name="T8" fmla="*/ 45 w 45"/>
                  <a:gd name="T9" fmla="*/ 6 h 19"/>
                  <a:gd name="T10" fmla="*/ 45 w 45"/>
                  <a:gd name="T11" fmla="*/ 6 h 19"/>
                  <a:gd name="T12" fmla="*/ 38 w 45"/>
                  <a:gd name="T13" fmla="*/ 0 h 19"/>
                  <a:gd name="T14" fmla="*/ 37 w 45"/>
                  <a:gd name="T15" fmla="*/ 0 h 19"/>
                  <a:gd name="T16" fmla="*/ 17 w 45"/>
                  <a:gd name="T17" fmla="*/ 9 h 19"/>
                  <a:gd name="T18" fmla="*/ 0 w 45"/>
                  <a:gd name="T19" fmla="*/ 15 h 19"/>
                  <a:gd name="T20" fmla="*/ 0 w 45"/>
                  <a:gd name="T21" fmla="*/ 15 h 19"/>
                  <a:gd name="T22" fmla="*/ 10 w 45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19">
                    <a:moveTo>
                      <a:pt x="10" y="18"/>
                    </a:moveTo>
                    <a:cubicBezTo>
                      <a:pt x="13" y="17"/>
                      <a:pt x="16" y="16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5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4"/>
                      <a:pt x="41" y="2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6"/>
                      <a:pt x="17" y="9"/>
                    </a:cubicBezTo>
                    <a:cubicBezTo>
                      <a:pt x="12" y="12"/>
                      <a:pt x="7" y="15"/>
                      <a:pt x="0" y="15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3" y="18"/>
                      <a:pt x="5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" name="Freeform 209"/>
              <p:cNvSpPr>
                <a:spLocks/>
              </p:cNvSpPr>
              <p:nvPr/>
            </p:nvSpPr>
            <p:spPr bwMode="auto">
              <a:xfrm>
                <a:off x="2743200" y="-3043238"/>
                <a:ext cx="125413" cy="90487"/>
              </a:xfrm>
              <a:custGeom>
                <a:avLst/>
                <a:gdLst>
                  <a:gd name="T0" fmla="*/ 10 w 33"/>
                  <a:gd name="T1" fmla="*/ 0 h 24"/>
                  <a:gd name="T2" fmla="*/ 0 w 33"/>
                  <a:gd name="T3" fmla="*/ 0 h 24"/>
                  <a:gd name="T4" fmla="*/ 11 w 33"/>
                  <a:gd name="T5" fmla="*/ 18 h 24"/>
                  <a:gd name="T6" fmla="*/ 33 w 33"/>
                  <a:gd name="T7" fmla="*/ 24 h 24"/>
                  <a:gd name="T8" fmla="*/ 32 w 33"/>
                  <a:gd name="T9" fmla="*/ 22 h 24"/>
                  <a:gd name="T10" fmla="*/ 18 w 33"/>
                  <a:gd name="T11" fmla="*/ 16 h 24"/>
                  <a:gd name="T12" fmla="*/ 12 w 33"/>
                  <a:gd name="T13" fmla="*/ 2 h 24"/>
                  <a:gd name="T14" fmla="*/ 10 w 33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4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8"/>
                      <a:pt x="5" y="14"/>
                      <a:pt x="11" y="18"/>
                    </a:cubicBezTo>
                    <a:cubicBezTo>
                      <a:pt x="18" y="23"/>
                      <a:pt x="26" y="24"/>
                      <a:pt x="33" y="24"/>
                    </a:cubicBezTo>
                    <a:cubicBezTo>
                      <a:pt x="33" y="23"/>
                      <a:pt x="32" y="23"/>
                      <a:pt x="32" y="22"/>
                    </a:cubicBezTo>
                    <a:cubicBezTo>
                      <a:pt x="26" y="22"/>
                      <a:pt x="22" y="20"/>
                      <a:pt x="18" y="16"/>
                    </a:cubicBezTo>
                    <a:cubicBezTo>
                      <a:pt x="15" y="12"/>
                      <a:pt x="13" y="7"/>
                      <a:pt x="12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" name="Freeform 210"/>
              <p:cNvSpPr>
                <a:spLocks/>
              </p:cNvSpPr>
              <p:nvPr/>
            </p:nvSpPr>
            <p:spPr bwMode="auto">
              <a:xfrm>
                <a:off x="2559050" y="-3043238"/>
                <a:ext cx="139700" cy="101600"/>
              </a:xfrm>
              <a:custGeom>
                <a:avLst/>
                <a:gdLst>
                  <a:gd name="T0" fmla="*/ 35 w 37"/>
                  <a:gd name="T1" fmla="*/ 0 h 27"/>
                  <a:gd name="T2" fmla="*/ 25 w 37"/>
                  <a:gd name="T3" fmla="*/ 0 h 27"/>
                  <a:gd name="T4" fmla="*/ 23 w 37"/>
                  <a:gd name="T5" fmla="*/ 2 h 27"/>
                  <a:gd name="T6" fmla="*/ 21 w 37"/>
                  <a:gd name="T7" fmla="*/ 8 h 27"/>
                  <a:gd name="T8" fmla="*/ 2 w 37"/>
                  <a:gd name="T9" fmla="*/ 23 h 27"/>
                  <a:gd name="T10" fmla="*/ 0 w 37"/>
                  <a:gd name="T11" fmla="*/ 24 h 27"/>
                  <a:gd name="T12" fmla="*/ 35 w 37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7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6"/>
                      <a:pt x="21" y="8"/>
                    </a:cubicBezTo>
                    <a:cubicBezTo>
                      <a:pt x="17" y="17"/>
                      <a:pt x="11" y="22"/>
                      <a:pt x="2" y="23"/>
                    </a:cubicBezTo>
                    <a:cubicBezTo>
                      <a:pt x="1" y="23"/>
                      <a:pt x="1" y="24"/>
                      <a:pt x="0" y="24"/>
                    </a:cubicBezTo>
                    <a:cubicBezTo>
                      <a:pt x="15" y="27"/>
                      <a:pt x="37" y="12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" name="Freeform 211"/>
              <p:cNvSpPr>
                <a:spLocks/>
              </p:cNvSpPr>
              <p:nvPr/>
            </p:nvSpPr>
            <p:spPr bwMode="auto">
              <a:xfrm>
                <a:off x="2182813" y="-3122613"/>
                <a:ext cx="161925" cy="79375"/>
              </a:xfrm>
              <a:custGeom>
                <a:avLst/>
                <a:gdLst>
                  <a:gd name="T0" fmla="*/ 1 w 43"/>
                  <a:gd name="T1" fmla="*/ 21 h 21"/>
                  <a:gd name="T2" fmla="*/ 10 w 43"/>
                  <a:gd name="T3" fmla="*/ 19 h 21"/>
                  <a:gd name="T4" fmla="*/ 29 w 43"/>
                  <a:gd name="T5" fmla="*/ 12 h 21"/>
                  <a:gd name="T6" fmla="*/ 41 w 43"/>
                  <a:gd name="T7" fmla="*/ 5 h 21"/>
                  <a:gd name="T8" fmla="*/ 43 w 43"/>
                  <a:gd name="T9" fmla="*/ 3 h 21"/>
                  <a:gd name="T10" fmla="*/ 32 w 43"/>
                  <a:gd name="T11" fmla="*/ 0 h 21"/>
                  <a:gd name="T12" fmla="*/ 27 w 43"/>
                  <a:gd name="T13" fmla="*/ 2 h 21"/>
                  <a:gd name="T14" fmla="*/ 23 w 43"/>
                  <a:gd name="T15" fmla="*/ 7 h 21"/>
                  <a:gd name="T16" fmla="*/ 8 w 43"/>
                  <a:gd name="T17" fmla="*/ 17 h 21"/>
                  <a:gd name="T18" fmla="*/ 0 w 43"/>
                  <a:gd name="T19" fmla="*/ 19 h 21"/>
                  <a:gd name="T20" fmla="*/ 0 w 43"/>
                  <a:gd name="T21" fmla="*/ 20 h 21"/>
                  <a:gd name="T22" fmla="*/ 1 w 43"/>
                  <a:gd name="T2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1">
                    <a:moveTo>
                      <a:pt x="1" y="21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6" y="6"/>
                      <a:pt x="41" y="5"/>
                    </a:cubicBezTo>
                    <a:cubicBezTo>
                      <a:pt x="42" y="5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4"/>
                      <a:pt x="24" y="5"/>
                      <a:pt x="23" y="7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" name="Freeform 212"/>
              <p:cNvSpPr>
                <a:spLocks/>
              </p:cNvSpPr>
              <p:nvPr/>
            </p:nvSpPr>
            <p:spPr bwMode="auto">
              <a:xfrm>
                <a:off x="3090863" y="-3128963"/>
                <a:ext cx="161925" cy="85725"/>
              </a:xfrm>
              <a:custGeom>
                <a:avLst/>
                <a:gdLst>
                  <a:gd name="T0" fmla="*/ 1 w 43"/>
                  <a:gd name="T1" fmla="*/ 6 h 23"/>
                  <a:gd name="T2" fmla="*/ 14 w 43"/>
                  <a:gd name="T3" fmla="*/ 14 h 23"/>
                  <a:gd name="T4" fmla="*/ 26 w 43"/>
                  <a:gd name="T5" fmla="*/ 21 h 23"/>
                  <a:gd name="T6" fmla="*/ 38 w 43"/>
                  <a:gd name="T7" fmla="*/ 21 h 23"/>
                  <a:gd name="T8" fmla="*/ 43 w 43"/>
                  <a:gd name="T9" fmla="*/ 23 h 23"/>
                  <a:gd name="T10" fmla="*/ 43 w 43"/>
                  <a:gd name="T11" fmla="*/ 22 h 23"/>
                  <a:gd name="T12" fmla="*/ 40 w 43"/>
                  <a:gd name="T13" fmla="*/ 20 h 23"/>
                  <a:gd name="T14" fmla="*/ 33 w 43"/>
                  <a:gd name="T15" fmla="*/ 18 h 23"/>
                  <a:gd name="T16" fmla="*/ 18 w 43"/>
                  <a:gd name="T17" fmla="*/ 6 h 23"/>
                  <a:gd name="T18" fmla="*/ 13 w 43"/>
                  <a:gd name="T19" fmla="*/ 3 h 23"/>
                  <a:gd name="T20" fmla="*/ 0 w 43"/>
                  <a:gd name="T21" fmla="*/ 5 h 23"/>
                  <a:gd name="T22" fmla="*/ 1 w 43"/>
                  <a:gd name="T23" fmla="*/ 6 h 23"/>
                  <a:gd name="T24" fmla="*/ 1 w 43"/>
                  <a:gd name="T25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3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1" y="20"/>
                      <a:pt x="26" y="21"/>
                    </a:cubicBezTo>
                    <a:cubicBezTo>
                      <a:pt x="30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3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2"/>
                      <a:pt x="18" y="6"/>
                    </a:cubicBezTo>
                    <a:cubicBezTo>
                      <a:pt x="16" y="5"/>
                      <a:pt x="15" y="3"/>
                      <a:pt x="13" y="3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" name="Freeform 213"/>
              <p:cNvSpPr>
                <a:spLocks/>
              </p:cNvSpPr>
              <p:nvPr/>
            </p:nvSpPr>
            <p:spPr bwMode="auto">
              <a:xfrm>
                <a:off x="2430463" y="-2967038"/>
                <a:ext cx="125413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" name="Freeform 214"/>
              <p:cNvSpPr>
                <a:spLocks/>
              </p:cNvSpPr>
              <p:nvPr/>
            </p:nvSpPr>
            <p:spPr bwMode="auto">
              <a:xfrm>
                <a:off x="2879725" y="-2967038"/>
                <a:ext cx="123825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1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0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" name="Freeform 215"/>
              <p:cNvSpPr>
                <a:spLocks/>
              </p:cNvSpPr>
              <p:nvPr/>
            </p:nvSpPr>
            <p:spPr bwMode="auto">
              <a:xfrm>
                <a:off x="2630488" y="-3065463"/>
                <a:ext cx="173038" cy="11112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5" y="0"/>
                      <a:pt x="0" y="0"/>
                    </a:cubicBezTo>
                    <a:cubicBezTo>
                      <a:pt x="1" y="2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2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" name="Freeform 216"/>
              <p:cNvSpPr>
                <a:spLocks/>
              </p:cNvSpPr>
              <p:nvPr/>
            </p:nvSpPr>
            <p:spPr bwMode="auto">
              <a:xfrm>
                <a:off x="2687638" y="-3381375"/>
                <a:ext cx="55563" cy="55562"/>
              </a:xfrm>
              <a:custGeom>
                <a:avLst/>
                <a:gdLst>
                  <a:gd name="T0" fmla="*/ 5 w 15"/>
                  <a:gd name="T1" fmla="*/ 11 h 15"/>
                  <a:gd name="T2" fmla="*/ 5 w 15"/>
                  <a:gd name="T3" fmla="*/ 15 h 15"/>
                  <a:gd name="T4" fmla="*/ 10 w 15"/>
                  <a:gd name="T5" fmla="*/ 15 h 15"/>
                  <a:gd name="T6" fmla="*/ 10 w 15"/>
                  <a:gd name="T7" fmla="*/ 13 h 15"/>
                  <a:gd name="T8" fmla="*/ 13 w 15"/>
                  <a:gd name="T9" fmla="*/ 9 h 15"/>
                  <a:gd name="T10" fmla="*/ 15 w 15"/>
                  <a:gd name="T11" fmla="*/ 9 h 15"/>
                  <a:gd name="T12" fmla="*/ 15 w 15"/>
                  <a:gd name="T13" fmla="*/ 5 h 15"/>
                  <a:gd name="T14" fmla="*/ 10 w 15"/>
                  <a:gd name="T15" fmla="*/ 5 h 15"/>
                  <a:gd name="T16" fmla="*/ 9 w 15"/>
                  <a:gd name="T17" fmla="*/ 0 h 15"/>
                  <a:gd name="T18" fmla="*/ 5 w 15"/>
                  <a:gd name="T19" fmla="*/ 0 h 15"/>
                  <a:gd name="T20" fmla="*/ 5 w 15"/>
                  <a:gd name="T21" fmla="*/ 2 h 15"/>
                  <a:gd name="T22" fmla="*/ 2 w 15"/>
                  <a:gd name="T23" fmla="*/ 5 h 15"/>
                  <a:gd name="T24" fmla="*/ 0 w 15"/>
                  <a:gd name="T25" fmla="*/ 5 h 15"/>
                  <a:gd name="T26" fmla="*/ 0 w 15"/>
                  <a:gd name="T27" fmla="*/ 9 h 15"/>
                  <a:gd name="T28" fmla="*/ 3 w 15"/>
                  <a:gd name="T29" fmla="*/ 9 h 15"/>
                  <a:gd name="T30" fmla="*/ 5 w 15"/>
                  <a:gd name="T3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5">
                    <a:moveTo>
                      <a:pt x="5" y="11"/>
                    </a:moveTo>
                    <a:cubicBezTo>
                      <a:pt x="5" y="13"/>
                      <a:pt x="5" y="14"/>
                      <a:pt x="5" y="15"/>
                    </a:cubicBezTo>
                    <a:cubicBezTo>
                      <a:pt x="7" y="15"/>
                      <a:pt x="8" y="15"/>
                      <a:pt x="10" y="15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7"/>
                      <a:pt x="15" y="5"/>
                    </a:cubicBezTo>
                    <a:cubicBezTo>
                      <a:pt x="13" y="5"/>
                      <a:pt x="10" y="6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" name="Freeform 217"/>
              <p:cNvSpPr>
                <a:spLocks/>
              </p:cNvSpPr>
              <p:nvPr/>
            </p:nvSpPr>
            <p:spPr bwMode="auto">
              <a:xfrm>
                <a:off x="2924175" y="-3087688"/>
                <a:ext cx="26988" cy="74612"/>
              </a:xfrm>
              <a:custGeom>
                <a:avLst/>
                <a:gdLst>
                  <a:gd name="T0" fmla="*/ 0 w 7"/>
                  <a:gd name="T1" fmla="*/ 6 h 20"/>
                  <a:gd name="T2" fmla="*/ 2 w 7"/>
                  <a:gd name="T3" fmla="*/ 18 h 20"/>
                  <a:gd name="T4" fmla="*/ 4 w 7"/>
                  <a:gd name="T5" fmla="*/ 20 h 20"/>
                  <a:gd name="T6" fmla="*/ 5 w 7"/>
                  <a:gd name="T7" fmla="*/ 18 h 20"/>
                  <a:gd name="T8" fmla="*/ 7 w 7"/>
                  <a:gd name="T9" fmla="*/ 6 h 20"/>
                  <a:gd name="T10" fmla="*/ 7 w 7"/>
                  <a:gd name="T11" fmla="*/ 6 h 20"/>
                  <a:gd name="T12" fmla="*/ 7 w 7"/>
                  <a:gd name="T13" fmla="*/ 4 h 20"/>
                  <a:gd name="T14" fmla="*/ 3 w 7"/>
                  <a:gd name="T15" fmla="*/ 1 h 20"/>
                  <a:gd name="T16" fmla="*/ 0 w 7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0">
                    <a:moveTo>
                      <a:pt x="0" y="6"/>
                    </a:moveTo>
                    <a:cubicBezTo>
                      <a:pt x="1" y="10"/>
                      <a:pt x="1" y="14"/>
                      <a:pt x="2" y="18"/>
                    </a:cubicBezTo>
                    <a:cubicBezTo>
                      <a:pt x="2" y="19"/>
                      <a:pt x="3" y="20"/>
                      <a:pt x="4" y="20"/>
                    </a:cubicBezTo>
                    <a:cubicBezTo>
                      <a:pt x="4" y="20"/>
                      <a:pt x="5" y="19"/>
                      <a:pt x="5" y="18"/>
                    </a:cubicBezTo>
                    <a:cubicBezTo>
                      <a:pt x="6" y="14"/>
                      <a:pt x="7" y="10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" name="Freeform 218"/>
              <p:cNvSpPr>
                <a:spLocks/>
              </p:cNvSpPr>
              <p:nvPr/>
            </p:nvSpPr>
            <p:spPr bwMode="auto">
              <a:xfrm>
                <a:off x="2476500" y="-3087688"/>
                <a:ext cx="33338" cy="74612"/>
              </a:xfrm>
              <a:custGeom>
                <a:avLst/>
                <a:gdLst>
                  <a:gd name="T0" fmla="*/ 3 w 9"/>
                  <a:gd name="T1" fmla="*/ 18 h 20"/>
                  <a:gd name="T2" fmla="*/ 4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3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4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4"/>
                      <a:pt x="8" y="9"/>
                      <a:pt x="9" y="4"/>
                    </a:cubicBezTo>
                    <a:cubicBezTo>
                      <a:pt x="9" y="1"/>
                      <a:pt x="6" y="0"/>
                      <a:pt x="3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" name="Freeform 219"/>
              <p:cNvSpPr>
                <a:spLocks/>
              </p:cNvSpPr>
              <p:nvPr/>
            </p:nvSpPr>
            <p:spPr bwMode="auto">
              <a:xfrm>
                <a:off x="2465388" y="-3189288"/>
                <a:ext cx="49213" cy="52387"/>
              </a:xfrm>
              <a:custGeom>
                <a:avLst/>
                <a:gdLst>
                  <a:gd name="T0" fmla="*/ 3 w 13"/>
                  <a:gd name="T1" fmla="*/ 9 h 14"/>
                  <a:gd name="T2" fmla="*/ 5 w 13"/>
                  <a:gd name="T3" fmla="*/ 9 h 14"/>
                  <a:gd name="T4" fmla="*/ 5 w 13"/>
                  <a:gd name="T5" fmla="*/ 14 h 14"/>
                  <a:gd name="T6" fmla="*/ 9 w 13"/>
                  <a:gd name="T7" fmla="*/ 14 h 14"/>
                  <a:gd name="T8" fmla="*/ 9 w 13"/>
                  <a:gd name="T9" fmla="*/ 9 h 14"/>
                  <a:gd name="T10" fmla="*/ 13 w 13"/>
                  <a:gd name="T11" fmla="*/ 7 h 14"/>
                  <a:gd name="T12" fmla="*/ 9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3 w 13"/>
                  <a:gd name="T21" fmla="*/ 5 h 14"/>
                  <a:gd name="T22" fmla="*/ 0 w 13"/>
                  <a:gd name="T23" fmla="*/ 7 h 14"/>
                  <a:gd name="T24" fmla="*/ 3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8"/>
                      <a:pt x="13" y="11"/>
                      <a:pt x="13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" name="Freeform 220"/>
              <p:cNvSpPr>
                <a:spLocks/>
              </p:cNvSpPr>
              <p:nvPr/>
            </p:nvSpPr>
            <p:spPr bwMode="auto">
              <a:xfrm>
                <a:off x="2913063" y="-3189288"/>
                <a:ext cx="49213" cy="52387"/>
              </a:xfrm>
              <a:custGeom>
                <a:avLst/>
                <a:gdLst>
                  <a:gd name="T0" fmla="*/ 5 w 13"/>
                  <a:gd name="T1" fmla="*/ 9 h 14"/>
                  <a:gd name="T2" fmla="*/ 5 w 13"/>
                  <a:gd name="T3" fmla="*/ 14 h 14"/>
                  <a:gd name="T4" fmla="*/ 9 w 13"/>
                  <a:gd name="T5" fmla="*/ 14 h 14"/>
                  <a:gd name="T6" fmla="*/ 9 w 13"/>
                  <a:gd name="T7" fmla="*/ 9 h 14"/>
                  <a:gd name="T8" fmla="*/ 12 w 13"/>
                  <a:gd name="T9" fmla="*/ 9 h 14"/>
                  <a:gd name="T10" fmla="*/ 13 w 13"/>
                  <a:gd name="T11" fmla="*/ 7 h 14"/>
                  <a:gd name="T12" fmla="*/ 11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5 w 13"/>
                  <a:gd name="T21" fmla="*/ 5 h 14"/>
                  <a:gd name="T22" fmla="*/ 0 w 13"/>
                  <a:gd name="T23" fmla="*/ 7 h 14"/>
                  <a:gd name="T24" fmla="*/ 5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5" y="9"/>
                    </a:move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1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" name="Oval 221"/>
              <p:cNvSpPr>
                <a:spLocks noChangeArrowheads="1"/>
              </p:cNvSpPr>
              <p:nvPr/>
            </p:nvSpPr>
            <p:spPr bwMode="auto">
              <a:xfrm>
                <a:off x="2701925" y="-3302000"/>
                <a:ext cx="30163" cy="2540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" name="Freeform 222"/>
              <p:cNvSpPr>
                <a:spLocks/>
              </p:cNvSpPr>
              <p:nvPr/>
            </p:nvSpPr>
            <p:spPr bwMode="auto">
              <a:xfrm>
                <a:off x="2484438" y="-3122613"/>
                <a:ext cx="19050" cy="23812"/>
              </a:xfrm>
              <a:custGeom>
                <a:avLst/>
                <a:gdLst>
                  <a:gd name="T0" fmla="*/ 5 w 5"/>
                  <a:gd name="T1" fmla="*/ 3 h 6"/>
                  <a:gd name="T2" fmla="*/ 3 w 5"/>
                  <a:gd name="T3" fmla="*/ 0 h 6"/>
                  <a:gd name="T4" fmla="*/ 0 w 5"/>
                  <a:gd name="T5" fmla="*/ 2 h 6"/>
                  <a:gd name="T6" fmla="*/ 2 w 5"/>
                  <a:gd name="T7" fmla="*/ 5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3" y="6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" name="Freeform 223"/>
              <p:cNvSpPr>
                <a:spLocks/>
              </p:cNvSpPr>
              <p:nvPr/>
            </p:nvSpPr>
            <p:spPr bwMode="auto">
              <a:xfrm>
                <a:off x="2928938" y="-3122613"/>
                <a:ext cx="22225" cy="23812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6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" name="Freeform 224"/>
              <p:cNvSpPr>
                <a:spLocks/>
              </p:cNvSpPr>
              <p:nvPr/>
            </p:nvSpPr>
            <p:spPr bwMode="auto">
              <a:xfrm>
                <a:off x="2786063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" name="Freeform 225"/>
              <p:cNvSpPr>
                <a:spLocks/>
              </p:cNvSpPr>
              <p:nvPr/>
            </p:nvSpPr>
            <p:spPr bwMode="auto">
              <a:xfrm>
                <a:off x="2668588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1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2"/>
                      <a:pt x="2" y="0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" name="Freeform 226"/>
              <p:cNvSpPr>
                <a:spLocks/>
              </p:cNvSpPr>
              <p:nvPr/>
            </p:nvSpPr>
            <p:spPr bwMode="auto">
              <a:xfrm>
                <a:off x="2709863" y="-3098800"/>
                <a:ext cx="15875" cy="22225"/>
              </a:xfrm>
              <a:custGeom>
                <a:avLst/>
                <a:gdLst>
                  <a:gd name="T0" fmla="*/ 4 w 4"/>
                  <a:gd name="T1" fmla="*/ 3 h 6"/>
                  <a:gd name="T2" fmla="*/ 1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2"/>
                      <a:pt x="1" y="0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" name="Freeform 227"/>
              <p:cNvSpPr>
                <a:spLocks/>
              </p:cNvSpPr>
              <p:nvPr/>
            </p:nvSpPr>
            <p:spPr bwMode="auto">
              <a:xfrm>
                <a:off x="2747963" y="-309562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" name="Freeform 228"/>
              <p:cNvSpPr>
                <a:spLocks/>
              </p:cNvSpPr>
              <p:nvPr/>
            </p:nvSpPr>
            <p:spPr bwMode="auto">
              <a:xfrm>
                <a:off x="2630488" y="-309562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" name="Freeform 229"/>
              <p:cNvSpPr>
                <a:spLocks/>
              </p:cNvSpPr>
              <p:nvPr/>
            </p:nvSpPr>
            <p:spPr bwMode="auto">
              <a:xfrm>
                <a:off x="2605088" y="-1951038"/>
                <a:ext cx="222250" cy="68262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1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5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49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0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3" y="3"/>
                      <a:pt x="6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5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6" y="10"/>
                      <a:pt x="48" y="10"/>
                    </a:cubicBezTo>
                    <a:cubicBezTo>
                      <a:pt x="49" y="10"/>
                      <a:pt x="50" y="9"/>
                      <a:pt x="50" y="8"/>
                    </a:cubicBezTo>
                    <a:cubicBezTo>
                      <a:pt x="49" y="6"/>
                      <a:pt x="49" y="5"/>
                      <a:pt x="49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" name="Freeform 230"/>
              <p:cNvSpPr>
                <a:spLocks/>
              </p:cNvSpPr>
              <p:nvPr/>
            </p:nvSpPr>
            <p:spPr bwMode="auto">
              <a:xfrm>
                <a:off x="2698750" y="-2414588"/>
                <a:ext cx="26988" cy="38100"/>
              </a:xfrm>
              <a:custGeom>
                <a:avLst/>
                <a:gdLst>
                  <a:gd name="T0" fmla="*/ 4 w 7"/>
                  <a:gd name="T1" fmla="*/ 5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6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5"/>
                    </a:moveTo>
                    <a:cubicBezTo>
                      <a:pt x="5" y="4"/>
                      <a:pt x="4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4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9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5" y="6"/>
                      <a:pt x="4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" name="Freeform 231"/>
              <p:cNvSpPr>
                <a:spLocks/>
              </p:cNvSpPr>
              <p:nvPr/>
            </p:nvSpPr>
            <p:spPr bwMode="auto">
              <a:xfrm>
                <a:off x="2762250" y="-2414588"/>
                <a:ext cx="30163" cy="38100"/>
              </a:xfrm>
              <a:custGeom>
                <a:avLst/>
                <a:gdLst>
                  <a:gd name="T0" fmla="*/ 15 w 19"/>
                  <a:gd name="T1" fmla="*/ 10 h 24"/>
                  <a:gd name="T2" fmla="*/ 5 w 19"/>
                  <a:gd name="T3" fmla="*/ 10 h 24"/>
                  <a:gd name="T4" fmla="*/ 5 w 19"/>
                  <a:gd name="T5" fmla="*/ 0 h 24"/>
                  <a:gd name="T6" fmla="*/ 0 w 19"/>
                  <a:gd name="T7" fmla="*/ 0 h 24"/>
                  <a:gd name="T8" fmla="*/ 0 w 19"/>
                  <a:gd name="T9" fmla="*/ 24 h 24"/>
                  <a:gd name="T10" fmla="*/ 5 w 19"/>
                  <a:gd name="T11" fmla="*/ 24 h 24"/>
                  <a:gd name="T12" fmla="*/ 5 w 19"/>
                  <a:gd name="T13" fmla="*/ 12 h 24"/>
                  <a:gd name="T14" fmla="*/ 15 w 19"/>
                  <a:gd name="T15" fmla="*/ 12 h 24"/>
                  <a:gd name="T16" fmla="*/ 15 w 19"/>
                  <a:gd name="T17" fmla="*/ 24 h 24"/>
                  <a:gd name="T18" fmla="*/ 19 w 19"/>
                  <a:gd name="T19" fmla="*/ 24 h 24"/>
                  <a:gd name="T20" fmla="*/ 19 w 19"/>
                  <a:gd name="T21" fmla="*/ 0 h 24"/>
                  <a:gd name="T22" fmla="*/ 15 w 19"/>
                  <a:gd name="T23" fmla="*/ 0 h 24"/>
                  <a:gd name="T24" fmla="*/ 15 w 19"/>
                  <a:gd name="T25" fmla="*/ 10 h 24"/>
                  <a:gd name="T26" fmla="*/ 15 w 19"/>
                  <a:gd name="T27" fmla="*/ 10 h 24"/>
                  <a:gd name="T28" fmla="*/ 15 w 19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4">
                    <a:moveTo>
                      <a:pt x="15" y="10"/>
                    </a:moveTo>
                    <a:lnTo>
                      <a:pt x="5" y="1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5" y="24"/>
                    </a:lnTo>
                    <a:lnTo>
                      <a:pt x="5" y="12"/>
                    </a:lnTo>
                    <a:lnTo>
                      <a:pt x="15" y="12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" name="Freeform 232"/>
              <p:cNvSpPr>
                <a:spLocks noEditPoints="1"/>
              </p:cNvSpPr>
              <p:nvPr/>
            </p:nvSpPr>
            <p:spPr bwMode="auto">
              <a:xfrm>
                <a:off x="2616200" y="-2459038"/>
                <a:ext cx="200025" cy="349250"/>
              </a:xfrm>
              <a:custGeom>
                <a:avLst/>
                <a:gdLst>
                  <a:gd name="T0" fmla="*/ 10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7 h 93"/>
                  <a:gd name="T8" fmla="*/ 24 w 53"/>
                  <a:gd name="T9" fmla="*/ 27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7 h 93"/>
                  <a:gd name="T18" fmla="*/ 33 w 53"/>
                  <a:gd name="T19" fmla="*/ 27 h 93"/>
                  <a:gd name="T20" fmla="*/ 35 w 53"/>
                  <a:gd name="T21" fmla="*/ 93 h 93"/>
                  <a:gd name="T22" fmla="*/ 41 w 53"/>
                  <a:gd name="T23" fmla="*/ 93 h 93"/>
                  <a:gd name="T24" fmla="*/ 41 w 53"/>
                  <a:gd name="T25" fmla="*/ 92 h 93"/>
                  <a:gd name="T26" fmla="*/ 37 w 53"/>
                  <a:gd name="T27" fmla="*/ 27 h 93"/>
                  <a:gd name="T28" fmla="*/ 53 w 53"/>
                  <a:gd name="T29" fmla="*/ 27 h 93"/>
                  <a:gd name="T30" fmla="*/ 53 w 53"/>
                  <a:gd name="T31" fmla="*/ 7 h 93"/>
                  <a:gd name="T32" fmla="*/ 40 w 53"/>
                  <a:gd name="T33" fmla="*/ 7 h 93"/>
                  <a:gd name="T34" fmla="*/ 42 w 53"/>
                  <a:gd name="T35" fmla="*/ 5 h 93"/>
                  <a:gd name="T36" fmla="*/ 40 w 53"/>
                  <a:gd name="T37" fmla="*/ 4 h 93"/>
                  <a:gd name="T38" fmla="*/ 40 w 53"/>
                  <a:gd name="T39" fmla="*/ 1 h 93"/>
                  <a:gd name="T40" fmla="*/ 41 w 53"/>
                  <a:gd name="T41" fmla="*/ 1 h 93"/>
                  <a:gd name="T42" fmla="*/ 41 w 53"/>
                  <a:gd name="T43" fmla="*/ 0 h 93"/>
                  <a:gd name="T44" fmla="*/ 41 w 53"/>
                  <a:gd name="T45" fmla="*/ 0 h 93"/>
                  <a:gd name="T46" fmla="*/ 10 w 53"/>
                  <a:gd name="T47" fmla="*/ 0 h 93"/>
                  <a:gd name="T48" fmla="*/ 10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4 h 93"/>
                  <a:gd name="T56" fmla="*/ 10 w 53"/>
                  <a:gd name="T57" fmla="*/ 5 h 93"/>
                  <a:gd name="T58" fmla="*/ 12 w 53"/>
                  <a:gd name="T59" fmla="*/ 7 h 93"/>
                  <a:gd name="T60" fmla="*/ 0 w 53"/>
                  <a:gd name="T61" fmla="*/ 7 h 93"/>
                  <a:gd name="T62" fmla="*/ 0 w 53"/>
                  <a:gd name="T63" fmla="*/ 27 h 93"/>
                  <a:gd name="T64" fmla="*/ 15 w 53"/>
                  <a:gd name="T65" fmla="*/ 27 h 93"/>
                  <a:gd name="T66" fmla="*/ 10 w 53"/>
                  <a:gd name="T67" fmla="*/ 93 h 93"/>
                  <a:gd name="T68" fmla="*/ 10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0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1" y="6"/>
                      <a:pt x="42" y="6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3"/>
                      <a:pt x="10" y="93"/>
                      <a:pt x="10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" name="Freeform 233"/>
              <p:cNvSpPr>
                <a:spLocks/>
              </p:cNvSpPr>
              <p:nvPr/>
            </p:nvSpPr>
            <p:spPr bwMode="auto">
              <a:xfrm>
                <a:off x="2638425" y="-2428875"/>
                <a:ext cx="30163" cy="52387"/>
              </a:xfrm>
              <a:custGeom>
                <a:avLst/>
                <a:gdLst>
                  <a:gd name="T0" fmla="*/ 4 w 8"/>
                  <a:gd name="T1" fmla="*/ 8 h 14"/>
                  <a:gd name="T2" fmla="*/ 0 w 8"/>
                  <a:gd name="T3" fmla="*/ 5 h 14"/>
                  <a:gd name="T4" fmla="*/ 1 w 8"/>
                  <a:gd name="T5" fmla="*/ 6 h 14"/>
                  <a:gd name="T6" fmla="*/ 2 w 8"/>
                  <a:gd name="T7" fmla="*/ 7 h 14"/>
                  <a:gd name="T8" fmla="*/ 2 w 8"/>
                  <a:gd name="T9" fmla="*/ 9 h 14"/>
                  <a:gd name="T10" fmla="*/ 2 w 8"/>
                  <a:gd name="T11" fmla="*/ 9 h 14"/>
                  <a:gd name="T12" fmla="*/ 1 w 8"/>
                  <a:gd name="T13" fmla="*/ 10 h 14"/>
                  <a:gd name="T14" fmla="*/ 0 w 8"/>
                  <a:gd name="T15" fmla="*/ 11 h 14"/>
                  <a:gd name="T16" fmla="*/ 5 w 8"/>
                  <a:gd name="T17" fmla="*/ 10 h 14"/>
                  <a:gd name="T18" fmla="*/ 4 w 8"/>
                  <a:gd name="T1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4">
                    <a:moveTo>
                      <a:pt x="4" y="8"/>
                    </a:moveTo>
                    <a:cubicBezTo>
                      <a:pt x="8" y="5"/>
                      <a:pt x="1" y="0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2"/>
                      <a:pt x="6" y="8"/>
                      <a:pt x="2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4"/>
                      <a:pt x="1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5" y="14"/>
                      <a:pt x="5" y="10"/>
                    </a:cubicBezTo>
                    <a:cubicBezTo>
                      <a:pt x="5" y="9"/>
                      <a:pt x="5" y="8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" name="Freeform 234"/>
              <p:cNvSpPr>
                <a:spLocks/>
              </p:cNvSpPr>
              <p:nvPr/>
            </p:nvSpPr>
            <p:spPr bwMode="auto">
              <a:xfrm>
                <a:off x="2676525" y="-2497138"/>
                <a:ext cx="74613" cy="3175"/>
              </a:xfrm>
              <a:custGeom>
                <a:avLst/>
                <a:gdLst>
                  <a:gd name="T0" fmla="*/ 20 w 20"/>
                  <a:gd name="T1" fmla="*/ 0 h 1"/>
                  <a:gd name="T2" fmla="*/ 10 w 20"/>
                  <a:gd name="T3" fmla="*/ 0 h 1"/>
                  <a:gd name="T4" fmla="*/ 0 w 20"/>
                  <a:gd name="T5" fmla="*/ 0 h 1"/>
                  <a:gd name="T6" fmla="*/ 0 w 20"/>
                  <a:gd name="T7" fmla="*/ 1 h 1"/>
                  <a:gd name="T8" fmla="*/ 0 w 20"/>
                  <a:gd name="T9" fmla="*/ 1 h 1"/>
                  <a:gd name="T10" fmla="*/ 0 w 20"/>
                  <a:gd name="T11" fmla="*/ 1 h 1"/>
                  <a:gd name="T12" fmla="*/ 0 w 20"/>
                  <a:gd name="T13" fmla="*/ 1 h 1"/>
                  <a:gd name="T14" fmla="*/ 0 w 20"/>
                  <a:gd name="T15" fmla="*/ 1 h 1"/>
                  <a:gd name="T16" fmla="*/ 0 w 20"/>
                  <a:gd name="T17" fmla="*/ 1 h 1"/>
                  <a:gd name="T18" fmla="*/ 0 w 20"/>
                  <a:gd name="T19" fmla="*/ 1 h 1"/>
                  <a:gd name="T20" fmla="*/ 10 w 20"/>
                  <a:gd name="T21" fmla="*/ 1 h 1"/>
                  <a:gd name="T22" fmla="*/ 20 w 20"/>
                  <a:gd name="T23" fmla="*/ 1 h 1"/>
                  <a:gd name="T24" fmla="*/ 20 w 20"/>
                  <a:gd name="T25" fmla="*/ 1 h 1"/>
                  <a:gd name="T26" fmla="*/ 20 w 20"/>
                  <a:gd name="T27" fmla="*/ 1 h 1"/>
                  <a:gd name="T28" fmla="*/ 20 w 20"/>
                  <a:gd name="T29" fmla="*/ 1 h 1"/>
                  <a:gd name="T30" fmla="*/ 20 w 20"/>
                  <a:gd name="T31" fmla="*/ 1 h 1"/>
                  <a:gd name="T32" fmla="*/ 20 w 20"/>
                  <a:gd name="T33" fmla="*/ 1 h 1"/>
                  <a:gd name="T34" fmla="*/ 20 w 20"/>
                  <a:gd name="T35" fmla="*/ 1 h 1"/>
                  <a:gd name="T36" fmla="*/ 20 w 20"/>
                  <a:gd name="T37" fmla="*/ 0 h 1"/>
                  <a:gd name="T38" fmla="*/ 20 w 20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1">
                    <a:moveTo>
                      <a:pt x="20" y="0"/>
                    </a:moveTo>
                    <a:cubicBezTo>
                      <a:pt x="17" y="0"/>
                      <a:pt x="10" y="0"/>
                      <a:pt x="10" y="0"/>
                    </a:cubicBezTo>
                    <a:cubicBezTo>
                      <a:pt x="10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7" y="1"/>
                      <a:pt x="10" y="1"/>
                    </a:cubicBezTo>
                    <a:cubicBezTo>
                      <a:pt x="14" y="1"/>
                      <a:pt x="17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" name="Freeform 235"/>
              <p:cNvSpPr>
                <a:spLocks/>
              </p:cNvSpPr>
              <p:nvPr/>
            </p:nvSpPr>
            <p:spPr bwMode="auto">
              <a:xfrm>
                <a:off x="2709863" y="-2587625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" name="Oval 236"/>
              <p:cNvSpPr>
                <a:spLocks noChangeArrowheads="1"/>
              </p:cNvSpPr>
              <p:nvPr/>
            </p:nvSpPr>
            <p:spPr bwMode="auto">
              <a:xfrm>
                <a:off x="2709863" y="-2565400"/>
                <a:ext cx="11113" cy="7937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" name="Freeform 237"/>
              <p:cNvSpPr>
                <a:spLocks/>
              </p:cNvSpPr>
              <p:nvPr/>
            </p:nvSpPr>
            <p:spPr bwMode="auto">
              <a:xfrm>
                <a:off x="2747963" y="-2535238"/>
                <a:ext cx="3175" cy="476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" name="Freeform 238"/>
              <p:cNvSpPr>
                <a:spLocks/>
              </p:cNvSpPr>
              <p:nvPr/>
            </p:nvSpPr>
            <p:spPr bwMode="auto">
              <a:xfrm>
                <a:off x="2736850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" name="Freeform 239"/>
              <p:cNvSpPr>
                <a:spLocks/>
              </p:cNvSpPr>
              <p:nvPr/>
            </p:nvSpPr>
            <p:spPr bwMode="auto">
              <a:xfrm>
                <a:off x="2743200" y="-2546350"/>
                <a:ext cx="4763" cy="11112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1 h 3"/>
                  <a:gd name="T16" fmla="*/ 0 w 1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" name="Freeform 240"/>
              <p:cNvSpPr>
                <a:spLocks/>
              </p:cNvSpPr>
              <p:nvPr/>
            </p:nvSpPr>
            <p:spPr bwMode="auto">
              <a:xfrm>
                <a:off x="2732088" y="-2535238"/>
                <a:ext cx="11113" cy="476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" name="Freeform 241"/>
              <p:cNvSpPr>
                <a:spLocks/>
              </p:cNvSpPr>
              <p:nvPr/>
            </p:nvSpPr>
            <p:spPr bwMode="auto">
              <a:xfrm>
                <a:off x="2732088" y="-2530475"/>
                <a:ext cx="11113" cy="11112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" name="Freeform 242"/>
              <p:cNvSpPr>
                <a:spLocks/>
              </p:cNvSpPr>
              <p:nvPr/>
            </p:nvSpPr>
            <p:spPr bwMode="auto">
              <a:xfrm>
                <a:off x="2720975" y="-2516188"/>
                <a:ext cx="22225" cy="7937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2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" name="Freeform 243"/>
              <p:cNvSpPr>
                <a:spLocks/>
              </p:cNvSpPr>
              <p:nvPr/>
            </p:nvSpPr>
            <p:spPr bwMode="auto">
              <a:xfrm>
                <a:off x="2736850" y="-2519363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2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" name="Freeform 244"/>
              <p:cNvSpPr>
                <a:spLocks/>
              </p:cNvSpPr>
              <p:nvPr/>
            </p:nvSpPr>
            <p:spPr bwMode="auto">
              <a:xfrm>
                <a:off x="2747963" y="-2522538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" name="Freeform 245"/>
              <p:cNvSpPr>
                <a:spLocks/>
              </p:cNvSpPr>
              <p:nvPr/>
            </p:nvSpPr>
            <p:spPr bwMode="auto">
              <a:xfrm>
                <a:off x="2751138" y="-2530475"/>
                <a:ext cx="7938" cy="7937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2 w 2"/>
                  <a:gd name="T9" fmla="*/ 1 h 2"/>
                  <a:gd name="T10" fmla="*/ 1 w 2"/>
                  <a:gd name="T11" fmla="*/ 0 h 2"/>
                  <a:gd name="T12" fmla="*/ 1 w 2"/>
                  <a:gd name="T13" fmla="*/ 0 h 2"/>
                  <a:gd name="T14" fmla="*/ 0 w 2"/>
                  <a:gd name="T15" fmla="*/ 1 h 2"/>
                  <a:gd name="T16" fmla="*/ 1 w 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" name="Freeform 246"/>
              <p:cNvSpPr>
                <a:spLocks/>
              </p:cNvSpPr>
              <p:nvPr/>
            </p:nvSpPr>
            <p:spPr bwMode="auto">
              <a:xfrm>
                <a:off x="2759075" y="-2535238"/>
                <a:ext cx="11113" cy="12700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1 h 3"/>
                  <a:gd name="T6" fmla="*/ 3 w 3"/>
                  <a:gd name="T7" fmla="*/ 1 h 3"/>
                  <a:gd name="T8" fmla="*/ 3 w 3"/>
                  <a:gd name="T9" fmla="*/ 1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1 h 3"/>
                  <a:gd name="T18" fmla="*/ 1 w 3"/>
                  <a:gd name="T19" fmla="*/ 1 h 3"/>
                  <a:gd name="T20" fmla="*/ 1 w 3"/>
                  <a:gd name="T21" fmla="*/ 2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" name="Freeform 247"/>
              <p:cNvSpPr>
                <a:spLocks/>
              </p:cNvSpPr>
              <p:nvPr/>
            </p:nvSpPr>
            <p:spPr bwMode="auto">
              <a:xfrm>
                <a:off x="2759075" y="-2552700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" name="Freeform 248"/>
              <p:cNvSpPr>
                <a:spLocks/>
              </p:cNvSpPr>
              <p:nvPr/>
            </p:nvSpPr>
            <p:spPr bwMode="auto">
              <a:xfrm>
                <a:off x="2751138" y="-254635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" name="Freeform 249"/>
              <p:cNvSpPr>
                <a:spLocks/>
              </p:cNvSpPr>
              <p:nvPr/>
            </p:nvSpPr>
            <p:spPr bwMode="auto">
              <a:xfrm>
                <a:off x="2747963" y="-2552700"/>
                <a:ext cx="3175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2 h 3"/>
                  <a:gd name="T20" fmla="*/ 1 w 1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" name="Freeform 250"/>
              <p:cNvSpPr>
                <a:spLocks/>
              </p:cNvSpPr>
              <p:nvPr/>
            </p:nvSpPr>
            <p:spPr bwMode="auto">
              <a:xfrm>
                <a:off x="2736850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" name="Freeform 251"/>
              <p:cNvSpPr>
                <a:spLocks/>
              </p:cNvSpPr>
              <p:nvPr/>
            </p:nvSpPr>
            <p:spPr bwMode="auto">
              <a:xfrm>
                <a:off x="2736850" y="-2552700"/>
                <a:ext cx="6350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" name="Freeform 252"/>
              <p:cNvSpPr>
                <a:spLocks/>
              </p:cNvSpPr>
              <p:nvPr/>
            </p:nvSpPr>
            <p:spPr bwMode="auto">
              <a:xfrm>
                <a:off x="2732088" y="-2546350"/>
                <a:ext cx="4763" cy="1111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0 w 1"/>
                  <a:gd name="T13" fmla="*/ 0 h 3"/>
                  <a:gd name="T14" fmla="*/ 0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" name="Freeform 253"/>
              <p:cNvSpPr>
                <a:spLocks/>
              </p:cNvSpPr>
              <p:nvPr/>
            </p:nvSpPr>
            <p:spPr bwMode="auto">
              <a:xfrm>
                <a:off x="2732088" y="-2535238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" name="Freeform 254"/>
              <p:cNvSpPr>
                <a:spLocks/>
              </p:cNvSpPr>
              <p:nvPr/>
            </p:nvSpPr>
            <p:spPr bwMode="auto">
              <a:xfrm>
                <a:off x="2725738" y="-2522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" name="Freeform 255"/>
              <p:cNvSpPr>
                <a:spLocks/>
              </p:cNvSpPr>
              <p:nvPr/>
            </p:nvSpPr>
            <p:spPr bwMode="auto">
              <a:xfrm>
                <a:off x="2713038" y="-2519363"/>
                <a:ext cx="23813" cy="11112"/>
              </a:xfrm>
              <a:custGeom>
                <a:avLst/>
                <a:gdLst>
                  <a:gd name="T0" fmla="*/ 1 w 6"/>
                  <a:gd name="T1" fmla="*/ 3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" name="Oval 256"/>
              <p:cNvSpPr>
                <a:spLocks noChangeArrowheads="1"/>
              </p:cNvSpPr>
              <p:nvPr/>
            </p:nvSpPr>
            <p:spPr bwMode="auto">
              <a:xfrm>
                <a:off x="2709863" y="-2535238"/>
                <a:ext cx="3175" cy="476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" name="Freeform 257"/>
              <p:cNvSpPr>
                <a:spLocks/>
              </p:cNvSpPr>
              <p:nvPr/>
            </p:nvSpPr>
            <p:spPr bwMode="auto">
              <a:xfrm>
                <a:off x="2709863" y="-2530475"/>
                <a:ext cx="3175" cy="14287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" name="Oval 258"/>
              <p:cNvSpPr>
                <a:spLocks noChangeArrowheads="1"/>
              </p:cNvSpPr>
              <p:nvPr/>
            </p:nvSpPr>
            <p:spPr bwMode="auto">
              <a:xfrm>
                <a:off x="2709863" y="-2546350"/>
                <a:ext cx="11113" cy="1111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" name="Oval 259"/>
              <p:cNvSpPr>
                <a:spLocks noChangeArrowheads="1"/>
              </p:cNvSpPr>
              <p:nvPr/>
            </p:nvSpPr>
            <p:spPr bwMode="auto">
              <a:xfrm>
                <a:off x="2709863" y="-25527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" name="Freeform 260"/>
              <p:cNvSpPr>
                <a:spLocks/>
              </p:cNvSpPr>
              <p:nvPr/>
            </p:nvSpPr>
            <p:spPr bwMode="auto">
              <a:xfrm>
                <a:off x="2720975" y="-2530475"/>
                <a:ext cx="4763" cy="14287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" name="Freeform 261"/>
              <p:cNvSpPr>
                <a:spLocks/>
              </p:cNvSpPr>
              <p:nvPr/>
            </p:nvSpPr>
            <p:spPr bwMode="auto">
              <a:xfrm>
                <a:off x="2701925" y="-2530475"/>
                <a:ext cx="7938" cy="14287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" name="Freeform 262"/>
              <p:cNvSpPr>
                <a:spLocks/>
              </p:cNvSpPr>
              <p:nvPr/>
            </p:nvSpPr>
            <p:spPr bwMode="auto">
              <a:xfrm>
                <a:off x="2690813" y="-2519363"/>
                <a:ext cx="19050" cy="11112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0 h 3"/>
                  <a:gd name="T4" fmla="*/ 4 w 5"/>
                  <a:gd name="T5" fmla="*/ 3 h 3"/>
                  <a:gd name="T6" fmla="*/ 5 w 5"/>
                  <a:gd name="T7" fmla="*/ 3 h 3"/>
                  <a:gd name="T8" fmla="*/ 5 w 5"/>
                  <a:gd name="T9" fmla="*/ 3 h 3"/>
                  <a:gd name="T10" fmla="*/ 1 w 5"/>
                  <a:gd name="T11" fmla="*/ 0 h 3"/>
                  <a:gd name="T12" fmla="*/ 0 w 5"/>
                  <a:gd name="T13" fmla="*/ 0 h 3"/>
                  <a:gd name="T14" fmla="*/ 0 w 5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" name="Freeform 263"/>
              <p:cNvSpPr>
                <a:spLocks/>
              </p:cNvSpPr>
              <p:nvPr/>
            </p:nvSpPr>
            <p:spPr bwMode="auto">
              <a:xfrm>
                <a:off x="2687638" y="-2519363"/>
                <a:ext cx="3175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" name="Freeform 264"/>
              <p:cNvSpPr>
                <a:spLocks/>
              </p:cNvSpPr>
              <p:nvPr/>
            </p:nvSpPr>
            <p:spPr bwMode="auto">
              <a:xfrm>
                <a:off x="2679700" y="-2530475"/>
                <a:ext cx="11113" cy="11112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2 w 3"/>
                  <a:gd name="T9" fmla="*/ 3 h 3"/>
                  <a:gd name="T10" fmla="*/ 1 w 3"/>
                  <a:gd name="T11" fmla="*/ 2 h 3"/>
                  <a:gd name="T12" fmla="*/ 3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" name="Freeform 265"/>
              <p:cNvSpPr>
                <a:spLocks/>
              </p:cNvSpPr>
              <p:nvPr/>
            </p:nvSpPr>
            <p:spPr bwMode="auto">
              <a:xfrm>
                <a:off x="2676525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" name="Freeform 266"/>
              <p:cNvSpPr>
                <a:spLocks/>
              </p:cNvSpPr>
              <p:nvPr/>
            </p:nvSpPr>
            <p:spPr bwMode="auto">
              <a:xfrm>
                <a:off x="2679700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2 w 3"/>
                  <a:gd name="T9" fmla="*/ 1 h 1"/>
                  <a:gd name="T10" fmla="*/ 3 w 3"/>
                  <a:gd name="T11" fmla="*/ 0 h 1"/>
                  <a:gd name="T12" fmla="*/ 2 w 3"/>
                  <a:gd name="T13" fmla="*/ 0 h 1"/>
                  <a:gd name="T14" fmla="*/ 2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" name="Freeform 267"/>
              <p:cNvSpPr>
                <a:spLocks/>
              </p:cNvSpPr>
              <p:nvPr/>
            </p:nvSpPr>
            <p:spPr bwMode="auto">
              <a:xfrm>
                <a:off x="2676525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0 w 3"/>
                  <a:gd name="T7" fmla="*/ 1 h 3"/>
                  <a:gd name="T8" fmla="*/ 1 w 3"/>
                  <a:gd name="T9" fmla="*/ 2 h 3"/>
                  <a:gd name="T10" fmla="*/ 1 w 3"/>
                  <a:gd name="T11" fmla="*/ 3 h 3"/>
                  <a:gd name="T12" fmla="*/ 3 w 3"/>
                  <a:gd name="T13" fmla="*/ 1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" name="Freeform 268"/>
              <p:cNvSpPr>
                <a:spLocks/>
              </p:cNvSpPr>
              <p:nvPr/>
            </p:nvSpPr>
            <p:spPr bwMode="auto">
              <a:xfrm>
                <a:off x="2668588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" name="Freeform 269"/>
              <p:cNvSpPr>
                <a:spLocks/>
              </p:cNvSpPr>
              <p:nvPr/>
            </p:nvSpPr>
            <p:spPr bwMode="auto">
              <a:xfrm>
                <a:off x="2665413" y="-2530475"/>
                <a:ext cx="11113" cy="7937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0 w 3"/>
                  <a:gd name="T7" fmla="*/ 1 h 2"/>
                  <a:gd name="T8" fmla="*/ 1 w 3"/>
                  <a:gd name="T9" fmla="*/ 2 h 2"/>
                  <a:gd name="T10" fmla="*/ 1 w 3"/>
                  <a:gd name="T11" fmla="*/ 2 h 2"/>
                  <a:gd name="T12" fmla="*/ 2 w 3"/>
                  <a:gd name="T13" fmla="*/ 2 h 2"/>
                  <a:gd name="T14" fmla="*/ 3 w 3"/>
                  <a:gd name="T15" fmla="*/ 1 h 2"/>
                  <a:gd name="T16" fmla="*/ 1 w 3"/>
                  <a:gd name="T17" fmla="*/ 0 h 2"/>
                  <a:gd name="T18" fmla="*/ 1 w 3"/>
                  <a:gd name="T19" fmla="*/ 0 h 2"/>
                  <a:gd name="T20" fmla="*/ 1 w 3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" name="Freeform 270"/>
              <p:cNvSpPr>
                <a:spLocks/>
              </p:cNvSpPr>
              <p:nvPr/>
            </p:nvSpPr>
            <p:spPr bwMode="auto">
              <a:xfrm>
                <a:off x="2668588" y="-2522538"/>
                <a:ext cx="11113" cy="3175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2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" name="Freeform 271"/>
              <p:cNvSpPr>
                <a:spLocks/>
              </p:cNvSpPr>
              <p:nvPr/>
            </p:nvSpPr>
            <p:spPr bwMode="auto">
              <a:xfrm>
                <a:off x="2679700" y="-2519363"/>
                <a:ext cx="7938" cy="3175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" name="Freeform 272"/>
              <p:cNvSpPr>
                <a:spLocks/>
              </p:cNvSpPr>
              <p:nvPr/>
            </p:nvSpPr>
            <p:spPr bwMode="auto">
              <a:xfrm>
                <a:off x="2679700" y="-2516188"/>
                <a:ext cx="22225" cy="7937"/>
              </a:xfrm>
              <a:custGeom>
                <a:avLst/>
                <a:gdLst>
                  <a:gd name="T0" fmla="*/ 5 w 6"/>
                  <a:gd name="T1" fmla="*/ 2 h 2"/>
                  <a:gd name="T2" fmla="*/ 6 w 6"/>
                  <a:gd name="T3" fmla="*/ 2 h 2"/>
                  <a:gd name="T4" fmla="*/ 6 w 6"/>
                  <a:gd name="T5" fmla="*/ 2 h 2"/>
                  <a:gd name="T6" fmla="*/ 6 w 6"/>
                  <a:gd name="T7" fmla="*/ 1 h 2"/>
                  <a:gd name="T8" fmla="*/ 1 w 6"/>
                  <a:gd name="T9" fmla="*/ 0 h 2"/>
                  <a:gd name="T10" fmla="*/ 0 w 6"/>
                  <a:gd name="T11" fmla="*/ 0 h 2"/>
                  <a:gd name="T12" fmla="*/ 1 w 6"/>
                  <a:gd name="T13" fmla="*/ 1 h 2"/>
                  <a:gd name="T14" fmla="*/ 4 w 6"/>
                  <a:gd name="T15" fmla="*/ 2 h 2"/>
                  <a:gd name="T16" fmla="*/ 5 w 6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" name="Freeform 273"/>
              <p:cNvSpPr>
                <a:spLocks/>
              </p:cNvSpPr>
              <p:nvPr/>
            </p:nvSpPr>
            <p:spPr bwMode="auto">
              <a:xfrm>
                <a:off x="2690813" y="-2522538"/>
                <a:ext cx="7938" cy="3175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" name="Freeform 274"/>
              <p:cNvSpPr>
                <a:spLocks/>
              </p:cNvSpPr>
              <p:nvPr/>
            </p:nvSpPr>
            <p:spPr bwMode="auto">
              <a:xfrm>
                <a:off x="2687638" y="-2535238"/>
                <a:ext cx="11113" cy="12700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1 h 3"/>
                  <a:gd name="T10" fmla="*/ 3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" name="Freeform 275"/>
              <p:cNvSpPr>
                <a:spLocks/>
              </p:cNvSpPr>
              <p:nvPr/>
            </p:nvSpPr>
            <p:spPr bwMode="auto">
              <a:xfrm>
                <a:off x="2687638" y="-2546350"/>
                <a:ext cx="3175" cy="11112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0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" name="Freeform 276"/>
              <p:cNvSpPr>
                <a:spLocks/>
              </p:cNvSpPr>
              <p:nvPr/>
            </p:nvSpPr>
            <p:spPr bwMode="auto">
              <a:xfrm>
                <a:off x="2679700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1 h 3"/>
                  <a:gd name="T18" fmla="*/ 2 w 3"/>
                  <a:gd name="T19" fmla="*/ 0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" name="Freeform 277"/>
              <p:cNvSpPr>
                <a:spLocks/>
              </p:cNvSpPr>
              <p:nvPr/>
            </p:nvSpPr>
            <p:spPr bwMode="auto">
              <a:xfrm>
                <a:off x="2676525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" name="Freeform 278"/>
              <p:cNvSpPr>
                <a:spLocks/>
              </p:cNvSpPr>
              <p:nvPr/>
            </p:nvSpPr>
            <p:spPr bwMode="auto">
              <a:xfrm>
                <a:off x="2668588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2 h 3"/>
                  <a:gd name="T8" fmla="*/ 2 w 3"/>
                  <a:gd name="T9" fmla="*/ 3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" name="Freeform 279"/>
              <p:cNvSpPr>
                <a:spLocks/>
              </p:cNvSpPr>
              <p:nvPr/>
            </p:nvSpPr>
            <p:spPr bwMode="auto">
              <a:xfrm>
                <a:off x="2665413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" name="Freeform 280"/>
              <p:cNvSpPr>
                <a:spLocks/>
              </p:cNvSpPr>
              <p:nvPr/>
            </p:nvSpPr>
            <p:spPr bwMode="auto">
              <a:xfrm>
                <a:off x="2660650" y="-255270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2 h 3"/>
                  <a:gd name="T12" fmla="*/ 2 w 2"/>
                  <a:gd name="T13" fmla="*/ 2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" name="Freeform 281"/>
              <p:cNvSpPr>
                <a:spLocks/>
              </p:cNvSpPr>
              <p:nvPr/>
            </p:nvSpPr>
            <p:spPr bwMode="auto">
              <a:xfrm>
                <a:off x="2660650" y="-2535238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1 w 2"/>
                  <a:gd name="T5" fmla="*/ 2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1 w 2"/>
                  <a:gd name="T19" fmla="*/ 0 h 3"/>
                  <a:gd name="T20" fmla="*/ 0 w 2"/>
                  <a:gd name="T21" fmla="*/ 1 h 3"/>
                  <a:gd name="T22" fmla="*/ 0 w 2"/>
                  <a:gd name="T23" fmla="*/ 1 h 3"/>
                  <a:gd name="T24" fmla="*/ 0 w 2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" name="Freeform 282"/>
              <p:cNvSpPr>
                <a:spLocks/>
              </p:cNvSpPr>
              <p:nvPr/>
            </p:nvSpPr>
            <p:spPr bwMode="auto">
              <a:xfrm>
                <a:off x="2660650" y="-2530475"/>
                <a:ext cx="4763" cy="7937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" name="Freeform 283"/>
              <p:cNvSpPr>
                <a:spLocks/>
              </p:cNvSpPr>
              <p:nvPr/>
            </p:nvSpPr>
            <p:spPr bwMode="auto">
              <a:xfrm>
                <a:off x="2665413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" name="Freeform 284"/>
              <p:cNvSpPr>
                <a:spLocks/>
              </p:cNvSpPr>
              <p:nvPr/>
            </p:nvSpPr>
            <p:spPr bwMode="auto">
              <a:xfrm>
                <a:off x="2668588" y="-2519363"/>
                <a:ext cx="7938" cy="11112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" name="Freeform 285"/>
              <p:cNvSpPr>
                <a:spLocks/>
              </p:cNvSpPr>
              <p:nvPr/>
            </p:nvSpPr>
            <p:spPr bwMode="auto">
              <a:xfrm>
                <a:off x="2668588" y="-2516188"/>
                <a:ext cx="11113" cy="7937"/>
              </a:xfrm>
              <a:custGeom>
                <a:avLst/>
                <a:gdLst>
                  <a:gd name="T0" fmla="*/ 7 w 7"/>
                  <a:gd name="T1" fmla="*/ 5 h 5"/>
                  <a:gd name="T2" fmla="*/ 7 w 7"/>
                  <a:gd name="T3" fmla="*/ 3 h 5"/>
                  <a:gd name="T4" fmla="*/ 5 w 7"/>
                  <a:gd name="T5" fmla="*/ 0 h 5"/>
                  <a:gd name="T6" fmla="*/ 0 w 7"/>
                  <a:gd name="T7" fmla="*/ 5 h 5"/>
                  <a:gd name="T8" fmla="*/ 2 w 7"/>
                  <a:gd name="T9" fmla="*/ 5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lnTo>
                      <a:pt x="7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" name="Freeform 286"/>
              <p:cNvSpPr>
                <a:spLocks/>
              </p:cNvSpPr>
              <p:nvPr/>
            </p:nvSpPr>
            <p:spPr bwMode="auto">
              <a:xfrm>
                <a:off x="2676525" y="-2505075"/>
                <a:ext cx="74613" cy="7937"/>
              </a:xfrm>
              <a:custGeom>
                <a:avLst/>
                <a:gdLst>
                  <a:gd name="T0" fmla="*/ 20 w 20"/>
                  <a:gd name="T1" fmla="*/ 2 h 2"/>
                  <a:gd name="T2" fmla="*/ 20 w 20"/>
                  <a:gd name="T3" fmla="*/ 2 h 2"/>
                  <a:gd name="T4" fmla="*/ 20 w 20"/>
                  <a:gd name="T5" fmla="*/ 2 h 2"/>
                  <a:gd name="T6" fmla="*/ 20 w 20"/>
                  <a:gd name="T7" fmla="*/ 1 h 2"/>
                  <a:gd name="T8" fmla="*/ 20 w 20"/>
                  <a:gd name="T9" fmla="*/ 1 h 2"/>
                  <a:gd name="T10" fmla="*/ 20 w 20"/>
                  <a:gd name="T11" fmla="*/ 1 h 2"/>
                  <a:gd name="T12" fmla="*/ 20 w 20"/>
                  <a:gd name="T13" fmla="*/ 1 h 2"/>
                  <a:gd name="T14" fmla="*/ 20 w 20"/>
                  <a:gd name="T15" fmla="*/ 1 h 2"/>
                  <a:gd name="T16" fmla="*/ 20 w 20"/>
                  <a:gd name="T17" fmla="*/ 1 h 2"/>
                  <a:gd name="T18" fmla="*/ 20 w 20"/>
                  <a:gd name="T19" fmla="*/ 1 h 2"/>
                  <a:gd name="T20" fmla="*/ 20 w 20"/>
                  <a:gd name="T21" fmla="*/ 1 h 2"/>
                  <a:gd name="T22" fmla="*/ 20 w 20"/>
                  <a:gd name="T23" fmla="*/ 1 h 2"/>
                  <a:gd name="T24" fmla="*/ 20 w 20"/>
                  <a:gd name="T25" fmla="*/ 1 h 2"/>
                  <a:gd name="T26" fmla="*/ 20 w 20"/>
                  <a:gd name="T27" fmla="*/ 1 h 2"/>
                  <a:gd name="T28" fmla="*/ 20 w 20"/>
                  <a:gd name="T29" fmla="*/ 0 h 2"/>
                  <a:gd name="T30" fmla="*/ 12 w 20"/>
                  <a:gd name="T31" fmla="*/ 0 h 2"/>
                  <a:gd name="T32" fmla="*/ 10 w 20"/>
                  <a:gd name="T33" fmla="*/ 0 h 2"/>
                  <a:gd name="T34" fmla="*/ 10 w 20"/>
                  <a:gd name="T35" fmla="*/ 0 h 2"/>
                  <a:gd name="T36" fmla="*/ 9 w 20"/>
                  <a:gd name="T37" fmla="*/ 0 h 2"/>
                  <a:gd name="T38" fmla="*/ 0 w 20"/>
                  <a:gd name="T39" fmla="*/ 0 h 2"/>
                  <a:gd name="T40" fmla="*/ 0 w 20"/>
                  <a:gd name="T41" fmla="*/ 1 h 2"/>
                  <a:gd name="T42" fmla="*/ 0 w 20"/>
                  <a:gd name="T43" fmla="*/ 1 h 2"/>
                  <a:gd name="T44" fmla="*/ 0 w 20"/>
                  <a:gd name="T45" fmla="*/ 1 h 2"/>
                  <a:gd name="T46" fmla="*/ 0 w 20"/>
                  <a:gd name="T47" fmla="*/ 1 h 2"/>
                  <a:gd name="T48" fmla="*/ 0 w 20"/>
                  <a:gd name="T49" fmla="*/ 1 h 2"/>
                  <a:gd name="T50" fmla="*/ 0 w 20"/>
                  <a:gd name="T51" fmla="*/ 1 h 2"/>
                  <a:gd name="T52" fmla="*/ 0 w 20"/>
                  <a:gd name="T53" fmla="*/ 1 h 2"/>
                  <a:gd name="T54" fmla="*/ 0 w 20"/>
                  <a:gd name="T55" fmla="*/ 1 h 2"/>
                  <a:gd name="T56" fmla="*/ 0 w 20"/>
                  <a:gd name="T57" fmla="*/ 1 h 2"/>
                  <a:gd name="T58" fmla="*/ 0 w 20"/>
                  <a:gd name="T59" fmla="*/ 1 h 2"/>
                  <a:gd name="T60" fmla="*/ 0 w 20"/>
                  <a:gd name="T61" fmla="*/ 1 h 2"/>
                  <a:gd name="T62" fmla="*/ 0 w 20"/>
                  <a:gd name="T63" fmla="*/ 2 h 2"/>
                  <a:gd name="T64" fmla="*/ 0 w 20"/>
                  <a:gd name="T65" fmla="*/ 2 h 2"/>
                  <a:gd name="T66" fmla="*/ 0 w 20"/>
                  <a:gd name="T67" fmla="*/ 2 h 2"/>
                  <a:gd name="T68" fmla="*/ 0 w 20"/>
                  <a:gd name="T69" fmla="*/ 2 h 2"/>
                  <a:gd name="T70" fmla="*/ 20 w 20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2">
                    <a:moveTo>
                      <a:pt x="20" y="2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5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3" y="1"/>
                      <a:pt x="2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" name="Freeform 287"/>
              <p:cNvSpPr>
                <a:spLocks/>
              </p:cNvSpPr>
              <p:nvPr/>
            </p:nvSpPr>
            <p:spPr bwMode="auto">
              <a:xfrm>
                <a:off x="2743200" y="-2516188"/>
                <a:ext cx="7938" cy="7937"/>
              </a:xfrm>
              <a:custGeom>
                <a:avLst/>
                <a:gdLst>
                  <a:gd name="T0" fmla="*/ 5 w 5"/>
                  <a:gd name="T1" fmla="*/ 5 h 5"/>
                  <a:gd name="T2" fmla="*/ 3 w 5"/>
                  <a:gd name="T3" fmla="*/ 0 h 5"/>
                  <a:gd name="T4" fmla="*/ 0 w 5"/>
                  <a:gd name="T5" fmla="*/ 3 h 5"/>
                  <a:gd name="T6" fmla="*/ 3 w 5"/>
                  <a:gd name="T7" fmla="*/ 5 h 5"/>
                  <a:gd name="T8" fmla="*/ 5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" name="Freeform 288"/>
              <p:cNvSpPr>
                <a:spLocks/>
              </p:cNvSpPr>
              <p:nvPr/>
            </p:nvSpPr>
            <p:spPr bwMode="auto">
              <a:xfrm>
                <a:off x="2747963" y="-2519363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1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" name="Freeform 289"/>
              <p:cNvSpPr>
                <a:spLocks/>
              </p:cNvSpPr>
              <p:nvPr/>
            </p:nvSpPr>
            <p:spPr bwMode="auto">
              <a:xfrm>
                <a:off x="2759075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1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" name="Freeform 290"/>
              <p:cNvSpPr>
                <a:spLocks/>
              </p:cNvSpPr>
              <p:nvPr/>
            </p:nvSpPr>
            <p:spPr bwMode="auto">
              <a:xfrm>
                <a:off x="2762250" y="-2530475"/>
                <a:ext cx="7938" cy="7937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" name="Freeform 291"/>
              <p:cNvSpPr>
                <a:spLocks/>
              </p:cNvSpPr>
              <p:nvPr/>
            </p:nvSpPr>
            <p:spPr bwMode="auto">
              <a:xfrm>
                <a:off x="2762250" y="-2546350"/>
                <a:ext cx="7938" cy="15875"/>
              </a:xfrm>
              <a:custGeom>
                <a:avLst/>
                <a:gdLst>
                  <a:gd name="T0" fmla="*/ 1 w 2"/>
                  <a:gd name="T1" fmla="*/ 3 h 4"/>
                  <a:gd name="T2" fmla="*/ 1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0 w 2"/>
                  <a:gd name="T9" fmla="*/ 2 h 4"/>
                  <a:gd name="T10" fmla="*/ 1 w 2"/>
                  <a:gd name="T11" fmla="*/ 3 h 4"/>
                  <a:gd name="T12" fmla="*/ 1 w 2"/>
                  <a:gd name="T13" fmla="*/ 4 h 4"/>
                  <a:gd name="T14" fmla="*/ 1 w 2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" name="Freeform 292"/>
              <p:cNvSpPr>
                <a:spLocks/>
              </p:cNvSpPr>
              <p:nvPr/>
            </p:nvSpPr>
            <p:spPr bwMode="auto">
              <a:xfrm>
                <a:off x="2762250" y="-2557463"/>
                <a:ext cx="7938" cy="1111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1 w 2"/>
                  <a:gd name="T7" fmla="*/ 0 h 3"/>
                  <a:gd name="T8" fmla="*/ 1 w 2"/>
                  <a:gd name="T9" fmla="*/ 0 h 3"/>
                  <a:gd name="T10" fmla="*/ 0 w 2"/>
                  <a:gd name="T11" fmla="*/ 0 h 3"/>
                  <a:gd name="T12" fmla="*/ 2 w 2"/>
                  <a:gd name="T13" fmla="*/ 3 h 3"/>
                  <a:gd name="T14" fmla="*/ 2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" name="Freeform 293"/>
              <p:cNvSpPr>
                <a:spLocks/>
              </p:cNvSpPr>
              <p:nvPr/>
            </p:nvSpPr>
            <p:spPr bwMode="auto">
              <a:xfrm>
                <a:off x="2759075" y="-2565400"/>
                <a:ext cx="3175" cy="793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" name="Freeform 294"/>
              <p:cNvSpPr>
                <a:spLocks/>
              </p:cNvSpPr>
              <p:nvPr/>
            </p:nvSpPr>
            <p:spPr bwMode="auto">
              <a:xfrm>
                <a:off x="2751138" y="-2557463"/>
                <a:ext cx="7938" cy="1111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2 w 2"/>
                  <a:gd name="T9" fmla="*/ 1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0 w 2"/>
                  <a:gd name="T19" fmla="*/ 1 h 3"/>
                  <a:gd name="T20" fmla="*/ 0 w 2"/>
                  <a:gd name="T21" fmla="*/ 2 h 3"/>
                  <a:gd name="T22" fmla="*/ 0 w 2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" name="Freeform 295"/>
              <p:cNvSpPr>
                <a:spLocks/>
              </p:cNvSpPr>
              <p:nvPr/>
            </p:nvSpPr>
            <p:spPr bwMode="auto">
              <a:xfrm>
                <a:off x="2747963" y="-2565400"/>
                <a:ext cx="3175" cy="1270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1 h 3"/>
                  <a:gd name="T6" fmla="*/ 1 w 1"/>
                  <a:gd name="T7" fmla="*/ 1 h 3"/>
                  <a:gd name="T8" fmla="*/ 1 w 1"/>
                  <a:gd name="T9" fmla="*/ 0 h 3"/>
                  <a:gd name="T10" fmla="*/ 0 w 1"/>
                  <a:gd name="T11" fmla="*/ 1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" name="Freeform 296"/>
              <p:cNvSpPr>
                <a:spLocks/>
              </p:cNvSpPr>
              <p:nvPr/>
            </p:nvSpPr>
            <p:spPr bwMode="auto">
              <a:xfrm>
                <a:off x="2736850" y="-25654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3 h 3"/>
                  <a:gd name="T10" fmla="*/ 0 w 2"/>
                  <a:gd name="T11" fmla="*/ 3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" name="Freeform 297"/>
              <p:cNvSpPr>
                <a:spLocks/>
              </p:cNvSpPr>
              <p:nvPr/>
            </p:nvSpPr>
            <p:spPr bwMode="auto">
              <a:xfrm>
                <a:off x="2725738" y="-2568575"/>
                <a:ext cx="11113" cy="38100"/>
              </a:xfrm>
              <a:custGeom>
                <a:avLst/>
                <a:gdLst>
                  <a:gd name="T0" fmla="*/ 1 w 3"/>
                  <a:gd name="T1" fmla="*/ 10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10 h 10"/>
                  <a:gd name="T16" fmla="*/ 1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1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" name="Freeform 298"/>
              <p:cNvSpPr>
                <a:spLocks/>
              </p:cNvSpPr>
              <p:nvPr/>
            </p:nvSpPr>
            <p:spPr bwMode="auto">
              <a:xfrm>
                <a:off x="2720975" y="-2565400"/>
                <a:ext cx="4763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9 h 9"/>
                  <a:gd name="T8" fmla="*/ 1 w 1"/>
                  <a:gd name="T9" fmla="*/ 0 h 9"/>
                  <a:gd name="T10" fmla="*/ 1 w 1"/>
                  <a:gd name="T11" fmla="*/ 0 h 9"/>
                  <a:gd name="T12" fmla="*/ 0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" name="Freeform 299"/>
              <p:cNvSpPr>
                <a:spLocks/>
              </p:cNvSpPr>
              <p:nvPr/>
            </p:nvSpPr>
            <p:spPr bwMode="auto">
              <a:xfrm>
                <a:off x="2701925" y="-2613025"/>
                <a:ext cx="23813" cy="22225"/>
              </a:xfrm>
              <a:custGeom>
                <a:avLst/>
                <a:gdLst>
                  <a:gd name="T0" fmla="*/ 2 w 6"/>
                  <a:gd name="T1" fmla="*/ 4 h 6"/>
                  <a:gd name="T2" fmla="*/ 3 w 6"/>
                  <a:gd name="T3" fmla="*/ 4 h 6"/>
                  <a:gd name="T4" fmla="*/ 2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2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1 h 6"/>
                  <a:gd name="T28" fmla="*/ 5 w 6"/>
                  <a:gd name="T29" fmla="*/ 0 h 6"/>
                  <a:gd name="T30" fmla="*/ 2 w 6"/>
                  <a:gd name="T31" fmla="*/ 0 h 6"/>
                  <a:gd name="T32" fmla="*/ 2 w 6"/>
                  <a:gd name="T33" fmla="*/ 1 h 6"/>
                  <a:gd name="T34" fmla="*/ 3 w 6"/>
                  <a:gd name="T35" fmla="*/ 2 h 6"/>
                  <a:gd name="T36" fmla="*/ 2 w 6"/>
                  <a:gd name="T37" fmla="*/ 3 h 6"/>
                  <a:gd name="T38" fmla="*/ 1 w 6"/>
                  <a:gd name="T39" fmla="*/ 2 h 6"/>
                  <a:gd name="T40" fmla="*/ 0 w 6"/>
                  <a:gd name="T41" fmla="*/ 2 h 6"/>
                  <a:gd name="T42" fmla="*/ 0 w 6"/>
                  <a:gd name="T43" fmla="*/ 4 h 6"/>
                  <a:gd name="T44" fmla="*/ 1 w 6"/>
                  <a:gd name="T45" fmla="*/ 4 h 6"/>
                  <a:gd name="T46" fmla="*/ 2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2" y="4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3" y="2"/>
                      <a:pt x="3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" name="Freeform 300"/>
              <p:cNvSpPr>
                <a:spLocks/>
              </p:cNvSpPr>
              <p:nvPr/>
            </p:nvSpPr>
            <p:spPr bwMode="auto">
              <a:xfrm>
                <a:off x="2698750" y="-25654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9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" name="Freeform 301"/>
              <p:cNvSpPr>
                <a:spLocks/>
              </p:cNvSpPr>
              <p:nvPr/>
            </p:nvSpPr>
            <p:spPr bwMode="auto">
              <a:xfrm>
                <a:off x="2690813" y="-2568575"/>
                <a:ext cx="11113" cy="38100"/>
              </a:xfrm>
              <a:custGeom>
                <a:avLst/>
                <a:gdLst>
                  <a:gd name="T0" fmla="*/ 3 w 3"/>
                  <a:gd name="T1" fmla="*/ 10 h 10"/>
                  <a:gd name="T2" fmla="*/ 2 w 3"/>
                  <a:gd name="T3" fmla="*/ 0 h 10"/>
                  <a:gd name="T4" fmla="*/ 2 w 3"/>
                  <a:gd name="T5" fmla="*/ 0 h 10"/>
                  <a:gd name="T6" fmla="*/ 2 w 3"/>
                  <a:gd name="T7" fmla="*/ 0 h 10"/>
                  <a:gd name="T8" fmla="*/ 0 w 3"/>
                  <a:gd name="T9" fmla="*/ 0 h 10"/>
                  <a:gd name="T10" fmla="*/ 0 w 3"/>
                  <a:gd name="T11" fmla="*/ 0 h 10"/>
                  <a:gd name="T12" fmla="*/ 3 w 3"/>
                  <a:gd name="T13" fmla="*/ 10 h 10"/>
                  <a:gd name="T14" fmla="*/ 3 w 3"/>
                  <a:gd name="T15" fmla="*/ 10 h 10"/>
                  <a:gd name="T16" fmla="*/ 3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" name="Freeform 302"/>
              <p:cNvSpPr>
                <a:spLocks/>
              </p:cNvSpPr>
              <p:nvPr/>
            </p:nvSpPr>
            <p:spPr bwMode="auto">
              <a:xfrm>
                <a:off x="2679700" y="-2565400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3 h 3"/>
                  <a:gd name="T8" fmla="*/ 2 w 2"/>
                  <a:gd name="T9" fmla="*/ 3 h 3"/>
                  <a:gd name="T10" fmla="*/ 1 w 2"/>
                  <a:gd name="T11" fmla="*/ 0 h 3"/>
                  <a:gd name="T12" fmla="*/ 1 w 2"/>
                  <a:gd name="T13" fmla="*/ 1 h 3"/>
                  <a:gd name="T14" fmla="*/ 0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" name="Freeform 303"/>
              <p:cNvSpPr>
                <a:spLocks/>
              </p:cNvSpPr>
              <p:nvPr/>
            </p:nvSpPr>
            <p:spPr bwMode="auto">
              <a:xfrm>
                <a:off x="2668588" y="-2565400"/>
                <a:ext cx="11113" cy="12700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2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" name="Freeform 304"/>
              <p:cNvSpPr>
                <a:spLocks/>
              </p:cNvSpPr>
              <p:nvPr/>
            </p:nvSpPr>
            <p:spPr bwMode="auto">
              <a:xfrm>
                <a:off x="2665413" y="-2557463"/>
                <a:ext cx="11113" cy="11112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" name="Freeform 305"/>
              <p:cNvSpPr>
                <a:spLocks/>
              </p:cNvSpPr>
              <p:nvPr/>
            </p:nvSpPr>
            <p:spPr bwMode="auto">
              <a:xfrm>
                <a:off x="2665413" y="-2565400"/>
                <a:ext cx="3175" cy="7937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" name="Freeform 306"/>
              <p:cNvSpPr>
                <a:spLocks/>
              </p:cNvSpPr>
              <p:nvPr/>
            </p:nvSpPr>
            <p:spPr bwMode="auto">
              <a:xfrm>
                <a:off x="2660650" y="-2557463"/>
                <a:ext cx="4763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" name="Freeform 307"/>
              <p:cNvSpPr>
                <a:spLocks/>
              </p:cNvSpPr>
              <p:nvPr/>
            </p:nvSpPr>
            <p:spPr bwMode="auto">
              <a:xfrm>
                <a:off x="2652713" y="-2546350"/>
                <a:ext cx="12700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" name="Freeform 308"/>
              <p:cNvSpPr>
                <a:spLocks/>
              </p:cNvSpPr>
              <p:nvPr/>
            </p:nvSpPr>
            <p:spPr bwMode="auto">
              <a:xfrm>
                <a:off x="2641600" y="-2486025"/>
                <a:ext cx="139700" cy="11112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" name="Freeform 309"/>
              <p:cNvSpPr>
                <a:spLocks/>
              </p:cNvSpPr>
              <p:nvPr/>
            </p:nvSpPr>
            <p:spPr bwMode="auto">
              <a:xfrm>
                <a:off x="2649538" y="-2470150"/>
                <a:ext cx="123825" cy="6350"/>
              </a:xfrm>
              <a:custGeom>
                <a:avLst/>
                <a:gdLst>
                  <a:gd name="T0" fmla="*/ 0 w 33"/>
                  <a:gd name="T1" fmla="*/ 0 h 2"/>
                  <a:gd name="T2" fmla="*/ 0 w 33"/>
                  <a:gd name="T3" fmla="*/ 1 h 2"/>
                  <a:gd name="T4" fmla="*/ 0 w 33"/>
                  <a:gd name="T5" fmla="*/ 2 h 2"/>
                  <a:gd name="T6" fmla="*/ 33 w 33"/>
                  <a:gd name="T7" fmla="*/ 2 h 2"/>
                  <a:gd name="T8" fmla="*/ 33 w 33"/>
                  <a:gd name="T9" fmla="*/ 1 h 2"/>
                  <a:gd name="T10" fmla="*/ 33 w 33"/>
                  <a:gd name="T11" fmla="*/ 0 h 2"/>
                  <a:gd name="T12" fmla="*/ 0 w 33"/>
                  <a:gd name="T13" fmla="*/ 0 h 2"/>
                  <a:gd name="T14" fmla="*/ 0 w 3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1"/>
                      <a:pt x="33" y="1"/>
                    </a:cubicBezTo>
                    <a:cubicBezTo>
                      <a:pt x="33" y="1"/>
                      <a:pt x="33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" name="Freeform 310"/>
              <p:cNvSpPr>
                <a:spLocks/>
              </p:cNvSpPr>
              <p:nvPr/>
            </p:nvSpPr>
            <p:spPr bwMode="auto">
              <a:xfrm>
                <a:off x="2638425" y="-2085975"/>
                <a:ext cx="147638" cy="3175"/>
              </a:xfrm>
              <a:custGeom>
                <a:avLst/>
                <a:gdLst>
                  <a:gd name="T0" fmla="*/ 0 w 93"/>
                  <a:gd name="T1" fmla="*/ 0 h 2"/>
                  <a:gd name="T2" fmla="*/ 93 w 93"/>
                  <a:gd name="T3" fmla="*/ 0 h 2"/>
                  <a:gd name="T4" fmla="*/ 93 w 93"/>
                  <a:gd name="T5" fmla="*/ 2 h 2"/>
                  <a:gd name="T6" fmla="*/ 0 w 93"/>
                  <a:gd name="T7" fmla="*/ 2 h 2"/>
                  <a:gd name="T8" fmla="*/ 0 w 93"/>
                  <a:gd name="T9" fmla="*/ 0 h 2"/>
                  <a:gd name="T10" fmla="*/ 0 w 9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2">
                    <a:moveTo>
                      <a:pt x="0" y="0"/>
                    </a:moveTo>
                    <a:lnTo>
                      <a:pt x="93" y="0"/>
                    </a:lnTo>
                    <a:lnTo>
                      <a:pt x="9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" name="Freeform 311"/>
              <p:cNvSpPr>
                <a:spLocks/>
              </p:cNvSpPr>
              <p:nvPr/>
            </p:nvSpPr>
            <p:spPr bwMode="auto">
              <a:xfrm>
                <a:off x="2619375" y="-2071688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" name="Freeform 312"/>
              <p:cNvSpPr>
                <a:spLocks/>
              </p:cNvSpPr>
              <p:nvPr/>
            </p:nvSpPr>
            <p:spPr bwMode="auto">
              <a:xfrm>
                <a:off x="2649538" y="-2098675"/>
                <a:ext cx="131763" cy="4762"/>
              </a:xfrm>
              <a:custGeom>
                <a:avLst/>
                <a:gdLst>
                  <a:gd name="T0" fmla="*/ 0 w 83"/>
                  <a:gd name="T1" fmla="*/ 0 h 3"/>
                  <a:gd name="T2" fmla="*/ 83 w 83"/>
                  <a:gd name="T3" fmla="*/ 0 h 3"/>
                  <a:gd name="T4" fmla="*/ 83 w 83"/>
                  <a:gd name="T5" fmla="*/ 3 h 3"/>
                  <a:gd name="T6" fmla="*/ 0 w 83"/>
                  <a:gd name="T7" fmla="*/ 3 h 3"/>
                  <a:gd name="T8" fmla="*/ 0 w 83"/>
                  <a:gd name="T9" fmla="*/ 0 h 3"/>
                  <a:gd name="T10" fmla="*/ 0 w 8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3">
                    <a:moveTo>
                      <a:pt x="0" y="0"/>
                    </a:moveTo>
                    <a:lnTo>
                      <a:pt x="83" y="0"/>
                    </a:lnTo>
                    <a:lnTo>
                      <a:pt x="8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" name="Freeform 313"/>
              <p:cNvSpPr>
                <a:spLocks/>
              </p:cNvSpPr>
              <p:nvPr/>
            </p:nvSpPr>
            <p:spPr bwMode="auto">
              <a:xfrm>
                <a:off x="2605088" y="-2055813"/>
                <a:ext cx="214313" cy="6350"/>
              </a:xfrm>
              <a:custGeom>
                <a:avLst/>
                <a:gdLst>
                  <a:gd name="T0" fmla="*/ 0 w 135"/>
                  <a:gd name="T1" fmla="*/ 0 h 4"/>
                  <a:gd name="T2" fmla="*/ 135 w 135"/>
                  <a:gd name="T3" fmla="*/ 0 h 4"/>
                  <a:gd name="T4" fmla="*/ 135 w 135"/>
                  <a:gd name="T5" fmla="*/ 4 h 4"/>
                  <a:gd name="T6" fmla="*/ 0 w 135"/>
                  <a:gd name="T7" fmla="*/ 4 h 4"/>
                  <a:gd name="T8" fmla="*/ 0 w 135"/>
                  <a:gd name="T9" fmla="*/ 0 h 4"/>
                  <a:gd name="T10" fmla="*/ 0 w 13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" h="4">
                    <a:moveTo>
                      <a:pt x="0" y="0"/>
                    </a:moveTo>
                    <a:lnTo>
                      <a:pt x="135" y="0"/>
                    </a:lnTo>
                    <a:lnTo>
                      <a:pt x="13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" name="Freeform 314"/>
              <p:cNvSpPr>
                <a:spLocks/>
              </p:cNvSpPr>
              <p:nvPr/>
            </p:nvSpPr>
            <p:spPr bwMode="auto">
              <a:xfrm>
                <a:off x="2473325" y="-2409825"/>
                <a:ext cx="176213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7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6 w 47"/>
                  <a:gd name="T17" fmla="*/ 72 h 88"/>
                  <a:gd name="T18" fmla="*/ 34 w 47"/>
                  <a:gd name="T19" fmla="*/ 68 h 88"/>
                  <a:gd name="T20" fmla="*/ 32 w 47"/>
                  <a:gd name="T21" fmla="*/ 64 h 88"/>
                  <a:gd name="T22" fmla="*/ 31 w 47"/>
                  <a:gd name="T23" fmla="*/ 62 h 88"/>
                  <a:gd name="T24" fmla="*/ 13 w 47"/>
                  <a:gd name="T25" fmla="*/ 49 h 88"/>
                  <a:gd name="T26" fmla="*/ 30 w 47"/>
                  <a:gd name="T27" fmla="*/ 59 h 88"/>
                  <a:gd name="T28" fmla="*/ 28 w 47"/>
                  <a:gd name="T29" fmla="*/ 56 h 88"/>
                  <a:gd name="T30" fmla="*/ 27 w 47"/>
                  <a:gd name="T31" fmla="*/ 51 h 88"/>
                  <a:gd name="T32" fmla="*/ 22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5 h 88"/>
                  <a:gd name="T44" fmla="*/ 17 w 47"/>
                  <a:gd name="T45" fmla="*/ 16 h 88"/>
                  <a:gd name="T46" fmla="*/ 21 w 47"/>
                  <a:gd name="T47" fmla="*/ 31 h 88"/>
                  <a:gd name="T48" fmla="*/ 22 w 47"/>
                  <a:gd name="T49" fmla="*/ 34 h 88"/>
                  <a:gd name="T50" fmla="*/ 23 w 47"/>
                  <a:gd name="T51" fmla="*/ 34 h 88"/>
                  <a:gd name="T52" fmla="*/ 30 w 47"/>
                  <a:gd name="T53" fmla="*/ 23 h 88"/>
                  <a:gd name="T54" fmla="*/ 23 w 47"/>
                  <a:gd name="T55" fmla="*/ 36 h 88"/>
                  <a:gd name="T56" fmla="*/ 28 w 47"/>
                  <a:gd name="T57" fmla="*/ 50 h 88"/>
                  <a:gd name="T58" fmla="*/ 30 w 47"/>
                  <a:gd name="T59" fmla="*/ 55 h 88"/>
                  <a:gd name="T60" fmla="*/ 30 w 47"/>
                  <a:gd name="T61" fmla="*/ 56 h 88"/>
                  <a:gd name="T62" fmla="*/ 32 w 47"/>
                  <a:gd name="T63" fmla="*/ 56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60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3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5 w 47"/>
                  <a:gd name="T93" fmla="*/ 29 h 88"/>
                  <a:gd name="T94" fmla="*/ 33 w 47"/>
                  <a:gd name="T95" fmla="*/ 16 h 88"/>
                  <a:gd name="T96" fmla="*/ 25 w 47"/>
                  <a:gd name="T97" fmla="*/ 21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3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1 w 47"/>
                  <a:gd name="T113" fmla="*/ 64 h 88"/>
                  <a:gd name="T114" fmla="*/ 25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3" y="79"/>
                      <a:pt x="27" y="74"/>
                    </a:cubicBezTo>
                    <a:cubicBezTo>
                      <a:pt x="26" y="74"/>
                      <a:pt x="25" y="73"/>
                      <a:pt x="25" y="73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30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6" y="72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5" y="70"/>
                      <a:pt x="35" y="69"/>
                      <a:pt x="34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3" y="66"/>
                      <a:pt x="33" y="65"/>
                      <a:pt x="32" y="64"/>
                    </a:cubicBezTo>
                    <a:cubicBezTo>
                      <a:pt x="32" y="63"/>
                      <a:pt x="31" y="63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18" y="58"/>
                      <a:pt x="14" y="52"/>
                      <a:pt x="13" y="49"/>
                    </a:cubicBezTo>
                    <a:cubicBezTo>
                      <a:pt x="19" y="56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7"/>
                      <a:pt x="29" y="56"/>
                      <a:pt x="28" y="56"/>
                    </a:cubicBezTo>
                    <a:cubicBezTo>
                      <a:pt x="28" y="54"/>
                      <a:pt x="27" y="53"/>
                      <a:pt x="27" y="52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5" y="48"/>
                      <a:pt x="24" y="44"/>
                      <a:pt x="23" y="42"/>
                    </a:cubicBezTo>
                    <a:cubicBezTo>
                      <a:pt x="23" y="41"/>
                      <a:pt x="23" y="39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1"/>
                      <a:pt x="19" y="28"/>
                      <a:pt x="19" y="25"/>
                    </a:cubicBezTo>
                    <a:cubicBezTo>
                      <a:pt x="18" y="22"/>
                      <a:pt x="17" y="20"/>
                      <a:pt x="17" y="18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4"/>
                      <a:pt x="16" y="14"/>
                      <a:pt x="16" y="13"/>
                    </a:cubicBezTo>
                    <a:cubicBezTo>
                      <a:pt x="16" y="14"/>
                      <a:pt x="17" y="15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7"/>
                      <a:pt x="21" y="29"/>
                      <a:pt x="21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4" y="34"/>
                      <a:pt x="24" y="33"/>
                    </a:cubicBezTo>
                    <a:cubicBezTo>
                      <a:pt x="25" y="32"/>
                      <a:pt x="29" y="28"/>
                      <a:pt x="30" y="23"/>
                    </a:cubicBezTo>
                    <a:cubicBezTo>
                      <a:pt x="30" y="26"/>
                      <a:pt x="28" y="30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8" y="50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9" y="53"/>
                      <a:pt x="29" y="54"/>
                      <a:pt x="30" y="55"/>
                    </a:cubicBezTo>
                    <a:cubicBezTo>
                      <a:pt x="30" y="55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7"/>
                      <a:pt x="32" y="57"/>
                      <a:pt x="32" y="56"/>
                    </a:cubicBezTo>
                    <a:cubicBezTo>
                      <a:pt x="33" y="55"/>
                      <a:pt x="36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4" y="57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4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6" y="62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3"/>
                      <a:pt x="41" y="62"/>
                      <a:pt x="41" y="61"/>
                    </a:cubicBezTo>
                    <a:cubicBezTo>
                      <a:pt x="41" y="61"/>
                      <a:pt x="41" y="60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5" y="29"/>
                    </a:cubicBezTo>
                    <a:cubicBezTo>
                      <a:pt x="36" y="27"/>
                      <a:pt x="38" y="25"/>
                      <a:pt x="38" y="24"/>
                    </a:cubicBezTo>
                    <a:cubicBezTo>
                      <a:pt x="38" y="22"/>
                      <a:pt x="36" y="17"/>
                      <a:pt x="33" y="16"/>
                    </a:cubicBezTo>
                    <a:cubicBezTo>
                      <a:pt x="32" y="16"/>
                      <a:pt x="30" y="16"/>
                      <a:pt x="29" y="18"/>
                    </a:cubicBezTo>
                    <a:cubicBezTo>
                      <a:pt x="27" y="20"/>
                      <a:pt x="26" y="21"/>
                      <a:pt x="25" y="21"/>
                    </a:cubicBezTo>
                    <a:cubicBezTo>
                      <a:pt x="23" y="20"/>
                      <a:pt x="22" y="17"/>
                      <a:pt x="23" y="14"/>
                    </a:cubicBezTo>
                    <a:cubicBezTo>
                      <a:pt x="24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8"/>
                      <a:pt x="13" y="20"/>
                      <a:pt x="12" y="23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2"/>
                      <a:pt x="14" y="58"/>
                      <a:pt x="21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5" y="67"/>
                      <a:pt x="25" y="68"/>
                      <a:pt x="25" y="69"/>
                    </a:cubicBezTo>
                    <a:cubicBezTo>
                      <a:pt x="25" y="70"/>
                      <a:pt x="24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" name="Freeform 315"/>
              <p:cNvSpPr>
                <a:spLocks/>
              </p:cNvSpPr>
              <p:nvPr/>
            </p:nvSpPr>
            <p:spPr bwMode="auto">
              <a:xfrm>
                <a:off x="2660650" y="-2014538"/>
                <a:ext cx="49213" cy="25400"/>
              </a:xfrm>
              <a:custGeom>
                <a:avLst/>
                <a:gdLst>
                  <a:gd name="T0" fmla="*/ 1 w 13"/>
                  <a:gd name="T1" fmla="*/ 0 h 7"/>
                  <a:gd name="T2" fmla="*/ 0 w 13"/>
                  <a:gd name="T3" fmla="*/ 0 h 7"/>
                  <a:gd name="T4" fmla="*/ 1 w 13"/>
                  <a:gd name="T5" fmla="*/ 1 h 7"/>
                  <a:gd name="T6" fmla="*/ 1 w 13"/>
                  <a:gd name="T7" fmla="*/ 1 h 7"/>
                  <a:gd name="T8" fmla="*/ 9 w 13"/>
                  <a:gd name="T9" fmla="*/ 7 h 7"/>
                  <a:gd name="T10" fmla="*/ 10 w 13"/>
                  <a:gd name="T11" fmla="*/ 7 h 7"/>
                  <a:gd name="T12" fmla="*/ 12 w 13"/>
                  <a:gd name="T13" fmla="*/ 6 h 7"/>
                  <a:gd name="T14" fmla="*/ 12 w 13"/>
                  <a:gd name="T15" fmla="*/ 4 h 7"/>
                  <a:gd name="T16" fmla="*/ 1 w 1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4"/>
                      <a:pt x="7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6"/>
                      <a:pt x="12" y="6"/>
                    </a:cubicBezTo>
                    <a:cubicBezTo>
                      <a:pt x="13" y="5"/>
                      <a:pt x="12" y="4"/>
                      <a:pt x="12" y="4"/>
                    </a:cubicBezTo>
                    <a:cubicBezTo>
                      <a:pt x="11" y="2"/>
                      <a:pt x="7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" name="Freeform 316"/>
              <p:cNvSpPr>
                <a:spLocks/>
              </p:cNvSpPr>
              <p:nvPr/>
            </p:nvSpPr>
            <p:spPr bwMode="auto">
              <a:xfrm>
                <a:off x="2679700" y="-2044700"/>
                <a:ext cx="52388" cy="41275"/>
              </a:xfrm>
              <a:custGeom>
                <a:avLst/>
                <a:gdLst>
                  <a:gd name="T0" fmla="*/ 14 w 14"/>
                  <a:gd name="T1" fmla="*/ 0 h 11"/>
                  <a:gd name="T2" fmla="*/ 11 w 14"/>
                  <a:gd name="T3" fmla="*/ 0 h 11"/>
                  <a:gd name="T4" fmla="*/ 11 w 14"/>
                  <a:gd name="T5" fmla="*/ 1 h 11"/>
                  <a:gd name="T6" fmla="*/ 2 w 14"/>
                  <a:gd name="T7" fmla="*/ 7 h 11"/>
                  <a:gd name="T8" fmla="*/ 0 w 14"/>
                  <a:gd name="T9" fmla="*/ 7 h 11"/>
                  <a:gd name="T10" fmla="*/ 2 w 14"/>
                  <a:gd name="T11" fmla="*/ 8 h 11"/>
                  <a:gd name="T12" fmla="*/ 6 w 14"/>
                  <a:gd name="T13" fmla="*/ 10 h 11"/>
                  <a:gd name="T14" fmla="*/ 7 w 14"/>
                  <a:gd name="T15" fmla="*/ 11 h 11"/>
                  <a:gd name="T16" fmla="*/ 7 w 14"/>
                  <a:gd name="T17" fmla="*/ 11 h 11"/>
                  <a:gd name="T18" fmla="*/ 8 w 14"/>
                  <a:gd name="T19" fmla="*/ 11 h 11"/>
                  <a:gd name="T20" fmla="*/ 8 w 14"/>
                  <a:gd name="T21" fmla="*/ 10 h 11"/>
                  <a:gd name="T22" fmla="*/ 13 w 14"/>
                  <a:gd name="T23" fmla="*/ 1 h 11"/>
                  <a:gd name="T24" fmla="*/ 14 w 14"/>
                  <a:gd name="T25" fmla="*/ 0 h 11"/>
                  <a:gd name="T26" fmla="*/ 14 w 14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1">
                    <a:moveTo>
                      <a:pt x="14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7" y="5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5" y="9"/>
                      <a:pt x="6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10" y="5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" name="Freeform 317"/>
              <p:cNvSpPr>
                <a:spLocks/>
              </p:cNvSpPr>
              <p:nvPr/>
            </p:nvSpPr>
            <p:spPr bwMode="auto">
              <a:xfrm>
                <a:off x="2690813" y="-2044700"/>
                <a:ext cx="19050" cy="6350"/>
              </a:xfrm>
              <a:custGeom>
                <a:avLst/>
                <a:gdLst>
                  <a:gd name="T0" fmla="*/ 3 w 5"/>
                  <a:gd name="T1" fmla="*/ 2 h 2"/>
                  <a:gd name="T2" fmla="*/ 3 w 5"/>
                  <a:gd name="T3" fmla="*/ 2 h 2"/>
                  <a:gd name="T4" fmla="*/ 4 w 5"/>
                  <a:gd name="T5" fmla="*/ 1 h 2"/>
                  <a:gd name="T6" fmla="*/ 5 w 5"/>
                  <a:gd name="T7" fmla="*/ 1 h 2"/>
                  <a:gd name="T8" fmla="*/ 4 w 5"/>
                  <a:gd name="T9" fmla="*/ 1 h 2"/>
                  <a:gd name="T10" fmla="*/ 3 w 5"/>
                  <a:gd name="T11" fmla="*/ 1 h 2"/>
                  <a:gd name="T12" fmla="*/ 3 w 5"/>
                  <a:gd name="T13" fmla="*/ 0 h 2"/>
                  <a:gd name="T14" fmla="*/ 0 w 5"/>
                  <a:gd name="T15" fmla="*/ 0 h 2"/>
                  <a:gd name="T16" fmla="*/ 1 w 5"/>
                  <a:gd name="T17" fmla="*/ 1 h 2"/>
                  <a:gd name="T18" fmla="*/ 2 w 5"/>
                  <a:gd name="T19" fmla="*/ 1 h 2"/>
                  <a:gd name="T20" fmla="*/ 3 w 5"/>
                  <a:gd name="T21" fmla="*/ 2 h 2"/>
                  <a:gd name="T22" fmla="*/ 3 w 5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" name="Freeform 318"/>
              <p:cNvSpPr>
                <a:spLocks/>
              </p:cNvSpPr>
              <p:nvPr/>
            </p:nvSpPr>
            <p:spPr bwMode="auto">
              <a:xfrm>
                <a:off x="2713038" y="-2025650"/>
                <a:ext cx="30163" cy="22225"/>
              </a:xfrm>
              <a:custGeom>
                <a:avLst/>
                <a:gdLst>
                  <a:gd name="T0" fmla="*/ 6 w 8"/>
                  <a:gd name="T1" fmla="*/ 2 h 6"/>
                  <a:gd name="T2" fmla="*/ 8 w 8"/>
                  <a:gd name="T3" fmla="*/ 1 h 6"/>
                  <a:gd name="T4" fmla="*/ 6 w 8"/>
                  <a:gd name="T5" fmla="*/ 1 h 6"/>
                  <a:gd name="T6" fmla="*/ 4 w 8"/>
                  <a:gd name="T7" fmla="*/ 0 h 6"/>
                  <a:gd name="T8" fmla="*/ 4 w 8"/>
                  <a:gd name="T9" fmla="*/ 0 h 6"/>
                  <a:gd name="T10" fmla="*/ 3 w 8"/>
                  <a:gd name="T11" fmla="*/ 0 h 6"/>
                  <a:gd name="T12" fmla="*/ 2 w 8"/>
                  <a:gd name="T13" fmla="*/ 3 h 6"/>
                  <a:gd name="T14" fmla="*/ 0 w 8"/>
                  <a:gd name="T15" fmla="*/ 6 h 6"/>
                  <a:gd name="T16" fmla="*/ 3 w 8"/>
                  <a:gd name="T17" fmla="*/ 4 h 6"/>
                  <a:gd name="T18" fmla="*/ 6 w 8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" name="Freeform 319"/>
              <p:cNvSpPr>
                <a:spLocks/>
              </p:cNvSpPr>
              <p:nvPr/>
            </p:nvSpPr>
            <p:spPr bwMode="auto">
              <a:xfrm>
                <a:off x="2720975" y="-2014538"/>
                <a:ext cx="41275" cy="25400"/>
              </a:xfrm>
              <a:custGeom>
                <a:avLst/>
                <a:gdLst>
                  <a:gd name="T0" fmla="*/ 0 w 11"/>
                  <a:gd name="T1" fmla="*/ 4 h 7"/>
                  <a:gd name="T2" fmla="*/ 1 w 11"/>
                  <a:gd name="T3" fmla="*/ 6 h 7"/>
                  <a:gd name="T4" fmla="*/ 3 w 11"/>
                  <a:gd name="T5" fmla="*/ 7 h 7"/>
                  <a:gd name="T6" fmla="*/ 6 w 11"/>
                  <a:gd name="T7" fmla="*/ 5 h 7"/>
                  <a:gd name="T8" fmla="*/ 11 w 11"/>
                  <a:gd name="T9" fmla="*/ 0 h 7"/>
                  <a:gd name="T10" fmla="*/ 10 w 11"/>
                  <a:gd name="T11" fmla="*/ 0 h 7"/>
                  <a:gd name="T12" fmla="*/ 0 w 11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0" y="4"/>
                    </a:move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" name="Freeform 320"/>
              <p:cNvSpPr>
                <a:spLocks/>
              </p:cNvSpPr>
              <p:nvPr/>
            </p:nvSpPr>
            <p:spPr bwMode="auto">
              <a:xfrm>
                <a:off x="2781300" y="-2409825"/>
                <a:ext cx="169863" cy="330200"/>
              </a:xfrm>
              <a:custGeom>
                <a:avLst/>
                <a:gdLst>
                  <a:gd name="T0" fmla="*/ 43 w 45"/>
                  <a:gd name="T1" fmla="*/ 24 h 88"/>
                  <a:gd name="T2" fmla="*/ 38 w 45"/>
                  <a:gd name="T3" fmla="*/ 24 h 88"/>
                  <a:gd name="T4" fmla="*/ 34 w 45"/>
                  <a:gd name="T5" fmla="*/ 23 h 88"/>
                  <a:gd name="T6" fmla="*/ 37 w 45"/>
                  <a:gd name="T7" fmla="*/ 6 h 88"/>
                  <a:gd name="T8" fmla="*/ 23 w 45"/>
                  <a:gd name="T9" fmla="*/ 14 h 88"/>
                  <a:gd name="T10" fmla="*/ 17 w 45"/>
                  <a:gd name="T11" fmla="*/ 18 h 88"/>
                  <a:gd name="T12" fmla="*/ 9 w 45"/>
                  <a:gd name="T13" fmla="*/ 24 h 88"/>
                  <a:gd name="T14" fmla="*/ 14 w 45"/>
                  <a:gd name="T15" fmla="*/ 40 h 88"/>
                  <a:gd name="T16" fmla="*/ 8 w 45"/>
                  <a:gd name="T17" fmla="*/ 39 h 88"/>
                  <a:gd name="T18" fmla="*/ 5 w 45"/>
                  <a:gd name="T19" fmla="*/ 58 h 88"/>
                  <a:gd name="T20" fmla="*/ 6 w 45"/>
                  <a:gd name="T21" fmla="*/ 63 h 88"/>
                  <a:gd name="T22" fmla="*/ 2 w 45"/>
                  <a:gd name="T23" fmla="*/ 62 h 88"/>
                  <a:gd name="T24" fmla="*/ 1 w 45"/>
                  <a:gd name="T25" fmla="*/ 62 h 88"/>
                  <a:gd name="T26" fmla="*/ 1 w 45"/>
                  <a:gd name="T27" fmla="*/ 80 h 88"/>
                  <a:gd name="T28" fmla="*/ 2 w 45"/>
                  <a:gd name="T29" fmla="*/ 80 h 88"/>
                  <a:gd name="T30" fmla="*/ 3 w 45"/>
                  <a:gd name="T31" fmla="*/ 78 h 88"/>
                  <a:gd name="T32" fmla="*/ 2 w 45"/>
                  <a:gd name="T33" fmla="*/ 66 h 88"/>
                  <a:gd name="T34" fmla="*/ 4 w 45"/>
                  <a:gd name="T35" fmla="*/ 76 h 88"/>
                  <a:gd name="T36" fmla="*/ 5 w 45"/>
                  <a:gd name="T37" fmla="*/ 76 h 88"/>
                  <a:gd name="T38" fmla="*/ 15 w 45"/>
                  <a:gd name="T39" fmla="*/ 59 h 88"/>
                  <a:gd name="T40" fmla="*/ 9 w 45"/>
                  <a:gd name="T41" fmla="*/ 45 h 88"/>
                  <a:gd name="T42" fmla="*/ 9 w 45"/>
                  <a:gd name="T43" fmla="*/ 45 h 88"/>
                  <a:gd name="T44" fmla="*/ 16 w 45"/>
                  <a:gd name="T45" fmla="*/ 56 h 88"/>
                  <a:gd name="T46" fmla="*/ 16 w 45"/>
                  <a:gd name="T47" fmla="*/ 56 h 88"/>
                  <a:gd name="T48" fmla="*/ 16 w 45"/>
                  <a:gd name="T49" fmla="*/ 55 h 88"/>
                  <a:gd name="T50" fmla="*/ 18 w 45"/>
                  <a:gd name="T51" fmla="*/ 50 h 88"/>
                  <a:gd name="T52" fmla="*/ 22 w 45"/>
                  <a:gd name="T53" fmla="*/ 39 h 88"/>
                  <a:gd name="T54" fmla="*/ 22 w 45"/>
                  <a:gd name="T55" fmla="*/ 39 h 88"/>
                  <a:gd name="T56" fmla="*/ 22 w 45"/>
                  <a:gd name="T57" fmla="*/ 36 h 88"/>
                  <a:gd name="T58" fmla="*/ 22 w 45"/>
                  <a:gd name="T59" fmla="*/ 33 h 88"/>
                  <a:gd name="T60" fmla="*/ 23 w 45"/>
                  <a:gd name="T61" fmla="*/ 35 h 88"/>
                  <a:gd name="T62" fmla="*/ 26 w 45"/>
                  <a:gd name="T63" fmla="*/ 25 h 88"/>
                  <a:gd name="T64" fmla="*/ 29 w 45"/>
                  <a:gd name="T65" fmla="*/ 13 h 88"/>
                  <a:gd name="T66" fmla="*/ 29 w 45"/>
                  <a:gd name="T67" fmla="*/ 18 h 88"/>
                  <a:gd name="T68" fmla="*/ 25 w 45"/>
                  <a:gd name="T69" fmla="*/ 33 h 88"/>
                  <a:gd name="T70" fmla="*/ 24 w 45"/>
                  <a:gd name="T71" fmla="*/ 36 h 88"/>
                  <a:gd name="T72" fmla="*/ 39 w 45"/>
                  <a:gd name="T73" fmla="*/ 27 h 88"/>
                  <a:gd name="T74" fmla="*/ 24 w 45"/>
                  <a:gd name="T75" fmla="*/ 38 h 88"/>
                  <a:gd name="T76" fmla="*/ 23 w 45"/>
                  <a:gd name="T77" fmla="*/ 38 h 88"/>
                  <a:gd name="T78" fmla="*/ 19 w 45"/>
                  <a:gd name="T79" fmla="*/ 51 h 88"/>
                  <a:gd name="T80" fmla="*/ 17 w 45"/>
                  <a:gd name="T81" fmla="*/ 56 h 88"/>
                  <a:gd name="T82" fmla="*/ 16 w 45"/>
                  <a:gd name="T83" fmla="*/ 59 h 88"/>
                  <a:gd name="T84" fmla="*/ 33 w 45"/>
                  <a:gd name="T85" fmla="*/ 49 h 88"/>
                  <a:gd name="T86" fmla="*/ 15 w 45"/>
                  <a:gd name="T87" fmla="*/ 62 h 88"/>
                  <a:gd name="T88" fmla="*/ 14 w 45"/>
                  <a:gd name="T89" fmla="*/ 64 h 88"/>
                  <a:gd name="T90" fmla="*/ 12 w 45"/>
                  <a:gd name="T91" fmla="*/ 68 h 88"/>
                  <a:gd name="T92" fmla="*/ 10 w 45"/>
                  <a:gd name="T93" fmla="*/ 72 h 88"/>
                  <a:gd name="T94" fmla="*/ 8 w 45"/>
                  <a:gd name="T95" fmla="*/ 75 h 88"/>
                  <a:gd name="T96" fmla="*/ 5 w 45"/>
                  <a:gd name="T97" fmla="*/ 79 h 88"/>
                  <a:gd name="T98" fmla="*/ 18 w 45"/>
                  <a:gd name="T99" fmla="*/ 74 h 88"/>
                  <a:gd name="T100" fmla="*/ 19 w 45"/>
                  <a:gd name="T101" fmla="*/ 74 h 88"/>
                  <a:gd name="T102" fmla="*/ 4 w 45"/>
                  <a:gd name="T103" fmla="*/ 80 h 88"/>
                  <a:gd name="T104" fmla="*/ 2 w 45"/>
                  <a:gd name="T105" fmla="*/ 84 h 88"/>
                  <a:gd name="T106" fmla="*/ 4 w 45"/>
                  <a:gd name="T107" fmla="*/ 88 h 88"/>
                  <a:gd name="T108" fmla="*/ 6 w 45"/>
                  <a:gd name="T109" fmla="*/ 86 h 88"/>
                  <a:gd name="T110" fmla="*/ 24 w 45"/>
                  <a:gd name="T111" fmla="*/ 74 h 88"/>
                  <a:gd name="T112" fmla="*/ 23 w 45"/>
                  <a:gd name="T113" fmla="*/ 70 h 88"/>
                  <a:gd name="T114" fmla="*/ 23 w 45"/>
                  <a:gd name="T115" fmla="*/ 70 h 88"/>
                  <a:gd name="T116" fmla="*/ 21 w 45"/>
                  <a:gd name="T117" fmla="*/ 67 h 88"/>
                  <a:gd name="T118" fmla="*/ 38 w 45"/>
                  <a:gd name="T119" fmla="*/ 47 h 88"/>
                  <a:gd name="T120" fmla="*/ 30 w 45"/>
                  <a:gd name="T121" fmla="*/ 43 h 88"/>
                  <a:gd name="T122" fmla="*/ 43 w 45"/>
                  <a:gd name="T123" fmla="*/ 24 h 88"/>
                  <a:gd name="T124" fmla="*/ 43 w 45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0" y="22"/>
                      <a:pt x="39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3"/>
                    </a:cubicBezTo>
                    <a:cubicBezTo>
                      <a:pt x="33" y="20"/>
                      <a:pt x="34" y="18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1" y="4"/>
                      <a:pt x="23" y="14"/>
                    </a:cubicBezTo>
                    <a:cubicBezTo>
                      <a:pt x="23" y="17"/>
                      <a:pt x="22" y="20"/>
                      <a:pt x="21" y="21"/>
                    </a:cubicBezTo>
                    <a:cubicBezTo>
                      <a:pt x="20" y="21"/>
                      <a:pt x="18" y="20"/>
                      <a:pt x="17" y="18"/>
                    </a:cubicBezTo>
                    <a:cubicBezTo>
                      <a:pt x="16" y="16"/>
                      <a:pt x="14" y="16"/>
                      <a:pt x="13" y="16"/>
                    </a:cubicBezTo>
                    <a:cubicBezTo>
                      <a:pt x="10" y="17"/>
                      <a:pt x="8" y="22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60"/>
                      <a:pt x="6" y="61"/>
                      <a:pt x="6" y="61"/>
                    </a:cubicBezTo>
                    <a:cubicBezTo>
                      <a:pt x="6" y="62"/>
                      <a:pt x="6" y="63"/>
                      <a:pt x="6" y="63"/>
                    </a:cubicBezTo>
                    <a:cubicBezTo>
                      <a:pt x="5" y="64"/>
                      <a:pt x="3" y="63"/>
                      <a:pt x="2" y="63"/>
                    </a:cubicBezTo>
                    <a:cubicBezTo>
                      <a:pt x="2" y="63"/>
                      <a:pt x="2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60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7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5"/>
                      <a:pt x="14" y="56"/>
                    </a:cubicBezTo>
                    <a:cubicBezTo>
                      <a:pt x="14" y="56"/>
                      <a:pt x="15" y="57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4"/>
                      <a:pt x="17" y="53"/>
                      <a:pt x="17" y="52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1" y="41"/>
                      <a:pt x="21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18" y="30"/>
                      <a:pt x="16" y="26"/>
                      <a:pt x="16" y="23"/>
                    </a:cubicBezTo>
                    <a:cubicBezTo>
                      <a:pt x="17" y="28"/>
                      <a:pt x="20" y="32"/>
                      <a:pt x="22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6"/>
                      <a:pt x="29" y="18"/>
                    </a:cubicBezTo>
                    <a:cubicBezTo>
                      <a:pt x="28" y="20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39" y="27"/>
                    </a:cubicBezTo>
                    <a:cubicBezTo>
                      <a:pt x="39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9"/>
                      <a:pt x="23" y="41"/>
                      <a:pt x="22" y="42"/>
                    </a:cubicBezTo>
                    <a:cubicBezTo>
                      <a:pt x="21" y="45"/>
                      <a:pt x="20" y="48"/>
                      <a:pt x="19" y="51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3"/>
                      <a:pt x="18" y="54"/>
                      <a:pt x="17" y="56"/>
                    </a:cubicBezTo>
                    <a:cubicBezTo>
                      <a:pt x="17" y="56"/>
                      <a:pt x="17" y="57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9" y="58"/>
                      <a:pt x="27" y="56"/>
                      <a:pt x="33" y="49"/>
                    </a:cubicBezTo>
                    <a:cubicBezTo>
                      <a:pt x="32" y="52"/>
                      <a:pt x="28" y="58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3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8" y="74"/>
                    </a:cubicBezTo>
                    <a:cubicBezTo>
                      <a:pt x="19" y="73"/>
                      <a:pt x="20" y="73"/>
                      <a:pt x="21" y="73"/>
                    </a:cubicBezTo>
                    <a:cubicBezTo>
                      <a:pt x="20" y="73"/>
                      <a:pt x="20" y="74"/>
                      <a:pt x="19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2" y="79"/>
                      <a:pt x="24" y="74"/>
                    </a:cubicBezTo>
                    <a:cubicBezTo>
                      <a:pt x="24" y="73"/>
                      <a:pt x="24" y="72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0" y="68"/>
                      <a:pt x="21" y="67"/>
                      <a:pt x="21" y="67"/>
                    </a:cubicBezTo>
                    <a:cubicBezTo>
                      <a:pt x="22" y="66"/>
                      <a:pt x="23" y="65"/>
                      <a:pt x="25" y="64"/>
                    </a:cubicBezTo>
                    <a:cubicBezTo>
                      <a:pt x="32" y="58"/>
                      <a:pt x="39" y="52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1" y="36"/>
                      <a:pt x="45" y="30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" name="Freeform 321"/>
              <p:cNvSpPr>
                <a:spLocks noEditPoints="1"/>
              </p:cNvSpPr>
              <p:nvPr/>
            </p:nvSpPr>
            <p:spPr bwMode="auto">
              <a:xfrm>
                <a:off x="2665413" y="-2414588"/>
                <a:ext cx="25400" cy="38100"/>
              </a:xfrm>
              <a:custGeom>
                <a:avLst/>
                <a:gdLst>
                  <a:gd name="T0" fmla="*/ 7 w 16"/>
                  <a:gd name="T1" fmla="*/ 0 h 24"/>
                  <a:gd name="T2" fmla="*/ 0 w 16"/>
                  <a:gd name="T3" fmla="*/ 24 h 24"/>
                  <a:gd name="T4" fmla="*/ 2 w 16"/>
                  <a:gd name="T5" fmla="*/ 24 h 24"/>
                  <a:gd name="T6" fmla="*/ 4 w 16"/>
                  <a:gd name="T7" fmla="*/ 19 h 24"/>
                  <a:gd name="T8" fmla="*/ 11 w 16"/>
                  <a:gd name="T9" fmla="*/ 19 h 24"/>
                  <a:gd name="T10" fmla="*/ 14 w 16"/>
                  <a:gd name="T11" fmla="*/ 24 h 24"/>
                  <a:gd name="T12" fmla="*/ 16 w 16"/>
                  <a:gd name="T13" fmla="*/ 24 h 24"/>
                  <a:gd name="T14" fmla="*/ 9 w 16"/>
                  <a:gd name="T15" fmla="*/ 0 h 24"/>
                  <a:gd name="T16" fmla="*/ 7 w 16"/>
                  <a:gd name="T17" fmla="*/ 0 h 24"/>
                  <a:gd name="T18" fmla="*/ 7 w 16"/>
                  <a:gd name="T19" fmla="*/ 0 h 24"/>
                  <a:gd name="T20" fmla="*/ 7 w 16"/>
                  <a:gd name="T21" fmla="*/ 0 h 24"/>
                  <a:gd name="T22" fmla="*/ 7 w 16"/>
                  <a:gd name="T23" fmla="*/ 15 h 24"/>
                  <a:gd name="T24" fmla="*/ 7 w 16"/>
                  <a:gd name="T25" fmla="*/ 5 h 24"/>
                  <a:gd name="T26" fmla="*/ 11 w 16"/>
                  <a:gd name="T27" fmla="*/ 15 h 24"/>
                  <a:gd name="T28" fmla="*/ 7 w 16"/>
                  <a:gd name="T29" fmla="*/ 15 h 24"/>
                  <a:gd name="T30" fmla="*/ 7 w 16"/>
                  <a:gd name="T31" fmla="*/ 15 h 24"/>
                  <a:gd name="T32" fmla="*/ 7 w 16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4">
                    <a:moveTo>
                      <a:pt x="7" y="0"/>
                    </a:moveTo>
                    <a:lnTo>
                      <a:pt x="0" y="24"/>
                    </a:lnTo>
                    <a:lnTo>
                      <a:pt x="2" y="24"/>
                    </a:lnTo>
                    <a:lnTo>
                      <a:pt x="4" y="19"/>
                    </a:lnTo>
                    <a:lnTo>
                      <a:pt x="11" y="19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7" y="15"/>
                    </a:moveTo>
                    <a:lnTo>
                      <a:pt x="7" y="5"/>
                    </a:lnTo>
                    <a:lnTo>
                      <a:pt x="11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" name="Freeform 322"/>
              <p:cNvSpPr>
                <a:spLocks noEditPoints="1"/>
              </p:cNvSpPr>
              <p:nvPr/>
            </p:nvSpPr>
            <p:spPr bwMode="auto">
              <a:xfrm>
                <a:off x="2725738" y="-2425700"/>
                <a:ext cx="33338" cy="57150"/>
              </a:xfrm>
              <a:custGeom>
                <a:avLst/>
                <a:gdLst>
                  <a:gd name="T0" fmla="*/ 0 w 9"/>
                  <a:gd name="T1" fmla="*/ 8 h 15"/>
                  <a:gd name="T2" fmla="*/ 9 w 9"/>
                  <a:gd name="T3" fmla="*/ 8 h 15"/>
                  <a:gd name="T4" fmla="*/ 0 w 9"/>
                  <a:gd name="T5" fmla="*/ 8 h 15"/>
                  <a:gd name="T6" fmla="*/ 2 w 9"/>
                  <a:gd name="T7" fmla="*/ 8 h 15"/>
                  <a:gd name="T8" fmla="*/ 7 w 9"/>
                  <a:gd name="T9" fmla="*/ 8 h 15"/>
                  <a:gd name="T10" fmla="*/ 2 w 9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0" y="8"/>
                    </a:moveTo>
                    <a:cubicBezTo>
                      <a:pt x="0" y="15"/>
                      <a:pt x="9" y="15"/>
                      <a:pt x="9" y="8"/>
                    </a:cubicBezTo>
                    <a:cubicBezTo>
                      <a:pt x="9" y="0"/>
                      <a:pt x="0" y="0"/>
                      <a:pt x="0" y="8"/>
                    </a:cubicBezTo>
                    <a:close/>
                    <a:moveTo>
                      <a:pt x="2" y="8"/>
                    </a:moveTo>
                    <a:cubicBezTo>
                      <a:pt x="2" y="3"/>
                      <a:pt x="7" y="3"/>
                      <a:pt x="7" y="8"/>
                    </a:cubicBezTo>
                    <a:cubicBezTo>
                      <a:pt x="7" y="12"/>
                      <a:pt x="2" y="12"/>
                      <a:pt x="2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5" name="Line 324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6" name="Line 325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23" name="Группа 22"/>
            <p:cNvGrpSpPr/>
            <p:nvPr/>
          </p:nvGrpSpPr>
          <p:grpSpPr>
            <a:xfrm>
              <a:off x="1546225" y="-3938587"/>
              <a:ext cx="2335213" cy="2898774"/>
              <a:chOff x="1546225" y="-3938587"/>
              <a:chExt cx="2335213" cy="2898774"/>
            </a:xfrm>
          </p:grpSpPr>
          <p:sp>
            <p:nvSpPr>
              <p:cNvPr id="24" name="Freeform 323"/>
              <p:cNvSpPr>
                <a:spLocks/>
              </p:cNvSpPr>
              <p:nvPr/>
            </p:nvSpPr>
            <p:spPr bwMode="auto">
              <a:xfrm>
                <a:off x="2725738" y="-3622675"/>
                <a:ext cx="1155700" cy="2454275"/>
              </a:xfrm>
              <a:custGeom>
                <a:avLst/>
                <a:gdLst>
                  <a:gd name="T0" fmla="*/ 307 w 307"/>
                  <a:gd name="T1" fmla="*/ 76 h 652"/>
                  <a:gd name="T2" fmla="*/ 307 w 307"/>
                  <a:gd name="T3" fmla="*/ 57 h 652"/>
                  <a:gd name="T4" fmla="*/ 269 w 307"/>
                  <a:gd name="T5" fmla="*/ 14 h 652"/>
                  <a:gd name="T6" fmla="*/ 236 w 307"/>
                  <a:gd name="T7" fmla="*/ 1 h 652"/>
                  <a:gd name="T8" fmla="*/ 236 w 307"/>
                  <a:gd name="T9" fmla="*/ 1 h 652"/>
                  <a:gd name="T10" fmla="*/ 235 w 307"/>
                  <a:gd name="T11" fmla="*/ 0 h 652"/>
                  <a:gd name="T12" fmla="*/ 235 w 307"/>
                  <a:gd name="T13" fmla="*/ 129 h 652"/>
                  <a:gd name="T14" fmla="*/ 235 w 307"/>
                  <a:gd name="T15" fmla="*/ 173 h 652"/>
                  <a:gd name="T16" fmla="*/ 235 w 307"/>
                  <a:gd name="T17" fmla="*/ 342 h 652"/>
                  <a:gd name="T18" fmla="*/ 235 w 307"/>
                  <a:gd name="T19" fmla="*/ 387 h 652"/>
                  <a:gd name="T20" fmla="*/ 235 w 307"/>
                  <a:gd name="T21" fmla="*/ 454 h 652"/>
                  <a:gd name="T22" fmla="*/ 216 w 307"/>
                  <a:gd name="T23" fmla="*/ 487 h 652"/>
                  <a:gd name="T24" fmla="*/ 0 w 307"/>
                  <a:gd name="T25" fmla="*/ 614 h 652"/>
                  <a:gd name="T26" fmla="*/ 67 w 307"/>
                  <a:gd name="T27" fmla="*/ 652 h 652"/>
                  <a:gd name="T28" fmla="*/ 262 w 307"/>
                  <a:gd name="T29" fmla="*/ 542 h 652"/>
                  <a:gd name="T30" fmla="*/ 307 w 307"/>
                  <a:gd name="T31" fmla="*/ 464 h 652"/>
                  <a:gd name="T32" fmla="*/ 307 w 307"/>
                  <a:gd name="T33" fmla="*/ 387 h 652"/>
                  <a:gd name="T34" fmla="*/ 307 w 307"/>
                  <a:gd name="T35" fmla="*/ 387 h 652"/>
                  <a:gd name="T36" fmla="*/ 307 w 307"/>
                  <a:gd name="T37" fmla="*/ 173 h 652"/>
                  <a:gd name="T38" fmla="*/ 307 w 307"/>
                  <a:gd name="T39" fmla="*/ 173 h 652"/>
                  <a:gd name="T40" fmla="*/ 307 w 307"/>
                  <a:gd name="T41" fmla="*/ 85 h 652"/>
                  <a:gd name="T42" fmla="*/ 307 w 307"/>
                  <a:gd name="T43" fmla="*/ 85 h 652"/>
                  <a:gd name="T44" fmla="*/ 307 w 307"/>
                  <a:gd name="T45" fmla="*/ 76 h 652"/>
                  <a:gd name="T46" fmla="*/ 307 w 307"/>
                  <a:gd name="T47" fmla="*/ 76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2">
                    <a:moveTo>
                      <a:pt x="307" y="76"/>
                    </a:moveTo>
                    <a:cubicBezTo>
                      <a:pt x="307" y="57"/>
                      <a:pt x="307" y="57"/>
                      <a:pt x="307" y="57"/>
                    </a:cubicBezTo>
                    <a:cubicBezTo>
                      <a:pt x="307" y="39"/>
                      <a:pt x="293" y="22"/>
                      <a:pt x="269" y="14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9"/>
                      <a:pt x="235" y="129"/>
                      <a:pt x="235" y="129"/>
                    </a:cubicBezTo>
                    <a:cubicBezTo>
                      <a:pt x="235" y="173"/>
                      <a:pt x="235" y="173"/>
                      <a:pt x="235" y="173"/>
                    </a:cubicBezTo>
                    <a:cubicBezTo>
                      <a:pt x="235" y="342"/>
                      <a:pt x="235" y="342"/>
                      <a:pt x="235" y="342"/>
                    </a:cubicBezTo>
                    <a:cubicBezTo>
                      <a:pt x="235" y="387"/>
                      <a:pt x="235" y="387"/>
                      <a:pt x="235" y="387"/>
                    </a:cubicBezTo>
                    <a:cubicBezTo>
                      <a:pt x="235" y="454"/>
                      <a:pt x="235" y="454"/>
                      <a:pt x="235" y="454"/>
                    </a:cubicBezTo>
                    <a:cubicBezTo>
                      <a:pt x="235" y="468"/>
                      <a:pt x="228" y="481"/>
                      <a:pt x="216" y="48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67" y="652"/>
                      <a:pt x="67" y="652"/>
                      <a:pt x="67" y="652"/>
                    </a:cubicBezTo>
                    <a:cubicBezTo>
                      <a:pt x="262" y="542"/>
                      <a:pt x="262" y="542"/>
                      <a:pt x="262" y="542"/>
                    </a:cubicBezTo>
                    <a:cubicBezTo>
                      <a:pt x="290" y="526"/>
                      <a:pt x="307" y="496"/>
                      <a:pt x="307" y="464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6"/>
                      <a:pt x="307" y="76"/>
                      <a:pt x="307" y="76"/>
                    </a:cubicBezTo>
                    <a:close/>
                  </a:path>
                </a:pathLst>
              </a:custGeom>
              <a:solidFill>
                <a:srgbClr val="358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" name="Freeform 326"/>
              <p:cNvSpPr>
                <a:spLocks/>
              </p:cNvSpPr>
              <p:nvPr/>
            </p:nvSpPr>
            <p:spPr bwMode="auto">
              <a:xfrm>
                <a:off x="1549400" y="-3938587"/>
                <a:ext cx="2065338" cy="700087"/>
              </a:xfrm>
              <a:custGeom>
                <a:avLst/>
                <a:gdLst>
                  <a:gd name="T0" fmla="*/ 353 w 548"/>
                  <a:gd name="T1" fmla="*/ 11 h 186"/>
                  <a:gd name="T2" fmla="*/ 264 w 548"/>
                  <a:gd name="T3" fmla="*/ 11 h 186"/>
                  <a:gd name="T4" fmla="*/ 37 w 548"/>
                  <a:gd name="T5" fmla="*/ 98 h 186"/>
                  <a:gd name="T6" fmla="*/ 0 w 548"/>
                  <a:gd name="T7" fmla="*/ 141 h 186"/>
                  <a:gd name="T8" fmla="*/ 0 w 548"/>
                  <a:gd name="T9" fmla="*/ 160 h 186"/>
                  <a:gd name="T10" fmla="*/ 0 w 548"/>
                  <a:gd name="T11" fmla="*/ 160 h 186"/>
                  <a:gd name="T12" fmla="*/ 0 w 548"/>
                  <a:gd name="T13" fmla="*/ 186 h 186"/>
                  <a:gd name="T14" fmla="*/ 290 w 548"/>
                  <a:gd name="T15" fmla="*/ 75 h 186"/>
                  <a:gd name="T16" fmla="*/ 329 w 548"/>
                  <a:gd name="T17" fmla="*/ 75 h 186"/>
                  <a:gd name="T18" fmla="*/ 548 w 548"/>
                  <a:gd name="T19" fmla="*/ 158 h 186"/>
                  <a:gd name="T20" fmla="*/ 548 w 548"/>
                  <a:gd name="T21" fmla="*/ 138 h 186"/>
                  <a:gd name="T22" fmla="*/ 548 w 548"/>
                  <a:gd name="T23" fmla="*/ 105 h 186"/>
                  <a:gd name="T24" fmla="*/ 548 w 548"/>
                  <a:gd name="T25" fmla="*/ 85 h 186"/>
                  <a:gd name="T26" fmla="*/ 353 w 548"/>
                  <a:gd name="T27" fmla="*/ 1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8" h="186">
                    <a:moveTo>
                      <a:pt x="353" y="11"/>
                    </a:moveTo>
                    <a:cubicBezTo>
                      <a:pt x="325" y="0"/>
                      <a:pt x="291" y="1"/>
                      <a:pt x="264" y="11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14" y="106"/>
                      <a:pt x="0" y="123"/>
                      <a:pt x="0" y="141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290" y="75"/>
                      <a:pt x="290" y="75"/>
                      <a:pt x="290" y="75"/>
                    </a:cubicBezTo>
                    <a:cubicBezTo>
                      <a:pt x="302" y="71"/>
                      <a:pt x="317" y="71"/>
                      <a:pt x="329" y="75"/>
                    </a:cubicBezTo>
                    <a:cubicBezTo>
                      <a:pt x="548" y="158"/>
                      <a:pt x="548" y="158"/>
                      <a:pt x="548" y="158"/>
                    </a:cubicBezTo>
                    <a:cubicBezTo>
                      <a:pt x="548" y="138"/>
                      <a:pt x="548" y="138"/>
                      <a:pt x="548" y="138"/>
                    </a:cubicBezTo>
                    <a:cubicBezTo>
                      <a:pt x="548" y="105"/>
                      <a:pt x="548" y="105"/>
                      <a:pt x="548" y="105"/>
                    </a:cubicBezTo>
                    <a:cubicBezTo>
                      <a:pt x="548" y="85"/>
                      <a:pt x="548" y="85"/>
                      <a:pt x="548" y="85"/>
                    </a:cubicBezTo>
                    <a:lnTo>
                      <a:pt x="353" y="11"/>
                    </a:lnTo>
                    <a:close/>
                  </a:path>
                </a:pathLst>
              </a:custGeom>
              <a:solidFill>
                <a:srgbClr val="214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" name="Freeform 327"/>
              <p:cNvSpPr>
                <a:spLocks/>
              </p:cNvSpPr>
              <p:nvPr/>
            </p:nvSpPr>
            <p:spPr bwMode="auto">
              <a:xfrm>
                <a:off x="1546225" y="-3336925"/>
                <a:ext cx="1435100" cy="2297112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1 w 381"/>
                  <a:gd name="T11" fmla="*/ 49 h 610"/>
                  <a:gd name="T12" fmla="*/ 0 w 381"/>
                  <a:gd name="T13" fmla="*/ 96 h 610"/>
                  <a:gd name="T14" fmla="*/ 1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52A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aphicFrame>
        <p:nvGraphicFramePr>
          <p:cNvPr id="188" name="Диаграмма 187"/>
          <p:cNvGraphicFramePr/>
          <p:nvPr>
            <p:extLst>
              <p:ext uri="{D42A27DB-BD31-4B8C-83A1-F6EECF244321}">
                <p14:modId xmlns:p14="http://schemas.microsoft.com/office/powerpoint/2010/main" val="432546668"/>
              </p:ext>
            </p:extLst>
          </p:nvPr>
        </p:nvGraphicFramePr>
        <p:xfrm>
          <a:off x="43382" y="561976"/>
          <a:ext cx="4261918" cy="48101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8280290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http://kv.dn.ua/data/upimages2/0000013534-zakon_1884.jpg"/>
          <p:cNvPicPr>
            <a:picLocks noChangeAspect="1" noChangeArrowheads="1"/>
          </p:cNvPicPr>
          <p:nvPr/>
        </p:nvPicPr>
        <p:blipFill>
          <a:blip r:embed="rId2" cstate="print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97814" y="2819207"/>
            <a:ext cx="2151282" cy="21086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4" name="Группа 15"/>
          <p:cNvGrpSpPr/>
          <p:nvPr/>
        </p:nvGrpSpPr>
        <p:grpSpPr>
          <a:xfrm>
            <a:off x="53186" y="11940"/>
            <a:ext cx="9144000" cy="525947"/>
            <a:chOff x="3716977" y="98980"/>
            <a:chExt cx="5284519" cy="322399"/>
          </a:xfrm>
        </p:grpSpPr>
        <p:grpSp>
          <p:nvGrpSpPr>
            <p:cNvPr id="116" name="Группа 36"/>
            <p:cNvGrpSpPr/>
            <p:nvPr/>
          </p:nvGrpSpPr>
          <p:grpSpPr>
            <a:xfrm>
              <a:off x="3716977" y="98980"/>
              <a:ext cx="5284519" cy="301068"/>
              <a:chOff x="-3797613" y="1323353"/>
              <a:chExt cx="17035976" cy="970585"/>
            </a:xfrm>
          </p:grpSpPr>
          <p:sp>
            <p:nvSpPr>
              <p:cNvPr id="118" name="Freeform 8"/>
              <p:cNvSpPr>
                <a:spLocks noEditPoints="1"/>
              </p:cNvSpPr>
              <p:nvPr/>
            </p:nvSpPr>
            <p:spPr bwMode="auto">
              <a:xfrm>
                <a:off x="9328150" y="1665288"/>
                <a:ext cx="3619500" cy="628650"/>
              </a:xfrm>
              <a:custGeom>
                <a:avLst/>
                <a:gdLst/>
                <a:ahLst/>
                <a:cxnLst>
                  <a:cxn ang="0">
                    <a:pos x="358" y="45"/>
                  </a:cxn>
                  <a:cxn ang="0">
                    <a:pos x="344" y="40"/>
                  </a:cxn>
                  <a:cxn ang="0">
                    <a:pos x="315" y="58"/>
                  </a:cxn>
                  <a:cxn ang="0">
                    <a:pos x="307" y="41"/>
                  </a:cxn>
                  <a:cxn ang="0">
                    <a:pos x="304" y="0"/>
                  </a:cxn>
                  <a:cxn ang="0">
                    <a:pos x="295" y="41"/>
                  </a:cxn>
                  <a:cxn ang="0">
                    <a:pos x="287" y="1"/>
                  </a:cxn>
                  <a:cxn ang="0">
                    <a:pos x="277" y="3"/>
                  </a:cxn>
                  <a:cxn ang="0">
                    <a:pos x="236" y="41"/>
                  </a:cxn>
                  <a:cxn ang="0">
                    <a:pos x="199" y="36"/>
                  </a:cxn>
                  <a:cxn ang="0">
                    <a:pos x="175" y="58"/>
                  </a:cxn>
                  <a:cxn ang="0">
                    <a:pos x="148" y="27"/>
                  </a:cxn>
                  <a:cxn ang="0">
                    <a:pos x="132" y="43"/>
                  </a:cxn>
                  <a:cxn ang="0">
                    <a:pos x="115" y="40"/>
                  </a:cxn>
                  <a:cxn ang="0">
                    <a:pos x="103" y="58"/>
                  </a:cxn>
                  <a:cxn ang="0">
                    <a:pos x="72" y="43"/>
                  </a:cxn>
                  <a:cxn ang="0">
                    <a:pos x="64" y="34"/>
                  </a:cxn>
                  <a:cxn ang="0">
                    <a:pos x="63" y="34"/>
                  </a:cxn>
                  <a:cxn ang="0">
                    <a:pos x="57" y="35"/>
                  </a:cxn>
                  <a:cxn ang="0">
                    <a:pos x="52" y="56"/>
                  </a:cxn>
                  <a:cxn ang="0">
                    <a:pos x="35" y="58"/>
                  </a:cxn>
                  <a:cxn ang="0">
                    <a:pos x="7" y="63"/>
                  </a:cxn>
                  <a:cxn ang="0">
                    <a:pos x="380" y="66"/>
                  </a:cxn>
                  <a:cxn ang="0">
                    <a:pos x="65" y="43"/>
                  </a:cxn>
                  <a:cxn ang="0">
                    <a:pos x="63" y="46"/>
                  </a:cxn>
                  <a:cxn ang="0">
                    <a:pos x="64" y="41"/>
                  </a:cxn>
                  <a:cxn ang="0">
                    <a:pos x="63" y="35"/>
                  </a:cxn>
                  <a:cxn ang="0">
                    <a:pos x="63" y="41"/>
                  </a:cxn>
                  <a:cxn ang="0">
                    <a:pos x="53" y="56"/>
                  </a:cxn>
                  <a:cxn ang="0">
                    <a:pos x="62" y="39"/>
                  </a:cxn>
                  <a:cxn ang="0">
                    <a:pos x="59" y="52"/>
                  </a:cxn>
                  <a:cxn ang="0">
                    <a:pos x="70" y="51"/>
                  </a:cxn>
                  <a:cxn ang="0">
                    <a:pos x="187" y="58"/>
                  </a:cxn>
                  <a:cxn ang="0">
                    <a:pos x="189" y="45"/>
                  </a:cxn>
                  <a:cxn ang="0">
                    <a:pos x="194" y="58"/>
                  </a:cxn>
                  <a:cxn ang="0">
                    <a:pos x="199" y="54"/>
                  </a:cxn>
                  <a:cxn ang="0">
                    <a:pos x="191" y="58"/>
                  </a:cxn>
                  <a:cxn ang="0">
                    <a:pos x="205" y="58"/>
                  </a:cxn>
                  <a:cxn ang="0">
                    <a:pos x="208" y="58"/>
                  </a:cxn>
                  <a:cxn ang="0">
                    <a:pos x="201" y="58"/>
                  </a:cxn>
                  <a:cxn ang="0">
                    <a:pos x="208" y="52"/>
                  </a:cxn>
                  <a:cxn ang="0">
                    <a:pos x="212" y="44"/>
                  </a:cxn>
                  <a:cxn ang="0">
                    <a:pos x="219" y="58"/>
                  </a:cxn>
                  <a:cxn ang="0">
                    <a:pos x="221" y="58"/>
                  </a:cxn>
                  <a:cxn ang="0">
                    <a:pos x="215" y="58"/>
                  </a:cxn>
                  <a:cxn ang="0">
                    <a:pos x="227" y="58"/>
                  </a:cxn>
                  <a:cxn ang="0">
                    <a:pos x="230" y="58"/>
                  </a:cxn>
                  <a:cxn ang="0">
                    <a:pos x="224" y="58"/>
                  </a:cxn>
                  <a:cxn ang="0">
                    <a:pos x="230" y="52"/>
                  </a:cxn>
                  <a:cxn ang="0">
                    <a:pos x="236" y="44"/>
                  </a:cxn>
                  <a:cxn ang="0">
                    <a:pos x="247" y="41"/>
                  </a:cxn>
                  <a:cxn ang="0">
                    <a:pos x="262" y="41"/>
                  </a:cxn>
                  <a:cxn ang="0">
                    <a:pos x="267" y="41"/>
                  </a:cxn>
                  <a:cxn ang="0">
                    <a:pos x="361" y="49"/>
                  </a:cxn>
                </a:cxnLst>
                <a:rect l="0" t="0" r="r" b="b"/>
                <a:pathLst>
                  <a:path w="380" h="66">
                    <a:moveTo>
                      <a:pt x="377" y="53"/>
                    </a:moveTo>
                    <a:cubicBezTo>
                      <a:pt x="377" y="53"/>
                      <a:pt x="376" y="53"/>
                      <a:pt x="376" y="53"/>
                    </a:cubicBezTo>
                    <a:cubicBezTo>
                      <a:pt x="372" y="53"/>
                      <a:pt x="369" y="53"/>
                      <a:pt x="365" y="53"/>
                    </a:cubicBezTo>
                    <a:lnTo>
                      <a:pt x="365" y="47"/>
                    </a:lnTo>
                    <a:cubicBezTo>
                      <a:pt x="365" y="46"/>
                      <a:pt x="363" y="45"/>
                      <a:pt x="362" y="45"/>
                    </a:cubicBezTo>
                    <a:lnTo>
                      <a:pt x="358" y="45"/>
                    </a:lnTo>
                    <a:lnTo>
                      <a:pt x="358" y="44"/>
                    </a:lnTo>
                    <a:lnTo>
                      <a:pt x="352" y="40"/>
                    </a:lnTo>
                    <a:lnTo>
                      <a:pt x="351" y="40"/>
                    </a:lnTo>
                    <a:lnTo>
                      <a:pt x="351" y="44"/>
                    </a:lnTo>
                    <a:lnTo>
                      <a:pt x="345" y="40"/>
                    </a:lnTo>
                    <a:lnTo>
                      <a:pt x="344" y="40"/>
                    </a:lnTo>
                    <a:lnTo>
                      <a:pt x="344" y="44"/>
                    </a:lnTo>
                    <a:lnTo>
                      <a:pt x="339" y="40"/>
                    </a:lnTo>
                    <a:lnTo>
                      <a:pt x="339" y="33"/>
                    </a:lnTo>
                    <a:lnTo>
                      <a:pt x="318" y="33"/>
                    </a:lnTo>
                    <a:lnTo>
                      <a:pt x="318" y="58"/>
                    </a:lnTo>
                    <a:lnTo>
                      <a:pt x="315" y="58"/>
                    </a:lnTo>
                    <a:cubicBezTo>
                      <a:pt x="315" y="57"/>
                      <a:pt x="315" y="56"/>
                      <a:pt x="315" y="56"/>
                    </a:cubicBezTo>
                    <a:lnTo>
                      <a:pt x="315" y="56"/>
                    </a:lnTo>
                    <a:lnTo>
                      <a:pt x="315" y="42"/>
                    </a:lnTo>
                    <a:lnTo>
                      <a:pt x="315" y="42"/>
                    </a:lnTo>
                    <a:cubicBezTo>
                      <a:pt x="315" y="41"/>
                      <a:pt x="315" y="41"/>
                      <a:pt x="315" y="41"/>
                    </a:cubicBezTo>
                    <a:cubicBezTo>
                      <a:pt x="312" y="41"/>
                      <a:pt x="310" y="41"/>
                      <a:pt x="307" y="41"/>
                    </a:cubicBezTo>
                    <a:cubicBezTo>
                      <a:pt x="307" y="29"/>
                      <a:pt x="307" y="17"/>
                      <a:pt x="307" y="5"/>
                    </a:cubicBezTo>
                    <a:cubicBezTo>
                      <a:pt x="307" y="3"/>
                      <a:pt x="307" y="3"/>
                      <a:pt x="307" y="2"/>
                    </a:cubicBezTo>
                    <a:lnTo>
                      <a:pt x="307" y="2"/>
                    </a:lnTo>
                    <a:cubicBezTo>
                      <a:pt x="307" y="2"/>
                      <a:pt x="307" y="1"/>
                      <a:pt x="307" y="1"/>
                    </a:cubicBezTo>
                    <a:cubicBezTo>
                      <a:pt x="307" y="1"/>
                      <a:pt x="307" y="1"/>
                      <a:pt x="306" y="1"/>
                    </a:cubicBezTo>
                    <a:cubicBezTo>
                      <a:pt x="306" y="0"/>
                      <a:pt x="305" y="0"/>
                      <a:pt x="304" y="0"/>
                    </a:cubicBezTo>
                    <a:lnTo>
                      <a:pt x="299" y="0"/>
                    </a:lnTo>
                    <a:cubicBezTo>
                      <a:pt x="298" y="0"/>
                      <a:pt x="297" y="0"/>
                      <a:pt x="297" y="1"/>
                    </a:cubicBezTo>
                    <a:cubicBezTo>
                      <a:pt x="297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2"/>
                    </a:cubicBezTo>
                    <a:cubicBezTo>
                      <a:pt x="295" y="2"/>
                      <a:pt x="295" y="3"/>
                      <a:pt x="295" y="3"/>
                    </a:cubicBezTo>
                    <a:cubicBezTo>
                      <a:pt x="295" y="16"/>
                      <a:pt x="295" y="29"/>
                      <a:pt x="295" y="41"/>
                    </a:cubicBezTo>
                    <a:cubicBezTo>
                      <a:pt x="293" y="41"/>
                      <a:pt x="291" y="41"/>
                      <a:pt x="289" y="41"/>
                    </a:cubicBezTo>
                    <a:cubicBezTo>
                      <a:pt x="289" y="29"/>
                      <a:pt x="289" y="17"/>
                      <a:pt x="289" y="5"/>
                    </a:cubicBezTo>
                    <a:cubicBezTo>
                      <a:pt x="289" y="3"/>
                      <a:pt x="289" y="3"/>
                      <a:pt x="288" y="2"/>
                    </a:cubicBezTo>
                    <a:lnTo>
                      <a:pt x="288" y="2"/>
                    </a:lnTo>
                    <a:cubicBezTo>
                      <a:pt x="288" y="2"/>
                      <a:pt x="288" y="1"/>
                      <a:pt x="288" y="1"/>
                    </a:cubicBezTo>
                    <a:cubicBezTo>
                      <a:pt x="288" y="1"/>
                      <a:pt x="288" y="1"/>
                      <a:pt x="287" y="1"/>
                    </a:cubicBezTo>
                    <a:cubicBezTo>
                      <a:pt x="287" y="0"/>
                      <a:pt x="286" y="0"/>
                      <a:pt x="285" y="0"/>
                    </a:cubicBezTo>
                    <a:lnTo>
                      <a:pt x="280" y="0"/>
                    </a:lnTo>
                    <a:cubicBezTo>
                      <a:pt x="279" y="0"/>
                      <a:pt x="279" y="0"/>
                      <a:pt x="278" y="1"/>
                    </a:cubicBezTo>
                    <a:cubicBezTo>
                      <a:pt x="278" y="1"/>
                      <a:pt x="278" y="1"/>
                      <a:pt x="277" y="1"/>
                    </a:cubicBezTo>
                    <a:cubicBezTo>
                      <a:pt x="277" y="1"/>
                      <a:pt x="277" y="2"/>
                      <a:pt x="277" y="2"/>
                    </a:cubicBezTo>
                    <a:cubicBezTo>
                      <a:pt x="277" y="2"/>
                      <a:pt x="277" y="3"/>
                      <a:pt x="277" y="3"/>
                    </a:cubicBezTo>
                    <a:cubicBezTo>
                      <a:pt x="277" y="16"/>
                      <a:pt x="277" y="29"/>
                      <a:pt x="277" y="41"/>
                    </a:cubicBezTo>
                    <a:cubicBezTo>
                      <a:pt x="276" y="41"/>
                      <a:pt x="275" y="41"/>
                      <a:pt x="274" y="41"/>
                    </a:cubicBezTo>
                    <a:cubicBezTo>
                      <a:pt x="274" y="39"/>
                      <a:pt x="274" y="38"/>
                      <a:pt x="274" y="36"/>
                    </a:cubicBezTo>
                    <a:cubicBezTo>
                      <a:pt x="263" y="36"/>
                      <a:pt x="252" y="36"/>
                      <a:pt x="241" y="36"/>
                    </a:cubicBezTo>
                    <a:cubicBezTo>
                      <a:pt x="241" y="38"/>
                      <a:pt x="241" y="40"/>
                      <a:pt x="241" y="41"/>
                    </a:cubicBezTo>
                    <a:cubicBezTo>
                      <a:pt x="239" y="41"/>
                      <a:pt x="238" y="41"/>
                      <a:pt x="236" y="41"/>
                    </a:cubicBezTo>
                    <a:lnTo>
                      <a:pt x="236" y="43"/>
                    </a:lnTo>
                    <a:cubicBezTo>
                      <a:pt x="235" y="43"/>
                      <a:pt x="233" y="43"/>
                      <a:pt x="231" y="43"/>
                    </a:cubicBezTo>
                    <a:cubicBezTo>
                      <a:pt x="230" y="39"/>
                      <a:pt x="226" y="36"/>
                      <a:pt x="222" y="36"/>
                    </a:cubicBezTo>
                    <a:cubicBezTo>
                      <a:pt x="217" y="36"/>
                      <a:pt x="213" y="39"/>
                      <a:pt x="212" y="43"/>
                    </a:cubicBezTo>
                    <a:lnTo>
                      <a:pt x="209" y="43"/>
                    </a:lnTo>
                    <a:cubicBezTo>
                      <a:pt x="208" y="39"/>
                      <a:pt x="204" y="36"/>
                      <a:pt x="199" y="36"/>
                    </a:cubicBezTo>
                    <a:cubicBezTo>
                      <a:pt x="194" y="36"/>
                      <a:pt x="190" y="39"/>
                      <a:pt x="190" y="44"/>
                    </a:cubicBezTo>
                    <a:lnTo>
                      <a:pt x="183" y="44"/>
                    </a:lnTo>
                    <a:cubicBezTo>
                      <a:pt x="182" y="44"/>
                      <a:pt x="181" y="45"/>
                      <a:pt x="181" y="46"/>
                    </a:cubicBezTo>
                    <a:lnTo>
                      <a:pt x="181" y="51"/>
                    </a:lnTo>
                    <a:cubicBezTo>
                      <a:pt x="178" y="51"/>
                      <a:pt x="175" y="53"/>
                      <a:pt x="175" y="56"/>
                    </a:cubicBezTo>
                    <a:lnTo>
                      <a:pt x="175" y="58"/>
                    </a:lnTo>
                    <a:lnTo>
                      <a:pt x="168" y="58"/>
                    </a:lnTo>
                    <a:lnTo>
                      <a:pt x="169" y="27"/>
                    </a:lnTo>
                    <a:lnTo>
                      <a:pt x="164" y="27"/>
                    </a:lnTo>
                    <a:lnTo>
                      <a:pt x="164" y="25"/>
                    </a:lnTo>
                    <a:lnTo>
                      <a:pt x="148" y="25"/>
                    </a:lnTo>
                    <a:lnTo>
                      <a:pt x="148" y="27"/>
                    </a:lnTo>
                    <a:lnTo>
                      <a:pt x="143" y="27"/>
                    </a:lnTo>
                    <a:lnTo>
                      <a:pt x="143" y="51"/>
                    </a:lnTo>
                    <a:lnTo>
                      <a:pt x="136" y="51"/>
                    </a:lnTo>
                    <a:lnTo>
                      <a:pt x="136" y="53"/>
                    </a:lnTo>
                    <a:lnTo>
                      <a:pt x="132" y="53"/>
                    </a:lnTo>
                    <a:lnTo>
                      <a:pt x="132" y="43"/>
                    </a:lnTo>
                    <a:lnTo>
                      <a:pt x="131" y="43"/>
                    </a:lnTo>
                    <a:lnTo>
                      <a:pt x="129" y="43"/>
                    </a:lnTo>
                    <a:lnTo>
                      <a:pt x="129" y="53"/>
                    </a:lnTo>
                    <a:lnTo>
                      <a:pt x="126" y="53"/>
                    </a:lnTo>
                    <a:lnTo>
                      <a:pt x="126" y="42"/>
                    </a:lnTo>
                    <a:lnTo>
                      <a:pt x="115" y="40"/>
                    </a:lnTo>
                    <a:lnTo>
                      <a:pt x="115" y="42"/>
                    </a:lnTo>
                    <a:lnTo>
                      <a:pt x="115" y="44"/>
                    </a:lnTo>
                    <a:lnTo>
                      <a:pt x="105" y="45"/>
                    </a:lnTo>
                    <a:lnTo>
                      <a:pt x="105" y="51"/>
                    </a:lnTo>
                    <a:lnTo>
                      <a:pt x="105" y="58"/>
                    </a:lnTo>
                    <a:lnTo>
                      <a:pt x="103" y="58"/>
                    </a:lnTo>
                    <a:lnTo>
                      <a:pt x="98" y="53"/>
                    </a:lnTo>
                    <a:lnTo>
                      <a:pt x="81" y="47"/>
                    </a:lnTo>
                    <a:cubicBezTo>
                      <a:pt x="77" y="48"/>
                      <a:pt x="78" y="49"/>
                      <a:pt x="74" y="50"/>
                    </a:cubicBezTo>
                    <a:lnTo>
                      <a:pt x="74" y="47"/>
                    </a:lnTo>
                    <a:lnTo>
                      <a:pt x="72" y="47"/>
                    </a:lnTo>
                    <a:lnTo>
                      <a:pt x="72" y="43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65" y="38"/>
                    </a:lnTo>
                    <a:lnTo>
                      <a:pt x="64" y="34"/>
                    </a:ln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lnTo>
                      <a:pt x="62" y="37"/>
                    </a:lnTo>
                    <a:lnTo>
                      <a:pt x="62" y="37"/>
                    </a:lnTo>
                    <a:lnTo>
                      <a:pt x="62" y="37"/>
                    </a:lnTo>
                    <a:lnTo>
                      <a:pt x="57" y="35"/>
                    </a:lnTo>
                    <a:lnTo>
                      <a:pt x="58" y="32"/>
                    </a:lnTo>
                    <a:lnTo>
                      <a:pt x="56" y="28"/>
                    </a:lnTo>
                    <a:cubicBezTo>
                      <a:pt x="49" y="31"/>
                      <a:pt x="52" y="42"/>
                      <a:pt x="52" y="42"/>
                    </a:cubicBezTo>
                    <a:cubicBezTo>
                      <a:pt x="52" y="42"/>
                      <a:pt x="52" y="42"/>
                      <a:pt x="52" y="43"/>
                    </a:cubicBezTo>
                    <a:lnTo>
                      <a:pt x="52" y="46"/>
                    </a:lnTo>
                    <a:lnTo>
                      <a:pt x="52" y="56"/>
                    </a:lnTo>
                    <a:lnTo>
                      <a:pt x="48" y="58"/>
                    </a:lnTo>
                    <a:lnTo>
                      <a:pt x="37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5" y="58"/>
                    </a:lnTo>
                    <a:lnTo>
                      <a:pt x="26" y="58"/>
                    </a:lnTo>
                    <a:lnTo>
                      <a:pt x="13" y="58"/>
                    </a:lnTo>
                    <a:cubicBezTo>
                      <a:pt x="12" y="58"/>
                      <a:pt x="10" y="58"/>
                      <a:pt x="9" y="58"/>
                    </a:cubicBezTo>
                    <a:cubicBezTo>
                      <a:pt x="8" y="58"/>
                      <a:pt x="8" y="58"/>
                      <a:pt x="8" y="58"/>
                    </a:cubicBezTo>
                    <a:lnTo>
                      <a:pt x="0" y="63"/>
                    </a:lnTo>
                    <a:cubicBezTo>
                      <a:pt x="2" y="62"/>
                      <a:pt x="5" y="63"/>
                      <a:pt x="7" y="63"/>
                    </a:cubicBezTo>
                    <a:lnTo>
                      <a:pt x="26" y="66"/>
                    </a:lnTo>
                    <a:lnTo>
                      <a:pt x="51" y="66"/>
                    </a:lnTo>
                    <a:lnTo>
                      <a:pt x="152" y="66"/>
                    </a:lnTo>
                    <a:lnTo>
                      <a:pt x="334" y="66"/>
                    </a:lnTo>
                    <a:lnTo>
                      <a:pt x="347" y="66"/>
                    </a:lnTo>
                    <a:lnTo>
                      <a:pt x="380" y="66"/>
                    </a:lnTo>
                    <a:lnTo>
                      <a:pt x="380" y="56"/>
                    </a:lnTo>
                    <a:cubicBezTo>
                      <a:pt x="379" y="55"/>
                      <a:pt x="378" y="54"/>
                      <a:pt x="377" y="53"/>
                    </a:cubicBezTo>
                    <a:close/>
                    <a:moveTo>
                      <a:pt x="63" y="46"/>
                    </a:moveTo>
                    <a:lnTo>
                      <a:pt x="62" y="43"/>
                    </a:lnTo>
                    <a:lnTo>
                      <a:pt x="63" y="41"/>
                    </a:lnTo>
                    <a:lnTo>
                      <a:pt x="65" y="43"/>
                    </a:lnTo>
                    <a:lnTo>
                      <a:pt x="63" y="46"/>
                    </a:lnTo>
                    <a:close/>
                    <a:moveTo>
                      <a:pt x="66" y="44"/>
                    </a:moveTo>
                    <a:lnTo>
                      <a:pt x="67" y="51"/>
                    </a:lnTo>
                    <a:lnTo>
                      <a:pt x="64" y="46"/>
                    </a:lnTo>
                    <a:lnTo>
                      <a:pt x="66" y="44"/>
                    </a:lnTo>
                    <a:close/>
                    <a:moveTo>
                      <a:pt x="63" y="46"/>
                    </a:moveTo>
                    <a:lnTo>
                      <a:pt x="59" y="51"/>
                    </a:lnTo>
                    <a:lnTo>
                      <a:pt x="61" y="44"/>
                    </a:lnTo>
                    <a:lnTo>
                      <a:pt x="63" y="46"/>
                    </a:lnTo>
                    <a:close/>
                    <a:moveTo>
                      <a:pt x="65" y="40"/>
                    </a:moveTo>
                    <a:lnTo>
                      <a:pt x="65" y="42"/>
                    </a:lnTo>
                    <a:lnTo>
                      <a:pt x="64" y="41"/>
                    </a:lnTo>
                    <a:lnTo>
                      <a:pt x="64" y="40"/>
                    </a:lnTo>
                    <a:lnTo>
                      <a:pt x="65" y="40"/>
                    </a:lnTo>
                    <a:close/>
                    <a:moveTo>
                      <a:pt x="63" y="35"/>
                    </a:moveTo>
                    <a:lnTo>
                      <a:pt x="64" y="38"/>
                    </a:lnTo>
                    <a:lnTo>
                      <a:pt x="63" y="37"/>
                    </a:lnTo>
                    <a:lnTo>
                      <a:pt x="63" y="35"/>
                    </a:lnTo>
                    <a:close/>
                    <a:moveTo>
                      <a:pt x="64" y="40"/>
                    </a:moveTo>
                    <a:lnTo>
                      <a:pt x="63" y="40"/>
                    </a:lnTo>
                    <a:lnTo>
                      <a:pt x="63" y="39"/>
                    </a:lnTo>
                    <a:lnTo>
                      <a:pt x="64" y="40"/>
                    </a:lnTo>
                    <a:close/>
                    <a:moveTo>
                      <a:pt x="62" y="40"/>
                    </a:moveTo>
                    <a:lnTo>
                      <a:pt x="63" y="41"/>
                    </a:lnTo>
                    <a:lnTo>
                      <a:pt x="62" y="42"/>
                    </a:lnTo>
                    <a:lnTo>
                      <a:pt x="62" y="40"/>
                    </a:lnTo>
                    <a:close/>
                    <a:moveTo>
                      <a:pt x="56" y="55"/>
                    </a:moveTo>
                    <a:lnTo>
                      <a:pt x="55" y="55"/>
                    </a:lnTo>
                    <a:lnTo>
                      <a:pt x="55" y="56"/>
                    </a:lnTo>
                    <a:lnTo>
                      <a:pt x="53" y="56"/>
                    </a:lnTo>
                    <a:lnTo>
                      <a:pt x="53" y="46"/>
                    </a:lnTo>
                    <a:lnTo>
                      <a:pt x="53" y="42"/>
                    </a:lnTo>
                    <a:cubicBezTo>
                      <a:pt x="53" y="42"/>
                      <a:pt x="53" y="42"/>
                      <a:pt x="53" y="42"/>
                    </a:cubicBezTo>
                    <a:lnTo>
                      <a:pt x="56" y="37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58" y="55"/>
                    </a:lnTo>
                    <a:lnTo>
                      <a:pt x="56" y="55"/>
                    </a:lnTo>
                    <a:close/>
                    <a:moveTo>
                      <a:pt x="60" y="54"/>
                    </a:moveTo>
                    <a:lnTo>
                      <a:pt x="58" y="54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7" y="52"/>
                    </a:lnTo>
                    <a:lnTo>
                      <a:pt x="60" y="54"/>
                    </a:lnTo>
                    <a:close/>
                    <a:moveTo>
                      <a:pt x="72" y="47"/>
                    </a:moveTo>
                    <a:lnTo>
                      <a:pt x="70" y="47"/>
                    </a:lnTo>
                    <a:lnTo>
                      <a:pt x="70" y="51"/>
                    </a:lnTo>
                    <a:lnTo>
                      <a:pt x="68" y="52"/>
                    </a:lnTo>
                    <a:lnTo>
                      <a:pt x="65" y="40"/>
                    </a:lnTo>
                    <a:lnTo>
                      <a:pt x="72" y="43"/>
                    </a:lnTo>
                    <a:lnTo>
                      <a:pt x="72" y="47"/>
                    </a:lnTo>
                    <a:close/>
                    <a:moveTo>
                      <a:pt x="190" y="58"/>
                    </a:moveTo>
                    <a:lnTo>
                      <a:pt x="187" y="58"/>
                    </a:lnTo>
                    <a:lnTo>
                      <a:pt x="187" y="56"/>
                    </a:lnTo>
                    <a:cubicBezTo>
                      <a:pt x="187" y="53"/>
                      <a:pt x="185" y="51"/>
                      <a:pt x="182" y="51"/>
                    </a:cubicBezTo>
                    <a:lnTo>
                      <a:pt x="182" y="46"/>
                    </a:lnTo>
                    <a:cubicBezTo>
                      <a:pt x="182" y="45"/>
                      <a:pt x="183" y="45"/>
                      <a:pt x="183" y="45"/>
                    </a:cubicBezTo>
                    <a:lnTo>
                      <a:pt x="189" y="45"/>
                    </a:lnTo>
                    <a:cubicBezTo>
                      <a:pt x="189" y="45"/>
                      <a:pt x="189" y="45"/>
                      <a:pt x="189" y="45"/>
                    </a:cubicBezTo>
                    <a:cubicBezTo>
                      <a:pt x="189" y="45"/>
                      <a:pt x="189" y="46"/>
                      <a:pt x="190" y="46"/>
                    </a:cubicBezTo>
                    <a:lnTo>
                      <a:pt x="190" y="58"/>
                    </a:lnTo>
                    <a:close/>
                    <a:moveTo>
                      <a:pt x="194" y="58"/>
                    </a:moveTo>
                    <a:lnTo>
                      <a:pt x="196" y="57"/>
                    </a:lnTo>
                    <a:lnTo>
                      <a:pt x="197" y="58"/>
                    </a:lnTo>
                    <a:lnTo>
                      <a:pt x="194" y="58"/>
                    </a:lnTo>
                    <a:close/>
                    <a:moveTo>
                      <a:pt x="199" y="58"/>
                    </a:moveTo>
                    <a:lnTo>
                      <a:pt x="198" y="58"/>
                    </a:lnTo>
                    <a:lnTo>
                      <a:pt x="196" y="57"/>
                    </a:lnTo>
                    <a:lnTo>
                      <a:pt x="199" y="55"/>
                    </a:lnTo>
                    <a:lnTo>
                      <a:pt x="199" y="58"/>
                    </a:lnTo>
                    <a:close/>
                    <a:moveTo>
                      <a:pt x="199" y="54"/>
                    </a:moveTo>
                    <a:lnTo>
                      <a:pt x="196" y="56"/>
                    </a:lnTo>
                    <a:lnTo>
                      <a:pt x="191" y="52"/>
                    </a:lnTo>
                    <a:lnTo>
                      <a:pt x="191" y="53"/>
                    </a:lnTo>
                    <a:lnTo>
                      <a:pt x="195" y="57"/>
                    </a:lnTo>
                    <a:lnTo>
                      <a:pt x="193" y="58"/>
                    </a:lnTo>
                    <a:lnTo>
                      <a:pt x="191" y="58"/>
                    </a:lnTo>
                    <a:lnTo>
                      <a:pt x="191" y="50"/>
                    </a:lnTo>
                    <a:cubicBezTo>
                      <a:pt x="193" y="52"/>
                      <a:pt x="195" y="54"/>
                      <a:pt x="199" y="54"/>
                    </a:cubicBezTo>
                    <a:lnTo>
                      <a:pt x="199" y="54"/>
                    </a:lnTo>
                    <a:close/>
                    <a:moveTo>
                      <a:pt x="203" y="58"/>
                    </a:moveTo>
                    <a:lnTo>
                      <a:pt x="204" y="57"/>
                    </a:lnTo>
                    <a:lnTo>
                      <a:pt x="205" y="58"/>
                    </a:lnTo>
                    <a:lnTo>
                      <a:pt x="203" y="58"/>
                    </a:lnTo>
                    <a:close/>
                    <a:moveTo>
                      <a:pt x="208" y="58"/>
                    </a:moveTo>
                    <a:lnTo>
                      <a:pt x="206" y="58"/>
                    </a:lnTo>
                    <a:lnTo>
                      <a:pt x="204" y="56"/>
                    </a:lnTo>
                    <a:lnTo>
                      <a:pt x="208" y="53"/>
                    </a:lnTo>
                    <a:lnTo>
                      <a:pt x="208" y="58"/>
                    </a:lnTo>
                    <a:close/>
                    <a:moveTo>
                      <a:pt x="208" y="52"/>
                    </a:moveTo>
                    <a:lnTo>
                      <a:pt x="204" y="56"/>
                    </a:lnTo>
                    <a:lnTo>
                      <a:pt x="201" y="54"/>
                    </a:lnTo>
                    <a:lnTo>
                      <a:pt x="201" y="55"/>
                    </a:lnTo>
                    <a:lnTo>
                      <a:pt x="203" y="57"/>
                    </a:lnTo>
                    <a:lnTo>
                      <a:pt x="201" y="58"/>
                    </a:lnTo>
                    <a:lnTo>
                      <a:pt x="200" y="58"/>
                    </a:lnTo>
                    <a:lnTo>
                      <a:pt x="200" y="48"/>
                    </a:lnTo>
                    <a:cubicBezTo>
                      <a:pt x="201" y="53"/>
                      <a:pt x="202" y="54"/>
                      <a:pt x="202" y="54"/>
                    </a:cubicBezTo>
                    <a:lnTo>
                      <a:pt x="202" y="54"/>
                    </a:lnTo>
                    <a:cubicBezTo>
                      <a:pt x="204" y="53"/>
                      <a:pt x="207" y="52"/>
                      <a:pt x="208" y="50"/>
                    </a:cubicBezTo>
                    <a:lnTo>
                      <a:pt x="208" y="52"/>
                    </a:lnTo>
                    <a:close/>
                    <a:moveTo>
                      <a:pt x="212" y="58"/>
                    </a:moveTo>
                    <a:lnTo>
                      <a:pt x="209" y="58"/>
                    </a:lnTo>
                    <a:lnTo>
                      <a:pt x="209" y="46"/>
                    </a:lnTo>
                    <a:cubicBezTo>
                      <a:pt x="209" y="46"/>
                      <a:pt x="210" y="45"/>
                      <a:pt x="210" y="45"/>
                    </a:cubicBezTo>
                    <a:cubicBezTo>
                      <a:pt x="210" y="44"/>
                      <a:pt x="209" y="44"/>
                      <a:pt x="209" y="44"/>
                    </a:cubicBezTo>
                    <a:lnTo>
                      <a:pt x="212" y="44"/>
                    </a:lnTo>
                    <a:cubicBezTo>
                      <a:pt x="212" y="44"/>
                      <a:pt x="212" y="44"/>
                      <a:pt x="212" y="45"/>
                    </a:cubicBezTo>
                    <a:cubicBezTo>
                      <a:pt x="212" y="45"/>
                      <a:pt x="212" y="46"/>
                      <a:pt x="212" y="46"/>
                    </a:cubicBezTo>
                    <a:lnTo>
                      <a:pt x="212" y="58"/>
                    </a:lnTo>
                    <a:close/>
                    <a:moveTo>
                      <a:pt x="216" y="58"/>
                    </a:moveTo>
                    <a:lnTo>
                      <a:pt x="218" y="57"/>
                    </a:lnTo>
                    <a:lnTo>
                      <a:pt x="219" y="58"/>
                    </a:lnTo>
                    <a:lnTo>
                      <a:pt x="216" y="58"/>
                    </a:lnTo>
                    <a:close/>
                    <a:moveTo>
                      <a:pt x="221" y="58"/>
                    </a:moveTo>
                    <a:lnTo>
                      <a:pt x="220" y="58"/>
                    </a:lnTo>
                    <a:lnTo>
                      <a:pt x="219" y="57"/>
                    </a:lnTo>
                    <a:lnTo>
                      <a:pt x="221" y="55"/>
                    </a:lnTo>
                    <a:lnTo>
                      <a:pt x="221" y="58"/>
                    </a:lnTo>
                    <a:close/>
                    <a:moveTo>
                      <a:pt x="221" y="54"/>
                    </a:moveTo>
                    <a:lnTo>
                      <a:pt x="218" y="56"/>
                    </a:lnTo>
                    <a:lnTo>
                      <a:pt x="214" y="52"/>
                    </a:lnTo>
                    <a:lnTo>
                      <a:pt x="214" y="53"/>
                    </a:lnTo>
                    <a:lnTo>
                      <a:pt x="217" y="57"/>
                    </a:lnTo>
                    <a:lnTo>
                      <a:pt x="215" y="58"/>
                    </a:lnTo>
                    <a:lnTo>
                      <a:pt x="213" y="58"/>
                    </a:lnTo>
                    <a:lnTo>
                      <a:pt x="213" y="50"/>
                    </a:lnTo>
                    <a:cubicBezTo>
                      <a:pt x="215" y="52"/>
                      <a:pt x="218" y="54"/>
                      <a:pt x="221" y="54"/>
                    </a:cubicBezTo>
                    <a:close/>
                    <a:moveTo>
                      <a:pt x="225" y="58"/>
                    </a:moveTo>
                    <a:lnTo>
                      <a:pt x="226" y="57"/>
                    </a:lnTo>
                    <a:lnTo>
                      <a:pt x="227" y="58"/>
                    </a:lnTo>
                    <a:lnTo>
                      <a:pt x="225" y="58"/>
                    </a:lnTo>
                    <a:close/>
                    <a:moveTo>
                      <a:pt x="230" y="58"/>
                    </a:moveTo>
                    <a:lnTo>
                      <a:pt x="229" y="58"/>
                    </a:lnTo>
                    <a:lnTo>
                      <a:pt x="226" y="56"/>
                    </a:lnTo>
                    <a:lnTo>
                      <a:pt x="230" y="53"/>
                    </a:lnTo>
                    <a:lnTo>
                      <a:pt x="230" y="58"/>
                    </a:lnTo>
                    <a:close/>
                    <a:moveTo>
                      <a:pt x="230" y="52"/>
                    </a:moveTo>
                    <a:lnTo>
                      <a:pt x="226" y="56"/>
                    </a:lnTo>
                    <a:lnTo>
                      <a:pt x="223" y="54"/>
                    </a:lnTo>
                    <a:lnTo>
                      <a:pt x="223" y="55"/>
                    </a:lnTo>
                    <a:lnTo>
                      <a:pt x="225" y="57"/>
                    </a:lnTo>
                    <a:lnTo>
                      <a:pt x="224" y="58"/>
                    </a:lnTo>
                    <a:lnTo>
                      <a:pt x="222" y="58"/>
                    </a:lnTo>
                    <a:lnTo>
                      <a:pt x="222" y="48"/>
                    </a:lnTo>
                    <a:cubicBezTo>
                      <a:pt x="223" y="53"/>
                      <a:pt x="224" y="54"/>
                      <a:pt x="224" y="54"/>
                    </a:cubicBezTo>
                    <a:lnTo>
                      <a:pt x="224" y="54"/>
                    </a:lnTo>
                    <a:cubicBezTo>
                      <a:pt x="227" y="53"/>
                      <a:pt x="229" y="52"/>
                      <a:pt x="230" y="50"/>
                    </a:cubicBezTo>
                    <a:lnTo>
                      <a:pt x="230" y="52"/>
                    </a:lnTo>
                    <a:close/>
                    <a:moveTo>
                      <a:pt x="236" y="58"/>
                    </a:moveTo>
                    <a:lnTo>
                      <a:pt x="232" y="58"/>
                    </a:lnTo>
                    <a:lnTo>
                      <a:pt x="232" y="46"/>
                    </a:lnTo>
                    <a:cubicBezTo>
                      <a:pt x="232" y="46"/>
                      <a:pt x="232" y="45"/>
                      <a:pt x="232" y="45"/>
                    </a:cubicBezTo>
                    <a:cubicBezTo>
                      <a:pt x="232" y="45"/>
                      <a:pt x="232" y="44"/>
                      <a:pt x="232" y="44"/>
                    </a:cubicBezTo>
                    <a:cubicBezTo>
                      <a:pt x="233" y="44"/>
                      <a:pt x="235" y="44"/>
                      <a:pt x="236" y="44"/>
                    </a:cubicBezTo>
                    <a:lnTo>
                      <a:pt x="236" y="58"/>
                    </a:lnTo>
                    <a:close/>
                    <a:moveTo>
                      <a:pt x="247" y="41"/>
                    </a:moveTo>
                    <a:cubicBezTo>
                      <a:pt x="246" y="41"/>
                      <a:pt x="245" y="41"/>
                      <a:pt x="244" y="41"/>
                    </a:cubicBezTo>
                    <a:cubicBezTo>
                      <a:pt x="244" y="40"/>
                      <a:pt x="244" y="39"/>
                      <a:pt x="244" y="38"/>
                    </a:cubicBezTo>
                    <a:cubicBezTo>
                      <a:pt x="245" y="38"/>
                      <a:pt x="246" y="38"/>
                      <a:pt x="247" y="38"/>
                    </a:cubicBezTo>
                    <a:cubicBezTo>
                      <a:pt x="247" y="39"/>
                      <a:pt x="247" y="40"/>
                      <a:pt x="247" y="41"/>
                    </a:cubicBezTo>
                    <a:close/>
                    <a:moveTo>
                      <a:pt x="254" y="41"/>
                    </a:moveTo>
                    <a:cubicBezTo>
                      <a:pt x="253" y="41"/>
                      <a:pt x="253" y="41"/>
                      <a:pt x="252" y="41"/>
                    </a:cubicBezTo>
                    <a:cubicBezTo>
                      <a:pt x="252" y="40"/>
                      <a:pt x="252" y="39"/>
                      <a:pt x="252" y="38"/>
                    </a:cubicBezTo>
                    <a:cubicBezTo>
                      <a:pt x="253" y="38"/>
                      <a:pt x="253" y="38"/>
                      <a:pt x="254" y="38"/>
                    </a:cubicBezTo>
                    <a:cubicBezTo>
                      <a:pt x="254" y="39"/>
                      <a:pt x="254" y="40"/>
                      <a:pt x="254" y="41"/>
                    </a:cubicBezTo>
                    <a:close/>
                    <a:moveTo>
                      <a:pt x="262" y="41"/>
                    </a:moveTo>
                    <a:cubicBezTo>
                      <a:pt x="261" y="41"/>
                      <a:pt x="260" y="41"/>
                      <a:pt x="259" y="41"/>
                    </a:cubicBezTo>
                    <a:cubicBezTo>
                      <a:pt x="259" y="40"/>
                      <a:pt x="259" y="39"/>
                      <a:pt x="259" y="38"/>
                    </a:cubicBezTo>
                    <a:cubicBezTo>
                      <a:pt x="260" y="38"/>
                      <a:pt x="261" y="38"/>
                      <a:pt x="262" y="38"/>
                    </a:cubicBezTo>
                    <a:cubicBezTo>
                      <a:pt x="262" y="39"/>
                      <a:pt x="262" y="40"/>
                      <a:pt x="262" y="41"/>
                    </a:cubicBezTo>
                    <a:close/>
                    <a:moveTo>
                      <a:pt x="269" y="41"/>
                    </a:moveTo>
                    <a:cubicBezTo>
                      <a:pt x="268" y="41"/>
                      <a:pt x="268" y="41"/>
                      <a:pt x="267" y="41"/>
                    </a:cubicBezTo>
                    <a:cubicBezTo>
                      <a:pt x="267" y="40"/>
                      <a:pt x="267" y="39"/>
                      <a:pt x="267" y="38"/>
                    </a:cubicBezTo>
                    <a:cubicBezTo>
                      <a:pt x="267" y="38"/>
                      <a:pt x="268" y="38"/>
                      <a:pt x="269" y="38"/>
                    </a:cubicBezTo>
                    <a:cubicBezTo>
                      <a:pt x="269" y="39"/>
                      <a:pt x="269" y="40"/>
                      <a:pt x="269" y="41"/>
                    </a:cubicBezTo>
                    <a:close/>
                    <a:moveTo>
                      <a:pt x="364" y="53"/>
                    </a:moveTo>
                    <a:cubicBezTo>
                      <a:pt x="363" y="53"/>
                      <a:pt x="362" y="53"/>
                      <a:pt x="361" y="53"/>
                    </a:cubicBezTo>
                    <a:lnTo>
                      <a:pt x="361" y="49"/>
                    </a:lnTo>
                    <a:lnTo>
                      <a:pt x="358" y="49"/>
                    </a:lnTo>
                    <a:lnTo>
                      <a:pt x="358" y="46"/>
                    </a:lnTo>
                    <a:lnTo>
                      <a:pt x="362" y="46"/>
                    </a:lnTo>
                    <a:cubicBezTo>
                      <a:pt x="363" y="46"/>
                      <a:pt x="364" y="47"/>
                      <a:pt x="364" y="47"/>
                    </a:cubicBezTo>
                    <a:lnTo>
                      <a:pt x="364" y="53"/>
                    </a:lnTo>
                    <a:close/>
                  </a:path>
                </a:pathLst>
              </a:custGeom>
              <a:solidFill>
                <a:srgbClr val="55D7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  <p:sp>
            <p:nvSpPr>
              <p:cNvPr id="119" name="Прямоугольник 118"/>
              <p:cNvSpPr/>
              <p:nvPr/>
            </p:nvSpPr>
            <p:spPr>
              <a:xfrm>
                <a:off x="-3797613" y="2216029"/>
                <a:ext cx="17035976" cy="77909"/>
              </a:xfrm>
              <a:prstGeom prst="rect">
                <a:avLst/>
              </a:prstGeom>
              <a:solidFill>
                <a:srgbClr val="55D7B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2394"/>
              </a:p>
            </p:txBody>
          </p:sp>
          <p:sp>
            <p:nvSpPr>
              <p:cNvPr id="121" name="Freeform 117"/>
              <p:cNvSpPr>
                <a:spLocks/>
              </p:cNvSpPr>
              <p:nvPr/>
            </p:nvSpPr>
            <p:spPr bwMode="auto">
              <a:xfrm>
                <a:off x="9962092" y="1323353"/>
                <a:ext cx="789000" cy="380664"/>
              </a:xfrm>
              <a:custGeom>
                <a:avLst/>
                <a:gdLst>
                  <a:gd name="T0" fmla="*/ 43 w 1004"/>
                  <a:gd name="T1" fmla="*/ 68 h 485"/>
                  <a:gd name="T2" fmla="*/ 115 w 1004"/>
                  <a:gd name="T3" fmla="*/ 102 h 485"/>
                  <a:gd name="T4" fmla="*/ 197 w 1004"/>
                  <a:gd name="T5" fmla="*/ 137 h 485"/>
                  <a:gd name="T6" fmla="*/ 261 w 1004"/>
                  <a:gd name="T7" fmla="*/ 166 h 485"/>
                  <a:gd name="T8" fmla="*/ 323 w 1004"/>
                  <a:gd name="T9" fmla="*/ 193 h 485"/>
                  <a:gd name="T10" fmla="*/ 389 w 1004"/>
                  <a:gd name="T11" fmla="*/ 223 h 485"/>
                  <a:gd name="T12" fmla="*/ 397 w 1004"/>
                  <a:gd name="T13" fmla="*/ 234 h 485"/>
                  <a:gd name="T14" fmla="*/ 354 w 1004"/>
                  <a:gd name="T15" fmla="*/ 251 h 485"/>
                  <a:gd name="T16" fmla="*/ 342 w 1004"/>
                  <a:gd name="T17" fmla="*/ 260 h 485"/>
                  <a:gd name="T18" fmla="*/ 323 w 1004"/>
                  <a:gd name="T19" fmla="*/ 295 h 485"/>
                  <a:gd name="T20" fmla="*/ 309 w 1004"/>
                  <a:gd name="T21" fmla="*/ 302 h 485"/>
                  <a:gd name="T22" fmla="*/ 302 w 1004"/>
                  <a:gd name="T23" fmla="*/ 304 h 485"/>
                  <a:gd name="T24" fmla="*/ 313 w 1004"/>
                  <a:gd name="T25" fmla="*/ 311 h 485"/>
                  <a:gd name="T26" fmla="*/ 310 w 1004"/>
                  <a:gd name="T27" fmla="*/ 375 h 485"/>
                  <a:gd name="T28" fmla="*/ 298 w 1004"/>
                  <a:gd name="T29" fmla="*/ 400 h 485"/>
                  <a:gd name="T30" fmla="*/ 327 w 1004"/>
                  <a:gd name="T31" fmla="*/ 391 h 485"/>
                  <a:gd name="T32" fmla="*/ 311 w 1004"/>
                  <a:gd name="T33" fmla="*/ 412 h 485"/>
                  <a:gd name="T34" fmla="*/ 302 w 1004"/>
                  <a:gd name="T35" fmla="*/ 436 h 485"/>
                  <a:gd name="T36" fmla="*/ 330 w 1004"/>
                  <a:gd name="T37" fmla="*/ 456 h 485"/>
                  <a:gd name="T38" fmla="*/ 351 w 1004"/>
                  <a:gd name="T39" fmla="*/ 431 h 485"/>
                  <a:gd name="T40" fmla="*/ 377 w 1004"/>
                  <a:gd name="T41" fmla="*/ 442 h 485"/>
                  <a:gd name="T42" fmla="*/ 395 w 1004"/>
                  <a:gd name="T43" fmla="*/ 456 h 485"/>
                  <a:gd name="T44" fmla="*/ 414 w 1004"/>
                  <a:gd name="T45" fmla="*/ 460 h 485"/>
                  <a:gd name="T46" fmla="*/ 417 w 1004"/>
                  <a:gd name="T47" fmla="*/ 433 h 485"/>
                  <a:gd name="T48" fmla="*/ 419 w 1004"/>
                  <a:gd name="T49" fmla="*/ 458 h 485"/>
                  <a:gd name="T50" fmla="*/ 451 w 1004"/>
                  <a:gd name="T51" fmla="*/ 464 h 485"/>
                  <a:gd name="T52" fmla="*/ 434 w 1004"/>
                  <a:gd name="T53" fmla="*/ 423 h 485"/>
                  <a:gd name="T54" fmla="*/ 451 w 1004"/>
                  <a:gd name="T55" fmla="*/ 401 h 485"/>
                  <a:gd name="T56" fmla="*/ 470 w 1004"/>
                  <a:gd name="T57" fmla="*/ 430 h 485"/>
                  <a:gd name="T58" fmla="*/ 501 w 1004"/>
                  <a:gd name="T59" fmla="*/ 396 h 485"/>
                  <a:gd name="T60" fmla="*/ 514 w 1004"/>
                  <a:gd name="T61" fmla="*/ 354 h 485"/>
                  <a:gd name="T62" fmla="*/ 523 w 1004"/>
                  <a:gd name="T63" fmla="*/ 318 h 485"/>
                  <a:gd name="T64" fmla="*/ 548 w 1004"/>
                  <a:gd name="T65" fmla="*/ 320 h 485"/>
                  <a:gd name="T66" fmla="*/ 563 w 1004"/>
                  <a:gd name="T67" fmla="*/ 309 h 485"/>
                  <a:gd name="T68" fmla="*/ 599 w 1004"/>
                  <a:gd name="T69" fmla="*/ 317 h 485"/>
                  <a:gd name="T70" fmla="*/ 637 w 1004"/>
                  <a:gd name="T71" fmla="*/ 335 h 485"/>
                  <a:gd name="T72" fmla="*/ 687 w 1004"/>
                  <a:gd name="T73" fmla="*/ 356 h 485"/>
                  <a:gd name="T74" fmla="*/ 769 w 1004"/>
                  <a:gd name="T75" fmla="*/ 393 h 485"/>
                  <a:gd name="T76" fmla="*/ 809 w 1004"/>
                  <a:gd name="T77" fmla="*/ 411 h 485"/>
                  <a:gd name="T78" fmla="*/ 888 w 1004"/>
                  <a:gd name="T79" fmla="*/ 446 h 485"/>
                  <a:gd name="T80" fmla="*/ 972 w 1004"/>
                  <a:gd name="T81" fmla="*/ 485 h 485"/>
                  <a:gd name="T82" fmla="*/ 989 w 1004"/>
                  <a:gd name="T83" fmla="*/ 408 h 485"/>
                  <a:gd name="T84" fmla="*/ 1004 w 1004"/>
                  <a:gd name="T85" fmla="*/ 356 h 485"/>
                  <a:gd name="T86" fmla="*/ 941 w 1004"/>
                  <a:gd name="T87" fmla="*/ 333 h 485"/>
                  <a:gd name="T88" fmla="*/ 850 w 1004"/>
                  <a:gd name="T89" fmla="*/ 292 h 485"/>
                  <a:gd name="T90" fmla="*/ 722 w 1004"/>
                  <a:gd name="T91" fmla="*/ 242 h 485"/>
                  <a:gd name="T92" fmla="*/ 691 w 1004"/>
                  <a:gd name="T93" fmla="*/ 229 h 485"/>
                  <a:gd name="T94" fmla="*/ 575 w 1004"/>
                  <a:gd name="T95" fmla="*/ 178 h 485"/>
                  <a:gd name="T96" fmla="*/ 545 w 1004"/>
                  <a:gd name="T97" fmla="*/ 200 h 485"/>
                  <a:gd name="T98" fmla="*/ 527 w 1004"/>
                  <a:gd name="T99" fmla="*/ 188 h 485"/>
                  <a:gd name="T100" fmla="*/ 541 w 1004"/>
                  <a:gd name="T101" fmla="*/ 184 h 485"/>
                  <a:gd name="T102" fmla="*/ 525 w 1004"/>
                  <a:gd name="T103" fmla="*/ 169 h 485"/>
                  <a:gd name="T104" fmla="*/ 515 w 1004"/>
                  <a:gd name="T105" fmla="*/ 159 h 485"/>
                  <a:gd name="T106" fmla="*/ 507 w 1004"/>
                  <a:gd name="T107" fmla="*/ 174 h 485"/>
                  <a:gd name="T108" fmla="*/ 487 w 1004"/>
                  <a:gd name="T109" fmla="*/ 158 h 485"/>
                  <a:gd name="T110" fmla="*/ 469 w 1004"/>
                  <a:gd name="T111" fmla="*/ 136 h 485"/>
                  <a:gd name="T112" fmla="*/ 360 w 1004"/>
                  <a:gd name="T113" fmla="*/ 88 h 485"/>
                  <a:gd name="T114" fmla="*/ 303 w 1004"/>
                  <a:gd name="T115" fmla="*/ 67 h 485"/>
                  <a:gd name="T116" fmla="*/ 245 w 1004"/>
                  <a:gd name="T117" fmla="*/ 40 h 485"/>
                  <a:gd name="T118" fmla="*/ 145 w 1004"/>
                  <a:gd name="T119" fmla="*/ 1 h 485"/>
                  <a:gd name="T120" fmla="*/ 94 w 1004"/>
                  <a:gd name="T121" fmla="*/ 16 h 485"/>
                  <a:gd name="T122" fmla="*/ 10 w 1004"/>
                  <a:gd name="T123" fmla="*/ 45 h 485"/>
                  <a:gd name="T124" fmla="*/ 0 w 1004"/>
                  <a:gd name="T125" fmla="*/ 48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04" h="485">
                    <a:moveTo>
                      <a:pt x="5" y="52"/>
                    </a:moveTo>
                    <a:cubicBezTo>
                      <a:pt x="8" y="54"/>
                      <a:pt x="12" y="54"/>
                      <a:pt x="15" y="56"/>
                    </a:cubicBezTo>
                    <a:cubicBezTo>
                      <a:pt x="24" y="60"/>
                      <a:pt x="34" y="64"/>
                      <a:pt x="43" y="68"/>
                    </a:cubicBezTo>
                    <a:cubicBezTo>
                      <a:pt x="56" y="74"/>
                      <a:pt x="68" y="79"/>
                      <a:pt x="80" y="85"/>
                    </a:cubicBezTo>
                    <a:cubicBezTo>
                      <a:pt x="88" y="88"/>
                      <a:pt x="96" y="92"/>
                      <a:pt x="104" y="96"/>
                    </a:cubicBezTo>
                    <a:cubicBezTo>
                      <a:pt x="108" y="97"/>
                      <a:pt x="111" y="100"/>
                      <a:pt x="115" y="102"/>
                    </a:cubicBezTo>
                    <a:cubicBezTo>
                      <a:pt x="120" y="104"/>
                      <a:pt x="126" y="105"/>
                      <a:pt x="131" y="108"/>
                    </a:cubicBezTo>
                    <a:cubicBezTo>
                      <a:pt x="139" y="111"/>
                      <a:pt x="147" y="114"/>
                      <a:pt x="155" y="118"/>
                    </a:cubicBezTo>
                    <a:cubicBezTo>
                      <a:pt x="169" y="124"/>
                      <a:pt x="183" y="130"/>
                      <a:pt x="197" y="137"/>
                    </a:cubicBezTo>
                    <a:cubicBezTo>
                      <a:pt x="207" y="141"/>
                      <a:pt x="218" y="146"/>
                      <a:pt x="228" y="151"/>
                    </a:cubicBezTo>
                    <a:cubicBezTo>
                      <a:pt x="231" y="152"/>
                      <a:pt x="234" y="155"/>
                      <a:pt x="237" y="156"/>
                    </a:cubicBezTo>
                    <a:cubicBezTo>
                      <a:pt x="245" y="159"/>
                      <a:pt x="253" y="162"/>
                      <a:pt x="261" y="166"/>
                    </a:cubicBezTo>
                    <a:cubicBezTo>
                      <a:pt x="271" y="170"/>
                      <a:pt x="282" y="175"/>
                      <a:pt x="293" y="180"/>
                    </a:cubicBezTo>
                    <a:cubicBezTo>
                      <a:pt x="298" y="182"/>
                      <a:pt x="302" y="185"/>
                      <a:pt x="307" y="187"/>
                    </a:cubicBezTo>
                    <a:cubicBezTo>
                      <a:pt x="312" y="189"/>
                      <a:pt x="318" y="191"/>
                      <a:pt x="323" y="193"/>
                    </a:cubicBezTo>
                    <a:cubicBezTo>
                      <a:pt x="333" y="197"/>
                      <a:pt x="342" y="202"/>
                      <a:pt x="352" y="206"/>
                    </a:cubicBezTo>
                    <a:cubicBezTo>
                      <a:pt x="355" y="207"/>
                      <a:pt x="358" y="209"/>
                      <a:pt x="361" y="210"/>
                    </a:cubicBezTo>
                    <a:lnTo>
                      <a:pt x="389" y="223"/>
                    </a:lnTo>
                    <a:lnTo>
                      <a:pt x="391" y="225"/>
                    </a:lnTo>
                    <a:cubicBezTo>
                      <a:pt x="393" y="228"/>
                      <a:pt x="395" y="231"/>
                      <a:pt x="398" y="233"/>
                    </a:cubicBezTo>
                    <a:cubicBezTo>
                      <a:pt x="398" y="234"/>
                      <a:pt x="398" y="234"/>
                      <a:pt x="397" y="234"/>
                    </a:cubicBezTo>
                    <a:cubicBezTo>
                      <a:pt x="397" y="234"/>
                      <a:pt x="369" y="241"/>
                      <a:pt x="369" y="242"/>
                    </a:cubicBezTo>
                    <a:cubicBezTo>
                      <a:pt x="366" y="243"/>
                      <a:pt x="364" y="245"/>
                      <a:pt x="361" y="246"/>
                    </a:cubicBezTo>
                    <a:cubicBezTo>
                      <a:pt x="359" y="248"/>
                      <a:pt x="357" y="250"/>
                      <a:pt x="354" y="251"/>
                    </a:cubicBezTo>
                    <a:cubicBezTo>
                      <a:pt x="354" y="251"/>
                      <a:pt x="354" y="252"/>
                      <a:pt x="354" y="252"/>
                    </a:cubicBezTo>
                    <a:cubicBezTo>
                      <a:pt x="349" y="255"/>
                      <a:pt x="346" y="258"/>
                      <a:pt x="346" y="258"/>
                    </a:cubicBezTo>
                    <a:cubicBezTo>
                      <a:pt x="344" y="259"/>
                      <a:pt x="343" y="260"/>
                      <a:pt x="342" y="260"/>
                    </a:cubicBezTo>
                    <a:cubicBezTo>
                      <a:pt x="338" y="261"/>
                      <a:pt x="336" y="264"/>
                      <a:pt x="336" y="269"/>
                    </a:cubicBezTo>
                    <a:cubicBezTo>
                      <a:pt x="335" y="273"/>
                      <a:pt x="334" y="278"/>
                      <a:pt x="334" y="283"/>
                    </a:cubicBezTo>
                    <a:cubicBezTo>
                      <a:pt x="333" y="290"/>
                      <a:pt x="330" y="294"/>
                      <a:pt x="323" y="295"/>
                    </a:cubicBezTo>
                    <a:cubicBezTo>
                      <a:pt x="322" y="296"/>
                      <a:pt x="320" y="297"/>
                      <a:pt x="318" y="298"/>
                    </a:cubicBezTo>
                    <a:cubicBezTo>
                      <a:pt x="317" y="298"/>
                      <a:pt x="316" y="298"/>
                      <a:pt x="315" y="298"/>
                    </a:cubicBezTo>
                    <a:cubicBezTo>
                      <a:pt x="310" y="296"/>
                      <a:pt x="308" y="297"/>
                      <a:pt x="309" y="302"/>
                    </a:cubicBezTo>
                    <a:cubicBezTo>
                      <a:pt x="309" y="303"/>
                      <a:pt x="309" y="303"/>
                      <a:pt x="309" y="304"/>
                    </a:cubicBezTo>
                    <a:cubicBezTo>
                      <a:pt x="308" y="304"/>
                      <a:pt x="308" y="304"/>
                      <a:pt x="307" y="304"/>
                    </a:cubicBezTo>
                    <a:cubicBezTo>
                      <a:pt x="305" y="302"/>
                      <a:pt x="303" y="302"/>
                      <a:pt x="302" y="304"/>
                    </a:cubicBezTo>
                    <a:cubicBezTo>
                      <a:pt x="300" y="306"/>
                      <a:pt x="302" y="307"/>
                      <a:pt x="303" y="309"/>
                    </a:cubicBezTo>
                    <a:cubicBezTo>
                      <a:pt x="305" y="311"/>
                      <a:pt x="307" y="314"/>
                      <a:pt x="311" y="312"/>
                    </a:cubicBezTo>
                    <a:cubicBezTo>
                      <a:pt x="311" y="311"/>
                      <a:pt x="312" y="311"/>
                      <a:pt x="313" y="311"/>
                    </a:cubicBezTo>
                    <a:cubicBezTo>
                      <a:pt x="308" y="322"/>
                      <a:pt x="307" y="333"/>
                      <a:pt x="308" y="344"/>
                    </a:cubicBezTo>
                    <a:cubicBezTo>
                      <a:pt x="309" y="355"/>
                      <a:pt x="312" y="366"/>
                      <a:pt x="317" y="376"/>
                    </a:cubicBezTo>
                    <a:cubicBezTo>
                      <a:pt x="315" y="376"/>
                      <a:pt x="311" y="376"/>
                      <a:pt x="310" y="375"/>
                    </a:cubicBezTo>
                    <a:cubicBezTo>
                      <a:pt x="307" y="370"/>
                      <a:pt x="302" y="368"/>
                      <a:pt x="298" y="367"/>
                    </a:cubicBezTo>
                    <a:cubicBezTo>
                      <a:pt x="290" y="366"/>
                      <a:pt x="286" y="367"/>
                      <a:pt x="284" y="373"/>
                    </a:cubicBezTo>
                    <a:cubicBezTo>
                      <a:pt x="280" y="385"/>
                      <a:pt x="286" y="397"/>
                      <a:pt x="298" y="400"/>
                    </a:cubicBezTo>
                    <a:cubicBezTo>
                      <a:pt x="308" y="402"/>
                      <a:pt x="315" y="400"/>
                      <a:pt x="315" y="387"/>
                    </a:cubicBezTo>
                    <a:cubicBezTo>
                      <a:pt x="315" y="386"/>
                      <a:pt x="315" y="385"/>
                      <a:pt x="316" y="385"/>
                    </a:cubicBezTo>
                    <a:cubicBezTo>
                      <a:pt x="322" y="383"/>
                      <a:pt x="325" y="385"/>
                      <a:pt x="327" y="391"/>
                    </a:cubicBezTo>
                    <a:cubicBezTo>
                      <a:pt x="326" y="392"/>
                      <a:pt x="325" y="394"/>
                      <a:pt x="324" y="395"/>
                    </a:cubicBezTo>
                    <a:cubicBezTo>
                      <a:pt x="323" y="396"/>
                      <a:pt x="322" y="397"/>
                      <a:pt x="320" y="398"/>
                    </a:cubicBezTo>
                    <a:cubicBezTo>
                      <a:pt x="312" y="399"/>
                      <a:pt x="309" y="404"/>
                      <a:pt x="311" y="412"/>
                    </a:cubicBezTo>
                    <a:cubicBezTo>
                      <a:pt x="311" y="414"/>
                      <a:pt x="312" y="417"/>
                      <a:pt x="311" y="419"/>
                    </a:cubicBezTo>
                    <a:cubicBezTo>
                      <a:pt x="308" y="424"/>
                      <a:pt x="305" y="429"/>
                      <a:pt x="302" y="433"/>
                    </a:cubicBezTo>
                    <a:cubicBezTo>
                      <a:pt x="301" y="434"/>
                      <a:pt x="301" y="436"/>
                      <a:pt x="302" y="436"/>
                    </a:cubicBezTo>
                    <a:cubicBezTo>
                      <a:pt x="304" y="440"/>
                      <a:pt x="306" y="443"/>
                      <a:pt x="311" y="444"/>
                    </a:cubicBezTo>
                    <a:cubicBezTo>
                      <a:pt x="314" y="444"/>
                      <a:pt x="316" y="446"/>
                      <a:pt x="317" y="447"/>
                    </a:cubicBezTo>
                    <a:cubicBezTo>
                      <a:pt x="322" y="450"/>
                      <a:pt x="326" y="453"/>
                      <a:pt x="330" y="456"/>
                    </a:cubicBezTo>
                    <a:cubicBezTo>
                      <a:pt x="333" y="459"/>
                      <a:pt x="336" y="458"/>
                      <a:pt x="338" y="455"/>
                    </a:cubicBezTo>
                    <a:cubicBezTo>
                      <a:pt x="339" y="452"/>
                      <a:pt x="340" y="448"/>
                      <a:pt x="342" y="445"/>
                    </a:cubicBezTo>
                    <a:cubicBezTo>
                      <a:pt x="345" y="440"/>
                      <a:pt x="348" y="436"/>
                      <a:pt x="351" y="431"/>
                    </a:cubicBezTo>
                    <a:cubicBezTo>
                      <a:pt x="352" y="433"/>
                      <a:pt x="353" y="435"/>
                      <a:pt x="354" y="436"/>
                    </a:cubicBezTo>
                    <a:cubicBezTo>
                      <a:pt x="359" y="440"/>
                      <a:pt x="364" y="442"/>
                      <a:pt x="370" y="441"/>
                    </a:cubicBezTo>
                    <a:cubicBezTo>
                      <a:pt x="372" y="441"/>
                      <a:pt x="375" y="441"/>
                      <a:pt x="377" y="442"/>
                    </a:cubicBezTo>
                    <a:cubicBezTo>
                      <a:pt x="382" y="444"/>
                      <a:pt x="386" y="446"/>
                      <a:pt x="391" y="448"/>
                    </a:cubicBezTo>
                    <a:cubicBezTo>
                      <a:pt x="392" y="449"/>
                      <a:pt x="393" y="450"/>
                      <a:pt x="394" y="451"/>
                    </a:cubicBezTo>
                    <a:cubicBezTo>
                      <a:pt x="395" y="452"/>
                      <a:pt x="395" y="454"/>
                      <a:pt x="395" y="456"/>
                    </a:cubicBezTo>
                    <a:cubicBezTo>
                      <a:pt x="396" y="462"/>
                      <a:pt x="400" y="465"/>
                      <a:pt x="407" y="463"/>
                    </a:cubicBezTo>
                    <a:cubicBezTo>
                      <a:pt x="409" y="463"/>
                      <a:pt x="410" y="462"/>
                      <a:pt x="412" y="461"/>
                    </a:cubicBezTo>
                    <a:cubicBezTo>
                      <a:pt x="413" y="460"/>
                      <a:pt x="413" y="460"/>
                      <a:pt x="414" y="460"/>
                    </a:cubicBezTo>
                    <a:cubicBezTo>
                      <a:pt x="419" y="455"/>
                      <a:pt x="421" y="446"/>
                      <a:pt x="416" y="444"/>
                    </a:cubicBezTo>
                    <a:cubicBezTo>
                      <a:pt x="412" y="440"/>
                      <a:pt x="413" y="438"/>
                      <a:pt x="416" y="435"/>
                    </a:cubicBezTo>
                    <a:cubicBezTo>
                      <a:pt x="416" y="435"/>
                      <a:pt x="416" y="434"/>
                      <a:pt x="417" y="433"/>
                    </a:cubicBezTo>
                    <a:cubicBezTo>
                      <a:pt x="418" y="433"/>
                      <a:pt x="419" y="432"/>
                      <a:pt x="420" y="433"/>
                    </a:cubicBezTo>
                    <a:cubicBezTo>
                      <a:pt x="422" y="435"/>
                      <a:pt x="424" y="437"/>
                      <a:pt x="423" y="440"/>
                    </a:cubicBezTo>
                    <a:cubicBezTo>
                      <a:pt x="422" y="446"/>
                      <a:pt x="420" y="452"/>
                      <a:pt x="419" y="458"/>
                    </a:cubicBezTo>
                    <a:cubicBezTo>
                      <a:pt x="419" y="464"/>
                      <a:pt x="427" y="472"/>
                      <a:pt x="435" y="473"/>
                    </a:cubicBezTo>
                    <a:cubicBezTo>
                      <a:pt x="440" y="473"/>
                      <a:pt x="443" y="472"/>
                      <a:pt x="448" y="470"/>
                    </a:cubicBezTo>
                    <a:cubicBezTo>
                      <a:pt x="449" y="470"/>
                      <a:pt x="451" y="465"/>
                      <a:pt x="451" y="464"/>
                    </a:cubicBezTo>
                    <a:cubicBezTo>
                      <a:pt x="455" y="455"/>
                      <a:pt x="450" y="444"/>
                      <a:pt x="441" y="442"/>
                    </a:cubicBezTo>
                    <a:cubicBezTo>
                      <a:pt x="433" y="439"/>
                      <a:pt x="431" y="435"/>
                      <a:pt x="433" y="428"/>
                    </a:cubicBezTo>
                    <a:cubicBezTo>
                      <a:pt x="433" y="426"/>
                      <a:pt x="433" y="425"/>
                      <a:pt x="434" y="423"/>
                    </a:cubicBezTo>
                    <a:cubicBezTo>
                      <a:pt x="435" y="419"/>
                      <a:pt x="436" y="416"/>
                      <a:pt x="440" y="414"/>
                    </a:cubicBezTo>
                    <a:cubicBezTo>
                      <a:pt x="441" y="414"/>
                      <a:pt x="442" y="413"/>
                      <a:pt x="443" y="412"/>
                    </a:cubicBezTo>
                    <a:cubicBezTo>
                      <a:pt x="446" y="408"/>
                      <a:pt x="448" y="405"/>
                      <a:pt x="451" y="401"/>
                    </a:cubicBezTo>
                    <a:cubicBezTo>
                      <a:pt x="452" y="402"/>
                      <a:pt x="452" y="402"/>
                      <a:pt x="452" y="403"/>
                    </a:cubicBezTo>
                    <a:cubicBezTo>
                      <a:pt x="454" y="412"/>
                      <a:pt x="459" y="421"/>
                      <a:pt x="464" y="429"/>
                    </a:cubicBezTo>
                    <a:cubicBezTo>
                      <a:pt x="466" y="432"/>
                      <a:pt x="468" y="433"/>
                      <a:pt x="470" y="430"/>
                    </a:cubicBezTo>
                    <a:cubicBezTo>
                      <a:pt x="474" y="426"/>
                      <a:pt x="477" y="422"/>
                      <a:pt x="481" y="418"/>
                    </a:cubicBezTo>
                    <a:lnTo>
                      <a:pt x="481" y="418"/>
                    </a:lnTo>
                    <a:cubicBezTo>
                      <a:pt x="485" y="414"/>
                      <a:pt x="501" y="396"/>
                      <a:pt x="501" y="396"/>
                    </a:cubicBezTo>
                    <a:cubicBezTo>
                      <a:pt x="500" y="396"/>
                      <a:pt x="516" y="379"/>
                      <a:pt x="521" y="374"/>
                    </a:cubicBezTo>
                    <a:cubicBezTo>
                      <a:pt x="524" y="371"/>
                      <a:pt x="524" y="369"/>
                      <a:pt x="522" y="367"/>
                    </a:cubicBezTo>
                    <a:cubicBezTo>
                      <a:pt x="519" y="363"/>
                      <a:pt x="516" y="359"/>
                      <a:pt x="514" y="354"/>
                    </a:cubicBezTo>
                    <a:cubicBezTo>
                      <a:pt x="511" y="347"/>
                      <a:pt x="509" y="340"/>
                      <a:pt x="508" y="332"/>
                    </a:cubicBezTo>
                    <a:cubicBezTo>
                      <a:pt x="508" y="329"/>
                      <a:pt x="509" y="327"/>
                      <a:pt x="512" y="327"/>
                    </a:cubicBezTo>
                    <a:cubicBezTo>
                      <a:pt x="517" y="325"/>
                      <a:pt x="521" y="322"/>
                      <a:pt x="523" y="318"/>
                    </a:cubicBezTo>
                    <a:cubicBezTo>
                      <a:pt x="524" y="316"/>
                      <a:pt x="526" y="315"/>
                      <a:pt x="527" y="315"/>
                    </a:cubicBezTo>
                    <a:cubicBezTo>
                      <a:pt x="532" y="317"/>
                      <a:pt x="537" y="319"/>
                      <a:pt x="543" y="320"/>
                    </a:cubicBezTo>
                    <a:cubicBezTo>
                      <a:pt x="544" y="321"/>
                      <a:pt x="546" y="320"/>
                      <a:pt x="548" y="320"/>
                    </a:cubicBezTo>
                    <a:cubicBezTo>
                      <a:pt x="549" y="319"/>
                      <a:pt x="551" y="317"/>
                      <a:pt x="552" y="316"/>
                    </a:cubicBezTo>
                    <a:cubicBezTo>
                      <a:pt x="553" y="314"/>
                      <a:pt x="555" y="313"/>
                      <a:pt x="558" y="313"/>
                    </a:cubicBezTo>
                    <a:cubicBezTo>
                      <a:pt x="561" y="314"/>
                      <a:pt x="562" y="312"/>
                      <a:pt x="563" y="309"/>
                    </a:cubicBezTo>
                    <a:cubicBezTo>
                      <a:pt x="563" y="308"/>
                      <a:pt x="563" y="306"/>
                      <a:pt x="563" y="305"/>
                    </a:cubicBezTo>
                    <a:cubicBezTo>
                      <a:pt x="564" y="302"/>
                      <a:pt x="565" y="301"/>
                      <a:pt x="568" y="303"/>
                    </a:cubicBezTo>
                    <a:cubicBezTo>
                      <a:pt x="578" y="307"/>
                      <a:pt x="589" y="312"/>
                      <a:pt x="599" y="317"/>
                    </a:cubicBezTo>
                    <a:cubicBezTo>
                      <a:pt x="608" y="321"/>
                      <a:pt x="618" y="323"/>
                      <a:pt x="625" y="330"/>
                    </a:cubicBezTo>
                    <a:cubicBezTo>
                      <a:pt x="625" y="330"/>
                      <a:pt x="626" y="331"/>
                      <a:pt x="626" y="331"/>
                    </a:cubicBezTo>
                    <a:cubicBezTo>
                      <a:pt x="630" y="332"/>
                      <a:pt x="633" y="334"/>
                      <a:pt x="637" y="335"/>
                    </a:cubicBezTo>
                    <a:cubicBezTo>
                      <a:pt x="640" y="336"/>
                      <a:pt x="644" y="337"/>
                      <a:pt x="647" y="338"/>
                    </a:cubicBezTo>
                    <a:cubicBezTo>
                      <a:pt x="652" y="340"/>
                      <a:pt x="657" y="343"/>
                      <a:pt x="663" y="345"/>
                    </a:cubicBezTo>
                    <a:cubicBezTo>
                      <a:pt x="671" y="349"/>
                      <a:pt x="679" y="352"/>
                      <a:pt x="687" y="356"/>
                    </a:cubicBezTo>
                    <a:cubicBezTo>
                      <a:pt x="695" y="360"/>
                      <a:pt x="703" y="364"/>
                      <a:pt x="711" y="367"/>
                    </a:cubicBezTo>
                    <a:cubicBezTo>
                      <a:pt x="718" y="371"/>
                      <a:pt x="725" y="373"/>
                      <a:pt x="732" y="376"/>
                    </a:cubicBezTo>
                    <a:cubicBezTo>
                      <a:pt x="745" y="381"/>
                      <a:pt x="757" y="387"/>
                      <a:pt x="769" y="393"/>
                    </a:cubicBezTo>
                    <a:cubicBezTo>
                      <a:pt x="774" y="395"/>
                      <a:pt x="780" y="396"/>
                      <a:pt x="783" y="399"/>
                    </a:cubicBezTo>
                    <a:cubicBezTo>
                      <a:pt x="787" y="403"/>
                      <a:pt x="791" y="404"/>
                      <a:pt x="796" y="406"/>
                    </a:cubicBezTo>
                    <a:cubicBezTo>
                      <a:pt x="800" y="408"/>
                      <a:pt x="805" y="409"/>
                      <a:pt x="809" y="411"/>
                    </a:cubicBezTo>
                    <a:cubicBezTo>
                      <a:pt x="817" y="414"/>
                      <a:pt x="825" y="418"/>
                      <a:pt x="833" y="421"/>
                    </a:cubicBezTo>
                    <a:cubicBezTo>
                      <a:pt x="843" y="425"/>
                      <a:pt x="852" y="430"/>
                      <a:pt x="862" y="434"/>
                    </a:cubicBezTo>
                    <a:cubicBezTo>
                      <a:pt x="871" y="438"/>
                      <a:pt x="879" y="442"/>
                      <a:pt x="888" y="446"/>
                    </a:cubicBezTo>
                    <a:cubicBezTo>
                      <a:pt x="900" y="451"/>
                      <a:pt x="911" y="456"/>
                      <a:pt x="923" y="461"/>
                    </a:cubicBezTo>
                    <a:cubicBezTo>
                      <a:pt x="938" y="469"/>
                      <a:pt x="955" y="473"/>
                      <a:pt x="969" y="485"/>
                    </a:cubicBezTo>
                    <a:cubicBezTo>
                      <a:pt x="970" y="485"/>
                      <a:pt x="971" y="485"/>
                      <a:pt x="972" y="485"/>
                    </a:cubicBezTo>
                    <a:cubicBezTo>
                      <a:pt x="973" y="484"/>
                      <a:pt x="974" y="483"/>
                      <a:pt x="973" y="482"/>
                    </a:cubicBezTo>
                    <a:cubicBezTo>
                      <a:pt x="971" y="477"/>
                      <a:pt x="972" y="472"/>
                      <a:pt x="974" y="467"/>
                    </a:cubicBezTo>
                    <a:cubicBezTo>
                      <a:pt x="979" y="447"/>
                      <a:pt x="984" y="428"/>
                      <a:pt x="989" y="408"/>
                    </a:cubicBezTo>
                    <a:cubicBezTo>
                      <a:pt x="991" y="399"/>
                      <a:pt x="994" y="389"/>
                      <a:pt x="996" y="380"/>
                    </a:cubicBezTo>
                    <a:cubicBezTo>
                      <a:pt x="998" y="373"/>
                      <a:pt x="999" y="365"/>
                      <a:pt x="1004" y="359"/>
                    </a:cubicBezTo>
                    <a:cubicBezTo>
                      <a:pt x="1004" y="359"/>
                      <a:pt x="1004" y="357"/>
                      <a:pt x="1004" y="356"/>
                    </a:cubicBezTo>
                    <a:cubicBezTo>
                      <a:pt x="1003" y="355"/>
                      <a:pt x="1001" y="355"/>
                      <a:pt x="1000" y="355"/>
                    </a:cubicBezTo>
                    <a:cubicBezTo>
                      <a:pt x="997" y="354"/>
                      <a:pt x="994" y="355"/>
                      <a:pt x="992" y="354"/>
                    </a:cubicBezTo>
                    <a:cubicBezTo>
                      <a:pt x="975" y="347"/>
                      <a:pt x="958" y="340"/>
                      <a:pt x="941" y="333"/>
                    </a:cubicBezTo>
                    <a:cubicBezTo>
                      <a:pt x="916" y="323"/>
                      <a:pt x="891" y="312"/>
                      <a:pt x="866" y="302"/>
                    </a:cubicBezTo>
                    <a:cubicBezTo>
                      <a:pt x="862" y="300"/>
                      <a:pt x="857" y="298"/>
                      <a:pt x="854" y="293"/>
                    </a:cubicBezTo>
                    <a:cubicBezTo>
                      <a:pt x="854" y="292"/>
                      <a:pt x="852" y="292"/>
                      <a:pt x="850" y="292"/>
                    </a:cubicBezTo>
                    <a:cubicBezTo>
                      <a:pt x="847" y="291"/>
                      <a:pt x="843" y="292"/>
                      <a:pt x="840" y="290"/>
                    </a:cubicBezTo>
                    <a:cubicBezTo>
                      <a:pt x="817" y="281"/>
                      <a:pt x="795" y="272"/>
                      <a:pt x="772" y="263"/>
                    </a:cubicBezTo>
                    <a:cubicBezTo>
                      <a:pt x="756" y="256"/>
                      <a:pt x="739" y="249"/>
                      <a:pt x="722" y="242"/>
                    </a:cubicBezTo>
                    <a:cubicBezTo>
                      <a:pt x="718" y="240"/>
                      <a:pt x="713" y="238"/>
                      <a:pt x="711" y="234"/>
                    </a:cubicBezTo>
                    <a:cubicBezTo>
                      <a:pt x="710" y="233"/>
                      <a:pt x="709" y="232"/>
                      <a:pt x="708" y="232"/>
                    </a:cubicBezTo>
                    <a:cubicBezTo>
                      <a:pt x="702" y="234"/>
                      <a:pt x="697" y="231"/>
                      <a:pt x="691" y="229"/>
                    </a:cubicBezTo>
                    <a:cubicBezTo>
                      <a:pt x="674" y="222"/>
                      <a:pt x="657" y="214"/>
                      <a:pt x="640" y="207"/>
                    </a:cubicBezTo>
                    <a:cubicBezTo>
                      <a:pt x="622" y="199"/>
                      <a:pt x="604" y="192"/>
                      <a:pt x="586" y="185"/>
                    </a:cubicBezTo>
                    <a:cubicBezTo>
                      <a:pt x="582" y="183"/>
                      <a:pt x="578" y="182"/>
                      <a:pt x="575" y="178"/>
                    </a:cubicBezTo>
                    <a:cubicBezTo>
                      <a:pt x="574" y="175"/>
                      <a:pt x="572" y="176"/>
                      <a:pt x="570" y="178"/>
                    </a:cubicBezTo>
                    <a:cubicBezTo>
                      <a:pt x="568" y="180"/>
                      <a:pt x="566" y="182"/>
                      <a:pt x="563" y="184"/>
                    </a:cubicBezTo>
                    <a:cubicBezTo>
                      <a:pt x="557" y="189"/>
                      <a:pt x="551" y="194"/>
                      <a:pt x="545" y="200"/>
                    </a:cubicBezTo>
                    <a:cubicBezTo>
                      <a:pt x="544" y="200"/>
                      <a:pt x="542" y="201"/>
                      <a:pt x="541" y="201"/>
                    </a:cubicBezTo>
                    <a:cubicBezTo>
                      <a:pt x="536" y="199"/>
                      <a:pt x="532" y="197"/>
                      <a:pt x="528" y="196"/>
                    </a:cubicBezTo>
                    <a:cubicBezTo>
                      <a:pt x="524" y="194"/>
                      <a:pt x="526" y="191"/>
                      <a:pt x="527" y="188"/>
                    </a:cubicBezTo>
                    <a:cubicBezTo>
                      <a:pt x="527" y="186"/>
                      <a:pt x="528" y="187"/>
                      <a:pt x="530" y="186"/>
                    </a:cubicBezTo>
                    <a:cubicBezTo>
                      <a:pt x="533" y="186"/>
                      <a:pt x="535" y="186"/>
                      <a:pt x="537" y="185"/>
                    </a:cubicBezTo>
                    <a:cubicBezTo>
                      <a:pt x="538" y="185"/>
                      <a:pt x="539" y="184"/>
                      <a:pt x="541" y="184"/>
                    </a:cubicBezTo>
                    <a:cubicBezTo>
                      <a:pt x="546" y="182"/>
                      <a:pt x="547" y="179"/>
                      <a:pt x="545" y="174"/>
                    </a:cubicBezTo>
                    <a:cubicBezTo>
                      <a:pt x="544" y="170"/>
                      <a:pt x="541" y="168"/>
                      <a:pt x="537" y="170"/>
                    </a:cubicBezTo>
                    <a:cubicBezTo>
                      <a:pt x="532" y="172"/>
                      <a:pt x="528" y="171"/>
                      <a:pt x="525" y="169"/>
                    </a:cubicBezTo>
                    <a:cubicBezTo>
                      <a:pt x="523" y="168"/>
                      <a:pt x="522" y="167"/>
                      <a:pt x="521" y="167"/>
                    </a:cubicBezTo>
                    <a:cubicBezTo>
                      <a:pt x="518" y="167"/>
                      <a:pt x="518" y="166"/>
                      <a:pt x="518" y="164"/>
                    </a:cubicBezTo>
                    <a:cubicBezTo>
                      <a:pt x="519" y="161"/>
                      <a:pt x="518" y="160"/>
                      <a:pt x="515" y="159"/>
                    </a:cubicBezTo>
                    <a:cubicBezTo>
                      <a:pt x="512" y="158"/>
                      <a:pt x="509" y="157"/>
                      <a:pt x="507" y="160"/>
                    </a:cubicBezTo>
                    <a:cubicBezTo>
                      <a:pt x="506" y="164"/>
                      <a:pt x="503" y="167"/>
                      <a:pt x="506" y="171"/>
                    </a:cubicBezTo>
                    <a:cubicBezTo>
                      <a:pt x="507" y="171"/>
                      <a:pt x="507" y="172"/>
                      <a:pt x="507" y="174"/>
                    </a:cubicBezTo>
                    <a:cubicBezTo>
                      <a:pt x="501" y="172"/>
                      <a:pt x="496" y="171"/>
                      <a:pt x="490" y="170"/>
                    </a:cubicBezTo>
                    <a:cubicBezTo>
                      <a:pt x="490" y="170"/>
                      <a:pt x="489" y="168"/>
                      <a:pt x="489" y="168"/>
                    </a:cubicBezTo>
                    <a:cubicBezTo>
                      <a:pt x="488" y="164"/>
                      <a:pt x="488" y="161"/>
                      <a:pt x="487" y="158"/>
                    </a:cubicBezTo>
                    <a:cubicBezTo>
                      <a:pt x="486" y="153"/>
                      <a:pt x="484" y="148"/>
                      <a:pt x="483" y="143"/>
                    </a:cubicBezTo>
                    <a:cubicBezTo>
                      <a:pt x="483" y="138"/>
                      <a:pt x="482" y="138"/>
                      <a:pt x="478" y="138"/>
                    </a:cubicBezTo>
                    <a:cubicBezTo>
                      <a:pt x="475" y="138"/>
                      <a:pt x="472" y="137"/>
                      <a:pt x="469" y="136"/>
                    </a:cubicBezTo>
                    <a:cubicBezTo>
                      <a:pt x="456" y="131"/>
                      <a:pt x="443" y="126"/>
                      <a:pt x="430" y="120"/>
                    </a:cubicBezTo>
                    <a:cubicBezTo>
                      <a:pt x="411" y="112"/>
                      <a:pt x="391" y="104"/>
                      <a:pt x="371" y="96"/>
                    </a:cubicBezTo>
                    <a:cubicBezTo>
                      <a:pt x="367" y="94"/>
                      <a:pt x="363" y="92"/>
                      <a:pt x="360" y="88"/>
                    </a:cubicBezTo>
                    <a:cubicBezTo>
                      <a:pt x="360" y="87"/>
                      <a:pt x="358" y="87"/>
                      <a:pt x="357" y="87"/>
                    </a:cubicBezTo>
                    <a:cubicBezTo>
                      <a:pt x="352" y="88"/>
                      <a:pt x="348" y="86"/>
                      <a:pt x="343" y="84"/>
                    </a:cubicBezTo>
                    <a:cubicBezTo>
                      <a:pt x="330" y="78"/>
                      <a:pt x="316" y="73"/>
                      <a:pt x="303" y="67"/>
                    </a:cubicBezTo>
                    <a:cubicBezTo>
                      <a:pt x="289" y="61"/>
                      <a:pt x="276" y="56"/>
                      <a:pt x="262" y="50"/>
                    </a:cubicBezTo>
                    <a:cubicBezTo>
                      <a:pt x="257" y="48"/>
                      <a:pt x="251" y="46"/>
                      <a:pt x="247" y="41"/>
                    </a:cubicBezTo>
                    <a:cubicBezTo>
                      <a:pt x="247" y="40"/>
                      <a:pt x="246" y="40"/>
                      <a:pt x="245" y="40"/>
                    </a:cubicBezTo>
                    <a:cubicBezTo>
                      <a:pt x="237" y="41"/>
                      <a:pt x="230" y="37"/>
                      <a:pt x="223" y="34"/>
                    </a:cubicBezTo>
                    <a:cubicBezTo>
                      <a:pt x="212" y="30"/>
                      <a:pt x="202" y="25"/>
                      <a:pt x="191" y="20"/>
                    </a:cubicBezTo>
                    <a:cubicBezTo>
                      <a:pt x="175" y="14"/>
                      <a:pt x="160" y="8"/>
                      <a:pt x="145" y="1"/>
                    </a:cubicBezTo>
                    <a:cubicBezTo>
                      <a:pt x="141" y="0"/>
                      <a:pt x="139" y="0"/>
                      <a:pt x="136" y="1"/>
                    </a:cubicBezTo>
                    <a:cubicBezTo>
                      <a:pt x="132" y="3"/>
                      <a:pt x="129" y="4"/>
                      <a:pt x="125" y="6"/>
                    </a:cubicBezTo>
                    <a:cubicBezTo>
                      <a:pt x="115" y="9"/>
                      <a:pt x="104" y="13"/>
                      <a:pt x="94" y="16"/>
                    </a:cubicBezTo>
                    <a:cubicBezTo>
                      <a:pt x="83" y="20"/>
                      <a:pt x="71" y="24"/>
                      <a:pt x="59" y="28"/>
                    </a:cubicBezTo>
                    <a:cubicBezTo>
                      <a:pt x="47" y="32"/>
                      <a:pt x="35" y="37"/>
                      <a:pt x="23" y="41"/>
                    </a:cubicBezTo>
                    <a:cubicBezTo>
                      <a:pt x="18" y="42"/>
                      <a:pt x="14" y="44"/>
                      <a:pt x="10" y="45"/>
                    </a:cubicBezTo>
                    <a:cubicBezTo>
                      <a:pt x="8" y="45"/>
                      <a:pt x="7" y="44"/>
                      <a:pt x="5" y="44"/>
                    </a:cubicBezTo>
                    <a:cubicBezTo>
                      <a:pt x="4" y="44"/>
                      <a:pt x="3" y="43"/>
                      <a:pt x="2" y="44"/>
                    </a:cubicBezTo>
                    <a:cubicBezTo>
                      <a:pt x="1" y="45"/>
                      <a:pt x="0" y="47"/>
                      <a:pt x="0" y="48"/>
                    </a:cubicBezTo>
                    <a:cubicBezTo>
                      <a:pt x="1" y="49"/>
                      <a:pt x="3" y="51"/>
                      <a:pt x="5" y="52"/>
                    </a:cubicBezTo>
                    <a:close/>
                  </a:path>
                </a:pathLst>
              </a:custGeom>
              <a:solidFill>
                <a:srgbClr val="80D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</p:grpSp>
        <p:sp>
          <p:nvSpPr>
            <p:cNvPr id="117" name="Rectangle 115"/>
            <p:cNvSpPr>
              <a:spLocks noChangeArrowheads="1"/>
            </p:cNvSpPr>
            <p:nvPr/>
          </p:nvSpPr>
          <p:spPr bwMode="auto">
            <a:xfrm>
              <a:off x="3716977" y="410579"/>
              <a:ext cx="5284519" cy="10800"/>
            </a:xfrm>
            <a:prstGeom prst="rect">
              <a:avLst/>
            </a:prstGeom>
            <a:solidFill>
              <a:srgbClr val="97BBCD"/>
            </a:solidFill>
            <a:ln>
              <a:noFill/>
            </a:ln>
          </p:spPr>
          <p:txBody>
            <a:bodyPr vert="horz" wrap="square" lIns="104255" tIns="52128" rIns="104255" bIns="52128" numCol="1" anchor="t" anchorCtr="0" compatLnSpc="1">
              <a:prstTxWarp prst="textNoShape">
                <a:avLst/>
              </a:prstTxWarp>
            </a:bodyPr>
            <a:lstStyle/>
            <a:p>
              <a:endParaRPr lang="ru-RU" sz="2394"/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781050" y="117386"/>
            <a:ext cx="576262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Административная ответственность</a:t>
            </a:r>
            <a:endParaRPr lang="ru-RU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" name="Параллелограмм 21"/>
          <p:cNvSpPr/>
          <p:nvPr/>
        </p:nvSpPr>
        <p:spPr>
          <a:xfrm>
            <a:off x="8617355" y="19114"/>
            <a:ext cx="548640" cy="206090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8902" tIns="59452" rIns="118902" bIns="59452" rtlCol="0" anchor="ctr"/>
          <a:lstStyle/>
          <a:p>
            <a:pPr algn="ctr"/>
            <a:r>
              <a:rPr lang="ru-RU" sz="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17</a:t>
            </a:r>
            <a:endParaRPr lang="ru-RU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218935" y="578120"/>
            <a:ext cx="8769026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450000" algn="just"/>
            <a:endParaRPr lang="ru-RU" b="1" dirty="0" smtClean="0">
              <a:solidFill>
                <a:srgbClr val="FF0000"/>
              </a:solidFill>
            </a:endParaRPr>
          </a:p>
          <a:p>
            <a:pPr indent="450000" algn="just"/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Частью </a:t>
            </a:r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 Статьи 8.6. </a:t>
            </a:r>
            <a:r>
              <a:rPr lang="ru-RU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Кодекса Российской Федерации об административных правонарушениях предусмотрена ответственность </a:t>
            </a:r>
            <a:r>
              <a:rPr lang="ru-RU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за уничтожение </a:t>
            </a:r>
            <a:r>
              <a:rPr lang="ru-RU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плодородного слоя почвы, а равно порча земель </a:t>
            </a:r>
            <a:r>
              <a:rPr lang="ru-RU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 результате </a:t>
            </a:r>
            <a:r>
              <a:rPr lang="ru-RU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нарушения правил обращения с пестицидами и агрохимикатами </a:t>
            </a:r>
            <a:r>
              <a:rPr lang="ru-RU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или иными </a:t>
            </a:r>
            <a:r>
              <a:rPr lang="ru-RU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опасными для здоровья людей и окружающей среды веществами </a:t>
            </a:r>
            <a:r>
              <a:rPr lang="ru-RU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 отходами </a:t>
            </a:r>
            <a:r>
              <a:rPr lang="ru-RU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производства и </a:t>
            </a:r>
            <a:r>
              <a:rPr lang="ru-RU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потребления:</a:t>
            </a:r>
            <a:endParaRPr lang="ru-RU" sz="1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450000" algn="just"/>
            <a:endParaRPr lang="ru-RU" sz="1600" b="1" dirty="0" smtClean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450000" algn="just"/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</a:t>
            </a:r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для должностных лиц – в размере от 10 до 30 тысяч рублей;</a:t>
            </a:r>
          </a:p>
          <a:p>
            <a:pPr indent="450000" algn="just"/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</a:t>
            </a:r>
            <a:r>
              <a:rPr lang="ru-RU" sz="16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для юридических лиц – в размере от 40 до 80 тысяч рублей </a:t>
            </a:r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или административное </a:t>
            </a:r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приостановление деятельности на срок до девяноста суток.</a:t>
            </a:r>
            <a:endParaRPr lang="ru-RU" sz="16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4" name="Группа 13"/>
          <p:cNvGrpSpPr/>
          <p:nvPr/>
        </p:nvGrpSpPr>
        <p:grpSpPr>
          <a:xfrm>
            <a:off x="0" y="0"/>
            <a:ext cx="564848" cy="700088"/>
            <a:chOff x="1546225" y="-3938587"/>
            <a:chExt cx="2335213" cy="2898774"/>
          </a:xfrm>
        </p:grpSpPr>
        <p:grpSp>
          <p:nvGrpSpPr>
            <p:cNvPr id="15" name="Группа 14"/>
            <p:cNvGrpSpPr/>
            <p:nvPr/>
          </p:nvGrpSpPr>
          <p:grpSpPr>
            <a:xfrm>
              <a:off x="1922463" y="-3897313"/>
              <a:ext cx="1582738" cy="2266950"/>
              <a:chOff x="1922463" y="-3897313"/>
              <a:chExt cx="1582738" cy="2266950"/>
            </a:xfrm>
          </p:grpSpPr>
          <p:sp>
            <p:nvSpPr>
              <p:cNvPr id="20" name="Freeform 173"/>
              <p:cNvSpPr>
                <a:spLocks noEditPoints="1"/>
              </p:cNvSpPr>
              <p:nvPr/>
            </p:nvSpPr>
            <p:spPr bwMode="auto">
              <a:xfrm>
                <a:off x="2427288" y="-2719388"/>
                <a:ext cx="576263" cy="801687"/>
              </a:xfrm>
              <a:custGeom>
                <a:avLst/>
                <a:gdLst>
                  <a:gd name="T0" fmla="*/ 113 w 153"/>
                  <a:gd name="T1" fmla="*/ 20 h 213"/>
                  <a:gd name="T2" fmla="*/ 108 w 153"/>
                  <a:gd name="T3" fmla="*/ 8 h 213"/>
                  <a:gd name="T4" fmla="*/ 96 w 153"/>
                  <a:gd name="T5" fmla="*/ 16 h 213"/>
                  <a:gd name="T6" fmla="*/ 84 w 153"/>
                  <a:gd name="T7" fmla="*/ 5 h 213"/>
                  <a:gd name="T8" fmla="*/ 77 w 153"/>
                  <a:gd name="T9" fmla="*/ 12 h 213"/>
                  <a:gd name="T10" fmla="*/ 75 w 153"/>
                  <a:gd name="T11" fmla="*/ 13 h 213"/>
                  <a:gd name="T12" fmla="*/ 59 w 153"/>
                  <a:gd name="T13" fmla="*/ 0 h 213"/>
                  <a:gd name="T14" fmla="*/ 48 w 153"/>
                  <a:gd name="T15" fmla="*/ 2 h 213"/>
                  <a:gd name="T16" fmla="*/ 42 w 153"/>
                  <a:gd name="T17" fmla="*/ 16 h 213"/>
                  <a:gd name="T18" fmla="*/ 7 w 153"/>
                  <a:gd name="T19" fmla="*/ 22 h 213"/>
                  <a:gd name="T20" fmla="*/ 0 w 153"/>
                  <a:gd name="T21" fmla="*/ 104 h 213"/>
                  <a:gd name="T22" fmla="*/ 1 w 153"/>
                  <a:gd name="T23" fmla="*/ 186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200 h 213"/>
                  <a:gd name="T30" fmla="*/ 153 w 153"/>
                  <a:gd name="T31" fmla="*/ 176 h 213"/>
                  <a:gd name="T32" fmla="*/ 145 w 153"/>
                  <a:gd name="T33" fmla="*/ 22 h 213"/>
                  <a:gd name="T34" fmla="*/ 92 w 153"/>
                  <a:gd name="T35" fmla="*/ 17 h 213"/>
                  <a:gd name="T36" fmla="*/ 73 w 153"/>
                  <a:gd name="T37" fmla="*/ 14 h 213"/>
                  <a:gd name="T38" fmla="*/ 73 w 153"/>
                  <a:gd name="T39" fmla="*/ 14 h 213"/>
                  <a:gd name="T40" fmla="*/ 47 w 153"/>
                  <a:gd name="T41" fmla="*/ 19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20 h 213"/>
                  <a:gd name="T48" fmla="*/ 46 w 153"/>
                  <a:gd name="T49" fmla="*/ 19 h 213"/>
                  <a:gd name="T50" fmla="*/ 46 w 153"/>
                  <a:gd name="T51" fmla="*/ 19 h 213"/>
                  <a:gd name="T52" fmla="*/ 147 w 153"/>
                  <a:gd name="T53" fmla="*/ 184 h 213"/>
                  <a:gd name="T54" fmla="*/ 110 w 153"/>
                  <a:gd name="T55" fmla="*/ 195 h 213"/>
                  <a:gd name="T56" fmla="*/ 75 w 153"/>
                  <a:gd name="T57" fmla="*/ 207 h 213"/>
                  <a:gd name="T58" fmla="*/ 21 w 153"/>
                  <a:gd name="T59" fmla="*/ 195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5" y="22"/>
                    </a:moveTo>
                    <a:cubicBezTo>
                      <a:pt x="132" y="21"/>
                      <a:pt x="121" y="20"/>
                      <a:pt x="113" y="20"/>
                    </a:cubicBezTo>
                    <a:cubicBezTo>
                      <a:pt x="112" y="17"/>
                      <a:pt x="111" y="14"/>
                      <a:pt x="110" y="12"/>
                    </a:cubicBezTo>
                    <a:cubicBezTo>
                      <a:pt x="109" y="11"/>
                      <a:pt x="108" y="10"/>
                      <a:pt x="108" y="8"/>
                    </a:cubicBezTo>
                    <a:cubicBezTo>
                      <a:pt x="107" y="7"/>
                      <a:pt x="106" y="5"/>
                      <a:pt x="105" y="2"/>
                    </a:cubicBezTo>
                    <a:cubicBezTo>
                      <a:pt x="102" y="7"/>
                      <a:pt x="99" y="11"/>
                      <a:pt x="96" y="16"/>
                    </a:cubicBezTo>
                    <a:cubicBezTo>
                      <a:pt x="95" y="10"/>
                      <a:pt x="95" y="5"/>
                      <a:pt x="94" y="0"/>
                    </a:cubicBezTo>
                    <a:cubicBezTo>
                      <a:pt x="90" y="2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6" y="12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6"/>
                    </a:cubicBezTo>
                    <a:cubicBezTo>
                      <a:pt x="54" y="11"/>
                      <a:pt x="51" y="7"/>
                      <a:pt x="48" y="2"/>
                    </a:cubicBezTo>
                    <a:cubicBezTo>
                      <a:pt x="48" y="3"/>
                      <a:pt x="47" y="4"/>
                      <a:pt x="47" y="4"/>
                    </a:cubicBezTo>
                    <a:cubicBezTo>
                      <a:pt x="45" y="8"/>
                      <a:pt x="43" y="12"/>
                      <a:pt x="42" y="16"/>
                    </a:cubicBezTo>
                    <a:cubicBezTo>
                      <a:pt x="41" y="17"/>
                      <a:pt x="41" y="18"/>
                      <a:pt x="41" y="20"/>
                    </a:cubicBezTo>
                    <a:cubicBezTo>
                      <a:pt x="32" y="20"/>
                      <a:pt x="21" y="21"/>
                      <a:pt x="7" y="22"/>
                    </a:cubicBezTo>
                    <a:cubicBezTo>
                      <a:pt x="1" y="22"/>
                      <a:pt x="0" y="23"/>
                      <a:pt x="0" y="30"/>
                    </a:cubicBezTo>
                    <a:cubicBezTo>
                      <a:pt x="0" y="54"/>
                      <a:pt x="0" y="79"/>
                      <a:pt x="0" y="104"/>
                    </a:cubicBezTo>
                    <a:cubicBezTo>
                      <a:pt x="0" y="127"/>
                      <a:pt x="0" y="151"/>
                      <a:pt x="0" y="175"/>
                    </a:cubicBezTo>
                    <a:cubicBezTo>
                      <a:pt x="0" y="179"/>
                      <a:pt x="0" y="182"/>
                      <a:pt x="1" y="186"/>
                    </a:cubicBezTo>
                    <a:cubicBezTo>
                      <a:pt x="2" y="195"/>
                      <a:pt x="7" y="200"/>
                      <a:pt x="17" y="200"/>
                    </a:cubicBezTo>
                    <a:cubicBezTo>
                      <a:pt x="25" y="200"/>
                      <a:pt x="34" y="200"/>
                      <a:pt x="43" y="200"/>
                    </a:cubicBezTo>
                    <a:cubicBezTo>
                      <a:pt x="54" y="200"/>
                      <a:pt x="66" y="203"/>
                      <a:pt x="75" y="212"/>
                    </a:cubicBezTo>
                    <a:cubicBezTo>
                      <a:pt x="75" y="213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200"/>
                    </a:cubicBezTo>
                    <a:cubicBezTo>
                      <a:pt x="121" y="200"/>
                      <a:pt x="129" y="200"/>
                      <a:pt x="138" y="200"/>
                    </a:cubicBezTo>
                    <a:cubicBezTo>
                      <a:pt x="144" y="200"/>
                      <a:pt x="150" y="195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2"/>
                      <a:pt x="145" y="22"/>
                    </a:cubicBezTo>
                    <a:close/>
                    <a:moveTo>
                      <a:pt x="113" y="20"/>
                    </a:moveTo>
                    <a:cubicBezTo>
                      <a:pt x="104" y="19"/>
                      <a:pt x="97" y="18"/>
                      <a:pt x="92" y="17"/>
                    </a:cubicBezTo>
                    <a:cubicBezTo>
                      <a:pt x="97" y="18"/>
                      <a:pt x="104" y="19"/>
                      <a:pt x="113" y="20"/>
                    </a:cubicBezTo>
                    <a:close/>
                    <a:moveTo>
                      <a:pt x="73" y="14"/>
                    </a:moveTo>
                    <a:cubicBezTo>
                      <a:pt x="73" y="14"/>
                      <a:pt x="72" y="14"/>
                      <a:pt x="72" y="14"/>
                    </a:cubicBezTo>
                    <a:cubicBezTo>
                      <a:pt x="72" y="14"/>
                      <a:pt x="73" y="14"/>
                      <a:pt x="73" y="14"/>
                    </a:cubicBezTo>
                    <a:close/>
                    <a:moveTo>
                      <a:pt x="49" y="19"/>
                    </a:moveTo>
                    <a:cubicBezTo>
                      <a:pt x="48" y="19"/>
                      <a:pt x="48" y="19"/>
                      <a:pt x="47" y="19"/>
                    </a:cubicBezTo>
                    <a:cubicBezTo>
                      <a:pt x="48" y="19"/>
                      <a:pt x="48" y="19"/>
                      <a:pt x="49" y="19"/>
                    </a:cubicBezTo>
                    <a:close/>
                    <a:moveTo>
                      <a:pt x="52" y="18"/>
                    </a:moveTo>
                    <a:cubicBezTo>
                      <a:pt x="51" y="18"/>
                      <a:pt x="50" y="18"/>
                      <a:pt x="50" y="18"/>
                    </a:cubicBezTo>
                    <a:cubicBezTo>
                      <a:pt x="50" y="18"/>
                      <a:pt x="51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20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6" y="19"/>
                    </a:moveTo>
                    <a:cubicBezTo>
                      <a:pt x="46" y="19"/>
                      <a:pt x="45" y="19"/>
                      <a:pt x="44" y="19"/>
                    </a:cubicBezTo>
                    <a:cubicBezTo>
                      <a:pt x="45" y="19"/>
                      <a:pt x="46" y="19"/>
                      <a:pt x="46" y="19"/>
                    </a:cubicBezTo>
                    <a:close/>
                    <a:moveTo>
                      <a:pt x="148" y="173"/>
                    </a:moveTo>
                    <a:cubicBezTo>
                      <a:pt x="148" y="176"/>
                      <a:pt x="147" y="180"/>
                      <a:pt x="147" y="184"/>
                    </a:cubicBezTo>
                    <a:cubicBezTo>
                      <a:pt x="145" y="190"/>
                      <a:pt x="140" y="195"/>
                      <a:pt x="134" y="195"/>
                    </a:cubicBezTo>
                    <a:cubicBezTo>
                      <a:pt x="126" y="195"/>
                      <a:pt x="118" y="195"/>
                      <a:pt x="110" y="195"/>
                    </a:cubicBezTo>
                    <a:cubicBezTo>
                      <a:pt x="98" y="195"/>
                      <a:pt x="87" y="197"/>
                      <a:pt x="78" y="207"/>
                    </a:cubicBezTo>
                    <a:cubicBezTo>
                      <a:pt x="77" y="207"/>
                      <a:pt x="75" y="207"/>
                      <a:pt x="75" y="207"/>
                    </a:cubicBezTo>
                    <a:cubicBezTo>
                      <a:pt x="67" y="198"/>
                      <a:pt x="56" y="195"/>
                      <a:pt x="45" y="195"/>
                    </a:cubicBezTo>
                    <a:cubicBezTo>
                      <a:pt x="37" y="195"/>
                      <a:pt x="29" y="195"/>
                      <a:pt x="21" y="195"/>
                    </a:cubicBezTo>
                    <a:cubicBezTo>
                      <a:pt x="12" y="195"/>
                      <a:pt x="7" y="191"/>
                      <a:pt x="6" y="182"/>
                    </a:cubicBezTo>
                    <a:cubicBezTo>
                      <a:pt x="5" y="178"/>
                      <a:pt x="5" y="175"/>
                      <a:pt x="5" y="171"/>
                    </a:cubicBezTo>
                    <a:cubicBezTo>
                      <a:pt x="5" y="149"/>
                      <a:pt x="5" y="127"/>
                      <a:pt x="5" y="104"/>
                    </a:cubicBezTo>
                    <a:cubicBezTo>
                      <a:pt x="5" y="81"/>
                      <a:pt x="5" y="58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" name="Freeform 174"/>
              <p:cNvSpPr>
                <a:spLocks/>
              </p:cNvSpPr>
              <p:nvPr/>
            </p:nvSpPr>
            <p:spPr bwMode="auto">
              <a:xfrm>
                <a:off x="2430463" y="-1928813"/>
                <a:ext cx="573088" cy="298450"/>
              </a:xfrm>
              <a:custGeom>
                <a:avLst/>
                <a:gdLst>
                  <a:gd name="T0" fmla="*/ 135 w 152"/>
                  <a:gd name="T1" fmla="*/ 19 h 79"/>
                  <a:gd name="T2" fmla="*/ 138 w 152"/>
                  <a:gd name="T3" fmla="*/ 7 h 79"/>
                  <a:gd name="T4" fmla="*/ 108 w 152"/>
                  <a:gd name="T5" fmla="*/ 1 h 79"/>
                  <a:gd name="T6" fmla="*/ 103 w 152"/>
                  <a:gd name="T7" fmla="*/ 3 h 79"/>
                  <a:gd name="T8" fmla="*/ 126 w 152"/>
                  <a:gd name="T9" fmla="*/ 17 h 79"/>
                  <a:gd name="T10" fmla="*/ 126 w 152"/>
                  <a:gd name="T11" fmla="*/ 25 h 79"/>
                  <a:gd name="T12" fmla="*/ 104 w 152"/>
                  <a:gd name="T13" fmla="*/ 7 h 79"/>
                  <a:gd name="T14" fmla="*/ 99 w 152"/>
                  <a:gd name="T15" fmla="*/ 9 h 79"/>
                  <a:gd name="T16" fmla="*/ 92 w 152"/>
                  <a:gd name="T17" fmla="*/ 9 h 79"/>
                  <a:gd name="T18" fmla="*/ 105 w 152"/>
                  <a:gd name="T19" fmla="*/ 26 h 79"/>
                  <a:gd name="T20" fmla="*/ 106 w 152"/>
                  <a:gd name="T21" fmla="*/ 45 h 79"/>
                  <a:gd name="T22" fmla="*/ 84 w 152"/>
                  <a:gd name="T23" fmla="*/ 15 h 79"/>
                  <a:gd name="T24" fmla="*/ 78 w 152"/>
                  <a:gd name="T25" fmla="*/ 22 h 79"/>
                  <a:gd name="T26" fmla="*/ 77 w 152"/>
                  <a:gd name="T27" fmla="*/ 56 h 79"/>
                  <a:gd name="T28" fmla="*/ 73 w 152"/>
                  <a:gd name="T29" fmla="*/ 51 h 79"/>
                  <a:gd name="T30" fmla="*/ 74 w 152"/>
                  <a:gd name="T31" fmla="*/ 13 h 79"/>
                  <a:gd name="T32" fmla="*/ 46 w 152"/>
                  <a:gd name="T33" fmla="*/ 46 h 79"/>
                  <a:gd name="T34" fmla="*/ 43 w 152"/>
                  <a:gd name="T35" fmla="*/ 35 h 79"/>
                  <a:gd name="T36" fmla="*/ 61 w 152"/>
                  <a:gd name="T37" fmla="*/ 9 h 79"/>
                  <a:gd name="T38" fmla="*/ 53 w 152"/>
                  <a:gd name="T39" fmla="*/ 6 h 79"/>
                  <a:gd name="T40" fmla="*/ 28 w 152"/>
                  <a:gd name="T41" fmla="*/ 23 h 79"/>
                  <a:gd name="T42" fmla="*/ 24 w 152"/>
                  <a:gd name="T43" fmla="*/ 22 h 79"/>
                  <a:gd name="T44" fmla="*/ 49 w 152"/>
                  <a:gd name="T45" fmla="*/ 3 h 79"/>
                  <a:gd name="T46" fmla="*/ 45 w 152"/>
                  <a:gd name="T47" fmla="*/ 1 h 79"/>
                  <a:gd name="T48" fmla="*/ 13 w 152"/>
                  <a:gd name="T49" fmla="*/ 7 h 79"/>
                  <a:gd name="T50" fmla="*/ 19 w 152"/>
                  <a:gd name="T51" fmla="*/ 16 h 79"/>
                  <a:gd name="T52" fmla="*/ 17 w 152"/>
                  <a:gd name="T53" fmla="*/ 18 h 79"/>
                  <a:gd name="T54" fmla="*/ 2 w 152"/>
                  <a:gd name="T55" fmla="*/ 40 h 79"/>
                  <a:gd name="T56" fmla="*/ 26 w 152"/>
                  <a:gd name="T57" fmla="*/ 57 h 79"/>
                  <a:gd name="T58" fmla="*/ 47 w 152"/>
                  <a:gd name="T59" fmla="*/ 15 h 79"/>
                  <a:gd name="T60" fmla="*/ 45 w 152"/>
                  <a:gd name="T61" fmla="*/ 68 h 79"/>
                  <a:gd name="T62" fmla="*/ 66 w 152"/>
                  <a:gd name="T63" fmla="*/ 19 h 79"/>
                  <a:gd name="T64" fmla="*/ 63 w 152"/>
                  <a:gd name="T65" fmla="*/ 34 h 79"/>
                  <a:gd name="T66" fmla="*/ 68 w 152"/>
                  <a:gd name="T67" fmla="*/ 73 h 79"/>
                  <a:gd name="T68" fmla="*/ 76 w 152"/>
                  <a:gd name="T69" fmla="*/ 79 h 79"/>
                  <a:gd name="T70" fmla="*/ 90 w 152"/>
                  <a:gd name="T71" fmla="*/ 57 h 79"/>
                  <a:gd name="T72" fmla="*/ 86 w 152"/>
                  <a:gd name="T73" fmla="*/ 21 h 79"/>
                  <a:gd name="T74" fmla="*/ 97 w 152"/>
                  <a:gd name="T75" fmla="*/ 43 h 79"/>
                  <a:gd name="T76" fmla="*/ 110 w 152"/>
                  <a:gd name="T77" fmla="*/ 66 h 79"/>
                  <a:gd name="T78" fmla="*/ 105 w 152"/>
                  <a:gd name="T79" fmla="*/ 15 h 79"/>
                  <a:gd name="T80" fmla="*/ 104 w 152"/>
                  <a:gd name="T81" fmla="*/ 13 h 79"/>
                  <a:gd name="T82" fmla="*/ 152 w 152"/>
                  <a:gd name="T83" fmla="*/ 40 h 79"/>
                  <a:gd name="T84" fmla="*/ 140 w 152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2" h="79">
                    <a:moveTo>
                      <a:pt x="140" y="30"/>
                    </a:moveTo>
                    <a:cubicBezTo>
                      <a:pt x="139" y="26"/>
                      <a:pt x="137" y="22"/>
                      <a:pt x="135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6" y="14"/>
                      <a:pt x="138" y="10"/>
                      <a:pt x="138" y="7"/>
                    </a:cubicBezTo>
                    <a:cubicBezTo>
                      <a:pt x="134" y="7"/>
                      <a:pt x="129" y="8"/>
                      <a:pt x="126" y="7"/>
                    </a:cubicBezTo>
                    <a:cubicBezTo>
                      <a:pt x="120" y="6"/>
                      <a:pt x="114" y="3"/>
                      <a:pt x="108" y="1"/>
                    </a:cubicBezTo>
                    <a:cubicBezTo>
                      <a:pt x="106" y="0"/>
                      <a:pt x="104" y="1"/>
                      <a:pt x="102" y="2"/>
                    </a:cubicBezTo>
                    <a:cubicBezTo>
                      <a:pt x="103" y="2"/>
                      <a:pt x="103" y="3"/>
                      <a:pt x="103" y="3"/>
                    </a:cubicBezTo>
                    <a:cubicBezTo>
                      <a:pt x="106" y="4"/>
                      <a:pt x="108" y="5"/>
                      <a:pt x="110" y="6"/>
                    </a:cubicBezTo>
                    <a:cubicBezTo>
                      <a:pt x="116" y="9"/>
                      <a:pt x="122" y="12"/>
                      <a:pt x="126" y="17"/>
                    </a:cubicBezTo>
                    <a:cubicBezTo>
                      <a:pt x="128" y="19"/>
                      <a:pt x="128" y="21"/>
                      <a:pt x="127" y="24"/>
                    </a:cubicBezTo>
                    <a:cubicBezTo>
                      <a:pt x="127" y="24"/>
                      <a:pt x="127" y="25"/>
                      <a:pt x="126" y="25"/>
                    </a:cubicBezTo>
                    <a:cubicBezTo>
                      <a:pt x="126" y="25"/>
                      <a:pt x="125" y="24"/>
                      <a:pt x="125" y="24"/>
                    </a:cubicBezTo>
                    <a:cubicBezTo>
                      <a:pt x="119" y="17"/>
                      <a:pt x="112" y="11"/>
                      <a:pt x="104" y="7"/>
                    </a:cubicBezTo>
                    <a:cubicBezTo>
                      <a:pt x="102" y="6"/>
                      <a:pt x="101" y="6"/>
                      <a:pt x="99" y="5"/>
                    </a:cubicBezTo>
                    <a:cubicBezTo>
                      <a:pt x="99" y="7"/>
                      <a:pt x="99" y="8"/>
                      <a:pt x="99" y="9"/>
                    </a:cubicBezTo>
                    <a:cubicBezTo>
                      <a:pt x="96" y="9"/>
                      <a:pt x="94" y="9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10"/>
                      <a:pt x="93" y="10"/>
                      <a:pt x="93" y="11"/>
                    </a:cubicBezTo>
                    <a:cubicBezTo>
                      <a:pt x="98" y="15"/>
                      <a:pt x="102" y="20"/>
                      <a:pt x="105" y="26"/>
                    </a:cubicBezTo>
                    <a:cubicBezTo>
                      <a:pt x="108" y="31"/>
                      <a:pt x="110" y="36"/>
                      <a:pt x="110" y="41"/>
                    </a:cubicBezTo>
                    <a:cubicBezTo>
                      <a:pt x="109" y="44"/>
                      <a:pt x="108" y="45"/>
                      <a:pt x="106" y="45"/>
                    </a:cubicBezTo>
                    <a:cubicBezTo>
                      <a:pt x="103" y="29"/>
                      <a:pt x="94" y="18"/>
                      <a:pt x="89" y="13"/>
                    </a:cubicBezTo>
                    <a:cubicBezTo>
                      <a:pt x="87" y="14"/>
                      <a:pt x="86" y="15"/>
                      <a:pt x="84" y="15"/>
                    </a:cubicBezTo>
                    <a:cubicBezTo>
                      <a:pt x="82" y="15"/>
                      <a:pt x="80" y="14"/>
                      <a:pt x="78" y="14"/>
                    </a:cubicBezTo>
                    <a:cubicBezTo>
                      <a:pt x="78" y="17"/>
                      <a:pt x="78" y="20"/>
                      <a:pt x="78" y="22"/>
                    </a:cubicBezTo>
                    <a:cubicBezTo>
                      <a:pt x="78" y="32"/>
                      <a:pt x="79" y="41"/>
                      <a:pt x="79" y="51"/>
                    </a:cubicBezTo>
                    <a:cubicBezTo>
                      <a:pt x="79" y="53"/>
                      <a:pt x="78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4" y="54"/>
                      <a:pt x="73" y="53"/>
                      <a:pt x="73" y="51"/>
                    </a:cubicBezTo>
                    <a:cubicBezTo>
                      <a:pt x="73" y="39"/>
                      <a:pt x="73" y="28"/>
                      <a:pt x="74" y="16"/>
                    </a:cubicBezTo>
                    <a:cubicBezTo>
                      <a:pt x="74" y="15"/>
                      <a:pt x="74" y="15"/>
                      <a:pt x="74" y="13"/>
                    </a:cubicBezTo>
                    <a:cubicBezTo>
                      <a:pt x="70" y="16"/>
                      <a:pt x="66" y="17"/>
                      <a:pt x="63" y="12"/>
                    </a:cubicBezTo>
                    <a:cubicBezTo>
                      <a:pt x="54" y="22"/>
                      <a:pt x="48" y="32"/>
                      <a:pt x="46" y="46"/>
                    </a:cubicBezTo>
                    <a:cubicBezTo>
                      <a:pt x="44" y="45"/>
                      <a:pt x="43" y="44"/>
                      <a:pt x="43" y="42"/>
                    </a:cubicBezTo>
                    <a:cubicBezTo>
                      <a:pt x="42" y="40"/>
                      <a:pt x="42" y="37"/>
                      <a:pt x="43" y="35"/>
                    </a:cubicBezTo>
                    <a:cubicBezTo>
                      <a:pt x="45" y="27"/>
                      <a:pt x="50" y="20"/>
                      <a:pt x="56" y="14"/>
                    </a:cubicBezTo>
                    <a:cubicBezTo>
                      <a:pt x="57" y="13"/>
                      <a:pt x="59" y="11"/>
                      <a:pt x="61" y="9"/>
                    </a:cubicBezTo>
                    <a:cubicBezTo>
                      <a:pt x="58" y="9"/>
                      <a:pt x="55" y="9"/>
                      <a:pt x="53" y="9"/>
                    </a:cubicBezTo>
                    <a:cubicBezTo>
                      <a:pt x="53" y="8"/>
                      <a:pt x="53" y="7"/>
                      <a:pt x="53" y="6"/>
                    </a:cubicBezTo>
                    <a:cubicBezTo>
                      <a:pt x="52" y="6"/>
                      <a:pt x="51" y="6"/>
                      <a:pt x="50" y="6"/>
                    </a:cubicBezTo>
                    <a:cubicBezTo>
                      <a:pt x="41" y="10"/>
                      <a:pt x="34" y="16"/>
                      <a:pt x="28" y="23"/>
                    </a:cubicBezTo>
                    <a:cubicBezTo>
                      <a:pt x="27" y="24"/>
                      <a:pt x="26" y="24"/>
                      <a:pt x="26" y="25"/>
                    </a:cubicBezTo>
                    <a:cubicBezTo>
                      <a:pt x="25" y="24"/>
                      <a:pt x="25" y="23"/>
                      <a:pt x="24" y="22"/>
                    </a:cubicBezTo>
                    <a:cubicBezTo>
                      <a:pt x="24" y="19"/>
                      <a:pt x="26" y="16"/>
                      <a:pt x="28" y="15"/>
                    </a:cubicBezTo>
                    <a:cubicBezTo>
                      <a:pt x="34" y="10"/>
                      <a:pt x="41" y="6"/>
                      <a:pt x="49" y="3"/>
                    </a:cubicBezTo>
                    <a:cubicBezTo>
                      <a:pt x="49" y="3"/>
                      <a:pt x="49" y="2"/>
                      <a:pt x="50" y="1"/>
                    </a:cubicBezTo>
                    <a:cubicBezTo>
                      <a:pt x="48" y="1"/>
                      <a:pt x="46" y="0"/>
                      <a:pt x="45" y="1"/>
                    </a:cubicBezTo>
                    <a:cubicBezTo>
                      <a:pt x="42" y="2"/>
                      <a:pt x="39" y="3"/>
                      <a:pt x="35" y="5"/>
                    </a:cubicBezTo>
                    <a:cubicBezTo>
                      <a:pt x="29" y="7"/>
                      <a:pt x="22" y="9"/>
                      <a:pt x="13" y="7"/>
                    </a:cubicBezTo>
                    <a:cubicBezTo>
                      <a:pt x="14" y="9"/>
                      <a:pt x="14" y="10"/>
                      <a:pt x="15" y="12"/>
                    </a:cubicBezTo>
                    <a:cubicBezTo>
                      <a:pt x="16" y="13"/>
                      <a:pt x="18" y="15"/>
                      <a:pt x="19" y="16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8" y="17"/>
                      <a:pt x="18" y="17"/>
                      <a:pt x="17" y="18"/>
                    </a:cubicBezTo>
                    <a:cubicBezTo>
                      <a:pt x="13" y="22"/>
                      <a:pt x="12" y="28"/>
                      <a:pt x="11" y="33"/>
                    </a:cubicBezTo>
                    <a:cubicBezTo>
                      <a:pt x="9" y="38"/>
                      <a:pt x="7" y="41"/>
                      <a:pt x="2" y="40"/>
                    </a:cubicBezTo>
                    <a:cubicBezTo>
                      <a:pt x="1" y="40"/>
                      <a:pt x="1" y="40"/>
                      <a:pt x="0" y="40"/>
                    </a:cubicBezTo>
                    <a:cubicBezTo>
                      <a:pt x="3" y="49"/>
                      <a:pt x="19" y="58"/>
                      <a:pt x="26" y="57"/>
                    </a:cubicBezTo>
                    <a:cubicBezTo>
                      <a:pt x="22" y="39"/>
                      <a:pt x="36" y="18"/>
                      <a:pt x="49" y="13"/>
                    </a:cubicBezTo>
                    <a:cubicBezTo>
                      <a:pt x="48" y="14"/>
                      <a:pt x="47" y="14"/>
                      <a:pt x="47" y="15"/>
                    </a:cubicBezTo>
                    <a:cubicBezTo>
                      <a:pt x="41" y="22"/>
                      <a:pt x="36" y="30"/>
                      <a:pt x="34" y="39"/>
                    </a:cubicBezTo>
                    <a:cubicBezTo>
                      <a:pt x="30" y="50"/>
                      <a:pt x="33" y="62"/>
                      <a:pt x="45" y="68"/>
                    </a:cubicBezTo>
                    <a:cubicBezTo>
                      <a:pt x="49" y="70"/>
                      <a:pt x="52" y="71"/>
                      <a:pt x="57" y="70"/>
                    </a:cubicBezTo>
                    <a:cubicBezTo>
                      <a:pt x="50" y="56"/>
                      <a:pt x="56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5" y="25"/>
                      <a:pt x="64" y="29"/>
                      <a:pt x="63" y="34"/>
                    </a:cubicBezTo>
                    <a:cubicBezTo>
                      <a:pt x="61" y="42"/>
                      <a:pt x="61" y="50"/>
                      <a:pt x="62" y="58"/>
                    </a:cubicBezTo>
                    <a:cubicBezTo>
                      <a:pt x="62" y="64"/>
                      <a:pt x="64" y="69"/>
                      <a:pt x="68" y="73"/>
                    </a:cubicBezTo>
                    <a:cubicBezTo>
                      <a:pt x="70" y="76"/>
                      <a:pt x="73" y="77"/>
                      <a:pt x="75" y="79"/>
                    </a:cubicBezTo>
                    <a:cubicBezTo>
                      <a:pt x="76" y="79"/>
                      <a:pt x="76" y="79"/>
                      <a:pt x="76" y="79"/>
                    </a:cubicBezTo>
                    <a:cubicBezTo>
                      <a:pt x="78" y="78"/>
                      <a:pt x="79" y="78"/>
                      <a:pt x="80" y="77"/>
                    </a:cubicBezTo>
                    <a:cubicBezTo>
                      <a:pt x="87" y="72"/>
                      <a:pt x="90" y="65"/>
                      <a:pt x="90" y="57"/>
                    </a:cubicBezTo>
                    <a:cubicBezTo>
                      <a:pt x="91" y="51"/>
                      <a:pt x="90" y="44"/>
                      <a:pt x="89" y="37"/>
                    </a:cubicBezTo>
                    <a:cubicBezTo>
                      <a:pt x="89" y="31"/>
                      <a:pt x="87" y="26"/>
                      <a:pt x="86" y="21"/>
                    </a:cubicBezTo>
                    <a:cubicBezTo>
                      <a:pt x="86" y="20"/>
                      <a:pt x="86" y="20"/>
                      <a:pt x="86" y="19"/>
                    </a:cubicBezTo>
                    <a:cubicBezTo>
                      <a:pt x="92" y="26"/>
                      <a:pt x="96" y="34"/>
                      <a:pt x="97" y="43"/>
                    </a:cubicBezTo>
                    <a:cubicBezTo>
                      <a:pt x="99" y="53"/>
                      <a:pt x="98" y="61"/>
                      <a:pt x="96" y="70"/>
                    </a:cubicBezTo>
                    <a:cubicBezTo>
                      <a:pt x="99" y="72"/>
                      <a:pt x="106" y="69"/>
                      <a:pt x="110" y="66"/>
                    </a:cubicBezTo>
                    <a:cubicBezTo>
                      <a:pt x="119" y="60"/>
                      <a:pt x="121" y="50"/>
                      <a:pt x="119" y="39"/>
                    </a:cubicBezTo>
                    <a:cubicBezTo>
                      <a:pt x="116" y="30"/>
                      <a:pt x="111" y="22"/>
                      <a:pt x="105" y="15"/>
                    </a:cubicBezTo>
                    <a:cubicBezTo>
                      <a:pt x="104" y="14"/>
                      <a:pt x="104" y="14"/>
                      <a:pt x="104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20" y="23"/>
                      <a:pt x="129" y="37"/>
                      <a:pt x="127" y="57"/>
                    </a:cubicBezTo>
                    <a:cubicBezTo>
                      <a:pt x="134" y="57"/>
                      <a:pt x="149" y="48"/>
                      <a:pt x="152" y="40"/>
                    </a:cubicBezTo>
                    <a:cubicBezTo>
                      <a:pt x="150" y="40"/>
                      <a:pt x="148" y="40"/>
                      <a:pt x="146" y="39"/>
                    </a:cubicBezTo>
                    <a:cubicBezTo>
                      <a:pt x="141" y="38"/>
                      <a:pt x="141" y="34"/>
                      <a:pt x="140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" name="Freeform 175"/>
              <p:cNvSpPr>
                <a:spLocks/>
              </p:cNvSpPr>
              <p:nvPr/>
            </p:nvSpPr>
            <p:spPr bwMode="auto">
              <a:xfrm>
                <a:off x="3294063" y="-2840038"/>
                <a:ext cx="211138" cy="222250"/>
              </a:xfrm>
              <a:custGeom>
                <a:avLst/>
                <a:gdLst>
                  <a:gd name="T0" fmla="*/ 55 w 56"/>
                  <a:gd name="T1" fmla="*/ 13 h 59"/>
                  <a:gd name="T2" fmla="*/ 53 w 56"/>
                  <a:gd name="T3" fmla="*/ 4 h 59"/>
                  <a:gd name="T4" fmla="*/ 51 w 56"/>
                  <a:gd name="T5" fmla="*/ 0 h 59"/>
                  <a:gd name="T6" fmla="*/ 0 w 56"/>
                  <a:gd name="T7" fmla="*/ 36 h 59"/>
                  <a:gd name="T8" fmla="*/ 15 w 56"/>
                  <a:gd name="T9" fmla="*/ 40 h 59"/>
                  <a:gd name="T10" fmla="*/ 19 w 56"/>
                  <a:gd name="T11" fmla="*/ 40 h 59"/>
                  <a:gd name="T12" fmla="*/ 42 w 56"/>
                  <a:gd name="T13" fmla="*/ 24 h 59"/>
                  <a:gd name="T14" fmla="*/ 41 w 56"/>
                  <a:gd name="T15" fmla="*/ 31 h 59"/>
                  <a:gd name="T16" fmla="*/ 30 w 56"/>
                  <a:gd name="T17" fmla="*/ 40 h 59"/>
                  <a:gd name="T18" fmla="*/ 14 w 56"/>
                  <a:gd name="T19" fmla="*/ 50 h 59"/>
                  <a:gd name="T20" fmla="*/ 4 w 56"/>
                  <a:gd name="T21" fmla="*/ 59 h 59"/>
                  <a:gd name="T22" fmla="*/ 9 w 56"/>
                  <a:gd name="T23" fmla="*/ 58 h 59"/>
                  <a:gd name="T24" fmla="*/ 18 w 56"/>
                  <a:gd name="T25" fmla="*/ 56 h 59"/>
                  <a:gd name="T26" fmla="*/ 44 w 56"/>
                  <a:gd name="T27" fmla="*/ 44 h 59"/>
                  <a:gd name="T28" fmla="*/ 55 w 56"/>
                  <a:gd name="T29" fmla="*/ 23 h 59"/>
                  <a:gd name="T30" fmla="*/ 56 w 56"/>
                  <a:gd name="T31" fmla="*/ 21 h 59"/>
                  <a:gd name="T32" fmla="*/ 56 w 56"/>
                  <a:gd name="T33" fmla="*/ 14 h 59"/>
                  <a:gd name="T34" fmla="*/ 55 w 56"/>
                  <a:gd name="T35" fmla="*/ 1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" h="59">
                    <a:moveTo>
                      <a:pt x="55" y="13"/>
                    </a:moveTo>
                    <a:cubicBezTo>
                      <a:pt x="55" y="10"/>
                      <a:pt x="54" y="7"/>
                      <a:pt x="53" y="4"/>
                    </a:cubicBezTo>
                    <a:cubicBezTo>
                      <a:pt x="53" y="2"/>
                      <a:pt x="52" y="1"/>
                      <a:pt x="51" y="0"/>
                    </a:cubicBezTo>
                    <a:cubicBezTo>
                      <a:pt x="37" y="16"/>
                      <a:pt x="19" y="27"/>
                      <a:pt x="0" y="36"/>
                    </a:cubicBezTo>
                    <a:cubicBezTo>
                      <a:pt x="6" y="37"/>
                      <a:pt x="11" y="38"/>
                      <a:pt x="15" y="40"/>
                    </a:cubicBezTo>
                    <a:cubicBezTo>
                      <a:pt x="17" y="40"/>
                      <a:pt x="18" y="40"/>
                      <a:pt x="19" y="40"/>
                    </a:cubicBezTo>
                    <a:cubicBezTo>
                      <a:pt x="27" y="36"/>
                      <a:pt x="35" y="31"/>
                      <a:pt x="42" y="24"/>
                    </a:cubicBezTo>
                    <a:cubicBezTo>
                      <a:pt x="43" y="26"/>
                      <a:pt x="43" y="28"/>
                      <a:pt x="41" y="31"/>
                    </a:cubicBezTo>
                    <a:cubicBezTo>
                      <a:pt x="39" y="35"/>
                      <a:pt x="34" y="37"/>
                      <a:pt x="30" y="40"/>
                    </a:cubicBezTo>
                    <a:cubicBezTo>
                      <a:pt x="24" y="43"/>
                      <a:pt x="18" y="45"/>
                      <a:pt x="14" y="50"/>
                    </a:cubicBezTo>
                    <a:cubicBezTo>
                      <a:pt x="11" y="53"/>
                      <a:pt x="8" y="56"/>
                      <a:pt x="4" y="59"/>
                    </a:cubicBezTo>
                    <a:cubicBezTo>
                      <a:pt x="6" y="59"/>
                      <a:pt x="7" y="59"/>
                      <a:pt x="9" y="58"/>
                    </a:cubicBezTo>
                    <a:cubicBezTo>
                      <a:pt x="12" y="58"/>
                      <a:pt x="15" y="57"/>
                      <a:pt x="18" y="56"/>
                    </a:cubicBezTo>
                    <a:cubicBezTo>
                      <a:pt x="27" y="53"/>
                      <a:pt x="36" y="50"/>
                      <a:pt x="44" y="44"/>
                    </a:cubicBezTo>
                    <a:cubicBezTo>
                      <a:pt x="50" y="38"/>
                      <a:pt x="54" y="31"/>
                      <a:pt x="55" y="23"/>
                    </a:cubicBezTo>
                    <a:cubicBezTo>
                      <a:pt x="56" y="22"/>
                      <a:pt x="56" y="22"/>
                      <a:pt x="56" y="21"/>
                    </a:cubicBezTo>
                    <a:cubicBezTo>
                      <a:pt x="56" y="19"/>
                      <a:pt x="56" y="17"/>
                      <a:pt x="56" y="14"/>
                    </a:cubicBezTo>
                    <a:cubicBezTo>
                      <a:pt x="56" y="14"/>
                      <a:pt x="56" y="14"/>
                      <a:pt x="55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" name="Freeform 176"/>
              <p:cNvSpPr>
                <a:spLocks/>
              </p:cNvSpPr>
              <p:nvPr/>
            </p:nvSpPr>
            <p:spPr bwMode="auto">
              <a:xfrm>
                <a:off x="1922463" y="-2840038"/>
                <a:ext cx="219075" cy="222250"/>
              </a:xfrm>
              <a:custGeom>
                <a:avLst/>
                <a:gdLst>
                  <a:gd name="T0" fmla="*/ 17 w 58"/>
                  <a:gd name="T1" fmla="*/ 47 h 59"/>
                  <a:gd name="T2" fmla="*/ 45 w 58"/>
                  <a:gd name="T3" fmla="*/ 58 h 59"/>
                  <a:gd name="T4" fmla="*/ 53 w 58"/>
                  <a:gd name="T5" fmla="*/ 59 h 59"/>
                  <a:gd name="T6" fmla="*/ 39 w 58"/>
                  <a:gd name="T7" fmla="*/ 47 h 59"/>
                  <a:gd name="T8" fmla="*/ 36 w 58"/>
                  <a:gd name="T9" fmla="*/ 44 h 59"/>
                  <a:gd name="T10" fmla="*/ 25 w 58"/>
                  <a:gd name="T11" fmla="*/ 38 h 59"/>
                  <a:gd name="T12" fmla="*/ 15 w 58"/>
                  <a:gd name="T13" fmla="*/ 31 h 59"/>
                  <a:gd name="T14" fmla="*/ 15 w 58"/>
                  <a:gd name="T15" fmla="*/ 24 h 59"/>
                  <a:gd name="T16" fmla="*/ 37 w 58"/>
                  <a:gd name="T17" fmla="*/ 39 h 59"/>
                  <a:gd name="T18" fmla="*/ 42 w 58"/>
                  <a:gd name="T19" fmla="*/ 40 h 59"/>
                  <a:gd name="T20" fmla="*/ 45 w 58"/>
                  <a:gd name="T21" fmla="*/ 38 h 59"/>
                  <a:gd name="T22" fmla="*/ 58 w 58"/>
                  <a:gd name="T23" fmla="*/ 36 h 59"/>
                  <a:gd name="T24" fmla="*/ 30 w 58"/>
                  <a:gd name="T25" fmla="*/ 21 h 59"/>
                  <a:gd name="T26" fmla="*/ 5 w 58"/>
                  <a:gd name="T27" fmla="*/ 0 h 59"/>
                  <a:gd name="T28" fmla="*/ 4 w 58"/>
                  <a:gd name="T29" fmla="*/ 1 h 59"/>
                  <a:gd name="T30" fmla="*/ 1 w 58"/>
                  <a:gd name="T31" fmla="*/ 12 h 59"/>
                  <a:gd name="T32" fmla="*/ 0 w 58"/>
                  <a:gd name="T33" fmla="*/ 14 h 59"/>
                  <a:gd name="T34" fmla="*/ 0 w 58"/>
                  <a:gd name="T35" fmla="*/ 21 h 59"/>
                  <a:gd name="T36" fmla="*/ 2 w 58"/>
                  <a:gd name="T37" fmla="*/ 27 h 59"/>
                  <a:gd name="T38" fmla="*/ 17 w 58"/>
                  <a:gd name="T39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9">
                    <a:moveTo>
                      <a:pt x="17" y="47"/>
                    </a:moveTo>
                    <a:cubicBezTo>
                      <a:pt x="26" y="52"/>
                      <a:pt x="35" y="55"/>
                      <a:pt x="45" y="58"/>
                    </a:cubicBezTo>
                    <a:cubicBezTo>
                      <a:pt x="47" y="58"/>
                      <a:pt x="50" y="58"/>
                      <a:pt x="53" y="59"/>
                    </a:cubicBezTo>
                    <a:cubicBezTo>
                      <a:pt x="48" y="55"/>
                      <a:pt x="44" y="51"/>
                      <a:pt x="39" y="47"/>
                    </a:cubicBezTo>
                    <a:cubicBezTo>
                      <a:pt x="38" y="46"/>
                      <a:pt x="37" y="45"/>
                      <a:pt x="36" y="44"/>
                    </a:cubicBezTo>
                    <a:cubicBezTo>
                      <a:pt x="32" y="42"/>
                      <a:pt x="28" y="41"/>
                      <a:pt x="25" y="38"/>
                    </a:cubicBezTo>
                    <a:cubicBezTo>
                      <a:pt x="21" y="36"/>
                      <a:pt x="17" y="34"/>
                      <a:pt x="15" y="31"/>
                    </a:cubicBezTo>
                    <a:cubicBezTo>
                      <a:pt x="13" y="28"/>
                      <a:pt x="13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1"/>
                      <a:pt x="42" y="40"/>
                    </a:cubicBezTo>
                    <a:cubicBezTo>
                      <a:pt x="43" y="39"/>
                      <a:pt x="44" y="39"/>
                      <a:pt x="45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7" y="32"/>
                      <a:pt x="38" y="27"/>
                      <a:pt x="30" y="21"/>
                    </a:cubicBezTo>
                    <a:cubicBezTo>
                      <a:pt x="21" y="15"/>
                      <a:pt x="12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" name="Freeform 177"/>
              <p:cNvSpPr>
                <a:spLocks/>
              </p:cNvSpPr>
              <p:nvPr/>
            </p:nvSpPr>
            <p:spPr bwMode="auto">
              <a:xfrm>
                <a:off x="3290888" y="-2659063"/>
                <a:ext cx="214313" cy="139700"/>
              </a:xfrm>
              <a:custGeom>
                <a:avLst/>
                <a:gdLst>
                  <a:gd name="T0" fmla="*/ 7 w 57"/>
                  <a:gd name="T1" fmla="*/ 14 h 37"/>
                  <a:gd name="T2" fmla="*/ 5 w 57"/>
                  <a:gd name="T3" fmla="*/ 14 h 37"/>
                  <a:gd name="T4" fmla="*/ 5 w 57"/>
                  <a:gd name="T5" fmla="*/ 15 h 37"/>
                  <a:gd name="T6" fmla="*/ 14 w 57"/>
                  <a:gd name="T7" fmla="*/ 23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5 h 37"/>
                  <a:gd name="T16" fmla="*/ 20 w 57"/>
                  <a:gd name="T17" fmla="*/ 28 h 37"/>
                  <a:gd name="T18" fmla="*/ 11 w 57"/>
                  <a:gd name="T19" fmla="*/ 30 h 37"/>
                  <a:gd name="T20" fmla="*/ 9 w 57"/>
                  <a:gd name="T21" fmla="*/ 31 h 37"/>
                  <a:gd name="T22" fmla="*/ 0 w 57"/>
                  <a:gd name="T23" fmla="*/ 35 h 37"/>
                  <a:gd name="T24" fmla="*/ 11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1 h 37"/>
                  <a:gd name="T36" fmla="*/ 7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7" y="14"/>
                    </a:moveTo>
                    <a:cubicBezTo>
                      <a:pt x="6" y="14"/>
                      <a:pt x="6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8"/>
                      <a:pt x="11" y="20"/>
                      <a:pt x="14" y="23"/>
                    </a:cubicBezTo>
                    <a:cubicBezTo>
                      <a:pt x="15" y="23"/>
                      <a:pt x="15" y="23"/>
                      <a:pt x="16" y="23"/>
                    </a:cubicBezTo>
                    <a:cubicBezTo>
                      <a:pt x="20" y="23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4"/>
                      <a:pt x="35" y="25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0" y="30"/>
                      <a:pt x="10" y="30"/>
                      <a:pt x="9" y="31"/>
                    </a:cubicBezTo>
                    <a:cubicBezTo>
                      <a:pt x="6" y="32"/>
                      <a:pt x="3" y="33"/>
                      <a:pt x="0" y="35"/>
                    </a:cubicBezTo>
                    <a:cubicBezTo>
                      <a:pt x="4" y="36"/>
                      <a:pt x="8" y="36"/>
                      <a:pt x="11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6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1"/>
                    </a:cubicBezTo>
                    <a:cubicBezTo>
                      <a:pt x="23" y="12"/>
                      <a:pt x="15" y="14"/>
                      <a:pt x="7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" name="Freeform 178"/>
              <p:cNvSpPr>
                <a:spLocks/>
              </p:cNvSpPr>
              <p:nvPr/>
            </p:nvSpPr>
            <p:spPr bwMode="auto">
              <a:xfrm>
                <a:off x="1922463" y="-2659063"/>
                <a:ext cx="219075" cy="136525"/>
              </a:xfrm>
              <a:custGeom>
                <a:avLst/>
                <a:gdLst>
                  <a:gd name="T0" fmla="*/ 46 w 58"/>
                  <a:gd name="T1" fmla="*/ 36 h 36"/>
                  <a:gd name="T2" fmla="*/ 58 w 58"/>
                  <a:gd name="T3" fmla="*/ 35 h 36"/>
                  <a:gd name="T4" fmla="*/ 48 w 58"/>
                  <a:gd name="T5" fmla="*/ 30 h 36"/>
                  <a:gd name="T6" fmla="*/ 42 w 58"/>
                  <a:gd name="T7" fmla="*/ 27 h 36"/>
                  <a:gd name="T8" fmla="*/ 30 w 58"/>
                  <a:gd name="T9" fmla="*/ 26 h 36"/>
                  <a:gd name="T10" fmla="*/ 23 w 58"/>
                  <a:gd name="T11" fmla="*/ 24 h 36"/>
                  <a:gd name="T12" fmla="*/ 19 w 58"/>
                  <a:gd name="T13" fmla="*/ 17 h 36"/>
                  <a:gd name="T14" fmla="*/ 25 w 58"/>
                  <a:gd name="T15" fmla="*/ 19 h 36"/>
                  <a:gd name="T16" fmla="*/ 36 w 58"/>
                  <a:gd name="T17" fmla="*/ 21 h 36"/>
                  <a:gd name="T18" fmla="*/ 46 w 58"/>
                  <a:gd name="T19" fmla="*/ 20 h 36"/>
                  <a:gd name="T20" fmla="*/ 51 w 58"/>
                  <a:gd name="T21" fmla="*/ 16 h 36"/>
                  <a:gd name="T22" fmla="*/ 52 w 58"/>
                  <a:gd name="T23" fmla="*/ 14 h 36"/>
                  <a:gd name="T24" fmla="*/ 35 w 58"/>
                  <a:gd name="T25" fmla="*/ 12 h 36"/>
                  <a:gd name="T26" fmla="*/ 17 w 58"/>
                  <a:gd name="T27" fmla="*/ 7 h 36"/>
                  <a:gd name="T28" fmla="*/ 0 w 58"/>
                  <a:gd name="T29" fmla="*/ 0 h 36"/>
                  <a:gd name="T30" fmla="*/ 0 w 58"/>
                  <a:gd name="T31" fmla="*/ 12 h 36"/>
                  <a:gd name="T32" fmla="*/ 2 w 58"/>
                  <a:gd name="T33" fmla="*/ 16 h 36"/>
                  <a:gd name="T34" fmla="*/ 23 w 58"/>
                  <a:gd name="T35" fmla="*/ 34 h 36"/>
                  <a:gd name="T36" fmla="*/ 46 w 58"/>
                  <a:gd name="T3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6">
                    <a:moveTo>
                      <a:pt x="46" y="36"/>
                    </a:moveTo>
                    <a:cubicBezTo>
                      <a:pt x="50" y="36"/>
                      <a:pt x="54" y="35"/>
                      <a:pt x="58" y="35"/>
                    </a:cubicBezTo>
                    <a:cubicBezTo>
                      <a:pt x="54" y="33"/>
                      <a:pt x="51" y="32"/>
                      <a:pt x="48" y="30"/>
                    </a:cubicBezTo>
                    <a:cubicBezTo>
                      <a:pt x="46" y="29"/>
                      <a:pt x="44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8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7" y="18"/>
                      <a:pt x="49" y="17"/>
                      <a:pt x="51" y="16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46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7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2" y="32"/>
                      <a:pt x="23" y="34"/>
                    </a:cubicBezTo>
                    <a:cubicBezTo>
                      <a:pt x="30" y="35"/>
                      <a:pt x="38" y="35"/>
                      <a:pt x="46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" name="Freeform 179"/>
              <p:cNvSpPr>
                <a:spLocks/>
              </p:cNvSpPr>
              <p:nvPr/>
            </p:nvSpPr>
            <p:spPr bwMode="auto">
              <a:xfrm>
                <a:off x="3019425" y="-2865438"/>
                <a:ext cx="319088" cy="557212"/>
              </a:xfrm>
              <a:custGeom>
                <a:avLst/>
                <a:gdLst>
                  <a:gd name="T0" fmla="*/ 17 w 85"/>
                  <a:gd name="T1" fmla="*/ 143 h 148"/>
                  <a:gd name="T2" fmla="*/ 20 w 85"/>
                  <a:gd name="T3" fmla="*/ 134 h 148"/>
                  <a:gd name="T4" fmla="*/ 23 w 85"/>
                  <a:gd name="T5" fmla="*/ 133 h 148"/>
                  <a:gd name="T6" fmla="*/ 29 w 85"/>
                  <a:gd name="T7" fmla="*/ 134 h 148"/>
                  <a:gd name="T8" fmla="*/ 37 w 85"/>
                  <a:gd name="T9" fmla="*/ 136 h 148"/>
                  <a:gd name="T10" fmla="*/ 38 w 85"/>
                  <a:gd name="T11" fmla="*/ 121 h 148"/>
                  <a:gd name="T12" fmla="*/ 56 w 85"/>
                  <a:gd name="T13" fmla="*/ 123 h 148"/>
                  <a:gd name="T14" fmla="*/ 51 w 85"/>
                  <a:gd name="T15" fmla="*/ 106 h 148"/>
                  <a:gd name="T16" fmla="*/ 71 w 85"/>
                  <a:gd name="T17" fmla="*/ 103 h 148"/>
                  <a:gd name="T18" fmla="*/ 71 w 85"/>
                  <a:gd name="T19" fmla="*/ 102 h 148"/>
                  <a:gd name="T20" fmla="*/ 59 w 85"/>
                  <a:gd name="T21" fmla="*/ 88 h 148"/>
                  <a:gd name="T22" fmla="*/ 65 w 85"/>
                  <a:gd name="T23" fmla="*/ 86 h 148"/>
                  <a:gd name="T24" fmla="*/ 80 w 85"/>
                  <a:gd name="T25" fmla="*/ 80 h 148"/>
                  <a:gd name="T26" fmla="*/ 80 w 85"/>
                  <a:gd name="T27" fmla="*/ 77 h 148"/>
                  <a:gd name="T28" fmla="*/ 68 w 85"/>
                  <a:gd name="T29" fmla="*/ 70 h 148"/>
                  <a:gd name="T30" fmla="*/ 62 w 85"/>
                  <a:gd name="T31" fmla="*/ 67 h 148"/>
                  <a:gd name="T32" fmla="*/ 63 w 85"/>
                  <a:gd name="T33" fmla="*/ 67 h 148"/>
                  <a:gd name="T34" fmla="*/ 83 w 85"/>
                  <a:gd name="T35" fmla="*/ 53 h 148"/>
                  <a:gd name="T36" fmla="*/ 85 w 85"/>
                  <a:gd name="T37" fmla="*/ 50 h 148"/>
                  <a:gd name="T38" fmla="*/ 85 w 85"/>
                  <a:gd name="T39" fmla="*/ 49 h 148"/>
                  <a:gd name="T40" fmla="*/ 59 w 85"/>
                  <a:gd name="T41" fmla="*/ 46 h 148"/>
                  <a:gd name="T42" fmla="*/ 71 w 85"/>
                  <a:gd name="T43" fmla="*/ 24 h 148"/>
                  <a:gd name="T44" fmla="*/ 70 w 85"/>
                  <a:gd name="T45" fmla="*/ 0 h 148"/>
                  <a:gd name="T46" fmla="*/ 58 w 85"/>
                  <a:gd name="T47" fmla="*/ 17 h 148"/>
                  <a:gd name="T48" fmla="*/ 51 w 85"/>
                  <a:gd name="T49" fmla="*/ 25 h 148"/>
                  <a:gd name="T50" fmla="*/ 50 w 85"/>
                  <a:gd name="T51" fmla="*/ 27 h 148"/>
                  <a:gd name="T52" fmla="*/ 45 w 85"/>
                  <a:gd name="T53" fmla="*/ 50 h 148"/>
                  <a:gd name="T54" fmla="*/ 47 w 85"/>
                  <a:gd name="T55" fmla="*/ 53 h 148"/>
                  <a:gd name="T56" fmla="*/ 58 w 85"/>
                  <a:gd name="T57" fmla="*/ 59 h 148"/>
                  <a:gd name="T58" fmla="*/ 59 w 85"/>
                  <a:gd name="T59" fmla="*/ 62 h 148"/>
                  <a:gd name="T60" fmla="*/ 50 w 85"/>
                  <a:gd name="T61" fmla="*/ 70 h 148"/>
                  <a:gd name="T62" fmla="*/ 50 w 85"/>
                  <a:gd name="T63" fmla="*/ 76 h 148"/>
                  <a:gd name="T64" fmla="*/ 59 w 85"/>
                  <a:gd name="T65" fmla="*/ 86 h 148"/>
                  <a:gd name="T66" fmla="*/ 43 w 85"/>
                  <a:gd name="T67" fmla="*/ 94 h 148"/>
                  <a:gd name="T68" fmla="*/ 44 w 85"/>
                  <a:gd name="T69" fmla="*/ 97 h 148"/>
                  <a:gd name="T70" fmla="*/ 47 w 85"/>
                  <a:gd name="T71" fmla="*/ 106 h 148"/>
                  <a:gd name="T72" fmla="*/ 43 w 85"/>
                  <a:gd name="T73" fmla="*/ 112 h 148"/>
                  <a:gd name="T74" fmla="*/ 31 w 85"/>
                  <a:gd name="T75" fmla="*/ 112 h 148"/>
                  <a:gd name="T76" fmla="*/ 29 w 85"/>
                  <a:gd name="T77" fmla="*/ 130 h 148"/>
                  <a:gd name="T78" fmla="*/ 12 w 85"/>
                  <a:gd name="T79" fmla="*/ 126 h 148"/>
                  <a:gd name="T80" fmla="*/ 6 w 85"/>
                  <a:gd name="T81" fmla="*/ 139 h 148"/>
                  <a:gd name="T82" fmla="*/ 0 w 85"/>
                  <a:gd name="T83" fmla="*/ 134 h 148"/>
                  <a:gd name="T84" fmla="*/ 0 w 85"/>
                  <a:gd name="T85" fmla="*/ 148 h 148"/>
                  <a:gd name="T86" fmla="*/ 1 w 85"/>
                  <a:gd name="T87" fmla="*/ 147 h 148"/>
                  <a:gd name="T88" fmla="*/ 3 w 85"/>
                  <a:gd name="T89" fmla="*/ 142 h 148"/>
                  <a:gd name="T90" fmla="*/ 13 w 85"/>
                  <a:gd name="T91" fmla="*/ 145 h 148"/>
                  <a:gd name="T92" fmla="*/ 17 w 85"/>
                  <a:gd name="T93" fmla="*/ 14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8">
                    <a:moveTo>
                      <a:pt x="17" y="143"/>
                    </a:moveTo>
                    <a:cubicBezTo>
                      <a:pt x="18" y="140"/>
                      <a:pt x="19" y="137"/>
                      <a:pt x="20" y="134"/>
                    </a:cubicBezTo>
                    <a:cubicBezTo>
                      <a:pt x="21" y="133"/>
                      <a:pt x="21" y="132"/>
                      <a:pt x="23" y="133"/>
                    </a:cubicBezTo>
                    <a:cubicBezTo>
                      <a:pt x="25" y="133"/>
                      <a:pt x="27" y="134"/>
                      <a:pt x="29" y="134"/>
                    </a:cubicBezTo>
                    <a:cubicBezTo>
                      <a:pt x="31" y="135"/>
                      <a:pt x="34" y="135"/>
                      <a:pt x="37" y="136"/>
                    </a:cubicBezTo>
                    <a:cubicBezTo>
                      <a:pt x="37" y="131"/>
                      <a:pt x="37" y="126"/>
                      <a:pt x="38" y="121"/>
                    </a:cubicBezTo>
                    <a:cubicBezTo>
                      <a:pt x="44" y="122"/>
                      <a:pt x="49" y="122"/>
                      <a:pt x="56" y="123"/>
                    </a:cubicBezTo>
                    <a:cubicBezTo>
                      <a:pt x="54" y="117"/>
                      <a:pt x="53" y="111"/>
                      <a:pt x="51" y="106"/>
                    </a:cubicBezTo>
                    <a:cubicBezTo>
                      <a:pt x="58" y="105"/>
                      <a:pt x="64" y="104"/>
                      <a:pt x="71" y="103"/>
                    </a:cubicBezTo>
                    <a:cubicBezTo>
                      <a:pt x="71" y="103"/>
                      <a:pt x="71" y="103"/>
                      <a:pt x="71" y="102"/>
                    </a:cubicBezTo>
                    <a:cubicBezTo>
                      <a:pt x="67" y="98"/>
                      <a:pt x="63" y="93"/>
                      <a:pt x="59" y="88"/>
                    </a:cubicBezTo>
                    <a:cubicBezTo>
                      <a:pt x="61" y="87"/>
                      <a:pt x="63" y="86"/>
                      <a:pt x="65" y="86"/>
                    </a:cubicBezTo>
                    <a:cubicBezTo>
                      <a:pt x="70" y="84"/>
                      <a:pt x="75" y="82"/>
                      <a:pt x="80" y="80"/>
                    </a:cubicBezTo>
                    <a:cubicBezTo>
                      <a:pt x="82" y="79"/>
                      <a:pt x="82" y="78"/>
                      <a:pt x="80" y="77"/>
                    </a:cubicBezTo>
                    <a:cubicBezTo>
                      <a:pt x="76" y="75"/>
                      <a:pt x="72" y="73"/>
                      <a:pt x="68" y="70"/>
                    </a:cubicBezTo>
                    <a:cubicBezTo>
                      <a:pt x="66" y="69"/>
                      <a:pt x="64" y="68"/>
                      <a:pt x="62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70" y="63"/>
                      <a:pt x="77" y="58"/>
                      <a:pt x="83" y="53"/>
                    </a:cubicBezTo>
                    <a:cubicBezTo>
                      <a:pt x="84" y="52"/>
                      <a:pt x="85" y="51"/>
                      <a:pt x="85" y="50"/>
                    </a:cubicBezTo>
                    <a:cubicBezTo>
                      <a:pt x="85" y="50"/>
                      <a:pt x="85" y="50"/>
                      <a:pt x="85" y="49"/>
                    </a:cubicBezTo>
                    <a:cubicBezTo>
                      <a:pt x="76" y="48"/>
                      <a:pt x="68" y="47"/>
                      <a:pt x="59" y="46"/>
                    </a:cubicBezTo>
                    <a:cubicBezTo>
                      <a:pt x="67" y="37"/>
                      <a:pt x="67" y="37"/>
                      <a:pt x="71" y="24"/>
                    </a:cubicBezTo>
                    <a:cubicBezTo>
                      <a:pt x="73" y="18"/>
                      <a:pt x="72" y="3"/>
                      <a:pt x="70" y="0"/>
                    </a:cubicBezTo>
                    <a:cubicBezTo>
                      <a:pt x="66" y="5"/>
                      <a:pt x="62" y="11"/>
                      <a:pt x="58" y="17"/>
                    </a:cubicBezTo>
                    <a:cubicBezTo>
                      <a:pt x="56" y="19"/>
                      <a:pt x="53" y="22"/>
                      <a:pt x="51" y="25"/>
                    </a:cubicBezTo>
                    <a:cubicBezTo>
                      <a:pt x="50" y="25"/>
                      <a:pt x="50" y="26"/>
                      <a:pt x="50" y="27"/>
                    </a:cubicBezTo>
                    <a:cubicBezTo>
                      <a:pt x="50" y="35"/>
                      <a:pt x="48" y="42"/>
                      <a:pt x="45" y="50"/>
                    </a:cubicBezTo>
                    <a:cubicBezTo>
                      <a:pt x="45" y="51"/>
                      <a:pt x="45" y="52"/>
                      <a:pt x="47" y="53"/>
                    </a:cubicBezTo>
                    <a:cubicBezTo>
                      <a:pt x="51" y="54"/>
                      <a:pt x="55" y="57"/>
                      <a:pt x="58" y="59"/>
                    </a:cubicBezTo>
                    <a:cubicBezTo>
                      <a:pt x="60" y="60"/>
                      <a:pt x="60" y="61"/>
                      <a:pt x="59" y="62"/>
                    </a:cubicBezTo>
                    <a:cubicBezTo>
                      <a:pt x="56" y="64"/>
                      <a:pt x="53" y="67"/>
                      <a:pt x="50" y="70"/>
                    </a:cubicBezTo>
                    <a:cubicBezTo>
                      <a:pt x="47" y="73"/>
                      <a:pt x="47" y="72"/>
                      <a:pt x="50" y="76"/>
                    </a:cubicBezTo>
                    <a:cubicBezTo>
                      <a:pt x="53" y="79"/>
                      <a:pt x="56" y="83"/>
                      <a:pt x="59" y="86"/>
                    </a:cubicBezTo>
                    <a:cubicBezTo>
                      <a:pt x="53" y="89"/>
                      <a:pt x="48" y="92"/>
                      <a:pt x="43" y="94"/>
                    </a:cubicBezTo>
                    <a:cubicBezTo>
                      <a:pt x="43" y="95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6"/>
                    </a:cubicBezTo>
                    <a:cubicBezTo>
                      <a:pt x="49" y="111"/>
                      <a:pt x="49" y="111"/>
                      <a:pt x="43" y="112"/>
                    </a:cubicBezTo>
                    <a:cubicBezTo>
                      <a:pt x="39" y="112"/>
                      <a:pt x="35" y="112"/>
                      <a:pt x="31" y="112"/>
                    </a:cubicBezTo>
                    <a:cubicBezTo>
                      <a:pt x="30" y="119"/>
                      <a:pt x="30" y="124"/>
                      <a:pt x="29" y="130"/>
                    </a:cubicBezTo>
                    <a:cubicBezTo>
                      <a:pt x="23" y="129"/>
                      <a:pt x="18" y="127"/>
                      <a:pt x="12" y="126"/>
                    </a:cubicBezTo>
                    <a:cubicBezTo>
                      <a:pt x="10" y="130"/>
                      <a:pt x="8" y="134"/>
                      <a:pt x="6" y="139"/>
                    </a:cubicBezTo>
                    <a:cubicBezTo>
                      <a:pt x="4" y="137"/>
                      <a:pt x="2" y="135"/>
                      <a:pt x="0" y="134"/>
                    </a:cubicBezTo>
                    <a:cubicBezTo>
                      <a:pt x="0" y="139"/>
                      <a:pt x="0" y="143"/>
                      <a:pt x="0" y="148"/>
                    </a:cubicBezTo>
                    <a:cubicBezTo>
                      <a:pt x="0" y="148"/>
                      <a:pt x="0" y="147"/>
                      <a:pt x="1" y="147"/>
                    </a:cubicBezTo>
                    <a:cubicBezTo>
                      <a:pt x="1" y="145"/>
                      <a:pt x="2" y="143"/>
                      <a:pt x="3" y="142"/>
                    </a:cubicBezTo>
                    <a:cubicBezTo>
                      <a:pt x="7" y="143"/>
                      <a:pt x="10" y="144"/>
                      <a:pt x="13" y="145"/>
                    </a:cubicBezTo>
                    <a:cubicBezTo>
                      <a:pt x="15" y="146"/>
                      <a:pt x="16" y="145"/>
                      <a:pt x="17" y="14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" name="Freeform 180"/>
              <p:cNvSpPr>
                <a:spLocks/>
              </p:cNvSpPr>
              <p:nvPr/>
            </p:nvSpPr>
            <p:spPr bwMode="auto">
              <a:xfrm>
                <a:off x="2087563" y="-2865438"/>
                <a:ext cx="320675" cy="557212"/>
              </a:xfrm>
              <a:custGeom>
                <a:avLst/>
                <a:gdLst>
                  <a:gd name="T0" fmla="*/ 74 w 85"/>
                  <a:gd name="T1" fmla="*/ 127 h 148"/>
                  <a:gd name="T2" fmla="*/ 57 w 85"/>
                  <a:gd name="T3" fmla="*/ 131 h 148"/>
                  <a:gd name="T4" fmla="*/ 55 w 85"/>
                  <a:gd name="T5" fmla="*/ 114 h 148"/>
                  <a:gd name="T6" fmla="*/ 51 w 85"/>
                  <a:gd name="T7" fmla="*/ 113 h 148"/>
                  <a:gd name="T8" fmla="*/ 40 w 85"/>
                  <a:gd name="T9" fmla="*/ 113 h 148"/>
                  <a:gd name="T10" fmla="*/ 38 w 85"/>
                  <a:gd name="T11" fmla="*/ 109 h 148"/>
                  <a:gd name="T12" fmla="*/ 41 w 85"/>
                  <a:gd name="T13" fmla="*/ 100 h 148"/>
                  <a:gd name="T14" fmla="*/ 43 w 85"/>
                  <a:gd name="T15" fmla="*/ 95 h 148"/>
                  <a:gd name="T16" fmla="*/ 27 w 85"/>
                  <a:gd name="T17" fmla="*/ 87 h 148"/>
                  <a:gd name="T18" fmla="*/ 37 w 85"/>
                  <a:gd name="T19" fmla="*/ 76 h 148"/>
                  <a:gd name="T20" fmla="*/ 37 w 85"/>
                  <a:gd name="T21" fmla="*/ 71 h 148"/>
                  <a:gd name="T22" fmla="*/ 27 w 85"/>
                  <a:gd name="T23" fmla="*/ 63 h 148"/>
                  <a:gd name="T24" fmla="*/ 27 w 85"/>
                  <a:gd name="T25" fmla="*/ 60 h 148"/>
                  <a:gd name="T26" fmla="*/ 39 w 85"/>
                  <a:gd name="T27" fmla="*/ 54 h 148"/>
                  <a:gd name="T28" fmla="*/ 41 w 85"/>
                  <a:gd name="T29" fmla="*/ 50 h 148"/>
                  <a:gd name="T30" fmla="*/ 36 w 85"/>
                  <a:gd name="T31" fmla="*/ 32 h 148"/>
                  <a:gd name="T32" fmla="*/ 33 w 85"/>
                  <a:gd name="T33" fmla="*/ 23 h 148"/>
                  <a:gd name="T34" fmla="*/ 31 w 85"/>
                  <a:gd name="T35" fmla="*/ 21 h 148"/>
                  <a:gd name="T36" fmla="*/ 17 w 85"/>
                  <a:gd name="T37" fmla="*/ 0 h 148"/>
                  <a:gd name="T38" fmla="*/ 14 w 85"/>
                  <a:gd name="T39" fmla="*/ 16 h 148"/>
                  <a:gd name="T40" fmla="*/ 28 w 85"/>
                  <a:gd name="T41" fmla="*/ 47 h 148"/>
                  <a:gd name="T42" fmla="*/ 1 w 85"/>
                  <a:gd name="T43" fmla="*/ 50 h 148"/>
                  <a:gd name="T44" fmla="*/ 0 w 85"/>
                  <a:gd name="T45" fmla="*/ 51 h 148"/>
                  <a:gd name="T46" fmla="*/ 24 w 85"/>
                  <a:gd name="T47" fmla="*/ 68 h 148"/>
                  <a:gd name="T48" fmla="*/ 22 w 85"/>
                  <a:gd name="T49" fmla="*/ 69 h 148"/>
                  <a:gd name="T50" fmla="*/ 6 w 85"/>
                  <a:gd name="T51" fmla="*/ 78 h 148"/>
                  <a:gd name="T52" fmla="*/ 6 w 85"/>
                  <a:gd name="T53" fmla="*/ 81 h 148"/>
                  <a:gd name="T54" fmla="*/ 21 w 85"/>
                  <a:gd name="T55" fmla="*/ 87 h 148"/>
                  <a:gd name="T56" fmla="*/ 27 w 85"/>
                  <a:gd name="T57" fmla="*/ 89 h 148"/>
                  <a:gd name="T58" fmla="*/ 15 w 85"/>
                  <a:gd name="T59" fmla="*/ 104 h 148"/>
                  <a:gd name="T60" fmla="*/ 35 w 85"/>
                  <a:gd name="T61" fmla="*/ 107 h 148"/>
                  <a:gd name="T62" fmla="*/ 30 w 85"/>
                  <a:gd name="T63" fmla="*/ 124 h 148"/>
                  <a:gd name="T64" fmla="*/ 48 w 85"/>
                  <a:gd name="T65" fmla="*/ 122 h 148"/>
                  <a:gd name="T66" fmla="*/ 49 w 85"/>
                  <a:gd name="T67" fmla="*/ 137 h 148"/>
                  <a:gd name="T68" fmla="*/ 61 w 85"/>
                  <a:gd name="T69" fmla="*/ 134 h 148"/>
                  <a:gd name="T70" fmla="*/ 66 w 85"/>
                  <a:gd name="T71" fmla="*/ 136 h 148"/>
                  <a:gd name="T72" fmla="*/ 69 w 85"/>
                  <a:gd name="T73" fmla="*/ 144 h 148"/>
                  <a:gd name="T74" fmla="*/ 73 w 85"/>
                  <a:gd name="T75" fmla="*/ 146 h 148"/>
                  <a:gd name="T76" fmla="*/ 83 w 85"/>
                  <a:gd name="T77" fmla="*/ 143 h 148"/>
                  <a:gd name="T78" fmla="*/ 85 w 85"/>
                  <a:gd name="T79" fmla="*/ 148 h 148"/>
                  <a:gd name="T80" fmla="*/ 85 w 85"/>
                  <a:gd name="T81" fmla="*/ 145 h 148"/>
                  <a:gd name="T82" fmla="*/ 85 w 85"/>
                  <a:gd name="T83" fmla="*/ 135 h 148"/>
                  <a:gd name="T84" fmla="*/ 79 w 85"/>
                  <a:gd name="T85" fmla="*/ 140 h 148"/>
                  <a:gd name="T86" fmla="*/ 74 w 85"/>
                  <a:gd name="T87" fmla="*/ 12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5" h="148">
                    <a:moveTo>
                      <a:pt x="74" y="127"/>
                    </a:moveTo>
                    <a:cubicBezTo>
                      <a:pt x="68" y="128"/>
                      <a:pt x="63" y="130"/>
                      <a:pt x="57" y="131"/>
                    </a:cubicBezTo>
                    <a:cubicBezTo>
                      <a:pt x="56" y="125"/>
                      <a:pt x="56" y="119"/>
                      <a:pt x="55" y="114"/>
                    </a:cubicBezTo>
                    <a:cubicBezTo>
                      <a:pt x="54" y="113"/>
                      <a:pt x="53" y="113"/>
                      <a:pt x="51" y="113"/>
                    </a:cubicBezTo>
                    <a:cubicBezTo>
                      <a:pt x="48" y="113"/>
                      <a:pt x="44" y="113"/>
                      <a:pt x="40" y="113"/>
                    </a:cubicBezTo>
                    <a:cubicBezTo>
                      <a:pt x="38" y="112"/>
                      <a:pt x="37" y="112"/>
                      <a:pt x="38" y="109"/>
                    </a:cubicBezTo>
                    <a:cubicBezTo>
                      <a:pt x="39" y="106"/>
                      <a:pt x="40" y="103"/>
                      <a:pt x="41" y="100"/>
                    </a:cubicBezTo>
                    <a:cubicBezTo>
                      <a:pt x="42" y="98"/>
                      <a:pt x="42" y="97"/>
                      <a:pt x="43" y="95"/>
                    </a:cubicBezTo>
                    <a:cubicBezTo>
                      <a:pt x="38" y="93"/>
                      <a:pt x="33" y="90"/>
                      <a:pt x="27" y="87"/>
                    </a:cubicBezTo>
                    <a:cubicBezTo>
                      <a:pt x="30" y="83"/>
                      <a:pt x="34" y="80"/>
                      <a:pt x="37" y="76"/>
                    </a:cubicBezTo>
                    <a:cubicBezTo>
                      <a:pt x="39" y="74"/>
                      <a:pt x="39" y="74"/>
                      <a:pt x="37" y="71"/>
                    </a:cubicBezTo>
                    <a:cubicBezTo>
                      <a:pt x="33" y="69"/>
                      <a:pt x="30" y="66"/>
                      <a:pt x="27" y="63"/>
                    </a:cubicBezTo>
                    <a:cubicBezTo>
                      <a:pt x="26" y="62"/>
                      <a:pt x="26" y="61"/>
                      <a:pt x="27" y="60"/>
                    </a:cubicBezTo>
                    <a:cubicBezTo>
                      <a:pt x="31" y="58"/>
                      <a:pt x="35" y="55"/>
                      <a:pt x="39" y="54"/>
                    </a:cubicBezTo>
                    <a:cubicBezTo>
                      <a:pt x="41" y="53"/>
                      <a:pt x="41" y="52"/>
                      <a:pt x="41" y="50"/>
                    </a:cubicBezTo>
                    <a:cubicBezTo>
                      <a:pt x="38" y="44"/>
                      <a:pt x="37" y="38"/>
                      <a:pt x="36" y="32"/>
                    </a:cubicBezTo>
                    <a:cubicBezTo>
                      <a:pt x="36" y="28"/>
                      <a:pt x="35" y="25"/>
                      <a:pt x="33" y="23"/>
                    </a:cubicBezTo>
                    <a:cubicBezTo>
                      <a:pt x="32" y="22"/>
                      <a:pt x="31" y="22"/>
                      <a:pt x="31" y="21"/>
                    </a:cubicBezTo>
                    <a:cubicBezTo>
                      <a:pt x="25" y="15"/>
                      <a:pt x="20" y="8"/>
                      <a:pt x="17" y="0"/>
                    </a:cubicBezTo>
                    <a:cubicBezTo>
                      <a:pt x="14" y="5"/>
                      <a:pt x="14" y="11"/>
                      <a:pt x="14" y="16"/>
                    </a:cubicBezTo>
                    <a:cubicBezTo>
                      <a:pt x="14" y="28"/>
                      <a:pt x="18" y="39"/>
                      <a:pt x="28" y="47"/>
                    </a:cubicBezTo>
                    <a:cubicBezTo>
                      <a:pt x="18" y="48"/>
                      <a:pt x="9" y="49"/>
                      <a:pt x="1" y="50"/>
                    </a:cubicBezTo>
                    <a:cubicBezTo>
                      <a:pt x="1" y="51"/>
                      <a:pt x="1" y="51"/>
                      <a:pt x="0" y="51"/>
                    </a:cubicBezTo>
                    <a:cubicBezTo>
                      <a:pt x="7" y="59"/>
                      <a:pt x="15" y="63"/>
                      <a:pt x="24" y="68"/>
                    </a:cubicBezTo>
                    <a:cubicBezTo>
                      <a:pt x="23" y="69"/>
                      <a:pt x="22" y="69"/>
                      <a:pt x="22" y="69"/>
                    </a:cubicBezTo>
                    <a:cubicBezTo>
                      <a:pt x="17" y="72"/>
                      <a:pt x="11" y="75"/>
                      <a:pt x="6" y="78"/>
                    </a:cubicBezTo>
                    <a:cubicBezTo>
                      <a:pt x="4" y="79"/>
                      <a:pt x="4" y="80"/>
                      <a:pt x="6" y="81"/>
                    </a:cubicBezTo>
                    <a:cubicBezTo>
                      <a:pt x="11" y="83"/>
                      <a:pt x="16" y="85"/>
                      <a:pt x="21" y="87"/>
                    </a:cubicBezTo>
                    <a:cubicBezTo>
                      <a:pt x="23" y="87"/>
                      <a:pt x="25" y="88"/>
                      <a:pt x="27" y="89"/>
                    </a:cubicBezTo>
                    <a:cubicBezTo>
                      <a:pt x="22" y="94"/>
                      <a:pt x="18" y="98"/>
                      <a:pt x="15" y="104"/>
                    </a:cubicBezTo>
                    <a:cubicBezTo>
                      <a:pt x="22" y="105"/>
                      <a:pt x="28" y="106"/>
                      <a:pt x="35" y="107"/>
                    </a:cubicBezTo>
                    <a:cubicBezTo>
                      <a:pt x="33" y="113"/>
                      <a:pt x="32" y="118"/>
                      <a:pt x="30" y="124"/>
                    </a:cubicBezTo>
                    <a:cubicBezTo>
                      <a:pt x="37" y="123"/>
                      <a:pt x="43" y="123"/>
                      <a:pt x="48" y="122"/>
                    </a:cubicBezTo>
                    <a:cubicBezTo>
                      <a:pt x="49" y="127"/>
                      <a:pt x="49" y="132"/>
                      <a:pt x="49" y="137"/>
                    </a:cubicBezTo>
                    <a:cubicBezTo>
                      <a:pt x="54" y="136"/>
                      <a:pt x="57" y="135"/>
                      <a:pt x="61" y="134"/>
                    </a:cubicBezTo>
                    <a:cubicBezTo>
                      <a:pt x="64" y="133"/>
                      <a:pt x="65" y="133"/>
                      <a:pt x="66" y="136"/>
                    </a:cubicBezTo>
                    <a:cubicBezTo>
                      <a:pt x="67" y="139"/>
                      <a:pt x="68" y="141"/>
                      <a:pt x="69" y="144"/>
                    </a:cubicBezTo>
                    <a:cubicBezTo>
                      <a:pt x="70" y="146"/>
                      <a:pt x="71" y="147"/>
                      <a:pt x="73" y="146"/>
                    </a:cubicBezTo>
                    <a:cubicBezTo>
                      <a:pt x="76" y="145"/>
                      <a:pt x="79" y="144"/>
                      <a:pt x="83" y="143"/>
                    </a:cubicBezTo>
                    <a:cubicBezTo>
                      <a:pt x="83" y="144"/>
                      <a:pt x="84" y="146"/>
                      <a:pt x="85" y="148"/>
                    </a:cubicBezTo>
                    <a:cubicBezTo>
                      <a:pt x="85" y="147"/>
                      <a:pt x="85" y="146"/>
                      <a:pt x="85" y="145"/>
                    </a:cubicBezTo>
                    <a:cubicBezTo>
                      <a:pt x="85" y="142"/>
                      <a:pt x="85" y="139"/>
                      <a:pt x="85" y="135"/>
                    </a:cubicBezTo>
                    <a:cubicBezTo>
                      <a:pt x="84" y="137"/>
                      <a:pt x="82" y="138"/>
                      <a:pt x="79" y="140"/>
                    </a:cubicBezTo>
                    <a:cubicBezTo>
                      <a:pt x="78" y="135"/>
                      <a:pt x="75" y="131"/>
                      <a:pt x="74" y="12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" name="Freeform 181"/>
              <p:cNvSpPr>
                <a:spLocks/>
              </p:cNvSpPr>
              <p:nvPr/>
            </p:nvSpPr>
            <p:spPr bwMode="auto">
              <a:xfrm>
                <a:off x="2212975" y="-2774950"/>
                <a:ext cx="195263" cy="406400"/>
              </a:xfrm>
              <a:custGeom>
                <a:avLst/>
                <a:gdLst>
                  <a:gd name="T0" fmla="*/ 40 w 52"/>
                  <a:gd name="T1" fmla="*/ 60 h 108"/>
                  <a:gd name="T2" fmla="*/ 44 w 52"/>
                  <a:gd name="T3" fmla="*/ 46 h 108"/>
                  <a:gd name="T4" fmla="*/ 42 w 52"/>
                  <a:gd name="T5" fmla="*/ 34 h 108"/>
                  <a:gd name="T6" fmla="*/ 37 w 52"/>
                  <a:gd name="T7" fmla="*/ 31 h 108"/>
                  <a:gd name="T8" fmla="*/ 10 w 52"/>
                  <a:gd name="T9" fmla="*/ 2 h 108"/>
                  <a:gd name="T10" fmla="*/ 9 w 52"/>
                  <a:gd name="T11" fmla="*/ 0 h 108"/>
                  <a:gd name="T12" fmla="*/ 8 w 52"/>
                  <a:gd name="T13" fmla="*/ 1 h 108"/>
                  <a:gd name="T14" fmla="*/ 15 w 52"/>
                  <a:gd name="T15" fmla="*/ 30 h 108"/>
                  <a:gd name="T16" fmla="*/ 0 w 52"/>
                  <a:gd name="T17" fmla="*/ 38 h 108"/>
                  <a:gd name="T18" fmla="*/ 10 w 52"/>
                  <a:gd name="T19" fmla="*/ 47 h 108"/>
                  <a:gd name="T20" fmla="*/ 10 w 52"/>
                  <a:gd name="T21" fmla="*/ 51 h 108"/>
                  <a:gd name="T22" fmla="*/ 1 w 52"/>
                  <a:gd name="T23" fmla="*/ 61 h 108"/>
                  <a:gd name="T24" fmla="*/ 17 w 52"/>
                  <a:gd name="T25" fmla="*/ 67 h 108"/>
                  <a:gd name="T26" fmla="*/ 10 w 52"/>
                  <a:gd name="T27" fmla="*/ 83 h 108"/>
                  <a:gd name="T28" fmla="*/ 25 w 52"/>
                  <a:gd name="T29" fmla="*/ 83 h 108"/>
                  <a:gd name="T30" fmla="*/ 28 w 52"/>
                  <a:gd name="T31" fmla="*/ 86 h 108"/>
                  <a:gd name="T32" fmla="*/ 28 w 52"/>
                  <a:gd name="T33" fmla="*/ 97 h 108"/>
                  <a:gd name="T34" fmla="*/ 31 w 52"/>
                  <a:gd name="T35" fmla="*/ 99 h 108"/>
                  <a:gd name="T36" fmla="*/ 33 w 52"/>
                  <a:gd name="T37" fmla="*/ 99 h 108"/>
                  <a:gd name="T38" fmla="*/ 44 w 52"/>
                  <a:gd name="T39" fmla="*/ 95 h 108"/>
                  <a:gd name="T40" fmla="*/ 47 w 52"/>
                  <a:gd name="T41" fmla="*/ 106 h 108"/>
                  <a:gd name="T42" fmla="*/ 51 w 52"/>
                  <a:gd name="T43" fmla="*/ 106 h 108"/>
                  <a:gd name="T44" fmla="*/ 52 w 52"/>
                  <a:gd name="T45" fmla="*/ 105 h 108"/>
                  <a:gd name="T46" fmla="*/ 52 w 52"/>
                  <a:gd name="T47" fmla="*/ 77 h 108"/>
                  <a:gd name="T48" fmla="*/ 52 w 52"/>
                  <a:gd name="T49" fmla="*/ 77 h 108"/>
                  <a:gd name="T50" fmla="*/ 40 w 52"/>
                  <a:gd name="T51" fmla="*/ 6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" h="108">
                    <a:moveTo>
                      <a:pt x="40" y="60"/>
                    </a:moveTo>
                    <a:cubicBezTo>
                      <a:pt x="40" y="55"/>
                      <a:pt x="42" y="50"/>
                      <a:pt x="44" y="46"/>
                    </a:cubicBezTo>
                    <a:cubicBezTo>
                      <a:pt x="47" y="41"/>
                      <a:pt x="46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6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7" y="67"/>
                    </a:cubicBezTo>
                    <a:cubicBezTo>
                      <a:pt x="14" y="72"/>
                      <a:pt x="11" y="77"/>
                      <a:pt x="10" y="83"/>
                    </a:cubicBezTo>
                    <a:cubicBezTo>
                      <a:pt x="15" y="83"/>
                      <a:pt x="20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6" y="102"/>
                      <a:pt x="47" y="106"/>
                    </a:cubicBezTo>
                    <a:cubicBezTo>
                      <a:pt x="48" y="108"/>
                      <a:pt x="49" y="107"/>
                      <a:pt x="51" y="106"/>
                    </a:cubicBezTo>
                    <a:cubicBezTo>
                      <a:pt x="51" y="106"/>
                      <a:pt x="52" y="105"/>
                      <a:pt x="52" y="105"/>
                    </a:cubicBezTo>
                    <a:cubicBezTo>
                      <a:pt x="52" y="96"/>
                      <a:pt x="52" y="86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" name="Freeform 182"/>
              <p:cNvSpPr>
                <a:spLocks/>
              </p:cNvSpPr>
              <p:nvPr/>
            </p:nvSpPr>
            <p:spPr bwMode="auto">
              <a:xfrm>
                <a:off x="3019425" y="-2774950"/>
                <a:ext cx="200025" cy="406400"/>
              </a:xfrm>
              <a:custGeom>
                <a:avLst/>
                <a:gdLst>
                  <a:gd name="T0" fmla="*/ 3 w 53"/>
                  <a:gd name="T1" fmla="*/ 106 h 108"/>
                  <a:gd name="T2" fmla="*/ 6 w 53"/>
                  <a:gd name="T3" fmla="*/ 106 h 108"/>
                  <a:gd name="T4" fmla="*/ 10 w 53"/>
                  <a:gd name="T5" fmla="*/ 95 h 108"/>
                  <a:gd name="T6" fmla="*/ 13 w 53"/>
                  <a:gd name="T7" fmla="*/ 96 h 108"/>
                  <a:gd name="T8" fmla="*/ 23 w 53"/>
                  <a:gd name="T9" fmla="*/ 99 h 108"/>
                  <a:gd name="T10" fmla="*/ 26 w 53"/>
                  <a:gd name="T11" fmla="*/ 97 h 108"/>
                  <a:gd name="T12" fmla="*/ 26 w 53"/>
                  <a:gd name="T13" fmla="*/ 87 h 108"/>
                  <a:gd name="T14" fmla="*/ 29 w 53"/>
                  <a:gd name="T15" fmla="*/ 84 h 108"/>
                  <a:gd name="T16" fmla="*/ 43 w 53"/>
                  <a:gd name="T17" fmla="*/ 83 h 108"/>
                  <a:gd name="T18" fmla="*/ 43 w 53"/>
                  <a:gd name="T19" fmla="*/ 82 h 108"/>
                  <a:gd name="T20" fmla="*/ 36 w 53"/>
                  <a:gd name="T21" fmla="*/ 67 h 108"/>
                  <a:gd name="T22" fmla="*/ 52 w 53"/>
                  <a:gd name="T23" fmla="*/ 61 h 108"/>
                  <a:gd name="T24" fmla="*/ 42 w 53"/>
                  <a:gd name="T25" fmla="*/ 51 h 108"/>
                  <a:gd name="T26" fmla="*/ 43 w 53"/>
                  <a:gd name="T27" fmla="*/ 47 h 108"/>
                  <a:gd name="T28" fmla="*/ 53 w 53"/>
                  <a:gd name="T29" fmla="*/ 38 h 108"/>
                  <a:gd name="T30" fmla="*/ 53 w 53"/>
                  <a:gd name="T31" fmla="*/ 37 h 108"/>
                  <a:gd name="T32" fmla="*/ 38 w 53"/>
                  <a:gd name="T33" fmla="*/ 30 h 108"/>
                  <a:gd name="T34" fmla="*/ 44 w 53"/>
                  <a:gd name="T35" fmla="*/ 0 h 108"/>
                  <a:gd name="T36" fmla="*/ 43 w 53"/>
                  <a:gd name="T37" fmla="*/ 2 h 108"/>
                  <a:gd name="T38" fmla="*/ 27 w 53"/>
                  <a:gd name="T39" fmla="*/ 21 h 108"/>
                  <a:gd name="T40" fmla="*/ 11 w 53"/>
                  <a:gd name="T41" fmla="*/ 34 h 108"/>
                  <a:gd name="T42" fmla="*/ 8 w 53"/>
                  <a:gd name="T43" fmla="*/ 43 h 108"/>
                  <a:gd name="T44" fmla="*/ 12 w 53"/>
                  <a:gd name="T45" fmla="*/ 51 h 108"/>
                  <a:gd name="T46" fmla="*/ 2 w 53"/>
                  <a:gd name="T47" fmla="*/ 76 h 108"/>
                  <a:gd name="T48" fmla="*/ 0 w 53"/>
                  <a:gd name="T49" fmla="*/ 77 h 108"/>
                  <a:gd name="T50" fmla="*/ 0 w 53"/>
                  <a:gd name="T51" fmla="*/ 105 h 108"/>
                  <a:gd name="T52" fmla="*/ 3 w 53"/>
                  <a:gd name="T53" fmla="*/ 10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8">
                    <a:moveTo>
                      <a:pt x="3" y="106"/>
                    </a:moveTo>
                    <a:cubicBezTo>
                      <a:pt x="4" y="107"/>
                      <a:pt x="5" y="108"/>
                      <a:pt x="6" y="106"/>
                    </a:cubicBezTo>
                    <a:cubicBezTo>
                      <a:pt x="7" y="102"/>
                      <a:pt x="9" y="98"/>
                      <a:pt x="10" y="95"/>
                    </a:cubicBezTo>
                    <a:cubicBezTo>
                      <a:pt x="11" y="95"/>
                      <a:pt x="12" y="96"/>
                      <a:pt x="13" y="96"/>
                    </a:cubicBezTo>
                    <a:cubicBezTo>
                      <a:pt x="16" y="97"/>
                      <a:pt x="19" y="98"/>
                      <a:pt x="23" y="99"/>
                    </a:cubicBezTo>
                    <a:cubicBezTo>
                      <a:pt x="25" y="100"/>
                      <a:pt x="26" y="99"/>
                      <a:pt x="26" y="97"/>
                    </a:cubicBezTo>
                    <a:cubicBezTo>
                      <a:pt x="26" y="93"/>
                      <a:pt x="26" y="90"/>
                      <a:pt x="26" y="87"/>
                    </a:cubicBezTo>
                    <a:cubicBezTo>
                      <a:pt x="26" y="84"/>
                      <a:pt x="26" y="84"/>
                      <a:pt x="29" y="84"/>
                    </a:cubicBezTo>
                    <a:cubicBezTo>
                      <a:pt x="33" y="84"/>
                      <a:pt x="38" y="83"/>
                      <a:pt x="43" y="83"/>
                    </a:cubicBezTo>
                    <a:cubicBezTo>
                      <a:pt x="43" y="83"/>
                      <a:pt x="43" y="83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4"/>
                      <a:pt x="42" y="51"/>
                    </a:cubicBezTo>
                    <a:cubicBezTo>
                      <a:pt x="40" y="49"/>
                      <a:pt x="40" y="49"/>
                      <a:pt x="43" y="47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8"/>
                      <a:pt x="53" y="38"/>
                      <a:pt x="53" y="37"/>
                    </a:cubicBezTo>
                    <a:cubicBezTo>
                      <a:pt x="48" y="35"/>
                      <a:pt x="43" y="32"/>
                      <a:pt x="38" y="30"/>
                    </a:cubicBezTo>
                    <a:cubicBezTo>
                      <a:pt x="43" y="21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7"/>
                      <a:pt x="7" y="39"/>
                      <a:pt x="8" y="43"/>
                    </a:cubicBezTo>
                    <a:cubicBezTo>
                      <a:pt x="9" y="46"/>
                      <a:pt x="11" y="49"/>
                      <a:pt x="12" y="51"/>
                    </a:cubicBezTo>
                    <a:cubicBezTo>
                      <a:pt x="16" y="61"/>
                      <a:pt x="12" y="72"/>
                      <a:pt x="2" y="76"/>
                    </a:cubicBezTo>
                    <a:cubicBezTo>
                      <a:pt x="1" y="77"/>
                      <a:pt x="1" y="77"/>
                      <a:pt x="0" y="77"/>
                    </a:cubicBezTo>
                    <a:cubicBezTo>
                      <a:pt x="0" y="86"/>
                      <a:pt x="0" y="96"/>
                      <a:pt x="0" y="105"/>
                    </a:cubicBezTo>
                    <a:cubicBezTo>
                      <a:pt x="1" y="105"/>
                      <a:pt x="2" y="106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" name="Freeform 183"/>
              <p:cNvSpPr>
                <a:spLocks noEditPoints="1"/>
              </p:cNvSpPr>
              <p:nvPr/>
            </p:nvSpPr>
            <p:spPr bwMode="auto">
              <a:xfrm>
                <a:off x="2747963" y="-2960688"/>
                <a:ext cx="255588" cy="158750"/>
              </a:xfrm>
              <a:custGeom>
                <a:avLst/>
                <a:gdLst>
                  <a:gd name="T0" fmla="*/ 38 w 68"/>
                  <a:gd name="T1" fmla="*/ 41 h 42"/>
                  <a:gd name="T2" fmla="*/ 49 w 68"/>
                  <a:gd name="T3" fmla="*/ 32 h 42"/>
                  <a:gd name="T4" fmla="*/ 66 w 68"/>
                  <a:gd name="T5" fmla="*/ 12 h 42"/>
                  <a:gd name="T6" fmla="*/ 62 w 68"/>
                  <a:gd name="T7" fmla="*/ 6 h 42"/>
                  <a:gd name="T8" fmla="*/ 25 w 68"/>
                  <a:gd name="T9" fmla="*/ 5 h 42"/>
                  <a:gd name="T10" fmla="*/ 7 w 68"/>
                  <a:gd name="T11" fmla="*/ 2 h 42"/>
                  <a:gd name="T12" fmla="*/ 1 w 68"/>
                  <a:gd name="T13" fmla="*/ 0 h 42"/>
                  <a:gd name="T14" fmla="*/ 9 w 68"/>
                  <a:gd name="T15" fmla="*/ 10 h 42"/>
                  <a:gd name="T16" fmla="*/ 0 w 68"/>
                  <a:gd name="T17" fmla="*/ 12 h 42"/>
                  <a:gd name="T18" fmla="*/ 11 w 68"/>
                  <a:gd name="T19" fmla="*/ 18 h 42"/>
                  <a:gd name="T20" fmla="*/ 4 w 68"/>
                  <a:gd name="T21" fmla="*/ 23 h 42"/>
                  <a:gd name="T22" fmla="*/ 14 w 68"/>
                  <a:gd name="T23" fmla="*/ 25 h 42"/>
                  <a:gd name="T24" fmla="*/ 1 w 68"/>
                  <a:gd name="T25" fmla="*/ 34 h 42"/>
                  <a:gd name="T26" fmla="*/ 25 w 68"/>
                  <a:gd name="T27" fmla="*/ 30 h 42"/>
                  <a:gd name="T28" fmla="*/ 25 w 68"/>
                  <a:gd name="T29" fmla="*/ 42 h 42"/>
                  <a:gd name="T30" fmla="*/ 35 w 68"/>
                  <a:gd name="T31" fmla="*/ 33 h 42"/>
                  <a:gd name="T32" fmla="*/ 38 w 68"/>
                  <a:gd name="T33" fmla="*/ 41 h 42"/>
                  <a:gd name="T34" fmla="*/ 41 w 68"/>
                  <a:gd name="T35" fmla="*/ 12 h 42"/>
                  <a:gd name="T36" fmla="*/ 55 w 68"/>
                  <a:gd name="T37" fmla="*/ 12 h 42"/>
                  <a:gd name="T38" fmla="*/ 56 w 68"/>
                  <a:gd name="T39" fmla="*/ 14 h 42"/>
                  <a:gd name="T40" fmla="*/ 56 w 68"/>
                  <a:gd name="T41" fmla="*/ 14 h 42"/>
                  <a:gd name="T42" fmla="*/ 50 w 68"/>
                  <a:gd name="T43" fmla="*/ 17 h 42"/>
                  <a:gd name="T44" fmla="*/ 41 w 68"/>
                  <a:gd name="T45" fmla="*/ 13 h 42"/>
                  <a:gd name="T46" fmla="*/ 41 w 68"/>
                  <a:gd name="T47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2">
                    <a:moveTo>
                      <a:pt x="38" y="41"/>
                    </a:moveTo>
                    <a:cubicBezTo>
                      <a:pt x="41" y="38"/>
                      <a:pt x="45" y="35"/>
                      <a:pt x="49" y="32"/>
                    </a:cubicBezTo>
                    <a:cubicBezTo>
                      <a:pt x="56" y="26"/>
                      <a:pt x="62" y="20"/>
                      <a:pt x="66" y="12"/>
                    </a:cubicBezTo>
                    <a:cubicBezTo>
                      <a:pt x="68" y="7"/>
                      <a:pt x="67" y="6"/>
                      <a:pt x="62" y="6"/>
                    </a:cubicBezTo>
                    <a:cubicBezTo>
                      <a:pt x="50" y="6"/>
                      <a:pt x="37" y="6"/>
                      <a:pt x="25" y="5"/>
                    </a:cubicBezTo>
                    <a:cubicBezTo>
                      <a:pt x="18" y="5"/>
                      <a:pt x="13" y="4"/>
                      <a:pt x="7" y="2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2" y="4"/>
                      <a:pt x="5" y="7"/>
                      <a:pt x="9" y="10"/>
                    </a:cubicBezTo>
                    <a:cubicBezTo>
                      <a:pt x="6" y="11"/>
                      <a:pt x="3" y="12"/>
                      <a:pt x="0" y="12"/>
                    </a:cubicBezTo>
                    <a:cubicBezTo>
                      <a:pt x="3" y="16"/>
                      <a:pt x="7" y="17"/>
                      <a:pt x="11" y="18"/>
                    </a:cubicBezTo>
                    <a:cubicBezTo>
                      <a:pt x="9" y="20"/>
                      <a:pt x="6" y="21"/>
                      <a:pt x="4" y="23"/>
                    </a:cubicBezTo>
                    <a:cubicBezTo>
                      <a:pt x="7" y="25"/>
                      <a:pt x="11" y="24"/>
                      <a:pt x="14" y="25"/>
                    </a:cubicBezTo>
                    <a:cubicBezTo>
                      <a:pt x="11" y="30"/>
                      <a:pt x="7" y="32"/>
                      <a:pt x="1" y="34"/>
                    </a:cubicBezTo>
                    <a:cubicBezTo>
                      <a:pt x="10" y="38"/>
                      <a:pt x="17" y="35"/>
                      <a:pt x="25" y="30"/>
                    </a:cubicBezTo>
                    <a:cubicBezTo>
                      <a:pt x="25" y="34"/>
                      <a:pt x="25" y="38"/>
                      <a:pt x="25" y="42"/>
                    </a:cubicBezTo>
                    <a:cubicBezTo>
                      <a:pt x="29" y="41"/>
                      <a:pt x="31" y="36"/>
                      <a:pt x="35" y="33"/>
                    </a:cubicBezTo>
                    <a:cubicBezTo>
                      <a:pt x="36" y="36"/>
                      <a:pt x="37" y="38"/>
                      <a:pt x="38" y="41"/>
                    </a:cubicBezTo>
                    <a:close/>
                    <a:moveTo>
                      <a:pt x="41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7" y="13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5"/>
                      <a:pt x="44" y="14"/>
                      <a:pt x="41" y="13"/>
                    </a:cubicBezTo>
                    <a:cubicBezTo>
                      <a:pt x="41" y="12"/>
                      <a:pt x="41" y="12"/>
                      <a:pt x="41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" name="Freeform 184"/>
              <p:cNvSpPr>
                <a:spLocks noEditPoints="1"/>
              </p:cNvSpPr>
              <p:nvPr/>
            </p:nvSpPr>
            <p:spPr bwMode="auto">
              <a:xfrm>
                <a:off x="2430463" y="-2960688"/>
                <a:ext cx="249238" cy="158750"/>
              </a:xfrm>
              <a:custGeom>
                <a:avLst/>
                <a:gdLst>
                  <a:gd name="T0" fmla="*/ 31 w 66"/>
                  <a:gd name="T1" fmla="*/ 33 h 42"/>
                  <a:gd name="T2" fmla="*/ 42 w 66"/>
                  <a:gd name="T3" fmla="*/ 42 h 42"/>
                  <a:gd name="T4" fmla="*/ 41 w 66"/>
                  <a:gd name="T5" fmla="*/ 30 h 42"/>
                  <a:gd name="T6" fmla="*/ 64 w 66"/>
                  <a:gd name="T7" fmla="*/ 34 h 42"/>
                  <a:gd name="T8" fmla="*/ 52 w 66"/>
                  <a:gd name="T9" fmla="*/ 25 h 42"/>
                  <a:gd name="T10" fmla="*/ 62 w 66"/>
                  <a:gd name="T11" fmla="*/ 23 h 42"/>
                  <a:gd name="T12" fmla="*/ 56 w 66"/>
                  <a:gd name="T13" fmla="*/ 18 h 42"/>
                  <a:gd name="T14" fmla="*/ 66 w 66"/>
                  <a:gd name="T15" fmla="*/ 12 h 42"/>
                  <a:gd name="T16" fmla="*/ 58 w 66"/>
                  <a:gd name="T17" fmla="*/ 9 h 42"/>
                  <a:gd name="T18" fmla="*/ 64 w 66"/>
                  <a:gd name="T19" fmla="*/ 0 h 42"/>
                  <a:gd name="T20" fmla="*/ 64 w 66"/>
                  <a:gd name="T21" fmla="*/ 0 h 42"/>
                  <a:gd name="T22" fmla="*/ 30 w 66"/>
                  <a:gd name="T23" fmla="*/ 6 h 42"/>
                  <a:gd name="T24" fmla="*/ 19 w 66"/>
                  <a:gd name="T25" fmla="*/ 6 h 42"/>
                  <a:gd name="T26" fmla="*/ 3 w 66"/>
                  <a:gd name="T27" fmla="*/ 6 h 42"/>
                  <a:gd name="T28" fmla="*/ 1 w 66"/>
                  <a:gd name="T29" fmla="*/ 9 h 42"/>
                  <a:gd name="T30" fmla="*/ 4 w 66"/>
                  <a:gd name="T31" fmla="*/ 16 h 42"/>
                  <a:gd name="T32" fmla="*/ 18 w 66"/>
                  <a:gd name="T33" fmla="*/ 32 h 42"/>
                  <a:gd name="T34" fmla="*/ 29 w 66"/>
                  <a:gd name="T35" fmla="*/ 41 h 42"/>
                  <a:gd name="T36" fmla="*/ 31 w 66"/>
                  <a:gd name="T37" fmla="*/ 33 h 42"/>
                  <a:gd name="T38" fmla="*/ 19 w 66"/>
                  <a:gd name="T39" fmla="*/ 16 h 42"/>
                  <a:gd name="T40" fmla="*/ 15 w 66"/>
                  <a:gd name="T41" fmla="*/ 18 h 42"/>
                  <a:gd name="T42" fmla="*/ 12 w 66"/>
                  <a:gd name="T43" fmla="*/ 17 h 42"/>
                  <a:gd name="T44" fmla="*/ 10 w 66"/>
                  <a:gd name="T45" fmla="*/ 13 h 42"/>
                  <a:gd name="T46" fmla="*/ 15 w 66"/>
                  <a:gd name="T47" fmla="*/ 12 h 42"/>
                  <a:gd name="T48" fmla="*/ 25 w 66"/>
                  <a:gd name="T49" fmla="*/ 12 h 42"/>
                  <a:gd name="T50" fmla="*/ 25 w 66"/>
                  <a:gd name="T51" fmla="*/ 13 h 42"/>
                  <a:gd name="T52" fmla="*/ 19 w 66"/>
                  <a:gd name="T53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2">
                    <a:moveTo>
                      <a:pt x="31" y="33"/>
                    </a:moveTo>
                    <a:cubicBezTo>
                      <a:pt x="35" y="36"/>
                      <a:pt x="37" y="41"/>
                      <a:pt x="42" y="42"/>
                    </a:cubicBezTo>
                    <a:cubicBezTo>
                      <a:pt x="42" y="38"/>
                      <a:pt x="41" y="34"/>
                      <a:pt x="41" y="30"/>
                    </a:cubicBezTo>
                    <a:cubicBezTo>
                      <a:pt x="49" y="35"/>
                      <a:pt x="56" y="38"/>
                      <a:pt x="64" y="34"/>
                    </a:cubicBezTo>
                    <a:cubicBezTo>
                      <a:pt x="59" y="32"/>
                      <a:pt x="55" y="30"/>
                      <a:pt x="52" y="25"/>
                    </a:cubicBezTo>
                    <a:cubicBezTo>
                      <a:pt x="55" y="24"/>
                      <a:pt x="59" y="25"/>
                      <a:pt x="62" y="23"/>
                    </a:cubicBezTo>
                    <a:cubicBezTo>
                      <a:pt x="60" y="21"/>
                      <a:pt x="57" y="21"/>
                      <a:pt x="56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3" y="12"/>
                      <a:pt x="60" y="12"/>
                      <a:pt x="58" y="9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2" y="6"/>
                      <a:pt x="30" y="6"/>
                    </a:cubicBezTo>
                    <a:cubicBezTo>
                      <a:pt x="26" y="6"/>
                      <a:pt x="23" y="6"/>
                      <a:pt x="19" y="6"/>
                    </a:cubicBezTo>
                    <a:cubicBezTo>
                      <a:pt x="14" y="6"/>
                      <a:pt x="8" y="6"/>
                      <a:pt x="3" y="6"/>
                    </a:cubicBezTo>
                    <a:cubicBezTo>
                      <a:pt x="2" y="6"/>
                      <a:pt x="0" y="7"/>
                      <a:pt x="1" y="9"/>
                    </a:cubicBezTo>
                    <a:cubicBezTo>
                      <a:pt x="2" y="11"/>
                      <a:pt x="3" y="14"/>
                      <a:pt x="4" y="16"/>
                    </a:cubicBezTo>
                    <a:cubicBezTo>
                      <a:pt x="7" y="23"/>
                      <a:pt x="12" y="28"/>
                      <a:pt x="18" y="32"/>
                    </a:cubicBezTo>
                    <a:cubicBezTo>
                      <a:pt x="22" y="35"/>
                      <a:pt x="25" y="38"/>
                      <a:pt x="29" y="41"/>
                    </a:cubicBezTo>
                    <a:cubicBezTo>
                      <a:pt x="30" y="38"/>
                      <a:pt x="30" y="36"/>
                      <a:pt x="31" y="33"/>
                    </a:cubicBezTo>
                    <a:close/>
                    <a:moveTo>
                      <a:pt x="19" y="16"/>
                    </a:moveTo>
                    <a:cubicBezTo>
                      <a:pt x="18" y="16"/>
                      <a:pt x="16" y="17"/>
                      <a:pt x="15" y="18"/>
                    </a:cubicBezTo>
                    <a:cubicBezTo>
                      <a:pt x="14" y="19"/>
                      <a:pt x="13" y="18"/>
                      <a:pt x="12" y="17"/>
                    </a:cubicBezTo>
                    <a:cubicBezTo>
                      <a:pt x="12" y="16"/>
                      <a:pt x="11" y="14"/>
                      <a:pt x="10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9" y="12"/>
                      <a:pt x="22" y="12"/>
                      <a:pt x="25" y="12"/>
                    </a:cubicBezTo>
                    <a:cubicBezTo>
                      <a:pt x="25" y="12"/>
                      <a:pt x="25" y="12"/>
                      <a:pt x="25" y="13"/>
                    </a:cubicBezTo>
                    <a:cubicBezTo>
                      <a:pt x="23" y="14"/>
                      <a:pt x="21" y="15"/>
                      <a:pt x="19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" name="Freeform 185"/>
              <p:cNvSpPr>
                <a:spLocks/>
              </p:cNvSpPr>
              <p:nvPr/>
            </p:nvSpPr>
            <p:spPr bwMode="auto">
              <a:xfrm>
                <a:off x="3294063" y="-3024188"/>
                <a:ext cx="165100" cy="301625"/>
              </a:xfrm>
              <a:custGeom>
                <a:avLst/>
                <a:gdLst>
                  <a:gd name="T0" fmla="*/ 1 w 44"/>
                  <a:gd name="T1" fmla="*/ 80 h 80"/>
                  <a:gd name="T2" fmla="*/ 4 w 44"/>
                  <a:gd name="T3" fmla="*/ 78 h 80"/>
                  <a:gd name="T4" fmla="*/ 31 w 44"/>
                  <a:gd name="T5" fmla="*/ 53 h 80"/>
                  <a:gd name="T6" fmla="*/ 42 w 44"/>
                  <a:gd name="T7" fmla="*/ 18 h 80"/>
                  <a:gd name="T8" fmla="*/ 33 w 44"/>
                  <a:gd name="T9" fmla="*/ 1 h 80"/>
                  <a:gd name="T10" fmla="*/ 30 w 44"/>
                  <a:gd name="T11" fmla="*/ 2 h 80"/>
                  <a:gd name="T12" fmla="*/ 5 w 44"/>
                  <a:gd name="T13" fmla="*/ 39 h 80"/>
                  <a:gd name="T14" fmla="*/ 4 w 44"/>
                  <a:gd name="T15" fmla="*/ 44 h 80"/>
                  <a:gd name="T16" fmla="*/ 5 w 44"/>
                  <a:gd name="T17" fmla="*/ 51 h 80"/>
                  <a:gd name="T18" fmla="*/ 6 w 44"/>
                  <a:gd name="T19" fmla="*/ 57 h 80"/>
                  <a:gd name="T20" fmla="*/ 28 w 44"/>
                  <a:gd name="T21" fmla="*/ 27 h 80"/>
                  <a:gd name="T22" fmla="*/ 28 w 44"/>
                  <a:gd name="T23" fmla="*/ 40 h 80"/>
                  <a:gd name="T24" fmla="*/ 8 w 44"/>
                  <a:gd name="T25" fmla="*/ 61 h 80"/>
                  <a:gd name="T26" fmla="*/ 5 w 44"/>
                  <a:gd name="T27" fmla="*/ 64 h 80"/>
                  <a:gd name="T28" fmla="*/ 3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2" y="79"/>
                      <a:pt x="3" y="78"/>
                      <a:pt x="4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2"/>
                      <a:pt x="42" y="18"/>
                    </a:cubicBezTo>
                    <a:cubicBezTo>
                      <a:pt x="40" y="12"/>
                      <a:pt x="37" y="6"/>
                      <a:pt x="33" y="1"/>
                    </a:cubicBezTo>
                    <a:cubicBezTo>
                      <a:pt x="32" y="0"/>
                      <a:pt x="31" y="0"/>
                      <a:pt x="30" y="2"/>
                    </a:cubicBezTo>
                    <a:cubicBezTo>
                      <a:pt x="23" y="15"/>
                      <a:pt x="15" y="28"/>
                      <a:pt x="5" y="39"/>
                    </a:cubicBezTo>
                    <a:cubicBezTo>
                      <a:pt x="3" y="41"/>
                      <a:pt x="3" y="43"/>
                      <a:pt x="4" y="44"/>
                    </a:cubicBezTo>
                    <a:cubicBezTo>
                      <a:pt x="4" y="46"/>
                      <a:pt x="4" y="49"/>
                      <a:pt x="5" y="51"/>
                    </a:cubicBezTo>
                    <a:cubicBezTo>
                      <a:pt x="5" y="53"/>
                      <a:pt x="5" y="55"/>
                      <a:pt x="6" y="57"/>
                    </a:cubicBezTo>
                    <a:cubicBezTo>
                      <a:pt x="15" y="48"/>
                      <a:pt x="23" y="39"/>
                      <a:pt x="28" y="27"/>
                    </a:cubicBezTo>
                    <a:cubicBezTo>
                      <a:pt x="31" y="32"/>
                      <a:pt x="30" y="36"/>
                      <a:pt x="28" y="40"/>
                    </a:cubicBezTo>
                    <a:cubicBezTo>
                      <a:pt x="23" y="48"/>
                      <a:pt x="15" y="54"/>
                      <a:pt x="8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5" y="67"/>
                      <a:pt x="4" y="70"/>
                      <a:pt x="3" y="73"/>
                    </a:cubicBezTo>
                    <a:cubicBezTo>
                      <a:pt x="2" y="75"/>
                      <a:pt x="1" y="77"/>
                      <a:pt x="0" y="80"/>
                    </a:cubicBezTo>
                    <a:cubicBezTo>
                      <a:pt x="1" y="80"/>
                      <a:pt x="1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" name="Freeform 186"/>
              <p:cNvSpPr>
                <a:spLocks/>
              </p:cNvSpPr>
              <p:nvPr/>
            </p:nvSpPr>
            <p:spPr bwMode="auto">
              <a:xfrm>
                <a:off x="1971675" y="-3024188"/>
                <a:ext cx="169863" cy="304800"/>
              </a:xfrm>
              <a:custGeom>
                <a:avLst/>
                <a:gdLst>
                  <a:gd name="T0" fmla="*/ 13 w 45"/>
                  <a:gd name="T1" fmla="*/ 54 h 81"/>
                  <a:gd name="T2" fmla="*/ 36 w 45"/>
                  <a:gd name="T3" fmla="*/ 75 h 81"/>
                  <a:gd name="T4" fmla="*/ 45 w 45"/>
                  <a:gd name="T5" fmla="*/ 81 h 81"/>
                  <a:gd name="T6" fmla="*/ 44 w 45"/>
                  <a:gd name="T7" fmla="*/ 79 h 81"/>
                  <a:gd name="T8" fmla="*/ 40 w 45"/>
                  <a:gd name="T9" fmla="*/ 67 h 81"/>
                  <a:gd name="T10" fmla="*/ 37 w 45"/>
                  <a:gd name="T11" fmla="*/ 61 h 81"/>
                  <a:gd name="T12" fmla="*/ 26 w 45"/>
                  <a:gd name="T13" fmla="*/ 52 h 81"/>
                  <a:gd name="T14" fmla="*/ 15 w 45"/>
                  <a:gd name="T15" fmla="*/ 36 h 81"/>
                  <a:gd name="T16" fmla="*/ 16 w 45"/>
                  <a:gd name="T17" fmla="*/ 27 h 81"/>
                  <a:gd name="T18" fmla="*/ 39 w 45"/>
                  <a:gd name="T19" fmla="*/ 58 h 81"/>
                  <a:gd name="T20" fmla="*/ 40 w 45"/>
                  <a:gd name="T21" fmla="*/ 57 h 81"/>
                  <a:gd name="T22" fmla="*/ 41 w 45"/>
                  <a:gd name="T23" fmla="*/ 45 h 81"/>
                  <a:gd name="T24" fmla="*/ 40 w 45"/>
                  <a:gd name="T25" fmla="*/ 40 h 81"/>
                  <a:gd name="T26" fmla="*/ 31 w 45"/>
                  <a:gd name="T27" fmla="*/ 28 h 81"/>
                  <a:gd name="T28" fmla="*/ 15 w 45"/>
                  <a:gd name="T29" fmla="*/ 2 h 81"/>
                  <a:gd name="T30" fmla="*/ 11 w 45"/>
                  <a:gd name="T31" fmla="*/ 2 h 81"/>
                  <a:gd name="T32" fmla="*/ 3 w 45"/>
                  <a:gd name="T33" fmla="*/ 35 h 81"/>
                  <a:gd name="T34" fmla="*/ 13 w 45"/>
                  <a:gd name="T35" fmla="*/ 5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81">
                    <a:moveTo>
                      <a:pt x="13" y="54"/>
                    </a:moveTo>
                    <a:cubicBezTo>
                      <a:pt x="20" y="62"/>
                      <a:pt x="28" y="69"/>
                      <a:pt x="36" y="75"/>
                    </a:cubicBezTo>
                    <a:cubicBezTo>
                      <a:pt x="39" y="77"/>
                      <a:pt x="41" y="79"/>
                      <a:pt x="45" y="81"/>
                    </a:cubicBezTo>
                    <a:cubicBezTo>
                      <a:pt x="44" y="80"/>
                      <a:pt x="44" y="80"/>
                      <a:pt x="44" y="79"/>
                    </a:cubicBezTo>
                    <a:cubicBezTo>
                      <a:pt x="43" y="75"/>
                      <a:pt x="42" y="71"/>
                      <a:pt x="40" y="67"/>
                    </a:cubicBezTo>
                    <a:cubicBezTo>
                      <a:pt x="40" y="65"/>
                      <a:pt x="40" y="63"/>
                      <a:pt x="37" y="61"/>
                    </a:cubicBezTo>
                    <a:cubicBezTo>
                      <a:pt x="33" y="59"/>
                      <a:pt x="30" y="55"/>
                      <a:pt x="26" y="52"/>
                    </a:cubicBezTo>
                    <a:cubicBezTo>
                      <a:pt x="22" y="48"/>
                      <a:pt x="17" y="43"/>
                      <a:pt x="15" y="36"/>
                    </a:cubicBezTo>
                    <a:cubicBezTo>
                      <a:pt x="14" y="33"/>
                      <a:pt x="14" y="30"/>
                      <a:pt x="16" y="27"/>
                    </a:cubicBezTo>
                    <a:cubicBezTo>
                      <a:pt x="22" y="39"/>
                      <a:pt x="30" y="49"/>
                      <a:pt x="39" y="58"/>
                    </a:cubicBezTo>
                    <a:cubicBezTo>
                      <a:pt x="39" y="57"/>
                      <a:pt x="40" y="57"/>
                      <a:pt x="40" y="57"/>
                    </a:cubicBezTo>
                    <a:cubicBezTo>
                      <a:pt x="40" y="53"/>
                      <a:pt x="41" y="49"/>
                      <a:pt x="41" y="45"/>
                    </a:cubicBezTo>
                    <a:cubicBezTo>
                      <a:pt x="42" y="43"/>
                      <a:pt x="41" y="42"/>
                      <a:pt x="40" y="40"/>
                    </a:cubicBezTo>
                    <a:cubicBezTo>
                      <a:pt x="37" y="36"/>
                      <a:pt x="34" y="32"/>
                      <a:pt x="31" y="28"/>
                    </a:cubicBezTo>
                    <a:cubicBezTo>
                      <a:pt x="25" y="20"/>
                      <a:pt x="20" y="11"/>
                      <a:pt x="15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3" y="11"/>
                      <a:pt x="0" y="22"/>
                      <a:pt x="3" y="35"/>
                    </a:cubicBezTo>
                    <a:cubicBezTo>
                      <a:pt x="5" y="42"/>
                      <a:pt x="9" y="48"/>
                      <a:pt x="13" y="5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" name="Freeform 187"/>
              <p:cNvSpPr>
                <a:spLocks/>
              </p:cNvSpPr>
              <p:nvPr/>
            </p:nvSpPr>
            <p:spPr bwMode="auto">
              <a:xfrm>
                <a:off x="2597150" y="-3241675"/>
                <a:ext cx="241300" cy="134937"/>
              </a:xfrm>
              <a:custGeom>
                <a:avLst/>
                <a:gdLst>
                  <a:gd name="T0" fmla="*/ 10 w 64"/>
                  <a:gd name="T1" fmla="*/ 36 h 36"/>
                  <a:gd name="T2" fmla="*/ 54 w 64"/>
                  <a:gd name="T3" fmla="*/ 36 h 36"/>
                  <a:gd name="T4" fmla="*/ 58 w 64"/>
                  <a:gd name="T5" fmla="*/ 34 h 36"/>
                  <a:gd name="T6" fmla="*/ 63 w 64"/>
                  <a:gd name="T7" fmla="*/ 20 h 36"/>
                  <a:gd name="T8" fmla="*/ 63 w 64"/>
                  <a:gd name="T9" fmla="*/ 11 h 36"/>
                  <a:gd name="T10" fmla="*/ 45 w 64"/>
                  <a:gd name="T11" fmla="*/ 1 h 36"/>
                  <a:gd name="T12" fmla="*/ 41 w 64"/>
                  <a:gd name="T13" fmla="*/ 21 h 36"/>
                  <a:gd name="T14" fmla="*/ 36 w 64"/>
                  <a:gd name="T15" fmla="*/ 31 h 36"/>
                  <a:gd name="T16" fmla="*/ 28 w 64"/>
                  <a:gd name="T17" fmla="*/ 31 h 36"/>
                  <a:gd name="T18" fmla="*/ 27 w 64"/>
                  <a:gd name="T19" fmla="*/ 30 h 36"/>
                  <a:gd name="T20" fmla="*/ 20 w 64"/>
                  <a:gd name="T21" fmla="*/ 9 h 36"/>
                  <a:gd name="T22" fmla="*/ 19 w 64"/>
                  <a:gd name="T23" fmla="*/ 0 h 36"/>
                  <a:gd name="T24" fmla="*/ 10 w 64"/>
                  <a:gd name="T25" fmla="*/ 2 h 36"/>
                  <a:gd name="T26" fmla="*/ 1 w 64"/>
                  <a:gd name="T27" fmla="*/ 17 h 36"/>
                  <a:gd name="T28" fmla="*/ 5 w 64"/>
                  <a:gd name="T29" fmla="*/ 33 h 36"/>
                  <a:gd name="T30" fmla="*/ 10 w 64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36">
                    <a:moveTo>
                      <a:pt x="10" y="36"/>
                    </a:moveTo>
                    <a:cubicBezTo>
                      <a:pt x="24" y="36"/>
                      <a:pt x="40" y="36"/>
                      <a:pt x="54" y="36"/>
                    </a:cubicBezTo>
                    <a:cubicBezTo>
                      <a:pt x="56" y="36"/>
                      <a:pt x="57" y="36"/>
                      <a:pt x="58" y="34"/>
                    </a:cubicBezTo>
                    <a:cubicBezTo>
                      <a:pt x="59" y="29"/>
                      <a:pt x="61" y="25"/>
                      <a:pt x="63" y="20"/>
                    </a:cubicBezTo>
                    <a:cubicBezTo>
                      <a:pt x="64" y="17"/>
                      <a:pt x="64" y="14"/>
                      <a:pt x="63" y="11"/>
                    </a:cubicBezTo>
                    <a:cubicBezTo>
                      <a:pt x="61" y="4"/>
                      <a:pt x="51" y="0"/>
                      <a:pt x="45" y="1"/>
                    </a:cubicBezTo>
                    <a:cubicBezTo>
                      <a:pt x="44" y="8"/>
                      <a:pt x="42" y="15"/>
                      <a:pt x="41" y="21"/>
                    </a:cubicBezTo>
                    <a:cubicBezTo>
                      <a:pt x="40" y="25"/>
                      <a:pt x="38" y="28"/>
                      <a:pt x="36" y="31"/>
                    </a:cubicBezTo>
                    <a:cubicBezTo>
                      <a:pt x="33" y="35"/>
                      <a:pt x="31" y="34"/>
                      <a:pt x="28" y="31"/>
                    </a:cubicBezTo>
                    <a:cubicBezTo>
                      <a:pt x="28" y="31"/>
                      <a:pt x="27" y="30"/>
                      <a:pt x="27" y="30"/>
                    </a:cubicBezTo>
                    <a:cubicBezTo>
                      <a:pt x="23" y="23"/>
                      <a:pt x="22" y="16"/>
                      <a:pt x="20" y="9"/>
                    </a:cubicBezTo>
                    <a:cubicBezTo>
                      <a:pt x="20" y="6"/>
                      <a:pt x="20" y="3"/>
                      <a:pt x="19" y="0"/>
                    </a:cubicBezTo>
                    <a:cubicBezTo>
                      <a:pt x="16" y="1"/>
                      <a:pt x="13" y="1"/>
                      <a:pt x="10" y="2"/>
                    </a:cubicBezTo>
                    <a:cubicBezTo>
                      <a:pt x="4" y="5"/>
                      <a:pt x="0" y="9"/>
                      <a:pt x="1" y="17"/>
                    </a:cubicBezTo>
                    <a:cubicBezTo>
                      <a:pt x="1" y="22"/>
                      <a:pt x="3" y="28"/>
                      <a:pt x="5" y="33"/>
                    </a:cubicBezTo>
                    <a:cubicBezTo>
                      <a:pt x="6" y="35"/>
                      <a:pt x="7" y="36"/>
                      <a:pt x="10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" name="Freeform 188"/>
              <p:cNvSpPr>
                <a:spLocks/>
              </p:cNvSpPr>
              <p:nvPr/>
            </p:nvSpPr>
            <p:spPr bwMode="auto">
              <a:xfrm>
                <a:off x="2416175" y="-307657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6 w 43"/>
                  <a:gd name="T3" fmla="*/ 26 h 26"/>
                  <a:gd name="T4" fmla="*/ 39 w 43"/>
                  <a:gd name="T5" fmla="*/ 25 h 26"/>
                  <a:gd name="T6" fmla="*/ 40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20 h 26"/>
                  <a:gd name="T16" fmla="*/ 21 w 43"/>
                  <a:gd name="T17" fmla="*/ 22 h 26"/>
                  <a:gd name="T18" fmla="*/ 18 w 43"/>
                  <a:gd name="T19" fmla="*/ 20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0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6" y="26"/>
                    </a:cubicBezTo>
                    <a:cubicBezTo>
                      <a:pt x="38" y="26"/>
                      <a:pt x="39" y="26"/>
                      <a:pt x="39" y="25"/>
                    </a:cubicBezTo>
                    <a:cubicBezTo>
                      <a:pt x="39" y="23"/>
                      <a:pt x="40" y="22"/>
                      <a:pt x="40" y="20"/>
                    </a:cubicBezTo>
                    <a:cubicBezTo>
                      <a:pt x="41" y="15"/>
                      <a:pt x="43" y="9"/>
                      <a:pt x="39" y="5"/>
                    </a:cubicBezTo>
                    <a:cubicBezTo>
                      <a:pt x="36" y="2"/>
                      <a:pt x="32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20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20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0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2" y="26"/>
                      <a:pt x="3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" name="Freeform 189"/>
              <p:cNvSpPr>
                <a:spLocks/>
              </p:cNvSpPr>
              <p:nvPr/>
            </p:nvSpPr>
            <p:spPr bwMode="auto">
              <a:xfrm>
                <a:off x="2857500" y="-3084513"/>
                <a:ext cx="161925" cy="106362"/>
              </a:xfrm>
              <a:custGeom>
                <a:avLst/>
                <a:gdLst>
                  <a:gd name="T0" fmla="*/ 6 w 43"/>
                  <a:gd name="T1" fmla="*/ 28 h 28"/>
                  <a:gd name="T2" fmla="*/ 13 w 43"/>
                  <a:gd name="T3" fmla="*/ 28 h 28"/>
                  <a:gd name="T4" fmla="*/ 37 w 43"/>
                  <a:gd name="T5" fmla="*/ 28 h 28"/>
                  <a:gd name="T6" fmla="*/ 40 w 43"/>
                  <a:gd name="T7" fmla="*/ 26 h 28"/>
                  <a:gd name="T8" fmla="*/ 42 w 43"/>
                  <a:gd name="T9" fmla="*/ 16 h 28"/>
                  <a:gd name="T10" fmla="*/ 37 w 43"/>
                  <a:gd name="T11" fmla="*/ 4 h 28"/>
                  <a:gd name="T12" fmla="*/ 29 w 43"/>
                  <a:gd name="T13" fmla="*/ 0 h 28"/>
                  <a:gd name="T14" fmla="*/ 28 w 43"/>
                  <a:gd name="T15" fmla="*/ 4 h 28"/>
                  <a:gd name="T16" fmla="*/ 25 w 43"/>
                  <a:gd name="T17" fmla="*/ 21 h 28"/>
                  <a:gd name="T18" fmla="*/ 22 w 43"/>
                  <a:gd name="T19" fmla="*/ 23 h 28"/>
                  <a:gd name="T20" fmla="*/ 19 w 43"/>
                  <a:gd name="T21" fmla="*/ 21 h 28"/>
                  <a:gd name="T22" fmla="*/ 15 w 43"/>
                  <a:gd name="T23" fmla="*/ 6 h 28"/>
                  <a:gd name="T24" fmla="*/ 14 w 43"/>
                  <a:gd name="T25" fmla="*/ 1 h 28"/>
                  <a:gd name="T26" fmla="*/ 9 w 43"/>
                  <a:gd name="T27" fmla="*/ 3 h 28"/>
                  <a:gd name="T28" fmla="*/ 1 w 43"/>
                  <a:gd name="T29" fmla="*/ 11 h 28"/>
                  <a:gd name="T30" fmla="*/ 2 w 43"/>
                  <a:gd name="T31" fmla="*/ 25 h 28"/>
                  <a:gd name="T32" fmla="*/ 6 w 43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28">
                    <a:moveTo>
                      <a:pt x="6" y="28"/>
                    </a:moveTo>
                    <a:cubicBezTo>
                      <a:pt x="9" y="28"/>
                      <a:pt x="11" y="28"/>
                      <a:pt x="13" y="28"/>
                    </a:cubicBezTo>
                    <a:cubicBezTo>
                      <a:pt x="21" y="28"/>
                      <a:pt x="29" y="28"/>
                      <a:pt x="37" y="28"/>
                    </a:cubicBezTo>
                    <a:cubicBezTo>
                      <a:pt x="39" y="28"/>
                      <a:pt x="40" y="28"/>
                      <a:pt x="40" y="26"/>
                    </a:cubicBezTo>
                    <a:cubicBezTo>
                      <a:pt x="40" y="22"/>
                      <a:pt x="41" y="19"/>
                      <a:pt x="42" y="16"/>
                    </a:cubicBezTo>
                    <a:cubicBezTo>
                      <a:pt x="43" y="11"/>
                      <a:pt x="41" y="7"/>
                      <a:pt x="37" y="4"/>
                    </a:cubicBezTo>
                    <a:cubicBezTo>
                      <a:pt x="35" y="3"/>
                      <a:pt x="32" y="2"/>
                      <a:pt x="29" y="0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8" y="10"/>
                      <a:pt x="27" y="16"/>
                      <a:pt x="25" y="21"/>
                    </a:cubicBezTo>
                    <a:cubicBezTo>
                      <a:pt x="24" y="22"/>
                      <a:pt x="23" y="23"/>
                      <a:pt x="22" y="23"/>
                    </a:cubicBezTo>
                    <a:cubicBezTo>
                      <a:pt x="21" y="23"/>
                      <a:pt x="19" y="22"/>
                      <a:pt x="19" y="21"/>
                    </a:cubicBezTo>
                    <a:cubicBezTo>
                      <a:pt x="16" y="16"/>
                      <a:pt x="15" y="11"/>
                      <a:pt x="15" y="6"/>
                    </a:cubicBezTo>
                    <a:cubicBezTo>
                      <a:pt x="15" y="4"/>
                      <a:pt x="14" y="2"/>
                      <a:pt x="14" y="1"/>
                    </a:cubicBezTo>
                    <a:cubicBezTo>
                      <a:pt x="12" y="1"/>
                      <a:pt x="10" y="2"/>
                      <a:pt x="9" y="3"/>
                    </a:cubicBezTo>
                    <a:cubicBezTo>
                      <a:pt x="5" y="4"/>
                      <a:pt x="2" y="7"/>
                      <a:pt x="1" y="11"/>
                    </a:cubicBezTo>
                    <a:cubicBezTo>
                      <a:pt x="0" y="16"/>
                      <a:pt x="2" y="20"/>
                      <a:pt x="2" y="25"/>
                    </a:cubicBezTo>
                    <a:cubicBezTo>
                      <a:pt x="3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" name="Freeform 190"/>
              <p:cNvSpPr>
                <a:spLocks/>
              </p:cNvSpPr>
              <p:nvPr/>
            </p:nvSpPr>
            <p:spPr bwMode="auto">
              <a:xfrm>
                <a:off x="3252788" y="-2516188"/>
                <a:ext cx="206375" cy="95250"/>
              </a:xfrm>
              <a:custGeom>
                <a:avLst/>
                <a:gdLst>
                  <a:gd name="T0" fmla="*/ 9 w 55"/>
                  <a:gd name="T1" fmla="*/ 0 h 25"/>
                  <a:gd name="T2" fmla="*/ 14 w 55"/>
                  <a:gd name="T3" fmla="*/ 8 h 25"/>
                  <a:gd name="T4" fmla="*/ 16 w 55"/>
                  <a:gd name="T5" fmla="*/ 9 h 25"/>
                  <a:gd name="T6" fmla="*/ 32 w 55"/>
                  <a:gd name="T7" fmla="*/ 10 h 25"/>
                  <a:gd name="T8" fmla="*/ 36 w 55"/>
                  <a:gd name="T9" fmla="*/ 10 h 25"/>
                  <a:gd name="T10" fmla="*/ 35 w 55"/>
                  <a:gd name="T11" fmla="*/ 12 h 25"/>
                  <a:gd name="T12" fmla="*/ 26 w 55"/>
                  <a:gd name="T13" fmla="*/ 16 h 25"/>
                  <a:gd name="T14" fmla="*/ 14 w 55"/>
                  <a:gd name="T15" fmla="*/ 14 h 25"/>
                  <a:gd name="T16" fmla="*/ 13 w 55"/>
                  <a:gd name="T17" fmla="*/ 14 h 25"/>
                  <a:gd name="T18" fmla="*/ 0 w 55"/>
                  <a:gd name="T19" fmla="*/ 17 h 25"/>
                  <a:gd name="T20" fmla="*/ 0 w 55"/>
                  <a:gd name="T21" fmla="*/ 17 h 25"/>
                  <a:gd name="T22" fmla="*/ 8 w 55"/>
                  <a:gd name="T23" fmla="*/ 20 h 25"/>
                  <a:gd name="T24" fmla="*/ 24 w 55"/>
                  <a:gd name="T25" fmla="*/ 23 h 25"/>
                  <a:gd name="T26" fmla="*/ 51 w 55"/>
                  <a:gd name="T27" fmla="*/ 13 h 25"/>
                  <a:gd name="T28" fmla="*/ 55 w 55"/>
                  <a:gd name="T29" fmla="*/ 2 h 25"/>
                  <a:gd name="T30" fmla="*/ 9 w 55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6" y="9"/>
                    </a:cubicBezTo>
                    <a:cubicBezTo>
                      <a:pt x="21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8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3" y="21"/>
                      <a:pt x="18" y="22"/>
                      <a:pt x="24" y="23"/>
                    </a:cubicBezTo>
                    <a:cubicBezTo>
                      <a:pt x="35" y="25"/>
                      <a:pt x="45" y="23"/>
                      <a:pt x="51" y="13"/>
                    </a:cubicBezTo>
                    <a:cubicBezTo>
                      <a:pt x="53" y="10"/>
                      <a:pt x="55" y="6"/>
                      <a:pt x="55" y="2"/>
                    </a:cubicBezTo>
                    <a:cubicBezTo>
                      <a:pt x="40" y="4"/>
                      <a:pt x="24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" name="Freeform 191"/>
              <p:cNvSpPr>
                <a:spLocks/>
              </p:cNvSpPr>
              <p:nvPr/>
            </p:nvSpPr>
            <p:spPr bwMode="auto">
              <a:xfrm>
                <a:off x="1971675" y="-2516188"/>
                <a:ext cx="211138" cy="95250"/>
              </a:xfrm>
              <a:custGeom>
                <a:avLst/>
                <a:gdLst>
                  <a:gd name="T0" fmla="*/ 31 w 56"/>
                  <a:gd name="T1" fmla="*/ 23 h 25"/>
                  <a:gd name="T2" fmla="*/ 53 w 56"/>
                  <a:gd name="T3" fmla="*/ 18 h 25"/>
                  <a:gd name="T4" fmla="*/ 56 w 56"/>
                  <a:gd name="T5" fmla="*/ 17 h 25"/>
                  <a:gd name="T6" fmla="*/ 50 w 56"/>
                  <a:gd name="T7" fmla="*/ 15 h 25"/>
                  <a:gd name="T8" fmla="*/ 36 w 56"/>
                  <a:gd name="T9" fmla="*/ 15 h 25"/>
                  <a:gd name="T10" fmla="*/ 24 w 56"/>
                  <a:gd name="T11" fmla="*/ 15 h 25"/>
                  <a:gd name="T12" fmla="*/ 20 w 56"/>
                  <a:gd name="T13" fmla="*/ 11 h 25"/>
                  <a:gd name="T14" fmla="*/ 23 w 56"/>
                  <a:gd name="T15" fmla="*/ 10 h 25"/>
                  <a:gd name="T16" fmla="*/ 33 w 56"/>
                  <a:gd name="T17" fmla="*/ 10 h 25"/>
                  <a:gd name="T18" fmla="*/ 40 w 56"/>
                  <a:gd name="T19" fmla="*/ 9 h 25"/>
                  <a:gd name="T20" fmla="*/ 47 w 56"/>
                  <a:gd name="T21" fmla="*/ 0 h 25"/>
                  <a:gd name="T22" fmla="*/ 24 w 56"/>
                  <a:gd name="T23" fmla="*/ 3 h 25"/>
                  <a:gd name="T24" fmla="*/ 0 w 56"/>
                  <a:gd name="T25" fmla="*/ 2 h 25"/>
                  <a:gd name="T26" fmla="*/ 2 w 56"/>
                  <a:gd name="T27" fmla="*/ 8 h 25"/>
                  <a:gd name="T28" fmla="*/ 31 w 56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5">
                    <a:moveTo>
                      <a:pt x="31" y="23"/>
                    </a:moveTo>
                    <a:cubicBezTo>
                      <a:pt x="38" y="22"/>
                      <a:pt x="46" y="20"/>
                      <a:pt x="53" y="18"/>
                    </a:cubicBezTo>
                    <a:cubicBezTo>
                      <a:pt x="54" y="18"/>
                      <a:pt x="55" y="17"/>
                      <a:pt x="56" y="17"/>
                    </a:cubicBezTo>
                    <a:cubicBezTo>
                      <a:pt x="54" y="16"/>
                      <a:pt x="52" y="16"/>
                      <a:pt x="50" y="15"/>
                    </a:cubicBezTo>
                    <a:cubicBezTo>
                      <a:pt x="46" y="14"/>
                      <a:pt x="41" y="13"/>
                      <a:pt x="36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1" y="13"/>
                      <a:pt x="20" y="11"/>
                    </a:cubicBezTo>
                    <a:cubicBezTo>
                      <a:pt x="22" y="10"/>
                      <a:pt x="22" y="10"/>
                      <a:pt x="23" y="10"/>
                    </a:cubicBezTo>
                    <a:cubicBezTo>
                      <a:pt x="26" y="10"/>
                      <a:pt x="30" y="10"/>
                      <a:pt x="33" y="10"/>
                    </a:cubicBezTo>
                    <a:cubicBezTo>
                      <a:pt x="35" y="10"/>
                      <a:pt x="38" y="10"/>
                      <a:pt x="40" y="9"/>
                    </a:cubicBezTo>
                    <a:cubicBezTo>
                      <a:pt x="43" y="7"/>
                      <a:pt x="45" y="3"/>
                      <a:pt x="47" y="0"/>
                    </a:cubicBezTo>
                    <a:cubicBezTo>
                      <a:pt x="39" y="1"/>
                      <a:pt x="31" y="2"/>
                      <a:pt x="24" y="3"/>
                    </a:cubicBezTo>
                    <a:cubicBezTo>
                      <a:pt x="16" y="3"/>
                      <a:pt x="8" y="2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7" y="20"/>
                      <a:pt x="18" y="25"/>
                      <a:pt x="31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" name="Freeform 192"/>
              <p:cNvSpPr>
                <a:spLocks/>
              </p:cNvSpPr>
              <p:nvPr/>
            </p:nvSpPr>
            <p:spPr bwMode="auto">
              <a:xfrm>
                <a:off x="3189288" y="-2439988"/>
                <a:ext cx="206375" cy="101600"/>
              </a:xfrm>
              <a:custGeom>
                <a:avLst/>
                <a:gdLst>
                  <a:gd name="T0" fmla="*/ 53 w 55"/>
                  <a:gd name="T1" fmla="*/ 10 h 27"/>
                  <a:gd name="T2" fmla="*/ 43 w 55"/>
                  <a:gd name="T3" fmla="*/ 9 h 27"/>
                  <a:gd name="T4" fmla="*/ 29 w 55"/>
                  <a:gd name="T5" fmla="*/ 6 h 27"/>
                  <a:gd name="T6" fmla="*/ 13 w 55"/>
                  <a:gd name="T7" fmla="*/ 0 h 27"/>
                  <a:gd name="T8" fmla="*/ 15 w 55"/>
                  <a:gd name="T9" fmla="*/ 9 h 27"/>
                  <a:gd name="T10" fmla="*/ 17 w 55"/>
                  <a:gd name="T11" fmla="*/ 10 h 27"/>
                  <a:gd name="T12" fmla="*/ 31 w 55"/>
                  <a:gd name="T13" fmla="*/ 15 h 27"/>
                  <a:gd name="T14" fmla="*/ 27 w 55"/>
                  <a:gd name="T15" fmla="*/ 18 h 27"/>
                  <a:gd name="T16" fmla="*/ 17 w 55"/>
                  <a:gd name="T17" fmla="*/ 16 h 27"/>
                  <a:gd name="T18" fmla="*/ 1 w 55"/>
                  <a:gd name="T19" fmla="*/ 14 h 27"/>
                  <a:gd name="T20" fmla="*/ 0 w 55"/>
                  <a:gd name="T21" fmla="*/ 15 h 27"/>
                  <a:gd name="T22" fmla="*/ 18 w 55"/>
                  <a:gd name="T23" fmla="*/ 24 h 27"/>
                  <a:gd name="T24" fmla="*/ 33 w 55"/>
                  <a:gd name="T25" fmla="*/ 27 h 27"/>
                  <a:gd name="T26" fmla="*/ 54 w 55"/>
                  <a:gd name="T27" fmla="*/ 12 h 27"/>
                  <a:gd name="T28" fmla="*/ 53 w 55"/>
                  <a:gd name="T29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7">
                    <a:moveTo>
                      <a:pt x="53" y="10"/>
                    </a:moveTo>
                    <a:cubicBezTo>
                      <a:pt x="50" y="10"/>
                      <a:pt x="46" y="10"/>
                      <a:pt x="43" y="9"/>
                    </a:cubicBezTo>
                    <a:cubicBezTo>
                      <a:pt x="38" y="8"/>
                      <a:pt x="34" y="7"/>
                      <a:pt x="29" y="6"/>
                    </a:cubicBezTo>
                    <a:cubicBezTo>
                      <a:pt x="24" y="4"/>
                      <a:pt x="19" y="2"/>
                      <a:pt x="13" y="0"/>
                    </a:cubicBezTo>
                    <a:cubicBezTo>
                      <a:pt x="14" y="3"/>
                      <a:pt x="15" y="6"/>
                      <a:pt x="15" y="9"/>
                    </a:cubicBezTo>
                    <a:cubicBezTo>
                      <a:pt x="16" y="10"/>
                      <a:pt x="16" y="10"/>
                      <a:pt x="17" y="10"/>
                    </a:cubicBezTo>
                    <a:cubicBezTo>
                      <a:pt x="21" y="12"/>
                      <a:pt x="26" y="13"/>
                      <a:pt x="31" y="15"/>
                    </a:cubicBezTo>
                    <a:cubicBezTo>
                      <a:pt x="30" y="16"/>
                      <a:pt x="29" y="18"/>
                      <a:pt x="27" y="18"/>
                    </a:cubicBezTo>
                    <a:cubicBezTo>
                      <a:pt x="24" y="18"/>
                      <a:pt x="20" y="18"/>
                      <a:pt x="17" y="16"/>
                    </a:cubicBezTo>
                    <a:cubicBezTo>
                      <a:pt x="12" y="13"/>
                      <a:pt x="7" y="14"/>
                      <a:pt x="1" y="14"/>
                    </a:cubicBezTo>
                    <a:cubicBezTo>
                      <a:pt x="1" y="14"/>
                      <a:pt x="1" y="15"/>
                      <a:pt x="0" y="15"/>
                    </a:cubicBezTo>
                    <a:cubicBezTo>
                      <a:pt x="7" y="18"/>
                      <a:pt x="12" y="21"/>
                      <a:pt x="18" y="24"/>
                    </a:cubicBezTo>
                    <a:cubicBezTo>
                      <a:pt x="23" y="26"/>
                      <a:pt x="28" y="27"/>
                      <a:pt x="33" y="27"/>
                    </a:cubicBezTo>
                    <a:cubicBezTo>
                      <a:pt x="42" y="27"/>
                      <a:pt x="51" y="19"/>
                      <a:pt x="54" y="12"/>
                    </a:cubicBezTo>
                    <a:cubicBezTo>
                      <a:pt x="55" y="11"/>
                      <a:pt x="54" y="10"/>
                      <a:pt x="5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" name="Freeform 193"/>
              <p:cNvSpPr>
                <a:spLocks/>
              </p:cNvSpPr>
              <p:nvPr/>
            </p:nvSpPr>
            <p:spPr bwMode="auto">
              <a:xfrm>
                <a:off x="2035175" y="-2439988"/>
                <a:ext cx="203200" cy="101600"/>
              </a:xfrm>
              <a:custGeom>
                <a:avLst/>
                <a:gdLst>
                  <a:gd name="T0" fmla="*/ 54 w 54"/>
                  <a:gd name="T1" fmla="*/ 15 h 27"/>
                  <a:gd name="T2" fmla="*/ 54 w 54"/>
                  <a:gd name="T3" fmla="*/ 14 h 27"/>
                  <a:gd name="T4" fmla="*/ 44 w 54"/>
                  <a:gd name="T5" fmla="*/ 14 h 27"/>
                  <a:gd name="T6" fmla="*/ 41 w 54"/>
                  <a:gd name="T7" fmla="*/ 15 h 27"/>
                  <a:gd name="T8" fmla="*/ 28 w 54"/>
                  <a:gd name="T9" fmla="*/ 18 h 27"/>
                  <a:gd name="T10" fmla="*/ 25 w 54"/>
                  <a:gd name="T11" fmla="*/ 14 h 27"/>
                  <a:gd name="T12" fmla="*/ 34 w 54"/>
                  <a:gd name="T13" fmla="*/ 12 h 27"/>
                  <a:gd name="T14" fmla="*/ 41 w 54"/>
                  <a:gd name="T15" fmla="*/ 4 h 27"/>
                  <a:gd name="T16" fmla="*/ 41 w 54"/>
                  <a:gd name="T17" fmla="*/ 2 h 27"/>
                  <a:gd name="T18" fmla="*/ 42 w 54"/>
                  <a:gd name="T19" fmla="*/ 0 h 27"/>
                  <a:gd name="T20" fmla="*/ 2 w 54"/>
                  <a:gd name="T21" fmla="*/ 10 h 27"/>
                  <a:gd name="T22" fmla="*/ 1 w 54"/>
                  <a:gd name="T23" fmla="*/ 13 h 27"/>
                  <a:gd name="T24" fmla="*/ 5 w 54"/>
                  <a:gd name="T25" fmla="*/ 18 h 27"/>
                  <a:gd name="T26" fmla="*/ 22 w 54"/>
                  <a:gd name="T27" fmla="*/ 27 h 27"/>
                  <a:gd name="T28" fmla="*/ 37 w 54"/>
                  <a:gd name="T29" fmla="*/ 24 h 27"/>
                  <a:gd name="T30" fmla="*/ 54 w 54"/>
                  <a:gd name="T3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7">
                    <a:moveTo>
                      <a:pt x="54" y="15"/>
                    </a:moveTo>
                    <a:cubicBezTo>
                      <a:pt x="54" y="15"/>
                      <a:pt x="54" y="14"/>
                      <a:pt x="54" y="14"/>
                    </a:cubicBezTo>
                    <a:cubicBezTo>
                      <a:pt x="50" y="14"/>
                      <a:pt x="47" y="14"/>
                      <a:pt x="44" y="14"/>
                    </a:cubicBezTo>
                    <a:cubicBezTo>
                      <a:pt x="43" y="14"/>
                      <a:pt x="42" y="14"/>
                      <a:pt x="41" y="15"/>
                    </a:cubicBezTo>
                    <a:cubicBezTo>
                      <a:pt x="37" y="17"/>
                      <a:pt x="33" y="19"/>
                      <a:pt x="28" y="18"/>
                    </a:cubicBezTo>
                    <a:cubicBezTo>
                      <a:pt x="26" y="18"/>
                      <a:pt x="24" y="16"/>
                      <a:pt x="25" y="14"/>
                    </a:cubicBezTo>
                    <a:cubicBezTo>
                      <a:pt x="28" y="14"/>
                      <a:pt x="31" y="13"/>
                      <a:pt x="34" y="12"/>
                    </a:cubicBezTo>
                    <a:cubicBezTo>
                      <a:pt x="38" y="11"/>
                      <a:pt x="41" y="9"/>
                      <a:pt x="41" y="4"/>
                    </a:cubicBezTo>
                    <a:cubicBezTo>
                      <a:pt x="41" y="4"/>
                      <a:pt x="41" y="3"/>
                      <a:pt x="41" y="2"/>
                    </a:cubicBezTo>
                    <a:cubicBezTo>
                      <a:pt x="41" y="1"/>
                      <a:pt x="41" y="1"/>
                      <a:pt x="42" y="0"/>
                    </a:cubicBezTo>
                    <a:cubicBezTo>
                      <a:pt x="29" y="6"/>
                      <a:pt x="16" y="10"/>
                      <a:pt x="2" y="10"/>
                    </a:cubicBezTo>
                    <a:cubicBezTo>
                      <a:pt x="0" y="10"/>
                      <a:pt x="0" y="11"/>
                      <a:pt x="1" y="13"/>
                    </a:cubicBezTo>
                    <a:cubicBezTo>
                      <a:pt x="2" y="15"/>
                      <a:pt x="4" y="17"/>
                      <a:pt x="5" y="18"/>
                    </a:cubicBezTo>
                    <a:cubicBezTo>
                      <a:pt x="10" y="23"/>
                      <a:pt x="15" y="27"/>
                      <a:pt x="22" y="27"/>
                    </a:cubicBezTo>
                    <a:cubicBezTo>
                      <a:pt x="27" y="27"/>
                      <a:pt x="32" y="26"/>
                      <a:pt x="37" y="24"/>
                    </a:cubicBezTo>
                    <a:cubicBezTo>
                      <a:pt x="43" y="21"/>
                      <a:pt x="48" y="18"/>
                      <a:pt x="54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" name="Freeform 194"/>
              <p:cNvSpPr>
                <a:spLocks/>
              </p:cNvSpPr>
              <p:nvPr/>
            </p:nvSpPr>
            <p:spPr bwMode="auto">
              <a:xfrm>
                <a:off x="2555875" y="-2816225"/>
                <a:ext cx="134938" cy="134937"/>
              </a:xfrm>
              <a:custGeom>
                <a:avLst/>
                <a:gdLst>
                  <a:gd name="T0" fmla="*/ 3 w 36"/>
                  <a:gd name="T1" fmla="*/ 28 h 36"/>
                  <a:gd name="T2" fmla="*/ 4 w 36"/>
                  <a:gd name="T3" fmla="*/ 36 h 36"/>
                  <a:gd name="T4" fmla="*/ 5 w 36"/>
                  <a:gd name="T5" fmla="*/ 36 h 36"/>
                  <a:gd name="T6" fmla="*/ 11 w 36"/>
                  <a:gd name="T7" fmla="*/ 23 h 36"/>
                  <a:gd name="T8" fmla="*/ 12 w 36"/>
                  <a:gd name="T9" fmla="*/ 19 h 36"/>
                  <a:gd name="T10" fmla="*/ 15 w 36"/>
                  <a:gd name="T11" fmla="*/ 22 h 36"/>
                  <a:gd name="T12" fmla="*/ 17 w 36"/>
                  <a:gd name="T13" fmla="*/ 24 h 36"/>
                  <a:gd name="T14" fmla="*/ 20 w 36"/>
                  <a:gd name="T15" fmla="*/ 28 h 36"/>
                  <a:gd name="T16" fmla="*/ 21 w 36"/>
                  <a:gd name="T17" fmla="*/ 20 h 36"/>
                  <a:gd name="T18" fmla="*/ 23 w 36"/>
                  <a:gd name="T19" fmla="*/ 19 h 36"/>
                  <a:gd name="T20" fmla="*/ 29 w 36"/>
                  <a:gd name="T21" fmla="*/ 23 h 36"/>
                  <a:gd name="T22" fmla="*/ 36 w 36"/>
                  <a:gd name="T23" fmla="*/ 26 h 36"/>
                  <a:gd name="T24" fmla="*/ 29 w 36"/>
                  <a:gd name="T25" fmla="*/ 5 h 36"/>
                  <a:gd name="T26" fmla="*/ 26 w 36"/>
                  <a:gd name="T27" fmla="*/ 3 h 36"/>
                  <a:gd name="T28" fmla="*/ 17 w 36"/>
                  <a:gd name="T29" fmla="*/ 2 h 36"/>
                  <a:gd name="T30" fmla="*/ 13 w 36"/>
                  <a:gd name="T31" fmla="*/ 0 h 36"/>
                  <a:gd name="T32" fmla="*/ 13 w 36"/>
                  <a:gd name="T33" fmla="*/ 0 h 36"/>
                  <a:gd name="T34" fmla="*/ 16 w 36"/>
                  <a:gd name="T35" fmla="*/ 10 h 36"/>
                  <a:gd name="T36" fmla="*/ 1 w 36"/>
                  <a:gd name="T37" fmla="*/ 4 h 36"/>
                  <a:gd name="T38" fmla="*/ 1 w 36"/>
                  <a:gd name="T39" fmla="*/ 15 h 36"/>
                  <a:gd name="T40" fmla="*/ 3 w 36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2"/>
                      <a:pt x="12" y="20"/>
                      <a:pt x="12" y="19"/>
                    </a:cubicBezTo>
                    <a:cubicBezTo>
                      <a:pt x="13" y="20"/>
                      <a:pt x="14" y="21"/>
                      <a:pt x="15" y="22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7" y="25"/>
                      <a:pt x="18" y="27"/>
                      <a:pt x="20" y="28"/>
                    </a:cubicBezTo>
                    <a:cubicBezTo>
                      <a:pt x="20" y="25"/>
                      <a:pt x="21" y="23"/>
                      <a:pt x="21" y="20"/>
                    </a:cubicBezTo>
                    <a:cubicBezTo>
                      <a:pt x="21" y="18"/>
                      <a:pt x="22" y="18"/>
                      <a:pt x="23" y="19"/>
                    </a:cubicBezTo>
                    <a:cubicBezTo>
                      <a:pt x="25" y="20"/>
                      <a:pt x="27" y="22"/>
                      <a:pt x="29" y="23"/>
                    </a:cubicBezTo>
                    <a:cubicBezTo>
                      <a:pt x="32" y="24"/>
                      <a:pt x="34" y="25"/>
                      <a:pt x="36" y="26"/>
                    </a:cubicBezTo>
                    <a:cubicBezTo>
                      <a:pt x="35" y="19"/>
                      <a:pt x="33" y="11"/>
                      <a:pt x="29" y="5"/>
                    </a:cubicBezTo>
                    <a:cubicBezTo>
                      <a:pt x="29" y="4"/>
                      <a:pt x="27" y="4"/>
                      <a:pt x="26" y="3"/>
                    </a:cubicBezTo>
                    <a:cubicBezTo>
                      <a:pt x="23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5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" name="Freeform 195"/>
              <p:cNvSpPr>
                <a:spLocks/>
              </p:cNvSpPr>
              <p:nvPr/>
            </p:nvSpPr>
            <p:spPr bwMode="auto">
              <a:xfrm>
                <a:off x="2732088" y="-2816225"/>
                <a:ext cx="147638" cy="134937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6 w 39"/>
                  <a:gd name="T13" fmla="*/ 19 h 36"/>
                  <a:gd name="T14" fmla="*/ 27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5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9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7" y="19"/>
                      <a:pt x="27" y="20"/>
                      <a:pt x="27" y="20"/>
                    </a:cubicBezTo>
                    <a:cubicBezTo>
                      <a:pt x="28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4" y="3"/>
                      <a:pt x="25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2" y="3"/>
                      <a:pt x="10" y="3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" name="Freeform 196"/>
              <p:cNvSpPr>
                <a:spLocks/>
              </p:cNvSpPr>
              <p:nvPr/>
            </p:nvSpPr>
            <p:spPr bwMode="auto">
              <a:xfrm>
                <a:off x="2130425" y="-2376488"/>
                <a:ext cx="179388" cy="112712"/>
              </a:xfrm>
              <a:custGeom>
                <a:avLst/>
                <a:gdLst>
                  <a:gd name="T0" fmla="*/ 48 w 48"/>
                  <a:gd name="T1" fmla="*/ 9 h 30"/>
                  <a:gd name="T2" fmla="*/ 38 w 48"/>
                  <a:gd name="T3" fmla="*/ 11 h 30"/>
                  <a:gd name="T4" fmla="*/ 35 w 48"/>
                  <a:gd name="T5" fmla="*/ 14 h 30"/>
                  <a:gd name="T6" fmla="*/ 29 w 48"/>
                  <a:gd name="T7" fmla="*/ 16 h 30"/>
                  <a:gd name="T8" fmla="*/ 27 w 48"/>
                  <a:gd name="T9" fmla="*/ 14 h 30"/>
                  <a:gd name="T10" fmla="*/ 28 w 48"/>
                  <a:gd name="T11" fmla="*/ 13 h 30"/>
                  <a:gd name="T12" fmla="*/ 30 w 48"/>
                  <a:gd name="T13" fmla="*/ 11 h 30"/>
                  <a:gd name="T14" fmla="*/ 32 w 48"/>
                  <a:gd name="T15" fmla="*/ 0 h 30"/>
                  <a:gd name="T16" fmla="*/ 0 w 48"/>
                  <a:gd name="T17" fmla="*/ 17 h 30"/>
                  <a:gd name="T18" fmla="*/ 1 w 48"/>
                  <a:gd name="T19" fmla="*/ 18 h 30"/>
                  <a:gd name="T20" fmla="*/ 26 w 48"/>
                  <a:gd name="T21" fmla="*/ 26 h 30"/>
                  <a:gd name="T22" fmla="*/ 44 w 48"/>
                  <a:gd name="T23" fmla="*/ 14 h 30"/>
                  <a:gd name="T24" fmla="*/ 48 w 48"/>
                  <a:gd name="T25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30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6"/>
                      <a:pt x="31" y="16"/>
                      <a:pt x="29" y="16"/>
                    </a:cubicBezTo>
                    <a:cubicBezTo>
                      <a:pt x="28" y="15"/>
                      <a:pt x="27" y="15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7"/>
                    </a:cubicBezTo>
                    <a:cubicBezTo>
                      <a:pt x="0" y="18"/>
                      <a:pt x="0" y="18"/>
                      <a:pt x="1" y="18"/>
                    </a:cubicBezTo>
                    <a:cubicBezTo>
                      <a:pt x="6" y="26"/>
                      <a:pt x="17" y="30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" name="Freeform 197"/>
              <p:cNvSpPr>
                <a:spLocks/>
              </p:cNvSpPr>
              <p:nvPr/>
            </p:nvSpPr>
            <p:spPr bwMode="auto">
              <a:xfrm>
                <a:off x="3124200" y="-2376488"/>
                <a:ext cx="180975" cy="112712"/>
              </a:xfrm>
              <a:custGeom>
                <a:avLst/>
                <a:gdLst>
                  <a:gd name="T0" fmla="*/ 17 w 48"/>
                  <a:gd name="T1" fmla="*/ 11 h 30"/>
                  <a:gd name="T2" fmla="*/ 19 w 48"/>
                  <a:gd name="T3" fmla="*/ 13 h 30"/>
                  <a:gd name="T4" fmla="*/ 21 w 48"/>
                  <a:gd name="T5" fmla="*/ 14 h 30"/>
                  <a:gd name="T6" fmla="*/ 19 w 48"/>
                  <a:gd name="T7" fmla="*/ 16 h 30"/>
                  <a:gd name="T8" fmla="*/ 12 w 48"/>
                  <a:gd name="T9" fmla="*/ 14 h 30"/>
                  <a:gd name="T10" fmla="*/ 6 w 48"/>
                  <a:gd name="T11" fmla="*/ 10 h 30"/>
                  <a:gd name="T12" fmla="*/ 0 w 48"/>
                  <a:gd name="T13" fmla="*/ 9 h 30"/>
                  <a:gd name="T14" fmla="*/ 21 w 48"/>
                  <a:gd name="T15" fmla="*/ 26 h 30"/>
                  <a:gd name="T16" fmla="*/ 45 w 48"/>
                  <a:gd name="T17" fmla="*/ 21 h 30"/>
                  <a:gd name="T18" fmla="*/ 48 w 48"/>
                  <a:gd name="T19" fmla="*/ 17 h 30"/>
                  <a:gd name="T20" fmla="*/ 15 w 48"/>
                  <a:gd name="T21" fmla="*/ 0 h 30"/>
                  <a:gd name="T22" fmla="*/ 17 w 48"/>
                  <a:gd name="T23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30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30"/>
                      <a:pt x="38" y="28"/>
                      <a:pt x="45" y="21"/>
                    </a:cubicBezTo>
                    <a:cubicBezTo>
                      <a:pt x="46" y="20"/>
                      <a:pt x="47" y="19"/>
                      <a:pt x="48" y="17"/>
                    </a:cubicBezTo>
                    <a:cubicBezTo>
                      <a:pt x="35" y="14"/>
                      <a:pt x="25" y="9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" name="Freeform 198"/>
              <p:cNvSpPr>
                <a:spLocks noEditPoints="1"/>
              </p:cNvSpPr>
              <p:nvPr/>
            </p:nvSpPr>
            <p:spPr bwMode="auto">
              <a:xfrm>
                <a:off x="2325688" y="-2917825"/>
                <a:ext cx="139700" cy="93662"/>
              </a:xfrm>
              <a:custGeom>
                <a:avLst/>
                <a:gdLst>
                  <a:gd name="T0" fmla="*/ 24 w 37"/>
                  <a:gd name="T1" fmla="*/ 0 h 25"/>
                  <a:gd name="T2" fmla="*/ 11 w 37"/>
                  <a:gd name="T3" fmla="*/ 3 h 25"/>
                  <a:gd name="T4" fmla="*/ 8 w 37"/>
                  <a:gd name="T5" fmla="*/ 25 h 25"/>
                  <a:gd name="T6" fmla="*/ 21 w 37"/>
                  <a:gd name="T7" fmla="*/ 17 h 25"/>
                  <a:gd name="T8" fmla="*/ 37 w 37"/>
                  <a:gd name="T9" fmla="*/ 18 h 25"/>
                  <a:gd name="T10" fmla="*/ 37 w 37"/>
                  <a:gd name="T11" fmla="*/ 18 h 25"/>
                  <a:gd name="T12" fmla="*/ 26 w 37"/>
                  <a:gd name="T13" fmla="*/ 2 h 25"/>
                  <a:gd name="T14" fmla="*/ 24 w 37"/>
                  <a:gd name="T15" fmla="*/ 0 h 25"/>
                  <a:gd name="T16" fmla="*/ 19 w 37"/>
                  <a:gd name="T17" fmla="*/ 6 h 25"/>
                  <a:gd name="T18" fmla="*/ 18 w 37"/>
                  <a:gd name="T19" fmla="*/ 5 h 25"/>
                  <a:gd name="T20" fmla="*/ 22 w 37"/>
                  <a:gd name="T21" fmla="*/ 3 h 25"/>
                  <a:gd name="T22" fmla="*/ 25 w 37"/>
                  <a:gd name="T23" fmla="*/ 6 h 25"/>
                  <a:gd name="T24" fmla="*/ 19 w 37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25">
                    <a:moveTo>
                      <a:pt x="24" y="0"/>
                    </a:moveTo>
                    <a:cubicBezTo>
                      <a:pt x="20" y="0"/>
                      <a:pt x="15" y="1"/>
                      <a:pt x="11" y="3"/>
                    </a:cubicBezTo>
                    <a:cubicBezTo>
                      <a:pt x="1" y="8"/>
                      <a:pt x="0" y="18"/>
                      <a:pt x="8" y="25"/>
                    </a:cubicBezTo>
                    <a:cubicBezTo>
                      <a:pt x="11" y="20"/>
                      <a:pt x="16" y="17"/>
                      <a:pt x="21" y="17"/>
                    </a:cubicBezTo>
                    <a:cubicBezTo>
                      <a:pt x="26" y="17"/>
                      <a:pt x="32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2" y="14"/>
                      <a:pt x="29" y="9"/>
                      <a:pt x="26" y="2"/>
                    </a:cubicBezTo>
                    <a:cubicBezTo>
                      <a:pt x="26" y="1"/>
                      <a:pt x="25" y="0"/>
                      <a:pt x="24" y="0"/>
                    </a:cubicBezTo>
                    <a:close/>
                    <a:moveTo>
                      <a:pt x="19" y="6"/>
                    </a:moveTo>
                    <a:cubicBezTo>
                      <a:pt x="18" y="6"/>
                      <a:pt x="18" y="5"/>
                      <a:pt x="18" y="5"/>
                    </a:cubicBezTo>
                    <a:cubicBezTo>
                      <a:pt x="20" y="4"/>
                      <a:pt x="21" y="4"/>
                      <a:pt x="22" y="3"/>
                    </a:cubicBezTo>
                    <a:cubicBezTo>
                      <a:pt x="23" y="3"/>
                      <a:pt x="24" y="5"/>
                      <a:pt x="25" y="6"/>
                    </a:cubicBezTo>
                    <a:cubicBezTo>
                      <a:pt x="22" y="6"/>
                      <a:pt x="21" y="6"/>
                      <a:pt x="19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" name="Freeform 199"/>
              <p:cNvSpPr>
                <a:spLocks noEditPoints="1"/>
              </p:cNvSpPr>
              <p:nvPr/>
            </p:nvSpPr>
            <p:spPr bwMode="auto">
              <a:xfrm>
                <a:off x="2962275" y="-2917825"/>
                <a:ext cx="139700" cy="93662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1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4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" name="Freeform 200"/>
              <p:cNvSpPr>
                <a:spLocks/>
              </p:cNvSpPr>
              <p:nvPr/>
            </p:nvSpPr>
            <p:spPr bwMode="auto">
              <a:xfrm>
                <a:off x="2178050" y="-3043238"/>
                <a:ext cx="84138" cy="158750"/>
              </a:xfrm>
              <a:custGeom>
                <a:avLst/>
                <a:gdLst>
                  <a:gd name="T0" fmla="*/ 8 w 22"/>
                  <a:gd name="T1" fmla="*/ 36 h 42"/>
                  <a:gd name="T2" fmla="*/ 14 w 22"/>
                  <a:gd name="T3" fmla="*/ 30 h 42"/>
                  <a:gd name="T4" fmla="*/ 19 w 22"/>
                  <a:gd name="T5" fmla="*/ 42 h 42"/>
                  <a:gd name="T6" fmla="*/ 20 w 22"/>
                  <a:gd name="T7" fmla="*/ 38 h 42"/>
                  <a:gd name="T8" fmla="*/ 19 w 22"/>
                  <a:gd name="T9" fmla="*/ 24 h 42"/>
                  <a:gd name="T10" fmla="*/ 14 w 22"/>
                  <a:gd name="T11" fmla="*/ 14 h 42"/>
                  <a:gd name="T12" fmla="*/ 14 w 22"/>
                  <a:gd name="T13" fmla="*/ 0 h 42"/>
                  <a:gd name="T14" fmla="*/ 14 w 22"/>
                  <a:gd name="T15" fmla="*/ 0 h 42"/>
                  <a:gd name="T16" fmla="*/ 7 w 22"/>
                  <a:gd name="T17" fmla="*/ 0 h 42"/>
                  <a:gd name="T18" fmla="*/ 2 w 22"/>
                  <a:gd name="T19" fmla="*/ 9 h 42"/>
                  <a:gd name="T20" fmla="*/ 6 w 22"/>
                  <a:gd name="T21" fmla="*/ 15 h 42"/>
                  <a:gd name="T22" fmla="*/ 10 w 22"/>
                  <a:gd name="T23" fmla="*/ 29 h 42"/>
                  <a:gd name="T24" fmla="*/ 8 w 22"/>
                  <a:gd name="T25" fmla="*/ 3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2">
                    <a:moveTo>
                      <a:pt x="8" y="36"/>
                    </a:moveTo>
                    <a:cubicBezTo>
                      <a:pt x="11" y="33"/>
                      <a:pt x="13" y="32"/>
                      <a:pt x="14" y="30"/>
                    </a:cubicBezTo>
                    <a:cubicBezTo>
                      <a:pt x="17" y="34"/>
                      <a:pt x="17" y="38"/>
                      <a:pt x="19" y="42"/>
                    </a:cubicBezTo>
                    <a:cubicBezTo>
                      <a:pt x="20" y="41"/>
                      <a:pt x="20" y="39"/>
                      <a:pt x="20" y="38"/>
                    </a:cubicBezTo>
                    <a:cubicBezTo>
                      <a:pt x="22" y="33"/>
                      <a:pt x="21" y="28"/>
                      <a:pt x="19" y="24"/>
                    </a:cubicBezTo>
                    <a:cubicBezTo>
                      <a:pt x="18" y="20"/>
                      <a:pt x="16" y="17"/>
                      <a:pt x="14" y="14"/>
                    </a:cubicBezTo>
                    <a:cubicBezTo>
                      <a:pt x="12" y="9"/>
                      <a:pt x="10" y="5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0"/>
                      <a:pt x="0" y="4"/>
                      <a:pt x="2" y="9"/>
                    </a:cubicBezTo>
                    <a:cubicBezTo>
                      <a:pt x="3" y="11"/>
                      <a:pt x="5" y="13"/>
                      <a:pt x="6" y="15"/>
                    </a:cubicBezTo>
                    <a:cubicBezTo>
                      <a:pt x="8" y="19"/>
                      <a:pt x="11" y="24"/>
                      <a:pt x="10" y="29"/>
                    </a:cubicBezTo>
                    <a:cubicBezTo>
                      <a:pt x="10" y="31"/>
                      <a:pt x="9" y="33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" name="Freeform 201"/>
              <p:cNvSpPr>
                <a:spLocks/>
              </p:cNvSpPr>
              <p:nvPr/>
            </p:nvSpPr>
            <p:spPr bwMode="auto">
              <a:xfrm>
                <a:off x="2679700" y="-3260725"/>
                <a:ext cx="68263" cy="123825"/>
              </a:xfrm>
              <a:custGeom>
                <a:avLst/>
                <a:gdLst>
                  <a:gd name="T0" fmla="*/ 3 w 18"/>
                  <a:gd name="T1" fmla="*/ 21 h 33"/>
                  <a:gd name="T2" fmla="*/ 7 w 18"/>
                  <a:gd name="T3" fmla="*/ 31 h 33"/>
                  <a:gd name="T4" fmla="*/ 11 w 18"/>
                  <a:gd name="T5" fmla="*/ 31 h 33"/>
                  <a:gd name="T6" fmla="*/ 12 w 18"/>
                  <a:gd name="T7" fmla="*/ 29 h 33"/>
                  <a:gd name="T8" fmla="*/ 18 w 18"/>
                  <a:gd name="T9" fmla="*/ 8 h 33"/>
                  <a:gd name="T10" fmla="*/ 17 w 18"/>
                  <a:gd name="T11" fmla="*/ 8 h 33"/>
                  <a:gd name="T12" fmla="*/ 17 w 18"/>
                  <a:gd name="T13" fmla="*/ 6 h 33"/>
                  <a:gd name="T14" fmla="*/ 6 w 18"/>
                  <a:gd name="T15" fmla="*/ 1 h 33"/>
                  <a:gd name="T16" fmla="*/ 1 w 18"/>
                  <a:gd name="T17" fmla="*/ 8 h 33"/>
                  <a:gd name="T18" fmla="*/ 3 w 18"/>
                  <a:gd name="T19" fmla="*/ 2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3">
                    <a:moveTo>
                      <a:pt x="3" y="21"/>
                    </a:moveTo>
                    <a:cubicBezTo>
                      <a:pt x="4" y="24"/>
                      <a:pt x="5" y="28"/>
                      <a:pt x="7" y="31"/>
                    </a:cubicBezTo>
                    <a:cubicBezTo>
                      <a:pt x="8" y="33"/>
                      <a:pt x="9" y="32"/>
                      <a:pt x="11" y="31"/>
                    </a:cubicBezTo>
                    <a:cubicBezTo>
                      <a:pt x="11" y="30"/>
                      <a:pt x="11" y="30"/>
                      <a:pt x="12" y="29"/>
                    </a:cubicBezTo>
                    <a:cubicBezTo>
                      <a:pt x="14" y="22"/>
                      <a:pt x="16" y="15"/>
                      <a:pt x="18" y="8"/>
                    </a:cubicBezTo>
                    <a:cubicBezTo>
                      <a:pt x="18" y="8"/>
                      <a:pt x="18" y="8"/>
                      <a:pt x="17" y="8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5" y="1"/>
                      <a:pt x="10" y="0"/>
                      <a:pt x="6" y="1"/>
                    </a:cubicBezTo>
                    <a:cubicBezTo>
                      <a:pt x="3" y="2"/>
                      <a:pt x="0" y="6"/>
                      <a:pt x="1" y="8"/>
                    </a:cubicBezTo>
                    <a:cubicBezTo>
                      <a:pt x="1" y="12"/>
                      <a:pt x="2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" name="Freeform 202"/>
              <p:cNvSpPr>
                <a:spLocks/>
              </p:cNvSpPr>
              <p:nvPr/>
            </p:nvSpPr>
            <p:spPr bwMode="auto">
              <a:xfrm>
                <a:off x="3170238" y="-3043238"/>
                <a:ext cx="82550" cy="158750"/>
              </a:xfrm>
              <a:custGeom>
                <a:avLst/>
                <a:gdLst>
                  <a:gd name="T0" fmla="*/ 18 w 22"/>
                  <a:gd name="T1" fmla="*/ 12 h 42"/>
                  <a:gd name="T2" fmla="*/ 21 w 22"/>
                  <a:gd name="T3" fmla="*/ 6 h 42"/>
                  <a:gd name="T4" fmla="*/ 18 w 22"/>
                  <a:gd name="T5" fmla="*/ 1 h 42"/>
                  <a:gd name="T6" fmla="*/ 7 w 22"/>
                  <a:gd name="T7" fmla="*/ 0 h 42"/>
                  <a:gd name="T8" fmla="*/ 7 w 22"/>
                  <a:gd name="T9" fmla="*/ 14 h 42"/>
                  <a:gd name="T10" fmla="*/ 2 w 22"/>
                  <a:gd name="T11" fmla="*/ 27 h 42"/>
                  <a:gd name="T12" fmla="*/ 3 w 22"/>
                  <a:gd name="T13" fmla="*/ 42 h 42"/>
                  <a:gd name="T14" fmla="*/ 8 w 22"/>
                  <a:gd name="T15" fmla="*/ 30 h 42"/>
                  <a:gd name="T16" fmla="*/ 12 w 22"/>
                  <a:gd name="T17" fmla="*/ 34 h 42"/>
                  <a:gd name="T18" fmla="*/ 13 w 22"/>
                  <a:gd name="T19" fmla="*/ 34 h 42"/>
                  <a:gd name="T20" fmla="*/ 14 w 22"/>
                  <a:gd name="T21" fmla="*/ 18 h 42"/>
                  <a:gd name="T22" fmla="*/ 18 w 22"/>
                  <a:gd name="T23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2">
                    <a:moveTo>
                      <a:pt x="18" y="12"/>
                    </a:moveTo>
                    <a:cubicBezTo>
                      <a:pt x="19" y="10"/>
                      <a:pt x="20" y="8"/>
                      <a:pt x="21" y="6"/>
                    </a:cubicBezTo>
                    <a:cubicBezTo>
                      <a:pt x="22" y="4"/>
                      <a:pt x="20" y="2"/>
                      <a:pt x="18" y="1"/>
                    </a:cubicBezTo>
                    <a:cubicBezTo>
                      <a:pt x="15" y="0"/>
                      <a:pt x="11" y="0"/>
                      <a:pt x="7" y="0"/>
                    </a:cubicBezTo>
                    <a:cubicBezTo>
                      <a:pt x="11" y="7"/>
                      <a:pt x="11" y="7"/>
                      <a:pt x="7" y="14"/>
                    </a:cubicBezTo>
                    <a:cubicBezTo>
                      <a:pt x="5" y="19"/>
                      <a:pt x="3" y="23"/>
                      <a:pt x="2" y="27"/>
                    </a:cubicBezTo>
                    <a:cubicBezTo>
                      <a:pt x="0" y="32"/>
                      <a:pt x="1" y="37"/>
                      <a:pt x="3" y="42"/>
                    </a:cubicBezTo>
                    <a:cubicBezTo>
                      <a:pt x="5" y="38"/>
                      <a:pt x="5" y="34"/>
                      <a:pt x="8" y="30"/>
                    </a:cubicBezTo>
                    <a:cubicBezTo>
                      <a:pt x="9" y="32"/>
                      <a:pt x="11" y="33"/>
                      <a:pt x="12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0" y="28"/>
                      <a:pt x="12" y="23"/>
                      <a:pt x="14" y="18"/>
                    </a:cubicBezTo>
                    <a:cubicBezTo>
                      <a:pt x="15" y="16"/>
                      <a:pt x="17" y="14"/>
                      <a:pt x="18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" name="Freeform 203"/>
              <p:cNvSpPr>
                <a:spLocks/>
              </p:cNvSpPr>
              <p:nvPr/>
            </p:nvSpPr>
            <p:spPr bwMode="auto">
              <a:xfrm>
                <a:off x="2262188" y="-2332038"/>
                <a:ext cx="120650" cy="98425"/>
              </a:xfrm>
              <a:custGeom>
                <a:avLst/>
                <a:gdLst>
                  <a:gd name="T0" fmla="*/ 24 w 32"/>
                  <a:gd name="T1" fmla="*/ 11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1"/>
                    </a:moveTo>
                    <a:cubicBezTo>
                      <a:pt x="22" y="13"/>
                      <a:pt x="21" y="13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4"/>
                      <a:pt x="32" y="7"/>
                    </a:cubicBezTo>
                    <a:cubicBezTo>
                      <a:pt x="29" y="8"/>
                      <a:pt x="26" y="7"/>
                      <a:pt x="24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" name="Freeform 204"/>
              <p:cNvSpPr>
                <a:spLocks/>
              </p:cNvSpPr>
              <p:nvPr/>
            </p:nvSpPr>
            <p:spPr bwMode="auto">
              <a:xfrm>
                <a:off x="3052763" y="-2332038"/>
                <a:ext cx="120650" cy="98425"/>
              </a:xfrm>
              <a:custGeom>
                <a:avLst/>
                <a:gdLst>
                  <a:gd name="T0" fmla="*/ 14 w 32"/>
                  <a:gd name="T1" fmla="*/ 0 h 26"/>
                  <a:gd name="T2" fmla="*/ 14 w 32"/>
                  <a:gd name="T3" fmla="*/ 12 h 26"/>
                  <a:gd name="T4" fmla="*/ 9 w 32"/>
                  <a:gd name="T5" fmla="*/ 11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4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4" y="0"/>
                    </a:moveTo>
                    <a:cubicBezTo>
                      <a:pt x="13" y="4"/>
                      <a:pt x="10" y="8"/>
                      <a:pt x="14" y="12"/>
                    </a:cubicBezTo>
                    <a:cubicBezTo>
                      <a:pt x="12" y="13"/>
                      <a:pt x="10" y="13"/>
                      <a:pt x="9" y="11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5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19" y="8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" name="Freeform 205"/>
              <p:cNvSpPr>
                <a:spLocks/>
              </p:cNvSpPr>
              <p:nvPr/>
            </p:nvSpPr>
            <p:spPr bwMode="auto">
              <a:xfrm>
                <a:off x="3008313" y="-3106738"/>
                <a:ext cx="120650" cy="153987"/>
              </a:xfrm>
              <a:custGeom>
                <a:avLst/>
                <a:gdLst>
                  <a:gd name="T0" fmla="*/ 0 w 32"/>
                  <a:gd name="T1" fmla="*/ 41 h 41"/>
                  <a:gd name="T2" fmla="*/ 1 w 32"/>
                  <a:gd name="T3" fmla="*/ 41 h 41"/>
                  <a:gd name="T4" fmla="*/ 7 w 32"/>
                  <a:gd name="T5" fmla="*/ 40 h 41"/>
                  <a:gd name="T6" fmla="*/ 19 w 32"/>
                  <a:gd name="T7" fmla="*/ 27 h 41"/>
                  <a:gd name="T8" fmla="*/ 22 w 32"/>
                  <a:gd name="T9" fmla="*/ 18 h 41"/>
                  <a:gd name="T10" fmla="*/ 32 w 32"/>
                  <a:gd name="T11" fmla="*/ 8 h 41"/>
                  <a:gd name="T12" fmla="*/ 24 w 32"/>
                  <a:gd name="T13" fmla="*/ 3 h 41"/>
                  <a:gd name="T14" fmla="*/ 16 w 32"/>
                  <a:gd name="T15" fmla="*/ 7 h 41"/>
                  <a:gd name="T16" fmla="*/ 15 w 32"/>
                  <a:gd name="T17" fmla="*/ 11 h 41"/>
                  <a:gd name="T18" fmla="*/ 12 w 32"/>
                  <a:gd name="T19" fmla="*/ 26 h 41"/>
                  <a:gd name="T20" fmla="*/ 1 w 32"/>
                  <a:gd name="T21" fmla="*/ 39 h 41"/>
                  <a:gd name="T22" fmla="*/ 0 w 32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2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4"/>
                      <a:pt x="27" y="11"/>
                      <a:pt x="32" y="8"/>
                    </a:cubicBezTo>
                    <a:cubicBezTo>
                      <a:pt x="29" y="6"/>
                      <a:pt x="27" y="4"/>
                      <a:pt x="24" y="3"/>
                    </a:cubicBezTo>
                    <a:cubicBezTo>
                      <a:pt x="20" y="1"/>
                      <a:pt x="18" y="0"/>
                      <a:pt x="16" y="7"/>
                    </a:cubicBezTo>
                    <a:cubicBezTo>
                      <a:pt x="15" y="8"/>
                      <a:pt x="15" y="10"/>
                      <a:pt x="15" y="11"/>
                    </a:cubicBezTo>
                    <a:cubicBezTo>
                      <a:pt x="14" y="16"/>
                      <a:pt x="13" y="21"/>
                      <a:pt x="12" y="26"/>
                    </a:cubicBezTo>
                    <a:cubicBezTo>
                      <a:pt x="10" y="32"/>
                      <a:pt x="7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" name="Freeform 206"/>
              <p:cNvSpPr>
                <a:spLocks/>
              </p:cNvSpPr>
              <p:nvPr/>
            </p:nvSpPr>
            <p:spPr bwMode="auto">
              <a:xfrm>
                <a:off x="2298700" y="-30988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3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7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0" y="35"/>
                      <a:pt x="26" y="39"/>
                      <a:pt x="33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0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" name="Freeform 207"/>
              <p:cNvSpPr>
                <a:spLocks/>
              </p:cNvSpPr>
              <p:nvPr/>
            </p:nvSpPr>
            <p:spPr bwMode="auto">
              <a:xfrm>
                <a:off x="2924175" y="-2840038"/>
                <a:ext cx="177800" cy="84137"/>
              </a:xfrm>
              <a:custGeom>
                <a:avLst/>
                <a:gdLst>
                  <a:gd name="T0" fmla="*/ 47 w 47"/>
                  <a:gd name="T1" fmla="*/ 16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19 w 47"/>
                  <a:gd name="T13" fmla="*/ 10 h 22"/>
                  <a:gd name="T14" fmla="*/ 21 w 47"/>
                  <a:gd name="T15" fmla="*/ 11 h 22"/>
                  <a:gd name="T16" fmla="*/ 33 w 47"/>
                  <a:gd name="T17" fmla="*/ 18 h 22"/>
                  <a:gd name="T18" fmla="*/ 47 w 47"/>
                  <a:gd name="T1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6"/>
                    </a:moveTo>
                    <a:cubicBezTo>
                      <a:pt x="39" y="17"/>
                      <a:pt x="34" y="13"/>
                      <a:pt x="28" y="9"/>
                    </a:cubicBezTo>
                    <a:cubicBezTo>
                      <a:pt x="22" y="6"/>
                      <a:pt x="17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19" y="10"/>
                    </a:cubicBezTo>
                    <a:cubicBezTo>
                      <a:pt x="20" y="11"/>
                      <a:pt x="21" y="11"/>
                      <a:pt x="21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" name="Freeform 208"/>
              <p:cNvSpPr>
                <a:spLocks/>
              </p:cNvSpPr>
              <p:nvPr/>
            </p:nvSpPr>
            <p:spPr bwMode="auto">
              <a:xfrm>
                <a:off x="2333625" y="-2835275"/>
                <a:ext cx="169863" cy="71437"/>
              </a:xfrm>
              <a:custGeom>
                <a:avLst/>
                <a:gdLst>
                  <a:gd name="T0" fmla="*/ 10 w 45"/>
                  <a:gd name="T1" fmla="*/ 18 h 19"/>
                  <a:gd name="T2" fmla="*/ 18 w 45"/>
                  <a:gd name="T3" fmla="*/ 14 h 19"/>
                  <a:gd name="T4" fmla="*/ 27 w 45"/>
                  <a:gd name="T5" fmla="*/ 9 h 19"/>
                  <a:gd name="T6" fmla="*/ 27 w 45"/>
                  <a:gd name="T7" fmla="*/ 15 h 19"/>
                  <a:gd name="T8" fmla="*/ 45 w 45"/>
                  <a:gd name="T9" fmla="*/ 6 h 19"/>
                  <a:gd name="T10" fmla="*/ 45 w 45"/>
                  <a:gd name="T11" fmla="*/ 6 h 19"/>
                  <a:gd name="T12" fmla="*/ 38 w 45"/>
                  <a:gd name="T13" fmla="*/ 0 h 19"/>
                  <a:gd name="T14" fmla="*/ 37 w 45"/>
                  <a:gd name="T15" fmla="*/ 0 h 19"/>
                  <a:gd name="T16" fmla="*/ 17 w 45"/>
                  <a:gd name="T17" fmla="*/ 9 h 19"/>
                  <a:gd name="T18" fmla="*/ 0 w 45"/>
                  <a:gd name="T19" fmla="*/ 15 h 19"/>
                  <a:gd name="T20" fmla="*/ 0 w 45"/>
                  <a:gd name="T21" fmla="*/ 15 h 19"/>
                  <a:gd name="T22" fmla="*/ 10 w 45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19">
                    <a:moveTo>
                      <a:pt x="10" y="18"/>
                    </a:moveTo>
                    <a:cubicBezTo>
                      <a:pt x="13" y="17"/>
                      <a:pt x="16" y="16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5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4"/>
                      <a:pt x="41" y="2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6"/>
                      <a:pt x="17" y="9"/>
                    </a:cubicBezTo>
                    <a:cubicBezTo>
                      <a:pt x="12" y="12"/>
                      <a:pt x="7" y="15"/>
                      <a:pt x="0" y="15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3" y="18"/>
                      <a:pt x="5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" name="Freeform 209"/>
              <p:cNvSpPr>
                <a:spLocks/>
              </p:cNvSpPr>
              <p:nvPr/>
            </p:nvSpPr>
            <p:spPr bwMode="auto">
              <a:xfrm>
                <a:off x="2743200" y="-3043238"/>
                <a:ext cx="125413" cy="90487"/>
              </a:xfrm>
              <a:custGeom>
                <a:avLst/>
                <a:gdLst>
                  <a:gd name="T0" fmla="*/ 10 w 33"/>
                  <a:gd name="T1" fmla="*/ 0 h 24"/>
                  <a:gd name="T2" fmla="*/ 0 w 33"/>
                  <a:gd name="T3" fmla="*/ 0 h 24"/>
                  <a:gd name="T4" fmla="*/ 11 w 33"/>
                  <a:gd name="T5" fmla="*/ 18 h 24"/>
                  <a:gd name="T6" fmla="*/ 33 w 33"/>
                  <a:gd name="T7" fmla="*/ 24 h 24"/>
                  <a:gd name="T8" fmla="*/ 32 w 33"/>
                  <a:gd name="T9" fmla="*/ 22 h 24"/>
                  <a:gd name="T10" fmla="*/ 18 w 33"/>
                  <a:gd name="T11" fmla="*/ 16 h 24"/>
                  <a:gd name="T12" fmla="*/ 12 w 33"/>
                  <a:gd name="T13" fmla="*/ 2 h 24"/>
                  <a:gd name="T14" fmla="*/ 10 w 33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4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8"/>
                      <a:pt x="5" y="14"/>
                      <a:pt x="11" y="18"/>
                    </a:cubicBezTo>
                    <a:cubicBezTo>
                      <a:pt x="18" y="23"/>
                      <a:pt x="26" y="24"/>
                      <a:pt x="33" y="24"/>
                    </a:cubicBezTo>
                    <a:cubicBezTo>
                      <a:pt x="33" y="23"/>
                      <a:pt x="32" y="23"/>
                      <a:pt x="32" y="22"/>
                    </a:cubicBezTo>
                    <a:cubicBezTo>
                      <a:pt x="26" y="22"/>
                      <a:pt x="22" y="20"/>
                      <a:pt x="18" y="16"/>
                    </a:cubicBezTo>
                    <a:cubicBezTo>
                      <a:pt x="15" y="12"/>
                      <a:pt x="13" y="7"/>
                      <a:pt x="12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" name="Freeform 210"/>
              <p:cNvSpPr>
                <a:spLocks/>
              </p:cNvSpPr>
              <p:nvPr/>
            </p:nvSpPr>
            <p:spPr bwMode="auto">
              <a:xfrm>
                <a:off x="2559050" y="-3043238"/>
                <a:ext cx="139700" cy="101600"/>
              </a:xfrm>
              <a:custGeom>
                <a:avLst/>
                <a:gdLst>
                  <a:gd name="T0" fmla="*/ 35 w 37"/>
                  <a:gd name="T1" fmla="*/ 0 h 27"/>
                  <a:gd name="T2" fmla="*/ 25 w 37"/>
                  <a:gd name="T3" fmla="*/ 0 h 27"/>
                  <a:gd name="T4" fmla="*/ 23 w 37"/>
                  <a:gd name="T5" fmla="*/ 2 h 27"/>
                  <a:gd name="T6" fmla="*/ 21 w 37"/>
                  <a:gd name="T7" fmla="*/ 8 h 27"/>
                  <a:gd name="T8" fmla="*/ 2 w 37"/>
                  <a:gd name="T9" fmla="*/ 23 h 27"/>
                  <a:gd name="T10" fmla="*/ 0 w 37"/>
                  <a:gd name="T11" fmla="*/ 24 h 27"/>
                  <a:gd name="T12" fmla="*/ 35 w 37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7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6"/>
                      <a:pt x="21" y="8"/>
                    </a:cubicBezTo>
                    <a:cubicBezTo>
                      <a:pt x="17" y="17"/>
                      <a:pt x="11" y="22"/>
                      <a:pt x="2" y="23"/>
                    </a:cubicBezTo>
                    <a:cubicBezTo>
                      <a:pt x="1" y="23"/>
                      <a:pt x="1" y="24"/>
                      <a:pt x="0" y="24"/>
                    </a:cubicBezTo>
                    <a:cubicBezTo>
                      <a:pt x="15" y="27"/>
                      <a:pt x="37" y="12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" name="Freeform 211"/>
              <p:cNvSpPr>
                <a:spLocks/>
              </p:cNvSpPr>
              <p:nvPr/>
            </p:nvSpPr>
            <p:spPr bwMode="auto">
              <a:xfrm>
                <a:off x="2182813" y="-3122613"/>
                <a:ext cx="161925" cy="79375"/>
              </a:xfrm>
              <a:custGeom>
                <a:avLst/>
                <a:gdLst>
                  <a:gd name="T0" fmla="*/ 1 w 43"/>
                  <a:gd name="T1" fmla="*/ 21 h 21"/>
                  <a:gd name="T2" fmla="*/ 10 w 43"/>
                  <a:gd name="T3" fmla="*/ 19 h 21"/>
                  <a:gd name="T4" fmla="*/ 29 w 43"/>
                  <a:gd name="T5" fmla="*/ 12 h 21"/>
                  <a:gd name="T6" fmla="*/ 41 w 43"/>
                  <a:gd name="T7" fmla="*/ 5 h 21"/>
                  <a:gd name="T8" fmla="*/ 43 w 43"/>
                  <a:gd name="T9" fmla="*/ 3 h 21"/>
                  <a:gd name="T10" fmla="*/ 32 w 43"/>
                  <a:gd name="T11" fmla="*/ 0 h 21"/>
                  <a:gd name="T12" fmla="*/ 27 w 43"/>
                  <a:gd name="T13" fmla="*/ 2 h 21"/>
                  <a:gd name="T14" fmla="*/ 23 w 43"/>
                  <a:gd name="T15" fmla="*/ 7 h 21"/>
                  <a:gd name="T16" fmla="*/ 8 w 43"/>
                  <a:gd name="T17" fmla="*/ 17 h 21"/>
                  <a:gd name="T18" fmla="*/ 0 w 43"/>
                  <a:gd name="T19" fmla="*/ 19 h 21"/>
                  <a:gd name="T20" fmla="*/ 0 w 43"/>
                  <a:gd name="T21" fmla="*/ 20 h 21"/>
                  <a:gd name="T22" fmla="*/ 1 w 43"/>
                  <a:gd name="T2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1">
                    <a:moveTo>
                      <a:pt x="1" y="21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6" y="6"/>
                      <a:pt x="41" y="5"/>
                    </a:cubicBezTo>
                    <a:cubicBezTo>
                      <a:pt x="42" y="5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4"/>
                      <a:pt x="24" y="5"/>
                      <a:pt x="23" y="7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" name="Freeform 212"/>
              <p:cNvSpPr>
                <a:spLocks/>
              </p:cNvSpPr>
              <p:nvPr/>
            </p:nvSpPr>
            <p:spPr bwMode="auto">
              <a:xfrm>
                <a:off x="3090863" y="-3128963"/>
                <a:ext cx="161925" cy="85725"/>
              </a:xfrm>
              <a:custGeom>
                <a:avLst/>
                <a:gdLst>
                  <a:gd name="T0" fmla="*/ 1 w 43"/>
                  <a:gd name="T1" fmla="*/ 6 h 23"/>
                  <a:gd name="T2" fmla="*/ 14 w 43"/>
                  <a:gd name="T3" fmla="*/ 14 h 23"/>
                  <a:gd name="T4" fmla="*/ 26 w 43"/>
                  <a:gd name="T5" fmla="*/ 21 h 23"/>
                  <a:gd name="T6" fmla="*/ 38 w 43"/>
                  <a:gd name="T7" fmla="*/ 21 h 23"/>
                  <a:gd name="T8" fmla="*/ 43 w 43"/>
                  <a:gd name="T9" fmla="*/ 23 h 23"/>
                  <a:gd name="T10" fmla="*/ 43 w 43"/>
                  <a:gd name="T11" fmla="*/ 22 h 23"/>
                  <a:gd name="T12" fmla="*/ 40 w 43"/>
                  <a:gd name="T13" fmla="*/ 20 h 23"/>
                  <a:gd name="T14" fmla="*/ 33 w 43"/>
                  <a:gd name="T15" fmla="*/ 18 h 23"/>
                  <a:gd name="T16" fmla="*/ 18 w 43"/>
                  <a:gd name="T17" fmla="*/ 6 h 23"/>
                  <a:gd name="T18" fmla="*/ 13 w 43"/>
                  <a:gd name="T19" fmla="*/ 3 h 23"/>
                  <a:gd name="T20" fmla="*/ 0 w 43"/>
                  <a:gd name="T21" fmla="*/ 5 h 23"/>
                  <a:gd name="T22" fmla="*/ 1 w 43"/>
                  <a:gd name="T23" fmla="*/ 6 h 23"/>
                  <a:gd name="T24" fmla="*/ 1 w 43"/>
                  <a:gd name="T25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3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1" y="20"/>
                      <a:pt x="26" y="21"/>
                    </a:cubicBezTo>
                    <a:cubicBezTo>
                      <a:pt x="30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3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2"/>
                      <a:pt x="18" y="6"/>
                    </a:cubicBezTo>
                    <a:cubicBezTo>
                      <a:pt x="16" y="5"/>
                      <a:pt x="15" y="3"/>
                      <a:pt x="13" y="3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" name="Freeform 213"/>
              <p:cNvSpPr>
                <a:spLocks/>
              </p:cNvSpPr>
              <p:nvPr/>
            </p:nvSpPr>
            <p:spPr bwMode="auto">
              <a:xfrm>
                <a:off x="2430463" y="-2967038"/>
                <a:ext cx="125413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" name="Freeform 214"/>
              <p:cNvSpPr>
                <a:spLocks/>
              </p:cNvSpPr>
              <p:nvPr/>
            </p:nvSpPr>
            <p:spPr bwMode="auto">
              <a:xfrm>
                <a:off x="2879725" y="-2967038"/>
                <a:ext cx="123825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1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0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" name="Freeform 215"/>
              <p:cNvSpPr>
                <a:spLocks/>
              </p:cNvSpPr>
              <p:nvPr/>
            </p:nvSpPr>
            <p:spPr bwMode="auto">
              <a:xfrm>
                <a:off x="2630488" y="-3065463"/>
                <a:ext cx="173038" cy="11112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5" y="0"/>
                      <a:pt x="0" y="0"/>
                    </a:cubicBezTo>
                    <a:cubicBezTo>
                      <a:pt x="1" y="2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2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" name="Freeform 216"/>
              <p:cNvSpPr>
                <a:spLocks/>
              </p:cNvSpPr>
              <p:nvPr/>
            </p:nvSpPr>
            <p:spPr bwMode="auto">
              <a:xfrm>
                <a:off x="2687638" y="-3381375"/>
                <a:ext cx="55563" cy="55562"/>
              </a:xfrm>
              <a:custGeom>
                <a:avLst/>
                <a:gdLst>
                  <a:gd name="T0" fmla="*/ 5 w 15"/>
                  <a:gd name="T1" fmla="*/ 11 h 15"/>
                  <a:gd name="T2" fmla="*/ 5 w 15"/>
                  <a:gd name="T3" fmla="*/ 15 h 15"/>
                  <a:gd name="T4" fmla="*/ 10 w 15"/>
                  <a:gd name="T5" fmla="*/ 15 h 15"/>
                  <a:gd name="T6" fmla="*/ 10 w 15"/>
                  <a:gd name="T7" fmla="*/ 13 h 15"/>
                  <a:gd name="T8" fmla="*/ 13 w 15"/>
                  <a:gd name="T9" fmla="*/ 9 h 15"/>
                  <a:gd name="T10" fmla="*/ 15 w 15"/>
                  <a:gd name="T11" fmla="*/ 9 h 15"/>
                  <a:gd name="T12" fmla="*/ 15 w 15"/>
                  <a:gd name="T13" fmla="*/ 5 h 15"/>
                  <a:gd name="T14" fmla="*/ 10 w 15"/>
                  <a:gd name="T15" fmla="*/ 5 h 15"/>
                  <a:gd name="T16" fmla="*/ 9 w 15"/>
                  <a:gd name="T17" fmla="*/ 0 h 15"/>
                  <a:gd name="T18" fmla="*/ 5 w 15"/>
                  <a:gd name="T19" fmla="*/ 0 h 15"/>
                  <a:gd name="T20" fmla="*/ 5 w 15"/>
                  <a:gd name="T21" fmla="*/ 2 h 15"/>
                  <a:gd name="T22" fmla="*/ 2 w 15"/>
                  <a:gd name="T23" fmla="*/ 5 h 15"/>
                  <a:gd name="T24" fmla="*/ 0 w 15"/>
                  <a:gd name="T25" fmla="*/ 5 h 15"/>
                  <a:gd name="T26" fmla="*/ 0 w 15"/>
                  <a:gd name="T27" fmla="*/ 9 h 15"/>
                  <a:gd name="T28" fmla="*/ 3 w 15"/>
                  <a:gd name="T29" fmla="*/ 9 h 15"/>
                  <a:gd name="T30" fmla="*/ 5 w 15"/>
                  <a:gd name="T3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5">
                    <a:moveTo>
                      <a:pt x="5" y="11"/>
                    </a:moveTo>
                    <a:cubicBezTo>
                      <a:pt x="5" y="13"/>
                      <a:pt x="5" y="14"/>
                      <a:pt x="5" y="15"/>
                    </a:cubicBezTo>
                    <a:cubicBezTo>
                      <a:pt x="7" y="15"/>
                      <a:pt x="8" y="15"/>
                      <a:pt x="10" y="15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7"/>
                      <a:pt x="15" y="5"/>
                    </a:cubicBezTo>
                    <a:cubicBezTo>
                      <a:pt x="13" y="5"/>
                      <a:pt x="10" y="6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" name="Freeform 217"/>
              <p:cNvSpPr>
                <a:spLocks/>
              </p:cNvSpPr>
              <p:nvPr/>
            </p:nvSpPr>
            <p:spPr bwMode="auto">
              <a:xfrm>
                <a:off x="2924175" y="-3087688"/>
                <a:ext cx="26988" cy="74612"/>
              </a:xfrm>
              <a:custGeom>
                <a:avLst/>
                <a:gdLst>
                  <a:gd name="T0" fmla="*/ 0 w 7"/>
                  <a:gd name="T1" fmla="*/ 6 h 20"/>
                  <a:gd name="T2" fmla="*/ 2 w 7"/>
                  <a:gd name="T3" fmla="*/ 18 h 20"/>
                  <a:gd name="T4" fmla="*/ 4 w 7"/>
                  <a:gd name="T5" fmla="*/ 20 h 20"/>
                  <a:gd name="T6" fmla="*/ 5 w 7"/>
                  <a:gd name="T7" fmla="*/ 18 h 20"/>
                  <a:gd name="T8" fmla="*/ 7 w 7"/>
                  <a:gd name="T9" fmla="*/ 6 h 20"/>
                  <a:gd name="T10" fmla="*/ 7 w 7"/>
                  <a:gd name="T11" fmla="*/ 6 h 20"/>
                  <a:gd name="T12" fmla="*/ 7 w 7"/>
                  <a:gd name="T13" fmla="*/ 4 h 20"/>
                  <a:gd name="T14" fmla="*/ 3 w 7"/>
                  <a:gd name="T15" fmla="*/ 1 h 20"/>
                  <a:gd name="T16" fmla="*/ 0 w 7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0">
                    <a:moveTo>
                      <a:pt x="0" y="6"/>
                    </a:moveTo>
                    <a:cubicBezTo>
                      <a:pt x="1" y="10"/>
                      <a:pt x="1" y="14"/>
                      <a:pt x="2" y="18"/>
                    </a:cubicBezTo>
                    <a:cubicBezTo>
                      <a:pt x="2" y="19"/>
                      <a:pt x="3" y="20"/>
                      <a:pt x="4" y="20"/>
                    </a:cubicBezTo>
                    <a:cubicBezTo>
                      <a:pt x="4" y="20"/>
                      <a:pt x="5" y="19"/>
                      <a:pt x="5" y="18"/>
                    </a:cubicBezTo>
                    <a:cubicBezTo>
                      <a:pt x="6" y="14"/>
                      <a:pt x="7" y="10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" name="Freeform 218"/>
              <p:cNvSpPr>
                <a:spLocks/>
              </p:cNvSpPr>
              <p:nvPr/>
            </p:nvSpPr>
            <p:spPr bwMode="auto">
              <a:xfrm>
                <a:off x="2476500" y="-3087688"/>
                <a:ext cx="33338" cy="74612"/>
              </a:xfrm>
              <a:custGeom>
                <a:avLst/>
                <a:gdLst>
                  <a:gd name="T0" fmla="*/ 3 w 9"/>
                  <a:gd name="T1" fmla="*/ 18 h 20"/>
                  <a:gd name="T2" fmla="*/ 4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3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4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4"/>
                      <a:pt x="8" y="9"/>
                      <a:pt x="9" y="4"/>
                    </a:cubicBezTo>
                    <a:cubicBezTo>
                      <a:pt x="9" y="1"/>
                      <a:pt x="6" y="0"/>
                      <a:pt x="3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" name="Freeform 219"/>
              <p:cNvSpPr>
                <a:spLocks/>
              </p:cNvSpPr>
              <p:nvPr/>
            </p:nvSpPr>
            <p:spPr bwMode="auto">
              <a:xfrm>
                <a:off x="2465388" y="-3189288"/>
                <a:ext cx="49213" cy="52387"/>
              </a:xfrm>
              <a:custGeom>
                <a:avLst/>
                <a:gdLst>
                  <a:gd name="T0" fmla="*/ 3 w 13"/>
                  <a:gd name="T1" fmla="*/ 9 h 14"/>
                  <a:gd name="T2" fmla="*/ 5 w 13"/>
                  <a:gd name="T3" fmla="*/ 9 h 14"/>
                  <a:gd name="T4" fmla="*/ 5 w 13"/>
                  <a:gd name="T5" fmla="*/ 14 h 14"/>
                  <a:gd name="T6" fmla="*/ 9 w 13"/>
                  <a:gd name="T7" fmla="*/ 14 h 14"/>
                  <a:gd name="T8" fmla="*/ 9 w 13"/>
                  <a:gd name="T9" fmla="*/ 9 h 14"/>
                  <a:gd name="T10" fmla="*/ 13 w 13"/>
                  <a:gd name="T11" fmla="*/ 7 h 14"/>
                  <a:gd name="T12" fmla="*/ 9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3 w 13"/>
                  <a:gd name="T21" fmla="*/ 5 h 14"/>
                  <a:gd name="T22" fmla="*/ 0 w 13"/>
                  <a:gd name="T23" fmla="*/ 7 h 14"/>
                  <a:gd name="T24" fmla="*/ 3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8"/>
                      <a:pt x="13" y="11"/>
                      <a:pt x="13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" name="Freeform 220"/>
              <p:cNvSpPr>
                <a:spLocks/>
              </p:cNvSpPr>
              <p:nvPr/>
            </p:nvSpPr>
            <p:spPr bwMode="auto">
              <a:xfrm>
                <a:off x="2913063" y="-3189288"/>
                <a:ext cx="49213" cy="52387"/>
              </a:xfrm>
              <a:custGeom>
                <a:avLst/>
                <a:gdLst>
                  <a:gd name="T0" fmla="*/ 5 w 13"/>
                  <a:gd name="T1" fmla="*/ 9 h 14"/>
                  <a:gd name="T2" fmla="*/ 5 w 13"/>
                  <a:gd name="T3" fmla="*/ 14 h 14"/>
                  <a:gd name="T4" fmla="*/ 9 w 13"/>
                  <a:gd name="T5" fmla="*/ 14 h 14"/>
                  <a:gd name="T6" fmla="*/ 9 w 13"/>
                  <a:gd name="T7" fmla="*/ 9 h 14"/>
                  <a:gd name="T8" fmla="*/ 12 w 13"/>
                  <a:gd name="T9" fmla="*/ 9 h 14"/>
                  <a:gd name="T10" fmla="*/ 13 w 13"/>
                  <a:gd name="T11" fmla="*/ 7 h 14"/>
                  <a:gd name="T12" fmla="*/ 11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5 w 13"/>
                  <a:gd name="T21" fmla="*/ 5 h 14"/>
                  <a:gd name="T22" fmla="*/ 0 w 13"/>
                  <a:gd name="T23" fmla="*/ 7 h 14"/>
                  <a:gd name="T24" fmla="*/ 5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5" y="9"/>
                    </a:move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1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" name="Oval 221"/>
              <p:cNvSpPr>
                <a:spLocks noChangeArrowheads="1"/>
              </p:cNvSpPr>
              <p:nvPr/>
            </p:nvSpPr>
            <p:spPr bwMode="auto">
              <a:xfrm>
                <a:off x="2701925" y="-3302000"/>
                <a:ext cx="30163" cy="2540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" name="Freeform 222"/>
              <p:cNvSpPr>
                <a:spLocks/>
              </p:cNvSpPr>
              <p:nvPr/>
            </p:nvSpPr>
            <p:spPr bwMode="auto">
              <a:xfrm>
                <a:off x="2484438" y="-3122613"/>
                <a:ext cx="19050" cy="23812"/>
              </a:xfrm>
              <a:custGeom>
                <a:avLst/>
                <a:gdLst>
                  <a:gd name="T0" fmla="*/ 5 w 5"/>
                  <a:gd name="T1" fmla="*/ 3 h 6"/>
                  <a:gd name="T2" fmla="*/ 3 w 5"/>
                  <a:gd name="T3" fmla="*/ 0 h 6"/>
                  <a:gd name="T4" fmla="*/ 0 w 5"/>
                  <a:gd name="T5" fmla="*/ 2 h 6"/>
                  <a:gd name="T6" fmla="*/ 2 w 5"/>
                  <a:gd name="T7" fmla="*/ 5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3" y="6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" name="Freeform 223"/>
              <p:cNvSpPr>
                <a:spLocks/>
              </p:cNvSpPr>
              <p:nvPr/>
            </p:nvSpPr>
            <p:spPr bwMode="auto">
              <a:xfrm>
                <a:off x="2928938" y="-3122613"/>
                <a:ext cx="22225" cy="23812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6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" name="Freeform 224"/>
              <p:cNvSpPr>
                <a:spLocks/>
              </p:cNvSpPr>
              <p:nvPr/>
            </p:nvSpPr>
            <p:spPr bwMode="auto">
              <a:xfrm>
                <a:off x="2786063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" name="Freeform 225"/>
              <p:cNvSpPr>
                <a:spLocks/>
              </p:cNvSpPr>
              <p:nvPr/>
            </p:nvSpPr>
            <p:spPr bwMode="auto">
              <a:xfrm>
                <a:off x="2668588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1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2"/>
                      <a:pt x="2" y="0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" name="Freeform 226"/>
              <p:cNvSpPr>
                <a:spLocks/>
              </p:cNvSpPr>
              <p:nvPr/>
            </p:nvSpPr>
            <p:spPr bwMode="auto">
              <a:xfrm>
                <a:off x="2709863" y="-3098800"/>
                <a:ext cx="15875" cy="22225"/>
              </a:xfrm>
              <a:custGeom>
                <a:avLst/>
                <a:gdLst>
                  <a:gd name="T0" fmla="*/ 4 w 4"/>
                  <a:gd name="T1" fmla="*/ 3 h 6"/>
                  <a:gd name="T2" fmla="*/ 1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2"/>
                      <a:pt x="1" y="0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" name="Freeform 227"/>
              <p:cNvSpPr>
                <a:spLocks/>
              </p:cNvSpPr>
              <p:nvPr/>
            </p:nvSpPr>
            <p:spPr bwMode="auto">
              <a:xfrm>
                <a:off x="2747963" y="-309562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" name="Freeform 228"/>
              <p:cNvSpPr>
                <a:spLocks/>
              </p:cNvSpPr>
              <p:nvPr/>
            </p:nvSpPr>
            <p:spPr bwMode="auto">
              <a:xfrm>
                <a:off x="2630488" y="-309562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" name="Freeform 229"/>
              <p:cNvSpPr>
                <a:spLocks/>
              </p:cNvSpPr>
              <p:nvPr/>
            </p:nvSpPr>
            <p:spPr bwMode="auto">
              <a:xfrm>
                <a:off x="2605088" y="-1951038"/>
                <a:ext cx="222250" cy="68262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1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5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49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0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3" y="3"/>
                      <a:pt x="6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5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6" y="10"/>
                      <a:pt x="48" y="10"/>
                    </a:cubicBezTo>
                    <a:cubicBezTo>
                      <a:pt x="49" y="10"/>
                      <a:pt x="50" y="9"/>
                      <a:pt x="50" y="8"/>
                    </a:cubicBezTo>
                    <a:cubicBezTo>
                      <a:pt x="49" y="6"/>
                      <a:pt x="49" y="5"/>
                      <a:pt x="49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" name="Freeform 230"/>
              <p:cNvSpPr>
                <a:spLocks/>
              </p:cNvSpPr>
              <p:nvPr/>
            </p:nvSpPr>
            <p:spPr bwMode="auto">
              <a:xfrm>
                <a:off x="2698750" y="-2414588"/>
                <a:ext cx="26988" cy="38100"/>
              </a:xfrm>
              <a:custGeom>
                <a:avLst/>
                <a:gdLst>
                  <a:gd name="T0" fmla="*/ 4 w 7"/>
                  <a:gd name="T1" fmla="*/ 5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6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5"/>
                    </a:moveTo>
                    <a:cubicBezTo>
                      <a:pt x="5" y="4"/>
                      <a:pt x="4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4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9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5" y="6"/>
                      <a:pt x="4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" name="Freeform 231"/>
              <p:cNvSpPr>
                <a:spLocks/>
              </p:cNvSpPr>
              <p:nvPr/>
            </p:nvSpPr>
            <p:spPr bwMode="auto">
              <a:xfrm>
                <a:off x="2762250" y="-2414588"/>
                <a:ext cx="30163" cy="38100"/>
              </a:xfrm>
              <a:custGeom>
                <a:avLst/>
                <a:gdLst>
                  <a:gd name="T0" fmla="*/ 15 w 19"/>
                  <a:gd name="T1" fmla="*/ 10 h 24"/>
                  <a:gd name="T2" fmla="*/ 5 w 19"/>
                  <a:gd name="T3" fmla="*/ 10 h 24"/>
                  <a:gd name="T4" fmla="*/ 5 w 19"/>
                  <a:gd name="T5" fmla="*/ 0 h 24"/>
                  <a:gd name="T6" fmla="*/ 0 w 19"/>
                  <a:gd name="T7" fmla="*/ 0 h 24"/>
                  <a:gd name="T8" fmla="*/ 0 w 19"/>
                  <a:gd name="T9" fmla="*/ 24 h 24"/>
                  <a:gd name="T10" fmla="*/ 5 w 19"/>
                  <a:gd name="T11" fmla="*/ 24 h 24"/>
                  <a:gd name="T12" fmla="*/ 5 w 19"/>
                  <a:gd name="T13" fmla="*/ 12 h 24"/>
                  <a:gd name="T14" fmla="*/ 15 w 19"/>
                  <a:gd name="T15" fmla="*/ 12 h 24"/>
                  <a:gd name="T16" fmla="*/ 15 w 19"/>
                  <a:gd name="T17" fmla="*/ 24 h 24"/>
                  <a:gd name="T18" fmla="*/ 19 w 19"/>
                  <a:gd name="T19" fmla="*/ 24 h 24"/>
                  <a:gd name="T20" fmla="*/ 19 w 19"/>
                  <a:gd name="T21" fmla="*/ 0 h 24"/>
                  <a:gd name="T22" fmla="*/ 15 w 19"/>
                  <a:gd name="T23" fmla="*/ 0 h 24"/>
                  <a:gd name="T24" fmla="*/ 15 w 19"/>
                  <a:gd name="T25" fmla="*/ 10 h 24"/>
                  <a:gd name="T26" fmla="*/ 15 w 19"/>
                  <a:gd name="T27" fmla="*/ 10 h 24"/>
                  <a:gd name="T28" fmla="*/ 15 w 19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4">
                    <a:moveTo>
                      <a:pt x="15" y="10"/>
                    </a:moveTo>
                    <a:lnTo>
                      <a:pt x="5" y="1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5" y="24"/>
                    </a:lnTo>
                    <a:lnTo>
                      <a:pt x="5" y="12"/>
                    </a:lnTo>
                    <a:lnTo>
                      <a:pt x="15" y="12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" name="Freeform 232"/>
              <p:cNvSpPr>
                <a:spLocks noEditPoints="1"/>
              </p:cNvSpPr>
              <p:nvPr/>
            </p:nvSpPr>
            <p:spPr bwMode="auto">
              <a:xfrm>
                <a:off x="2616200" y="-2459038"/>
                <a:ext cx="200025" cy="349250"/>
              </a:xfrm>
              <a:custGeom>
                <a:avLst/>
                <a:gdLst>
                  <a:gd name="T0" fmla="*/ 10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7 h 93"/>
                  <a:gd name="T8" fmla="*/ 24 w 53"/>
                  <a:gd name="T9" fmla="*/ 27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7 h 93"/>
                  <a:gd name="T18" fmla="*/ 33 w 53"/>
                  <a:gd name="T19" fmla="*/ 27 h 93"/>
                  <a:gd name="T20" fmla="*/ 35 w 53"/>
                  <a:gd name="T21" fmla="*/ 93 h 93"/>
                  <a:gd name="T22" fmla="*/ 41 w 53"/>
                  <a:gd name="T23" fmla="*/ 93 h 93"/>
                  <a:gd name="T24" fmla="*/ 41 w 53"/>
                  <a:gd name="T25" fmla="*/ 92 h 93"/>
                  <a:gd name="T26" fmla="*/ 37 w 53"/>
                  <a:gd name="T27" fmla="*/ 27 h 93"/>
                  <a:gd name="T28" fmla="*/ 53 w 53"/>
                  <a:gd name="T29" fmla="*/ 27 h 93"/>
                  <a:gd name="T30" fmla="*/ 53 w 53"/>
                  <a:gd name="T31" fmla="*/ 7 h 93"/>
                  <a:gd name="T32" fmla="*/ 40 w 53"/>
                  <a:gd name="T33" fmla="*/ 7 h 93"/>
                  <a:gd name="T34" fmla="*/ 42 w 53"/>
                  <a:gd name="T35" fmla="*/ 5 h 93"/>
                  <a:gd name="T36" fmla="*/ 40 w 53"/>
                  <a:gd name="T37" fmla="*/ 4 h 93"/>
                  <a:gd name="T38" fmla="*/ 40 w 53"/>
                  <a:gd name="T39" fmla="*/ 1 h 93"/>
                  <a:gd name="T40" fmla="*/ 41 w 53"/>
                  <a:gd name="T41" fmla="*/ 1 h 93"/>
                  <a:gd name="T42" fmla="*/ 41 w 53"/>
                  <a:gd name="T43" fmla="*/ 0 h 93"/>
                  <a:gd name="T44" fmla="*/ 41 w 53"/>
                  <a:gd name="T45" fmla="*/ 0 h 93"/>
                  <a:gd name="T46" fmla="*/ 10 w 53"/>
                  <a:gd name="T47" fmla="*/ 0 h 93"/>
                  <a:gd name="T48" fmla="*/ 10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4 h 93"/>
                  <a:gd name="T56" fmla="*/ 10 w 53"/>
                  <a:gd name="T57" fmla="*/ 5 h 93"/>
                  <a:gd name="T58" fmla="*/ 12 w 53"/>
                  <a:gd name="T59" fmla="*/ 7 h 93"/>
                  <a:gd name="T60" fmla="*/ 0 w 53"/>
                  <a:gd name="T61" fmla="*/ 7 h 93"/>
                  <a:gd name="T62" fmla="*/ 0 w 53"/>
                  <a:gd name="T63" fmla="*/ 27 h 93"/>
                  <a:gd name="T64" fmla="*/ 15 w 53"/>
                  <a:gd name="T65" fmla="*/ 27 h 93"/>
                  <a:gd name="T66" fmla="*/ 10 w 53"/>
                  <a:gd name="T67" fmla="*/ 93 h 93"/>
                  <a:gd name="T68" fmla="*/ 10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0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1" y="6"/>
                      <a:pt x="42" y="6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3"/>
                      <a:pt x="10" y="93"/>
                      <a:pt x="10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" name="Freeform 233"/>
              <p:cNvSpPr>
                <a:spLocks/>
              </p:cNvSpPr>
              <p:nvPr/>
            </p:nvSpPr>
            <p:spPr bwMode="auto">
              <a:xfrm>
                <a:off x="2638425" y="-2428875"/>
                <a:ext cx="30163" cy="52387"/>
              </a:xfrm>
              <a:custGeom>
                <a:avLst/>
                <a:gdLst>
                  <a:gd name="T0" fmla="*/ 4 w 8"/>
                  <a:gd name="T1" fmla="*/ 8 h 14"/>
                  <a:gd name="T2" fmla="*/ 0 w 8"/>
                  <a:gd name="T3" fmla="*/ 5 h 14"/>
                  <a:gd name="T4" fmla="*/ 1 w 8"/>
                  <a:gd name="T5" fmla="*/ 6 h 14"/>
                  <a:gd name="T6" fmla="*/ 2 w 8"/>
                  <a:gd name="T7" fmla="*/ 7 h 14"/>
                  <a:gd name="T8" fmla="*/ 2 w 8"/>
                  <a:gd name="T9" fmla="*/ 9 h 14"/>
                  <a:gd name="T10" fmla="*/ 2 w 8"/>
                  <a:gd name="T11" fmla="*/ 9 h 14"/>
                  <a:gd name="T12" fmla="*/ 1 w 8"/>
                  <a:gd name="T13" fmla="*/ 10 h 14"/>
                  <a:gd name="T14" fmla="*/ 0 w 8"/>
                  <a:gd name="T15" fmla="*/ 11 h 14"/>
                  <a:gd name="T16" fmla="*/ 5 w 8"/>
                  <a:gd name="T17" fmla="*/ 10 h 14"/>
                  <a:gd name="T18" fmla="*/ 4 w 8"/>
                  <a:gd name="T1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4">
                    <a:moveTo>
                      <a:pt x="4" y="8"/>
                    </a:moveTo>
                    <a:cubicBezTo>
                      <a:pt x="8" y="5"/>
                      <a:pt x="1" y="0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2"/>
                      <a:pt x="6" y="8"/>
                      <a:pt x="2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4"/>
                      <a:pt x="1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5" y="14"/>
                      <a:pt x="5" y="10"/>
                    </a:cubicBezTo>
                    <a:cubicBezTo>
                      <a:pt x="5" y="9"/>
                      <a:pt x="5" y="8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" name="Freeform 234"/>
              <p:cNvSpPr>
                <a:spLocks/>
              </p:cNvSpPr>
              <p:nvPr/>
            </p:nvSpPr>
            <p:spPr bwMode="auto">
              <a:xfrm>
                <a:off x="2676525" y="-2497138"/>
                <a:ext cx="74613" cy="3175"/>
              </a:xfrm>
              <a:custGeom>
                <a:avLst/>
                <a:gdLst>
                  <a:gd name="T0" fmla="*/ 20 w 20"/>
                  <a:gd name="T1" fmla="*/ 0 h 1"/>
                  <a:gd name="T2" fmla="*/ 10 w 20"/>
                  <a:gd name="T3" fmla="*/ 0 h 1"/>
                  <a:gd name="T4" fmla="*/ 0 w 20"/>
                  <a:gd name="T5" fmla="*/ 0 h 1"/>
                  <a:gd name="T6" fmla="*/ 0 w 20"/>
                  <a:gd name="T7" fmla="*/ 1 h 1"/>
                  <a:gd name="T8" fmla="*/ 0 w 20"/>
                  <a:gd name="T9" fmla="*/ 1 h 1"/>
                  <a:gd name="T10" fmla="*/ 0 w 20"/>
                  <a:gd name="T11" fmla="*/ 1 h 1"/>
                  <a:gd name="T12" fmla="*/ 0 w 20"/>
                  <a:gd name="T13" fmla="*/ 1 h 1"/>
                  <a:gd name="T14" fmla="*/ 0 w 20"/>
                  <a:gd name="T15" fmla="*/ 1 h 1"/>
                  <a:gd name="T16" fmla="*/ 0 w 20"/>
                  <a:gd name="T17" fmla="*/ 1 h 1"/>
                  <a:gd name="T18" fmla="*/ 0 w 20"/>
                  <a:gd name="T19" fmla="*/ 1 h 1"/>
                  <a:gd name="T20" fmla="*/ 10 w 20"/>
                  <a:gd name="T21" fmla="*/ 1 h 1"/>
                  <a:gd name="T22" fmla="*/ 20 w 20"/>
                  <a:gd name="T23" fmla="*/ 1 h 1"/>
                  <a:gd name="T24" fmla="*/ 20 w 20"/>
                  <a:gd name="T25" fmla="*/ 1 h 1"/>
                  <a:gd name="T26" fmla="*/ 20 w 20"/>
                  <a:gd name="T27" fmla="*/ 1 h 1"/>
                  <a:gd name="T28" fmla="*/ 20 w 20"/>
                  <a:gd name="T29" fmla="*/ 1 h 1"/>
                  <a:gd name="T30" fmla="*/ 20 w 20"/>
                  <a:gd name="T31" fmla="*/ 1 h 1"/>
                  <a:gd name="T32" fmla="*/ 20 w 20"/>
                  <a:gd name="T33" fmla="*/ 1 h 1"/>
                  <a:gd name="T34" fmla="*/ 20 w 20"/>
                  <a:gd name="T35" fmla="*/ 1 h 1"/>
                  <a:gd name="T36" fmla="*/ 20 w 20"/>
                  <a:gd name="T37" fmla="*/ 0 h 1"/>
                  <a:gd name="T38" fmla="*/ 20 w 20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1">
                    <a:moveTo>
                      <a:pt x="20" y="0"/>
                    </a:moveTo>
                    <a:cubicBezTo>
                      <a:pt x="17" y="0"/>
                      <a:pt x="10" y="0"/>
                      <a:pt x="10" y="0"/>
                    </a:cubicBezTo>
                    <a:cubicBezTo>
                      <a:pt x="10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7" y="1"/>
                      <a:pt x="10" y="1"/>
                    </a:cubicBezTo>
                    <a:cubicBezTo>
                      <a:pt x="14" y="1"/>
                      <a:pt x="17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" name="Freeform 235"/>
              <p:cNvSpPr>
                <a:spLocks/>
              </p:cNvSpPr>
              <p:nvPr/>
            </p:nvSpPr>
            <p:spPr bwMode="auto">
              <a:xfrm>
                <a:off x="2709863" y="-2587625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" name="Oval 236"/>
              <p:cNvSpPr>
                <a:spLocks noChangeArrowheads="1"/>
              </p:cNvSpPr>
              <p:nvPr/>
            </p:nvSpPr>
            <p:spPr bwMode="auto">
              <a:xfrm>
                <a:off x="2709863" y="-2565400"/>
                <a:ext cx="11113" cy="7937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" name="Freeform 237"/>
              <p:cNvSpPr>
                <a:spLocks/>
              </p:cNvSpPr>
              <p:nvPr/>
            </p:nvSpPr>
            <p:spPr bwMode="auto">
              <a:xfrm>
                <a:off x="2747963" y="-2535238"/>
                <a:ext cx="3175" cy="476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" name="Freeform 238"/>
              <p:cNvSpPr>
                <a:spLocks/>
              </p:cNvSpPr>
              <p:nvPr/>
            </p:nvSpPr>
            <p:spPr bwMode="auto">
              <a:xfrm>
                <a:off x="2736850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" name="Freeform 239"/>
              <p:cNvSpPr>
                <a:spLocks/>
              </p:cNvSpPr>
              <p:nvPr/>
            </p:nvSpPr>
            <p:spPr bwMode="auto">
              <a:xfrm>
                <a:off x="2743200" y="-2546350"/>
                <a:ext cx="4763" cy="11112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1 h 3"/>
                  <a:gd name="T16" fmla="*/ 0 w 1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" name="Freeform 240"/>
              <p:cNvSpPr>
                <a:spLocks/>
              </p:cNvSpPr>
              <p:nvPr/>
            </p:nvSpPr>
            <p:spPr bwMode="auto">
              <a:xfrm>
                <a:off x="2732088" y="-2535238"/>
                <a:ext cx="11113" cy="476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" name="Freeform 241"/>
              <p:cNvSpPr>
                <a:spLocks/>
              </p:cNvSpPr>
              <p:nvPr/>
            </p:nvSpPr>
            <p:spPr bwMode="auto">
              <a:xfrm>
                <a:off x="2732088" y="-2530475"/>
                <a:ext cx="11113" cy="11112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" name="Freeform 242"/>
              <p:cNvSpPr>
                <a:spLocks/>
              </p:cNvSpPr>
              <p:nvPr/>
            </p:nvSpPr>
            <p:spPr bwMode="auto">
              <a:xfrm>
                <a:off x="2720975" y="-2516188"/>
                <a:ext cx="22225" cy="7937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2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" name="Freeform 243"/>
              <p:cNvSpPr>
                <a:spLocks/>
              </p:cNvSpPr>
              <p:nvPr/>
            </p:nvSpPr>
            <p:spPr bwMode="auto">
              <a:xfrm>
                <a:off x="2736850" y="-2519363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2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" name="Freeform 244"/>
              <p:cNvSpPr>
                <a:spLocks/>
              </p:cNvSpPr>
              <p:nvPr/>
            </p:nvSpPr>
            <p:spPr bwMode="auto">
              <a:xfrm>
                <a:off x="2747963" y="-2522538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" name="Freeform 245"/>
              <p:cNvSpPr>
                <a:spLocks/>
              </p:cNvSpPr>
              <p:nvPr/>
            </p:nvSpPr>
            <p:spPr bwMode="auto">
              <a:xfrm>
                <a:off x="2751138" y="-2530475"/>
                <a:ext cx="7938" cy="7937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2 w 2"/>
                  <a:gd name="T9" fmla="*/ 1 h 2"/>
                  <a:gd name="T10" fmla="*/ 1 w 2"/>
                  <a:gd name="T11" fmla="*/ 0 h 2"/>
                  <a:gd name="T12" fmla="*/ 1 w 2"/>
                  <a:gd name="T13" fmla="*/ 0 h 2"/>
                  <a:gd name="T14" fmla="*/ 0 w 2"/>
                  <a:gd name="T15" fmla="*/ 1 h 2"/>
                  <a:gd name="T16" fmla="*/ 1 w 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" name="Freeform 246"/>
              <p:cNvSpPr>
                <a:spLocks/>
              </p:cNvSpPr>
              <p:nvPr/>
            </p:nvSpPr>
            <p:spPr bwMode="auto">
              <a:xfrm>
                <a:off x="2759075" y="-2535238"/>
                <a:ext cx="11113" cy="12700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1 h 3"/>
                  <a:gd name="T6" fmla="*/ 3 w 3"/>
                  <a:gd name="T7" fmla="*/ 1 h 3"/>
                  <a:gd name="T8" fmla="*/ 3 w 3"/>
                  <a:gd name="T9" fmla="*/ 1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1 h 3"/>
                  <a:gd name="T18" fmla="*/ 1 w 3"/>
                  <a:gd name="T19" fmla="*/ 1 h 3"/>
                  <a:gd name="T20" fmla="*/ 1 w 3"/>
                  <a:gd name="T21" fmla="*/ 2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" name="Freeform 247"/>
              <p:cNvSpPr>
                <a:spLocks/>
              </p:cNvSpPr>
              <p:nvPr/>
            </p:nvSpPr>
            <p:spPr bwMode="auto">
              <a:xfrm>
                <a:off x="2759075" y="-2552700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" name="Freeform 248"/>
              <p:cNvSpPr>
                <a:spLocks/>
              </p:cNvSpPr>
              <p:nvPr/>
            </p:nvSpPr>
            <p:spPr bwMode="auto">
              <a:xfrm>
                <a:off x="2751138" y="-254635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" name="Freeform 249"/>
              <p:cNvSpPr>
                <a:spLocks/>
              </p:cNvSpPr>
              <p:nvPr/>
            </p:nvSpPr>
            <p:spPr bwMode="auto">
              <a:xfrm>
                <a:off x="2747963" y="-2552700"/>
                <a:ext cx="3175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2 h 3"/>
                  <a:gd name="T20" fmla="*/ 1 w 1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" name="Freeform 250"/>
              <p:cNvSpPr>
                <a:spLocks/>
              </p:cNvSpPr>
              <p:nvPr/>
            </p:nvSpPr>
            <p:spPr bwMode="auto">
              <a:xfrm>
                <a:off x="2736850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" name="Freeform 251"/>
              <p:cNvSpPr>
                <a:spLocks/>
              </p:cNvSpPr>
              <p:nvPr/>
            </p:nvSpPr>
            <p:spPr bwMode="auto">
              <a:xfrm>
                <a:off x="2736850" y="-2552700"/>
                <a:ext cx="6350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" name="Freeform 252"/>
              <p:cNvSpPr>
                <a:spLocks/>
              </p:cNvSpPr>
              <p:nvPr/>
            </p:nvSpPr>
            <p:spPr bwMode="auto">
              <a:xfrm>
                <a:off x="2732088" y="-2546350"/>
                <a:ext cx="4763" cy="1111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0 w 1"/>
                  <a:gd name="T13" fmla="*/ 0 h 3"/>
                  <a:gd name="T14" fmla="*/ 0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" name="Freeform 253"/>
              <p:cNvSpPr>
                <a:spLocks/>
              </p:cNvSpPr>
              <p:nvPr/>
            </p:nvSpPr>
            <p:spPr bwMode="auto">
              <a:xfrm>
                <a:off x="2732088" y="-2535238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" name="Freeform 254"/>
              <p:cNvSpPr>
                <a:spLocks/>
              </p:cNvSpPr>
              <p:nvPr/>
            </p:nvSpPr>
            <p:spPr bwMode="auto">
              <a:xfrm>
                <a:off x="2725738" y="-2522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" name="Freeform 255"/>
              <p:cNvSpPr>
                <a:spLocks/>
              </p:cNvSpPr>
              <p:nvPr/>
            </p:nvSpPr>
            <p:spPr bwMode="auto">
              <a:xfrm>
                <a:off x="2713038" y="-2519363"/>
                <a:ext cx="23813" cy="11112"/>
              </a:xfrm>
              <a:custGeom>
                <a:avLst/>
                <a:gdLst>
                  <a:gd name="T0" fmla="*/ 1 w 6"/>
                  <a:gd name="T1" fmla="*/ 3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" name="Oval 256"/>
              <p:cNvSpPr>
                <a:spLocks noChangeArrowheads="1"/>
              </p:cNvSpPr>
              <p:nvPr/>
            </p:nvSpPr>
            <p:spPr bwMode="auto">
              <a:xfrm>
                <a:off x="2709863" y="-2535238"/>
                <a:ext cx="3175" cy="476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" name="Freeform 257"/>
              <p:cNvSpPr>
                <a:spLocks/>
              </p:cNvSpPr>
              <p:nvPr/>
            </p:nvSpPr>
            <p:spPr bwMode="auto">
              <a:xfrm>
                <a:off x="2709863" y="-2530475"/>
                <a:ext cx="3175" cy="14287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" name="Oval 258"/>
              <p:cNvSpPr>
                <a:spLocks noChangeArrowheads="1"/>
              </p:cNvSpPr>
              <p:nvPr/>
            </p:nvSpPr>
            <p:spPr bwMode="auto">
              <a:xfrm>
                <a:off x="2709863" y="-2546350"/>
                <a:ext cx="11113" cy="1111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" name="Oval 259"/>
              <p:cNvSpPr>
                <a:spLocks noChangeArrowheads="1"/>
              </p:cNvSpPr>
              <p:nvPr/>
            </p:nvSpPr>
            <p:spPr bwMode="auto">
              <a:xfrm>
                <a:off x="2709863" y="-25527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" name="Freeform 260"/>
              <p:cNvSpPr>
                <a:spLocks/>
              </p:cNvSpPr>
              <p:nvPr/>
            </p:nvSpPr>
            <p:spPr bwMode="auto">
              <a:xfrm>
                <a:off x="2720975" y="-2530475"/>
                <a:ext cx="4763" cy="14287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" name="Freeform 261"/>
              <p:cNvSpPr>
                <a:spLocks/>
              </p:cNvSpPr>
              <p:nvPr/>
            </p:nvSpPr>
            <p:spPr bwMode="auto">
              <a:xfrm>
                <a:off x="2701925" y="-2530475"/>
                <a:ext cx="7938" cy="14287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" name="Freeform 262"/>
              <p:cNvSpPr>
                <a:spLocks/>
              </p:cNvSpPr>
              <p:nvPr/>
            </p:nvSpPr>
            <p:spPr bwMode="auto">
              <a:xfrm>
                <a:off x="2690813" y="-2519363"/>
                <a:ext cx="19050" cy="11112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0 h 3"/>
                  <a:gd name="T4" fmla="*/ 4 w 5"/>
                  <a:gd name="T5" fmla="*/ 3 h 3"/>
                  <a:gd name="T6" fmla="*/ 5 w 5"/>
                  <a:gd name="T7" fmla="*/ 3 h 3"/>
                  <a:gd name="T8" fmla="*/ 5 w 5"/>
                  <a:gd name="T9" fmla="*/ 3 h 3"/>
                  <a:gd name="T10" fmla="*/ 1 w 5"/>
                  <a:gd name="T11" fmla="*/ 0 h 3"/>
                  <a:gd name="T12" fmla="*/ 0 w 5"/>
                  <a:gd name="T13" fmla="*/ 0 h 3"/>
                  <a:gd name="T14" fmla="*/ 0 w 5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" name="Freeform 263"/>
              <p:cNvSpPr>
                <a:spLocks/>
              </p:cNvSpPr>
              <p:nvPr/>
            </p:nvSpPr>
            <p:spPr bwMode="auto">
              <a:xfrm>
                <a:off x="2687638" y="-2519363"/>
                <a:ext cx="3175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" name="Freeform 264"/>
              <p:cNvSpPr>
                <a:spLocks/>
              </p:cNvSpPr>
              <p:nvPr/>
            </p:nvSpPr>
            <p:spPr bwMode="auto">
              <a:xfrm>
                <a:off x="2679700" y="-2530475"/>
                <a:ext cx="11113" cy="11112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2 w 3"/>
                  <a:gd name="T9" fmla="*/ 3 h 3"/>
                  <a:gd name="T10" fmla="*/ 1 w 3"/>
                  <a:gd name="T11" fmla="*/ 2 h 3"/>
                  <a:gd name="T12" fmla="*/ 3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" name="Freeform 265"/>
              <p:cNvSpPr>
                <a:spLocks/>
              </p:cNvSpPr>
              <p:nvPr/>
            </p:nvSpPr>
            <p:spPr bwMode="auto">
              <a:xfrm>
                <a:off x="2676525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" name="Freeform 266"/>
              <p:cNvSpPr>
                <a:spLocks/>
              </p:cNvSpPr>
              <p:nvPr/>
            </p:nvSpPr>
            <p:spPr bwMode="auto">
              <a:xfrm>
                <a:off x="2679700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2 w 3"/>
                  <a:gd name="T9" fmla="*/ 1 h 1"/>
                  <a:gd name="T10" fmla="*/ 3 w 3"/>
                  <a:gd name="T11" fmla="*/ 0 h 1"/>
                  <a:gd name="T12" fmla="*/ 2 w 3"/>
                  <a:gd name="T13" fmla="*/ 0 h 1"/>
                  <a:gd name="T14" fmla="*/ 2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" name="Freeform 267"/>
              <p:cNvSpPr>
                <a:spLocks/>
              </p:cNvSpPr>
              <p:nvPr/>
            </p:nvSpPr>
            <p:spPr bwMode="auto">
              <a:xfrm>
                <a:off x="2676525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0 w 3"/>
                  <a:gd name="T7" fmla="*/ 1 h 3"/>
                  <a:gd name="T8" fmla="*/ 1 w 3"/>
                  <a:gd name="T9" fmla="*/ 2 h 3"/>
                  <a:gd name="T10" fmla="*/ 1 w 3"/>
                  <a:gd name="T11" fmla="*/ 3 h 3"/>
                  <a:gd name="T12" fmla="*/ 3 w 3"/>
                  <a:gd name="T13" fmla="*/ 1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" name="Freeform 268"/>
              <p:cNvSpPr>
                <a:spLocks/>
              </p:cNvSpPr>
              <p:nvPr/>
            </p:nvSpPr>
            <p:spPr bwMode="auto">
              <a:xfrm>
                <a:off x="2668588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" name="Freeform 269"/>
              <p:cNvSpPr>
                <a:spLocks/>
              </p:cNvSpPr>
              <p:nvPr/>
            </p:nvSpPr>
            <p:spPr bwMode="auto">
              <a:xfrm>
                <a:off x="2665413" y="-2530475"/>
                <a:ext cx="11113" cy="7937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0 w 3"/>
                  <a:gd name="T7" fmla="*/ 1 h 2"/>
                  <a:gd name="T8" fmla="*/ 1 w 3"/>
                  <a:gd name="T9" fmla="*/ 2 h 2"/>
                  <a:gd name="T10" fmla="*/ 1 w 3"/>
                  <a:gd name="T11" fmla="*/ 2 h 2"/>
                  <a:gd name="T12" fmla="*/ 2 w 3"/>
                  <a:gd name="T13" fmla="*/ 2 h 2"/>
                  <a:gd name="T14" fmla="*/ 3 w 3"/>
                  <a:gd name="T15" fmla="*/ 1 h 2"/>
                  <a:gd name="T16" fmla="*/ 1 w 3"/>
                  <a:gd name="T17" fmla="*/ 0 h 2"/>
                  <a:gd name="T18" fmla="*/ 1 w 3"/>
                  <a:gd name="T19" fmla="*/ 0 h 2"/>
                  <a:gd name="T20" fmla="*/ 1 w 3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" name="Freeform 270"/>
              <p:cNvSpPr>
                <a:spLocks/>
              </p:cNvSpPr>
              <p:nvPr/>
            </p:nvSpPr>
            <p:spPr bwMode="auto">
              <a:xfrm>
                <a:off x="2668588" y="-2522538"/>
                <a:ext cx="11113" cy="3175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2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" name="Freeform 271"/>
              <p:cNvSpPr>
                <a:spLocks/>
              </p:cNvSpPr>
              <p:nvPr/>
            </p:nvSpPr>
            <p:spPr bwMode="auto">
              <a:xfrm>
                <a:off x="2679700" y="-2519363"/>
                <a:ext cx="7938" cy="3175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" name="Freeform 272"/>
              <p:cNvSpPr>
                <a:spLocks/>
              </p:cNvSpPr>
              <p:nvPr/>
            </p:nvSpPr>
            <p:spPr bwMode="auto">
              <a:xfrm>
                <a:off x="2679700" y="-2516188"/>
                <a:ext cx="22225" cy="7937"/>
              </a:xfrm>
              <a:custGeom>
                <a:avLst/>
                <a:gdLst>
                  <a:gd name="T0" fmla="*/ 5 w 6"/>
                  <a:gd name="T1" fmla="*/ 2 h 2"/>
                  <a:gd name="T2" fmla="*/ 6 w 6"/>
                  <a:gd name="T3" fmla="*/ 2 h 2"/>
                  <a:gd name="T4" fmla="*/ 6 w 6"/>
                  <a:gd name="T5" fmla="*/ 2 h 2"/>
                  <a:gd name="T6" fmla="*/ 6 w 6"/>
                  <a:gd name="T7" fmla="*/ 1 h 2"/>
                  <a:gd name="T8" fmla="*/ 1 w 6"/>
                  <a:gd name="T9" fmla="*/ 0 h 2"/>
                  <a:gd name="T10" fmla="*/ 0 w 6"/>
                  <a:gd name="T11" fmla="*/ 0 h 2"/>
                  <a:gd name="T12" fmla="*/ 1 w 6"/>
                  <a:gd name="T13" fmla="*/ 1 h 2"/>
                  <a:gd name="T14" fmla="*/ 4 w 6"/>
                  <a:gd name="T15" fmla="*/ 2 h 2"/>
                  <a:gd name="T16" fmla="*/ 5 w 6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" name="Freeform 273"/>
              <p:cNvSpPr>
                <a:spLocks/>
              </p:cNvSpPr>
              <p:nvPr/>
            </p:nvSpPr>
            <p:spPr bwMode="auto">
              <a:xfrm>
                <a:off x="2690813" y="-2522538"/>
                <a:ext cx="7938" cy="3175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" name="Freeform 274"/>
              <p:cNvSpPr>
                <a:spLocks/>
              </p:cNvSpPr>
              <p:nvPr/>
            </p:nvSpPr>
            <p:spPr bwMode="auto">
              <a:xfrm>
                <a:off x="2687638" y="-2535238"/>
                <a:ext cx="11113" cy="12700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1 h 3"/>
                  <a:gd name="T10" fmla="*/ 3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" name="Freeform 275"/>
              <p:cNvSpPr>
                <a:spLocks/>
              </p:cNvSpPr>
              <p:nvPr/>
            </p:nvSpPr>
            <p:spPr bwMode="auto">
              <a:xfrm>
                <a:off x="2687638" y="-2546350"/>
                <a:ext cx="3175" cy="11112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0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" name="Freeform 276"/>
              <p:cNvSpPr>
                <a:spLocks/>
              </p:cNvSpPr>
              <p:nvPr/>
            </p:nvSpPr>
            <p:spPr bwMode="auto">
              <a:xfrm>
                <a:off x="2679700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1 h 3"/>
                  <a:gd name="T18" fmla="*/ 2 w 3"/>
                  <a:gd name="T19" fmla="*/ 0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" name="Freeform 277"/>
              <p:cNvSpPr>
                <a:spLocks/>
              </p:cNvSpPr>
              <p:nvPr/>
            </p:nvSpPr>
            <p:spPr bwMode="auto">
              <a:xfrm>
                <a:off x="2676525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" name="Freeform 278"/>
              <p:cNvSpPr>
                <a:spLocks/>
              </p:cNvSpPr>
              <p:nvPr/>
            </p:nvSpPr>
            <p:spPr bwMode="auto">
              <a:xfrm>
                <a:off x="2668588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2 h 3"/>
                  <a:gd name="T8" fmla="*/ 2 w 3"/>
                  <a:gd name="T9" fmla="*/ 3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" name="Freeform 279"/>
              <p:cNvSpPr>
                <a:spLocks/>
              </p:cNvSpPr>
              <p:nvPr/>
            </p:nvSpPr>
            <p:spPr bwMode="auto">
              <a:xfrm>
                <a:off x="2665413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" name="Freeform 280"/>
              <p:cNvSpPr>
                <a:spLocks/>
              </p:cNvSpPr>
              <p:nvPr/>
            </p:nvSpPr>
            <p:spPr bwMode="auto">
              <a:xfrm>
                <a:off x="2660650" y="-255270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2 h 3"/>
                  <a:gd name="T12" fmla="*/ 2 w 2"/>
                  <a:gd name="T13" fmla="*/ 2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" name="Freeform 281"/>
              <p:cNvSpPr>
                <a:spLocks/>
              </p:cNvSpPr>
              <p:nvPr/>
            </p:nvSpPr>
            <p:spPr bwMode="auto">
              <a:xfrm>
                <a:off x="2660650" y="-2535238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1 w 2"/>
                  <a:gd name="T5" fmla="*/ 2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1 w 2"/>
                  <a:gd name="T19" fmla="*/ 0 h 3"/>
                  <a:gd name="T20" fmla="*/ 0 w 2"/>
                  <a:gd name="T21" fmla="*/ 1 h 3"/>
                  <a:gd name="T22" fmla="*/ 0 w 2"/>
                  <a:gd name="T23" fmla="*/ 1 h 3"/>
                  <a:gd name="T24" fmla="*/ 0 w 2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" name="Freeform 282"/>
              <p:cNvSpPr>
                <a:spLocks/>
              </p:cNvSpPr>
              <p:nvPr/>
            </p:nvSpPr>
            <p:spPr bwMode="auto">
              <a:xfrm>
                <a:off x="2660650" y="-2530475"/>
                <a:ext cx="4763" cy="7937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" name="Freeform 283"/>
              <p:cNvSpPr>
                <a:spLocks/>
              </p:cNvSpPr>
              <p:nvPr/>
            </p:nvSpPr>
            <p:spPr bwMode="auto">
              <a:xfrm>
                <a:off x="2665413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" name="Freeform 284"/>
              <p:cNvSpPr>
                <a:spLocks/>
              </p:cNvSpPr>
              <p:nvPr/>
            </p:nvSpPr>
            <p:spPr bwMode="auto">
              <a:xfrm>
                <a:off x="2668588" y="-2519363"/>
                <a:ext cx="7938" cy="11112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" name="Freeform 285"/>
              <p:cNvSpPr>
                <a:spLocks/>
              </p:cNvSpPr>
              <p:nvPr/>
            </p:nvSpPr>
            <p:spPr bwMode="auto">
              <a:xfrm>
                <a:off x="2668588" y="-2516188"/>
                <a:ext cx="11113" cy="7937"/>
              </a:xfrm>
              <a:custGeom>
                <a:avLst/>
                <a:gdLst>
                  <a:gd name="T0" fmla="*/ 7 w 7"/>
                  <a:gd name="T1" fmla="*/ 5 h 5"/>
                  <a:gd name="T2" fmla="*/ 7 w 7"/>
                  <a:gd name="T3" fmla="*/ 3 h 5"/>
                  <a:gd name="T4" fmla="*/ 5 w 7"/>
                  <a:gd name="T5" fmla="*/ 0 h 5"/>
                  <a:gd name="T6" fmla="*/ 0 w 7"/>
                  <a:gd name="T7" fmla="*/ 5 h 5"/>
                  <a:gd name="T8" fmla="*/ 2 w 7"/>
                  <a:gd name="T9" fmla="*/ 5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lnTo>
                      <a:pt x="7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" name="Freeform 286"/>
              <p:cNvSpPr>
                <a:spLocks/>
              </p:cNvSpPr>
              <p:nvPr/>
            </p:nvSpPr>
            <p:spPr bwMode="auto">
              <a:xfrm>
                <a:off x="2676525" y="-2505075"/>
                <a:ext cx="74613" cy="7937"/>
              </a:xfrm>
              <a:custGeom>
                <a:avLst/>
                <a:gdLst>
                  <a:gd name="T0" fmla="*/ 20 w 20"/>
                  <a:gd name="T1" fmla="*/ 2 h 2"/>
                  <a:gd name="T2" fmla="*/ 20 w 20"/>
                  <a:gd name="T3" fmla="*/ 2 h 2"/>
                  <a:gd name="T4" fmla="*/ 20 w 20"/>
                  <a:gd name="T5" fmla="*/ 2 h 2"/>
                  <a:gd name="T6" fmla="*/ 20 w 20"/>
                  <a:gd name="T7" fmla="*/ 1 h 2"/>
                  <a:gd name="T8" fmla="*/ 20 w 20"/>
                  <a:gd name="T9" fmla="*/ 1 h 2"/>
                  <a:gd name="T10" fmla="*/ 20 w 20"/>
                  <a:gd name="T11" fmla="*/ 1 h 2"/>
                  <a:gd name="T12" fmla="*/ 20 w 20"/>
                  <a:gd name="T13" fmla="*/ 1 h 2"/>
                  <a:gd name="T14" fmla="*/ 20 w 20"/>
                  <a:gd name="T15" fmla="*/ 1 h 2"/>
                  <a:gd name="T16" fmla="*/ 20 w 20"/>
                  <a:gd name="T17" fmla="*/ 1 h 2"/>
                  <a:gd name="T18" fmla="*/ 20 w 20"/>
                  <a:gd name="T19" fmla="*/ 1 h 2"/>
                  <a:gd name="T20" fmla="*/ 20 w 20"/>
                  <a:gd name="T21" fmla="*/ 1 h 2"/>
                  <a:gd name="T22" fmla="*/ 20 w 20"/>
                  <a:gd name="T23" fmla="*/ 1 h 2"/>
                  <a:gd name="T24" fmla="*/ 20 w 20"/>
                  <a:gd name="T25" fmla="*/ 1 h 2"/>
                  <a:gd name="T26" fmla="*/ 20 w 20"/>
                  <a:gd name="T27" fmla="*/ 1 h 2"/>
                  <a:gd name="T28" fmla="*/ 20 w 20"/>
                  <a:gd name="T29" fmla="*/ 0 h 2"/>
                  <a:gd name="T30" fmla="*/ 12 w 20"/>
                  <a:gd name="T31" fmla="*/ 0 h 2"/>
                  <a:gd name="T32" fmla="*/ 10 w 20"/>
                  <a:gd name="T33" fmla="*/ 0 h 2"/>
                  <a:gd name="T34" fmla="*/ 10 w 20"/>
                  <a:gd name="T35" fmla="*/ 0 h 2"/>
                  <a:gd name="T36" fmla="*/ 9 w 20"/>
                  <a:gd name="T37" fmla="*/ 0 h 2"/>
                  <a:gd name="T38" fmla="*/ 0 w 20"/>
                  <a:gd name="T39" fmla="*/ 0 h 2"/>
                  <a:gd name="T40" fmla="*/ 0 w 20"/>
                  <a:gd name="T41" fmla="*/ 1 h 2"/>
                  <a:gd name="T42" fmla="*/ 0 w 20"/>
                  <a:gd name="T43" fmla="*/ 1 h 2"/>
                  <a:gd name="T44" fmla="*/ 0 w 20"/>
                  <a:gd name="T45" fmla="*/ 1 h 2"/>
                  <a:gd name="T46" fmla="*/ 0 w 20"/>
                  <a:gd name="T47" fmla="*/ 1 h 2"/>
                  <a:gd name="T48" fmla="*/ 0 w 20"/>
                  <a:gd name="T49" fmla="*/ 1 h 2"/>
                  <a:gd name="T50" fmla="*/ 0 w 20"/>
                  <a:gd name="T51" fmla="*/ 1 h 2"/>
                  <a:gd name="T52" fmla="*/ 0 w 20"/>
                  <a:gd name="T53" fmla="*/ 1 h 2"/>
                  <a:gd name="T54" fmla="*/ 0 w 20"/>
                  <a:gd name="T55" fmla="*/ 1 h 2"/>
                  <a:gd name="T56" fmla="*/ 0 w 20"/>
                  <a:gd name="T57" fmla="*/ 1 h 2"/>
                  <a:gd name="T58" fmla="*/ 0 w 20"/>
                  <a:gd name="T59" fmla="*/ 1 h 2"/>
                  <a:gd name="T60" fmla="*/ 0 w 20"/>
                  <a:gd name="T61" fmla="*/ 1 h 2"/>
                  <a:gd name="T62" fmla="*/ 0 w 20"/>
                  <a:gd name="T63" fmla="*/ 2 h 2"/>
                  <a:gd name="T64" fmla="*/ 0 w 20"/>
                  <a:gd name="T65" fmla="*/ 2 h 2"/>
                  <a:gd name="T66" fmla="*/ 0 w 20"/>
                  <a:gd name="T67" fmla="*/ 2 h 2"/>
                  <a:gd name="T68" fmla="*/ 0 w 20"/>
                  <a:gd name="T69" fmla="*/ 2 h 2"/>
                  <a:gd name="T70" fmla="*/ 20 w 20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2">
                    <a:moveTo>
                      <a:pt x="20" y="2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5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3" y="1"/>
                      <a:pt x="2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" name="Freeform 287"/>
              <p:cNvSpPr>
                <a:spLocks/>
              </p:cNvSpPr>
              <p:nvPr/>
            </p:nvSpPr>
            <p:spPr bwMode="auto">
              <a:xfrm>
                <a:off x="2743200" y="-2516188"/>
                <a:ext cx="7938" cy="7937"/>
              </a:xfrm>
              <a:custGeom>
                <a:avLst/>
                <a:gdLst>
                  <a:gd name="T0" fmla="*/ 5 w 5"/>
                  <a:gd name="T1" fmla="*/ 5 h 5"/>
                  <a:gd name="T2" fmla="*/ 3 w 5"/>
                  <a:gd name="T3" fmla="*/ 0 h 5"/>
                  <a:gd name="T4" fmla="*/ 0 w 5"/>
                  <a:gd name="T5" fmla="*/ 3 h 5"/>
                  <a:gd name="T6" fmla="*/ 3 w 5"/>
                  <a:gd name="T7" fmla="*/ 5 h 5"/>
                  <a:gd name="T8" fmla="*/ 5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" name="Freeform 288"/>
              <p:cNvSpPr>
                <a:spLocks/>
              </p:cNvSpPr>
              <p:nvPr/>
            </p:nvSpPr>
            <p:spPr bwMode="auto">
              <a:xfrm>
                <a:off x="2747963" y="-2519363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1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" name="Freeform 289"/>
              <p:cNvSpPr>
                <a:spLocks/>
              </p:cNvSpPr>
              <p:nvPr/>
            </p:nvSpPr>
            <p:spPr bwMode="auto">
              <a:xfrm>
                <a:off x="2759075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1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" name="Freeform 290"/>
              <p:cNvSpPr>
                <a:spLocks/>
              </p:cNvSpPr>
              <p:nvPr/>
            </p:nvSpPr>
            <p:spPr bwMode="auto">
              <a:xfrm>
                <a:off x="2762250" y="-2530475"/>
                <a:ext cx="7938" cy="7937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" name="Freeform 291"/>
              <p:cNvSpPr>
                <a:spLocks/>
              </p:cNvSpPr>
              <p:nvPr/>
            </p:nvSpPr>
            <p:spPr bwMode="auto">
              <a:xfrm>
                <a:off x="2762250" y="-2546350"/>
                <a:ext cx="7938" cy="15875"/>
              </a:xfrm>
              <a:custGeom>
                <a:avLst/>
                <a:gdLst>
                  <a:gd name="T0" fmla="*/ 1 w 2"/>
                  <a:gd name="T1" fmla="*/ 3 h 4"/>
                  <a:gd name="T2" fmla="*/ 1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0 w 2"/>
                  <a:gd name="T9" fmla="*/ 2 h 4"/>
                  <a:gd name="T10" fmla="*/ 1 w 2"/>
                  <a:gd name="T11" fmla="*/ 3 h 4"/>
                  <a:gd name="T12" fmla="*/ 1 w 2"/>
                  <a:gd name="T13" fmla="*/ 4 h 4"/>
                  <a:gd name="T14" fmla="*/ 1 w 2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" name="Freeform 292"/>
              <p:cNvSpPr>
                <a:spLocks/>
              </p:cNvSpPr>
              <p:nvPr/>
            </p:nvSpPr>
            <p:spPr bwMode="auto">
              <a:xfrm>
                <a:off x="2762250" y="-2557463"/>
                <a:ext cx="7938" cy="1111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1 w 2"/>
                  <a:gd name="T7" fmla="*/ 0 h 3"/>
                  <a:gd name="T8" fmla="*/ 1 w 2"/>
                  <a:gd name="T9" fmla="*/ 0 h 3"/>
                  <a:gd name="T10" fmla="*/ 0 w 2"/>
                  <a:gd name="T11" fmla="*/ 0 h 3"/>
                  <a:gd name="T12" fmla="*/ 2 w 2"/>
                  <a:gd name="T13" fmla="*/ 3 h 3"/>
                  <a:gd name="T14" fmla="*/ 2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" name="Freeform 293"/>
              <p:cNvSpPr>
                <a:spLocks/>
              </p:cNvSpPr>
              <p:nvPr/>
            </p:nvSpPr>
            <p:spPr bwMode="auto">
              <a:xfrm>
                <a:off x="2759075" y="-2565400"/>
                <a:ext cx="3175" cy="793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" name="Freeform 294"/>
              <p:cNvSpPr>
                <a:spLocks/>
              </p:cNvSpPr>
              <p:nvPr/>
            </p:nvSpPr>
            <p:spPr bwMode="auto">
              <a:xfrm>
                <a:off x="2751138" y="-2557463"/>
                <a:ext cx="7938" cy="1111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2 w 2"/>
                  <a:gd name="T9" fmla="*/ 1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0 w 2"/>
                  <a:gd name="T19" fmla="*/ 1 h 3"/>
                  <a:gd name="T20" fmla="*/ 0 w 2"/>
                  <a:gd name="T21" fmla="*/ 2 h 3"/>
                  <a:gd name="T22" fmla="*/ 0 w 2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" name="Freeform 295"/>
              <p:cNvSpPr>
                <a:spLocks/>
              </p:cNvSpPr>
              <p:nvPr/>
            </p:nvSpPr>
            <p:spPr bwMode="auto">
              <a:xfrm>
                <a:off x="2747963" y="-2565400"/>
                <a:ext cx="3175" cy="1270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1 h 3"/>
                  <a:gd name="T6" fmla="*/ 1 w 1"/>
                  <a:gd name="T7" fmla="*/ 1 h 3"/>
                  <a:gd name="T8" fmla="*/ 1 w 1"/>
                  <a:gd name="T9" fmla="*/ 0 h 3"/>
                  <a:gd name="T10" fmla="*/ 0 w 1"/>
                  <a:gd name="T11" fmla="*/ 1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" name="Freeform 296"/>
              <p:cNvSpPr>
                <a:spLocks/>
              </p:cNvSpPr>
              <p:nvPr/>
            </p:nvSpPr>
            <p:spPr bwMode="auto">
              <a:xfrm>
                <a:off x="2736850" y="-25654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3 h 3"/>
                  <a:gd name="T10" fmla="*/ 0 w 2"/>
                  <a:gd name="T11" fmla="*/ 3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" name="Freeform 297"/>
              <p:cNvSpPr>
                <a:spLocks/>
              </p:cNvSpPr>
              <p:nvPr/>
            </p:nvSpPr>
            <p:spPr bwMode="auto">
              <a:xfrm>
                <a:off x="2725738" y="-2568575"/>
                <a:ext cx="11113" cy="38100"/>
              </a:xfrm>
              <a:custGeom>
                <a:avLst/>
                <a:gdLst>
                  <a:gd name="T0" fmla="*/ 1 w 3"/>
                  <a:gd name="T1" fmla="*/ 10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10 h 10"/>
                  <a:gd name="T16" fmla="*/ 1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1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" name="Freeform 298"/>
              <p:cNvSpPr>
                <a:spLocks/>
              </p:cNvSpPr>
              <p:nvPr/>
            </p:nvSpPr>
            <p:spPr bwMode="auto">
              <a:xfrm>
                <a:off x="2720975" y="-2565400"/>
                <a:ext cx="4763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9 h 9"/>
                  <a:gd name="T8" fmla="*/ 1 w 1"/>
                  <a:gd name="T9" fmla="*/ 0 h 9"/>
                  <a:gd name="T10" fmla="*/ 1 w 1"/>
                  <a:gd name="T11" fmla="*/ 0 h 9"/>
                  <a:gd name="T12" fmla="*/ 0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" name="Freeform 299"/>
              <p:cNvSpPr>
                <a:spLocks/>
              </p:cNvSpPr>
              <p:nvPr/>
            </p:nvSpPr>
            <p:spPr bwMode="auto">
              <a:xfrm>
                <a:off x="2701925" y="-2613025"/>
                <a:ext cx="23813" cy="22225"/>
              </a:xfrm>
              <a:custGeom>
                <a:avLst/>
                <a:gdLst>
                  <a:gd name="T0" fmla="*/ 2 w 6"/>
                  <a:gd name="T1" fmla="*/ 4 h 6"/>
                  <a:gd name="T2" fmla="*/ 3 w 6"/>
                  <a:gd name="T3" fmla="*/ 4 h 6"/>
                  <a:gd name="T4" fmla="*/ 2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2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1 h 6"/>
                  <a:gd name="T28" fmla="*/ 5 w 6"/>
                  <a:gd name="T29" fmla="*/ 0 h 6"/>
                  <a:gd name="T30" fmla="*/ 2 w 6"/>
                  <a:gd name="T31" fmla="*/ 0 h 6"/>
                  <a:gd name="T32" fmla="*/ 2 w 6"/>
                  <a:gd name="T33" fmla="*/ 1 h 6"/>
                  <a:gd name="T34" fmla="*/ 3 w 6"/>
                  <a:gd name="T35" fmla="*/ 2 h 6"/>
                  <a:gd name="T36" fmla="*/ 2 w 6"/>
                  <a:gd name="T37" fmla="*/ 3 h 6"/>
                  <a:gd name="T38" fmla="*/ 1 w 6"/>
                  <a:gd name="T39" fmla="*/ 2 h 6"/>
                  <a:gd name="T40" fmla="*/ 0 w 6"/>
                  <a:gd name="T41" fmla="*/ 2 h 6"/>
                  <a:gd name="T42" fmla="*/ 0 w 6"/>
                  <a:gd name="T43" fmla="*/ 4 h 6"/>
                  <a:gd name="T44" fmla="*/ 1 w 6"/>
                  <a:gd name="T45" fmla="*/ 4 h 6"/>
                  <a:gd name="T46" fmla="*/ 2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2" y="4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3" y="2"/>
                      <a:pt x="3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" name="Freeform 300"/>
              <p:cNvSpPr>
                <a:spLocks/>
              </p:cNvSpPr>
              <p:nvPr/>
            </p:nvSpPr>
            <p:spPr bwMode="auto">
              <a:xfrm>
                <a:off x="2698750" y="-25654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9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" name="Freeform 301"/>
              <p:cNvSpPr>
                <a:spLocks/>
              </p:cNvSpPr>
              <p:nvPr/>
            </p:nvSpPr>
            <p:spPr bwMode="auto">
              <a:xfrm>
                <a:off x="2690813" y="-2568575"/>
                <a:ext cx="11113" cy="38100"/>
              </a:xfrm>
              <a:custGeom>
                <a:avLst/>
                <a:gdLst>
                  <a:gd name="T0" fmla="*/ 3 w 3"/>
                  <a:gd name="T1" fmla="*/ 10 h 10"/>
                  <a:gd name="T2" fmla="*/ 2 w 3"/>
                  <a:gd name="T3" fmla="*/ 0 h 10"/>
                  <a:gd name="T4" fmla="*/ 2 w 3"/>
                  <a:gd name="T5" fmla="*/ 0 h 10"/>
                  <a:gd name="T6" fmla="*/ 2 w 3"/>
                  <a:gd name="T7" fmla="*/ 0 h 10"/>
                  <a:gd name="T8" fmla="*/ 0 w 3"/>
                  <a:gd name="T9" fmla="*/ 0 h 10"/>
                  <a:gd name="T10" fmla="*/ 0 w 3"/>
                  <a:gd name="T11" fmla="*/ 0 h 10"/>
                  <a:gd name="T12" fmla="*/ 3 w 3"/>
                  <a:gd name="T13" fmla="*/ 10 h 10"/>
                  <a:gd name="T14" fmla="*/ 3 w 3"/>
                  <a:gd name="T15" fmla="*/ 10 h 10"/>
                  <a:gd name="T16" fmla="*/ 3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" name="Freeform 302"/>
              <p:cNvSpPr>
                <a:spLocks/>
              </p:cNvSpPr>
              <p:nvPr/>
            </p:nvSpPr>
            <p:spPr bwMode="auto">
              <a:xfrm>
                <a:off x="2679700" y="-2565400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3 h 3"/>
                  <a:gd name="T8" fmla="*/ 2 w 2"/>
                  <a:gd name="T9" fmla="*/ 3 h 3"/>
                  <a:gd name="T10" fmla="*/ 1 w 2"/>
                  <a:gd name="T11" fmla="*/ 0 h 3"/>
                  <a:gd name="T12" fmla="*/ 1 w 2"/>
                  <a:gd name="T13" fmla="*/ 1 h 3"/>
                  <a:gd name="T14" fmla="*/ 0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" name="Freeform 303"/>
              <p:cNvSpPr>
                <a:spLocks/>
              </p:cNvSpPr>
              <p:nvPr/>
            </p:nvSpPr>
            <p:spPr bwMode="auto">
              <a:xfrm>
                <a:off x="2668588" y="-2565400"/>
                <a:ext cx="11113" cy="12700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2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" name="Freeform 304"/>
              <p:cNvSpPr>
                <a:spLocks/>
              </p:cNvSpPr>
              <p:nvPr/>
            </p:nvSpPr>
            <p:spPr bwMode="auto">
              <a:xfrm>
                <a:off x="2665413" y="-2557463"/>
                <a:ext cx="11113" cy="11112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" name="Freeform 305"/>
              <p:cNvSpPr>
                <a:spLocks/>
              </p:cNvSpPr>
              <p:nvPr/>
            </p:nvSpPr>
            <p:spPr bwMode="auto">
              <a:xfrm>
                <a:off x="2665413" y="-2565400"/>
                <a:ext cx="3175" cy="7937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" name="Freeform 306"/>
              <p:cNvSpPr>
                <a:spLocks/>
              </p:cNvSpPr>
              <p:nvPr/>
            </p:nvSpPr>
            <p:spPr bwMode="auto">
              <a:xfrm>
                <a:off x="2660650" y="-2557463"/>
                <a:ext cx="4763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" name="Freeform 307"/>
              <p:cNvSpPr>
                <a:spLocks/>
              </p:cNvSpPr>
              <p:nvPr/>
            </p:nvSpPr>
            <p:spPr bwMode="auto">
              <a:xfrm>
                <a:off x="2652713" y="-2546350"/>
                <a:ext cx="12700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" name="Freeform 308"/>
              <p:cNvSpPr>
                <a:spLocks/>
              </p:cNvSpPr>
              <p:nvPr/>
            </p:nvSpPr>
            <p:spPr bwMode="auto">
              <a:xfrm>
                <a:off x="2641600" y="-2486025"/>
                <a:ext cx="139700" cy="11112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" name="Freeform 309"/>
              <p:cNvSpPr>
                <a:spLocks/>
              </p:cNvSpPr>
              <p:nvPr/>
            </p:nvSpPr>
            <p:spPr bwMode="auto">
              <a:xfrm>
                <a:off x="2649538" y="-2470150"/>
                <a:ext cx="123825" cy="6350"/>
              </a:xfrm>
              <a:custGeom>
                <a:avLst/>
                <a:gdLst>
                  <a:gd name="T0" fmla="*/ 0 w 33"/>
                  <a:gd name="T1" fmla="*/ 0 h 2"/>
                  <a:gd name="T2" fmla="*/ 0 w 33"/>
                  <a:gd name="T3" fmla="*/ 1 h 2"/>
                  <a:gd name="T4" fmla="*/ 0 w 33"/>
                  <a:gd name="T5" fmla="*/ 2 h 2"/>
                  <a:gd name="T6" fmla="*/ 33 w 33"/>
                  <a:gd name="T7" fmla="*/ 2 h 2"/>
                  <a:gd name="T8" fmla="*/ 33 w 33"/>
                  <a:gd name="T9" fmla="*/ 1 h 2"/>
                  <a:gd name="T10" fmla="*/ 33 w 33"/>
                  <a:gd name="T11" fmla="*/ 0 h 2"/>
                  <a:gd name="T12" fmla="*/ 0 w 33"/>
                  <a:gd name="T13" fmla="*/ 0 h 2"/>
                  <a:gd name="T14" fmla="*/ 0 w 3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1"/>
                      <a:pt x="33" y="1"/>
                    </a:cubicBezTo>
                    <a:cubicBezTo>
                      <a:pt x="33" y="1"/>
                      <a:pt x="33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" name="Freeform 310"/>
              <p:cNvSpPr>
                <a:spLocks/>
              </p:cNvSpPr>
              <p:nvPr/>
            </p:nvSpPr>
            <p:spPr bwMode="auto">
              <a:xfrm>
                <a:off x="2638425" y="-2085975"/>
                <a:ext cx="147638" cy="3175"/>
              </a:xfrm>
              <a:custGeom>
                <a:avLst/>
                <a:gdLst>
                  <a:gd name="T0" fmla="*/ 0 w 93"/>
                  <a:gd name="T1" fmla="*/ 0 h 2"/>
                  <a:gd name="T2" fmla="*/ 93 w 93"/>
                  <a:gd name="T3" fmla="*/ 0 h 2"/>
                  <a:gd name="T4" fmla="*/ 93 w 93"/>
                  <a:gd name="T5" fmla="*/ 2 h 2"/>
                  <a:gd name="T6" fmla="*/ 0 w 93"/>
                  <a:gd name="T7" fmla="*/ 2 h 2"/>
                  <a:gd name="T8" fmla="*/ 0 w 93"/>
                  <a:gd name="T9" fmla="*/ 0 h 2"/>
                  <a:gd name="T10" fmla="*/ 0 w 9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2">
                    <a:moveTo>
                      <a:pt x="0" y="0"/>
                    </a:moveTo>
                    <a:lnTo>
                      <a:pt x="93" y="0"/>
                    </a:lnTo>
                    <a:lnTo>
                      <a:pt x="9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" name="Freeform 311"/>
              <p:cNvSpPr>
                <a:spLocks/>
              </p:cNvSpPr>
              <p:nvPr/>
            </p:nvSpPr>
            <p:spPr bwMode="auto">
              <a:xfrm>
                <a:off x="2619375" y="-2071688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" name="Freeform 312"/>
              <p:cNvSpPr>
                <a:spLocks/>
              </p:cNvSpPr>
              <p:nvPr/>
            </p:nvSpPr>
            <p:spPr bwMode="auto">
              <a:xfrm>
                <a:off x="2649538" y="-2098675"/>
                <a:ext cx="131763" cy="4762"/>
              </a:xfrm>
              <a:custGeom>
                <a:avLst/>
                <a:gdLst>
                  <a:gd name="T0" fmla="*/ 0 w 83"/>
                  <a:gd name="T1" fmla="*/ 0 h 3"/>
                  <a:gd name="T2" fmla="*/ 83 w 83"/>
                  <a:gd name="T3" fmla="*/ 0 h 3"/>
                  <a:gd name="T4" fmla="*/ 83 w 83"/>
                  <a:gd name="T5" fmla="*/ 3 h 3"/>
                  <a:gd name="T6" fmla="*/ 0 w 83"/>
                  <a:gd name="T7" fmla="*/ 3 h 3"/>
                  <a:gd name="T8" fmla="*/ 0 w 83"/>
                  <a:gd name="T9" fmla="*/ 0 h 3"/>
                  <a:gd name="T10" fmla="*/ 0 w 8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3">
                    <a:moveTo>
                      <a:pt x="0" y="0"/>
                    </a:moveTo>
                    <a:lnTo>
                      <a:pt x="83" y="0"/>
                    </a:lnTo>
                    <a:lnTo>
                      <a:pt x="8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" name="Freeform 313"/>
              <p:cNvSpPr>
                <a:spLocks/>
              </p:cNvSpPr>
              <p:nvPr/>
            </p:nvSpPr>
            <p:spPr bwMode="auto">
              <a:xfrm>
                <a:off x="2605088" y="-2055813"/>
                <a:ext cx="214313" cy="6350"/>
              </a:xfrm>
              <a:custGeom>
                <a:avLst/>
                <a:gdLst>
                  <a:gd name="T0" fmla="*/ 0 w 135"/>
                  <a:gd name="T1" fmla="*/ 0 h 4"/>
                  <a:gd name="T2" fmla="*/ 135 w 135"/>
                  <a:gd name="T3" fmla="*/ 0 h 4"/>
                  <a:gd name="T4" fmla="*/ 135 w 135"/>
                  <a:gd name="T5" fmla="*/ 4 h 4"/>
                  <a:gd name="T6" fmla="*/ 0 w 135"/>
                  <a:gd name="T7" fmla="*/ 4 h 4"/>
                  <a:gd name="T8" fmla="*/ 0 w 135"/>
                  <a:gd name="T9" fmla="*/ 0 h 4"/>
                  <a:gd name="T10" fmla="*/ 0 w 13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" h="4">
                    <a:moveTo>
                      <a:pt x="0" y="0"/>
                    </a:moveTo>
                    <a:lnTo>
                      <a:pt x="135" y="0"/>
                    </a:lnTo>
                    <a:lnTo>
                      <a:pt x="13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" name="Freeform 314"/>
              <p:cNvSpPr>
                <a:spLocks/>
              </p:cNvSpPr>
              <p:nvPr/>
            </p:nvSpPr>
            <p:spPr bwMode="auto">
              <a:xfrm>
                <a:off x="2473325" y="-2409825"/>
                <a:ext cx="176213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7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6 w 47"/>
                  <a:gd name="T17" fmla="*/ 72 h 88"/>
                  <a:gd name="T18" fmla="*/ 34 w 47"/>
                  <a:gd name="T19" fmla="*/ 68 h 88"/>
                  <a:gd name="T20" fmla="*/ 32 w 47"/>
                  <a:gd name="T21" fmla="*/ 64 h 88"/>
                  <a:gd name="T22" fmla="*/ 31 w 47"/>
                  <a:gd name="T23" fmla="*/ 62 h 88"/>
                  <a:gd name="T24" fmla="*/ 13 w 47"/>
                  <a:gd name="T25" fmla="*/ 49 h 88"/>
                  <a:gd name="T26" fmla="*/ 30 w 47"/>
                  <a:gd name="T27" fmla="*/ 59 h 88"/>
                  <a:gd name="T28" fmla="*/ 28 w 47"/>
                  <a:gd name="T29" fmla="*/ 56 h 88"/>
                  <a:gd name="T30" fmla="*/ 27 w 47"/>
                  <a:gd name="T31" fmla="*/ 51 h 88"/>
                  <a:gd name="T32" fmla="*/ 22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5 h 88"/>
                  <a:gd name="T44" fmla="*/ 17 w 47"/>
                  <a:gd name="T45" fmla="*/ 16 h 88"/>
                  <a:gd name="T46" fmla="*/ 21 w 47"/>
                  <a:gd name="T47" fmla="*/ 31 h 88"/>
                  <a:gd name="T48" fmla="*/ 22 w 47"/>
                  <a:gd name="T49" fmla="*/ 34 h 88"/>
                  <a:gd name="T50" fmla="*/ 23 w 47"/>
                  <a:gd name="T51" fmla="*/ 34 h 88"/>
                  <a:gd name="T52" fmla="*/ 30 w 47"/>
                  <a:gd name="T53" fmla="*/ 23 h 88"/>
                  <a:gd name="T54" fmla="*/ 23 w 47"/>
                  <a:gd name="T55" fmla="*/ 36 h 88"/>
                  <a:gd name="T56" fmla="*/ 28 w 47"/>
                  <a:gd name="T57" fmla="*/ 50 h 88"/>
                  <a:gd name="T58" fmla="*/ 30 w 47"/>
                  <a:gd name="T59" fmla="*/ 55 h 88"/>
                  <a:gd name="T60" fmla="*/ 30 w 47"/>
                  <a:gd name="T61" fmla="*/ 56 h 88"/>
                  <a:gd name="T62" fmla="*/ 32 w 47"/>
                  <a:gd name="T63" fmla="*/ 56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60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3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5 w 47"/>
                  <a:gd name="T93" fmla="*/ 29 h 88"/>
                  <a:gd name="T94" fmla="*/ 33 w 47"/>
                  <a:gd name="T95" fmla="*/ 16 h 88"/>
                  <a:gd name="T96" fmla="*/ 25 w 47"/>
                  <a:gd name="T97" fmla="*/ 21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3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1 w 47"/>
                  <a:gd name="T113" fmla="*/ 64 h 88"/>
                  <a:gd name="T114" fmla="*/ 25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3" y="79"/>
                      <a:pt x="27" y="74"/>
                    </a:cubicBezTo>
                    <a:cubicBezTo>
                      <a:pt x="26" y="74"/>
                      <a:pt x="25" y="73"/>
                      <a:pt x="25" y="73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30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6" y="72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5" y="70"/>
                      <a:pt x="35" y="69"/>
                      <a:pt x="34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3" y="66"/>
                      <a:pt x="33" y="65"/>
                      <a:pt x="32" y="64"/>
                    </a:cubicBezTo>
                    <a:cubicBezTo>
                      <a:pt x="32" y="63"/>
                      <a:pt x="31" y="63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18" y="58"/>
                      <a:pt x="14" y="52"/>
                      <a:pt x="13" y="49"/>
                    </a:cubicBezTo>
                    <a:cubicBezTo>
                      <a:pt x="19" y="56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7"/>
                      <a:pt x="29" y="56"/>
                      <a:pt x="28" y="56"/>
                    </a:cubicBezTo>
                    <a:cubicBezTo>
                      <a:pt x="28" y="54"/>
                      <a:pt x="27" y="53"/>
                      <a:pt x="27" y="52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5" y="48"/>
                      <a:pt x="24" y="44"/>
                      <a:pt x="23" y="42"/>
                    </a:cubicBezTo>
                    <a:cubicBezTo>
                      <a:pt x="23" y="41"/>
                      <a:pt x="23" y="39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1"/>
                      <a:pt x="19" y="28"/>
                      <a:pt x="19" y="25"/>
                    </a:cubicBezTo>
                    <a:cubicBezTo>
                      <a:pt x="18" y="22"/>
                      <a:pt x="17" y="20"/>
                      <a:pt x="17" y="18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4"/>
                      <a:pt x="16" y="14"/>
                      <a:pt x="16" y="13"/>
                    </a:cubicBezTo>
                    <a:cubicBezTo>
                      <a:pt x="16" y="14"/>
                      <a:pt x="17" y="15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7"/>
                      <a:pt x="21" y="29"/>
                      <a:pt x="21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4" y="34"/>
                      <a:pt x="24" y="33"/>
                    </a:cubicBezTo>
                    <a:cubicBezTo>
                      <a:pt x="25" y="32"/>
                      <a:pt x="29" y="28"/>
                      <a:pt x="30" y="23"/>
                    </a:cubicBezTo>
                    <a:cubicBezTo>
                      <a:pt x="30" y="26"/>
                      <a:pt x="28" y="30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8" y="50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9" y="53"/>
                      <a:pt x="29" y="54"/>
                      <a:pt x="30" y="55"/>
                    </a:cubicBezTo>
                    <a:cubicBezTo>
                      <a:pt x="30" y="55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7"/>
                      <a:pt x="32" y="57"/>
                      <a:pt x="32" y="56"/>
                    </a:cubicBezTo>
                    <a:cubicBezTo>
                      <a:pt x="33" y="55"/>
                      <a:pt x="36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4" y="57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4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6" y="62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3"/>
                      <a:pt x="41" y="62"/>
                      <a:pt x="41" y="61"/>
                    </a:cubicBezTo>
                    <a:cubicBezTo>
                      <a:pt x="41" y="61"/>
                      <a:pt x="41" y="60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5" y="29"/>
                    </a:cubicBezTo>
                    <a:cubicBezTo>
                      <a:pt x="36" y="27"/>
                      <a:pt x="38" y="25"/>
                      <a:pt x="38" y="24"/>
                    </a:cubicBezTo>
                    <a:cubicBezTo>
                      <a:pt x="38" y="22"/>
                      <a:pt x="36" y="17"/>
                      <a:pt x="33" y="16"/>
                    </a:cubicBezTo>
                    <a:cubicBezTo>
                      <a:pt x="32" y="16"/>
                      <a:pt x="30" y="16"/>
                      <a:pt x="29" y="18"/>
                    </a:cubicBezTo>
                    <a:cubicBezTo>
                      <a:pt x="27" y="20"/>
                      <a:pt x="26" y="21"/>
                      <a:pt x="25" y="21"/>
                    </a:cubicBezTo>
                    <a:cubicBezTo>
                      <a:pt x="23" y="20"/>
                      <a:pt x="22" y="17"/>
                      <a:pt x="23" y="14"/>
                    </a:cubicBezTo>
                    <a:cubicBezTo>
                      <a:pt x="24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8"/>
                      <a:pt x="13" y="20"/>
                      <a:pt x="12" y="23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2"/>
                      <a:pt x="14" y="58"/>
                      <a:pt x="21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5" y="67"/>
                      <a:pt x="25" y="68"/>
                      <a:pt x="25" y="69"/>
                    </a:cubicBezTo>
                    <a:cubicBezTo>
                      <a:pt x="25" y="70"/>
                      <a:pt x="24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" name="Freeform 315"/>
              <p:cNvSpPr>
                <a:spLocks/>
              </p:cNvSpPr>
              <p:nvPr/>
            </p:nvSpPr>
            <p:spPr bwMode="auto">
              <a:xfrm>
                <a:off x="2660650" y="-2014538"/>
                <a:ext cx="49213" cy="25400"/>
              </a:xfrm>
              <a:custGeom>
                <a:avLst/>
                <a:gdLst>
                  <a:gd name="T0" fmla="*/ 1 w 13"/>
                  <a:gd name="T1" fmla="*/ 0 h 7"/>
                  <a:gd name="T2" fmla="*/ 0 w 13"/>
                  <a:gd name="T3" fmla="*/ 0 h 7"/>
                  <a:gd name="T4" fmla="*/ 1 w 13"/>
                  <a:gd name="T5" fmla="*/ 1 h 7"/>
                  <a:gd name="T6" fmla="*/ 1 w 13"/>
                  <a:gd name="T7" fmla="*/ 1 h 7"/>
                  <a:gd name="T8" fmla="*/ 9 w 13"/>
                  <a:gd name="T9" fmla="*/ 7 h 7"/>
                  <a:gd name="T10" fmla="*/ 10 w 13"/>
                  <a:gd name="T11" fmla="*/ 7 h 7"/>
                  <a:gd name="T12" fmla="*/ 12 w 13"/>
                  <a:gd name="T13" fmla="*/ 6 h 7"/>
                  <a:gd name="T14" fmla="*/ 12 w 13"/>
                  <a:gd name="T15" fmla="*/ 4 h 7"/>
                  <a:gd name="T16" fmla="*/ 1 w 1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4"/>
                      <a:pt x="7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6"/>
                      <a:pt x="12" y="6"/>
                    </a:cubicBezTo>
                    <a:cubicBezTo>
                      <a:pt x="13" y="5"/>
                      <a:pt x="12" y="4"/>
                      <a:pt x="12" y="4"/>
                    </a:cubicBezTo>
                    <a:cubicBezTo>
                      <a:pt x="11" y="2"/>
                      <a:pt x="7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" name="Freeform 316"/>
              <p:cNvSpPr>
                <a:spLocks/>
              </p:cNvSpPr>
              <p:nvPr/>
            </p:nvSpPr>
            <p:spPr bwMode="auto">
              <a:xfrm>
                <a:off x="2679700" y="-2044700"/>
                <a:ext cx="52388" cy="41275"/>
              </a:xfrm>
              <a:custGeom>
                <a:avLst/>
                <a:gdLst>
                  <a:gd name="T0" fmla="*/ 14 w 14"/>
                  <a:gd name="T1" fmla="*/ 0 h 11"/>
                  <a:gd name="T2" fmla="*/ 11 w 14"/>
                  <a:gd name="T3" fmla="*/ 0 h 11"/>
                  <a:gd name="T4" fmla="*/ 11 w 14"/>
                  <a:gd name="T5" fmla="*/ 1 h 11"/>
                  <a:gd name="T6" fmla="*/ 2 w 14"/>
                  <a:gd name="T7" fmla="*/ 7 h 11"/>
                  <a:gd name="T8" fmla="*/ 0 w 14"/>
                  <a:gd name="T9" fmla="*/ 7 h 11"/>
                  <a:gd name="T10" fmla="*/ 2 w 14"/>
                  <a:gd name="T11" fmla="*/ 8 h 11"/>
                  <a:gd name="T12" fmla="*/ 6 w 14"/>
                  <a:gd name="T13" fmla="*/ 10 h 11"/>
                  <a:gd name="T14" fmla="*/ 7 w 14"/>
                  <a:gd name="T15" fmla="*/ 11 h 11"/>
                  <a:gd name="T16" fmla="*/ 7 w 14"/>
                  <a:gd name="T17" fmla="*/ 11 h 11"/>
                  <a:gd name="T18" fmla="*/ 8 w 14"/>
                  <a:gd name="T19" fmla="*/ 11 h 11"/>
                  <a:gd name="T20" fmla="*/ 8 w 14"/>
                  <a:gd name="T21" fmla="*/ 10 h 11"/>
                  <a:gd name="T22" fmla="*/ 13 w 14"/>
                  <a:gd name="T23" fmla="*/ 1 h 11"/>
                  <a:gd name="T24" fmla="*/ 14 w 14"/>
                  <a:gd name="T25" fmla="*/ 0 h 11"/>
                  <a:gd name="T26" fmla="*/ 14 w 14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1">
                    <a:moveTo>
                      <a:pt x="14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7" y="5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5" y="9"/>
                      <a:pt x="6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10" y="5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" name="Freeform 317"/>
              <p:cNvSpPr>
                <a:spLocks/>
              </p:cNvSpPr>
              <p:nvPr/>
            </p:nvSpPr>
            <p:spPr bwMode="auto">
              <a:xfrm>
                <a:off x="2690813" y="-2044700"/>
                <a:ext cx="19050" cy="6350"/>
              </a:xfrm>
              <a:custGeom>
                <a:avLst/>
                <a:gdLst>
                  <a:gd name="T0" fmla="*/ 3 w 5"/>
                  <a:gd name="T1" fmla="*/ 2 h 2"/>
                  <a:gd name="T2" fmla="*/ 3 w 5"/>
                  <a:gd name="T3" fmla="*/ 2 h 2"/>
                  <a:gd name="T4" fmla="*/ 4 w 5"/>
                  <a:gd name="T5" fmla="*/ 1 h 2"/>
                  <a:gd name="T6" fmla="*/ 5 w 5"/>
                  <a:gd name="T7" fmla="*/ 1 h 2"/>
                  <a:gd name="T8" fmla="*/ 4 w 5"/>
                  <a:gd name="T9" fmla="*/ 1 h 2"/>
                  <a:gd name="T10" fmla="*/ 3 w 5"/>
                  <a:gd name="T11" fmla="*/ 1 h 2"/>
                  <a:gd name="T12" fmla="*/ 3 w 5"/>
                  <a:gd name="T13" fmla="*/ 0 h 2"/>
                  <a:gd name="T14" fmla="*/ 0 w 5"/>
                  <a:gd name="T15" fmla="*/ 0 h 2"/>
                  <a:gd name="T16" fmla="*/ 1 w 5"/>
                  <a:gd name="T17" fmla="*/ 1 h 2"/>
                  <a:gd name="T18" fmla="*/ 2 w 5"/>
                  <a:gd name="T19" fmla="*/ 1 h 2"/>
                  <a:gd name="T20" fmla="*/ 3 w 5"/>
                  <a:gd name="T21" fmla="*/ 2 h 2"/>
                  <a:gd name="T22" fmla="*/ 3 w 5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" name="Freeform 318"/>
              <p:cNvSpPr>
                <a:spLocks/>
              </p:cNvSpPr>
              <p:nvPr/>
            </p:nvSpPr>
            <p:spPr bwMode="auto">
              <a:xfrm>
                <a:off x="2713038" y="-2025650"/>
                <a:ext cx="30163" cy="22225"/>
              </a:xfrm>
              <a:custGeom>
                <a:avLst/>
                <a:gdLst>
                  <a:gd name="T0" fmla="*/ 6 w 8"/>
                  <a:gd name="T1" fmla="*/ 2 h 6"/>
                  <a:gd name="T2" fmla="*/ 8 w 8"/>
                  <a:gd name="T3" fmla="*/ 1 h 6"/>
                  <a:gd name="T4" fmla="*/ 6 w 8"/>
                  <a:gd name="T5" fmla="*/ 1 h 6"/>
                  <a:gd name="T6" fmla="*/ 4 w 8"/>
                  <a:gd name="T7" fmla="*/ 0 h 6"/>
                  <a:gd name="T8" fmla="*/ 4 w 8"/>
                  <a:gd name="T9" fmla="*/ 0 h 6"/>
                  <a:gd name="T10" fmla="*/ 3 w 8"/>
                  <a:gd name="T11" fmla="*/ 0 h 6"/>
                  <a:gd name="T12" fmla="*/ 2 w 8"/>
                  <a:gd name="T13" fmla="*/ 3 h 6"/>
                  <a:gd name="T14" fmla="*/ 0 w 8"/>
                  <a:gd name="T15" fmla="*/ 6 h 6"/>
                  <a:gd name="T16" fmla="*/ 3 w 8"/>
                  <a:gd name="T17" fmla="*/ 4 h 6"/>
                  <a:gd name="T18" fmla="*/ 6 w 8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" name="Freeform 319"/>
              <p:cNvSpPr>
                <a:spLocks/>
              </p:cNvSpPr>
              <p:nvPr/>
            </p:nvSpPr>
            <p:spPr bwMode="auto">
              <a:xfrm>
                <a:off x="2720975" y="-2014538"/>
                <a:ext cx="41275" cy="25400"/>
              </a:xfrm>
              <a:custGeom>
                <a:avLst/>
                <a:gdLst>
                  <a:gd name="T0" fmla="*/ 0 w 11"/>
                  <a:gd name="T1" fmla="*/ 4 h 7"/>
                  <a:gd name="T2" fmla="*/ 1 w 11"/>
                  <a:gd name="T3" fmla="*/ 6 h 7"/>
                  <a:gd name="T4" fmla="*/ 3 w 11"/>
                  <a:gd name="T5" fmla="*/ 7 h 7"/>
                  <a:gd name="T6" fmla="*/ 6 w 11"/>
                  <a:gd name="T7" fmla="*/ 5 h 7"/>
                  <a:gd name="T8" fmla="*/ 11 w 11"/>
                  <a:gd name="T9" fmla="*/ 0 h 7"/>
                  <a:gd name="T10" fmla="*/ 10 w 11"/>
                  <a:gd name="T11" fmla="*/ 0 h 7"/>
                  <a:gd name="T12" fmla="*/ 0 w 11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0" y="4"/>
                    </a:move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" name="Freeform 320"/>
              <p:cNvSpPr>
                <a:spLocks/>
              </p:cNvSpPr>
              <p:nvPr/>
            </p:nvSpPr>
            <p:spPr bwMode="auto">
              <a:xfrm>
                <a:off x="2781300" y="-2409825"/>
                <a:ext cx="169863" cy="330200"/>
              </a:xfrm>
              <a:custGeom>
                <a:avLst/>
                <a:gdLst>
                  <a:gd name="T0" fmla="*/ 43 w 45"/>
                  <a:gd name="T1" fmla="*/ 24 h 88"/>
                  <a:gd name="T2" fmla="*/ 38 w 45"/>
                  <a:gd name="T3" fmla="*/ 24 h 88"/>
                  <a:gd name="T4" fmla="*/ 34 w 45"/>
                  <a:gd name="T5" fmla="*/ 23 h 88"/>
                  <a:gd name="T6" fmla="*/ 37 w 45"/>
                  <a:gd name="T7" fmla="*/ 6 h 88"/>
                  <a:gd name="T8" fmla="*/ 23 w 45"/>
                  <a:gd name="T9" fmla="*/ 14 h 88"/>
                  <a:gd name="T10" fmla="*/ 17 w 45"/>
                  <a:gd name="T11" fmla="*/ 18 h 88"/>
                  <a:gd name="T12" fmla="*/ 9 w 45"/>
                  <a:gd name="T13" fmla="*/ 24 h 88"/>
                  <a:gd name="T14" fmla="*/ 14 w 45"/>
                  <a:gd name="T15" fmla="*/ 40 h 88"/>
                  <a:gd name="T16" fmla="*/ 8 w 45"/>
                  <a:gd name="T17" fmla="*/ 39 h 88"/>
                  <a:gd name="T18" fmla="*/ 5 w 45"/>
                  <a:gd name="T19" fmla="*/ 58 h 88"/>
                  <a:gd name="T20" fmla="*/ 6 w 45"/>
                  <a:gd name="T21" fmla="*/ 63 h 88"/>
                  <a:gd name="T22" fmla="*/ 2 w 45"/>
                  <a:gd name="T23" fmla="*/ 62 h 88"/>
                  <a:gd name="T24" fmla="*/ 1 w 45"/>
                  <a:gd name="T25" fmla="*/ 62 h 88"/>
                  <a:gd name="T26" fmla="*/ 1 w 45"/>
                  <a:gd name="T27" fmla="*/ 80 h 88"/>
                  <a:gd name="T28" fmla="*/ 2 w 45"/>
                  <a:gd name="T29" fmla="*/ 80 h 88"/>
                  <a:gd name="T30" fmla="*/ 3 w 45"/>
                  <a:gd name="T31" fmla="*/ 78 h 88"/>
                  <a:gd name="T32" fmla="*/ 2 w 45"/>
                  <a:gd name="T33" fmla="*/ 66 h 88"/>
                  <a:gd name="T34" fmla="*/ 4 w 45"/>
                  <a:gd name="T35" fmla="*/ 76 h 88"/>
                  <a:gd name="T36" fmla="*/ 5 w 45"/>
                  <a:gd name="T37" fmla="*/ 76 h 88"/>
                  <a:gd name="T38" fmla="*/ 15 w 45"/>
                  <a:gd name="T39" fmla="*/ 59 h 88"/>
                  <a:gd name="T40" fmla="*/ 9 w 45"/>
                  <a:gd name="T41" fmla="*/ 45 h 88"/>
                  <a:gd name="T42" fmla="*/ 9 w 45"/>
                  <a:gd name="T43" fmla="*/ 45 h 88"/>
                  <a:gd name="T44" fmla="*/ 16 w 45"/>
                  <a:gd name="T45" fmla="*/ 56 h 88"/>
                  <a:gd name="T46" fmla="*/ 16 w 45"/>
                  <a:gd name="T47" fmla="*/ 56 h 88"/>
                  <a:gd name="T48" fmla="*/ 16 w 45"/>
                  <a:gd name="T49" fmla="*/ 55 h 88"/>
                  <a:gd name="T50" fmla="*/ 18 w 45"/>
                  <a:gd name="T51" fmla="*/ 50 h 88"/>
                  <a:gd name="T52" fmla="*/ 22 w 45"/>
                  <a:gd name="T53" fmla="*/ 39 h 88"/>
                  <a:gd name="T54" fmla="*/ 22 w 45"/>
                  <a:gd name="T55" fmla="*/ 39 h 88"/>
                  <a:gd name="T56" fmla="*/ 22 w 45"/>
                  <a:gd name="T57" fmla="*/ 36 h 88"/>
                  <a:gd name="T58" fmla="*/ 22 w 45"/>
                  <a:gd name="T59" fmla="*/ 33 h 88"/>
                  <a:gd name="T60" fmla="*/ 23 w 45"/>
                  <a:gd name="T61" fmla="*/ 35 h 88"/>
                  <a:gd name="T62" fmla="*/ 26 w 45"/>
                  <a:gd name="T63" fmla="*/ 25 h 88"/>
                  <a:gd name="T64" fmla="*/ 29 w 45"/>
                  <a:gd name="T65" fmla="*/ 13 h 88"/>
                  <a:gd name="T66" fmla="*/ 29 w 45"/>
                  <a:gd name="T67" fmla="*/ 18 h 88"/>
                  <a:gd name="T68" fmla="*/ 25 w 45"/>
                  <a:gd name="T69" fmla="*/ 33 h 88"/>
                  <a:gd name="T70" fmla="*/ 24 w 45"/>
                  <a:gd name="T71" fmla="*/ 36 h 88"/>
                  <a:gd name="T72" fmla="*/ 39 w 45"/>
                  <a:gd name="T73" fmla="*/ 27 h 88"/>
                  <a:gd name="T74" fmla="*/ 24 w 45"/>
                  <a:gd name="T75" fmla="*/ 38 h 88"/>
                  <a:gd name="T76" fmla="*/ 23 w 45"/>
                  <a:gd name="T77" fmla="*/ 38 h 88"/>
                  <a:gd name="T78" fmla="*/ 19 w 45"/>
                  <a:gd name="T79" fmla="*/ 51 h 88"/>
                  <a:gd name="T80" fmla="*/ 17 w 45"/>
                  <a:gd name="T81" fmla="*/ 56 h 88"/>
                  <a:gd name="T82" fmla="*/ 16 w 45"/>
                  <a:gd name="T83" fmla="*/ 59 h 88"/>
                  <a:gd name="T84" fmla="*/ 33 w 45"/>
                  <a:gd name="T85" fmla="*/ 49 h 88"/>
                  <a:gd name="T86" fmla="*/ 15 w 45"/>
                  <a:gd name="T87" fmla="*/ 62 h 88"/>
                  <a:gd name="T88" fmla="*/ 14 w 45"/>
                  <a:gd name="T89" fmla="*/ 64 h 88"/>
                  <a:gd name="T90" fmla="*/ 12 w 45"/>
                  <a:gd name="T91" fmla="*/ 68 h 88"/>
                  <a:gd name="T92" fmla="*/ 10 w 45"/>
                  <a:gd name="T93" fmla="*/ 72 h 88"/>
                  <a:gd name="T94" fmla="*/ 8 w 45"/>
                  <a:gd name="T95" fmla="*/ 75 h 88"/>
                  <a:gd name="T96" fmla="*/ 5 w 45"/>
                  <a:gd name="T97" fmla="*/ 79 h 88"/>
                  <a:gd name="T98" fmla="*/ 18 w 45"/>
                  <a:gd name="T99" fmla="*/ 74 h 88"/>
                  <a:gd name="T100" fmla="*/ 19 w 45"/>
                  <a:gd name="T101" fmla="*/ 74 h 88"/>
                  <a:gd name="T102" fmla="*/ 4 w 45"/>
                  <a:gd name="T103" fmla="*/ 80 h 88"/>
                  <a:gd name="T104" fmla="*/ 2 w 45"/>
                  <a:gd name="T105" fmla="*/ 84 h 88"/>
                  <a:gd name="T106" fmla="*/ 4 w 45"/>
                  <a:gd name="T107" fmla="*/ 88 h 88"/>
                  <a:gd name="T108" fmla="*/ 6 w 45"/>
                  <a:gd name="T109" fmla="*/ 86 h 88"/>
                  <a:gd name="T110" fmla="*/ 24 w 45"/>
                  <a:gd name="T111" fmla="*/ 74 h 88"/>
                  <a:gd name="T112" fmla="*/ 23 w 45"/>
                  <a:gd name="T113" fmla="*/ 70 h 88"/>
                  <a:gd name="T114" fmla="*/ 23 w 45"/>
                  <a:gd name="T115" fmla="*/ 70 h 88"/>
                  <a:gd name="T116" fmla="*/ 21 w 45"/>
                  <a:gd name="T117" fmla="*/ 67 h 88"/>
                  <a:gd name="T118" fmla="*/ 38 w 45"/>
                  <a:gd name="T119" fmla="*/ 47 h 88"/>
                  <a:gd name="T120" fmla="*/ 30 w 45"/>
                  <a:gd name="T121" fmla="*/ 43 h 88"/>
                  <a:gd name="T122" fmla="*/ 43 w 45"/>
                  <a:gd name="T123" fmla="*/ 24 h 88"/>
                  <a:gd name="T124" fmla="*/ 43 w 45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0" y="22"/>
                      <a:pt x="39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3"/>
                    </a:cubicBezTo>
                    <a:cubicBezTo>
                      <a:pt x="33" y="20"/>
                      <a:pt x="34" y="18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1" y="4"/>
                      <a:pt x="23" y="14"/>
                    </a:cubicBezTo>
                    <a:cubicBezTo>
                      <a:pt x="23" y="17"/>
                      <a:pt x="22" y="20"/>
                      <a:pt x="21" y="21"/>
                    </a:cubicBezTo>
                    <a:cubicBezTo>
                      <a:pt x="20" y="21"/>
                      <a:pt x="18" y="20"/>
                      <a:pt x="17" y="18"/>
                    </a:cubicBezTo>
                    <a:cubicBezTo>
                      <a:pt x="16" y="16"/>
                      <a:pt x="14" y="16"/>
                      <a:pt x="13" y="16"/>
                    </a:cubicBezTo>
                    <a:cubicBezTo>
                      <a:pt x="10" y="17"/>
                      <a:pt x="8" y="22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60"/>
                      <a:pt x="6" y="61"/>
                      <a:pt x="6" y="61"/>
                    </a:cubicBezTo>
                    <a:cubicBezTo>
                      <a:pt x="6" y="62"/>
                      <a:pt x="6" y="63"/>
                      <a:pt x="6" y="63"/>
                    </a:cubicBezTo>
                    <a:cubicBezTo>
                      <a:pt x="5" y="64"/>
                      <a:pt x="3" y="63"/>
                      <a:pt x="2" y="63"/>
                    </a:cubicBezTo>
                    <a:cubicBezTo>
                      <a:pt x="2" y="63"/>
                      <a:pt x="2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60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7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5"/>
                      <a:pt x="14" y="56"/>
                    </a:cubicBezTo>
                    <a:cubicBezTo>
                      <a:pt x="14" y="56"/>
                      <a:pt x="15" y="57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4"/>
                      <a:pt x="17" y="53"/>
                      <a:pt x="17" y="52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1" y="41"/>
                      <a:pt x="21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18" y="30"/>
                      <a:pt x="16" y="26"/>
                      <a:pt x="16" y="23"/>
                    </a:cubicBezTo>
                    <a:cubicBezTo>
                      <a:pt x="17" y="28"/>
                      <a:pt x="20" y="32"/>
                      <a:pt x="22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6"/>
                      <a:pt x="29" y="18"/>
                    </a:cubicBezTo>
                    <a:cubicBezTo>
                      <a:pt x="28" y="20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39" y="27"/>
                    </a:cubicBezTo>
                    <a:cubicBezTo>
                      <a:pt x="39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9"/>
                      <a:pt x="23" y="41"/>
                      <a:pt x="22" y="42"/>
                    </a:cubicBezTo>
                    <a:cubicBezTo>
                      <a:pt x="21" y="45"/>
                      <a:pt x="20" y="48"/>
                      <a:pt x="19" y="51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3"/>
                      <a:pt x="18" y="54"/>
                      <a:pt x="17" y="56"/>
                    </a:cubicBezTo>
                    <a:cubicBezTo>
                      <a:pt x="17" y="56"/>
                      <a:pt x="17" y="57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9" y="58"/>
                      <a:pt x="27" y="56"/>
                      <a:pt x="33" y="49"/>
                    </a:cubicBezTo>
                    <a:cubicBezTo>
                      <a:pt x="32" y="52"/>
                      <a:pt x="28" y="58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3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8" y="74"/>
                    </a:cubicBezTo>
                    <a:cubicBezTo>
                      <a:pt x="19" y="73"/>
                      <a:pt x="20" y="73"/>
                      <a:pt x="21" y="73"/>
                    </a:cubicBezTo>
                    <a:cubicBezTo>
                      <a:pt x="20" y="73"/>
                      <a:pt x="20" y="74"/>
                      <a:pt x="19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2" y="79"/>
                      <a:pt x="24" y="74"/>
                    </a:cubicBezTo>
                    <a:cubicBezTo>
                      <a:pt x="24" y="73"/>
                      <a:pt x="24" y="72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0" y="68"/>
                      <a:pt x="21" y="67"/>
                      <a:pt x="21" y="67"/>
                    </a:cubicBezTo>
                    <a:cubicBezTo>
                      <a:pt x="22" y="66"/>
                      <a:pt x="23" y="65"/>
                      <a:pt x="25" y="64"/>
                    </a:cubicBezTo>
                    <a:cubicBezTo>
                      <a:pt x="32" y="58"/>
                      <a:pt x="39" y="52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1" y="36"/>
                      <a:pt x="45" y="30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" name="Freeform 321"/>
              <p:cNvSpPr>
                <a:spLocks noEditPoints="1"/>
              </p:cNvSpPr>
              <p:nvPr/>
            </p:nvSpPr>
            <p:spPr bwMode="auto">
              <a:xfrm>
                <a:off x="2665413" y="-2414588"/>
                <a:ext cx="25400" cy="38100"/>
              </a:xfrm>
              <a:custGeom>
                <a:avLst/>
                <a:gdLst>
                  <a:gd name="T0" fmla="*/ 7 w 16"/>
                  <a:gd name="T1" fmla="*/ 0 h 24"/>
                  <a:gd name="T2" fmla="*/ 0 w 16"/>
                  <a:gd name="T3" fmla="*/ 24 h 24"/>
                  <a:gd name="T4" fmla="*/ 2 w 16"/>
                  <a:gd name="T5" fmla="*/ 24 h 24"/>
                  <a:gd name="T6" fmla="*/ 4 w 16"/>
                  <a:gd name="T7" fmla="*/ 19 h 24"/>
                  <a:gd name="T8" fmla="*/ 11 w 16"/>
                  <a:gd name="T9" fmla="*/ 19 h 24"/>
                  <a:gd name="T10" fmla="*/ 14 w 16"/>
                  <a:gd name="T11" fmla="*/ 24 h 24"/>
                  <a:gd name="T12" fmla="*/ 16 w 16"/>
                  <a:gd name="T13" fmla="*/ 24 h 24"/>
                  <a:gd name="T14" fmla="*/ 9 w 16"/>
                  <a:gd name="T15" fmla="*/ 0 h 24"/>
                  <a:gd name="T16" fmla="*/ 7 w 16"/>
                  <a:gd name="T17" fmla="*/ 0 h 24"/>
                  <a:gd name="T18" fmla="*/ 7 w 16"/>
                  <a:gd name="T19" fmla="*/ 0 h 24"/>
                  <a:gd name="T20" fmla="*/ 7 w 16"/>
                  <a:gd name="T21" fmla="*/ 0 h 24"/>
                  <a:gd name="T22" fmla="*/ 7 w 16"/>
                  <a:gd name="T23" fmla="*/ 15 h 24"/>
                  <a:gd name="T24" fmla="*/ 7 w 16"/>
                  <a:gd name="T25" fmla="*/ 5 h 24"/>
                  <a:gd name="T26" fmla="*/ 11 w 16"/>
                  <a:gd name="T27" fmla="*/ 15 h 24"/>
                  <a:gd name="T28" fmla="*/ 7 w 16"/>
                  <a:gd name="T29" fmla="*/ 15 h 24"/>
                  <a:gd name="T30" fmla="*/ 7 w 16"/>
                  <a:gd name="T31" fmla="*/ 15 h 24"/>
                  <a:gd name="T32" fmla="*/ 7 w 16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4">
                    <a:moveTo>
                      <a:pt x="7" y="0"/>
                    </a:moveTo>
                    <a:lnTo>
                      <a:pt x="0" y="24"/>
                    </a:lnTo>
                    <a:lnTo>
                      <a:pt x="2" y="24"/>
                    </a:lnTo>
                    <a:lnTo>
                      <a:pt x="4" y="19"/>
                    </a:lnTo>
                    <a:lnTo>
                      <a:pt x="11" y="19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7" y="15"/>
                    </a:moveTo>
                    <a:lnTo>
                      <a:pt x="7" y="5"/>
                    </a:lnTo>
                    <a:lnTo>
                      <a:pt x="11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" name="Freeform 322"/>
              <p:cNvSpPr>
                <a:spLocks noEditPoints="1"/>
              </p:cNvSpPr>
              <p:nvPr/>
            </p:nvSpPr>
            <p:spPr bwMode="auto">
              <a:xfrm>
                <a:off x="2725738" y="-2425700"/>
                <a:ext cx="33338" cy="57150"/>
              </a:xfrm>
              <a:custGeom>
                <a:avLst/>
                <a:gdLst>
                  <a:gd name="T0" fmla="*/ 0 w 9"/>
                  <a:gd name="T1" fmla="*/ 8 h 15"/>
                  <a:gd name="T2" fmla="*/ 9 w 9"/>
                  <a:gd name="T3" fmla="*/ 8 h 15"/>
                  <a:gd name="T4" fmla="*/ 0 w 9"/>
                  <a:gd name="T5" fmla="*/ 8 h 15"/>
                  <a:gd name="T6" fmla="*/ 2 w 9"/>
                  <a:gd name="T7" fmla="*/ 8 h 15"/>
                  <a:gd name="T8" fmla="*/ 7 w 9"/>
                  <a:gd name="T9" fmla="*/ 8 h 15"/>
                  <a:gd name="T10" fmla="*/ 2 w 9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0" y="8"/>
                    </a:moveTo>
                    <a:cubicBezTo>
                      <a:pt x="0" y="15"/>
                      <a:pt x="9" y="15"/>
                      <a:pt x="9" y="8"/>
                    </a:cubicBezTo>
                    <a:cubicBezTo>
                      <a:pt x="9" y="0"/>
                      <a:pt x="0" y="0"/>
                      <a:pt x="0" y="8"/>
                    </a:cubicBezTo>
                    <a:close/>
                    <a:moveTo>
                      <a:pt x="2" y="8"/>
                    </a:moveTo>
                    <a:cubicBezTo>
                      <a:pt x="2" y="3"/>
                      <a:pt x="7" y="3"/>
                      <a:pt x="7" y="8"/>
                    </a:cubicBezTo>
                    <a:cubicBezTo>
                      <a:pt x="7" y="12"/>
                      <a:pt x="2" y="12"/>
                      <a:pt x="2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" name="Line 324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" name="Line 325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6" name="Группа 15"/>
            <p:cNvGrpSpPr/>
            <p:nvPr/>
          </p:nvGrpSpPr>
          <p:grpSpPr>
            <a:xfrm>
              <a:off x="1546225" y="-3938587"/>
              <a:ext cx="2335213" cy="2898774"/>
              <a:chOff x="1546225" y="-3938587"/>
              <a:chExt cx="2335213" cy="2898774"/>
            </a:xfrm>
          </p:grpSpPr>
          <p:sp>
            <p:nvSpPr>
              <p:cNvPr id="17" name="Freeform 323"/>
              <p:cNvSpPr>
                <a:spLocks/>
              </p:cNvSpPr>
              <p:nvPr/>
            </p:nvSpPr>
            <p:spPr bwMode="auto">
              <a:xfrm>
                <a:off x="2725738" y="-3622675"/>
                <a:ext cx="1155700" cy="2454275"/>
              </a:xfrm>
              <a:custGeom>
                <a:avLst/>
                <a:gdLst>
                  <a:gd name="T0" fmla="*/ 307 w 307"/>
                  <a:gd name="T1" fmla="*/ 76 h 652"/>
                  <a:gd name="T2" fmla="*/ 307 w 307"/>
                  <a:gd name="T3" fmla="*/ 57 h 652"/>
                  <a:gd name="T4" fmla="*/ 269 w 307"/>
                  <a:gd name="T5" fmla="*/ 14 h 652"/>
                  <a:gd name="T6" fmla="*/ 236 w 307"/>
                  <a:gd name="T7" fmla="*/ 1 h 652"/>
                  <a:gd name="T8" fmla="*/ 236 w 307"/>
                  <a:gd name="T9" fmla="*/ 1 h 652"/>
                  <a:gd name="T10" fmla="*/ 235 w 307"/>
                  <a:gd name="T11" fmla="*/ 0 h 652"/>
                  <a:gd name="T12" fmla="*/ 235 w 307"/>
                  <a:gd name="T13" fmla="*/ 129 h 652"/>
                  <a:gd name="T14" fmla="*/ 235 w 307"/>
                  <a:gd name="T15" fmla="*/ 173 h 652"/>
                  <a:gd name="T16" fmla="*/ 235 w 307"/>
                  <a:gd name="T17" fmla="*/ 342 h 652"/>
                  <a:gd name="T18" fmla="*/ 235 w 307"/>
                  <a:gd name="T19" fmla="*/ 387 h 652"/>
                  <a:gd name="T20" fmla="*/ 235 w 307"/>
                  <a:gd name="T21" fmla="*/ 454 h 652"/>
                  <a:gd name="T22" fmla="*/ 216 w 307"/>
                  <a:gd name="T23" fmla="*/ 487 h 652"/>
                  <a:gd name="T24" fmla="*/ 0 w 307"/>
                  <a:gd name="T25" fmla="*/ 614 h 652"/>
                  <a:gd name="T26" fmla="*/ 67 w 307"/>
                  <a:gd name="T27" fmla="*/ 652 h 652"/>
                  <a:gd name="T28" fmla="*/ 262 w 307"/>
                  <a:gd name="T29" fmla="*/ 542 h 652"/>
                  <a:gd name="T30" fmla="*/ 307 w 307"/>
                  <a:gd name="T31" fmla="*/ 464 h 652"/>
                  <a:gd name="T32" fmla="*/ 307 w 307"/>
                  <a:gd name="T33" fmla="*/ 387 h 652"/>
                  <a:gd name="T34" fmla="*/ 307 w 307"/>
                  <a:gd name="T35" fmla="*/ 387 h 652"/>
                  <a:gd name="T36" fmla="*/ 307 w 307"/>
                  <a:gd name="T37" fmla="*/ 173 h 652"/>
                  <a:gd name="T38" fmla="*/ 307 w 307"/>
                  <a:gd name="T39" fmla="*/ 173 h 652"/>
                  <a:gd name="T40" fmla="*/ 307 w 307"/>
                  <a:gd name="T41" fmla="*/ 85 h 652"/>
                  <a:gd name="T42" fmla="*/ 307 w 307"/>
                  <a:gd name="T43" fmla="*/ 85 h 652"/>
                  <a:gd name="T44" fmla="*/ 307 w 307"/>
                  <a:gd name="T45" fmla="*/ 76 h 652"/>
                  <a:gd name="T46" fmla="*/ 307 w 307"/>
                  <a:gd name="T47" fmla="*/ 76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2">
                    <a:moveTo>
                      <a:pt x="307" y="76"/>
                    </a:moveTo>
                    <a:cubicBezTo>
                      <a:pt x="307" y="57"/>
                      <a:pt x="307" y="57"/>
                      <a:pt x="307" y="57"/>
                    </a:cubicBezTo>
                    <a:cubicBezTo>
                      <a:pt x="307" y="39"/>
                      <a:pt x="293" y="22"/>
                      <a:pt x="269" y="14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9"/>
                      <a:pt x="235" y="129"/>
                      <a:pt x="235" y="129"/>
                    </a:cubicBezTo>
                    <a:cubicBezTo>
                      <a:pt x="235" y="173"/>
                      <a:pt x="235" y="173"/>
                      <a:pt x="235" y="173"/>
                    </a:cubicBezTo>
                    <a:cubicBezTo>
                      <a:pt x="235" y="342"/>
                      <a:pt x="235" y="342"/>
                      <a:pt x="235" y="342"/>
                    </a:cubicBezTo>
                    <a:cubicBezTo>
                      <a:pt x="235" y="387"/>
                      <a:pt x="235" y="387"/>
                      <a:pt x="235" y="387"/>
                    </a:cubicBezTo>
                    <a:cubicBezTo>
                      <a:pt x="235" y="454"/>
                      <a:pt x="235" y="454"/>
                      <a:pt x="235" y="454"/>
                    </a:cubicBezTo>
                    <a:cubicBezTo>
                      <a:pt x="235" y="468"/>
                      <a:pt x="228" y="481"/>
                      <a:pt x="216" y="48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67" y="652"/>
                      <a:pt x="67" y="652"/>
                      <a:pt x="67" y="652"/>
                    </a:cubicBezTo>
                    <a:cubicBezTo>
                      <a:pt x="262" y="542"/>
                      <a:pt x="262" y="542"/>
                      <a:pt x="262" y="542"/>
                    </a:cubicBezTo>
                    <a:cubicBezTo>
                      <a:pt x="290" y="526"/>
                      <a:pt x="307" y="496"/>
                      <a:pt x="307" y="464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6"/>
                      <a:pt x="307" y="76"/>
                      <a:pt x="307" y="76"/>
                    </a:cubicBezTo>
                    <a:close/>
                  </a:path>
                </a:pathLst>
              </a:custGeom>
              <a:solidFill>
                <a:srgbClr val="358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" name="Freeform 326"/>
              <p:cNvSpPr>
                <a:spLocks/>
              </p:cNvSpPr>
              <p:nvPr/>
            </p:nvSpPr>
            <p:spPr bwMode="auto">
              <a:xfrm>
                <a:off x="1549400" y="-3938587"/>
                <a:ext cx="2065338" cy="700087"/>
              </a:xfrm>
              <a:custGeom>
                <a:avLst/>
                <a:gdLst>
                  <a:gd name="T0" fmla="*/ 353 w 548"/>
                  <a:gd name="T1" fmla="*/ 11 h 186"/>
                  <a:gd name="T2" fmla="*/ 264 w 548"/>
                  <a:gd name="T3" fmla="*/ 11 h 186"/>
                  <a:gd name="T4" fmla="*/ 37 w 548"/>
                  <a:gd name="T5" fmla="*/ 98 h 186"/>
                  <a:gd name="T6" fmla="*/ 0 w 548"/>
                  <a:gd name="T7" fmla="*/ 141 h 186"/>
                  <a:gd name="T8" fmla="*/ 0 w 548"/>
                  <a:gd name="T9" fmla="*/ 160 h 186"/>
                  <a:gd name="T10" fmla="*/ 0 w 548"/>
                  <a:gd name="T11" fmla="*/ 160 h 186"/>
                  <a:gd name="T12" fmla="*/ 0 w 548"/>
                  <a:gd name="T13" fmla="*/ 186 h 186"/>
                  <a:gd name="T14" fmla="*/ 290 w 548"/>
                  <a:gd name="T15" fmla="*/ 75 h 186"/>
                  <a:gd name="T16" fmla="*/ 329 w 548"/>
                  <a:gd name="T17" fmla="*/ 75 h 186"/>
                  <a:gd name="T18" fmla="*/ 548 w 548"/>
                  <a:gd name="T19" fmla="*/ 158 h 186"/>
                  <a:gd name="T20" fmla="*/ 548 w 548"/>
                  <a:gd name="T21" fmla="*/ 138 h 186"/>
                  <a:gd name="T22" fmla="*/ 548 w 548"/>
                  <a:gd name="T23" fmla="*/ 105 h 186"/>
                  <a:gd name="T24" fmla="*/ 548 w 548"/>
                  <a:gd name="T25" fmla="*/ 85 h 186"/>
                  <a:gd name="T26" fmla="*/ 353 w 548"/>
                  <a:gd name="T27" fmla="*/ 1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8" h="186">
                    <a:moveTo>
                      <a:pt x="353" y="11"/>
                    </a:moveTo>
                    <a:cubicBezTo>
                      <a:pt x="325" y="0"/>
                      <a:pt x="291" y="1"/>
                      <a:pt x="264" y="11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14" y="106"/>
                      <a:pt x="0" y="123"/>
                      <a:pt x="0" y="141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290" y="75"/>
                      <a:pt x="290" y="75"/>
                      <a:pt x="290" y="75"/>
                    </a:cubicBezTo>
                    <a:cubicBezTo>
                      <a:pt x="302" y="71"/>
                      <a:pt x="317" y="71"/>
                      <a:pt x="329" y="75"/>
                    </a:cubicBezTo>
                    <a:cubicBezTo>
                      <a:pt x="548" y="158"/>
                      <a:pt x="548" y="158"/>
                      <a:pt x="548" y="158"/>
                    </a:cubicBezTo>
                    <a:cubicBezTo>
                      <a:pt x="548" y="138"/>
                      <a:pt x="548" y="138"/>
                      <a:pt x="548" y="138"/>
                    </a:cubicBezTo>
                    <a:cubicBezTo>
                      <a:pt x="548" y="105"/>
                      <a:pt x="548" y="105"/>
                      <a:pt x="548" y="105"/>
                    </a:cubicBezTo>
                    <a:cubicBezTo>
                      <a:pt x="548" y="85"/>
                      <a:pt x="548" y="85"/>
                      <a:pt x="548" y="85"/>
                    </a:cubicBezTo>
                    <a:lnTo>
                      <a:pt x="353" y="11"/>
                    </a:lnTo>
                    <a:close/>
                  </a:path>
                </a:pathLst>
              </a:custGeom>
              <a:solidFill>
                <a:srgbClr val="214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" name="Freeform 327"/>
              <p:cNvSpPr>
                <a:spLocks/>
              </p:cNvSpPr>
              <p:nvPr/>
            </p:nvSpPr>
            <p:spPr bwMode="auto">
              <a:xfrm>
                <a:off x="1546225" y="-3336925"/>
                <a:ext cx="1435100" cy="2297112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1 w 381"/>
                  <a:gd name="T11" fmla="*/ 49 h 610"/>
                  <a:gd name="T12" fmla="*/ 0 w 381"/>
                  <a:gd name="T13" fmla="*/ 96 h 610"/>
                  <a:gd name="T14" fmla="*/ 1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52A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478661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" name="Группа 15"/>
          <p:cNvGrpSpPr/>
          <p:nvPr/>
        </p:nvGrpSpPr>
        <p:grpSpPr>
          <a:xfrm>
            <a:off x="0" y="52173"/>
            <a:ext cx="9144000" cy="525947"/>
            <a:chOff x="3716977" y="98980"/>
            <a:chExt cx="5284519" cy="322399"/>
          </a:xfrm>
        </p:grpSpPr>
        <p:grpSp>
          <p:nvGrpSpPr>
            <p:cNvPr id="116" name="Группа 36"/>
            <p:cNvGrpSpPr/>
            <p:nvPr/>
          </p:nvGrpSpPr>
          <p:grpSpPr>
            <a:xfrm>
              <a:off x="3716977" y="98980"/>
              <a:ext cx="5284519" cy="301068"/>
              <a:chOff x="-3797613" y="1323353"/>
              <a:chExt cx="17035976" cy="970585"/>
            </a:xfrm>
          </p:grpSpPr>
          <p:sp>
            <p:nvSpPr>
              <p:cNvPr id="118" name="Freeform 8"/>
              <p:cNvSpPr>
                <a:spLocks noEditPoints="1"/>
              </p:cNvSpPr>
              <p:nvPr/>
            </p:nvSpPr>
            <p:spPr bwMode="auto">
              <a:xfrm>
                <a:off x="9328150" y="1665288"/>
                <a:ext cx="3619500" cy="628650"/>
              </a:xfrm>
              <a:custGeom>
                <a:avLst/>
                <a:gdLst/>
                <a:ahLst/>
                <a:cxnLst>
                  <a:cxn ang="0">
                    <a:pos x="358" y="45"/>
                  </a:cxn>
                  <a:cxn ang="0">
                    <a:pos x="344" y="40"/>
                  </a:cxn>
                  <a:cxn ang="0">
                    <a:pos x="315" y="58"/>
                  </a:cxn>
                  <a:cxn ang="0">
                    <a:pos x="307" y="41"/>
                  </a:cxn>
                  <a:cxn ang="0">
                    <a:pos x="304" y="0"/>
                  </a:cxn>
                  <a:cxn ang="0">
                    <a:pos x="295" y="41"/>
                  </a:cxn>
                  <a:cxn ang="0">
                    <a:pos x="287" y="1"/>
                  </a:cxn>
                  <a:cxn ang="0">
                    <a:pos x="277" y="3"/>
                  </a:cxn>
                  <a:cxn ang="0">
                    <a:pos x="236" y="41"/>
                  </a:cxn>
                  <a:cxn ang="0">
                    <a:pos x="199" y="36"/>
                  </a:cxn>
                  <a:cxn ang="0">
                    <a:pos x="175" y="58"/>
                  </a:cxn>
                  <a:cxn ang="0">
                    <a:pos x="148" y="27"/>
                  </a:cxn>
                  <a:cxn ang="0">
                    <a:pos x="132" y="43"/>
                  </a:cxn>
                  <a:cxn ang="0">
                    <a:pos x="115" y="40"/>
                  </a:cxn>
                  <a:cxn ang="0">
                    <a:pos x="103" y="58"/>
                  </a:cxn>
                  <a:cxn ang="0">
                    <a:pos x="72" y="43"/>
                  </a:cxn>
                  <a:cxn ang="0">
                    <a:pos x="64" y="34"/>
                  </a:cxn>
                  <a:cxn ang="0">
                    <a:pos x="63" y="34"/>
                  </a:cxn>
                  <a:cxn ang="0">
                    <a:pos x="57" y="35"/>
                  </a:cxn>
                  <a:cxn ang="0">
                    <a:pos x="52" y="56"/>
                  </a:cxn>
                  <a:cxn ang="0">
                    <a:pos x="35" y="58"/>
                  </a:cxn>
                  <a:cxn ang="0">
                    <a:pos x="7" y="63"/>
                  </a:cxn>
                  <a:cxn ang="0">
                    <a:pos x="380" y="66"/>
                  </a:cxn>
                  <a:cxn ang="0">
                    <a:pos x="65" y="43"/>
                  </a:cxn>
                  <a:cxn ang="0">
                    <a:pos x="63" y="46"/>
                  </a:cxn>
                  <a:cxn ang="0">
                    <a:pos x="64" y="41"/>
                  </a:cxn>
                  <a:cxn ang="0">
                    <a:pos x="63" y="35"/>
                  </a:cxn>
                  <a:cxn ang="0">
                    <a:pos x="63" y="41"/>
                  </a:cxn>
                  <a:cxn ang="0">
                    <a:pos x="53" y="56"/>
                  </a:cxn>
                  <a:cxn ang="0">
                    <a:pos x="62" y="39"/>
                  </a:cxn>
                  <a:cxn ang="0">
                    <a:pos x="59" y="52"/>
                  </a:cxn>
                  <a:cxn ang="0">
                    <a:pos x="70" y="51"/>
                  </a:cxn>
                  <a:cxn ang="0">
                    <a:pos x="187" y="58"/>
                  </a:cxn>
                  <a:cxn ang="0">
                    <a:pos x="189" y="45"/>
                  </a:cxn>
                  <a:cxn ang="0">
                    <a:pos x="194" y="58"/>
                  </a:cxn>
                  <a:cxn ang="0">
                    <a:pos x="199" y="54"/>
                  </a:cxn>
                  <a:cxn ang="0">
                    <a:pos x="191" y="58"/>
                  </a:cxn>
                  <a:cxn ang="0">
                    <a:pos x="205" y="58"/>
                  </a:cxn>
                  <a:cxn ang="0">
                    <a:pos x="208" y="58"/>
                  </a:cxn>
                  <a:cxn ang="0">
                    <a:pos x="201" y="58"/>
                  </a:cxn>
                  <a:cxn ang="0">
                    <a:pos x="208" y="52"/>
                  </a:cxn>
                  <a:cxn ang="0">
                    <a:pos x="212" y="44"/>
                  </a:cxn>
                  <a:cxn ang="0">
                    <a:pos x="219" y="58"/>
                  </a:cxn>
                  <a:cxn ang="0">
                    <a:pos x="221" y="58"/>
                  </a:cxn>
                  <a:cxn ang="0">
                    <a:pos x="215" y="58"/>
                  </a:cxn>
                  <a:cxn ang="0">
                    <a:pos x="227" y="58"/>
                  </a:cxn>
                  <a:cxn ang="0">
                    <a:pos x="230" y="58"/>
                  </a:cxn>
                  <a:cxn ang="0">
                    <a:pos x="224" y="58"/>
                  </a:cxn>
                  <a:cxn ang="0">
                    <a:pos x="230" y="52"/>
                  </a:cxn>
                  <a:cxn ang="0">
                    <a:pos x="236" y="44"/>
                  </a:cxn>
                  <a:cxn ang="0">
                    <a:pos x="247" y="41"/>
                  </a:cxn>
                  <a:cxn ang="0">
                    <a:pos x="262" y="41"/>
                  </a:cxn>
                  <a:cxn ang="0">
                    <a:pos x="267" y="41"/>
                  </a:cxn>
                  <a:cxn ang="0">
                    <a:pos x="361" y="49"/>
                  </a:cxn>
                </a:cxnLst>
                <a:rect l="0" t="0" r="r" b="b"/>
                <a:pathLst>
                  <a:path w="380" h="66">
                    <a:moveTo>
                      <a:pt x="377" y="53"/>
                    </a:moveTo>
                    <a:cubicBezTo>
                      <a:pt x="377" y="53"/>
                      <a:pt x="376" y="53"/>
                      <a:pt x="376" y="53"/>
                    </a:cubicBezTo>
                    <a:cubicBezTo>
                      <a:pt x="372" y="53"/>
                      <a:pt x="369" y="53"/>
                      <a:pt x="365" y="53"/>
                    </a:cubicBezTo>
                    <a:lnTo>
                      <a:pt x="365" y="47"/>
                    </a:lnTo>
                    <a:cubicBezTo>
                      <a:pt x="365" y="46"/>
                      <a:pt x="363" y="45"/>
                      <a:pt x="362" y="45"/>
                    </a:cubicBezTo>
                    <a:lnTo>
                      <a:pt x="358" y="45"/>
                    </a:lnTo>
                    <a:lnTo>
                      <a:pt x="358" y="44"/>
                    </a:lnTo>
                    <a:lnTo>
                      <a:pt x="352" y="40"/>
                    </a:lnTo>
                    <a:lnTo>
                      <a:pt x="351" y="40"/>
                    </a:lnTo>
                    <a:lnTo>
                      <a:pt x="351" y="44"/>
                    </a:lnTo>
                    <a:lnTo>
                      <a:pt x="345" y="40"/>
                    </a:lnTo>
                    <a:lnTo>
                      <a:pt x="344" y="40"/>
                    </a:lnTo>
                    <a:lnTo>
                      <a:pt x="344" y="44"/>
                    </a:lnTo>
                    <a:lnTo>
                      <a:pt x="339" y="40"/>
                    </a:lnTo>
                    <a:lnTo>
                      <a:pt x="339" y="33"/>
                    </a:lnTo>
                    <a:lnTo>
                      <a:pt x="318" y="33"/>
                    </a:lnTo>
                    <a:lnTo>
                      <a:pt x="318" y="58"/>
                    </a:lnTo>
                    <a:lnTo>
                      <a:pt x="315" y="58"/>
                    </a:lnTo>
                    <a:cubicBezTo>
                      <a:pt x="315" y="57"/>
                      <a:pt x="315" y="56"/>
                      <a:pt x="315" y="56"/>
                    </a:cubicBezTo>
                    <a:lnTo>
                      <a:pt x="315" y="56"/>
                    </a:lnTo>
                    <a:lnTo>
                      <a:pt x="315" y="42"/>
                    </a:lnTo>
                    <a:lnTo>
                      <a:pt x="315" y="42"/>
                    </a:lnTo>
                    <a:cubicBezTo>
                      <a:pt x="315" y="41"/>
                      <a:pt x="315" y="41"/>
                      <a:pt x="315" y="41"/>
                    </a:cubicBezTo>
                    <a:cubicBezTo>
                      <a:pt x="312" y="41"/>
                      <a:pt x="310" y="41"/>
                      <a:pt x="307" y="41"/>
                    </a:cubicBezTo>
                    <a:cubicBezTo>
                      <a:pt x="307" y="29"/>
                      <a:pt x="307" y="17"/>
                      <a:pt x="307" y="5"/>
                    </a:cubicBezTo>
                    <a:cubicBezTo>
                      <a:pt x="307" y="3"/>
                      <a:pt x="307" y="3"/>
                      <a:pt x="307" y="2"/>
                    </a:cubicBezTo>
                    <a:lnTo>
                      <a:pt x="307" y="2"/>
                    </a:lnTo>
                    <a:cubicBezTo>
                      <a:pt x="307" y="2"/>
                      <a:pt x="307" y="1"/>
                      <a:pt x="307" y="1"/>
                    </a:cubicBezTo>
                    <a:cubicBezTo>
                      <a:pt x="307" y="1"/>
                      <a:pt x="307" y="1"/>
                      <a:pt x="306" y="1"/>
                    </a:cubicBezTo>
                    <a:cubicBezTo>
                      <a:pt x="306" y="0"/>
                      <a:pt x="305" y="0"/>
                      <a:pt x="304" y="0"/>
                    </a:cubicBezTo>
                    <a:lnTo>
                      <a:pt x="299" y="0"/>
                    </a:lnTo>
                    <a:cubicBezTo>
                      <a:pt x="298" y="0"/>
                      <a:pt x="297" y="0"/>
                      <a:pt x="297" y="1"/>
                    </a:cubicBezTo>
                    <a:cubicBezTo>
                      <a:pt x="297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2"/>
                    </a:cubicBezTo>
                    <a:cubicBezTo>
                      <a:pt x="295" y="2"/>
                      <a:pt x="295" y="3"/>
                      <a:pt x="295" y="3"/>
                    </a:cubicBezTo>
                    <a:cubicBezTo>
                      <a:pt x="295" y="16"/>
                      <a:pt x="295" y="29"/>
                      <a:pt x="295" y="41"/>
                    </a:cubicBezTo>
                    <a:cubicBezTo>
                      <a:pt x="293" y="41"/>
                      <a:pt x="291" y="41"/>
                      <a:pt x="289" y="41"/>
                    </a:cubicBezTo>
                    <a:cubicBezTo>
                      <a:pt x="289" y="29"/>
                      <a:pt x="289" y="17"/>
                      <a:pt x="289" y="5"/>
                    </a:cubicBezTo>
                    <a:cubicBezTo>
                      <a:pt x="289" y="3"/>
                      <a:pt x="289" y="3"/>
                      <a:pt x="288" y="2"/>
                    </a:cubicBezTo>
                    <a:lnTo>
                      <a:pt x="288" y="2"/>
                    </a:lnTo>
                    <a:cubicBezTo>
                      <a:pt x="288" y="2"/>
                      <a:pt x="288" y="1"/>
                      <a:pt x="288" y="1"/>
                    </a:cubicBezTo>
                    <a:cubicBezTo>
                      <a:pt x="288" y="1"/>
                      <a:pt x="288" y="1"/>
                      <a:pt x="287" y="1"/>
                    </a:cubicBezTo>
                    <a:cubicBezTo>
                      <a:pt x="287" y="0"/>
                      <a:pt x="286" y="0"/>
                      <a:pt x="285" y="0"/>
                    </a:cubicBezTo>
                    <a:lnTo>
                      <a:pt x="280" y="0"/>
                    </a:lnTo>
                    <a:cubicBezTo>
                      <a:pt x="279" y="0"/>
                      <a:pt x="279" y="0"/>
                      <a:pt x="278" y="1"/>
                    </a:cubicBezTo>
                    <a:cubicBezTo>
                      <a:pt x="278" y="1"/>
                      <a:pt x="278" y="1"/>
                      <a:pt x="277" y="1"/>
                    </a:cubicBezTo>
                    <a:cubicBezTo>
                      <a:pt x="277" y="1"/>
                      <a:pt x="277" y="2"/>
                      <a:pt x="277" y="2"/>
                    </a:cubicBezTo>
                    <a:cubicBezTo>
                      <a:pt x="277" y="2"/>
                      <a:pt x="277" y="3"/>
                      <a:pt x="277" y="3"/>
                    </a:cubicBezTo>
                    <a:cubicBezTo>
                      <a:pt x="277" y="16"/>
                      <a:pt x="277" y="29"/>
                      <a:pt x="277" y="41"/>
                    </a:cubicBezTo>
                    <a:cubicBezTo>
                      <a:pt x="276" y="41"/>
                      <a:pt x="275" y="41"/>
                      <a:pt x="274" y="41"/>
                    </a:cubicBezTo>
                    <a:cubicBezTo>
                      <a:pt x="274" y="39"/>
                      <a:pt x="274" y="38"/>
                      <a:pt x="274" y="36"/>
                    </a:cubicBezTo>
                    <a:cubicBezTo>
                      <a:pt x="263" y="36"/>
                      <a:pt x="252" y="36"/>
                      <a:pt x="241" y="36"/>
                    </a:cubicBezTo>
                    <a:cubicBezTo>
                      <a:pt x="241" y="38"/>
                      <a:pt x="241" y="40"/>
                      <a:pt x="241" y="41"/>
                    </a:cubicBezTo>
                    <a:cubicBezTo>
                      <a:pt x="239" y="41"/>
                      <a:pt x="238" y="41"/>
                      <a:pt x="236" y="41"/>
                    </a:cubicBezTo>
                    <a:lnTo>
                      <a:pt x="236" y="43"/>
                    </a:lnTo>
                    <a:cubicBezTo>
                      <a:pt x="235" y="43"/>
                      <a:pt x="233" y="43"/>
                      <a:pt x="231" y="43"/>
                    </a:cubicBezTo>
                    <a:cubicBezTo>
                      <a:pt x="230" y="39"/>
                      <a:pt x="226" y="36"/>
                      <a:pt x="222" y="36"/>
                    </a:cubicBezTo>
                    <a:cubicBezTo>
                      <a:pt x="217" y="36"/>
                      <a:pt x="213" y="39"/>
                      <a:pt x="212" y="43"/>
                    </a:cubicBezTo>
                    <a:lnTo>
                      <a:pt x="209" y="43"/>
                    </a:lnTo>
                    <a:cubicBezTo>
                      <a:pt x="208" y="39"/>
                      <a:pt x="204" y="36"/>
                      <a:pt x="199" y="36"/>
                    </a:cubicBezTo>
                    <a:cubicBezTo>
                      <a:pt x="194" y="36"/>
                      <a:pt x="190" y="39"/>
                      <a:pt x="190" y="44"/>
                    </a:cubicBezTo>
                    <a:lnTo>
                      <a:pt x="183" y="44"/>
                    </a:lnTo>
                    <a:cubicBezTo>
                      <a:pt x="182" y="44"/>
                      <a:pt x="181" y="45"/>
                      <a:pt x="181" y="46"/>
                    </a:cubicBezTo>
                    <a:lnTo>
                      <a:pt x="181" y="51"/>
                    </a:lnTo>
                    <a:cubicBezTo>
                      <a:pt x="178" y="51"/>
                      <a:pt x="175" y="53"/>
                      <a:pt x="175" y="56"/>
                    </a:cubicBezTo>
                    <a:lnTo>
                      <a:pt x="175" y="58"/>
                    </a:lnTo>
                    <a:lnTo>
                      <a:pt x="168" y="58"/>
                    </a:lnTo>
                    <a:lnTo>
                      <a:pt x="169" y="27"/>
                    </a:lnTo>
                    <a:lnTo>
                      <a:pt x="164" y="27"/>
                    </a:lnTo>
                    <a:lnTo>
                      <a:pt x="164" y="25"/>
                    </a:lnTo>
                    <a:lnTo>
                      <a:pt x="148" y="25"/>
                    </a:lnTo>
                    <a:lnTo>
                      <a:pt x="148" y="27"/>
                    </a:lnTo>
                    <a:lnTo>
                      <a:pt x="143" y="27"/>
                    </a:lnTo>
                    <a:lnTo>
                      <a:pt x="143" y="51"/>
                    </a:lnTo>
                    <a:lnTo>
                      <a:pt x="136" y="51"/>
                    </a:lnTo>
                    <a:lnTo>
                      <a:pt x="136" y="53"/>
                    </a:lnTo>
                    <a:lnTo>
                      <a:pt x="132" y="53"/>
                    </a:lnTo>
                    <a:lnTo>
                      <a:pt x="132" y="43"/>
                    </a:lnTo>
                    <a:lnTo>
                      <a:pt x="131" y="43"/>
                    </a:lnTo>
                    <a:lnTo>
                      <a:pt x="129" y="43"/>
                    </a:lnTo>
                    <a:lnTo>
                      <a:pt x="129" y="53"/>
                    </a:lnTo>
                    <a:lnTo>
                      <a:pt x="126" y="53"/>
                    </a:lnTo>
                    <a:lnTo>
                      <a:pt x="126" y="42"/>
                    </a:lnTo>
                    <a:lnTo>
                      <a:pt x="115" y="40"/>
                    </a:lnTo>
                    <a:lnTo>
                      <a:pt x="115" y="42"/>
                    </a:lnTo>
                    <a:lnTo>
                      <a:pt x="115" y="44"/>
                    </a:lnTo>
                    <a:lnTo>
                      <a:pt x="105" y="45"/>
                    </a:lnTo>
                    <a:lnTo>
                      <a:pt x="105" y="51"/>
                    </a:lnTo>
                    <a:lnTo>
                      <a:pt x="105" y="58"/>
                    </a:lnTo>
                    <a:lnTo>
                      <a:pt x="103" y="58"/>
                    </a:lnTo>
                    <a:lnTo>
                      <a:pt x="98" y="53"/>
                    </a:lnTo>
                    <a:lnTo>
                      <a:pt x="81" y="47"/>
                    </a:lnTo>
                    <a:cubicBezTo>
                      <a:pt x="77" y="48"/>
                      <a:pt x="78" y="49"/>
                      <a:pt x="74" y="50"/>
                    </a:cubicBezTo>
                    <a:lnTo>
                      <a:pt x="74" y="47"/>
                    </a:lnTo>
                    <a:lnTo>
                      <a:pt x="72" y="47"/>
                    </a:lnTo>
                    <a:lnTo>
                      <a:pt x="72" y="43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65" y="38"/>
                    </a:lnTo>
                    <a:lnTo>
                      <a:pt x="64" y="34"/>
                    </a:ln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lnTo>
                      <a:pt x="62" y="37"/>
                    </a:lnTo>
                    <a:lnTo>
                      <a:pt x="62" y="37"/>
                    </a:lnTo>
                    <a:lnTo>
                      <a:pt x="62" y="37"/>
                    </a:lnTo>
                    <a:lnTo>
                      <a:pt x="57" y="35"/>
                    </a:lnTo>
                    <a:lnTo>
                      <a:pt x="58" y="32"/>
                    </a:lnTo>
                    <a:lnTo>
                      <a:pt x="56" y="28"/>
                    </a:lnTo>
                    <a:cubicBezTo>
                      <a:pt x="49" y="31"/>
                      <a:pt x="52" y="42"/>
                      <a:pt x="52" y="42"/>
                    </a:cubicBezTo>
                    <a:cubicBezTo>
                      <a:pt x="52" y="42"/>
                      <a:pt x="52" y="42"/>
                      <a:pt x="52" y="43"/>
                    </a:cubicBezTo>
                    <a:lnTo>
                      <a:pt x="52" y="46"/>
                    </a:lnTo>
                    <a:lnTo>
                      <a:pt x="52" y="56"/>
                    </a:lnTo>
                    <a:lnTo>
                      <a:pt x="48" y="58"/>
                    </a:lnTo>
                    <a:lnTo>
                      <a:pt x="37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5" y="58"/>
                    </a:lnTo>
                    <a:lnTo>
                      <a:pt x="26" y="58"/>
                    </a:lnTo>
                    <a:lnTo>
                      <a:pt x="13" y="58"/>
                    </a:lnTo>
                    <a:cubicBezTo>
                      <a:pt x="12" y="58"/>
                      <a:pt x="10" y="58"/>
                      <a:pt x="9" y="58"/>
                    </a:cubicBezTo>
                    <a:cubicBezTo>
                      <a:pt x="8" y="58"/>
                      <a:pt x="8" y="58"/>
                      <a:pt x="8" y="58"/>
                    </a:cubicBezTo>
                    <a:lnTo>
                      <a:pt x="0" y="63"/>
                    </a:lnTo>
                    <a:cubicBezTo>
                      <a:pt x="2" y="62"/>
                      <a:pt x="5" y="63"/>
                      <a:pt x="7" y="63"/>
                    </a:cubicBezTo>
                    <a:lnTo>
                      <a:pt x="26" y="66"/>
                    </a:lnTo>
                    <a:lnTo>
                      <a:pt x="51" y="66"/>
                    </a:lnTo>
                    <a:lnTo>
                      <a:pt x="152" y="66"/>
                    </a:lnTo>
                    <a:lnTo>
                      <a:pt x="334" y="66"/>
                    </a:lnTo>
                    <a:lnTo>
                      <a:pt x="347" y="66"/>
                    </a:lnTo>
                    <a:lnTo>
                      <a:pt x="380" y="66"/>
                    </a:lnTo>
                    <a:lnTo>
                      <a:pt x="380" y="56"/>
                    </a:lnTo>
                    <a:cubicBezTo>
                      <a:pt x="379" y="55"/>
                      <a:pt x="378" y="54"/>
                      <a:pt x="377" y="53"/>
                    </a:cubicBezTo>
                    <a:close/>
                    <a:moveTo>
                      <a:pt x="63" y="46"/>
                    </a:moveTo>
                    <a:lnTo>
                      <a:pt x="62" y="43"/>
                    </a:lnTo>
                    <a:lnTo>
                      <a:pt x="63" y="41"/>
                    </a:lnTo>
                    <a:lnTo>
                      <a:pt x="65" y="43"/>
                    </a:lnTo>
                    <a:lnTo>
                      <a:pt x="63" y="46"/>
                    </a:lnTo>
                    <a:close/>
                    <a:moveTo>
                      <a:pt x="66" y="44"/>
                    </a:moveTo>
                    <a:lnTo>
                      <a:pt x="67" y="51"/>
                    </a:lnTo>
                    <a:lnTo>
                      <a:pt x="64" y="46"/>
                    </a:lnTo>
                    <a:lnTo>
                      <a:pt x="66" y="44"/>
                    </a:lnTo>
                    <a:close/>
                    <a:moveTo>
                      <a:pt x="63" y="46"/>
                    </a:moveTo>
                    <a:lnTo>
                      <a:pt x="59" y="51"/>
                    </a:lnTo>
                    <a:lnTo>
                      <a:pt x="61" y="44"/>
                    </a:lnTo>
                    <a:lnTo>
                      <a:pt x="63" y="46"/>
                    </a:lnTo>
                    <a:close/>
                    <a:moveTo>
                      <a:pt x="65" y="40"/>
                    </a:moveTo>
                    <a:lnTo>
                      <a:pt x="65" y="42"/>
                    </a:lnTo>
                    <a:lnTo>
                      <a:pt x="64" y="41"/>
                    </a:lnTo>
                    <a:lnTo>
                      <a:pt x="64" y="40"/>
                    </a:lnTo>
                    <a:lnTo>
                      <a:pt x="65" y="40"/>
                    </a:lnTo>
                    <a:close/>
                    <a:moveTo>
                      <a:pt x="63" y="35"/>
                    </a:moveTo>
                    <a:lnTo>
                      <a:pt x="64" y="38"/>
                    </a:lnTo>
                    <a:lnTo>
                      <a:pt x="63" y="37"/>
                    </a:lnTo>
                    <a:lnTo>
                      <a:pt x="63" y="35"/>
                    </a:lnTo>
                    <a:close/>
                    <a:moveTo>
                      <a:pt x="64" y="40"/>
                    </a:moveTo>
                    <a:lnTo>
                      <a:pt x="63" y="40"/>
                    </a:lnTo>
                    <a:lnTo>
                      <a:pt x="63" y="39"/>
                    </a:lnTo>
                    <a:lnTo>
                      <a:pt x="64" y="40"/>
                    </a:lnTo>
                    <a:close/>
                    <a:moveTo>
                      <a:pt x="62" y="40"/>
                    </a:moveTo>
                    <a:lnTo>
                      <a:pt x="63" y="41"/>
                    </a:lnTo>
                    <a:lnTo>
                      <a:pt x="62" y="42"/>
                    </a:lnTo>
                    <a:lnTo>
                      <a:pt x="62" y="40"/>
                    </a:lnTo>
                    <a:close/>
                    <a:moveTo>
                      <a:pt x="56" y="55"/>
                    </a:moveTo>
                    <a:lnTo>
                      <a:pt x="55" y="55"/>
                    </a:lnTo>
                    <a:lnTo>
                      <a:pt x="55" y="56"/>
                    </a:lnTo>
                    <a:lnTo>
                      <a:pt x="53" y="56"/>
                    </a:lnTo>
                    <a:lnTo>
                      <a:pt x="53" y="46"/>
                    </a:lnTo>
                    <a:lnTo>
                      <a:pt x="53" y="42"/>
                    </a:lnTo>
                    <a:cubicBezTo>
                      <a:pt x="53" y="42"/>
                      <a:pt x="53" y="42"/>
                      <a:pt x="53" y="42"/>
                    </a:cubicBezTo>
                    <a:lnTo>
                      <a:pt x="56" y="37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58" y="55"/>
                    </a:lnTo>
                    <a:lnTo>
                      <a:pt x="56" y="55"/>
                    </a:lnTo>
                    <a:close/>
                    <a:moveTo>
                      <a:pt x="60" y="54"/>
                    </a:moveTo>
                    <a:lnTo>
                      <a:pt x="58" y="54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7" y="52"/>
                    </a:lnTo>
                    <a:lnTo>
                      <a:pt x="60" y="54"/>
                    </a:lnTo>
                    <a:close/>
                    <a:moveTo>
                      <a:pt x="72" y="47"/>
                    </a:moveTo>
                    <a:lnTo>
                      <a:pt x="70" y="47"/>
                    </a:lnTo>
                    <a:lnTo>
                      <a:pt x="70" y="51"/>
                    </a:lnTo>
                    <a:lnTo>
                      <a:pt x="68" y="52"/>
                    </a:lnTo>
                    <a:lnTo>
                      <a:pt x="65" y="40"/>
                    </a:lnTo>
                    <a:lnTo>
                      <a:pt x="72" y="43"/>
                    </a:lnTo>
                    <a:lnTo>
                      <a:pt x="72" y="47"/>
                    </a:lnTo>
                    <a:close/>
                    <a:moveTo>
                      <a:pt x="190" y="58"/>
                    </a:moveTo>
                    <a:lnTo>
                      <a:pt x="187" y="58"/>
                    </a:lnTo>
                    <a:lnTo>
                      <a:pt x="187" y="56"/>
                    </a:lnTo>
                    <a:cubicBezTo>
                      <a:pt x="187" y="53"/>
                      <a:pt x="185" y="51"/>
                      <a:pt x="182" y="51"/>
                    </a:cubicBezTo>
                    <a:lnTo>
                      <a:pt x="182" y="46"/>
                    </a:lnTo>
                    <a:cubicBezTo>
                      <a:pt x="182" y="45"/>
                      <a:pt x="183" y="45"/>
                      <a:pt x="183" y="45"/>
                    </a:cubicBezTo>
                    <a:lnTo>
                      <a:pt x="189" y="45"/>
                    </a:lnTo>
                    <a:cubicBezTo>
                      <a:pt x="189" y="45"/>
                      <a:pt x="189" y="45"/>
                      <a:pt x="189" y="45"/>
                    </a:cubicBezTo>
                    <a:cubicBezTo>
                      <a:pt x="189" y="45"/>
                      <a:pt x="189" y="46"/>
                      <a:pt x="190" y="46"/>
                    </a:cubicBezTo>
                    <a:lnTo>
                      <a:pt x="190" y="58"/>
                    </a:lnTo>
                    <a:close/>
                    <a:moveTo>
                      <a:pt x="194" y="58"/>
                    </a:moveTo>
                    <a:lnTo>
                      <a:pt x="196" y="57"/>
                    </a:lnTo>
                    <a:lnTo>
                      <a:pt x="197" y="58"/>
                    </a:lnTo>
                    <a:lnTo>
                      <a:pt x="194" y="58"/>
                    </a:lnTo>
                    <a:close/>
                    <a:moveTo>
                      <a:pt x="199" y="58"/>
                    </a:moveTo>
                    <a:lnTo>
                      <a:pt x="198" y="58"/>
                    </a:lnTo>
                    <a:lnTo>
                      <a:pt x="196" y="57"/>
                    </a:lnTo>
                    <a:lnTo>
                      <a:pt x="199" y="55"/>
                    </a:lnTo>
                    <a:lnTo>
                      <a:pt x="199" y="58"/>
                    </a:lnTo>
                    <a:close/>
                    <a:moveTo>
                      <a:pt x="199" y="54"/>
                    </a:moveTo>
                    <a:lnTo>
                      <a:pt x="196" y="56"/>
                    </a:lnTo>
                    <a:lnTo>
                      <a:pt x="191" y="52"/>
                    </a:lnTo>
                    <a:lnTo>
                      <a:pt x="191" y="53"/>
                    </a:lnTo>
                    <a:lnTo>
                      <a:pt x="195" y="57"/>
                    </a:lnTo>
                    <a:lnTo>
                      <a:pt x="193" y="58"/>
                    </a:lnTo>
                    <a:lnTo>
                      <a:pt x="191" y="58"/>
                    </a:lnTo>
                    <a:lnTo>
                      <a:pt x="191" y="50"/>
                    </a:lnTo>
                    <a:cubicBezTo>
                      <a:pt x="193" y="52"/>
                      <a:pt x="195" y="54"/>
                      <a:pt x="199" y="54"/>
                    </a:cubicBezTo>
                    <a:lnTo>
                      <a:pt x="199" y="54"/>
                    </a:lnTo>
                    <a:close/>
                    <a:moveTo>
                      <a:pt x="203" y="58"/>
                    </a:moveTo>
                    <a:lnTo>
                      <a:pt x="204" y="57"/>
                    </a:lnTo>
                    <a:lnTo>
                      <a:pt x="205" y="58"/>
                    </a:lnTo>
                    <a:lnTo>
                      <a:pt x="203" y="58"/>
                    </a:lnTo>
                    <a:close/>
                    <a:moveTo>
                      <a:pt x="208" y="58"/>
                    </a:moveTo>
                    <a:lnTo>
                      <a:pt x="206" y="58"/>
                    </a:lnTo>
                    <a:lnTo>
                      <a:pt x="204" y="56"/>
                    </a:lnTo>
                    <a:lnTo>
                      <a:pt x="208" y="53"/>
                    </a:lnTo>
                    <a:lnTo>
                      <a:pt x="208" y="58"/>
                    </a:lnTo>
                    <a:close/>
                    <a:moveTo>
                      <a:pt x="208" y="52"/>
                    </a:moveTo>
                    <a:lnTo>
                      <a:pt x="204" y="56"/>
                    </a:lnTo>
                    <a:lnTo>
                      <a:pt x="201" y="54"/>
                    </a:lnTo>
                    <a:lnTo>
                      <a:pt x="201" y="55"/>
                    </a:lnTo>
                    <a:lnTo>
                      <a:pt x="203" y="57"/>
                    </a:lnTo>
                    <a:lnTo>
                      <a:pt x="201" y="58"/>
                    </a:lnTo>
                    <a:lnTo>
                      <a:pt x="200" y="58"/>
                    </a:lnTo>
                    <a:lnTo>
                      <a:pt x="200" y="48"/>
                    </a:lnTo>
                    <a:cubicBezTo>
                      <a:pt x="201" y="53"/>
                      <a:pt x="202" y="54"/>
                      <a:pt x="202" y="54"/>
                    </a:cubicBezTo>
                    <a:lnTo>
                      <a:pt x="202" y="54"/>
                    </a:lnTo>
                    <a:cubicBezTo>
                      <a:pt x="204" y="53"/>
                      <a:pt x="207" y="52"/>
                      <a:pt x="208" y="50"/>
                    </a:cubicBezTo>
                    <a:lnTo>
                      <a:pt x="208" y="52"/>
                    </a:lnTo>
                    <a:close/>
                    <a:moveTo>
                      <a:pt x="212" y="58"/>
                    </a:moveTo>
                    <a:lnTo>
                      <a:pt x="209" y="58"/>
                    </a:lnTo>
                    <a:lnTo>
                      <a:pt x="209" y="46"/>
                    </a:lnTo>
                    <a:cubicBezTo>
                      <a:pt x="209" y="46"/>
                      <a:pt x="210" y="45"/>
                      <a:pt x="210" y="45"/>
                    </a:cubicBezTo>
                    <a:cubicBezTo>
                      <a:pt x="210" y="44"/>
                      <a:pt x="209" y="44"/>
                      <a:pt x="209" y="44"/>
                    </a:cubicBezTo>
                    <a:lnTo>
                      <a:pt x="212" y="44"/>
                    </a:lnTo>
                    <a:cubicBezTo>
                      <a:pt x="212" y="44"/>
                      <a:pt x="212" y="44"/>
                      <a:pt x="212" y="45"/>
                    </a:cubicBezTo>
                    <a:cubicBezTo>
                      <a:pt x="212" y="45"/>
                      <a:pt x="212" y="46"/>
                      <a:pt x="212" y="46"/>
                    </a:cubicBezTo>
                    <a:lnTo>
                      <a:pt x="212" y="58"/>
                    </a:lnTo>
                    <a:close/>
                    <a:moveTo>
                      <a:pt x="216" y="58"/>
                    </a:moveTo>
                    <a:lnTo>
                      <a:pt x="218" y="57"/>
                    </a:lnTo>
                    <a:lnTo>
                      <a:pt x="219" y="58"/>
                    </a:lnTo>
                    <a:lnTo>
                      <a:pt x="216" y="58"/>
                    </a:lnTo>
                    <a:close/>
                    <a:moveTo>
                      <a:pt x="221" y="58"/>
                    </a:moveTo>
                    <a:lnTo>
                      <a:pt x="220" y="58"/>
                    </a:lnTo>
                    <a:lnTo>
                      <a:pt x="219" y="57"/>
                    </a:lnTo>
                    <a:lnTo>
                      <a:pt x="221" y="55"/>
                    </a:lnTo>
                    <a:lnTo>
                      <a:pt x="221" y="58"/>
                    </a:lnTo>
                    <a:close/>
                    <a:moveTo>
                      <a:pt x="221" y="54"/>
                    </a:moveTo>
                    <a:lnTo>
                      <a:pt x="218" y="56"/>
                    </a:lnTo>
                    <a:lnTo>
                      <a:pt x="214" y="52"/>
                    </a:lnTo>
                    <a:lnTo>
                      <a:pt x="214" y="53"/>
                    </a:lnTo>
                    <a:lnTo>
                      <a:pt x="217" y="57"/>
                    </a:lnTo>
                    <a:lnTo>
                      <a:pt x="215" y="58"/>
                    </a:lnTo>
                    <a:lnTo>
                      <a:pt x="213" y="58"/>
                    </a:lnTo>
                    <a:lnTo>
                      <a:pt x="213" y="50"/>
                    </a:lnTo>
                    <a:cubicBezTo>
                      <a:pt x="215" y="52"/>
                      <a:pt x="218" y="54"/>
                      <a:pt x="221" y="54"/>
                    </a:cubicBezTo>
                    <a:close/>
                    <a:moveTo>
                      <a:pt x="225" y="58"/>
                    </a:moveTo>
                    <a:lnTo>
                      <a:pt x="226" y="57"/>
                    </a:lnTo>
                    <a:lnTo>
                      <a:pt x="227" y="58"/>
                    </a:lnTo>
                    <a:lnTo>
                      <a:pt x="225" y="58"/>
                    </a:lnTo>
                    <a:close/>
                    <a:moveTo>
                      <a:pt x="230" y="58"/>
                    </a:moveTo>
                    <a:lnTo>
                      <a:pt x="229" y="58"/>
                    </a:lnTo>
                    <a:lnTo>
                      <a:pt x="226" y="56"/>
                    </a:lnTo>
                    <a:lnTo>
                      <a:pt x="230" y="53"/>
                    </a:lnTo>
                    <a:lnTo>
                      <a:pt x="230" y="58"/>
                    </a:lnTo>
                    <a:close/>
                    <a:moveTo>
                      <a:pt x="230" y="52"/>
                    </a:moveTo>
                    <a:lnTo>
                      <a:pt x="226" y="56"/>
                    </a:lnTo>
                    <a:lnTo>
                      <a:pt x="223" y="54"/>
                    </a:lnTo>
                    <a:lnTo>
                      <a:pt x="223" y="55"/>
                    </a:lnTo>
                    <a:lnTo>
                      <a:pt x="225" y="57"/>
                    </a:lnTo>
                    <a:lnTo>
                      <a:pt x="224" y="58"/>
                    </a:lnTo>
                    <a:lnTo>
                      <a:pt x="222" y="58"/>
                    </a:lnTo>
                    <a:lnTo>
                      <a:pt x="222" y="48"/>
                    </a:lnTo>
                    <a:cubicBezTo>
                      <a:pt x="223" y="53"/>
                      <a:pt x="224" y="54"/>
                      <a:pt x="224" y="54"/>
                    </a:cubicBezTo>
                    <a:lnTo>
                      <a:pt x="224" y="54"/>
                    </a:lnTo>
                    <a:cubicBezTo>
                      <a:pt x="227" y="53"/>
                      <a:pt x="229" y="52"/>
                      <a:pt x="230" y="50"/>
                    </a:cubicBezTo>
                    <a:lnTo>
                      <a:pt x="230" y="52"/>
                    </a:lnTo>
                    <a:close/>
                    <a:moveTo>
                      <a:pt x="236" y="58"/>
                    </a:moveTo>
                    <a:lnTo>
                      <a:pt x="232" y="58"/>
                    </a:lnTo>
                    <a:lnTo>
                      <a:pt x="232" y="46"/>
                    </a:lnTo>
                    <a:cubicBezTo>
                      <a:pt x="232" y="46"/>
                      <a:pt x="232" y="45"/>
                      <a:pt x="232" y="45"/>
                    </a:cubicBezTo>
                    <a:cubicBezTo>
                      <a:pt x="232" y="45"/>
                      <a:pt x="232" y="44"/>
                      <a:pt x="232" y="44"/>
                    </a:cubicBezTo>
                    <a:cubicBezTo>
                      <a:pt x="233" y="44"/>
                      <a:pt x="235" y="44"/>
                      <a:pt x="236" y="44"/>
                    </a:cubicBezTo>
                    <a:lnTo>
                      <a:pt x="236" y="58"/>
                    </a:lnTo>
                    <a:close/>
                    <a:moveTo>
                      <a:pt x="247" y="41"/>
                    </a:moveTo>
                    <a:cubicBezTo>
                      <a:pt x="246" y="41"/>
                      <a:pt x="245" y="41"/>
                      <a:pt x="244" y="41"/>
                    </a:cubicBezTo>
                    <a:cubicBezTo>
                      <a:pt x="244" y="40"/>
                      <a:pt x="244" y="39"/>
                      <a:pt x="244" y="38"/>
                    </a:cubicBezTo>
                    <a:cubicBezTo>
                      <a:pt x="245" y="38"/>
                      <a:pt x="246" y="38"/>
                      <a:pt x="247" y="38"/>
                    </a:cubicBezTo>
                    <a:cubicBezTo>
                      <a:pt x="247" y="39"/>
                      <a:pt x="247" y="40"/>
                      <a:pt x="247" y="41"/>
                    </a:cubicBezTo>
                    <a:close/>
                    <a:moveTo>
                      <a:pt x="254" y="41"/>
                    </a:moveTo>
                    <a:cubicBezTo>
                      <a:pt x="253" y="41"/>
                      <a:pt x="253" y="41"/>
                      <a:pt x="252" y="41"/>
                    </a:cubicBezTo>
                    <a:cubicBezTo>
                      <a:pt x="252" y="40"/>
                      <a:pt x="252" y="39"/>
                      <a:pt x="252" y="38"/>
                    </a:cubicBezTo>
                    <a:cubicBezTo>
                      <a:pt x="253" y="38"/>
                      <a:pt x="253" y="38"/>
                      <a:pt x="254" y="38"/>
                    </a:cubicBezTo>
                    <a:cubicBezTo>
                      <a:pt x="254" y="39"/>
                      <a:pt x="254" y="40"/>
                      <a:pt x="254" y="41"/>
                    </a:cubicBezTo>
                    <a:close/>
                    <a:moveTo>
                      <a:pt x="262" y="41"/>
                    </a:moveTo>
                    <a:cubicBezTo>
                      <a:pt x="261" y="41"/>
                      <a:pt x="260" y="41"/>
                      <a:pt x="259" y="41"/>
                    </a:cubicBezTo>
                    <a:cubicBezTo>
                      <a:pt x="259" y="40"/>
                      <a:pt x="259" y="39"/>
                      <a:pt x="259" y="38"/>
                    </a:cubicBezTo>
                    <a:cubicBezTo>
                      <a:pt x="260" y="38"/>
                      <a:pt x="261" y="38"/>
                      <a:pt x="262" y="38"/>
                    </a:cubicBezTo>
                    <a:cubicBezTo>
                      <a:pt x="262" y="39"/>
                      <a:pt x="262" y="40"/>
                      <a:pt x="262" y="41"/>
                    </a:cubicBezTo>
                    <a:close/>
                    <a:moveTo>
                      <a:pt x="269" y="41"/>
                    </a:moveTo>
                    <a:cubicBezTo>
                      <a:pt x="268" y="41"/>
                      <a:pt x="268" y="41"/>
                      <a:pt x="267" y="41"/>
                    </a:cubicBezTo>
                    <a:cubicBezTo>
                      <a:pt x="267" y="40"/>
                      <a:pt x="267" y="39"/>
                      <a:pt x="267" y="38"/>
                    </a:cubicBezTo>
                    <a:cubicBezTo>
                      <a:pt x="267" y="38"/>
                      <a:pt x="268" y="38"/>
                      <a:pt x="269" y="38"/>
                    </a:cubicBezTo>
                    <a:cubicBezTo>
                      <a:pt x="269" y="39"/>
                      <a:pt x="269" y="40"/>
                      <a:pt x="269" y="41"/>
                    </a:cubicBezTo>
                    <a:close/>
                    <a:moveTo>
                      <a:pt x="364" y="53"/>
                    </a:moveTo>
                    <a:cubicBezTo>
                      <a:pt x="363" y="53"/>
                      <a:pt x="362" y="53"/>
                      <a:pt x="361" y="53"/>
                    </a:cubicBezTo>
                    <a:lnTo>
                      <a:pt x="361" y="49"/>
                    </a:lnTo>
                    <a:lnTo>
                      <a:pt x="358" y="49"/>
                    </a:lnTo>
                    <a:lnTo>
                      <a:pt x="358" y="46"/>
                    </a:lnTo>
                    <a:lnTo>
                      <a:pt x="362" y="46"/>
                    </a:lnTo>
                    <a:cubicBezTo>
                      <a:pt x="363" y="46"/>
                      <a:pt x="364" y="47"/>
                      <a:pt x="364" y="47"/>
                    </a:cubicBezTo>
                    <a:lnTo>
                      <a:pt x="364" y="53"/>
                    </a:lnTo>
                    <a:close/>
                  </a:path>
                </a:pathLst>
              </a:custGeom>
              <a:solidFill>
                <a:srgbClr val="55D7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  <p:sp>
            <p:nvSpPr>
              <p:cNvPr id="119" name="Прямоугольник 118"/>
              <p:cNvSpPr/>
              <p:nvPr/>
            </p:nvSpPr>
            <p:spPr>
              <a:xfrm>
                <a:off x="-3797613" y="2216029"/>
                <a:ext cx="17035976" cy="77909"/>
              </a:xfrm>
              <a:prstGeom prst="rect">
                <a:avLst/>
              </a:prstGeom>
              <a:solidFill>
                <a:srgbClr val="55D7B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2394"/>
              </a:p>
            </p:txBody>
          </p:sp>
          <p:sp>
            <p:nvSpPr>
              <p:cNvPr id="121" name="Freeform 117"/>
              <p:cNvSpPr>
                <a:spLocks/>
              </p:cNvSpPr>
              <p:nvPr/>
            </p:nvSpPr>
            <p:spPr bwMode="auto">
              <a:xfrm>
                <a:off x="9962092" y="1323353"/>
                <a:ext cx="789000" cy="380664"/>
              </a:xfrm>
              <a:custGeom>
                <a:avLst/>
                <a:gdLst>
                  <a:gd name="T0" fmla="*/ 43 w 1004"/>
                  <a:gd name="T1" fmla="*/ 68 h 485"/>
                  <a:gd name="T2" fmla="*/ 115 w 1004"/>
                  <a:gd name="T3" fmla="*/ 102 h 485"/>
                  <a:gd name="T4" fmla="*/ 197 w 1004"/>
                  <a:gd name="T5" fmla="*/ 137 h 485"/>
                  <a:gd name="T6" fmla="*/ 261 w 1004"/>
                  <a:gd name="T7" fmla="*/ 166 h 485"/>
                  <a:gd name="T8" fmla="*/ 323 w 1004"/>
                  <a:gd name="T9" fmla="*/ 193 h 485"/>
                  <a:gd name="T10" fmla="*/ 389 w 1004"/>
                  <a:gd name="T11" fmla="*/ 223 h 485"/>
                  <a:gd name="T12" fmla="*/ 397 w 1004"/>
                  <a:gd name="T13" fmla="*/ 234 h 485"/>
                  <a:gd name="T14" fmla="*/ 354 w 1004"/>
                  <a:gd name="T15" fmla="*/ 251 h 485"/>
                  <a:gd name="T16" fmla="*/ 342 w 1004"/>
                  <a:gd name="T17" fmla="*/ 260 h 485"/>
                  <a:gd name="T18" fmla="*/ 323 w 1004"/>
                  <a:gd name="T19" fmla="*/ 295 h 485"/>
                  <a:gd name="T20" fmla="*/ 309 w 1004"/>
                  <a:gd name="T21" fmla="*/ 302 h 485"/>
                  <a:gd name="T22" fmla="*/ 302 w 1004"/>
                  <a:gd name="T23" fmla="*/ 304 h 485"/>
                  <a:gd name="T24" fmla="*/ 313 w 1004"/>
                  <a:gd name="T25" fmla="*/ 311 h 485"/>
                  <a:gd name="T26" fmla="*/ 310 w 1004"/>
                  <a:gd name="T27" fmla="*/ 375 h 485"/>
                  <a:gd name="T28" fmla="*/ 298 w 1004"/>
                  <a:gd name="T29" fmla="*/ 400 h 485"/>
                  <a:gd name="T30" fmla="*/ 327 w 1004"/>
                  <a:gd name="T31" fmla="*/ 391 h 485"/>
                  <a:gd name="T32" fmla="*/ 311 w 1004"/>
                  <a:gd name="T33" fmla="*/ 412 h 485"/>
                  <a:gd name="T34" fmla="*/ 302 w 1004"/>
                  <a:gd name="T35" fmla="*/ 436 h 485"/>
                  <a:gd name="T36" fmla="*/ 330 w 1004"/>
                  <a:gd name="T37" fmla="*/ 456 h 485"/>
                  <a:gd name="T38" fmla="*/ 351 w 1004"/>
                  <a:gd name="T39" fmla="*/ 431 h 485"/>
                  <a:gd name="T40" fmla="*/ 377 w 1004"/>
                  <a:gd name="T41" fmla="*/ 442 h 485"/>
                  <a:gd name="T42" fmla="*/ 395 w 1004"/>
                  <a:gd name="T43" fmla="*/ 456 h 485"/>
                  <a:gd name="T44" fmla="*/ 414 w 1004"/>
                  <a:gd name="T45" fmla="*/ 460 h 485"/>
                  <a:gd name="T46" fmla="*/ 417 w 1004"/>
                  <a:gd name="T47" fmla="*/ 433 h 485"/>
                  <a:gd name="T48" fmla="*/ 419 w 1004"/>
                  <a:gd name="T49" fmla="*/ 458 h 485"/>
                  <a:gd name="T50" fmla="*/ 451 w 1004"/>
                  <a:gd name="T51" fmla="*/ 464 h 485"/>
                  <a:gd name="T52" fmla="*/ 434 w 1004"/>
                  <a:gd name="T53" fmla="*/ 423 h 485"/>
                  <a:gd name="T54" fmla="*/ 451 w 1004"/>
                  <a:gd name="T55" fmla="*/ 401 h 485"/>
                  <a:gd name="T56" fmla="*/ 470 w 1004"/>
                  <a:gd name="T57" fmla="*/ 430 h 485"/>
                  <a:gd name="T58" fmla="*/ 501 w 1004"/>
                  <a:gd name="T59" fmla="*/ 396 h 485"/>
                  <a:gd name="T60" fmla="*/ 514 w 1004"/>
                  <a:gd name="T61" fmla="*/ 354 h 485"/>
                  <a:gd name="T62" fmla="*/ 523 w 1004"/>
                  <a:gd name="T63" fmla="*/ 318 h 485"/>
                  <a:gd name="T64" fmla="*/ 548 w 1004"/>
                  <a:gd name="T65" fmla="*/ 320 h 485"/>
                  <a:gd name="T66" fmla="*/ 563 w 1004"/>
                  <a:gd name="T67" fmla="*/ 309 h 485"/>
                  <a:gd name="T68" fmla="*/ 599 w 1004"/>
                  <a:gd name="T69" fmla="*/ 317 h 485"/>
                  <a:gd name="T70" fmla="*/ 637 w 1004"/>
                  <a:gd name="T71" fmla="*/ 335 h 485"/>
                  <a:gd name="T72" fmla="*/ 687 w 1004"/>
                  <a:gd name="T73" fmla="*/ 356 h 485"/>
                  <a:gd name="T74" fmla="*/ 769 w 1004"/>
                  <a:gd name="T75" fmla="*/ 393 h 485"/>
                  <a:gd name="T76" fmla="*/ 809 w 1004"/>
                  <a:gd name="T77" fmla="*/ 411 h 485"/>
                  <a:gd name="T78" fmla="*/ 888 w 1004"/>
                  <a:gd name="T79" fmla="*/ 446 h 485"/>
                  <a:gd name="T80" fmla="*/ 972 w 1004"/>
                  <a:gd name="T81" fmla="*/ 485 h 485"/>
                  <a:gd name="T82" fmla="*/ 989 w 1004"/>
                  <a:gd name="T83" fmla="*/ 408 h 485"/>
                  <a:gd name="T84" fmla="*/ 1004 w 1004"/>
                  <a:gd name="T85" fmla="*/ 356 h 485"/>
                  <a:gd name="T86" fmla="*/ 941 w 1004"/>
                  <a:gd name="T87" fmla="*/ 333 h 485"/>
                  <a:gd name="T88" fmla="*/ 850 w 1004"/>
                  <a:gd name="T89" fmla="*/ 292 h 485"/>
                  <a:gd name="T90" fmla="*/ 722 w 1004"/>
                  <a:gd name="T91" fmla="*/ 242 h 485"/>
                  <a:gd name="T92" fmla="*/ 691 w 1004"/>
                  <a:gd name="T93" fmla="*/ 229 h 485"/>
                  <a:gd name="T94" fmla="*/ 575 w 1004"/>
                  <a:gd name="T95" fmla="*/ 178 h 485"/>
                  <a:gd name="T96" fmla="*/ 545 w 1004"/>
                  <a:gd name="T97" fmla="*/ 200 h 485"/>
                  <a:gd name="T98" fmla="*/ 527 w 1004"/>
                  <a:gd name="T99" fmla="*/ 188 h 485"/>
                  <a:gd name="T100" fmla="*/ 541 w 1004"/>
                  <a:gd name="T101" fmla="*/ 184 h 485"/>
                  <a:gd name="T102" fmla="*/ 525 w 1004"/>
                  <a:gd name="T103" fmla="*/ 169 h 485"/>
                  <a:gd name="T104" fmla="*/ 515 w 1004"/>
                  <a:gd name="T105" fmla="*/ 159 h 485"/>
                  <a:gd name="T106" fmla="*/ 507 w 1004"/>
                  <a:gd name="T107" fmla="*/ 174 h 485"/>
                  <a:gd name="T108" fmla="*/ 487 w 1004"/>
                  <a:gd name="T109" fmla="*/ 158 h 485"/>
                  <a:gd name="T110" fmla="*/ 469 w 1004"/>
                  <a:gd name="T111" fmla="*/ 136 h 485"/>
                  <a:gd name="T112" fmla="*/ 360 w 1004"/>
                  <a:gd name="T113" fmla="*/ 88 h 485"/>
                  <a:gd name="T114" fmla="*/ 303 w 1004"/>
                  <a:gd name="T115" fmla="*/ 67 h 485"/>
                  <a:gd name="T116" fmla="*/ 245 w 1004"/>
                  <a:gd name="T117" fmla="*/ 40 h 485"/>
                  <a:gd name="T118" fmla="*/ 145 w 1004"/>
                  <a:gd name="T119" fmla="*/ 1 h 485"/>
                  <a:gd name="T120" fmla="*/ 94 w 1004"/>
                  <a:gd name="T121" fmla="*/ 16 h 485"/>
                  <a:gd name="T122" fmla="*/ 10 w 1004"/>
                  <a:gd name="T123" fmla="*/ 45 h 485"/>
                  <a:gd name="T124" fmla="*/ 0 w 1004"/>
                  <a:gd name="T125" fmla="*/ 48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04" h="485">
                    <a:moveTo>
                      <a:pt x="5" y="52"/>
                    </a:moveTo>
                    <a:cubicBezTo>
                      <a:pt x="8" y="54"/>
                      <a:pt x="12" y="54"/>
                      <a:pt x="15" y="56"/>
                    </a:cubicBezTo>
                    <a:cubicBezTo>
                      <a:pt x="24" y="60"/>
                      <a:pt x="34" y="64"/>
                      <a:pt x="43" y="68"/>
                    </a:cubicBezTo>
                    <a:cubicBezTo>
                      <a:pt x="56" y="74"/>
                      <a:pt x="68" y="79"/>
                      <a:pt x="80" y="85"/>
                    </a:cubicBezTo>
                    <a:cubicBezTo>
                      <a:pt x="88" y="88"/>
                      <a:pt x="96" y="92"/>
                      <a:pt x="104" y="96"/>
                    </a:cubicBezTo>
                    <a:cubicBezTo>
                      <a:pt x="108" y="97"/>
                      <a:pt x="111" y="100"/>
                      <a:pt x="115" y="102"/>
                    </a:cubicBezTo>
                    <a:cubicBezTo>
                      <a:pt x="120" y="104"/>
                      <a:pt x="126" y="105"/>
                      <a:pt x="131" y="108"/>
                    </a:cubicBezTo>
                    <a:cubicBezTo>
                      <a:pt x="139" y="111"/>
                      <a:pt x="147" y="114"/>
                      <a:pt x="155" y="118"/>
                    </a:cubicBezTo>
                    <a:cubicBezTo>
                      <a:pt x="169" y="124"/>
                      <a:pt x="183" y="130"/>
                      <a:pt x="197" y="137"/>
                    </a:cubicBezTo>
                    <a:cubicBezTo>
                      <a:pt x="207" y="141"/>
                      <a:pt x="218" y="146"/>
                      <a:pt x="228" y="151"/>
                    </a:cubicBezTo>
                    <a:cubicBezTo>
                      <a:pt x="231" y="152"/>
                      <a:pt x="234" y="155"/>
                      <a:pt x="237" y="156"/>
                    </a:cubicBezTo>
                    <a:cubicBezTo>
                      <a:pt x="245" y="159"/>
                      <a:pt x="253" y="162"/>
                      <a:pt x="261" y="166"/>
                    </a:cubicBezTo>
                    <a:cubicBezTo>
                      <a:pt x="271" y="170"/>
                      <a:pt x="282" y="175"/>
                      <a:pt x="293" y="180"/>
                    </a:cubicBezTo>
                    <a:cubicBezTo>
                      <a:pt x="298" y="182"/>
                      <a:pt x="302" y="185"/>
                      <a:pt x="307" y="187"/>
                    </a:cubicBezTo>
                    <a:cubicBezTo>
                      <a:pt x="312" y="189"/>
                      <a:pt x="318" y="191"/>
                      <a:pt x="323" y="193"/>
                    </a:cubicBezTo>
                    <a:cubicBezTo>
                      <a:pt x="333" y="197"/>
                      <a:pt x="342" y="202"/>
                      <a:pt x="352" y="206"/>
                    </a:cubicBezTo>
                    <a:cubicBezTo>
                      <a:pt x="355" y="207"/>
                      <a:pt x="358" y="209"/>
                      <a:pt x="361" y="210"/>
                    </a:cubicBezTo>
                    <a:lnTo>
                      <a:pt x="389" y="223"/>
                    </a:lnTo>
                    <a:lnTo>
                      <a:pt x="391" y="225"/>
                    </a:lnTo>
                    <a:cubicBezTo>
                      <a:pt x="393" y="228"/>
                      <a:pt x="395" y="231"/>
                      <a:pt x="398" y="233"/>
                    </a:cubicBezTo>
                    <a:cubicBezTo>
                      <a:pt x="398" y="234"/>
                      <a:pt x="398" y="234"/>
                      <a:pt x="397" y="234"/>
                    </a:cubicBezTo>
                    <a:cubicBezTo>
                      <a:pt x="397" y="234"/>
                      <a:pt x="369" y="241"/>
                      <a:pt x="369" y="242"/>
                    </a:cubicBezTo>
                    <a:cubicBezTo>
                      <a:pt x="366" y="243"/>
                      <a:pt x="364" y="245"/>
                      <a:pt x="361" y="246"/>
                    </a:cubicBezTo>
                    <a:cubicBezTo>
                      <a:pt x="359" y="248"/>
                      <a:pt x="357" y="250"/>
                      <a:pt x="354" y="251"/>
                    </a:cubicBezTo>
                    <a:cubicBezTo>
                      <a:pt x="354" y="251"/>
                      <a:pt x="354" y="252"/>
                      <a:pt x="354" y="252"/>
                    </a:cubicBezTo>
                    <a:cubicBezTo>
                      <a:pt x="349" y="255"/>
                      <a:pt x="346" y="258"/>
                      <a:pt x="346" y="258"/>
                    </a:cubicBezTo>
                    <a:cubicBezTo>
                      <a:pt x="344" y="259"/>
                      <a:pt x="343" y="260"/>
                      <a:pt x="342" y="260"/>
                    </a:cubicBezTo>
                    <a:cubicBezTo>
                      <a:pt x="338" y="261"/>
                      <a:pt x="336" y="264"/>
                      <a:pt x="336" y="269"/>
                    </a:cubicBezTo>
                    <a:cubicBezTo>
                      <a:pt x="335" y="273"/>
                      <a:pt x="334" y="278"/>
                      <a:pt x="334" y="283"/>
                    </a:cubicBezTo>
                    <a:cubicBezTo>
                      <a:pt x="333" y="290"/>
                      <a:pt x="330" y="294"/>
                      <a:pt x="323" y="295"/>
                    </a:cubicBezTo>
                    <a:cubicBezTo>
                      <a:pt x="322" y="296"/>
                      <a:pt x="320" y="297"/>
                      <a:pt x="318" y="298"/>
                    </a:cubicBezTo>
                    <a:cubicBezTo>
                      <a:pt x="317" y="298"/>
                      <a:pt x="316" y="298"/>
                      <a:pt x="315" y="298"/>
                    </a:cubicBezTo>
                    <a:cubicBezTo>
                      <a:pt x="310" y="296"/>
                      <a:pt x="308" y="297"/>
                      <a:pt x="309" y="302"/>
                    </a:cubicBezTo>
                    <a:cubicBezTo>
                      <a:pt x="309" y="303"/>
                      <a:pt x="309" y="303"/>
                      <a:pt x="309" y="304"/>
                    </a:cubicBezTo>
                    <a:cubicBezTo>
                      <a:pt x="308" y="304"/>
                      <a:pt x="308" y="304"/>
                      <a:pt x="307" y="304"/>
                    </a:cubicBezTo>
                    <a:cubicBezTo>
                      <a:pt x="305" y="302"/>
                      <a:pt x="303" y="302"/>
                      <a:pt x="302" y="304"/>
                    </a:cubicBezTo>
                    <a:cubicBezTo>
                      <a:pt x="300" y="306"/>
                      <a:pt x="302" y="307"/>
                      <a:pt x="303" y="309"/>
                    </a:cubicBezTo>
                    <a:cubicBezTo>
                      <a:pt x="305" y="311"/>
                      <a:pt x="307" y="314"/>
                      <a:pt x="311" y="312"/>
                    </a:cubicBezTo>
                    <a:cubicBezTo>
                      <a:pt x="311" y="311"/>
                      <a:pt x="312" y="311"/>
                      <a:pt x="313" y="311"/>
                    </a:cubicBezTo>
                    <a:cubicBezTo>
                      <a:pt x="308" y="322"/>
                      <a:pt x="307" y="333"/>
                      <a:pt x="308" y="344"/>
                    </a:cubicBezTo>
                    <a:cubicBezTo>
                      <a:pt x="309" y="355"/>
                      <a:pt x="312" y="366"/>
                      <a:pt x="317" y="376"/>
                    </a:cubicBezTo>
                    <a:cubicBezTo>
                      <a:pt x="315" y="376"/>
                      <a:pt x="311" y="376"/>
                      <a:pt x="310" y="375"/>
                    </a:cubicBezTo>
                    <a:cubicBezTo>
                      <a:pt x="307" y="370"/>
                      <a:pt x="302" y="368"/>
                      <a:pt x="298" y="367"/>
                    </a:cubicBezTo>
                    <a:cubicBezTo>
                      <a:pt x="290" y="366"/>
                      <a:pt x="286" y="367"/>
                      <a:pt x="284" y="373"/>
                    </a:cubicBezTo>
                    <a:cubicBezTo>
                      <a:pt x="280" y="385"/>
                      <a:pt x="286" y="397"/>
                      <a:pt x="298" y="400"/>
                    </a:cubicBezTo>
                    <a:cubicBezTo>
                      <a:pt x="308" y="402"/>
                      <a:pt x="315" y="400"/>
                      <a:pt x="315" y="387"/>
                    </a:cubicBezTo>
                    <a:cubicBezTo>
                      <a:pt x="315" y="386"/>
                      <a:pt x="315" y="385"/>
                      <a:pt x="316" y="385"/>
                    </a:cubicBezTo>
                    <a:cubicBezTo>
                      <a:pt x="322" y="383"/>
                      <a:pt x="325" y="385"/>
                      <a:pt x="327" y="391"/>
                    </a:cubicBezTo>
                    <a:cubicBezTo>
                      <a:pt x="326" y="392"/>
                      <a:pt x="325" y="394"/>
                      <a:pt x="324" y="395"/>
                    </a:cubicBezTo>
                    <a:cubicBezTo>
                      <a:pt x="323" y="396"/>
                      <a:pt x="322" y="397"/>
                      <a:pt x="320" y="398"/>
                    </a:cubicBezTo>
                    <a:cubicBezTo>
                      <a:pt x="312" y="399"/>
                      <a:pt x="309" y="404"/>
                      <a:pt x="311" y="412"/>
                    </a:cubicBezTo>
                    <a:cubicBezTo>
                      <a:pt x="311" y="414"/>
                      <a:pt x="312" y="417"/>
                      <a:pt x="311" y="419"/>
                    </a:cubicBezTo>
                    <a:cubicBezTo>
                      <a:pt x="308" y="424"/>
                      <a:pt x="305" y="429"/>
                      <a:pt x="302" y="433"/>
                    </a:cubicBezTo>
                    <a:cubicBezTo>
                      <a:pt x="301" y="434"/>
                      <a:pt x="301" y="436"/>
                      <a:pt x="302" y="436"/>
                    </a:cubicBezTo>
                    <a:cubicBezTo>
                      <a:pt x="304" y="440"/>
                      <a:pt x="306" y="443"/>
                      <a:pt x="311" y="444"/>
                    </a:cubicBezTo>
                    <a:cubicBezTo>
                      <a:pt x="314" y="444"/>
                      <a:pt x="316" y="446"/>
                      <a:pt x="317" y="447"/>
                    </a:cubicBezTo>
                    <a:cubicBezTo>
                      <a:pt x="322" y="450"/>
                      <a:pt x="326" y="453"/>
                      <a:pt x="330" y="456"/>
                    </a:cubicBezTo>
                    <a:cubicBezTo>
                      <a:pt x="333" y="459"/>
                      <a:pt x="336" y="458"/>
                      <a:pt x="338" y="455"/>
                    </a:cubicBezTo>
                    <a:cubicBezTo>
                      <a:pt x="339" y="452"/>
                      <a:pt x="340" y="448"/>
                      <a:pt x="342" y="445"/>
                    </a:cubicBezTo>
                    <a:cubicBezTo>
                      <a:pt x="345" y="440"/>
                      <a:pt x="348" y="436"/>
                      <a:pt x="351" y="431"/>
                    </a:cubicBezTo>
                    <a:cubicBezTo>
                      <a:pt x="352" y="433"/>
                      <a:pt x="353" y="435"/>
                      <a:pt x="354" y="436"/>
                    </a:cubicBezTo>
                    <a:cubicBezTo>
                      <a:pt x="359" y="440"/>
                      <a:pt x="364" y="442"/>
                      <a:pt x="370" y="441"/>
                    </a:cubicBezTo>
                    <a:cubicBezTo>
                      <a:pt x="372" y="441"/>
                      <a:pt x="375" y="441"/>
                      <a:pt x="377" y="442"/>
                    </a:cubicBezTo>
                    <a:cubicBezTo>
                      <a:pt x="382" y="444"/>
                      <a:pt x="386" y="446"/>
                      <a:pt x="391" y="448"/>
                    </a:cubicBezTo>
                    <a:cubicBezTo>
                      <a:pt x="392" y="449"/>
                      <a:pt x="393" y="450"/>
                      <a:pt x="394" y="451"/>
                    </a:cubicBezTo>
                    <a:cubicBezTo>
                      <a:pt x="395" y="452"/>
                      <a:pt x="395" y="454"/>
                      <a:pt x="395" y="456"/>
                    </a:cubicBezTo>
                    <a:cubicBezTo>
                      <a:pt x="396" y="462"/>
                      <a:pt x="400" y="465"/>
                      <a:pt x="407" y="463"/>
                    </a:cubicBezTo>
                    <a:cubicBezTo>
                      <a:pt x="409" y="463"/>
                      <a:pt x="410" y="462"/>
                      <a:pt x="412" y="461"/>
                    </a:cubicBezTo>
                    <a:cubicBezTo>
                      <a:pt x="413" y="460"/>
                      <a:pt x="413" y="460"/>
                      <a:pt x="414" y="460"/>
                    </a:cubicBezTo>
                    <a:cubicBezTo>
                      <a:pt x="419" y="455"/>
                      <a:pt x="421" y="446"/>
                      <a:pt x="416" y="444"/>
                    </a:cubicBezTo>
                    <a:cubicBezTo>
                      <a:pt x="412" y="440"/>
                      <a:pt x="413" y="438"/>
                      <a:pt x="416" y="435"/>
                    </a:cubicBezTo>
                    <a:cubicBezTo>
                      <a:pt x="416" y="435"/>
                      <a:pt x="416" y="434"/>
                      <a:pt x="417" y="433"/>
                    </a:cubicBezTo>
                    <a:cubicBezTo>
                      <a:pt x="418" y="433"/>
                      <a:pt x="419" y="432"/>
                      <a:pt x="420" y="433"/>
                    </a:cubicBezTo>
                    <a:cubicBezTo>
                      <a:pt x="422" y="435"/>
                      <a:pt x="424" y="437"/>
                      <a:pt x="423" y="440"/>
                    </a:cubicBezTo>
                    <a:cubicBezTo>
                      <a:pt x="422" y="446"/>
                      <a:pt x="420" y="452"/>
                      <a:pt x="419" y="458"/>
                    </a:cubicBezTo>
                    <a:cubicBezTo>
                      <a:pt x="419" y="464"/>
                      <a:pt x="427" y="472"/>
                      <a:pt x="435" y="473"/>
                    </a:cubicBezTo>
                    <a:cubicBezTo>
                      <a:pt x="440" y="473"/>
                      <a:pt x="443" y="472"/>
                      <a:pt x="448" y="470"/>
                    </a:cubicBezTo>
                    <a:cubicBezTo>
                      <a:pt x="449" y="470"/>
                      <a:pt x="451" y="465"/>
                      <a:pt x="451" y="464"/>
                    </a:cubicBezTo>
                    <a:cubicBezTo>
                      <a:pt x="455" y="455"/>
                      <a:pt x="450" y="444"/>
                      <a:pt x="441" y="442"/>
                    </a:cubicBezTo>
                    <a:cubicBezTo>
                      <a:pt x="433" y="439"/>
                      <a:pt x="431" y="435"/>
                      <a:pt x="433" y="428"/>
                    </a:cubicBezTo>
                    <a:cubicBezTo>
                      <a:pt x="433" y="426"/>
                      <a:pt x="433" y="425"/>
                      <a:pt x="434" y="423"/>
                    </a:cubicBezTo>
                    <a:cubicBezTo>
                      <a:pt x="435" y="419"/>
                      <a:pt x="436" y="416"/>
                      <a:pt x="440" y="414"/>
                    </a:cubicBezTo>
                    <a:cubicBezTo>
                      <a:pt x="441" y="414"/>
                      <a:pt x="442" y="413"/>
                      <a:pt x="443" y="412"/>
                    </a:cubicBezTo>
                    <a:cubicBezTo>
                      <a:pt x="446" y="408"/>
                      <a:pt x="448" y="405"/>
                      <a:pt x="451" y="401"/>
                    </a:cubicBezTo>
                    <a:cubicBezTo>
                      <a:pt x="452" y="402"/>
                      <a:pt x="452" y="402"/>
                      <a:pt x="452" y="403"/>
                    </a:cubicBezTo>
                    <a:cubicBezTo>
                      <a:pt x="454" y="412"/>
                      <a:pt x="459" y="421"/>
                      <a:pt x="464" y="429"/>
                    </a:cubicBezTo>
                    <a:cubicBezTo>
                      <a:pt x="466" y="432"/>
                      <a:pt x="468" y="433"/>
                      <a:pt x="470" y="430"/>
                    </a:cubicBezTo>
                    <a:cubicBezTo>
                      <a:pt x="474" y="426"/>
                      <a:pt x="477" y="422"/>
                      <a:pt x="481" y="418"/>
                    </a:cubicBezTo>
                    <a:lnTo>
                      <a:pt x="481" y="418"/>
                    </a:lnTo>
                    <a:cubicBezTo>
                      <a:pt x="485" y="414"/>
                      <a:pt x="501" y="396"/>
                      <a:pt x="501" y="396"/>
                    </a:cubicBezTo>
                    <a:cubicBezTo>
                      <a:pt x="500" y="396"/>
                      <a:pt x="516" y="379"/>
                      <a:pt x="521" y="374"/>
                    </a:cubicBezTo>
                    <a:cubicBezTo>
                      <a:pt x="524" y="371"/>
                      <a:pt x="524" y="369"/>
                      <a:pt x="522" y="367"/>
                    </a:cubicBezTo>
                    <a:cubicBezTo>
                      <a:pt x="519" y="363"/>
                      <a:pt x="516" y="359"/>
                      <a:pt x="514" y="354"/>
                    </a:cubicBezTo>
                    <a:cubicBezTo>
                      <a:pt x="511" y="347"/>
                      <a:pt x="509" y="340"/>
                      <a:pt x="508" y="332"/>
                    </a:cubicBezTo>
                    <a:cubicBezTo>
                      <a:pt x="508" y="329"/>
                      <a:pt x="509" y="327"/>
                      <a:pt x="512" y="327"/>
                    </a:cubicBezTo>
                    <a:cubicBezTo>
                      <a:pt x="517" y="325"/>
                      <a:pt x="521" y="322"/>
                      <a:pt x="523" y="318"/>
                    </a:cubicBezTo>
                    <a:cubicBezTo>
                      <a:pt x="524" y="316"/>
                      <a:pt x="526" y="315"/>
                      <a:pt x="527" y="315"/>
                    </a:cubicBezTo>
                    <a:cubicBezTo>
                      <a:pt x="532" y="317"/>
                      <a:pt x="537" y="319"/>
                      <a:pt x="543" y="320"/>
                    </a:cubicBezTo>
                    <a:cubicBezTo>
                      <a:pt x="544" y="321"/>
                      <a:pt x="546" y="320"/>
                      <a:pt x="548" y="320"/>
                    </a:cubicBezTo>
                    <a:cubicBezTo>
                      <a:pt x="549" y="319"/>
                      <a:pt x="551" y="317"/>
                      <a:pt x="552" y="316"/>
                    </a:cubicBezTo>
                    <a:cubicBezTo>
                      <a:pt x="553" y="314"/>
                      <a:pt x="555" y="313"/>
                      <a:pt x="558" y="313"/>
                    </a:cubicBezTo>
                    <a:cubicBezTo>
                      <a:pt x="561" y="314"/>
                      <a:pt x="562" y="312"/>
                      <a:pt x="563" y="309"/>
                    </a:cubicBezTo>
                    <a:cubicBezTo>
                      <a:pt x="563" y="308"/>
                      <a:pt x="563" y="306"/>
                      <a:pt x="563" y="305"/>
                    </a:cubicBezTo>
                    <a:cubicBezTo>
                      <a:pt x="564" y="302"/>
                      <a:pt x="565" y="301"/>
                      <a:pt x="568" y="303"/>
                    </a:cubicBezTo>
                    <a:cubicBezTo>
                      <a:pt x="578" y="307"/>
                      <a:pt x="589" y="312"/>
                      <a:pt x="599" y="317"/>
                    </a:cubicBezTo>
                    <a:cubicBezTo>
                      <a:pt x="608" y="321"/>
                      <a:pt x="618" y="323"/>
                      <a:pt x="625" y="330"/>
                    </a:cubicBezTo>
                    <a:cubicBezTo>
                      <a:pt x="625" y="330"/>
                      <a:pt x="626" y="331"/>
                      <a:pt x="626" y="331"/>
                    </a:cubicBezTo>
                    <a:cubicBezTo>
                      <a:pt x="630" y="332"/>
                      <a:pt x="633" y="334"/>
                      <a:pt x="637" y="335"/>
                    </a:cubicBezTo>
                    <a:cubicBezTo>
                      <a:pt x="640" y="336"/>
                      <a:pt x="644" y="337"/>
                      <a:pt x="647" y="338"/>
                    </a:cubicBezTo>
                    <a:cubicBezTo>
                      <a:pt x="652" y="340"/>
                      <a:pt x="657" y="343"/>
                      <a:pt x="663" y="345"/>
                    </a:cubicBezTo>
                    <a:cubicBezTo>
                      <a:pt x="671" y="349"/>
                      <a:pt x="679" y="352"/>
                      <a:pt x="687" y="356"/>
                    </a:cubicBezTo>
                    <a:cubicBezTo>
                      <a:pt x="695" y="360"/>
                      <a:pt x="703" y="364"/>
                      <a:pt x="711" y="367"/>
                    </a:cubicBezTo>
                    <a:cubicBezTo>
                      <a:pt x="718" y="371"/>
                      <a:pt x="725" y="373"/>
                      <a:pt x="732" y="376"/>
                    </a:cubicBezTo>
                    <a:cubicBezTo>
                      <a:pt x="745" y="381"/>
                      <a:pt x="757" y="387"/>
                      <a:pt x="769" y="393"/>
                    </a:cubicBezTo>
                    <a:cubicBezTo>
                      <a:pt x="774" y="395"/>
                      <a:pt x="780" y="396"/>
                      <a:pt x="783" y="399"/>
                    </a:cubicBezTo>
                    <a:cubicBezTo>
                      <a:pt x="787" y="403"/>
                      <a:pt x="791" y="404"/>
                      <a:pt x="796" y="406"/>
                    </a:cubicBezTo>
                    <a:cubicBezTo>
                      <a:pt x="800" y="408"/>
                      <a:pt x="805" y="409"/>
                      <a:pt x="809" y="411"/>
                    </a:cubicBezTo>
                    <a:cubicBezTo>
                      <a:pt x="817" y="414"/>
                      <a:pt x="825" y="418"/>
                      <a:pt x="833" y="421"/>
                    </a:cubicBezTo>
                    <a:cubicBezTo>
                      <a:pt x="843" y="425"/>
                      <a:pt x="852" y="430"/>
                      <a:pt x="862" y="434"/>
                    </a:cubicBezTo>
                    <a:cubicBezTo>
                      <a:pt x="871" y="438"/>
                      <a:pt x="879" y="442"/>
                      <a:pt x="888" y="446"/>
                    </a:cubicBezTo>
                    <a:cubicBezTo>
                      <a:pt x="900" y="451"/>
                      <a:pt x="911" y="456"/>
                      <a:pt x="923" y="461"/>
                    </a:cubicBezTo>
                    <a:cubicBezTo>
                      <a:pt x="938" y="469"/>
                      <a:pt x="955" y="473"/>
                      <a:pt x="969" y="485"/>
                    </a:cubicBezTo>
                    <a:cubicBezTo>
                      <a:pt x="970" y="485"/>
                      <a:pt x="971" y="485"/>
                      <a:pt x="972" y="485"/>
                    </a:cubicBezTo>
                    <a:cubicBezTo>
                      <a:pt x="973" y="484"/>
                      <a:pt x="974" y="483"/>
                      <a:pt x="973" y="482"/>
                    </a:cubicBezTo>
                    <a:cubicBezTo>
                      <a:pt x="971" y="477"/>
                      <a:pt x="972" y="472"/>
                      <a:pt x="974" y="467"/>
                    </a:cubicBezTo>
                    <a:cubicBezTo>
                      <a:pt x="979" y="447"/>
                      <a:pt x="984" y="428"/>
                      <a:pt x="989" y="408"/>
                    </a:cubicBezTo>
                    <a:cubicBezTo>
                      <a:pt x="991" y="399"/>
                      <a:pt x="994" y="389"/>
                      <a:pt x="996" y="380"/>
                    </a:cubicBezTo>
                    <a:cubicBezTo>
                      <a:pt x="998" y="373"/>
                      <a:pt x="999" y="365"/>
                      <a:pt x="1004" y="359"/>
                    </a:cubicBezTo>
                    <a:cubicBezTo>
                      <a:pt x="1004" y="359"/>
                      <a:pt x="1004" y="357"/>
                      <a:pt x="1004" y="356"/>
                    </a:cubicBezTo>
                    <a:cubicBezTo>
                      <a:pt x="1003" y="355"/>
                      <a:pt x="1001" y="355"/>
                      <a:pt x="1000" y="355"/>
                    </a:cubicBezTo>
                    <a:cubicBezTo>
                      <a:pt x="997" y="354"/>
                      <a:pt x="994" y="355"/>
                      <a:pt x="992" y="354"/>
                    </a:cubicBezTo>
                    <a:cubicBezTo>
                      <a:pt x="975" y="347"/>
                      <a:pt x="958" y="340"/>
                      <a:pt x="941" y="333"/>
                    </a:cubicBezTo>
                    <a:cubicBezTo>
                      <a:pt x="916" y="323"/>
                      <a:pt x="891" y="312"/>
                      <a:pt x="866" y="302"/>
                    </a:cubicBezTo>
                    <a:cubicBezTo>
                      <a:pt x="862" y="300"/>
                      <a:pt x="857" y="298"/>
                      <a:pt x="854" y="293"/>
                    </a:cubicBezTo>
                    <a:cubicBezTo>
                      <a:pt x="854" y="292"/>
                      <a:pt x="852" y="292"/>
                      <a:pt x="850" y="292"/>
                    </a:cubicBezTo>
                    <a:cubicBezTo>
                      <a:pt x="847" y="291"/>
                      <a:pt x="843" y="292"/>
                      <a:pt x="840" y="290"/>
                    </a:cubicBezTo>
                    <a:cubicBezTo>
                      <a:pt x="817" y="281"/>
                      <a:pt x="795" y="272"/>
                      <a:pt x="772" y="263"/>
                    </a:cubicBezTo>
                    <a:cubicBezTo>
                      <a:pt x="756" y="256"/>
                      <a:pt x="739" y="249"/>
                      <a:pt x="722" y="242"/>
                    </a:cubicBezTo>
                    <a:cubicBezTo>
                      <a:pt x="718" y="240"/>
                      <a:pt x="713" y="238"/>
                      <a:pt x="711" y="234"/>
                    </a:cubicBezTo>
                    <a:cubicBezTo>
                      <a:pt x="710" y="233"/>
                      <a:pt x="709" y="232"/>
                      <a:pt x="708" y="232"/>
                    </a:cubicBezTo>
                    <a:cubicBezTo>
                      <a:pt x="702" y="234"/>
                      <a:pt x="697" y="231"/>
                      <a:pt x="691" y="229"/>
                    </a:cubicBezTo>
                    <a:cubicBezTo>
                      <a:pt x="674" y="222"/>
                      <a:pt x="657" y="214"/>
                      <a:pt x="640" y="207"/>
                    </a:cubicBezTo>
                    <a:cubicBezTo>
                      <a:pt x="622" y="199"/>
                      <a:pt x="604" y="192"/>
                      <a:pt x="586" y="185"/>
                    </a:cubicBezTo>
                    <a:cubicBezTo>
                      <a:pt x="582" y="183"/>
                      <a:pt x="578" y="182"/>
                      <a:pt x="575" y="178"/>
                    </a:cubicBezTo>
                    <a:cubicBezTo>
                      <a:pt x="574" y="175"/>
                      <a:pt x="572" y="176"/>
                      <a:pt x="570" y="178"/>
                    </a:cubicBezTo>
                    <a:cubicBezTo>
                      <a:pt x="568" y="180"/>
                      <a:pt x="566" y="182"/>
                      <a:pt x="563" y="184"/>
                    </a:cubicBezTo>
                    <a:cubicBezTo>
                      <a:pt x="557" y="189"/>
                      <a:pt x="551" y="194"/>
                      <a:pt x="545" y="200"/>
                    </a:cubicBezTo>
                    <a:cubicBezTo>
                      <a:pt x="544" y="200"/>
                      <a:pt x="542" y="201"/>
                      <a:pt x="541" y="201"/>
                    </a:cubicBezTo>
                    <a:cubicBezTo>
                      <a:pt x="536" y="199"/>
                      <a:pt x="532" y="197"/>
                      <a:pt x="528" y="196"/>
                    </a:cubicBezTo>
                    <a:cubicBezTo>
                      <a:pt x="524" y="194"/>
                      <a:pt x="526" y="191"/>
                      <a:pt x="527" y="188"/>
                    </a:cubicBezTo>
                    <a:cubicBezTo>
                      <a:pt x="527" y="186"/>
                      <a:pt x="528" y="187"/>
                      <a:pt x="530" y="186"/>
                    </a:cubicBezTo>
                    <a:cubicBezTo>
                      <a:pt x="533" y="186"/>
                      <a:pt x="535" y="186"/>
                      <a:pt x="537" y="185"/>
                    </a:cubicBezTo>
                    <a:cubicBezTo>
                      <a:pt x="538" y="185"/>
                      <a:pt x="539" y="184"/>
                      <a:pt x="541" y="184"/>
                    </a:cubicBezTo>
                    <a:cubicBezTo>
                      <a:pt x="546" y="182"/>
                      <a:pt x="547" y="179"/>
                      <a:pt x="545" y="174"/>
                    </a:cubicBezTo>
                    <a:cubicBezTo>
                      <a:pt x="544" y="170"/>
                      <a:pt x="541" y="168"/>
                      <a:pt x="537" y="170"/>
                    </a:cubicBezTo>
                    <a:cubicBezTo>
                      <a:pt x="532" y="172"/>
                      <a:pt x="528" y="171"/>
                      <a:pt x="525" y="169"/>
                    </a:cubicBezTo>
                    <a:cubicBezTo>
                      <a:pt x="523" y="168"/>
                      <a:pt x="522" y="167"/>
                      <a:pt x="521" y="167"/>
                    </a:cubicBezTo>
                    <a:cubicBezTo>
                      <a:pt x="518" y="167"/>
                      <a:pt x="518" y="166"/>
                      <a:pt x="518" y="164"/>
                    </a:cubicBezTo>
                    <a:cubicBezTo>
                      <a:pt x="519" y="161"/>
                      <a:pt x="518" y="160"/>
                      <a:pt x="515" y="159"/>
                    </a:cubicBezTo>
                    <a:cubicBezTo>
                      <a:pt x="512" y="158"/>
                      <a:pt x="509" y="157"/>
                      <a:pt x="507" y="160"/>
                    </a:cubicBezTo>
                    <a:cubicBezTo>
                      <a:pt x="506" y="164"/>
                      <a:pt x="503" y="167"/>
                      <a:pt x="506" y="171"/>
                    </a:cubicBezTo>
                    <a:cubicBezTo>
                      <a:pt x="507" y="171"/>
                      <a:pt x="507" y="172"/>
                      <a:pt x="507" y="174"/>
                    </a:cubicBezTo>
                    <a:cubicBezTo>
                      <a:pt x="501" y="172"/>
                      <a:pt x="496" y="171"/>
                      <a:pt x="490" y="170"/>
                    </a:cubicBezTo>
                    <a:cubicBezTo>
                      <a:pt x="490" y="170"/>
                      <a:pt x="489" y="168"/>
                      <a:pt x="489" y="168"/>
                    </a:cubicBezTo>
                    <a:cubicBezTo>
                      <a:pt x="488" y="164"/>
                      <a:pt x="488" y="161"/>
                      <a:pt x="487" y="158"/>
                    </a:cubicBezTo>
                    <a:cubicBezTo>
                      <a:pt x="486" y="153"/>
                      <a:pt x="484" y="148"/>
                      <a:pt x="483" y="143"/>
                    </a:cubicBezTo>
                    <a:cubicBezTo>
                      <a:pt x="483" y="138"/>
                      <a:pt x="482" y="138"/>
                      <a:pt x="478" y="138"/>
                    </a:cubicBezTo>
                    <a:cubicBezTo>
                      <a:pt x="475" y="138"/>
                      <a:pt x="472" y="137"/>
                      <a:pt x="469" y="136"/>
                    </a:cubicBezTo>
                    <a:cubicBezTo>
                      <a:pt x="456" y="131"/>
                      <a:pt x="443" y="126"/>
                      <a:pt x="430" y="120"/>
                    </a:cubicBezTo>
                    <a:cubicBezTo>
                      <a:pt x="411" y="112"/>
                      <a:pt x="391" y="104"/>
                      <a:pt x="371" y="96"/>
                    </a:cubicBezTo>
                    <a:cubicBezTo>
                      <a:pt x="367" y="94"/>
                      <a:pt x="363" y="92"/>
                      <a:pt x="360" y="88"/>
                    </a:cubicBezTo>
                    <a:cubicBezTo>
                      <a:pt x="360" y="87"/>
                      <a:pt x="358" y="87"/>
                      <a:pt x="357" y="87"/>
                    </a:cubicBezTo>
                    <a:cubicBezTo>
                      <a:pt x="352" y="88"/>
                      <a:pt x="348" y="86"/>
                      <a:pt x="343" y="84"/>
                    </a:cubicBezTo>
                    <a:cubicBezTo>
                      <a:pt x="330" y="78"/>
                      <a:pt x="316" y="73"/>
                      <a:pt x="303" y="67"/>
                    </a:cubicBezTo>
                    <a:cubicBezTo>
                      <a:pt x="289" y="61"/>
                      <a:pt x="276" y="56"/>
                      <a:pt x="262" y="50"/>
                    </a:cubicBezTo>
                    <a:cubicBezTo>
                      <a:pt x="257" y="48"/>
                      <a:pt x="251" y="46"/>
                      <a:pt x="247" y="41"/>
                    </a:cubicBezTo>
                    <a:cubicBezTo>
                      <a:pt x="247" y="40"/>
                      <a:pt x="246" y="40"/>
                      <a:pt x="245" y="40"/>
                    </a:cubicBezTo>
                    <a:cubicBezTo>
                      <a:pt x="237" y="41"/>
                      <a:pt x="230" y="37"/>
                      <a:pt x="223" y="34"/>
                    </a:cubicBezTo>
                    <a:cubicBezTo>
                      <a:pt x="212" y="30"/>
                      <a:pt x="202" y="25"/>
                      <a:pt x="191" y="20"/>
                    </a:cubicBezTo>
                    <a:cubicBezTo>
                      <a:pt x="175" y="14"/>
                      <a:pt x="160" y="8"/>
                      <a:pt x="145" y="1"/>
                    </a:cubicBezTo>
                    <a:cubicBezTo>
                      <a:pt x="141" y="0"/>
                      <a:pt x="139" y="0"/>
                      <a:pt x="136" y="1"/>
                    </a:cubicBezTo>
                    <a:cubicBezTo>
                      <a:pt x="132" y="3"/>
                      <a:pt x="129" y="4"/>
                      <a:pt x="125" y="6"/>
                    </a:cubicBezTo>
                    <a:cubicBezTo>
                      <a:pt x="115" y="9"/>
                      <a:pt x="104" y="13"/>
                      <a:pt x="94" y="16"/>
                    </a:cubicBezTo>
                    <a:cubicBezTo>
                      <a:pt x="83" y="20"/>
                      <a:pt x="71" y="24"/>
                      <a:pt x="59" y="28"/>
                    </a:cubicBezTo>
                    <a:cubicBezTo>
                      <a:pt x="47" y="32"/>
                      <a:pt x="35" y="37"/>
                      <a:pt x="23" y="41"/>
                    </a:cubicBezTo>
                    <a:cubicBezTo>
                      <a:pt x="18" y="42"/>
                      <a:pt x="14" y="44"/>
                      <a:pt x="10" y="45"/>
                    </a:cubicBezTo>
                    <a:cubicBezTo>
                      <a:pt x="8" y="45"/>
                      <a:pt x="7" y="44"/>
                      <a:pt x="5" y="44"/>
                    </a:cubicBezTo>
                    <a:cubicBezTo>
                      <a:pt x="4" y="44"/>
                      <a:pt x="3" y="43"/>
                      <a:pt x="2" y="44"/>
                    </a:cubicBezTo>
                    <a:cubicBezTo>
                      <a:pt x="1" y="45"/>
                      <a:pt x="0" y="47"/>
                      <a:pt x="0" y="48"/>
                    </a:cubicBezTo>
                    <a:cubicBezTo>
                      <a:pt x="1" y="49"/>
                      <a:pt x="3" y="51"/>
                      <a:pt x="5" y="52"/>
                    </a:cubicBezTo>
                    <a:close/>
                  </a:path>
                </a:pathLst>
              </a:custGeom>
              <a:solidFill>
                <a:srgbClr val="80D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</p:grpSp>
        <p:sp>
          <p:nvSpPr>
            <p:cNvPr id="117" name="Rectangle 115"/>
            <p:cNvSpPr>
              <a:spLocks noChangeArrowheads="1"/>
            </p:cNvSpPr>
            <p:nvPr/>
          </p:nvSpPr>
          <p:spPr bwMode="auto">
            <a:xfrm>
              <a:off x="3716977" y="410579"/>
              <a:ext cx="5284519" cy="10800"/>
            </a:xfrm>
            <a:prstGeom prst="rect">
              <a:avLst/>
            </a:prstGeom>
            <a:solidFill>
              <a:srgbClr val="97BBCD"/>
            </a:solidFill>
            <a:ln>
              <a:noFill/>
            </a:ln>
          </p:spPr>
          <p:txBody>
            <a:bodyPr vert="horz" wrap="square" lIns="104255" tIns="52128" rIns="104255" bIns="52128" numCol="1" anchor="t" anchorCtr="0" compatLnSpc="1">
              <a:prstTxWarp prst="textNoShape">
                <a:avLst/>
              </a:prstTxWarp>
            </a:bodyPr>
            <a:lstStyle/>
            <a:p>
              <a:endParaRPr lang="ru-RU" sz="2394"/>
            </a:p>
          </p:txBody>
        </p:sp>
      </p:grpSp>
      <p:sp>
        <p:nvSpPr>
          <p:cNvPr id="12" name="Скругленный прямоугольник 11"/>
          <p:cNvSpPr/>
          <p:nvPr/>
        </p:nvSpPr>
        <p:spPr>
          <a:xfrm>
            <a:off x="966839" y="1086620"/>
            <a:ext cx="6414545" cy="715089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A2D0B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numCol="1" rtlCol="0" anchor="ctr">
            <a:spAutoFit/>
          </a:bodyPr>
          <a:lstStyle/>
          <a:p>
            <a:pPr algn="just"/>
            <a:r>
              <a:rPr lang="ru-RU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Инвентаризация источников выбросов загрязняющих веществ в атмосферный воздух</a:t>
            </a:r>
            <a:endParaRPr lang="ru-RU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733492" y="117386"/>
            <a:ext cx="813618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Надзор </a:t>
            </a:r>
            <a:r>
              <a:rPr lang="ru-RU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 области охраны атмосферного </a:t>
            </a:r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воздуха (как делать нужно)</a:t>
            </a:r>
            <a:endParaRPr lang="ru-RU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1" name="Параллелограмм 20"/>
          <p:cNvSpPr/>
          <p:nvPr/>
        </p:nvSpPr>
        <p:spPr>
          <a:xfrm>
            <a:off x="8595360" y="1819"/>
            <a:ext cx="548640" cy="206090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8902" tIns="59452" rIns="118902" bIns="59452" rtlCol="0" anchor="ctr"/>
          <a:lstStyle/>
          <a:p>
            <a:pPr algn="ctr"/>
            <a:r>
              <a:rPr lang="ru-RU" sz="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18</a:t>
            </a:r>
            <a:endParaRPr lang="ru-RU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2" name="Группа 21"/>
          <p:cNvGrpSpPr/>
          <p:nvPr/>
        </p:nvGrpSpPr>
        <p:grpSpPr>
          <a:xfrm>
            <a:off x="295134" y="3353048"/>
            <a:ext cx="1819416" cy="1495178"/>
            <a:chOff x="2084388" y="-100013"/>
            <a:chExt cx="612775" cy="504826"/>
          </a:xfrm>
          <a:solidFill>
            <a:schemeClr val="accent5">
              <a:lumMod val="75000"/>
            </a:schemeClr>
          </a:solidFill>
        </p:grpSpPr>
        <p:sp>
          <p:nvSpPr>
            <p:cNvPr id="23" name="Freeform 331"/>
            <p:cNvSpPr>
              <a:spLocks/>
            </p:cNvSpPr>
            <p:nvPr/>
          </p:nvSpPr>
          <p:spPr bwMode="auto">
            <a:xfrm>
              <a:off x="2084388" y="90488"/>
              <a:ext cx="147638" cy="314325"/>
            </a:xfrm>
            <a:custGeom>
              <a:avLst/>
              <a:gdLst>
                <a:gd name="T0" fmla="*/ 65 w 407"/>
                <a:gd name="T1" fmla="*/ 0 h 874"/>
                <a:gd name="T2" fmla="*/ 0 w 407"/>
                <a:gd name="T3" fmla="*/ 874 h 874"/>
                <a:gd name="T4" fmla="*/ 407 w 407"/>
                <a:gd name="T5" fmla="*/ 873 h 874"/>
                <a:gd name="T6" fmla="*/ 340 w 407"/>
                <a:gd name="T7" fmla="*/ 0 h 874"/>
                <a:gd name="T8" fmla="*/ 65 w 407"/>
                <a:gd name="T9" fmla="*/ 0 h 8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7" h="874">
                  <a:moveTo>
                    <a:pt x="65" y="0"/>
                  </a:moveTo>
                  <a:lnTo>
                    <a:pt x="0" y="874"/>
                  </a:lnTo>
                  <a:lnTo>
                    <a:pt x="407" y="873"/>
                  </a:lnTo>
                  <a:lnTo>
                    <a:pt x="340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" name="Freeform 332"/>
            <p:cNvSpPr>
              <a:spLocks/>
            </p:cNvSpPr>
            <p:nvPr/>
          </p:nvSpPr>
          <p:spPr bwMode="auto">
            <a:xfrm>
              <a:off x="2109788" y="41275"/>
              <a:ext cx="96838" cy="36513"/>
            </a:xfrm>
            <a:custGeom>
              <a:avLst/>
              <a:gdLst>
                <a:gd name="T0" fmla="*/ 269 w 269"/>
                <a:gd name="T1" fmla="*/ 101 h 101"/>
                <a:gd name="T2" fmla="*/ 261 w 269"/>
                <a:gd name="T3" fmla="*/ 0 h 101"/>
                <a:gd name="T4" fmla="*/ 7 w 269"/>
                <a:gd name="T5" fmla="*/ 0 h 101"/>
                <a:gd name="T6" fmla="*/ 0 w 269"/>
                <a:gd name="T7" fmla="*/ 101 h 101"/>
                <a:gd name="T8" fmla="*/ 269 w 269"/>
                <a:gd name="T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9" h="101">
                  <a:moveTo>
                    <a:pt x="269" y="101"/>
                  </a:moveTo>
                  <a:lnTo>
                    <a:pt x="261" y="0"/>
                  </a:lnTo>
                  <a:lnTo>
                    <a:pt x="7" y="0"/>
                  </a:lnTo>
                  <a:lnTo>
                    <a:pt x="0" y="101"/>
                  </a:lnTo>
                  <a:lnTo>
                    <a:pt x="269" y="10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" name="Rectangle 333"/>
            <p:cNvSpPr>
              <a:spLocks noChangeArrowheads="1"/>
            </p:cNvSpPr>
            <p:nvPr/>
          </p:nvSpPr>
          <p:spPr bwMode="auto">
            <a:xfrm>
              <a:off x="2112963" y="-1588"/>
              <a:ext cx="92075" cy="333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" name="Freeform 334"/>
            <p:cNvSpPr>
              <a:spLocks noEditPoints="1"/>
            </p:cNvSpPr>
            <p:nvPr/>
          </p:nvSpPr>
          <p:spPr bwMode="auto">
            <a:xfrm>
              <a:off x="2238375" y="158750"/>
              <a:ext cx="336550" cy="246063"/>
            </a:xfrm>
            <a:custGeom>
              <a:avLst/>
              <a:gdLst>
                <a:gd name="T0" fmla="*/ 678 w 931"/>
                <a:gd name="T1" fmla="*/ 173 h 684"/>
                <a:gd name="T2" fmla="*/ 678 w 931"/>
                <a:gd name="T3" fmla="*/ 0 h 684"/>
                <a:gd name="T4" fmla="*/ 455 w 931"/>
                <a:gd name="T5" fmla="*/ 157 h 684"/>
                <a:gd name="T6" fmla="*/ 455 w 931"/>
                <a:gd name="T7" fmla="*/ 0 h 684"/>
                <a:gd name="T8" fmla="*/ 231 w 931"/>
                <a:gd name="T9" fmla="*/ 157 h 684"/>
                <a:gd name="T10" fmla="*/ 231 w 931"/>
                <a:gd name="T11" fmla="*/ 0 h 684"/>
                <a:gd name="T12" fmla="*/ 0 w 931"/>
                <a:gd name="T13" fmla="*/ 163 h 684"/>
                <a:gd name="T14" fmla="*/ 0 w 931"/>
                <a:gd name="T15" fmla="*/ 173 h 684"/>
                <a:gd name="T16" fmla="*/ 0 w 931"/>
                <a:gd name="T17" fmla="*/ 668 h 684"/>
                <a:gd name="T18" fmla="*/ 0 w 931"/>
                <a:gd name="T19" fmla="*/ 684 h 684"/>
                <a:gd name="T20" fmla="*/ 931 w 931"/>
                <a:gd name="T21" fmla="*/ 684 h 684"/>
                <a:gd name="T22" fmla="*/ 931 w 931"/>
                <a:gd name="T23" fmla="*/ 173 h 684"/>
                <a:gd name="T24" fmla="*/ 678 w 931"/>
                <a:gd name="T25" fmla="*/ 173 h 684"/>
                <a:gd name="T26" fmla="*/ 178 w 931"/>
                <a:gd name="T27" fmla="*/ 402 h 684"/>
                <a:gd name="T28" fmla="*/ 178 w 931"/>
                <a:gd name="T29" fmla="*/ 402 h 684"/>
                <a:gd name="T30" fmla="*/ 100 w 931"/>
                <a:gd name="T31" fmla="*/ 402 h 684"/>
                <a:gd name="T32" fmla="*/ 100 w 931"/>
                <a:gd name="T33" fmla="*/ 282 h 684"/>
                <a:gd name="T34" fmla="*/ 178 w 931"/>
                <a:gd name="T35" fmla="*/ 282 h 684"/>
                <a:gd name="T36" fmla="*/ 178 w 931"/>
                <a:gd name="T37" fmla="*/ 402 h 684"/>
                <a:gd name="T38" fmla="*/ 396 w 931"/>
                <a:gd name="T39" fmla="*/ 402 h 684"/>
                <a:gd name="T40" fmla="*/ 396 w 931"/>
                <a:gd name="T41" fmla="*/ 402 h 684"/>
                <a:gd name="T42" fmla="*/ 318 w 931"/>
                <a:gd name="T43" fmla="*/ 402 h 684"/>
                <a:gd name="T44" fmla="*/ 318 w 931"/>
                <a:gd name="T45" fmla="*/ 282 h 684"/>
                <a:gd name="T46" fmla="*/ 396 w 931"/>
                <a:gd name="T47" fmla="*/ 282 h 684"/>
                <a:gd name="T48" fmla="*/ 396 w 931"/>
                <a:gd name="T49" fmla="*/ 402 h 684"/>
                <a:gd name="T50" fmla="*/ 613 w 931"/>
                <a:gd name="T51" fmla="*/ 402 h 684"/>
                <a:gd name="T52" fmla="*/ 613 w 931"/>
                <a:gd name="T53" fmla="*/ 402 h 684"/>
                <a:gd name="T54" fmla="*/ 536 w 931"/>
                <a:gd name="T55" fmla="*/ 402 h 684"/>
                <a:gd name="T56" fmla="*/ 536 w 931"/>
                <a:gd name="T57" fmla="*/ 282 h 684"/>
                <a:gd name="T58" fmla="*/ 613 w 931"/>
                <a:gd name="T59" fmla="*/ 282 h 684"/>
                <a:gd name="T60" fmla="*/ 613 w 931"/>
                <a:gd name="T61" fmla="*/ 402 h 684"/>
                <a:gd name="T62" fmla="*/ 831 w 931"/>
                <a:gd name="T63" fmla="*/ 402 h 684"/>
                <a:gd name="T64" fmla="*/ 831 w 931"/>
                <a:gd name="T65" fmla="*/ 402 h 684"/>
                <a:gd name="T66" fmla="*/ 754 w 931"/>
                <a:gd name="T67" fmla="*/ 402 h 684"/>
                <a:gd name="T68" fmla="*/ 754 w 931"/>
                <a:gd name="T69" fmla="*/ 282 h 684"/>
                <a:gd name="T70" fmla="*/ 831 w 931"/>
                <a:gd name="T71" fmla="*/ 282 h 684"/>
                <a:gd name="T72" fmla="*/ 831 w 931"/>
                <a:gd name="T73" fmla="*/ 402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31" h="684">
                  <a:moveTo>
                    <a:pt x="678" y="173"/>
                  </a:moveTo>
                  <a:lnTo>
                    <a:pt x="678" y="0"/>
                  </a:lnTo>
                  <a:lnTo>
                    <a:pt x="455" y="157"/>
                  </a:lnTo>
                  <a:lnTo>
                    <a:pt x="455" y="0"/>
                  </a:lnTo>
                  <a:lnTo>
                    <a:pt x="231" y="157"/>
                  </a:lnTo>
                  <a:lnTo>
                    <a:pt x="231" y="0"/>
                  </a:lnTo>
                  <a:lnTo>
                    <a:pt x="0" y="163"/>
                  </a:lnTo>
                  <a:lnTo>
                    <a:pt x="0" y="173"/>
                  </a:lnTo>
                  <a:lnTo>
                    <a:pt x="0" y="668"/>
                  </a:lnTo>
                  <a:lnTo>
                    <a:pt x="0" y="684"/>
                  </a:lnTo>
                  <a:lnTo>
                    <a:pt x="931" y="684"/>
                  </a:lnTo>
                  <a:lnTo>
                    <a:pt x="931" y="173"/>
                  </a:lnTo>
                  <a:lnTo>
                    <a:pt x="678" y="173"/>
                  </a:lnTo>
                  <a:close/>
                  <a:moveTo>
                    <a:pt x="178" y="402"/>
                  </a:moveTo>
                  <a:lnTo>
                    <a:pt x="178" y="402"/>
                  </a:lnTo>
                  <a:lnTo>
                    <a:pt x="100" y="402"/>
                  </a:lnTo>
                  <a:lnTo>
                    <a:pt x="100" y="282"/>
                  </a:lnTo>
                  <a:lnTo>
                    <a:pt x="178" y="282"/>
                  </a:lnTo>
                  <a:lnTo>
                    <a:pt x="178" y="402"/>
                  </a:lnTo>
                  <a:close/>
                  <a:moveTo>
                    <a:pt x="396" y="402"/>
                  </a:moveTo>
                  <a:lnTo>
                    <a:pt x="396" y="402"/>
                  </a:lnTo>
                  <a:lnTo>
                    <a:pt x="318" y="402"/>
                  </a:lnTo>
                  <a:lnTo>
                    <a:pt x="318" y="282"/>
                  </a:lnTo>
                  <a:lnTo>
                    <a:pt x="396" y="282"/>
                  </a:lnTo>
                  <a:lnTo>
                    <a:pt x="396" y="402"/>
                  </a:lnTo>
                  <a:close/>
                  <a:moveTo>
                    <a:pt x="613" y="402"/>
                  </a:moveTo>
                  <a:lnTo>
                    <a:pt x="613" y="402"/>
                  </a:lnTo>
                  <a:lnTo>
                    <a:pt x="536" y="402"/>
                  </a:lnTo>
                  <a:lnTo>
                    <a:pt x="536" y="282"/>
                  </a:lnTo>
                  <a:lnTo>
                    <a:pt x="613" y="282"/>
                  </a:lnTo>
                  <a:lnTo>
                    <a:pt x="613" y="402"/>
                  </a:lnTo>
                  <a:close/>
                  <a:moveTo>
                    <a:pt x="831" y="402"/>
                  </a:moveTo>
                  <a:lnTo>
                    <a:pt x="831" y="402"/>
                  </a:lnTo>
                  <a:lnTo>
                    <a:pt x="754" y="402"/>
                  </a:lnTo>
                  <a:lnTo>
                    <a:pt x="754" y="282"/>
                  </a:lnTo>
                  <a:lnTo>
                    <a:pt x="831" y="282"/>
                  </a:lnTo>
                  <a:lnTo>
                    <a:pt x="831" y="4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" name="Freeform 335"/>
            <p:cNvSpPr>
              <a:spLocks noEditPoints="1"/>
            </p:cNvSpPr>
            <p:nvPr/>
          </p:nvSpPr>
          <p:spPr bwMode="auto">
            <a:xfrm>
              <a:off x="2589213" y="136525"/>
              <a:ext cx="42863" cy="268288"/>
            </a:xfrm>
            <a:custGeom>
              <a:avLst/>
              <a:gdLst>
                <a:gd name="T0" fmla="*/ 118 w 119"/>
                <a:gd name="T1" fmla="*/ 34 h 747"/>
                <a:gd name="T2" fmla="*/ 59 w 119"/>
                <a:gd name="T3" fmla="*/ 0 h 747"/>
                <a:gd name="T4" fmla="*/ 1 w 119"/>
                <a:gd name="T5" fmla="*/ 34 h 747"/>
                <a:gd name="T6" fmla="*/ 0 w 119"/>
                <a:gd name="T7" fmla="*/ 747 h 747"/>
                <a:gd name="T8" fmla="*/ 119 w 119"/>
                <a:gd name="T9" fmla="*/ 747 h 747"/>
                <a:gd name="T10" fmla="*/ 118 w 119"/>
                <a:gd name="T11" fmla="*/ 34 h 747"/>
                <a:gd name="T12" fmla="*/ 59 w 119"/>
                <a:gd name="T13" fmla="*/ 12 h 747"/>
                <a:gd name="T14" fmla="*/ 59 w 119"/>
                <a:gd name="T15" fmla="*/ 12 h 747"/>
                <a:gd name="T16" fmla="*/ 104 w 119"/>
                <a:gd name="T17" fmla="*/ 40 h 747"/>
                <a:gd name="T18" fmla="*/ 59 w 119"/>
                <a:gd name="T19" fmla="*/ 67 h 747"/>
                <a:gd name="T20" fmla="*/ 14 w 119"/>
                <a:gd name="T21" fmla="*/ 40 h 747"/>
                <a:gd name="T22" fmla="*/ 59 w 119"/>
                <a:gd name="T23" fmla="*/ 12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9" h="747">
                  <a:moveTo>
                    <a:pt x="118" y="34"/>
                  </a:moveTo>
                  <a:cubicBezTo>
                    <a:pt x="114" y="14"/>
                    <a:pt x="89" y="0"/>
                    <a:pt x="59" y="0"/>
                  </a:cubicBezTo>
                  <a:cubicBezTo>
                    <a:pt x="30" y="0"/>
                    <a:pt x="5" y="14"/>
                    <a:pt x="1" y="34"/>
                  </a:cubicBezTo>
                  <a:cubicBezTo>
                    <a:pt x="0" y="31"/>
                    <a:pt x="0" y="747"/>
                    <a:pt x="0" y="747"/>
                  </a:cubicBezTo>
                  <a:lnTo>
                    <a:pt x="119" y="747"/>
                  </a:lnTo>
                  <a:cubicBezTo>
                    <a:pt x="119" y="747"/>
                    <a:pt x="119" y="31"/>
                    <a:pt x="118" y="34"/>
                  </a:cubicBezTo>
                  <a:close/>
                  <a:moveTo>
                    <a:pt x="59" y="12"/>
                  </a:moveTo>
                  <a:lnTo>
                    <a:pt x="59" y="12"/>
                  </a:lnTo>
                  <a:cubicBezTo>
                    <a:pt x="84" y="12"/>
                    <a:pt x="104" y="24"/>
                    <a:pt x="104" y="40"/>
                  </a:cubicBezTo>
                  <a:cubicBezTo>
                    <a:pt x="104" y="55"/>
                    <a:pt x="84" y="67"/>
                    <a:pt x="59" y="67"/>
                  </a:cubicBezTo>
                  <a:cubicBezTo>
                    <a:pt x="35" y="67"/>
                    <a:pt x="14" y="55"/>
                    <a:pt x="14" y="40"/>
                  </a:cubicBezTo>
                  <a:cubicBezTo>
                    <a:pt x="14" y="24"/>
                    <a:pt x="35" y="12"/>
                    <a:pt x="5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" name="Freeform 336"/>
            <p:cNvSpPr>
              <a:spLocks noEditPoints="1"/>
            </p:cNvSpPr>
            <p:nvPr/>
          </p:nvSpPr>
          <p:spPr bwMode="auto">
            <a:xfrm>
              <a:off x="2654300" y="136525"/>
              <a:ext cx="42863" cy="268288"/>
            </a:xfrm>
            <a:custGeom>
              <a:avLst/>
              <a:gdLst>
                <a:gd name="T0" fmla="*/ 118 w 119"/>
                <a:gd name="T1" fmla="*/ 34 h 747"/>
                <a:gd name="T2" fmla="*/ 59 w 119"/>
                <a:gd name="T3" fmla="*/ 0 h 747"/>
                <a:gd name="T4" fmla="*/ 0 w 119"/>
                <a:gd name="T5" fmla="*/ 34 h 747"/>
                <a:gd name="T6" fmla="*/ 0 w 119"/>
                <a:gd name="T7" fmla="*/ 747 h 747"/>
                <a:gd name="T8" fmla="*/ 119 w 119"/>
                <a:gd name="T9" fmla="*/ 747 h 747"/>
                <a:gd name="T10" fmla="*/ 118 w 119"/>
                <a:gd name="T11" fmla="*/ 34 h 747"/>
                <a:gd name="T12" fmla="*/ 59 w 119"/>
                <a:gd name="T13" fmla="*/ 12 h 747"/>
                <a:gd name="T14" fmla="*/ 59 w 119"/>
                <a:gd name="T15" fmla="*/ 12 h 747"/>
                <a:gd name="T16" fmla="*/ 104 w 119"/>
                <a:gd name="T17" fmla="*/ 40 h 747"/>
                <a:gd name="T18" fmla="*/ 59 w 119"/>
                <a:gd name="T19" fmla="*/ 67 h 747"/>
                <a:gd name="T20" fmla="*/ 14 w 119"/>
                <a:gd name="T21" fmla="*/ 40 h 747"/>
                <a:gd name="T22" fmla="*/ 59 w 119"/>
                <a:gd name="T23" fmla="*/ 12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9" h="747">
                  <a:moveTo>
                    <a:pt x="118" y="34"/>
                  </a:moveTo>
                  <a:cubicBezTo>
                    <a:pt x="113" y="14"/>
                    <a:pt x="89" y="0"/>
                    <a:pt x="59" y="0"/>
                  </a:cubicBezTo>
                  <a:cubicBezTo>
                    <a:pt x="29" y="0"/>
                    <a:pt x="5" y="14"/>
                    <a:pt x="0" y="34"/>
                  </a:cubicBezTo>
                  <a:cubicBezTo>
                    <a:pt x="0" y="31"/>
                    <a:pt x="0" y="747"/>
                    <a:pt x="0" y="747"/>
                  </a:cubicBezTo>
                  <a:lnTo>
                    <a:pt x="119" y="747"/>
                  </a:lnTo>
                  <a:cubicBezTo>
                    <a:pt x="119" y="747"/>
                    <a:pt x="118" y="31"/>
                    <a:pt x="118" y="34"/>
                  </a:cubicBezTo>
                  <a:close/>
                  <a:moveTo>
                    <a:pt x="59" y="12"/>
                  </a:moveTo>
                  <a:lnTo>
                    <a:pt x="59" y="12"/>
                  </a:lnTo>
                  <a:cubicBezTo>
                    <a:pt x="84" y="12"/>
                    <a:pt x="104" y="24"/>
                    <a:pt x="104" y="40"/>
                  </a:cubicBezTo>
                  <a:cubicBezTo>
                    <a:pt x="104" y="55"/>
                    <a:pt x="84" y="67"/>
                    <a:pt x="59" y="67"/>
                  </a:cubicBezTo>
                  <a:cubicBezTo>
                    <a:pt x="34" y="67"/>
                    <a:pt x="14" y="55"/>
                    <a:pt x="14" y="40"/>
                  </a:cubicBezTo>
                  <a:cubicBezTo>
                    <a:pt x="14" y="24"/>
                    <a:pt x="34" y="12"/>
                    <a:pt x="5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" name="Rectangle 337"/>
            <p:cNvSpPr>
              <a:spLocks noChangeArrowheads="1"/>
            </p:cNvSpPr>
            <p:nvPr/>
          </p:nvSpPr>
          <p:spPr bwMode="auto">
            <a:xfrm>
              <a:off x="2540000" y="333375"/>
              <a:ext cx="139700" cy="714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" name="Freeform 338"/>
            <p:cNvSpPr>
              <a:spLocks/>
            </p:cNvSpPr>
            <p:nvPr/>
          </p:nvSpPr>
          <p:spPr bwMode="auto">
            <a:xfrm>
              <a:off x="2484438" y="55563"/>
              <a:ext cx="130175" cy="109538"/>
            </a:xfrm>
            <a:custGeom>
              <a:avLst/>
              <a:gdLst>
                <a:gd name="T0" fmla="*/ 257 w 362"/>
                <a:gd name="T1" fmla="*/ 0 h 307"/>
                <a:gd name="T2" fmla="*/ 0 w 362"/>
                <a:gd name="T3" fmla="*/ 0 h 307"/>
                <a:gd name="T4" fmla="*/ 6 w 362"/>
                <a:gd name="T5" fmla="*/ 23 h 307"/>
                <a:gd name="T6" fmla="*/ 257 w 362"/>
                <a:gd name="T7" fmla="*/ 23 h 307"/>
                <a:gd name="T8" fmla="*/ 339 w 362"/>
                <a:gd name="T9" fmla="*/ 104 h 307"/>
                <a:gd name="T10" fmla="*/ 339 w 362"/>
                <a:gd name="T11" fmla="*/ 307 h 307"/>
                <a:gd name="T12" fmla="*/ 362 w 362"/>
                <a:gd name="T13" fmla="*/ 307 h 307"/>
                <a:gd name="T14" fmla="*/ 362 w 362"/>
                <a:gd name="T15" fmla="*/ 104 h 307"/>
                <a:gd name="T16" fmla="*/ 257 w 362"/>
                <a:gd name="T17" fmla="*/ 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2" h="307">
                  <a:moveTo>
                    <a:pt x="257" y="0"/>
                  </a:moveTo>
                  <a:lnTo>
                    <a:pt x="0" y="0"/>
                  </a:lnTo>
                  <a:cubicBezTo>
                    <a:pt x="2" y="7"/>
                    <a:pt x="4" y="15"/>
                    <a:pt x="6" y="23"/>
                  </a:cubicBezTo>
                  <a:lnTo>
                    <a:pt x="257" y="23"/>
                  </a:lnTo>
                  <a:cubicBezTo>
                    <a:pt x="302" y="23"/>
                    <a:pt x="339" y="59"/>
                    <a:pt x="339" y="104"/>
                  </a:cubicBezTo>
                  <a:lnTo>
                    <a:pt x="339" y="307"/>
                  </a:lnTo>
                  <a:lnTo>
                    <a:pt x="362" y="307"/>
                  </a:lnTo>
                  <a:lnTo>
                    <a:pt x="362" y="104"/>
                  </a:lnTo>
                  <a:cubicBezTo>
                    <a:pt x="362" y="47"/>
                    <a:pt x="315" y="0"/>
                    <a:pt x="25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" name="Freeform 339"/>
            <p:cNvSpPr>
              <a:spLocks/>
            </p:cNvSpPr>
            <p:nvPr/>
          </p:nvSpPr>
          <p:spPr bwMode="auto">
            <a:xfrm>
              <a:off x="2190750" y="55563"/>
              <a:ext cx="144463" cy="7938"/>
            </a:xfrm>
            <a:custGeom>
              <a:avLst/>
              <a:gdLst>
                <a:gd name="T0" fmla="*/ 399 w 399"/>
                <a:gd name="T1" fmla="*/ 0 h 23"/>
                <a:gd name="T2" fmla="*/ 1 w 399"/>
                <a:gd name="T3" fmla="*/ 0 h 23"/>
                <a:gd name="T4" fmla="*/ 0 w 399"/>
                <a:gd name="T5" fmla="*/ 0 h 23"/>
                <a:gd name="T6" fmla="*/ 0 w 399"/>
                <a:gd name="T7" fmla="*/ 23 h 23"/>
                <a:gd name="T8" fmla="*/ 1 w 399"/>
                <a:gd name="T9" fmla="*/ 23 h 23"/>
                <a:gd name="T10" fmla="*/ 392 w 399"/>
                <a:gd name="T11" fmla="*/ 23 h 23"/>
                <a:gd name="T12" fmla="*/ 399 w 399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9" h="23">
                  <a:moveTo>
                    <a:pt x="399" y="0"/>
                  </a:moveTo>
                  <a:lnTo>
                    <a:pt x="1" y="0"/>
                  </a:lnTo>
                  <a:cubicBezTo>
                    <a:pt x="1" y="0"/>
                    <a:pt x="0" y="0"/>
                    <a:pt x="0" y="0"/>
                  </a:cubicBezTo>
                  <a:lnTo>
                    <a:pt x="0" y="23"/>
                  </a:lnTo>
                  <a:cubicBezTo>
                    <a:pt x="0" y="23"/>
                    <a:pt x="1" y="23"/>
                    <a:pt x="1" y="23"/>
                  </a:cubicBezTo>
                  <a:lnTo>
                    <a:pt x="392" y="23"/>
                  </a:lnTo>
                  <a:cubicBezTo>
                    <a:pt x="394" y="15"/>
                    <a:pt x="396" y="7"/>
                    <a:pt x="39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" name="Freeform 340"/>
            <p:cNvSpPr>
              <a:spLocks noEditPoints="1"/>
            </p:cNvSpPr>
            <p:nvPr/>
          </p:nvSpPr>
          <p:spPr bwMode="auto">
            <a:xfrm>
              <a:off x="2322513" y="-7938"/>
              <a:ext cx="174625" cy="134938"/>
            </a:xfrm>
            <a:custGeom>
              <a:avLst/>
              <a:gdLst>
                <a:gd name="T0" fmla="*/ 444 w 484"/>
                <a:gd name="T1" fmla="*/ 376 h 376"/>
                <a:gd name="T2" fmla="*/ 40 w 484"/>
                <a:gd name="T3" fmla="*/ 376 h 376"/>
                <a:gd name="T4" fmla="*/ 33 w 484"/>
                <a:gd name="T5" fmla="*/ 364 h 376"/>
                <a:gd name="T6" fmla="*/ 0 w 484"/>
                <a:gd name="T7" fmla="*/ 242 h 376"/>
                <a:gd name="T8" fmla="*/ 242 w 484"/>
                <a:gd name="T9" fmla="*/ 0 h 376"/>
                <a:gd name="T10" fmla="*/ 484 w 484"/>
                <a:gd name="T11" fmla="*/ 242 h 376"/>
                <a:gd name="T12" fmla="*/ 451 w 484"/>
                <a:gd name="T13" fmla="*/ 364 h 376"/>
                <a:gd name="T14" fmla="*/ 444 w 484"/>
                <a:gd name="T15" fmla="*/ 376 h 376"/>
                <a:gd name="T16" fmla="*/ 67 w 484"/>
                <a:gd name="T17" fmla="*/ 329 h 376"/>
                <a:gd name="T18" fmla="*/ 67 w 484"/>
                <a:gd name="T19" fmla="*/ 329 h 376"/>
                <a:gd name="T20" fmla="*/ 417 w 484"/>
                <a:gd name="T21" fmla="*/ 329 h 376"/>
                <a:gd name="T22" fmla="*/ 437 w 484"/>
                <a:gd name="T23" fmla="*/ 242 h 376"/>
                <a:gd name="T24" fmla="*/ 242 w 484"/>
                <a:gd name="T25" fmla="*/ 46 h 376"/>
                <a:gd name="T26" fmla="*/ 46 w 484"/>
                <a:gd name="T27" fmla="*/ 242 h 376"/>
                <a:gd name="T28" fmla="*/ 67 w 484"/>
                <a:gd name="T29" fmla="*/ 329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4" h="376">
                  <a:moveTo>
                    <a:pt x="444" y="376"/>
                  </a:moveTo>
                  <a:lnTo>
                    <a:pt x="40" y="376"/>
                  </a:lnTo>
                  <a:lnTo>
                    <a:pt x="33" y="364"/>
                  </a:lnTo>
                  <a:cubicBezTo>
                    <a:pt x="11" y="327"/>
                    <a:pt x="0" y="285"/>
                    <a:pt x="0" y="242"/>
                  </a:cubicBezTo>
                  <a:cubicBezTo>
                    <a:pt x="0" y="108"/>
                    <a:pt x="108" y="0"/>
                    <a:pt x="242" y="0"/>
                  </a:cubicBezTo>
                  <a:cubicBezTo>
                    <a:pt x="375" y="0"/>
                    <a:pt x="484" y="108"/>
                    <a:pt x="484" y="242"/>
                  </a:cubicBezTo>
                  <a:cubicBezTo>
                    <a:pt x="484" y="285"/>
                    <a:pt x="472" y="327"/>
                    <a:pt x="451" y="364"/>
                  </a:cubicBezTo>
                  <a:lnTo>
                    <a:pt x="444" y="376"/>
                  </a:lnTo>
                  <a:close/>
                  <a:moveTo>
                    <a:pt x="67" y="329"/>
                  </a:moveTo>
                  <a:lnTo>
                    <a:pt x="67" y="329"/>
                  </a:lnTo>
                  <a:lnTo>
                    <a:pt x="417" y="329"/>
                  </a:lnTo>
                  <a:cubicBezTo>
                    <a:pt x="430" y="302"/>
                    <a:pt x="437" y="272"/>
                    <a:pt x="437" y="242"/>
                  </a:cubicBezTo>
                  <a:cubicBezTo>
                    <a:pt x="437" y="134"/>
                    <a:pt x="350" y="46"/>
                    <a:pt x="242" y="46"/>
                  </a:cubicBezTo>
                  <a:cubicBezTo>
                    <a:pt x="134" y="46"/>
                    <a:pt x="46" y="134"/>
                    <a:pt x="46" y="242"/>
                  </a:cubicBezTo>
                  <a:cubicBezTo>
                    <a:pt x="46" y="272"/>
                    <a:pt x="53" y="302"/>
                    <a:pt x="67" y="3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" name="Oval 341"/>
            <p:cNvSpPr>
              <a:spLocks noChangeArrowheads="1"/>
            </p:cNvSpPr>
            <p:nvPr/>
          </p:nvSpPr>
          <p:spPr bwMode="auto">
            <a:xfrm>
              <a:off x="2384425" y="112713"/>
              <a:ext cx="50800" cy="3333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" name="Freeform 342"/>
            <p:cNvSpPr>
              <a:spLocks/>
            </p:cNvSpPr>
            <p:nvPr/>
          </p:nvSpPr>
          <p:spPr bwMode="auto">
            <a:xfrm>
              <a:off x="2405063" y="28575"/>
              <a:ext cx="38100" cy="73025"/>
            </a:xfrm>
            <a:custGeom>
              <a:avLst/>
              <a:gdLst>
                <a:gd name="T0" fmla="*/ 20 w 108"/>
                <a:gd name="T1" fmla="*/ 201 h 201"/>
                <a:gd name="T2" fmla="*/ 12 w 108"/>
                <a:gd name="T3" fmla="*/ 199 h 201"/>
                <a:gd name="T4" fmla="*/ 4 w 108"/>
                <a:gd name="T5" fmla="*/ 173 h 201"/>
                <a:gd name="T6" fmla="*/ 74 w 108"/>
                <a:gd name="T7" fmla="*/ 13 h 201"/>
                <a:gd name="T8" fmla="*/ 97 w 108"/>
                <a:gd name="T9" fmla="*/ 5 h 201"/>
                <a:gd name="T10" fmla="*/ 104 w 108"/>
                <a:gd name="T11" fmla="*/ 31 h 201"/>
                <a:gd name="T12" fmla="*/ 35 w 108"/>
                <a:gd name="T13" fmla="*/ 190 h 201"/>
                <a:gd name="T14" fmla="*/ 20 w 108"/>
                <a:gd name="T15" fmla="*/ 20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201">
                  <a:moveTo>
                    <a:pt x="20" y="201"/>
                  </a:moveTo>
                  <a:cubicBezTo>
                    <a:pt x="17" y="201"/>
                    <a:pt x="14" y="200"/>
                    <a:pt x="12" y="199"/>
                  </a:cubicBezTo>
                  <a:cubicBezTo>
                    <a:pt x="4" y="194"/>
                    <a:pt x="0" y="183"/>
                    <a:pt x="4" y="173"/>
                  </a:cubicBezTo>
                  <a:lnTo>
                    <a:pt x="74" y="13"/>
                  </a:lnTo>
                  <a:cubicBezTo>
                    <a:pt x="78" y="4"/>
                    <a:pt x="88" y="0"/>
                    <a:pt x="97" y="5"/>
                  </a:cubicBezTo>
                  <a:cubicBezTo>
                    <a:pt x="105" y="9"/>
                    <a:pt x="108" y="21"/>
                    <a:pt x="104" y="31"/>
                  </a:cubicBezTo>
                  <a:lnTo>
                    <a:pt x="35" y="190"/>
                  </a:lnTo>
                  <a:cubicBezTo>
                    <a:pt x="32" y="197"/>
                    <a:pt x="26" y="201"/>
                    <a:pt x="20" y="2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" name="Rectangle 343"/>
            <p:cNvSpPr>
              <a:spLocks noChangeArrowheads="1"/>
            </p:cNvSpPr>
            <p:nvPr/>
          </p:nvSpPr>
          <p:spPr bwMode="auto">
            <a:xfrm>
              <a:off x="2401888" y="104775"/>
              <a:ext cx="15875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" name="Freeform 344"/>
            <p:cNvSpPr>
              <a:spLocks noEditPoints="1"/>
            </p:cNvSpPr>
            <p:nvPr/>
          </p:nvSpPr>
          <p:spPr bwMode="auto">
            <a:xfrm>
              <a:off x="2330450" y="-3175"/>
              <a:ext cx="158750" cy="112713"/>
            </a:xfrm>
            <a:custGeom>
              <a:avLst/>
              <a:gdLst>
                <a:gd name="T0" fmla="*/ 387 w 443"/>
                <a:gd name="T1" fmla="*/ 279 h 311"/>
                <a:gd name="T2" fmla="*/ 19 w 443"/>
                <a:gd name="T3" fmla="*/ 310 h 311"/>
                <a:gd name="T4" fmla="*/ 56 w 443"/>
                <a:gd name="T5" fmla="*/ 279 h 311"/>
                <a:gd name="T6" fmla="*/ 436 w 443"/>
                <a:gd name="T7" fmla="*/ 278 h 311"/>
                <a:gd name="T8" fmla="*/ 394 w 443"/>
                <a:gd name="T9" fmla="*/ 253 h 311"/>
                <a:gd name="T10" fmla="*/ 7 w 443"/>
                <a:gd name="T11" fmla="*/ 278 h 311"/>
                <a:gd name="T12" fmla="*/ 49 w 443"/>
                <a:gd name="T13" fmla="*/ 253 h 311"/>
                <a:gd name="T14" fmla="*/ 442 w 443"/>
                <a:gd name="T15" fmla="*/ 244 h 311"/>
                <a:gd name="T16" fmla="*/ 397 w 443"/>
                <a:gd name="T17" fmla="*/ 226 h 311"/>
                <a:gd name="T18" fmla="*/ 1 w 443"/>
                <a:gd name="T19" fmla="*/ 244 h 311"/>
                <a:gd name="T20" fmla="*/ 47 w 443"/>
                <a:gd name="T21" fmla="*/ 225 h 311"/>
                <a:gd name="T22" fmla="*/ 397 w 443"/>
                <a:gd name="T23" fmla="*/ 212 h 311"/>
                <a:gd name="T24" fmla="*/ 441 w 443"/>
                <a:gd name="T25" fmla="*/ 193 h 311"/>
                <a:gd name="T26" fmla="*/ 47 w 443"/>
                <a:gd name="T27" fmla="*/ 212 h 311"/>
                <a:gd name="T28" fmla="*/ 2 w 443"/>
                <a:gd name="T29" fmla="*/ 192 h 311"/>
                <a:gd name="T30" fmla="*/ 393 w 443"/>
                <a:gd name="T31" fmla="*/ 185 h 311"/>
                <a:gd name="T32" fmla="*/ 434 w 443"/>
                <a:gd name="T33" fmla="*/ 159 h 311"/>
                <a:gd name="T34" fmla="*/ 51 w 443"/>
                <a:gd name="T35" fmla="*/ 185 h 311"/>
                <a:gd name="T36" fmla="*/ 9 w 443"/>
                <a:gd name="T37" fmla="*/ 158 h 311"/>
                <a:gd name="T38" fmla="*/ 385 w 443"/>
                <a:gd name="T39" fmla="*/ 159 h 311"/>
                <a:gd name="T40" fmla="*/ 422 w 443"/>
                <a:gd name="T41" fmla="*/ 127 h 311"/>
                <a:gd name="T42" fmla="*/ 58 w 443"/>
                <a:gd name="T43" fmla="*/ 159 h 311"/>
                <a:gd name="T44" fmla="*/ 22 w 443"/>
                <a:gd name="T45" fmla="*/ 126 h 311"/>
                <a:gd name="T46" fmla="*/ 374 w 443"/>
                <a:gd name="T47" fmla="*/ 135 h 311"/>
                <a:gd name="T48" fmla="*/ 405 w 443"/>
                <a:gd name="T49" fmla="*/ 97 h 311"/>
                <a:gd name="T50" fmla="*/ 70 w 443"/>
                <a:gd name="T51" fmla="*/ 134 h 311"/>
                <a:gd name="T52" fmla="*/ 39 w 443"/>
                <a:gd name="T53" fmla="*/ 97 h 311"/>
                <a:gd name="T54" fmla="*/ 358 w 443"/>
                <a:gd name="T55" fmla="*/ 112 h 311"/>
                <a:gd name="T56" fmla="*/ 383 w 443"/>
                <a:gd name="T57" fmla="*/ 70 h 311"/>
                <a:gd name="T58" fmla="*/ 85 w 443"/>
                <a:gd name="T59" fmla="*/ 112 h 311"/>
                <a:gd name="T60" fmla="*/ 60 w 443"/>
                <a:gd name="T61" fmla="*/ 70 h 311"/>
                <a:gd name="T62" fmla="*/ 340 w 443"/>
                <a:gd name="T63" fmla="*/ 92 h 311"/>
                <a:gd name="T64" fmla="*/ 358 w 443"/>
                <a:gd name="T65" fmla="*/ 47 h 311"/>
                <a:gd name="T66" fmla="*/ 104 w 443"/>
                <a:gd name="T67" fmla="*/ 92 h 311"/>
                <a:gd name="T68" fmla="*/ 86 w 443"/>
                <a:gd name="T69" fmla="*/ 47 h 311"/>
                <a:gd name="T70" fmla="*/ 318 w 443"/>
                <a:gd name="T71" fmla="*/ 76 h 311"/>
                <a:gd name="T72" fmla="*/ 329 w 443"/>
                <a:gd name="T73" fmla="*/ 28 h 311"/>
                <a:gd name="T74" fmla="*/ 126 w 443"/>
                <a:gd name="T75" fmla="*/ 75 h 311"/>
                <a:gd name="T76" fmla="*/ 115 w 443"/>
                <a:gd name="T77" fmla="*/ 28 h 311"/>
                <a:gd name="T78" fmla="*/ 295 w 443"/>
                <a:gd name="T79" fmla="*/ 62 h 311"/>
                <a:gd name="T80" fmla="*/ 298 w 443"/>
                <a:gd name="T81" fmla="*/ 14 h 311"/>
                <a:gd name="T82" fmla="*/ 149 w 443"/>
                <a:gd name="T83" fmla="*/ 62 h 311"/>
                <a:gd name="T84" fmla="*/ 146 w 443"/>
                <a:gd name="T85" fmla="*/ 13 h 311"/>
                <a:gd name="T86" fmla="*/ 269 w 443"/>
                <a:gd name="T87" fmla="*/ 53 h 311"/>
                <a:gd name="T88" fmla="*/ 265 w 443"/>
                <a:gd name="T89" fmla="*/ 4 h 311"/>
                <a:gd name="T90" fmla="*/ 175 w 443"/>
                <a:gd name="T91" fmla="*/ 53 h 311"/>
                <a:gd name="T92" fmla="*/ 179 w 443"/>
                <a:gd name="T93" fmla="*/ 4 h 311"/>
                <a:gd name="T94" fmla="*/ 242 w 443"/>
                <a:gd name="T95" fmla="*/ 48 h 311"/>
                <a:gd name="T96" fmla="*/ 231 w 443"/>
                <a:gd name="T97" fmla="*/ 0 h 311"/>
                <a:gd name="T98" fmla="*/ 202 w 443"/>
                <a:gd name="T99" fmla="*/ 48 h 311"/>
                <a:gd name="T100" fmla="*/ 213 w 443"/>
                <a:gd name="T101" fmla="*/ 0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43" h="311">
                  <a:moveTo>
                    <a:pt x="425" y="311"/>
                  </a:moveTo>
                  <a:lnTo>
                    <a:pt x="382" y="292"/>
                  </a:lnTo>
                  <a:cubicBezTo>
                    <a:pt x="384" y="288"/>
                    <a:pt x="386" y="284"/>
                    <a:pt x="387" y="279"/>
                  </a:cubicBezTo>
                  <a:lnTo>
                    <a:pt x="431" y="295"/>
                  </a:lnTo>
                  <a:cubicBezTo>
                    <a:pt x="429" y="300"/>
                    <a:pt x="427" y="305"/>
                    <a:pt x="425" y="311"/>
                  </a:cubicBezTo>
                  <a:close/>
                  <a:moveTo>
                    <a:pt x="19" y="310"/>
                  </a:moveTo>
                  <a:lnTo>
                    <a:pt x="19" y="310"/>
                  </a:lnTo>
                  <a:cubicBezTo>
                    <a:pt x="16" y="305"/>
                    <a:pt x="14" y="299"/>
                    <a:pt x="12" y="294"/>
                  </a:cubicBezTo>
                  <a:lnTo>
                    <a:pt x="56" y="279"/>
                  </a:lnTo>
                  <a:cubicBezTo>
                    <a:pt x="58" y="283"/>
                    <a:pt x="59" y="287"/>
                    <a:pt x="61" y="292"/>
                  </a:cubicBezTo>
                  <a:lnTo>
                    <a:pt x="19" y="310"/>
                  </a:lnTo>
                  <a:close/>
                  <a:moveTo>
                    <a:pt x="436" y="278"/>
                  </a:moveTo>
                  <a:lnTo>
                    <a:pt x="436" y="278"/>
                  </a:lnTo>
                  <a:lnTo>
                    <a:pt x="391" y="266"/>
                  </a:lnTo>
                  <a:cubicBezTo>
                    <a:pt x="392" y="262"/>
                    <a:pt x="393" y="257"/>
                    <a:pt x="394" y="253"/>
                  </a:cubicBezTo>
                  <a:lnTo>
                    <a:pt x="440" y="261"/>
                  </a:lnTo>
                  <a:cubicBezTo>
                    <a:pt x="439" y="267"/>
                    <a:pt x="438" y="273"/>
                    <a:pt x="436" y="278"/>
                  </a:cubicBezTo>
                  <a:close/>
                  <a:moveTo>
                    <a:pt x="7" y="278"/>
                  </a:moveTo>
                  <a:lnTo>
                    <a:pt x="7" y="278"/>
                  </a:lnTo>
                  <a:cubicBezTo>
                    <a:pt x="6" y="272"/>
                    <a:pt x="5" y="266"/>
                    <a:pt x="4" y="261"/>
                  </a:cubicBezTo>
                  <a:lnTo>
                    <a:pt x="49" y="253"/>
                  </a:lnTo>
                  <a:cubicBezTo>
                    <a:pt x="50" y="257"/>
                    <a:pt x="51" y="261"/>
                    <a:pt x="52" y="266"/>
                  </a:cubicBezTo>
                  <a:lnTo>
                    <a:pt x="7" y="278"/>
                  </a:lnTo>
                  <a:close/>
                  <a:moveTo>
                    <a:pt x="442" y="244"/>
                  </a:moveTo>
                  <a:lnTo>
                    <a:pt x="442" y="244"/>
                  </a:lnTo>
                  <a:lnTo>
                    <a:pt x="396" y="240"/>
                  </a:lnTo>
                  <a:cubicBezTo>
                    <a:pt x="396" y="235"/>
                    <a:pt x="397" y="230"/>
                    <a:pt x="397" y="226"/>
                  </a:cubicBezTo>
                  <a:lnTo>
                    <a:pt x="443" y="227"/>
                  </a:lnTo>
                  <a:cubicBezTo>
                    <a:pt x="443" y="233"/>
                    <a:pt x="443" y="239"/>
                    <a:pt x="442" y="244"/>
                  </a:cubicBezTo>
                  <a:close/>
                  <a:moveTo>
                    <a:pt x="1" y="244"/>
                  </a:moveTo>
                  <a:lnTo>
                    <a:pt x="1" y="244"/>
                  </a:lnTo>
                  <a:cubicBezTo>
                    <a:pt x="1" y="238"/>
                    <a:pt x="0" y="232"/>
                    <a:pt x="0" y="226"/>
                  </a:cubicBezTo>
                  <a:lnTo>
                    <a:pt x="47" y="225"/>
                  </a:lnTo>
                  <a:cubicBezTo>
                    <a:pt x="47" y="230"/>
                    <a:pt x="47" y="235"/>
                    <a:pt x="48" y="239"/>
                  </a:cubicBezTo>
                  <a:lnTo>
                    <a:pt x="1" y="244"/>
                  </a:lnTo>
                  <a:close/>
                  <a:moveTo>
                    <a:pt x="397" y="212"/>
                  </a:moveTo>
                  <a:lnTo>
                    <a:pt x="397" y="212"/>
                  </a:lnTo>
                  <a:cubicBezTo>
                    <a:pt x="396" y="208"/>
                    <a:pt x="396" y="203"/>
                    <a:pt x="395" y="199"/>
                  </a:cubicBezTo>
                  <a:lnTo>
                    <a:pt x="441" y="193"/>
                  </a:lnTo>
                  <a:cubicBezTo>
                    <a:pt x="442" y="198"/>
                    <a:pt x="443" y="204"/>
                    <a:pt x="443" y="210"/>
                  </a:cubicBezTo>
                  <a:lnTo>
                    <a:pt x="397" y="212"/>
                  </a:lnTo>
                  <a:close/>
                  <a:moveTo>
                    <a:pt x="47" y="212"/>
                  </a:moveTo>
                  <a:lnTo>
                    <a:pt x="47" y="212"/>
                  </a:lnTo>
                  <a:lnTo>
                    <a:pt x="1" y="209"/>
                  </a:lnTo>
                  <a:cubicBezTo>
                    <a:pt x="1" y="204"/>
                    <a:pt x="1" y="198"/>
                    <a:pt x="2" y="192"/>
                  </a:cubicBezTo>
                  <a:lnTo>
                    <a:pt x="48" y="198"/>
                  </a:lnTo>
                  <a:cubicBezTo>
                    <a:pt x="48" y="203"/>
                    <a:pt x="47" y="207"/>
                    <a:pt x="47" y="212"/>
                  </a:cubicBezTo>
                  <a:close/>
                  <a:moveTo>
                    <a:pt x="393" y="185"/>
                  </a:moveTo>
                  <a:lnTo>
                    <a:pt x="393" y="185"/>
                  </a:lnTo>
                  <a:cubicBezTo>
                    <a:pt x="392" y="181"/>
                    <a:pt x="391" y="176"/>
                    <a:pt x="390" y="172"/>
                  </a:cubicBezTo>
                  <a:lnTo>
                    <a:pt x="434" y="159"/>
                  </a:lnTo>
                  <a:cubicBezTo>
                    <a:pt x="436" y="164"/>
                    <a:pt x="437" y="170"/>
                    <a:pt x="439" y="176"/>
                  </a:cubicBezTo>
                  <a:lnTo>
                    <a:pt x="393" y="185"/>
                  </a:lnTo>
                  <a:close/>
                  <a:moveTo>
                    <a:pt x="51" y="185"/>
                  </a:moveTo>
                  <a:lnTo>
                    <a:pt x="51" y="185"/>
                  </a:lnTo>
                  <a:lnTo>
                    <a:pt x="5" y="175"/>
                  </a:lnTo>
                  <a:cubicBezTo>
                    <a:pt x="6" y="170"/>
                    <a:pt x="8" y="164"/>
                    <a:pt x="9" y="158"/>
                  </a:cubicBezTo>
                  <a:lnTo>
                    <a:pt x="54" y="172"/>
                  </a:lnTo>
                  <a:cubicBezTo>
                    <a:pt x="53" y="176"/>
                    <a:pt x="52" y="180"/>
                    <a:pt x="51" y="185"/>
                  </a:cubicBezTo>
                  <a:close/>
                  <a:moveTo>
                    <a:pt x="385" y="159"/>
                  </a:moveTo>
                  <a:lnTo>
                    <a:pt x="385" y="159"/>
                  </a:lnTo>
                  <a:cubicBezTo>
                    <a:pt x="384" y="155"/>
                    <a:pt x="382" y="151"/>
                    <a:pt x="380" y="147"/>
                  </a:cubicBezTo>
                  <a:lnTo>
                    <a:pt x="422" y="127"/>
                  </a:lnTo>
                  <a:cubicBezTo>
                    <a:pt x="425" y="132"/>
                    <a:pt x="427" y="137"/>
                    <a:pt x="429" y="143"/>
                  </a:cubicBezTo>
                  <a:lnTo>
                    <a:pt x="385" y="159"/>
                  </a:lnTo>
                  <a:close/>
                  <a:moveTo>
                    <a:pt x="58" y="159"/>
                  </a:moveTo>
                  <a:lnTo>
                    <a:pt x="58" y="159"/>
                  </a:lnTo>
                  <a:lnTo>
                    <a:pt x="15" y="142"/>
                  </a:lnTo>
                  <a:cubicBezTo>
                    <a:pt x="17" y="137"/>
                    <a:pt x="19" y="131"/>
                    <a:pt x="22" y="126"/>
                  </a:cubicBezTo>
                  <a:lnTo>
                    <a:pt x="64" y="146"/>
                  </a:lnTo>
                  <a:cubicBezTo>
                    <a:pt x="62" y="150"/>
                    <a:pt x="60" y="155"/>
                    <a:pt x="58" y="159"/>
                  </a:cubicBezTo>
                  <a:close/>
                  <a:moveTo>
                    <a:pt x="374" y="135"/>
                  </a:moveTo>
                  <a:lnTo>
                    <a:pt x="374" y="135"/>
                  </a:lnTo>
                  <a:cubicBezTo>
                    <a:pt x="371" y="131"/>
                    <a:pt x="369" y="127"/>
                    <a:pt x="366" y="123"/>
                  </a:cubicBezTo>
                  <a:lnTo>
                    <a:pt x="405" y="97"/>
                  </a:lnTo>
                  <a:cubicBezTo>
                    <a:pt x="408" y="102"/>
                    <a:pt x="411" y="107"/>
                    <a:pt x="414" y="112"/>
                  </a:cubicBezTo>
                  <a:lnTo>
                    <a:pt x="374" y="135"/>
                  </a:lnTo>
                  <a:close/>
                  <a:moveTo>
                    <a:pt x="70" y="134"/>
                  </a:moveTo>
                  <a:lnTo>
                    <a:pt x="70" y="134"/>
                  </a:lnTo>
                  <a:lnTo>
                    <a:pt x="30" y="111"/>
                  </a:lnTo>
                  <a:cubicBezTo>
                    <a:pt x="33" y="106"/>
                    <a:pt x="36" y="101"/>
                    <a:pt x="39" y="97"/>
                  </a:cubicBezTo>
                  <a:lnTo>
                    <a:pt x="77" y="123"/>
                  </a:lnTo>
                  <a:cubicBezTo>
                    <a:pt x="75" y="127"/>
                    <a:pt x="72" y="130"/>
                    <a:pt x="70" y="134"/>
                  </a:cubicBezTo>
                  <a:close/>
                  <a:moveTo>
                    <a:pt x="358" y="112"/>
                  </a:moveTo>
                  <a:lnTo>
                    <a:pt x="358" y="112"/>
                  </a:lnTo>
                  <a:cubicBezTo>
                    <a:pt x="356" y="109"/>
                    <a:pt x="353" y="105"/>
                    <a:pt x="349" y="102"/>
                  </a:cubicBezTo>
                  <a:lnTo>
                    <a:pt x="383" y="70"/>
                  </a:lnTo>
                  <a:cubicBezTo>
                    <a:pt x="387" y="74"/>
                    <a:pt x="391" y="79"/>
                    <a:pt x="395" y="83"/>
                  </a:cubicBezTo>
                  <a:lnTo>
                    <a:pt x="358" y="112"/>
                  </a:lnTo>
                  <a:close/>
                  <a:moveTo>
                    <a:pt x="85" y="112"/>
                  </a:moveTo>
                  <a:lnTo>
                    <a:pt x="85" y="112"/>
                  </a:lnTo>
                  <a:lnTo>
                    <a:pt x="49" y="83"/>
                  </a:lnTo>
                  <a:cubicBezTo>
                    <a:pt x="53" y="78"/>
                    <a:pt x="57" y="74"/>
                    <a:pt x="60" y="70"/>
                  </a:cubicBezTo>
                  <a:lnTo>
                    <a:pt x="94" y="102"/>
                  </a:lnTo>
                  <a:cubicBezTo>
                    <a:pt x="91" y="105"/>
                    <a:pt x="88" y="108"/>
                    <a:pt x="85" y="112"/>
                  </a:cubicBezTo>
                  <a:close/>
                  <a:moveTo>
                    <a:pt x="340" y="92"/>
                  </a:moveTo>
                  <a:lnTo>
                    <a:pt x="340" y="92"/>
                  </a:lnTo>
                  <a:cubicBezTo>
                    <a:pt x="336" y="89"/>
                    <a:pt x="333" y="86"/>
                    <a:pt x="329" y="84"/>
                  </a:cubicBezTo>
                  <a:lnTo>
                    <a:pt x="358" y="47"/>
                  </a:lnTo>
                  <a:cubicBezTo>
                    <a:pt x="363" y="50"/>
                    <a:pt x="367" y="54"/>
                    <a:pt x="371" y="58"/>
                  </a:cubicBezTo>
                  <a:lnTo>
                    <a:pt x="340" y="92"/>
                  </a:lnTo>
                  <a:close/>
                  <a:moveTo>
                    <a:pt x="104" y="92"/>
                  </a:moveTo>
                  <a:lnTo>
                    <a:pt x="104" y="92"/>
                  </a:lnTo>
                  <a:lnTo>
                    <a:pt x="73" y="58"/>
                  </a:lnTo>
                  <a:cubicBezTo>
                    <a:pt x="77" y="54"/>
                    <a:pt x="81" y="50"/>
                    <a:pt x="86" y="47"/>
                  </a:cubicBezTo>
                  <a:lnTo>
                    <a:pt x="115" y="83"/>
                  </a:lnTo>
                  <a:cubicBezTo>
                    <a:pt x="111" y="86"/>
                    <a:pt x="107" y="89"/>
                    <a:pt x="104" y="92"/>
                  </a:cubicBezTo>
                  <a:close/>
                  <a:moveTo>
                    <a:pt x="318" y="76"/>
                  </a:moveTo>
                  <a:lnTo>
                    <a:pt x="318" y="76"/>
                  </a:lnTo>
                  <a:cubicBezTo>
                    <a:pt x="315" y="73"/>
                    <a:pt x="311" y="71"/>
                    <a:pt x="307" y="69"/>
                  </a:cubicBezTo>
                  <a:lnTo>
                    <a:pt x="329" y="28"/>
                  </a:lnTo>
                  <a:cubicBezTo>
                    <a:pt x="334" y="31"/>
                    <a:pt x="339" y="34"/>
                    <a:pt x="344" y="37"/>
                  </a:cubicBezTo>
                  <a:lnTo>
                    <a:pt x="318" y="76"/>
                  </a:lnTo>
                  <a:close/>
                  <a:moveTo>
                    <a:pt x="126" y="75"/>
                  </a:moveTo>
                  <a:lnTo>
                    <a:pt x="126" y="75"/>
                  </a:lnTo>
                  <a:lnTo>
                    <a:pt x="100" y="37"/>
                  </a:lnTo>
                  <a:cubicBezTo>
                    <a:pt x="105" y="33"/>
                    <a:pt x="110" y="30"/>
                    <a:pt x="115" y="28"/>
                  </a:cubicBezTo>
                  <a:lnTo>
                    <a:pt x="137" y="68"/>
                  </a:lnTo>
                  <a:cubicBezTo>
                    <a:pt x="133" y="71"/>
                    <a:pt x="129" y="73"/>
                    <a:pt x="126" y="75"/>
                  </a:cubicBezTo>
                  <a:close/>
                  <a:moveTo>
                    <a:pt x="295" y="62"/>
                  </a:moveTo>
                  <a:lnTo>
                    <a:pt x="295" y="62"/>
                  </a:lnTo>
                  <a:cubicBezTo>
                    <a:pt x="290" y="61"/>
                    <a:pt x="286" y="59"/>
                    <a:pt x="282" y="57"/>
                  </a:cubicBezTo>
                  <a:lnTo>
                    <a:pt x="298" y="14"/>
                  </a:lnTo>
                  <a:cubicBezTo>
                    <a:pt x="303" y="16"/>
                    <a:pt x="309" y="18"/>
                    <a:pt x="314" y="20"/>
                  </a:cubicBezTo>
                  <a:lnTo>
                    <a:pt x="295" y="62"/>
                  </a:lnTo>
                  <a:close/>
                  <a:moveTo>
                    <a:pt x="149" y="62"/>
                  </a:moveTo>
                  <a:lnTo>
                    <a:pt x="149" y="62"/>
                  </a:lnTo>
                  <a:lnTo>
                    <a:pt x="130" y="20"/>
                  </a:lnTo>
                  <a:cubicBezTo>
                    <a:pt x="135" y="18"/>
                    <a:pt x="141" y="15"/>
                    <a:pt x="146" y="13"/>
                  </a:cubicBezTo>
                  <a:lnTo>
                    <a:pt x="162" y="57"/>
                  </a:lnTo>
                  <a:cubicBezTo>
                    <a:pt x="158" y="59"/>
                    <a:pt x="154" y="60"/>
                    <a:pt x="149" y="62"/>
                  </a:cubicBezTo>
                  <a:close/>
                  <a:moveTo>
                    <a:pt x="269" y="53"/>
                  </a:moveTo>
                  <a:lnTo>
                    <a:pt x="269" y="53"/>
                  </a:lnTo>
                  <a:cubicBezTo>
                    <a:pt x="265" y="52"/>
                    <a:pt x="260" y="51"/>
                    <a:pt x="256" y="50"/>
                  </a:cubicBezTo>
                  <a:lnTo>
                    <a:pt x="265" y="4"/>
                  </a:lnTo>
                  <a:cubicBezTo>
                    <a:pt x="270" y="5"/>
                    <a:pt x="276" y="7"/>
                    <a:pt x="282" y="8"/>
                  </a:cubicBezTo>
                  <a:lnTo>
                    <a:pt x="269" y="53"/>
                  </a:lnTo>
                  <a:close/>
                  <a:moveTo>
                    <a:pt x="175" y="53"/>
                  </a:moveTo>
                  <a:lnTo>
                    <a:pt x="175" y="53"/>
                  </a:lnTo>
                  <a:lnTo>
                    <a:pt x="163" y="8"/>
                  </a:lnTo>
                  <a:cubicBezTo>
                    <a:pt x="168" y="7"/>
                    <a:pt x="174" y="5"/>
                    <a:pt x="179" y="4"/>
                  </a:cubicBezTo>
                  <a:lnTo>
                    <a:pt x="188" y="50"/>
                  </a:lnTo>
                  <a:cubicBezTo>
                    <a:pt x="184" y="51"/>
                    <a:pt x="179" y="52"/>
                    <a:pt x="175" y="53"/>
                  </a:cubicBezTo>
                  <a:close/>
                  <a:moveTo>
                    <a:pt x="242" y="48"/>
                  </a:moveTo>
                  <a:lnTo>
                    <a:pt x="242" y="48"/>
                  </a:lnTo>
                  <a:cubicBezTo>
                    <a:pt x="238" y="47"/>
                    <a:pt x="233" y="47"/>
                    <a:pt x="229" y="47"/>
                  </a:cubicBezTo>
                  <a:lnTo>
                    <a:pt x="231" y="0"/>
                  </a:lnTo>
                  <a:cubicBezTo>
                    <a:pt x="236" y="1"/>
                    <a:pt x="242" y="1"/>
                    <a:pt x="248" y="2"/>
                  </a:cubicBezTo>
                  <a:lnTo>
                    <a:pt x="242" y="48"/>
                  </a:lnTo>
                  <a:close/>
                  <a:moveTo>
                    <a:pt x="202" y="48"/>
                  </a:moveTo>
                  <a:lnTo>
                    <a:pt x="202" y="48"/>
                  </a:lnTo>
                  <a:lnTo>
                    <a:pt x="196" y="2"/>
                  </a:lnTo>
                  <a:cubicBezTo>
                    <a:pt x="202" y="1"/>
                    <a:pt x="208" y="0"/>
                    <a:pt x="213" y="0"/>
                  </a:cubicBezTo>
                  <a:lnTo>
                    <a:pt x="215" y="47"/>
                  </a:lnTo>
                  <a:cubicBezTo>
                    <a:pt x="211" y="47"/>
                    <a:pt x="206" y="47"/>
                    <a:pt x="202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" name="Freeform 345"/>
            <p:cNvSpPr>
              <a:spLocks noEditPoints="1"/>
            </p:cNvSpPr>
            <p:nvPr/>
          </p:nvSpPr>
          <p:spPr bwMode="auto">
            <a:xfrm>
              <a:off x="2357438" y="104775"/>
              <a:ext cx="106363" cy="17463"/>
            </a:xfrm>
            <a:custGeom>
              <a:avLst/>
              <a:gdLst>
                <a:gd name="T0" fmla="*/ 296 w 296"/>
                <a:gd name="T1" fmla="*/ 46 h 46"/>
                <a:gd name="T2" fmla="*/ 280 w 296"/>
                <a:gd name="T3" fmla="*/ 46 h 46"/>
                <a:gd name="T4" fmla="*/ 280 w 296"/>
                <a:gd name="T5" fmla="*/ 0 h 46"/>
                <a:gd name="T6" fmla="*/ 296 w 296"/>
                <a:gd name="T7" fmla="*/ 0 h 46"/>
                <a:gd name="T8" fmla="*/ 296 w 296"/>
                <a:gd name="T9" fmla="*/ 46 h 46"/>
                <a:gd name="T10" fmla="*/ 264 w 296"/>
                <a:gd name="T11" fmla="*/ 46 h 46"/>
                <a:gd name="T12" fmla="*/ 264 w 296"/>
                <a:gd name="T13" fmla="*/ 46 h 46"/>
                <a:gd name="T14" fmla="*/ 249 w 296"/>
                <a:gd name="T15" fmla="*/ 46 h 46"/>
                <a:gd name="T16" fmla="*/ 249 w 296"/>
                <a:gd name="T17" fmla="*/ 0 h 46"/>
                <a:gd name="T18" fmla="*/ 264 w 296"/>
                <a:gd name="T19" fmla="*/ 0 h 46"/>
                <a:gd name="T20" fmla="*/ 264 w 296"/>
                <a:gd name="T21" fmla="*/ 46 h 46"/>
                <a:gd name="T22" fmla="*/ 233 w 296"/>
                <a:gd name="T23" fmla="*/ 46 h 46"/>
                <a:gd name="T24" fmla="*/ 233 w 296"/>
                <a:gd name="T25" fmla="*/ 46 h 46"/>
                <a:gd name="T26" fmla="*/ 218 w 296"/>
                <a:gd name="T27" fmla="*/ 46 h 46"/>
                <a:gd name="T28" fmla="*/ 218 w 296"/>
                <a:gd name="T29" fmla="*/ 0 h 46"/>
                <a:gd name="T30" fmla="*/ 233 w 296"/>
                <a:gd name="T31" fmla="*/ 0 h 46"/>
                <a:gd name="T32" fmla="*/ 233 w 296"/>
                <a:gd name="T33" fmla="*/ 46 h 46"/>
                <a:gd name="T34" fmla="*/ 202 w 296"/>
                <a:gd name="T35" fmla="*/ 46 h 46"/>
                <a:gd name="T36" fmla="*/ 202 w 296"/>
                <a:gd name="T37" fmla="*/ 46 h 46"/>
                <a:gd name="T38" fmla="*/ 187 w 296"/>
                <a:gd name="T39" fmla="*/ 46 h 46"/>
                <a:gd name="T40" fmla="*/ 187 w 296"/>
                <a:gd name="T41" fmla="*/ 0 h 46"/>
                <a:gd name="T42" fmla="*/ 202 w 296"/>
                <a:gd name="T43" fmla="*/ 0 h 46"/>
                <a:gd name="T44" fmla="*/ 202 w 296"/>
                <a:gd name="T45" fmla="*/ 46 h 46"/>
                <a:gd name="T46" fmla="*/ 171 w 296"/>
                <a:gd name="T47" fmla="*/ 46 h 46"/>
                <a:gd name="T48" fmla="*/ 171 w 296"/>
                <a:gd name="T49" fmla="*/ 46 h 46"/>
                <a:gd name="T50" fmla="*/ 156 w 296"/>
                <a:gd name="T51" fmla="*/ 46 h 46"/>
                <a:gd name="T52" fmla="*/ 156 w 296"/>
                <a:gd name="T53" fmla="*/ 0 h 46"/>
                <a:gd name="T54" fmla="*/ 171 w 296"/>
                <a:gd name="T55" fmla="*/ 0 h 46"/>
                <a:gd name="T56" fmla="*/ 171 w 296"/>
                <a:gd name="T57" fmla="*/ 46 h 46"/>
                <a:gd name="T58" fmla="*/ 140 w 296"/>
                <a:gd name="T59" fmla="*/ 46 h 46"/>
                <a:gd name="T60" fmla="*/ 140 w 296"/>
                <a:gd name="T61" fmla="*/ 46 h 46"/>
                <a:gd name="T62" fmla="*/ 124 w 296"/>
                <a:gd name="T63" fmla="*/ 46 h 46"/>
                <a:gd name="T64" fmla="*/ 124 w 296"/>
                <a:gd name="T65" fmla="*/ 0 h 46"/>
                <a:gd name="T66" fmla="*/ 140 w 296"/>
                <a:gd name="T67" fmla="*/ 0 h 46"/>
                <a:gd name="T68" fmla="*/ 140 w 296"/>
                <a:gd name="T69" fmla="*/ 46 h 46"/>
                <a:gd name="T70" fmla="*/ 109 w 296"/>
                <a:gd name="T71" fmla="*/ 46 h 46"/>
                <a:gd name="T72" fmla="*/ 109 w 296"/>
                <a:gd name="T73" fmla="*/ 46 h 46"/>
                <a:gd name="T74" fmla="*/ 93 w 296"/>
                <a:gd name="T75" fmla="*/ 46 h 46"/>
                <a:gd name="T76" fmla="*/ 93 w 296"/>
                <a:gd name="T77" fmla="*/ 0 h 46"/>
                <a:gd name="T78" fmla="*/ 109 w 296"/>
                <a:gd name="T79" fmla="*/ 0 h 46"/>
                <a:gd name="T80" fmla="*/ 109 w 296"/>
                <a:gd name="T81" fmla="*/ 46 h 46"/>
                <a:gd name="T82" fmla="*/ 78 w 296"/>
                <a:gd name="T83" fmla="*/ 46 h 46"/>
                <a:gd name="T84" fmla="*/ 78 w 296"/>
                <a:gd name="T85" fmla="*/ 46 h 46"/>
                <a:gd name="T86" fmla="*/ 62 w 296"/>
                <a:gd name="T87" fmla="*/ 46 h 46"/>
                <a:gd name="T88" fmla="*/ 62 w 296"/>
                <a:gd name="T89" fmla="*/ 0 h 46"/>
                <a:gd name="T90" fmla="*/ 78 w 296"/>
                <a:gd name="T91" fmla="*/ 0 h 46"/>
                <a:gd name="T92" fmla="*/ 78 w 296"/>
                <a:gd name="T93" fmla="*/ 46 h 46"/>
                <a:gd name="T94" fmla="*/ 47 w 296"/>
                <a:gd name="T95" fmla="*/ 46 h 46"/>
                <a:gd name="T96" fmla="*/ 47 w 296"/>
                <a:gd name="T97" fmla="*/ 46 h 46"/>
                <a:gd name="T98" fmla="*/ 31 w 296"/>
                <a:gd name="T99" fmla="*/ 46 h 46"/>
                <a:gd name="T100" fmla="*/ 31 w 296"/>
                <a:gd name="T101" fmla="*/ 0 h 46"/>
                <a:gd name="T102" fmla="*/ 47 w 296"/>
                <a:gd name="T103" fmla="*/ 0 h 46"/>
                <a:gd name="T104" fmla="*/ 47 w 296"/>
                <a:gd name="T105" fmla="*/ 46 h 46"/>
                <a:gd name="T106" fmla="*/ 16 w 296"/>
                <a:gd name="T107" fmla="*/ 46 h 46"/>
                <a:gd name="T108" fmla="*/ 16 w 296"/>
                <a:gd name="T109" fmla="*/ 46 h 46"/>
                <a:gd name="T110" fmla="*/ 0 w 296"/>
                <a:gd name="T111" fmla="*/ 46 h 46"/>
                <a:gd name="T112" fmla="*/ 0 w 296"/>
                <a:gd name="T113" fmla="*/ 0 h 46"/>
                <a:gd name="T114" fmla="*/ 16 w 296"/>
                <a:gd name="T115" fmla="*/ 0 h 46"/>
                <a:gd name="T116" fmla="*/ 16 w 296"/>
                <a:gd name="T1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6" h="46">
                  <a:moveTo>
                    <a:pt x="296" y="46"/>
                  </a:moveTo>
                  <a:lnTo>
                    <a:pt x="280" y="46"/>
                  </a:lnTo>
                  <a:lnTo>
                    <a:pt x="280" y="0"/>
                  </a:lnTo>
                  <a:lnTo>
                    <a:pt x="296" y="0"/>
                  </a:lnTo>
                  <a:lnTo>
                    <a:pt x="296" y="46"/>
                  </a:lnTo>
                  <a:close/>
                  <a:moveTo>
                    <a:pt x="264" y="46"/>
                  </a:moveTo>
                  <a:lnTo>
                    <a:pt x="264" y="46"/>
                  </a:lnTo>
                  <a:lnTo>
                    <a:pt x="249" y="46"/>
                  </a:lnTo>
                  <a:lnTo>
                    <a:pt x="249" y="0"/>
                  </a:lnTo>
                  <a:lnTo>
                    <a:pt x="264" y="0"/>
                  </a:lnTo>
                  <a:lnTo>
                    <a:pt x="264" y="46"/>
                  </a:lnTo>
                  <a:close/>
                  <a:moveTo>
                    <a:pt x="233" y="46"/>
                  </a:moveTo>
                  <a:lnTo>
                    <a:pt x="233" y="46"/>
                  </a:lnTo>
                  <a:lnTo>
                    <a:pt x="218" y="46"/>
                  </a:lnTo>
                  <a:lnTo>
                    <a:pt x="218" y="0"/>
                  </a:lnTo>
                  <a:lnTo>
                    <a:pt x="233" y="0"/>
                  </a:lnTo>
                  <a:lnTo>
                    <a:pt x="233" y="46"/>
                  </a:lnTo>
                  <a:close/>
                  <a:moveTo>
                    <a:pt x="202" y="46"/>
                  </a:moveTo>
                  <a:lnTo>
                    <a:pt x="202" y="46"/>
                  </a:lnTo>
                  <a:lnTo>
                    <a:pt x="187" y="46"/>
                  </a:lnTo>
                  <a:lnTo>
                    <a:pt x="187" y="0"/>
                  </a:lnTo>
                  <a:lnTo>
                    <a:pt x="202" y="0"/>
                  </a:lnTo>
                  <a:lnTo>
                    <a:pt x="202" y="46"/>
                  </a:lnTo>
                  <a:close/>
                  <a:moveTo>
                    <a:pt x="171" y="46"/>
                  </a:moveTo>
                  <a:lnTo>
                    <a:pt x="171" y="46"/>
                  </a:lnTo>
                  <a:lnTo>
                    <a:pt x="156" y="46"/>
                  </a:lnTo>
                  <a:lnTo>
                    <a:pt x="156" y="0"/>
                  </a:lnTo>
                  <a:lnTo>
                    <a:pt x="171" y="0"/>
                  </a:lnTo>
                  <a:lnTo>
                    <a:pt x="171" y="46"/>
                  </a:lnTo>
                  <a:close/>
                  <a:moveTo>
                    <a:pt x="140" y="46"/>
                  </a:moveTo>
                  <a:lnTo>
                    <a:pt x="140" y="46"/>
                  </a:lnTo>
                  <a:lnTo>
                    <a:pt x="124" y="46"/>
                  </a:lnTo>
                  <a:lnTo>
                    <a:pt x="124" y="0"/>
                  </a:lnTo>
                  <a:lnTo>
                    <a:pt x="140" y="0"/>
                  </a:lnTo>
                  <a:lnTo>
                    <a:pt x="140" y="46"/>
                  </a:lnTo>
                  <a:close/>
                  <a:moveTo>
                    <a:pt x="109" y="46"/>
                  </a:moveTo>
                  <a:lnTo>
                    <a:pt x="109" y="46"/>
                  </a:lnTo>
                  <a:lnTo>
                    <a:pt x="93" y="46"/>
                  </a:lnTo>
                  <a:lnTo>
                    <a:pt x="93" y="0"/>
                  </a:lnTo>
                  <a:lnTo>
                    <a:pt x="109" y="0"/>
                  </a:lnTo>
                  <a:lnTo>
                    <a:pt x="109" y="46"/>
                  </a:lnTo>
                  <a:close/>
                  <a:moveTo>
                    <a:pt x="78" y="46"/>
                  </a:moveTo>
                  <a:lnTo>
                    <a:pt x="78" y="46"/>
                  </a:lnTo>
                  <a:lnTo>
                    <a:pt x="62" y="46"/>
                  </a:lnTo>
                  <a:lnTo>
                    <a:pt x="62" y="0"/>
                  </a:lnTo>
                  <a:lnTo>
                    <a:pt x="78" y="0"/>
                  </a:lnTo>
                  <a:lnTo>
                    <a:pt x="78" y="46"/>
                  </a:lnTo>
                  <a:close/>
                  <a:moveTo>
                    <a:pt x="47" y="46"/>
                  </a:moveTo>
                  <a:lnTo>
                    <a:pt x="47" y="46"/>
                  </a:lnTo>
                  <a:lnTo>
                    <a:pt x="31" y="46"/>
                  </a:lnTo>
                  <a:lnTo>
                    <a:pt x="31" y="0"/>
                  </a:lnTo>
                  <a:lnTo>
                    <a:pt x="47" y="0"/>
                  </a:lnTo>
                  <a:lnTo>
                    <a:pt x="47" y="46"/>
                  </a:lnTo>
                  <a:close/>
                  <a:moveTo>
                    <a:pt x="16" y="46"/>
                  </a:moveTo>
                  <a:lnTo>
                    <a:pt x="16" y="46"/>
                  </a:lnTo>
                  <a:lnTo>
                    <a:pt x="0" y="46"/>
                  </a:lnTo>
                  <a:lnTo>
                    <a:pt x="0" y="0"/>
                  </a:lnTo>
                  <a:lnTo>
                    <a:pt x="16" y="0"/>
                  </a:lnTo>
                  <a:lnTo>
                    <a:pt x="16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" name="Freeform 346"/>
            <p:cNvSpPr>
              <a:spLocks/>
            </p:cNvSpPr>
            <p:nvPr/>
          </p:nvSpPr>
          <p:spPr bwMode="auto">
            <a:xfrm>
              <a:off x="2195513" y="100013"/>
              <a:ext cx="136525" cy="7938"/>
            </a:xfrm>
            <a:custGeom>
              <a:avLst/>
              <a:gdLst>
                <a:gd name="T0" fmla="*/ 378 w 378"/>
                <a:gd name="T1" fmla="*/ 0 h 24"/>
                <a:gd name="T2" fmla="*/ 5 w 378"/>
                <a:gd name="T3" fmla="*/ 0 h 24"/>
                <a:gd name="T4" fmla="*/ 0 w 378"/>
                <a:gd name="T5" fmla="*/ 0 h 24"/>
                <a:gd name="T6" fmla="*/ 0 w 378"/>
                <a:gd name="T7" fmla="*/ 24 h 24"/>
                <a:gd name="T8" fmla="*/ 5 w 378"/>
                <a:gd name="T9" fmla="*/ 23 h 24"/>
                <a:gd name="T10" fmla="*/ 378 w 378"/>
                <a:gd name="T11" fmla="*/ 23 h 24"/>
                <a:gd name="T12" fmla="*/ 378 w 378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8" h="24">
                  <a:moveTo>
                    <a:pt x="378" y="0"/>
                  </a:moveTo>
                  <a:lnTo>
                    <a:pt x="5" y="0"/>
                  </a:lnTo>
                  <a:cubicBezTo>
                    <a:pt x="4" y="0"/>
                    <a:pt x="2" y="0"/>
                    <a:pt x="0" y="0"/>
                  </a:cubicBezTo>
                  <a:lnTo>
                    <a:pt x="0" y="24"/>
                  </a:lnTo>
                  <a:cubicBezTo>
                    <a:pt x="2" y="24"/>
                    <a:pt x="4" y="23"/>
                    <a:pt x="5" y="23"/>
                  </a:cubicBezTo>
                  <a:lnTo>
                    <a:pt x="378" y="23"/>
                  </a:lnTo>
                  <a:lnTo>
                    <a:pt x="37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" name="Freeform 347"/>
            <p:cNvSpPr>
              <a:spLocks/>
            </p:cNvSpPr>
            <p:nvPr/>
          </p:nvSpPr>
          <p:spPr bwMode="auto">
            <a:xfrm>
              <a:off x="2489200" y="100013"/>
              <a:ext cx="192088" cy="111125"/>
            </a:xfrm>
            <a:custGeom>
              <a:avLst/>
              <a:gdLst>
                <a:gd name="T0" fmla="*/ 428 w 532"/>
                <a:gd name="T1" fmla="*/ 0 h 308"/>
                <a:gd name="T2" fmla="*/ 53 w 532"/>
                <a:gd name="T3" fmla="*/ 0 h 308"/>
                <a:gd name="T4" fmla="*/ 0 w 532"/>
                <a:gd name="T5" fmla="*/ 0 h 308"/>
                <a:gd name="T6" fmla="*/ 0 w 532"/>
                <a:gd name="T7" fmla="*/ 23 h 308"/>
                <a:gd name="T8" fmla="*/ 53 w 532"/>
                <a:gd name="T9" fmla="*/ 23 h 308"/>
                <a:gd name="T10" fmla="*/ 428 w 532"/>
                <a:gd name="T11" fmla="*/ 23 h 308"/>
                <a:gd name="T12" fmla="*/ 509 w 532"/>
                <a:gd name="T13" fmla="*/ 105 h 308"/>
                <a:gd name="T14" fmla="*/ 509 w 532"/>
                <a:gd name="T15" fmla="*/ 308 h 308"/>
                <a:gd name="T16" fmla="*/ 532 w 532"/>
                <a:gd name="T17" fmla="*/ 308 h 308"/>
                <a:gd name="T18" fmla="*/ 532 w 532"/>
                <a:gd name="T19" fmla="*/ 105 h 308"/>
                <a:gd name="T20" fmla="*/ 428 w 532"/>
                <a:gd name="T21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2" h="308">
                  <a:moveTo>
                    <a:pt x="428" y="0"/>
                  </a:moveTo>
                  <a:lnTo>
                    <a:pt x="53" y="0"/>
                  </a:lnTo>
                  <a:lnTo>
                    <a:pt x="0" y="0"/>
                  </a:lnTo>
                  <a:lnTo>
                    <a:pt x="0" y="23"/>
                  </a:lnTo>
                  <a:lnTo>
                    <a:pt x="53" y="23"/>
                  </a:lnTo>
                  <a:lnTo>
                    <a:pt x="428" y="23"/>
                  </a:lnTo>
                  <a:cubicBezTo>
                    <a:pt x="473" y="23"/>
                    <a:pt x="509" y="60"/>
                    <a:pt x="509" y="105"/>
                  </a:cubicBezTo>
                  <a:lnTo>
                    <a:pt x="509" y="308"/>
                  </a:lnTo>
                  <a:lnTo>
                    <a:pt x="532" y="308"/>
                  </a:lnTo>
                  <a:lnTo>
                    <a:pt x="532" y="105"/>
                  </a:lnTo>
                  <a:cubicBezTo>
                    <a:pt x="532" y="47"/>
                    <a:pt x="485" y="0"/>
                    <a:pt x="4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" name="Freeform 348"/>
            <p:cNvSpPr>
              <a:spLocks/>
            </p:cNvSpPr>
            <p:nvPr/>
          </p:nvSpPr>
          <p:spPr bwMode="auto">
            <a:xfrm>
              <a:off x="2163763" y="-100013"/>
              <a:ext cx="150813" cy="74613"/>
            </a:xfrm>
            <a:custGeom>
              <a:avLst/>
              <a:gdLst>
                <a:gd name="T0" fmla="*/ 416 w 416"/>
                <a:gd name="T1" fmla="*/ 0 h 203"/>
                <a:gd name="T2" fmla="*/ 244 w 416"/>
                <a:gd name="T3" fmla="*/ 48 h 203"/>
                <a:gd name="T4" fmla="*/ 48 w 416"/>
                <a:gd name="T5" fmla="*/ 110 h 203"/>
                <a:gd name="T6" fmla="*/ 0 w 416"/>
                <a:gd name="T7" fmla="*/ 203 h 203"/>
                <a:gd name="T8" fmla="*/ 266 w 416"/>
                <a:gd name="T9" fmla="*/ 144 h 203"/>
                <a:gd name="T10" fmla="*/ 416 w 416"/>
                <a:gd name="T1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6" h="203">
                  <a:moveTo>
                    <a:pt x="416" y="0"/>
                  </a:moveTo>
                  <a:cubicBezTo>
                    <a:pt x="416" y="0"/>
                    <a:pt x="310" y="55"/>
                    <a:pt x="244" y="48"/>
                  </a:cubicBezTo>
                  <a:cubicBezTo>
                    <a:pt x="178" y="40"/>
                    <a:pt x="96" y="40"/>
                    <a:pt x="48" y="110"/>
                  </a:cubicBezTo>
                  <a:cubicBezTo>
                    <a:pt x="0" y="181"/>
                    <a:pt x="0" y="203"/>
                    <a:pt x="0" y="203"/>
                  </a:cubicBezTo>
                  <a:cubicBezTo>
                    <a:pt x="0" y="203"/>
                    <a:pt x="118" y="177"/>
                    <a:pt x="266" y="144"/>
                  </a:cubicBezTo>
                  <a:cubicBezTo>
                    <a:pt x="414" y="110"/>
                    <a:pt x="416" y="0"/>
                    <a:pt x="4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41" name="Скругленный прямоугольник 40"/>
          <p:cNvSpPr/>
          <p:nvPr/>
        </p:nvSpPr>
        <p:spPr>
          <a:xfrm>
            <a:off x="2959100" y="3346091"/>
            <a:ext cx="6028861" cy="715089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A2D0B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numCol="1" rtlCol="0" anchor="ctr">
            <a:spAutoFit/>
          </a:bodyPr>
          <a:lstStyle/>
          <a:p>
            <a:pPr algn="just"/>
            <a:r>
              <a:rPr lang="ru-RU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Разрешение на выбросы вредных (загрязняющих) веществ в атмосферный воздух</a:t>
            </a:r>
            <a:endParaRPr lang="ru-RU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2" name="Скругленный прямоугольник 41"/>
          <p:cNvSpPr/>
          <p:nvPr/>
        </p:nvSpPr>
        <p:spPr>
          <a:xfrm>
            <a:off x="1753350" y="2195305"/>
            <a:ext cx="6383312" cy="715089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A2D0B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numCol="1" rtlCol="0" anchor="ctr">
            <a:spAutoFit/>
          </a:bodyPr>
          <a:lstStyle/>
          <a:p>
            <a:pPr algn="just"/>
            <a:r>
              <a:rPr lang="ru-RU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Проект нормативов </a:t>
            </a:r>
            <a:r>
              <a:rPr lang="ru-RU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предельно допустимых выбросов загрязняющих веществ в атмосферный воздух</a:t>
            </a:r>
            <a:endParaRPr lang="ru-RU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7" name="Группа 76"/>
          <p:cNvGrpSpPr>
            <a:grpSpLocks/>
          </p:cNvGrpSpPr>
          <p:nvPr/>
        </p:nvGrpSpPr>
        <p:grpSpPr bwMode="auto">
          <a:xfrm>
            <a:off x="2078207" y="3353047"/>
            <a:ext cx="753913" cy="735493"/>
            <a:chOff x="2372471" y="1881511"/>
            <a:chExt cx="792163" cy="773112"/>
          </a:xfrm>
        </p:grpSpPr>
        <p:grpSp>
          <p:nvGrpSpPr>
            <p:cNvPr id="48" name="Группа 47"/>
            <p:cNvGrpSpPr/>
            <p:nvPr/>
          </p:nvGrpSpPr>
          <p:grpSpPr>
            <a:xfrm>
              <a:off x="2632769" y="2003047"/>
              <a:ext cx="324188" cy="424245"/>
              <a:chOff x="1508125" y="2543175"/>
              <a:chExt cx="385763" cy="504825"/>
            </a:xfrm>
            <a:solidFill>
              <a:srgbClr val="259B85"/>
            </a:solidFill>
          </p:grpSpPr>
          <p:sp>
            <p:nvSpPr>
              <p:cNvPr id="53" name="Freeform 1261"/>
              <p:cNvSpPr>
                <a:spLocks/>
              </p:cNvSpPr>
              <p:nvPr/>
            </p:nvSpPr>
            <p:spPr bwMode="auto">
              <a:xfrm>
                <a:off x="1508125" y="2543175"/>
                <a:ext cx="171450" cy="176213"/>
              </a:xfrm>
              <a:custGeom>
                <a:avLst/>
                <a:gdLst>
                  <a:gd name="T0" fmla="*/ 478 w 478"/>
                  <a:gd name="T1" fmla="*/ 486 h 486"/>
                  <a:gd name="T2" fmla="*/ 478 w 478"/>
                  <a:gd name="T3" fmla="*/ 0 h 486"/>
                  <a:gd name="T4" fmla="*/ 466 w 478"/>
                  <a:gd name="T5" fmla="*/ 0 h 486"/>
                  <a:gd name="T6" fmla="*/ 385 w 478"/>
                  <a:gd name="T7" fmla="*/ 45 h 486"/>
                  <a:gd name="T8" fmla="*/ 354 w 478"/>
                  <a:gd name="T9" fmla="*/ 73 h 486"/>
                  <a:gd name="T10" fmla="*/ 50 w 478"/>
                  <a:gd name="T11" fmla="*/ 377 h 486"/>
                  <a:gd name="T12" fmla="*/ 45 w 478"/>
                  <a:gd name="T13" fmla="*/ 382 h 486"/>
                  <a:gd name="T14" fmla="*/ 0 w 478"/>
                  <a:gd name="T15" fmla="*/ 471 h 486"/>
                  <a:gd name="T16" fmla="*/ 0 w 478"/>
                  <a:gd name="T17" fmla="*/ 486 h 486"/>
                  <a:gd name="T18" fmla="*/ 66 w 478"/>
                  <a:gd name="T19" fmla="*/ 486 h 486"/>
                  <a:gd name="T20" fmla="*/ 478 w 478"/>
                  <a:gd name="T21" fmla="*/ 486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8" h="486">
                    <a:moveTo>
                      <a:pt x="478" y="486"/>
                    </a:moveTo>
                    <a:lnTo>
                      <a:pt x="478" y="0"/>
                    </a:lnTo>
                    <a:lnTo>
                      <a:pt x="466" y="0"/>
                    </a:lnTo>
                    <a:cubicBezTo>
                      <a:pt x="448" y="3"/>
                      <a:pt x="417" y="13"/>
                      <a:pt x="385" y="45"/>
                    </a:cubicBezTo>
                    <a:cubicBezTo>
                      <a:pt x="375" y="54"/>
                      <a:pt x="364" y="64"/>
                      <a:pt x="354" y="73"/>
                    </a:cubicBezTo>
                    <a:lnTo>
                      <a:pt x="50" y="377"/>
                    </a:lnTo>
                    <a:cubicBezTo>
                      <a:pt x="48" y="379"/>
                      <a:pt x="47" y="380"/>
                      <a:pt x="45" y="382"/>
                    </a:cubicBezTo>
                    <a:cubicBezTo>
                      <a:pt x="8" y="420"/>
                      <a:pt x="1" y="456"/>
                      <a:pt x="0" y="471"/>
                    </a:cubicBezTo>
                    <a:lnTo>
                      <a:pt x="0" y="486"/>
                    </a:lnTo>
                    <a:lnTo>
                      <a:pt x="66" y="486"/>
                    </a:lnTo>
                    <a:lnTo>
                      <a:pt x="478" y="486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+mn-lt"/>
                  <a:cs typeface="+mn-cs"/>
                </a:endParaRPr>
              </a:p>
            </p:txBody>
          </p:sp>
          <p:sp>
            <p:nvSpPr>
              <p:cNvPr id="54" name="Freeform 1262"/>
              <p:cNvSpPr>
                <a:spLocks noEditPoints="1"/>
              </p:cNvSpPr>
              <p:nvPr/>
            </p:nvSpPr>
            <p:spPr bwMode="auto">
              <a:xfrm>
                <a:off x="1508125" y="2543175"/>
                <a:ext cx="385763" cy="504825"/>
              </a:xfrm>
              <a:custGeom>
                <a:avLst/>
                <a:gdLst>
                  <a:gd name="T0" fmla="*/ 976 w 1072"/>
                  <a:gd name="T1" fmla="*/ 0 h 1400"/>
                  <a:gd name="T2" fmla="*/ 518 w 1072"/>
                  <a:gd name="T3" fmla="*/ 0 h 1400"/>
                  <a:gd name="T4" fmla="*/ 518 w 1072"/>
                  <a:gd name="T5" fmla="*/ 16 h 1400"/>
                  <a:gd name="T6" fmla="*/ 518 w 1072"/>
                  <a:gd name="T7" fmla="*/ 66 h 1400"/>
                  <a:gd name="T8" fmla="*/ 518 w 1072"/>
                  <a:gd name="T9" fmla="*/ 527 h 1400"/>
                  <a:gd name="T10" fmla="*/ 302 w 1072"/>
                  <a:gd name="T11" fmla="*/ 527 h 1400"/>
                  <a:gd name="T12" fmla="*/ 43 w 1072"/>
                  <a:gd name="T13" fmla="*/ 527 h 1400"/>
                  <a:gd name="T14" fmla="*/ 0 w 1072"/>
                  <a:gd name="T15" fmla="*/ 527 h 1400"/>
                  <a:gd name="T16" fmla="*/ 0 w 1072"/>
                  <a:gd name="T17" fmla="*/ 1102 h 1400"/>
                  <a:gd name="T18" fmla="*/ 0 w 1072"/>
                  <a:gd name="T19" fmla="*/ 1245 h 1400"/>
                  <a:gd name="T20" fmla="*/ 0 w 1072"/>
                  <a:gd name="T21" fmla="*/ 1303 h 1400"/>
                  <a:gd name="T22" fmla="*/ 95 w 1072"/>
                  <a:gd name="T23" fmla="*/ 1400 h 1400"/>
                  <a:gd name="T24" fmla="*/ 976 w 1072"/>
                  <a:gd name="T25" fmla="*/ 1400 h 1400"/>
                  <a:gd name="T26" fmla="*/ 1071 w 1072"/>
                  <a:gd name="T27" fmla="*/ 1310 h 1400"/>
                  <a:gd name="T28" fmla="*/ 1072 w 1072"/>
                  <a:gd name="T29" fmla="*/ 1277 h 1400"/>
                  <a:gd name="T30" fmla="*/ 1072 w 1072"/>
                  <a:gd name="T31" fmla="*/ 1251 h 1400"/>
                  <a:gd name="T32" fmla="*/ 1072 w 1072"/>
                  <a:gd name="T33" fmla="*/ 1248 h 1400"/>
                  <a:gd name="T34" fmla="*/ 1072 w 1072"/>
                  <a:gd name="T35" fmla="*/ 494 h 1400"/>
                  <a:gd name="T36" fmla="*/ 1072 w 1072"/>
                  <a:gd name="T37" fmla="*/ 464 h 1400"/>
                  <a:gd name="T38" fmla="*/ 1072 w 1072"/>
                  <a:gd name="T39" fmla="*/ 442 h 1400"/>
                  <a:gd name="T40" fmla="*/ 1072 w 1072"/>
                  <a:gd name="T41" fmla="*/ 431 h 1400"/>
                  <a:gd name="T42" fmla="*/ 1072 w 1072"/>
                  <a:gd name="T43" fmla="*/ 97 h 1400"/>
                  <a:gd name="T44" fmla="*/ 976 w 1072"/>
                  <a:gd name="T45" fmla="*/ 0 h 1400"/>
                  <a:gd name="T46" fmla="*/ 624 w 1072"/>
                  <a:gd name="T47" fmla="*/ 198 h 1400"/>
                  <a:gd name="T48" fmla="*/ 624 w 1072"/>
                  <a:gd name="T49" fmla="*/ 198 h 1400"/>
                  <a:gd name="T50" fmla="*/ 941 w 1072"/>
                  <a:gd name="T51" fmla="*/ 198 h 1400"/>
                  <a:gd name="T52" fmla="*/ 941 w 1072"/>
                  <a:gd name="T53" fmla="*/ 260 h 1400"/>
                  <a:gd name="T54" fmla="*/ 624 w 1072"/>
                  <a:gd name="T55" fmla="*/ 260 h 1400"/>
                  <a:gd name="T56" fmla="*/ 624 w 1072"/>
                  <a:gd name="T57" fmla="*/ 198 h 1400"/>
                  <a:gd name="T58" fmla="*/ 624 w 1072"/>
                  <a:gd name="T59" fmla="*/ 376 h 1400"/>
                  <a:gd name="T60" fmla="*/ 624 w 1072"/>
                  <a:gd name="T61" fmla="*/ 376 h 1400"/>
                  <a:gd name="T62" fmla="*/ 941 w 1072"/>
                  <a:gd name="T63" fmla="*/ 376 h 1400"/>
                  <a:gd name="T64" fmla="*/ 941 w 1072"/>
                  <a:gd name="T65" fmla="*/ 437 h 1400"/>
                  <a:gd name="T66" fmla="*/ 624 w 1072"/>
                  <a:gd name="T67" fmla="*/ 437 h 1400"/>
                  <a:gd name="T68" fmla="*/ 624 w 1072"/>
                  <a:gd name="T69" fmla="*/ 376 h 1400"/>
                  <a:gd name="T70" fmla="*/ 666 w 1072"/>
                  <a:gd name="T71" fmla="*/ 1192 h 1400"/>
                  <a:gd name="T72" fmla="*/ 666 w 1072"/>
                  <a:gd name="T73" fmla="*/ 1192 h 1400"/>
                  <a:gd name="T74" fmla="*/ 116 w 1072"/>
                  <a:gd name="T75" fmla="*/ 1192 h 1400"/>
                  <a:gd name="T76" fmla="*/ 116 w 1072"/>
                  <a:gd name="T77" fmla="*/ 1130 h 1400"/>
                  <a:gd name="T78" fmla="*/ 666 w 1072"/>
                  <a:gd name="T79" fmla="*/ 1130 h 1400"/>
                  <a:gd name="T80" fmla="*/ 666 w 1072"/>
                  <a:gd name="T81" fmla="*/ 1192 h 1400"/>
                  <a:gd name="T82" fmla="*/ 666 w 1072"/>
                  <a:gd name="T83" fmla="*/ 1009 h 1400"/>
                  <a:gd name="T84" fmla="*/ 666 w 1072"/>
                  <a:gd name="T85" fmla="*/ 1009 h 1400"/>
                  <a:gd name="T86" fmla="*/ 116 w 1072"/>
                  <a:gd name="T87" fmla="*/ 1009 h 1400"/>
                  <a:gd name="T88" fmla="*/ 116 w 1072"/>
                  <a:gd name="T89" fmla="*/ 948 h 1400"/>
                  <a:gd name="T90" fmla="*/ 666 w 1072"/>
                  <a:gd name="T91" fmla="*/ 948 h 1400"/>
                  <a:gd name="T92" fmla="*/ 666 w 1072"/>
                  <a:gd name="T93" fmla="*/ 1009 h 1400"/>
                  <a:gd name="T94" fmla="*/ 666 w 1072"/>
                  <a:gd name="T95" fmla="*/ 827 h 1400"/>
                  <a:gd name="T96" fmla="*/ 666 w 1072"/>
                  <a:gd name="T97" fmla="*/ 827 h 1400"/>
                  <a:gd name="T98" fmla="*/ 116 w 1072"/>
                  <a:gd name="T99" fmla="*/ 827 h 1400"/>
                  <a:gd name="T100" fmla="*/ 116 w 1072"/>
                  <a:gd name="T101" fmla="*/ 765 h 1400"/>
                  <a:gd name="T102" fmla="*/ 666 w 1072"/>
                  <a:gd name="T103" fmla="*/ 765 h 1400"/>
                  <a:gd name="T104" fmla="*/ 666 w 1072"/>
                  <a:gd name="T105" fmla="*/ 827 h 1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72" h="1400">
                    <a:moveTo>
                      <a:pt x="976" y="0"/>
                    </a:moveTo>
                    <a:lnTo>
                      <a:pt x="518" y="0"/>
                    </a:lnTo>
                    <a:lnTo>
                      <a:pt x="518" y="16"/>
                    </a:lnTo>
                    <a:lnTo>
                      <a:pt x="518" y="66"/>
                    </a:lnTo>
                    <a:lnTo>
                      <a:pt x="518" y="527"/>
                    </a:lnTo>
                    <a:lnTo>
                      <a:pt x="302" y="527"/>
                    </a:lnTo>
                    <a:lnTo>
                      <a:pt x="43" y="527"/>
                    </a:lnTo>
                    <a:lnTo>
                      <a:pt x="0" y="527"/>
                    </a:lnTo>
                    <a:lnTo>
                      <a:pt x="0" y="1102"/>
                    </a:lnTo>
                    <a:lnTo>
                      <a:pt x="0" y="1245"/>
                    </a:lnTo>
                    <a:lnTo>
                      <a:pt x="0" y="1303"/>
                    </a:lnTo>
                    <a:cubicBezTo>
                      <a:pt x="0" y="1356"/>
                      <a:pt x="42" y="1400"/>
                      <a:pt x="95" y="1400"/>
                    </a:cubicBezTo>
                    <a:lnTo>
                      <a:pt x="976" y="1400"/>
                    </a:lnTo>
                    <a:cubicBezTo>
                      <a:pt x="1026" y="1400"/>
                      <a:pt x="1067" y="1360"/>
                      <a:pt x="1071" y="1310"/>
                    </a:cubicBezTo>
                    <a:lnTo>
                      <a:pt x="1072" y="1277"/>
                    </a:lnTo>
                    <a:lnTo>
                      <a:pt x="1072" y="1251"/>
                    </a:lnTo>
                    <a:lnTo>
                      <a:pt x="1072" y="1248"/>
                    </a:lnTo>
                    <a:lnTo>
                      <a:pt x="1072" y="494"/>
                    </a:lnTo>
                    <a:lnTo>
                      <a:pt x="1072" y="464"/>
                    </a:lnTo>
                    <a:lnTo>
                      <a:pt x="1072" y="442"/>
                    </a:lnTo>
                    <a:lnTo>
                      <a:pt x="1072" y="431"/>
                    </a:lnTo>
                    <a:lnTo>
                      <a:pt x="1072" y="97"/>
                    </a:lnTo>
                    <a:cubicBezTo>
                      <a:pt x="1072" y="43"/>
                      <a:pt x="1029" y="0"/>
                      <a:pt x="976" y="0"/>
                    </a:cubicBezTo>
                    <a:close/>
                    <a:moveTo>
                      <a:pt x="624" y="198"/>
                    </a:moveTo>
                    <a:lnTo>
                      <a:pt x="624" y="198"/>
                    </a:lnTo>
                    <a:lnTo>
                      <a:pt x="941" y="198"/>
                    </a:lnTo>
                    <a:lnTo>
                      <a:pt x="941" y="260"/>
                    </a:lnTo>
                    <a:lnTo>
                      <a:pt x="624" y="260"/>
                    </a:lnTo>
                    <a:lnTo>
                      <a:pt x="624" y="198"/>
                    </a:lnTo>
                    <a:close/>
                    <a:moveTo>
                      <a:pt x="624" y="376"/>
                    </a:moveTo>
                    <a:lnTo>
                      <a:pt x="624" y="376"/>
                    </a:lnTo>
                    <a:lnTo>
                      <a:pt x="941" y="376"/>
                    </a:lnTo>
                    <a:lnTo>
                      <a:pt x="941" y="437"/>
                    </a:lnTo>
                    <a:lnTo>
                      <a:pt x="624" y="437"/>
                    </a:lnTo>
                    <a:lnTo>
                      <a:pt x="624" y="376"/>
                    </a:lnTo>
                    <a:close/>
                    <a:moveTo>
                      <a:pt x="666" y="1192"/>
                    </a:moveTo>
                    <a:lnTo>
                      <a:pt x="666" y="1192"/>
                    </a:lnTo>
                    <a:lnTo>
                      <a:pt x="116" y="1192"/>
                    </a:lnTo>
                    <a:lnTo>
                      <a:pt x="116" y="1130"/>
                    </a:lnTo>
                    <a:lnTo>
                      <a:pt x="666" y="1130"/>
                    </a:lnTo>
                    <a:lnTo>
                      <a:pt x="666" y="1192"/>
                    </a:lnTo>
                    <a:close/>
                    <a:moveTo>
                      <a:pt x="666" y="1009"/>
                    </a:moveTo>
                    <a:lnTo>
                      <a:pt x="666" y="1009"/>
                    </a:lnTo>
                    <a:lnTo>
                      <a:pt x="116" y="1009"/>
                    </a:lnTo>
                    <a:lnTo>
                      <a:pt x="116" y="948"/>
                    </a:lnTo>
                    <a:lnTo>
                      <a:pt x="666" y="948"/>
                    </a:lnTo>
                    <a:lnTo>
                      <a:pt x="666" y="1009"/>
                    </a:lnTo>
                    <a:close/>
                    <a:moveTo>
                      <a:pt x="666" y="827"/>
                    </a:moveTo>
                    <a:lnTo>
                      <a:pt x="666" y="827"/>
                    </a:lnTo>
                    <a:lnTo>
                      <a:pt x="116" y="827"/>
                    </a:lnTo>
                    <a:lnTo>
                      <a:pt x="116" y="765"/>
                    </a:lnTo>
                    <a:lnTo>
                      <a:pt x="666" y="765"/>
                    </a:lnTo>
                    <a:lnTo>
                      <a:pt x="666" y="827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+mn-lt"/>
                  <a:cs typeface="+mn-cs"/>
                </a:endParaRPr>
              </a:p>
            </p:txBody>
          </p:sp>
        </p:grpSp>
        <p:grpSp>
          <p:nvGrpSpPr>
            <p:cNvPr id="49" name="Группа 78"/>
            <p:cNvGrpSpPr>
              <a:grpSpLocks/>
            </p:cNvGrpSpPr>
            <p:nvPr/>
          </p:nvGrpSpPr>
          <p:grpSpPr bwMode="auto">
            <a:xfrm>
              <a:off x="2372471" y="1881511"/>
              <a:ext cx="792163" cy="773112"/>
              <a:chOff x="10281436" y="88337"/>
              <a:chExt cx="792163" cy="773112"/>
            </a:xfrm>
          </p:grpSpPr>
          <p:sp>
            <p:nvSpPr>
              <p:cNvPr id="50" name="AutoShape 4"/>
              <p:cNvSpPr>
                <a:spLocks noChangeAspect="1" noChangeArrowheads="1" noTextEdit="1"/>
              </p:cNvSpPr>
              <p:nvPr/>
            </p:nvSpPr>
            <p:spPr bwMode="auto">
              <a:xfrm>
                <a:off x="10281436" y="143899"/>
                <a:ext cx="792163" cy="7175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6"/>
              <p:cNvSpPr>
                <a:spLocks/>
              </p:cNvSpPr>
              <p:nvPr/>
            </p:nvSpPr>
            <p:spPr bwMode="auto">
              <a:xfrm>
                <a:off x="10289374" y="342337"/>
                <a:ext cx="233363" cy="195263"/>
              </a:xfrm>
              <a:custGeom>
                <a:avLst/>
                <a:gdLst>
                  <a:gd name="T0" fmla="*/ 115747 w 1248"/>
                  <a:gd name="T1" fmla="*/ 0 h 1026"/>
                  <a:gd name="T2" fmla="*/ 0 w 1248"/>
                  <a:gd name="T3" fmla="*/ 195263 h 1026"/>
                  <a:gd name="T4" fmla="*/ 233363 w 1248"/>
                  <a:gd name="T5" fmla="*/ 193931 h 1026"/>
                  <a:gd name="T6" fmla="*/ 115747 w 1248"/>
                  <a:gd name="T7" fmla="*/ 0 h 102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48"/>
                  <a:gd name="T13" fmla="*/ 0 h 1026"/>
                  <a:gd name="T14" fmla="*/ 1248 w 1248"/>
                  <a:gd name="T15" fmla="*/ 1026 h 102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48" h="1026">
                    <a:moveTo>
                      <a:pt x="619" y="0"/>
                    </a:moveTo>
                    <a:lnTo>
                      <a:pt x="0" y="1026"/>
                    </a:lnTo>
                    <a:lnTo>
                      <a:pt x="1248" y="1019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rgbClr val="259B8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7"/>
              <p:cNvSpPr>
                <a:spLocks/>
              </p:cNvSpPr>
              <p:nvPr/>
            </p:nvSpPr>
            <p:spPr bwMode="auto">
              <a:xfrm>
                <a:off x="10384624" y="88337"/>
                <a:ext cx="682625" cy="701675"/>
              </a:xfrm>
              <a:custGeom>
                <a:avLst/>
                <a:gdLst>
                  <a:gd name="T0" fmla="*/ 337286 w 3645"/>
                  <a:gd name="T1" fmla="*/ 0 h 3688"/>
                  <a:gd name="T2" fmla="*/ 20039 w 3645"/>
                  <a:gd name="T3" fmla="*/ 211949 h 3688"/>
                  <a:gd name="T4" fmla="*/ 78844 w 3645"/>
                  <a:gd name="T5" fmla="*/ 211949 h 3688"/>
                  <a:gd name="T6" fmla="*/ 335226 w 3645"/>
                  <a:gd name="T7" fmla="*/ 54034 h 3688"/>
                  <a:gd name="T8" fmla="*/ 629438 w 3645"/>
                  <a:gd name="T9" fmla="*/ 348745 h 3688"/>
                  <a:gd name="T10" fmla="*/ 339346 w 3645"/>
                  <a:gd name="T11" fmla="*/ 647641 h 3688"/>
                  <a:gd name="T12" fmla="*/ 54498 w 3645"/>
                  <a:gd name="T13" fmla="*/ 426370 h 3688"/>
                  <a:gd name="T14" fmla="*/ 0 w 3645"/>
                  <a:gd name="T15" fmla="*/ 426370 h 3688"/>
                  <a:gd name="T16" fmla="*/ 337286 w 3645"/>
                  <a:gd name="T17" fmla="*/ 701675 h 3688"/>
                  <a:gd name="T18" fmla="*/ 682625 w 3645"/>
                  <a:gd name="T19" fmla="*/ 350838 h 3688"/>
                  <a:gd name="T20" fmla="*/ 337286 w 3645"/>
                  <a:gd name="T21" fmla="*/ 0 h 368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45"/>
                  <a:gd name="T34" fmla="*/ 0 h 3688"/>
                  <a:gd name="T35" fmla="*/ 3645 w 3645"/>
                  <a:gd name="T36" fmla="*/ 3688 h 368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45" h="3688">
                    <a:moveTo>
                      <a:pt x="1801" y="0"/>
                    </a:moveTo>
                    <a:cubicBezTo>
                      <a:pt x="1042" y="0"/>
                      <a:pt x="390" y="459"/>
                      <a:pt x="107" y="1114"/>
                    </a:cubicBezTo>
                    <a:lnTo>
                      <a:pt x="421" y="1114"/>
                    </a:lnTo>
                    <a:cubicBezTo>
                      <a:pt x="682" y="624"/>
                      <a:pt x="1196" y="288"/>
                      <a:pt x="1790" y="284"/>
                    </a:cubicBezTo>
                    <a:cubicBezTo>
                      <a:pt x="2652" y="278"/>
                      <a:pt x="3355" y="972"/>
                      <a:pt x="3361" y="1833"/>
                    </a:cubicBezTo>
                    <a:cubicBezTo>
                      <a:pt x="3367" y="2695"/>
                      <a:pt x="2673" y="3399"/>
                      <a:pt x="1812" y="3404"/>
                    </a:cubicBezTo>
                    <a:cubicBezTo>
                      <a:pt x="1083" y="3409"/>
                      <a:pt x="468" y="2915"/>
                      <a:pt x="291" y="2241"/>
                    </a:cubicBezTo>
                    <a:lnTo>
                      <a:pt x="0" y="2241"/>
                    </a:lnTo>
                    <a:cubicBezTo>
                      <a:pt x="182" y="3069"/>
                      <a:pt x="919" y="3688"/>
                      <a:pt x="1801" y="3688"/>
                    </a:cubicBezTo>
                    <a:cubicBezTo>
                      <a:pt x="2819" y="3688"/>
                      <a:pt x="3645" y="2863"/>
                      <a:pt x="3645" y="1844"/>
                    </a:cubicBezTo>
                    <a:cubicBezTo>
                      <a:pt x="3645" y="826"/>
                      <a:pt x="2819" y="0"/>
                      <a:pt x="1801" y="0"/>
                    </a:cubicBezTo>
                    <a:close/>
                  </a:path>
                </a:pathLst>
              </a:custGeom>
              <a:solidFill>
                <a:srgbClr val="259B8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55" name="Группа 54"/>
          <p:cNvGrpSpPr/>
          <p:nvPr/>
        </p:nvGrpSpPr>
        <p:grpSpPr>
          <a:xfrm>
            <a:off x="922081" y="2195305"/>
            <a:ext cx="554416" cy="676859"/>
            <a:chOff x="295275" y="4060825"/>
            <a:chExt cx="430213" cy="498475"/>
          </a:xfrm>
        </p:grpSpPr>
        <p:sp>
          <p:nvSpPr>
            <p:cNvPr id="56" name="Овал 55"/>
            <p:cNvSpPr/>
            <p:nvPr/>
          </p:nvSpPr>
          <p:spPr>
            <a:xfrm>
              <a:off x="295275" y="4060825"/>
              <a:ext cx="261938" cy="241300"/>
            </a:xfrm>
            <a:prstGeom prst="ellipse">
              <a:avLst/>
            </a:prstGeom>
            <a:solidFill>
              <a:srgbClr val="259B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7" name="Freeform 1287"/>
            <p:cNvSpPr>
              <a:spLocks noEditPoints="1"/>
            </p:cNvSpPr>
            <p:nvPr/>
          </p:nvSpPr>
          <p:spPr bwMode="auto">
            <a:xfrm>
              <a:off x="341313" y="4092575"/>
              <a:ext cx="384175" cy="466725"/>
            </a:xfrm>
            <a:custGeom>
              <a:avLst/>
              <a:gdLst>
                <a:gd name="T0" fmla="*/ 229558 w 1068"/>
                <a:gd name="T1" fmla="*/ 89598 h 1396"/>
                <a:gd name="T2" fmla="*/ 0 w 1068"/>
                <a:gd name="T3" fmla="*/ 367417 h 1396"/>
                <a:gd name="T4" fmla="*/ 34289 w 1068"/>
                <a:gd name="T5" fmla="*/ 466710 h 1396"/>
                <a:gd name="T6" fmla="*/ 385485 w 1068"/>
                <a:gd name="T7" fmla="*/ 426592 h 1396"/>
                <a:gd name="T8" fmla="*/ 385485 w 1068"/>
                <a:gd name="T9" fmla="*/ 416228 h 1396"/>
                <a:gd name="T10" fmla="*/ 385485 w 1068"/>
                <a:gd name="T11" fmla="*/ 147435 h 1396"/>
                <a:gd name="T12" fmla="*/ 350835 w 1068"/>
                <a:gd name="T13" fmla="*/ 0 h 1396"/>
                <a:gd name="T14" fmla="*/ 302469 w 1068"/>
                <a:gd name="T15" fmla="*/ 277151 h 1396"/>
                <a:gd name="T16" fmla="*/ 295972 w 1068"/>
                <a:gd name="T17" fmla="*/ 278822 h 1396"/>
                <a:gd name="T18" fmla="*/ 294528 w 1068"/>
                <a:gd name="T19" fmla="*/ 282834 h 1396"/>
                <a:gd name="T20" fmla="*/ 286948 w 1068"/>
                <a:gd name="T21" fmla="*/ 280828 h 1396"/>
                <a:gd name="T22" fmla="*/ 279729 w 1068"/>
                <a:gd name="T23" fmla="*/ 282834 h 1396"/>
                <a:gd name="T24" fmla="*/ 277925 w 1068"/>
                <a:gd name="T25" fmla="*/ 278822 h 1396"/>
                <a:gd name="T26" fmla="*/ 271428 w 1068"/>
                <a:gd name="T27" fmla="*/ 277151 h 1396"/>
                <a:gd name="T28" fmla="*/ 271428 w 1068"/>
                <a:gd name="T29" fmla="*/ 272470 h 1396"/>
                <a:gd name="T30" fmla="*/ 269623 w 1068"/>
                <a:gd name="T31" fmla="*/ 267121 h 1396"/>
                <a:gd name="T32" fmla="*/ 267457 w 1068"/>
                <a:gd name="T33" fmla="*/ 263444 h 1396"/>
                <a:gd name="T34" fmla="*/ 271428 w 1068"/>
                <a:gd name="T35" fmla="*/ 259098 h 1396"/>
                <a:gd name="T36" fmla="*/ 271428 w 1068"/>
                <a:gd name="T37" fmla="*/ 254751 h 1396"/>
                <a:gd name="T38" fmla="*/ 277925 w 1068"/>
                <a:gd name="T39" fmla="*/ 253080 h 1396"/>
                <a:gd name="T40" fmla="*/ 279729 w 1068"/>
                <a:gd name="T41" fmla="*/ 249068 h 1396"/>
                <a:gd name="T42" fmla="*/ 286226 w 1068"/>
                <a:gd name="T43" fmla="*/ 250405 h 1396"/>
                <a:gd name="T44" fmla="*/ 289836 w 1068"/>
                <a:gd name="T45" fmla="*/ 247731 h 1396"/>
                <a:gd name="T46" fmla="*/ 294889 w 1068"/>
                <a:gd name="T47" fmla="*/ 252411 h 1396"/>
                <a:gd name="T48" fmla="*/ 299220 w 1068"/>
                <a:gd name="T49" fmla="*/ 251408 h 1396"/>
                <a:gd name="T50" fmla="*/ 301025 w 1068"/>
                <a:gd name="T51" fmla="*/ 258429 h 1396"/>
                <a:gd name="T52" fmla="*/ 306439 w 1068"/>
                <a:gd name="T53" fmla="*/ 263444 h 1396"/>
                <a:gd name="T54" fmla="*/ 304273 w 1068"/>
                <a:gd name="T55" fmla="*/ 267121 h 1396"/>
                <a:gd name="T56" fmla="*/ 302829 w 1068"/>
                <a:gd name="T57" fmla="*/ 272470 h 1396"/>
                <a:gd name="T58" fmla="*/ 301386 w 1068"/>
                <a:gd name="T59" fmla="*/ 275145 h 1396"/>
                <a:gd name="T60" fmla="*/ 308605 w 1068"/>
                <a:gd name="T61" fmla="*/ 277819 h 1396"/>
                <a:gd name="T62" fmla="*/ 310770 w 1068"/>
                <a:gd name="T63" fmla="*/ 274476 h 1396"/>
                <a:gd name="T64" fmla="*/ 312936 w 1068"/>
                <a:gd name="T65" fmla="*/ 267790 h 1396"/>
                <a:gd name="T66" fmla="*/ 312936 w 1068"/>
                <a:gd name="T67" fmla="*/ 263778 h 1396"/>
                <a:gd name="T68" fmla="*/ 310770 w 1068"/>
                <a:gd name="T69" fmla="*/ 257092 h 1396"/>
                <a:gd name="T70" fmla="*/ 308605 w 1068"/>
                <a:gd name="T71" fmla="*/ 253748 h 1396"/>
                <a:gd name="T72" fmla="*/ 328817 w 1068"/>
                <a:gd name="T73" fmla="*/ 251074 h 1396"/>
                <a:gd name="T74" fmla="*/ 308244 w 1068"/>
                <a:gd name="T75" fmla="*/ 278822 h 1396"/>
                <a:gd name="T76" fmla="*/ 298498 w 1068"/>
                <a:gd name="T77" fmla="*/ 213296 h 1396"/>
                <a:gd name="T78" fmla="*/ 298498 w 1068"/>
                <a:gd name="T79" fmla="*/ 246728 h 1396"/>
                <a:gd name="T80" fmla="*/ 327373 w 1068"/>
                <a:gd name="T81" fmla="*/ 125370 h 1396"/>
                <a:gd name="T82" fmla="*/ 256268 w 1068"/>
                <a:gd name="T83" fmla="*/ 125370 h 1396"/>
                <a:gd name="T84" fmla="*/ 275759 w 1068"/>
                <a:gd name="T85" fmla="*/ 212962 h 1396"/>
                <a:gd name="T86" fmla="*/ 245440 w 1068"/>
                <a:gd name="T87" fmla="*/ 212962 h 1396"/>
                <a:gd name="T88" fmla="*/ 267818 w 1068"/>
                <a:gd name="T89" fmla="*/ 251074 h 1396"/>
                <a:gd name="T90" fmla="*/ 267457 w 1068"/>
                <a:gd name="T91" fmla="*/ 256757 h 1396"/>
                <a:gd name="T92" fmla="*/ 262765 w 1068"/>
                <a:gd name="T93" fmla="*/ 258095 h 1396"/>
                <a:gd name="T94" fmla="*/ 264570 w 1068"/>
                <a:gd name="T95" fmla="*/ 265784 h 1396"/>
                <a:gd name="T96" fmla="*/ 261682 w 1068"/>
                <a:gd name="T97" fmla="*/ 268793 h 1396"/>
                <a:gd name="T98" fmla="*/ 267096 w 1068"/>
                <a:gd name="T99" fmla="*/ 274476 h 1396"/>
                <a:gd name="T100" fmla="*/ 266013 w 1068"/>
                <a:gd name="T101" fmla="*/ 278822 h 1396"/>
                <a:gd name="T102" fmla="*/ 245440 w 1068"/>
                <a:gd name="T103" fmla="*/ 251074 h 1396"/>
                <a:gd name="T104" fmla="*/ 209346 w 1068"/>
                <a:gd name="T105" fmla="*/ 254083 h 1396"/>
                <a:gd name="T106" fmla="*/ 72549 w 1068"/>
                <a:gd name="T107" fmla="*/ 254083 h 1396"/>
                <a:gd name="T108" fmla="*/ 55224 w 1068"/>
                <a:gd name="T109" fmla="*/ 429935 h 1396"/>
                <a:gd name="T110" fmla="*/ 60638 w 1068"/>
                <a:gd name="T111" fmla="*/ 319609 h 1396"/>
                <a:gd name="T112" fmla="*/ 245440 w 1068"/>
                <a:gd name="T113" fmla="*/ 408873 h 1396"/>
                <a:gd name="T114" fmla="*/ 275759 w 1068"/>
                <a:gd name="T115" fmla="*/ 408873 h 1396"/>
                <a:gd name="T116" fmla="*/ 328817 w 1068"/>
                <a:gd name="T117" fmla="*/ 284840 h 1396"/>
                <a:gd name="T118" fmla="*/ 339284 w 1068"/>
                <a:gd name="T119" fmla="*/ 429935 h 139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68"/>
                <a:gd name="T181" fmla="*/ 0 h 1396"/>
                <a:gd name="T182" fmla="*/ 1068 w 1068"/>
                <a:gd name="T183" fmla="*/ 1396 h 139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68" h="1396">
                  <a:moveTo>
                    <a:pt x="972" y="0"/>
                  </a:moveTo>
                  <a:lnTo>
                    <a:pt x="530" y="0"/>
                  </a:lnTo>
                  <a:cubicBezTo>
                    <a:pt x="596" y="70"/>
                    <a:pt x="636" y="164"/>
                    <a:pt x="636" y="268"/>
                  </a:cubicBezTo>
                  <a:cubicBezTo>
                    <a:pt x="636" y="484"/>
                    <a:pt x="461" y="659"/>
                    <a:pt x="245" y="659"/>
                  </a:cubicBezTo>
                  <a:cubicBezTo>
                    <a:pt x="152" y="659"/>
                    <a:pt x="67" y="626"/>
                    <a:pt x="0" y="572"/>
                  </a:cubicBezTo>
                  <a:lnTo>
                    <a:pt x="0" y="1099"/>
                  </a:lnTo>
                  <a:lnTo>
                    <a:pt x="0" y="1241"/>
                  </a:lnTo>
                  <a:lnTo>
                    <a:pt x="0" y="1299"/>
                  </a:lnTo>
                  <a:cubicBezTo>
                    <a:pt x="0" y="1352"/>
                    <a:pt x="42" y="1396"/>
                    <a:pt x="95" y="1396"/>
                  </a:cubicBezTo>
                  <a:lnTo>
                    <a:pt x="972" y="1396"/>
                  </a:lnTo>
                  <a:cubicBezTo>
                    <a:pt x="1023" y="1396"/>
                    <a:pt x="1064" y="1356"/>
                    <a:pt x="1067" y="1306"/>
                  </a:cubicBezTo>
                  <a:lnTo>
                    <a:pt x="1068" y="1276"/>
                  </a:lnTo>
                  <a:lnTo>
                    <a:pt x="1068" y="1273"/>
                  </a:lnTo>
                  <a:lnTo>
                    <a:pt x="1068" y="1245"/>
                  </a:lnTo>
                  <a:lnTo>
                    <a:pt x="1068" y="493"/>
                  </a:lnTo>
                  <a:lnTo>
                    <a:pt x="1068" y="463"/>
                  </a:lnTo>
                  <a:lnTo>
                    <a:pt x="1068" y="441"/>
                  </a:lnTo>
                  <a:lnTo>
                    <a:pt x="1068" y="397"/>
                  </a:lnTo>
                  <a:lnTo>
                    <a:pt x="1068" y="97"/>
                  </a:lnTo>
                  <a:cubicBezTo>
                    <a:pt x="1068" y="44"/>
                    <a:pt x="1025" y="0"/>
                    <a:pt x="972" y="0"/>
                  </a:cubicBezTo>
                  <a:close/>
                  <a:moveTo>
                    <a:pt x="835" y="823"/>
                  </a:moveTo>
                  <a:lnTo>
                    <a:pt x="835" y="823"/>
                  </a:lnTo>
                  <a:lnTo>
                    <a:pt x="838" y="829"/>
                  </a:lnTo>
                  <a:cubicBezTo>
                    <a:pt x="836" y="832"/>
                    <a:pt x="832" y="835"/>
                    <a:pt x="829" y="838"/>
                  </a:cubicBezTo>
                  <a:lnTo>
                    <a:pt x="823" y="834"/>
                  </a:lnTo>
                  <a:cubicBezTo>
                    <a:pt x="822" y="834"/>
                    <a:pt x="821" y="834"/>
                    <a:pt x="820" y="834"/>
                  </a:cubicBezTo>
                  <a:cubicBezTo>
                    <a:pt x="819" y="834"/>
                    <a:pt x="818" y="834"/>
                    <a:pt x="817" y="835"/>
                  </a:cubicBezTo>
                  <a:cubicBezTo>
                    <a:pt x="816" y="836"/>
                    <a:pt x="815" y="837"/>
                    <a:pt x="815" y="839"/>
                  </a:cubicBezTo>
                  <a:lnTo>
                    <a:pt x="816" y="846"/>
                  </a:lnTo>
                  <a:cubicBezTo>
                    <a:pt x="812" y="847"/>
                    <a:pt x="807" y="848"/>
                    <a:pt x="803" y="849"/>
                  </a:cubicBezTo>
                  <a:lnTo>
                    <a:pt x="799" y="843"/>
                  </a:lnTo>
                  <a:cubicBezTo>
                    <a:pt x="799" y="841"/>
                    <a:pt x="797" y="840"/>
                    <a:pt x="795" y="840"/>
                  </a:cubicBezTo>
                  <a:cubicBezTo>
                    <a:pt x="793" y="840"/>
                    <a:pt x="792" y="841"/>
                    <a:pt x="791" y="843"/>
                  </a:cubicBezTo>
                  <a:lnTo>
                    <a:pt x="788" y="849"/>
                  </a:lnTo>
                  <a:cubicBezTo>
                    <a:pt x="783" y="848"/>
                    <a:pt x="779" y="847"/>
                    <a:pt x="775" y="846"/>
                  </a:cubicBezTo>
                  <a:lnTo>
                    <a:pt x="775" y="839"/>
                  </a:lnTo>
                  <a:cubicBezTo>
                    <a:pt x="775" y="837"/>
                    <a:pt x="774" y="836"/>
                    <a:pt x="774" y="835"/>
                  </a:cubicBezTo>
                  <a:cubicBezTo>
                    <a:pt x="773" y="834"/>
                    <a:pt x="771" y="834"/>
                    <a:pt x="770" y="834"/>
                  </a:cubicBezTo>
                  <a:cubicBezTo>
                    <a:pt x="769" y="834"/>
                    <a:pt x="768" y="834"/>
                    <a:pt x="768" y="834"/>
                  </a:cubicBezTo>
                  <a:lnTo>
                    <a:pt x="762" y="838"/>
                  </a:lnTo>
                  <a:cubicBezTo>
                    <a:pt x="758" y="835"/>
                    <a:pt x="755" y="832"/>
                    <a:pt x="752" y="829"/>
                  </a:cubicBezTo>
                  <a:lnTo>
                    <a:pt x="756" y="823"/>
                  </a:lnTo>
                  <a:cubicBezTo>
                    <a:pt x="757" y="821"/>
                    <a:pt x="757" y="819"/>
                    <a:pt x="756" y="818"/>
                  </a:cubicBezTo>
                  <a:cubicBezTo>
                    <a:pt x="755" y="816"/>
                    <a:pt x="753" y="815"/>
                    <a:pt x="752" y="815"/>
                  </a:cubicBezTo>
                  <a:lnTo>
                    <a:pt x="745" y="816"/>
                  </a:lnTo>
                  <a:cubicBezTo>
                    <a:pt x="743" y="811"/>
                    <a:pt x="742" y="807"/>
                    <a:pt x="741" y="803"/>
                  </a:cubicBezTo>
                  <a:lnTo>
                    <a:pt x="747" y="799"/>
                  </a:lnTo>
                  <a:cubicBezTo>
                    <a:pt x="749" y="799"/>
                    <a:pt x="750" y="797"/>
                    <a:pt x="750" y="795"/>
                  </a:cubicBezTo>
                  <a:cubicBezTo>
                    <a:pt x="750" y="793"/>
                    <a:pt x="749" y="792"/>
                    <a:pt x="747" y="791"/>
                  </a:cubicBezTo>
                  <a:lnTo>
                    <a:pt x="741" y="788"/>
                  </a:lnTo>
                  <a:cubicBezTo>
                    <a:pt x="742" y="783"/>
                    <a:pt x="743" y="779"/>
                    <a:pt x="745" y="775"/>
                  </a:cubicBezTo>
                  <a:lnTo>
                    <a:pt x="752" y="775"/>
                  </a:lnTo>
                  <a:cubicBezTo>
                    <a:pt x="753" y="775"/>
                    <a:pt x="755" y="774"/>
                    <a:pt x="756" y="773"/>
                  </a:cubicBezTo>
                  <a:cubicBezTo>
                    <a:pt x="757" y="771"/>
                    <a:pt x="757" y="769"/>
                    <a:pt x="756" y="768"/>
                  </a:cubicBezTo>
                  <a:lnTo>
                    <a:pt x="752" y="762"/>
                  </a:lnTo>
                  <a:cubicBezTo>
                    <a:pt x="755" y="758"/>
                    <a:pt x="758" y="755"/>
                    <a:pt x="762" y="752"/>
                  </a:cubicBezTo>
                  <a:lnTo>
                    <a:pt x="768" y="756"/>
                  </a:lnTo>
                  <a:cubicBezTo>
                    <a:pt x="768" y="756"/>
                    <a:pt x="769" y="757"/>
                    <a:pt x="770" y="757"/>
                  </a:cubicBezTo>
                  <a:cubicBezTo>
                    <a:pt x="771" y="757"/>
                    <a:pt x="773" y="756"/>
                    <a:pt x="774" y="755"/>
                  </a:cubicBezTo>
                  <a:cubicBezTo>
                    <a:pt x="774" y="754"/>
                    <a:pt x="775" y="753"/>
                    <a:pt x="775" y="752"/>
                  </a:cubicBezTo>
                  <a:lnTo>
                    <a:pt x="775" y="745"/>
                  </a:lnTo>
                  <a:cubicBezTo>
                    <a:pt x="779" y="743"/>
                    <a:pt x="783" y="742"/>
                    <a:pt x="787" y="741"/>
                  </a:cubicBezTo>
                  <a:lnTo>
                    <a:pt x="791" y="747"/>
                  </a:lnTo>
                  <a:cubicBezTo>
                    <a:pt x="791" y="748"/>
                    <a:pt x="792" y="749"/>
                    <a:pt x="793" y="749"/>
                  </a:cubicBezTo>
                  <a:cubicBezTo>
                    <a:pt x="794" y="750"/>
                    <a:pt x="794" y="750"/>
                    <a:pt x="795" y="750"/>
                  </a:cubicBezTo>
                  <a:cubicBezTo>
                    <a:pt x="797" y="750"/>
                    <a:pt x="799" y="749"/>
                    <a:pt x="799" y="747"/>
                  </a:cubicBezTo>
                  <a:lnTo>
                    <a:pt x="803" y="741"/>
                  </a:lnTo>
                  <a:cubicBezTo>
                    <a:pt x="807" y="742"/>
                    <a:pt x="812" y="743"/>
                    <a:pt x="816" y="745"/>
                  </a:cubicBezTo>
                  <a:lnTo>
                    <a:pt x="815" y="752"/>
                  </a:lnTo>
                  <a:cubicBezTo>
                    <a:pt x="815" y="753"/>
                    <a:pt x="816" y="754"/>
                    <a:pt x="817" y="755"/>
                  </a:cubicBezTo>
                  <a:cubicBezTo>
                    <a:pt x="818" y="756"/>
                    <a:pt x="819" y="757"/>
                    <a:pt x="820" y="757"/>
                  </a:cubicBezTo>
                  <a:cubicBezTo>
                    <a:pt x="821" y="757"/>
                    <a:pt x="822" y="756"/>
                    <a:pt x="823" y="756"/>
                  </a:cubicBezTo>
                  <a:lnTo>
                    <a:pt x="829" y="752"/>
                  </a:lnTo>
                  <a:cubicBezTo>
                    <a:pt x="832" y="755"/>
                    <a:pt x="835" y="758"/>
                    <a:pt x="838" y="762"/>
                  </a:cubicBezTo>
                  <a:lnTo>
                    <a:pt x="835" y="768"/>
                  </a:lnTo>
                  <a:cubicBezTo>
                    <a:pt x="834" y="769"/>
                    <a:pt x="834" y="771"/>
                    <a:pt x="834" y="773"/>
                  </a:cubicBezTo>
                  <a:cubicBezTo>
                    <a:pt x="835" y="774"/>
                    <a:pt x="837" y="775"/>
                    <a:pt x="839" y="775"/>
                  </a:cubicBezTo>
                  <a:lnTo>
                    <a:pt x="846" y="775"/>
                  </a:lnTo>
                  <a:cubicBezTo>
                    <a:pt x="847" y="779"/>
                    <a:pt x="849" y="783"/>
                    <a:pt x="849" y="788"/>
                  </a:cubicBezTo>
                  <a:lnTo>
                    <a:pt x="843" y="791"/>
                  </a:lnTo>
                  <a:cubicBezTo>
                    <a:pt x="842" y="792"/>
                    <a:pt x="841" y="793"/>
                    <a:pt x="841" y="795"/>
                  </a:cubicBezTo>
                  <a:cubicBezTo>
                    <a:pt x="841" y="797"/>
                    <a:pt x="842" y="799"/>
                    <a:pt x="843" y="799"/>
                  </a:cubicBezTo>
                  <a:lnTo>
                    <a:pt x="849" y="803"/>
                  </a:lnTo>
                  <a:cubicBezTo>
                    <a:pt x="849" y="807"/>
                    <a:pt x="847" y="811"/>
                    <a:pt x="846" y="815"/>
                  </a:cubicBezTo>
                  <a:lnTo>
                    <a:pt x="839" y="815"/>
                  </a:lnTo>
                  <a:cubicBezTo>
                    <a:pt x="837" y="815"/>
                    <a:pt x="835" y="816"/>
                    <a:pt x="835" y="818"/>
                  </a:cubicBezTo>
                  <a:cubicBezTo>
                    <a:pt x="834" y="819"/>
                    <a:pt x="834" y="821"/>
                    <a:pt x="835" y="823"/>
                  </a:cubicBezTo>
                  <a:close/>
                  <a:moveTo>
                    <a:pt x="854" y="834"/>
                  </a:moveTo>
                  <a:lnTo>
                    <a:pt x="854" y="834"/>
                  </a:lnTo>
                  <a:lnTo>
                    <a:pt x="855" y="831"/>
                  </a:lnTo>
                  <a:lnTo>
                    <a:pt x="850" y="822"/>
                  </a:lnTo>
                  <a:lnTo>
                    <a:pt x="851" y="821"/>
                  </a:lnTo>
                  <a:lnTo>
                    <a:pt x="861" y="821"/>
                  </a:lnTo>
                  <a:lnTo>
                    <a:pt x="862" y="818"/>
                  </a:lnTo>
                  <a:cubicBezTo>
                    <a:pt x="864" y="814"/>
                    <a:pt x="866" y="809"/>
                    <a:pt x="866" y="804"/>
                  </a:cubicBezTo>
                  <a:lnTo>
                    <a:pt x="867" y="801"/>
                  </a:lnTo>
                  <a:lnTo>
                    <a:pt x="857" y="796"/>
                  </a:lnTo>
                  <a:lnTo>
                    <a:pt x="857" y="795"/>
                  </a:lnTo>
                  <a:lnTo>
                    <a:pt x="867" y="789"/>
                  </a:lnTo>
                  <a:lnTo>
                    <a:pt x="866" y="786"/>
                  </a:lnTo>
                  <a:cubicBezTo>
                    <a:pt x="866" y="782"/>
                    <a:pt x="864" y="777"/>
                    <a:pt x="862" y="772"/>
                  </a:cubicBezTo>
                  <a:lnTo>
                    <a:pt x="861" y="769"/>
                  </a:lnTo>
                  <a:lnTo>
                    <a:pt x="851" y="769"/>
                  </a:lnTo>
                  <a:lnTo>
                    <a:pt x="850" y="768"/>
                  </a:lnTo>
                  <a:lnTo>
                    <a:pt x="855" y="759"/>
                  </a:lnTo>
                  <a:lnTo>
                    <a:pt x="854" y="757"/>
                  </a:lnTo>
                  <a:cubicBezTo>
                    <a:pt x="852" y="755"/>
                    <a:pt x="850" y="753"/>
                    <a:pt x="849" y="751"/>
                  </a:cubicBezTo>
                  <a:lnTo>
                    <a:pt x="911" y="751"/>
                  </a:lnTo>
                  <a:lnTo>
                    <a:pt x="911" y="839"/>
                  </a:lnTo>
                  <a:lnTo>
                    <a:pt x="848" y="839"/>
                  </a:lnTo>
                  <a:cubicBezTo>
                    <a:pt x="850" y="838"/>
                    <a:pt x="852" y="836"/>
                    <a:pt x="854" y="834"/>
                  </a:cubicBezTo>
                  <a:close/>
                  <a:moveTo>
                    <a:pt x="827" y="738"/>
                  </a:moveTo>
                  <a:lnTo>
                    <a:pt x="827" y="738"/>
                  </a:lnTo>
                  <a:lnTo>
                    <a:pt x="827" y="638"/>
                  </a:lnTo>
                  <a:lnTo>
                    <a:pt x="911" y="638"/>
                  </a:lnTo>
                  <a:lnTo>
                    <a:pt x="911" y="738"/>
                  </a:lnTo>
                  <a:lnTo>
                    <a:pt x="827" y="738"/>
                  </a:lnTo>
                  <a:close/>
                  <a:moveTo>
                    <a:pt x="710" y="375"/>
                  </a:moveTo>
                  <a:lnTo>
                    <a:pt x="710" y="375"/>
                  </a:lnTo>
                  <a:lnTo>
                    <a:pt x="907" y="375"/>
                  </a:lnTo>
                  <a:lnTo>
                    <a:pt x="907" y="436"/>
                  </a:lnTo>
                  <a:lnTo>
                    <a:pt x="710" y="436"/>
                  </a:lnTo>
                  <a:lnTo>
                    <a:pt x="710" y="375"/>
                  </a:lnTo>
                  <a:close/>
                  <a:moveTo>
                    <a:pt x="680" y="637"/>
                  </a:moveTo>
                  <a:lnTo>
                    <a:pt x="680" y="637"/>
                  </a:lnTo>
                  <a:lnTo>
                    <a:pt x="764" y="637"/>
                  </a:lnTo>
                  <a:lnTo>
                    <a:pt x="764" y="737"/>
                  </a:lnTo>
                  <a:lnTo>
                    <a:pt x="680" y="737"/>
                  </a:lnTo>
                  <a:lnTo>
                    <a:pt x="680" y="637"/>
                  </a:lnTo>
                  <a:close/>
                  <a:moveTo>
                    <a:pt x="680" y="751"/>
                  </a:moveTo>
                  <a:lnTo>
                    <a:pt x="680" y="751"/>
                  </a:lnTo>
                  <a:lnTo>
                    <a:pt x="742" y="751"/>
                  </a:lnTo>
                  <a:cubicBezTo>
                    <a:pt x="740" y="753"/>
                    <a:pt x="739" y="755"/>
                    <a:pt x="737" y="757"/>
                  </a:cubicBezTo>
                  <a:lnTo>
                    <a:pt x="735" y="759"/>
                  </a:lnTo>
                  <a:lnTo>
                    <a:pt x="741" y="768"/>
                  </a:lnTo>
                  <a:lnTo>
                    <a:pt x="740" y="769"/>
                  </a:lnTo>
                  <a:lnTo>
                    <a:pt x="730" y="769"/>
                  </a:lnTo>
                  <a:lnTo>
                    <a:pt x="728" y="772"/>
                  </a:lnTo>
                  <a:cubicBezTo>
                    <a:pt x="727" y="777"/>
                    <a:pt x="725" y="782"/>
                    <a:pt x="725" y="786"/>
                  </a:cubicBezTo>
                  <a:lnTo>
                    <a:pt x="724" y="789"/>
                  </a:lnTo>
                  <a:lnTo>
                    <a:pt x="733" y="795"/>
                  </a:lnTo>
                  <a:lnTo>
                    <a:pt x="733" y="796"/>
                  </a:lnTo>
                  <a:lnTo>
                    <a:pt x="724" y="801"/>
                  </a:lnTo>
                  <a:lnTo>
                    <a:pt x="725" y="804"/>
                  </a:lnTo>
                  <a:cubicBezTo>
                    <a:pt x="725" y="809"/>
                    <a:pt x="727" y="814"/>
                    <a:pt x="728" y="818"/>
                  </a:cubicBezTo>
                  <a:lnTo>
                    <a:pt x="730" y="821"/>
                  </a:lnTo>
                  <a:lnTo>
                    <a:pt x="740" y="821"/>
                  </a:lnTo>
                  <a:lnTo>
                    <a:pt x="741" y="822"/>
                  </a:lnTo>
                  <a:lnTo>
                    <a:pt x="735" y="831"/>
                  </a:lnTo>
                  <a:lnTo>
                    <a:pt x="737" y="834"/>
                  </a:lnTo>
                  <a:cubicBezTo>
                    <a:pt x="739" y="836"/>
                    <a:pt x="741" y="838"/>
                    <a:pt x="742" y="839"/>
                  </a:cubicBezTo>
                  <a:lnTo>
                    <a:pt x="680" y="839"/>
                  </a:lnTo>
                  <a:lnTo>
                    <a:pt x="680" y="751"/>
                  </a:lnTo>
                  <a:close/>
                  <a:moveTo>
                    <a:pt x="201" y="760"/>
                  </a:moveTo>
                  <a:lnTo>
                    <a:pt x="201" y="760"/>
                  </a:lnTo>
                  <a:lnTo>
                    <a:pt x="580" y="760"/>
                  </a:lnTo>
                  <a:lnTo>
                    <a:pt x="580" y="822"/>
                  </a:lnTo>
                  <a:lnTo>
                    <a:pt x="201" y="822"/>
                  </a:lnTo>
                  <a:lnTo>
                    <a:pt x="201" y="760"/>
                  </a:lnTo>
                  <a:close/>
                  <a:moveTo>
                    <a:pt x="940" y="1286"/>
                  </a:moveTo>
                  <a:lnTo>
                    <a:pt x="940" y="1286"/>
                  </a:lnTo>
                  <a:lnTo>
                    <a:pt x="153" y="1286"/>
                  </a:lnTo>
                  <a:lnTo>
                    <a:pt x="96" y="1223"/>
                  </a:lnTo>
                  <a:lnTo>
                    <a:pt x="168" y="1223"/>
                  </a:lnTo>
                  <a:lnTo>
                    <a:pt x="168" y="956"/>
                  </a:lnTo>
                  <a:lnTo>
                    <a:pt x="613" y="956"/>
                  </a:lnTo>
                  <a:lnTo>
                    <a:pt x="613" y="1223"/>
                  </a:lnTo>
                  <a:lnTo>
                    <a:pt x="680" y="1223"/>
                  </a:lnTo>
                  <a:lnTo>
                    <a:pt x="680" y="851"/>
                  </a:lnTo>
                  <a:lnTo>
                    <a:pt x="764" y="851"/>
                  </a:lnTo>
                  <a:lnTo>
                    <a:pt x="764" y="1223"/>
                  </a:lnTo>
                  <a:lnTo>
                    <a:pt x="827" y="1223"/>
                  </a:lnTo>
                  <a:lnTo>
                    <a:pt x="827" y="852"/>
                  </a:lnTo>
                  <a:lnTo>
                    <a:pt x="911" y="852"/>
                  </a:lnTo>
                  <a:lnTo>
                    <a:pt x="911" y="1223"/>
                  </a:lnTo>
                  <a:lnTo>
                    <a:pt x="940" y="1223"/>
                  </a:lnTo>
                  <a:lnTo>
                    <a:pt x="940" y="1286"/>
                  </a:lnTo>
                  <a:close/>
                </a:path>
              </a:pathLst>
            </a:custGeom>
            <a:solidFill>
              <a:srgbClr val="259B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1258"/>
            <p:cNvSpPr>
              <a:spLocks noEditPoints="1"/>
            </p:cNvSpPr>
            <p:nvPr/>
          </p:nvSpPr>
          <p:spPr bwMode="auto">
            <a:xfrm>
              <a:off x="346075" y="4098925"/>
              <a:ext cx="165100" cy="163513"/>
            </a:xfrm>
            <a:custGeom>
              <a:avLst/>
              <a:gdLst>
                <a:gd name="T0" fmla="*/ 61752 w 1398"/>
                <a:gd name="T1" fmla="*/ 158549 h 1505"/>
                <a:gd name="T2" fmla="*/ 95210 w 1398"/>
                <a:gd name="T3" fmla="*/ 162041 h 1505"/>
                <a:gd name="T4" fmla="*/ 114111 w 1398"/>
                <a:gd name="T5" fmla="*/ 157021 h 1505"/>
                <a:gd name="T6" fmla="*/ 122447 w 1398"/>
                <a:gd name="T7" fmla="*/ 140763 h 1505"/>
                <a:gd name="T8" fmla="*/ 107889 w 1398"/>
                <a:gd name="T9" fmla="*/ 132360 h 1505"/>
                <a:gd name="T10" fmla="*/ 102724 w 1398"/>
                <a:gd name="T11" fmla="*/ 126032 h 1505"/>
                <a:gd name="T12" fmla="*/ 112350 w 1398"/>
                <a:gd name="T13" fmla="*/ 119812 h 1505"/>
                <a:gd name="T14" fmla="*/ 114346 w 1398"/>
                <a:gd name="T15" fmla="*/ 117957 h 1505"/>
                <a:gd name="T16" fmla="*/ 115520 w 1398"/>
                <a:gd name="T17" fmla="*/ 117411 h 1505"/>
                <a:gd name="T18" fmla="*/ 119159 w 1398"/>
                <a:gd name="T19" fmla="*/ 112501 h 1505"/>
                <a:gd name="T20" fmla="*/ 116694 w 1398"/>
                <a:gd name="T21" fmla="*/ 106281 h 1505"/>
                <a:gd name="T22" fmla="*/ 137474 w 1398"/>
                <a:gd name="T23" fmla="*/ 104972 h 1505"/>
                <a:gd name="T24" fmla="*/ 150270 w 1398"/>
                <a:gd name="T25" fmla="*/ 88168 h 1505"/>
                <a:gd name="T26" fmla="*/ 155318 w 1398"/>
                <a:gd name="T27" fmla="*/ 66562 h 1505"/>
                <a:gd name="T28" fmla="*/ 154966 w 1398"/>
                <a:gd name="T29" fmla="*/ 49867 h 1505"/>
                <a:gd name="T30" fmla="*/ 135830 w 1398"/>
                <a:gd name="T31" fmla="*/ 44957 h 1505"/>
                <a:gd name="T32" fmla="*/ 110707 w 1398"/>
                <a:gd name="T33" fmla="*/ 72455 h 1505"/>
                <a:gd name="T34" fmla="*/ 104250 w 1398"/>
                <a:gd name="T35" fmla="*/ 64707 h 1505"/>
                <a:gd name="T36" fmla="*/ 112820 w 1398"/>
                <a:gd name="T37" fmla="*/ 50522 h 1505"/>
                <a:gd name="T38" fmla="*/ 117751 w 1398"/>
                <a:gd name="T39" fmla="*/ 47576 h 1505"/>
                <a:gd name="T40" fmla="*/ 114698 w 1398"/>
                <a:gd name="T41" fmla="*/ 35791 h 1505"/>
                <a:gd name="T42" fmla="*/ 129490 w 1398"/>
                <a:gd name="T43" fmla="*/ 36227 h 1505"/>
                <a:gd name="T44" fmla="*/ 139939 w 1398"/>
                <a:gd name="T45" fmla="*/ 36555 h 1505"/>
                <a:gd name="T46" fmla="*/ 118690 w 1398"/>
                <a:gd name="T47" fmla="*/ 20623 h 1505"/>
                <a:gd name="T48" fmla="*/ 110120 w 1398"/>
                <a:gd name="T49" fmla="*/ 25970 h 1505"/>
                <a:gd name="T50" fmla="*/ 107067 w 1398"/>
                <a:gd name="T51" fmla="*/ 18005 h 1505"/>
                <a:gd name="T52" fmla="*/ 106246 w 1398"/>
                <a:gd name="T53" fmla="*/ 24661 h 1505"/>
                <a:gd name="T54" fmla="*/ 94506 w 1398"/>
                <a:gd name="T55" fmla="*/ 13422 h 1505"/>
                <a:gd name="T56" fmla="*/ 84762 w 1398"/>
                <a:gd name="T57" fmla="*/ 2073 h 1505"/>
                <a:gd name="T58" fmla="*/ 78070 w 1398"/>
                <a:gd name="T59" fmla="*/ 5892 h 1505"/>
                <a:gd name="T60" fmla="*/ 72787 w 1398"/>
                <a:gd name="T61" fmla="*/ 27716 h 1505"/>
                <a:gd name="T62" fmla="*/ 56703 w 1398"/>
                <a:gd name="T63" fmla="*/ 23679 h 1505"/>
                <a:gd name="T64" fmla="*/ 54590 w 1398"/>
                <a:gd name="T65" fmla="*/ 18987 h 1505"/>
                <a:gd name="T66" fmla="*/ 53534 w 1398"/>
                <a:gd name="T67" fmla="*/ 25752 h 1505"/>
                <a:gd name="T68" fmla="*/ 37685 w 1398"/>
                <a:gd name="T69" fmla="*/ 16586 h 1505"/>
                <a:gd name="T70" fmla="*/ 26532 w 1398"/>
                <a:gd name="T71" fmla="*/ 35463 h 1505"/>
                <a:gd name="T72" fmla="*/ 33341 w 1398"/>
                <a:gd name="T73" fmla="*/ 24988 h 1505"/>
                <a:gd name="T74" fmla="*/ 47194 w 1398"/>
                <a:gd name="T75" fmla="*/ 37428 h 1505"/>
                <a:gd name="T76" fmla="*/ 37567 w 1398"/>
                <a:gd name="T77" fmla="*/ 46703 h 1505"/>
                <a:gd name="T78" fmla="*/ 62221 w 1398"/>
                <a:gd name="T79" fmla="*/ 49976 h 1505"/>
                <a:gd name="T80" fmla="*/ 59873 w 1398"/>
                <a:gd name="T81" fmla="*/ 64598 h 1505"/>
                <a:gd name="T82" fmla="*/ 53416 w 1398"/>
                <a:gd name="T83" fmla="*/ 72345 h 1505"/>
                <a:gd name="T84" fmla="*/ 28293 w 1398"/>
                <a:gd name="T85" fmla="*/ 44957 h 1505"/>
                <a:gd name="T86" fmla="*/ 9157 w 1398"/>
                <a:gd name="T87" fmla="*/ 49867 h 1505"/>
                <a:gd name="T88" fmla="*/ 8805 w 1398"/>
                <a:gd name="T89" fmla="*/ 66453 h 1505"/>
                <a:gd name="T90" fmla="*/ 13853 w 1398"/>
                <a:gd name="T91" fmla="*/ 88168 h 1505"/>
                <a:gd name="T92" fmla="*/ 26649 w 1398"/>
                <a:gd name="T93" fmla="*/ 104972 h 1505"/>
                <a:gd name="T94" fmla="*/ 47546 w 1398"/>
                <a:gd name="T95" fmla="*/ 106281 h 1505"/>
                <a:gd name="T96" fmla="*/ 44964 w 1398"/>
                <a:gd name="T97" fmla="*/ 112501 h 1505"/>
                <a:gd name="T98" fmla="*/ 48603 w 1398"/>
                <a:gd name="T99" fmla="*/ 117411 h 1505"/>
                <a:gd name="T100" fmla="*/ 49777 w 1398"/>
                <a:gd name="T101" fmla="*/ 117957 h 1505"/>
                <a:gd name="T102" fmla="*/ 51773 w 1398"/>
                <a:gd name="T103" fmla="*/ 119812 h 1505"/>
                <a:gd name="T104" fmla="*/ 61399 w 1398"/>
                <a:gd name="T105" fmla="*/ 126032 h 1505"/>
                <a:gd name="T106" fmla="*/ 56351 w 1398"/>
                <a:gd name="T107" fmla="*/ 132360 h 1505"/>
                <a:gd name="T108" fmla="*/ 41676 w 1398"/>
                <a:gd name="T109" fmla="*/ 140763 h 1505"/>
                <a:gd name="T110" fmla="*/ 114933 w 1398"/>
                <a:gd name="T111" fmla="*/ 116320 h 1505"/>
                <a:gd name="T112" fmla="*/ 108241 w 1398"/>
                <a:gd name="T113" fmla="*/ 116757 h 1505"/>
                <a:gd name="T114" fmla="*/ 79127 w 1398"/>
                <a:gd name="T115" fmla="*/ 29244 h 1505"/>
                <a:gd name="T116" fmla="*/ 90514 w 1398"/>
                <a:gd name="T117" fmla="*/ 37318 h 1505"/>
                <a:gd name="T118" fmla="*/ 76896 w 1398"/>
                <a:gd name="T119" fmla="*/ 44957 h 1505"/>
                <a:gd name="T120" fmla="*/ 74900 w 1398"/>
                <a:gd name="T121" fmla="*/ 33608 h 1505"/>
                <a:gd name="T122" fmla="*/ 49190 w 1398"/>
                <a:gd name="T123" fmla="*/ 116320 h 1505"/>
                <a:gd name="T124" fmla="*/ 55999 w 1398"/>
                <a:gd name="T125" fmla="*/ 116866 h 150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98"/>
                <a:gd name="T190" fmla="*/ 0 h 1505"/>
                <a:gd name="T191" fmla="*/ 1398 w 1398"/>
                <a:gd name="T192" fmla="*/ 1505 h 150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98" h="1505">
                  <a:moveTo>
                    <a:pt x="402" y="1438"/>
                  </a:moveTo>
                  <a:cubicBezTo>
                    <a:pt x="405" y="1422"/>
                    <a:pt x="410" y="1411"/>
                    <a:pt x="415" y="1404"/>
                  </a:cubicBezTo>
                  <a:cubicBezTo>
                    <a:pt x="416" y="1414"/>
                    <a:pt x="419" y="1426"/>
                    <a:pt x="426" y="1439"/>
                  </a:cubicBezTo>
                  <a:lnTo>
                    <a:pt x="427" y="1440"/>
                  </a:lnTo>
                  <a:cubicBezTo>
                    <a:pt x="443" y="1461"/>
                    <a:pt x="460" y="1471"/>
                    <a:pt x="478" y="1471"/>
                  </a:cubicBezTo>
                  <a:cubicBezTo>
                    <a:pt x="495" y="1471"/>
                    <a:pt x="510" y="1462"/>
                    <a:pt x="524" y="1454"/>
                  </a:cubicBezTo>
                  <a:cubicBezTo>
                    <a:pt x="525" y="1454"/>
                    <a:pt x="526" y="1453"/>
                    <a:pt x="526" y="1453"/>
                  </a:cubicBezTo>
                  <a:cubicBezTo>
                    <a:pt x="526" y="1453"/>
                    <a:pt x="527" y="1454"/>
                    <a:pt x="527" y="1454"/>
                  </a:cubicBezTo>
                  <a:cubicBezTo>
                    <a:pt x="543" y="1474"/>
                    <a:pt x="564" y="1485"/>
                    <a:pt x="587" y="1485"/>
                  </a:cubicBezTo>
                  <a:cubicBezTo>
                    <a:pt x="605" y="1485"/>
                    <a:pt x="621" y="1479"/>
                    <a:pt x="635" y="1470"/>
                  </a:cubicBezTo>
                  <a:cubicBezTo>
                    <a:pt x="643" y="1484"/>
                    <a:pt x="657" y="1496"/>
                    <a:pt x="677" y="1502"/>
                  </a:cubicBezTo>
                  <a:cubicBezTo>
                    <a:pt x="686" y="1505"/>
                    <a:pt x="712" y="1505"/>
                    <a:pt x="721" y="1502"/>
                  </a:cubicBezTo>
                  <a:cubicBezTo>
                    <a:pt x="741" y="1496"/>
                    <a:pt x="755" y="1484"/>
                    <a:pt x="763" y="1470"/>
                  </a:cubicBezTo>
                  <a:cubicBezTo>
                    <a:pt x="777" y="1479"/>
                    <a:pt x="793" y="1485"/>
                    <a:pt x="811" y="1485"/>
                  </a:cubicBezTo>
                  <a:cubicBezTo>
                    <a:pt x="834" y="1485"/>
                    <a:pt x="855" y="1474"/>
                    <a:pt x="871" y="1454"/>
                  </a:cubicBezTo>
                  <a:cubicBezTo>
                    <a:pt x="871" y="1454"/>
                    <a:pt x="872" y="1453"/>
                    <a:pt x="872" y="1453"/>
                  </a:cubicBezTo>
                  <a:cubicBezTo>
                    <a:pt x="873" y="1453"/>
                    <a:pt x="873" y="1454"/>
                    <a:pt x="874" y="1454"/>
                  </a:cubicBezTo>
                  <a:cubicBezTo>
                    <a:pt x="888" y="1462"/>
                    <a:pt x="903" y="1471"/>
                    <a:pt x="920" y="1471"/>
                  </a:cubicBezTo>
                  <a:cubicBezTo>
                    <a:pt x="938" y="1471"/>
                    <a:pt x="955" y="1461"/>
                    <a:pt x="971" y="1440"/>
                  </a:cubicBezTo>
                  <a:lnTo>
                    <a:pt x="972" y="1439"/>
                  </a:lnTo>
                  <a:cubicBezTo>
                    <a:pt x="979" y="1426"/>
                    <a:pt x="982" y="1414"/>
                    <a:pt x="984" y="1404"/>
                  </a:cubicBezTo>
                  <a:cubicBezTo>
                    <a:pt x="988" y="1411"/>
                    <a:pt x="993" y="1422"/>
                    <a:pt x="996" y="1438"/>
                  </a:cubicBezTo>
                  <a:lnTo>
                    <a:pt x="1000" y="1453"/>
                  </a:lnTo>
                  <a:lnTo>
                    <a:pt x="1013" y="1446"/>
                  </a:lnTo>
                  <a:cubicBezTo>
                    <a:pt x="1038" y="1430"/>
                    <a:pt x="1053" y="1404"/>
                    <a:pt x="1053" y="1377"/>
                  </a:cubicBezTo>
                  <a:cubicBezTo>
                    <a:pt x="1052" y="1347"/>
                    <a:pt x="1044" y="1331"/>
                    <a:pt x="1022" y="1319"/>
                  </a:cubicBezTo>
                  <a:cubicBezTo>
                    <a:pt x="1030" y="1314"/>
                    <a:pt x="1037" y="1305"/>
                    <a:pt x="1043" y="1290"/>
                  </a:cubicBezTo>
                  <a:cubicBezTo>
                    <a:pt x="1050" y="1269"/>
                    <a:pt x="1039" y="1230"/>
                    <a:pt x="1015" y="1217"/>
                  </a:cubicBezTo>
                  <a:lnTo>
                    <a:pt x="998" y="1206"/>
                  </a:lnTo>
                  <a:lnTo>
                    <a:pt x="999" y="1226"/>
                  </a:lnTo>
                  <a:cubicBezTo>
                    <a:pt x="1000" y="1241"/>
                    <a:pt x="994" y="1251"/>
                    <a:pt x="985" y="1254"/>
                  </a:cubicBezTo>
                  <a:cubicBezTo>
                    <a:pt x="983" y="1254"/>
                    <a:pt x="982" y="1254"/>
                    <a:pt x="980" y="1254"/>
                  </a:cubicBezTo>
                  <a:cubicBezTo>
                    <a:pt x="967" y="1254"/>
                    <a:pt x="949" y="1239"/>
                    <a:pt x="929" y="1222"/>
                  </a:cubicBezTo>
                  <a:cubicBezTo>
                    <a:pt x="926" y="1219"/>
                    <a:pt x="922" y="1216"/>
                    <a:pt x="919" y="1213"/>
                  </a:cubicBezTo>
                  <a:cubicBezTo>
                    <a:pt x="940" y="1202"/>
                    <a:pt x="953" y="1185"/>
                    <a:pt x="959" y="1175"/>
                  </a:cubicBezTo>
                  <a:lnTo>
                    <a:pt x="970" y="1154"/>
                  </a:lnTo>
                  <a:lnTo>
                    <a:pt x="947" y="1159"/>
                  </a:lnTo>
                  <a:cubicBezTo>
                    <a:pt x="936" y="1161"/>
                    <a:pt x="920" y="1164"/>
                    <a:pt x="905" y="1164"/>
                  </a:cubicBezTo>
                  <a:cubicBezTo>
                    <a:pt x="892" y="1164"/>
                    <a:pt x="883" y="1162"/>
                    <a:pt x="877" y="1157"/>
                  </a:cubicBezTo>
                  <a:lnTo>
                    <a:pt x="876" y="1156"/>
                  </a:lnTo>
                  <a:lnTo>
                    <a:pt x="875" y="1155"/>
                  </a:lnTo>
                  <a:cubicBezTo>
                    <a:pt x="871" y="1153"/>
                    <a:pt x="868" y="1151"/>
                    <a:pt x="865" y="1148"/>
                  </a:cubicBezTo>
                  <a:cubicBezTo>
                    <a:pt x="882" y="1128"/>
                    <a:pt x="896" y="1107"/>
                    <a:pt x="909" y="1086"/>
                  </a:cubicBezTo>
                  <a:lnTo>
                    <a:pt x="912" y="1088"/>
                  </a:lnTo>
                  <a:cubicBezTo>
                    <a:pt x="918" y="1094"/>
                    <a:pt x="925" y="1097"/>
                    <a:pt x="933" y="1097"/>
                  </a:cubicBezTo>
                  <a:cubicBezTo>
                    <a:pt x="936" y="1097"/>
                    <a:pt x="939" y="1096"/>
                    <a:pt x="942" y="1095"/>
                  </a:cubicBezTo>
                  <a:cubicBezTo>
                    <a:pt x="946" y="1098"/>
                    <a:pt x="951" y="1099"/>
                    <a:pt x="955" y="1098"/>
                  </a:cubicBezTo>
                  <a:cubicBezTo>
                    <a:pt x="956" y="1098"/>
                    <a:pt x="956" y="1098"/>
                    <a:pt x="957" y="1098"/>
                  </a:cubicBezTo>
                  <a:cubicBezTo>
                    <a:pt x="958" y="1097"/>
                    <a:pt x="959" y="1097"/>
                    <a:pt x="961" y="1096"/>
                  </a:cubicBezTo>
                  <a:cubicBezTo>
                    <a:pt x="965" y="1094"/>
                    <a:pt x="969" y="1091"/>
                    <a:pt x="972" y="1086"/>
                  </a:cubicBezTo>
                  <a:lnTo>
                    <a:pt x="973" y="1085"/>
                  </a:lnTo>
                  <a:lnTo>
                    <a:pt x="973" y="1083"/>
                  </a:lnTo>
                  <a:cubicBezTo>
                    <a:pt x="974" y="1083"/>
                    <a:pt x="974" y="1082"/>
                    <a:pt x="974" y="1082"/>
                  </a:cubicBezTo>
                  <a:lnTo>
                    <a:pt x="974" y="1081"/>
                  </a:lnTo>
                  <a:lnTo>
                    <a:pt x="975" y="1080"/>
                  </a:lnTo>
                  <a:cubicBezTo>
                    <a:pt x="976" y="1080"/>
                    <a:pt x="976" y="1079"/>
                    <a:pt x="977" y="1079"/>
                  </a:cubicBezTo>
                  <a:lnTo>
                    <a:pt x="978" y="1078"/>
                  </a:lnTo>
                  <a:cubicBezTo>
                    <a:pt x="978" y="1078"/>
                    <a:pt x="978" y="1078"/>
                    <a:pt x="978" y="1078"/>
                  </a:cubicBezTo>
                  <a:cubicBezTo>
                    <a:pt x="978" y="1077"/>
                    <a:pt x="978" y="1077"/>
                    <a:pt x="979" y="1077"/>
                  </a:cubicBezTo>
                  <a:cubicBezTo>
                    <a:pt x="979" y="1077"/>
                    <a:pt x="979" y="1077"/>
                    <a:pt x="979" y="1077"/>
                  </a:cubicBezTo>
                  <a:lnTo>
                    <a:pt x="984" y="1076"/>
                  </a:lnTo>
                  <a:lnTo>
                    <a:pt x="985" y="1071"/>
                  </a:lnTo>
                  <a:cubicBezTo>
                    <a:pt x="986" y="1070"/>
                    <a:pt x="986" y="1070"/>
                    <a:pt x="986" y="1069"/>
                  </a:cubicBezTo>
                  <a:lnTo>
                    <a:pt x="988" y="1070"/>
                  </a:lnTo>
                  <a:cubicBezTo>
                    <a:pt x="988" y="1069"/>
                    <a:pt x="988" y="1069"/>
                    <a:pt x="989" y="1068"/>
                  </a:cubicBezTo>
                  <a:cubicBezTo>
                    <a:pt x="989" y="1068"/>
                    <a:pt x="989" y="1068"/>
                    <a:pt x="989" y="1067"/>
                  </a:cubicBezTo>
                  <a:cubicBezTo>
                    <a:pt x="995" y="1065"/>
                    <a:pt x="1007" y="1058"/>
                    <a:pt x="1011" y="1054"/>
                  </a:cubicBezTo>
                  <a:cubicBezTo>
                    <a:pt x="1018" y="1048"/>
                    <a:pt x="1020" y="1038"/>
                    <a:pt x="1015" y="1031"/>
                  </a:cubicBezTo>
                  <a:cubicBezTo>
                    <a:pt x="1014" y="1029"/>
                    <a:pt x="1012" y="1028"/>
                    <a:pt x="1011" y="1027"/>
                  </a:cubicBezTo>
                  <a:cubicBezTo>
                    <a:pt x="1014" y="1023"/>
                    <a:pt x="1015" y="1019"/>
                    <a:pt x="1013" y="1013"/>
                  </a:cubicBezTo>
                  <a:cubicBezTo>
                    <a:pt x="1012" y="1008"/>
                    <a:pt x="1010" y="1005"/>
                    <a:pt x="1008" y="1004"/>
                  </a:cubicBezTo>
                  <a:cubicBezTo>
                    <a:pt x="1009" y="1003"/>
                    <a:pt x="1009" y="1002"/>
                    <a:pt x="1010" y="1000"/>
                  </a:cubicBezTo>
                  <a:cubicBezTo>
                    <a:pt x="1012" y="995"/>
                    <a:pt x="1011" y="989"/>
                    <a:pt x="1007" y="983"/>
                  </a:cubicBezTo>
                  <a:lnTo>
                    <a:pt x="1007" y="982"/>
                  </a:lnTo>
                  <a:cubicBezTo>
                    <a:pt x="1002" y="978"/>
                    <a:pt x="998" y="975"/>
                    <a:pt x="994" y="974"/>
                  </a:cubicBezTo>
                  <a:cubicBezTo>
                    <a:pt x="997" y="974"/>
                    <a:pt x="1000" y="973"/>
                    <a:pt x="1002" y="970"/>
                  </a:cubicBezTo>
                  <a:cubicBezTo>
                    <a:pt x="1032" y="953"/>
                    <a:pt x="1023" y="917"/>
                    <a:pt x="1019" y="890"/>
                  </a:cubicBezTo>
                  <a:cubicBezTo>
                    <a:pt x="1025" y="916"/>
                    <a:pt x="1030" y="944"/>
                    <a:pt x="1046" y="965"/>
                  </a:cubicBezTo>
                  <a:cubicBezTo>
                    <a:pt x="1054" y="978"/>
                    <a:pt x="1072" y="986"/>
                    <a:pt x="1086" y="989"/>
                  </a:cubicBezTo>
                  <a:cubicBezTo>
                    <a:pt x="1107" y="971"/>
                    <a:pt x="1103" y="929"/>
                    <a:pt x="1091" y="899"/>
                  </a:cubicBezTo>
                  <a:cubicBezTo>
                    <a:pt x="1100" y="916"/>
                    <a:pt x="1110" y="931"/>
                    <a:pt x="1121" y="944"/>
                  </a:cubicBezTo>
                  <a:cubicBezTo>
                    <a:pt x="1133" y="958"/>
                    <a:pt x="1155" y="964"/>
                    <a:pt x="1171" y="962"/>
                  </a:cubicBezTo>
                  <a:cubicBezTo>
                    <a:pt x="1192" y="926"/>
                    <a:pt x="1177" y="905"/>
                    <a:pt x="1163" y="885"/>
                  </a:cubicBezTo>
                  <a:cubicBezTo>
                    <a:pt x="1165" y="887"/>
                    <a:pt x="1167" y="889"/>
                    <a:pt x="1169" y="891"/>
                  </a:cubicBezTo>
                  <a:cubicBezTo>
                    <a:pt x="1197" y="923"/>
                    <a:pt x="1213" y="922"/>
                    <a:pt x="1230" y="919"/>
                  </a:cubicBezTo>
                  <a:cubicBezTo>
                    <a:pt x="1242" y="882"/>
                    <a:pt x="1223" y="865"/>
                    <a:pt x="1214" y="848"/>
                  </a:cubicBezTo>
                  <a:lnTo>
                    <a:pt x="1236" y="862"/>
                  </a:lnTo>
                  <a:cubicBezTo>
                    <a:pt x="1260" y="868"/>
                    <a:pt x="1282" y="867"/>
                    <a:pt x="1293" y="855"/>
                  </a:cubicBezTo>
                  <a:cubicBezTo>
                    <a:pt x="1302" y="836"/>
                    <a:pt x="1286" y="817"/>
                    <a:pt x="1280" y="808"/>
                  </a:cubicBezTo>
                  <a:cubicBezTo>
                    <a:pt x="1291" y="810"/>
                    <a:pt x="1323" y="800"/>
                    <a:pt x="1340" y="791"/>
                  </a:cubicBezTo>
                  <a:cubicBezTo>
                    <a:pt x="1341" y="772"/>
                    <a:pt x="1316" y="749"/>
                    <a:pt x="1307" y="743"/>
                  </a:cubicBezTo>
                  <a:cubicBezTo>
                    <a:pt x="1331" y="742"/>
                    <a:pt x="1374" y="727"/>
                    <a:pt x="1374" y="706"/>
                  </a:cubicBezTo>
                  <a:cubicBezTo>
                    <a:pt x="1364" y="693"/>
                    <a:pt x="1337" y="687"/>
                    <a:pt x="1321" y="678"/>
                  </a:cubicBezTo>
                  <a:cubicBezTo>
                    <a:pt x="1332" y="674"/>
                    <a:pt x="1380" y="648"/>
                    <a:pt x="1384" y="634"/>
                  </a:cubicBezTo>
                  <a:cubicBezTo>
                    <a:pt x="1385" y="632"/>
                    <a:pt x="1387" y="628"/>
                    <a:pt x="1385" y="626"/>
                  </a:cubicBezTo>
                  <a:cubicBezTo>
                    <a:pt x="1374" y="615"/>
                    <a:pt x="1332" y="609"/>
                    <a:pt x="1323" y="610"/>
                  </a:cubicBezTo>
                  <a:cubicBezTo>
                    <a:pt x="1362" y="597"/>
                    <a:pt x="1377" y="583"/>
                    <a:pt x="1396" y="551"/>
                  </a:cubicBezTo>
                  <a:cubicBezTo>
                    <a:pt x="1398" y="549"/>
                    <a:pt x="1396" y="546"/>
                    <a:pt x="1397" y="543"/>
                  </a:cubicBezTo>
                  <a:cubicBezTo>
                    <a:pt x="1379" y="533"/>
                    <a:pt x="1336" y="541"/>
                    <a:pt x="1314" y="543"/>
                  </a:cubicBezTo>
                  <a:cubicBezTo>
                    <a:pt x="1342" y="520"/>
                    <a:pt x="1379" y="497"/>
                    <a:pt x="1382" y="454"/>
                  </a:cubicBezTo>
                  <a:cubicBezTo>
                    <a:pt x="1381" y="453"/>
                    <a:pt x="1382" y="449"/>
                    <a:pt x="1379" y="448"/>
                  </a:cubicBezTo>
                  <a:cubicBezTo>
                    <a:pt x="1360" y="449"/>
                    <a:pt x="1341" y="454"/>
                    <a:pt x="1322" y="459"/>
                  </a:cubicBezTo>
                  <a:lnTo>
                    <a:pt x="1320" y="457"/>
                  </a:lnTo>
                  <a:cubicBezTo>
                    <a:pt x="1338" y="427"/>
                    <a:pt x="1353" y="397"/>
                    <a:pt x="1358" y="363"/>
                  </a:cubicBezTo>
                  <a:cubicBezTo>
                    <a:pt x="1357" y="359"/>
                    <a:pt x="1361" y="344"/>
                    <a:pt x="1355" y="342"/>
                  </a:cubicBezTo>
                  <a:cubicBezTo>
                    <a:pt x="1345" y="338"/>
                    <a:pt x="1336" y="344"/>
                    <a:pt x="1328" y="351"/>
                  </a:cubicBezTo>
                  <a:lnTo>
                    <a:pt x="1271" y="395"/>
                  </a:lnTo>
                  <a:cubicBezTo>
                    <a:pt x="1290" y="371"/>
                    <a:pt x="1304" y="323"/>
                    <a:pt x="1308" y="303"/>
                  </a:cubicBezTo>
                  <a:cubicBezTo>
                    <a:pt x="1310" y="286"/>
                    <a:pt x="1311" y="232"/>
                    <a:pt x="1283" y="234"/>
                  </a:cubicBezTo>
                  <a:cubicBezTo>
                    <a:pt x="1248" y="289"/>
                    <a:pt x="1206" y="365"/>
                    <a:pt x="1157" y="412"/>
                  </a:cubicBezTo>
                  <a:cubicBezTo>
                    <a:pt x="1154" y="412"/>
                    <a:pt x="1154" y="409"/>
                    <a:pt x="1151" y="409"/>
                  </a:cubicBezTo>
                  <a:cubicBezTo>
                    <a:pt x="1144" y="420"/>
                    <a:pt x="1102" y="480"/>
                    <a:pt x="1088" y="483"/>
                  </a:cubicBezTo>
                  <a:lnTo>
                    <a:pt x="1081" y="470"/>
                  </a:lnTo>
                  <a:cubicBezTo>
                    <a:pt x="1074" y="481"/>
                    <a:pt x="1065" y="493"/>
                    <a:pt x="1051" y="503"/>
                  </a:cubicBezTo>
                  <a:lnTo>
                    <a:pt x="989" y="558"/>
                  </a:lnTo>
                  <a:cubicBezTo>
                    <a:pt x="974" y="576"/>
                    <a:pt x="960" y="592"/>
                    <a:pt x="960" y="614"/>
                  </a:cubicBezTo>
                  <a:cubicBezTo>
                    <a:pt x="961" y="614"/>
                    <a:pt x="964" y="653"/>
                    <a:pt x="943" y="664"/>
                  </a:cubicBezTo>
                  <a:cubicBezTo>
                    <a:pt x="929" y="671"/>
                    <a:pt x="922" y="663"/>
                    <a:pt x="920" y="661"/>
                  </a:cubicBezTo>
                  <a:cubicBezTo>
                    <a:pt x="920" y="661"/>
                    <a:pt x="920" y="661"/>
                    <a:pt x="920" y="660"/>
                  </a:cubicBezTo>
                  <a:cubicBezTo>
                    <a:pt x="920" y="649"/>
                    <a:pt x="921" y="638"/>
                    <a:pt x="914" y="628"/>
                  </a:cubicBezTo>
                  <a:lnTo>
                    <a:pt x="913" y="628"/>
                  </a:lnTo>
                  <a:lnTo>
                    <a:pt x="900" y="643"/>
                  </a:lnTo>
                  <a:cubicBezTo>
                    <a:pt x="890" y="650"/>
                    <a:pt x="854" y="647"/>
                    <a:pt x="856" y="630"/>
                  </a:cubicBezTo>
                  <a:cubicBezTo>
                    <a:pt x="877" y="630"/>
                    <a:pt x="888" y="613"/>
                    <a:pt x="888" y="593"/>
                  </a:cubicBezTo>
                  <a:cubicBezTo>
                    <a:pt x="888" y="593"/>
                    <a:pt x="887" y="589"/>
                    <a:pt x="885" y="589"/>
                  </a:cubicBezTo>
                  <a:cubicBezTo>
                    <a:pt x="880" y="598"/>
                    <a:pt x="869" y="598"/>
                    <a:pt x="857" y="597"/>
                  </a:cubicBezTo>
                  <a:cubicBezTo>
                    <a:pt x="848" y="595"/>
                    <a:pt x="843" y="586"/>
                    <a:pt x="838" y="579"/>
                  </a:cubicBezTo>
                  <a:cubicBezTo>
                    <a:pt x="827" y="554"/>
                    <a:pt x="825" y="527"/>
                    <a:pt x="837" y="502"/>
                  </a:cubicBezTo>
                  <a:lnTo>
                    <a:pt x="869" y="459"/>
                  </a:lnTo>
                  <a:cubicBezTo>
                    <a:pt x="878" y="452"/>
                    <a:pt x="890" y="458"/>
                    <a:pt x="902" y="454"/>
                  </a:cubicBezTo>
                  <a:cubicBezTo>
                    <a:pt x="922" y="448"/>
                    <a:pt x="947" y="448"/>
                    <a:pt x="961" y="463"/>
                  </a:cubicBezTo>
                  <a:cubicBezTo>
                    <a:pt x="966" y="469"/>
                    <a:pt x="971" y="476"/>
                    <a:pt x="969" y="486"/>
                  </a:cubicBezTo>
                  <a:cubicBezTo>
                    <a:pt x="983" y="488"/>
                    <a:pt x="984" y="465"/>
                    <a:pt x="987" y="457"/>
                  </a:cubicBezTo>
                  <a:cubicBezTo>
                    <a:pt x="997" y="459"/>
                    <a:pt x="1006" y="466"/>
                    <a:pt x="1016" y="467"/>
                  </a:cubicBezTo>
                  <a:cubicBezTo>
                    <a:pt x="1040" y="473"/>
                    <a:pt x="1080" y="459"/>
                    <a:pt x="1080" y="430"/>
                  </a:cubicBezTo>
                  <a:lnTo>
                    <a:pt x="1078" y="429"/>
                  </a:lnTo>
                  <a:cubicBezTo>
                    <a:pt x="1069" y="443"/>
                    <a:pt x="1048" y="446"/>
                    <a:pt x="1030" y="445"/>
                  </a:cubicBezTo>
                  <a:lnTo>
                    <a:pt x="1003" y="436"/>
                  </a:lnTo>
                  <a:cubicBezTo>
                    <a:pt x="996" y="433"/>
                    <a:pt x="974" y="426"/>
                    <a:pt x="970" y="420"/>
                  </a:cubicBezTo>
                  <a:lnTo>
                    <a:pt x="971" y="418"/>
                  </a:lnTo>
                  <a:cubicBezTo>
                    <a:pt x="988" y="407"/>
                    <a:pt x="1020" y="415"/>
                    <a:pt x="1031" y="433"/>
                  </a:cubicBezTo>
                  <a:cubicBezTo>
                    <a:pt x="1056" y="420"/>
                    <a:pt x="1055" y="375"/>
                    <a:pt x="1035" y="358"/>
                  </a:cubicBezTo>
                  <a:cubicBezTo>
                    <a:pt x="1027" y="352"/>
                    <a:pt x="1008" y="343"/>
                    <a:pt x="997" y="344"/>
                  </a:cubicBezTo>
                  <a:cubicBezTo>
                    <a:pt x="995" y="341"/>
                    <a:pt x="990" y="337"/>
                    <a:pt x="986" y="333"/>
                  </a:cubicBezTo>
                  <a:cubicBezTo>
                    <a:pt x="982" y="331"/>
                    <a:pt x="980" y="333"/>
                    <a:pt x="977" y="328"/>
                  </a:cubicBezTo>
                  <a:lnTo>
                    <a:pt x="977" y="327"/>
                  </a:lnTo>
                  <a:cubicBezTo>
                    <a:pt x="994" y="321"/>
                    <a:pt x="1015" y="324"/>
                    <a:pt x="1030" y="314"/>
                  </a:cubicBezTo>
                  <a:cubicBezTo>
                    <a:pt x="1061" y="292"/>
                    <a:pt x="1066" y="242"/>
                    <a:pt x="1053" y="210"/>
                  </a:cubicBezTo>
                  <a:cubicBezTo>
                    <a:pt x="1053" y="207"/>
                    <a:pt x="1053" y="205"/>
                    <a:pt x="1055" y="202"/>
                  </a:cubicBezTo>
                  <a:cubicBezTo>
                    <a:pt x="1074" y="204"/>
                    <a:pt x="1098" y="219"/>
                    <a:pt x="1114" y="231"/>
                  </a:cubicBezTo>
                  <a:cubicBezTo>
                    <a:pt x="1126" y="263"/>
                    <a:pt x="1079" y="285"/>
                    <a:pt x="1091" y="312"/>
                  </a:cubicBezTo>
                  <a:cubicBezTo>
                    <a:pt x="1089" y="317"/>
                    <a:pt x="1100" y="328"/>
                    <a:pt x="1103" y="332"/>
                  </a:cubicBezTo>
                  <a:cubicBezTo>
                    <a:pt x="1118" y="350"/>
                    <a:pt x="1111" y="358"/>
                    <a:pt x="1104" y="376"/>
                  </a:cubicBezTo>
                  <a:cubicBezTo>
                    <a:pt x="1109" y="380"/>
                    <a:pt x="1117" y="375"/>
                    <a:pt x="1123" y="374"/>
                  </a:cubicBezTo>
                  <a:cubicBezTo>
                    <a:pt x="1131" y="369"/>
                    <a:pt x="1138" y="362"/>
                    <a:pt x="1142" y="350"/>
                  </a:cubicBezTo>
                  <a:cubicBezTo>
                    <a:pt x="1147" y="340"/>
                    <a:pt x="1134" y="330"/>
                    <a:pt x="1135" y="321"/>
                  </a:cubicBezTo>
                  <a:cubicBezTo>
                    <a:pt x="1147" y="328"/>
                    <a:pt x="1160" y="326"/>
                    <a:pt x="1173" y="327"/>
                  </a:cubicBezTo>
                  <a:cubicBezTo>
                    <a:pt x="1178" y="328"/>
                    <a:pt x="1175" y="336"/>
                    <a:pt x="1176" y="341"/>
                  </a:cubicBezTo>
                  <a:cubicBezTo>
                    <a:pt x="1181" y="345"/>
                    <a:pt x="1189" y="337"/>
                    <a:pt x="1192" y="335"/>
                  </a:cubicBezTo>
                  <a:cubicBezTo>
                    <a:pt x="1209" y="319"/>
                    <a:pt x="1202" y="296"/>
                    <a:pt x="1180" y="290"/>
                  </a:cubicBezTo>
                  <a:cubicBezTo>
                    <a:pt x="1176" y="291"/>
                    <a:pt x="1149" y="303"/>
                    <a:pt x="1153" y="289"/>
                  </a:cubicBezTo>
                  <a:cubicBezTo>
                    <a:pt x="1160" y="269"/>
                    <a:pt x="1192" y="263"/>
                    <a:pt x="1182" y="234"/>
                  </a:cubicBezTo>
                  <a:cubicBezTo>
                    <a:pt x="1180" y="232"/>
                    <a:pt x="1180" y="230"/>
                    <a:pt x="1178" y="227"/>
                  </a:cubicBezTo>
                  <a:cubicBezTo>
                    <a:pt x="1140" y="208"/>
                    <a:pt x="1108" y="183"/>
                    <a:pt x="1077" y="154"/>
                  </a:cubicBezTo>
                  <a:cubicBezTo>
                    <a:pt x="1067" y="150"/>
                    <a:pt x="1056" y="158"/>
                    <a:pt x="1045" y="160"/>
                  </a:cubicBezTo>
                  <a:cubicBezTo>
                    <a:pt x="1030" y="167"/>
                    <a:pt x="1016" y="172"/>
                    <a:pt x="1011" y="189"/>
                  </a:cubicBezTo>
                  <a:cubicBezTo>
                    <a:pt x="1001" y="226"/>
                    <a:pt x="1030" y="256"/>
                    <a:pt x="1022" y="292"/>
                  </a:cubicBezTo>
                  <a:cubicBezTo>
                    <a:pt x="1010" y="307"/>
                    <a:pt x="992" y="313"/>
                    <a:pt x="972" y="319"/>
                  </a:cubicBezTo>
                  <a:cubicBezTo>
                    <a:pt x="971" y="318"/>
                    <a:pt x="971" y="318"/>
                    <a:pt x="969" y="316"/>
                  </a:cubicBezTo>
                  <a:cubicBezTo>
                    <a:pt x="974" y="294"/>
                    <a:pt x="993" y="268"/>
                    <a:pt x="980" y="245"/>
                  </a:cubicBezTo>
                  <a:cubicBezTo>
                    <a:pt x="976" y="234"/>
                    <a:pt x="942" y="215"/>
                    <a:pt x="942" y="238"/>
                  </a:cubicBezTo>
                  <a:lnTo>
                    <a:pt x="941" y="239"/>
                  </a:lnTo>
                  <a:lnTo>
                    <a:pt x="938" y="238"/>
                  </a:lnTo>
                  <a:cubicBezTo>
                    <a:pt x="940" y="226"/>
                    <a:pt x="934" y="218"/>
                    <a:pt x="935" y="207"/>
                  </a:cubicBezTo>
                  <a:cubicBezTo>
                    <a:pt x="935" y="203"/>
                    <a:pt x="936" y="198"/>
                    <a:pt x="933" y="193"/>
                  </a:cubicBezTo>
                  <a:cubicBezTo>
                    <a:pt x="937" y="191"/>
                    <a:pt x="939" y="195"/>
                    <a:pt x="942" y="196"/>
                  </a:cubicBezTo>
                  <a:cubicBezTo>
                    <a:pt x="946" y="190"/>
                    <a:pt x="943" y="181"/>
                    <a:pt x="944" y="173"/>
                  </a:cubicBezTo>
                  <a:cubicBezTo>
                    <a:pt x="940" y="172"/>
                    <a:pt x="938" y="175"/>
                    <a:pt x="934" y="176"/>
                  </a:cubicBezTo>
                  <a:cubicBezTo>
                    <a:pt x="930" y="171"/>
                    <a:pt x="937" y="168"/>
                    <a:pt x="936" y="163"/>
                  </a:cubicBezTo>
                  <a:lnTo>
                    <a:pt x="912" y="165"/>
                  </a:lnTo>
                  <a:cubicBezTo>
                    <a:pt x="913" y="168"/>
                    <a:pt x="917" y="172"/>
                    <a:pt x="914" y="176"/>
                  </a:cubicBezTo>
                  <a:cubicBezTo>
                    <a:pt x="913" y="175"/>
                    <a:pt x="909" y="174"/>
                    <a:pt x="905" y="172"/>
                  </a:cubicBezTo>
                  <a:cubicBezTo>
                    <a:pt x="903" y="178"/>
                    <a:pt x="905" y="187"/>
                    <a:pt x="904" y="194"/>
                  </a:cubicBezTo>
                  <a:cubicBezTo>
                    <a:pt x="906" y="199"/>
                    <a:pt x="913" y="191"/>
                    <a:pt x="915" y="195"/>
                  </a:cubicBezTo>
                  <a:cubicBezTo>
                    <a:pt x="913" y="198"/>
                    <a:pt x="915" y="213"/>
                    <a:pt x="915" y="219"/>
                  </a:cubicBezTo>
                  <a:cubicBezTo>
                    <a:pt x="905" y="226"/>
                    <a:pt x="915" y="230"/>
                    <a:pt x="910" y="238"/>
                  </a:cubicBezTo>
                  <a:cubicBezTo>
                    <a:pt x="901" y="238"/>
                    <a:pt x="908" y="231"/>
                    <a:pt x="905" y="226"/>
                  </a:cubicBezTo>
                  <a:cubicBezTo>
                    <a:pt x="900" y="220"/>
                    <a:pt x="893" y="223"/>
                    <a:pt x="886" y="224"/>
                  </a:cubicBezTo>
                  <a:cubicBezTo>
                    <a:pt x="851" y="231"/>
                    <a:pt x="863" y="276"/>
                    <a:pt x="870" y="306"/>
                  </a:cubicBezTo>
                  <a:cubicBezTo>
                    <a:pt x="871" y="312"/>
                    <a:pt x="868" y="315"/>
                    <a:pt x="869" y="319"/>
                  </a:cubicBezTo>
                  <a:cubicBezTo>
                    <a:pt x="868" y="317"/>
                    <a:pt x="865" y="318"/>
                    <a:pt x="862" y="316"/>
                  </a:cubicBezTo>
                  <a:cubicBezTo>
                    <a:pt x="855" y="299"/>
                    <a:pt x="815" y="279"/>
                    <a:pt x="779" y="255"/>
                  </a:cubicBezTo>
                  <a:cubicBezTo>
                    <a:pt x="771" y="241"/>
                    <a:pt x="784" y="223"/>
                    <a:pt x="791" y="208"/>
                  </a:cubicBezTo>
                  <a:cubicBezTo>
                    <a:pt x="808" y="183"/>
                    <a:pt x="826" y="152"/>
                    <a:pt x="805" y="123"/>
                  </a:cubicBezTo>
                  <a:cubicBezTo>
                    <a:pt x="791" y="108"/>
                    <a:pt x="758" y="94"/>
                    <a:pt x="733" y="97"/>
                  </a:cubicBezTo>
                  <a:cubicBezTo>
                    <a:pt x="731" y="106"/>
                    <a:pt x="729" y="108"/>
                    <a:pt x="720" y="103"/>
                  </a:cubicBezTo>
                  <a:cubicBezTo>
                    <a:pt x="717" y="93"/>
                    <a:pt x="733" y="86"/>
                    <a:pt x="727" y="74"/>
                  </a:cubicBezTo>
                  <a:cubicBezTo>
                    <a:pt x="723" y="66"/>
                    <a:pt x="714" y="59"/>
                    <a:pt x="719" y="51"/>
                  </a:cubicBezTo>
                  <a:lnTo>
                    <a:pt x="734" y="56"/>
                  </a:lnTo>
                  <a:cubicBezTo>
                    <a:pt x="737" y="43"/>
                    <a:pt x="737" y="29"/>
                    <a:pt x="735" y="15"/>
                  </a:cubicBezTo>
                  <a:cubicBezTo>
                    <a:pt x="731" y="15"/>
                    <a:pt x="725" y="17"/>
                    <a:pt x="722" y="19"/>
                  </a:cubicBezTo>
                  <a:lnTo>
                    <a:pt x="719" y="17"/>
                  </a:lnTo>
                  <a:cubicBezTo>
                    <a:pt x="721" y="14"/>
                    <a:pt x="722" y="9"/>
                    <a:pt x="725" y="4"/>
                  </a:cubicBezTo>
                  <a:cubicBezTo>
                    <a:pt x="707" y="0"/>
                    <a:pt x="693" y="0"/>
                    <a:pt x="674" y="4"/>
                  </a:cubicBezTo>
                  <a:cubicBezTo>
                    <a:pt x="676" y="9"/>
                    <a:pt x="678" y="12"/>
                    <a:pt x="679" y="15"/>
                  </a:cubicBezTo>
                  <a:lnTo>
                    <a:pt x="677" y="17"/>
                  </a:lnTo>
                  <a:cubicBezTo>
                    <a:pt x="674" y="15"/>
                    <a:pt x="667" y="14"/>
                    <a:pt x="663" y="13"/>
                  </a:cubicBezTo>
                  <a:cubicBezTo>
                    <a:pt x="662" y="27"/>
                    <a:pt x="662" y="40"/>
                    <a:pt x="665" y="54"/>
                  </a:cubicBezTo>
                  <a:lnTo>
                    <a:pt x="679" y="50"/>
                  </a:lnTo>
                  <a:cubicBezTo>
                    <a:pt x="684" y="58"/>
                    <a:pt x="675" y="64"/>
                    <a:pt x="672" y="73"/>
                  </a:cubicBezTo>
                  <a:cubicBezTo>
                    <a:pt x="665" y="85"/>
                    <a:pt x="681" y="92"/>
                    <a:pt x="679" y="101"/>
                  </a:cubicBezTo>
                  <a:cubicBezTo>
                    <a:pt x="669" y="106"/>
                    <a:pt x="667" y="105"/>
                    <a:pt x="665" y="96"/>
                  </a:cubicBezTo>
                  <a:cubicBezTo>
                    <a:pt x="640" y="92"/>
                    <a:pt x="607" y="107"/>
                    <a:pt x="594" y="122"/>
                  </a:cubicBezTo>
                  <a:cubicBezTo>
                    <a:pt x="573" y="150"/>
                    <a:pt x="591" y="182"/>
                    <a:pt x="607" y="206"/>
                  </a:cubicBezTo>
                  <a:cubicBezTo>
                    <a:pt x="614" y="222"/>
                    <a:pt x="627" y="240"/>
                    <a:pt x="620" y="254"/>
                  </a:cubicBezTo>
                  <a:cubicBezTo>
                    <a:pt x="584" y="277"/>
                    <a:pt x="544" y="297"/>
                    <a:pt x="537" y="314"/>
                  </a:cubicBezTo>
                  <a:cubicBezTo>
                    <a:pt x="534" y="316"/>
                    <a:pt x="531" y="315"/>
                    <a:pt x="529" y="317"/>
                  </a:cubicBezTo>
                  <a:cubicBezTo>
                    <a:pt x="530" y="313"/>
                    <a:pt x="528" y="311"/>
                    <a:pt x="530" y="306"/>
                  </a:cubicBezTo>
                  <a:cubicBezTo>
                    <a:pt x="536" y="276"/>
                    <a:pt x="548" y="230"/>
                    <a:pt x="513" y="222"/>
                  </a:cubicBezTo>
                  <a:cubicBezTo>
                    <a:pt x="506" y="221"/>
                    <a:pt x="498" y="218"/>
                    <a:pt x="494" y="225"/>
                  </a:cubicBezTo>
                  <a:cubicBezTo>
                    <a:pt x="490" y="230"/>
                    <a:pt x="498" y="236"/>
                    <a:pt x="488" y="236"/>
                  </a:cubicBezTo>
                  <a:cubicBezTo>
                    <a:pt x="483" y="228"/>
                    <a:pt x="493" y="224"/>
                    <a:pt x="483" y="217"/>
                  </a:cubicBezTo>
                  <a:cubicBezTo>
                    <a:pt x="483" y="212"/>
                    <a:pt x="486" y="196"/>
                    <a:pt x="483" y="194"/>
                  </a:cubicBezTo>
                  <a:cubicBezTo>
                    <a:pt x="486" y="189"/>
                    <a:pt x="492" y="197"/>
                    <a:pt x="494" y="192"/>
                  </a:cubicBezTo>
                  <a:cubicBezTo>
                    <a:pt x="493" y="185"/>
                    <a:pt x="495" y="177"/>
                    <a:pt x="493" y="171"/>
                  </a:cubicBezTo>
                  <a:cubicBezTo>
                    <a:pt x="490" y="173"/>
                    <a:pt x="486" y="173"/>
                    <a:pt x="484" y="174"/>
                  </a:cubicBezTo>
                  <a:cubicBezTo>
                    <a:pt x="481" y="171"/>
                    <a:pt x="486" y="167"/>
                    <a:pt x="487" y="163"/>
                  </a:cubicBezTo>
                  <a:lnTo>
                    <a:pt x="463" y="162"/>
                  </a:lnTo>
                  <a:cubicBezTo>
                    <a:pt x="462" y="167"/>
                    <a:pt x="468" y="170"/>
                    <a:pt x="465" y="174"/>
                  </a:cubicBezTo>
                  <a:cubicBezTo>
                    <a:pt x="461" y="174"/>
                    <a:pt x="458" y="170"/>
                    <a:pt x="454" y="171"/>
                  </a:cubicBezTo>
                  <a:cubicBezTo>
                    <a:pt x="455" y="179"/>
                    <a:pt x="452" y="188"/>
                    <a:pt x="456" y="195"/>
                  </a:cubicBezTo>
                  <a:cubicBezTo>
                    <a:pt x="459" y="194"/>
                    <a:pt x="462" y="190"/>
                    <a:pt x="465" y="191"/>
                  </a:cubicBezTo>
                  <a:cubicBezTo>
                    <a:pt x="463" y="197"/>
                    <a:pt x="464" y="202"/>
                    <a:pt x="464" y="206"/>
                  </a:cubicBezTo>
                  <a:cubicBezTo>
                    <a:pt x="465" y="216"/>
                    <a:pt x="458" y="225"/>
                    <a:pt x="461" y="236"/>
                  </a:cubicBezTo>
                  <a:lnTo>
                    <a:pt x="458" y="237"/>
                  </a:lnTo>
                  <a:lnTo>
                    <a:pt x="456" y="236"/>
                  </a:lnTo>
                  <a:cubicBezTo>
                    <a:pt x="456" y="213"/>
                    <a:pt x="423" y="232"/>
                    <a:pt x="418" y="243"/>
                  </a:cubicBezTo>
                  <a:cubicBezTo>
                    <a:pt x="406" y="266"/>
                    <a:pt x="425" y="292"/>
                    <a:pt x="429" y="314"/>
                  </a:cubicBezTo>
                  <a:cubicBezTo>
                    <a:pt x="428" y="316"/>
                    <a:pt x="427" y="317"/>
                    <a:pt x="426" y="317"/>
                  </a:cubicBezTo>
                  <a:cubicBezTo>
                    <a:pt x="406" y="311"/>
                    <a:pt x="388" y="305"/>
                    <a:pt x="377" y="291"/>
                  </a:cubicBezTo>
                  <a:cubicBezTo>
                    <a:pt x="369" y="255"/>
                    <a:pt x="397" y="224"/>
                    <a:pt x="387" y="188"/>
                  </a:cubicBezTo>
                  <a:cubicBezTo>
                    <a:pt x="383" y="170"/>
                    <a:pt x="369" y="165"/>
                    <a:pt x="353" y="159"/>
                  </a:cubicBezTo>
                  <a:cubicBezTo>
                    <a:pt x="343" y="157"/>
                    <a:pt x="331" y="148"/>
                    <a:pt x="321" y="152"/>
                  </a:cubicBezTo>
                  <a:cubicBezTo>
                    <a:pt x="290" y="181"/>
                    <a:pt x="259" y="206"/>
                    <a:pt x="221" y="225"/>
                  </a:cubicBezTo>
                  <a:cubicBezTo>
                    <a:pt x="218" y="228"/>
                    <a:pt x="218" y="231"/>
                    <a:pt x="217" y="233"/>
                  </a:cubicBezTo>
                  <a:cubicBezTo>
                    <a:pt x="207" y="262"/>
                    <a:pt x="238" y="267"/>
                    <a:pt x="245" y="288"/>
                  </a:cubicBezTo>
                  <a:cubicBezTo>
                    <a:pt x="250" y="301"/>
                    <a:pt x="222" y="290"/>
                    <a:pt x="218" y="289"/>
                  </a:cubicBezTo>
                  <a:cubicBezTo>
                    <a:pt x="197" y="295"/>
                    <a:pt x="189" y="317"/>
                    <a:pt x="206" y="334"/>
                  </a:cubicBezTo>
                  <a:cubicBezTo>
                    <a:pt x="210" y="336"/>
                    <a:pt x="217" y="343"/>
                    <a:pt x="223" y="339"/>
                  </a:cubicBezTo>
                  <a:cubicBezTo>
                    <a:pt x="224" y="334"/>
                    <a:pt x="221" y="327"/>
                    <a:pt x="226" y="325"/>
                  </a:cubicBezTo>
                  <a:cubicBezTo>
                    <a:pt x="239" y="324"/>
                    <a:pt x="251" y="326"/>
                    <a:pt x="263" y="319"/>
                  </a:cubicBezTo>
                  <a:cubicBezTo>
                    <a:pt x="264" y="328"/>
                    <a:pt x="252" y="338"/>
                    <a:pt x="256" y="349"/>
                  </a:cubicBezTo>
                  <a:cubicBezTo>
                    <a:pt x="260" y="360"/>
                    <a:pt x="267" y="367"/>
                    <a:pt x="276" y="372"/>
                  </a:cubicBezTo>
                  <a:cubicBezTo>
                    <a:pt x="282" y="373"/>
                    <a:pt x="289" y="379"/>
                    <a:pt x="294" y="374"/>
                  </a:cubicBezTo>
                  <a:cubicBezTo>
                    <a:pt x="287" y="356"/>
                    <a:pt x="281" y="348"/>
                    <a:pt x="296" y="330"/>
                  </a:cubicBezTo>
                  <a:cubicBezTo>
                    <a:pt x="298" y="327"/>
                    <a:pt x="309" y="315"/>
                    <a:pt x="307" y="311"/>
                  </a:cubicBezTo>
                  <a:cubicBezTo>
                    <a:pt x="320" y="284"/>
                    <a:pt x="273" y="261"/>
                    <a:pt x="284" y="229"/>
                  </a:cubicBezTo>
                  <a:cubicBezTo>
                    <a:pt x="300" y="218"/>
                    <a:pt x="325" y="203"/>
                    <a:pt x="343" y="200"/>
                  </a:cubicBezTo>
                  <a:cubicBezTo>
                    <a:pt x="345" y="203"/>
                    <a:pt x="345" y="205"/>
                    <a:pt x="345" y="208"/>
                  </a:cubicBezTo>
                  <a:cubicBezTo>
                    <a:pt x="332" y="241"/>
                    <a:pt x="338" y="290"/>
                    <a:pt x="369" y="312"/>
                  </a:cubicBezTo>
                  <a:cubicBezTo>
                    <a:pt x="383" y="323"/>
                    <a:pt x="404" y="320"/>
                    <a:pt x="421" y="325"/>
                  </a:cubicBezTo>
                  <a:lnTo>
                    <a:pt x="422" y="327"/>
                  </a:lnTo>
                  <a:cubicBezTo>
                    <a:pt x="419" y="332"/>
                    <a:pt x="416" y="329"/>
                    <a:pt x="412" y="332"/>
                  </a:cubicBezTo>
                  <a:cubicBezTo>
                    <a:pt x="408" y="335"/>
                    <a:pt x="404" y="340"/>
                    <a:pt x="402" y="343"/>
                  </a:cubicBezTo>
                  <a:cubicBezTo>
                    <a:pt x="391" y="341"/>
                    <a:pt x="372" y="350"/>
                    <a:pt x="364" y="356"/>
                  </a:cubicBezTo>
                  <a:cubicBezTo>
                    <a:pt x="344" y="373"/>
                    <a:pt x="342" y="418"/>
                    <a:pt x="368" y="431"/>
                  </a:cubicBezTo>
                  <a:cubicBezTo>
                    <a:pt x="379" y="414"/>
                    <a:pt x="410" y="405"/>
                    <a:pt x="428" y="416"/>
                  </a:cubicBezTo>
                  <a:lnTo>
                    <a:pt x="428" y="418"/>
                  </a:lnTo>
                  <a:cubicBezTo>
                    <a:pt x="424" y="425"/>
                    <a:pt x="403" y="431"/>
                    <a:pt x="395" y="434"/>
                  </a:cubicBezTo>
                  <a:lnTo>
                    <a:pt x="368" y="443"/>
                  </a:lnTo>
                  <a:cubicBezTo>
                    <a:pt x="351" y="444"/>
                    <a:pt x="330" y="441"/>
                    <a:pt x="320" y="428"/>
                  </a:cubicBezTo>
                  <a:lnTo>
                    <a:pt x="318" y="428"/>
                  </a:lnTo>
                  <a:cubicBezTo>
                    <a:pt x="318" y="458"/>
                    <a:pt x="359" y="471"/>
                    <a:pt x="382" y="466"/>
                  </a:cubicBezTo>
                  <a:cubicBezTo>
                    <a:pt x="392" y="465"/>
                    <a:pt x="402" y="458"/>
                    <a:pt x="411" y="456"/>
                  </a:cubicBezTo>
                  <a:cubicBezTo>
                    <a:pt x="414" y="464"/>
                    <a:pt x="415" y="486"/>
                    <a:pt x="430" y="484"/>
                  </a:cubicBezTo>
                  <a:cubicBezTo>
                    <a:pt x="428" y="475"/>
                    <a:pt x="432" y="467"/>
                    <a:pt x="437" y="461"/>
                  </a:cubicBezTo>
                  <a:cubicBezTo>
                    <a:pt x="452" y="446"/>
                    <a:pt x="476" y="447"/>
                    <a:pt x="496" y="453"/>
                  </a:cubicBezTo>
                  <a:cubicBezTo>
                    <a:pt x="508" y="457"/>
                    <a:pt x="520" y="450"/>
                    <a:pt x="530" y="458"/>
                  </a:cubicBezTo>
                  <a:lnTo>
                    <a:pt x="561" y="501"/>
                  </a:lnTo>
                  <a:cubicBezTo>
                    <a:pt x="573" y="525"/>
                    <a:pt x="572" y="553"/>
                    <a:pt x="561" y="577"/>
                  </a:cubicBezTo>
                  <a:cubicBezTo>
                    <a:pt x="555" y="585"/>
                    <a:pt x="551" y="593"/>
                    <a:pt x="541" y="596"/>
                  </a:cubicBezTo>
                  <a:cubicBezTo>
                    <a:pt x="529" y="596"/>
                    <a:pt x="519" y="596"/>
                    <a:pt x="513" y="587"/>
                  </a:cubicBezTo>
                  <a:cubicBezTo>
                    <a:pt x="512" y="588"/>
                    <a:pt x="511" y="591"/>
                    <a:pt x="510" y="591"/>
                  </a:cubicBezTo>
                  <a:cubicBezTo>
                    <a:pt x="510" y="592"/>
                    <a:pt x="510" y="592"/>
                    <a:pt x="510" y="592"/>
                  </a:cubicBezTo>
                  <a:cubicBezTo>
                    <a:pt x="510" y="592"/>
                    <a:pt x="510" y="592"/>
                    <a:pt x="510" y="592"/>
                  </a:cubicBezTo>
                  <a:cubicBezTo>
                    <a:pt x="510" y="612"/>
                    <a:pt x="521" y="630"/>
                    <a:pt x="542" y="630"/>
                  </a:cubicBezTo>
                  <a:cubicBezTo>
                    <a:pt x="544" y="646"/>
                    <a:pt x="508" y="649"/>
                    <a:pt x="498" y="643"/>
                  </a:cubicBezTo>
                  <a:lnTo>
                    <a:pt x="486" y="628"/>
                  </a:lnTo>
                  <a:lnTo>
                    <a:pt x="484" y="628"/>
                  </a:lnTo>
                  <a:cubicBezTo>
                    <a:pt x="477" y="637"/>
                    <a:pt x="478" y="649"/>
                    <a:pt x="478" y="660"/>
                  </a:cubicBezTo>
                  <a:cubicBezTo>
                    <a:pt x="478" y="660"/>
                    <a:pt x="478" y="661"/>
                    <a:pt x="478" y="661"/>
                  </a:cubicBezTo>
                  <a:cubicBezTo>
                    <a:pt x="476" y="663"/>
                    <a:pt x="469" y="670"/>
                    <a:pt x="455" y="663"/>
                  </a:cubicBezTo>
                  <a:cubicBezTo>
                    <a:pt x="434" y="653"/>
                    <a:pt x="438" y="614"/>
                    <a:pt x="438" y="613"/>
                  </a:cubicBezTo>
                  <a:cubicBezTo>
                    <a:pt x="438" y="592"/>
                    <a:pt x="425" y="575"/>
                    <a:pt x="409" y="558"/>
                  </a:cubicBezTo>
                  <a:lnTo>
                    <a:pt x="347" y="503"/>
                  </a:lnTo>
                  <a:cubicBezTo>
                    <a:pt x="333" y="493"/>
                    <a:pt x="324" y="481"/>
                    <a:pt x="317" y="470"/>
                  </a:cubicBezTo>
                  <a:lnTo>
                    <a:pt x="310" y="483"/>
                  </a:lnTo>
                  <a:cubicBezTo>
                    <a:pt x="296" y="479"/>
                    <a:pt x="254" y="420"/>
                    <a:pt x="248" y="408"/>
                  </a:cubicBezTo>
                  <a:cubicBezTo>
                    <a:pt x="244" y="409"/>
                    <a:pt x="244" y="412"/>
                    <a:pt x="241" y="412"/>
                  </a:cubicBezTo>
                  <a:cubicBezTo>
                    <a:pt x="192" y="364"/>
                    <a:pt x="150" y="289"/>
                    <a:pt x="115" y="234"/>
                  </a:cubicBezTo>
                  <a:cubicBezTo>
                    <a:pt x="87" y="232"/>
                    <a:pt x="88" y="286"/>
                    <a:pt x="90" y="302"/>
                  </a:cubicBezTo>
                  <a:cubicBezTo>
                    <a:pt x="94" y="323"/>
                    <a:pt x="108" y="371"/>
                    <a:pt x="127" y="395"/>
                  </a:cubicBezTo>
                  <a:lnTo>
                    <a:pt x="70" y="350"/>
                  </a:lnTo>
                  <a:cubicBezTo>
                    <a:pt x="62" y="344"/>
                    <a:pt x="53" y="338"/>
                    <a:pt x="43" y="341"/>
                  </a:cubicBezTo>
                  <a:cubicBezTo>
                    <a:pt x="37" y="343"/>
                    <a:pt x="41" y="358"/>
                    <a:pt x="40" y="363"/>
                  </a:cubicBezTo>
                  <a:cubicBezTo>
                    <a:pt x="45" y="397"/>
                    <a:pt x="60" y="426"/>
                    <a:pt x="78" y="457"/>
                  </a:cubicBezTo>
                  <a:lnTo>
                    <a:pt x="77" y="459"/>
                  </a:lnTo>
                  <a:cubicBezTo>
                    <a:pt x="58" y="454"/>
                    <a:pt x="38" y="449"/>
                    <a:pt x="19" y="448"/>
                  </a:cubicBezTo>
                  <a:cubicBezTo>
                    <a:pt x="17" y="449"/>
                    <a:pt x="17" y="453"/>
                    <a:pt x="16" y="454"/>
                  </a:cubicBezTo>
                  <a:cubicBezTo>
                    <a:pt x="19" y="497"/>
                    <a:pt x="56" y="519"/>
                    <a:pt x="84" y="543"/>
                  </a:cubicBezTo>
                  <a:cubicBezTo>
                    <a:pt x="62" y="541"/>
                    <a:pt x="19" y="532"/>
                    <a:pt x="1" y="543"/>
                  </a:cubicBezTo>
                  <a:cubicBezTo>
                    <a:pt x="2" y="546"/>
                    <a:pt x="0" y="548"/>
                    <a:pt x="2" y="551"/>
                  </a:cubicBezTo>
                  <a:cubicBezTo>
                    <a:pt x="21" y="583"/>
                    <a:pt x="36" y="597"/>
                    <a:pt x="75" y="609"/>
                  </a:cubicBezTo>
                  <a:cubicBezTo>
                    <a:pt x="66" y="609"/>
                    <a:pt x="24" y="614"/>
                    <a:pt x="14" y="626"/>
                  </a:cubicBezTo>
                  <a:cubicBezTo>
                    <a:pt x="11" y="628"/>
                    <a:pt x="13" y="632"/>
                    <a:pt x="15" y="634"/>
                  </a:cubicBezTo>
                  <a:cubicBezTo>
                    <a:pt x="18" y="647"/>
                    <a:pt x="66" y="674"/>
                    <a:pt x="77" y="677"/>
                  </a:cubicBezTo>
                  <a:cubicBezTo>
                    <a:pt x="61" y="687"/>
                    <a:pt x="34" y="693"/>
                    <a:pt x="24" y="706"/>
                  </a:cubicBezTo>
                  <a:cubicBezTo>
                    <a:pt x="24" y="727"/>
                    <a:pt x="67" y="742"/>
                    <a:pt x="91" y="743"/>
                  </a:cubicBezTo>
                  <a:cubicBezTo>
                    <a:pt x="82" y="749"/>
                    <a:pt x="57" y="772"/>
                    <a:pt x="58" y="790"/>
                  </a:cubicBezTo>
                  <a:cubicBezTo>
                    <a:pt x="75" y="800"/>
                    <a:pt x="107" y="810"/>
                    <a:pt x="118" y="808"/>
                  </a:cubicBezTo>
                  <a:cubicBezTo>
                    <a:pt x="112" y="816"/>
                    <a:pt x="96" y="836"/>
                    <a:pt x="105" y="855"/>
                  </a:cubicBezTo>
                  <a:cubicBezTo>
                    <a:pt x="116" y="866"/>
                    <a:pt x="138" y="868"/>
                    <a:pt x="162" y="862"/>
                  </a:cubicBezTo>
                  <a:lnTo>
                    <a:pt x="184" y="847"/>
                  </a:lnTo>
                  <a:cubicBezTo>
                    <a:pt x="175" y="865"/>
                    <a:pt x="156" y="882"/>
                    <a:pt x="168" y="919"/>
                  </a:cubicBezTo>
                  <a:cubicBezTo>
                    <a:pt x="186" y="922"/>
                    <a:pt x="201" y="923"/>
                    <a:pt x="229" y="891"/>
                  </a:cubicBezTo>
                  <a:cubicBezTo>
                    <a:pt x="231" y="889"/>
                    <a:pt x="233" y="887"/>
                    <a:pt x="235" y="885"/>
                  </a:cubicBezTo>
                  <a:cubicBezTo>
                    <a:pt x="221" y="905"/>
                    <a:pt x="206" y="926"/>
                    <a:pt x="227" y="962"/>
                  </a:cubicBezTo>
                  <a:cubicBezTo>
                    <a:pt x="243" y="964"/>
                    <a:pt x="265" y="958"/>
                    <a:pt x="277" y="944"/>
                  </a:cubicBezTo>
                  <a:cubicBezTo>
                    <a:pt x="288" y="931"/>
                    <a:pt x="298" y="916"/>
                    <a:pt x="307" y="899"/>
                  </a:cubicBezTo>
                  <a:cubicBezTo>
                    <a:pt x="295" y="929"/>
                    <a:pt x="291" y="971"/>
                    <a:pt x="312" y="989"/>
                  </a:cubicBezTo>
                  <a:cubicBezTo>
                    <a:pt x="326" y="986"/>
                    <a:pt x="344" y="978"/>
                    <a:pt x="352" y="965"/>
                  </a:cubicBezTo>
                  <a:cubicBezTo>
                    <a:pt x="368" y="944"/>
                    <a:pt x="373" y="916"/>
                    <a:pt x="379" y="890"/>
                  </a:cubicBezTo>
                  <a:cubicBezTo>
                    <a:pt x="375" y="917"/>
                    <a:pt x="366" y="953"/>
                    <a:pt x="396" y="970"/>
                  </a:cubicBezTo>
                  <a:cubicBezTo>
                    <a:pt x="399" y="973"/>
                    <a:pt x="402" y="973"/>
                    <a:pt x="405" y="974"/>
                  </a:cubicBezTo>
                  <a:cubicBezTo>
                    <a:pt x="400" y="975"/>
                    <a:pt x="396" y="978"/>
                    <a:pt x="392" y="982"/>
                  </a:cubicBezTo>
                  <a:lnTo>
                    <a:pt x="391" y="983"/>
                  </a:lnTo>
                  <a:cubicBezTo>
                    <a:pt x="387" y="989"/>
                    <a:pt x="386" y="995"/>
                    <a:pt x="388" y="1000"/>
                  </a:cubicBezTo>
                  <a:cubicBezTo>
                    <a:pt x="389" y="1002"/>
                    <a:pt x="390" y="1003"/>
                    <a:pt x="391" y="1004"/>
                  </a:cubicBezTo>
                  <a:cubicBezTo>
                    <a:pt x="388" y="1005"/>
                    <a:pt x="386" y="1008"/>
                    <a:pt x="385" y="1013"/>
                  </a:cubicBezTo>
                  <a:cubicBezTo>
                    <a:pt x="383" y="1019"/>
                    <a:pt x="384" y="1023"/>
                    <a:pt x="387" y="1027"/>
                  </a:cubicBezTo>
                  <a:cubicBezTo>
                    <a:pt x="386" y="1028"/>
                    <a:pt x="384" y="1029"/>
                    <a:pt x="383" y="1031"/>
                  </a:cubicBezTo>
                  <a:cubicBezTo>
                    <a:pt x="378" y="1038"/>
                    <a:pt x="380" y="1048"/>
                    <a:pt x="387" y="1054"/>
                  </a:cubicBezTo>
                  <a:cubicBezTo>
                    <a:pt x="391" y="1058"/>
                    <a:pt x="403" y="1065"/>
                    <a:pt x="409" y="1067"/>
                  </a:cubicBezTo>
                  <a:cubicBezTo>
                    <a:pt x="409" y="1068"/>
                    <a:pt x="409" y="1068"/>
                    <a:pt x="410" y="1068"/>
                  </a:cubicBezTo>
                  <a:cubicBezTo>
                    <a:pt x="410" y="1069"/>
                    <a:pt x="410" y="1069"/>
                    <a:pt x="410" y="1070"/>
                  </a:cubicBezTo>
                  <a:lnTo>
                    <a:pt x="412" y="1069"/>
                  </a:lnTo>
                  <a:cubicBezTo>
                    <a:pt x="412" y="1070"/>
                    <a:pt x="412" y="1070"/>
                    <a:pt x="413" y="1071"/>
                  </a:cubicBezTo>
                  <a:lnTo>
                    <a:pt x="414" y="1076"/>
                  </a:lnTo>
                  <a:lnTo>
                    <a:pt x="419" y="1077"/>
                  </a:lnTo>
                  <a:cubicBezTo>
                    <a:pt x="419" y="1077"/>
                    <a:pt x="419" y="1077"/>
                    <a:pt x="419" y="1077"/>
                  </a:cubicBezTo>
                  <a:cubicBezTo>
                    <a:pt x="420" y="1077"/>
                    <a:pt x="420" y="1077"/>
                    <a:pt x="420" y="1078"/>
                  </a:cubicBezTo>
                  <a:cubicBezTo>
                    <a:pt x="420" y="1078"/>
                    <a:pt x="420" y="1078"/>
                    <a:pt x="420" y="1078"/>
                  </a:cubicBezTo>
                  <a:lnTo>
                    <a:pt x="421" y="1079"/>
                  </a:lnTo>
                  <a:cubicBezTo>
                    <a:pt x="422" y="1079"/>
                    <a:pt x="422" y="1080"/>
                    <a:pt x="423" y="1080"/>
                  </a:cubicBezTo>
                  <a:lnTo>
                    <a:pt x="424" y="1081"/>
                  </a:lnTo>
                  <a:lnTo>
                    <a:pt x="424" y="1082"/>
                  </a:lnTo>
                  <a:cubicBezTo>
                    <a:pt x="424" y="1082"/>
                    <a:pt x="425" y="1083"/>
                    <a:pt x="425" y="1083"/>
                  </a:cubicBezTo>
                  <a:lnTo>
                    <a:pt x="425" y="1085"/>
                  </a:lnTo>
                  <a:lnTo>
                    <a:pt x="426" y="1086"/>
                  </a:lnTo>
                  <a:cubicBezTo>
                    <a:pt x="429" y="1091"/>
                    <a:pt x="433" y="1094"/>
                    <a:pt x="437" y="1096"/>
                  </a:cubicBezTo>
                  <a:cubicBezTo>
                    <a:pt x="439" y="1097"/>
                    <a:pt x="440" y="1097"/>
                    <a:pt x="441" y="1098"/>
                  </a:cubicBezTo>
                  <a:cubicBezTo>
                    <a:pt x="442" y="1098"/>
                    <a:pt x="442" y="1098"/>
                    <a:pt x="443" y="1098"/>
                  </a:cubicBezTo>
                  <a:cubicBezTo>
                    <a:pt x="447" y="1099"/>
                    <a:pt x="452" y="1098"/>
                    <a:pt x="456" y="1095"/>
                  </a:cubicBezTo>
                  <a:cubicBezTo>
                    <a:pt x="459" y="1096"/>
                    <a:pt x="462" y="1097"/>
                    <a:pt x="465" y="1097"/>
                  </a:cubicBezTo>
                  <a:cubicBezTo>
                    <a:pt x="473" y="1097"/>
                    <a:pt x="480" y="1094"/>
                    <a:pt x="486" y="1088"/>
                  </a:cubicBezTo>
                  <a:lnTo>
                    <a:pt x="489" y="1086"/>
                  </a:lnTo>
                  <a:cubicBezTo>
                    <a:pt x="502" y="1107"/>
                    <a:pt x="516" y="1128"/>
                    <a:pt x="533" y="1148"/>
                  </a:cubicBezTo>
                  <a:cubicBezTo>
                    <a:pt x="530" y="1151"/>
                    <a:pt x="527" y="1153"/>
                    <a:pt x="523" y="1155"/>
                  </a:cubicBezTo>
                  <a:lnTo>
                    <a:pt x="522" y="1156"/>
                  </a:lnTo>
                  <a:lnTo>
                    <a:pt x="521" y="1157"/>
                  </a:lnTo>
                  <a:cubicBezTo>
                    <a:pt x="515" y="1162"/>
                    <a:pt x="506" y="1164"/>
                    <a:pt x="493" y="1164"/>
                  </a:cubicBezTo>
                  <a:cubicBezTo>
                    <a:pt x="478" y="1164"/>
                    <a:pt x="462" y="1161"/>
                    <a:pt x="451" y="1159"/>
                  </a:cubicBezTo>
                  <a:lnTo>
                    <a:pt x="429" y="1154"/>
                  </a:lnTo>
                  <a:lnTo>
                    <a:pt x="439" y="1175"/>
                  </a:lnTo>
                  <a:cubicBezTo>
                    <a:pt x="445" y="1185"/>
                    <a:pt x="459" y="1202"/>
                    <a:pt x="480" y="1213"/>
                  </a:cubicBezTo>
                  <a:cubicBezTo>
                    <a:pt x="476" y="1216"/>
                    <a:pt x="472" y="1219"/>
                    <a:pt x="469" y="1222"/>
                  </a:cubicBezTo>
                  <a:cubicBezTo>
                    <a:pt x="449" y="1239"/>
                    <a:pt x="431" y="1254"/>
                    <a:pt x="418" y="1254"/>
                  </a:cubicBezTo>
                  <a:cubicBezTo>
                    <a:pt x="416" y="1254"/>
                    <a:pt x="415" y="1254"/>
                    <a:pt x="413" y="1254"/>
                  </a:cubicBezTo>
                  <a:cubicBezTo>
                    <a:pt x="404" y="1251"/>
                    <a:pt x="398" y="1241"/>
                    <a:pt x="399" y="1226"/>
                  </a:cubicBezTo>
                  <a:lnTo>
                    <a:pt x="400" y="1206"/>
                  </a:lnTo>
                  <a:lnTo>
                    <a:pt x="383" y="1217"/>
                  </a:lnTo>
                  <a:cubicBezTo>
                    <a:pt x="359" y="1230"/>
                    <a:pt x="348" y="1269"/>
                    <a:pt x="355" y="1290"/>
                  </a:cubicBezTo>
                  <a:cubicBezTo>
                    <a:pt x="361" y="1305"/>
                    <a:pt x="369" y="1314"/>
                    <a:pt x="376" y="1319"/>
                  </a:cubicBezTo>
                  <a:cubicBezTo>
                    <a:pt x="354" y="1331"/>
                    <a:pt x="346" y="1347"/>
                    <a:pt x="345" y="1377"/>
                  </a:cubicBezTo>
                  <a:cubicBezTo>
                    <a:pt x="345" y="1404"/>
                    <a:pt x="360" y="1430"/>
                    <a:pt x="385" y="1446"/>
                  </a:cubicBezTo>
                  <a:lnTo>
                    <a:pt x="399" y="1453"/>
                  </a:lnTo>
                  <a:lnTo>
                    <a:pt x="402" y="1438"/>
                  </a:lnTo>
                  <a:close/>
                  <a:moveTo>
                    <a:pt x="979" y="1066"/>
                  </a:moveTo>
                  <a:lnTo>
                    <a:pt x="979" y="1066"/>
                  </a:lnTo>
                  <a:lnTo>
                    <a:pt x="979" y="1067"/>
                  </a:lnTo>
                  <a:lnTo>
                    <a:pt x="980" y="1069"/>
                  </a:lnTo>
                  <a:cubicBezTo>
                    <a:pt x="979" y="1069"/>
                    <a:pt x="979" y="1069"/>
                    <a:pt x="979" y="1069"/>
                  </a:cubicBezTo>
                  <a:cubicBezTo>
                    <a:pt x="979" y="1068"/>
                    <a:pt x="979" y="1067"/>
                    <a:pt x="979" y="1066"/>
                  </a:cubicBezTo>
                  <a:close/>
                  <a:moveTo>
                    <a:pt x="923" y="1061"/>
                  </a:moveTo>
                  <a:lnTo>
                    <a:pt x="923" y="1061"/>
                  </a:lnTo>
                  <a:cubicBezTo>
                    <a:pt x="922" y="1064"/>
                    <a:pt x="922" y="1067"/>
                    <a:pt x="922" y="1070"/>
                  </a:cubicBezTo>
                  <a:lnTo>
                    <a:pt x="921" y="1071"/>
                  </a:lnTo>
                  <a:cubicBezTo>
                    <a:pt x="920" y="1073"/>
                    <a:pt x="919" y="1073"/>
                    <a:pt x="918" y="1074"/>
                  </a:cubicBezTo>
                  <a:lnTo>
                    <a:pt x="917" y="1074"/>
                  </a:lnTo>
                  <a:cubicBezTo>
                    <a:pt x="917" y="1074"/>
                    <a:pt x="917" y="1074"/>
                    <a:pt x="916" y="1074"/>
                  </a:cubicBezTo>
                  <a:cubicBezTo>
                    <a:pt x="919" y="1070"/>
                    <a:pt x="921" y="1066"/>
                    <a:pt x="923" y="1061"/>
                  </a:cubicBezTo>
                  <a:close/>
                  <a:moveTo>
                    <a:pt x="674" y="268"/>
                  </a:moveTo>
                  <a:lnTo>
                    <a:pt x="674" y="268"/>
                  </a:lnTo>
                  <a:cubicBezTo>
                    <a:pt x="692" y="263"/>
                    <a:pt x="704" y="263"/>
                    <a:pt x="727" y="269"/>
                  </a:cubicBezTo>
                  <a:cubicBezTo>
                    <a:pt x="742" y="279"/>
                    <a:pt x="771" y="300"/>
                    <a:pt x="789" y="312"/>
                  </a:cubicBezTo>
                  <a:lnTo>
                    <a:pt x="754" y="305"/>
                  </a:lnTo>
                  <a:cubicBezTo>
                    <a:pt x="752" y="310"/>
                    <a:pt x="756" y="314"/>
                    <a:pt x="759" y="318"/>
                  </a:cubicBezTo>
                  <a:cubicBezTo>
                    <a:pt x="770" y="332"/>
                    <a:pt x="784" y="341"/>
                    <a:pt x="801" y="346"/>
                  </a:cubicBezTo>
                  <a:cubicBezTo>
                    <a:pt x="793" y="350"/>
                    <a:pt x="779" y="344"/>
                    <a:pt x="771" y="342"/>
                  </a:cubicBezTo>
                  <a:cubicBezTo>
                    <a:pt x="768" y="344"/>
                    <a:pt x="771" y="344"/>
                    <a:pt x="770" y="347"/>
                  </a:cubicBezTo>
                  <a:cubicBezTo>
                    <a:pt x="776" y="359"/>
                    <a:pt x="785" y="369"/>
                    <a:pt x="798" y="374"/>
                  </a:cubicBezTo>
                  <a:cubicBezTo>
                    <a:pt x="778" y="390"/>
                    <a:pt x="742" y="387"/>
                    <a:pt x="720" y="392"/>
                  </a:cubicBezTo>
                  <a:cubicBezTo>
                    <a:pt x="726" y="410"/>
                    <a:pt x="738" y="412"/>
                    <a:pt x="750" y="415"/>
                  </a:cubicBezTo>
                  <a:cubicBezTo>
                    <a:pt x="733" y="436"/>
                    <a:pt x="721" y="467"/>
                    <a:pt x="710" y="498"/>
                  </a:cubicBezTo>
                  <a:lnTo>
                    <a:pt x="700" y="541"/>
                  </a:lnTo>
                  <a:cubicBezTo>
                    <a:pt x="690" y="497"/>
                    <a:pt x="680" y="450"/>
                    <a:pt x="655" y="412"/>
                  </a:cubicBezTo>
                  <a:cubicBezTo>
                    <a:pt x="661" y="411"/>
                    <a:pt x="682" y="401"/>
                    <a:pt x="678" y="393"/>
                  </a:cubicBezTo>
                  <a:cubicBezTo>
                    <a:pt x="641" y="390"/>
                    <a:pt x="632" y="392"/>
                    <a:pt x="603" y="370"/>
                  </a:cubicBezTo>
                  <a:lnTo>
                    <a:pt x="603" y="367"/>
                  </a:lnTo>
                  <a:cubicBezTo>
                    <a:pt x="608" y="366"/>
                    <a:pt x="632" y="348"/>
                    <a:pt x="625" y="341"/>
                  </a:cubicBezTo>
                  <a:lnTo>
                    <a:pt x="600" y="344"/>
                  </a:lnTo>
                  <a:cubicBezTo>
                    <a:pt x="615" y="336"/>
                    <a:pt x="636" y="329"/>
                    <a:pt x="640" y="311"/>
                  </a:cubicBezTo>
                  <a:cubicBezTo>
                    <a:pt x="640" y="309"/>
                    <a:pt x="639" y="309"/>
                    <a:pt x="638" y="308"/>
                  </a:cubicBezTo>
                  <a:lnTo>
                    <a:pt x="614" y="315"/>
                  </a:lnTo>
                  <a:lnTo>
                    <a:pt x="580" y="323"/>
                  </a:lnTo>
                  <a:cubicBezTo>
                    <a:pt x="614" y="310"/>
                    <a:pt x="642" y="284"/>
                    <a:pt x="674" y="268"/>
                  </a:cubicBezTo>
                  <a:close/>
                  <a:moveTo>
                    <a:pt x="419" y="1069"/>
                  </a:moveTo>
                  <a:lnTo>
                    <a:pt x="419" y="1069"/>
                  </a:lnTo>
                  <a:lnTo>
                    <a:pt x="419" y="1067"/>
                  </a:lnTo>
                  <a:lnTo>
                    <a:pt x="419" y="1066"/>
                  </a:lnTo>
                  <a:cubicBezTo>
                    <a:pt x="419" y="1067"/>
                    <a:pt x="419" y="1068"/>
                    <a:pt x="420" y="1069"/>
                  </a:cubicBezTo>
                  <a:cubicBezTo>
                    <a:pt x="419" y="1069"/>
                    <a:pt x="419" y="1069"/>
                    <a:pt x="419" y="1069"/>
                  </a:cubicBezTo>
                  <a:close/>
                  <a:moveTo>
                    <a:pt x="482" y="1074"/>
                  </a:moveTo>
                  <a:lnTo>
                    <a:pt x="482" y="1074"/>
                  </a:lnTo>
                  <a:cubicBezTo>
                    <a:pt x="482" y="1074"/>
                    <a:pt x="481" y="1074"/>
                    <a:pt x="481" y="1074"/>
                  </a:cubicBezTo>
                  <a:lnTo>
                    <a:pt x="480" y="1074"/>
                  </a:lnTo>
                  <a:cubicBezTo>
                    <a:pt x="479" y="1073"/>
                    <a:pt x="478" y="1073"/>
                    <a:pt x="477" y="1071"/>
                  </a:cubicBezTo>
                  <a:lnTo>
                    <a:pt x="476" y="1070"/>
                  </a:lnTo>
                  <a:cubicBezTo>
                    <a:pt x="476" y="1067"/>
                    <a:pt x="476" y="1064"/>
                    <a:pt x="475" y="1061"/>
                  </a:cubicBezTo>
                  <a:cubicBezTo>
                    <a:pt x="477" y="1066"/>
                    <a:pt x="480" y="1070"/>
                    <a:pt x="482" y="1074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59" name="Группа 58"/>
          <p:cNvGrpSpPr/>
          <p:nvPr/>
        </p:nvGrpSpPr>
        <p:grpSpPr bwMode="auto">
          <a:xfrm>
            <a:off x="53186" y="1038733"/>
            <a:ext cx="611839" cy="683535"/>
            <a:chOff x="7593013" y="5494337"/>
            <a:chExt cx="438150" cy="549276"/>
          </a:xfrm>
          <a:solidFill>
            <a:srgbClr val="259B85"/>
          </a:solidFill>
        </p:grpSpPr>
        <p:sp>
          <p:nvSpPr>
            <p:cNvPr id="60" name="Freeform 1285"/>
            <p:cNvSpPr>
              <a:spLocks noEditPoints="1"/>
            </p:cNvSpPr>
            <p:nvPr/>
          </p:nvSpPr>
          <p:spPr bwMode="auto">
            <a:xfrm>
              <a:off x="7593013" y="5494337"/>
              <a:ext cx="282575" cy="282575"/>
            </a:xfrm>
            <a:custGeom>
              <a:avLst/>
              <a:gdLst>
                <a:gd name="T0" fmla="*/ 646 w 786"/>
                <a:gd name="T1" fmla="*/ 140 h 787"/>
                <a:gd name="T2" fmla="*/ 140 w 786"/>
                <a:gd name="T3" fmla="*/ 140 h 787"/>
                <a:gd name="T4" fmla="*/ 140 w 786"/>
                <a:gd name="T5" fmla="*/ 647 h 787"/>
                <a:gd name="T6" fmla="*/ 646 w 786"/>
                <a:gd name="T7" fmla="*/ 647 h 787"/>
                <a:gd name="T8" fmla="*/ 646 w 786"/>
                <a:gd name="T9" fmla="*/ 140 h 787"/>
                <a:gd name="T10" fmla="*/ 543 w 786"/>
                <a:gd name="T11" fmla="*/ 482 h 787"/>
                <a:gd name="T12" fmla="*/ 543 w 786"/>
                <a:gd name="T13" fmla="*/ 482 h 787"/>
                <a:gd name="T14" fmla="*/ 514 w 786"/>
                <a:gd name="T15" fmla="*/ 524 h 787"/>
                <a:gd name="T16" fmla="*/ 489 w 786"/>
                <a:gd name="T17" fmla="*/ 560 h 787"/>
                <a:gd name="T18" fmla="*/ 443 w 786"/>
                <a:gd name="T19" fmla="*/ 627 h 787"/>
                <a:gd name="T20" fmla="*/ 416 w 786"/>
                <a:gd name="T21" fmla="*/ 648 h 787"/>
                <a:gd name="T22" fmla="*/ 385 w 786"/>
                <a:gd name="T23" fmla="*/ 656 h 787"/>
                <a:gd name="T24" fmla="*/ 355 w 786"/>
                <a:gd name="T25" fmla="*/ 656 h 787"/>
                <a:gd name="T26" fmla="*/ 325 w 786"/>
                <a:gd name="T27" fmla="*/ 648 h 787"/>
                <a:gd name="T28" fmla="*/ 298 w 786"/>
                <a:gd name="T29" fmla="*/ 627 h 787"/>
                <a:gd name="T30" fmla="*/ 256 w 786"/>
                <a:gd name="T31" fmla="*/ 567 h 787"/>
                <a:gd name="T32" fmla="*/ 231 w 786"/>
                <a:gd name="T33" fmla="*/ 531 h 787"/>
                <a:gd name="T34" fmla="*/ 108 w 786"/>
                <a:gd name="T35" fmla="*/ 353 h 787"/>
                <a:gd name="T36" fmla="*/ 103 w 786"/>
                <a:gd name="T37" fmla="*/ 327 h 787"/>
                <a:gd name="T38" fmla="*/ 117 w 786"/>
                <a:gd name="T39" fmla="*/ 305 h 787"/>
                <a:gd name="T40" fmla="*/ 146 w 786"/>
                <a:gd name="T41" fmla="*/ 285 h 787"/>
                <a:gd name="T42" fmla="*/ 195 w 786"/>
                <a:gd name="T43" fmla="*/ 294 h 787"/>
                <a:gd name="T44" fmla="*/ 317 w 786"/>
                <a:gd name="T45" fmla="*/ 471 h 787"/>
                <a:gd name="T46" fmla="*/ 318 w 786"/>
                <a:gd name="T47" fmla="*/ 471 h 787"/>
                <a:gd name="T48" fmla="*/ 353 w 786"/>
                <a:gd name="T49" fmla="*/ 523 h 787"/>
                <a:gd name="T50" fmla="*/ 371 w 786"/>
                <a:gd name="T51" fmla="*/ 529 h 787"/>
                <a:gd name="T52" fmla="*/ 386 w 786"/>
                <a:gd name="T53" fmla="*/ 525 h 787"/>
                <a:gd name="T54" fmla="*/ 397 w 786"/>
                <a:gd name="T55" fmla="*/ 509 h 787"/>
                <a:gd name="T56" fmla="*/ 397 w 786"/>
                <a:gd name="T57" fmla="*/ 509 h 787"/>
                <a:gd name="T58" fmla="*/ 397 w 786"/>
                <a:gd name="T59" fmla="*/ 509 h 787"/>
                <a:gd name="T60" fmla="*/ 457 w 786"/>
                <a:gd name="T61" fmla="*/ 423 h 787"/>
                <a:gd name="T62" fmla="*/ 457 w 786"/>
                <a:gd name="T63" fmla="*/ 423 h 787"/>
                <a:gd name="T64" fmla="*/ 580 w 786"/>
                <a:gd name="T65" fmla="*/ 245 h 787"/>
                <a:gd name="T66" fmla="*/ 628 w 786"/>
                <a:gd name="T67" fmla="*/ 236 h 787"/>
                <a:gd name="T68" fmla="*/ 657 w 786"/>
                <a:gd name="T69" fmla="*/ 256 h 787"/>
                <a:gd name="T70" fmla="*/ 671 w 786"/>
                <a:gd name="T71" fmla="*/ 279 h 787"/>
                <a:gd name="T72" fmla="*/ 666 w 786"/>
                <a:gd name="T73" fmla="*/ 305 h 787"/>
                <a:gd name="T74" fmla="*/ 543 w 786"/>
                <a:gd name="T75" fmla="*/ 482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86" h="787">
                  <a:moveTo>
                    <a:pt x="646" y="140"/>
                  </a:moveTo>
                  <a:cubicBezTo>
                    <a:pt x="506" y="1"/>
                    <a:pt x="280" y="0"/>
                    <a:pt x="140" y="140"/>
                  </a:cubicBezTo>
                  <a:cubicBezTo>
                    <a:pt x="0" y="280"/>
                    <a:pt x="0" y="507"/>
                    <a:pt x="140" y="647"/>
                  </a:cubicBezTo>
                  <a:cubicBezTo>
                    <a:pt x="280" y="787"/>
                    <a:pt x="506" y="787"/>
                    <a:pt x="646" y="647"/>
                  </a:cubicBezTo>
                  <a:cubicBezTo>
                    <a:pt x="786" y="507"/>
                    <a:pt x="786" y="280"/>
                    <a:pt x="646" y="140"/>
                  </a:cubicBezTo>
                  <a:close/>
                  <a:moveTo>
                    <a:pt x="543" y="482"/>
                  </a:moveTo>
                  <a:lnTo>
                    <a:pt x="543" y="482"/>
                  </a:lnTo>
                  <a:lnTo>
                    <a:pt x="514" y="524"/>
                  </a:lnTo>
                  <a:lnTo>
                    <a:pt x="489" y="560"/>
                  </a:lnTo>
                  <a:lnTo>
                    <a:pt x="443" y="627"/>
                  </a:lnTo>
                  <a:cubicBezTo>
                    <a:pt x="437" y="635"/>
                    <a:pt x="428" y="642"/>
                    <a:pt x="416" y="648"/>
                  </a:cubicBezTo>
                  <a:cubicBezTo>
                    <a:pt x="406" y="653"/>
                    <a:pt x="395" y="655"/>
                    <a:pt x="385" y="656"/>
                  </a:cubicBezTo>
                  <a:lnTo>
                    <a:pt x="355" y="656"/>
                  </a:lnTo>
                  <a:cubicBezTo>
                    <a:pt x="346" y="655"/>
                    <a:pt x="335" y="653"/>
                    <a:pt x="325" y="648"/>
                  </a:cubicBezTo>
                  <a:cubicBezTo>
                    <a:pt x="313" y="642"/>
                    <a:pt x="304" y="635"/>
                    <a:pt x="298" y="627"/>
                  </a:cubicBezTo>
                  <a:lnTo>
                    <a:pt x="256" y="567"/>
                  </a:lnTo>
                  <a:lnTo>
                    <a:pt x="231" y="531"/>
                  </a:lnTo>
                  <a:lnTo>
                    <a:pt x="108" y="353"/>
                  </a:lnTo>
                  <a:cubicBezTo>
                    <a:pt x="103" y="346"/>
                    <a:pt x="101" y="336"/>
                    <a:pt x="103" y="327"/>
                  </a:cubicBezTo>
                  <a:cubicBezTo>
                    <a:pt x="105" y="318"/>
                    <a:pt x="110" y="310"/>
                    <a:pt x="117" y="305"/>
                  </a:cubicBezTo>
                  <a:lnTo>
                    <a:pt x="146" y="285"/>
                  </a:lnTo>
                  <a:cubicBezTo>
                    <a:pt x="162" y="274"/>
                    <a:pt x="184" y="278"/>
                    <a:pt x="195" y="294"/>
                  </a:cubicBezTo>
                  <a:lnTo>
                    <a:pt x="317" y="471"/>
                  </a:lnTo>
                  <a:lnTo>
                    <a:pt x="318" y="471"/>
                  </a:lnTo>
                  <a:lnTo>
                    <a:pt x="353" y="523"/>
                  </a:lnTo>
                  <a:cubicBezTo>
                    <a:pt x="356" y="525"/>
                    <a:pt x="361" y="528"/>
                    <a:pt x="371" y="529"/>
                  </a:cubicBezTo>
                  <a:cubicBezTo>
                    <a:pt x="379" y="528"/>
                    <a:pt x="384" y="526"/>
                    <a:pt x="386" y="525"/>
                  </a:cubicBezTo>
                  <a:lnTo>
                    <a:pt x="397" y="509"/>
                  </a:lnTo>
                  <a:lnTo>
                    <a:pt x="397" y="509"/>
                  </a:lnTo>
                  <a:lnTo>
                    <a:pt x="397" y="509"/>
                  </a:lnTo>
                  <a:lnTo>
                    <a:pt x="457" y="423"/>
                  </a:lnTo>
                  <a:lnTo>
                    <a:pt x="457" y="423"/>
                  </a:lnTo>
                  <a:lnTo>
                    <a:pt x="580" y="245"/>
                  </a:lnTo>
                  <a:cubicBezTo>
                    <a:pt x="591" y="229"/>
                    <a:pt x="612" y="225"/>
                    <a:pt x="628" y="236"/>
                  </a:cubicBezTo>
                  <a:lnTo>
                    <a:pt x="657" y="256"/>
                  </a:lnTo>
                  <a:cubicBezTo>
                    <a:pt x="665" y="261"/>
                    <a:pt x="670" y="270"/>
                    <a:pt x="671" y="279"/>
                  </a:cubicBezTo>
                  <a:cubicBezTo>
                    <a:pt x="673" y="288"/>
                    <a:pt x="671" y="297"/>
                    <a:pt x="666" y="305"/>
                  </a:cubicBezTo>
                  <a:lnTo>
                    <a:pt x="543" y="48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61" name="Freeform 1288"/>
            <p:cNvSpPr>
              <a:spLocks noEditPoints="1"/>
            </p:cNvSpPr>
            <p:nvPr/>
          </p:nvSpPr>
          <p:spPr bwMode="auto">
            <a:xfrm>
              <a:off x="7645400" y="5540375"/>
              <a:ext cx="385763" cy="503238"/>
            </a:xfrm>
            <a:custGeom>
              <a:avLst/>
              <a:gdLst>
                <a:gd name="T0" fmla="*/ 973 w 1069"/>
                <a:gd name="T1" fmla="*/ 0 h 1396"/>
                <a:gd name="T2" fmla="*/ 531 w 1069"/>
                <a:gd name="T3" fmla="*/ 0 h 1396"/>
                <a:gd name="T4" fmla="*/ 637 w 1069"/>
                <a:gd name="T5" fmla="*/ 268 h 1396"/>
                <a:gd name="T6" fmla="*/ 246 w 1069"/>
                <a:gd name="T7" fmla="*/ 659 h 1396"/>
                <a:gd name="T8" fmla="*/ 0 w 1069"/>
                <a:gd name="T9" fmla="*/ 572 h 1396"/>
                <a:gd name="T10" fmla="*/ 0 w 1069"/>
                <a:gd name="T11" fmla="*/ 1099 h 1396"/>
                <a:gd name="T12" fmla="*/ 0 w 1069"/>
                <a:gd name="T13" fmla="*/ 1241 h 1396"/>
                <a:gd name="T14" fmla="*/ 0 w 1069"/>
                <a:gd name="T15" fmla="*/ 1299 h 1396"/>
                <a:gd name="T16" fmla="*/ 96 w 1069"/>
                <a:gd name="T17" fmla="*/ 1396 h 1396"/>
                <a:gd name="T18" fmla="*/ 973 w 1069"/>
                <a:gd name="T19" fmla="*/ 1396 h 1396"/>
                <a:gd name="T20" fmla="*/ 1068 w 1069"/>
                <a:gd name="T21" fmla="*/ 1306 h 1396"/>
                <a:gd name="T22" fmla="*/ 1068 w 1069"/>
                <a:gd name="T23" fmla="*/ 1276 h 1396"/>
                <a:gd name="T24" fmla="*/ 1069 w 1069"/>
                <a:gd name="T25" fmla="*/ 1276 h 1396"/>
                <a:gd name="T26" fmla="*/ 1069 w 1069"/>
                <a:gd name="T27" fmla="*/ 1273 h 1396"/>
                <a:gd name="T28" fmla="*/ 1069 w 1069"/>
                <a:gd name="T29" fmla="*/ 1245 h 1396"/>
                <a:gd name="T30" fmla="*/ 1069 w 1069"/>
                <a:gd name="T31" fmla="*/ 493 h 1396"/>
                <a:gd name="T32" fmla="*/ 1069 w 1069"/>
                <a:gd name="T33" fmla="*/ 463 h 1396"/>
                <a:gd name="T34" fmla="*/ 1069 w 1069"/>
                <a:gd name="T35" fmla="*/ 441 h 1396"/>
                <a:gd name="T36" fmla="*/ 1069 w 1069"/>
                <a:gd name="T37" fmla="*/ 397 h 1396"/>
                <a:gd name="T38" fmla="*/ 1069 w 1069"/>
                <a:gd name="T39" fmla="*/ 97 h 1396"/>
                <a:gd name="T40" fmla="*/ 973 w 1069"/>
                <a:gd name="T41" fmla="*/ 0 h 1396"/>
                <a:gd name="T42" fmla="*/ 737 w 1069"/>
                <a:gd name="T43" fmla="*/ 198 h 1396"/>
                <a:gd name="T44" fmla="*/ 737 w 1069"/>
                <a:gd name="T45" fmla="*/ 198 h 1396"/>
                <a:gd name="T46" fmla="*/ 938 w 1069"/>
                <a:gd name="T47" fmla="*/ 198 h 1396"/>
                <a:gd name="T48" fmla="*/ 938 w 1069"/>
                <a:gd name="T49" fmla="*/ 260 h 1396"/>
                <a:gd name="T50" fmla="*/ 737 w 1069"/>
                <a:gd name="T51" fmla="*/ 260 h 1396"/>
                <a:gd name="T52" fmla="*/ 737 w 1069"/>
                <a:gd name="T53" fmla="*/ 198 h 1396"/>
                <a:gd name="T54" fmla="*/ 737 w 1069"/>
                <a:gd name="T55" fmla="*/ 375 h 1396"/>
                <a:gd name="T56" fmla="*/ 737 w 1069"/>
                <a:gd name="T57" fmla="*/ 375 h 1396"/>
                <a:gd name="T58" fmla="*/ 938 w 1069"/>
                <a:gd name="T59" fmla="*/ 375 h 1396"/>
                <a:gd name="T60" fmla="*/ 938 w 1069"/>
                <a:gd name="T61" fmla="*/ 436 h 1396"/>
                <a:gd name="T62" fmla="*/ 737 w 1069"/>
                <a:gd name="T63" fmla="*/ 436 h 1396"/>
                <a:gd name="T64" fmla="*/ 737 w 1069"/>
                <a:gd name="T65" fmla="*/ 375 h 1396"/>
                <a:gd name="T66" fmla="*/ 664 w 1069"/>
                <a:gd name="T67" fmla="*/ 1189 h 1396"/>
                <a:gd name="T68" fmla="*/ 664 w 1069"/>
                <a:gd name="T69" fmla="*/ 1189 h 1396"/>
                <a:gd name="T70" fmla="*/ 116 w 1069"/>
                <a:gd name="T71" fmla="*/ 1189 h 1396"/>
                <a:gd name="T72" fmla="*/ 116 w 1069"/>
                <a:gd name="T73" fmla="*/ 1127 h 1396"/>
                <a:gd name="T74" fmla="*/ 664 w 1069"/>
                <a:gd name="T75" fmla="*/ 1127 h 1396"/>
                <a:gd name="T76" fmla="*/ 664 w 1069"/>
                <a:gd name="T77" fmla="*/ 1189 h 1396"/>
                <a:gd name="T78" fmla="*/ 664 w 1069"/>
                <a:gd name="T79" fmla="*/ 1007 h 1396"/>
                <a:gd name="T80" fmla="*/ 664 w 1069"/>
                <a:gd name="T81" fmla="*/ 1007 h 1396"/>
                <a:gd name="T82" fmla="*/ 116 w 1069"/>
                <a:gd name="T83" fmla="*/ 1007 h 1396"/>
                <a:gd name="T84" fmla="*/ 116 w 1069"/>
                <a:gd name="T85" fmla="*/ 945 h 1396"/>
                <a:gd name="T86" fmla="*/ 664 w 1069"/>
                <a:gd name="T87" fmla="*/ 945 h 1396"/>
                <a:gd name="T88" fmla="*/ 664 w 1069"/>
                <a:gd name="T89" fmla="*/ 1007 h 1396"/>
                <a:gd name="T90" fmla="*/ 664 w 1069"/>
                <a:gd name="T91" fmla="*/ 824 h 1396"/>
                <a:gd name="T92" fmla="*/ 664 w 1069"/>
                <a:gd name="T93" fmla="*/ 824 h 1396"/>
                <a:gd name="T94" fmla="*/ 116 w 1069"/>
                <a:gd name="T95" fmla="*/ 824 h 1396"/>
                <a:gd name="T96" fmla="*/ 116 w 1069"/>
                <a:gd name="T97" fmla="*/ 763 h 1396"/>
                <a:gd name="T98" fmla="*/ 664 w 1069"/>
                <a:gd name="T99" fmla="*/ 763 h 1396"/>
                <a:gd name="T100" fmla="*/ 664 w 1069"/>
                <a:gd name="T101" fmla="*/ 824 h 1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69" h="1396">
                  <a:moveTo>
                    <a:pt x="973" y="0"/>
                  </a:moveTo>
                  <a:lnTo>
                    <a:pt x="531" y="0"/>
                  </a:lnTo>
                  <a:cubicBezTo>
                    <a:pt x="597" y="70"/>
                    <a:pt x="637" y="164"/>
                    <a:pt x="637" y="268"/>
                  </a:cubicBezTo>
                  <a:cubicBezTo>
                    <a:pt x="637" y="484"/>
                    <a:pt x="462" y="659"/>
                    <a:pt x="246" y="659"/>
                  </a:cubicBezTo>
                  <a:cubicBezTo>
                    <a:pt x="153" y="659"/>
                    <a:pt x="67" y="626"/>
                    <a:pt x="0" y="572"/>
                  </a:cubicBezTo>
                  <a:lnTo>
                    <a:pt x="0" y="1099"/>
                  </a:lnTo>
                  <a:lnTo>
                    <a:pt x="0" y="1241"/>
                  </a:lnTo>
                  <a:lnTo>
                    <a:pt x="0" y="1299"/>
                  </a:lnTo>
                  <a:cubicBezTo>
                    <a:pt x="0" y="1352"/>
                    <a:pt x="43" y="1396"/>
                    <a:pt x="96" y="1396"/>
                  </a:cubicBezTo>
                  <a:lnTo>
                    <a:pt x="973" y="1396"/>
                  </a:lnTo>
                  <a:cubicBezTo>
                    <a:pt x="1023" y="1396"/>
                    <a:pt x="1064" y="1356"/>
                    <a:pt x="1068" y="1306"/>
                  </a:cubicBezTo>
                  <a:lnTo>
                    <a:pt x="1068" y="1276"/>
                  </a:lnTo>
                  <a:lnTo>
                    <a:pt x="1069" y="1276"/>
                  </a:lnTo>
                  <a:lnTo>
                    <a:pt x="1069" y="1273"/>
                  </a:lnTo>
                  <a:lnTo>
                    <a:pt x="1069" y="1245"/>
                  </a:lnTo>
                  <a:lnTo>
                    <a:pt x="1069" y="493"/>
                  </a:lnTo>
                  <a:lnTo>
                    <a:pt x="1069" y="463"/>
                  </a:lnTo>
                  <a:lnTo>
                    <a:pt x="1069" y="441"/>
                  </a:lnTo>
                  <a:lnTo>
                    <a:pt x="1069" y="397"/>
                  </a:lnTo>
                  <a:lnTo>
                    <a:pt x="1069" y="97"/>
                  </a:lnTo>
                  <a:cubicBezTo>
                    <a:pt x="1069" y="44"/>
                    <a:pt x="1026" y="0"/>
                    <a:pt x="973" y="0"/>
                  </a:cubicBezTo>
                  <a:close/>
                  <a:moveTo>
                    <a:pt x="737" y="198"/>
                  </a:moveTo>
                  <a:lnTo>
                    <a:pt x="737" y="198"/>
                  </a:lnTo>
                  <a:lnTo>
                    <a:pt x="938" y="198"/>
                  </a:lnTo>
                  <a:lnTo>
                    <a:pt x="938" y="260"/>
                  </a:lnTo>
                  <a:lnTo>
                    <a:pt x="737" y="260"/>
                  </a:lnTo>
                  <a:lnTo>
                    <a:pt x="737" y="198"/>
                  </a:lnTo>
                  <a:close/>
                  <a:moveTo>
                    <a:pt x="737" y="375"/>
                  </a:moveTo>
                  <a:lnTo>
                    <a:pt x="737" y="375"/>
                  </a:lnTo>
                  <a:lnTo>
                    <a:pt x="938" y="375"/>
                  </a:lnTo>
                  <a:lnTo>
                    <a:pt x="938" y="436"/>
                  </a:lnTo>
                  <a:lnTo>
                    <a:pt x="737" y="436"/>
                  </a:lnTo>
                  <a:lnTo>
                    <a:pt x="737" y="375"/>
                  </a:lnTo>
                  <a:close/>
                  <a:moveTo>
                    <a:pt x="664" y="1189"/>
                  </a:moveTo>
                  <a:lnTo>
                    <a:pt x="664" y="1189"/>
                  </a:lnTo>
                  <a:lnTo>
                    <a:pt x="116" y="1189"/>
                  </a:lnTo>
                  <a:lnTo>
                    <a:pt x="116" y="1127"/>
                  </a:lnTo>
                  <a:lnTo>
                    <a:pt x="664" y="1127"/>
                  </a:lnTo>
                  <a:lnTo>
                    <a:pt x="664" y="1189"/>
                  </a:lnTo>
                  <a:close/>
                  <a:moveTo>
                    <a:pt x="664" y="1007"/>
                  </a:moveTo>
                  <a:lnTo>
                    <a:pt x="664" y="1007"/>
                  </a:lnTo>
                  <a:lnTo>
                    <a:pt x="116" y="1007"/>
                  </a:lnTo>
                  <a:lnTo>
                    <a:pt x="116" y="945"/>
                  </a:lnTo>
                  <a:lnTo>
                    <a:pt x="664" y="945"/>
                  </a:lnTo>
                  <a:lnTo>
                    <a:pt x="664" y="1007"/>
                  </a:lnTo>
                  <a:close/>
                  <a:moveTo>
                    <a:pt x="664" y="824"/>
                  </a:moveTo>
                  <a:lnTo>
                    <a:pt x="664" y="824"/>
                  </a:lnTo>
                  <a:lnTo>
                    <a:pt x="116" y="824"/>
                  </a:lnTo>
                  <a:lnTo>
                    <a:pt x="116" y="763"/>
                  </a:lnTo>
                  <a:lnTo>
                    <a:pt x="664" y="763"/>
                  </a:lnTo>
                  <a:lnTo>
                    <a:pt x="664" y="824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</p:grpSp>
      <p:grpSp>
        <p:nvGrpSpPr>
          <p:cNvPr id="62" name="Группа 61"/>
          <p:cNvGrpSpPr/>
          <p:nvPr/>
        </p:nvGrpSpPr>
        <p:grpSpPr>
          <a:xfrm>
            <a:off x="7423890" y="768715"/>
            <a:ext cx="1350529" cy="1350529"/>
            <a:chOff x="5951798" y="1546827"/>
            <a:chExt cx="812800" cy="812800"/>
          </a:xfrm>
        </p:grpSpPr>
        <p:sp>
          <p:nvSpPr>
            <p:cNvPr id="63" name="Овал 62"/>
            <p:cNvSpPr/>
            <p:nvPr/>
          </p:nvSpPr>
          <p:spPr>
            <a:xfrm>
              <a:off x="5951798" y="1546827"/>
              <a:ext cx="812800" cy="812800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64" name="Группа 47"/>
            <p:cNvGrpSpPr/>
            <p:nvPr/>
          </p:nvGrpSpPr>
          <p:grpSpPr>
            <a:xfrm>
              <a:off x="6153717" y="1637016"/>
              <a:ext cx="458481" cy="576000"/>
              <a:chOff x="1044589" y="-728680"/>
              <a:chExt cx="392117" cy="503250"/>
            </a:xfrm>
            <a:solidFill>
              <a:srgbClr val="4D7877"/>
            </a:solidFill>
          </p:grpSpPr>
          <p:sp>
            <p:nvSpPr>
              <p:cNvPr id="65" name="Freeform 847"/>
              <p:cNvSpPr>
                <a:spLocks/>
              </p:cNvSpPr>
              <p:nvPr/>
            </p:nvSpPr>
            <p:spPr bwMode="auto">
              <a:xfrm>
                <a:off x="1331930" y="-587389"/>
                <a:ext cx="104776" cy="69852"/>
              </a:xfrm>
              <a:custGeom>
                <a:avLst/>
                <a:gdLst>
                  <a:gd name="T0" fmla="*/ 52 w 292"/>
                  <a:gd name="T1" fmla="*/ 191 h 191"/>
                  <a:gd name="T2" fmla="*/ 0 w 292"/>
                  <a:gd name="T3" fmla="*/ 144 h 191"/>
                  <a:gd name="T4" fmla="*/ 47 w 292"/>
                  <a:gd name="T5" fmla="*/ 97 h 191"/>
                  <a:gd name="T6" fmla="*/ 119 w 292"/>
                  <a:gd name="T7" fmla="*/ 55 h 191"/>
                  <a:gd name="T8" fmla="*/ 122 w 292"/>
                  <a:gd name="T9" fmla="*/ 54 h 191"/>
                  <a:gd name="T10" fmla="*/ 137 w 292"/>
                  <a:gd name="T11" fmla="*/ 27 h 191"/>
                  <a:gd name="T12" fmla="*/ 204 w 292"/>
                  <a:gd name="T13" fmla="*/ 0 h 191"/>
                  <a:gd name="T14" fmla="*/ 207 w 292"/>
                  <a:gd name="T15" fmla="*/ 0 h 191"/>
                  <a:gd name="T16" fmla="*/ 292 w 292"/>
                  <a:gd name="T17" fmla="*/ 62 h 191"/>
                  <a:gd name="T18" fmla="*/ 276 w 292"/>
                  <a:gd name="T19" fmla="*/ 101 h 191"/>
                  <a:gd name="T20" fmla="*/ 212 w 292"/>
                  <a:gd name="T21" fmla="*/ 128 h 191"/>
                  <a:gd name="T22" fmla="*/ 138 w 292"/>
                  <a:gd name="T23" fmla="*/ 173 h 191"/>
                  <a:gd name="T24" fmla="*/ 94 w 292"/>
                  <a:gd name="T25" fmla="*/ 171 h 191"/>
                  <a:gd name="T26" fmla="*/ 52 w 292"/>
                  <a:gd name="T27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2" h="191">
                    <a:moveTo>
                      <a:pt x="52" y="191"/>
                    </a:moveTo>
                    <a:cubicBezTo>
                      <a:pt x="23" y="191"/>
                      <a:pt x="0" y="170"/>
                      <a:pt x="0" y="144"/>
                    </a:cubicBezTo>
                    <a:cubicBezTo>
                      <a:pt x="0" y="119"/>
                      <a:pt x="21" y="99"/>
                      <a:pt x="47" y="97"/>
                    </a:cubicBezTo>
                    <a:cubicBezTo>
                      <a:pt x="59" y="75"/>
                      <a:pt x="86" y="59"/>
                      <a:pt x="119" y="55"/>
                    </a:cubicBezTo>
                    <a:cubicBezTo>
                      <a:pt x="120" y="55"/>
                      <a:pt x="121" y="55"/>
                      <a:pt x="122" y="54"/>
                    </a:cubicBezTo>
                    <a:cubicBezTo>
                      <a:pt x="124" y="45"/>
                      <a:pt x="129" y="35"/>
                      <a:pt x="137" y="27"/>
                    </a:cubicBezTo>
                    <a:cubicBezTo>
                      <a:pt x="152" y="10"/>
                      <a:pt x="177" y="1"/>
                      <a:pt x="204" y="0"/>
                    </a:cubicBezTo>
                    <a:lnTo>
                      <a:pt x="207" y="0"/>
                    </a:lnTo>
                    <a:cubicBezTo>
                      <a:pt x="253" y="0"/>
                      <a:pt x="291" y="27"/>
                      <a:pt x="292" y="62"/>
                    </a:cubicBezTo>
                    <a:cubicBezTo>
                      <a:pt x="292" y="76"/>
                      <a:pt x="286" y="90"/>
                      <a:pt x="276" y="101"/>
                    </a:cubicBezTo>
                    <a:cubicBezTo>
                      <a:pt x="261" y="117"/>
                      <a:pt x="238" y="127"/>
                      <a:pt x="212" y="128"/>
                    </a:cubicBezTo>
                    <a:cubicBezTo>
                      <a:pt x="201" y="151"/>
                      <a:pt x="173" y="168"/>
                      <a:pt x="138" y="173"/>
                    </a:cubicBezTo>
                    <a:cubicBezTo>
                      <a:pt x="123" y="175"/>
                      <a:pt x="108" y="174"/>
                      <a:pt x="94" y="171"/>
                    </a:cubicBezTo>
                    <a:cubicBezTo>
                      <a:pt x="85" y="183"/>
                      <a:pt x="69" y="191"/>
                      <a:pt x="52" y="19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" name="Freeform 848"/>
              <p:cNvSpPr>
                <a:spLocks noEditPoints="1"/>
              </p:cNvSpPr>
              <p:nvPr/>
            </p:nvSpPr>
            <p:spPr bwMode="auto">
              <a:xfrm>
                <a:off x="1066814" y="-728680"/>
                <a:ext cx="288929" cy="242894"/>
              </a:xfrm>
              <a:custGeom>
                <a:avLst/>
                <a:gdLst>
                  <a:gd name="T0" fmla="*/ 0 w 804"/>
                  <a:gd name="T1" fmla="*/ 546 h 675"/>
                  <a:gd name="T2" fmla="*/ 10 w 804"/>
                  <a:gd name="T3" fmla="*/ 444 h 675"/>
                  <a:gd name="T4" fmla="*/ 39 w 804"/>
                  <a:gd name="T5" fmla="*/ 282 h 675"/>
                  <a:gd name="T6" fmla="*/ 226 w 804"/>
                  <a:gd name="T7" fmla="*/ 137 h 675"/>
                  <a:gd name="T8" fmla="*/ 488 w 804"/>
                  <a:gd name="T9" fmla="*/ 0 h 675"/>
                  <a:gd name="T10" fmla="*/ 671 w 804"/>
                  <a:gd name="T11" fmla="*/ 82 h 675"/>
                  <a:gd name="T12" fmla="*/ 671 w 804"/>
                  <a:gd name="T13" fmla="*/ 342 h 675"/>
                  <a:gd name="T14" fmla="*/ 591 w 804"/>
                  <a:gd name="T15" fmla="*/ 398 h 675"/>
                  <a:gd name="T16" fmla="*/ 436 w 804"/>
                  <a:gd name="T17" fmla="*/ 573 h 675"/>
                  <a:gd name="T18" fmla="*/ 265 w 804"/>
                  <a:gd name="T19" fmla="*/ 674 h 675"/>
                  <a:gd name="T20" fmla="*/ 134 w 804"/>
                  <a:gd name="T21" fmla="*/ 675 h 675"/>
                  <a:gd name="T22" fmla="*/ 181 w 804"/>
                  <a:gd name="T23" fmla="*/ 169 h 675"/>
                  <a:gd name="T24" fmla="*/ 90 w 804"/>
                  <a:gd name="T25" fmla="*/ 335 h 675"/>
                  <a:gd name="T26" fmla="*/ 86 w 804"/>
                  <a:gd name="T27" fmla="*/ 357 h 675"/>
                  <a:gd name="T28" fmla="*/ 55 w 804"/>
                  <a:gd name="T29" fmla="*/ 482 h 675"/>
                  <a:gd name="T30" fmla="*/ 53 w 804"/>
                  <a:gd name="T31" fmla="*/ 499 h 675"/>
                  <a:gd name="T32" fmla="*/ 134 w 804"/>
                  <a:gd name="T33" fmla="*/ 636 h 675"/>
                  <a:gd name="T34" fmla="*/ 200 w 804"/>
                  <a:gd name="T35" fmla="*/ 611 h 675"/>
                  <a:gd name="T36" fmla="*/ 265 w 804"/>
                  <a:gd name="T37" fmla="*/ 634 h 675"/>
                  <a:gd name="T38" fmla="*/ 359 w 804"/>
                  <a:gd name="T39" fmla="*/ 513 h 675"/>
                  <a:gd name="T40" fmla="*/ 436 w 804"/>
                  <a:gd name="T41" fmla="*/ 534 h 675"/>
                  <a:gd name="T42" fmla="*/ 550 w 804"/>
                  <a:gd name="T43" fmla="*/ 393 h 675"/>
                  <a:gd name="T44" fmla="*/ 560 w 804"/>
                  <a:gd name="T45" fmla="*/ 371 h 675"/>
                  <a:gd name="T46" fmla="*/ 611 w 804"/>
                  <a:gd name="T47" fmla="*/ 285 h 675"/>
                  <a:gd name="T48" fmla="*/ 671 w 804"/>
                  <a:gd name="T49" fmla="*/ 302 h 675"/>
                  <a:gd name="T50" fmla="*/ 671 w 804"/>
                  <a:gd name="T51" fmla="*/ 122 h 675"/>
                  <a:gd name="T52" fmla="*/ 608 w 804"/>
                  <a:gd name="T53" fmla="*/ 142 h 675"/>
                  <a:gd name="T54" fmla="*/ 488 w 804"/>
                  <a:gd name="T55" fmla="*/ 40 h 675"/>
                  <a:gd name="T56" fmla="*/ 379 w 804"/>
                  <a:gd name="T57" fmla="*/ 108 h 675"/>
                  <a:gd name="T58" fmla="*/ 346 w 804"/>
                  <a:gd name="T59" fmla="*/ 104 h 675"/>
                  <a:gd name="T60" fmla="*/ 249 w 804"/>
                  <a:gd name="T61" fmla="*/ 193 h 675"/>
                  <a:gd name="T62" fmla="*/ 181 w 804"/>
                  <a:gd name="T63" fmla="*/ 169 h 6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04" h="675">
                    <a:moveTo>
                      <a:pt x="134" y="675"/>
                    </a:moveTo>
                    <a:cubicBezTo>
                      <a:pt x="60" y="675"/>
                      <a:pt x="0" y="617"/>
                      <a:pt x="0" y="546"/>
                    </a:cubicBezTo>
                    <a:cubicBezTo>
                      <a:pt x="0" y="525"/>
                      <a:pt x="5" y="504"/>
                      <a:pt x="15" y="486"/>
                    </a:cubicBezTo>
                    <a:cubicBezTo>
                      <a:pt x="12" y="472"/>
                      <a:pt x="10" y="458"/>
                      <a:pt x="10" y="444"/>
                    </a:cubicBezTo>
                    <a:cubicBezTo>
                      <a:pt x="10" y="405"/>
                      <a:pt x="24" y="367"/>
                      <a:pt x="49" y="339"/>
                    </a:cubicBezTo>
                    <a:cubicBezTo>
                      <a:pt x="43" y="321"/>
                      <a:pt x="39" y="302"/>
                      <a:pt x="39" y="282"/>
                    </a:cubicBezTo>
                    <a:cubicBezTo>
                      <a:pt x="39" y="198"/>
                      <a:pt x="103" y="129"/>
                      <a:pt x="181" y="129"/>
                    </a:cubicBezTo>
                    <a:cubicBezTo>
                      <a:pt x="196" y="129"/>
                      <a:pt x="212" y="132"/>
                      <a:pt x="226" y="137"/>
                    </a:cubicBezTo>
                    <a:cubicBezTo>
                      <a:pt x="250" y="90"/>
                      <a:pt x="304" y="59"/>
                      <a:pt x="360" y="65"/>
                    </a:cubicBezTo>
                    <a:cubicBezTo>
                      <a:pt x="389" y="25"/>
                      <a:pt x="437" y="0"/>
                      <a:pt x="488" y="0"/>
                    </a:cubicBezTo>
                    <a:cubicBezTo>
                      <a:pt x="550" y="0"/>
                      <a:pt x="605" y="35"/>
                      <a:pt x="631" y="88"/>
                    </a:cubicBezTo>
                    <a:cubicBezTo>
                      <a:pt x="644" y="84"/>
                      <a:pt x="657" y="82"/>
                      <a:pt x="671" y="82"/>
                    </a:cubicBezTo>
                    <a:cubicBezTo>
                      <a:pt x="744" y="82"/>
                      <a:pt x="804" y="141"/>
                      <a:pt x="804" y="212"/>
                    </a:cubicBezTo>
                    <a:cubicBezTo>
                      <a:pt x="804" y="284"/>
                      <a:pt x="744" y="342"/>
                      <a:pt x="671" y="342"/>
                    </a:cubicBezTo>
                    <a:cubicBezTo>
                      <a:pt x="660" y="342"/>
                      <a:pt x="649" y="341"/>
                      <a:pt x="638" y="338"/>
                    </a:cubicBezTo>
                    <a:cubicBezTo>
                      <a:pt x="629" y="362"/>
                      <a:pt x="613" y="383"/>
                      <a:pt x="591" y="398"/>
                    </a:cubicBezTo>
                    <a:cubicBezTo>
                      <a:pt x="592" y="405"/>
                      <a:pt x="593" y="413"/>
                      <a:pt x="593" y="421"/>
                    </a:cubicBezTo>
                    <a:cubicBezTo>
                      <a:pt x="593" y="505"/>
                      <a:pt x="522" y="573"/>
                      <a:pt x="436" y="573"/>
                    </a:cubicBezTo>
                    <a:cubicBezTo>
                      <a:pt x="422" y="573"/>
                      <a:pt x="409" y="572"/>
                      <a:pt x="396" y="568"/>
                    </a:cubicBezTo>
                    <a:cubicBezTo>
                      <a:pt x="384" y="628"/>
                      <a:pt x="330" y="674"/>
                      <a:pt x="265" y="674"/>
                    </a:cubicBezTo>
                    <a:cubicBezTo>
                      <a:pt x="242" y="674"/>
                      <a:pt x="220" y="668"/>
                      <a:pt x="201" y="658"/>
                    </a:cubicBezTo>
                    <a:cubicBezTo>
                      <a:pt x="180" y="669"/>
                      <a:pt x="157" y="675"/>
                      <a:pt x="134" y="675"/>
                    </a:cubicBezTo>
                    <a:close/>
                    <a:moveTo>
                      <a:pt x="181" y="169"/>
                    </a:moveTo>
                    <a:lnTo>
                      <a:pt x="181" y="169"/>
                    </a:lnTo>
                    <a:cubicBezTo>
                      <a:pt x="125" y="169"/>
                      <a:pt x="79" y="220"/>
                      <a:pt x="79" y="282"/>
                    </a:cubicBezTo>
                    <a:cubicBezTo>
                      <a:pt x="79" y="301"/>
                      <a:pt x="83" y="318"/>
                      <a:pt x="90" y="335"/>
                    </a:cubicBezTo>
                    <a:lnTo>
                      <a:pt x="97" y="348"/>
                    </a:lnTo>
                    <a:lnTo>
                      <a:pt x="86" y="357"/>
                    </a:lnTo>
                    <a:cubicBezTo>
                      <a:pt x="63" y="379"/>
                      <a:pt x="49" y="411"/>
                      <a:pt x="49" y="444"/>
                    </a:cubicBezTo>
                    <a:cubicBezTo>
                      <a:pt x="49" y="457"/>
                      <a:pt x="51" y="470"/>
                      <a:pt x="55" y="482"/>
                    </a:cubicBezTo>
                    <a:lnTo>
                      <a:pt x="58" y="491"/>
                    </a:lnTo>
                    <a:lnTo>
                      <a:pt x="53" y="499"/>
                    </a:lnTo>
                    <a:cubicBezTo>
                      <a:pt x="44" y="513"/>
                      <a:pt x="39" y="529"/>
                      <a:pt x="39" y="546"/>
                    </a:cubicBezTo>
                    <a:cubicBezTo>
                      <a:pt x="39" y="595"/>
                      <a:pt x="82" y="636"/>
                      <a:pt x="134" y="636"/>
                    </a:cubicBezTo>
                    <a:cubicBezTo>
                      <a:pt x="154" y="636"/>
                      <a:pt x="173" y="630"/>
                      <a:pt x="189" y="618"/>
                    </a:cubicBezTo>
                    <a:lnTo>
                      <a:pt x="200" y="611"/>
                    </a:lnTo>
                    <a:lnTo>
                      <a:pt x="211" y="618"/>
                    </a:lnTo>
                    <a:cubicBezTo>
                      <a:pt x="227" y="629"/>
                      <a:pt x="245" y="634"/>
                      <a:pt x="265" y="634"/>
                    </a:cubicBezTo>
                    <a:cubicBezTo>
                      <a:pt x="316" y="634"/>
                      <a:pt x="359" y="594"/>
                      <a:pt x="359" y="544"/>
                    </a:cubicBezTo>
                    <a:lnTo>
                      <a:pt x="359" y="513"/>
                    </a:lnTo>
                    <a:lnTo>
                      <a:pt x="386" y="523"/>
                    </a:lnTo>
                    <a:cubicBezTo>
                      <a:pt x="402" y="530"/>
                      <a:pt x="419" y="534"/>
                      <a:pt x="436" y="534"/>
                    </a:cubicBezTo>
                    <a:cubicBezTo>
                      <a:pt x="501" y="534"/>
                      <a:pt x="553" y="483"/>
                      <a:pt x="553" y="421"/>
                    </a:cubicBezTo>
                    <a:cubicBezTo>
                      <a:pt x="553" y="411"/>
                      <a:pt x="552" y="402"/>
                      <a:pt x="550" y="393"/>
                    </a:cubicBezTo>
                    <a:lnTo>
                      <a:pt x="546" y="378"/>
                    </a:lnTo>
                    <a:lnTo>
                      <a:pt x="560" y="371"/>
                    </a:lnTo>
                    <a:cubicBezTo>
                      <a:pt x="584" y="358"/>
                      <a:pt x="601" y="335"/>
                      <a:pt x="606" y="309"/>
                    </a:cubicBezTo>
                    <a:lnTo>
                      <a:pt x="611" y="285"/>
                    </a:lnTo>
                    <a:lnTo>
                      <a:pt x="633" y="295"/>
                    </a:lnTo>
                    <a:cubicBezTo>
                      <a:pt x="645" y="300"/>
                      <a:pt x="658" y="302"/>
                      <a:pt x="671" y="302"/>
                    </a:cubicBezTo>
                    <a:cubicBezTo>
                      <a:pt x="723" y="302"/>
                      <a:pt x="765" y="262"/>
                      <a:pt x="765" y="212"/>
                    </a:cubicBezTo>
                    <a:cubicBezTo>
                      <a:pt x="765" y="162"/>
                      <a:pt x="723" y="122"/>
                      <a:pt x="671" y="122"/>
                    </a:cubicBezTo>
                    <a:cubicBezTo>
                      <a:pt x="656" y="122"/>
                      <a:pt x="642" y="125"/>
                      <a:pt x="628" y="132"/>
                    </a:cubicBezTo>
                    <a:lnTo>
                      <a:pt x="608" y="142"/>
                    </a:lnTo>
                    <a:lnTo>
                      <a:pt x="601" y="120"/>
                    </a:lnTo>
                    <a:cubicBezTo>
                      <a:pt x="586" y="72"/>
                      <a:pt x="540" y="40"/>
                      <a:pt x="488" y="40"/>
                    </a:cubicBezTo>
                    <a:cubicBezTo>
                      <a:pt x="446" y="40"/>
                      <a:pt x="407" y="61"/>
                      <a:pt x="386" y="96"/>
                    </a:cubicBezTo>
                    <a:lnTo>
                      <a:pt x="379" y="108"/>
                    </a:lnTo>
                    <a:lnTo>
                      <a:pt x="365" y="105"/>
                    </a:lnTo>
                    <a:cubicBezTo>
                      <a:pt x="359" y="104"/>
                      <a:pt x="353" y="104"/>
                      <a:pt x="346" y="104"/>
                    </a:cubicBezTo>
                    <a:cubicBezTo>
                      <a:pt x="304" y="104"/>
                      <a:pt x="267" y="131"/>
                      <a:pt x="256" y="169"/>
                    </a:cubicBezTo>
                    <a:lnTo>
                      <a:pt x="249" y="193"/>
                    </a:lnTo>
                    <a:lnTo>
                      <a:pt x="227" y="181"/>
                    </a:lnTo>
                    <a:cubicBezTo>
                      <a:pt x="213" y="173"/>
                      <a:pt x="197" y="169"/>
                      <a:pt x="181" y="16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" name="Freeform 849"/>
              <p:cNvSpPr>
                <a:spLocks noEditPoints="1"/>
              </p:cNvSpPr>
              <p:nvPr/>
            </p:nvSpPr>
            <p:spPr bwMode="auto">
              <a:xfrm>
                <a:off x="1044589" y="-500074"/>
                <a:ext cx="331792" cy="274644"/>
              </a:xfrm>
              <a:custGeom>
                <a:avLst/>
                <a:gdLst>
                  <a:gd name="T0" fmla="*/ 919 w 919"/>
                  <a:gd name="T1" fmla="*/ 27 h 765"/>
                  <a:gd name="T2" fmla="*/ 842 w 919"/>
                  <a:gd name="T3" fmla="*/ 0 h 765"/>
                  <a:gd name="T4" fmla="*/ 765 w 919"/>
                  <a:gd name="T5" fmla="*/ 27 h 765"/>
                  <a:gd name="T6" fmla="*/ 766 w 919"/>
                  <a:gd name="T7" fmla="*/ 28 h 765"/>
                  <a:gd name="T8" fmla="*/ 765 w 919"/>
                  <a:gd name="T9" fmla="*/ 28 h 765"/>
                  <a:gd name="T10" fmla="*/ 765 w 919"/>
                  <a:gd name="T11" fmla="*/ 482 h 765"/>
                  <a:gd name="T12" fmla="*/ 748 w 919"/>
                  <a:gd name="T13" fmla="*/ 482 h 765"/>
                  <a:gd name="T14" fmla="*/ 748 w 919"/>
                  <a:gd name="T15" fmla="*/ 476 h 765"/>
                  <a:gd name="T16" fmla="*/ 666 w 919"/>
                  <a:gd name="T17" fmla="*/ 414 h 765"/>
                  <a:gd name="T18" fmla="*/ 666 w 919"/>
                  <a:gd name="T19" fmla="*/ 482 h 765"/>
                  <a:gd name="T20" fmla="*/ 648 w 919"/>
                  <a:gd name="T21" fmla="*/ 482 h 765"/>
                  <a:gd name="T22" fmla="*/ 648 w 919"/>
                  <a:gd name="T23" fmla="*/ 476 h 765"/>
                  <a:gd name="T24" fmla="*/ 566 w 919"/>
                  <a:gd name="T25" fmla="*/ 414 h 765"/>
                  <a:gd name="T26" fmla="*/ 566 w 919"/>
                  <a:gd name="T27" fmla="*/ 482 h 765"/>
                  <a:gd name="T28" fmla="*/ 548 w 919"/>
                  <a:gd name="T29" fmla="*/ 482 h 765"/>
                  <a:gd name="T30" fmla="*/ 548 w 919"/>
                  <a:gd name="T31" fmla="*/ 476 h 765"/>
                  <a:gd name="T32" fmla="*/ 466 w 919"/>
                  <a:gd name="T33" fmla="*/ 414 h 765"/>
                  <a:gd name="T34" fmla="*/ 466 w 919"/>
                  <a:gd name="T35" fmla="*/ 482 h 765"/>
                  <a:gd name="T36" fmla="*/ 457 w 919"/>
                  <a:gd name="T37" fmla="*/ 482 h 765"/>
                  <a:gd name="T38" fmla="*/ 432 w 919"/>
                  <a:gd name="T39" fmla="*/ 136 h 765"/>
                  <a:gd name="T40" fmla="*/ 431 w 919"/>
                  <a:gd name="T41" fmla="*/ 137 h 765"/>
                  <a:gd name="T42" fmla="*/ 431 w 919"/>
                  <a:gd name="T43" fmla="*/ 132 h 765"/>
                  <a:gd name="T44" fmla="*/ 259 w 919"/>
                  <a:gd name="T45" fmla="*/ 100 h 765"/>
                  <a:gd name="T46" fmla="*/ 87 w 919"/>
                  <a:gd name="T47" fmla="*/ 132 h 765"/>
                  <a:gd name="T48" fmla="*/ 87 w 919"/>
                  <a:gd name="T49" fmla="*/ 136 h 765"/>
                  <a:gd name="T50" fmla="*/ 87 w 919"/>
                  <a:gd name="T51" fmla="*/ 136 h 765"/>
                  <a:gd name="T52" fmla="*/ 48 w 919"/>
                  <a:gd name="T53" fmla="*/ 528 h 765"/>
                  <a:gd name="T54" fmla="*/ 33 w 919"/>
                  <a:gd name="T55" fmla="*/ 765 h 765"/>
                  <a:gd name="T56" fmla="*/ 765 w 919"/>
                  <a:gd name="T57" fmla="*/ 765 h 765"/>
                  <a:gd name="T58" fmla="*/ 837 w 919"/>
                  <a:gd name="T59" fmla="*/ 765 h 765"/>
                  <a:gd name="T60" fmla="*/ 919 w 919"/>
                  <a:gd name="T61" fmla="*/ 765 h 765"/>
                  <a:gd name="T62" fmla="*/ 919 w 919"/>
                  <a:gd name="T63" fmla="*/ 28 h 765"/>
                  <a:gd name="T64" fmla="*/ 919 w 919"/>
                  <a:gd name="T65" fmla="*/ 28 h 765"/>
                  <a:gd name="T66" fmla="*/ 919 w 919"/>
                  <a:gd name="T67" fmla="*/ 27 h 765"/>
                  <a:gd name="T68" fmla="*/ 259 w 919"/>
                  <a:gd name="T69" fmla="*/ 139 h 765"/>
                  <a:gd name="T70" fmla="*/ 259 w 919"/>
                  <a:gd name="T71" fmla="*/ 139 h 765"/>
                  <a:gd name="T72" fmla="*/ 134 w 919"/>
                  <a:gd name="T73" fmla="*/ 132 h 765"/>
                  <a:gd name="T74" fmla="*/ 259 w 919"/>
                  <a:gd name="T75" fmla="*/ 125 h 765"/>
                  <a:gd name="T76" fmla="*/ 384 w 919"/>
                  <a:gd name="T77" fmla="*/ 132 h 765"/>
                  <a:gd name="T78" fmla="*/ 259 w 919"/>
                  <a:gd name="T79" fmla="*/ 139 h 7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19" h="765">
                    <a:moveTo>
                      <a:pt x="919" y="27"/>
                    </a:moveTo>
                    <a:cubicBezTo>
                      <a:pt x="919" y="12"/>
                      <a:pt x="885" y="0"/>
                      <a:pt x="842" y="0"/>
                    </a:cubicBezTo>
                    <a:cubicBezTo>
                      <a:pt x="800" y="0"/>
                      <a:pt x="765" y="12"/>
                      <a:pt x="765" y="27"/>
                    </a:cubicBezTo>
                    <a:cubicBezTo>
                      <a:pt x="765" y="27"/>
                      <a:pt x="766" y="28"/>
                      <a:pt x="766" y="28"/>
                    </a:cubicBezTo>
                    <a:lnTo>
                      <a:pt x="765" y="28"/>
                    </a:lnTo>
                    <a:lnTo>
                      <a:pt x="765" y="482"/>
                    </a:lnTo>
                    <a:lnTo>
                      <a:pt x="748" y="482"/>
                    </a:lnTo>
                    <a:lnTo>
                      <a:pt x="748" y="476"/>
                    </a:lnTo>
                    <a:lnTo>
                      <a:pt x="666" y="414"/>
                    </a:lnTo>
                    <a:lnTo>
                      <a:pt x="666" y="482"/>
                    </a:lnTo>
                    <a:lnTo>
                      <a:pt x="648" y="482"/>
                    </a:lnTo>
                    <a:lnTo>
                      <a:pt x="648" y="476"/>
                    </a:lnTo>
                    <a:lnTo>
                      <a:pt x="566" y="414"/>
                    </a:lnTo>
                    <a:lnTo>
                      <a:pt x="566" y="482"/>
                    </a:lnTo>
                    <a:lnTo>
                      <a:pt x="548" y="482"/>
                    </a:lnTo>
                    <a:lnTo>
                      <a:pt x="548" y="476"/>
                    </a:lnTo>
                    <a:lnTo>
                      <a:pt x="466" y="414"/>
                    </a:lnTo>
                    <a:lnTo>
                      <a:pt x="466" y="482"/>
                    </a:lnTo>
                    <a:lnTo>
                      <a:pt x="457" y="482"/>
                    </a:lnTo>
                    <a:cubicBezTo>
                      <a:pt x="396" y="261"/>
                      <a:pt x="432" y="136"/>
                      <a:pt x="432" y="136"/>
                    </a:cubicBezTo>
                    <a:cubicBezTo>
                      <a:pt x="432" y="136"/>
                      <a:pt x="431" y="137"/>
                      <a:pt x="431" y="137"/>
                    </a:cubicBezTo>
                    <a:cubicBezTo>
                      <a:pt x="431" y="135"/>
                      <a:pt x="431" y="134"/>
                      <a:pt x="431" y="132"/>
                    </a:cubicBezTo>
                    <a:cubicBezTo>
                      <a:pt x="431" y="123"/>
                      <a:pt x="431" y="100"/>
                      <a:pt x="259" y="100"/>
                    </a:cubicBezTo>
                    <a:cubicBezTo>
                      <a:pt x="87" y="100"/>
                      <a:pt x="87" y="123"/>
                      <a:pt x="87" y="132"/>
                    </a:cubicBezTo>
                    <a:cubicBezTo>
                      <a:pt x="87" y="133"/>
                      <a:pt x="87" y="135"/>
                      <a:pt x="87" y="136"/>
                    </a:cubicBezTo>
                    <a:lnTo>
                      <a:pt x="87" y="136"/>
                    </a:lnTo>
                    <a:cubicBezTo>
                      <a:pt x="87" y="136"/>
                      <a:pt x="128" y="279"/>
                      <a:pt x="48" y="528"/>
                    </a:cubicBezTo>
                    <a:cubicBezTo>
                      <a:pt x="0" y="684"/>
                      <a:pt x="24" y="748"/>
                      <a:pt x="33" y="765"/>
                    </a:cubicBezTo>
                    <a:lnTo>
                      <a:pt x="765" y="765"/>
                    </a:lnTo>
                    <a:lnTo>
                      <a:pt x="837" y="765"/>
                    </a:lnTo>
                    <a:lnTo>
                      <a:pt x="919" y="765"/>
                    </a:lnTo>
                    <a:lnTo>
                      <a:pt x="919" y="28"/>
                    </a:lnTo>
                    <a:lnTo>
                      <a:pt x="919" y="28"/>
                    </a:lnTo>
                    <a:cubicBezTo>
                      <a:pt x="919" y="28"/>
                      <a:pt x="919" y="27"/>
                      <a:pt x="919" y="27"/>
                    </a:cubicBezTo>
                    <a:close/>
                    <a:moveTo>
                      <a:pt x="259" y="139"/>
                    </a:moveTo>
                    <a:lnTo>
                      <a:pt x="259" y="139"/>
                    </a:lnTo>
                    <a:cubicBezTo>
                      <a:pt x="204" y="139"/>
                      <a:pt x="161" y="136"/>
                      <a:pt x="134" y="132"/>
                    </a:cubicBezTo>
                    <a:cubicBezTo>
                      <a:pt x="161" y="128"/>
                      <a:pt x="204" y="125"/>
                      <a:pt x="259" y="125"/>
                    </a:cubicBezTo>
                    <a:cubicBezTo>
                      <a:pt x="314" y="125"/>
                      <a:pt x="357" y="128"/>
                      <a:pt x="384" y="132"/>
                    </a:cubicBezTo>
                    <a:cubicBezTo>
                      <a:pt x="357" y="136"/>
                      <a:pt x="314" y="139"/>
                      <a:pt x="259" y="13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68" name="Группа 67"/>
          <p:cNvGrpSpPr/>
          <p:nvPr/>
        </p:nvGrpSpPr>
        <p:grpSpPr>
          <a:xfrm>
            <a:off x="0" y="0"/>
            <a:ext cx="564848" cy="700088"/>
            <a:chOff x="1546225" y="-3938587"/>
            <a:chExt cx="2335213" cy="2898774"/>
          </a:xfrm>
        </p:grpSpPr>
        <p:grpSp>
          <p:nvGrpSpPr>
            <p:cNvPr id="69" name="Группа 68"/>
            <p:cNvGrpSpPr/>
            <p:nvPr/>
          </p:nvGrpSpPr>
          <p:grpSpPr>
            <a:xfrm>
              <a:off x="1922463" y="-3897313"/>
              <a:ext cx="1582738" cy="2266950"/>
              <a:chOff x="1922463" y="-3897313"/>
              <a:chExt cx="1582738" cy="2266950"/>
            </a:xfrm>
          </p:grpSpPr>
          <p:sp>
            <p:nvSpPr>
              <p:cNvPr id="74" name="Freeform 173"/>
              <p:cNvSpPr>
                <a:spLocks noEditPoints="1"/>
              </p:cNvSpPr>
              <p:nvPr/>
            </p:nvSpPr>
            <p:spPr bwMode="auto">
              <a:xfrm>
                <a:off x="2427288" y="-2719388"/>
                <a:ext cx="576263" cy="801687"/>
              </a:xfrm>
              <a:custGeom>
                <a:avLst/>
                <a:gdLst>
                  <a:gd name="T0" fmla="*/ 113 w 153"/>
                  <a:gd name="T1" fmla="*/ 20 h 213"/>
                  <a:gd name="T2" fmla="*/ 108 w 153"/>
                  <a:gd name="T3" fmla="*/ 8 h 213"/>
                  <a:gd name="T4" fmla="*/ 96 w 153"/>
                  <a:gd name="T5" fmla="*/ 16 h 213"/>
                  <a:gd name="T6" fmla="*/ 84 w 153"/>
                  <a:gd name="T7" fmla="*/ 5 h 213"/>
                  <a:gd name="T8" fmla="*/ 77 w 153"/>
                  <a:gd name="T9" fmla="*/ 12 h 213"/>
                  <a:gd name="T10" fmla="*/ 75 w 153"/>
                  <a:gd name="T11" fmla="*/ 13 h 213"/>
                  <a:gd name="T12" fmla="*/ 59 w 153"/>
                  <a:gd name="T13" fmla="*/ 0 h 213"/>
                  <a:gd name="T14" fmla="*/ 48 w 153"/>
                  <a:gd name="T15" fmla="*/ 2 h 213"/>
                  <a:gd name="T16" fmla="*/ 42 w 153"/>
                  <a:gd name="T17" fmla="*/ 16 h 213"/>
                  <a:gd name="T18" fmla="*/ 7 w 153"/>
                  <a:gd name="T19" fmla="*/ 22 h 213"/>
                  <a:gd name="T20" fmla="*/ 0 w 153"/>
                  <a:gd name="T21" fmla="*/ 104 h 213"/>
                  <a:gd name="T22" fmla="*/ 1 w 153"/>
                  <a:gd name="T23" fmla="*/ 186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200 h 213"/>
                  <a:gd name="T30" fmla="*/ 153 w 153"/>
                  <a:gd name="T31" fmla="*/ 176 h 213"/>
                  <a:gd name="T32" fmla="*/ 145 w 153"/>
                  <a:gd name="T33" fmla="*/ 22 h 213"/>
                  <a:gd name="T34" fmla="*/ 92 w 153"/>
                  <a:gd name="T35" fmla="*/ 17 h 213"/>
                  <a:gd name="T36" fmla="*/ 73 w 153"/>
                  <a:gd name="T37" fmla="*/ 14 h 213"/>
                  <a:gd name="T38" fmla="*/ 73 w 153"/>
                  <a:gd name="T39" fmla="*/ 14 h 213"/>
                  <a:gd name="T40" fmla="*/ 47 w 153"/>
                  <a:gd name="T41" fmla="*/ 19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20 h 213"/>
                  <a:gd name="T48" fmla="*/ 46 w 153"/>
                  <a:gd name="T49" fmla="*/ 19 h 213"/>
                  <a:gd name="T50" fmla="*/ 46 w 153"/>
                  <a:gd name="T51" fmla="*/ 19 h 213"/>
                  <a:gd name="T52" fmla="*/ 147 w 153"/>
                  <a:gd name="T53" fmla="*/ 184 h 213"/>
                  <a:gd name="T54" fmla="*/ 110 w 153"/>
                  <a:gd name="T55" fmla="*/ 195 h 213"/>
                  <a:gd name="T56" fmla="*/ 75 w 153"/>
                  <a:gd name="T57" fmla="*/ 207 h 213"/>
                  <a:gd name="T58" fmla="*/ 21 w 153"/>
                  <a:gd name="T59" fmla="*/ 195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5" y="22"/>
                    </a:moveTo>
                    <a:cubicBezTo>
                      <a:pt x="132" y="21"/>
                      <a:pt x="121" y="20"/>
                      <a:pt x="113" y="20"/>
                    </a:cubicBezTo>
                    <a:cubicBezTo>
                      <a:pt x="112" y="17"/>
                      <a:pt x="111" y="14"/>
                      <a:pt x="110" y="12"/>
                    </a:cubicBezTo>
                    <a:cubicBezTo>
                      <a:pt x="109" y="11"/>
                      <a:pt x="108" y="10"/>
                      <a:pt x="108" y="8"/>
                    </a:cubicBezTo>
                    <a:cubicBezTo>
                      <a:pt x="107" y="7"/>
                      <a:pt x="106" y="5"/>
                      <a:pt x="105" y="2"/>
                    </a:cubicBezTo>
                    <a:cubicBezTo>
                      <a:pt x="102" y="7"/>
                      <a:pt x="99" y="11"/>
                      <a:pt x="96" y="16"/>
                    </a:cubicBezTo>
                    <a:cubicBezTo>
                      <a:pt x="95" y="10"/>
                      <a:pt x="95" y="5"/>
                      <a:pt x="94" y="0"/>
                    </a:cubicBezTo>
                    <a:cubicBezTo>
                      <a:pt x="90" y="2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6" y="12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6"/>
                    </a:cubicBezTo>
                    <a:cubicBezTo>
                      <a:pt x="54" y="11"/>
                      <a:pt x="51" y="7"/>
                      <a:pt x="48" y="2"/>
                    </a:cubicBezTo>
                    <a:cubicBezTo>
                      <a:pt x="48" y="3"/>
                      <a:pt x="47" y="4"/>
                      <a:pt x="47" y="4"/>
                    </a:cubicBezTo>
                    <a:cubicBezTo>
                      <a:pt x="45" y="8"/>
                      <a:pt x="43" y="12"/>
                      <a:pt x="42" y="16"/>
                    </a:cubicBezTo>
                    <a:cubicBezTo>
                      <a:pt x="41" y="17"/>
                      <a:pt x="41" y="18"/>
                      <a:pt x="41" y="20"/>
                    </a:cubicBezTo>
                    <a:cubicBezTo>
                      <a:pt x="32" y="20"/>
                      <a:pt x="21" y="21"/>
                      <a:pt x="7" y="22"/>
                    </a:cubicBezTo>
                    <a:cubicBezTo>
                      <a:pt x="1" y="22"/>
                      <a:pt x="0" y="23"/>
                      <a:pt x="0" y="30"/>
                    </a:cubicBezTo>
                    <a:cubicBezTo>
                      <a:pt x="0" y="54"/>
                      <a:pt x="0" y="79"/>
                      <a:pt x="0" y="104"/>
                    </a:cubicBezTo>
                    <a:cubicBezTo>
                      <a:pt x="0" y="127"/>
                      <a:pt x="0" y="151"/>
                      <a:pt x="0" y="175"/>
                    </a:cubicBezTo>
                    <a:cubicBezTo>
                      <a:pt x="0" y="179"/>
                      <a:pt x="0" y="182"/>
                      <a:pt x="1" y="186"/>
                    </a:cubicBezTo>
                    <a:cubicBezTo>
                      <a:pt x="2" y="195"/>
                      <a:pt x="7" y="200"/>
                      <a:pt x="17" y="200"/>
                    </a:cubicBezTo>
                    <a:cubicBezTo>
                      <a:pt x="25" y="200"/>
                      <a:pt x="34" y="200"/>
                      <a:pt x="43" y="200"/>
                    </a:cubicBezTo>
                    <a:cubicBezTo>
                      <a:pt x="54" y="200"/>
                      <a:pt x="66" y="203"/>
                      <a:pt x="75" y="212"/>
                    </a:cubicBezTo>
                    <a:cubicBezTo>
                      <a:pt x="75" y="213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200"/>
                    </a:cubicBezTo>
                    <a:cubicBezTo>
                      <a:pt x="121" y="200"/>
                      <a:pt x="129" y="200"/>
                      <a:pt x="138" y="200"/>
                    </a:cubicBezTo>
                    <a:cubicBezTo>
                      <a:pt x="144" y="200"/>
                      <a:pt x="150" y="195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2"/>
                      <a:pt x="145" y="22"/>
                    </a:cubicBezTo>
                    <a:close/>
                    <a:moveTo>
                      <a:pt x="113" y="20"/>
                    </a:moveTo>
                    <a:cubicBezTo>
                      <a:pt x="104" y="19"/>
                      <a:pt x="97" y="18"/>
                      <a:pt x="92" y="17"/>
                    </a:cubicBezTo>
                    <a:cubicBezTo>
                      <a:pt x="97" y="18"/>
                      <a:pt x="104" y="19"/>
                      <a:pt x="113" y="20"/>
                    </a:cubicBezTo>
                    <a:close/>
                    <a:moveTo>
                      <a:pt x="73" y="14"/>
                    </a:moveTo>
                    <a:cubicBezTo>
                      <a:pt x="73" y="14"/>
                      <a:pt x="72" y="14"/>
                      <a:pt x="72" y="14"/>
                    </a:cubicBezTo>
                    <a:cubicBezTo>
                      <a:pt x="72" y="14"/>
                      <a:pt x="73" y="14"/>
                      <a:pt x="73" y="14"/>
                    </a:cubicBezTo>
                    <a:close/>
                    <a:moveTo>
                      <a:pt x="49" y="19"/>
                    </a:moveTo>
                    <a:cubicBezTo>
                      <a:pt x="48" y="19"/>
                      <a:pt x="48" y="19"/>
                      <a:pt x="47" y="19"/>
                    </a:cubicBezTo>
                    <a:cubicBezTo>
                      <a:pt x="48" y="19"/>
                      <a:pt x="48" y="19"/>
                      <a:pt x="49" y="19"/>
                    </a:cubicBezTo>
                    <a:close/>
                    <a:moveTo>
                      <a:pt x="52" y="18"/>
                    </a:moveTo>
                    <a:cubicBezTo>
                      <a:pt x="51" y="18"/>
                      <a:pt x="50" y="18"/>
                      <a:pt x="50" y="18"/>
                    </a:cubicBezTo>
                    <a:cubicBezTo>
                      <a:pt x="50" y="18"/>
                      <a:pt x="51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20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6" y="19"/>
                    </a:moveTo>
                    <a:cubicBezTo>
                      <a:pt x="46" y="19"/>
                      <a:pt x="45" y="19"/>
                      <a:pt x="44" y="19"/>
                    </a:cubicBezTo>
                    <a:cubicBezTo>
                      <a:pt x="45" y="19"/>
                      <a:pt x="46" y="19"/>
                      <a:pt x="46" y="19"/>
                    </a:cubicBezTo>
                    <a:close/>
                    <a:moveTo>
                      <a:pt x="148" y="173"/>
                    </a:moveTo>
                    <a:cubicBezTo>
                      <a:pt x="148" y="176"/>
                      <a:pt x="147" y="180"/>
                      <a:pt x="147" y="184"/>
                    </a:cubicBezTo>
                    <a:cubicBezTo>
                      <a:pt x="145" y="190"/>
                      <a:pt x="140" y="195"/>
                      <a:pt x="134" y="195"/>
                    </a:cubicBezTo>
                    <a:cubicBezTo>
                      <a:pt x="126" y="195"/>
                      <a:pt x="118" y="195"/>
                      <a:pt x="110" y="195"/>
                    </a:cubicBezTo>
                    <a:cubicBezTo>
                      <a:pt x="98" y="195"/>
                      <a:pt x="87" y="197"/>
                      <a:pt x="78" y="207"/>
                    </a:cubicBezTo>
                    <a:cubicBezTo>
                      <a:pt x="77" y="207"/>
                      <a:pt x="75" y="207"/>
                      <a:pt x="75" y="207"/>
                    </a:cubicBezTo>
                    <a:cubicBezTo>
                      <a:pt x="67" y="198"/>
                      <a:pt x="56" y="195"/>
                      <a:pt x="45" y="195"/>
                    </a:cubicBezTo>
                    <a:cubicBezTo>
                      <a:pt x="37" y="195"/>
                      <a:pt x="29" y="195"/>
                      <a:pt x="21" y="195"/>
                    </a:cubicBezTo>
                    <a:cubicBezTo>
                      <a:pt x="12" y="195"/>
                      <a:pt x="7" y="191"/>
                      <a:pt x="6" y="182"/>
                    </a:cubicBezTo>
                    <a:cubicBezTo>
                      <a:pt x="5" y="178"/>
                      <a:pt x="5" y="175"/>
                      <a:pt x="5" y="171"/>
                    </a:cubicBezTo>
                    <a:cubicBezTo>
                      <a:pt x="5" y="149"/>
                      <a:pt x="5" y="127"/>
                      <a:pt x="5" y="104"/>
                    </a:cubicBezTo>
                    <a:cubicBezTo>
                      <a:pt x="5" y="81"/>
                      <a:pt x="5" y="58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" name="Freeform 174"/>
              <p:cNvSpPr>
                <a:spLocks/>
              </p:cNvSpPr>
              <p:nvPr/>
            </p:nvSpPr>
            <p:spPr bwMode="auto">
              <a:xfrm>
                <a:off x="2430463" y="-1928813"/>
                <a:ext cx="573088" cy="298450"/>
              </a:xfrm>
              <a:custGeom>
                <a:avLst/>
                <a:gdLst>
                  <a:gd name="T0" fmla="*/ 135 w 152"/>
                  <a:gd name="T1" fmla="*/ 19 h 79"/>
                  <a:gd name="T2" fmla="*/ 138 w 152"/>
                  <a:gd name="T3" fmla="*/ 7 h 79"/>
                  <a:gd name="T4" fmla="*/ 108 w 152"/>
                  <a:gd name="T5" fmla="*/ 1 h 79"/>
                  <a:gd name="T6" fmla="*/ 103 w 152"/>
                  <a:gd name="T7" fmla="*/ 3 h 79"/>
                  <a:gd name="T8" fmla="*/ 126 w 152"/>
                  <a:gd name="T9" fmla="*/ 17 h 79"/>
                  <a:gd name="T10" fmla="*/ 126 w 152"/>
                  <a:gd name="T11" fmla="*/ 25 h 79"/>
                  <a:gd name="T12" fmla="*/ 104 w 152"/>
                  <a:gd name="T13" fmla="*/ 7 h 79"/>
                  <a:gd name="T14" fmla="*/ 99 w 152"/>
                  <a:gd name="T15" fmla="*/ 9 h 79"/>
                  <a:gd name="T16" fmla="*/ 92 w 152"/>
                  <a:gd name="T17" fmla="*/ 9 h 79"/>
                  <a:gd name="T18" fmla="*/ 105 w 152"/>
                  <a:gd name="T19" fmla="*/ 26 h 79"/>
                  <a:gd name="T20" fmla="*/ 106 w 152"/>
                  <a:gd name="T21" fmla="*/ 45 h 79"/>
                  <a:gd name="T22" fmla="*/ 84 w 152"/>
                  <a:gd name="T23" fmla="*/ 15 h 79"/>
                  <a:gd name="T24" fmla="*/ 78 w 152"/>
                  <a:gd name="T25" fmla="*/ 22 h 79"/>
                  <a:gd name="T26" fmla="*/ 77 w 152"/>
                  <a:gd name="T27" fmla="*/ 56 h 79"/>
                  <a:gd name="T28" fmla="*/ 73 w 152"/>
                  <a:gd name="T29" fmla="*/ 51 h 79"/>
                  <a:gd name="T30" fmla="*/ 74 w 152"/>
                  <a:gd name="T31" fmla="*/ 13 h 79"/>
                  <a:gd name="T32" fmla="*/ 46 w 152"/>
                  <a:gd name="T33" fmla="*/ 46 h 79"/>
                  <a:gd name="T34" fmla="*/ 43 w 152"/>
                  <a:gd name="T35" fmla="*/ 35 h 79"/>
                  <a:gd name="T36" fmla="*/ 61 w 152"/>
                  <a:gd name="T37" fmla="*/ 9 h 79"/>
                  <a:gd name="T38" fmla="*/ 53 w 152"/>
                  <a:gd name="T39" fmla="*/ 6 h 79"/>
                  <a:gd name="T40" fmla="*/ 28 w 152"/>
                  <a:gd name="T41" fmla="*/ 23 h 79"/>
                  <a:gd name="T42" fmla="*/ 24 w 152"/>
                  <a:gd name="T43" fmla="*/ 22 h 79"/>
                  <a:gd name="T44" fmla="*/ 49 w 152"/>
                  <a:gd name="T45" fmla="*/ 3 h 79"/>
                  <a:gd name="T46" fmla="*/ 45 w 152"/>
                  <a:gd name="T47" fmla="*/ 1 h 79"/>
                  <a:gd name="T48" fmla="*/ 13 w 152"/>
                  <a:gd name="T49" fmla="*/ 7 h 79"/>
                  <a:gd name="T50" fmla="*/ 19 w 152"/>
                  <a:gd name="T51" fmla="*/ 16 h 79"/>
                  <a:gd name="T52" fmla="*/ 17 w 152"/>
                  <a:gd name="T53" fmla="*/ 18 h 79"/>
                  <a:gd name="T54" fmla="*/ 2 w 152"/>
                  <a:gd name="T55" fmla="*/ 40 h 79"/>
                  <a:gd name="T56" fmla="*/ 26 w 152"/>
                  <a:gd name="T57" fmla="*/ 57 h 79"/>
                  <a:gd name="T58" fmla="*/ 47 w 152"/>
                  <a:gd name="T59" fmla="*/ 15 h 79"/>
                  <a:gd name="T60" fmla="*/ 45 w 152"/>
                  <a:gd name="T61" fmla="*/ 68 h 79"/>
                  <a:gd name="T62" fmla="*/ 66 w 152"/>
                  <a:gd name="T63" fmla="*/ 19 h 79"/>
                  <a:gd name="T64" fmla="*/ 63 w 152"/>
                  <a:gd name="T65" fmla="*/ 34 h 79"/>
                  <a:gd name="T66" fmla="*/ 68 w 152"/>
                  <a:gd name="T67" fmla="*/ 73 h 79"/>
                  <a:gd name="T68" fmla="*/ 76 w 152"/>
                  <a:gd name="T69" fmla="*/ 79 h 79"/>
                  <a:gd name="T70" fmla="*/ 90 w 152"/>
                  <a:gd name="T71" fmla="*/ 57 h 79"/>
                  <a:gd name="T72" fmla="*/ 86 w 152"/>
                  <a:gd name="T73" fmla="*/ 21 h 79"/>
                  <a:gd name="T74" fmla="*/ 97 w 152"/>
                  <a:gd name="T75" fmla="*/ 43 h 79"/>
                  <a:gd name="T76" fmla="*/ 110 w 152"/>
                  <a:gd name="T77" fmla="*/ 66 h 79"/>
                  <a:gd name="T78" fmla="*/ 105 w 152"/>
                  <a:gd name="T79" fmla="*/ 15 h 79"/>
                  <a:gd name="T80" fmla="*/ 104 w 152"/>
                  <a:gd name="T81" fmla="*/ 13 h 79"/>
                  <a:gd name="T82" fmla="*/ 152 w 152"/>
                  <a:gd name="T83" fmla="*/ 40 h 79"/>
                  <a:gd name="T84" fmla="*/ 140 w 152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2" h="79">
                    <a:moveTo>
                      <a:pt x="140" y="30"/>
                    </a:moveTo>
                    <a:cubicBezTo>
                      <a:pt x="139" y="26"/>
                      <a:pt x="137" y="22"/>
                      <a:pt x="135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6" y="14"/>
                      <a:pt x="138" y="10"/>
                      <a:pt x="138" y="7"/>
                    </a:cubicBezTo>
                    <a:cubicBezTo>
                      <a:pt x="134" y="7"/>
                      <a:pt x="129" y="8"/>
                      <a:pt x="126" y="7"/>
                    </a:cubicBezTo>
                    <a:cubicBezTo>
                      <a:pt x="120" y="6"/>
                      <a:pt x="114" y="3"/>
                      <a:pt x="108" y="1"/>
                    </a:cubicBezTo>
                    <a:cubicBezTo>
                      <a:pt x="106" y="0"/>
                      <a:pt x="104" y="1"/>
                      <a:pt x="102" y="2"/>
                    </a:cubicBezTo>
                    <a:cubicBezTo>
                      <a:pt x="103" y="2"/>
                      <a:pt x="103" y="3"/>
                      <a:pt x="103" y="3"/>
                    </a:cubicBezTo>
                    <a:cubicBezTo>
                      <a:pt x="106" y="4"/>
                      <a:pt x="108" y="5"/>
                      <a:pt x="110" y="6"/>
                    </a:cubicBezTo>
                    <a:cubicBezTo>
                      <a:pt x="116" y="9"/>
                      <a:pt x="122" y="12"/>
                      <a:pt x="126" y="17"/>
                    </a:cubicBezTo>
                    <a:cubicBezTo>
                      <a:pt x="128" y="19"/>
                      <a:pt x="128" y="21"/>
                      <a:pt x="127" y="24"/>
                    </a:cubicBezTo>
                    <a:cubicBezTo>
                      <a:pt x="127" y="24"/>
                      <a:pt x="127" y="25"/>
                      <a:pt x="126" y="25"/>
                    </a:cubicBezTo>
                    <a:cubicBezTo>
                      <a:pt x="126" y="25"/>
                      <a:pt x="125" y="24"/>
                      <a:pt x="125" y="24"/>
                    </a:cubicBezTo>
                    <a:cubicBezTo>
                      <a:pt x="119" y="17"/>
                      <a:pt x="112" y="11"/>
                      <a:pt x="104" y="7"/>
                    </a:cubicBezTo>
                    <a:cubicBezTo>
                      <a:pt x="102" y="6"/>
                      <a:pt x="101" y="6"/>
                      <a:pt x="99" y="5"/>
                    </a:cubicBezTo>
                    <a:cubicBezTo>
                      <a:pt x="99" y="7"/>
                      <a:pt x="99" y="8"/>
                      <a:pt x="99" y="9"/>
                    </a:cubicBezTo>
                    <a:cubicBezTo>
                      <a:pt x="96" y="9"/>
                      <a:pt x="94" y="9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10"/>
                      <a:pt x="93" y="10"/>
                      <a:pt x="93" y="11"/>
                    </a:cubicBezTo>
                    <a:cubicBezTo>
                      <a:pt x="98" y="15"/>
                      <a:pt x="102" y="20"/>
                      <a:pt x="105" y="26"/>
                    </a:cubicBezTo>
                    <a:cubicBezTo>
                      <a:pt x="108" y="31"/>
                      <a:pt x="110" y="36"/>
                      <a:pt x="110" y="41"/>
                    </a:cubicBezTo>
                    <a:cubicBezTo>
                      <a:pt x="109" y="44"/>
                      <a:pt x="108" y="45"/>
                      <a:pt x="106" y="45"/>
                    </a:cubicBezTo>
                    <a:cubicBezTo>
                      <a:pt x="103" y="29"/>
                      <a:pt x="94" y="18"/>
                      <a:pt x="89" y="13"/>
                    </a:cubicBezTo>
                    <a:cubicBezTo>
                      <a:pt x="87" y="14"/>
                      <a:pt x="86" y="15"/>
                      <a:pt x="84" y="15"/>
                    </a:cubicBezTo>
                    <a:cubicBezTo>
                      <a:pt x="82" y="15"/>
                      <a:pt x="80" y="14"/>
                      <a:pt x="78" y="14"/>
                    </a:cubicBezTo>
                    <a:cubicBezTo>
                      <a:pt x="78" y="17"/>
                      <a:pt x="78" y="20"/>
                      <a:pt x="78" y="22"/>
                    </a:cubicBezTo>
                    <a:cubicBezTo>
                      <a:pt x="78" y="32"/>
                      <a:pt x="79" y="41"/>
                      <a:pt x="79" y="51"/>
                    </a:cubicBezTo>
                    <a:cubicBezTo>
                      <a:pt x="79" y="53"/>
                      <a:pt x="78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4" y="54"/>
                      <a:pt x="73" y="53"/>
                      <a:pt x="73" y="51"/>
                    </a:cubicBezTo>
                    <a:cubicBezTo>
                      <a:pt x="73" y="39"/>
                      <a:pt x="73" y="28"/>
                      <a:pt x="74" y="16"/>
                    </a:cubicBezTo>
                    <a:cubicBezTo>
                      <a:pt x="74" y="15"/>
                      <a:pt x="74" y="15"/>
                      <a:pt x="74" y="13"/>
                    </a:cubicBezTo>
                    <a:cubicBezTo>
                      <a:pt x="70" y="16"/>
                      <a:pt x="66" y="17"/>
                      <a:pt x="63" y="12"/>
                    </a:cubicBezTo>
                    <a:cubicBezTo>
                      <a:pt x="54" y="22"/>
                      <a:pt x="48" y="32"/>
                      <a:pt x="46" y="46"/>
                    </a:cubicBezTo>
                    <a:cubicBezTo>
                      <a:pt x="44" y="45"/>
                      <a:pt x="43" y="44"/>
                      <a:pt x="43" y="42"/>
                    </a:cubicBezTo>
                    <a:cubicBezTo>
                      <a:pt x="42" y="40"/>
                      <a:pt x="42" y="37"/>
                      <a:pt x="43" y="35"/>
                    </a:cubicBezTo>
                    <a:cubicBezTo>
                      <a:pt x="45" y="27"/>
                      <a:pt x="50" y="20"/>
                      <a:pt x="56" y="14"/>
                    </a:cubicBezTo>
                    <a:cubicBezTo>
                      <a:pt x="57" y="13"/>
                      <a:pt x="59" y="11"/>
                      <a:pt x="61" y="9"/>
                    </a:cubicBezTo>
                    <a:cubicBezTo>
                      <a:pt x="58" y="9"/>
                      <a:pt x="55" y="9"/>
                      <a:pt x="53" y="9"/>
                    </a:cubicBezTo>
                    <a:cubicBezTo>
                      <a:pt x="53" y="8"/>
                      <a:pt x="53" y="7"/>
                      <a:pt x="53" y="6"/>
                    </a:cubicBezTo>
                    <a:cubicBezTo>
                      <a:pt x="52" y="6"/>
                      <a:pt x="51" y="6"/>
                      <a:pt x="50" y="6"/>
                    </a:cubicBezTo>
                    <a:cubicBezTo>
                      <a:pt x="41" y="10"/>
                      <a:pt x="34" y="16"/>
                      <a:pt x="28" y="23"/>
                    </a:cubicBezTo>
                    <a:cubicBezTo>
                      <a:pt x="27" y="24"/>
                      <a:pt x="26" y="24"/>
                      <a:pt x="26" y="25"/>
                    </a:cubicBezTo>
                    <a:cubicBezTo>
                      <a:pt x="25" y="24"/>
                      <a:pt x="25" y="23"/>
                      <a:pt x="24" y="22"/>
                    </a:cubicBezTo>
                    <a:cubicBezTo>
                      <a:pt x="24" y="19"/>
                      <a:pt x="26" y="16"/>
                      <a:pt x="28" y="15"/>
                    </a:cubicBezTo>
                    <a:cubicBezTo>
                      <a:pt x="34" y="10"/>
                      <a:pt x="41" y="6"/>
                      <a:pt x="49" y="3"/>
                    </a:cubicBezTo>
                    <a:cubicBezTo>
                      <a:pt x="49" y="3"/>
                      <a:pt x="49" y="2"/>
                      <a:pt x="50" y="1"/>
                    </a:cubicBezTo>
                    <a:cubicBezTo>
                      <a:pt x="48" y="1"/>
                      <a:pt x="46" y="0"/>
                      <a:pt x="45" y="1"/>
                    </a:cubicBezTo>
                    <a:cubicBezTo>
                      <a:pt x="42" y="2"/>
                      <a:pt x="39" y="3"/>
                      <a:pt x="35" y="5"/>
                    </a:cubicBezTo>
                    <a:cubicBezTo>
                      <a:pt x="29" y="7"/>
                      <a:pt x="22" y="9"/>
                      <a:pt x="13" y="7"/>
                    </a:cubicBezTo>
                    <a:cubicBezTo>
                      <a:pt x="14" y="9"/>
                      <a:pt x="14" y="10"/>
                      <a:pt x="15" y="12"/>
                    </a:cubicBezTo>
                    <a:cubicBezTo>
                      <a:pt x="16" y="13"/>
                      <a:pt x="18" y="15"/>
                      <a:pt x="19" y="16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8" y="17"/>
                      <a:pt x="18" y="17"/>
                      <a:pt x="17" y="18"/>
                    </a:cubicBezTo>
                    <a:cubicBezTo>
                      <a:pt x="13" y="22"/>
                      <a:pt x="12" y="28"/>
                      <a:pt x="11" y="33"/>
                    </a:cubicBezTo>
                    <a:cubicBezTo>
                      <a:pt x="9" y="38"/>
                      <a:pt x="7" y="41"/>
                      <a:pt x="2" y="40"/>
                    </a:cubicBezTo>
                    <a:cubicBezTo>
                      <a:pt x="1" y="40"/>
                      <a:pt x="1" y="40"/>
                      <a:pt x="0" y="40"/>
                    </a:cubicBezTo>
                    <a:cubicBezTo>
                      <a:pt x="3" y="49"/>
                      <a:pt x="19" y="58"/>
                      <a:pt x="26" y="57"/>
                    </a:cubicBezTo>
                    <a:cubicBezTo>
                      <a:pt x="22" y="39"/>
                      <a:pt x="36" y="18"/>
                      <a:pt x="49" y="13"/>
                    </a:cubicBezTo>
                    <a:cubicBezTo>
                      <a:pt x="48" y="14"/>
                      <a:pt x="47" y="14"/>
                      <a:pt x="47" y="15"/>
                    </a:cubicBezTo>
                    <a:cubicBezTo>
                      <a:pt x="41" y="22"/>
                      <a:pt x="36" y="30"/>
                      <a:pt x="34" y="39"/>
                    </a:cubicBezTo>
                    <a:cubicBezTo>
                      <a:pt x="30" y="50"/>
                      <a:pt x="33" y="62"/>
                      <a:pt x="45" y="68"/>
                    </a:cubicBezTo>
                    <a:cubicBezTo>
                      <a:pt x="49" y="70"/>
                      <a:pt x="52" y="71"/>
                      <a:pt x="57" y="70"/>
                    </a:cubicBezTo>
                    <a:cubicBezTo>
                      <a:pt x="50" y="56"/>
                      <a:pt x="56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5" y="25"/>
                      <a:pt x="64" y="29"/>
                      <a:pt x="63" y="34"/>
                    </a:cubicBezTo>
                    <a:cubicBezTo>
                      <a:pt x="61" y="42"/>
                      <a:pt x="61" y="50"/>
                      <a:pt x="62" y="58"/>
                    </a:cubicBezTo>
                    <a:cubicBezTo>
                      <a:pt x="62" y="64"/>
                      <a:pt x="64" y="69"/>
                      <a:pt x="68" y="73"/>
                    </a:cubicBezTo>
                    <a:cubicBezTo>
                      <a:pt x="70" y="76"/>
                      <a:pt x="73" y="77"/>
                      <a:pt x="75" y="79"/>
                    </a:cubicBezTo>
                    <a:cubicBezTo>
                      <a:pt x="76" y="79"/>
                      <a:pt x="76" y="79"/>
                      <a:pt x="76" y="79"/>
                    </a:cubicBezTo>
                    <a:cubicBezTo>
                      <a:pt x="78" y="78"/>
                      <a:pt x="79" y="78"/>
                      <a:pt x="80" y="77"/>
                    </a:cubicBezTo>
                    <a:cubicBezTo>
                      <a:pt x="87" y="72"/>
                      <a:pt x="90" y="65"/>
                      <a:pt x="90" y="57"/>
                    </a:cubicBezTo>
                    <a:cubicBezTo>
                      <a:pt x="91" y="51"/>
                      <a:pt x="90" y="44"/>
                      <a:pt x="89" y="37"/>
                    </a:cubicBezTo>
                    <a:cubicBezTo>
                      <a:pt x="89" y="31"/>
                      <a:pt x="87" y="26"/>
                      <a:pt x="86" y="21"/>
                    </a:cubicBezTo>
                    <a:cubicBezTo>
                      <a:pt x="86" y="20"/>
                      <a:pt x="86" y="20"/>
                      <a:pt x="86" y="19"/>
                    </a:cubicBezTo>
                    <a:cubicBezTo>
                      <a:pt x="92" y="26"/>
                      <a:pt x="96" y="34"/>
                      <a:pt x="97" y="43"/>
                    </a:cubicBezTo>
                    <a:cubicBezTo>
                      <a:pt x="99" y="53"/>
                      <a:pt x="98" y="61"/>
                      <a:pt x="96" y="70"/>
                    </a:cubicBezTo>
                    <a:cubicBezTo>
                      <a:pt x="99" y="72"/>
                      <a:pt x="106" y="69"/>
                      <a:pt x="110" y="66"/>
                    </a:cubicBezTo>
                    <a:cubicBezTo>
                      <a:pt x="119" y="60"/>
                      <a:pt x="121" y="50"/>
                      <a:pt x="119" y="39"/>
                    </a:cubicBezTo>
                    <a:cubicBezTo>
                      <a:pt x="116" y="30"/>
                      <a:pt x="111" y="22"/>
                      <a:pt x="105" y="15"/>
                    </a:cubicBezTo>
                    <a:cubicBezTo>
                      <a:pt x="104" y="14"/>
                      <a:pt x="104" y="14"/>
                      <a:pt x="104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20" y="23"/>
                      <a:pt x="129" y="37"/>
                      <a:pt x="127" y="57"/>
                    </a:cubicBezTo>
                    <a:cubicBezTo>
                      <a:pt x="134" y="57"/>
                      <a:pt x="149" y="48"/>
                      <a:pt x="152" y="40"/>
                    </a:cubicBezTo>
                    <a:cubicBezTo>
                      <a:pt x="150" y="40"/>
                      <a:pt x="148" y="40"/>
                      <a:pt x="146" y="39"/>
                    </a:cubicBezTo>
                    <a:cubicBezTo>
                      <a:pt x="141" y="38"/>
                      <a:pt x="141" y="34"/>
                      <a:pt x="140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" name="Freeform 175"/>
              <p:cNvSpPr>
                <a:spLocks/>
              </p:cNvSpPr>
              <p:nvPr/>
            </p:nvSpPr>
            <p:spPr bwMode="auto">
              <a:xfrm>
                <a:off x="3294063" y="-2840038"/>
                <a:ext cx="211138" cy="222250"/>
              </a:xfrm>
              <a:custGeom>
                <a:avLst/>
                <a:gdLst>
                  <a:gd name="T0" fmla="*/ 55 w 56"/>
                  <a:gd name="T1" fmla="*/ 13 h 59"/>
                  <a:gd name="T2" fmla="*/ 53 w 56"/>
                  <a:gd name="T3" fmla="*/ 4 h 59"/>
                  <a:gd name="T4" fmla="*/ 51 w 56"/>
                  <a:gd name="T5" fmla="*/ 0 h 59"/>
                  <a:gd name="T6" fmla="*/ 0 w 56"/>
                  <a:gd name="T7" fmla="*/ 36 h 59"/>
                  <a:gd name="T8" fmla="*/ 15 w 56"/>
                  <a:gd name="T9" fmla="*/ 40 h 59"/>
                  <a:gd name="T10" fmla="*/ 19 w 56"/>
                  <a:gd name="T11" fmla="*/ 40 h 59"/>
                  <a:gd name="T12" fmla="*/ 42 w 56"/>
                  <a:gd name="T13" fmla="*/ 24 h 59"/>
                  <a:gd name="T14" fmla="*/ 41 w 56"/>
                  <a:gd name="T15" fmla="*/ 31 h 59"/>
                  <a:gd name="T16" fmla="*/ 30 w 56"/>
                  <a:gd name="T17" fmla="*/ 40 h 59"/>
                  <a:gd name="T18" fmla="*/ 14 w 56"/>
                  <a:gd name="T19" fmla="*/ 50 h 59"/>
                  <a:gd name="T20" fmla="*/ 4 w 56"/>
                  <a:gd name="T21" fmla="*/ 59 h 59"/>
                  <a:gd name="T22" fmla="*/ 9 w 56"/>
                  <a:gd name="T23" fmla="*/ 58 h 59"/>
                  <a:gd name="T24" fmla="*/ 18 w 56"/>
                  <a:gd name="T25" fmla="*/ 56 h 59"/>
                  <a:gd name="T26" fmla="*/ 44 w 56"/>
                  <a:gd name="T27" fmla="*/ 44 h 59"/>
                  <a:gd name="T28" fmla="*/ 55 w 56"/>
                  <a:gd name="T29" fmla="*/ 23 h 59"/>
                  <a:gd name="T30" fmla="*/ 56 w 56"/>
                  <a:gd name="T31" fmla="*/ 21 h 59"/>
                  <a:gd name="T32" fmla="*/ 56 w 56"/>
                  <a:gd name="T33" fmla="*/ 14 h 59"/>
                  <a:gd name="T34" fmla="*/ 55 w 56"/>
                  <a:gd name="T35" fmla="*/ 1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" h="59">
                    <a:moveTo>
                      <a:pt x="55" y="13"/>
                    </a:moveTo>
                    <a:cubicBezTo>
                      <a:pt x="55" y="10"/>
                      <a:pt x="54" y="7"/>
                      <a:pt x="53" y="4"/>
                    </a:cubicBezTo>
                    <a:cubicBezTo>
                      <a:pt x="53" y="2"/>
                      <a:pt x="52" y="1"/>
                      <a:pt x="51" y="0"/>
                    </a:cubicBezTo>
                    <a:cubicBezTo>
                      <a:pt x="37" y="16"/>
                      <a:pt x="19" y="27"/>
                      <a:pt x="0" y="36"/>
                    </a:cubicBezTo>
                    <a:cubicBezTo>
                      <a:pt x="6" y="37"/>
                      <a:pt x="11" y="38"/>
                      <a:pt x="15" y="40"/>
                    </a:cubicBezTo>
                    <a:cubicBezTo>
                      <a:pt x="17" y="40"/>
                      <a:pt x="18" y="40"/>
                      <a:pt x="19" y="40"/>
                    </a:cubicBezTo>
                    <a:cubicBezTo>
                      <a:pt x="27" y="36"/>
                      <a:pt x="35" y="31"/>
                      <a:pt x="42" y="24"/>
                    </a:cubicBezTo>
                    <a:cubicBezTo>
                      <a:pt x="43" y="26"/>
                      <a:pt x="43" y="28"/>
                      <a:pt x="41" y="31"/>
                    </a:cubicBezTo>
                    <a:cubicBezTo>
                      <a:pt x="39" y="35"/>
                      <a:pt x="34" y="37"/>
                      <a:pt x="30" y="40"/>
                    </a:cubicBezTo>
                    <a:cubicBezTo>
                      <a:pt x="24" y="43"/>
                      <a:pt x="18" y="45"/>
                      <a:pt x="14" y="50"/>
                    </a:cubicBezTo>
                    <a:cubicBezTo>
                      <a:pt x="11" y="53"/>
                      <a:pt x="8" y="56"/>
                      <a:pt x="4" y="59"/>
                    </a:cubicBezTo>
                    <a:cubicBezTo>
                      <a:pt x="6" y="59"/>
                      <a:pt x="7" y="59"/>
                      <a:pt x="9" y="58"/>
                    </a:cubicBezTo>
                    <a:cubicBezTo>
                      <a:pt x="12" y="58"/>
                      <a:pt x="15" y="57"/>
                      <a:pt x="18" y="56"/>
                    </a:cubicBezTo>
                    <a:cubicBezTo>
                      <a:pt x="27" y="53"/>
                      <a:pt x="36" y="50"/>
                      <a:pt x="44" y="44"/>
                    </a:cubicBezTo>
                    <a:cubicBezTo>
                      <a:pt x="50" y="38"/>
                      <a:pt x="54" y="31"/>
                      <a:pt x="55" y="23"/>
                    </a:cubicBezTo>
                    <a:cubicBezTo>
                      <a:pt x="56" y="22"/>
                      <a:pt x="56" y="22"/>
                      <a:pt x="56" y="21"/>
                    </a:cubicBezTo>
                    <a:cubicBezTo>
                      <a:pt x="56" y="19"/>
                      <a:pt x="56" y="17"/>
                      <a:pt x="56" y="14"/>
                    </a:cubicBezTo>
                    <a:cubicBezTo>
                      <a:pt x="56" y="14"/>
                      <a:pt x="56" y="14"/>
                      <a:pt x="55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" name="Freeform 176"/>
              <p:cNvSpPr>
                <a:spLocks/>
              </p:cNvSpPr>
              <p:nvPr/>
            </p:nvSpPr>
            <p:spPr bwMode="auto">
              <a:xfrm>
                <a:off x="1922463" y="-2840038"/>
                <a:ext cx="219075" cy="222250"/>
              </a:xfrm>
              <a:custGeom>
                <a:avLst/>
                <a:gdLst>
                  <a:gd name="T0" fmla="*/ 17 w 58"/>
                  <a:gd name="T1" fmla="*/ 47 h 59"/>
                  <a:gd name="T2" fmla="*/ 45 w 58"/>
                  <a:gd name="T3" fmla="*/ 58 h 59"/>
                  <a:gd name="T4" fmla="*/ 53 w 58"/>
                  <a:gd name="T5" fmla="*/ 59 h 59"/>
                  <a:gd name="T6" fmla="*/ 39 w 58"/>
                  <a:gd name="T7" fmla="*/ 47 h 59"/>
                  <a:gd name="T8" fmla="*/ 36 w 58"/>
                  <a:gd name="T9" fmla="*/ 44 h 59"/>
                  <a:gd name="T10" fmla="*/ 25 w 58"/>
                  <a:gd name="T11" fmla="*/ 38 h 59"/>
                  <a:gd name="T12" fmla="*/ 15 w 58"/>
                  <a:gd name="T13" fmla="*/ 31 h 59"/>
                  <a:gd name="T14" fmla="*/ 15 w 58"/>
                  <a:gd name="T15" fmla="*/ 24 h 59"/>
                  <a:gd name="T16" fmla="*/ 37 w 58"/>
                  <a:gd name="T17" fmla="*/ 39 h 59"/>
                  <a:gd name="T18" fmla="*/ 42 w 58"/>
                  <a:gd name="T19" fmla="*/ 40 h 59"/>
                  <a:gd name="T20" fmla="*/ 45 w 58"/>
                  <a:gd name="T21" fmla="*/ 38 h 59"/>
                  <a:gd name="T22" fmla="*/ 58 w 58"/>
                  <a:gd name="T23" fmla="*/ 36 h 59"/>
                  <a:gd name="T24" fmla="*/ 30 w 58"/>
                  <a:gd name="T25" fmla="*/ 21 h 59"/>
                  <a:gd name="T26" fmla="*/ 5 w 58"/>
                  <a:gd name="T27" fmla="*/ 0 h 59"/>
                  <a:gd name="T28" fmla="*/ 4 w 58"/>
                  <a:gd name="T29" fmla="*/ 1 h 59"/>
                  <a:gd name="T30" fmla="*/ 1 w 58"/>
                  <a:gd name="T31" fmla="*/ 12 h 59"/>
                  <a:gd name="T32" fmla="*/ 0 w 58"/>
                  <a:gd name="T33" fmla="*/ 14 h 59"/>
                  <a:gd name="T34" fmla="*/ 0 w 58"/>
                  <a:gd name="T35" fmla="*/ 21 h 59"/>
                  <a:gd name="T36" fmla="*/ 2 w 58"/>
                  <a:gd name="T37" fmla="*/ 27 h 59"/>
                  <a:gd name="T38" fmla="*/ 17 w 58"/>
                  <a:gd name="T39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9">
                    <a:moveTo>
                      <a:pt x="17" y="47"/>
                    </a:moveTo>
                    <a:cubicBezTo>
                      <a:pt x="26" y="52"/>
                      <a:pt x="35" y="55"/>
                      <a:pt x="45" y="58"/>
                    </a:cubicBezTo>
                    <a:cubicBezTo>
                      <a:pt x="47" y="58"/>
                      <a:pt x="50" y="58"/>
                      <a:pt x="53" y="59"/>
                    </a:cubicBezTo>
                    <a:cubicBezTo>
                      <a:pt x="48" y="55"/>
                      <a:pt x="44" y="51"/>
                      <a:pt x="39" y="47"/>
                    </a:cubicBezTo>
                    <a:cubicBezTo>
                      <a:pt x="38" y="46"/>
                      <a:pt x="37" y="45"/>
                      <a:pt x="36" y="44"/>
                    </a:cubicBezTo>
                    <a:cubicBezTo>
                      <a:pt x="32" y="42"/>
                      <a:pt x="28" y="41"/>
                      <a:pt x="25" y="38"/>
                    </a:cubicBezTo>
                    <a:cubicBezTo>
                      <a:pt x="21" y="36"/>
                      <a:pt x="17" y="34"/>
                      <a:pt x="15" y="31"/>
                    </a:cubicBezTo>
                    <a:cubicBezTo>
                      <a:pt x="13" y="28"/>
                      <a:pt x="13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1"/>
                      <a:pt x="42" y="40"/>
                    </a:cubicBezTo>
                    <a:cubicBezTo>
                      <a:pt x="43" y="39"/>
                      <a:pt x="44" y="39"/>
                      <a:pt x="45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7" y="32"/>
                      <a:pt x="38" y="27"/>
                      <a:pt x="30" y="21"/>
                    </a:cubicBezTo>
                    <a:cubicBezTo>
                      <a:pt x="21" y="15"/>
                      <a:pt x="12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" name="Freeform 177"/>
              <p:cNvSpPr>
                <a:spLocks/>
              </p:cNvSpPr>
              <p:nvPr/>
            </p:nvSpPr>
            <p:spPr bwMode="auto">
              <a:xfrm>
                <a:off x="3290888" y="-2659063"/>
                <a:ext cx="214313" cy="139700"/>
              </a:xfrm>
              <a:custGeom>
                <a:avLst/>
                <a:gdLst>
                  <a:gd name="T0" fmla="*/ 7 w 57"/>
                  <a:gd name="T1" fmla="*/ 14 h 37"/>
                  <a:gd name="T2" fmla="*/ 5 w 57"/>
                  <a:gd name="T3" fmla="*/ 14 h 37"/>
                  <a:gd name="T4" fmla="*/ 5 w 57"/>
                  <a:gd name="T5" fmla="*/ 15 h 37"/>
                  <a:gd name="T6" fmla="*/ 14 w 57"/>
                  <a:gd name="T7" fmla="*/ 23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5 h 37"/>
                  <a:gd name="T16" fmla="*/ 20 w 57"/>
                  <a:gd name="T17" fmla="*/ 28 h 37"/>
                  <a:gd name="T18" fmla="*/ 11 w 57"/>
                  <a:gd name="T19" fmla="*/ 30 h 37"/>
                  <a:gd name="T20" fmla="*/ 9 w 57"/>
                  <a:gd name="T21" fmla="*/ 31 h 37"/>
                  <a:gd name="T22" fmla="*/ 0 w 57"/>
                  <a:gd name="T23" fmla="*/ 35 h 37"/>
                  <a:gd name="T24" fmla="*/ 11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1 h 37"/>
                  <a:gd name="T36" fmla="*/ 7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7" y="14"/>
                    </a:moveTo>
                    <a:cubicBezTo>
                      <a:pt x="6" y="14"/>
                      <a:pt x="6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8"/>
                      <a:pt x="11" y="20"/>
                      <a:pt x="14" y="23"/>
                    </a:cubicBezTo>
                    <a:cubicBezTo>
                      <a:pt x="15" y="23"/>
                      <a:pt x="15" y="23"/>
                      <a:pt x="16" y="23"/>
                    </a:cubicBezTo>
                    <a:cubicBezTo>
                      <a:pt x="20" y="23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4"/>
                      <a:pt x="35" y="25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0" y="30"/>
                      <a:pt x="10" y="30"/>
                      <a:pt x="9" y="31"/>
                    </a:cubicBezTo>
                    <a:cubicBezTo>
                      <a:pt x="6" y="32"/>
                      <a:pt x="3" y="33"/>
                      <a:pt x="0" y="35"/>
                    </a:cubicBezTo>
                    <a:cubicBezTo>
                      <a:pt x="4" y="36"/>
                      <a:pt x="8" y="36"/>
                      <a:pt x="11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6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1"/>
                    </a:cubicBezTo>
                    <a:cubicBezTo>
                      <a:pt x="23" y="12"/>
                      <a:pt x="15" y="14"/>
                      <a:pt x="7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" name="Freeform 178"/>
              <p:cNvSpPr>
                <a:spLocks/>
              </p:cNvSpPr>
              <p:nvPr/>
            </p:nvSpPr>
            <p:spPr bwMode="auto">
              <a:xfrm>
                <a:off x="1922463" y="-2659063"/>
                <a:ext cx="219075" cy="136525"/>
              </a:xfrm>
              <a:custGeom>
                <a:avLst/>
                <a:gdLst>
                  <a:gd name="T0" fmla="*/ 46 w 58"/>
                  <a:gd name="T1" fmla="*/ 36 h 36"/>
                  <a:gd name="T2" fmla="*/ 58 w 58"/>
                  <a:gd name="T3" fmla="*/ 35 h 36"/>
                  <a:gd name="T4" fmla="*/ 48 w 58"/>
                  <a:gd name="T5" fmla="*/ 30 h 36"/>
                  <a:gd name="T6" fmla="*/ 42 w 58"/>
                  <a:gd name="T7" fmla="*/ 27 h 36"/>
                  <a:gd name="T8" fmla="*/ 30 w 58"/>
                  <a:gd name="T9" fmla="*/ 26 h 36"/>
                  <a:gd name="T10" fmla="*/ 23 w 58"/>
                  <a:gd name="T11" fmla="*/ 24 h 36"/>
                  <a:gd name="T12" fmla="*/ 19 w 58"/>
                  <a:gd name="T13" fmla="*/ 17 h 36"/>
                  <a:gd name="T14" fmla="*/ 25 w 58"/>
                  <a:gd name="T15" fmla="*/ 19 h 36"/>
                  <a:gd name="T16" fmla="*/ 36 w 58"/>
                  <a:gd name="T17" fmla="*/ 21 h 36"/>
                  <a:gd name="T18" fmla="*/ 46 w 58"/>
                  <a:gd name="T19" fmla="*/ 20 h 36"/>
                  <a:gd name="T20" fmla="*/ 51 w 58"/>
                  <a:gd name="T21" fmla="*/ 16 h 36"/>
                  <a:gd name="T22" fmla="*/ 52 w 58"/>
                  <a:gd name="T23" fmla="*/ 14 h 36"/>
                  <a:gd name="T24" fmla="*/ 35 w 58"/>
                  <a:gd name="T25" fmla="*/ 12 h 36"/>
                  <a:gd name="T26" fmla="*/ 17 w 58"/>
                  <a:gd name="T27" fmla="*/ 7 h 36"/>
                  <a:gd name="T28" fmla="*/ 0 w 58"/>
                  <a:gd name="T29" fmla="*/ 0 h 36"/>
                  <a:gd name="T30" fmla="*/ 0 w 58"/>
                  <a:gd name="T31" fmla="*/ 12 h 36"/>
                  <a:gd name="T32" fmla="*/ 2 w 58"/>
                  <a:gd name="T33" fmla="*/ 16 h 36"/>
                  <a:gd name="T34" fmla="*/ 23 w 58"/>
                  <a:gd name="T35" fmla="*/ 34 h 36"/>
                  <a:gd name="T36" fmla="*/ 46 w 58"/>
                  <a:gd name="T3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6">
                    <a:moveTo>
                      <a:pt x="46" y="36"/>
                    </a:moveTo>
                    <a:cubicBezTo>
                      <a:pt x="50" y="36"/>
                      <a:pt x="54" y="35"/>
                      <a:pt x="58" y="35"/>
                    </a:cubicBezTo>
                    <a:cubicBezTo>
                      <a:pt x="54" y="33"/>
                      <a:pt x="51" y="32"/>
                      <a:pt x="48" y="30"/>
                    </a:cubicBezTo>
                    <a:cubicBezTo>
                      <a:pt x="46" y="29"/>
                      <a:pt x="44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8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7" y="18"/>
                      <a:pt x="49" y="17"/>
                      <a:pt x="51" y="16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46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7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2" y="32"/>
                      <a:pt x="23" y="34"/>
                    </a:cubicBezTo>
                    <a:cubicBezTo>
                      <a:pt x="30" y="35"/>
                      <a:pt x="38" y="35"/>
                      <a:pt x="46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" name="Freeform 179"/>
              <p:cNvSpPr>
                <a:spLocks/>
              </p:cNvSpPr>
              <p:nvPr/>
            </p:nvSpPr>
            <p:spPr bwMode="auto">
              <a:xfrm>
                <a:off x="3019425" y="-2865438"/>
                <a:ext cx="319088" cy="557212"/>
              </a:xfrm>
              <a:custGeom>
                <a:avLst/>
                <a:gdLst>
                  <a:gd name="T0" fmla="*/ 17 w 85"/>
                  <a:gd name="T1" fmla="*/ 143 h 148"/>
                  <a:gd name="T2" fmla="*/ 20 w 85"/>
                  <a:gd name="T3" fmla="*/ 134 h 148"/>
                  <a:gd name="T4" fmla="*/ 23 w 85"/>
                  <a:gd name="T5" fmla="*/ 133 h 148"/>
                  <a:gd name="T6" fmla="*/ 29 w 85"/>
                  <a:gd name="T7" fmla="*/ 134 h 148"/>
                  <a:gd name="T8" fmla="*/ 37 w 85"/>
                  <a:gd name="T9" fmla="*/ 136 h 148"/>
                  <a:gd name="T10" fmla="*/ 38 w 85"/>
                  <a:gd name="T11" fmla="*/ 121 h 148"/>
                  <a:gd name="T12" fmla="*/ 56 w 85"/>
                  <a:gd name="T13" fmla="*/ 123 h 148"/>
                  <a:gd name="T14" fmla="*/ 51 w 85"/>
                  <a:gd name="T15" fmla="*/ 106 h 148"/>
                  <a:gd name="T16" fmla="*/ 71 w 85"/>
                  <a:gd name="T17" fmla="*/ 103 h 148"/>
                  <a:gd name="T18" fmla="*/ 71 w 85"/>
                  <a:gd name="T19" fmla="*/ 102 h 148"/>
                  <a:gd name="T20" fmla="*/ 59 w 85"/>
                  <a:gd name="T21" fmla="*/ 88 h 148"/>
                  <a:gd name="T22" fmla="*/ 65 w 85"/>
                  <a:gd name="T23" fmla="*/ 86 h 148"/>
                  <a:gd name="T24" fmla="*/ 80 w 85"/>
                  <a:gd name="T25" fmla="*/ 80 h 148"/>
                  <a:gd name="T26" fmla="*/ 80 w 85"/>
                  <a:gd name="T27" fmla="*/ 77 h 148"/>
                  <a:gd name="T28" fmla="*/ 68 w 85"/>
                  <a:gd name="T29" fmla="*/ 70 h 148"/>
                  <a:gd name="T30" fmla="*/ 62 w 85"/>
                  <a:gd name="T31" fmla="*/ 67 h 148"/>
                  <a:gd name="T32" fmla="*/ 63 w 85"/>
                  <a:gd name="T33" fmla="*/ 67 h 148"/>
                  <a:gd name="T34" fmla="*/ 83 w 85"/>
                  <a:gd name="T35" fmla="*/ 53 h 148"/>
                  <a:gd name="T36" fmla="*/ 85 w 85"/>
                  <a:gd name="T37" fmla="*/ 50 h 148"/>
                  <a:gd name="T38" fmla="*/ 85 w 85"/>
                  <a:gd name="T39" fmla="*/ 49 h 148"/>
                  <a:gd name="T40" fmla="*/ 59 w 85"/>
                  <a:gd name="T41" fmla="*/ 46 h 148"/>
                  <a:gd name="T42" fmla="*/ 71 w 85"/>
                  <a:gd name="T43" fmla="*/ 24 h 148"/>
                  <a:gd name="T44" fmla="*/ 70 w 85"/>
                  <a:gd name="T45" fmla="*/ 0 h 148"/>
                  <a:gd name="T46" fmla="*/ 58 w 85"/>
                  <a:gd name="T47" fmla="*/ 17 h 148"/>
                  <a:gd name="T48" fmla="*/ 51 w 85"/>
                  <a:gd name="T49" fmla="*/ 25 h 148"/>
                  <a:gd name="T50" fmla="*/ 50 w 85"/>
                  <a:gd name="T51" fmla="*/ 27 h 148"/>
                  <a:gd name="T52" fmla="*/ 45 w 85"/>
                  <a:gd name="T53" fmla="*/ 50 h 148"/>
                  <a:gd name="T54" fmla="*/ 47 w 85"/>
                  <a:gd name="T55" fmla="*/ 53 h 148"/>
                  <a:gd name="T56" fmla="*/ 58 w 85"/>
                  <a:gd name="T57" fmla="*/ 59 h 148"/>
                  <a:gd name="T58" fmla="*/ 59 w 85"/>
                  <a:gd name="T59" fmla="*/ 62 h 148"/>
                  <a:gd name="T60" fmla="*/ 50 w 85"/>
                  <a:gd name="T61" fmla="*/ 70 h 148"/>
                  <a:gd name="T62" fmla="*/ 50 w 85"/>
                  <a:gd name="T63" fmla="*/ 76 h 148"/>
                  <a:gd name="T64" fmla="*/ 59 w 85"/>
                  <a:gd name="T65" fmla="*/ 86 h 148"/>
                  <a:gd name="T66" fmla="*/ 43 w 85"/>
                  <a:gd name="T67" fmla="*/ 94 h 148"/>
                  <a:gd name="T68" fmla="*/ 44 w 85"/>
                  <a:gd name="T69" fmla="*/ 97 h 148"/>
                  <a:gd name="T70" fmla="*/ 47 w 85"/>
                  <a:gd name="T71" fmla="*/ 106 h 148"/>
                  <a:gd name="T72" fmla="*/ 43 w 85"/>
                  <a:gd name="T73" fmla="*/ 112 h 148"/>
                  <a:gd name="T74" fmla="*/ 31 w 85"/>
                  <a:gd name="T75" fmla="*/ 112 h 148"/>
                  <a:gd name="T76" fmla="*/ 29 w 85"/>
                  <a:gd name="T77" fmla="*/ 130 h 148"/>
                  <a:gd name="T78" fmla="*/ 12 w 85"/>
                  <a:gd name="T79" fmla="*/ 126 h 148"/>
                  <a:gd name="T80" fmla="*/ 6 w 85"/>
                  <a:gd name="T81" fmla="*/ 139 h 148"/>
                  <a:gd name="T82" fmla="*/ 0 w 85"/>
                  <a:gd name="T83" fmla="*/ 134 h 148"/>
                  <a:gd name="T84" fmla="*/ 0 w 85"/>
                  <a:gd name="T85" fmla="*/ 148 h 148"/>
                  <a:gd name="T86" fmla="*/ 1 w 85"/>
                  <a:gd name="T87" fmla="*/ 147 h 148"/>
                  <a:gd name="T88" fmla="*/ 3 w 85"/>
                  <a:gd name="T89" fmla="*/ 142 h 148"/>
                  <a:gd name="T90" fmla="*/ 13 w 85"/>
                  <a:gd name="T91" fmla="*/ 145 h 148"/>
                  <a:gd name="T92" fmla="*/ 17 w 85"/>
                  <a:gd name="T93" fmla="*/ 14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8">
                    <a:moveTo>
                      <a:pt x="17" y="143"/>
                    </a:moveTo>
                    <a:cubicBezTo>
                      <a:pt x="18" y="140"/>
                      <a:pt x="19" y="137"/>
                      <a:pt x="20" y="134"/>
                    </a:cubicBezTo>
                    <a:cubicBezTo>
                      <a:pt x="21" y="133"/>
                      <a:pt x="21" y="132"/>
                      <a:pt x="23" y="133"/>
                    </a:cubicBezTo>
                    <a:cubicBezTo>
                      <a:pt x="25" y="133"/>
                      <a:pt x="27" y="134"/>
                      <a:pt x="29" y="134"/>
                    </a:cubicBezTo>
                    <a:cubicBezTo>
                      <a:pt x="31" y="135"/>
                      <a:pt x="34" y="135"/>
                      <a:pt x="37" y="136"/>
                    </a:cubicBezTo>
                    <a:cubicBezTo>
                      <a:pt x="37" y="131"/>
                      <a:pt x="37" y="126"/>
                      <a:pt x="38" y="121"/>
                    </a:cubicBezTo>
                    <a:cubicBezTo>
                      <a:pt x="44" y="122"/>
                      <a:pt x="49" y="122"/>
                      <a:pt x="56" y="123"/>
                    </a:cubicBezTo>
                    <a:cubicBezTo>
                      <a:pt x="54" y="117"/>
                      <a:pt x="53" y="111"/>
                      <a:pt x="51" y="106"/>
                    </a:cubicBezTo>
                    <a:cubicBezTo>
                      <a:pt x="58" y="105"/>
                      <a:pt x="64" y="104"/>
                      <a:pt x="71" y="103"/>
                    </a:cubicBezTo>
                    <a:cubicBezTo>
                      <a:pt x="71" y="103"/>
                      <a:pt x="71" y="103"/>
                      <a:pt x="71" y="102"/>
                    </a:cubicBezTo>
                    <a:cubicBezTo>
                      <a:pt x="67" y="98"/>
                      <a:pt x="63" y="93"/>
                      <a:pt x="59" y="88"/>
                    </a:cubicBezTo>
                    <a:cubicBezTo>
                      <a:pt x="61" y="87"/>
                      <a:pt x="63" y="86"/>
                      <a:pt x="65" y="86"/>
                    </a:cubicBezTo>
                    <a:cubicBezTo>
                      <a:pt x="70" y="84"/>
                      <a:pt x="75" y="82"/>
                      <a:pt x="80" y="80"/>
                    </a:cubicBezTo>
                    <a:cubicBezTo>
                      <a:pt x="82" y="79"/>
                      <a:pt x="82" y="78"/>
                      <a:pt x="80" y="77"/>
                    </a:cubicBezTo>
                    <a:cubicBezTo>
                      <a:pt x="76" y="75"/>
                      <a:pt x="72" y="73"/>
                      <a:pt x="68" y="70"/>
                    </a:cubicBezTo>
                    <a:cubicBezTo>
                      <a:pt x="66" y="69"/>
                      <a:pt x="64" y="68"/>
                      <a:pt x="62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70" y="63"/>
                      <a:pt x="77" y="58"/>
                      <a:pt x="83" y="53"/>
                    </a:cubicBezTo>
                    <a:cubicBezTo>
                      <a:pt x="84" y="52"/>
                      <a:pt x="85" y="51"/>
                      <a:pt x="85" y="50"/>
                    </a:cubicBezTo>
                    <a:cubicBezTo>
                      <a:pt x="85" y="50"/>
                      <a:pt x="85" y="50"/>
                      <a:pt x="85" y="49"/>
                    </a:cubicBezTo>
                    <a:cubicBezTo>
                      <a:pt x="76" y="48"/>
                      <a:pt x="68" y="47"/>
                      <a:pt x="59" y="46"/>
                    </a:cubicBezTo>
                    <a:cubicBezTo>
                      <a:pt x="67" y="37"/>
                      <a:pt x="67" y="37"/>
                      <a:pt x="71" y="24"/>
                    </a:cubicBezTo>
                    <a:cubicBezTo>
                      <a:pt x="73" y="18"/>
                      <a:pt x="72" y="3"/>
                      <a:pt x="70" y="0"/>
                    </a:cubicBezTo>
                    <a:cubicBezTo>
                      <a:pt x="66" y="5"/>
                      <a:pt x="62" y="11"/>
                      <a:pt x="58" y="17"/>
                    </a:cubicBezTo>
                    <a:cubicBezTo>
                      <a:pt x="56" y="19"/>
                      <a:pt x="53" y="22"/>
                      <a:pt x="51" y="25"/>
                    </a:cubicBezTo>
                    <a:cubicBezTo>
                      <a:pt x="50" y="25"/>
                      <a:pt x="50" y="26"/>
                      <a:pt x="50" y="27"/>
                    </a:cubicBezTo>
                    <a:cubicBezTo>
                      <a:pt x="50" y="35"/>
                      <a:pt x="48" y="42"/>
                      <a:pt x="45" y="50"/>
                    </a:cubicBezTo>
                    <a:cubicBezTo>
                      <a:pt x="45" y="51"/>
                      <a:pt x="45" y="52"/>
                      <a:pt x="47" y="53"/>
                    </a:cubicBezTo>
                    <a:cubicBezTo>
                      <a:pt x="51" y="54"/>
                      <a:pt x="55" y="57"/>
                      <a:pt x="58" y="59"/>
                    </a:cubicBezTo>
                    <a:cubicBezTo>
                      <a:pt x="60" y="60"/>
                      <a:pt x="60" y="61"/>
                      <a:pt x="59" y="62"/>
                    </a:cubicBezTo>
                    <a:cubicBezTo>
                      <a:pt x="56" y="64"/>
                      <a:pt x="53" y="67"/>
                      <a:pt x="50" y="70"/>
                    </a:cubicBezTo>
                    <a:cubicBezTo>
                      <a:pt x="47" y="73"/>
                      <a:pt x="47" y="72"/>
                      <a:pt x="50" y="76"/>
                    </a:cubicBezTo>
                    <a:cubicBezTo>
                      <a:pt x="53" y="79"/>
                      <a:pt x="56" y="83"/>
                      <a:pt x="59" y="86"/>
                    </a:cubicBezTo>
                    <a:cubicBezTo>
                      <a:pt x="53" y="89"/>
                      <a:pt x="48" y="92"/>
                      <a:pt x="43" y="94"/>
                    </a:cubicBezTo>
                    <a:cubicBezTo>
                      <a:pt x="43" y="95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6"/>
                    </a:cubicBezTo>
                    <a:cubicBezTo>
                      <a:pt x="49" y="111"/>
                      <a:pt x="49" y="111"/>
                      <a:pt x="43" y="112"/>
                    </a:cubicBezTo>
                    <a:cubicBezTo>
                      <a:pt x="39" y="112"/>
                      <a:pt x="35" y="112"/>
                      <a:pt x="31" y="112"/>
                    </a:cubicBezTo>
                    <a:cubicBezTo>
                      <a:pt x="30" y="119"/>
                      <a:pt x="30" y="124"/>
                      <a:pt x="29" y="130"/>
                    </a:cubicBezTo>
                    <a:cubicBezTo>
                      <a:pt x="23" y="129"/>
                      <a:pt x="18" y="127"/>
                      <a:pt x="12" y="126"/>
                    </a:cubicBezTo>
                    <a:cubicBezTo>
                      <a:pt x="10" y="130"/>
                      <a:pt x="8" y="134"/>
                      <a:pt x="6" y="139"/>
                    </a:cubicBezTo>
                    <a:cubicBezTo>
                      <a:pt x="4" y="137"/>
                      <a:pt x="2" y="135"/>
                      <a:pt x="0" y="134"/>
                    </a:cubicBezTo>
                    <a:cubicBezTo>
                      <a:pt x="0" y="139"/>
                      <a:pt x="0" y="143"/>
                      <a:pt x="0" y="148"/>
                    </a:cubicBezTo>
                    <a:cubicBezTo>
                      <a:pt x="0" y="148"/>
                      <a:pt x="0" y="147"/>
                      <a:pt x="1" y="147"/>
                    </a:cubicBezTo>
                    <a:cubicBezTo>
                      <a:pt x="1" y="145"/>
                      <a:pt x="2" y="143"/>
                      <a:pt x="3" y="142"/>
                    </a:cubicBezTo>
                    <a:cubicBezTo>
                      <a:pt x="7" y="143"/>
                      <a:pt x="10" y="144"/>
                      <a:pt x="13" y="145"/>
                    </a:cubicBezTo>
                    <a:cubicBezTo>
                      <a:pt x="15" y="146"/>
                      <a:pt x="16" y="145"/>
                      <a:pt x="17" y="14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" name="Freeform 180"/>
              <p:cNvSpPr>
                <a:spLocks/>
              </p:cNvSpPr>
              <p:nvPr/>
            </p:nvSpPr>
            <p:spPr bwMode="auto">
              <a:xfrm>
                <a:off x="2087563" y="-2865438"/>
                <a:ext cx="320675" cy="557212"/>
              </a:xfrm>
              <a:custGeom>
                <a:avLst/>
                <a:gdLst>
                  <a:gd name="T0" fmla="*/ 74 w 85"/>
                  <a:gd name="T1" fmla="*/ 127 h 148"/>
                  <a:gd name="T2" fmla="*/ 57 w 85"/>
                  <a:gd name="T3" fmla="*/ 131 h 148"/>
                  <a:gd name="T4" fmla="*/ 55 w 85"/>
                  <a:gd name="T5" fmla="*/ 114 h 148"/>
                  <a:gd name="T6" fmla="*/ 51 w 85"/>
                  <a:gd name="T7" fmla="*/ 113 h 148"/>
                  <a:gd name="T8" fmla="*/ 40 w 85"/>
                  <a:gd name="T9" fmla="*/ 113 h 148"/>
                  <a:gd name="T10" fmla="*/ 38 w 85"/>
                  <a:gd name="T11" fmla="*/ 109 h 148"/>
                  <a:gd name="T12" fmla="*/ 41 w 85"/>
                  <a:gd name="T13" fmla="*/ 100 h 148"/>
                  <a:gd name="T14" fmla="*/ 43 w 85"/>
                  <a:gd name="T15" fmla="*/ 95 h 148"/>
                  <a:gd name="T16" fmla="*/ 27 w 85"/>
                  <a:gd name="T17" fmla="*/ 87 h 148"/>
                  <a:gd name="T18" fmla="*/ 37 w 85"/>
                  <a:gd name="T19" fmla="*/ 76 h 148"/>
                  <a:gd name="T20" fmla="*/ 37 w 85"/>
                  <a:gd name="T21" fmla="*/ 71 h 148"/>
                  <a:gd name="T22" fmla="*/ 27 w 85"/>
                  <a:gd name="T23" fmla="*/ 63 h 148"/>
                  <a:gd name="T24" fmla="*/ 27 w 85"/>
                  <a:gd name="T25" fmla="*/ 60 h 148"/>
                  <a:gd name="T26" fmla="*/ 39 w 85"/>
                  <a:gd name="T27" fmla="*/ 54 h 148"/>
                  <a:gd name="T28" fmla="*/ 41 w 85"/>
                  <a:gd name="T29" fmla="*/ 50 h 148"/>
                  <a:gd name="T30" fmla="*/ 36 w 85"/>
                  <a:gd name="T31" fmla="*/ 32 h 148"/>
                  <a:gd name="T32" fmla="*/ 33 w 85"/>
                  <a:gd name="T33" fmla="*/ 23 h 148"/>
                  <a:gd name="T34" fmla="*/ 31 w 85"/>
                  <a:gd name="T35" fmla="*/ 21 h 148"/>
                  <a:gd name="T36" fmla="*/ 17 w 85"/>
                  <a:gd name="T37" fmla="*/ 0 h 148"/>
                  <a:gd name="T38" fmla="*/ 14 w 85"/>
                  <a:gd name="T39" fmla="*/ 16 h 148"/>
                  <a:gd name="T40" fmla="*/ 28 w 85"/>
                  <a:gd name="T41" fmla="*/ 47 h 148"/>
                  <a:gd name="T42" fmla="*/ 1 w 85"/>
                  <a:gd name="T43" fmla="*/ 50 h 148"/>
                  <a:gd name="T44" fmla="*/ 0 w 85"/>
                  <a:gd name="T45" fmla="*/ 51 h 148"/>
                  <a:gd name="T46" fmla="*/ 24 w 85"/>
                  <a:gd name="T47" fmla="*/ 68 h 148"/>
                  <a:gd name="T48" fmla="*/ 22 w 85"/>
                  <a:gd name="T49" fmla="*/ 69 h 148"/>
                  <a:gd name="T50" fmla="*/ 6 w 85"/>
                  <a:gd name="T51" fmla="*/ 78 h 148"/>
                  <a:gd name="T52" fmla="*/ 6 w 85"/>
                  <a:gd name="T53" fmla="*/ 81 h 148"/>
                  <a:gd name="T54" fmla="*/ 21 w 85"/>
                  <a:gd name="T55" fmla="*/ 87 h 148"/>
                  <a:gd name="T56" fmla="*/ 27 w 85"/>
                  <a:gd name="T57" fmla="*/ 89 h 148"/>
                  <a:gd name="T58" fmla="*/ 15 w 85"/>
                  <a:gd name="T59" fmla="*/ 104 h 148"/>
                  <a:gd name="T60" fmla="*/ 35 w 85"/>
                  <a:gd name="T61" fmla="*/ 107 h 148"/>
                  <a:gd name="T62" fmla="*/ 30 w 85"/>
                  <a:gd name="T63" fmla="*/ 124 h 148"/>
                  <a:gd name="T64" fmla="*/ 48 w 85"/>
                  <a:gd name="T65" fmla="*/ 122 h 148"/>
                  <a:gd name="T66" fmla="*/ 49 w 85"/>
                  <a:gd name="T67" fmla="*/ 137 h 148"/>
                  <a:gd name="T68" fmla="*/ 61 w 85"/>
                  <a:gd name="T69" fmla="*/ 134 h 148"/>
                  <a:gd name="T70" fmla="*/ 66 w 85"/>
                  <a:gd name="T71" fmla="*/ 136 h 148"/>
                  <a:gd name="T72" fmla="*/ 69 w 85"/>
                  <a:gd name="T73" fmla="*/ 144 h 148"/>
                  <a:gd name="T74" fmla="*/ 73 w 85"/>
                  <a:gd name="T75" fmla="*/ 146 h 148"/>
                  <a:gd name="T76" fmla="*/ 83 w 85"/>
                  <a:gd name="T77" fmla="*/ 143 h 148"/>
                  <a:gd name="T78" fmla="*/ 85 w 85"/>
                  <a:gd name="T79" fmla="*/ 148 h 148"/>
                  <a:gd name="T80" fmla="*/ 85 w 85"/>
                  <a:gd name="T81" fmla="*/ 145 h 148"/>
                  <a:gd name="T82" fmla="*/ 85 w 85"/>
                  <a:gd name="T83" fmla="*/ 135 h 148"/>
                  <a:gd name="T84" fmla="*/ 79 w 85"/>
                  <a:gd name="T85" fmla="*/ 140 h 148"/>
                  <a:gd name="T86" fmla="*/ 74 w 85"/>
                  <a:gd name="T87" fmla="*/ 12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5" h="148">
                    <a:moveTo>
                      <a:pt x="74" y="127"/>
                    </a:moveTo>
                    <a:cubicBezTo>
                      <a:pt x="68" y="128"/>
                      <a:pt x="63" y="130"/>
                      <a:pt x="57" y="131"/>
                    </a:cubicBezTo>
                    <a:cubicBezTo>
                      <a:pt x="56" y="125"/>
                      <a:pt x="56" y="119"/>
                      <a:pt x="55" y="114"/>
                    </a:cubicBezTo>
                    <a:cubicBezTo>
                      <a:pt x="54" y="113"/>
                      <a:pt x="53" y="113"/>
                      <a:pt x="51" y="113"/>
                    </a:cubicBezTo>
                    <a:cubicBezTo>
                      <a:pt x="48" y="113"/>
                      <a:pt x="44" y="113"/>
                      <a:pt x="40" y="113"/>
                    </a:cubicBezTo>
                    <a:cubicBezTo>
                      <a:pt x="38" y="112"/>
                      <a:pt x="37" y="112"/>
                      <a:pt x="38" y="109"/>
                    </a:cubicBezTo>
                    <a:cubicBezTo>
                      <a:pt x="39" y="106"/>
                      <a:pt x="40" y="103"/>
                      <a:pt x="41" y="100"/>
                    </a:cubicBezTo>
                    <a:cubicBezTo>
                      <a:pt x="42" y="98"/>
                      <a:pt x="42" y="97"/>
                      <a:pt x="43" y="95"/>
                    </a:cubicBezTo>
                    <a:cubicBezTo>
                      <a:pt x="38" y="93"/>
                      <a:pt x="33" y="90"/>
                      <a:pt x="27" y="87"/>
                    </a:cubicBezTo>
                    <a:cubicBezTo>
                      <a:pt x="30" y="83"/>
                      <a:pt x="34" y="80"/>
                      <a:pt x="37" y="76"/>
                    </a:cubicBezTo>
                    <a:cubicBezTo>
                      <a:pt x="39" y="74"/>
                      <a:pt x="39" y="74"/>
                      <a:pt x="37" y="71"/>
                    </a:cubicBezTo>
                    <a:cubicBezTo>
                      <a:pt x="33" y="69"/>
                      <a:pt x="30" y="66"/>
                      <a:pt x="27" y="63"/>
                    </a:cubicBezTo>
                    <a:cubicBezTo>
                      <a:pt x="26" y="62"/>
                      <a:pt x="26" y="61"/>
                      <a:pt x="27" y="60"/>
                    </a:cubicBezTo>
                    <a:cubicBezTo>
                      <a:pt x="31" y="58"/>
                      <a:pt x="35" y="55"/>
                      <a:pt x="39" y="54"/>
                    </a:cubicBezTo>
                    <a:cubicBezTo>
                      <a:pt x="41" y="53"/>
                      <a:pt x="41" y="52"/>
                      <a:pt x="41" y="50"/>
                    </a:cubicBezTo>
                    <a:cubicBezTo>
                      <a:pt x="38" y="44"/>
                      <a:pt x="37" y="38"/>
                      <a:pt x="36" y="32"/>
                    </a:cubicBezTo>
                    <a:cubicBezTo>
                      <a:pt x="36" y="28"/>
                      <a:pt x="35" y="25"/>
                      <a:pt x="33" y="23"/>
                    </a:cubicBezTo>
                    <a:cubicBezTo>
                      <a:pt x="32" y="22"/>
                      <a:pt x="31" y="22"/>
                      <a:pt x="31" y="21"/>
                    </a:cubicBezTo>
                    <a:cubicBezTo>
                      <a:pt x="25" y="15"/>
                      <a:pt x="20" y="8"/>
                      <a:pt x="17" y="0"/>
                    </a:cubicBezTo>
                    <a:cubicBezTo>
                      <a:pt x="14" y="5"/>
                      <a:pt x="14" y="11"/>
                      <a:pt x="14" y="16"/>
                    </a:cubicBezTo>
                    <a:cubicBezTo>
                      <a:pt x="14" y="28"/>
                      <a:pt x="18" y="39"/>
                      <a:pt x="28" y="47"/>
                    </a:cubicBezTo>
                    <a:cubicBezTo>
                      <a:pt x="18" y="48"/>
                      <a:pt x="9" y="49"/>
                      <a:pt x="1" y="50"/>
                    </a:cubicBezTo>
                    <a:cubicBezTo>
                      <a:pt x="1" y="51"/>
                      <a:pt x="1" y="51"/>
                      <a:pt x="0" y="51"/>
                    </a:cubicBezTo>
                    <a:cubicBezTo>
                      <a:pt x="7" y="59"/>
                      <a:pt x="15" y="63"/>
                      <a:pt x="24" y="68"/>
                    </a:cubicBezTo>
                    <a:cubicBezTo>
                      <a:pt x="23" y="69"/>
                      <a:pt x="22" y="69"/>
                      <a:pt x="22" y="69"/>
                    </a:cubicBezTo>
                    <a:cubicBezTo>
                      <a:pt x="17" y="72"/>
                      <a:pt x="11" y="75"/>
                      <a:pt x="6" y="78"/>
                    </a:cubicBezTo>
                    <a:cubicBezTo>
                      <a:pt x="4" y="79"/>
                      <a:pt x="4" y="80"/>
                      <a:pt x="6" y="81"/>
                    </a:cubicBezTo>
                    <a:cubicBezTo>
                      <a:pt x="11" y="83"/>
                      <a:pt x="16" y="85"/>
                      <a:pt x="21" y="87"/>
                    </a:cubicBezTo>
                    <a:cubicBezTo>
                      <a:pt x="23" y="87"/>
                      <a:pt x="25" y="88"/>
                      <a:pt x="27" y="89"/>
                    </a:cubicBezTo>
                    <a:cubicBezTo>
                      <a:pt x="22" y="94"/>
                      <a:pt x="18" y="98"/>
                      <a:pt x="15" y="104"/>
                    </a:cubicBezTo>
                    <a:cubicBezTo>
                      <a:pt x="22" y="105"/>
                      <a:pt x="28" y="106"/>
                      <a:pt x="35" y="107"/>
                    </a:cubicBezTo>
                    <a:cubicBezTo>
                      <a:pt x="33" y="113"/>
                      <a:pt x="32" y="118"/>
                      <a:pt x="30" y="124"/>
                    </a:cubicBezTo>
                    <a:cubicBezTo>
                      <a:pt x="37" y="123"/>
                      <a:pt x="43" y="123"/>
                      <a:pt x="48" y="122"/>
                    </a:cubicBezTo>
                    <a:cubicBezTo>
                      <a:pt x="49" y="127"/>
                      <a:pt x="49" y="132"/>
                      <a:pt x="49" y="137"/>
                    </a:cubicBezTo>
                    <a:cubicBezTo>
                      <a:pt x="54" y="136"/>
                      <a:pt x="57" y="135"/>
                      <a:pt x="61" y="134"/>
                    </a:cubicBezTo>
                    <a:cubicBezTo>
                      <a:pt x="64" y="133"/>
                      <a:pt x="65" y="133"/>
                      <a:pt x="66" y="136"/>
                    </a:cubicBezTo>
                    <a:cubicBezTo>
                      <a:pt x="67" y="139"/>
                      <a:pt x="68" y="141"/>
                      <a:pt x="69" y="144"/>
                    </a:cubicBezTo>
                    <a:cubicBezTo>
                      <a:pt x="70" y="146"/>
                      <a:pt x="71" y="147"/>
                      <a:pt x="73" y="146"/>
                    </a:cubicBezTo>
                    <a:cubicBezTo>
                      <a:pt x="76" y="145"/>
                      <a:pt x="79" y="144"/>
                      <a:pt x="83" y="143"/>
                    </a:cubicBezTo>
                    <a:cubicBezTo>
                      <a:pt x="83" y="144"/>
                      <a:pt x="84" y="146"/>
                      <a:pt x="85" y="148"/>
                    </a:cubicBezTo>
                    <a:cubicBezTo>
                      <a:pt x="85" y="147"/>
                      <a:pt x="85" y="146"/>
                      <a:pt x="85" y="145"/>
                    </a:cubicBezTo>
                    <a:cubicBezTo>
                      <a:pt x="85" y="142"/>
                      <a:pt x="85" y="139"/>
                      <a:pt x="85" y="135"/>
                    </a:cubicBezTo>
                    <a:cubicBezTo>
                      <a:pt x="84" y="137"/>
                      <a:pt x="82" y="138"/>
                      <a:pt x="79" y="140"/>
                    </a:cubicBezTo>
                    <a:cubicBezTo>
                      <a:pt x="78" y="135"/>
                      <a:pt x="75" y="131"/>
                      <a:pt x="74" y="12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" name="Freeform 181"/>
              <p:cNvSpPr>
                <a:spLocks/>
              </p:cNvSpPr>
              <p:nvPr/>
            </p:nvSpPr>
            <p:spPr bwMode="auto">
              <a:xfrm>
                <a:off x="2212975" y="-2774950"/>
                <a:ext cx="195263" cy="406400"/>
              </a:xfrm>
              <a:custGeom>
                <a:avLst/>
                <a:gdLst>
                  <a:gd name="T0" fmla="*/ 40 w 52"/>
                  <a:gd name="T1" fmla="*/ 60 h 108"/>
                  <a:gd name="T2" fmla="*/ 44 w 52"/>
                  <a:gd name="T3" fmla="*/ 46 h 108"/>
                  <a:gd name="T4" fmla="*/ 42 w 52"/>
                  <a:gd name="T5" fmla="*/ 34 h 108"/>
                  <a:gd name="T6" fmla="*/ 37 w 52"/>
                  <a:gd name="T7" fmla="*/ 31 h 108"/>
                  <a:gd name="T8" fmla="*/ 10 w 52"/>
                  <a:gd name="T9" fmla="*/ 2 h 108"/>
                  <a:gd name="T10" fmla="*/ 9 w 52"/>
                  <a:gd name="T11" fmla="*/ 0 h 108"/>
                  <a:gd name="T12" fmla="*/ 8 w 52"/>
                  <a:gd name="T13" fmla="*/ 1 h 108"/>
                  <a:gd name="T14" fmla="*/ 15 w 52"/>
                  <a:gd name="T15" fmla="*/ 30 h 108"/>
                  <a:gd name="T16" fmla="*/ 0 w 52"/>
                  <a:gd name="T17" fmla="*/ 38 h 108"/>
                  <a:gd name="T18" fmla="*/ 10 w 52"/>
                  <a:gd name="T19" fmla="*/ 47 h 108"/>
                  <a:gd name="T20" fmla="*/ 10 w 52"/>
                  <a:gd name="T21" fmla="*/ 51 h 108"/>
                  <a:gd name="T22" fmla="*/ 1 w 52"/>
                  <a:gd name="T23" fmla="*/ 61 h 108"/>
                  <a:gd name="T24" fmla="*/ 17 w 52"/>
                  <a:gd name="T25" fmla="*/ 67 h 108"/>
                  <a:gd name="T26" fmla="*/ 10 w 52"/>
                  <a:gd name="T27" fmla="*/ 83 h 108"/>
                  <a:gd name="T28" fmla="*/ 25 w 52"/>
                  <a:gd name="T29" fmla="*/ 83 h 108"/>
                  <a:gd name="T30" fmla="*/ 28 w 52"/>
                  <a:gd name="T31" fmla="*/ 86 h 108"/>
                  <a:gd name="T32" fmla="*/ 28 w 52"/>
                  <a:gd name="T33" fmla="*/ 97 h 108"/>
                  <a:gd name="T34" fmla="*/ 31 w 52"/>
                  <a:gd name="T35" fmla="*/ 99 h 108"/>
                  <a:gd name="T36" fmla="*/ 33 w 52"/>
                  <a:gd name="T37" fmla="*/ 99 h 108"/>
                  <a:gd name="T38" fmla="*/ 44 w 52"/>
                  <a:gd name="T39" fmla="*/ 95 h 108"/>
                  <a:gd name="T40" fmla="*/ 47 w 52"/>
                  <a:gd name="T41" fmla="*/ 106 h 108"/>
                  <a:gd name="T42" fmla="*/ 51 w 52"/>
                  <a:gd name="T43" fmla="*/ 106 h 108"/>
                  <a:gd name="T44" fmla="*/ 52 w 52"/>
                  <a:gd name="T45" fmla="*/ 105 h 108"/>
                  <a:gd name="T46" fmla="*/ 52 w 52"/>
                  <a:gd name="T47" fmla="*/ 77 h 108"/>
                  <a:gd name="T48" fmla="*/ 52 w 52"/>
                  <a:gd name="T49" fmla="*/ 77 h 108"/>
                  <a:gd name="T50" fmla="*/ 40 w 52"/>
                  <a:gd name="T51" fmla="*/ 6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" h="108">
                    <a:moveTo>
                      <a:pt x="40" y="60"/>
                    </a:moveTo>
                    <a:cubicBezTo>
                      <a:pt x="40" y="55"/>
                      <a:pt x="42" y="50"/>
                      <a:pt x="44" y="46"/>
                    </a:cubicBezTo>
                    <a:cubicBezTo>
                      <a:pt x="47" y="41"/>
                      <a:pt x="46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6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7" y="67"/>
                    </a:cubicBezTo>
                    <a:cubicBezTo>
                      <a:pt x="14" y="72"/>
                      <a:pt x="11" y="77"/>
                      <a:pt x="10" y="83"/>
                    </a:cubicBezTo>
                    <a:cubicBezTo>
                      <a:pt x="15" y="83"/>
                      <a:pt x="20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6" y="102"/>
                      <a:pt x="47" y="106"/>
                    </a:cubicBezTo>
                    <a:cubicBezTo>
                      <a:pt x="48" y="108"/>
                      <a:pt x="49" y="107"/>
                      <a:pt x="51" y="106"/>
                    </a:cubicBezTo>
                    <a:cubicBezTo>
                      <a:pt x="51" y="106"/>
                      <a:pt x="52" y="105"/>
                      <a:pt x="52" y="105"/>
                    </a:cubicBezTo>
                    <a:cubicBezTo>
                      <a:pt x="52" y="96"/>
                      <a:pt x="52" y="86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" name="Freeform 182"/>
              <p:cNvSpPr>
                <a:spLocks/>
              </p:cNvSpPr>
              <p:nvPr/>
            </p:nvSpPr>
            <p:spPr bwMode="auto">
              <a:xfrm>
                <a:off x="3019425" y="-2774950"/>
                <a:ext cx="200025" cy="406400"/>
              </a:xfrm>
              <a:custGeom>
                <a:avLst/>
                <a:gdLst>
                  <a:gd name="T0" fmla="*/ 3 w 53"/>
                  <a:gd name="T1" fmla="*/ 106 h 108"/>
                  <a:gd name="T2" fmla="*/ 6 w 53"/>
                  <a:gd name="T3" fmla="*/ 106 h 108"/>
                  <a:gd name="T4" fmla="*/ 10 w 53"/>
                  <a:gd name="T5" fmla="*/ 95 h 108"/>
                  <a:gd name="T6" fmla="*/ 13 w 53"/>
                  <a:gd name="T7" fmla="*/ 96 h 108"/>
                  <a:gd name="T8" fmla="*/ 23 w 53"/>
                  <a:gd name="T9" fmla="*/ 99 h 108"/>
                  <a:gd name="T10" fmla="*/ 26 w 53"/>
                  <a:gd name="T11" fmla="*/ 97 h 108"/>
                  <a:gd name="T12" fmla="*/ 26 w 53"/>
                  <a:gd name="T13" fmla="*/ 87 h 108"/>
                  <a:gd name="T14" fmla="*/ 29 w 53"/>
                  <a:gd name="T15" fmla="*/ 84 h 108"/>
                  <a:gd name="T16" fmla="*/ 43 w 53"/>
                  <a:gd name="T17" fmla="*/ 83 h 108"/>
                  <a:gd name="T18" fmla="*/ 43 w 53"/>
                  <a:gd name="T19" fmla="*/ 82 h 108"/>
                  <a:gd name="T20" fmla="*/ 36 w 53"/>
                  <a:gd name="T21" fmla="*/ 67 h 108"/>
                  <a:gd name="T22" fmla="*/ 52 w 53"/>
                  <a:gd name="T23" fmla="*/ 61 h 108"/>
                  <a:gd name="T24" fmla="*/ 42 w 53"/>
                  <a:gd name="T25" fmla="*/ 51 h 108"/>
                  <a:gd name="T26" fmla="*/ 43 w 53"/>
                  <a:gd name="T27" fmla="*/ 47 h 108"/>
                  <a:gd name="T28" fmla="*/ 53 w 53"/>
                  <a:gd name="T29" fmla="*/ 38 h 108"/>
                  <a:gd name="T30" fmla="*/ 53 w 53"/>
                  <a:gd name="T31" fmla="*/ 37 h 108"/>
                  <a:gd name="T32" fmla="*/ 38 w 53"/>
                  <a:gd name="T33" fmla="*/ 30 h 108"/>
                  <a:gd name="T34" fmla="*/ 44 w 53"/>
                  <a:gd name="T35" fmla="*/ 0 h 108"/>
                  <a:gd name="T36" fmla="*/ 43 w 53"/>
                  <a:gd name="T37" fmla="*/ 2 h 108"/>
                  <a:gd name="T38" fmla="*/ 27 w 53"/>
                  <a:gd name="T39" fmla="*/ 21 h 108"/>
                  <a:gd name="T40" fmla="*/ 11 w 53"/>
                  <a:gd name="T41" fmla="*/ 34 h 108"/>
                  <a:gd name="T42" fmla="*/ 8 w 53"/>
                  <a:gd name="T43" fmla="*/ 43 h 108"/>
                  <a:gd name="T44" fmla="*/ 12 w 53"/>
                  <a:gd name="T45" fmla="*/ 51 h 108"/>
                  <a:gd name="T46" fmla="*/ 2 w 53"/>
                  <a:gd name="T47" fmla="*/ 76 h 108"/>
                  <a:gd name="T48" fmla="*/ 0 w 53"/>
                  <a:gd name="T49" fmla="*/ 77 h 108"/>
                  <a:gd name="T50" fmla="*/ 0 w 53"/>
                  <a:gd name="T51" fmla="*/ 105 h 108"/>
                  <a:gd name="T52" fmla="*/ 3 w 53"/>
                  <a:gd name="T53" fmla="*/ 10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8">
                    <a:moveTo>
                      <a:pt x="3" y="106"/>
                    </a:moveTo>
                    <a:cubicBezTo>
                      <a:pt x="4" y="107"/>
                      <a:pt x="5" y="108"/>
                      <a:pt x="6" y="106"/>
                    </a:cubicBezTo>
                    <a:cubicBezTo>
                      <a:pt x="7" y="102"/>
                      <a:pt x="9" y="98"/>
                      <a:pt x="10" y="95"/>
                    </a:cubicBezTo>
                    <a:cubicBezTo>
                      <a:pt x="11" y="95"/>
                      <a:pt x="12" y="96"/>
                      <a:pt x="13" y="96"/>
                    </a:cubicBezTo>
                    <a:cubicBezTo>
                      <a:pt x="16" y="97"/>
                      <a:pt x="19" y="98"/>
                      <a:pt x="23" y="99"/>
                    </a:cubicBezTo>
                    <a:cubicBezTo>
                      <a:pt x="25" y="100"/>
                      <a:pt x="26" y="99"/>
                      <a:pt x="26" y="97"/>
                    </a:cubicBezTo>
                    <a:cubicBezTo>
                      <a:pt x="26" y="93"/>
                      <a:pt x="26" y="90"/>
                      <a:pt x="26" y="87"/>
                    </a:cubicBezTo>
                    <a:cubicBezTo>
                      <a:pt x="26" y="84"/>
                      <a:pt x="26" y="84"/>
                      <a:pt x="29" y="84"/>
                    </a:cubicBezTo>
                    <a:cubicBezTo>
                      <a:pt x="33" y="84"/>
                      <a:pt x="38" y="83"/>
                      <a:pt x="43" y="83"/>
                    </a:cubicBezTo>
                    <a:cubicBezTo>
                      <a:pt x="43" y="83"/>
                      <a:pt x="43" y="83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4"/>
                      <a:pt x="42" y="51"/>
                    </a:cubicBezTo>
                    <a:cubicBezTo>
                      <a:pt x="40" y="49"/>
                      <a:pt x="40" y="49"/>
                      <a:pt x="43" y="47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8"/>
                      <a:pt x="53" y="38"/>
                      <a:pt x="53" y="37"/>
                    </a:cubicBezTo>
                    <a:cubicBezTo>
                      <a:pt x="48" y="35"/>
                      <a:pt x="43" y="32"/>
                      <a:pt x="38" y="30"/>
                    </a:cubicBezTo>
                    <a:cubicBezTo>
                      <a:pt x="43" y="21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7"/>
                      <a:pt x="7" y="39"/>
                      <a:pt x="8" y="43"/>
                    </a:cubicBezTo>
                    <a:cubicBezTo>
                      <a:pt x="9" y="46"/>
                      <a:pt x="11" y="49"/>
                      <a:pt x="12" y="51"/>
                    </a:cubicBezTo>
                    <a:cubicBezTo>
                      <a:pt x="16" y="61"/>
                      <a:pt x="12" y="72"/>
                      <a:pt x="2" y="76"/>
                    </a:cubicBezTo>
                    <a:cubicBezTo>
                      <a:pt x="1" y="77"/>
                      <a:pt x="1" y="77"/>
                      <a:pt x="0" y="77"/>
                    </a:cubicBezTo>
                    <a:cubicBezTo>
                      <a:pt x="0" y="86"/>
                      <a:pt x="0" y="96"/>
                      <a:pt x="0" y="105"/>
                    </a:cubicBezTo>
                    <a:cubicBezTo>
                      <a:pt x="1" y="105"/>
                      <a:pt x="2" y="106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" name="Freeform 183"/>
              <p:cNvSpPr>
                <a:spLocks noEditPoints="1"/>
              </p:cNvSpPr>
              <p:nvPr/>
            </p:nvSpPr>
            <p:spPr bwMode="auto">
              <a:xfrm>
                <a:off x="2747963" y="-2960688"/>
                <a:ext cx="255588" cy="158750"/>
              </a:xfrm>
              <a:custGeom>
                <a:avLst/>
                <a:gdLst>
                  <a:gd name="T0" fmla="*/ 38 w 68"/>
                  <a:gd name="T1" fmla="*/ 41 h 42"/>
                  <a:gd name="T2" fmla="*/ 49 w 68"/>
                  <a:gd name="T3" fmla="*/ 32 h 42"/>
                  <a:gd name="T4" fmla="*/ 66 w 68"/>
                  <a:gd name="T5" fmla="*/ 12 h 42"/>
                  <a:gd name="T6" fmla="*/ 62 w 68"/>
                  <a:gd name="T7" fmla="*/ 6 h 42"/>
                  <a:gd name="T8" fmla="*/ 25 w 68"/>
                  <a:gd name="T9" fmla="*/ 5 h 42"/>
                  <a:gd name="T10" fmla="*/ 7 w 68"/>
                  <a:gd name="T11" fmla="*/ 2 h 42"/>
                  <a:gd name="T12" fmla="*/ 1 w 68"/>
                  <a:gd name="T13" fmla="*/ 0 h 42"/>
                  <a:gd name="T14" fmla="*/ 9 w 68"/>
                  <a:gd name="T15" fmla="*/ 10 h 42"/>
                  <a:gd name="T16" fmla="*/ 0 w 68"/>
                  <a:gd name="T17" fmla="*/ 12 h 42"/>
                  <a:gd name="T18" fmla="*/ 11 w 68"/>
                  <a:gd name="T19" fmla="*/ 18 h 42"/>
                  <a:gd name="T20" fmla="*/ 4 w 68"/>
                  <a:gd name="T21" fmla="*/ 23 h 42"/>
                  <a:gd name="T22" fmla="*/ 14 w 68"/>
                  <a:gd name="T23" fmla="*/ 25 h 42"/>
                  <a:gd name="T24" fmla="*/ 1 w 68"/>
                  <a:gd name="T25" fmla="*/ 34 h 42"/>
                  <a:gd name="T26" fmla="*/ 25 w 68"/>
                  <a:gd name="T27" fmla="*/ 30 h 42"/>
                  <a:gd name="T28" fmla="*/ 25 w 68"/>
                  <a:gd name="T29" fmla="*/ 42 h 42"/>
                  <a:gd name="T30" fmla="*/ 35 w 68"/>
                  <a:gd name="T31" fmla="*/ 33 h 42"/>
                  <a:gd name="T32" fmla="*/ 38 w 68"/>
                  <a:gd name="T33" fmla="*/ 41 h 42"/>
                  <a:gd name="T34" fmla="*/ 41 w 68"/>
                  <a:gd name="T35" fmla="*/ 12 h 42"/>
                  <a:gd name="T36" fmla="*/ 55 w 68"/>
                  <a:gd name="T37" fmla="*/ 12 h 42"/>
                  <a:gd name="T38" fmla="*/ 56 w 68"/>
                  <a:gd name="T39" fmla="*/ 14 h 42"/>
                  <a:gd name="T40" fmla="*/ 56 w 68"/>
                  <a:gd name="T41" fmla="*/ 14 h 42"/>
                  <a:gd name="T42" fmla="*/ 50 w 68"/>
                  <a:gd name="T43" fmla="*/ 17 h 42"/>
                  <a:gd name="T44" fmla="*/ 41 w 68"/>
                  <a:gd name="T45" fmla="*/ 13 h 42"/>
                  <a:gd name="T46" fmla="*/ 41 w 68"/>
                  <a:gd name="T47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2">
                    <a:moveTo>
                      <a:pt x="38" y="41"/>
                    </a:moveTo>
                    <a:cubicBezTo>
                      <a:pt x="41" y="38"/>
                      <a:pt x="45" y="35"/>
                      <a:pt x="49" y="32"/>
                    </a:cubicBezTo>
                    <a:cubicBezTo>
                      <a:pt x="56" y="26"/>
                      <a:pt x="62" y="20"/>
                      <a:pt x="66" y="12"/>
                    </a:cubicBezTo>
                    <a:cubicBezTo>
                      <a:pt x="68" y="7"/>
                      <a:pt x="67" y="6"/>
                      <a:pt x="62" y="6"/>
                    </a:cubicBezTo>
                    <a:cubicBezTo>
                      <a:pt x="50" y="6"/>
                      <a:pt x="37" y="6"/>
                      <a:pt x="25" y="5"/>
                    </a:cubicBezTo>
                    <a:cubicBezTo>
                      <a:pt x="18" y="5"/>
                      <a:pt x="13" y="4"/>
                      <a:pt x="7" y="2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2" y="4"/>
                      <a:pt x="5" y="7"/>
                      <a:pt x="9" y="10"/>
                    </a:cubicBezTo>
                    <a:cubicBezTo>
                      <a:pt x="6" y="11"/>
                      <a:pt x="3" y="12"/>
                      <a:pt x="0" y="12"/>
                    </a:cubicBezTo>
                    <a:cubicBezTo>
                      <a:pt x="3" y="16"/>
                      <a:pt x="7" y="17"/>
                      <a:pt x="11" y="18"/>
                    </a:cubicBezTo>
                    <a:cubicBezTo>
                      <a:pt x="9" y="20"/>
                      <a:pt x="6" y="21"/>
                      <a:pt x="4" y="23"/>
                    </a:cubicBezTo>
                    <a:cubicBezTo>
                      <a:pt x="7" y="25"/>
                      <a:pt x="11" y="24"/>
                      <a:pt x="14" y="25"/>
                    </a:cubicBezTo>
                    <a:cubicBezTo>
                      <a:pt x="11" y="30"/>
                      <a:pt x="7" y="32"/>
                      <a:pt x="1" y="34"/>
                    </a:cubicBezTo>
                    <a:cubicBezTo>
                      <a:pt x="10" y="38"/>
                      <a:pt x="17" y="35"/>
                      <a:pt x="25" y="30"/>
                    </a:cubicBezTo>
                    <a:cubicBezTo>
                      <a:pt x="25" y="34"/>
                      <a:pt x="25" y="38"/>
                      <a:pt x="25" y="42"/>
                    </a:cubicBezTo>
                    <a:cubicBezTo>
                      <a:pt x="29" y="41"/>
                      <a:pt x="31" y="36"/>
                      <a:pt x="35" y="33"/>
                    </a:cubicBezTo>
                    <a:cubicBezTo>
                      <a:pt x="36" y="36"/>
                      <a:pt x="37" y="38"/>
                      <a:pt x="38" y="41"/>
                    </a:cubicBezTo>
                    <a:close/>
                    <a:moveTo>
                      <a:pt x="41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7" y="13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5"/>
                      <a:pt x="44" y="14"/>
                      <a:pt x="41" y="13"/>
                    </a:cubicBezTo>
                    <a:cubicBezTo>
                      <a:pt x="41" y="12"/>
                      <a:pt x="41" y="12"/>
                      <a:pt x="41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" name="Freeform 184"/>
              <p:cNvSpPr>
                <a:spLocks noEditPoints="1"/>
              </p:cNvSpPr>
              <p:nvPr/>
            </p:nvSpPr>
            <p:spPr bwMode="auto">
              <a:xfrm>
                <a:off x="2430463" y="-2960688"/>
                <a:ext cx="249238" cy="158750"/>
              </a:xfrm>
              <a:custGeom>
                <a:avLst/>
                <a:gdLst>
                  <a:gd name="T0" fmla="*/ 31 w 66"/>
                  <a:gd name="T1" fmla="*/ 33 h 42"/>
                  <a:gd name="T2" fmla="*/ 42 w 66"/>
                  <a:gd name="T3" fmla="*/ 42 h 42"/>
                  <a:gd name="T4" fmla="*/ 41 w 66"/>
                  <a:gd name="T5" fmla="*/ 30 h 42"/>
                  <a:gd name="T6" fmla="*/ 64 w 66"/>
                  <a:gd name="T7" fmla="*/ 34 h 42"/>
                  <a:gd name="T8" fmla="*/ 52 w 66"/>
                  <a:gd name="T9" fmla="*/ 25 h 42"/>
                  <a:gd name="T10" fmla="*/ 62 w 66"/>
                  <a:gd name="T11" fmla="*/ 23 h 42"/>
                  <a:gd name="T12" fmla="*/ 56 w 66"/>
                  <a:gd name="T13" fmla="*/ 18 h 42"/>
                  <a:gd name="T14" fmla="*/ 66 w 66"/>
                  <a:gd name="T15" fmla="*/ 12 h 42"/>
                  <a:gd name="T16" fmla="*/ 58 w 66"/>
                  <a:gd name="T17" fmla="*/ 9 h 42"/>
                  <a:gd name="T18" fmla="*/ 64 w 66"/>
                  <a:gd name="T19" fmla="*/ 0 h 42"/>
                  <a:gd name="T20" fmla="*/ 64 w 66"/>
                  <a:gd name="T21" fmla="*/ 0 h 42"/>
                  <a:gd name="T22" fmla="*/ 30 w 66"/>
                  <a:gd name="T23" fmla="*/ 6 h 42"/>
                  <a:gd name="T24" fmla="*/ 19 w 66"/>
                  <a:gd name="T25" fmla="*/ 6 h 42"/>
                  <a:gd name="T26" fmla="*/ 3 w 66"/>
                  <a:gd name="T27" fmla="*/ 6 h 42"/>
                  <a:gd name="T28" fmla="*/ 1 w 66"/>
                  <a:gd name="T29" fmla="*/ 9 h 42"/>
                  <a:gd name="T30" fmla="*/ 4 w 66"/>
                  <a:gd name="T31" fmla="*/ 16 h 42"/>
                  <a:gd name="T32" fmla="*/ 18 w 66"/>
                  <a:gd name="T33" fmla="*/ 32 h 42"/>
                  <a:gd name="T34" fmla="*/ 29 w 66"/>
                  <a:gd name="T35" fmla="*/ 41 h 42"/>
                  <a:gd name="T36" fmla="*/ 31 w 66"/>
                  <a:gd name="T37" fmla="*/ 33 h 42"/>
                  <a:gd name="T38" fmla="*/ 19 w 66"/>
                  <a:gd name="T39" fmla="*/ 16 h 42"/>
                  <a:gd name="T40" fmla="*/ 15 w 66"/>
                  <a:gd name="T41" fmla="*/ 18 h 42"/>
                  <a:gd name="T42" fmla="*/ 12 w 66"/>
                  <a:gd name="T43" fmla="*/ 17 h 42"/>
                  <a:gd name="T44" fmla="*/ 10 w 66"/>
                  <a:gd name="T45" fmla="*/ 13 h 42"/>
                  <a:gd name="T46" fmla="*/ 15 w 66"/>
                  <a:gd name="T47" fmla="*/ 12 h 42"/>
                  <a:gd name="T48" fmla="*/ 25 w 66"/>
                  <a:gd name="T49" fmla="*/ 12 h 42"/>
                  <a:gd name="T50" fmla="*/ 25 w 66"/>
                  <a:gd name="T51" fmla="*/ 13 h 42"/>
                  <a:gd name="T52" fmla="*/ 19 w 66"/>
                  <a:gd name="T53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2">
                    <a:moveTo>
                      <a:pt x="31" y="33"/>
                    </a:moveTo>
                    <a:cubicBezTo>
                      <a:pt x="35" y="36"/>
                      <a:pt x="37" y="41"/>
                      <a:pt x="42" y="42"/>
                    </a:cubicBezTo>
                    <a:cubicBezTo>
                      <a:pt x="42" y="38"/>
                      <a:pt x="41" y="34"/>
                      <a:pt x="41" y="30"/>
                    </a:cubicBezTo>
                    <a:cubicBezTo>
                      <a:pt x="49" y="35"/>
                      <a:pt x="56" y="38"/>
                      <a:pt x="64" y="34"/>
                    </a:cubicBezTo>
                    <a:cubicBezTo>
                      <a:pt x="59" y="32"/>
                      <a:pt x="55" y="30"/>
                      <a:pt x="52" y="25"/>
                    </a:cubicBezTo>
                    <a:cubicBezTo>
                      <a:pt x="55" y="24"/>
                      <a:pt x="59" y="25"/>
                      <a:pt x="62" y="23"/>
                    </a:cubicBezTo>
                    <a:cubicBezTo>
                      <a:pt x="60" y="21"/>
                      <a:pt x="57" y="21"/>
                      <a:pt x="56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3" y="12"/>
                      <a:pt x="60" y="12"/>
                      <a:pt x="58" y="9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2" y="6"/>
                      <a:pt x="30" y="6"/>
                    </a:cubicBezTo>
                    <a:cubicBezTo>
                      <a:pt x="26" y="6"/>
                      <a:pt x="23" y="6"/>
                      <a:pt x="19" y="6"/>
                    </a:cubicBezTo>
                    <a:cubicBezTo>
                      <a:pt x="14" y="6"/>
                      <a:pt x="8" y="6"/>
                      <a:pt x="3" y="6"/>
                    </a:cubicBezTo>
                    <a:cubicBezTo>
                      <a:pt x="2" y="6"/>
                      <a:pt x="0" y="7"/>
                      <a:pt x="1" y="9"/>
                    </a:cubicBezTo>
                    <a:cubicBezTo>
                      <a:pt x="2" y="11"/>
                      <a:pt x="3" y="14"/>
                      <a:pt x="4" y="16"/>
                    </a:cubicBezTo>
                    <a:cubicBezTo>
                      <a:pt x="7" y="23"/>
                      <a:pt x="12" y="28"/>
                      <a:pt x="18" y="32"/>
                    </a:cubicBezTo>
                    <a:cubicBezTo>
                      <a:pt x="22" y="35"/>
                      <a:pt x="25" y="38"/>
                      <a:pt x="29" y="41"/>
                    </a:cubicBezTo>
                    <a:cubicBezTo>
                      <a:pt x="30" y="38"/>
                      <a:pt x="30" y="36"/>
                      <a:pt x="31" y="33"/>
                    </a:cubicBezTo>
                    <a:close/>
                    <a:moveTo>
                      <a:pt x="19" y="16"/>
                    </a:moveTo>
                    <a:cubicBezTo>
                      <a:pt x="18" y="16"/>
                      <a:pt x="16" y="17"/>
                      <a:pt x="15" y="18"/>
                    </a:cubicBezTo>
                    <a:cubicBezTo>
                      <a:pt x="14" y="19"/>
                      <a:pt x="13" y="18"/>
                      <a:pt x="12" y="17"/>
                    </a:cubicBezTo>
                    <a:cubicBezTo>
                      <a:pt x="12" y="16"/>
                      <a:pt x="11" y="14"/>
                      <a:pt x="10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9" y="12"/>
                      <a:pt x="22" y="12"/>
                      <a:pt x="25" y="12"/>
                    </a:cubicBezTo>
                    <a:cubicBezTo>
                      <a:pt x="25" y="12"/>
                      <a:pt x="25" y="12"/>
                      <a:pt x="25" y="13"/>
                    </a:cubicBezTo>
                    <a:cubicBezTo>
                      <a:pt x="23" y="14"/>
                      <a:pt x="21" y="15"/>
                      <a:pt x="19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" name="Freeform 185"/>
              <p:cNvSpPr>
                <a:spLocks/>
              </p:cNvSpPr>
              <p:nvPr/>
            </p:nvSpPr>
            <p:spPr bwMode="auto">
              <a:xfrm>
                <a:off x="3294063" y="-3024188"/>
                <a:ext cx="165100" cy="301625"/>
              </a:xfrm>
              <a:custGeom>
                <a:avLst/>
                <a:gdLst>
                  <a:gd name="T0" fmla="*/ 1 w 44"/>
                  <a:gd name="T1" fmla="*/ 80 h 80"/>
                  <a:gd name="T2" fmla="*/ 4 w 44"/>
                  <a:gd name="T3" fmla="*/ 78 h 80"/>
                  <a:gd name="T4" fmla="*/ 31 w 44"/>
                  <a:gd name="T5" fmla="*/ 53 h 80"/>
                  <a:gd name="T6" fmla="*/ 42 w 44"/>
                  <a:gd name="T7" fmla="*/ 18 h 80"/>
                  <a:gd name="T8" fmla="*/ 33 w 44"/>
                  <a:gd name="T9" fmla="*/ 1 h 80"/>
                  <a:gd name="T10" fmla="*/ 30 w 44"/>
                  <a:gd name="T11" fmla="*/ 2 h 80"/>
                  <a:gd name="T12" fmla="*/ 5 w 44"/>
                  <a:gd name="T13" fmla="*/ 39 h 80"/>
                  <a:gd name="T14" fmla="*/ 4 w 44"/>
                  <a:gd name="T15" fmla="*/ 44 h 80"/>
                  <a:gd name="T16" fmla="*/ 5 w 44"/>
                  <a:gd name="T17" fmla="*/ 51 h 80"/>
                  <a:gd name="T18" fmla="*/ 6 w 44"/>
                  <a:gd name="T19" fmla="*/ 57 h 80"/>
                  <a:gd name="T20" fmla="*/ 28 w 44"/>
                  <a:gd name="T21" fmla="*/ 27 h 80"/>
                  <a:gd name="T22" fmla="*/ 28 w 44"/>
                  <a:gd name="T23" fmla="*/ 40 h 80"/>
                  <a:gd name="T24" fmla="*/ 8 w 44"/>
                  <a:gd name="T25" fmla="*/ 61 h 80"/>
                  <a:gd name="T26" fmla="*/ 5 w 44"/>
                  <a:gd name="T27" fmla="*/ 64 h 80"/>
                  <a:gd name="T28" fmla="*/ 3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2" y="79"/>
                      <a:pt x="3" y="78"/>
                      <a:pt x="4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2"/>
                      <a:pt x="42" y="18"/>
                    </a:cubicBezTo>
                    <a:cubicBezTo>
                      <a:pt x="40" y="12"/>
                      <a:pt x="37" y="6"/>
                      <a:pt x="33" y="1"/>
                    </a:cubicBezTo>
                    <a:cubicBezTo>
                      <a:pt x="32" y="0"/>
                      <a:pt x="31" y="0"/>
                      <a:pt x="30" y="2"/>
                    </a:cubicBezTo>
                    <a:cubicBezTo>
                      <a:pt x="23" y="15"/>
                      <a:pt x="15" y="28"/>
                      <a:pt x="5" y="39"/>
                    </a:cubicBezTo>
                    <a:cubicBezTo>
                      <a:pt x="3" y="41"/>
                      <a:pt x="3" y="43"/>
                      <a:pt x="4" y="44"/>
                    </a:cubicBezTo>
                    <a:cubicBezTo>
                      <a:pt x="4" y="46"/>
                      <a:pt x="4" y="49"/>
                      <a:pt x="5" y="51"/>
                    </a:cubicBezTo>
                    <a:cubicBezTo>
                      <a:pt x="5" y="53"/>
                      <a:pt x="5" y="55"/>
                      <a:pt x="6" y="57"/>
                    </a:cubicBezTo>
                    <a:cubicBezTo>
                      <a:pt x="15" y="48"/>
                      <a:pt x="23" y="39"/>
                      <a:pt x="28" y="27"/>
                    </a:cubicBezTo>
                    <a:cubicBezTo>
                      <a:pt x="31" y="32"/>
                      <a:pt x="30" y="36"/>
                      <a:pt x="28" y="40"/>
                    </a:cubicBezTo>
                    <a:cubicBezTo>
                      <a:pt x="23" y="48"/>
                      <a:pt x="15" y="54"/>
                      <a:pt x="8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5" y="67"/>
                      <a:pt x="4" y="70"/>
                      <a:pt x="3" y="73"/>
                    </a:cubicBezTo>
                    <a:cubicBezTo>
                      <a:pt x="2" y="75"/>
                      <a:pt x="1" y="77"/>
                      <a:pt x="0" y="80"/>
                    </a:cubicBezTo>
                    <a:cubicBezTo>
                      <a:pt x="1" y="80"/>
                      <a:pt x="1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" name="Freeform 186"/>
              <p:cNvSpPr>
                <a:spLocks/>
              </p:cNvSpPr>
              <p:nvPr/>
            </p:nvSpPr>
            <p:spPr bwMode="auto">
              <a:xfrm>
                <a:off x="1971675" y="-3024188"/>
                <a:ext cx="169863" cy="304800"/>
              </a:xfrm>
              <a:custGeom>
                <a:avLst/>
                <a:gdLst>
                  <a:gd name="T0" fmla="*/ 13 w 45"/>
                  <a:gd name="T1" fmla="*/ 54 h 81"/>
                  <a:gd name="T2" fmla="*/ 36 w 45"/>
                  <a:gd name="T3" fmla="*/ 75 h 81"/>
                  <a:gd name="T4" fmla="*/ 45 w 45"/>
                  <a:gd name="T5" fmla="*/ 81 h 81"/>
                  <a:gd name="T6" fmla="*/ 44 w 45"/>
                  <a:gd name="T7" fmla="*/ 79 h 81"/>
                  <a:gd name="T8" fmla="*/ 40 w 45"/>
                  <a:gd name="T9" fmla="*/ 67 h 81"/>
                  <a:gd name="T10" fmla="*/ 37 w 45"/>
                  <a:gd name="T11" fmla="*/ 61 h 81"/>
                  <a:gd name="T12" fmla="*/ 26 w 45"/>
                  <a:gd name="T13" fmla="*/ 52 h 81"/>
                  <a:gd name="T14" fmla="*/ 15 w 45"/>
                  <a:gd name="T15" fmla="*/ 36 h 81"/>
                  <a:gd name="T16" fmla="*/ 16 w 45"/>
                  <a:gd name="T17" fmla="*/ 27 h 81"/>
                  <a:gd name="T18" fmla="*/ 39 w 45"/>
                  <a:gd name="T19" fmla="*/ 58 h 81"/>
                  <a:gd name="T20" fmla="*/ 40 w 45"/>
                  <a:gd name="T21" fmla="*/ 57 h 81"/>
                  <a:gd name="T22" fmla="*/ 41 w 45"/>
                  <a:gd name="T23" fmla="*/ 45 h 81"/>
                  <a:gd name="T24" fmla="*/ 40 w 45"/>
                  <a:gd name="T25" fmla="*/ 40 h 81"/>
                  <a:gd name="T26" fmla="*/ 31 w 45"/>
                  <a:gd name="T27" fmla="*/ 28 h 81"/>
                  <a:gd name="T28" fmla="*/ 15 w 45"/>
                  <a:gd name="T29" fmla="*/ 2 h 81"/>
                  <a:gd name="T30" fmla="*/ 11 w 45"/>
                  <a:gd name="T31" fmla="*/ 2 h 81"/>
                  <a:gd name="T32" fmla="*/ 3 w 45"/>
                  <a:gd name="T33" fmla="*/ 35 h 81"/>
                  <a:gd name="T34" fmla="*/ 13 w 45"/>
                  <a:gd name="T35" fmla="*/ 5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81">
                    <a:moveTo>
                      <a:pt x="13" y="54"/>
                    </a:moveTo>
                    <a:cubicBezTo>
                      <a:pt x="20" y="62"/>
                      <a:pt x="28" y="69"/>
                      <a:pt x="36" y="75"/>
                    </a:cubicBezTo>
                    <a:cubicBezTo>
                      <a:pt x="39" y="77"/>
                      <a:pt x="41" y="79"/>
                      <a:pt x="45" y="81"/>
                    </a:cubicBezTo>
                    <a:cubicBezTo>
                      <a:pt x="44" y="80"/>
                      <a:pt x="44" y="80"/>
                      <a:pt x="44" y="79"/>
                    </a:cubicBezTo>
                    <a:cubicBezTo>
                      <a:pt x="43" y="75"/>
                      <a:pt x="42" y="71"/>
                      <a:pt x="40" y="67"/>
                    </a:cubicBezTo>
                    <a:cubicBezTo>
                      <a:pt x="40" y="65"/>
                      <a:pt x="40" y="63"/>
                      <a:pt x="37" y="61"/>
                    </a:cubicBezTo>
                    <a:cubicBezTo>
                      <a:pt x="33" y="59"/>
                      <a:pt x="30" y="55"/>
                      <a:pt x="26" y="52"/>
                    </a:cubicBezTo>
                    <a:cubicBezTo>
                      <a:pt x="22" y="48"/>
                      <a:pt x="17" y="43"/>
                      <a:pt x="15" y="36"/>
                    </a:cubicBezTo>
                    <a:cubicBezTo>
                      <a:pt x="14" y="33"/>
                      <a:pt x="14" y="30"/>
                      <a:pt x="16" y="27"/>
                    </a:cubicBezTo>
                    <a:cubicBezTo>
                      <a:pt x="22" y="39"/>
                      <a:pt x="30" y="49"/>
                      <a:pt x="39" y="58"/>
                    </a:cubicBezTo>
                    <a:cubicBezTo>
                      <a:pt x="39" y="57"/>
                      <a:pt x="40" y="57"/>
                      <a:pt x="40" y="57"/>
                    </a:cubicBezTo>
                    <a:cubicBezTo>
                      <a:pt x="40" y="53"/>
                      <a:pt x="41" y="49"/>
                      <a:pt x="41" y="45"/>
                    </a:cubicBezTo>
                    <a:cubicBezTo>
                      <a:pt x="42" y="43"/>
                      <a:pt x="41" y="42"/>
                      <a:pt x="40" y="40"/>
                    </a:cubicBezTo>
                    <a:cubicBezTo>
                      <a:pt x="37" y="36"/>
                      <a:pt x="34" y="32"/>
                      <a:pt x="31" y="28"/>
                    </a:cubicBezTo>
                    <a:cubicBezTo>
                      <a:pt x="25" y="20"/>
                      <a:pt x="20" y="11"/>
                      <a:pt x="15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3" y="11"/>
                      <a:pt x="0" y="22"/>
                      <a:pt x="3" y="35"/>
                    </a:cubicBezTo>
                    <a:cubicBezTo>
                      <a:pt x="5" y="42"/>
                      <a:pt x="9" y="48"/>
                      <a:pt x="13" y="5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" name="Freeform 187"/>
              <p:cNvSpPr>
                <a:spLocks/>
              </p:cNvSpPr>
              <p:nvPr/>
            </p:nvSpPr>
            <p:spPr bwMode="auto">
              <a:xfrm>
                <a:off x="2597150" y="-3241675"/>
                <a:ext cx="241300" cy="134937"/>
              </a:xfrm>
              <a:custGeom>
                <a:avLst/>
                <a:gdLst>
                  <a:gd name="T0" fmla="*/ 10 w 64"/>
                  <a:gd name="T1" fmla="*/ 36 h 36"/>
                  <a:gd name="T2" fmla="*/ 54 w 64"/>
                  <a:gd name="T3" fmla="*/ 36 h 36"/>
                  <a:gd name="T4" fmla="*/ 58 w 64"/>
                  <a:gd name="T5" fmla="*/ 34 h 36"/>
                  <a:gd name="T6" fmla="*/ 63 w 64"/>
                  <a:gd name="T7" fmla="*/ 20 h 36"/>
                  <a:gd name="T8" fmla="*/ 63 w 64"/>
                  <a:gd name="T9" fmla="*/ 11 h 36"/>
                  <a:gd name="T10" fmla="*/ 45 w 64"/>
                  <a:gd name="T11" fmla="*/ 1 h 36"/>
                  <a:gd name="T12" fmla="*/ 41 w 64"/>
                  <a:gd name="T13" fmla="*/ 21 h 36"/>
                  <a:gd name="T14" fmla="*/ 36 w 64"/>
                  <a:gd name="T15" fmla="*/ 31 h 36"/>
                  <a:gd name="T16" fmla="*/ 28 w 64"/>
                  <a:gd name="T17" fmla="*/ 31 h 36"/>
                  <a:gd name="T18" fmla="*/ 27 w 64"/>
                  <a:gd name="T19" fmla="*/ 30 h 36"/>
                  <a:gd name="T20" fmla="*/ 20 w 64"/>
                  <a:gd name="T21" fmla="*/ 9 h 36"/>
                  <a:gd name="T22" fmla="*/ 19 w 64"/>
                  <a:gd name="T23" fmla="*/ 0 h 36"/>
                  <a:gd name="T24" fmla="*/ 10 w 64"/>
                  <a:gd name="T25" fmla="*/ 2 h 36"/>
                  <a:gd name="T26" fmla="*/ 1 w 64"/>
                  <a:gd name="T27" fmla="*/ 17 h 36"/>
                  <a:gd name="T28" fmla="*/ 5 w 64"/>
                  <a:gd name="T29" fmla="*/ 33 h 36"/>
                  <a:gd name="T30" fmla="*/ 10 w 64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36">
                    <a:moveTo>
                      <a:pt x="10" y="36"/>
                    </a:moveTo>
                    <a:cubicBezTo>
                      <a:pt x="24" y="36"/>
                      <a:pt x="40" y="36"/>
                      <a:pt x="54" y="36"/>
                    </a:cubicBezTo>
                    <a:cubicBezTo>
                      <a:pt x="56" y="36"/>
                      <a:pt x="57" y="36"/>
                      <a:pt x="58" y="34"/>
                    </a:cubicBezTo>
                    <a:cubicBezTo>
                      <a:pt x="59" y="29"/>
                      <a:pt x="61" y="25"/>
                      <a:pt x="63" y="20"/>
                    </a:cubicBezTo>
                    <a:cubicBezTo>
                      <a:pt x="64" y="17"/>
                      <a:pt x="64" y="14"/>
                      <a:pt x="63" y="11"/>
                    </a:cubicBezTo>
                    <a:cubicBezTo>
                      <a:pt x="61" y="4"/>
                      <a:pt x="51" y="0"/>
                      <a:pt x="45" y="1"/>
                    </a:cubicBezTo>
                    <a:cubicBezTo>
                      <a:pt x="44" y="8"/>
                      <a:pt x="42" y="15"/>
                      <a:pt x="41" y="21"/>
                    </a:cubicBezTo>
                    <a:cubicBezTo>
                      <a:pt x="40" y="25"/>
                      <a:pt x="38" y="28"/>
                      <a:pt x="36" y="31"/>
                    </a:cubicBezTo>
                    <a:cubicBezTo>
                      <a:pt x="33" y="35"/>
                      <a:pt x="31" y="34"/>
                      <a:pt x="28" y="31"/>
                    </a:cubicBezTo>
                    <a:cubicBezTo>
                      <a:pt x="28" y="31"/>
                      <a:pt x="27" y="30"/>
                      <a:pt x="27" y="30"/>
                    </a:cubicBezTo>
                    <a:cubicBezTo>
                      <a:pt x="23" y="23"/>
                      <a:pt x="22" y="16"/>
                      <a:pt x="20" y="9"/>
                    </a:cubicBezTo>
                    <a:cubicBezTo>
                      <a:pt x="20" y="6"/>
                      <a:pt x="20" y="3"/>
                      <a:pt x="19" y="0"/>
                    </a:cubicBezTo>
                    <a:cubicBezTo>
                      <a:pt x="16" y="1"/>
                      <a:pt x="13" y="1"/>
                      <a:pt x="10" y="2"/>
                    </a:cubicBezTo>
                    <a:cubicBezTo>
                      <a:pt x="4" y="5"/>
                      <a:pt x="0" y="9"/>
                      <a:pt x="1" y="17"/>
                    </a:cubicBezTo>
                    <a:cubicBezTo>
                      <a:pt x="1" y="22"/>
                      <a:pt x="3" y="28"/>
                      <a:pt x="5" y="33"/>
                    </a:cubicBezTo>
                    <a:cubicBezTo>
                      <a:pt x="6" y="35"/>
                      <a:pt x="7" y="36"/>
                      <a:pt x="10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" name="Freeform 188"/>
              <p:cNvSpPr>
                <a:spLocks/>
              </p:cNvSpPr>
              <p:nvPr/>
            </p:nvSpPr>
            <p:spPr bwMode="auto">
              <a:xfrm>
                <a:off x="2416175" y="-307657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6 w 43"/>
                  <a:gd name="T3" fmla="*/ 26 h 26"/>
                  <a:gd name="T4" fmla="*/ 39 w 43"/>
                  <a:gd name="T5" fmla="*/ 25 h 26"/>
                  <a:gd name="T6" fmla="*/ 40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20 h 26"/>
                  <a:gd name="T16" fmla="*/ 21 w 43"/>
                  <a:gd name="T17" fmla="*/ 22 h 26"/>
                  <a:gd name="T18" fmla="*/ 18 w 43"/>
                  <a:gd name="T19" fmla="*/ 20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0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6" y="26"/>
                    </a:cubicBezTo>
                    <a:cubicBezTo>
                      <a:pt x="38" y="26"/>
                      <a:pt x="39" y="26"/>
                      <a:pt x="39" y="25"/>
                    </a:cubicBezTo>
                    <a:cubicBezTo>
                      <a:pt x="39" y="23"/>
                      <a:pt x="40" y="22"/>
                      <a:pt x="40" y="20"/>
                    </a:cubicBezTo>
                    <a:cubicBezTo>
                      <a:pt x="41" y="15"/>
                      <a:pt x="43" y="9"/>
                      <a:pt x="39" y="5"/>
                    </a:cubicBezTo>
                    <a:cubicBezTo>
                      <a:pt x="36" y="2"/>
                      <a:pt x="32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20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20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0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2" y="26"/>
                      <a:pt x="3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" name="Freeform 189"/>
              <p:cNvSpPr>
                <a:spLocks/>
              </p:cNvSpPr>
              <p:nvPr/>
            </p:nvSpPr>
            <p:spPr bwMode="auto">
              <a:xfrm>
                <a:off x="2857500" y="-3084513"/>
                <a:ext cx="161925" cy="106362"/>
              </a:xfrm>
              <a:custGeom>
                <a:avLst/>
                <a:gdLst>
                  <a:gd name="T0" fmla="*/ 6 w 43"/>
                  <a:gd name="T1" fmla="*/ 28 h 28"/>
                  <a:gd name="T2" fmla="*/ 13 w 43"/>
                  <a:gd name="T3" fmla="*/ 28 h 28"/>
                  <a:gd name="T4" fmla="*/ 37 w 43"/>
                  <a:gd name="T5" fmla="*/ 28 h 28"/>
                  <a:gd name="T6" fmla="*/ 40 w 43"/>
                  <a:gd name="T7" fmla="*/ 26 h 28"/>
                  <a:gd name="T8" fmla="*/ 42 w 43"/>
                  <a:gd name="T9" fmla="*/ 16 h 28"/>
                  <a:gd name="T10" fmla="*/ 37 w 43"/>
                  <a:gd name="T11" fmla="*/ 4 h 28"/>
                  <a:gd name="T12" fmla="*/ 29 w 43"/>
                  <a:gd name="T13" fmla="*/ 0 h 28"/>
                  <a:gd name="T14" fmla="*/ 28 w 43"/>
                  <a:gd name="T15" fmla="*/ 4 h 28"/>
                  <a:gd name="T16" fmla="*/ 25 w 43"/>
                  <a:gd name="T17" fmla="*/ 21 h 28"/>
                  <a:gd name="T18" fmla="*/ 22 w 43"/>
                  <a:gd name="T19" fmla="*/ 23 h 28"/>
                  <a:gd name="T20" fmla="*/ 19 w 43"/>
                  <a:gd name="T21" fmla="*/ 21 h 28"/>
                  <a:gd name="T22" fmla="*/ 15 w 43"/>
                  <a:gd name="T23" fmla="*/ 6 h 28"/>
                  <a:gd name="T24" fmla="*/ 14 w 43"/>
                  <a:gd name="T25" fmla="*/ 1 h 28"/>
                  <a:gd name="T26" fmla="*/ 9 w 43"/>
                  <a:gd name="T27" fmla="*/ 3 h 28"/>
                  <a:gd name="T28" fmla="*/ 1 w 43"/>
                  <a:gd name="T29" fmla="*/ 11 h 28"/>
                  <a:gd name="T30" fmla="*/ 2 w 43"/>
                  <a:gd name="T31" fmla="*/ 25 h 28"/>
                  <a:gd name="T32" fmla="*/ 6 w 43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28">
                    <a:moveTo>
                      <a:pt x="6" y="28"/>
                    </a:moveTo>
                    <a:cubicBezTo>
                      <a:pt x="9" y="28"/>
                      <a:pt x="11" y="28"/>
                      <a:pt x="13" y="28"/>
                    </a:cubicBezTo>
                    <a:cubicBezTo>
                      <a:pt x="21" y="28"/>
                      <a:pt x="29" y="28"/>
                      <a:pt x="37" y="28"/>
                    </a:cubicBezTo>
                    <a:cubicBezTo>
                      <a:pt x="39" y="28"/>
                      <a:pt x="40" y="28"/>
                      <a:pt x="40" y="26"/>
                    </a:cubicBezTo>
                    <a:cubicBezTo>
                      <a:pt x="40" y="22"/>
                      <a:pt x="41" y="19"/>
                      <a:pt x="42" y="16"/>
                    </a:cubicBezTo>
                    <a:cubicBezTo>
                      <a:pt x="43" y="11"/>
                      <a:pt x="41" y="7"/>
                      <a:pt x="37" y="4"/>
                    </a:cubicBezTo>
                    <a:cubicBezTo>
                      <a:pt x="35" y="3"/>
                      <a:pt x="32" y="2"/>
                      <a:pt x="29" y="0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8" y="10"/>
                      <a:pt x="27" y="16"/>
                      <a:pt x="25" y="21"/>
                    </a:cubicBezTo>
                    <a:cubicBezTo>
                      <a:pt x="24" y="22"/>
                      <a:pt x="23" y="23"/>
                      <a:pt x="22" y="23"/>
                    </a:cubicBezTo>
                    <a:cubicBezTo>
                      <a:pt x="21" y="23"/>
                      <a:pt x="19" y="22"/>
                      <a:pt x="19" y="21"/>
                    </a:cubicBezTo>
                    <a:cubicBezTo>
                      <a:pt x="16" y="16"/>
                      <a:pt x="15" y="11"/>
                      <a:pt x="15" y="6"/>
                    </a:cubicBezTo>
                    <a:cubicBezTo>
                      <a:pt x="15" y="4"/>
                      <a:pt x="14" y="2"/>
                      <a:pt x="14" y="1"/>
                    </a:cubicBezTo>
                    <a:cubicBezTo>
                      <a:pt x="12" y="1"/>
                      <a:pt x="10" y="2"/>
                      <a:pt x="9" y="3"/>
                    </a:cubicBezTo>
                    <a:cubicBezTo>
                      <a:pt x="5" y="4"/>
                      <a:pt x="2" y="7"/>
                      <a:pt x="1" y="11"/>
                    </a:cubicBezTo>
                    <a:cubicBezTo>
                      <a:pt x="0" y="16"/>
                      <a:pt x="2" y="20"/>
                      <a:pt x="2" y="25"/>
                    </a:cubicBezTo>
                    <a:cubicBezTo>
                      <a:pt x="3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" name="Freeform 190"/>
              <p:cNvSpPr>
                <a:spLocks/>
              </p:cNvSpPr>
              <p:nvPr/>
            </p:nvSpPr>
            <p:spPr bwMode="auto">
              <a:xfrm>
                <a:off x="3252788" y="-2516188"/>
                <a:ext cx="206375" cy="95250"/>
              </a:xfrm>
              <a:custGeom>
                <a:avLst/>
                <a:gdLst>
                  <a:gd name="T0" fmla="*/ 9 w 55"/>
                  <a:gd name="T1" fmla="*/ 0 h 25"/>
                  <a:gd name="T2" fmla="*/ 14 w 55"/>
                  <a:gd name="T3" fmla="*/ 8 h 25"/>
                  <a:gd name="T4" fmla="*/ 16 w 55"/>
                  <a:gd name="T5" fmla="*/ 9 h 25"/>
                  <a:gd name="T6" fmla="*/ 32 w 55"/>
                  <a:gd name="T7" fmla="*/ 10 h 25"/>
                  <a:gd name="T8" fmla="*/ 36 w 55"/>
                  <a:gd name="T9" fmla="*/ 10 h 25"/>
                  <a:gd name="T10" fmla="*/ 35 w 55"/>
                  <a:gd name="T11" fmla="*/ 12 h 25"/>
                  <a:gd name="T12" fmla="*/ 26 w 55"/>
                  <a:gd name="T13" fmla="*/ 16 h 25"/>
                  <a:gd name="T14" fmla="*/ 14 w 55"/>
                  <a:gd name="T15" fmla="*/ 14 h 25"/>
                  <a:gd name="T16" fmla="*/ 13 w 55"/>
                  <a:gd name="T17" fmla="*/ 14 h 25"/>
                  <a:gd name="T18" fmla="*/ 0 w 55"/>
                  <a:gd name="T19" fmla="*/ 17 h 25"/>
                  <a:gd name="T20" fmla="*/ 0 w 55"/>
                  <a:gd name="T21" fmla="*/ 17 h 25"/>
                  <a:gd name="T22" fmla="*/ 8 w 55"/>
                  <a:gd name="T23" fmla="*/ 20 h 25"/>
                  <a:gd name="T24" fmla="*/ 24 w 55"/>
                  <a:gd name="T25" fmla="*/ 23 h 25"/>
                  <a:gd name="T26" fmla="*/ 51 w 55"/>
                  <a:gd name="T27" fmla="*/ 13 h 25"/>
                  <a:gd name="T28" fmla="*/ 55 w 55"/>
                  <a:gd name="T29" fmla="*/ 2 h 25"/>
                  <a:gd name="T30" fmla="*/ 9 w 55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6" y="9"/>
                    </a:cubicBezTo>
                    <a:cubicBezTo>
                      <a:pt x="21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8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3" y="21"/>
                      <a:pt x="18" y="22"/>
                      <a:pt x="24" y="23"/>
                    </a:cubicBezTo>
                    <a:cubicBezTo>
                      <a:pt x="35" y="25"/>
                      <a:pt x="45" y="23"/>
                      <a:pt x="51" y="13"/>
                    </a:cubicBezTo>
                    <a:cubicBezTo>
                      <a:pt x="53" y="10"/>
                      <a:pt x="55" y="6"/>
                      <a:pt x="55" y="2"/>
                    </a:cubicBezTo>
                    <a:cubicBezTo>
                      <a:pt x="40" y="4"/>
                      <a:pt x="24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" name="Freeform 191"/>
              <p:cNvSpPr>
                <a:spLocks/>
              </p:cNvSpPr>
              <p:nvPr/>
            </p:nvSpPr>
            <p:spPr bwMode="auto">
              <a:xfrm>
                <a:off x="1971675" y="-2516188"/>
                <a:ext cx="211138" cy="95250"/>
              </a:xfrm>
              <a:custGeom>
                <a:avLst/>
                <a:gdLst>
                  <a:gd name="T0" fmla="*/ 31 w 56"/>
                  <a:gd name="T1" fmla="*/ 23 h 25"/>
                  <a:gd name="T2" fmla="*/ 53 w 56"/>
                  <a:gd name="T3" fmla="*/ 18 h 25"/>
                  <a:gd name="T4" fmla="*/ 56 w 56"/>
                  <a:gd name="T5" fmla="*/ 17 h 25"/>
                  <a:gd name="T6" fmla="*/ 50 w 56"/>
                  <a:gd name="T7" fmla="*/ 15 h 25"/>
                  <a:gd name="T8" fmla="*/ 36 w 56"/>
                  <a:gd name="T9" fmla="*/ 15 h 25"/>
                  <a:gd name="T10" fmla="*/ 24 w 56"/>
                  <a:gd name="T11" fmla="*/ 15 h 25"/>
                  <a:gd name="T12" fmla="*/ 20 w 56"/>
                  <a:gd name="T13" fmla="*/ 11 h 25"/>
                  <a:gd name="T14" fmla="*/ 23 w 56"/>
                  <a:gd name="T15" fmla="*/ 10 h 25"/>
                  <a:gd name="T16" fmla="*/ 33 w 56"/>
                  <a:gd name="T17" fmla="*/ 10 h 25"/>
                  <a:gd name="T18" fmla="*/ 40 w 56"/>
                  <a:gd name="T19" fmla="*/ 9 h 25"/>
                  <a:gd name="T20" fmla="*/ 47 w 56"/>
                  <a:gd name="T21" fmla="*/ 0 h 25"/>
                  <a:gd name="T22" fmla="*/ 24 w 56"/>
                  <a:gd name="T23" fmla="*/ 3 h 25"/>
                  <a:gd name="T24" fmla="*/ 0 w 56"/>
                  <a:gd name="T25" fmla="*/ 2 h 25"/>
                  <a:gd name="T26" fmla="*/ 2 w 56"/>
                  <a:gd name="T27" fmla="*/ 8 h 25"/>
                  <a:gd name="T28" fmla="*/ 31 w 56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5">
                    <a:moveTo>
                      <a:pt x="31" y="23"/>
                    </a:moveTo>
                    <a:cubicBezTo>
                      <a:pt x="38" y="22"/>
                      <a:pt x="46" y="20"/>
                      <a:pt x="53" y="18"/>
                    </a:cubicBezTo>
                    <a:cubicBezTo>
                      <a:pt x="54" y="18"/>
                      <a:pt x="55" y="17"/>
                      <a:pt x="56" y="17"/>
                    </a:cubicBezTo>
                    <a:cubicBezTo>
                      <a:pt x="54" y="16"/>
                      <a:pt x="52" y="16"/>
                      <a:pt x="50" y="15"/>
                    </a:cubicBezTo>
                    <a:cubicBezTo>
                      <a:pt x="46" y="14"/>
                      <a:pt x="41" y="13"/>
                      <a:pt x="36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1" y="13"/>
                      <a:pt x="20" y="11"/>
                    </a:cubicBezTo>
                    <a:cubicBezTo>
                      <a:pt x="22" y="10"/>
                      <a:pt x="22" y="10"/>
                      <a:pt x="23" y="10"/>
                    </a:cubicBezTo>
                    <a:cubicBezTo>
                      <a:pt x="26" y="10"/>
                      <a:pt x="30" y="10"/>
                      <a:pt x="33" y="10"/>
                    </a:cubicBezTo>
                    <a:cubicBezTo>
                      <a:pt x="35" y="10"/>
                      <a:pt x="38" y="10"/>
                      <a:pt x="40" y="9"/>
                    </a:cubicBezTo>
                    <a:cubicBezTo>
                      <a:pt x="43" y="7"/>
                      <a:pt x="45" y="3"/>
                      <a:pt x="47" y="0"/>
                    </a:cubicBezTo>
                    <a:cubicBezTo>
                      <a:pt x="39" y="1"/>
                      <a:pt x="31" y="2"/>
                      <a:pt x="24" y="3"/>
                    </a:cubicBezTo>
                    <a:cubicBezTo>
                      <a:pt x="16" y="3"/>
                      <a:pt x="8" y="2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7" y="20"/>
                      <a:pt x="18" y="25"/>
                      <a:pt x="31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" name="Freeform 192"/>
              <p:cNvSpPr>
                <a:spLocks/>
              </p:cNvSpPr>
              <p:nvPr/>
            </p:nvSpPr>
            <p:spPr bwMode="auto">
              <a:xfrm>
                <a:off x="3189288" y="-2439988"/>
                <a:ext cx="206375" cy="101600"/>
              </a:xfrm>
              <a:custGeom>
                <a:avLst/>
                <a:gdLst>
                  <a:gd name="T0" fmla="*/ 53 w 55"/>
                  <a:gd name="T1" fmla="*/ 10 h 27"/>
                  <a:gd name="T2" fmla="*/ 43 w 55"/>
                  <a:gd name="T3" fmla="*/ 9 h 27"/>
                  <a:gd name="T4" fmla="*/ 29 w 55"/>
                  <a:gd name="T5" fmla="*/ 6 h 27"/>
                  <a:gd name="T6" fmla="*/ 13 w 55"/>
                  <a:gd name="T7" fmla="*/ 0 h 27"/>
                  <a:gd name="T8" fmla="*/ 15 w 55"/>
                  <a:gd name="T9" fmla="*/ 9 h 27"/>
                  <a:gd name="T10" fmla="*/ 17 w 55"/>
                  <a:gd name="T11" fmla="*/ 10 h 27"/>
                  <a:gd name="T12" fmla="*/ 31 w 55"/>
                  <a:gd name="T13" fmla="*/ 15 h 27"/>
                  <a:gd name="T14" fmla="*/ 27 w 55"/>
                  <a:gd name="T15" fmla="*/ 18 h 27"/>
                  <a:gd name="T16" fmla="*/ 17 w 55"/>
                  <a:gd name="T17" fmla="*/ 16 h 27"/>
                  <a:gd name="T18" fmla="*/ 1 w 55"/>
                  <a:gd name="T19" fmla="*/ 14 h 27"/>
                  <a:gd name="T20" fmla="*/ 0 w 55"/>
                  <a:gd name="T21" fmla="*/ 15 h 27"/>
                  <a:gd name="T22" fmla="*/ 18 w 55"/>
                  <a:gd name="T23" fmla="*/ 24 h 27"/>
                  <a:gd name="T24" fmla="*/ 33 w 55"/>
                  <a:gd name="T25" fmla="*/ 27 h 27"/>
                  <a:gd name="T26" fmla="*/ 54 w 55"/>
                  <a:gd name="T27" fmla="*/ 12 h 27"/>
                  <a:gd name="T28" fmla="*/ 53 w 55"/>
                  <a:gd name="T29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7">
                    <a:moveTo>
                      <a:pt x="53" y="10"/>
                    </a:moveTo>
                    <a:cubicBezTo>
                      <a:pt x="50" y="10"/>
                      <a:pt x="46" y="10"/>
                      <a:pt x="43" y="9"/>
                    </a:cubicBezTo>
                    <a:cubicBezTo>
                      <a:pt x="38" y="8"/>
                      <a:pt x="34" y="7"/>
                      <a:pt x="29" y="6"/>
                    </a:cubicBezTo>
                    <a:cubicBezTo>
                      <a:pt x="24" y="4"/>
                      <a:pt x="19" y="2"/>
                      <a:pt x="13" y="0"/>
                    </a:cubicBezTo>
                    <a:cubicBezTo>
                      <a:pt x="14" y="3"/>
                      <a:pt x="15" y="6"/>
                      <a:pt x="15" y="9"/>
                    </a:cubicBezTo>
                    <a:cubicBezTo>
                      <a:pt x="16" y="10"/>
                      <a:pt x="16" y="10"/>
                      <a:pt x="17" y="10"/>
                    </a:cubicBezTo>
                    <a:cubicBezTo>
                      <a:pt x="21" y="12"/>
                      <a:pt x="26" y="13"/>
                      <a:pt x="31" y="15"/>
                    </a:cubicBezTo>
                    <a:cubicBezTo>
                      <a:pt x="30" y="16"/>
                      <a:pt x="29" y="18"/>
                      <a:pt x="27" y="18"/>
                    </a:cubicBezTo>
                    <a:cubicBezTo>
                      <a:pt x="24" y="18"/>
                      <a:pt x="20" y="18"/>
                      <a:pt x="17" y="16"/>
                    </a:cubicBezTo>
                    <a:cubicBezTo>
                      <a:pt x="12" y="13"/>
                      <a:pt x="7" y="14"/>
                      <a:pt x="1" y="14"/>
                    </a:cubicBezTo>
                    <a:cubicBezTo>
                      <a:pt x="1" y="14"/>
                      <a:pt x="1" y="15"/>
                      <a:pt x="0" y="15"/>
                    </a:cubicBezTo>
                    <a:cubicBezTo>
                      <a:pt x="7" y="18"/>
                      <a:pt x="12" y="21"/>
                      <a:pt x="18" y="24"/>
                    </a:cubicBezTo>
                    <a:cubicBezTo>
                      <a:pt x="23" y="26"/>
                      <a:pt x="28" y="27"/>
                      <a:pt x="33" y="27"/>
                    </a:cubicBezTo>
                    <a:cubicBezTo>
                      <a:pt x="42" y="27"/>
                      <a:pt x="51" y="19"/>
                      <a:pt x="54" y="12"/>
                    </a:cubicBezTo>
                    <a:cubicBezTo>
                      <a:pt x="55" y="11"/>
                      <a:pt x="54" y="10"/>
                      <a:pt x="5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" name="Freeform 193"/>
              <p:cNvSpPr>
                <a:spLocks/>
              </p:cNvSpPr>
              <p:nvPr/>
            </p:nvSpPr>
            <p:spPr bwMode="auto">
              <a:xfrm>
                <a:off x="2035175" y="-2439988"/>
                <a:ext cx="203200" cy="101600"/>
              </a:xfrm>
              <a:custGeom>
                <a:avLst/>
                <a:gdLst>
                  <a:gd name="T0" fmla="*/ 54 w 54"/>
                  <a:gd name="T1" fmla="*/ 15 h 27"/>
                  <a:gd name="T2" fmla="*/ 54 w 54"/>
                  <a:gd name="T3" fmla="*/ 14 h 27"/>
                  <a:gd name="T4" fmla="*/ 44 w 54"/>
                  <a:gd name="T5" fmla="*/ 14 h 27"/>
                  <a:gd name="T6" fmla="*/ 41 w 54"/>
                  <a:gd name="T7" fmla="*/ 15 h 27"/>
                  <a:gd name="T8" fmla="*/ 28 w 54"/>
                  <a:gd name="T9" fmla="*/ 18 h 27"/>
                  <a:gd name="T10" fmla="*/ 25 w 54"/>
                  <a:gd name="T11" fmla="*/ 14 h 27"/>
                  <a:gd name="T12" fmla="*/ 34 w 54"/>
                  <a:gd name="T13" fmla="*/ 12 h 27"/>
                  <a:gd name="T14" fmla="*/ 41 w 54"/>
                  <a:gd name="T15" fmla="*/ 4 h 27"/>
                  <a:gd name="T16" fmla="*/ 41 w 54"/>
                  <a:gd name="T17" fmla="*/ 2 h 27"/>
                  <a:gd name="T18" fmla="*/ 42 w 54"/>
                  <a:gd name="T19" fmla="*/ 0 h 27"/>
                  <a:gd name="T20" fmla="*/ 2 w 54"/>
                  <a:gd name="T21" fmla="*/ 10 h 27"/>
                  <a:gd name="T22" fmla="*/ 1 w 54"/>
                  <a:gd name="T23" fmla="*/ 13 h 27"/>
                  <a:gd name="T24" fmla="*/ 5 w 54"/>
                  <a:gd name="T25" fmla="*/ 18 h 27"/>
                  <a:gd name="T26" fmla="*/ 22 w 54"/>
                  <a:gd name="T27" fmla="*/ 27 h 27"/>
                  <a:gd name="T28" fmla="*/ 37 w 54"/>
                  <a:gd name="T29" fmla="*/ 24 h 27"/>
                  <a:gd name="T30" fmla="*/ 54 w 54"/>
                  <a:gd name="T3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7">
                    <a:moveTo>
                      <a:pt x="54" y="15"/>
                    </a:moveTo>
                    <a:cubicBezTo>
                      <a:pt x="54" y="15"/>
                      <a:pt x="54" y="14"/>
                      <a:pt x="54" y="14"/>
                    </a:cubicBezTo>
                    <a:cubicBezTo>
                      <a:pt x="50" y="14"/>
                      <a:pt x="47" y="14"/>
                      <a:pt x="44" y="14"/>
                    </a:cubicBezTo>
                    <a:cubicBezTo>
                      <a:pt x="43" y="14"/>
                      <a:pt x="42" y="14"/>
                      <a:pt x="41" y="15"/>
                    </a:cubicBezTo>
                    <a:cubicBezTo>
                      <a:pt x="37" y="17"/>
                      <a:pt x="33" y="19"/>
                      <a:pt x="28" y="18"/>
                    </a:cubicBezTo>
                    <a:cubicBezTo>
                      <a:pt x="26" y="18"/>
                      <a:pt x="24" y="16"/>
                      <a:pt x="25" y="14"/>
                    </a:cubicBezTo>
                    <a:cubicBezTo>
                      <a:pt x="28" y="14"/>
                      <a:pt x="31" y="13"/>
                      <a:pt x="34" y="12"/>
                    </a:cubicBezTo>
                    <a:cubicBezTo>
                      <a:pt x="38" y="11"/>
                      <a:pt x="41" y="9"/>
                      <a:pt x="41" y="4"/>
                    </a:cubicBezTo>
                    <a:cubicBezTo>
                      <a:pt x="41" y="4"/>
                      <a:pt x="41" y="3"/>
                      <a:pt x="41" y="2"/>
                    </a:cubicBezTo>
                    <a:cubicBezTo>
                      <a:pt x="41" y="1"/>
                      <a:pt x="41" y="1"/>
                      <a:pt x="42" y="0"/>
                    </a:cubicBezTo>
                    <a:cubicBezTo>
                      <a:pt x="29" y="6"/>
                      <a:pt x="16" y="10"/>
                      <a:pt x="2" y="10"/>
                    </a:cubicBezTo>
                    <a:cubicBezTo>
                      <a:pt x="0" y="10"/>
                      <a:pt x="0" y="11"/>
                      <a:pt x="1" y="13"/>
                    </a:cubicBezTo>
                    <a:cubicBezTo>
                      <a:pt x="2" y="15"/>
                      <a:pt x="4" y="17"/>
                      <a:pt x="5" y="18"/>
                    </a:cubicBezTo>
                    <a:cubicBezTo>
                      <a:pt x="10" y="23"/>
                      <a:pt x="15" y="27"/>
                      <a:pt x="22" y="27"/>
                    </a:cubicBezTo>
                    <a:cubicBezTo>
                      <a:pt x="27" y="27"/>
                      <a:pt x="32" y="26"/>
                      <a:pt x="37" y="24"/>
                    </a:cubicBezTo>
                    <a:cubicBezTo>
                      <a:pt x="43" y="21"/>
                      <a:pt x="48" y="18"/>
                      <a:pt x="54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" name="Freeform 194"/>
              <p:cNvSpPr>
                <a:spLocks/>
              </p:cNvSpPr>
              <p:nvPr/>
            </p:nvSpPr>
            <p:spPr bwMode="auto">
              <a:xfrm>
                <a:off x="2555875" y="-2816225"/>
                <a:ext cx="134938" cy="134937"/>
              </a:xfrm>
              <a:custGeom>
                <a:avLst/>
                <a:gdLst>
                  <a:gd name="T0" fmla="*/ 3 w 36"/>
                  <a:gd name="T1" fmla="*/ 28 h 36"/>
                  <a:gd name="T2" fmla="*/ 4 w 36"/>
                  <a:gd name="T3" fmla="*/ 36 h 36"/>
                  <a:gd name="T4" fmla="*/ 5 w 36"/>
                  <a:gd name="T5" fmla="*/ 36 h 36"/>
                  <a:gd name="T6" fmla="*/ 11 w 36"/>
                  <a:gd name="T7" fmla="*/ 23 h 36"/>
                  <a:gd name="T8" fmla="*/ 12 w 36"/>
                  <a:gd name="T9" fmla="*/ 19 h 36"/>
                  <a:gd name="T10" fmla="*/ 15 w 36"/>
                  <a:gd name="T11" fmla="*/ 22 h 36"/>
                  <a:gd name="T12" fmla="*/ 17 w 36"/>
                  <a:gd name="T13" fmla="*/ 24 h 36"/>
                  <a:gd name="T14" fmla="*/ 20 w 36"/>
                  <a:gd name="T15" fmla="*/ 28 h 36"/>
                  <a:gd name="T16" fmla="*/ 21 w 36"/>
                  <a:gd name="T17" fmla="*/ 20 h 36"/>
                  <a:gd name="T18" fmla="*/ 23 w 36"/>
                  <a:gd name="T19" fmla="*/ 19 h 36"/>
                  <a:gd name="T20" fmla="*/ 29 w 36"/>
                  <a:gd name="T21" fmla="*/ 23 h 36"/>
                  <a:gd name="T22" fmla="*/ 36 w 36"/>
                  <a:gd name="T23" fmla="*/ 26 h 36"/>
                  <a:gd name="T24" fmla="*/ 29 w 36"/>
                  <a:gd name="T25" fmla="*/ 5 h 36"/>
                  <a:gd name="T26" fmla="*/ 26 w 36"/>
                  <a:gd name="T27" fmla="*/ 3 h 36"/>
                  <a:gd name="T28" fmla="*/ 17 w 36"/>
                  <a:gd name="T29" fmla="*/ 2 h 36"/>
                  <a:gd name="T30" fmla="*/ 13 w 36"/>
                  <a:gd name="T31" fmla="*/ 0 h 36"/>
                  <a:gd name="T32" fmla="*/ 13 w 36"/>
                  <a:gd name="T33" fmla="*/ 0 h 36"/>
                  <a:gd name="T34" fmla="*/ 16 w 36"/>
                  <a:gd name="T35" fmla="*/ 10 h 36"/>
                  <a:gd name="T36" fmla="*/ 1 w 36"/>
                  <a:gd name="T37" fmla="*/ 4 h 36"/>
                  <a:gd name="T38" fmla="*/ 1 w 36"/>
                  <a:gd name="T39" fmla="*/ 15 h 36"/>
                  <a:gd name="T40" fmla="*/ 3 w 36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2"/>
                      <a:pt x="12" y="20"/>
                      <a:pt x="12" y="19"/>
                    </a:cubicBezTo>
                    <a:cubicBezTo>
                      <a:pt x="13" y="20"/>
                      <a:pt x="14" y="21"/>
                      <a:pt x="15" y="22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7" y="25"/>
                      <a:pt x="18" y="27"/>
                      <a:pt x="20" y="28"/>
                    </a:cubicBezTo>
                    <a:cubicBezTo>
                      <a:pt x="20" y="25"/>
                      <a:pt x="21" y="23"/>
                      <a:pt x="21" y="20"/>
                    </a:cubicBezTo>
                    <a:cubicBezTo>
                      <a:pt x="21" y="18"/>
                      <a:pt x="22" y="18"/>
                      <a:pt x="23" y="19"/>
                    </a:cubicBezTo>
                    <a:cubicBezTo>
                      <a:pt x="25" y="20"/>
                      <a:pt x="27" y="22"/>
                      <a:pt x="29" y="23"/>
                    </a:cubicBezTo>
                    <a:cubicBezTo>
                      <a:pt x="32" y="24"/>
                      <a:pt x="34" y="25"/>
                      <a:pt x="36" y="26"/>
                    </a:cubicBezTo>
                    <a:cubicBezTo>
                      <a:pt x="35" y="19"/>
                      <a:pt x="33" y="11"/>
                      <a:pt x="29" y="5"/>
                    </a:cubicBezTo>
                    <a:cubicBezTo>
                      <a:pt x="29" y="4"/>
                      <a:pt x="27" y="4"/>
                      <a:pt x="26" y="3"/>
                    </a:cubicBezTo>
                    <a:cubicBezTo>
                      <a:pt x="23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5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" name="Freeform 195"/>
              <p:cNvSpPr>
                <a:spLocks/>
              </p:cNvSpPr>
              <p:nvPr/>
            </p:nvSpPr>
            <p:spPr bwMode="auto">
              <a:xfrm>
                <a:off x="2732088" y="-2816225"/>
                <a:ext cx="147638" cy="134937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6 w 39"/>
                  <a:gd name="T13" fmla="*/ 19 h 36"/>
                  <a:gd name="T14" fmla="*/ 27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5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9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7" y="19"/>
                      <a:pt x="27" y="20"/>
                      <a:pt x="27" y="20"/>
                    </a:cubicBezTo>
                    <a:cubicBezTo>
                      <a:pt x="28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4" y="3"/>
                      <a:pt x="25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2" y="3"/>
                      <a:pt x="10" y="3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" name="Freeform 196"/>
              <p:cNvSpPr>
                <a:spLocks/>
              </p:cNvSpPr>
              <p:nvPr/>
            </p:nvSpPr>
            <p:spPr bwMode="auto">
              <a:xfrm>
                <a:off x="2130425" y="-2376488"/>
                <a:ext cx="179388" cy="112712"/>
              </a:xfrm>
              <a:custGeom>
                <a:avLst/>
                <a:gdLst>
                  <a:gd name="T0" fmla="*/ 48 w 48"/>
                  <a:gd name="T1" fmla="*/ 9 h 30"/>
                  <a:gd name="T2" fmla="*/ 38 w 48"/>
                  <a:gd name="T3" fmla="*/ 11 h 30"/>
                  <a:gd name="T4" fmla="*/ 35 w 48"/>
                  <a:gd name="T5" fmla="*/ 14 h 30"/>
                  <a:gd name="T6" fmla="*/ 29 w 48"/>
                  <a:gd name="T7" fmla="*/ 16 h 30"/>
                  <a:gd name="T8" fmla="*/ 27 w 48"/>
                  <a:gd name="T9" fmla="*/ 14 h 30"/>
                  <a:gd name="T10" fmla="*/ 28 w 48"/>
                  <a:gd name="T11" fmla="*/ 13 h 30"/>
                  <a:gd name="T12" fmla="*/ 30 w 48"/>
                  <a:gd name="T13" fmla="*/ 11 h 30"/>
                  <a:gd name="T14" fmla="*/ 32 w 48"/>
                  <a:gd name="T15" fmla="*/ 0 h 30"/>
                  <a:gd name="T16" fmla="*/ 0 w 48"/>
                  <a:gd name="T17" fmla="*/ 17 h 30"/>
                  <a:gd name="T18" fmla="*/ 1 w 48"/>
                  <a:gd name="T19" fmla="*/ 18 h 30"/>
                  <a:gd name="T20" fmla="*/ 26 w 48"/>
                  <a:gd name="T21" fmla="*/ 26 h 30"/>
                  <a:gd name="T22" fmla="*/ 44 w 48"/>
                  <a:gd name="T23" fmla="*/ 14 h 30"/>
                  <a:gd name="T24" fmla="*/ 48 w 48"/>
                  <a:gd name="T25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30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6"/>
                      <a:pt x="31" y="16"/>
                      <a:pt x="29" y="16"/>
                    </a:cubicBezTo>
                    <a:cubicBezTo>
                      <a:pt x="28" y="15"/>
                      <a:pt x="27" y="15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7"/>
                    </a:cubicBezTo>
                    <a:cubicBezTo>
                      <a:pt x="0" y="18"/>
                      <a:pt x="0" y="18"/>
                      <a:pt x="1" y="18"/>
                    </a:cubicBezTo>
                    <a:cubicBezTo>
                      <a:pt x="6" y="26"/>
                      <a:pt x="17" y="30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" name="Freeform 197"/>
              <p:cNvSpPr>
                <a:spLocks/>
              </p:cNvSpPr>
              <p:nvPr/>
            </p:nvSpPr>
            <p:spPr bwMode="auto">
              <a:xfrm>
                <a:off x="3124200" y="-2376488"/>
                <a:ext cx="180975" cy="112712"/>
              </a:xfrm>
              <a:custGeom>
                <a:avLst/>
                <a:gdLst>
                  <a:gd name="T0" fmla="*/ 17 w 48"/>
                  <a:gd name="T1" fmla="*/ 11 h 30"/>
                  <a:gd name="T2" fmla="*/ 19 w 48"/>
                  <a:gd name="T3" fmla="*/ 13 h 30"/>
                  <a:gd name="T4" fmla="*/ 21 w 48"/>
                  <a:gd name="T5" fmla="*/ 14 h 30"/>
                  <a:gd name="T6" fmla="*/ 19 w 48"/>
                  <a:gd name="T7" fmla="*/ 16 h 30"/>
                  <a:gd name="T8" fmla="*/ 12 w 48"/>
                  <a:gd name="T9" fmla="*/ 14 h 30"/>
                  <a:gd name="T10" fmla="*/ 6 w 48"/>
                  <a:gd name="T11" fmla="*/ 10 h 30"/>
                  <a:gd name="T12" fmla="*/ 0 w 48"/>
                  <a:gd name="T13" fmla="*/ 9 h 30"/>
                  <a:gd name="T14" fmla="*/ 21 w 48"/>
                  <a:gd name="T15" fmla="*/ 26 h 30"/>
                  <a:gd name="T16" fmla="*/ 45 w 48"/>
                  <a:gd name="T17" fmla="*/ 21 h 30"/>
                  <a:gd name="T18" fmla="*/ 48 w 48"/>
                  <a:gd name="T19" fmla="*/ 17 h 30"/>
                  <a:gd name="T20" fmla="*/ 15 w 48"/>
                  <a:gd name="T21" fmla="*/ 0 h 30"/>
                  <a:gd name="T22" fmla="*/ 17 w 48"/>
                  <a:gd name="T23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30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30"/>
                      <a:pt x="38" y="28"/>
                      <a:pt x="45" y="21"/>
                    </a:cubicBezTo>
                    <a:cubicBezTo>
                      <a:pt x="46" y="20"/>
                      <a:pt x="47" y="19"/>
                      <a:pt x="48" y="17"/>
                    </a:cubicBezTo>
                    <a:cubicBezTo>
                      <a:pt x="35" y="14"/>
                      <a:pt x="25" y="9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" name="Freeform 198"/>
              <p:cNvSpPr>
                <a:spLocks noEditPoints="1"/>
              </p:cNvSpPr>
              <p:nvPr/>
            </p:nvSpPr>
            <p:spPr bwMode="auto">
              <a:xfrm>
                <a:off x="2325688" y="-2917825"/>
                <a:ext cx="139700" cy="93662"/>
              </a:xfrm>
              <a:custGeom>
                <a:avLst/>
                <a:gdLst>
                  <a:gd name="T0" fmla="*/ 24 w 37"/>
                  <a:gd name="T1" fmla="*/ 0 h 25"/>
                  <a:gd name="T2" fmla="*/ 11 w 37"/>
                  <a:gd name="T3" fmla="*/ 3 h 25"/>
                  <a:gd name="T4" fmla="*/ 8 w 37"/>
                  <a:gd name="T5" fmla="*/ 25 h 25"/>
                  <a:gd name="T6" fmla="*/ 21 w 37"/>
                  <a:gd name="T7" fmla="*/ 17 h 25"/>
                  <a:gd name="T8" fmla="*/ 37 w 37"/>
                  <a:gd name="T9" fmla="*/ 18 h 25"/>
                  <a:gd name="T10" fmla="*/ 37 w 37"/>
                  <a:gd name="T11" fmla="*/ 18 h 25"/>
                  <a:gd name="T12" fmla="*/ 26 w 37"/>
                  <a:gd name="T13" fmla="*/ 2 h 25"/>
                  <a:gd name="T14" fmla="*/ 24 w 37"/>
                  <a:gd name="T15" fmla="*/ 0 h 25"/>
                  <a:gd name="T16" fmla="*/ 19 w 37"/>
                  <a:gd name="T17" fmla="*/ 6 h 25"/>
                  <a:gd name="T18" fmla="*/ 18 w 37"/>
                  <a:gd name="T19" fmla="*/ 5 h 25"/>
                  <a:gd name="T20" fmla="*/ 22 w 37"/>
                  <a:gd name="T21" fmla="*/ 3 h 25"/>
                  <a:gd name="T22" fmla="*/ 25 w 37"/>
                  <a:gd name="T23" fmla="*/ 6 h 25"/>
                  <a:gd name="T24" fmla="*/ 19 w 37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25">
                    <a:moveTo>
                      <a:pt x="24" y="0"/>
                    </a:moveTo>
                    <a:cubicBezTo>
                      <a:pt x="20" y="0"/>
                      <a:pt x="15" y="1"/>
                      <a:pt x="11" y="3"/>
                    </a:cubicBezTo>
                    <a:cubicBezTo>
                      <a:pt x="1" y="8"/>
                      <a:pt x="0" y="18"/>
                      <a:pt x="8" y="25"/>
                    </a:cubicBezTo>
                    <a:cubicBezTo>
                      <a:pt x="11" y="20"/>
                      <a:pt x="16" y="17"/>
                      <a:pt x="21" y="17"/>
                    </a:cubicBezTo>
                    <a:cubicBezTo>
                      <a:pt x="26" y="17"/>
                      <a:pt x="32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2" y="14"/>
                      <a:pt x="29" y="9"/>
                      <a:pt x="26" y="2"/>
                    </a:cubicBezTo>
                    <a:cubicBezTo>
                      <a:pt x="26" y="1"/>
                      <a:pt x="25" y="0"/>
                      <a:pt x="24" y="0"/>
                    </a:cubicBezTo>
                    <a:close/>
                    <a:moveTo>
                      <a:pt x="19" y="6"/>
                    </a:moveTo>
                    <a:cubicBezTo>
                      <a:pt x="18" y="6"/>
                      <a:pt x="18" y="5"/>
                      <a:pt x="18" y="5"/>
                    </a:cubicBezTo>
                    <a:cubicBezTo>
                      <a:pt x="20" y="4"/>
                      <a:pt x="21" y="4"/>
                      <a:pt x="22" y="3"/>
                    </a:cubicBezTo>
                    <a:cubicBezTo>
                      <a:pt x="23" y="3"/>
                      <a:pt x="24" y="5"/>
                      <a:pt x="25" y="6"/>
                    </a:cubicBezTo>
                    <a:cubicBezTo>
                      <a:pt x="22" y="6"/>
                      <a:pt x="21" y="6"/>
                      <a:pt x="19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" name="Freeform 199"/>
              <p:cNvSpPr>
                <a:spLocks noEditPoints="1"/>
              </p:cNvSpPr>
              <p:nvPr/>
            </p:nvSpPr>
            <p:spPr bwMode="auto">
              <a:xfrm>
                <a:off x="2962275" y="-2917825"/>
                <a:ext cx="139700" cy="93662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1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4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" name="Freeform 200"/>
              <p:cNvSpPr>
                <a:spLocks/>
              </p:cNvSpPr>
              <p:nvPr/>
            </p:nvSpPr>
            <p:spPr bwMode="auto">
              <a:xfrm>
                <a:off x="2178050" y="-3043238"/>
                <a:ext cx="84138" cy="158750"/>
              </a:xfrm>
              <a:custGeom>
                <a:avLst/>
                <a:gdLst>
                  <a:gd name="T0" fmla="*/ 8 w 22"/>
                  <a:gd name="T1" fmla="*/ 36 h 42"/>
                  <a:gd name="T2" fmla="*/ 14 w 22"/>
                  <a:gd name="T3" fmla="*/ 30 h 42"/>
                  <a:gd name="T4" fmla="*/ 19 w 22"/>
                  <a:gd name="T5" fmla="*/ 42 h 42"/>
                  <a:gd name="T6" fmla="*/ 20 w 22"/>
                  <a:gd name="T7" fmla="*/ 38 h 42"/>
                  <a:gd name="T8" fmla="*/ 19 w 22"/>
                  <a:gd name="T9" fmla="*/ 24 h 42"/>
                  <a:gd name="T10" fmla="*/ 14 w 22"/>
                  <a:gd name="T11" fmla="*/ 14 h 42"/>
                  <a:gd name="T12" fmla="*/ 14 w 22"/>
                  <a:gd name="T13" fmla="*/ 0 h 42"/>
                  <a:gd name="T14" fmla="*/ 14 w 22"/>
                  <a:gd name="T15" fmla="*/ 0 h 42"/>
                  <a:gd name="T16" fmla="*/ 7 w 22"/>
                  <a:gd name="T17" fmla="*/ 0 h 42"/>
                  <a:gd name="T18" fmla="*/ 2 w 22"/>
                  <a:gd name="T19" fmla="*/ 9 h 42"/>
                  <a:gd name="T20" fmla="*/ 6 w 22"/>
                  <a:gd name="T21" fmla="*/ 15 h 42"/>
                  <a:gd name="T22" fmla="*/ 10 w 22"/>
                  <a:gd name="T23" fmla="*/ 29 h 42"/>
                  <a:gd name="T24" fmla="*/ 8 w 22"/>
                  <a:gd name="T25" fmla="*/ 3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2">
                    <a:moveTo>
                      <a:pt x="8" y="36"/>
                    </a:moveTo>
                    <a:cubicBezTo>
                      <a:pt x="11" y="33"/>
                      <a:pt x="13" y="32"/>
                      <a:pt x="14" y="30"/>
                    </a:cubicBezTo>
                    <a:cubicBezTo>
                      <a:pt x="17" y="34"/>
                      <a:pt x="17" y="38"/>
                      <a:pt x="19" y="42"/>
                    </a:cubicBezTo>
                    <a:cubicBezTo>
                      <a:pt x="20" y="41"/>
                      <a:pt x="20" y="39"/>
                      <a:pt x="20" y="38"/>
                    </a:cubicBezTo>
                    <a:cubicBezTo>
                      <a:pt x="22" y="33"/>
                      <a:pt x="21" y="28"/>
                      <a:pt x="19" y="24"/>
                    </a:cubicBezTo>
                    <a:cubicBezTo>
                      <a:pt x="18" y="20"/>
                      <a:pt x="16" y="17"/>
                      <a:pt x="14" y="14"/>
                    </a:cubicBezTo>
                    <a:cubicBezTo>
                      <a:pt x="12" y="9"/>
                      <a:pt x="10" y="5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0"/>
                      <a:pt x="0" y="4"/>
                      <a:pt x="2" y="9"/>
                    </a:cubicBezTo>
                    <a:cubicBezTo>
                      <a:pt x="3" y="11"/>
                      <a:pt x="5" y="13"/>
                      <a:pt x="6" y="15"/>
                    </a:cubicBezTo>
                    <a:cubicBezTo>
                      <a:pt x="8" y="19"/>
                      <a:pt x="11" y="24"/>
                      <a:pt x="10" y="29"/>
                    </a:cubicBezTo>
                    <a:cubicBezTo>
                      <a:pt x="10" y="31"/>
                      <a:pt x="9" y="33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" name="Freeform 201"/>
              <p:cNvSpPr>
                <a:spLocks/>
              </p:cNvSpPr>
              <p:nvPr/>
            </p:nvSpPr>
            <p:spPr bwMode="auto">
              <a:xfrm>
                <a:off x="2679700" y="-3260725"/>
                <a:ext cx="68263" cy="123825"/>
              </a:xfrm>
              <a:custGeom>
                <a:avLst/>
                <a:gdLst>
                  <a:gd name="T0" fmla="*/ 3 w 18"/>
                  <a:gd name="T1" fmla="*/ 21 h 33"/>
                  <a:gd name="T2" fmla="*/ 7 w 18"/>
                  <a:gd name="T3" fmla="*/ 31 h 33"/>
                  <a:gd name="T4" fmla="*/ 11 w 18"/>
                  <a:gd name="T5" fmla="*/ 31 h 33"/>
                  <a:gd name="T6" fmla="*/ 12 w 18"/>
                  <a:gd name="T7" fmla="*/ 29 h 33"/>
                  <a:gd name="T8" fmla="*/ 18 w 18"/>
                  <a:gd name="T9" fmla="*/ 8 h 33"/>
                  <a:gd name="T10" fmla="*/ 17 w 18"/>
                  <a:gd name="T11" fmla="*/ 8 h 33"/>
                  <a:gd name="T12" fmla="*/ 17 w 18"/>
                  <a:gd name="T13" fmla="*/ 6 h 33"/>
                  <a:gd name="T14" fmla="*/ 6 w 18"/>
                  <a:gd name="T15" fmla="*/ 1 h 33"/>
                  <a:gd name="T16" fmla="*/ 1 w 18"/>
                  <a:gd name="T17" fmla="*/ 8 h 33"/>
                  <a:gd name="T18" fmla="*/ 3 w 18"/>
                  <a:gd name="T19" fmla="*/ 2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3">
                    <a:moveTo>
                      <a:pt x="3" y="21"/>
                    </a:moveTo>
                    <a:cubicBezTo>
                      <a:pt x="4" y="24"/>
                      <a:pt x="5" y="28"/>
                      <a:pt x="7" y="31"/>
                    </a:cubicBezTo>
                    <a:cubicBezTo>
                      <a:pt x="8" y="33"/>
                      <a:pt x="9" y="32"/>
                      <a:pt x="11" y="31"/>
                    </a:cubicBezTo>
                    <a:cubicBezTo>
                      <a:pt x="11" y="30"/>
                      <a:pt x="11" y="30"/>
                      <a:pt x="12" y="29"/>
                    </a:cubicBezTo>
                    <a:cubicBezTo>
                      <a:pt x="14" y="22"/>
                      <a:pt x="16" y="15"/>
                      <a:pt x="18" y="8"/>
                    </a:cubicBezTo>
                    <a:cubicBezTo>
                      <a:pt x="18" y="8"/>
                      <a:pt x="18" y="8"/>
                      <a:pt x="17" y="8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5" y="1"/>
                      <a:pt x="10" y="0"/>
                      <a:pt x="6" y="1"/>
                    </a:cubicBezTo>
                    <a:cubicBezTo>
                      <a:pt x="3" y="2"/>
                      <a:pt x="0" y="6"/>
                      <a:pt x="1" y="8"/>
                    </a:cubicBezTo>
                    <a:cubicBezTo>
                      <a:pt x="1" y="12"/>
                      <a:pt x="2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" name="Freeform 202"/>
              <p:cNvSpPr>
                <a:spLocks/>
              </p:cNvSpPr>
              <p:nvPr/>
            </p:nvSpPr>
            <p:spPr bwMode="auto">
              <a:xfrm>
                <a:off x="3170238" y="-3043238"/>
                <a:ext cx="82550" cy="158750"/>
              </a:xfrm>
              <a:custGeom>
                <a:avLst/>
                <a:gdLst>
                  <a:gd name="T0" fmla="*/ 18 w 22"/>
                  <a:gd name="T1" fmla="*/ 12 h 42"/>
                  <a:gd name="T2" fmla="*/ 21 w 22"/>
                  <a:gd name="T3" fmla="*/ 6 h 42"/>
                  <a:gd name="T4" fmla="*/ 18 w 22"/>
                  <a:gd name="T5" fmla="*/ 1 h 42"/>
                  <a:gd name="T6" fmla="*/ 7 w 22"/>
                  <a:gd name="T7" fmla="*/ 0 h 42"/>
                  <a:gd name="T8" fmla="*/ 7 w 22"/>
                  <a:gd name="T9" fmla="*/ 14 h 42"/>
                  <a:gd name="T10" fmla="*/ 2 w 22"/>
                  <a:gd name="T11" fmla="*/ 27 h 42"/>
                  <a:gd name="T12" fmla="*/ 3 w 22"/>
                  <a:gd name="T13" fmla="*/ 42 h 42"/>
                  <a:gd name="T14" fmla="*/ 8 w 22"/>
                  <a:gd name="T15" fmla="*/ 30 h 42"/>
                  <a:gd name="T16" fmla="*/ 12 w 22"/>
                  <a:gd name="T17" fmla="*/ 34 h 42"/>
                  <a:gd name="T18" fmla="*/ 13 w 22"/>
                  <a:gd name="T19" fmla="*/ 34 h 42"/>
                  <a:gd name="T20" fmla="*/ 14 w 22"/>
                  <a:gd name="T21" fmla="*/ 18 h 42"/>
                  <a:gd name="T22" fmla="*/ 18 w 22"/>
                  <a:gd name="T23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2">
                    <a:moveTo>
                      <a:pt x="18" y="12"/>
                    </a:moveTo>
                    <a:cubicBezTo>
                      <a:pt x="19" y="10"/>
                      <a:pt x="20" y="8"/>
                      <a:pt x="21" y="6"/>
                    </a:cubicBezTo>
                    <a:cubicBezTo>
                      <a:pt x="22" y="4"/>
                      <a:pt x="20" y="2"/>
                      <a:pt x="18" y="1"/>
                    </a:cubicBezTo>
                    <a:cubicBezTo>
                      <a:pt x="15" y="0"/>
                      <a:pt x="11" y="0"/>
                      <a:pt x="7" y="0"/>
                    </a:cubicBezTo>
                    <a:cubicBezTo>
                      <a:pt x="11" y="7"/>
                      <a:pt x="11" y="7"/>
                      <a:pt x="7" y="14"/>
                    </a:cubicBezTo>
                    <a:cubicBezTo>
                      <a:pt x="5" y="19"/>
                      <a:pt x="3" y="23"/>
                      <a:pt x="2" y="27"/>
                    </a:cubicBezTo>
                    <a:cubicBezTo>
                      <a:pt x="0" y="32"/>
                      <a:pt x="1" y="37"/>
                      <a:pt x="3" y="42"/>
                    </a:cubicBezTo>
                    <a:cubicBezTo>
                      <a:pt x="5" y="38"/>
                      <a:pt x="5" y="34"/>
                      <a:pt x="8" y="30"/>
                    </a:cubicBezTo>
                    <a:cubicBezTo>
                      <a:pt x="9" y="32"/>
                      <a:pt x="11" y="33"/>
                      <a:pt x="12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0" y="28"/>
                      <a:pt x="12" y="23"/>
                      <a:pt x="14" y="18"/>
                    </a:cubicBezTo>
                    <a:cubicBezTo>
                      <a:pt x="15" y="16"/>
                      <a:pt x="17" y="14"/>
                      <a:pt x="18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" name="Freeform 203"/>
              <p:cNvSpPr>
                <a:spLocks/>
              </p:cNvSpPr>
              <p:nvPr/>
            </p:nvSpPr>
            <p:spPr bwMode="auto">
              <a:xfrm>
                <a:off x="2262188" y="-2332038"/>
                <a:ext cx="120650" cy="98425"/>
              </a:xfrm>
              <a:custGeom>
                <a:avLst/>
                <a:gdLst>
                  <a:gd name="T0" fmla="*/ 24 w 32"/>
                  <a:gd name="T1" fmla="*/ 11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1"/>
                    </a:moveTo>
                    <a:cubicBezTo>
                      <a:pt x="22" y="13"/>
                      <a:pt x="21" y="13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4"/>
                      <a:pt x="32" y="7"/>
                    </a:cubicBezTo>
                    <a:cubicBezTo>
                      <a:pt x="29" y="8"/>
                      <a:pt x="26" y="7"/>
                      <a:pt x="24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" name="Freeform 204"/>
              <p:cNvSpPr>
                <a:spLocks/>
              </p:cNvSpPr>
              <p:nvPr/>
            </p:nvSpPr>
            <p:spPr bwMode="auto">
              <a:xfrm>
                <a:off x="3052763" y="-2332038"/>
                <a:ext cx="120650" cy="98425"/>
              </a:xfrm>
              <a:custGeom>
                <a:avLst/>
                <a:gdLst>
                  <a:gd name="T0" fmla="*/ 14 w 32"/>
                  <a:gd name="T1" fmla="*/ 0 h 26"/>
                  <a:gd name="T2" fmla="*/ 14 w 32"/>
                  <a:gd name="T3" fmla="*/ 12 h 26"/>
                  <a:gd name="T4" fmla="*/ 9 w 32"/>
                  <a:gd name="T5" fmla="*/ 11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4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4" y="0"/>
                    </a:moveTo>
                    <a:cubicBezTo>
                      <a:pt x="13" y="4"/>
                      <a:pt x="10" y="8"/>
                      <a:pt x="14" y="12"/>
                    </a:cubicBezTo>
                    <a:cubicBezTo>
                      <a:pt x="12" y="13"/>
                      <a:pt x="10" y="13"/>
                      <a:pt x="9" y="11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5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19" y="8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" name="Freeform 205"/>
              <p:cNvSpPr>
                <a:spLocks/>
              </p:cNvSpPr>
              <p:nvPr/>
            </p:nvSpPr>
            <p:spPr bwMode="auto">
              <a:xfrm>
                <a:off x="3008313" y="-3106738"/>
                <a:ext cx="120650" cy="153987"/>
              </a:xfrm>
              <a:custGeom>
                <a:avLst/>
                <a:gdLst>
                  <a:gd name="T0" fmla="*/ 0 w 32"/>
                  <a:gd name="T1" fmla="*/ 41 h 41"/>
                  <a:gd name="T2" fmla="*/ 1 w 32"/>
                  <a:gd name="T3" fmla="*/ 41 h 41"/>
                  <a:gd name="T4" fmla="*/ 7 w 32"/>
                  <a:gd name="T5" fmla="*/ 40 h 41"/>
                  <a:gd name="T6" fmla="*/ 19 w 32"/>
                  <a:gd name="T7" fmla="*/ 27 h 41"/>
                  <a:gd name="T8" fmla="*/ 22 w 32"/>
                  <a:gd name="T9" fmla="*/ 18 h 41"/>
                  <a:gd name="T10" fmla="*/ 32 w 32"/>
                  <a:gd name="T11" fmla="*/ 8 h 41"/>
                  <a:gd name="T12" fmla="*/ 24 w 32"/>
                  <a:gd name="T13" fmla="*/ 3 h 41"/>
                  <a:gd name="T14" fmla="*/ 16 w 32"/>
                  <a:gd name="T15" fmla="*/ 7 h 41"/>
                  <a:gd name="T16" fmla="*/ 15 w 32"/>
                  <a:gd name="T17" fmla="*/ 11 h 41"/>
                  <a:gd name="T18" fmla="*/ 12 w 32"/>
                  <a:gd name="T19" fmla="*/ 26 h 41"/>
                  <a:gd name="T20" fmla="*/ 1 w 32"/>
                  <a:gd name="T21" fmla="*/ 39 h 41"/>
                  <a:gd name="T22" fmla="*/ 0 w 32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2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4"/>
                      <a:pt x="27" y="11"/>
                      <a:pt x="32" y="8"/>
                    </a:cubicBezTo>
                    <a:cubicBezTo>
                      <a:pt x="29" y="6"/>
                      <a:pt x="27" y="4"/>
                      <a:pt x="24" y="3"/>
                    </a:cubicBezTo>
                    <a:cubicBezTo>
                      <a:pt x="20" y="1"/>
                      <a:pt x="18" y="0"/>
                      <a:pt x="16" y="7"/>
                    </a:cubicBezTo>
                    <a:cubicBezTo>
                      <a:pt x="15" y="8"/>
                      <a:pt x="15" y="10"/>
                      <a:pt x="15" y="11"/>
                    </a:cubicBezTo>
                    <a:cubicBezTo>
                      <a:pt x="14" y="16"/>
                      <a:pt x="13" y="21"/>
                      <a:pt x="12" y="26"/>
                    </a:cubicBezTo>
                    <a:cubicBezTo>
                      <a:pt x="10" y="32"/>
                      <a:pt x="7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" name="Freeform 206"/>
              <p:cNvSpPr>
                <a:spLocks/>
              </p:cNvSpPr>
              <p:nvPr/>
            </p:nvSpPr>
            <p:spPr bwMode="auto">
              <a:xfrm>
                <a:off x="2298700" y="-30988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3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7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0" y="35"/>
                      <a:pt x="26" y="39"/>
                      <a:pt x="33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0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" name="Freeform 207"/>
              <p:cNvSpPr>
                <a:spLocks/>
              </p:cNvSpPr>
              <p:nvPr/>
            </p:nvSpPr>
            <p:spPr bwMode="auto">
              <a:xfrm>
                <a:off x="2924175" y="-2840038"/>
                <a:ext cx="177800" cy="84137"/>
              </a:xfrm>
              <a:custGeom>
                <a:avLst/>
                <a:gdLst>
                  <a:gd name="T0" fmla="*/ 47 w 47"/>
                  <a:gd name="T1" fmla="*/ 16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19 w 47"/>
                  <a:gd name="T13" fmla="*/ 10 h 22"/>
                  <a:gd name="T14" fmla="*/ 21 w 47"/>
                  <a:gd name="T15" fmla="*/ 11 h 22"/>
                  <a:gd name="T16" fmla="*/ 33 w 47"/>
                  <a:gd name="T17" fmla="*/ 18 h 22"/>
                  <a:gd name="T18" fmla="*/ 47 w 47"/>
                  <a:gd name="T1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6"/>
                    </a:moveTo>
                    <a:cubicBezTo>
                      <a:pt x="39" y="17"/>
                      <a:pt x="34" y="13"/>
                      <a:pt x="28" y="9"/>
                    </a:cubicBezTo>
                    <a:cubicBezTo>
                      <a:pt x="22" y="6"/>
                      <a:pt x="17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19" y="10"/>
                    </a:cubicBezTo>
                    <a:cubicBezTo>
                      <a:pt x="20" y="11"/>
                      <a:pt x="21" y="11"/>
                      <a:pt x="21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" name="Freeform 208"/>
              <p:cNvSpPr>
                <a:spLocks/>
              </p:cNvSpPr>
              <p:nvPr/>
            </p:nvSpPr>
            <p:spPr bwMode="auto">
              <a:xfrm>
                <a:off x="2333625" y="-2835275"/>
                <a:ext cx="169863" cy="71437"/>
              </a:xfrm>
              <a:custGeom>
                <a:avLst/>
                <a:gdLst>
                  <a:gd name="T0" fmla="*/ 10 w 45"/>
                  <a:gd name="T1" fmla="*/ 18 h 19"/>
                  <a:gd name="T2" fmla="*/ 18 w 45"/>
                  <a:gd name="T3" fmla="*/ 14 h 19"/>
                  <a:gd name="T4" fmla="*/ 27 w 45"/>
                  <a:gd name="T5" fmla="*/ 9 h 19"/>
                  <a:gd name="T6" fmla="*/ 27 w 45"/>
                  <a:gd name="T7" fmla="*/ 15 h 19"/>
                  <a:gd name="T8" fmla="*/ 45 w 45"/>
                  <a:gd name="T9" fmla="*/ 6 h 19"/>
                  <a:gd name="T10" fmla="*/ 45 w 45"/>
                  <a:gd name="T11" fmla="*/ 6 h 19"/>
                  <a:gd name="T12" fmla="*/ 38 w 45"/>
                  <a:gd name="T13" fmla="*/ 0 h 19"/>
                  <a:gd name="T14" fmla="*/ 37 w 45"/>
                  <a:gd name="T15" fmla="*/ 0 h 19"/>
                  <a:gd name="T16" fmla="*/ 17 w 45"/>
                  <a:gd name="T17" fmla="*/ 9 h 19"/>
                  <a:gd name="T18" fmla="*/ 0 w 45"/>
                  <a:gd name="T19" fmla="*/ 15 h 19"/>
                  <a:gd name="T20" fmla="*/ 0 w 45"/>
                  <a:gd name="T21" fmla="*/ 15 h 19"/>
                  <a:gd name="T22" fmla="*/ 10 w 45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19">
                    <a:moveTo>
                      <a:pt x="10" y="18"/>
                    </a:moveTo>
                    <a:cubicBezTo>
                      <a:pt x="13" y="17"/>
                      <a:pt x="16" y="16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5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4"/>
                      <a:pt x="41" y="2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6"/>
                      <a:pt x="17" y="9"/>
                    </a:cubicBezTo>
                    <a:cubicBezTo>
                      <a:pt x="12" y="12"/>
                      <a:pt x="7" y="15"/>
                      <a:pt x="0" y="15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3" y="18"/>
                      <a:pt x="5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" name="Freeform 209"/>
              <p:cNvSpPr>
                <a:spLocks/>
              </p:cNvSpPr>
              <p:nvPr/>
            </p:nvSpPr>
            <p:spPr bwMode="auto">
              <a:xfrm>
                <a:off x="2743200" y="-3043238"/>
                <a:ext cx="125413" cy="90487"/>
              </a:xfrm>
              <a:custGeom>
                <a:avLst/>
                <a:gdLst>
                  <a:gd name="T0" fmla="*/ 10 w 33"/>
                  <a:gd name="T1" fmla="*/ 0 h 24"/>
                  <a:gd name="T2" fmla="*/ 0 w 33"/>
                  <a:gd name="T3" fmla="*/ 0 h 24"/>
                  <a:gd name="T4" fmla="*/ 11 w 33"/>
                  <a:gd name="T5" fmla="*/ 18 h 24"/>
                  <a:gd name="T6" fmla="*/ 33 w 33"/>
                  <a:gd name="T7" fmla="*/ 24 h 24"/>
                  <a:gd name="T8" fmla="*/ 32 w 33"/>
                  <a:gd name="T9" fmla="*/ 22 h 24"/>
                  <a:gd name="T10" fmla="*/ 18 w 33"/>
                  <a:gd name="T11" fmla="*/ 16 h 24"/>
                  <a:gd name="T12" fmla="*/ 12 w 33"/>
                  <a:gd name="T13" fmla="*/ 2 h 24"/>
                  <a:gd name="T14" fmla="*/ 10 w 33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4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8"/>
                      <a:pt x="5" y="14"/>
                      <a:pt x="11" y="18"/>
                    </a:cubicBezTo>
                    <a:cubicBezTo>
                      <a:pt x="18" y="23"/>
                      <a:pt x="26" y="24"/>
                      <a:pt x="33" y="24"/>
                    </a:cubicBezTo>
                    <a:cubicBezTo>
                      <a:pt x="33" y="23"/>
                      <a:pt x="32" y="23"/>
                      <a:pt x="32" y="22"/>
                    </a:cubicBezTo>
                    <a:cubicBezTo>
                      <a:pt x="26" y="22"/>
                      <a:pt x="22" y="20"/>
                      <a:pt x="18" y="16"/>
                    </a:cubicBezTo>
                    <a:cubicBezTo>
                      <a:pt x="15" y="12"/>
                      <a:pt x="13" y="7"/>
                      <a:pt x="12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" name="Freeform 210"/>
              <p:cNvSpPr>
                <a:spLocks/>
              </p:cNvSpPr>
              <p:nvPr/>
            </p:nvSpPr>
            <p:spPr bwMode="auto">
              <a:xfrm>
                <a:off x="2559050" y="-3043238"/>
                <a:ext cx="139700" cy="101600"/>
              </a:xfrm>
              <a:custGeom>
                <a:avLst/>
                <a:gdLst>
                  <a:gd name="T0" fmla="*/ 35 w 37"/>
                  <a:gd name="T1" fmla="*/ 0 h 27"/>
                  <a:gd name="T2" fmla="*/ 25 w 37"/>
                  <a:gd name="T3" fmla="*/ 0 h 27"/>
                  <a:gd name="T4" fmla="*/ 23 w 37"/>
                  <a:gd name="T5" fmla="*/ 2 h 27"/>
                  <a:gd name="T6" fmla="*/ 21 w 37"/>
                  <a:gd name="T7" fmla="*/ 8 h 27"/>
                  <a:gd name="T8" fmla="*/ 2 w 37"/>
                  <a:gd name="T9" fmla="*/ 23 h 27"/>
                  <a:gd name="T10" fmla="*/ 0 w 37"/>
                  <a:gd name="T11" fmla="*/ 24 h 27"/>
                  <a:gd name="T12" fmla="*/ 35 w 37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7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6"/>
                      <a:pt x="21" y="8"/>
                    </a:cubicBezTo>
                    <a:cubicBezTo>
                      <a:pt x="17" y="17"/>
                      <a:pt x="11" y="22"/>
                      <a:pt x="2" y="23"/>
                    </a:cubicBezTo>
                    <a:cubicBezTo>
                      <a:pt x="1" y="23"/>
                      <a:pt x="1" y="24"/>
                      <a:pt x="0" y="24"/>
                    </a:cubicBezTo>
                    <a:cubicBezTo>
                      <a:pt x="15" y="27"/>
                      <a:pt x="37" y="12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" name="Freeform 211"/>
              <p:cNvSpPr>
                <a:spLocks/>
              </p:cNvSpPr>
              <p:nvPr/>
            </p:nvSpPr>
            <p:spPr bwMode="auto">
              <a:xfrm>
                <a:off x="2182813" y="-3122613"/>
                <a:ext cx="161925" cy="79375"/>
              </a:xfrm>
              <a:custGeom>
                <a:avLst/>
                <a:gdLst>
                  <a:gd name="T0" fmla="*/ 1 w 43"/>
                  <a:gd name="T1" fmla="*/ 21 h 21"/>
                  <a:gd name="T2" fmla="*/ 10 w 43"/>
                  <a:gd name="T3" fmla="*/ 19 h 21"/>
                  <a:gd name="T4" fmla="*/ 29 w 43"/>
                  <a:gd name="T5" fmla="*/ 12 h 21"/>
                  <a:gd name="T6" fmla="*/ 41 w 43"/>
                  <a:gd name="T7" fmla="*/ 5 h 21"/>
                  <a:gd name="T8" fmla="*/ 43 w 43"/>
                  <a:gd name="T9" fmla="*/ 3 h 21"/>
                  <a:gd name="T10" fmla="*/ 32 w 43"/>
                  <a:gd name="T11" fmla="*/ 0 h 21"/>
                  <a:gd name="T12" fmla="*/ 27 w 43"/>
                  <a:gd name="T13" fmla="*/ 2 h 21"/>
                  <a:gd name="T14" fmla="*/ 23 w 43"/>
                  <a:gd name="T15" fmla="*/ 7 h 21"/>
                  <a:gd name="T16" fmla="*/ 8 w 43"/>
                  <a:gd name="T17" fmla="*/ 17 h 21"/>
                  <a:gd name="T18" fmla="*/ 0 w 43"/>
                  <a:gd name="T19" fmla="*/ 19 h 21"/>
                  <a:gd name="T20" fmla="*/ 0 w 43"/>
                  <a:gd name="T21" fmla="*/ 20 h 21"/>
                  <a:gd name="T22" fmla="*/ 1 w 43"/>
                  <a:gd name="T2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1">
                    <a:moveTo>
                      <a:pt x="1" y="21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6" y="6"/>
                      <a:pt x="41" y="5"/>
                    </a:cubicBezTo>
                    <a:cubicBezTo>
                      <a:pt x="42" y="5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4"/>
                      <a:pt x="24" y="5"/>
                      <a:pt x="23" y="7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" name="Freeform 212"/>
              <p:cNvSpPr>
                <a:spLocks/>
              </p:cNvSpPr>
              <p:nvPr/>
            </p:nvSpPr>
            <p:spPr bwMode="auto">
              <a:xfrm>
                <a:off x="3090863" y="-3128963"/>
                <a:ext cx="161925" cy="85725"/>
              </a:xfrm>
              <a:custGeom>
                <a:avLst/>
                <a:gdLst>
                  <a:gd name="T0" fmla="*/ 1 w 43"/>
                  <a:gd name="T1" fmla="*/ 6 h 23"/>
                  <a:gd name="T2" fmla="*/ 14 w 43"/>
                  <a:gd name="T3" fmla="*/ 14 h 23"/>
                  <a:gd name="T4" fmla="*/ 26 w 43"/>
                  <a:gd name="T5" fmla="*/ 21 h 23"/>
                  <a:gd name="T6" fmla="*/ 38 w 43"/>
                  <a:gd name="T7" fmla="*/ 21 h 23"/>
                  <a:gd name="T8" fmla="*/ 43 w 43"/>
                  <a:gd name="T9" fmla="*/ 23 h 23"/>
                  <a:gd name="T10" fmla="*/ 43 w 43"/>
                  <a:gd name="T11" fmla="*/ 22 h 23"/>
                  <a:gd name="T12" fmla="*/ 40 w 43"/>
                  <a:gd name="T13" fmla="*/ 20 h 23"/>
                  <a:gd name="T14" fmla="*/ 33 w 43"/>
                  <a:gd name="T15" fmla="*/ 18 h 23"/>
                  <a:gd name="T16" fmla="*/ 18 w 43"/>
                  <a:gd name="T17" fmla="*/ 6 h 23"/>
                  <a:gd name="T18" fmla="*/ 13 w 43"/>
                  <a:gd name="T19" fmla="*/ 3 h 23"/>
                  <a:gd name="T20" fmla="*/ 0 w 43"/>
                  <a:gd name="T21" fmla="*/ 5 h 23"/>
                  <a:gd name="T22" fmla="*/ 1 w 43"/>
                  <a:gd name="T23" fmla="*/ 6 h 23"/>
                  <a:gd name="T24" fmla="*/ 1 w 43"/>
                  <a:gd name="T25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3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1" y="20"/>
                      <a:pt x="26" y="21"/>
                    </a:cubicBezTo>
                    <a:cubicBezTo>
                      <a:pt x="30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3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2"/>
                      <a:pt x="18" y="6"/>
                    </a:cubicBezTo>
                    <a:cubicBezTo>
                      <a:pt x="16" y="5"/>
                      <a:pt x="15" y="3"/>
                      <a:pt x="13" y="3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" name="Freeform 213"/>
              <p:cNvSpPr>
                <a:spLocks/>
              </p:cNvSpPr>
              <p:nvPr/>
            </p:nvSpPr>
            <p:spPr bwMode="auto">
              <a:xfrm>
                <a:off x="2430463" y="-2967038"/>
                <a:ext cx="125413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" name="Freeform 214"/>
              <p:cNvSpPr>
                <a:spLocks/>
              </p:cNvSpPr>
              <p:nvPr/>
            </p:nvSpPr>
            <p:spPr bwMode="auto">
              <a:xfrm>
                <a:off x="2879725" y="-2967038"/>
                <a:ext cx="123825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1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0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" name="Freeform 215"/>
              <p:cNvSpPr>
                <a:spLocks/>
              </p:cNvSpPr>
              <p:nvPr/>
            </p:nvSpPr>
            <p:spPr bwMode="auto">
              <a:xfrm>
                <a:off x="2630488" y="-3065463"/>
                <a:ext cx="173038" cy="11112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5" y="0"/>
                      <a:pt x="0" y="0"/>
                    </a:cubicBezTo>
                    <a:cubicBezTo>
                      <a:pt x="1" y="2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2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" name="Freeform 216"/>
              <p:cNvSpPr>
                <a:spLocks/>
              </p:cNvSpPr>
              <p:nvPr/>
            </p:nvSpPr>
            <p:spPr bwMode="auto">
              <a:xfrm>
                <a:off x="2687638" y="-3381375"/>
                <a:ext cx="55563" cy="55562"/>
              </a:xfrm>
              <a:custGeom>
                <a:avLst/>
                <a:gdLst>
                  <a:gd name="T0" fmla="*/ 5 w 15"/>
                  <a:gd name="T1" fmla="*/ 11 h 15"/>
                  <a:gd name="T2" fmla="*/ 5 w 15"/>
                  <a:gd name="T3" fmla="*/ 15 h 15"/>
                  <a:gd name="T4" fmla="*/ 10 w 15"/>
                  <a:gd name="T5" fmla="*/ 15 h 15"/>
                  <a:gd name="T6" fmla="*/ 10 w 15"/>
                  <a:gd name="T7" fmla="*/ 13 h 15"/>
                  <a:gd name="T8" fmla="*/ 13 w 15"/>
                  <a:gd name="T9" fmla="*/ 9 h 15"/>
                  <a:gd name="T10" fmla="*/ 15 w 15"/>
                  <a:gd name="T11" fmla="*/ 9 h 15"/>
                  <a:gd name="T12" fmla="*/ 15 w 15"/>
                  <a:gd name="T13" fmla="*/ 5 h 15"/>
                  <a:gd name="T14" fmla="*/ 10 w 15"/>
                  <a:gd name="T15" fmla="*/ 5 h 15"/>
                  <a:gd name="T16" fmla="*/ 9 w 15"/>
                  <a:gd name="T17" fmla="*/ 0 h 15"/>
                  <a:gd name="T18" fmla="*/ 5 w 15"/>
                  <a:gd name="T19" fmla="*/ 0 h 15"/>
                  <a:gd name="T20" fmla="*/ 5 w 15"/>
                  <a:gd name="T21" fmla="*/ 2 h 15"/>
                  <a:gd name="T22" fmla="*/ 2 w 15"/>
                  <a:gd name="T23" fmla="*/ 5 h 15"/>
                  <a:gd name="T24" fmla="*/ 0 w 15"/>
                  <a:gd name="T25" fmla="*/ 5 h 15"/>
                  <a:gd name="T26" fmla="*/ 0 w 15"/>
                  <a:gd name="T27" fmla="*/ 9 h 15"/>
                  <a:gd name="T28" fmla="*/ 3 w 15"/>
                  <a:gd name="T29" fmla="*/ 9 h 15"/>
                  <a:gd name="T30" fmla="*/ 5 w 15"/>
                  <a:gd name="T3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5">
                    <a:moveTo>
                      <a:pt x="5" y="11"/>
                    </a:moveTo>
                    <a:cubicBezTo>
                      <a:pt x="5" y="13"/>
                      <a:pt x="5" y="14"/>
                      <a:pt x="5" y="15"/>
                    </a:cubicBezTo>
                    <a:cubicBezTo>
                      <a:pt x="7" y="15"/>
                      <a:pt x="8" y="15"/>
                      <a:pt x="10" y="15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7"/>
                      <a:pt x="15" y="5"/>
                    </a:cubicBezTo>
                    <a:cubicBezTo>
                      <a:pt x="13" y="5"/>
                      <a:pt x="10" y="6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" name="Freeform 217"/>
              <p:cNvSpPr>
                <a:spLocks/>
              </p:cNvSpPr>
              <p:nvPr/>
            </p:nvSpPr>
            <p:spPr bwMode="auto">
              <a:xfrm>
                <a:off x="2924175" y="-3087688"/>
                <a:ext cx="26988" cy="74612"/>
              </a:xfrm>
              <a:custGeom>
                <a:avLst/>
                <a:gdLst>
                  <a:gd name="T0" fmla="*/ 0 w 7"/>
                  <a:gd name="T1" fmla="*/ 6 h 20"/>
                  <a:gd name="T2" fmla="*/ 2 w 7"/>
                  <a:gd name="T3" fmla="*/ 18 h 20"/>
                  <a:gd name="T4" fmla="*/ 4 w 7"/>
                  <a:gd name="T5" fmla="*/ 20 h 20"/>
                  <a:gd name="T6" fmla="*/ 5 w 7"/>
                  <a:gd name="T7" fmla="*/ 18 h 20"/>
                  <a:gd name="T8" fmla="*/ 7 w 7"/>
                  <a:gd name="T9" fmla="*/ 6 h 20"/>
                  <a:gd name="T10" fmla="*/ 7 w 7"/>
                  <a:gd name="T11" fmla="*/ 6 h 20"/>
                  <a:gd name="T12" fmla="*/ 7 w 7"/>
                  <a:gd name="T13" fmla="*/ 4 h 20"/>
                  <a:gd name="T14" fmla="*/ 3 w 7"/>
                  <a:gd name="T15" fmla="*/ 1 h 20"/>
                  <a:gd name="T16" fmla="*/ 0 w 7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0">
                    <a:moveTo>
                      <a:pt x="0" y="6"/>
                    </a:moveTo>
                    <a:cubicBezTo>
                      <a:pt x="1" y="10"/>
                      <a:pt x="1" y="14"/>
                      <a:pt x="2" y="18"/>
                    </a:cubicBezTo>
                    <a:cubicBezTo>
                      <a:pt x="2" y="19"/>
                      <a:pt x="3" y="20"/>
                      <a:pt x="4" y="20"/>
                    </a:cubicBezTo>
                    <a:cubicBezTo>
                      <a:pt x="4" y="20"/>
                      <a:pt x="5" y="19"/>
                      <a:pt x="5" y="18"/>
                    </a:cubicBezTo>
                    <a:cubicBezTo>
                      <a:pt x="6" y="14"/>
                      <a:pt x="7" y="10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" name="Freeform 218"/>
              <p:cNvSpPr>
                <a:spLocks/>
              </p:cNvSpPr>
              <p:nvPr/>
            </p:nvSpPr>
            <p:spPr bwMode="auto">
              <a:xfrm>
                <a:off x="2476500" y="-3087688"/>
                <a:ext cx="33338" cy="74612"/>
              </a:xfrm>
              <a:custGeom>
                <a:avLst/>
                <a:gdLst>
                  <a:gd name="T0" fmla="*/ 3 w 9"/>
                  <a:gd name="T1" fmla="*/ 18 h 20"/>
                  <a:gd name="T2" fmla="*/ 4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3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4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4"/>
                      <a:pt x="8" y="9"/>
                      <a:pt x="9" y="4"/>
                    </a:cubicBezTo>
                    <a:cubicBezTo>
                      <a:pt x="9" y="1"/>
                      <a:pt x="6" y="0"/>
                      <a:pt x="3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" name="Freeform 219"/>
              <p:cNvSpPr>
                <a:spLocks/>
              </p:cNvSpPr>
              <p:nvPr/>
            </p:nvSpPr>
            <p:spPr bwMode="auto">
              <a:xfrm>
                <a:off x="2465388" y="-3189288"/>
                <a:ext cx="49213" cy="52387"/>
              </a:xfrm>
              <a:custGeom>
                <a:avLst/>
                <a:gdLst>
                  <a:gd name="T0" fmla="*/ 3 w 13"/>
                  <a:gd name="T1" fmla="*/ 9 h 14"/>
                  <a:gd name="T2" fmla="*/ 5 w 13"/>
                  <a:gd name="T3" fmla="*/ 9 h 14"/>
                  <a:gd name="T4" fmla="*/ 5 w 13"/>
                  <a:gd name="T5" fmla="*/ 14 h 14"/>
                  <a:gd name="T6" fmla="*/ 9 w 13"/>
                  <a:gd name="T7" fmla="*/ 14 h 14"/>
                  <a:gd name="T8" fmla="*/ 9 w 13"/>
                  <a:gd name="T9" fmla="*/ 9 h 14"/>
                  <a:gd name="T10" fmla="*/ 13 w 13"/>
                  <a:gd name="T11" fmla="*/ 7 h 14"/>
                  <a:gd name="T12" fmla="*/ 9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3 w 13"/>
                  <a:gd name="T21" fmla="*/ 5 h 14"/>
                  <a:gd name="T22" fmla="*/ 0 w 13"/>
                  <a:gd name="T23" fmla="*/ 7 h 14"/>
                  <a:gd name="T24" fmla="*/ 3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8"/>
                      <a:pt x="13" y="11"/>
                      <a:pt x="13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" name="Freeform 220"/>
              <p:cNvSpPr>
                <a:spLocks/>
              </p:cNvSpPr>
              <p:nvPr/>
            </p:nvSpPr>
            <p:spPr bwMode="auto">
              <a:xfrm>
                <a:off x="2913063" y="-3189288"/>
                <a:ext cx="49213" cy="52387"/>
              </a:xfrm>
              <a:custGeom>
                <a:avLst/>
                <a:gdLst>
                  <a:gd name="T0" fmla="*/ 5 w 13"/>
                  <a:gd name="T1" fmla="*/ 9 h 14"/>
                  <a:gd name="T2" fmla="*/ 5 w 13"/>
                  <a:gd name="T3" fmla="*/ 14 h 14"/>
                  <a:gd name="T4" fmla="*/ 9 w 13"/>
                  <a:gd name="T5" fmla="*/ 14 h 14"/>
                  <a:gd name="T6" fmla="*/ 9 w 13"/>
                  <a:gd name="T7" fmla="*/ 9 h 14"/>
                  <a:gd name="T8" fmla="*/ 12 w 13"/>
                  <a:gd name="T9" fmla="*/ 9 h 14"/>
                  <a:gd name="T10" fmla="*/ 13 w 13"/>
                  <a:gd name="T11" fmla="*/ 7 h 14"/>
                  <a:gd name="T12" fmla="*/ 11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5 w 13"/>
                  <a:gd name="T21" fmla="*/ 5 h 14"/>
                  <a:gd name="T22" fmla="*/ 0 w 13"/>
                  <a:gd name="T23" fmla="*/ 7 h 14"/>
                  <a:gd name="T24" fmla="*/ 5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5" y="9"/>
                    </a:move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1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" name="Oval 221"/>
              <p:cNvSpPr>
                <a:spLocks noChangeArrowheads="1"/>
              </p:cNvSpPr>
              <p:nvPr/>
            </p:nvSpPr>
            <p:spPr bwMode="auto">
              <a:xfrm>
                <a:off x="2701925" y="-3302000"/>
                <a:ext cx="30163" cy="2540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" name="Freeform 222"/>
              <p:cNvSpPr>
                <a:spLocks/>
              </p:cNvSpPr>
              <p:nvPr/>
            </p:nvSpPr>
            <p:spPr bwMode="auto">
              <a:xfrm>
                <a:off x="2484438" y="-3122613"/>
                <a:ext cx="19050" cy="23812"/>
              </a:xfrm>
              <a:custGeom>
                <a:avLst/>
                <a:gdLst>
                  <a:gd name="T0" fmla="*/ 5 w 5"/>
                  <a:gd name="T1" fmla="*/ 3 h 6"/>
                  <a:gd name="T2" fmla="*/ 3 w 5"/>
                  <a:gd name="T3" fmla="*/ 0 h 6"/>
                  <a:gd name="T4" fmla="*/ 0 w 5"/>
                  <a:gd name="T5" fmla="*/ 2 h 6"/>
                  <a:gd name="T6" fmla="*/ 2 w 5"/>
                  <a:gd name="T7" fmla="*/ 5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3" y="6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" name="Freeform 223"/>
              <p:cNvSpPr>
                <a:spLocks/>
              </p:cNvSpPr>
              <p:nvPr/>
            </p:nvSpPr>
            <p:spPr bwMode="auto">
              <a:xfrm>
                <a:off x="2928938" y="-3122613"/>
                <a:ext cx="22225" cy="23812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6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" name="Freeform 224"/>
              <p:cNvSpPr>
                <a:spLocks/>
              </p:cNvSpPr>
              <p:nvPr/>
            </p:nvSpPr>
            <p:spPr bwMode="auto">
              <a:xfrm>
                <a:off x="2786063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" name="Freeform 225"/>
              <p:cNvSpPr>
                <a:spLocks/>
              </p:cNvSpPr>
              <p:nvPr/>
            </p:nvSpPr>
            <p:spPr bwMode="auto">
              <a:xfrm>
                <a:off x="2668588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1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2"/>
                      <a:pt x="2" y="0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" name="Freeform 226"/>
              <p:cNvSpPr>
                <a:spLocks/>
              </p:cNvSpPr>
              <p:nvPr/>
            </p:nvSpPr>
            <p:spPr bwMode="auto">
              <a:xfrm>
                <a:off x="2709863" y="-3098800"/>
                <a:ext cx="15875" cy="22225"/>
              </a:xfrm>
              <a:custGeom>
                <a:avLst/>
                <a:gdLst>
                  <a:gd name="T0" fmla="*/ 4 w 4"/>
                  <a:gd name="T1" fmla="*/ 3 h 6"/>
                  <a:gd name="T2" fmla="*/ 1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2"/>
                      <a:pt x="1" y="0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" name="Freeform 227"/>
              <p:cNvSpPr>
                <a:spLocks/>
              </p:cNvSpPr>
              <p:nvPr/>
            </p:nvSpPr>
            <p:spPr bwMode="auto">
              <a:xfrm>
                <a:off x="2747963" y="-309562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" name="Freeform 228"/>
              <p:cNvSpPr>
                <a:spLocks/>
              </p:cNvSpPr>
              <p:nvPr/>
            </p:nvSpPr>
            <p:spPr bwMode="auto">
              <a:xfrm>
                <a:off x="2630488" y="-309562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" name="Freeform 229"/>
              <p:cNvSpPr>
                <a:spLocks/>
              </p:cNvSpPr>
              <p:nvPr/>
            </p:nvSpPr>
            <p:spPr bwMode="auto">
              <a:xfrm>
                <a:off x="2605088" y="-1951038"/>
                <a:ext cx="222250" cy="68262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1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5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49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0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3" y="3"/>
                      <a:pt x="6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5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6" y="10"/>
                      <a:pt x="48" y="10"/>
                    </a:cubicBezTo>
                    <a:cubicBezTo>
                      <a:pt x="49" y="10"/>
                      <a:pt x="50" y="9"/>
                      <a:pt x="50" y="8"/>
                    </a:cubicBezTo>
                    <a:cubicBezTo>
                      <a:pt x="49" y="6"/>
                      <a:pt x="49" y="5"/>
                      <a:pt x="49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" name="Freeform 230"/>
              <p:cNvSpPr>
                <a:spLocks/>
              </p:cNvSpPr>
              <p:nvPr/>
            </p:nvSpPr>
            <p:spPr bwMode="auto">
              <a:xfrm>
                <a:off x="2698750" y="-2414588"/>
                <a:ext cx="26988" cy="38100"/>
              </a:xfrm>
              <a:custGeom>
                <a:avLst/>
                <a:gdLst>
                  <a:gd name="T0" fmla="*/ 4 w 7"/>
                  <a:gd name="T1" fmla="*/ 5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6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5"/>
                    </a:moveTo>
                    <a:cubicBezTo>
                      <a:pt x="5" y="4"/>
                      <a:pt x="4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4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9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5" y="6"/>
                      <a:pt x="4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" name="Freeform 231"/>
              <p:cNvSpPr>
                <a:spLocks/>
              </p:cNvSpPr>
              <p:nvPr/>
            </p:nvSpPr>
            <p:spPr bwMode="auto">
              <a:xfrm>
                <a:off x="2762250" y="-2414588"/>
                <a:ext cx="30163" cy="38100"/>
              </a:xfrm>
              <a:custGeom>
                <a:avLst/>
                <a:gdLst>
                  <a:gd name="T0" fmla="*/ 15 w 19"/>
                  <a:gd name="T1" fmla="*/ 10 h 24"/>
                  <a:gd name="T2" fmla="*/ 5 w 19"/>
                  <a:gd name="T3" fmla="*/ 10 h 24"/>
                  <a:gd name="T4" fmla="*/ 5 w 19"/>
                  <a:gd name="T5" fmla="*/ 0 h 24"/>
                  <a:gd name="T6" fmla="*/ 0 w 19"/>
                  <a:gd name="T7" fmla="*/ 0 h 24"/>
                  <a:gd name="T8" fmla="*/ 0 w 19"/>
                  <a:gd name="T9" fmla="*/ 24 h 24"/>
                  <a:gd name="T10" fmla="*/ 5 w 19"/>
                  <a:gd name="T11" fmla="*/ 24 h 24"/>
                  <a:gd name="T12" fmla="*/ 5 w 19"/>
                  <a:gd name="T13" fmla="*/ 12 h 24"/>
                  <a:gd name="T14" fmla="*/ 15 w 19"/>
                  <a:gd name="T15" fmla="*/ 12 h 24"/>
                  <a:gd name="T16" fmla="*/ 15 w 19"/>
                  <a:gd name="T17" fmla="*/ 24 h 24"/>
                  <a:gd name="T18" fmla="*/ 19 w 19"/>
                  <a:gd name="T19" fmla="*/ 24 h 24"/>
                  <a:gd name="T20" fmla="*/ 19 w 19"/>
                  <a:gd name="T21" fmla="*/ 0 h 24"/>
                  <a:gd name="T22" fmla="*/ 15 w 19"/>
                  <a:gd name="T23" fmla="*/ 0 h 24"/>
                  <a:gd name="T24" fmla="*/ 15 w 19"/>
                  <a:gd name="T25" fmla="*/ 10 h 24"/>
                  <a:gd name="T26" fmla="*/ 15 w 19"/>
                  <a:gd name="T27" fmla="*/ 10 h 24"/>
                  <a:gd name="T28" fmla="*/ 15 w 19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4">
                    <a:moveTo>
                      <a:pt x="15" y="10"/>
                    </a:moveTo>
                    <a:lnTo>
                      <a:pt x="5" y="1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5" y="24"/>
                    </a:lnTo>
                    <a:lnTo>
                      <a:pt x="5" y="12"/>
                    </a:lnTo>
                    <a:lnTo>
                      <a:pt x="15" y="12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" name="Freeform 232"/>
              <p:cNvSpPr>
                <a:spLocks noEditPoints="1"/>
              </p:cNvSpPr>
              <p:nvPr/>
            </p:nvSpPr>
            <p:spPr bwMode="auto">
              <a:xfrm>
                <a:off x="2616200" y="-2459038"/>
                <a:ext cx="200025" cy="349250"/>
              </a:xfrm>
              <a:custGeom>
                <a:avLst/>
                <a:gdLst>
                  <a:gd name="T0" fmla="*/ 10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7 h 93"/>
                  <a:gd name="T8" fmla="*/ 24 w 53"/>
                  <a:gd name="T9" fmla="*/ 27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7 h 93"/>
                  <a:gd name="T18" fmla="*/ 33 w 53"/>
                  <a:gd name="T19" fmla="*/ 27 h 93"/>
                  <a:gd name="T20" fmla="*/ 35 w 53"/>
                  <a:gd name="T21" fmla="*/ 93 h 93"/>
                  <a:gd name="T22" fmla="*/ 41 w 53"/>
                  <a:gd name="T23" fmla="*/ 93 h 93"/>
                  <a:gd name="T24" fmla="*/ 41 w 53"/>
                  <a:gd name="T25" fmla="*/ 92 h 93"/>
                  <a:gd name="T26" fmla="*/ 37 w 53"/>
                  <a:gd name="T27" fmla="*/ 27 h 93"/>
                  <a:gd name="T28" fmla="*/ 53 w 53"/>
                  <a:gd name="T29" fmla="*/ 27 h 93"/>
                  <a:gd name="T30" fmla="*/ 53 w 53"/>
                  <a:gd name="T31" fmla="*/ 7 h 93"/>
                  <a:gd name="T32" fmla="*/ 40 w 53"/>
                  <a:gd name="T33" fmla="*/ 7 h 93"/>
                  <a:gd name="T34" fmla="*/ 42 w 53"/>
                  <a:gd name="T35" fmla="*/ 5 h 93"/>
                  <a:gd name="T36" fmla="*/ 40 w 53"/>
                  <a:gd name="T37" fmla="*/ 4 h 93"/>
                  <a:gd name="T38" fmla="*/ 40 w 53"/>
                  <a:gd name="T39" fmla="*/ 1 h 93"/>
                  <a:gd name="T40" fmla="*/ 41 w 53"/>
                  <a:gd name="T41" fmla="*/ 1 h 93"/>
                  <a:gd name="T42" fmla="*/ 41 w 53"/>
                  <a:gd name="T43" fmla="*/ 0 h 93"/>
                  <a:gd name="T44" fmla="*/ 41 w 53"/>
                  <a:gd name="T45" fmla="*/ 0 h 93"/>
                  <a:gd name="T46" fmla="*/ 10 w 53"/>
                  <a:gd name="T47" fmla="*/ 0 h 93"/>
                  <a:gd name="T48" fmla="*/ 10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4 h 93"/>
                  <a:gd name="T56" fmla="*/ 10 w 53"/>
                  <a:gd name="T57" fmla="*/ 5 h 93"/>
                  <a:gd name="T58" fmla="*/ 12 w 53"/>
                  <a:gd name="T59" fmla="*/ 7 h 93"/>
                  <a:gd name="T60" fmla="*/ 0 w 53"/>
                  <a:gd name="T61" fmla="*/ 7 h 93"/>
                  <a:gd name="T62" fmla="*/ 0 w 53"/>
                  <a:gd name="T63" fmla="*/ 27 h 93"/>
                  <a:gd name="T64" fmla="*/ 15 w 53"/>
                  <a:gd name="T65" fmla="*/ 27 h 93"/>
                  <a:gd name="T66" fmla="*/ 10 w 53"/>
                  <a:gd name="T67" fmla="*/ 93 h 93"/>
                  <a:gd name="T68" fmla="*/ 10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0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1" y="6"/>
                      <a:pt x="42" y="6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3"/>
                      <a:pt x="10" y="93"/>
                      <a:pt x="10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" name="Freeform 233"/>
              <p:cNvSpPr>
                <a:spLocks/>
              </p:cNvSpPr>
              <p:nvPr/>
            </p:nvSpPr>
            <p:spPr bwMode="auto">
              <a:xfrm>
                <a:off x="2638425" y="-2428875"/>
                <a:ext cx="30163" cy="52387"/>
              </a:xfrm>
              <a:custGeom>
                <a:avLst/>
                <a:gdLst>
                  <a:gd name="T0" fmla="*/ 4 w 8"/>
                  <a:gd name="T1" fmla="*/ 8 h 14"/>
                  <a:gd name="T2" fmla="*/ 0 w 8"/>
                  <a:gd name="T3" fmla="*/ 5 h 14"/>
                  <a:gd name="T4" fmla="*/ 1 w 8"/>
                  <a:gd name="T5" fmla="*/ 6 h 14"/>
                  <a:gd name="T6" fmla="*/ 2 w 8"/>
                  <a:gd name="T7" fmla="*/ 7 h 14"/>
                  <a:gd name="T8" fmla="*/ 2 w 8"/>
                  <a:gd name="T9" fmla="*/ 9 h 14"/>
                  <a:gd name="T10" fmla="*/ 2 w 8"/>
                  <a:gd name="T11" fmla="*/ 9 h 14"/>
                  <a:gd name="T12" fmla="*/ 1 w 8"/>
                  <a:gd name="T13" fmla="*/ 10 h 14"/>
                  <a:gd name="T14" fmla="*/ 0 w 8"/>
                  <a:gd name="T15" fmla="*/ 11 h 14"/>
                  <a:gd name="T16" fmla="*/ 5 w 8"/>
                  <a:gd name="T17" fmla="*/ 10 h 14"/>
                  <a:gd name="T18" fmla="*/ 4 w 8"/>
                  <a:gd name="T1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4">
                    <a:moveTo>
                      <a:pt x="4" y="8"/>
                    </a:moveTo>
                    <a:cubicBezTo>
                      <a:pt x="8" y="5"/>
                      <a:pt x="1" y="0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2"/>
                      <a:pt x="6" y="8"/>
                      <a:pt x="2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4"/>
                      <a:pt x="1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5" y="14"/>
                      <a:pt x="5" y="10"/>
                    </a:cubicBezTo>
                    <a:cubicBezTo>
                      <a:pt x="5" y="9"/>
                      <a:pt x="5" y="8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" name="Freeform 234"/>
              <p:cNvSpPr>
                <a:spLocks/>
              </p:cNvSpPr>
              <p:nvPr/>
            </p:nvSpPr>
            <p:spPr bwMode="auto">
              <a:xfrm>
                <a:off x="2676525" y="-2497138"/>
                <a:ext cx="74613" cy="3175"/>
              </a:xfrm>
              <a:custGeom>
                <a:avLst/>
                <a:gdLst>
                  <a:gd name="T0" fmla="*/ 20 w 20"/>
                  <a:gd name="T1" fmla="*/ 0 h 1"/>
                  <a:gd name="T2" fmla="*/ 10 w 20"/>
                  <a:gd name="T3" fmla="*/ 0 h 1"/>
                  <a:gd name="T4" fmla="*/ 0 w 20"/>
                  <a:gd name="T5" fmla="*/ 0 h 1"/>
                  <a:gd name="T6" fmla="*/ 0 w 20"/>
                  <a:gd name="T7" fmla="*/ 1 h 1"/>
                  <a:gd name="T8" fmla="*/ 0 w 20"/>
                  <a:gd name="T9" fmla="*/ 1 h 1"/>
                  <a:gd name="T10" fmla="*/ 0 w 20"/>
                  <a:gd name="T11" fmla="*/ 1 h 1"/>
                  <a:gd name="T12" fmla="*/ 0 w 20"/>
                  <a:gd name="T13" fmla="*/ 1 h 1"/>
                  <a:gd name="T14" fmla="*/ 0 w 20"/>
                  <a:gd name="T15" fmla="*/ 1 h 1"/>
                  <a:gd name="T16" fmla="*/ 0 w 20"/>
                  <a:gd name="T17" fmla="*/ 1 h 1"/>
                  <a:gd name="T18" fmla="*/ 0 w 20"/>
                  <a:gd name="T19" fmla="*/ 1 h 1"/>
                  <a:gd name="T20" fmla="*/ 10 w 20"/>
                  <a:gd name="T21" fmla="*/ 1 h 1"/>
                  <a:gd name="T22" fmla="*/ 20 w 20"/>
                  <a:gd name="T23" fmla="*/ 1 h 1"/>
                  <a:gd name="T24" fmla="*/ 20 w 20"/>
                  <a:gd name="T25" fmla="*/ 1 h 1"/>
                  <a:gd name="T26" fmla="*/ 20 w 20"/>
                  <a:gd name="T27" fmla="*/ 1 h 1"/>
                  <a:gd name="T28" fmla="*/ 20 w 20"/>
                  <a:gd name="T29" fmla="*/ 1 h 1"/>
                  <a:gd name="T30" fmla="*/ 20 w 20"/>
                  <a:gd name="T31" fmla="*/ 1 h 1"/>
                  <a:gd name="T32" fmla="*/ 20 w 20"/>
                  <a:gd name="T33" fmla="*/ 1 h 1"/>
                  <a:gd name="T34" fmla="*/ 20 w 20"/>
                  <a:gd name="T35" fmla="*/ 1 h 1"/>
                  <a:gd name="T36" fmla="*/ 20 w 20"/>
                  <a:gd name="T37" fmla="*/ 0 h 1"/>
                  <a:gd name="T38" fmla="*/ 20 w 20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1">
                    <a:moveTo>
                      <a:pt x="20" y="0"/>
                    </a:moveTo>
                    <a:cubicBezTo>
                      <a:pt x="17" y="0"/>
                      <a:pt x="10" y="0"/>
                      <a:pt x="10" y="0"/>
                    </a:cubicBezTo>
                    <a:cubicBezTo>
                      <a:pt x="10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7" y="1"/>
                      <a:pt x="10" y="1"/>
                    </a:cubicBezTo>
                    <a:cubicBezTo>
                      <a:pt x="14" y="1"/>
                      <a:pt x="17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" name="Freeform 235"/>
              <p:cNvSpPr>
                <a:spLocks/>
              </p:cNvSpPr>
              <p:nvPr/>
            </p:nvSpPr>
            <p:spPr bwMode="auto">
              <a:xfrm>
                <a:off x="2709863" y="-2587625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" name="Oval 236"/>
              <p:cNvSpPr>
                <a:spLocks noChangeArrowheads="1"/>
              </p:cNvSpPr>
              <p:nvPr/>
            </p:nvSpPr>
            <p:spPr bwMode="auto">
              <a:xfrm>
                <a:off x="2709863" y="-2565400"/>
                <a:ext cx="11113" cy="7937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" name="Freeform 237"/>
              <p:cNvSpPr>
                <a:spLocks/>
              </p:cNvSpPr>
              <p:nvPr/>
            </p:nvSpPr>
            <p:spPr bwMode="auto">
              <a:xfrm>
                <a:off x="2747963" y="-2535238"/>
                <a:ext cx="3175" cy="476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" name="Freeform 238"/>
              <p:cNvSpPr>
                <a:spLocks/>
              </p:cNvSpPr>
              <p:nvPr/>
            </p:nvSpPr>
            <p:spPr bwMode="auto">
              <a:xfrm>
                <a:off x="2736850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" name="Freeform 239"/>
              <p:cNvSpPr>
                <a:spLocks/>
              </p:cNvSpPr>
              <p:nvPr/>
            </p:nvSpPr>
            <p:spPr bwMode="auto">
              <a:xfrm>
                <a:off x="2743200" y="-2546350"/>
                <a:ext cx="4763" cy="11112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1 h 3"/>
                  <a:gd name="T16" fmla="*/ 0 w 1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" name="Freeform 240"/>
              <p:cNvSpPr>
                <a:spLocks/>
              </p:cNvSpPr>
              <p:nvPr/>
            </p:nvSpPr>
            <p:spPr bwMode="auto">
              <a:xfrm>
                <a:off x="2732088" y="-2535238"/>
                <a:ext cx="11113" cy="476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" name="Freeform 241"/>
              <p:cNvSpPr>
                <a:spLocks/>
              </p:cNvSpPr>
              <p:nvPr/>
            </p:nvSpPr>
            <p:spPr bwMode="auto">
              <a:xfrm>
                <a:off x="2732088" y="-2530475"/>
                <a:ext cx="11113" cy="11112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" name="Freeform 242"/>
              <p:cNvSpPr>
                <a:spLocks/>
              </p:cNvSpPr>
              <p:nvPr/>
            </p:nvSpPr>
            <p:spPr bwMode="auto">
              <a:xfrm>
                <a:off x="2720975" y="-2516188"/>
                <a:ext cx="22225" cy="7937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2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" name="Freeform 243"/>
              <p:cNvSpPr>
                <a:spLocks/>
              </p:cNvSpPr>
              <p:nvPr/>
            </p:nvSpPr>
            <p:spPr bwMode="auto">
              <a:xfrm>
                <a:off x="2736850" y="-2519363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2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" name="Freeform 244"/>
              <p:cNvSpPr>
                <a:spLocks/>
              </p:cNvSpPr>
              <p:nvPr/>
            </p:nvSpPr>
            <p:spPr bwMode="auto">
              <a:xfrm>
                <a:off x="2747963" y="-2522538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" name="Freeform 245"/>
              <p:cNvSpPr>
                <a:spLocks/>
              </p:cNvSpPr>
              <p:nvPr/>
            </p:nvSpPr>
            <p:spPr bwMode="auto">
              <a:xfrm>
                <a:off x="2751138" y="-2530475"/>
                <a:ext cx="7938" cy="7937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2 w 2"/>
                  <a:gd name="T9" fmla="*/ 1 h 2"/>
                  <a:gd name="T10" fmla="*/ 1 w 2"/>
                  <a:gd name="T11" fmla="*/ 0 h 2"/>
                  <a:gd name="T12" fmla="*/ 1 w 2"/>
                  <a:gd name="T13" fmla="*/ 0 h 2"/>
                  <a:gd name="T14" fmla="*/ 0 w 2"/>
                  <a:gd name="T15" fmla="*/ 1 h 2"/>
                  <a:gd name="T16" fmla="*/ 1 w 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" name="Freeform 246"/>
              <p:cNvSpPr>
                <a:spLocks/>
              </p:cNvSpPr>
              <p:nvPr/>
            </p:nvSpPr>
            <p:spPr bwMode="auto">
              <a:xfrm>
                <a:off x="2759075" y="-2535238"/>
                <a:ext cx="11113" cy="12700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1 h 3"/>
                  <a:gd name="T6" fmla="*/ 3 w 3"/>
                  <a:gd name="T7" fmla="*/ 1 h 3"/>
                  <a:gd name="T8" fmla="*/ 3 w 3"/>
                  <a:gd name="T9" fmla="*/ 1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1 h 3"/>
                  <a:gd name="T18" fmla="*/ 1 w 3"/>
                  <a:gd name="T19" fmla="*/ 1 h 3"/>
                  <a:gd name="T20" fmla="*/ 1 w 3"/>
                  <a:gd name="T21" fmla="*/ 2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" name="Freeform 247"/>
              <p:cNvSpPr>
                <a:spLocks/>
              </p:cNvSpPr>
              <p:nvPr/>
            </p:nvSpPr>
            <p:spPr bwMode="auto">
              <a:xfrm>
                <a:off x="2759075" y="-2552700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" name="Freeform 248"/>
              <p:cNvSpPr>
                <a:spLocks/>
              </p:cNvSpPr>
              <p:nvPr/>
            </p:nvSpPr>
            <p:spPr bwMode="auto">
              <a:xfrm>
                <a:off x="2751138" y="-254635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" name="Freeform 249"/>
              <p:cNvSpPr>
                <a:spLocks/>
              </p:cNvSpPr>
              <p:nvPr/>
            </p:nvSpPr>
            <p:spPr bwMode="auto">
              <a:xfrm>
                <a:off x="2747963" y="-2552700"/>
                <a:ext cx="3175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2 h 3"/>
                  <a:gd name="T20" fmla="*/ 1 w 1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" name="Freeform 250"/>
              <p:cNvSpPr>
                <a:spLocks/>
              </p:cNvSpPr>
              <p:nvPr/>
            </p:nvSpPr>
            <p:spPr bwMode="auto">
              <a:xfrm>
                <a:off x="2736850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" name="Freeform 251"/>
              <p:cNvSpPr>
                <a:spLocks/>
              </p:cNvSpPr>
              <p:nvPr/>
            </p:nvSpPr>
            <p:spPr bwMode="auto">
              <a:xfrm>
                <a:off x="2736850" y="-2552700"/>
                <a:ext cx="6350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" name="Freeform 252"/>
              <p:cNvSpPr>
                <a:spLocks/>
              </p:cNvSpPr>
              <p:nvPr/>
            </p:nvSpPr>
            <p:spPr bwMode="auto">
              <a:xfrm>
                <a:off x="2732088" y="-2546350"/>
                <a:ext cx="4763" cy="1111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0 w 1"/>
                  <a:gd name="T13" fmla="*/ 0 h 3"/>
                  <a:gd name="T14" fmla="*/ 0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" name="Freeform 253"/>
              <p:cNvSpPr>
                <a:spLocks/>
              </p:cNvSpPr>
              <p:nvPr/>
            </p:nvSpPr>
            <p:spPr bwMode="auto">
              <a:xfrm>
                <a:off x="2732088" y="-2535238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" name="Freeform 254"/>
              <p:cNvSpPr>
                <a:spLocks/>
              </p:cNvSpPr>
              <p:nvPr/>
            </p:nvSpPr>
            <p:spPr bwMode="auto">
              <a:xfrm>
                <a:off x="2725738" y="-2522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" name="Freeform 255"/>
              <p:cNvSpPr>
                <a:spLocks/>
              </p:cNvSpPr>
              <p:nvPr/>
            </p:nvSpPr>
            <p:spPr bwMode="auto">
              <a:xfrm>
                <a:off x="2713038" y="-2519363"/>
                <a:ext cx="23813" cy="11112"/>
              </a:xfrm>
              <a:custGeom>
                <a:avLst/>
                <a:gdLst>
                  <a:gd name="T0" fmla="*/ 1 w 6"/>
                  <a:gd name="T1" fmla="*/ 3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" name="Oval 256"/>
              <p:cNvSpPr>
                <a:spLocks noChangeArrowheads="1"/>
              </p:cNvSpPr>
              <p:nvPr/>
            </p:nvSpPr>
            <p:spPr bwMode="auto">
              <a:xfrm>
                <a:off x="2709863" y="-2535238"/>
                <a:ext cx="3175" cy="476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" name="Freeform 257"/>
              <p:cNvSpPr>
                <a:spLocks/>
              </p:cNvSpPr>
              <p:nvPr/>
            </p:nvSpPr>
            <p:spPr bwMode="auto">
              <a:xfrm>
                <a:off x="2709863" y="-2530475"/>
                <a:ext cx="3175" cy="14287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" name="Oval 258"/>
              <p:cNvSpPr>
                <a:spLocks noChangeArrowheads="1"/>
              </p:cNvSpPr>
              <p:nvPr/>
            </p:nvSpPr>
            <p:spPr bwMode="auto">
              <a:xfrm>
                <a:off x="2709863" y="-2546350"/>
                <a:ext cx="11113" cy="1111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" name="Oval 259"/>
              <p:cNvSpPr>
                <a:spLocks noChangeArrowheads="1"/>
              </p:cNvSpPr>
              <p:nvPr/>
            </p:nvSpPr>
            <p:spPr bwMode="auto">
              <a:xfrm>
                <a:off x="2709863" y="-25527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" name="Freeform 260"/>
              <p:cNvSpPr>
                <a:spLocks/>
              </p:cNvSpPr>
              <p:nvPr/>
            </p:nvSpPr>
            <p:spPr bwMode="auto">
              <a:xfrm>
                <a:off x="2720975" y="-2530475"/>
                <a:ext cx="4763" cy="14287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" name="Freeform 261"/>
              <p:cNvSpPr>
                <a:spLocks/>
              </p:cNvSpPr>
              <p:nvPr/>
            </p:nvSpPr>
            <p:spPr bwMode="auto">
              <a:xfrm>
                <a:off x="2701925" y="-2530475"/>
                <a:ext cx="7938" cy="14287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" name="Freeform 262"/>
              <p:cNvSpPr>
                <a:spLocks/>
              </p:cNvSpPr>
              <p:nvPr/>
            </p:nvSpPr>
            <p:spPr bwMode="auto">
              <a:xfrm>
                <a:off x="2690813" y="-2519363"/>
                <a:ext cx="19050" cy="11112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0 h 3"/>
                  <a:gd name="T4" fmla="*/ 4 w 5"/>
                  <a:gd name="T5" fmla="*/ 3 h 3"/>
                  <a:gd name="T6" fmla="*/ 5 w 5"/>
                  <a:gd name="T7" fmla="*/ 3 h 3"/>
                  <a:gd name="T8" fmla="*/ 5 w 5"/>
                  <a:gd name="T9" fmla="*/ 3 h 3"/>
                  <a:gd name="T10" fmla="*/ 1 w 5"/>
                  <a:gd name="T11" fmla="*/ 0 h 3"/>
                  <a:gd name="T12" fmla="*/ 0 w 5"/>
                  <a:gd name="T13" fmla="*/ 0 h 3"/>
                  <a:gd name="T14" fmla="*/ 0 w 5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" name="Freeform 263"/>
              <p:cNvSpPr>
                <a:spLocks/>
              </p:cNvSpPr>
              <p:nvPr/>
            </p:nvSpPr>
            <p:spPr bwMode="auto">
              <a:xfrm>
                <a:off x="2687638" y="-2519363"/>
                <a:ext cx="3175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" name="Freeform 264"/>
              <p:cNvSpPr>
                <a:spLocks/>
              </p:cNvSpPr>
              <p:nvPr/>
            </p:nvSpPr>
            <p:spPr bwMode="auto">
              <a:xfrm>
                <a:off x="2679700" y="-2530475"/>
                <a:ext cx="11113" cy="11112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2 w 3"/>
                  <a:gd name="T9" fmla="*/ 3 h 3"/>
                  <a:gd name="T10" fmla="*/ 1 w 3"/>
                  <a:gd name="T11" fmla="*/ 2 h 3"/>
                  <a:gd name="T12" fmla="*/ 3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" name="Freeform 265"/>
              <p:cNvSpPr>
                <a:spLocks/>
              </p:cNvSpPr>
              <p:nvPr/>
            </p:nvSpPr>
            <p:spPr bwMode="auto">
              <a:xfrm>
                <a:off x="2676525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" name="Freeform 266"/>
              <p:cNvSpPr>
                <a:spLocks/>
              </p:cNvSpPr>
              <p:nvPr/>
            </p:nvSpPr>
            <p:spPr bwMode="auto">
              <a:xfrm>
                <a:off x="2679700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2 w 3"/>
                  <a:gd name="T9" fmla="*/ 1 h 1"/>
                  <a:gd name="T10" fmla="*/ 3 w 3"/>
                  <a:gd name="T11" fmla="*/ 0 h 1"/>
                  <a:gd name="T12" fmla="*/ 2 w 3"/>
                  <a:gd name="T13" fmla="*/ 0 h 1"/>
                  <a:gd name="T14" fmla="*/ 2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" name="Freeform 267"/>
              <p:cNvSpPr>
                <a:spLocks/>
              </p:cNvSpPr>
              <p:nvPr/>
            </p:nvSpPr>
            <p:spPr bwMode="auto">
              <a:xfrm>
                <a:off x="2676525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0 w 3"/>
                  <a:gd name="T7" fmla="*/ 1 h 3"/>
                  <a:gd name="T8" fmla="*/ 1 w 3"/>
                  <a:gd name="T9" fmla="*/ 2 h 3"/>
                  <a:gd name="T10" fmla="*/ 1 w 3"/>
                  <a:gd name="T11" fmla="*/ 3 h 3"/>
                  <a:gd name="T12" fmla="*/ 3 w 3"/>
                  <a:gd name="T13" fmla="*/ 1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" name="Freeform 268"/>
              <p:cNvSpPr>
                <a:spLocks/>
              </p:cNvSpPr>
              <p:nvPr/>
            </p:nvSpPr>
            <p:spPr bwMode="auto">
              <a:xfrm>
                <a:off x="2668588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" name="Freeform 269"/>
              <p:cNvSpPr>
                <a:spLocks/>
              </p:cNvSpPr>
              <p:nvPr/>
            </p:nvSpPr>
            <p:spPr bwMode="auto">
              <a:xfrm>
                <a:off x="2665413" y="-2530475"/>
                <a:ext cx="11113" cy="7937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0 w 3"/>
                  <a:gd name="T7" fmla="*/ 1 h 2"/>
                  <a:gd name="T8" fmla="*/ 1 w 3"/>
                  <a:gd name="T9" fmla="*/ 2 h 2"/>
                  <a:gd name="T10" fmla="*/ 1 w 3"/>
                  <a:gd name="T11" fmla="*/ 2 h 2"/>
                  <a:gd name="T12" fmla="*/ 2 w 3"/>
                  <a:gd name="T13" fmla="*/ 2 h 2"/>
                  <a:gd name="T14" fmla="*/ 3 w 3"/>
                  <a:gd name="T15" fmla="*/ 1 h 2"/>
                  <a:gd name="T16" fmla="*/ 1 w 3"/>
                  <a:gd name="T17" fmla="*/ 0 h 2"/>
                  <a:gd name="T18" fmla="*/ 1 w 3"/>
                  <a:gd name="T19" fmla="*/ 0 h 2"/>
                  <a:gd name="T20" fmla="*/ 1 w 3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" name="Freeform 270"/>
              <p:cNvSpPr>
                <a:spLocks/>
              </p:cNvSpPr>
              <p:nvPr/>
            </p:nvSpPr>
            <p:spPr bwMode="auto">
              <a:xfrm>
                <a:off x="2668588" y="-2522538"/>
                <a:ext cx="11113" cy="3175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2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" name="Freeform 271"/>
              <p:cNvSpPr>
                <a:spLocks/>
              </p:cNvSpPr>
              <p:nvPr/>
            </p:nvSpPr>
            <p:spPr bwMode="auto">
              <a:xfrm>
                <a:off x="2679700" y="-2519363"/>
                <a:ext cx="7938" cy="3175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" name="Freeform 272"/>
              <p:cNvSpPr>
                <a:spLocks/>
              </p:cNvSpPr>
              <p:nvPr/>
            </p:nvSpPr>
            <p:spPr bwMode="auto">
              <a:xfrm>
                <a:off x="2679700" y="-2516188"/>
                <a:ext cx="22225" cy="7937"/>
              </a:xfrm>
              <a:custGeom>
                <a:avLst/>
                <a:gdLst>
                  <a:gd name="T0" fmla="*/ 5 w 6"/>
                  <a:gd name="T1" fmla="*/ 2 h 2"/>
                  <a:gd name="T2" fmla="*/ 6 w 6"/>
                  <a:gd name="T3" fmla="*/ 2 h 2"/>
                  <a:gd name="T4" fmla="*/ 6 w 6"/>
                  <a:gd name="T5" fmla="*/ 2 h 2"/>
                  <a:gd name="T6" fmla="*/ 6 w 6"/>
                  <a:gd name="T7" fmla="*/ 1 h 2"/>
                  <a:gd name="T8" fmla="*/ 1 w 6"/>
                  <a:gd name="T9" fmla="*/ 0 h 2"/>
                  <a:gd name="T10" fmla="*/ 0 w 6"/>
                  <a:gd name="T11" fmla="*/ 0 h 2"/>
                  <a:gd name="T12" fmla="*/ 1 w 6"/>
                  <a:gd name="T13" fmla="*/ 1 h 2"/>
                  <a:gd name="T14" fmla="*/ 4 w 6"/>
                  <a:gd name="T15" fmla="*/ 2 h 2"/>
                  <a:gd name="T16" fmla="*/ 5 w 6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" name="Freeform 273"/>
              <p:cNvSpPr>
                <a:spLocks/>
              </p:cNvSpPr>
              <p:nvPr/>
            </p:nvSpPr>
            <p:spPr bwMode="auto">
              <a:xfrm>
                <a:off x="2690813" y="-2522538"/>
                <a:ext cx="7938" cy="3175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" name="Freeform 274"/>
              <p:cNvSpPr>
                <a:spLocks/>
              </p:cNvSpPr>
              <p:nvPr/>
            </p:nvSpPr>
            <p:spPr bwMode="auto">
              <a:xfrm>
                <a:off x="2687638" y="-2535238"/>
                <a:ext cx="11113" cy="12700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1 h 3"/>
                  <a:gd name="T10" fmla="*/ 3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" name="Freeform 275"/>
              <p:cNvSpPr>
                <a:spLocks/>
              </p:cNvSpPr>
              <p:nvPr/>
            </p:nvSpPr>
            <p:spPr bwMode="auto">
              <a:xfrm>
                <a:off x="2687638" y="-2546350"/>
                <a:ext cx="3175" cy="11112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0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5" name="Freeform 276"/>
              <p:cNvSpPr>
                <a:spLocks/>
              </p:cNvSpPr>
              <p:nvPr/>
            </p:nvSpPr>
            <p:spPr bwMode="auto">
              <a:xfrm>
                <a:off x="2679700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1 h 3"/>
                  <a:gd name="T18" fmla="*/ 2 w 3"/>
                  <a:gd name="T19" fmla="*/ 0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6" name="Freeform 277"/>
              <p:cNvSpPr>
                <a:spLocks/>
              </p:cNvSpPr>
              <p:nvPr/>
            </p:nvSpPr>
            <p:spPr bwMode="auto">
              <a:xfrm>
                <a:off x="2676525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7" name="Freeform 278"/>
              <p:cNvSpPr>
                <a:spLocks/>
              </p:cNvSpPr>
              <p:nvPr/>
            </p:nvSpPr>
            <p:spPr bwMode="auto">
              <a:xfrm>
                <a:off x="2668588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2 h 3"/>
                  <a:gd name="T8" fmla="*/ 2 w 3"/>
                  <a:gd name="T9" fmla="*/ 3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8" name="Freeform 279"/>
              <p:cNvSpPr>
                <a:spLocks/>
              </p:cNvSpPr>
              <p:nvPr/>
            </p:nvSpPr>
            <p:spPr bwMode="auto">
              <a:xfrm>
                <a:off x="2665413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9" name="Freeform 280"/>
              <p:cNvSpPr>
                <a:spLocks/>
              </p:cNvSpPr>
              <p:nvPr/>
            </p:nvSpPr>
            <p:spPr bwMode="auto">
              <a:xfrm>
                <a:off x="2660650" y="-255270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2 h 3"/>
                  <a:gd name="T12" fmla="*/ 2 w 2"/>
                  <a:gd name="T13" fmla="*/ 2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0" name="Freeform 281"/>
              <p:cNvSpPr>
                <a:spLocks/>
              </p:cNvSpPr>
              <p:nvPr/>
            </p:nvSpPr>
            <p:spPr bwMode="auto">
              <a:xfrm>
                <a:off x="2660650" y="-2535238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1 w 2"/>
                  <a:gd name="T5" fmla="*/ 2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1 w 2"/>
                  <a:gd name="T19" fmla="*/ 0 h 3"/>
                  <a:gd name="T20" fmla="*/ 0 w 2"/>
                  <a:gd name="T21" fmla="*/ 1 h 3"/>
                  <a:gd name="T22" fmla="*/ 0 w 2"/>
                  <a:gd name="T23" fmla="*/ 1 h 3"/>
                  <a:gd name="T24" fmla="*/ 0 w 2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1" name="Freeform 282"/>
              <p:cNvSpPr>
                <a:spLocks/>
              </p:cNvSpPr>
              <p:nvPr/>
            </p:nvSpPr>
            <p:spPr bwMode="auto">
              <a:xfrm>
                <a:off x="2660650" y="-2530475"/>
                <a:ext cx="4763" cy="7937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2" name="Freeform 283"/>
              <p:cNvSpPr>
                <a:spLocks/>
              </p:cNvSpPr>
              <p:nvPr/>
            </p:nvSpPr>
            <p:spPr bwMode="auto">
              <a:xfrm>
                <a:off x="2665413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3" name="Freeform 284"/>
              <p:cNvSpPr>
                <a:spLocks/>
              </p:cNvSpPr>
              <p:nvPr/>
            </p:nvSpPr>
            <p:spPr bwMode="auto">
              <a:xfrm>
                <a:off x="2668588" y="-2519363"/>
                <a:ext cx="7938" cy="11112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4" name="Freeform 285"/>
              <p:cNvSpPr>
                <a:spLocks/>
              </p:cNvSpPr>
              <p:nvPr/>
            </p:nvSpPr>
            <p:spPr bwMode="auto">
              <a:xfrm>
                <a:off x="2668588" y="-2516188"/>
                <a:ext cx="11113" cy="7937"/>
              </a:xfrm>
              <a:custGeom>
                <a:avLst/>
                <a:gdLst>
                  <a:gd name="T0" fmla="*/ 7 w 7"/>
                  <a:gd name="T1" fmla="*/ 5 h 5"/>
                  <a:gd name="T2" fmla="*/ 7 w 7"/>
                  <a:gd name="T3" fmla="*/ 3 h 5"/>
                  <a:gd name="T4" fmla="*/ 5 w 7"/>
                  <a:gd name="T5" fmla="*/ 0 h 5"/>
                  <a:gd name="T6" fmla="*/ 0 w 7"/>
                  <a:gd name="T7" fmla="*/ 5 h 5"/>
                  <a:gd name="T8" fmla="*/ 2 w 7"/>
                  <a:gd name="T9" fmla="*/ 5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lnTo>
                      <a:pt x="7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5" name="Freeform 286"/>
              <p:cNvSpPr>
                <a:spLocks/>
              </p:cNvSpPr>
              <p:nvPr/>
            </p:nvSpPr>
            <p:spPr bwMode="auto">
              <a:xfrm>
                <a:off x="2676525" y="-2505075"/>
                <a:ext cx="74613" cy="7937"/>
              </a:xfrm>
              <a:custGeom>
                <a:avLst/>
                <a:gdLst>
                  <a:gd name="T0" fmla="*/ 20 w 20"/>
                  <a:gd name="T1" fmla="*/ 2 h 2"/>
                  <a:gd name="T2" fmla="*/ 20 w 20"/>
                  <a:gd name="T3" fmla="*/ 2 h 2"/>
                  <a:gd name="T4" fmla="*/ 20 w 20"/>
                  <a:gd name="T5" fmla="*/ 2 h 2"/>
                  <a:gd name="T6" fmla="*/ 20 w 20"/>
                  <a:gd name="T7" fmla="*/ 1 h 2"/>
                  <a:gd name="T8" fmla="*/ 20 w 20"/>
                  <a:gd name="T9" fmla="*/ 1 h 2"/>
                  <a:gd name="T10" fmla="*/ 20 w 20"/>
                  <a:gd name="T11" fmla="*/ 1 h 2"/>
                  <a:gd name="T12" fmla="*/ 20 w 20"/>
                  <a:gd name="T13" fmla="*/ 1 h 2"/>
                  <a:gd name="T14" fmla="*/ 20 w 20"/>
                  <a:gd name="T15" fmla="*/ 1 h 2"/>
                  <a:gd name="T16" fmla="*/ 20 w 20"/>
                  <a:gd name="T17" fmla="*/ 1 h 2"/>
                  <a:gd name="T18" fmla="*/ 20 w 20"/>
                  <a:gd name="T19" fmla="*/ 1 h 2"/>
                  <a:gd name="T20" fmla="*/ 20 w 20"/>
                  <a:gd name="T21" fmla="*/ 1 h 2"/>
                  <a:gd name="T22" fmla="*/ 20 w 20"/>
                  <a:gd name="T23" fmla="*/ 1 h 2"/>
                  <a:gd name="T24" fmla="*/ 20 w 20"/>
                  <a:gd name="T25" fmla="*/ 1 h 2"/>
                  <a:gd name="T26" fmla="*/ 20 w 20"/>
                  <a:gd name="T27" fmla="*/ 1 h 2"/>
                  <a:gd name="T28" fmla="*/ 20 w 20"/>
                  <a:gd name="T29" fmla="*/ 0 h 2"/>
                  <a:gd name="T30" fmla="*/ 12 w 20"/>
                  <a:gd name="T31" fmla="*/ 0 h 2"/>
                  <a:gd name="T32" fmla="*/ 10 w 20"/>
                  <a:gd name="T33" fmla="*/ 0 h 2"/>
                  <a:gd name="T34" fmla="*/ 10 w 20"/>
                  <a:gd name="T35" fmla="*/ 0 h 2"/>
                  <a:gd name="T36" fmla="*/ 9 w 20"/>
                  <a:gd name="T37" fmla="*/ 0 h 2"/>
                  <a:gd name="T38" fmla="*/ 0 w 20"/>
                  <a:gd name="T39" fmla="*/ 0 h 2"/>
                  <a:gd name="T40" fmla="*/ 0 w 20"/>
                  <a:gd name="T41" fmla="*/ 1 h 2"/>
                  <a:gd name="T42" fmla="*/ 0 w 20"/>
                  <a:gd name="T43" fmla="*/ 1 h 2"/>
                  <a:gd name="T44" fmla="*/ 0 w 20"/>
                  <a:gd name="T45" fmla="*/ 1 h 2"/>
                  <a:gd name="T46" fmla="*/ 0 w 20"/>
                  <a:gd name="T47" fmla="*/ 1 h 2"/>
                  <a:gd name="T48" fmla="*/ 0 w 20"/>
                  <a:gd name="T49" fmla="*/ 1 h 2"/>
                  <a:gd name="T50" fmla="*/ 0 w 20"/>
                  <a:gd name="T51" fmla="*/ 1 h 2"/>
                  <a:gd name="T52" fmla="*/ 0 w 20"/>
                  <a:gd name="T53" fmla="*/ 1 h 2"/>
                  <a:gd name="T54" fmla="*/ 0 w 20"/>
                  <a:gd name="T55" fmla="*/ 1 h 2"/>
                  <a:gd name="T56" fmla="*/ 0 w 20"/>
                  <a:gd name="T57" fmla="*/ 1 h 2"/>
                  <a:gd name="T58" fmla="*/ 0 w 20"/>
                  <a:gd name="T59" fmla="*/ 1 h 2"/>
                  <a:gd name="T60" fmla="*/ 0 w 20"/>
                  <a:gd name="T61" fmla="*/ 1 h 2"/>
                  <a:gd name="T62" fmla="*/ 0 w 20"/>
                  <a:gd name="T63" fmla="*/ 2 h 2"/>
                  <a:gd name="T64" fmla="*/ 0 w 20"/>
                  <a:gd name="T65" fmla="*/ 2 h 2"/>
                  <a:gd name="T66" fmla="*/ 0 w 20"/>
                  <a:gd name="T67" fmla="*/ 2 h 2"/>
                  <a:gd name="T68" fmla="*/ 0 w 20"/>
                  <a:gd name="T69" fmla="*/ 2 h 2"/>
                  <a:gd name="T70" fmla="*/ 20 w 20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2">
                    <a:moveTo>
                      <a:pt x="20" y="2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5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3" y="1"/>
                      <a:pt x="2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6" name="Freeform 287"/>
              <p:cNvSpPr>
                <a:spLocks/>
              </p:cNvSpPr>
              <p:nvPr/>
            </p:nvSpPr>
            <p:spPr bwMode="auto">
              <a:xfrm>
                <a:off x="2743200" y="-2516188"/>
                <a:ext cx="7938" cy="7937"/>
              </a:xfrm>
              <a:custGeom>
                <a:avLst/>
                <a:gdLst>
                  <a:gd name="T0" fmla="*/ 5 w 5"/>
                  <a:gd name="T1" fmla="*/ 5 h 5"/>
                  <a:gd name="T2" fmla="*/ 3 w 5"/>
                  <a:gd name="T3" fmla="*/ 0 h 5"/>
                  <a:gd name="T4" fmla="*/ 0 w 5"/>
                  <a:gd name="T5" fmla="*/ 3 h 5"/>
                  <a:gd name="T6" fmla="*/ 3 w 5"/>
                  <a:gd name="T7" fmla="*/ 5 h 5"/>
                  <a:gd name="T8" fmla="*/ 5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7" name="Freeform 288"/>
              <p:cNvSpPr>
                <a:spLocks/>
              </p:cNvSpPr>
              <p:nvPr/>
            </p:nvSpPr>
            <p:spPr bwMode="auto">
              <a:xfrm>
                <a:off x="2747963" y="-2519363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1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8" name="Freeform 289"/>
              <p:cNvSpPr>
                <a:spLocks/>
              </p:cNvSpPr>
              <p:nvPr/>
            </p:nvSpPr>
            <p:spPr bwMode="auto">
              <a:xfrm>
                <a:off x="2759075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1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9" name="Freeform 290"/>
              <p:cNvSpPr>
                <a:spLocks/>
              </p:cNvSpPr>
              <p:nvPr/>
            </p:nvSpPr>
            <p:spPr bwMode="auto">
              <a:xfrm>
                <a:off x="2762250" y="-2530475"/>
                <a:ext cx="7938" cy="7937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0" name="Freeform 291"/>
              <p:cNvSpPr>
                <a:spLocks/>
              </p:cNvSpPr>
              <p:nvPr/>
            </p:nvSpPr>
            <p:spPr bwMode="auto">
              <a:xfrm>
                <a:off x="2762250" y="-2546350"/>
                <a:ext cx="7938" cy="15875"/>
              </a:xfrm>
              <a:custGeom>
                <a:avLst/>
                <a:gdLst>
                  <a:gd name="T0" fmla="*/ 1 w 2"/>
                  <a:gd name="T1" fmla="*/ 3 h 4"/>
                  <a:gd name="T2" fmla="*/ 1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0 w 2"/>
                  <a:gd name="T9" fmla="*/ 2 h 4"/>
                  <a:gd name="T10" fmla="*/ 1 w 2"/>
                  <a:gd name="T11" fmla="*/ 3 h 4"/>
                  <a:gd name="T12" fmla="*/ 1 w 2"/>
                  <a:gd name="T13" fmla="*/ 4 h 4"/>
                  <a:gd name="T14" fmla="*/ 1 w 2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1" name="Freeform 292"/>
              <p:cNvSpPr>
                <a:spLocks/>
              </p:cNvSpPr>
              <p:nvPr/>
            </p:nvSpPr>
            <p:spPr bwMode="auto">
              <a:xfrm>
                <a:off x="2762250" y="-2557463"/>
                <a:ext cx="7938" cy="1111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1 w 2"/>
                  <a:gd name="T7" fmla="*/ 0 h 3"/>
                  <a:gd name="T8" fmla="*/ 1 w 2"/>
                  <a:gd name="T9" fmla="*/ 0 h 3"/>
                  <a:gd name="T10" fmla="*/ 0 w 2"/>
                  <a:gd name="T11" fmla="*/ 0 h 3"/>
                  <a:gd name="T12" fmla="*/ 2 w 2"/>
                  <a:gd name="T13" fmla="*/ 3 h 3"/>
                  <a:gd name="T14" fmla="*/ 2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2" name="Freeform 293"/>
              <p:cNvSpPr>
                <a:spLocks/>
              </p:cNvSpPr>
              <p:nvPr/>
            </p:nvSpPr>
            <p:spPr bwMode="auto">
              <a:xfrm>
                <a:off x="2759075" y="-2565400"/>
                <a:ext cx="3175" cy="793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3" name="Freeform 294"/>
              <p:cNvSpPr>
                <a:spLocks/>
              </p:cNvSpPr>
              <p:nvPr/>
            </p:nvSpPr>
            <p:spPr bwMode="auto">
              <a:xfrm>
                <a:off x="2751138" y="-2557463"/>
                <a:ext cx="7938" cy="1111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2 w 2"/>
                  <a:gd name="T9" fmla="*/ 1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0 w 2"/>
                  <a:gd name="T19" fmla="*/ 1 h 3"/>
                  <a:gd name="T20" fmla="*/ 0 w 2"/>
                  <a:gd name="T21" fmla="*/ 2 h 3"/>
                  <a:gd name="T22" fmla="*/ 0 w 2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4" name="Freeform 295"/>
              <p:cNvSpPr>
                <a:spLocks/>
              </p:cNvSpPr>
              <p:nvPr/>
            </p:nvSpPr>
            <p:spPr bwMode="auto">
              <a:xfrm>
                <a:off x="2747963" y="-2565400"/>
                <a:ext cx="3175" cy="1270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1 h 3"/>
                  <a:gd name="T6" fmla="*/ 1 w 1"/>
                  <a:gd name="T7" fmla="*/ 1 h 3"/>
                  <a:gd name="T8" fmla="*/ 1 w 1"/>
                  <a:gd name="T9" fmla="*/ 0 h 3"/>
                  <a:gd name="T10" fmla="*/ 0 w 1"/>
                  <a:gd name="T11" fmla="*/ 1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5" name="Freeform 296"/>
              <p:cNvSpPr>
                <a:spLocks/>
              </p:cNvSpPr>
              <p:nvPr/>
            </p:nvSpPr>
            <p:spPr bwMode="auto">
              <a:xfrm>
                <a:off x="2736850" y="-25654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3 h 3"/>
                  <a:gd name="T10" fmla="*/ 0 w 2"/>
                  <a:gd name="T11" fmla="*/ 3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6" name="Freeform 297"/>
              <p:cNvSpPr>
                <a:spLocks/>
              </p:cNvSpPr>
              <p:nvPr/>
            </p:nvSpPr>
            <p:spPr bwMode="auto">
              <a:xfrm>
                <a:off x="2725738" y="-2568575"/>
                <a:ext cx="11113" cy="38100"/>
              </a:xfrm>
              <a:custGeom>
                <a:avLst/>
                <a:gdLst>
                  <a:gd name="T0" fmla="*/ 1 w 3"/>
                  <a:gd name="T1" fmla="*/ 10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10 h 10"/>
                  <a:gd name="T16" fmla="*/ 1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1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7" name="Freeform 298"/>
              <p:cNvSpPr>
                <a:spLocks/>
              </p:cNvSpPr>
              <p:nvPr/>
            </p:nvSpPr>
            <p:spPr bwMode="auto">
              <a:xfrm>
                <a:off x="2720975" y="-2565400"/>
                <a:ext cx="4763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9 h 9"/>
                  <a:gd name="T8" fmla="*/ 1 w 1"/>
                  <a:gd name="T9" fmla="*/ 0 h 9"/>
                  <a:gd name="T10" fmla="*/ 1 w 1"/>
                  <a:gd name="T11" fmla="*/ 0 h 9"/>
                  <a:gd name="T12" fmla="*/ 0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8" name="Freeform 299"/>
              <p:cNvSpPr>
                <a:spLocks/>
              </p:cNvSpPr>
              <p:nvPr/>
            </p:nvSpPr>
            <p:spPr bwMode="auto">
              <a:xfrm>
                <a:off x="2701925" y="-2613025"/>
                <a:ext cx="23813" cy="22225"/>
              </a:xfrm>
              <a:custGeom>
                <a:avLst/>
                <a:gdLst>
                  <a:gd name="T0" fmla="*/ 2 w 6"/>
                  <a:gd name="T1" fmla="*/ 4 h 6"/>
                  <a:gd name="T2" fmla="*/ 3 w 6"/>
                  <a:gd name="T3" fmla="*/ 4 h 6"/>
                  <a:gd name="T4" fmla="*/ 2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2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1 h 6"/>
                  <a:gd name="T28" fmla="*/ 5 w 6"/>
                  <a:gd name="T29" fmla="*/ 0 h 6"/>
                  <a:gd name="T30" fmla="*/ 2 w 6"/>
                  <a:gd name="T31" fmla="*/ 0 h 6"/>
                  <a:gd name="T32" fmla="*/ 2 w 6"/>
                  <a:gd name="T33" fmla="*/ 1 h 6"/>
                  <a:gd name="T34" fmla="*/ 3 w 6"/>
                  <a:gd name="T35" fmla="*/ 2 h 6"/>
                  <a:gd name="T36" fmla="*/ 2 w 6"/>
                  <a:gd name="T37" fmla="*/ 3 h 6"/>
                  <a:gd name="T38" fmla="*/ 1 w 6"/>
                  <a:gd name="T39" fmla="*/ 2 h 6"/>
                  <a:gd name="T40" fmla="*/ 0 w 6"/>
                  <a:gd name="T41" fmla="*/ 2 h 6"/>
                  <a:gd name="T42" fmla="*/ 0 w 6"/>
                  <a:gd name="T43" fmla="*/ 4 h 6"/>
                  <a:gd name="T44" fmla="*/ 1 w 6"/>
                  <a:gd name="T45" fmla="*/ 4 h 6"/>
                  <a:gd name="T46" fmla="*/ 2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2" y="4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3" y="2"/>
                      <a:pt x="3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9" name="Freeform 300"/>
              <p:cNvSpPr>
                <a:spLocks/>
              </p:cNvSpPr>
              <p:nvPr/>
            </p:nvSpPr>
            <p:spPr bwMode="auto">
              <a:xfrm>
                <a:off x="2698750" y="-25654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9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0" name="Freeform 301"/>
              <p:cNvSpPr>
                <a:spLocks/>
              </p:cNvSpPr>
              <p:nvPr/>
            </p:nvSpPr>
            <p:spPr bwMode="auto">
              <a:xfrm>
                <a:off x="2690813" y="-2568575"/>
                <a:ext cx="11113" cy="38100"/>
              </a:xfrm>
              <a:custGeom>
                <a:avLst/>
                <a:gdLst>
                  <a:gd name="T0" fmla="*/ 3 w 3"/>
                  <a:gd name="T1" fmla="*/ 10 h 10"/>
                  <a:gd name="T2" fmla="*/ 2 w 3"/>
                  <a:gd name="T3" fmla="*/ 0 h 10"/>
                  <a:gd name="T4" fmla="*/ 2 w 3"/>
                  <a:gd name="T5" fmla="*/ 0 h 10"/>
                  <a:gd name="T6" fmla="*/ 2 w 3"/>
                  <a:gd name="T7" fmla="*/ 0 h 10"/>
                  <a:gd name="T8" fmla="*/ 0 w 3"/>
                  <a:gd name="T9" fmla="*/ 0 h 10"/>
                  <a:gd name="T10" fmla="*/ 0 w 3"/>
                  <a:gd name="T11" fmla="*/ 0 h 10"/>
                  <a:gd name="T12" fmla="*/ 3 w 3"/>
                  <a:gd name="T13" fmla="*/ 10 h 10"/>
                  <a:gd name="T14" fmla="*/ 3 w 3"/>
                  <a:gd name="T15" fmla="*/ 10 h 10"/>
                  <a:gd name="T16" fmla="*/ 3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1" name="Freeform 302"/>
              <p:cNvSpPr>
                <a:spLocks/>
              </p:cNvSpPr>
              <p:nvPr/>
            </p:nvSpPr>
            <p:spPr bwMode="auto">
              <a:xfrm>
                <a:off x="2679700" y="-2565400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3 h 3"/>
                  <a:gd name="T8" fmla="*/ 2 w 2"/>
                  <a:gd name="T9" fmla="*/ 3 h 3"/>
                  <a:gd name="T10" fmla="*/ 1 w 2"/>
                  <a:gd name="T11" fmla="*/ 0 h 3"/>
                  <a:gd name="T12" fmla="*/ 1 w 2"/>
                  <a:gd name="T13" fmla="*/ 1 h 3"/>
                  <a:gd name="T14" fmla="*/ 0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2" name="Freeform 303"/>
              <p:cNvSpPr>
                <a:spLocks/>
              </p:cNvSpPr>
              <p:nvPr/>
            </p:nvSpPr>
            <p:spPr bwMode="auto">
              <a:xfrm>
                <a:off x="2668588" y="-2565400"/>
                <a:ext cx="11113" cy="12700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2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3" name="Freeform 304"/>
              <p:cNvSpPr>
                <a:spLocks/>
              </p:cNvSpPr>
              <p:nvPr/>
            </p:nvSpPr>
            <p:spPr bwMode="auto">
              <a:xfrm>
                <a:off x="2665413" y="-2557463"/>
                <a:ext cx="11113" cy="11112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4" name="Freeform 305"/>
              <p:cNvSpPr>
                <a:spLocks/>
              </p:cNvSpPr>
              <p:nvPr/>
            </p:nvSpPr>
            <p:spPr bwMode="auto">
              <a:xfrm>
                <a:off x="2665413" y="-2565400"/>
                <a:ext cx="3175" cy="7937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5" name="Freeform 306"/>
              <p:cNvSpPr>
                <a:spLocks/>
              </p:cNvSpPr>
              <p:nvPr/>
            </p:nvSpPr>
            <p:spPr bwMode="auto">
              <a:xfrm>
                <a:off x="2660650" y="-2557463"/>
                <a:ext cx="4763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6" name="Freeform 307"/>
              <p:cNvSpPr>
                <a:spLocks/>
              </p:cNvSpPr>
              <p:nvPr/>
            </p:nvSpPr>
            <p:spPr bwMode="auto">
              <a:xfrm>
                <a:off x="2652713" y="-2546350"/>
                <a:ext cx="12700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7" name="Freeform 308"/>
              <p:cNvSpPr>
                <a:spLocks/>
              </p:cNvSpPr>
              <p:nvPr/>
            </p:nvSpPr>
            <p:spPr bwMode="auto">
              <a:xfrm>
                <a:off x="2641600" y="-2486025"/>
                <a:ext cx="139700" cy="11112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8" name="Freeform 309"/>
              <p:cNvSpPr>
                <a:spLocks/>
              </p:cNvSpPr>
              <p:nvPr/>
            </p:nvSpPr>
            <p:spPr bwMode="auto">
              <a:xfrm>
                <a:off x="2649538" y="-2470150"/>
                <a:ext cx="123825" cy="6350"/>
              </a:xfrm>
              <a:custGeom>
                <a:avLst/>
                <a:gdLst>
                  <a:gd name="T0" fmla="*/ 0 w 33"/>
                  <a:gd name="T1" fmla="*/ 0 h 2"/>
                  <a:gd name="T2" fmla="*/ 0 w 33"/>
                  <a:gd name="T3" fmla="*/ 1 h 2"/>
                  <a:gd name="T4" fmla="*/ 0 w 33"/>
                  <a:gd name="T5" fmla="*/ 2 h 2"/>
                  <a:gd name="T6" fmla="*/ 33 w 33"/>
                  <a:gd name="T7" fmla="*/ 2 h 2"/>
                  <a:gd name="T8" fmla="*/ 33 w 33"/>
                  <a:gd name="T9" fmla="*/ 1 h 2"/>
                  <a:gd name="T10" fmla="*/ 33 w 33"/>
                  <a:gd name="T11" fmla="*/ 0 h 2"/>
                  <a:gd name="T12" fmla="*/ 0 w 33"/>
                  <a:gd name="T13" fmla="*/ 0 h 2"/>
                  <a:gd name="T14" fmla="*/ 0 w 3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1"/>
                      <a:pt x="33" y="1"/>
                    </a:cubicBezTo>
                    <a:cubicBezTo>
                      <a:pt x="33" y="1"/>
                      <a:pt x="33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9" name="Freeform 310"/>
              <p:cNvSpPr>
                <a:spLocks/>
              </p:cNvSpPr>
              <p:nvPr/>
            </p:nvSpPr>
            <p:spPr bwMode="auto">
              <a:xfrm>
                <a:off x="2638425" y="-2085975"/>
                <a:ext cx="147638" cy="3175"/>
              </a:xfrm>
              <a:custGeom>
                <a:avLst/>
                <a:gdLst>
                  <a:gd name="T0" fmla="*/ 0 w 93"/>
                  <a:gd name="T1" fmla="*/ 0 h 2"/>
                  <a:gd name="T2" fmla="*/ 93 w 93"/>
                  <a:gd name="T3" fmla="*/ 0 h 2"/>
                  <a:gd name="T4" fmla="*/ 93 w 93"/>
                  <a:gd name="T5" fmla="*/ 2 h 2"/>
                  <a:gd name="T6" fmla="*/ 0 w 93"/>
                  <a:gd name="T7" fmla="*/ 2 h 2"/>
                  <a:gd name="T8" fmla="*/ 0 w 93"/>
                  <a:gd name="T9" fmla="*/ 0 h 2"/>
                  <a:gd name="T10" fmla="*/ 0 w 9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2">
                    <a:moveTo>
                      <a:pt x="0" y="0"/>
                    </a:moveTo>
                    <a:lnTo>
                      <a:pt x="93" y="0"/>
                    </a:lnTo>
                    <a:lnTo>
                      <a:pt x="9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0" name="Freeform 311"/>
              <p:cNvSpPr>
                <a:spLocks/>
              </p:cNvSpPr>
              <p:nvPr/>
            </p:nvSpPr>
            <p:spPr bwMode="auto">
              <a:xfrm>
                <a:off x="2619375" y="-2071688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1" name="Freeform 312"/>
              <p:cNvSpPr>
                <a:spLocks/>
              </p:cNvSpPr>
              <p:nvPr/>
            </p:nvSpPr>
            <p:spPr bwMode="auto">
              <a:xfrm>
                <a:off x="2649538" y="-2098675"/>
                <a:ext cx="131763" cy="4762"/>
              </a:xfrm>
              <a:custGeom>
                <a:avLst/>
                <a:gdLst>
                  <a:gd name="T0" fmla="*/ 0 w 83"/>
                  <a:gd name="T1" fmla="*/ 0 h 3"/>
                  <a:gd name="T2" fmla="*/ 83 w 83"/>
                  <a:gd name="T3" fmla="*/ 0 h 3"/>
                  <a:gd name="T4" fmla="*/ 83 w 83"/>
                  <a:gd name="T5" fmla="*/ 3 h 3"/>
                  <a:gd name="T6" fmla="*/ 0 w 83"/>
                  <a:gd name="T7" fmla="*/ 3 h 3"/>
                  <a:gd name="T8" fmla="*/ 0 w 83"/>
                  <a:gd name="T9" fmla="*/ 0 h 3"/>
                  <a:gd name="T10" fmla="*/ 0 w 8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3">
                    <a:moveTo>
                      <a:pt x="0" y="0"/>
                    </a:moveTo>
                    <a:lnTo>
                      <a:pt x="83" y="0"/>
                    </a:lnTo>
                    <a:lnTo>
                      <a:pt x="8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2" name="Freeform 313"/>
              <p:cNvSpPr>
                <a:spLocks/>
              </p:cNvSpPr>
              <p:nvPr/>
            </p:nvSpPr>
            <p:spPr bwMode="auto">
              <a:xfrm>
                <a:off x="2605088" y="-2055813"/>
                <a:ext cx="214313" cy="6350"/>
              </a:xfrm>
              <a:custGeom>
                <a:avLst/>
                <a:gdLst>
                  <a:gd name="T0" fmla="*/ 0 w 135"/>
                  <a:gd name="T1" fmla="*/ 0 h 4"/>
                  <a:gd name="T2" fmla="*/ 135 w 135"/>
                  <a:gd name="T3" fmla="*/ 0 h 4"/>
                  <a:gd name="T4" fmla="*/ 135 w 135"/>
                  <a:gd name="T5" fmla="*/ 4 h 4"/>
                  <a:gd name="T6" fmla="*/ 0 w 135"/>
                  <a:gd name="T7" fmla="*/ 4 h 4"/>
                  <a:gd name="T8" fmla="*/ 0 w 135"/>
                  <a:gd name="T9" fmla="*/ 0 h 4"/>
                  <a:gd name="T10" fmla="*/ 0 w 13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" h="4">
                    <a:moveTo>
                      <a:pt x="0" y="0"/>
                    </a:moveTo>
                    <a:lnTo>
                      <a:pt x="135" y="0"/>
                    </a:lnTo>
                    <a:lnTo>
                      <a:pt x="13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3" name="Freeform 314"/>
              <p:cNvSpPr>
                <a:spLocks/>
              </p:cNvSpPr>
              <p:nvPr/>
            </p:nvSpPr>
            <p:spPr bwMode="auto">
              <a:xfrm>
                <a:off x="2473325" y="-2409825"/>
                <a:ext cx="176213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7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6 w 47"/>
                  <a:gd name="T17" fmla="*/ 72 h 88"/>
                  <a:gd name="T18" fmla="*/ 34 w 47"/>
                  <a:gd name="T19" fmla="*/ 68 h 88"/>
                  <a:gd name="T20" fmla="*/ 32 w 47"/>
                  <a:gd name="T21" fmla="*/ 64 h 88"/>
                  <a:gd name="T22" fmla="*/ 31 w 47"/>
                  <a:gd name="T23" fmla="*/ 62 h 88"/>
                  <a:gd name="T24" fmla="*/ 13 w 47"/>
                  <a:gd name="T25" fmla="*/ 49 h 88"/>
                  <a:gd name="T26" fmla="*/ 30 w 47"/>
                  <a:gd name="T27" fmla="*/ 59 h 88"/>
                  <a:gd name="T28" fmla="*/ 28 w 47"/>
                  <a:gd name="T29" fmla="*/ 56 h 88"/>
                  <a:gd name="T30" fmla="*/ 27 w 47"/>
                  <a:gd name="T31" fmla="*/ 51 h 88"/>
                  <a:gd name="T32" fmla="*/ 22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5 h 88"/>
                  <a:gd name="T44" fmla="*/ 17 w 47"/>
                  <a:gd name="T45" fmla="*/ 16 h 88"/>
                  <a:gd name="T46" fmla="*/ 21 w 47"/>
                  <a:gd name="T47" fmla="*/ 31 h 88"/>
                  <a:gd name="T48" fmla="*/ 22 w 47"/>
                  <a:gd name="T49" fmla="*/ 34 h 88"/>
                  <a:gd name="T50" fmla="*/ 23 w 47"/>
                  <a:gd name="T51" fmla="*/ 34 h 88"/>
                  <a:gd name="T52" fmla="*/ 30 w 47"/>
                  <a:gd name="T53" fmla="*/ 23 h 88"/>
                  <a:gd name="T54" fmla="*/ 23 w 47"/>
                  <a:gd name="T55" fmla="*/ 36 h 88"/>
                  <a:gd name="T56" fmla="*/ 28 w 47"/>
                  <a:gd name="T57" fmla="*/ 50 h 88"/>
                  <a:gd name="T58" fmla="*/ 30 w 47"/>
                  <a:gd name="T59" fmla="*/ 55 h 88"/>
                  <a:gd name="T60" fmla="*/ 30 w 47"/>
                  <a:gd name="T61" fmla="*/ 56 h 88"/>
                  <a:gd name="T62" fmla="*/ 32 w 47"/>
                  <a:gd name="T63" fmla="*/ 56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60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3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5 w 47"/>
                  <a:gd name="T93" fmla="*/ 29 h 88"/>
                  <a:gd name="T94" fmla="*/ 33 w 47"/>
                  <a:gd name="T95" fmla="*/ 16 h 88"/>
                  <a:gd name="T96" fmla="*/ 25 w 47"/>
                  <a:gd name="T97" fmla="*/ 21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3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1 w 47"/>
                  <a:gd name="T113" fmla="*/ 64 h 88"/>
                  <a:gd name="T114" fmla="*/ 25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3" y="79"/>
                      <a:pt x="27" y="74"/>
                    </a:cubicBezTo>
                    <a:cubicBezTo>
                      <a:pt x="26" y="74"/>
                      <a:pt x="25" y="73"/>
                      <a:pt x="25" y="73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30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6" y="72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5" y="70"/>
                      <a:pt x="35" y="69"/>
                      <a:pt x="34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3" y="66"/>
                      <a:pt x="33" y="65"/>
                      <a:pt x="32" y="64"/>
                    </a:cubicBezTo>
                    <a:cubicBezTo>
                      <a:pt x="32" y="63"/>
                      <a:pt x="31" y="63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18" y="58"/>
                      <a:pt x="14" y="52"/>
                      <a:pt x="13" y="49"/>
                    </a:cubicBezTo>
                    <a:cubicBezTo>
                      <a:pt x="19" y="56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7"/>
                      <a:pt x="29" y="56"/>
                      <a:pt x="28" y="56"/>
                    </a:cubicBezTo>
                    <a:cubicBezTo>
                      <a:pt x="28" y="54"/>
                      <a:pt x="27" y="53"/>
                      <a:pt x="27" y="52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5" y="48"/>
                      <a:pt x="24" y="44"/>
                      <a:pt x="23" y="42"/>
                    </a:cubicBezTo>
                    <a:cubicBezTo>
                      <a:pt x="23" y="41"/>
                      <a:pt x="23" y="39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1"/>
                      <a:pt x="19" y="28"/>
                      <a:pt x="19" y="25"/>
                    </a:cubicBezTo>
                    <a:cubicBezTo>
                      <a:pt x="18" y="22"/>
                      <a:pt x="17" y="20"/>
                      <a:pt x="17" y="18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4"/>
                      <a:pt x="16" y="14"/>
                      <a:pt x="16" y="13"/>
                    </a:cubicBezTo>
                    <a:cubicBezTo>
                      <a:pt x="16" y="14"/>
                      <a:pt x="17" y="15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7"/>
                      <a:pt x="21" y="29"/>
                      <a:pt x="21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4" y="34"/>
                      <a:pt x="24" y="33"/>
                    </a:cubicBezTo>
                    <a:cubicBezTo>
                      <a:pt x="25" y="32"/>
                      <a:pt x="29" y="28"/>
                      <a:pt x="30" y="23"/>
                    </a:cubicBezTo>
                    <a:cubicBezTo>
                      <a:pt x="30" y="26"/>
                      <a:pt x="28" y="30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8" y="50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9" y="53"/>
                      <a:pt x="29" y="54"/>
                      <a:pt x="30" y="55"/>
                    </a:cubicBezTo>
                    <a:cubicBezTo>
                      <a:pt x="30" y="55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7"/>
                      <a:pt x="32" y="57"/>
                      <a:pt x="32" y="56"/>
                    </a:cubicBezTo>
                    <a:cubicBezTo>
                      <a:pt x="33" y="55"/>
                      <a:pt x="36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4" y="57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4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6" y="62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3"/>
                      <a:pt x="41" y="62"/>
                      <a:pt x="41" y="61"/>
                    </a:cubicBezTo>
                    <a:cubicBezTo>
                      <a:pt x="41" y="61"/>
                      <a:pt x="41" y="60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5" y="29"/>
                    </a:cubicBezTo>
                    <a:cubicBezTo>
                      <a:pt x="36" y="27"/>
                      <a:pt x="38" y="25"/>
                      <a:pt x="38" y="24"/>
                    </a:cubicBezTo>
                    <a:cubicBezTo>
                      <a:pt x="38" y="22"/>
                      <a:pt x="36" y="17"/>
                      <a:pt x="33" y="16"/>
                    </a:cubicBezTo>
                    <a:cubicBezTo>
                      <a:pt x="32" y="16"/>
                      <a:pt x="30" y="16"/>
                      <a:pt x="29" y="18"/>
                    </a:cubicBezTo>
                    <a:cubicBezTo>
                      <a:pt x="27" y="20"/>
                      <a:pt x="26" y="21"/>
                      <a:pt x="25" y="21"/>
                    </a:cubicBezTo>
                    <a:cubicBezTo>
                      <a:pt x="23" y="20"/>
                      <a:pt x="22" y="17"/>
                      <a:pt x="23" y="14"/>
                    </a:cubicBezTo>
                    <a:cubicBezTo>
                      <a:pt x="24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8"/>
                      <a:pt x="13" y="20"/>
                      <a:pt x="12" y="23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2"/>
                      <a:pt x="14" y="58"/>
                      <a:pt x="21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5" y="67"/>
                      <a:pt x="25" y="68"/>
                      <a:pt x="25" y="69"/>
                    </a:cubicBezTo>
                    <a:cubicBezTo>
                      <a:pt x="25" y="70"/>
                      <a:pt x="24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4" name="Freeform 315"/>
              <p:cNvSpPr>
                <a:spLocks/>
              </p:cNvSpPr>
              <p:nvPr/>
            </p:nvSpPr>
            <p:spPr bwMode="auto">
              <a:xfrm>
                <a:off x="2660650" y="-2014538"/>
                <a:ext cx="49213" cy="25400"/>
              </a:xfrm>
              <a:custGeom>
                <a:avLst/>
                <a:gdLst>
                  <a:gd name="T0" fmla="*/ 1 w 13"/>
                  <a:gd name="T1" fmla="*/ 0 h 7"/>
                  <a:gd name="T2" fmla="*/ 0 w 13"/>
                  <a:gd name="T3" fmla="*/ 0 h 7"/>
                  <a:gd name="T4" fmla="*/ 1 w 13"/>
                  <a:gd name="T5" fmla="*/ 1 h 7"/>
                  <a:gd name="T6" fmla="*/ 1 w 13"/>
                  <a:gd name="T7" fmla="*/ 1 h 7"/>
                  <a:gd name="T8" fmla="*/ 9 w 13"/>
                  <a:gd name="T9" fmla="*/ 7 h 7"/>
                  <a:gd name="T10" fmla="*/ 10 w 13"/>
                  <a:gd name="T11" fmla="*/ 7 h 7"/>
                  <a:gd name="T12" fmla="*/ 12 w 13"/>
                  <a:gd name="T13" fmla="*/ 6 h 7"/>
                  <a:gd name="T14" fmla="*/ 12 w 13"/>
                  <a:gd name="T15" fmla="*/ 4 h 7"/>
                  <a:gd name="T16" fmla="*/ 1 w 1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4"/>
                      <a:pt x="7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6"/>
                      <a:pt x="12" y="6"/>
                    </a:cubicBezTo>
                    <a:cubicBezTo>
                      <a:pt x="13" y="5"/>
                      <a:pt x="12" y="4"/>
                      <a:pt x="12" y="4"/>
                    </a:cubicBezTo>
                    <a:cubicBezTo>
                      <a:pt x="11" y="2"/>
                      <a:pt x="7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5" name="Freeform 316"/>
              <p:cNvSpPr>
                <a:spLocks/>
              </p:cNvSpPr>
              <p:nvPr/>
            </p:nvSpPr>
            <p:spPr bwMode="auto">
              <a:xfrm>
                <a:off x="2679700" y="-2044700"/>
                <a:ext cx="52388" cy="41275"/>
              </a:xfrm>
              <a:custGeom>
                <a:avLst/>
                <a:gdLst>
                  <a:gd name="T0" fmla="*/ 14 w 14"/>
                  <a:gd name="T1" fmla="*/ 0 h 11"/>
                  <a:gd name="T2" fmla="*/ 11 w 14"/>
                  <a:gd name="T3" fmla="*/ 0 h 11"/>
                  <a:gd name="T4" fmla="*/ 11 w 14"/>
                  <a:gd name="T5" fmla="*/ 1 h 11"/>
                  <a:gd name="T6" fmla="*/ 2 w 14"/>
                  <a:gd name="T7" fmla="*/ 7 h 11"/>
                  <a:gd name="T8" fmla="*/ 0 w 14"/>
                  <a:gd name="T9" fmla="*/ 7 h 11"/>
                  <a:gd name="T10" fmla="*/ 2 w 14"/>
                  <a:gd name="T11" fmla="*/ 8 h 11"/>
                  <a:gd name="T12" fmla="*/ 6 w 14"/>
                  <a:gd name="T13" fmla="*/ 10 h 11"/>
                  <a:gd name="T14" fmla="*/ 7 w 14"/>
                  <a:gd name="T15" fmla="*/ 11 h 11"/>
                  <a:gd name="T16" fmla="*/ 7 w 14"/>
                  <a:gd name="T17" fmla="*/ 11 h 11"/>
                  <a:gd name="T18" fmla="*/ 8 w 14"/>
                  <a:gd name="T19" fmla="*/ 11 h 11"/>
                  <a:gd name="T20" fmla="*/ 8 w 14"/>
                  <a:gd name="T21" fmla="*/ 10 h 11"/>
                  <a:gd name="T22" fmla="*/ 13 w 14"/>
                  <a:gd name="T23" fmla="*/ 1 h 11"/>
                  <a:gd name="T24" fmla="*/ 14 w 14"/>
                  <a:gd name="T25" fmla="*/ 0 h 11"/>
                  <a:gd name="T26" fmla="*/ 14 w 14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1">
                    <a:moveTo>
                      <a:pt x="14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7" y="5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5" y="9"/>
                      <a:pt x="6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10" y="5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6" name="Freeform 317"/>
              <p:cNvSpPr>
                <a:spLocks/>
              </p:cNvSpPr>
              <p:nvPr/>
            </p:nvSpPr>
            <p:spPr bwMode="auto">
              <a:xfrm>
                <a:off x="2690813" y="-2044700"/>
                <a:ext cx="19050" cy="6350"/>
              </a:xfrm>
              <a:custGeom>
                <a:avLst/>
                <a:gdLst>
                  <a:gd name="T0" fmla="*/ 3 w 5"/>
                  <a:gd name="T1" fmla="*/ 2 h 2"/>
                  <a:gd name="T2" fmla="*/ 3 w 5"/>
                  <a:gd name="T3" fmla="*/ 2 h 2"/>
                  <a:gd name="T4" fmla="*/ 4 w 5"/>
                  <a:gd name="T5" fmla="*/ 1 h 2"/>
                  <a:gd name="T6" fmla="*/ 5 w 5"/>
                  <a:gd name="T7" fmla="*/ 1 h 2"/>
                  <a:gd name="T8" fmla="*/ 4 w 5"/>
                  <a:gd name="T9" fmla="*/ 1 h 2"/>
                  <a:gd name="T10" fmla="*/ 3 w 5"/>
                  <a:gd name="T11" fmla="*/ 1 h 2"/>
                  <a:gd name="T12" fmla="*/ 3 w 5"/>
                  <a:gd name="T13" fmla="*/ 0 h 2"/>
                  <a:gd name="T14" fmla="*/ 0 w 5"/>
                  <a:gd name="T15" fmla="*/ 0 h 2"/>
                  <a:gd name="T16" fmla="*/ 1 w 5"/>
                  <a:gd name="T17" fmla="*/ 1 h 2"/>
                  <a:gd name="T18" fmla="*/ 2 w 5"/>
                  <a:gd name="T19" fmla="*/ 1 h 2"/>
                  <a:gd name="T20" fmla="*/ 3 w 5"/>
                  <a:gd name="T21" fmla="*/ 2 h 2"/>
                  <a:gd name="T22" fmla="*/ 3 w 5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7" name="Freeform 318"/>
              <p:cNvSpPr>
                <a:spLocks/>
              </p:cNvSpPr>
              <p:nvPr/>
            </p:nvSpPr>
            <p:spPr bwMode="auto">
              <a:xfrm>
                <a:off x="2713038" y="-2025650"/>
                <a:ext cx="30163" cy="22225"/>
              </a:xfrm>
              <a:custGeom>
                <a:avLst/>
                <a:gdLst>
                  <a:gd name="T0" fmla="*/ 6 w 8"/>
                  <a:gd name="T1" fmla="*/ 2 h 6"/>
                  <a:gd name="T2" fmla="*/ 8 w 8"/>
                  <a:gd name="T3" fmla="*/ 1 h 6"/>
                  <a:gd name="T4" fmla="*/ 6 w 8"/>
                  <a:gd name="T5" fmla="*/ 1 h 6"/>
                  <a:gd name="T6" fmla="*/ 4 w 8"/>
                  <a:gd name="T7" fmla="*/ 0 h 6"/>
                  <a:gd name="T8" fmla="*/ 4 w 8"/>
                  <a:gd name="T9" fmla="*/ 0 h 6"/>
                  <a:gd name="T10" fmla="*/ 3 w 8"/>
                  <a:gd name="T11" fmla="*/ 0 h 6"/>
                  <a:gd name="T12" fmla="*/ 2 w 8"/>
                  <a:gd name="T13" fmla="*/ 3 h 6"/>
                  <a:gd name="T14" fmla="*/ 0 w 8"/>
                  <a:gd name="T15" fmla="*/ 6 h 6"/>
                  <a:gd name="T16" fmla="*/ 3 w 8"/>
                  <a:gd name="T17" fmla="*/ 4 h 6"/>
                  <a:gd name="T18" fmla="*/ 6 w 8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8" name="Freeform 319"/>
              <p:cNvSpPr>
                <a:spLocks/>
              </p:cNvSpPr>
              <p:nvPr/>
            </p:nvSpPr>
            <p:spPr bwMode="auto">
              <a:xfrm>
                <a:off x="2720975" y="-2014538"/>
                <a:ext cx="41275" cy="25400"/>
              </a:xfrm>
              <a:custGeom>
                <a:avLst/>
                <a:gdLst>
                  <a:gd name="T0" fmla="*/ 0 w 11"/>
                  <a:gd name="T1" fmla="*/ 4 h 7"/>
                  <a:gd name="T2" fmla="*/ 1 w 11"/>
                  <a:gd name="T3" fmla="*/ 6 h 7"/>
                  <a:gd name="T4" fmla="*/ 3 w 11"/>
                  <a:gd name="T5" fmla="*/ 7 h 7"/>
                  <a:gd name="T6" fmla="*/ 6 w 11"/>
                  <a:gd name="T7" fmla="*/ 5 h 7"/>
                  <a:gd name="T8" fmla="*/ 11 w 11"/>
                  <a:gd name="T9" fmla="*/ 0 h 7"/>
                  <a:gd name="T10" fmla="*/ 10 w 11"/>
                  <a:gd name="T11" fmla="*/ 0 h 7"/>
                  <a:gd name="T12" fmla="*/ 0 w 11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0" y="4"/>
                    </a:move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9" name="Freeform 320"/>
              <p:cNvSpPr>
                <a:spLocks/>
              </p:cNvSpPr>
              <p:nvPr/>
            </p:nvSpPr>
            <p:spPr bwMode="auto">
              <a:xfrm>
                <a:off x="2781300" y="-2409825"/>
                <a:ext cx="169863" cy="330200"/>
              </a:xfrm>
              <a:custGeom>
                <a:avLst/>
                <a:gdLst>
                  <a:gd name="T0" fmla="*/ 43 w 45"/>
                  <a:gd name="T1" fmla="*/ 24 h 88"/>
                  <a:gd name="T2" fmla="*/ 38 w 45"/>
                  <a:gd name="T3" fmla="*/ 24 h 88"/>
                  <a:gd name="T4" fmla="*/ 34 w 45"/>
                  <a:gd name="T5" fmla="*/ 23 h 88"/>
                  <a:gd name="T6" fmla="*/ 37 w 45"/>
                  <a:gd name="T7" fmla="*/ 6 h 88"/>
                  <a:gd name="T8" fmla="*/ 23 w 45"/>
                  <a:gd name="T9" fmla="*/ 14 h 88"/>
                  <a:gd name="T10" fmla="*/ 17 w 45"/>
                  <a:gd name="T11" fmla="*/ 18 h 88"/>
                  <a:gd name="T12" fmla="*/ 9 w 45"/>
                  <a:gd name="T13" fmla="*/ 24 h 88"/>
                  <a:gd name="T14" fmla="*/ 14 w 45"/>
                  <a:gd name="T15" fmla="*/ 40 h 88"/>
                  <a:gd name="T16" fmla="*/ 8 w 45"/>
                  <a:gd name="T17" fmla="*/ 39 h 88"/>
                  <a:gd name="T18" fmla="*/ 5 w 45"/>
                  <a:gd name="T19" fmla="*/ 58 h 88"/>
                  <a:gd name="T20" fmla="*/ 6 w 45"/>
                  <a:gd name="T21" fmla="*/ 63 h 88"/>
                  <a:gd name="T22" fmla="*/ 2 w 45"/>
                  <a:gd name="T23" fmla="*/ 62 h 88"/>
                  <a:gd name="T24" fmla="*/ 1 w 45"/>
                  <a:gd name="T25" fmla="*/ 62 h 88"/>
                  <a:gd name="T26" fmla="*/ 1 w 45"/>
                  <a:gd name="T27" fmla="*/ 80 h 88"/>
                  <a:gd name="T28" fmla="*/ 2 w 45"/>
                  <a:gd name="T29" fmla="*/ 80 h 88"/>
                  <a:gd name="T30" fmla="*/ 3 w 45"/>
                  <a:gd name="T31" fmla="*/ 78 h 88"/>
                  <a:gd name="T32" fmla="*/ 2 w 45"/>
                  <a:gd name="T33" fmla="*/ 66 h 88"/>
                  <a:gd name="T34" fmla="*/ 4 w 45"/>
                  <a:gd name="T35" fmla="*/ 76 h 88"/>
                  <a:gd name="T36" fmla="*/ 5 w 45"/>
                  <a:gd name="T37" fmla="*/ 76 h 88"/>
                  <a:gd name="T38" fmla="*/ 15 w 45"/>
                  <a:gd name="T39" fmla="*/ 59 h 88"/>
                  <a:gd name="T40" fmla="*/ 9 w 45"/>
                  <a:gd name="T41" fmla="*/ 45 h 88"/>
                  <a:gd name="T42" fmla="*/ 9 w 45"/>
                  <a:gd name="T43" fmla="*/ 45 h 88"/>
                  <a:gd name="T44" fmla="*/ 16 w 45"/>
                  <a:gd name="T45" fmla="*/ 56 h 88"/>
                  <a:gd name="T46" fmla="*/ 16 w 45"/>
                  <a:gd name="T47" fmla="*/ 56 h 88"/>
                  <a:gd name="T48" fmla="*/ 16 w 45"/>
                  <a:gd name="T49" fmla="*/ 55 h 88"/>
                  <a:gd name="T50" fmla="*/ 18 w 45"/>
                  <a:gd name="T51" fmla="*/ 50 h 88"/>
                  <a:gd name="T52" fmla="*/ 22 w 45"/>
                  <a:gd name="T53" fmla="*/ 39 h 88"/>
                  <a:gd name="T54" fmla="*/ 22 w 45"/>
                  <a:gd name="T55" fmla="*/ 39 h 88"/>
                  <a:gd name="T56" fmla="*/ 22 w 45"/>
                  <a:gd name="T57" fmla="*/ 36 h 88"/>
                  <a:gd name="T58" fmla="*/ 22 w 45"/>
                  <a:gd name="T59" fmla="*/ 33 h 88"/>
                  <a:gd name="T60" fmla="*/ 23 w 45"/>
                  <a:gd name="T61" fmla="*/ 35 h 88"/>
                  <a:gd name="T62" fmla="*/ 26 w 45"/>
                  <a:gd name="T63" fmla="*/ 25 h 88"/>
                  <a:gd name="T64" fmla="*/ 29 w 45"/>
                  <a:gd name="T65" fmla="*/ 13 h 88"/>
                  <a:gd name="T66" fmla="*/ 29 w 45"/>
                  <a:gd name="T67" fmla="*/ 18 h 88"/>
                  <a:gd name="T68" fmla="*/ 25 w 45"/>
                  <a:gd name="T69" fmla="*/ 33 h 88"/>
                  <a:gd name="T70" fmla="*/ 24 w 45"/>
                  <a:gd name="T71" fmla="*/ 36 h 88"/>
                  <a:gd name="T72" fmla="*/ 39 w 45"/>
                  <a:gd name="T73" fmla="*/ 27 h 88"/>
                  <a:gd name="T74" fmla="*/ 24 w 45"/>
                  <a:gd name="T75" fmla="*/ 38 h 88"/>
                  <a:gd name="T76" fmla="*/ 23 w 45"/>
                  <a:gd name="T77" fmla="*/ 38 h 88"/>
                  <a:gd name="T78" fmla="*/ 19 w 45"/>
                  <a:gd name="T79" fmla="*/ 51 h 88"/>
                  <a:gd name="T80" fmla="*/ 17 w 45"/>
                  <a:gd name="T81" fmla="*/ 56 h 88"/>
                  <a:gd name="T82" fmla="*/ 16 w 45"/>
                  <a:gd name="T83" fmla="*/ 59 h 88"/>
                  <a:gd name="T84" fmla="*/ 33 w 45"/>
                  <a:gd name="T85" fmla="*/ 49 h 88"/>
                  <a:gd name="T86" fmla="*/ 15 w 45"/>
                  <a:gd name="T87" fmla="*/ 62 h 88"/>
                  <a:gd name="T88" fmla="*/ 14 w 45"/>
                  <a:gd name="T89" fmla="*/ 64 h 88"/>
                  <a:gd name="T90" fmla="*/ 12 w 45"/>
                  <a:gd name="T91" fmla="*/ 68 h 88"/>
                  <a:gd name="T92" fmla="*/ 10 w 45"/>
                  <a:gd name="T93" fmla="*/ 72 h 88"/>
                  <a:gd name="T94" fmla="*/ 8 w 45"/>
                  <a:gd name="T95" fmla="*/ 75 h 88"/>
                  <a:gd name="T96" fmla="*/ 5 w 45"/>
                  <a:gd name="T97" fmla="*/ 79 h 88"/>
                  <a:gd name="T98" fmla="*/ 18 w 45"/>
                  <a:gd name="T99" fmla="*/ 74 h 88"/>
                  <a:gd name="T100" fmla="*/ 19 w 45"/>
                  <a:gd name="T101" fmla="*/ 74 h 88"/>
                  <a:gd name="T102" fmla="*/ 4 w 45"/>
                  <a:gd name="T103" fmla="*/ 80 h 88"/>
                  <a:gd name="T104" fmla="*/ 2 w 45"/>
                  <a:gd name="T105" fmla="*/ 84 h 88"/>
                  <a:gd name="T106" fmla="*/ 4 w 45"/>
                  <a:gd name="T107" fmla="*/ 88 h 88"/>
                  <a:gd name="T108" fmla="*/ 6 w 45"/>
                  <a:gd name="T109" fmla="*/ 86 h 88"/>
                  <a:gd name="T110" fmla="*/ 24 w 45"/>
                  <a:gd name="T111" fmla="*/ 74 h 88"/>
                  <a:gd name="T112" fmla="*/ 23 w 45"/>
                  <a:gd name="T113" fmla="*/ 70 h 88"/>
                  <a:gd name="T114" fmla="*/ 23 w 45"/>
                  <a:gd name="T115" fmla="*/ 70 h 88"/>
                  <a:gd name="T116" fmla="*/ 21 w 45"/>
                  <a:gd name="T117" fmla="*/ 67 h 88"/>
                  <a:gd name="T118" fmla="*/ 38 w 45"/>
                  <a:gd name="T119" fmla="*/ 47 h 88"/>
                  <a:gd name="T120" fmla="*/ 30 w 45"/>
                  <a:gd name="T121" fmla="*/ 43 h 88"/>
                  <a:gd name="T122" fmla="*/ 43 w 45"/>
                  <a:gd name="T123" fmla="*/ 24 h 88"/>
                  <a:gd name="T124" fmla="*/ 43 w 45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0" y="22"/>
                      <a:pt x="39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3"/>
                    </a:cubicBezTo>
                    <a:cubicBezTo>
                      <a:pt x="33" y="20"/>
                      <a:pt x="34" y="18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1" y="4"/>
                      <a:pt x="23" y="14"/>
                    </a:cubicBezTo>
                    <a:cubicBezTo>
                      <a:pt x="23" y="17"/>
                      <a:pt x="22" y="20"/>
                      <a:pt x="21" y="21"/>
                    </a:cubicBezTo>
                    <a:cubicBezTo>
                      <a:pt x="20" y="21"/>
                      <a:pt x="18" y="20"/>
                      <a:pt x="17" y="18"/>
                    </a:cubicBezTo>
                    <a:cubicBezTo>
                      <a:pt x="16" y="16"/>
                      <a:pt x="14" y="16"/>
                      <a:pt x="13" y="16"/>
                    </a:cubicBezTo>
                    <a:cubicBezTo>
                      <a:pt x="10" y="17"/>
                      <a:pt x="8" y="22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60"/>
                      <a:pt x="6" y="61"/>
                      <a:pt x="6" y="61"/>
                    </a:cubicBezTo>
                    <a:cubicBezTo>
                      <a:pt x="6" y="62"/>
                      <a:pt x="6" y="63"/>
                      <a:pt x="6" y="63"/>
                    </a:cubicBezTo>
                    <a:cubicBezTo>
                      <a:pt x="5" y="64"/>
                      <a:pt x="3" y="63"/>
                      <a:pt x="2" y="63"/>
                    </a:cubicBezTo>
                    <a:cubicBezTo>
                      <a:pt x="2" y="63"/>
                      <a:pt x="2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60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7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5"/>
                      <a:pt x="14" y="56"/>
                    </a:cubicBezTo>
                    <a:cubicBezTo>
                      <a:pt x="14" y="56"/>
                      <a:pt x="15" y="57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4"/>
                      <a:pt x="17" y="53"/>
                      <a:pt x="17" y="52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1" y="41"/>
                      <a:pt x="21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18" y="30"/>
                      <a:pt x="16" y="26"/>
                      <a:pt x="16" y="23"/>
                    </a:cubicBezTo>
                    <a:cubicBezTo>
                      <a:pt x="17" y="28"/>
                      <a:pt x="20" y="32"/>
                      <a:pt x="22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6"/>
                      <a:pt x="29" y="18"/>
                    </a:cubicBezTo>
                    <a:cubicBezTo>
                      <a:pt x="28" y="20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39" y="27"/>
                    </a:cubicBezTo>
                    <a:cubicBezTo>
                      <a:pt x="39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9"/>
                      <a:pt x="23" y="41"/>
                      <a:pt x="22" y="42"/>
                    </a:cubicBezTo>
                    <a:cubicBezTo>
                      <a:pt x="21" y="45"/>
                      <a:pt x="20" y="48"/>
                      <a:pt x="19" y="51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3"/>
                      <a:pt x="18" y="54"/>
                      <a:pt x="17" y="56"/>
                    </a:cubicBezTo>
                    <a:cubicBezTo>
                      <a:pt x="17" y="56"/>
                      <a:pt x="17" y="57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9" y="58"/>
                      <a:pt x="27" y="56"/>
                      <a:pt x="33" y="49"/>
                    </a:cubicBezTo>
                    <a:cubicBezTo>
                      <a:pt x="32" y="52"/>
                      <a:pt x="28" y="58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3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8" y="74"/>
                    </a:cubicBezTo>
                    <a:cubicBezTo>
                      <a:pt x="19" y="73"/>
                      <a:pt x="20" y="73"/>
                      <a:pt x="21" y="73"/>
                    </a:cubicBezTo>
                    <a:cubicBezTo>
                      <a:pt x="20" y="73"/>
                      <a:pt x="20" y="74"/>
                      <a:pt x="19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2" y="79"/>
                      <a:pt x="24" y="74"/>
                    </a:cubicBezTo>
                    <a:cubicBezTo>
                      <a:pt x="24" y="73"/>
                      <a:pt x="24" y="72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0" y="68"/>
                      <a:pt x="21" y="67"/>
                      <a:pt x="21" y="67"/>
                    </a:cubicBezTo>
                    <a:cubicBezTo>
                      <a:pt x="22" y="66"/>
                      <a:pt x="23" y="65"/>
                      <a:pt x="25" y="64"/>
                    </a:cubicBezTo>
                    <a:cubicBezTo>
                      <a:pt x="32" y="58"/>
                      <a:pt x="39" y="52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1" y="36"/>
                      <a:pt x="45" y="30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0" name="Freeform 321"/>
              <p:cNvSpPr>
                <a:spLocks noEditPoints="1"/>
              </p:cNvSpPr>
              <p:nvPr/>
            </p:nvSpPr>
            <p:spPr bwMode="auto">
              <a:xfrm>
                <a:off x="2665413" y="-2414588"/>
                <a:ext cx="25400" cy="38100"/>
              </a:xfrm>
              <a:custGeom>
                <a:avLst/>
                <a:gdLst>
                  <a:gd name="T0" fmla="*/ 7 w 16"/>
                  <a:gd name="T1" fmla="*/ 0 h 24"/>
                  <a:gd name="T2" fmla="*/ 0 w 16"/>
                  <a:gd name="T3" fmla="*/ 24 h 24"/>
                  <a:gd name="T4" fmla="*/ 2 w 16"/>
                  <a:gd name="T5" fmla="*/ 24 h 24"/>
                  <a:gd name="T6" fmla="*/ 4 w 16"/>
                  <a:gd name="T7" fmla="*/ 19 h 24"/>
                  <a:gd name="T8" fmla="*/ 11 w 16"/>
                  <a:gd name="T9" fmla="*/ 19 h 24"/>
                  <a:gd name="T10" fmla="*/ 14 w 16"/>
                  <a:gd name="T11" fmla="*/ 24 h 24"/>
                  <a:gd name="T12" fmla="*/ 16 w 16"/>
                  <a:gd name="T13" fmla="*/ 24 h 24"/>
                  <a:gd name="T14" fmla="*/ 9 w 16"/>
                  <a:gd name="T15" fmla="*/ 0 h 24"/>
                  <a:gd name="T16" fmla="*/ 7 w 16"/>
                  <a:gd name="T17" fmla="*/ 0 h 24"/>
                  <a:gd name="T18" fmla="*/ 7 w 16"/>
                  <a:gd name="T19" fmla="*/ 0 h 24"/>
                  <a:gd name="T20" fmla="*/ 7 w 16"/>
                  <a:gd name="T21" fmla="*/ 0 h 24"/>
                  <a:gd name="T22" fmla="*/ 7 w 16"/>
                  <a:gd name="T23" fmla="*/ 15 h 24"/>
                  <a:gd name="T24" fmla="*/ 7 w 16"/>
                  <a:gd name="T25" fmla="*/ 5 h 24"/>
                  <a:gd name="T26" fmla="*/ 11 w 16"/>
                  <a:gd name="T27" fmla="*/ 15 h 24"/>
                  <a:gd name="T28" fmla="*/ 7 w 16"/>
                  <a:gd name="T29" fmla="*/ 15 h 24"/>
                  <a:gd name="T30" fmla="*/ 7 w 16"/>
                  <a:gd name="T31" fmla="*/ 15 h 24"/>
                  <a:gd name="T32" fmla="*/ 7 w 16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4">
                    <a:moveTo>
                      <a:pt x="7" y="0"/>
                    </a:moveTo>
                    <a:lnTo>
                      <a:pt x="0" y="24"/>
                    </a:lnTo>
                    <a:lnTo>
                      <a:pt x="2" y="24"/>
                    </a:lnTo>
                    <a:lnTo>
                      <a:pt x="4" y="19"/>
                    </a:lnTo>
                    <a:lnTo>
                      <a:pt x="11" y="19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7" y="15"/>
                    </a:moveTo>
                    <a:lnTo>
                      <a:pt x="7" y="5"/>
                    </a:lnTo>
                    <a:lnTo>
                      <a:pt x="11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1" name="Freeform 322"/>
              <p:cNvSpPr>
                <a:spLocks noEditPoints="1"/>
              </p:cNvSpPr>
              <p:nvPr/>
            </p:nvSpPr>
            <p:spPr bwMode="auto">
              <a:xfrm>
                <a:off x="2725738" y="-2425700"/>
                <a:ext cx="33338" cy="57150"/>
              </a:xfrm>
              <a:custGeom>
                <a:avLst/>
                <a:gdLst>
                  <a:gd name="T0" fmla="*/ 0 w 9"/>
                  <a:gd name="T1" fmla="*/ 8 h 15"/>
                  <a:gd name="T2" fmla="*/ 9 w 9"/>
                  <a:gd name="T3" fmla="*/ 8 h 15"/>
                  <a:gd name="T4" fmla="*/ 0 w 9"/>
                  <a:gd name="T5" fmla="*/ 8 h 15"/>
                  <a:gd name="T6" fmla="*/ 2 w 9"/>
                  <a:gd name="T7" fmla="*/ 8 h 15"/>
                  <a:gd name="T8" fmla="*/ 7 w 9"/>
                  <a:gd name="T9" fmla="*/ 8 h 15"/>
                  <a:gd name="T10" fmla="*/ 2 w 9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0" y="8"/>
                    </a:moveTo>
                    <a:cubicBezTo>
                      <a:pt x="0" y="15"/>
                      <a:pt x="9" y="15"/>
                      <a:pt x="9" y="8"/>
                    </a:cubicBezTo>
                    <a:cubicBezTo>
                      <a:pt x="9" y="0"/>
                      <a:pt x="0" y="0"/>
                      <a:pt x="0" y="8"/>
                    </a:cubicBezTo>
                    <a:close/>
                    <a:moveTo>
                      <a:pt x="2" y="8"/>
                    </a:moveTo>
                    <a:cubicBezTo>
                      <a:pt x="2" y="3"/>
                      <a:pt x="7" y="3"/>
                      <a:pt x="7" y="8"/>
                    </a:cubicBezTo>
                    <a:cubicBezTo>
                      <a:pt x="7" y="12"/>
                      <a:pt x="2" y="12"/>
                      <a:pt x="2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2" name="Line 324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3" name="Line 325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70" name="Группа 69"/>
            <p:cNvGrpSpPr/>
            <p:nvPr/>
          </p:nvGrpSpPr>
          <p:grpSpPr>
            <a:xfrm>
              <a:off x="1546225" y="-3938587"/>
              <a:ext cx="2335213" cy="2898774"/>
              <a:chOff x="1546225" y="-3938587"/>
              <a:chExt cx="2335213" cy="2898774"/>
            </a:xfrm>
          </p:grpSpPr>
          <p:sp>
            <p:nvSpPr>
              <p:cNvPr id="71" name="Freeform 323"/>
              <p:cNvSpPr>
                <a:spLocks/>
              </p:cNvSpPr>
              <p:nvPr/>
            </p:nvSpPr>
            <p:spPr bwMode="auto">
              <a:xfrm>
                <a:off x="2725738" y="-3622675"/>
                <a:ext cx="1155700" cy="2454275"/>
              </a:xfrm>
              <a:custGeom>
                <a:avLst/>
                <a:gdLst>
                  <a:gd name="T0" fmla="*/ 307 w 307"/>
                  <a:gd name="T1" fmla="*/ 76 h 652"/>
                  <a:gd name="T2" fmla="*/ 307 w 307"/>
                  <a:gd name="T3" fmla="*/ 57 h 652"/>
                  <a:gd name="T4" fmla="*/ 269 w 307"/>
                  <a:gd name="T5" fmla="*/ 14 h 652"/>
                  <a:gd name="T6" fmla="*/ 236 w 307"/>
                  <a:gd name="T7" fmla="*/ 1 h 652"/>
                  <a:gd name="T8" fmla="*/ 236 w 307"/>
                  <a:gd name="T9" fmla="*/ 1 h 652"/>
                  <a:gd name="T10" fmla="*/ 235 w 307"/>
                  <a:gd name="T11" fmla="*/ 0 h 652"/>
                  <a:gd name="T12" fmla="*/ 235 w 307"/>
                  <a:gd name="T13" fmla="*/ 129 h 652"/>
                  <a:gd name="T14" fmla="*/ 235 w 307"/>
                  <a:gd name="T15" fmla="*/ 173 h 652"/>
                  <a:gd name="T16" fmla="*/ 235 w 307"/>
                  <a:gd name="T17" fmla="*/ 342 h 652"/>
                  <a:gd name="T18" fmla="*/ 235 w 307"/>
                  <a:gd name="T19" fmla="*/ 387 h 652"/>
                  <a:gd name="T20" fmla="*/ 235 w 307"/>
                  <a:gd name="T21" fmla="*/ 454 h 652"/>
                  <a:gd name="T22" fmla="*/ 216 w 307"/>
                  <a:gd name="T23" fmla="*/ 487 h 652"/>
                  <a:gd name="T24" fmla="*/ 0 w 307"/>
                  <a:gd name="T25" fmla="*/ 614 h 652"/>
                  <a:gd name="T26" fmla="*/ 67 w 307"/>
                  <a:gd name="T27" fmla="*/ 652 h 652"/>
                  <a:gd name="T28" fmla="*/ 262 w 307"/>
                  <a:gd name="T29" fmla="*/ 542 h 652"/>
                  <a:gd name="T30" fmla="*/ 307 w 307"/>
                  <a:gd name="T31" fmla="*/ 464 h 652"/>
                  <a:gd name="T32" fmla="*/ 307 w 307"/>
                  <a:gd name="T33" fmla="*/ 387 h 652"/>
                  <a:gd name="T34" fmla="*/ 307 w 307"/>
                  <a:gd name="T35" fmla="*/ 387 h 652"/>
                  <a:gd name="T36" fmla="*/ 307 w 307"/>
                  <a:gd name="T37" fmla="*/ 173 h 652"/>
                  <a:gd name="T38" fmla="*/ 307 w 307"/>
                  <a:gd name="T39" fmla="*/ 173 h 652"/>
                  <a:gd name="T40" fmla="*/ 307 w 307"/>
                  <a:gd name="T41" fmla="*/ 85 h 652"/>
                  <a:gd name="T42" fmla="*/ 307 w 307"/>
                  <a:gd name="T43" fmla="*/ 85 h 652"/>
                  <a:gd name="T44" fmla="*/ 307 w 307"/>
                  <a:gd name="T45" fmla="*/ 76 h 652"/>
                  <a:gd name="T46" fmla="*/ 307 w 307"/>
                  <a:gd name="T47" fmla="*/ 76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2">
                    <a:moveTo>
                      <a:pt x="307" y="76"/>
                    </a:moveTo>
                    <a:cubicBezTo>
                      <a:pt x="307" y="57"/>
                      <a:pt x="307" y="57"/>
                      <a:pt x="307" y="57"/>
                    </a:cubicBezTo>
                    <a:cubicBezTo>
                      <a:pt x="307" y="39"/>
                      <a:pt x="293" y="22"/>
                      <a:pt x="269" y="14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9"/>
                      <a:pt x="235" y="129"/>
                      <a:pt x="235" y="129"/>
                    </a:cubicBezTo>
                    <a:cubicBezTo>
                      <a:pt x="235" y="173"/>
                      <a:pt x="235" y="173"/>
                      <a:pt x="235" y="173"/>
                    </a:cubicBezTo>
                    <a:cubicBezTo>
                      <a:pt x="235" y="342"/>
                      <a:pt x="235" y="342"/>
                      <a:pt x="235" y="342"/>
                    </a:cubicBezTo>
                    <a:cubicBezTo>
                      <a:pt x="235" y="387"/>
                      <a:pt x="235" y="387"/>
                      <a:pt x="235" y="387"/>
                    </a:cubicBezTo>
                    <a:cubicBezTo>
                      <a:pt x="235" y="454"/>
                      <a:pt x="235" y="454"/>
                      <a:pt x="235" y="454"/>
                    </a:cubicBezTo>
                    <a:cubicBezTo>
                      <a:pt x="235" y="468"/>
                      <a:pt x="228" y="481"/>
                      <a:pt x="216" y="48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67" y="652"/>
                      <a:pt x="67" y="652"/>
                      <a:pt x="67" y="652"/>
                    </a:cubicBezTo>
                    <a:cubicBezTo>
                      <a:pt x="262" y="542"/>
                      <a:pt x="262" y="542"/>
                      <a:pt x="262" y="542"/>
                    </a:cubicBezTo>
                    <a:cubicBezTo>
                      <a:pt x="290" y="526"/>
                      <a:pt x="307" y="496"/>
                      <a:pt x="307" y="464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6"/>
                      <a:pt x="307" y="76"/>
                      <a:pt x="307" y="76"/>
                    </a:cubicBezTo>
                    <a:close/>
                  </a:path>
                </a:pathLst>
              </a:custGeom>
              <a:solidFill>
                <a:srgbClr val="358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" name="Freeform 326"/>
              <p:cNvSpPr>
                <a:spLocks/>
              </p:cNvSpPr>
              <p:nvPr/>
            </p:nvSpPr>
            <p:spPr bwMode="auto">
              <a:xfrm>
                <a:off x="1549400" y="-3938587"/>
                <a:ext cx="2065338" cy="700087"/>
              </a:xfrm>
              <a:custGeom>
                <a:avLst/>
                <a:gdLst>
                  <a:gd name="T0" fmla="*/ 353 w 548"/>
                  <a:gd name="T1" fmla="*/ 11 h 186"/>
                  <a:gd name="T2" fmla="*/ 264 w 548"/>
                  <a:gd name="T3" fmla="*/ 11 h 186"/>
                  <a:gd name="T4" fmla="*/ 37 w 548"/>
                  <a:gd name="T5" fmla="*/ 98 h 186"/>
                  <a:gd name="T6" fmla="*/ 0 w 548"/>
                  <a:gd name="T7" fmla="*/ 141 h 186"/>
                  <a:gd name="T8" fmla="*/ 0 w 548"/>
                  <a:gd name="T9" fmla="*/ 160 h 186"/>
                  <a:gd name="T10" fmla="*/ 0 w 548"/>
                  <a:gd name="T11" fmla="*/ 160 h 186"/>
                  <a:gd name="T12" fmla="*/ 0 w 548"/>
                  <a:gd name="T13" fmla="*/ 186 h 186"/>
                  <a:gd name="T14" fmla="*/ 290 w 548"/>
                  <a:gd name="T15" fmla="*/ 75 h 186"/>
                  <a:gd name="T16" fmla="*/ 329 w 548"/>
                  <a:gd name="T17" fmla="*/ 75 h 186"/>
                  <a:gd name="T18" fmla="*/ 548 w 548"/>
                  <a:gd name="T19" fmla="*/ 158 h 186"/>
                  <a:gd name="T20" fmla="*/ 548 w 548"/>
                  <a:gd name="T21" fmla="*/ 138 h 186"/>
                  <a:gd name="T22" fmla="*/ 548 w 548"/>
                  <a:gd name="T23" fmla="*/ 105 h 186"/>
                  <a:gd name="T24" fmla="*/ 548 w 548"/>
                  <a:gd name="T25" fmla="*/ 85 h 186"/>
                  <a:gd name="T26" fmla="*/ 353 w 548"/>
                  <a:gd name="T27" fmla="*/ 1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8" h="186">
                    <a:moveTo>
                      <a:pt x="353" y="11"/>
                    </a:moveTo>
                    <a:cubicBezTo>
                      <a:pt x="325" y="0"/>
                      <a:pt x="291" y="1"/>
                      <a:pt x="264" y="11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14" y="106"/>
                      <a:pt x="0" y="123"/>
                      <a:pt x="0" y="141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290" y="75"/>
                      <a:pt x="290" y="75"/>
                      <a:pt x="290" y="75"/>
                    </a:cubicBezTo>
                    <a:cubicBezTo>
                      <a:pt x="302" y="71"/>
                      <a:pt x="317" y="71"/>
                      <a:pt x="329" y="75"/>
                    </a:cubicBezTo>
                    <a:cubicBezTo>
                      <a:pt x="548" y="158"/>
                      <a:pt x="548" y="158"/>
                      <a:pt x="548" y="158"/>
                    </a:cubicBezTo>
                    <a:cubicBezTo>
                      <a:pt x="548" y="138"/>
                      <a:pt x="548" y="138"/>
                      <a:pt x="548" y="138"/>
                    </a:cubicBezTo>
                    <a:cubicBezTo>
                      <a:pt x="548" y="105"/>
                      <a:pt x="548" y="105"/>
                      <a:pt x="548" y="105"/>
                    </a:cubicBezTo>
                    <a:cubicBezTo>
                      <a:pt x="548" y="85"/>
                      <a:pt x="548" y="85"/>
                      <a:pt x="548" y="85"/>
                    </a:cubicBezTo>
                    <a:lnTo>
                      <a:pt x="353" y="11"/>
                    </a:lnTo>
                    <a:close/>
                  </a:path>
                </a:pathLst>
              </a:custGeom>
              <a:solidFill>
                <a:srgbClr val="214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" name="Freeform 327"/>
              <p:cNvSpPr>
                <a:spLocks/>
              </p:cNvSpPr>
              <p:nvPr/>
            </p:nvSpPr>
            <p:spPr bwMode="auto">
              <a:xfrm>
                <a:off x="1546225" y="-3336925"/>
                <a:ext cx="1435100" cy="2297112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1 w 381"/>
                  <a:gd name="T11" fmla="*/ 49 h 610"/>
                  <a:gd name="T12" fmla="*/ 0 w 381"/>
                  <a:gd name="T13" fmla="*/ 96 h 610"/>
                  <a:gd name="T14" fmla="*/ 1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52A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504934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" name="Группа 15"/>
          <p:cNvGrpSpPr/>
          <p:nvPr/>
        </p:nvGrpSpPr>
        <p:grpSpPr>
          <a:xfrm>
            <a:off x="0" y="52173"/>
            <a:ext cx="9144000" cy="525947"/>
            <a:chOff x="3716977" y="98980"/>
            <a:chExt cx="5284519" cy="322399"/>
          </a:xfrm>
        </p:grpSpPr>
        <p:grpSp>
          <p:nvGrpSpPr>
            <p:cNvPr id="116" name="Группа 36"/>
            <p:cNvGrpSpPr/>
            <p:nvPr/>
          </p:nvGrpSpPr>
          <p:grpSpPr>
            <a:xfrm>
              <a:off x="3716977" y="98980"/>
              <a:ext cx="5284519" cy="301068"/>
              <a:chOff x="-3797613" y="1323353"/>
              <a:chExt cx="17035976" cy="970585"/>
            </a:xfrm>
          </p:grpSpPr>
          <p:sp>
            <p:nvSpPr>
              <p:cNvPr id="118" name="Freeform 8"/>
              <p:cNvSpPr>
                <a:spLocks noEditPoints="1"/>
              </p:cNvSpPr>
              <p:nvPr/>
            </p:nvSpPr>
            <p:spPr bwMode="auto">
              <a:xfrm>
                <a:off x="9328150" y="1665288"/>
                <a:ext cx="3619500" cy="628650"/>
              </a:xfrm>
              <a:custGeom>
                <a:avLst/>
                <a:gdLst/>
                <a:ahLst/>
                <a:cxnLst>
                  <a:cxn ang="0">
                    <a:pos x="358" y="45"/>
                  </a:cxn>
                  <a:cxn ang="0">
                    <a:pos x="344" y="40"/>
                  </a:cxn>
                  <a:cxn ang="0">
                    <a:pos x="315" y="58"/>
                  </a:cxn>
                  <a:cxn ang="0">
                    <a:pos x="307" y="41"/>
                  </a:cxn>
                  <a:cxn ang="0">
                    <a:pos x="304" y="0"/>
                  </a:cxn>
                  <a:cxn ang="0">
                    <a:pos x="295" y="41"/>
                  </a:cxn>
                  <a:cxn ang="0">
                    <a:pos x="287" y="1"/>
                  </a:cxn>
                  <a:cxn ang="0">
                    <a:pos x="277" y="3"/>
                  </a:cxn>
                  <a:cxn ang="0">
                    <a:pos x="236" y="41"/>
                  </a:cxn>
                  <a:cxn ang="0">
                    <a:pos x="199" y="36"/>
                  </a:cxn>
                  <a:cxn ang="0">
                    <a:pos x="175" y="58"/>
                  </a:cxn>
                  <a:cxn ang="0">
                    <a:pos x="148" y="27"/>
                  </a:cxn>
                  <a:cxn ang="0">
                    <a:pos x="132" y="43"/>
                  </a:cxn>
                  <a:cxn ang="0">
                    <a:pos x="115" y="40"/>
                  </a:cxn>
                  <a:cxn ang="0">
                    <a:pos x="103" y="58"/>
                  </a:cxn>
                  <a:cxn ang="0">
                    <a:pos x="72" y="43"/>
                  </a:cxn>
                  <a:cxn ang="0">
                    <a:pos x="64" y="34"/>
                  </a:cxn>
                  <a:cxn ang="0">
                    <a:pos x="63" y="34"/>
                  </a:cxn>
                  <a:cxn ang="0">
                    <a:pos x="57" y="35"/>
                  </a:cxn>
                  <a:cxn ang="0">
                    <a:pos x="52" y="56"/>
                  </a:cxn>
                  <a:cxn ang="0">
                    <a:pos x="35" y="58"/>
                  </a:cxn>
                  <a:cxn ang="0">
                    <a:pos x="7" y="63"/>
                  </a:cxn>
                  <a:cxn ang="0">
                    <a:pos x="380" y="66"/>
                  </a:cxn>
                  <a:cxn ang="0">
                    <a:pos x="65" y="43"/>
                  </a:cxn>
                  <a:cxn ang="0">
                    <a:pos x="63" y="46"/>
                  </a:cxn>
                  <a:cxn ang="0">
                    <a:pos x="64" y="41"/>
                  </a:cxn>
                  <a:cxn ang="0">
                    <a:pos x="63" y="35"/>
                  </a:cxn>
                  <a:cxn ang="0">
                    <a:pos x="63" y="41"/>
                  </a:cxn>
                  <a:cxn ang="0">
                    <a:pos x="53" y="56"/>
                  </a:cxn>
                  <a:cxn ang="0">
                    <a:pos x="62" y="39"/>
                  </a:cxn>
                  <a:cxn ang="0">
                    <a:pos x="59" y="52"/>
                  </a:cxn>
                  <a:cxn ang="0">
                    <a:pos x="70" y="51"/>
                  </a:cxn>
                  <a:cxn ang="0">
                    <a:pos x="187" y="58"/>
                  </a:cxn>
                  <a:cxn ang="0">
                    <a:pos x="189" y="45"/>
                  </a:cxn>
                  <a:cxn ang="0">
                    <a:pos x="194" y="58"/>
                  </a:cxn>
                  <a:cxn ang="0">
                    <a:pos x="199" y="54"/>
                  </a:cxn>
                  <a:cxn ang="0">
                    <a:pos x="191" y="58"/>
                  </a:cxn>
                  <a:cxn ang="0">
                    <a:pos x="205" y="58"/>
                  </a:cxn>
                  <a:cxn ang="0">
                    <a:pos x="208" y="58"/>
                  </a:cxn>
                  <a:cxn ang="0">
                    <a:pos x="201" y="58"/>
                  </a:cxn>
                  <a:cxn ang="0">
                    <a:pos x="208" y="52"/>
                  </a:cxn>
                  <a:cxn ang="0">
                    <a:pos x="212" y="44"/>
                  </a:cxn>
                  <a:cxn ang="0">
                    <a:pos x="219" y="58"/>
                  </a:cxn>
                  <a:cxn ang="0">
                    <a:pos x="221" y="58"/>
                  </a:cxn>
                  <a:cxn ang="0">
                    <a:pos x="215" y="58"/>
                  </a:cxn>
                  <a:cxn ang="0">
                    <a:pos x="227" y="58"/>
                  </a:cxn>
                  <a:cxn ang="0">
                    <a:pos x="230" y="58"/>
                  </a:cxn>
                  <a:cxn ang="0">
                    <a:pos x="224" y="58"/>
                  </a:cxn>
                  <a:cxn ang="0">
                    <a:pos x="230" y="52"/>
                  </a:cxn>
                  <a:cxn ang="0">
                    <a:pos x="236" y="44"/>
                  </a:cxn>
                  <a:cxn ang="0">
                    <a:pos x="247" y="41"/>
                  </a:cxn>
                  <a:cxn ang="0">
                    <a:pos x="262" y="41"/>
                  </a:cxn>
                  <a:cxn ang="0">
                    <a:pos x="267" y="41"/>
                  </a:cxn>
                  <a:cxn ang="0">
                    <a:pos x="361" y="49"/>
                  </a:cxn>
                </a:cxnLst>
                <a:rect l="0" t="0" r="r" b="b"/>
                <a:pathLst>
                  <a:path w="380" h="66">
                    <a:moveTo>
                      <a:pt x="377" y="53"/>
                    </a:moveTo>
                    <a:cubicBezTo>
                      <a:pt x="377" y="53"/>
                      <a:pt x="376" y="53"/>
                      <a:pt x="376" y="53"/>
                    </a:cubicBezTo>
                    <a:cubicBezTo>
                      <a:pt x="372" y="53"/>
                      <a:pt x="369" y="53"/>
                      <a:pt x="365" y="53"/>
                    </a:cubicBezTo>
                    <a:lnTo>
                      <a:pt x="365" y="47"/>
                    </a:lnTo>
                    <a:cubicBezTo>
                      <a:pt x="365" y="46"/>
                      <a:pt x="363" y="45"/>
                      <a:pt x="362" y="45"/>
                    </a:cubicBezTo>
                    <a:lnTo>
                      <a:pt x="358" y="45"/>
                    </a:lnTo>
                    <a:lnTo>
                      <a:pt x="358" y="44"/>
                    </a:lnTo>
                    <a:lnTo>
                      <a:pt x="352" y="40"/>
                    </a:lnTo>
                    <a:lnTo>
                      <a:pt x="351" y="40"/>
                    </a:lnTo>
                    <a:lnTo>
                      <a:pt x="351" y="44"/>
                    </a:lnTo>
                    <a:lnTo>
                      <a:pt x="345" y="40"/>
                    </a:lnTo>
                    <a:lnTo>
                      <a:pt x="344" y="40"/>
                    </a:lnTo>
                    <a:lnTo>
                      <a:pt x="344" y="44"/>
                    </a:lnTo>
                    <a:lnTo>
                      <a:pt x="339" y="40"/>
                    </a:lnTo>
                    <a:lnTo>
                      <a:pt x="339" y="33"/>
                    </a:lnTo>
                    <a:lnTo>
                      <a:pt x="318" y="33"/>
                    </a:lnTo>
                    <a:lnTo>
                      <a:pt x="318" y="58"/>
                    </a:lnTo>
                    <a:lnTo>
                      <a:pt x="315" y="58"/>
                    </a:lnTo>
                    <a:cubicBezTo>
                      <a:pt x="315" y="57"/>
                      <a:pt x="315" y="56"/>
                      <a:pt x="315" y="56"/>
                    </a:cubicBezTo>
                    <a:lnTo>
                      <a:pt x="315" y="56"/>
                    </a:lnTo>
                    <a:lnTo>
                      <a:pt x="315" y="42"/>
                    </a:lnTo>
                    <a:lnTo>
                      <a:pt x="315" y="42"/>
                    </a:lnTo>
                    <a:cubicBezTo>
                      <a:pt x="315" y="41"/>
                      <a:pt x="315" y="41"/>
                      <a:pt x="315" y="41"/>
                    </a:cubicBezTo>
                    <a:cubicBezTo>
                      <a:pt x="312" y="41"/>
                      <a:pt x="310" y="41"/>
                      <a:pt x="307" y="41"/>
                    </a:cubicBezTo>
                    <a:cubicBezTo>
                      <a:pt x="307" y="29"/>
                      <a:pt x="307" y="17"/>
                      <a:pt x="307" y="5"/>
                    </a:cubicBezTo>
                    <a:cubicBezTo>
                      <a:pt x="307" y="3"/>
                      <a:pt x="307" y="3"/>
                      <a:pt x="307" y="2"/>
                    </a:cubicBezTo>
                    <a:lnTo>
                      <a:pt x="307" y="2"/>
                    </a:lnTo>
                    <a:cubicBezTo>
                      <a:pt x="307" y="2"/>
                      <a:pt x="307" y="1"/>
                      <a:pt x="307" y="1"/>
                    </a:cubicBezTo>
                    <a:cubicBezTo>
                      <a:pt x="307" y="1"/>
                      <a:pt x="307" y="1"/>
                      <a:pt x="306" y="1"/>
                    </a:cubicBezTo>
                    <a:cubicBezTo>
                      <a:pt x="306" y="0"/>
                      <a:pt x="305" y="0"/>
                      <a:pt x="304" y="0"/>
                    </a:cubicBezTo>
                    <a:lnTo>
                      <a:pt x="299" y="0"/>
                    </a:lnTo>
                    <a:cubicBezTo>
                      <a:pt x="298" y="0"/>
                      <a:pt x="297" y="0"/>
                      <a:pt x="297" y="1"/>
                    </a:cubicBezTo>
                    <a:cubicBezTo>
                      <a:pt x="297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2"/>
                    </a:cubicBezTo>
                    <a:cubicBezTo>
                      <a:pt x="295" y="2"/>
                      <a:pt x="295" y="3"/>
                      <a:pt x="295" y="3"/>
                    </a:cubicBezTo>
                    <a:cubicBezTo>
                      <a:pt x="295" y="16"/>
                      <a:pt x="295" y="29"/>
                      <a:pt x="295" y="41"/>
                    </a:cubicBezTo>
                    <a:cubicBezTo>
                      <a:pt x="293" y="41"/>
                      <a:pt x="291" y="41"/>
                      <a:pt x="289" y="41"/>
                    </a:cubicBezTo>
                    <a:cubicBezTo>
                      <a:pt x="289" y="29"/>
                      <a:pt x="289" y="17"/>
                      <a:pt x="289" y="5"/>
                    </a:cubicBezTo>
                    <a:cubicBezTo>
                      <a:pt x="289" y="3"/>
                      <a:pt x="289" y="3"/>
                      <a:pt x="288" y="2"/>
                    </a:cubicBezTo>
                    <a:lnTo>
                      <a:pt x="288" y="2"/>
                    </a:lnTo>
                    <a:cubicBezTo>
                      <a:pt x="288" y="2"/>
                      <a:pt x="288" y="1"/>
                      <a:pt x="288" y="1"/>
                    </a:cubicBezTo>
                    <a:cubicBezTo>
                      <a:pt x="288" y="1"/>
                      <a:pt x="288" y="1"/>
                      <a:pt x="287" y="1"/>
                    </a:cubicBezTo>
                    <a:cubicBezTo>
                      <a:pt x="287" y="0"/>
                      <a:pt x="286" y="0"/>
                      <a:pt x="285" y="0"/>
                    </a:cubicBezTo>
                    <a:lnTo>
                      <a:pt x="280" y="0"/>
                    </a:lnTo>
                    <a:cubicBezTo>
                      <a:pt x="279" y="0"/>
                      <a:pt x="279" y="0"/>
                      <a:pt x="278" y="1"/>
                    </a:cubicBezTo>
                    <a:cubicBezTo>
                      <a:pt x="278" y="1"/>
                      <a:pt x="278" y="1"/>
                      <a:pt x="277" y="1"/>
                    </a:cubicBezTo>
                    <a:cubicBezTo>
                      <a:pt x="277" y="1"/>
                      <a:pt x="277" y="2"/>
                      <a:pt x="277" y="2"/>
                    </a:cubicBezTo>
                    <a:cubicBezTo>
                      <a:pt x="277" y="2"/>
                      <a:pt x="277" y="3"/>
                      <a:pt x="277" y="3"/>
                    </a:cubicBezTo>
                    <a:cubicBezTo>
                      <a:pt x="277" y="16"/>
                      <a:pt x="277" y="29"/>
                      <a:pt x="277" y="41"/>
                    </a:cubicBezTo>
                    <a:cubicBezTo>
                      <a:pt x="276" y="41"/>
                      <a:pt x="275" y="41"/>
                      <a:pt x="274" y="41"/>
                    </a:cubicBezTo>
                    <a:cubicBezTo>
                      <a:pt x="274" y="39"/>
                      <a:pt x="274" y="38"/>
                      <a:pt x="274" y="36"/>
                    </a:cubicBezTo>
                    <a:cubicBezTo>
                      <a:pt x="263" y="36"/>
                      <a:pt x="252" y="36"/>
                      <a:pt x="241" y="36"/>
                    </a:cubicBezTo>
                    <a:cubicBezTo>
                      <a:pt x="241" y="38"/>
                      <a:pt x="241" y="40"/>
                      <a:pt x="241" y="41"/>
                    </a:cubicBezTo>
                    <a:cubicBezTo>
                      <a:pt x="239" y="41"/>
                      <a:pt x="238" y="41"/>
                      <a:pt x="236" y="41"/>
                    </a:cubicBezTo>
                    <a:lnTo>
                      <a:pt x="236" y="43"/>
                    </a:lnTo>
                    <a:cubicBezTo>
                      <a:pt x="235" y="43"/>
                      <a:pt x="233" y="43"/>
                      <a:pt x="231" y="43"/>
                    </a:cubicBezTo>
                    <a:cubicBezTo>
                      <a:pt x="230" y="39"/>
                      <a:pt x="226" y="36"/>
                      <a:pt x="222" y="36"/>
                    </a:cubicBezTo>
                    <a:cubicBezTo>
                      <a:pt x="217" y="36"/>
                      <a:pt x="213" y="39"/>
                      <a:pt x="212" y="43"/>
                    </a:cubicBezTo>
                    <a:lnTo>
                      <a:pt x="209" y="43"/>
                    </a:lnTo>
                    <a:cubicBezTo>
                      <a:pt x="208" y="39"/>
                      <a:pt x="204" y="36"/>
                      <a:pt x="199" y="36"/>
                    </a:cubicBezTo>
                    <a:cubicBezTo>
                      <a:pt x="194" y="36"/>
                      <a:pt x="190" y="39"/>
                      <a:pt x="190" y="44"/>
                    </a:cubicBezTo>
                    <a:lnTo>
                      <a:pt x="183" y="44"/>
                    </a:lnTo>
                    <a:cubicBezTo>
                      <a:pt x="182" y="44"/>
                      <a:pt x="181" y="45"/>
                      <a:pt x="181" y="46"/>
                    </a:cubicBezTo>
                    <a:lnTo>
                      <a:pt x="181" y="51"/>
                    </a:lnTo>
                    <a:cubicBezTo>
                      <a:pt x="178" y="51"/>
                      <a:pt x="175" y="53"/>
                      <a:pt x="175" y="56"/>
                    </a:cubicBezTo>
                    <a:lnTo>
                      <a:pt x="175" y="58"/>
                    </a:lnTo>
                    <a:lnTo>
                      <a:pt x="168" y="58"/>
                    </a:lnTo>
                    <a:lnTo>
                      <a:pt x="169" y="27"/>
                    </a:lnTo>
                    <a:lnTo>
                      <a:pt x="164" y="27"/>
                    </a:lnTo>
                    <a:lnTo>
                      <a:pt x="164" y="25"/>
                    </a:lnTo>
                    <a:lnTo>
                      <a:pt x="148" y="25"/>
                    </a:lnTo>
                    <a:lnTo>
                      <a:pt x="148" y="27"/>
                    </a:lnTo>
                    <a:lnTo>
                      <a:pt x="143" y="27"/>
                    </a:lnTo>
                    <a:lnTo>
                      <a:pt x="143" y="51"/>
                    </a:lnTo>
                    <a:lnTo>
                      <a:pt x="136" y="51"/>
                    </a:lnTo>
                    <a:lnTo>
                      <a:pt x="136" y="53"/>
                    </a:lnTo>
                    <a:lnTo>
                      <a:pt x="132" y="53"/>
                    </a:lnTo>
                    <a:lnTo>
                      <a:pt x="132" y="43"/>
                    </a:lnTo>
                    <a:lnTo>
                      <a:pt x="131" y="43"/>
                    </a:lnTo>
                    <a:lnTo>
                      <a:pt x="129" y="43"/>
                    </a:lnTo>
                    <a:lnTo>
                      <a:pt x="129" y="53"/>
                    </a:lnTo>
                    <a:lnTo>
                      <a:pt x="126" y="53"/>
                    </a:lnTo>
                    <a:lnTo>
                      <a:pt x="126" y="42"/>
                    </a:lnTo>
                    <a:lnTo>
                      <a:pt x="115" y="40"/>
                    </a:lnTo>
                    <a:lnTo>
                      <a:pt x="115" y="42"/>
                    </a:lnTo>
                    <a:lnTo>
                      <a:pt x="115" y="44"/>
                    </a:lnTo>
                    <a:lnTo>
                      <a:pt x="105" y="45"/>
                    </a:lnTo>
                    <a:lnTo>
                      <a:pt x="105" y="51"/>
                    </a:lnTo>
                    <a:lnTo>
                      <a:pt x="105" y="58"/>
                    </a:lnTo>
                    <a:lnTo>
                      <a:pt x="103" y="58"/>
                    </a:lnTo>
                    <a:lnTo>
                      <a:pt x="98" y="53"/>
                    </a:lnTo>
                    <a:lnTo>
                      <a:pt x="81" y="47"/>
                    </a:lnTo>
                    <a:cubicBezTo>
                      <a:pt x="77" y="48"/>
                      <a:pt x="78" y="49"/>
                      <a:pt x="74" y="50"/>
                    </a:cubicBezTo>
                    <a:lnTo>
                      <a:pt x="74" y="47"/>
                    </a:lnTo>
                    <a:lnTo>
                      <a:pt x="72" y="47"/>
                    </a:lnTo>
                    <a:lnTo>
                      <a:pt x="72" y="43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65" y="38"/>
                    </a:lnTo>
                    <a:lnTo>
                      <a:pt x="64" y="34"/>
                    </a:ln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lnTo>
                      <a:pt x="62" y="37"/>
                    </a:lnTo>
                    <a:lnTo>
                      <a:pt x="62" y="37"/>
                    </a:lnTo>
                    <a:lnTo>
                      <a:pt x="62" y="37"/>
                    </a:lnTo>
                    <a:lnTo>
                      <a:pt x="57" y="35"/>
                    </a:lnTo>
                    <a:lnTo>
                      <a:pt x="58" y="32"/>
                    </a:lnTo>
                    <a:lnTo>
                      <a:pt x="56" y="28"/>
                    </a:lnTo>
                    <a:cubicBezTo>
                      <a:pt x="49" y="31"/>
                      <a:pt x="52" y="42"/>
                      <a:pt x="52" y="42"/>
                    </a:cubicBezTo>
                    <a:cubicBezTo>
                      <a:pt x="52" y="42"/>
                      <a:pt x="52" y="42"/>
                      <a:pt x="52" y="43"/>
                    </a:cubicBezTo>
                    <a:lnTo>
                      <a:pt x="52" y="46"/>
                    </a:lnTo>
                    <a:lnTo>
                      <a:pt x="52" y="56"/>
                    </a:lnTo>
                    <a:lnTo>
                      <a:pt x="48" y="58"/>
                    </a:lnTo>
                    <a:lnTo>
                      <a:pt x="37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5" y="58"/>
                    </a:lnTo>
                    <a:lnTo>
                      <a:pt x="26" y="58"/>
                    </a:lnTo>
                    <a:lnTo>
                      <a:pt x="13" y="58"/>
                    </a:lnTo>
                    <a:cubicBezTo>
                      <a:pt x="12" y="58"/>
                      <a:pt x="10" y="58"/>
                      <a:pt x="9" y="58"/>
                    </a:cubicBezTo>
                    <a:cubicBezTo>
                      <a:pt x="8" y="58"/>
                      <a:pt x="8" y="58"/>
                      <a:pt x="8" y="58"/>
                    </a:cubicBezTo>
                    <a:lnTo>
                      <a:pt x="0" y="63"/>
                    </a:lnTo>
                    <a:cubicBezTo>
                      <a:pt x="2" y="62"/>
                      <a:pt x="5" y="63"/>
                      <a:pt x="7" y="63"/>
                    </a:cubicBezTo>
                    <a:lnTo>
                      <a:pt x="26" y="66"/>
                    </a:lnTo>
                    <a:lnTo>
                      <a:pt x="51" y="66"/>
                    </a:lnTo>
                    <a:lnTo>
                      <a:pt x="152" y="66"/>
                    </a:lnTo>
                    <a:lnTo>
                      <a:pt x="334" y="66"/>
                    </a:lnTo>
                    <a:lnTo>
                      <a:pt x="347" y="66"/>
                    </a:lnTo>
                    <a:lnTo>
                      <a:pt x="380" y="66"/>
                    </a:lnTo>
                    <a:lnTo>
                      <a:pt x="380" y="56"/>
                    </a:lnTo>
                    <a:cubicBezTo>
                      <a:pt x="379" y="55"/>
                      <a:pt x="378" y="54"/>
                      <a:pt x="377" y="53"/>
                    </a:cubicBezTo>
                    <a:close/>
                    <a:moveTo>
                      <a:pt x="63" y="46"/>
                    </a:moveTo>
                    <a:lnTo>
                      <a:pt x="62" y="43"/>
                    </a:lnTo>
                    <a:lnTo>
                      <a:pt x="63" y="41"/>
                    </a:lnTo>
                    <a:lnTo>
                      <a:pt x="65" y="43"/>
                    </a:lnTo>
                    <a:lnTo>
                      <a:pt x="63" y="46"/>
                    </a:lnTo>
                    <a:close/>
                    <a:moveTo>
                      <a:pt x="66" y="44"/>
                    </a:moveTo>
                    <a:lnTo>
                      <a:pt x="67" y="51"/>
                    </a:lnTo>
                    <a:lnTo>
                      <a:pt x="64" y="46"/>
                    </a:lnTo>
                    <a:lnTo>
                      <a:pt x="66" y="44"/>
                    </a:lnTo>
                    <a:close/>
                    <a:moveTo>
                      <a:pt x="63" y="46"/>
                    </a:moveTo>
                    <a:lnTo>
                      <a:pt x="59" y="51"/>
                    </a:lnTo>
                    <a:lnTo>
                      <a:pt x="61" y="44"/>
                    </a:lnTo>
                    <a:lnTo>
                      <a:pt x="63" y="46"/>
                    </a:lnTo>
                    <a:close/>
                    <a:moveTo>
                      <a:pt x="65" y="40"/>
                    </a:moveTo>
                    <a:lnTo>
                      <a:pt x="65" y="42"/>
                    </a:lnTo>
                    <a:lnTo>
                      <a:pt x="64" y="41"/>
                    </a:lnTo>
                    <a:lnTo>
                      <a:pt x="64" y="40"/>
                    </a:lnTo>
                    <a:lnTo>
                      <a:pt x="65" y="40"/>
                    </a:lnTo>
                    <a:close/>
                    <a:moveTo>
                      <a:pt x="63" y="35"/>
                    </a:moveTo>
                    <a:lnTo>
                      <a:pt x="64" y="38"/>
                    </a:lnTo>
                    <a:lnTo>
                      <a:pt x="63" y="37"/>
                    </a:lnTo>
                    <a:lnTo>
                      <a:pt x="63" y="35"/>
                    </a:lnTo>
                    <a:close/>
                    <a:moveTo>
                      <a:pt x="64" y="40"/>
                    </a:moveTo>
                    <a:lnTo>
                      <a:pt x="63" y="40"/>
                    </a:lnTo>
                    <a:lnTo>
                      <a:pt x="63" y="39"/>
                    </a:lnTo>
                    <a:lnTo>
                      <a:pt x="64" y="40"/>
                    </a:lnTo>
                    <a:close/>
                    <a:moveTo>
                      <a:pt x="62" y="40"/>
                    </a:moveTo>
                    <a:lnTo>
                      <a:pt x="63" y="41"/>
                    </a:lnTo>
                    <a:lnTo>
                      <a:pt x="62" y="42"/>
                    </a:lnTo>
                    <a:lnTo>
                      <a:pt x="62" y="40"/>
                    </a:lnTo>
                    <a:close/>
                    <a:moveTo>
                      <a:pt x="56" y="55"/>
                    </a:moveTo>
                    <a:lnTo>
                      <a:pt x="55" y="55"/>
                    </a:lnTo>
                    <a:lnTo>
                      <a:pt x="55" y="56"/>
                    </a:lnTo>
                    <a:lnTo>
                      <a:pt x="53" y="56"/>
                    </a:lnTo>
                    <a:lnTo>
                      <a:pt x="53" y="46"/>
                    </a:lnTo>
                    <a:lnTo>
                      <a:pt x="53" y="42"/>
                    </a:lnTo>
                    <a:cubicBezTo>
                      <a:pt x="53" y="42"/>
                      <a:pt x="53" y="42"/>
                      <a:pt x="53" y="42"/>
                    </a:cubicBezTo>
                    <a:lnTo>
                      <a:pt x="56" y="37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58" y="55"/>
                    </a:lnTo>
                    <a:lnTo>
                      <a:pt x="56" y="55"/>
                    </a:lnTo>
                    <a:close/>
                    <a:moveTo>
                      <a:pt x="60" y="54"/>
                    </a:moveTo>
                    <a:lnTo>
                      <a:pt x="58" y="54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7" y="52"/>
                    </a:lnTo>
                    <a:lnTo>
                      <a:pt x="60" y="54"/>
                    </a:lnTo>
                    <a:close/>
                    <a:moveTo>
                      <a:pt x="72" y="47"/>
                    </a:moveTo>
                    <a:lnTo>
                      <a:pt x="70" y="47"/>
                    </a:lnTo>
                    <a:lnTo>
                      <a:pt x="70" y="51"/>
                    </a:lnTo>
                    <a:lnTo>
                      <a:pt x="68" y="52"/>
                    </a:lnTo>
                    <a:lnTo>
                      <a:pt x="65" y="40"/>
                    </a:lnTo>
                    <a:lnTo>
                      <a:pt x="72" y="43"/>
                    </a:lnTo>
                    <a:lnTo>
                      <a:pt x="72" y="47"/>
                    </a:lnTo>
                    <a:close/>
                    <a:moveTo>
                      <a:pt x="190" y="58"/>
                    </a:moveTo>
                    <a:lnTo>
                      <a:pt x="187" y="58"/>
                    </a:lnTo>
                    <a:lnTo>
                      <a:pt x="187" y="56"/>
                    </a:lnTo>
                    <a:cubicBezTo>
                      <a:pt x="187" y="53"/>
                      <a:pt x="185" y="51"/>
                      <a:pt x="182" y="51"/>
                    </a:cubicBezTo>
                    <a:lnTo>
                      <a:pt x="182" y="46"/>
                    </a:lnTo>
                    <a:cubicBezTo>
                      <a:pt x="182" y="45"/>
                      <a:pt x="183" y="45"/>
                      <a:pt x="183" y="45"/>
                    </a:cubicBezTo>
                    <a:lnTo>
                      <a:pt x="189" y="45"/>
                    </a:lnTo>
                    <a:cubicBezTo>
                      <a:pt x="189" y="45"/>
                      <a:pt x="189" y="45"/>
                      <a:pt x="189" y="45"/>
                    </a:cubicBezTo>
                    <a:cubicBezTo>
                      <a:pt x="189" y="45"/>
                      <a:pt x="189" y="46"/>
                      <a:pt x="190" y="46"/>
                    </a:cubicBezTo>
                    <a:lnTo>
                      <a:pt x="190" y="58"/>
                    </a:lnTo>
                    <a:close/>
                    <a:moveTo>
                      <a:pt x="194" y="58"/>
                    </a:moveTo>
                    <a:lnTo>
                      <a:pt x="196" y="57"/>
                    </a:lnTo>
                    <a:lnTo>
                      <a:pt x="197" y="58"/>
                    </a:lnTo>
                    <a:lnTo>
                      <a:pt x="194" y="58"/>
                    </a:lnTo>
                    <a:close/>
                    <a:moveTo>
                      <a:pt x="199" y="58"/>
                    </a:moveTo>
                    <a:lnTo>
                      <a:pt x="198" y="58"/>
                    </a:lnTo>
                    <a:lnTo>
                      <a:pt x="196" y="57"/>
                    </a:lnTo>
                    <a:lnTo>
                      <a:pt x="199" y="55"/>
                    </a:lnTo>
                    <a:lnTo>
                      <a:pt x="199" y="58"/>
                    </a:lnTo>
                    <a:close/>
                    <a:moveTo>
                      <a:pt x="199" y="54"/>
                    </a:moveTo>
                    <a:lnTo>
                      <a:pt x="196" y="56"/>
                    </a:lnTo>
                    <a:lnTo>
                      <a:pt x="191" y="52"/>
                    </a:lnTo>
                    <a:lnTo>
                      <a:pt x="191" y="53"/>
                    </a:lnTo>
                    <a:lnTo>
                      <a:pt x="195" y="57"/>
                    </a:lnTo>
                    <a:lnTo>
                      <a:pt x="193" y="58"/>
                    </a:lnTo>
                    <a:lnTo>
                      <a:pt x="191" y="58"/>
                    </a:lnTo>
                    <a:lnTo>
                      <a:pt x="191" y="50"/>
                    </a:lnTo>
                    <a:cubicBezTo>
                      <a:pt x="193" y="52"/>
                      <a:pt x="195" y="54"/>
                      <a:pt x="199" y="54"/>
                    </a:cubicBezTo>
                    <a:lnTo>
                      <a:pt x="199" y="54"/>
                    </a:lnTo>
                    <a:close/>
                    <a:moveTo>
                      <a:pt x="203" y="58"/>
                    </a:moveTo>
                    <a:lnTo>
                      <a:pt x="204" y="57"/>
                    </a:lnTo>
                    <a:lnTo>
                      <a:pt x="205" y="58"/>
                    </a:lnTo>
                    <a:lnTo>
                      <a:pt x="203" y="58"/>
                    </a:lnTo>
                    <a:close/>
                    <a:moveTo>
                      <a:pt x="208" y="58"/>
                    </a:moveTo>
                    <a:lnTo>
                      <a:pt x="206" y="58"/>
                    </a:lnTo>
                    <a:lnTo>
                      <a:pt x="204" y="56"/>
                    </a:lnTo>
                    <a:lnTo>
                      <a:pt x="208" y="53"/>
                    </a:lnTo>
                    <a:lnTo>
                      <a:pt x="208" y="58"/>
                    </a:lnTo>
                    <a:close/>
                    <a:moveTo>
                      <a:pt x="208" y="52"/>
                    </a:moveTo>
                    <a:lnTo>
                      <a:pt x="204" y="56"/>
                    </a:lnTo>
                    <a:lnTo>
                      <a:pt x="201" y="54"/>
                    </a:lnTo>
                    <a:lnTo>
                      <a:pt x="201" y="55"/>
                    </a:lnTo>
                    <a:lnTo>
                      <a:pt x="203" y="57"/>
                    </a:lnTo>
                    <a:lnTo>
                      <a:pt x="201" y="58"/>
                    </a:lnTo>
                    <a:lnTo>
                      <a:pt x="200" y="58"/>
                    </a:lnTo>
                    <a:lnTo>
                      <a:pt x="200" y="48"/>
                    </a:lnTo>
                    <a:cubicBezTo>
                      <a:pt x="201" y="53"/>
                      <a:pt x="202" y="54"/>
                      <a:pt x="202" y="54"/>
                    </a:cubicBezTo>
                    <a:lnTo>
                      <a:pt x="202" y="54"/>
                    </a:lnTo>
                    <a:cubicBezTo>
                      <a:pt x="204" y="53"/>
                      <a:pt x="207" y="52"/>
                      <a:pt x="208" y="50"/>
                    </a:cubicBezTo>
                    <a:lnTo>
                      <a:pt x="208" y="52"/>
                    </a:lnTo>
                    <a:close/>
                    <a:moveTo>
                      <a:pt x="212" y="58"/>
                    </a:moveTo>
                    <a:lnTo>
                      <a:pt x="209" y="58"/>
                    </a:lnTo>
                    <a:lnTo>
                      <a:pt x="209" y="46"/>
                    </a:lnTo>
                    <a:cubicBezTo>
                      <a:pt x="209" y="46"/>
                      <a:pt x="210" y="45"/>
                      <a:pt x="210" y="45"/>
                    </a:cubicBezTo>
                    <a:cubicBezTo>
                      <a:pt x="210" y="44"/>
                      <a:pt x="209" y="44"/>
                      <a:pt x="209" y="44"/>
                    </a:cubicBezTo>
                    <a:lnTo>
                      <a:pt x="212" y="44"/>
                    </a:lnTo>
                    <a:cubicBezTo>
                      <a:pt x="212" y="44"/>
                      <a:pt x="212" y="44"/>
                      <a:pt x="212" y="45"/>
                    </a:cubicBezTo>
                    <a:cubicBezTo>
                      <a:pt x="212" y="45"/>
                      <a:pt x="212" y="46"/>
                      <a:pt x="212" y="46"/>
                    </a:cubicBezTo>
                    <a:lnTo>
                      <a:pt x="212" y="58"/>
                    </a:lnTo>
                    <a:close/>
                    <a:moveTo>
                      <a:pt x="216" y="58"/>
                    </a:moveTo>
                    <a:lnTo>
                      <a:pt x="218" y="57"/>
                    </a:lnTo>
                    <a:lnTo>
                      <a:pt x="219" y="58"/>
                    </a:lnTo>
                    <a:lnTo>
                      <a:pt x="216" y="58"/>
                    </a:lnTo>
                    <a:close/>
                    <a:moveTo>
                      <a:pt x="221" y="58"/>
                    </a:moveTo>
                    <a:lnTo>
                      <a:pt x="220" y="58"/>
                    </a:lnTo>
                    <a:lnTo>
                      <a:pt x="219" y="57"/>
                    </a:lnTo>
                    <a:lnTo>
                      <a:pt x="221" y="55"/>
                    </a:lnTo>
                    <a:lnTo>
                      <a:pt x="221" y="58"/>
                    </a:lnTo>
                    <a:close/>
                    <a:moveTo>
                      <a:pt x="221" y="54"/>
                    </a:moveTo>
                    <a:lnTo>
                      <a:pt x="218" y="56"/>
                    </a:lnTo>
                    <a:lnTo>
                      <a:pt x="214" y="52"/>
                    </a:lnTo>
                    <a:lnTo>
                      <a:pt x="214" y="53"/>
                    </a:lnTo>
                    <a:lnTo>
                      <a:pt x="217" y="57"/>
                    </a:lnTo>
                    <a:lnTo>
                      <a:pt x="215" y="58"/>
                    </a:lnTo>
                    <a:lnTo>
                      <a:pt x="213" y="58"/>
                    </a:lnTo>
                    <a:lnTo>
                      <a:pt x="213" y="50"/>
                    </a:lnTo>
                    <a:cubicBezTo>
                      <a:pt x="215" y="52"/>
                      <a:pt x="218" y="54"/>
                      <a:pt x="221" y="54"/>
                    </a:cubicBezTo>
                    <a:close/>
                    <a:moveTo>
                      <a:pt x="225" y="58"/>
                    </a:moveTo>
                    <a:lnTo>
                      <a:pt x="226" y="57"/>
                    </a:lnTo>
                    <a:lnTo>
                      <a:pt x="227" y="58"/>
                    </a:lnTo>
                    <a:lnTo>
                      <a:pt x="225" y="58"/>
                    </a:lnTo>
                    <a:close/>
                    <a:moveTo>
                      <a:pt x="230" y="58"/>
                    </a:moveTo>
                    <a:lnTo>
                      <a:pt x="229" y="58"/>
                    </a:lnTo>
                    <a:lnTo>
                      <a:pt x="226" y="56"/>
                    </a:lnTo>
                    <a:lnTo>
                      <a:pt x="230" y="53"/>
                    </a:lnTo>
                    <a:lnTo>
                      <a:pt x="230" y="58"/>
                    </a:lnTo>
                    <a:close/>
                    <a:moveTo>
                      <a:pt x="230" y="52"/>
                    </a:moveTo>
                    <a:lnTo>
                      <a:pt x="226" y="56"/>
                    </a:lnTo>
                    <a:lnTo>
                      <a:pt x="223" y="54"/>
                    </a:lnTo>
                    <a:lnTo>
                      <a:pt x="223" y="55"/>
                    </a:lnTo>
                    <a:lnTo>
                      <a:pt x="225" y="57"/>
                    </a:lnTo>
                    <a:lnTo>
                      <a:pt x="224" y="58"/>
                    </a:lnTo>
                    <a:lnTo>
                      <a:pt x="222" y="58"/>
                    </a:lnTo>
                    <a:lnTo>
                      <a:pt x="222" y="48"/>
                    </a:lnTo>
                    <a:cubicBezTo>
                      <a:pt x="223" y="53"/>
                      <a:pt x="224" y="54"/>
                      <a:pt x="224" y="54"/>
                    </a:cubicBezTo>
                    <a:lnTo>
                      <a:pt x="224" y="54"/>
                    </a:lnTo>
                    <a:cubicBezTo>
                      <a:pt x="227" y="53"/>
                      <a:pt x="229" y="52"/>
                      <a:pt x="230" y="50"/>
                    </a:cubicBezTo>
                    <a:lnTo>
                      <a:pt x="230" y="52"/>
                    </a:lnTo>
                    <a:close/>
                    <a:moveTo>
                      <a:pt x="236" y="58"/>
                    </a:moveTo>
                    <a:lnTo>
                      <a:pt x="232" y="58"/>
                    </a:lnTo>
                    <a:lnTo>
                      <a:pt x="232" y="46"/>
                    </a:lnTo>
                    <a:cubicBezTo>
                      <a:pt x="232" y="46"/>
                      <a:pt x="232" y="45"/>
                      <a:pt x="232" y="45"/>
                    </a:cubicBezTo>
                    <a:cubicBezTo>
                      <a:pt x="232" y="45"/>
                      <a:pt x="232" y="44"/>
                      <a:pt x="232" y="44"/>
                    </a:cubicBezTo>
                    <a:cubicBezTo>
                      <a:pt x="233" y="44"/>
                      <a:pt x="235" y="44"/>
                      <a:pt x="236" y="44"/>
                    </a:cubicBezTo>
                    <a:lnTo>
                      <a:pt x="236" y="58"/>
                    </a:lnTo>
                    <a:close/>
                    <a:moveTo>
                      <a:pt x="247" y="41"/>
                    </a:moveTo>
                    <a:cubicBezTo>
                      <a:pt x="246" y="41"/>
                      <a:pt x="245" y="41"/>
                      <a:pt x="244" y="41"/>
                    </a:cubicBezTo>
                    <a:cubicBezTo>
                      <a:pt x="244" y="40"/>
                      <a:pt x="244" y="39"/>
                      <a:pt x="244" y="38"/>
                    </a:cubicBezTo>
                    <a:cubicBezTo>
                      <a:pt x="245" y="38"/>
                      <a:pt x="246" y="38"/>
                      <a:pt x="247" y="38"/>
                    </a:cubicBezTo>
                    <a:cubicBezTo>
                      <a:pt x="247" y="39"/>
                      <a:pt x="247" y="40"/>
                      <a:pt x="247" y="41"/>
                    </a:cubicBezTo>
                    <a:close/>
                    <a:moveTo>
                      <a:pt x="254" y="41"/>
                    </a:moveTo>
                    <a:cubicBezTo>
                      <a:pt x="253" y="41"/>
                      <a:pt x="253" y="41"/>
                      <a:pt x="252" y="41"/>
                    </a:cubicBezTo>
                    <a:cubicBezTo>
                      <a:pt x="252" y="40"/>
                      <a:pt x="252" y="39"/>
                      <a:pt x="252" y="38"/>
                    </a:cubicBezTo>
                    <a:cubicBezTo>
                      <a:pt x="253" y="38"/>
                      <a:pt x="253" y="38"/>
                      <a:pt x="254" y="38"/>
                    </a:cubicBezTo>
                    <a:cubicBezTo>
                      <a:pt x="254" y="39"/>
                      <a:pt x="254" y="40"/>
                      <a:pt x="254" y="41"/>
                    </a:cubicBezTo>
                    <a:close/>
                    <a:moveTo>
                      <a:pt x="262" y="41"/>
                    </a:moveTo>
                    <a:cubicBezTo>
                      <a:pt x="261" y="41"/>
                      <a:pt x="260" y="41"/>
                      <a:pt x="259" y="41"/>
                    </a:cubicBezTo>
                    <a:cubicBezTo>
                      <a:pt x="259" y="40"/>
                      <a:pt x="259" y="39"/>
                      <a:pt x="259" y="38"/>
                    </a:cubicBezTo>
                    <a:cubicBezTo>
                      <a:pt x="260" y="38"/>
                      <a:pt x="261" y="38"/>
                      <a:pt x="262" y="38"/>
                    </a:cubicBezTo>
                    <a:cubicBezTo>
                      <a:pt x="262" y="39"/>
                      <a:pt x="262" y="40"/>
                      <a:pt x="262" y="41"/>
                    </a:cubicBezTo>
                    <a:close/>
                    <a:moveTo>
                      <a:pt x="269" y="41"/>
                    </a:moveTo>
                    <a:cubicBezTo>
                      <a:pt x="268" y="41"/>
                      <a:pt x="268" y="41"/>
                      <a:pt x="267" y="41"/>
                    </a:cubicBezTo>
                    <a:cubicBezTo>
                      <a:pt x="267" y="40"/>
                      <a:pt x="267" y="39"/>
                      <a:pt x="267" y="38"/>
                    </a:cubicBezTo>
                    <a:cubicBezTo>
                      <a:pt x="267" y="38"/>
                      <a:pt x="268" y="38"/>
                      <a:pt x="269" y="38"/>
                    </a:cubicBezTo>
                    <a:cubicBezTo>
                      <a:pt x="269" y="39"/>
                      <a:pt x="269" y="40"/>
                      <a:pt x="269" y="41"/>
                    </a:cubicBezTo>
                    <a:close/>
                    <a:moveTo>
                      <a:pt x="364" y="53"/>
                    </a:moveTo>
                    <a:cubicBezTo>
                      <a:pt x="363" y="53"/>
                      <a:pt x="362" y="53"/>
                      <a:pt x="361" y="53"/>
                    </a:cubicBezTo>
                    <a:lnTo>
                      <a:pt x="361" y="49"/>
                    </a:lnTo>
                    <a:lnTo>
                      <a:pt x="358" y="49"/>
                    </a:lnTo>
                    <a:lnTo>
                      <a:pt x="358" y="46"/>
                    </a:lnTo>
                    <a:lnTo>
                      <a:pt x="362" y="46"/>
                    </a:lnTo>
                    <a:cubicBezTo>
                      <a:pt x="363" y="46"/>
                      <a:pt x="364" y="47"/>
                      <a:pt x="364" y="47"/>
                    </a:cubicBezTo>
                    <a:lnTo>
                      <a:pt x="364" y="53"/>
                    </a:lnTo>
                    <a:close/>
                  </a:path>
                </a:pathLst>
              </a:custGeom>
              <a:solidFill>
                <a:srgbClr val="55D7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  <p:sp>
            <p:nvSpPr>
              <p:cNvPr id="119" name="Прямоугольник 118"/>
              <p:cNvSpPr/>
              <p:nvPr/>
            </p:nvSpPr>
            <p:spPr>
              <a:xfrm>
                <a:off x="-3797613" y="2216029"/>
                <a:ext cx="17035976" cy="77909"/>
              </a:xfrm>
              <a:prstGeom prst="rect">
                <a:avLst/>
              </a:prstGeom>
              <a:solidFill>
                <a:srgbClr val="55D7B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2394"/>
              </a:p>
            </p:txBody>
          </p:sp>
          <p:sp>
            <p:nvSpPr>
              <p:cNvPr id="121" name="Freeform 117"/>
              <p:cNvSpPr>
                <a:spLocks/>
              </p:cNvSpPr>
              <p:nvPr/>
            </p:nvSpPr>
            <p:spPr bwMode="auto">
              <a:xfrm>
                <a:off x="9962092" y="1323353"/>
                <a:ext cx="789000" cy="380664"/>
              </a:xfrm>
              <a:custGeom>
                <a:avLst/>
                <a:gdLst>
                  <a:gd name="T0" fmla="*/ 43 w 1004"/>
                  <a:gd name="T1" fmla="*/ 68 h 485"/>
                  <a:gd name="T2" fmla="*/ 115 w 1004"/>
                  <a:gd name="T3" fmla="*/ 102 h 485"/>
                  <a:gd name="T4" fmla="*/ 197 w 1004"/>
                  <a:gd name="T5" fmla="*/ 137 h 485"/>
                  <a:gd name="T6" fmla="*/ 261 w 1004"/>
                  <a:gd name="T7" fmla="*/ 166 h 485"/>
                  <a:gd name="T8" fmla="*/ 323 w 1004"/>
                  <a:gd name="T9" fmla="*/ 193 h 485"/>
                  <a:gd name="T10" fmla="*/ 389 w 1004"/>
                  <a:gd name="T11" fmla="*/ 223 h 485"/>
                  <a:gd name="T12" fmla="*/ 397 w 1004"/>
                  <a:gd name="T13" fmla="*/ 234 h 485"/>
                  <a:gd name="T14" fmla="*/ 354 w 1004"/>
                  <a:gd name="T15" fmla="*/ 251 h 485"/>
                  <a:gd name="T16" fmla="*/ 342 w 1004"/>
                  <a:gd name="T17" fmla="*/ 260 h 485"/>
                  <a:gd name="T18" fmla="*/ 323 w 1004"/>
                  <a:gd name="T19" fmla="*/ 295 h 485"/>
                  <a:gd name="T20" fmla="*/ 309 w 1004"/>
                  <a:gd name="T21" fmla="*/ 302 h 485"/>
                  <a:gd name="T22" fmla="*/ 302 w 1004"/>
                  <a:gd name="T23" fmla="*/ 304 h 485"/>
                  <a:gd name="T24" fmla="*/ 313 w 1004"/>
                  <a:gd name="T25" fmla="*/ 311 h 485"/>
                  <a:gd name="T26" fmla="*/ 310 w 1004"/>
                  <a:gd name="T27" fmla="*/ 375 h 485"/>
                  <a:gd name="T28" fmla="*/ 298 w 1004"/>
                  <a:gd name="T29" fmla="*/ 400 h 485"/>
                  <a:gd name="T30" fmla="*/ 327 w 1004"/>
                  <a:gd name="T31" fmla="*/ 391 h 485"/>
                  <a:gd name="T32" fmla="*/ 311 w 1004"/>
                  <a:gd name="T33" fmla="*/ 412 h 485"/>
                  <a:gd name="T34" fmla="*/ 302 w 1004"/>
                  <a:gd name="T35" fmla="*/ 436 h 485"/>
                  <a:gd name="T36" fmla="*/ 330 w 1004"/>
                  <a:gd name="T37" fmla="*/ 456 h 485"/>
                  <a:gd name="T38" fmla="*/ 351 w 1004"/>
                  <a:gd name="T39" fmla="*/ 431 h 485"/>
                  <a:gd name="T40" fmla="*/ 377 w 1004"/>
                  <a:gd name="T41" fmla="*/ 442 h 485"/>
                  <a:gd name="T42" fmla="*/ 395 w 1004"/>
                  <a:gd name="T43" fmla="*/ 456 h 485"/>
                  <a:gd name="T44" fmla="*/ 414 w 1004"/>
                  <a:gd name="T45" fmla="*/ 460 h 485"/>
                  <a:gd name="T46" fmla="*/ 417 w 1004"/>
                  <a:gd name="T47" fmla="*/ 433 h 485"/>
                  <a:gd name="T48" fmla="*/ 419 w 1004"/>
                  <a:gd name="T49" fmla="*/ 458 h 485"/>
                  <a:gd name="T50" fmla="*/ 451 w 1004"/>
                  <a:gd name="T51" fmla="*/ 464 h 485"/>
                  <a:gd name="T52" fmla="*/ 434 w 1004"/>
                  <a:gd name="T53" fmla="*/ 423 h 485"/>
                  <a:gd name="T54" fmla="*/ 451 w 1004"/>
                  <a:gd name="T55" fmla="*/ 401 h 485"/>
                  <a:gd name="T56" fmla="*/ 470 w 1004"/>
                  <a:gd name="T57" fmla="*/ 430 h 485"/>
                  <a:gd name="T58" fmla="*/ 501 w 1004"/>
                  <a:gd name="T59" fmla="*/ 396 h 485"/>
                  <a:gd name="T60" fmla="*/ 514 w 1004"/>
                  <a:gd name="T61" fmla="*/ 354 h 485"/>
                  <a:gd name="T62" fmla="*/ 523 w 1004"/>
                  <a:gd name="T63" fmla="*/ 318 h 485"/>
                  <a:gd name="T64" fmla="*/ 548 w 1004"/>
                  <a:gd name="T65" fmla="*/ 320 h 485"/>
                  <a:gd name="T66" fmla="*/ 563 w 1004"/>
                  <a:gd name="T67" fmla="*/ 309 h 485"/>
                  <a:gd name="T68" fmla="*/ 599 w 1004"/>
                  <a:gd name="T69" fmla="*/ 317 h 485"/>
                  <a:gd name="T70" fmla="*/ 637 w 1004"/>
                  <a:gd name="T71" fmla="*/ 335 h 485"/>
                  <a:gd name="T72" fmla="*/ 687 w 1004"/>
                  <a:gd name="T73" fmla="*/ 356 h 485"/>
                  <a:gd name="T74" fmla="*/ 769 w 1004"/>
                  <a:gd name="T75" fmla="*/ 393 h 485"/>
                  <a:gd name="T76" fmla="*/ 809 w 1004"/>
                  <a:gd name="T77" fmla="*/ 411 h 485"/>
                  <a:gd name="T78" fmla="*/ 888 w 1004"/>
                  <a:gd name="T79" fmla="*/ 446 h 485"/>
                  <a:gd name="T80" fmla="*/ 972 w 1004"/>
                  <a:gd name="T81" fmla="*/ 485 h 485"/>
                  <a:gd name="T82" fmla="*/ 989 w 1004"/>
                  <a:gd name="T83" fmla="*/ 408 h 485"/>
                  <a:gd name="T84" fmla="*/ 1004 w 1004"/>
                  <a:gd name="T85" fmla="*/ 356 h 485"/>
                  <a:gd name="T86" fmla="*/ 941 w 1004"/>
                  <a:gd name="T87" fmla="*/ 333 h 485"/>
                  <a:gd name="T88" fmla="*/ 850 w 1004"/>
                  <a:gd name="T89" fmla="*/ 292 h 485"/>
                  <a:gd name="T90" fmla="*/ 722 w 1004"/>
                  <a:gd name="T91" fmla="*/ 242 h 485"/>
                  <a:gd name="T92" fmla="*/ 691 w 1004"/>
                  <a:gd name="T93" fmla="*/ 229 h 485"/>
                  <a:gd name="T94" fmla="*/ 575 w 1004"/>
                  <a:gd name="T95" fmla="*/ 178 h 485"/>
                  <a:gd name="T96" fmla="*/ 545 w 1004"/>
                  <a:gd name="T97" fmla="*/ 200 h 485"/>
                  <a:gd name="T98" fmla="*/ 527 w 1004"/>
                  <a:gd name="T99" fmla="*/ 188 h 485"/>
                  <a:gd name="T100" fmla="*/ 541 w 1004"/>
                  <a:gd name="T101" fmla="*/ 184 h 485"/>
                  <a:gd name="T102" fmla="*/ 525 w 1004"/>
                  <a:gd name="T103" fmla="*/ 169 h 485"/>
                  <a:gd name="T104" fmla="*/ 515 w 1004"/>
                  <a:gd name="T105" fmla="*/ 159 h 485"/>
                  <a:gd name="T106" fmla="*/ 507 w 1004"/>
                  <a:gd name="T107" fmla="*/ 174 h 485"/>
                  <a:gd name="T108" fmla="*/ 487 w 1004"/>
                  <a:gd name="T109" fmla="*/ 158 h 485"/>
                  <a:gd name="T110" fmla="*/ 469 w 1004"/>
                  <a:gd name="T111" fmla="*/ 136 h 485"/>
                  <a:gd name="T112" fmla="*/ 360 w 1004"/>
                  <a:gd name="T113" fmla="*/ 88 h 485"/>
                  <a:gd name="T114" fmla="*/ 303 w 1004"/>
                  <a:gd name="T115" fmla="*/ 67 h 485"/>
                  <a:gd name="T116" fmla="*/ 245 w 1004"/>
                  <a:gd name="T117" fmla="*/ 40 h 485"/>
                  <a:gd name="T118" fmla="*/ 145 w 1004"/>
                  <a:gd name="T119" fmla="*/ 1 h 485"/>
                  <a:gd name="T120" fmla="*/ 94 w 1004"/>
                  <a:gd name="T121" fmla="*/ 16 h 485"/>
                  <a:gd name="T122" fmla="*/ 10 w 1004"/>
                  <a:gd name="T123" fmla="*/ 45 h 485"/>
                  <a:gd name="T124" fmla="*/ 0 w 1004"/>
                  <a:gd name="T125" fmla="*/ 48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04" h="485">
                    <a:moveTo>
                      <a:pt x="5" y="52"/>
                    </a:moveTo>
                    <a:cubicBezTo>
                      <a:pt x="8" y="54"/>
                      <a:pt x="12" y="54"/>
                      <a:pt x="15" y="56"/>
                    </a:cubicBezTo>
                    <a:cubicBezTo>
                      <a:pt x="24" y="60"/>
                      <a:pt x="34" y="64"/>
                      <a:pt x="43" y="68"/>
                    </a:cubicBezTo>
                    <a:cubicBezTo>
                      <a:pt x="56" y="74"/>
                      <a:pt x="68" y="79"/>
                      <a:pt x="80" y="85"/>
                    </a:cubicBezTo>
                    <a:cubicBezTo>
                      <a:pt x="88" y="88"/>
                      <a:pt x="96" y="92"/>
                      <a:pt x="104" y="96"/>
                    </a:cubicBezTo>
                    <a:cubicBezTo>
                      <a:pt x="108" y="97"/>
                      <a:pt x="111" y="100"/>
                      <a:pt x="115" y="102"/>
                    </a:cubicBezTo>
                    <a:cubicBezTo>
                      <a:pt x="120" y="104"/>
                      <a:pt x="126" y="105"/>
                      <a:pt x="131" y="108"/>
                    </a:cubicBezTo>
                    <a:cubicBezTo>
                      <a:pt x="139" y="111"/>
                      <a:pt x="147" y="114"/>
                      <a:pt x="155" y="118"/>
                    </a:cubicBezTo>
                    <a:cubicBezTo>
                      <a:pt x="169" y="124"/>
                      <a:pt x="183" y="130"/>
                      <a:pt x="197" y="137"/>
                    </a:cubicBezTo>
                    <a:cubicBezTo>
                      <a:pt x="207" y="141"/>
                      <a:pt x="218" y="146"/>
                      <a:pt x="228" y="151"/>
                    </a:cubicBezTo>
                    <a:cubicBezTo>
                      <a:pt x="231" y="152"/>
                      <a:pt x="234" y="155"/>
                      <a:pt x="237" y="156"/>
                    </a:cubicBezTo>
                    <a:cubicBezTo>
                      <a:pt x="245" y="159"/>
                      <a:pt x="253" y="162"/>
                      <a:pt x="261" y="166"/>
                    </a:cubicBezTo>
                    <a:cubicBezTo>
                      <a:pt x="271" y="170"/>
                      <a:pt x="282" y="175"/>
                      <a:pt x="293" y="180"/>
                    </a:cubicBezTo>
                    <a:cubicBezTo>
                      <a:pt x="298" y="182"/>
                      <a:pt x="302" y="185"/>
                      <a:pt x="307" y="187"/>
                    </a:cubicBezTo>
                    <a:cubicBezTo>
                      <a:pt x="312" y="189"/>
                      <a:pt x="318" y="191"/>
                      <a:pt x="323" y="193"/>
                    </a:cubicBezTo>
                    <a:cubicBezTo>
                      <a:pt x="333" y="197"/>
                      <a:pt x="342" y="202"/>
                      <a:pt x="352" y="206"/>
                    </a:cubicBezTo>
                    <a:cubicBezTo>
                      <a:pt x="355" y="207"/>
                      <a:pt x="358" y="209"/>
                      <a:pt x="361" y="210"/>
                    </a:cubicBezTo>
                    <a:lnTo>
                      <a:pt x="389" y="223"/>
                    </a:lnTo>
                    <a:lnTo>
                      <a:pt x="391" y="225"/>
                    </a:lnTo>
                    <a:cubicBezTo>
                      <a:pt x="393" y="228"/>
                      <a:pt x="395" y="231"/>
                      <a:pt x="398" y="233"/>
                    </a:cubicBezTo>
                    <a:cubicBezTo>
                      <a:pt x="398" y="234"/>
                      <a:pt x="398" y="234"/>
                      <a:pt x="397" y="234"/>
                    </a:cubicBezTo>
                    <a:cubicBezTo>
                      <a:pt x="397" y="234"/>
                      <a:pt x="369" y="241"/>
                      <a:pt x="369" y="242"/>
                    </a:cubicBezTo>
                    <a:cubicBezTo>
                      <a:pt x="366" y="243"/>
                      <a:pt x="364" y="245"/>
                      <a:pt x="361" y="246"/>
                    </a:cubicBezTo>
                    <a:cubicBezTo>
                      <a:pt x="359" y="248"/>
                      <a:pt x="357" y="250"/>
                      <a:pt x="354" y="251"/>
                    </a:cubicBezTo>
                    <a:cubicBezTo>
                      <a:pt x="354" y="251"/>
                      <a:pt x="354" y="252"/>
                      <a:pt x="354" y="252"/>
                    </a:cubicBezTo>
                    <a:cubicBezTo>
                      <a:pt x="349" y="255"/>
                      <a:pt x="346" y="258"/>
                      <a:pt x="346" y="258"/>
                    </a:cubicBezTo>
                    <a:cubicBezTo>
                      <a:pt x="344" y="259"/>
                      <a:pt x="343" y="260"/>
                      <a:pt x="342" y="260"/>
                    </a:cubicBezTo>
                    <a:cubicBezTo>
                      <a:pt x="338" y="261"/>
                      <a:pt x="336" y="264"/>
                      <a:pt x="336" y="269"/>
                    </a:cubicBezTo>
                    <a:cubicBezTo>
                      <a:pt x="335" y="273"/>
                      <a:pt x="334" y="278"/>
                      <a:pt x="334" y="283"/>
                    </a:cubicBezTo>
                    <a:cubicBezTo>
                      <a:pt x="333" y="290"/>
                      <a:pt x="330" y="294"/>
                      <a:pt x="323" y="295"/>
                    </a:cubicBezTo>
                    <a:cubicBezTo>
                      <a:pt x="322" y="296"/>
                      <a:pt x="320" y="297"/>
                      <a:pt x="318" y="298"/>
                    </a:cubicBezTo>
                    <a:cubicBezTo>
                      <a:pt x="317" y="298"/>
                      <a:pt x="316" y="298"/>
                      <a:pt x="315" y="298"/>
                    </a:cubicBezTo>
                    <a:cubicBezTo>
                      <a:pt x="310" y="296"/>
                      <a:pt x="308" y="297"/>
                      <a:pt x="309" y="302"/>
                    </a:cubicBezTo>
                    <a:cubicBezTo>
                      <a:pt x="309" y="303"/>
                      <a:pt x="309" y="303"/>
                      <a:pt x="309" y="304"/>
                    </a:cubicBezTo>
                    <a:cubicBezTo>
                      <a:pt x="308" y="304"/>
                      <a:pt x="308" y="304"/>
                      <a:pt x="307" y="304"/>
                    </a:cubicBezTo>
                    <a:cubicBezTo>
                      <a:pt x="305" y="302"/>
                      <a:pt x="303" y="302"/>
                      <a:pt x="302" y="304"/>
                    </a:cubicBezTo>
                    <a:cubicBezTo>
                      <a:pt x="300" y="306"/>
                      <a:pt x="302" y="307"/>
                      <a:pt x="303" y="309"/>
                    </a:cubicBezTo>
                    <a:cubicBezTo>
                      <a:pt x="305" y="311"/>
                      <a:pt x="307" y="314"/>
                      <a:pt x="311" y="312"/>
                    </a:cubicBezTo>
                    <a:cubicBezTo>
                      <a:pt x="311" y="311"/>
                      <a:pt x="312" y="311"/>
                      <a:pt x="313" y="311"/>
                    </a:cubicBezTo>
                    <a:cubicBezTo>
                      <a:pt x="308" y="322"/>
                      <a:pt x="307" y="333"/>
                      <a:pt x="308" y="344"/>
                    </a:cubicBezTo>
                    <a:cubicBezTo>
                      <a:pt x="309" y="355"/>
                      <a:pt x="312" y="366"/>
                      <a:pt x="317" y="376"/>
                    </a:cubicBezTo>
                    <a:cubicBezTo>
                      <a:pt x="315" y="376"/>
                      <a:pt x="311" y="376"/>
                      <a:pt x="310" y="375"/>
                    </a:cubicBezTo>
                    <a:cubicBezTo>
                      <a:pt x="307" y="370"/>
                      <a:pt x="302" y="368"/>
                      <a:pt x="298" y="367"/>
                    </a:cubicBezTo>
                    <a:cubicBezTo>
                      <a:pt x="290" y="366"/>
                      <a:pt x="286" y="367"/>
                      <a:pt x="284" y="373"/>
                    </a:cubicBezTo>
                    <a:cubicBezTo>
                      <a:pt x="280" y="385"/>
                      <a:pt x="286" y="397"/>
                      <a:pt x="298" y="400"/>
                    </a:cubicBezTo>
                    <a:cubicBezTo>
                      <a:pt x="308" y="402"/>
                      <a:pt x="315" y="400"/>
                      <a:pt x="315" y="387"/>
                    </a:cubicBezTo>
                    <a:cubicBezTo>
                      <a:pt x="315" y="386"/>
                      <a:pt x="315" y="385"/>
                      <a:pt x="316" y="385"/>
                    </a:cubicBezTo>
                    <a:cubicBezTo>
                      <a:pt x="322" y="383"/>
                      <a:pt x="325" y="385"/>
                      <a:pt x="327" y="391"/>
                    </a:cubicBezTo>
                    <a:cubicBezTo>
                      <a:pt x="326" y="392"/>
                      <a:pt x="325" y="394"/>
                      <a:pt x="324" y="395"/>
                    </a:cubicBezTo>
                    <a:cubicBezTo>
                      <a:pt x="323" y="396"/>
                      <a:pt x="322" y="397"/>
                      <a:pt x="320" y="398"/>
                    </a:cubicBezTo>
                    <a:cubicBezTo>
                      <a:pt x="312" y="399"/>
                      <a:pt x="309" y="404"/>
                      <a:pt x="311" y="412"/>
                    </a:cubicBezTo>
                    <a:cubicBezTo>
                      <a:pt x="311" y="414"/>
                      <a:pt x="312" y="417"/>
                      <a:pt x="311" y="419"/>
                    </a:cubicBezTo>
                    <a:cubicBezTo>
                      <a:pt x="308" y="424"/>
                      <a:pt x="305" y="429"/>
                      <a:pt x="302" y="433"/>
                    </a:cubicBezTo>
                    <a:cubicBezTo>
                      <a:pt x="301" y="434"/>
                      <a:pt x="301" y="436"/>
                      <a:pt x="302" y="436"/>
                    </a:cubicBezTo>
                    <a:cubicBezTo>
                      <a:pt x="304" y="440"/>
                      <a:pt x="306" y="443"/>
                      <a:pt x="311" y="444"/>
                    </a:cubicBezTo>
                    <a:cubicBezTo>
                      <a:pt x="314" y="444"/>
                      <a:pt x="316" y="446"/>
                      <a:pt x="317" y="447"/>
                    </a:cubicBezTo>
                    <a:cubicBezTo>
                      <a:pt x="322" y="450"/>
                      <a:pt x="326" y="453"/>
                      <a:pt x="330" y="456"/>
                    </a:cubicBezTo>
                    <a:cubicBezTo>
                      <a:pt x="333" y="459"/>
                      <a:pt x="336" y="458"/>
                      <a:pt x="338" y="455"/>
                    </a:cubicBezTo>
                    <a:cubicBezTo>
                      <a:pt x="339" y="452"/>
                      <a:pt x="340" y="448"/>
                      <a:pt x="342" y="445"/>
                    </a:cubicBezTo>
                    <a:cubicBezTo>
                      <a:pt x="345" y="440"/>
                      <a:pt x="348" y="436"/>
                      <a:pt x="351" y="431"/>
                    </a:cubicBezTo>
                    <a:cubicBezTo>
                      <a:pt x="352" y="433"/>
                      <a:pt x="353" y="435"/>
                      <a:pt x="354" y="436"/>
                    </a:cubicBezTo>
                    <a:cubicBezTo>
                      <a:pt x="359" y="440"/>
                      <a:pt x="364" y="442"/>
                      <a:pt x="370" y="441"/>
                    </a:cubicBezTo>
                    <a:cubicBezTo>
                      <a:pt x="372" y="441"/>
                      <a:pt x="375" y="441"/>
                      <a:pt x="377" y="442"/>
                    </a:cubicBezTo>
                    <a:cubicBezTo>
                      <a:pt x="382" y="444"/>
                      <a:pt x="386" y="446"/>
                      <a:pt x="391" y="448"/>
                    </a:cubicBezTo>
                    <a:cubicBezTo>
                      <a:pt x="392" y="449"/>
                      <a:pt x="393" y="450"/>
                      <a:pt x="394" y="451"/>
                    </a:cubicBezTo>
                    <a:cubicBezTo>
                      <a:pt x="395" y="452"/>
                      <a:pt x="395" y="454"/>
                      <a:pt x="395" y="456"/>
                    </a:cubicBezTo>
                    <a:cubicBezTo>
                      <a:pt x="396" y="462"/>
                      <a:pt x="400" y="465"/>
                      <a:pt x="407" y="463"/>
                    </a:cubicBezTo>
                    <a:cubicBezTo>
                      <a:pt x="409" y="463"/>
                      <a:pt x="410" y="462"/>
                      <a:pt x="412" y="461"/>
                    </a:cubicBezTo>
                    <a:cubicBezTo>
                      <a:pt x="413" y="460"/>
                      <a:pt x="413" y="460"/>
                      <a:pt x="414" y="460"/>
                    </a:cubicBezTo>
                    <a:cubicBezTo>
                      <a:pt x="419" y="455"/>
                      <a:pt x="421" y="446"/>
                      <a:pt x="416" y="444"/>
                    </a:cubicBezTo>
                    <a:cubicBezTo>
                      <a:pt x="412" y="440"/>
                      <a:pt x="413" y="438"/>
                      <a:pt x="416" y="435"/>
                    </a:cubicBezTo>
                    <a:cubicBezTo>
                      <a:pt x="416" y="435"/>
                      <a:pt x="416" y="434"/>
                      <a:pt x="417" y="433"/>
                    </a:cubicBezTo>
                    <a:cubicBezTo>
                      <a:pt x="418" y="433"/>
                      <a:pt x="419" y="432"/>
                      <a:pt x="420" y="433"/>
                    </a:cubicBezTo>
                    <a:cubicBezTo>
                      <a:pt x="422" y="435"/>
                      <a:pt x="424" y="437"/>
                      <a:pt x="423" y="440"/>
                    </a:cubicBezTo>
                    <a:cubicBezTo>
                      <a:pt x="422" y="446"/>
                      <a:pt x="420" y="452"/>
                      <a:pt x="419" y="458"/>
                    </a:cubicBezTo>
                    <a:cubicBezTo>
                      <a:pt x="419" y="464"/>
                      <a:pt x="427" y="472"/>
                      <a:pt x="435" y="473"/>
                    </a:cubicBezTo>
                    <a:cubicBezTo>
                      <a:pt x="440" y="473"/>
                      <a:pt x="443" y="472"/>
                      <a:pt x="448" y="470"/>
                    </a:cubicBezTo>
                    <a:cubicBezTo>
                      <a:pt x="449" y="470"/>
                      <a:pt x="451" y="465"/>
                      <a:pt x="451" y="464"/>
                    </a:cubicBezTo>
                    <a:cubicBezTo>
                      <a:pt x="455" y="455"/>
                      <a:pt x="450" y="444"/>
                      <a:pt x="441" y="442"/>
                    </a:cubicBezTo>
                    <a:cubicBezTo>
                      <a:pt x="433" y="439"/>
                      <a:pt x="431" y="435"/>
                      <a:pt x="433" y="428"/>
                    </a:cubicBezTo>
                    <a:cubicBezTo>
                      <a:pt x="433" y="426"/>
                      <a:pt x="433" y="425"/>
                      <a:pt x="434" y="423"/>
                    </a:cubicBezTo>
                    <a:cubicBezTo>
                      <a:pt x="435" y="419"/>
                      <a:pt x="436" y="416"/>
                      <a:pt x="440" y="414"/>
                    </a:cubicBezTo>
                    <a:cubicBezTo>
                      <a:pt x="441" y="414"/>
                      <a:pt x="442" y="413"/>
                      <a:pt x="443" y="412"/>
                    </a:cubicBezTo>
                    <a:cubicBezTo>
                      <a:pt x="446" y="408"/>
                      <a:pt x="448" y="405"/>
                      <a:pt x="451" y="401"/>
                    </a:cubicBezTo>
                    <a:cubicBezTo>
                      <a:pt x="452" y="402"/>
                      <a:pt x="452" y="402"/>
                      <a:pt x="452" y="403"/>
                    </a:cubicBezTo>
                    <a:cubicBezTo>
                      <a:pt x="454" y="412"/>
                      <a:pt x="459" y="421"/>
                      <a:pt x="464" y="429"/>
                    </a:cubicBezTo>
                    <a:cubicBezTo>
                      <a:pt x="466" y="432"/>
                      <a:pt x="468" y="433"/>
                      <a:pt x="470" y="430"/>
                    </a:cubicBezTo>
                    <a:cubicBezTo>
                      <a:pt x="474" y="426"/>
                      <a:pt x="477" y="422"/>
                      <a:pt x="481" y="418"/>
                    </a:cubicBezTo>
                    <a:lnTo>
                      <a:pt x="481" y="418"/>
                    </a:lnTo>
                    <a:cubicBezTo>
                      <a:pt x="485" y="414"/>
                      <a:pt x="501" y="396"/>
                      <a:pt x="501" y="396"/>
                    </a:cubicBezTo>
                    <a:cubicBezTo>
                      <a:pt x="500" y="396"/>
                      <a:pt x="516" y="379"/>
                      <a:pt x="521" y="374"/>
                    </a:cubicBezTo>
                    <a:cubicBezTo>
                      <a:pt x="524" y="371"/>
                      <a:pt x="524" y="369"/>
                      <a:pt x="522" y="367"/>
                    </a:cubicBezTo>
                    <a:cubicBezTo>
                      <a:pt x="519" y="363"/>
                      <a:pt x="516" y="359"/>
                      <a:pt x="514" y="354"/>
                    </a:cubicBezTo>
                    <a:cubicBezTo>
                      <a:pt x="511" y="347"/>
                      <a:pt x="509" y="340"/>
                      <a:pt x="508" y="332"/>
                    </a:cubicBezTo>
                    <a:cubicBezTo>
                      <a:pt x="508" y="329"/>
                      <a:pt x="509" y="327"/>
                      <a:pt x="512" y="327"/>
                    </a:cubicBezTo>
                    <a:cubicBezTo>
                      <a:pt x="517" y="325"/>
                      <a:pt x="521" y="322"/>
                      <a:pt x="523" y="318"/>
                    </a:cubicBezTo>
                    <a:cubicBezTo>
                      <a:pt x="524" y="316"/>
                      <a:pt x="526" y="315"/>
                      <a:pt x="527" y="315"/>
                    </a:cubicBezTo>
                    <a:cubicBezTo>
                      <a:pt x="532" y="317"/>
                      <a:pt x="537" y="319"/>
                      <a:pt x="543" y="320"/>
                    </a:cubicBezTo>
                    <a:cubicBezTo>
                      <a:pt x="544" y="321"/>
                      <a:pt x="546" y="320"/>
                      <a:pt x="548" y="320"/>
                    </a:cubicBezTo>
                    <a:cubicBezTo>
                      <a:pt x="549" y="319"/>
                      <a:pt x="551" y="317"/>
                      <a:pt x="552" y="316"/>
                    </a:cubicBezTo>
                    <a:cubicBezTo>
                      <a:pt x="553" y="314"/>
                      <a:pt x="555" y="313"/>
                      <a:pt x="558" y="313"/>
                    </a:cubicBezTo>
                    <a:cubicBezTo>
                      <a:pt x="561" y="314"/>
                      <a:pt x="562" y="312"/>
                      <a:pt x="563" y="309"/>
                    </a:cubicBezTo>
                    <a:cubicBezTo>
                      <a:pt x="563" y="308"/>
                      <a:pt x="563" y="306"/>
                      <a:pt x="563" y="305"/>
                    </a:cubicBezTo>
                    <a:cubicBezTo>
                      <a:pt x="564" y="302"/>
                      <a:pt x="565" y="301"/>
                      <a:pt x="568" y="303"/>
                    </a:cubicBezTo>
                    <a:cubicBezTo>
                      <a:pt x="578" y="307"/>
                      <a:pt x="589" y="312"/>
                      <a:pt x="599" y="317"/>
                    </a:cubicBezTo>
                    <a:cubicBezTo>
                      <a:pt x="608" y="321"/>
                      <a:pt x="618" y="323"/>
                      <a:pt x="625" y="330"/>
                    </a:cubicBezTo>
                    <a:cubicBezTo>
                      <a:pt x="625" y="330"/>
                      <a:pt x="626" y="331"/>
                      <a:pt x="626" y="331"/>
                    </a:cubicBezTo>
                    <a:cubicBezTo>
                      <a:pt x="630" y="332"/>
                      <a:pt x="633" y="334"/>
                      <a:pt x="637" y="335"/>
                    </a:cubicBezTo>
                    <a:cubicBezTo>
                      <a:pt x="640" y="336"/>
                      <a:pt x="644" y="337"/>
                      <a:pt x="647" y="338"/>
                    </a:cubicBezTo>
                    <a:cubicBezTo>
                      <a:pt x="652" y="340"/>
                      <a:pt x="657" y="343"/>
                      <a:pt x="663" y="345"/>
                    </a:cubicBezTo>
                    <a:cubicBezTo>
                      <a:pt x="671" y="349"/>
                      <a:pt x="679" y="352"/>
                      <a:pt x="687" y="356"/>
                    </a:cubicBezTo>
                    <a:cubicBezTo>
                      <a:pt x="695" y="360"/>
                      <a:pt x="703" y="364"/>
                      <a:pt x="711" y="367"/>
                    </a:cubicBezTo>
                    <a:cubicBezTo>
                      <a:pt x="718" y="371"/>
                      <a:pt x="725" y="373"/>
                      <a:pt x="732" y="376"/>
                    </a:cubicBezTo>
                    <a:cubicBezTo>
                      <a:pt x="745" y="381"/>
                      <a:pt x="757" y="387"/>
                      <a:pt x="769" y="393"/>
                    </a:cubicBezTo>
                    <a:cubicBezTo>
                      <a:pt x="774" y="395"/>
                      <a:pt x="780" y="396"/>
                      <a:pt x="783" y="399"/>
                    </a:cubicBezTo>
                    <a:cubicBezTo>
                      <a:pt x="787" y="403"/>
                      <a:pt x="791" y="404"/>
                      <a:pt x="796" y="406"/>
                    </a:cubicBezTo>
                    <a:cubicBezTo>
                      <a:pt x="800" y="408"/>
                      <a:pt x="805" y="409"/>
                      <a:pt x="809" y="411"/>
                    </a:cubicBezTo>
                    <a:cubicBezTo>
                      <a:pt x="817" y="414"/>
                      <a:pt x="825" y="418"/>
                      <a:pt x="833" y="421"/>
                    </a:cubicBezTo>
                    <a:cubicBezTo>
                      <a:pt x="843" y="425"/>
                      <a:pt x="852" y="430"/>
                      <a:pt x="862" y="434"/>
                    </a:cubicBezTo>
                    <a:cubicBezTo>
                      <a:pt x="871" y="438"/>
                      <a:pt x="879" y="442"/>
                      <a:pt x="888" y="446"/>
                    </a:cubicBezTo>
                    <a:cubicBezTo>
                      <a:pt x="900" y="451"/>
                      <a:pt x="911" y="456"/>
                      <a:pt x="923" y="461"/>
                    </a:cubicBezTo>
                    <a:cubicBezTo>
                      <a:pt x="938" y="469"/>
                      <a:pt x="955" y="473"/>
                      <a:pt x="969" y="485"/>
                    </a:cubicBezTo>
                    <a:cubicBezTo>
                      <a:pt x="970" y="485"/>
                      <a:pt x="971" y="485"/>
                      <a:pt x="972" y="485"/>
                    </a:cubicBezTo>
                    <a:cubicBezTo>
                      <a:pt x="973" y="484"/>
                      <a:pt x="974" y="483"/>
                      <a:pt x="973" y="482"/>
                    </a:cubicBezTo>
                    <a:cubicBezTo>
                      <a:pt x="971" y="477"/>
                      <a:pt x="972" y="472"/>
                      <a:pt x="974" y="467"/>
                    </a:cubicBezTo>
                    <a:cubicBezTo>
                      <a:pt x="979" y="447"/>
                      <a:pt x="984" y="428"/>
                      <a:pt x="989" y="408"/>
                    </a:cubicBezTo>
                    <a:cubicBezTo>
                      <a:pt x="991" y="399"/>
                      <a:pt x="994" y="389"/>
                      <a:pt x="996" y="380"/>
                    </a:cubicBezTo>
                    <a:cubicBezTo>
                      <a:pt x="998" y="373"/>
                      <a:pt x="999" y="365"/>
                      <a:pt x="1004" y="359"/>
                    </a:cubicBezTo>
                    <a:cubicBezTo>
                      <a:pt x="1004" y="359"/>
                      <a:pt x="1004" y="357"/>
                      <a:pt x="1004" y="356"/>
                    </a:cubicBezTo>
                    <a:cubicBezTo>
                      <a:pt x="1003" y="355"/>
                      <a:pt x="1001" y="355"/>
                      <a:pt x="1000" y="355"/>
                    </a:cubicBezTo>
                    <a:cubicBezTo>
                      <a:pt x="997" y="354"/>
                      <a:pt x="994" y="355"/>
                      <a:pt x="992" y="354"/>
                    </a:cubicBezTo>
                    <a:cubicBezTo>
                      <a:pt x="975" y="347"/>
                      <a:pt x="958" y="340"/>
                      <a:pt x="941" y="333"/>
                    </a:cubicBezTo>
                    <a:cubicBezTo>
                      <a:pt x="916" y="323"/>
                      <a:pt x="891" y="312"/>
                      <a:pt x="866" y="302"/>
                    </a:cubicBezTo>
                    <a:cubicBezTo>
                      <a:pt x="862" y="300"/>
                      <a:pt x="857" y="298"/>
                      <a:pt x="854" y="293"/>
                    </a:cubicBezTo>
                    <a:cubicBezTo>
                      <a:pt x="854" y="292"/>
                      <a:pt x="852" y="292"/>
                      <a:pt x="850" y="292"/>
                    </a:cubicBezTo>
                    <a:cubicBezTo>
                      <a:pt x="847" y="291"/>
                      <a:pt x="843" y="292"/>
                      <a:pt x="840" y="290"/>
                    </a:cubicBezTo>
                    <a:cubicBezTo>
                      <a:pt x="817" y="281"/>
                      <a:pt x="795" y="272"/>
                      <a:pt x="772" y="263"/>
                    </a:cubicBezTo>
                    <a:cubicBezTo>
                      <a:pt x="756" y="256"/>
                      <a:pt x="739" y="249"/>
                      <a:pt x="722" y="242"/>
                    </a:cubicBezTo>
                    <a:cubicBezTo>
                      <a:pt x="718" y="240"/>
                      <a:pt x="713" y="238"/>
                      <a:pt x="711" y="234"/>
                    </a:cubicBezTo>
                    <a:cubicBezTo>
                      <a:pt x="710" y="233"/>
                      <a:pt x="709" y="232"/>
                      <a:pt x="708" y="232"/>
                    </a:cubicBezTo>
                    <a:cubicBezTo>
                      <a:pt x="702" y="234"/>
                      <a:pt x="697" y="231"/>
                      <a:pt x="691" y="229"/>
                    </a:cubicBezTo>
                    <a:cubicBezTo>
                      <a:pt x="674" y="222"/>
                      <a:pt x="657" y="214"/>
                      <a:pt x="640" y="207"/>
                    </a:cubicBezTo>
                    <a:cubicBezTo>
                      <a:pt x="622" y="199"/>
                      <a:pt x="604" y="192"/>
                      <a:pt x="586" y="185"/>
                    </a:cubicBezTo>
                    <a:cubicBezTo>
                      <a:pt x="582" y="183"/>
                      <a:pt x="578" y="182"/>
                      <a:pt x="575" y="178"/>
                    </a:cubicBezTo>
                    <a:cubicBezTo>
                      <a:pt x="574" y="175"/>
                      <a:pt x="572" y="176"/>
                      <a:pt x="570" y="178"/>
                    </a:cubicBezTo>
                    <a:cubicBezTo>
                      <a:pt x="568" y="180"/>
                      <a:pt x="566" y="182"/>
                      <a:pt x="563" y="184"/>
                    </a:cubicBezTo>
                    <a:cubicBezTo>
                      <a:pt x="557" y="189"/>
                      <a:pt x="551" y="194"/>
                      <a:pt x="545" y="200"/>
                    </a:cubicBezTo>
                    <a:cubicBezTo>
                      <a:pt x="544" y="200"/>
                      <a:pt x="542" y="201"/>
                      <a:pt x="541" y="201"/>
                    </a:cubicBezTo>
                    <a:cubicBezTo>
                      <a:pt x="536" y="199"/>
                      <a:pt x="532" y="197"/>
                      <a:pt x="528" y="196"/>
                    </a:cubicBezTo>
                    <a:cubicBezTo>
                      <a:pt x="524" y="194"/>
                      <a:pt x="526" y="191"/>
                      <a:pt x="527" y="188"/>
                    </a:cubicBezTo>
                    <a:cubicBezTo>
                      <a:pt x="527" y="186"/>
                      <a:pt x="528" y="187"/>
                      <a:pt x="530" y="186"/>
                    </a:cubicBezTo>
                    <a:cubicBezTo>
                      <a:pt x="533" y="186"/>
                      <a:pt x="535" y="186"/>
                      <a:pt x="537" y="185"/>
                    </a:cubicBezTo>
                    <a:cubicBezTo>
                      <a:pt x="538" y="185"/>
                      <a:pt x="539" y="184"/>
                      <a:pt x="541" y="184"/>
                    </a:cubicBezTo>
                    <a:cubicBezTo>
                      <a:pt x="546" y="182"/>
                      <a:pt x="547" y="179"/>
                      <a:pt x="545" y="174"/>
                    </a:cubicBezTo>
                    <a:cubicBezTo>
                      <a:pt x="544" y="170"/>
                      <a:pt x="541" y="168"/>
                      <a:pt x="537" y="170"/>
                    </a:cubicBezTo>
                    <a:cubicBezTo>
                      <a:pt x="532" y="172"/>
                      <a:pt x="528" y="171"/>
                      <a:pt x="525" y="169"/>
                    </a:cubicBezTo>
                    <a:cubicBezTo>
                      <a:pt x="523" y="168"/>
                      <a:pt x="522" y="167"/>
                      <a:pt x="521" y="167"/>
                    </a:cubicBezTo>
                    <a:cubicBezTo>
                      <a:pt x="518" y="167"/>
                      <a:pt x="518" y="166"/>
                      <a:pt x="518" y="164"/>
                    </a:cubicBezTo>
                    <a:cubicBezTo>
                      <a:pt x="519" y="161"/>
                      <a:pt x="518" y="160"/>
                      <a:pt x="515" y="159"/>
                    </a:cubicBezTo>
                    <a:cubicBezTo>
                      <a:pt x="512" y="158"/>
                      <a:pt x="509" y="157"/>
                      <a:pt x="507" y="160"/>
                    </a:cubicBezTo>
                    <a:cubicBezTo>
                      <a:pt x="506" y="164"/>
                      <a:pt x="503" y="167"/>
                      <a:pt x="506" y="171"/>
                    </a:cubicBezTo>
                    <a:cubicBezTo>
                      <a:pt x="507" y="171"/>
                      <a:pt x="507" y="172"/>
                      <a:pt x="507" y="174"/>
                    </a:cubicBezTo>
                    <a:cubicBezTo>
                      <a:pt x="501" y="172"/>
                      <a:pt x="496" y="171"/>
                      <a:pt x="490" y="170"/>
                    </a:cubicBezTo>
                    <a:cubicBezTo>
                      <a:pt x="490" y="170"/>
                      <a:pt x="489" y="168"/>
                      <a:pt x="489" y="168"/>
                    </a:cubicBezTo>
                    <a:cubicBezTo>
                      <a:pt x="488" y="164"/>
                      <a:pt x="488" y="161"/>
                      <a:pt x="487" y="158"/>
                    </a:cubicBezTo>
                    <a:cubicBezTo>
                      <a:pt x="486" y="153"/>
                      <a:pt x="484" y="148"/>
                      <a:pt x="483" y="143"/>
                    </a:cubicBezTo>
                    <a:cubicBezTo>
                      <a:pt x="483" y="138"/>
                      <a:pt x="482" y="138"/>
                      <a:pt x="478" y="138"/>
                    </a:cubicBezTo>
                    <a:cubicBezTo>
                      <a:pt x="475" y="138"/>
                      <a:pt x="472" y="137"/>
                      <a:pt x="469" y="136"/>
                    </a:cubicBezTo>
                    <a:cubicBezTo>
                      <a:pt x="456" y="131"/>
                      <a:pt x="443" y="126"/>
                      <a:pt x="430" y="120"/>
                    </a:cubicBezTo>
                    <a:cubicBezTo>
                      <a:pt x="411" y="112"/>
                      <a:pt x="391" y="104"/>
                      <a:pt x="371" y="96"/>
                    </a:cubicBezTo>
                    <a:cubicBezTo>
                      <a:pt x="367" y="94"/>
                      <a:pt x="363" y="92"/>
                      <a:pt x="360" y="88"/>
                    </a:cubicBezTo>
                    <a:cubicBezTo>
                      <a:pt x="360" y="87"/>
                      <a:pt x="358" y="87"/>
                      <a:pt x="357" y="87"/>
                    </a:cubicBezTo>
                    <a:cubicBezTo>
                      <a:pt x="352" y="88"/>
                      <a:pt x="348" y="86"/>
                      <a:pt x="343" y="84"/>
                    </a:cubicBezTo>
                    <a:cubicBezTo>
                      <a:pt x="330" y="78"/>
                      <a:pt x="316" y="73"/>
                      <a:pt x="303" y="67"/>
                    </a:cubicBezTo>
                    <a:cubicBezTo>
                      <a:pt x="289" y="61"/>
                      <a:pt x="276" y="56"/>
                      <a:pt x="262" y="50"/>
                    </a:cubicBezTo>
                    <a:cubicBezTo>
                      <a:pt x="257" y="48"/>
                      <a:pt x="251" y="46"/>
                      <a:pt x="247" y="41"/>
                    </a:cubicBezTo>
                    <a:cubicBezTo>
                      <a:pt x="247" y="40"/>
                      <a:pt x="246" y="40"/>
                      <a:pt x="245" y="40"/>
                    </a:cubicBezTo>
                    <a:cubicBezTo>
                      <a:pt x="237" y="41"/>
                      <a:pt x="230" y="37"/>
                      <a:pt x="223" y="34"/>
                    </a:cubicBezTo>
                    <a:cubicBezTo>
                      <a:pt x="212" y="30"/>
                      <a:pt x="202" y="25"/>
                      <a:pt x="191" y="20"/>
                    </a:cubicBezTo>
                    <a:cubicBezTo>
                      <a:pt x="175" y="14"/>
                      <a:pt x="160" y="8"/>
                      <a:pt x="145" y="1"/>
                    </a:cubicBezTo>
                    <a:cubicBezTo>
                      <a:pt x="141" y="0"/>
                      <a:pt x="139" y="0"/>
                      <a:pt x="136" y="1"/>
                    </a:cubicBezTo>
                    <a:cubicBezTo>
                      <a:pt x="132" y="3"/>
                      <a:pt x="129" y="4"/>
                      <a:pt x="125" y="6"/>
                    </a:cubicBezTo>
                    <a:cubicBezTo>
                      <a:pt x="115" y="9"/>
                      <a:pt x="104" y="13"/>
                      <a:pt x="94" y="16"/>
                    </a:cubicBezTo>
                    <a:cubicBezTo>
                      <a:pt x="83" y="20"/>
                      <a:pt x="71" y="24"/>
                      <a:pt x="59" y="28"/>
                    </a:cubicBezTo>
                    <a:cubicBezTo>
                      <a:pt x="47" y="32"/>
                      <a:pt x="35" y="37"/>
                      <a:pt x="23" y="41"/>
                    </a:cubicBezTo>
                    <a:cubicBezTo>
                      <a:pt x="18" y="42"/>
                      <a:pt x="14" y="44"/>
                      <a:pt x="10" y="45"/>
                    </a:cubicBezTo>
                    <a:cubicBezTo>
                      <a:pt x="8" y="45"/>
                      <a:pt x="7" y="44"/>
                      <a:pt x="5" y="44"/>
                    </a:cubicBezTo>
                    <a:cubicBezTo>
                      <a:pt x="4" y="44"/>
                      <a:pt x="3" y="43"/>
                      <a:pt x="2" y="44"/>
                    </a:cubicBezTo>
                    <a:cubicBezTo>
                      <a:pt x="1" y="45"/>
                      <a:pt x="0" y="47"/>
                      <a:pt x="0" y="48"/>
                    </a:cubicBezTo>
                    <a:cubicBezTo>
                      <a:pt x="1" y="49"/>
                      <a:pt x="3" y="51"/>
                      <a:pt x="5" y="52"/>
                    </a:cubicBezTo>
                    <a:close/>
                  </a:path>
                </a:pathLst>
              </a:custGeom>
              <a:solidFill>
                <a:srgbClr val="80D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</p:grpSp>
        <p:sp>
          <p:nvSpPr>
            <p:cNvPr id="117" name="Rectangle 115"/>
            <p:cNvSpPr>
              <a:spLocks noChangeArrowheads="1"/>
            </p:cNvSpPr>
            <p:nvPr/>
          </p:nvSpPr>
          <p:spPr bwMode="auto">
            <a:xfrm>
              <a:off x="3716977" y="410579"/>
              <a:ext cx="5284519" cy="10800"/>
            </a:xfrm>
            <a:prstGeom prst="rect">
              <a:avLst/>
            </a:prstGeom>
            <a:solidFill>
              <a:srgbClr val="97BBCD"/>
            </a:solidFill>
            <a:ln>
              <a:noFill/>
            </a:ln>
          </p:spPr>
          <p:txBody>
            <a:bodyPr vert="horz" wrap="square" lIns="104255" tIns="52128" rIns="104255" bIns="52128" numCol="1" anchor="t" anchorCtr="0" compatLnSpc="1">
              <a:prstTxWarp prst="textNoShape">
                <a:avLst/>
              </a:prstTxWarp>
            </a:bodyPr>
            <a:lstStyle/>
            <a:p>
              <a:endParaRPr lang="ru-RU" sz="2394"/>
            </a:p>
          </p:txBody>
        </p:sp>
      </p:grpSp>
      <p:sp>
        <p:nvSpPr>
          <p:cNvPr id="11" name="Скругленный прямоугольник 10"/>
          <p:cNvSpPr/>
          <p:nvPr/>
        </p:nvSpPr>
        <p:spPr>
          <a:xfrm>
            <a:off x="5038724" y="937568"/>
            <a:ext cx="3949237" cy="3575447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A2D0B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numCol="1" rtlCol="0" anchor="ctr">
            <a:spAutoFit/>
          </a:bodyPr>
          <a:lstStyle/>
          <a:p>
            <a:pPr algn="just"/>
            <a:r>
              <a:rPr lang="ru-RU" sz="1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типовые нарушения: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ru-RU" sz="1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12 % - выброс вредных веществ в атмосферный воздух или вредное физическое воздействие на него без специального разрешения;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ru-RU" sz="1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24 % - нарушение условий специального разрешения на выброс вредных веществ в атмосферный воздух или вредное физическое воздействие на него;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ru-RU" sz="1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16 % - отсутствие  программы  производственного экологического контроля;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ru-RU" sz="1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23 % - нарушение правил эксплуатации, неиспользование сооружений, оборудования или аппаратуры для очистки газов и контроля выбросов вредных веществ в атмосферный воздух;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ru-RU" sz="1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11 % - непредставление отчета по ПЭК.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819150" y="104864"/>
            <a:ext cx="691515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Надзор </a:t>
            </a:r>
            <a:r>
              <a:rPr lang="ru-RU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 области охраны атмосферного </a:t>
            </a:r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воздуха (ВО)</a:t>
            </a:r>
            <a:endParaRPr lang="ru-RU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1" name="Параллелограмм 20"/>
          <p:cNvSpPr/>
          <p:nvPr/>
        </p:nvSpPr>
        <p:spPr>
          <a:xfrm>
            <a:off x="8595360" y="1819"/>
            <a:ext cx="548640" cy="206090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8902" tIns="59452" rIns="118902" bIns="59452" rtlCol="0" anchor="ctr"/>
          <a:lstStyle/>
          <a:p>
            <a:pPr algn="ctr"/>
            <a:r>
              <a:rPr lang="ru-RU" sz="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19</a:t>
            </a:r>
            <a:endParaRPr lang="ru-RU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5" name="Группа 14"/>
          <p:cNvGrpSpPr/>
          <p:nvPr/>
        </p:nvGrpSpPr>
        <p:grpSpPr>
          <a:xfrm>
            <a:off x="0" y="0"/>
            <a:ext cx="564848" cy="700088"/>
            <a:chOff x="1546225" y="-3938587"/>
            <a:chExt cx="2335213" cy="2898774"/>
          </a:xfrm>
        </p:grpSpPr>
        <p:grpSp>
          <p:nvGrpSpPr>
            <p:cNvPr id="16" name="Группа 15"/>
            <p:cNvGrpSpPr/>
            <p:nvPr/>
          </p:nvGrpSpPr>
          <p:grpSpPr>
            <a:xfrm>
              <a:off x="1922463" y="-3897313"/>
              <a:ext cx="1582738" cy="2266950"/>
              <a:chOff x="1922463" y="-3897313"/>
              <a:chExt cx="1582738" cy="2266950"/>
            </a:xfrm>
          </p:grpSpPr>
          <p:sp>
            <p:nvSpPr>
              <p:cNvPr id="25" name="Freeform 173"/>
              <p:cNvSpPr>
                <a:spLocks noEditPoints="1"/>
              </p:cNvSpPr>
              <p:nvPr/>
            </p:nvSpPr>
            <p:spPr bwMode="auto">
              <a:xfrm>
                <a:off x="2427288" y="-2719388"/>
                <a:ext cx="576263" cy="801687"/>
              </a:xfrm>
              <a:custGeom>
                <a:avLst/>
                <a:gdLst>
                  <a:gd name="T0" fmla="*/ 113 w 153"/>
                  <a:gd name="T1" fmla="*/ 20 h 213"/>
                  <a:gd name="T2" fmla="*/ 108 w 153"/>
                  <a:gd name="T3" fmla="*/ 8 h 213"/>
                  <a:gd name="T4" fmla="*/ 96 w 153"/>
                  <a:gd name="T5" fmla="*/ 16 h 213"/>
                  <a:gd name="T6" fmla="*/ 84 w 153"/>
                  <a:gd name="T7" fmla="*/ 5 h 213"/>
                  <a:gd name="T8" fmla="*/ 77 w 153"/>
                  <a:gd name="T9" fmla="*/ 12 h 213"/>
                  <a:gd name="T10" fmla="*/ 75 w 153"/>
                  <a:gd name="T11" fmla="*/ 13 h 213"/>
                  <a:gd name="T12" fmla="*/ 59 w 153"/>
                  <a:gd name="T13" fmla="*/ 0 h 213"/>
                  <a:gd name="T14" fmla="*/ 48 w 153"/>
                  <a:gd name="T15" fmla="*/ 2 h 213"/>
                  <a:gd name="T16" fmla="*/ 42 w 153"/>
                  <a:gd name="T17" fmla="*/ 16 h 213"/>
                  <a:gd name="T18" fmla="*/ 7 w 153"/>
                  <a:gd name="T19" fmla="*/ 22 h 213"/>
                  <a:gd name="T20" fmla="*/ 0 w 153"/>
                  <a:gd name="T21" fmla="*/ 104 h 213"/>
                  <a:gd name="T22" fmla="*/ 1 w 153"/>
                  <a:gd name="T23" fmla="*/ 186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200 h 213"/>
                  <a:gd name="T30" fmla="*/ 153 w 153"/>
                  <a:gd name="T31" fmla="*/ 176 h 213"/>
                  <a:gd name="T32" fmla="*/ 145 w 153"/>
                  <a:gd name="T33" fmla="*/ 22 h 213"/>
                  <a:gd name="T34" fmla="*/ 92 w 153"/>
                  <a:gd name="T35" fmla="*/ 17 h 213"/>
                  <a:gd name="T36" fmla="*/ 73 w 153"/>
                  <a:gd name="T37" fmla="*/ 14 h 213"/>
                  <a:gd name="T38" fmla="*/ 73 w 153"/>
                  <a:gd name="T39" fmla="*/ 14 h 213"/>
                  <a:gd name="T40" fmla="*/ 47 w 153"/>
                  <a:gd name="T41" fmla="*/ 19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20 h 213"/>
                  <a:gd name="T48" fmla="*/ 46 w 153"/>
                  <a:gd name="T49" fmla="*/ 19 h 213"/>
                  <a:gd name="T50" fmla="*/ 46 w 153"/>
                  <a:gd name="T51" fmla="*/ 19 h 213"/>
                  <a:gd name="T52" fmla="*/ 147 w 153"/>
                  <a:gd name="T53" fmla="*/ 184 h 213"/>
                  <a:gd name="T54" fmla="*/ 110 w 153"/>
                  <a:gd name="T55" fmla="*/ 195 h 213"/>
                  <a:gd name="T56" fmla="*/ 75 w 153"/>
                  <a:gd name="T57" fmla="*/ 207 h 213"/>
                  <a:gd name="T58" fmla="*/ 21 w 153"/>
                  <a:gd name="T59" fmla="*/ 195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5" y="22"/>
                    </a:moveTo>
                    <a:cubicBezTo>
                      <a:pt x="132" y="21"/>
                      <a:pt x="121" y="20"/>
                      <a:pt x="113" y="20"/>
                    </a:cubicBezTo>
                    <a:cubicBezTo>
                      <a:pt x="112" y="17"/>
                      <a:pt x="111" y="14"/>
                      <a:pt x="110" y="12"/>
                    </a:cubicBezTo>
                    <a:cubicBezTo>
                      <a:pt x="109" y="11"/>
                      <a:pt x="108" y="10"/>
                      <a:pt x="108" y="8"/>
                    </a:cubicBezTo>
                    <a:cubicBezTo>
                      <a:pt x="107" y="7"/>
                      <a:pt x="106" y="5"/>
                      <a:pt x="105" y="2"/>
                    </a:cubicBezTo>
                    <a:cubicBezTo>
                      <a:pt x="102" y="7"/>
                      <a:pt x="99" y="11"/>
                      <a:pt x="96" y="16"/>
                    </a:cubicBezTo>
                    <a:cubicBezTo>
                      <a:pt x="95" y="10"/>
                      <a:pt x="95" y="5"/>
                      <a:pt x="94" y="0"/>
                    </a:cubicBezTo>
                    <a:cubicBezTo>
                      <a:pt x="90" y="2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6" y="12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6"/>
                    </a:cubicBezTo>
                    <a:cubicBezTo>
                      <a:pt x="54" y="11"/>
                      <a:pt x="51" y="7"/>
                      <a:pt x="48" y="2"/>
                    </a:cubicBezTo>
                    <a:cubicBezTo>
                      <a:pt x="48" y="3"/>
                      <a:pt x="47" y="4"/>
                      <a:pt x="47" y="4"/>
                    </a:cubicBezTo>
                    <a:cubicBezTo>
                      <a:pt x="45" y="8"/>
                      <a:pt x="43" y="12"/>
                      <a:pt x="42" y="16"/>
                    </a:cubicBezTo>
                    <a:cubicBezTo>
                      <a:pt x="41" y="17"/>
                      <a:pt x="41" y="18"/>
                      <a:pt x="41" y="20"/>
                    </a:cubicBezTo>
                    <a:cubicBezTo>
                      <a:pt x="32" y="20"/>
                      <a:pt x="21" y="21"/>
                      <a:pt x="7" y="22"/>
                    </a:cubicBezTo>
                    <a:cubicBezTo>
                      <a:pt x="1" y="22"/>
                      <a:pt x="0" y="23"/>
                      <a:pt x="0" y="30"/>
                    </a:cubicBezTo>
                    <a:cubicBezTo>
                      <a:pt x="0" y="54"/>
                      <a:pt x="0" y="79"/>
                      <a:pt x="0" y="104"/>
                    </a:cubicBezTo>
                    <a:cubicBezTo>
                      <a:pt x="0" y="127"/>
                      <a:pt x="0" y="151"/>
                      <a:pt x="0" y="175"/>
                    </a:cubicBezTo>
                    <a:cubicBezTo>
                      <a:pt x="0" y="179"/>
                      <a:pt x="0" y="182"/>
                      <a:pt x="1" y="186"/>
                    </a:cubicBezTo>
                    <a:cubicBezTo>
                      <a:pt x="2" y="195"/>
                      <a:pt x="7" y="200"/>
                      <a:pt x="17" y="200"/>
                    </a:cubicBezTo>
                    <a:cubicBezTo>
                      <a:pt x="25" y="200"/>
                      <a:pt x="34" y="200"/>
                      <a:pt x="43" y="200"/>
                    </a:cubicBezTo>
                    <a:cubicBezTo>
                      <a:pt x="54" y="200"/>
                      <a:pt x="66" y="203"/>
                      <a:pt x="75" y="212"/>
                    </a:cubicBezTo>
                    <a:cubicBezTo>
                      <a:pt x="75" y="213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200"/>
                    </a:cubicBezTo>
                    <a:cubicBezTo>
                      <a:pt x="121" y="200"/>
                      <a:pt x="129" y="200"/>
                      <a:pt x="138" y="200"/>
                    </a:cubicBezTo>
                    <a:cubicBezTo>
                      <a:pt x="144" y="200"/>
                      <a:pt x="150" y="195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2"/>
                      <a:pt x="145" y="22"/>
                    </a:cubicBezTo>
                    <a:close/>
                    <a:moveTo>
                      <a:pt x="113" y="20"/>
                    </a:moveTo>
                    <a:cubicBezTo>
                      <a:pt x="104" y="19"/>
                      <a:pt x="97" y="18"/>
                      <a:pt x="92" y="17"/>
                    </a:cubicBezTo>
                    <a:cubicBezTo>
                      <a:pt x="97" y="18"/>
                      <a:pt x="104" y="19"/>
                      <a:pt x="113" y="20"/>
                    </a:cubicBezTo>
                    <a:close/>
                    <a:moveTo>
                      <a:pt x="73" y="14"/>
                    </a:moveTo>
                    <a:cubicBezTo>
                      <a:pt x="73" y="14"/>
                      <a:pt x="72" y="14"/>
                      <a:pt x="72" y="14"/>
                    </a:cubicBezTo>
                    <a:cubicBezTo>
                      <a:pt x="72" y="14"/>
                      <a:pt x="73" y="14"/>
                      <a:pt x="73" y="14"/>
                    </a:cubicBezTo>
                    <a:close/>
                    <a:moveTo>
                      <a:pt x="49" y="19"/>
                    </a:moveTo>
                    <a:cubicBezTo>
                      <a:pt x="48" y="19"/>
                      <a:pt x="48" y="19"/>
                      <a:pt x="47" y="19"/>
                    </a:cubicBezTo>
                    <a:cubicBezTo>
                      <a:pt x="48" y="19"/>
                      <a:pt x="48" y="19"/>
                      <a:pt x="49" y="19"/>
                    </a:cubicBezTo>
                    <a:close/>
                    <a:moveTo>
                      <a:pt x="52" y="18"/>
                    </a:moveTo>
                    <a:cubicBezTo>
                      <a:pt x="51" y="18"/>
                      <a:pt x="50" y="18"/>
                      <a:pt x="50" y="18"/>
                    </a:cubicBezTo>
                    <a:cubicBezTo>
                      <a:pt x="50" y="18"/>
                      <a:pt x="51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20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6" y="19"/>
                    </a:moveTo>
                    <a:cubicBezTo>
                      <a:pt x="46" y="19"/>
                      <a:pt x="45" y="19"/>
                      <a:pt x="44" y="19"/>
                    </a:cubicBezTo>
                    <a:cubicBezTo>
                      <a:pt x="45" y="19"/>
                      <a:pt x="46" y="19"/>
                      <a:pt x="46" y="19"/>
                    </a:cubicBezTo>
                    <a:close/>
                    <a:moveTo>
                      <a:pt x="148" y="173"/>
                    </a:moveTo>
                    <a:cubicBezTo>
                      <a:pt x="148" y="176"/>
                      <a:pt x="147" y="180"/>
                      <a:pt x="147" y="184"/>
                    </a:cubicBezTo>
                    <a:cubicBezTo>
                      <a:pt x="145" y="190"/>
                      <a:pt x="140" y="195"/>
                      <a:pt x="134" y="195"/>
                    </a:cubicBezTo>
                    <a:cubicBezTo>
                      <a:pt x="126" y="195"/>
                      <a:pt x="118" y="195"/>
                      <a:pt x="110" y="195"/>
                    </a:cubicBezTo>
                    <a:cubicBezTo>
                      <a:pt x="98" y="195"/>
                      <a:pt x="87" y="197"/>
                      <a:pt x="78" y="207"/>
                    </a:cubicBezTo>
                    <a:cubicBezTo>
                      <a:pt x="77" y="207"/>
                      <a:pt x="75" y="207"/>
                      <a:pt x="75" y="207"/>
                    </a:cubicBezTo>
                    <a:cubicBezTo>
                      <a:pt x="67" y="198"/>
                      <a:pt x="56" y="195"/>
                      <a:pt x="45" y="195"/>
                    </a:cubicBezTo>
                    <a:cubicBezTo>
                      <a:pt x="37" y="195"/>
                      <a:pt x="29" y="195"/>
                      <a:pt x="21" y="195"/>
                    </a:cubicBezTo>
                    <a:cubicBezTo>
                      <a:pt x="12" y="195"/>
                      <a:pt x="7" y="191"/>
                      <a:pt x="6" y="182"/>
                    </a:cubicBezTo>
                    <a:cubicBezTo>
                      <a:pt x="5" y="178"/>
                      <a:pt x="5" y="175"/>
                      <a:pt x="5" y="171"/>
                    </a:cubicBezTo>
                    <a:cubicBezTo>
                      <a:pt x="5" y="149"/>
                      <a:pt x="5" y="127"/>
                      <a:pt x="5" y="104"/>
                    </a:cubicBezTo>
                    <a:cubicBezTo>
                      <a:pt x="5" y="81"/>
                      <a:pt x="5" y="58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" name="Freeform 174"/>
              <p:cNvSpPr>
                <a:spLocks/>
              </p:cNvSpPr>
              <p:nvPr/>
            </p:nvSpPr>
            <p:spPr bwMode="auto">
              <a:xfrm>
                <a:off x="2430463" y="-1928813"/>
                <a:ext cx="573088" cy="298450"/>
              </a:xfrm>
              <a:custGeom>
                <a:avLst/>
                <a:gdLst>
                  <a:gd name="T0" fmla="*/ 135 w 152"/>
                  <a:gd name="T1" fmla="*/ 19 h 79"/>
                  <a:gd name="T2" fmla="*/ 138 w 152"/>
                  <a:gd name="T3" fmla="*/ 7 h 79"/>
                  <a:gd name="T4" fmla="*/ 108 w 152"/>
                  <a:gd name="T5" fmla="*/ 1 h 79"/>
                  <a:gd name="T6" fmla="*/ 103 w 152"/>
                  <a:gd name="T7" fmla="*/ 3 h 79"/>
                  <a:gd name="T8" fmla="*/ 126 w 152"/>
                  <a:gd name="T9" fmla="*/ 17 h 79"/>
                  <a:gd name="T10" fmla="*/ 126 w 152"/>
                  <a:gd name="T11" fmla="*/ 25 h 79"/>
                  <a:gd name="T12" fmla="*/ 104 w 152"/>
                  <a:gd name="T13" fmla="*/ 7 h 79"/>
                  <a:gd name="T14" fmla="*/ 99 w 152"/>
                  <a:gd name="T15" fmla="*/ 9 h 79"/>
                  <a:gd name="T16" fmla="*/ 92 w 152"/>
                  <a:gd name="T17" fmla="*/ 9 h 79"/>
                  <a:gd name="T18" fmla="*/ 105 w 152"/>
                  <a:gd name="T19" fmla="*/ 26 h 79"/>
                  <a:gd name="T20" fmla="*/ 106 w 152"/>
                  <a:gd name="T21" fmla="*/ 45 h 79"/>
                  <a:gd name="T22" fmla="*/ 84 w 152"/>
                  <a:gd name="T23" fmla="*/ 15 h 79"/>
                  <a:gd name="T24" fmla="*/ 78 w 152"/>
                  <a:gd name="T25" fmla="*/ 22 h 79"/>
                  <a:gd name="T26" fmla="*/ 77 w 152"/>
                  <a:gd name="T27" fmla="*/ 56 h 79"/>
                  <a:gd name="T28" fmla="*/ 73 w 152"/>
                  <a:gd name="T29" fmla="*/ 51 h 79"/>
                  <a:gd name="T30" fmla="*/ 74 w 152"/>
                  <a:gd name="T31" fmla="*/ 13 h 79"/>
                  <a:gd name="T32" fmla="*/ 46 w 152"/>
                  <a:gd name="T33" fmla="*/ 46 h 79"/>
                  <a:gd name="T34" fmla="*/ 43 w 152"/>
                  <a:gd name="T35" fmla="*/ 35 h 79"/>
                  <a:gd name="T36" fmla="*/ 61 w 152"/>
                  <a:gd name="T37" fmla="*/ 9 h 79"/>
                  <a:gd name="T38" fmla="*/ 53 w 152"/>
                  <a:gd name="T39" fmla="*/ 6 h 79"/>
                  <a:gd name="T40" fmla="*/ 28 w 152"/>
                  <a:gd name="T41" fmla="*/ 23 h 79"/>
                  <a:gd name="T42" fmla="*/ 24 w 152"/>
                  <a:gd name="T43" fmla="*/ 22 h 79"/>
                  <a:gd name="T44" fmla="*/ 49 w 152"/>
                  <a:gd name="T45" fmla="*/ 3 h 79"/>
                  <a:gd name="T46" fmla="*/ 45 w 152"/>
                  <a:gd name="T47" fmla="*/ 1 h 79"/>
                  <a:gd name="T48" fmla="*/ 13 w 152"/>
                  <a:gd name="T49" fmla="*/ 7 h 79"/>
                  <a:gd name="T50" fmla="*/ 19 w 152"/>
                  <a:gd name="T51" fmla="*/ 16 h 79"/>
                  <a:gd name="T52" fmla="*/ 17 w 152"/>
                  <a:gd name="T53" fmla="*/ 18 h 79"/>
                  <a:gd name="T54" fmla="*/ 2 w 152"/>
                  <a:gd name="T55" fmla="*/ 40 h 79"/>
                  <a:gd name="T56" fmla="*/ 26 w 152"/>
                  <a:gd name="T57" fmla="*/ 57 h 79"/>
                  <a:gd name="T58" fmla="*/ 47 w 152"/>
                  <a:gd name="T59" fmla="*/ 15 h 79"/>
                  <a:gd name="T60" fmla="*/ 45 w 152"/>
                  <a:gd name="T61" fmla="*/ 68 h 79"/>
                  <a:gd name="T62" fmla="*/ 66 w 152"/>
                  <a:gd name="T63" fmla="*/ 19 h 79"/>
                  <a:gd name="T64" fmla="*/ 63 w 152"/>
                  <a:gd name="T65" fmla="*/ 34 h 79"/>
                  <a:gd name="T66" fmla="*/ 68 w 152"/>
                  <a:gd name="T67" fmla="*/ 73 h 79"/>
                  <a:gd name="T68" fmla="*/ 76 w 152"/>
                  <a:gd name="T69" fmla="*/ 79 h 79"/>
                  <a:gd name="T70" fmla="*/ 90 w 152"/>
                  <a:gd name="T71" fmla="*/ 57 h 79"/>
                  <a:gd name="T72" fmla="*/ 86 w 152"/>
                  <a:gd name="T73" fmla="*/ 21 h 79"/>
                  <a:gd name="T74" fmla="*/ 97 w 152"/>
                  <a:gd name="T75" fmla="*/ 43 h 79"/>
                  <a:gd name="T76" fmla="*/ 110 w 152"/>
                  <a:gd name="T77" fmla="*/ 66 h 79"/>
                  <a:gd name="T78" fmla="*/ 105 w 152"/>
                  <a:gd name="T79" fmla="*/ 15 h 79"/>
                  <a:gd name="T80" fmla="*/ 104 w 152"/>
                  <a:gd name="T81" fmla="*/ 13 h 79"/>
                  <a:gd name="T82" fmla="*/ 152 w 152"/>
                  <a:gd name="T83" fmla="*/ 40 h 79"/>
                  <a:gd name="T84" fmla="*/ 140 w 152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2" h="79">
                    <a:moveTo>
                      <a:pt x="140" y="30"/>
                    </a:moveTo>
                    <a:cubicBezTo>
                      <a:pt x="139" y="26"/>
                      <a:pt x="137" y="22"/>
                      <a:pt x="135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6" y="14"/>
                      <a:pt x="138" y="10"/>
                      <a:pt x="138" y="7"/>
                    </a:cubicBezTo>
                    <a:cubicBezTo>
                      <a:pt x="134" y="7"/>
                      <a:pt x="129" y="8"/>
                      <a:pt x="126" y="7"/>
                    </a:cubicBezTo>
                    <a:cubicBezTo>
                      <a:pt x="120" y="6"/>
                      <a:pt x="114" y="3"/>
                      <a:pt x="108" y="1"/>
                    </a:cubicBezTo>
                    <a:cubicBezTo>
                      <a:pt x="106" y="0"/>
                      <a:pt x="104" y="1"/>
                      <a:pt x="102" y="2"/>
                    </a:cubicBezTo>
                    <a:cubicBezTo>
                      <a:pt x="103" y="2"/>
                      <a:pt x="103" y="3"/>
                      <a:pt x="103" y="3"/>
                    </a:cubicBezTo>
                    <a:cubicBezTo>
                      <a:pt x="106" y="4"/>
                      <a:pt x="108" y="5"/>
                      <a:pt x="110" y="6"/>
                    </a:cubicBezTo>
                    <a:cubicBezTo>
                      <a:pt x="116" y="9"/>
                      <a:pt x="122" y="12"/>
                      <a:pt x="126" y="17"/>
                    </a:cubicBezTo>
                    <a:cubicBezTo>
                      <a:pt x="128" y="19"/>
                      <a:pt x="128" y="21"/>
                      <a:pt x="127" y="24"/>
                    </a:cubicBezTo>
                    <a:cubicBezTo>
                      <a:pt x="127" y="24"/>
                      <a:pt x="127" y="25"/>
                      <a:pt x="126" y="25"/>
                    </a:cubicBezTo>
                    <a:cubicBezTo>
                      <a:pt x="126" y="25"/>
                      <a:pt x="125" y="24"/>
                      <a:pt x="125" y="24"/>
                    </a:cubicBezTo>
                    <a:cubicBezTo>
                      <a:pt x="119" y="17"/>
                      <a:pt x="112" y="11"/>
                      <a:pt x="104" y="7"/>
                    </a:cubicBezTo>
                    <a:cubicBezTo>
                      <a:pt x="102" y="6"/>
                      <a:pt x="101" y="6"/>
                      <a:pt x="99" y="5"/>
                    </a:cubicBezTo>
                    <a:cubicBezTo>
                      <a:pt x="99" y="7"/>
                      <a:pt x="99" y="8"/>
                      <a:pt x="99" y="9"/>
                    </a:cubicBezTo>
                    <a:cubicBezTo>
                      <a:pt x="96" y="9"/>
                      <a:pt x="94" y="9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10"/>
                      <a:pt x="93" y="10"/>
                      <a:pt x="93" y="11"/>
                    </a:cubicBezTo>
                    <a:cubicBezTo>
                      <a:pt x="98" y="15"/>
                      <a:pt x="102" y="20"/>
                      <a:pt x="105" y="26"/>
                    </a:cubicBezTo>
                    <a:cubicBezTo>
                      <a:pt x="108" y="31"/>
                      <a:pt x="110" y="36"/>
                      <a:pt x="110" y="41"/>
                    </a:cubicBezTo>
                    <a:cubicBezTo>
                      <a:pt x="109" y="44"/>
                      <a:pt x="108" y="45"/>
                      <a:pt x="106" y="45"/>
                    </a:cubicBezTo>
                    <a:cubicBezTo>
                      <a:pt x="103" y="29"/>
                      <a:pt x="94" y="18"/>
                      <a:pt x="89" y="13"/>
                    </a:cubicBezTo>
                    <a:cubicBezTo>
                      <a:pt x="87" y="14"/>
                      <a:pt x="86" y="15"/>
                      <a:pt x="84" y="15"/>
                    </a:cubicBezTo>
                    <a:cubicBezTo>
                      <a:pt x="82" y="15"/>
                      <a:pt x="80" y="14"/>
                      <a:pt x="78" y="14"/>
                    </a:cubicBezTo>
                    <a:cubicBezTo>
                      <a:pt x="78" y="17"/>
                      <a:pt x="78" y="20"/>
                      <a:pt x="78" y="22"/>
                    </a:cubicBezTo>
                    <a:cubicBezTo>
                      <a:pt x="78" y="32"/>
                      <a:pt x="79" y="41"/>
                      <a:pt x="79" y="51"/>
                    </a:cubicBezTo>
                    <a:cubicBezTo>
                      <a:pt x="79" y="53"/>
                      <a:pt x="78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4" y="54"/>
                      <a:pt x="73" y="53"/>
                      <a:pt x="73" y="51"/>
                    </a:cubicBezTo>
                    <a:cubicBezTo>
                      <a:pt x="73" y="39"/>
                      <a:pt x="73" y="28"/>
                      <a:pt x="74" y="16"/>
                    </a:cubicBezTo>
                    <a:cubicBezTo>
                      <a:pt x="74" y="15"/>
                      <a:pt x="74" y="15"/>
                      <a:pt x="74" y="13"/>
                    </a:cubicBezTo>
                    <a:cubicBezTo>
                      <a:pt x="70" y="16"/>
                      <a:pt x="66" y="17"/>
                      <a:pt x="63" y="12"/>
                    </a:cubicBezTo>
                    <a:cubicBezTo>
                      <a:pt x="54" y="22"/>
                      <a:pt x="48" y="32"/>
                      <a:pt x="46" y="46"/>
                    </a:cubicBezTo>
                    <a:cubicBezTo>
                      <a:pt x="44" y="45"/>
                      <a:pt x="43" y="44"/>
                      <a:pt x="43" y="42"/>
                    </a:cubicBezTo>
                    <a:cubicBezTo>
                      <a:pt x="42" y="40"/>
                      <a:pt x="42" y="37"/>
                      <a:pt x="43" y="35"/>
                    </a:cubicBezTo>
                    <a:cubicBezTo>
                      <a:pt x="45" y="27"/>
                      <a:pt x="50" y="20"/>
                      <a:pt x="56" y="14"/>
                    </a:cubicBezTo>
                    <a:cubicBezTo>
                      <a:pt x="57" y="13"/>
                      <a:pt x="59" y="11"/>
                      <a:pt x="61" y="9"/>
                    </a:cubicBezTo>
                    <a:cubicBezTo>
                      <a:pt x="58" y="9"/>
                      <a:pt x="55" y="9"/>
                      <a:pt x="53" y="9"/>
                    </a:cubicBezTo>
                    <a:cubicBezTo>
                      <a:pt x="53" y="8"/>
                      <a:pt x="53" y="7"/>
                      <a:pt x="53" y="6"/>
                    </a:cubicBezTo>
                    <a:cubicBezTo>
                      <a:pt x="52" y="6"/>
                      <a:pt x="51" y="6"/>
                      <a:pt x="50" y="6"/>
                    </a:cubicBezTo>
                    <a:cubicBezTo>
                      <a:pt x="41" y="10"/>
                      <a:pt x="34" y="16"/>
                      <a:pt x="28" y="23"/>
                    </a:cubicBezTo>
                    <a:cubicBezTo>
                      <a:pt x="27" y="24"/>
                      <a:pt x="26" y="24"/>
                      <a:pt x="26" y="25"/>
                    </a:cubicBezTo>
                    <a:cubicBezTo>
                      <a:pt x="25" y="24"/>
                      <a:pt x="25" y="23"/>
                      <a:pt x="24" y="22"/>
                    </a:cubicBezTo>
                    <a:cubicBezTo>
                      <a:pt x="24" y="19"/>
                      <a:pt x="26" y="16"/>
                      <a:pt x="28" y="15"/>
                    </a:cubicBezTo>
                    <a:cubicBezTo>
                      <a:pt x="34" y="10"/>
                      <a:pt x="41" y="6"/>
                      <a:pt x="49" y="3"/>
                    </a:cubicBezTo>
                    <a:cubicBezTo>
                      <a:pt x="49" y="3"/>
                      <a:pt x="49" y="2"/>
                      <a:pt x="50" y="1"/>
                    </a:cubicBezTo>
                    <a:cubicBezTo>
                      <a:pt x="48" y="1"/>
                      <a:pt x="46" y="0"/>
                      <a:pt x="45" y="1"/>
                    </a:cubicBezTo>
                    <a:cubicBezTo>
                      <a:pt x="42" y="2"/>
                      <a:pt x="39" y="3"/>
                      <a:pt x="35" y="5"/>
                    </a:cubicBezTo>
                    <a:cubicBezTo>
                      <a:pt x="29" y="7"/>
                      <a:pt x="22" y="9"/>
                      <a:pt x="13" y="7"/>
                    </a:cubicBezTo>
                    <a:cubicBezTo>
                      <a:pt x="14" y="9"/>
                      <a:pt x="14" y="10"/>
                      <a:pt x="15" y="12"/>
                    </a:cubicBezTo>
                    <a:cubicBezTo>
                      <a:pt x="16" y="13"/>
                      <a:pt x="18" y="15"/>
                      <a:pt x="19" y="16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8" y="17"/>
                      <a:pt x="18" y="17"/>
                      <a:pt x="17" y="18"/>
                    </a:cubicBezTo>
                    <a:cubicBezTo>
                      <a:pt x="13" y="22"/>
                      <a:pt x="12" y="28"/>
                      <a:pt x="11" y="33"/>
                    </a:cubicBezTo>
                    <a:cubicBezTo>
                      <a:pt x="9" y="38"/>
                      <a:pt x="7" y="41"/>
                      <a:pt x="2" y="40"/>
                    </a:cubicBezTo>
                    <a:cubicBezTo>
                      <a:pt x="1" y="40"/>
                      <a:pt x="1" y="40"/>
                      <a:pt x="0" y="40"/>
                    </a:cubicBezTo>
                    <a:cubicBezTo>
                      <a:pt x="3" y="49"/>
                      <a:pt x="19" y="58"/>
                      <a:pt x="26" y="57"/>
                    </a:cubicBezTo>
                    <a:cubicBezTo>
                      <a:pt x="22" y="39"/>
                      <a:pt x="36" y="18"/>
                      <a:pt x="49" y="13"/>
                    </a:cubicBezTo>
                    <a:cubicBezTo>
                      <a:pt x="48" y="14"/>
                      <a:pt x="47" y="14"/>
                      <a:pt x="47" y="15"/>
                    </a:cubicBezTo>
                    <a:cubicBezTo>
                      <a:pt x="41" y="22"/>
                      <a:pt x="36" y="30"/>
                      <a:pt x="34" y="39"/>
                    </a:cubicBezTo>
                    <a:cubicBezTo>
                      <a:pt x="30" y="50"/>
                      <a:pt x="33" y="62"/>
                      <a:pt x="45" y="68"/>
                    </a:cubicBezTo>
                    <a:cubicBezTo>
                      <a:pt x="49" y="70"/>
                      <a:pt x="52" y="71"/>
                      <a:pt x="57" y="70"/>
                    </a:cubicBezTo>
                    <a:cubicBezTo>
                      <a:pt x="50" y="56"/>
                      <a:pt x="56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5" y="25"/>
                      <a:pt x="64" y="29"/>
                      <a:pt x="63" y="34"/>
                    </a:cubicBezTo>
                    <a:cubicBezTo>
                      <a:pt x="61" y="42"/>
                      <a:pt x="61" y="50"/>
                      <a:pt x="62" y="58"/>
                    </a:cubicBezTo>
                    <a:cubicBezTo>
                      <a:pt x="62" y="64"/>
                      <a:pt x="64" y="69"/>
                      <a:pt x="68" y="73"/>
                    </a:cubicBezTo>
                    <a:cubicBezTo>
                      <a:pt x="70" y="76"/>
                      <a:pt x="73" y="77"/>
                      <a:pt x="75" y="79"/>
                    </a:cubicBezTo>
                    <a:cubicBezTo>
                      <a:pt x="76" y="79"/>
                      <a:pt x="76" y="79"/>
                      <a:pt x="76" y="79"/>
                    </a:cubicBezTo>
                    <a:cubicBezTo>
                      <a:pt x="78" y="78"/>
                      <a:pt x="79" y="78"/>
                      <a:pt x="80" y="77"/>
                    </a:cubicBezTo>
                    <a:cubicBezTo>
                      <a:pt x="87" y="72"/>
                      <a:pt x="90" y="65"/>
                      <a:pt x="90" y="57"/>
                    </a:cubicBezTo>
                    <a:cubicBezTo>
                      <a:pt x="91" y="51"/>
                      <a:pt x="90" y="44"/>
                      <a:pt x="89" y="37"/>
                    </a:cubicBezTo>
                    <a:cubicBezTo>
                      <a:pt x="89" y="31"/>
                      <a:pt x="87" y="26"/>
                      <a:pt x="86" y="21"/>
                    </a:cubicBezTo>
                    <a:cubicBezTo>
                      <a:pt x="86" y="20"/>
                      <a:pt x="86" y="20"/>
                      <a:pt x="86" y="19"/>
                    </a:cubicBezTo>
                    <a:cubicBezTo>
                      <a:pt x="92" y="26"/>
                      <a:pt x="96" y="34"/>
                      <a:pt x="97" y="43"/>
                    </a:cubicBezTo>
                    <a:cubicBezTo>
                      <a:pt x="99" y="53"/>
                      <a:pt x="98" y="61"/>
                      <a:pt x="96" y="70"/>
                    </a:cubicBezTo>
                    <a:cubicBezTo>
                      <a:pt x="99" y="72"/>
                      <a:pt x="106" y="69"/>
                      <a:pt x="110" y="66"/>
                    </a:cubicBezTo>
                    <a:cubicBezTo>
                      <a:pt x="119" y="60"/>
                      <a:pt x="121" y="50"/>
                      <a:pt x="119" y="39"/>
                    </a:cubicBezTo>
                    <a:cubicBezTo>
                      <a:pt x="116" y="30"/>
                      <a:pt x="111" y="22"/>
                      <a:pt x="105" y="15"/>
                    </a:cubicBezTo>
                    <a:cubicBezTo>
                      <a:pt x="104" y="14"/>
                      <a:pt x="104" y="14"/>
                      <a:pt x="104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20" y="23"/>
                      <a:pt x="129" y="37"/>
                      <a:pt x="127" y="57"/>
                    </a:cubicBezTo>
                    <a:cubicBezTo>
                      <a:pt x="134" y="57"/>
                      <a:pt x="149" y="48"/>
                      <a:pt x="152" y="40"/>
                    </a:cubicBezTo>
                    <a:cubicBezTo>
                      <a:pt x="150" y="40"/>
                      <a:pt x="148" y="40"/>
                      <a:pt x="146" y="39"/>
                    </a:cubicBezTo>
                    <a:cubicBezTo>
                      <a:pt x="141" y="38"/>
                      <a:pt x="141" y="34"/>
                      <a:pt x="140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" name="Freeform 175"/>
              <p:cNvSpPr>
                <a:spLocks/>
              </p:cNvSpPr>
              <p:nvPr/>
            </p:nvSpPr>
            <p:spPr bwMode="auto">
              <a:xfrm>
                <a:off x="3294063" y="-2840038"/>
                <a:ext cx="211138" cy="222250"/>
              </a:xfrm>
              <a:custGeom>
                <a:avLst/>
                <a:gdLst>
                  <a:gd name="T0" fmla="*/ 55 w 56"/>
                  <a:gd name="T1" fmla="*/ 13 h 59"/>
                  <a:gd name="T2" fmla="*/ 53 w 56"/>
                  <a:gd name="T3" fmla="*/ 4 h 59"/>
                  <a:gd name="T4" fmla="*/ 51 w 56"/>
                  <a:gd name="T5" fmla="*/ 0 h 59"/>
                  <a:gd name="T6" fmla="*/ 0 w 56"/>
                  <a:gd name="T7" fmla="*/ 36 h 59"/>
                  <a:gd name="T8" fmla="*/ 15 w 56"/>
                  <a:gd name="T9" fmla="*/ 40 h 59"/>
                  <a:gd name="T10" fmla="*/ 19 w 56"/>
                  <a:gd name="T11" fmla="*/ 40 h 59"/>
                  <a:gd name="T12" fmla="*/ 42 w 56"/>
                  <a:gd name="T13" fmla="*/ 24 h 59"/>
                  <a:gd name="T14" fmla="*/ 41 w 56"/>
                  <a:gd name="T15" fmla="*/ 31 h 59"/>
                  <a:gd name="T16" fmla="*/ 30 w 56"/>
                  <a:gd name="T17" fmla="*/ 40 h 59"/>
                  <a:gd name="T18" fmla="*/ 14 w 56"/>
                  <a:gd name="T19" fmla="*/ 50 h 59"/>
                  <a:gd name="T20" fmla="*/ 4 w 56"/>
                  <a:gd name="T21" fmla="*/ 59 h 59"/>
                  <a:gd name="T22" fmla="*/ 9 w 56"/>
                  <a:gd name="T23" fmla="*/ 58 h 59"/>
                  <a:gd name="T24" fmla="*/ 18 w 56"/>
                  <a:gd name="T25" fmla="*/ 56 h 59"/>
                  <a:gd name="T26" fmla="*/ 44 w 56"/>
                  <a:gd name="T27" fmla="*/ 44 h 59"/>
                  <a:gd name="T28" fmla="*/ 55 w 56"/>
                  <a:gd name="T29" fmla="*/ 23 h 59"/>
                  <a:gd name="T30" fmla="*/ 56 w 56"/>
                  <a:gd name="T31" fmla="*/ 21 h 59"/>
                  <a:gd name="T32" fmla="*/ 56 w 56"/>
                  <a:gd name="T33" fmla="*/ 14 h 59"/>
                  <a:gd name="T34" fmla="*/ 55 w 56"/>
                  <a:gd name="T35" fmla="*/ 1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" h="59">
                    <a:moveTo>
                      <a:pt x="55" y="13"/>
                    </a:moveTo>
                    <a:cubicBezTo>
                      <a:pt x="55" y="10"/>
                      <a:pt x="54" y="7"/>
                      <a:pt x="53" y="4"/>
                    </a:cubicBezTo>
                    <a:cubicBezTo>
                      <a:pt x="53" y="2"/>
                      <a:pt x="52" y="1"/>
                      <a:pt x="51" y="0"/>
                    </a:cubicBezTo>
                    <a:cubicBezTo>
                      <a:pt x="37" y="16"/>
                      <a:pt x="19" y="27"/>
                      <a:pt x="0" y="36"/>
                    </a:cubicBezTo>
                    <a:cubicBezTo>
                      <a:pt x="6" y="37"/>
                      <a:pt x="11" y="38"/>
                      <a:pt x="15" y="40"/>
                    </a:cubicBezTo>
                    <a:cubicBezTo>
                      <a:pt x="17" y="40"/>
                      <a:pt x="18" y="40"/>
                      <a:pt x="19" y="40"/>
                    </a:cubicBezTo>
                    <a:cubicBezTo>
                      <a:pt x="27" y="36"/>
                      <a:pt x="35" y="31"/>
                      <a:pt x="42" y="24"/>
                    </a:cubicBezTo>
                    <a:cubicBezTo>
                      <a:pt x="43" y="26"/>
                      <a:pt x="43" y="28"/>
                      <a:pt x="41" y="31"/>
                    </a:cubicBezTo>
                    <a:cubicBezTo>
                      <a:pt x="39" y="35"/>
                      <a:pt x="34" y="37"/>
                      <a:pt x="30" y="40"/>
                    </a:cubicBezTo>
                    <a:cubicBezTo>
                      <a:pt x="24" y="43"/>
                      <a:pt x="18" y="45"/>
                      <a:pt x="14" y="50"/>
                    </a:cubicBezTo>
                    <a:cubicBezTo>
                      <a:pt x="11" y="53"/>
                      <a:pt x="8" y="56"/>
                      <a:pt x="4" y="59"/>
                    </a:cubicBezTo>
                    <a:cubicBezTo>
                      <a:pt x="6" y="59"/>
                      <a:pt x="7" y="59"/>
                      <a:pt x="9" y="58"/>
                    </a:cubicBezTo>
                    <a:cubicBezTo>
                      <a:pt x="12" y="58"/>
                      <a:pt x="15" y="57"/>
                      <a:pt x="18" y="56"/>
                    </a:cubicBezTo>
                    <a:cubicBezTo>
                      <a:pt x="27" y="53"/>
                      <a:pt x="36" y="50"/>
                      <a:pt x="44" y="44"/>
                    </a:cubicBezTo>
                    <a:cubicBezTo>
                      <a:pt x="50" y="38"/>
                      <a:pt x="54" y="31"/>
                      <a:pt x="55" y="23"/>
                    </a:cubicBezTo>
                    <a:cubicBezTo>
                      <a:pt x="56" y="22"/>
                      <a:pt x="56" y="22"/>
                      <a:pt x="56" y="21"/>
                    </a:cubicBezTo>
                    <a:cubicBezTo>
                      <a:pt x="56" y="19"/>
                      <a:pt x="56" y="17"/>
                      <a:pt x="56" y="14"/>
                    </a:cubicBezTo>
                    <a:cubicBezTo>
                      <a:pt x="56" y="14"/>
                      <a:pt x="56" y="14"/>
                      <a:pt x="55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" name="Freeform 176"/>
              <p:cNvSpPr>
                <a:spLocks/>
              </p:cNvSpPr>
              <p:nvPr/>
            </p:nvSpPr>
            <p:spPr bwMode="auto">
              <a:xfrm>
                <a:off x="1922463" y="-2840038"/>
                <a:ext cx="219075" cy="222250"/>
              </a:xfrm>
              <a:custGeom>
                <a:avLst/>
                <a:gdLst>
                  <a:gd name="T0" fmla="*/ 17 w 58"/>
                  <a:gd name="T1" fmla="*/ 47 h 59"/>
                  <a:gd name="T2" fmla="*/ 45 w 58"/>
                  <a:gd name="T3" fmla="*/ 58 h 59"/>
                  <a:gd name="T4" fmla="*/ 53 w 58"/>
                  <a:gd name="T5" fmla="*/ 59 h 59"/>
                  <a:gd name="T6" fmla="*/ 39 w 58"/>
                  <a:gd name="T7" fmla="*/ 47 h 59"/>
                  <a:gd name="T8" fmla="*/ 36 w 58"/>
                  <a:gd name="T9" fmla="*/ 44 h 59"/>
                  <a:gd name="T10" fmla="*/ 25 w 58"/>
                  <a:gd name="T11" fmla="*/ 38 h 59"/>
                  <a:gd name="T12" fmla="*/ 15 w 58"/>
                  <a:gd name="T13" fmla="*/ 31 h 59"/>
                  <a:gd name="T14" fmla="*/ 15 w 58"/>
                  <a:gd name="T15" fmla="*/ 24 h 59"/>
                  <a:gd name="T16" fmla="*/ 37 w 58"/>
                  <a:gd name="T17" fmla="*/ 39 h 59"/>
                  <a:gd name="T18" fmla="*/ 42 w 58"/>
                  <a:gd name="T19" fmla="*/ 40 h 59"/>
                  <a:gd name="T20" fmla="*/ 45 w 58"/>
                  <a:gd name="T21" fmla="*/ 38 h 59"/>
                  <a:gd name="T22" fmla="*/ 58 w 58"/>
                  <a:gd name="T23" fmla="*/ 36 h 59"/>
                  <a:gd name="T24" fmla="*/ 30 w 58"/>
                  <a:gd name="T25" fmla="*/ 21 h 59"/>
                  <a:gd name="T26" fmla="*/ 5 w 58"/>
                  <a:gd name="T27" fmla="*/ 0 h 59"/>
                  <a:gd name="T28" fmla="*/ 4 w 58"/>
                  <a:gd name="T29" fmla="*/ 1 h 59"/>
                  <a:gd name="T30" fmla="*/ 1 w 58"/>
                  <a:gd name="T31" fmla="*/ 12 h 59"/>
                  <a:gd name="T32" fmla="*/ 0 w 58"/>
                  <a:gd name="T33" fmla="*/ 14 h 59"/>
                  <a:gd name="T34" fmla="*/ 0 w 58"/>
                  <a:gd name="T35" fmla="*/ 21 h 59"/>
                  <a:gd name="T36" fmla="*/ 2 w 58"/>
                  <a:gd name="T37" fmla="*/ 27 h 59"/>
                  <a:gd name="T38" fmla="*/ 17 w 58"/>
                  <a:gd name="T39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9">
                    <a:moveTo>
                      <a:pt x="17" y="47"/>
                    </a:moveTo>
                    <a:cubicBezTo>
                      <a:pt x="26" y="52"/>
                      <a:pt x="35" y="55"/>
                      <a:pt x="45" y="58"/>
                    </a:cubicBezTo>
                    <a:cubicBezTo>
                      <a:pt x="47" y="58"/>
                      <a:pt x="50" y="58"/>
                      <a:pt x="53" y="59"/>
                    </a:cubicBezTo>
                    <a:cubicBezTo>
                      <a:pt x="48" y="55"/>
                      <a:pt x="44" y="51"/>
                      <a:pt x="39" y="47"/>
                    </a:cubicBezTo>
                    <a:cubicBezTo>
                      <a:pt x="38" y="46"/>
                      <a:pt x="37" y="45"/>
                      <a:pt x="36" y="44"/>
                    </a:cubicBezTo>
                    <a:cubicBezTo>
                      <a:pt x="32" y="42"/>
                      <a:pt x="28" y="41"/>
                      <a:pt x="25" y="38"/>
                    </a:cubicBezTo>
                    <a:cubicBezTo>
                      <a:pt x="21" y="36"/>
                      <a:pt x="17" y="34"/>
                      <a:pt x="15" y="31"/>
                    </a:cubicBezTo>
                    <a:cubicBezTo>
                      <a:pt x="13" y="28"/>
                      <a:pt x="13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1"/>
                      <a:pt x="42" y="40"/>
                    </a:cubicBezTo>
                    <a:cubicBezTo>
                      <a:pt x="43" y="39"/>
                      <a:pt x="44" y="39"/>
                      <a:pt x="45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7" y="32"/>
                      <a:pt x="38" y="27"/>
                      <a:pt x="30" y="21"/>
                    </a:cubicBezTo>
                    <a:cubicBezTo>
                      <a:pt x="21" y="15"/>
                      <a:pt x="12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" name="Freeform 177"/>
              <p:cNvSpPr>
                <a:spLocks/>
              </p:cNvSpPr>
              <p:nvPr/>
            </p:nvSpPr>
            <p:spPr bwMode="auto">
              <a:xfrm>
                <a:off x="3290888" y="-2659063"/>
                <a:ext cx="214313" cy="139700"/>
              </a:xfrm>
              <a:custGeom>
                <a:avLst/>
                <a:gdLst>
                  <a:gd name="T0" fmla="*/ 7 w 57"/>
                  <a:gd name="T1" fmla="*/ 14 h 37"/>
                  <a:gd name="T2" fmla="*/ 5 w 57"/>
                  <a:gd name="T3" fmla="*/ 14 h 37"/>
                  <a:gd name="T4" fmla="*/ 5 w 57"/>
                  <a:gd name="T5" fmla="*/ 15 h 37"/>
                  <a:gd name="T6" fmla="*/ 14 w 57"/>
                  <a:gd name="T7" fmla="*/ 23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5 h 37"/>
                  <a:gd name="T16" fmla="*/ 20 w 57"/>
                  <a:gd name="T17" fmla="*/ 28 h 37"/>
                  <a:gd name="T18" fmla="*/ 11 w 57"/>
                  <a:gd name="T19" fmla="*/ 30 h 37"/>
                  <a:gd name="T20" fmla="*/ 9 w 57"/>
                  <a:gd name="T21" fmla="*/ 31 h 37"/>
                  <a:gd name="T22" fmla="*/ 0 w 57"/>
                  <a:gd name="T23" fmla="*/ 35 h 37"/>
                  <a:gd name="T24" fmla="*/ 11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1 h 37"/>
                  <a:gd name="T36" fmla="*/ 7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7" y="14"/>
                    </a:moveTo>
                    <a:cubicBezTo>
                      <a:pt x="6" y="14"/>
                      <a:pt x="6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8"/>
                      <a:pt x="11" y="20"/>
                      <a:pt x="14" y="23"/>
                    </a:cubicBezTo>
                    <a:cubicBezTo>
                      <a:pt x="15" y="23"/>
                      <a:pt x="15" y="23"/>
                      <a:pt x="16" y="23"/>
                    </a:cubicBezTo>
                    <a:cubicBezTo>
                      <a:pt x="20" y="23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4"/>
                      <a:pt x="35" y="25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0" y="30"/>
                      <a:pt x="10" y="30"/>
                      <a:pt x="9" y="31"/>
                    </a:cubicBezTo>
                    <a:cubicBezTo>
                      <a:pt x="6" y="32"/>
                      <a:pt x="3" y="33"/>
                      <a:pt x="0" y="35"/>
                    </a:cubicBezTo>
                    <a:cubicBezTo>
                      <a:pt x="4" y="36"/>
                      <a:pt x="8" y="36"/>
                      <a:pt x="11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6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1"/>
                    </a:cubicBezTo>
                    <a:cubicBezTo>
                      <a:pt x="23" y="12"/>
                      <a:pt x="15" y="14"/>
                      <a:pt x="7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" name="Freeform 178"/>
              <p:cNvSpPr>
                <a:spLocks/>
              </p:cNvSpPr>
              <p:nvPr/>
            </p:nvSpPr>
            <p:spPr bwMode="auto">
              <a:xfrm>
                <a:off x="1922463" y="-2659063"/>
                <a:ext cx="219075" cy="136525"/>
              </a:xfrm>
              <a:custGeom>
                <a:avLst/>
                <a:gdLst>
                  <a:gd name="T0" fmla="*/ 46 w 58"/>
                  <a:gd name="T1" fmla="*/ 36 h 36"/>
                  <a:gd name="T2" fmla="*/ 58 w 58"/>
                  <a:gd name="T3" fmla="*/ 35 h 36"/>
                  <a:gd name="T4" fmla="*/ 48 w 58"/>
                  <a:gd name="T5" fmla="*/ 30 h 36"/>
                  <a:gd name="T6" fmla="*/ 42 w 58"/>
                  <a:gd name="T7" fmla="*/ 27 h 36"/>
                  <a:gd name="T8" fmla="*/ 30 w 58"/>
                  <a:gd name="T9" fmla="*/ 26 h 36"/>
                  <a:gd name="T10" fmla="*/ 23 w 58"/>
                  <a:gd name="T11" fmla="*/ 24 h 36"/>
                  <a:gd name="T12" fmla="*/ 19 w 58"/>
                  <a:gd name="T13" fmla="*/ 17 h 36"/>
                  <a:gd name="T14" fmla="*/ 25 w 58"/>
                  <a:gd name="T15" fmla="*/ 19 h 36"/>
                  <a:gd name="T16" fmla="*/ 36 w 58"/>
                  <a:gd name="T17" fmla="*/ 21 h 36"/>
                  <a:gd name="T18" fmla="*/ 46 w 58"/>
                  <a:gd name="T19" fmla="*/ 20 h 36"/>
                  <a:gd name="T20" fmla="*/ 51 w 58"/>
                  <a:gd name="T21" fmla="*/ 16 h 36"/>
                  <a:gd name="T22" fmla="*/ 52 w 58"/>
                  <a:gd name="T23" fmla="*/ 14 h 36"/>
                  <a:gd name="T24" fmla="*/ 35 w 58"/>
                  <a:gd name="T25" fmla="*/ 12 h 36"/>
                  <a:gd name="T26" fmla="*/ 17 w 58"/>
                  <a:gd name="T27" fmla="*/ 7 h 36"/>
                  <a:gd name="T28" fmla="*/ 0 w 58"/>
                  <a:gd name="T29" fmla="*/ 0 h 36"/>
                  <a:gd name="T30" fmla="*/ 0 w 58"/>
                  <a:gd name="T31" fmla="*/ 12 h 36"/>
                  <a:gd name="T32" fmla="*/ 2 w 58"/>
                  <a:gd name="T33" fmla="*/ 16 h 36"/>
                  <a:gd name="T34" fmla="*/ 23 w 58"/>
                  <a:gd name="T35" fmla="*/ 34 h 36"/>
                  <a:gd name="T36" fmla="*/ 46 w 58"/>
                  <a:gd name="T3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6">
                    <a:moveTo>
                      <a:pt x="46" y="36"/>
                    </a:moveTo>
                    <a:cubicBezTo>
                      <a:pt x="50" y="36"/>
                      <a:pt x="54" y="35"/>
                      <a:pt x="58" y="35"/>
                    </a:cubicBezTo>
                    <a:cubicBezTo>
                      <a:pt x="54" y="33"/>
                      <a:pt x="51" y="32"/>
                      <a:pt x="48" y="30"/>
                    </a:cubicBezTo>
                    <a:cubicBezTo>
                      <a:pt x="46" y="29"/>
                      <a:pt x="44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8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7" y="18"/>
                      <a:pt x="49" y="17"/>
                      <a:pt x="51" y="16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46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7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2" y="32"/>
                      <a:pt x="23" y="34"/>
                    </a:cubicBezTo>
                    <a:cubicBezTo>
                      <a:pt x="30" y="35"/>
                      <a:pt x="38" y="35"/>
                      <a:pt x="46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" name="Freeform 179"/>
              <p:cNvSpPr>
                <a:spLocks/>
              </p:cNvSpPr>
              <p:nvPr/>
            </p:nvSpPr>
            <p:spPr bwMode="auto">
              <a:xfrm>
                <a:off x="3019425" y="-2865438"/>
                <a:ext cx="319088" cy="557212"/>
              </a:xfrm>
              <a:custGeom>
                <a:avLst/>
                <a:gdLst>
                  <a:gd name="T0" fmla="*/ 17 w 85"/>
                  <a:gd name="T1" fmla="*/ 143 h 148"/>
                  <a:gd name="T2" fmla="*/ 20 w 85"/>
                  <a:gd name="T3" fmla="*/ 134 h 148"/>
                  <a:gd name="T4" fmla="*/ 23 w 85"/>
                  <a:gd name="T5" fmla="*/ 133 h 148"/>
                  <a:gd name="T6" fmla="*/ 29 w 85"/>
                  <a:gd name="T7" fmla="*/ 134 h 148"/>
                  <a:gd name="T8" fmla="*/ 37 w 85"/>
                  <a:gd name="T9" fmla="*/ 136 h 148"/>
                  <a:gd name="T10" fmla="*/ 38 w 85"/>
                  <a:gd name="T11" fmla="*/ 121 h 148"/>
                  <a:gd name="T12" fmla="*/ 56 w 85"/>
                  <a:gd name="T13" fmla="*/ 123 h 148"/>
                  <a:gd name="T14" fmla="*/ 51 w 85"/>
                  <a:gd name="T15" fmla="*/ 106 h 148"/>
                  <a:gd name="T16" fmla="*/ 71 w 85"/>
                  <a:gd name="T17" fmla="*/ 103 h 148"/>
                  <a:gd name="T18" fmla="*/ 71 w 85"/>
                  <a:gd name="T19" fmla="*/ 102 h 148"/>
                  <a:gd name="T20" fmla="*/ 59 w 85"/>
                  <a:gd name="T21" fmla="*/ 88 h 148"/>
                  <a:gd name="T22" fmla="*/ 65 w 85"/>
                  <a:gd name="T23" fmla="*/ 86 h 148"/>
                  <a:gd name="T24" fmla="*/ 80 w 85"/>
                  <a:gd name="T25" fmla="*/ 80 h 148"/>
                  <a:gd name="T26" fmla="*/ 80 w 85"/>
                  <a:gd name="T27" fmla="*/ 77 h 148"/>
                  <a:gd name="T28" fmla="*/ 68 w 85"/>
                  <a:gd name="T29" fmla="*/ 70 h 148"/>
                  <a:gd name="T30" fmla="*/ 62 w 85"/>
                  <a:gd name="T31" fmla="*/ 67 h 148"/>
                  <a:gd name="T32" fmla="*/ 63 w 85"/>
                  <a:gd name="T33" fmla="*/ 67 h 148"/>
                  <a:gd name="T34" fmla="*/ 83 w 85"/>
                  <a:gd name="T35" fmla="*/ 53 h 148"/>
                  <a:gd name="T36" fmla="*/ 85 w 85"/>
                  <a:gd name="T37" fmla="*/ 50 h 148"/>
                  <a:gd name="T38" fmla="*/ 85 w 85"/>
                  <a:gd name="T39" fmla="*/ 49 h 148"/>
                  <a:gd name="T40" fmla="*/ 59 w 85"/>
                  <a:gd name="T41" fmla="*/ 46 h 148"/>
                  <a:gd name="T42" fmla="*/ 71 w 85"/>
                  <a:gd name="T43" fmla="*/ 24 h 148"/>
                  <a:gd name="T44" fmla="*/ 70 w 85"/>
                  <a:gd name="T45" fmla="*/ 0 h 148"/>
                  <a:gd name="T46" fmla="*/ 58 w 85"/>
                  <a:gd name="T47" fmla="*/ 17 h 148"/>
                  <a:gd name="T48" fmla="*/ 51 w 85"/>
                  <a:gd name="T49" fmla="*/ 25 h 148"/>
                  <a:gd name="T50" fmla="*/ 50 w 85"/>
                  <a:gd name="T51" fmla="*/ 27 h 148"/>
                  <a:gd name="T52" fmla="*/ 45 w 85"/>
                  <a:gd name="T53" fmla="*/ 50 h 148"/>
                  <a:gd name="T54" fmla="*/ 47 w 85"/>
                  <a:gd name="T55" fmla="*/ 53 h 148"/>
                  <a:gd name="T56" fmla="*/ 58 w 85"/>
                  <a:gd name="T57" fmla="*/ 59 h 148"/>
                  <a:gd name="T58" fmla="*/ 59 w 85"/>
                  <a:gd name="T59" fmla="*/ 62 h 148"/>
                  <a:gd name="T60" fmla="*/ 50 w 85"/>
                  <a:gd name="T61" fmla="*/ 70 h 148"/>
                  <a:gd name="T62" fmla="*/ 50 w 85"/>
                  <a:gd name="T63" fmla="*/ 76 h 148"/>
                  <a:gd name="T64" fmla="*/ 59 w 85"/>
                  <a:gd name="T65" fmla="*/ 86 h 148"/>
                  <a:gd name="T66" fmla="*/ 43 w 85"/>
                  <a:gd name="T67" fmla="*/ 94 h 148"/>
                  <a:gd name="T68" fmla="*/ 44 w 85"/>
                  <a:gd name="T69" fmla="*/ 97 h 148"/>
                  <a:gd name="T70" fmla="*/ 47 w 85"/>
                  <a:gd name="T71" fmla="*/ 106 h 148"/>
                  <a:gd name="T72" fmla="*/ 43 w 85"/>
                  <a:gd name="T73" fmla="*/ 112 h 148"/>
                  <a:gd name="T74" fmla="*/ 31 w 85"/>
                  <a:gd name="T75" fmla="*/ 112 h 148"/>
                  <a:gd name="T76" fmla="*/ 29 w 85"/>
                  <a:gd name="T77" fmla="*/ 130 h 148"/>
                  <a:gd name="T78" fmla="*/ 12 w 85"/>
                  <a:gd name="T79" fmla="*/ 126 h 148"/>
                  <a:gd name="T80" fmla="*/ 6 w 85"/>
                  <a:gd name="T81" fmla="*/ 139 h 148"/>
                  <a:gd name="T82" fmla="*/ 0 w 85"/>
                  <a:gd name="T83" fmla="*/ 134 h 148"/>
                  <a:gd name="T84" fmla="*/ 0 w 85"/>
                  <a:gd name="T85" fmla="*/ 148 h 148"/>
                  <a:gd name="T86" fmla="*/ 1 w 85"/>
                  <a:gd name="T87" fmla="*/ 147 h 148"/>
                  <a:gd name="T88" fmla="*/ 3 w 85"/>
                  <a:gd name="T89" fmla="*/ 142 h 148"/>
                  <a:gd name="T90" fmla="*/ 13 w 85"/>
                  <a:gd name="T91" fmla="*/ 145 h 148"/>
                  <a:gd name="T92" fmla="*/ 17 w 85"/>
                  <a:gd name="T93" fmla="*/ 14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8">
                    <a:moveTo>
                      <a:pt x="17" y="143"/>
                    </a:moveTo>
                    <a:cubicBezTo>
                      <a:pt x="18" y="140"/>
                      <a:pt x="19" y="137"/>
                      <a:pt x="20" y="134"/>
                    </a:cubicBezTo>
                    <a:cubicBezTo>
                      <a:pt x="21" y="133"/>
                      <a:pt x="21" y="132"/>
                      <a:pt x="23" y="133"/>
                    </a:cubicBezTo>
                    <a:cubicBezTo>
                      <a:pt x="25" y="133"/>
                      <a:pt x="27" y="134"/>
                      <a:pt x="29" y="134"/>
                    </a:cubicBezTo>
                    <a:cubicBezTo>
                      <a:pt x="31" y="135"/>
                      <a:pt x="34" y="135"/>
                      <a:pt x="37" y="136"/>
                    </a:cubicBezTo>
                    <a:cubicBezTo>
                      <a:pt x="37" y="131"/>
                      <a:pt x="37" y="126"/>
                      <a:pt x="38" y="121"/>
                    </a:cubicBezTo>
                    <a:cubicBezTo>
                      <a:pt x="44" y="122"/>
                      <a:pt x="49" y="122"/>
                      <a:pt x="56" y="123"/>
                    </a:cubicBezTo>
                    <a:cubicBezTo>
                      <a:pt x="54" y="117"/>
                      <a:pt x="53" y="111"/>
                      <a:pt x="51" y="106"/>
                    </a:cubicBezTo>
                    <a:cubicBezTo>
                      <a:pt x="58" y="105"/>
                      <a:pt x="64" y="104"/>
                      <a:pt x="71" y="103"/>
                    </a:cubicBezTo>
                    <a:cubicBezTo>
                      <a:pt x="71" y="103"/>
                      <a:pt x="71" y="103"/>
                      <a:pt x="71" y="102"/>
                    </a:cubicBezTo>
                    <a:cubicBezTo>
                      <a:pt x="67" y="98"/>
                      <a:pt x="63" y="93"/>
                      <a:pt x="59" y="88"/>
                    </a:cubicBezTo>
                    <a:cubicBezTo>
                      <a:pt x="61" y="87"/>
                      <a:pt x="63" y="86"/>
                      <a:pt x="65" y="86"/>
                    </a:cubicBezTo>
                    <a:cubicBezTo>
                      <a:pt x="70" y="84"/>
                      <a:pt x="75" y="82"/>
                      <a:pt x="80" y="80"/>
                    </a:cubicBezTo>
                    <a:cubicBezTo>
                      <a:pt x="82" y="79"/>
                      <a:pt x="82" y="78"/>
                      <a:pt x="80" y="77"/>
                    </a:cubicBezTo>
                    <a:cubicBezTo>
                      <a:pt x="76" y="75"/>
                      <a:pt x="72" y="73"/>
                      <a:pt x="68" y="70"/>
                    </a:cubicBezTo>
                    <a:cubicBezTo>
                      <a:pt x="66" y="69"/>
                      <a:pt x="64" y="68"/>
                      <a:pt x="62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70" y="63"/>
                      <a:pt x="77" y="58"/>
                      <a:pt x="83" y="53"/>
                    </a:cubicBezTo>
                    <a:cubicBezTo>
                      <a:pt x="84" y="52"/>
                      <a:pt x="85" y="51"/>
                      <a:pt x="85" y="50"/>
                    </a:cubicBezTo>
                    <a:cubicBezTo>
                      <a:pt x="85" y="50"/>
                      <a:pt x="85" y="50"/>
                      <a:pt x="85" y="49"/>
                    </a:cubicBezTo>
                    <a:cubicBezTo>
                      <a:pt x="76" y="48"/>
                      <a:pt x="68" y="47"/>
                      <a:pt x="59" y="46"/>
                    </a:cubicBezTo>
                    <a:cubicBezTo>
                      <a:pt x="67" y="37"/>
                      <a:pt x="67" y="37"/>
                      <a:pt x="71" y="24"/>
                    </a:cubicBezTo>
                    <a:cubicBezTo>
                      <a:pt x="73" y="18"/>
                      <a:pt x="72" y="3"/>
                      <a:pt x="70" y="0"/>
                    </a:cubicBezTo>
                    <a:cubicBezTo>
                      <a:pt x="66" y="5"/>
                      <a:pt x="62" y="11"/>
                      <a:pt x="58" y="17"/>
                    </a:cubicBezTo>
                    <a:cubicBezTo>
                      <a:pt x="56" y="19"/>
                      <a:pt x="53" y="22"/>
                      <a:pt x="51" y="25"/>
                    </a:cubicBezTo>
                    <a:cubicBezTo>
                      <a:pt x="50" y="25"/>
                      <a:pt x="50" y="26"/>
                      <a:pt x="50" y="27"/>
                    </a:cubicBezTo>
                    <a:cubicBezTo>
                      <a:pt x="50" y="35"/>
                      <a:pt x="48" y="42"/>
                      <a:pt x="45" y="50"/>
                    </a:cubicBezTo>
                    <a:cubicBezTo>
                      <a:pt x="45" y="51"/>
                      <a:pt x="45" y="52"/>
                      <a:pt x="47" y="53"/>
                    </a:cubicBezTo>
                    <a:cubicBezTo>
                      <a:pt x="51" y="54"/>
                      <a:pt x="55" y="57"/>
                      <a:pt x="58" y="59"/>
                    </a:cubicBezTo>
                    <a:cubicBezTo>
                      <a:pt x="60" y="60"/>
                      <a:pt x="60" y="61"/>
                      <a:pt x="59" y="62"/>
                    </a:cubicBezTo>
                    <a:cubicBezTo>
                      <a:pt x="56" y="64"/>
                      <a:pt x="53" y="67"/>
                      <a:pt x="50" y="70"/>
                    </a:cubicBezTo>
                    <a:cubicBezTo>
                      <a:pt x="47" y="73"/>
                      <a:pt x="47" y="72"/>
                      <a:pt x="50" y="76"/>
                    </a:cubicBezTo>
                    <a:cubicBezTo>
                      <a:pt x="53" y="79"/>
                      <a:pt x="56" y="83"/>
                      <a:pt x="59" y="86"/>
                    </a:cubicBezTo>
                    <a:cubicBezTo>
                      <a:pt x="53" y="89"/>
                      <a:pt x="48" y="92"/>
                      <a:pt x="43" y="94"/>
                    </a:cubicBezTo>
                    <a:cubicBezTo>
                      <a:pt x="43" y="95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6"/>
                    </a:cubicBezTo>
                    <a:cubicBezTo>
                      <a:pt x="49" y="111"/>
                      <a:pt x="49" y="111"/>
                      <a:pt x="43" y="112"/>
                    </a:cubicBezTo>
                    <a:cubicBezTo>
                      <a:pt x="39" y="112"/>
                      <a:pt x="35" y="112"/>
                      <a:pt x="31" y="112"/>
                    </a:cubicBezTo>
                    <a:cubicBezTo>
                      <a:pt x="30" y="119"/>
                      <a:pt x="30" y="124"/>
                      <a:pt x="29" y="130"/>
                    </a:cubicBezTo>
                    <a:cubicBezTo>
                      <a:pt x="23" y="129"/>
                      <a:pt x="18" y="127"/>
                      <a:pt x="12" y="126"/>
                    </a:cubicBezTo>
                    <a:cubicBezTo>
                      <a:pt x="10" y="130"/>
                      <a:pt x="8" y="134"/>
                      <a:pt x="6" y="139"/>
                    </a:cubicBezTo>
                    <a:cubicBezTo>
                      <a:pt x="4" y="137"/>
                      <a:pt x="2" y="135"/>
                      <a:pt x="0" y="134"/>
                    </a:cubicBezTo>
                    <a:cubicBezTo>
                      <a:pt x="0" y="139"/>
                      <a:pt x="0" y="143"/>
                      <a:pt x="0" y="148"/>
                    </a:cubicBezTo>
                    <a:cubicBezTo>
                      <a:pt x="0" y="148"/>
                      <a:pt x="0" y="147"/>
                      <a:pt x="1" y="147"/>
                    </a:cubicBezTo>
                    <a:cubicBezTo>
                      <a:pt x="1" y="145"/>
                      <a:pt x="2" y="143"/>
                      <a:pt x="3" y="142"/>
                    </a:cubicBezTo>
                    <a:cubicBezTo>
                      <a:pt x="7" y="143"/>
                      <a:pt x="10" y="144"/>
                      <a:pt x="13" y="145"/>
                    </a:cubicBezTo>
                    <a:cubicBezTo>
                      <a:pt x="15" y="146"/>
                      <a:pt x="16" y="145"/>
                      <a:pt x="17" y="14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" name="Freeform 180"/>
              <p:cNvSpPr>
                <a:spLocks/>
              </p:cNvSpPr>
              <p:nvPr/>
            </p:nvSpPr>
            <p:spPr bwMode="auto">
              <a:xfrm>
                <a:off x="2087563" y="-2865438"/>
                <a:ext cx="320675" cy="557212"/>
              </a:xfrm>
              <a:custGeom>
                <a:avLst/>
                <a:gdLst>
                  <a:gd name="T0" fmla="*/ 74 w 85"/>
                  <a:gd name="T1" fmla="*/ 127 h 148"/>
                  <a:gd name="T2" fmla="*/ 57 w 85"/>
                  <a:gd name="T3" fmla="*/ 131 h 148"/>
                  <a:gd name="T4" fmla="*/ 55 w 85"/>
                  <a:gd name="T5" fmla="*/ 114 h 148"/>
                  <a:gd name="T6" fmla="*/ 51 w 85"/>
                  <a:gd name="T7" fmla="*/ 113 h 148"/>
                  <a:gd name="T8" fmla="*/ 40 w 85"/>
                  <a:gd name="T9" fmla="*/ 113 h 148"/>
                  <a:gd name="T10" fmla="*/ 38 w 85"/>
                  <a:gd name="T11" fmla="*/ 109 h 148"/>
                  <a:gd name="T12" fmla="*/ 41 w 85"/>
                  <a:gd name="T13" fmla="*/ 100 h 148"/>
                  <a:gd name="T14" fmla="*/ 43 w 85"/>
                  <a:gd name="T15" fmla="*/ 95 h 148"/>
                  <a:gd name="T16" fmla="*/ 27 w 85"/>
                  <a:gd name="T17" fmla="*/ 87 h 148"/>
                  <a:gd name="T18" fmla="*/ 37 w 85"/>
                  <a:gd name="T19" fmla="*/ 76 h 148"/>
                  <a:gd name="T20" fmla="*/ 37 w 85"/>
                  <a:gd name="T21" fmla="*/ 71 h 148"/>
                  <a:gd name="T22" fmla="*/ 27 w 85"/>
                  <a:gd name="T23" fmla="*/ 63 h 148"/>
                  <a:gd name="T24" fmla="*/ 27 w 85"/>
                  <a:gd name="T25" fmla="*/ 60 h 148"/>
                  <a:gd name="T26" fmla="*/ 39 w 85"/>
                  <a:gd name="T27" fmla="*/ 54 h 148"/>
                  <a:gd name="T28" fmla="*/ 41 w 85"/>
                  <a:gd name="T29" fmla="*/ 50 h 148"/>
                  <a:gd name="T30" fmla="*/ 36 w 85"/>
                  <a:gd name="T31" fmla="*/ 32 h 148"/>
                  <a:gd name="T32" fmla="*/ 33 w 85"/>
                  <a:gd name="T33" fmla="*/ 23 h 148"/>
                  <a:gd name="T34" fmla="*/ 31 w 85"/>
                  <a:gd name="T35" fmla="*/ 21 h 148"/>
                  <a:gd name="T36" fmla="*/ 17 w 85"/>
                  <a:gd name="T37" fmla="*/ 0 h 148"/>
                  <a:gd name="T38" fmla="*/ 14 w 85"/>
                  <a:gd name="T39" fmla="*/ 16 h 148"/>
                  <a:gd name="T40" fmla="*/ 28 w 85"/>
                  <a:gd name="T41" fmla="*/ 47 h 148"/>
                  <a:gd name="T42" fmla="*/ 1 w 85"/>
                  <a:gd name="T43" fmla="*/ 50 h 148"/>
                  <a:gd name="T44" fmla="*/ 0 w 85"/>
                  <a:gd name="T45" fmla="*/ 51 h 148"/>
                  <a:gd name="T46" fmla="*/ 24 w 85"/>
                  <a:gd name="T47" fmla="*/ 68 h 148"/>
                  <a:gd name="T48" fmla="*/ 22 w 85"/>
                  <a:gd name="T49" fmla="*/ 69 h 148"/>
                  <a:gd name="T50" fmla="*/ 6 w 85"/>
                  <a:gd name="T51" fmla="*/ 78 h 148"/>
                  <a:gd name="T52" fmla="*/ 6 w 85"/>
                  <a:gd name="T53" fmla="*/ 81 h 148"/>
                  <a:gd name="T54" fmla="*/ 21 w 85"/>
                  <a:gd name="T55" fmla="*/ 87 h 148"/>
                  <a:gd name="T56" fmla="*/ 27 w 85"/>
                  <a:gd name="T57" fmla="*/ 89 h 148"/>
                  <a:gd name="T58" fmla="*/ 15 w 85"/>
                  <a:gd name="T59" fmla="*/ 104 h 148"/>
                  <a:gd name="T60" fmla="*/ 35 w 85"/>
                  <a:gd name="T61" fmla="*/ 107 h 148"/>
                  <a:gd name="T62" fmla="*/ 30 w 85"/>
                  <a:gd name="T63" fmla="*/ 124 h 148"/>
                  <a:gd name="T64" fmla="*/ 48 w 85"/>
                  <a:gd name="T65" fmla="*/ 122 h 148"/>
                  <a:gd name="T66" fmla="*/ 49 w 85"/>
                  <a:gd name="T67" fmla="*/ 137 h 148"/>
                  <a:gd name="T68" fmla="*/ 61 w 85"/>
                  <a:gd name="T69" fmla="*/ 134 h 148"/>
                  <a:gd name="T70" fmla="*/ 66 w 85"/>
                  <a:gd name="T71" fmla="*/ 136 h 148"/>
                  <a:gd name="T72" fmla="*/ 69 w 85"/>
                  <a:gd name="T73" fmla="*/ 144 h 148"/>
                  <a:gd name="T74" fmla="*/ 73 w 85"/>
                  <a:gd name="T75" fmla="*/ 146 h 148"/>
                  <a:gd name="T76" fmla="*/ 83 w 85"/>
                  <a:gd name="T77" fmla="*/ 143 h 148"/>
                  <a:gd name="T78" fmla="*/ 85 w 85"/>
                  <a:gd name="T79" fmla="*/ 148 h 148"/>
                  <a:gd name="T80" fmla="*/ 85 w 85"/>
                  <a:gd name="T81" fmla="*/ 145 h 148"/>
                  <a:gd name="T82" fmla="*/ 85 w 85"/>
                  <a:gd name="T83" fmla="*/ 135 h 148"/>
                  <a:gd name="T84" fmla="*/ 79 w 85"/>
                  <a:gd name="T85" fmla="*/ 140 h 148"/>
                  <a:gd name="T86" fmla="*/ 74 w 85"/>
                  <a:gd name="T87" fmla="*/ 12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5" h="148">
                    <a:moveTo>
                      <a:pt x="74" y="127"/>
                    </a:moveTo>
                    <a:cubicBezTo>
                      <a:pt x="68" y="128"/>
                      <a:pt x="63" y="130"/>
                      <a:pt x="57" y="131"/>
                    </a:cubicBezTo>
                    <a:cubicBezTo>
                      <a:pt x="56" y="125"/>
                      <a:pt x="56" y="119"/>
                      <a:pt x="55" y="114"/>
                    </a:cubicBezTo>
                    <a:cubicBezTo>
                      <a:pt x="54" y="113"/>
                      <a:pt x="53" y="113"/>
                      <a:pt x="51" y="113"/>
                    </a:cubicBezTo>
                    <a:cubicBezTo>
                      <a:pt x="48" y="113"/>
                      <a:pt x="44" y="113"/>
                      <a:pt x="40" y="113"/>
                    </a:cubicBezTo>
                    <a:cubicBezTo>
                      <a:pt x="38" y="112"/>
                      <a:pt x="37" y="112"/>
                      <a:pt x="38" y="109"/>
                    </a:cubicBezTo>
                    <a:cubicBezTo>
                      <a:pt x="39" y="106"/>
                      <a:pt x="40" y="103"/>
                      <a:pt x="41" y="100"/>
                    </a:cubicBezTo>
                    <a:cubicBezTo>
                      <a:pt x="42" y="98"/>
                      <a:pt x="42" y="97"/>
                      <a:pt x="43" y="95"/>
                    </a:cubicBezTo>
                    <a:cubicBezTo>
                      <a:pt x="38" y="93"/>
                      <a:pt x="33" y="90"/>
                      <a:pt x="27" y="87"/>
                    </a:cubicBezTo>
                    <a:cubicBezTo>
                      <a:pt x="30" y="83"/>
                      <a:pt x="34" y="80"/>
                      <a:pt x="37" y="76"/>
                    </a:cubicBezTo>
                    <a:cubicBezTo>
                      <a:pt x="39" y="74"/>
                      <a:pt x="39" y="74"/>
                      <a:pt x="37" y="71"/>
                    </a:cubicBezTo>
                    <a:cubicBezTo>
                      <a:pt x="33" y="69"/>
                      <a:pt x="30" y="66"/>
                      <a:pt x="27" y="63"/>
                    </a:cubicBezTo>
                    <a:cubicBezTo>
                      <a:pt x="26" y="62"/>
                      <a:pt x="26" y="61"/>
                      <a:pt x="27" y="60"/>
                    </a:cubicBezTo>
                    <a:cubicBezTo>
                      <a:pt x="31" y="58"/>
                      <a:pt x="35" y="55"/>
                      <a:pt x="39" y="54"/>
                    </a:cubicBezTo>
                    <a:cubicBezTo>
                      <a:pt x="41" y="53"/>
                      <a:pt x="41" y="52"/>
                      <a:pt x="41" y="50"/>
                    </a:cubicBezTo>
                    <a:cubicBezTo>
                      <a:pt x="38" y="44"/>
                      <a:pt x="37" y="38"/>
                      <a:pt x="36" y="32"/>
                    </a:cubicBezTo>
                    <a:cubicBezTo>
                      <a:pt x="36" y="28"/>
                      <a:pt x="35" y="25"/>
                      <a:pt x="33" y="23"/>
                    </a:cubicBezTo>
                    <a:cubicBezTo>
                      <a:pt x="32" y="22"/>
                      <a:pt x="31" y="22"/>
                      <a:pt x="31" y="21"/>
                    </a:cubicBezTo>
                    <a:cubicBezTo>
                      <a:pt x="25" y="15"/>
                      <a:pt x="20" y="8"/>
                      <a:pt x="17" y="0"/>
                    </a:cubicBezTo>
                    <a:cubicBezTo>
                      <a:pt x="14" y="5"/>
                      <a:pt x="14" y="11"/>
                      <a:pt x="14" y="16"/>
                    </a:cubicBezTo>
                    <a:cubicBezTo>
                      <a:pt x="14" y="28"/>
                      <a:pt x="18" y="39"/>
                      <a:pt x="28" y="47"/>
                    </a:cubicBezTo>
                    <a:cubicBezTo>
                      <a:pt x="18" y="48"/>
                      <a:pt x="9" y="49"/>
                      <a:pt x="1" y="50"/>
                    </a:cubicBezTo>
                    <a:cubicBezTo>
                      <a:pt x="1" y="51"/>
                      <a:pt x="1" y="51"/>
                      <a:pt x="0" y="51"/>
                    </a:cubicBezTo>
                    <a:cubicBezTo>
                      <a:pt x="7" y="59"/>
                      <a:pt x="15" y="63"/>
                      <a:pt x="24" y="68"/>
                    </a:cubicBezTo>
                    <a:cubicBezTo>
                      <a:pt x="23" y="69"/>
                      <a:pt x="22" y="69"/>
                      <a:pt x="22" y="69"/>
                    </a:cubicBezTo>
                    <a:cubicBezTo>
                      <a:pt x="17" y="72"/>
                      <a:pt x="11" y="75"/>
                      <a:pt x="6" y="78"/>
                    </a:cubicBezTo>
                    <a:cubicBezTo>
                      <a:pt x="4" y="79"/>
                      <a:pt x="4" y="80"/>
                      <a:pt x="6" y="81"/>
                    </a:cubicBezTo>
                    <a:cubicBezTo>
                      <a:pt x="11" y="83"/>
                      <a:pt x="16" y="85"/>
                      <a:pt x="21" y="87"/>
                    </a:cubicBezTo>
                    <a:cubicBezTo>
                      <a:pt x="23" y="87"/>
                      <a:pt x="25" y="88"/>
                      <a:pt x="27" y="89"/>
                    </a:cubicBezTo>
                    <a:cubicBezTo>
                      <a:pt x="22" y="94"/>
                      <a:pt x="18" y="98"/>
                      <a:pt x="15" y="104"/>
                    </a:cubicBezTo>
                    <a:cubicBezTo>
                      <a:pt x="22" y="105"/>
                      <a:pt x="28" y="106"/>
                      <a:pt x="35" y="107"/>
                    </a:cubicBezTo>
                    <a:cubicBezTo>
                      <a:pt x="33" y="113"/>
                      <a:pt x="32" y="118"/>
                      <a:pt x="30" y="124"/>
                    </a:cubicBezTo>
                    <a:cubicBezTo>
                      <a:pt x="37" y="123"/>
                      <a:pt x="43" y="123"/>
                      <a:pt x="48" y="122"/>
                    </a:cubicBezTo>
                    <a:cubicBezTo>
                      <a:pt x="49" y="127"/>
                      <a:pt x="49" y="132"/>
                      <a:pt x="49" y="137"/>
                    </a:cubicBezTo>
                    <a:cubicBezTo>
                      <a:pt x="54" y="136"/>
                      <a:pt x="57" y="135"/>
                      <a:pt x="61" y="134"/>
                    </a:cubicBezTo>
                    <a:cubicBezTo>
                      <a:pt x="64" y="133"/>
                      <a:pt x="65" y="133"/>
                      <a:pt x="66" y="136"/>
                    </a:cubicBezTo>
                    <a:cubicBezTo>
                      <a:pt x="67" y="139"/>
                      <a:pt x="68" y="141"/>
                      <a:pt x="69" y="144"/>
                    </a:cubicBezTo>
                    <a:cubicBezTo>
                      <a:pt x="70" y="146"/>
                      <a:pt x="71" y="147"/>
                      <a:pt x="73" y="146"/>
                    </a:cubicBezTo>
                    <a:cubicBezTo>
                      <a:pt x="76" y="145"/>
                      <a:pt x="79" y="144"/>
                      <a:pt x="83" y="143"/>
                    </a:cubicBezTo>
                    <a:cubicBezTo>
                      <a:pt x="83" y="144"/>
                      <a:pt x="84" y="146"/>
                      <a:pt x="85" y="148"/>
                    </a:cubicBezTo>
                    <a:cubicBezTo>
                      <a:pt x="85" y="147"/>
                      <a:pt x="85" y="146"/>
                      <a:pt x="85" y="145"/>
                    </a:cubicBezTo>
                    <a:cubicBezTo>
                      <a:pt x="85" y="142"/>
                      <a:pt x="85" y="139"/>
                      <a:pt x="85" y="135"/>
                    </a:cubicBezTo>
                    <a:cubicBezTo>
                      <a:pt x="84" y="137"/>
                      <a:pt x="82" y="138"/>
                      <a:pt x="79" y="140"/>
                    </a:cubicBezTo>
                    <a:cubicBezTo>
                      <a:pt x="78" y="135"/>
                      <a:pt x="75" y="131"/>
                      <a:pt x="74" y="12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" name="Freeform 181"/>
              <p:cNvSpPr>
                <a:spLocks/>
              </p:cNvSpPr>
              <p:nvPr/>
            </p:nvSpPr>
            <p:spPr bwMode="auto">
              <a:xfrm>
                <a:off x="2212975" y="-2774950"/>
                <a:ext cx="195263" cy="406400"/>
              </a:xfrm>
              <a:custGeom>
                <a:avLst/>
                <a:gdLst>
                  <a:gd name="T0" fmla="*/ 40 w 52"/>
                  <a:gd name="T1" fmla="*/ 60 h 108"/>
                  <a:gd name="T2" fmla="*/ 44 w 52"/>
                  <a:gd name="T3" fmla="*/ 46 h 108"/>
                  <a:gd name="T4" fmla="*/ 42 w 52"/>
                  <a:gd name="T5" fmla="*/ 34 h 108"/>
                  <a:gd name="T6" fmla="*/ 37 w 52"/>
                  <a:gd name="T7" fmla="*/ 31 h 108"/>
                  <a:gd name="T8" fmla="*/ 10 w 52"/>
                  <a:gd name="T9" fmla="*/ 2 h 108"/>
                  <a:gd name="T10" fmla="*/ 9 w 52"/>
                  <a:gd name="T11" fmla="*/ 0 h 108"/>
                  <a:gd name="T12" fmla="*/ 8 w 52"/>
                  <a:gd name="T13" fmla="*/ 1 h 108"/>
                  <a:gd name="T14" fmla="*/ 15 w 52"/>
                  <a:gd name="T15" fmla="*/ 30 h 108"/>
                  <a:gd name="T16" fmla="*/ 0 w 52"/>
                  <a:gd name="T17" fmla="*/ 38 h 108"/>
                  <a:gd name="T18" fmla="*/ 10 w 52"/>
                  <a:gd name="T19" fmla="*/ 47 h 108"/>
                  <a:gd name="T20" fmla="*/ 10 w 52"/>
                  <a:gd name="T21" fmla="*/ 51 h 108"/>
                  <a:gd name="T22" fmla="*/ 1 w 52"/>
                  <a:gd name="T23" fmla="*/ 61 h 108"/>
                  <a:gd name="T24" fmla="*/ 17 w 52"/>
                  <a:gd name="T25" fmla="*/ 67 h 108"/>
                  <a:gd name="T26" fmla="*/ 10 w 52"/>
                  <a:gd name="T27" fmla="*/ 83 h 108"/>
                  <a:gd name="T28" fmla="*/ 25 w 52"/>
                  <a:gd name="T29" fmla="*/ 83 h 108"/>
                  <a:gd name="T30" fmla="*/ 28 w 52"/>
                  <a:gd name="T31" fmla="*/ 86 h 108"/>
                  <a:gd name="T32" fmla="*/ 28 w 52"/>
                  <a:gd name="T33" fmla="*/ 97 h 108"/>
                  <a:gd name="T34" fmla="*/ 31 w 52"/>
                  <a:gd name="T35" fmla="*/ 99 h 108"/>
                  <a:gd name="T36" fmla="*/ 33 w 52"/>
                  <a:gd name="T37" fmla="*/ 99 h 108"/>
                  <a:gd name="T38" fmla="*/ 44 w 52"/>
                  <a:gd name="T39" fmla="*/ 95 h 108"/>
                  <a:gd name="T40" fmla="*/ 47 w 52"/>
                  <a:gd name="T41" fmla="*/ 106 h 108"/>
                  <a:gd name="T42" fmla="*/ 51 w 52"/>
                  <a:gd name="T43" fmla="*/ 106 h 108"/>
                  <a:gd name="T44" fmla="*/ 52 w 52"/>
                  <a:gd name="T45" fmla="*/ 105 h 108"/>
                  <a:gd name="T46" fmla="*/ 52 w 52"/>
                  <a:gd name="T47" fmla="*/ 77 h 108"/>
                  <a:gd name="T48" fmla="*/ 52 w 52"/>
                  <a:gd name="T49" fmla="*/ 77 h 108"/>
                  <a:gd name="T50" fmla="*/ 40 w 52"/>
                  <a:gd name="T51" fmla="*/ 6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" h="108">
                    <a:moveTo>
                      <a:pt x="40" y="60"/>
                    </a:moveTo>
                    <a:cubicBezTo>
                      <a:pt x="40" y="55"/>
                      <a:pt x="42" y="50"/>
                      <a:pt x="44" y="46"/>
                    </a:cubicBezTo>
                    <a:cubicBezTo>
                      <a:pt x="47" y="41"/>
                      <a:pt x="46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6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7" y="67"/>
                    </a:cubicBezTo>
                    <a:cubicBezTo>
                      <a:pt x="14" y="72"/>
                      <a:pt x="11" y="77"/>
                      <a:pt x="10" y="83"/>
                    </a:cubicBezTo>
                    <a:cubicBezTo>
                      <a:pt x="15" y="83"/>
                      <a:pt x="20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6" y="102"/>
                      <a:pt x="47" y="106"/>
                    </a:cubicBezTo>
                    <a:cubicBezTo>
                      <a:pt x="48" y="108"/>
                      <a:pt x="49" y="107"/>
                      <a:pt x="51" y="106"/>
                    </a:cubicBezTo>
                    <a:cubicBezTo>
                      <a:pt x="51" y="106"/>
                      <a:pt x="52" y="105"/>
                      <a:pt x="52" y="105"/>
                    </a:cubicBezTo>
                    <a:cubicBezTo>
                      <a:pt x="52" y="96"/>
                      <a:pt x="52" y="86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" name="Freeform 182"/>
              <p:cNvSpPr>
                <a:spLocks/>
              </p:cNvSpPr>
              <p:nvPr/>
            </p:nvSpPr>
            <p:spPr bwMode="auto">
              <a:xfrm>
                <a:off x="3019425" y="-2774950"/>
                <a:ext cx="200025" cy="406400"/>
              </a:xfrm>
              <a:custGeom>
                <a:avLst/>
                <a:gdLst>
                  <a:gd name="T0" fmla="*/ 3 w 53"/>
                  <a:gd name="T1" fmla="*/ 106 h 108"/>
                  <a:gd name="T2" fmla="*/ 6 w 53"/>
                  <a:gd name="T3" fmla="*/ 106 h 108"/>
                  <a:gd name="T4" fmla="*/ 10 w 53"/>
                  <a:gd name="T5" fmla="*/ 95 h 108"/>
                  <a:gd name="T6" fmla="*/ 13 w 53"/>
                  <a:gd name="T7" fmla="*/ 96 h 108"/>
                  <a:gd name="T8" fmla="*/ 23 w 53"/>
                  <a:gd name="T9" fmla="*/ 99 h 108"/>
                  <a:gd name="T10" fmla="*/ 26 w 53"/>
                  <a:gd name="T11" fmla="*/ 97 h 108"/>
                  <a:gd name="T12" fmla="*/ 26 w 53"/>
                  <a:gd name="T13" fmla="*/ 87 h 108"/>
                  <a:gd name="T14" fmla="*/ 29 w 53"/>
                  <a:gd name="T15" fmla="*/ 84 h 108"/>
                  <a:gd name="T16" fmla="*/ 43 w 53"/>
                  <a:gd name="T17" fmla="*/ 83 h 108"/>
                  <a:gd name="T18" fmla="*/ 43 w 53"/>
                  <a:gd name="T19" fmla="*/ 82 h 108"/>
                  <a:gd name="T20" fmla="*/ 36 w 53"/>
                  <a:gd name="T21" fmla="*/ 67 h 108"/>
                  <a:gd name="T22" fmla="*/ 52 w 53"/>
                  <a:gd name="T23" fmla="*/ 61 h 108"/>
                  <a:gd name="T24" fmla="*/ 42 w 53"/>
                  <a:gd name="T25" fmla="*/ 51 h 108"/>
                  <a:gd name="T26" fmla="*/ 43 w 53"/>
                  <a:gd name="T27" fmla="*/ 47 h 108"/>
                  <a:gd name="T28" fmla="*/ 53 w 53"/>
                  <a:gd name="T29" fmla="*/ 38 h 108"/>
                  <a:gd name="T30" fmla="*/ 53 w 53"/>
                  <a:gd name="T31" fmla="*/ 37 h 108"/>
                  <a:gd name="T32" fmla="*/ 38 w 53"/>
                  <a:gd name="T33" fmla="*/ 30 h 108"/>
                  <a:gd name="T34" fmla="*/ 44 w 53"/>
                  <a:gd name="T35" fmla="*/ 0 h 108"/>
                  <a:gd name="T36" fmla="*/ 43 w 53"/>
                  <a:gd name="T37" fmla="*/ 2 h 108"/>
                  <a:gd name="T38" fmla="*/ 27 w 53"/>
                  <a:gd name="T39" fmla="*/ 21 h 108"/>
                  <a:gd name="T40" fmla="*/ 11 w 53"/>
                  <a:gd name="T41" fmla="*/ 34 h 108"/>
                  <a:gd name="T42" fmla="*/ 8 w 53"/>
                  <a:gd name="T43" fmla="*/ 43 h 108"/>
                  <a:gd name="T44" fmla="*/ 12 w 53"/>
                  <a:gd name="T45" fmla="*/ 51 h 108"/>
                  <a:gd name="T46" fmla="*/ 2 w 53"/>
                  <a:gd name="T47" fmla="*/ 76 h 108"/>
                  <a:gd name="T48" fmla="*/ 0 w 53"/>
                  <a:gd name="T49" fmla="*/ 77 h 108"/>
                  <a:gd name="T50" fmla="*/ 0 w 53"/>
                  <a:gd name="T51" fmla="*/ 105 h 108"/>
                  <a:gd name="T52" fmla="*/ 3 w 53"/>
                  <a:gd name="T53" fmla="*/ 10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8">
                    <a:moveTo>
                      <a:pt x="3" y="106"/>
                    </a:moveTo>
                    <a:cubicBezTo>
                      <a:pt x="4" y="107"/>
                      <a:pt x="5" y="108"/>
                      <a:pt x="6" y="106"/>
                    </a:cubicBezTo>
                    <a:cubicBezTo>
                      <a:pt x="7" y="102"/>
                      <a:pt x="9" y="98"/>
                      <a:pt x="10" y="95"/>
                    </a:cubicBezTo>
                    <a:cubicBezTo>
                      <a:pt x="11" y="95"/>
                      <a:pt x="12" y="96"/>
                      <a:pt x="13" y="96"/>
                    </a:cubicBezTo>
                    <a:cubicBezTo>
                      <a:pt x="16" y="97"/>
                      <a:pt x="19" y="98"/>
                      <a:pt x="23" y="99"/>
                    </a:cubicBezTo>
                    <a:cubicBezTo>
                      <a:pt x="25" y="100"/>
                      <a:pt x="26" y="99"/>
                      <a:pt x="26" y="97"/>
                    </a:cubicBezTo>
                    <a:cubicBezTo>
                      <a:pt x="26" y="93"/>
                      <a:pt x="26" y="90"/>
                      <a:pt x="26" y="87"/>
                    </a:cubicBezTo>
                    <a:cubicBezTo>
                      <a:pt x="26" y="84"/>
                      <a:pt x="26" y="84"/>
                      <a:pt x="29" y="84"/>
                    </a:cubicBezTo>
                    <a:cubicBezTo>
                      <a:pt x="33" y="84"/>
                      <a:pt x="38" y="83"/>
                      <a:pt x="43" y="83"/>
                    </a:cubicBezTo>
                    <a:cubicBezTo>
                      <a:pt x="43" y="83"/>
                      <a:pt x="43" y="83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4"/>
                      <a:pt x="42" y="51"/>
                    </a:cubicBezTo>
                    <a:cubicBezTo>
                      <a:pt x="40" y="49"/>
                      <a:pt x="40" y="49"/>
                      <a:pt x="43" y="47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8"/>
                      <a:pt x="53" y="38"/>
                      <a:pt x="53" y="37"/>
                    </a:cubicBezTo>
                    <a:cubicBezTo>
                      <a:pt x="48" y="35"/>
                      <a:pt x="43" y="32"/>
                      <a:pt x="38" y="30"/>
                    </a:cubicBezTo>
                    <a:cubicBezTo>
                      <a:pt x="43" y="21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7"/>
                      <a:pt x="7" y="39"/>
                      <a:pt x="8" y="43"/>
                    </a:cubicBezTo>
                    <a:cubicBezTo>
                      <a:pt x="9" y="46"/>
                      <a:pt x="11" y="49"/>
                      <a:pt x="12" y="51"/>
                    </a:cubicBezTo>
                    <a:cubicBezTo>
                      <a:pt x="16" y="61"/>
                      <a:pt x="12" y="72"/>
                      <a:pt x="2" y="76"/>
                    </a:cubicBezTo>
                    <a:cubicBezTo>
                      <a:pt x="1" y="77"/>
                      <a:pt x="1" y="77"/>
                      <a:pt x="0" y="77"/>
                    </a:cubicBezTo>
                    <a:cubicBezTo>
                      <a:pt x="0" y="86"/>
                      <a:pt x="0" y="96"/>
                      <a:pt x="0" y="105"/>
                    </a:cubicBezTo>
                    <a:cubicBezTo>
                      <a:pt x="1" y="105"/>
                      <a:pt x="2" y="106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" name="Freeform 183"/>
              <p:cNvSpPr>
                <a:spLocks noEditPoints="1"/>
              </p:cNvSpPr>
              <p:nvPr/>
            </p:nvSpPr>
            <p:spPr bwMode="auto">
              <a:xfrm>
                <a:off x="2747963" y="-2960688"/>
                <a:ext cx="255588" cy="158750"/>
              </a:xfrm>
              <a:custGeom>
                <a:avLst/>
                <a:gdLst>
                  <a:gd name="T0" fmla="*/ 38 w 68"/>
                  <a:gd name="T1" fmla="*/ 41 h 42"/>
                  <a:gd name="T2" fmla="*/ 49 w 68"/>
                  <a:gd name="T3" fmla="*/ 32 h 42"/>
                  <a:gd name="T4" fmla="*/ 66 w 68"/>
                  <a:gd name="T5" fmla="*/ 12 h 42"/>
                  <a:gd name="T6" fmla="*/ 62 w 68"/>
                  <a:gd name="T7" fmla="*/ 6 h 42"/>
                  <a:gd name="T8" fmla="*/ 25 w 68"/>
                  <a:gd name="T9" fmla="*/ 5 h 42"/>
                  <a:gd name="T10" fmla="*/ 7 w 68"/>
                  <a:gd name="T11" fmla="*/ 2 h 42"/>
                  <a:gd name="T12" fmla="*/ 1 w 68"/>
                  <a:gd name="T13" fmla="*/ 0 h 42"/>
                  <a:gd name="T14" fmla="*/ 9 w 68"/>
                  <a:gd name="T15" fmla="*/ 10 h 42"/>
                  <a:gd name="T16" fmla="*/ 0 w 68"/>
                  <a:gd name="T17" fmla="*/ 12 h 42"/>
                  <a:gd name="T18" fmla="*/ 11 w 68"/>
                  <a:gd name="T19" fmla="*/ 18 h 42"/>
                  <a:gd name="T20" fmla="*/ 4 w 68"/>
                  <a:gd name="T21" fmla="*/ 23 h 42"/>
                  <a:gd name="T22" fmla="*/ 14 w 68"/>
                  <a:gd name="T23" fmla="*/ 25 h 42"/>
                  <a:gd name="T24" fmla="*/ 1 w 68"/>
                  <a:gd name="T25" fmla="*/ 34 h 42"/>
                  <a:gd name="T26" fmla="*/ 25 w 68"/>
                  <a:gd name="T27" fmla="*/ 30 h 42"/>
                  <a:gd name="T28" fmla="*/ 25 w 68"/>
                  <a:gd name="T29" fmla="*/ 42 h 42"/>
                  <a:gd name="T30" fmla="*/ 35 w 68"/>
                  <a:gd name="T31" fmla="*/ 33 h 42"/>
                  <a:gd name="T32" fmla="*/ 38 w 68"/>
                  <a:gd name="T33" fmla="*/ 41 h 42"/>
                  <a:gd name="T34" fmla="*/ 41 w 68"/>
                  <a:gd name="T35" fmla="*/ 12 h 42"/>
                  <a:gd name="T36" fmla="*/ 55 w 68"/>
                  <a:gd name="T37" fmla="*/ 12 h 42"/>
                  <a:gd name="T38" fmla="*/ 56 w 68"/>
                  <a:gd name="T39" fmla="*/ 14 h 42"/>
                  <a:gd name="T40" fmla="*/ 56 w 68"/>
                  <a:gd name="T41" fmla="*/ 14 h 42"/>
                  <a:gd name="T42" fmla="*/ 50 w 68"/>
                  <a:gd name="T43" fmla="*/ 17 h 42"/>
                  <a:gd name="T44" fmla="*/ 41 w 68"/>
                  <a:gd name="T45" fmla="*/ 13 h 42"/>
                  <a:gd name="T46" fmla="*/ 41 w 68"/>
                  <a:gd name="T47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2">
                    <a:moveTo>
                      <a:pt x="38" y="41"/>
                    </a:moveTo>
                    <a:cubicBezTo>
                      <a:pt x="41" y="38"/>
                      <a:pt x="45" y="35"/>
                      <a:pt x="49" y="32"/>
                    </a:cubicBezTo>
                    <a:cubicBezTo>
                      <a:pt x="56" y="26"/>
                      <a:pt x="62" y="20"/>
                      <a:pt x="66" y="12"/>
                    </a:cubicBezTo>
                    <a:cubicBezTo>
                      <a:pt x="68" y="7"/>
                      <a:pt x="67" y="6"/>
                      <a:pt x="62" y="6"/>
                    </a:cubicBezTo>
                    <a:cubicBezTo>
                      <a:pt x="50" y="6"/>
                      <a:pt x="37" y="6"/>
                      <a:pt x="25" y="5"/>
                    </a:cubicBezTo>
                    <a:cubicBezTo>
                      <a:pt x="18" y="5"/>
                      <a:pt x="13" y="4"/>
                      <a:pt x="7" y="2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2" y="4"/>
                      <a:pt x="5" y="7"/>
                      <a:pt x="9" y="10"/>
                    </a:cubicBezTo>
                    <a:cubicBezTo>
                      <a:pt x="6" y="11"/>
                      <a:pt x="3" y="12"/>
                      <a:pt x="0" y="12"/>
                    </a:cubicBezTo>
                    <a:cubicBezTo>
                      <a:pt x="3" y="16"/>
                      <a:pt x="7" y="17"/>
                      <a:pt x="11" y="18"/>
                    </a:cubicBezTo>
                    <a:cubicBezTo>
                      <a:pt x="9" y="20"/>
                      <a:pt x="6" y="21"/>
                      <a:pt x="4" y="23"/>
                    </a:cubicBezTo>
                    <a:cubicBezTo>
                      <a:pt x="7" y="25"/>
                      <a:pt x="11" y="24"/>
                      <a:pt x="14" y="25"/>
                    </a:cubicBezTo>
                    <a:cubicBezTo>
                      <a:pt x="11" y="30"/>
                      <a:pt x="7" y="32"/>
                      <a:pt x="1" y="34"/>
                    </a:cubicBezTo>
                    <a:cubicBezTo>
                      <a:pt x="10" y="38"/>
                      <a:pt x="17" y="35"/>
                      <a:pt x="25" y="30"/>
                    </a:cubicBezTo>
                    <a:cubicBezTo>
                      <a:pt x="25" y="34"/>
                      <a:pt x="25" y="38"/>
                      <a:pt x="25" y="42"/>
                    </a:cubicBezTo>
                    <a:cubicBezTo>
                      <a:pt x="29" y="41"/>
                      <a:pt x="31" y="36"/>
                      <a:pt x="35" y="33"/>
                    </a:cubicBezTo>
                    <a:cubicBezTo>
                      <a:pt x="36" y="36"/>
                      <a:pt x="37" y="38"/>
                      <a:pt x="38" y="41"/>
                    </a:cubicBezTo>
                    <a:close/>
                    <a:moveTo>
                      <a:pt x="41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7" y="13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5"/>
                      <a:pt x="44" y="14"/>
                      <a:pt x="41" y="13"/>
                    </a:cubicBezTo>
                    <a:cubicBezTo>
                      <a:pt x="41" y="12"/>
                      <a:pt x="41" y="12"/>
                      <a:pt x="41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" name="Freeform 184"/>
              <p:cNvSpPr>
                <a:spLocks noEditPoints="1"/>
              </p:cNvSpPr>
              <p:nvPr/>
            </p:nvSpPr>
            <p:spPr bwMode="auto">
              <a:xfrm>
                <a:off x="2430463" y="-2960688"/>
                <a:ext cx="249238" cy="158750"/>
              </a:xfrm>
              <a:custGeom>
                <a:avLst/>
                <a:gdLst>
                  <a:gd name="T0" fmla="*/ 31 w 66"/>
                  <a:gd name="T1" fmla="*/ 33 h 42"/>
                  <a:gd name="T2" fmla="*/ 42 w 66"/>
                  <a:gd name="T3" fmla="*/ 42 h 42"/>
                  <a:gd name="T4" fmla="*/ 41 w 66"/>
                  <a:gd name="T5" fmla="*/ 30 h 42"/>
                  <a:gd name="T6" fmla="*/ 64 w 66"/>
                  <a:gd name="T7" fmla="*/ 34 h 42"/>
                  <a:gd name="T8" fmla="*/ 52 w 66"/>
                  <a:gd name="T9" fmla="*/ 25 h 42"/>
                  <a:gd name="T10" fmla="*/ 62 w 66"/>
                  <a:gd name="T11" fmla="*/ 23 h 42"/>
                  <a:gd name="T12" fmla="*/ 56 w 66"/>
                  <a:gd name="T13" fmla="*/ 18 h 42"/>
                  <a:gd name="T14" fmla="*/ 66 w 66"/>
                  <a:gd name="T15" fmla="*/ 12 h 42"/>
                  <a:gd name="T16" fmla="*/ 58 w 66"/>
                  <a:gd name="T17" fmla="*/ 9 h 42"/>
                  <a:gd name="T18" fmla="*/ 64 w 66"/>
                  <a:gd name="T19" fmla="*/ 0 h 42"/>
                  <a:gd name="T20" fmla="*/ 64 w 66"/>
                  <a:gd name="T21" fmla="*/ 0 h 42"/>
                  <a:gd name="T22" fmla="*/ 30 w 66"/>
                  <a:gd name="T23" fmla="*/ 6 h 42"/>
                  <a:gd name="T24" fmla="*/ 19 w 66"/>
                  <a:gd name="T25" fmla="*/ 6 h 42"/>
                  <a:gd name="T26" fmla="*/ 3 w 66"/>
                  <a:gd name="T27" fmla="*/ 6 h 42"/>
                  <a:gd name="T28" fmla="*/ 1 w 66"/>
                  <a:gd name="T29" fmla="*/ 9 h 42"/>
                  <a:gd name="T30" fmla="*/ 4 w 66"/>
                  <a:gd name="T31" fmla="*/ 16 h 42"/>
                  <a:gd name="T32" fmla="*/ 18 w 66"/>
                  <a:gd name="T33" fmla="*/ 32 h 42"/>
                  <a:gd name="T34" fmla="*/ 29 w 66"/>
                  <a:gd name="T35" fmla="*/ 41 h 42"/>
                  <a:gd name="T36" fmla="*/ 31 w 66"/>
                  <a:gd name="T37" fmla="*/ 33 h 42"/>
                  <a:gd name="T38" fmla="*/ 19 w 66"/>
                  <a:gd name="T39" fmla="*/ 16 h 42"/>
                  <a:gd name="T40" fmla="*/ 15 w 66"/>
                  <a:gd name="T41" fmla="*/ 18 h 42"/>
                  <a:gd name="T42" fmla="*/ 12 w 66"/>
                  <a:gd name="T43" fmla="*/ 17 h 42"/>
                  <a:gd name="T44" fmla="*/ 10 w 66"/>
                  <a:gd name="T45" fmla="*/ 13 h 42"/>
                  <a:gd name="T46" fmla="*/ 15 w 66"/>
                  <a:gd name="T47" fmla="*/ 12 h 42"/>
                  <a:gd name="T48" fmla="*/ 25 w 66"/>
                  <a:gd name="T49" fmla="*/ 12 h 42"/>
                  <a:gd name="T50" fmla="*/ 25 w 66"/>
                  <a:gd name="T51" fmla="*/ 13 h 42"/>
                  <a:gd name="T52" fmla="*/ 19 w 66"/>
                  <a:gd name="T53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2">
                    <a:moveTo>
                      <a:pt x="31" y="33"/>
                    </a:moveTo>
                    <a:cubicBezTo>
                      <a:pt x="35" y="36"/>
                      <a:pt x="37" y="41"/>
                      <a:pt x="42" y="42"/>
                    </a:cubicBezTo>
                    <a:cubicBezTo>
                      <a:pt x="42" y="38"/>
                      <a:pt x="41" y="34"/>
                      <a:pt x="41" y="30"/>
                    </a:cubicBezTo>
                    <a:cubicBezTo>
                      <a:pt x="49" y="35"/>
                      <a:pt x="56" y="38"/>
                      <a:pt x="64" y="34"/>
                    </a:cubicBezTo>
                    <a:cubicBezTo>
                      <a:pt x="59" y="32"/>
                      <a:pt x="55" y="30"/>
                      <a:pt x="52" y="25"/>
                    </a:cubicBezTo>
                    <a:cubicBezTo>
                      <a:pt x="55" y="24"/>
                      <a:pt x="59" y="25"/>
                      <a:pt x="62" y="23"/>
                    </a:cubicBezTo>
                    <a:cubicBezTo>
                      <a:pt x="60" y="21"/>
                      <a:pt x="57" y="21"/>
                      <a:pt x="56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3" y="12"/>
                      <a:pt x="60" y="12"/>
                      <a:pt x="58" y="9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2" y="6"/>
                      <a:pt x="30" y="6"/>
                    </a:cubicBezTo>
                    <a:cubicBezTo>
                      <a:pt x="26" y="6"/>
                      <a:pt x="23" y="6"/>
                      <a:pt x="19" y="6"/>
                    </a:cubicBezTo>
                    <a:cubicBezTo>
                      <a:pt x="14" y="6"/>
                      <a:pt x="8" y="6"/>
                      <a:pt x="3" y="6"/>
                    </a:cubicBezTo>
                    <a:cubicBezTo>
                      <a:pt x="2" y="6"/>
                      <a:pt x="0" y="7"/>
                      <a:pt x="1" y="9"/>
                    </a:cubicBezTo>
                    <a:cubicBezTo>
                      <a:pt x="2" y="11"/>
                      <a:pt x="3" y="14"/>
                      <a:pt x="4" y="16"/>
                    </a:cubicBezTo>
                    <a:cubicBezTo>
                      <a:pt x="7" y="23"/>
                      <a:pt x="12" y="28"/>
                      <a:pt x="18" y="32"/>
                    </a:cubicBezTo>
                    <a:cubicBezTo>
                      <a:pt x="22" y="35"/>
                      <a:pt x="25" y="38"/>
                      <a:pt x="29" y="41"/>
                    </a:cubicBezTo>
                    <a:cubicBezTo>
                      <a:pt x="30" y="38"/>
                      <a:pt x="30" y="36"/>
                      <a:pt x="31" y="33"/>
                    </a:cubicBezTo>
                    <a:close/>
                    <a:moveTo>
                      <a:pt x="19" y="16"/>
                    </a:moveTo>
                    <a:cubicBezTo>
                      <a:pt x="18" y="16"/>
                      <a:pt x="16" y="17"/>
                      <a:pt x="15" y="18"/>
                    </a:cubicBezTo>
                    <a:cubicBezTo>
                      <a:pt x="14" y="19"/>
                      <a:pt x="13" y="18"/>
                      <a:pt x="12" y="17"/>
                    </a:cubicBezTo>
                    <a:cubicBezTo>
                      <a:pt x="12" y="16"/>
                      <a:pt x="11" y="14"/>
                      <a:pt x="10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9" y="12"/>
                      <a:pt x="22" y="12"/>
                      <a:pt x="25" y="12"/>
                    </a:cubicBezTo>
                    <a:cubicBezTo>
                      <a:pt x="25" y="12"/>
                      <a:pt x="25" y="12"/>
                      <a:pt x="25" y="13"/>
                    </a:cubicBezTo>
                    <a:cubicBezTo>
                      <a:pt x="23" y="14"/>
                      <a:pt x="21" y="15"/>
                      <a:pt x="19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" name="Freeform 185"/>
              <p:cNvSpPr>
                <a:spLocks/>
              </p:cNvSpPr>
              <p:nvPr/>
            </p:nvSpPr>
            <p:spPr bwMode="auto">
              <a:xfrm>
                <a:off x="3294063" y="-3024188"/>
                <a:ext cx="165100" cy="301625"/>
              </a:xfrm>
              <a:custGeom>
                <a:avLst/>
                <a:gdLst>
                  <a:gd name="T0" fmla="*/ 1 w 44"/>
                  <a:gd name="T1" fmla="*/ 80 h 80"/>
                  <a:gd name="T2" fmla="*/ 4 w 44"/>
                  <a:gd name="T3" fmla="*/ 78 h 80"/>
                  <a:gd name="T4" fmla="*/ 31 w 44"/>
                  <a:gd name="T5" fmla="*/ 53 h 80"/>
                  <a:gd name="T6" fmla="*/ 42 w 44"/>
                  <a:gd name="T7" fmla="*/ 18 h 80"/>
                  <a:gd name="T8" fmla="*/ 33 w 44"/>
                  <a:gd name="T9" fmla="*/ 1 h 80"/>
                  <a:gd name="T10" fmla="*/ 30 w 44"/>
                  <a:gd name="T11" fmla="*/ 2 h 80"/>
                  <a:gd name="T12" fmla="*/ 5 w 44"/>
                  <a:gd name="T13" fmla="*/ 39 h 80"/>
                  <a:gd name="T14" fmla="*/ 4 w 44"/>
                  <a:gd name="T15" fmla="*/ 44 h 80"/>
                  <a:gd name="T16" fmla="*/ 5 w 44"/>
                  <a:gd name="T17" fmla="*/ 51 h 80"/>
                  <a:gd name="T18" fmla="*/ 6 w 44"/>
                  <a:gd name="T19" fmla="*/ 57 h 80"/>
                  <a:gd name="T20" fmla="*/ 28 w 44"/>
                  <a:gd name="T21" fmla="*/ 27 h 80"/>
                  <a:gd name="T22" fmla="*/ 28 w 44"/>
                  <a:gd name="T23" fmla="*/ 40 h 80"/>
                  <a:gd name="T24" fmla="*/ 8 w 44"/>
                  <a:gd name="T25" fmla="*/ 61 h 80"/>
                  <a:gd name="T26" fmla="*/ 5 w 44"/>
                  <a:gd name="T27" fmla="*/ 64 h 80"/>
                  <a:gd name="T28" fmla="*/ 3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2" y="79"/>
                      <a:pt x="3" y="78"/>
                      <a:pt x="4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2"/>
                      <a:pt x="42" y="18"/>
                    </a:cubicBezTo>
                    <a:cubicBezTo>
                      <a:pt x="40" y="12"/>
                      <a:pt x="37" y="6"/>
                      <a:pt x="33" y="1"/>
                    </a:cubicBezTo>
                    <a:cubicBezTo>
                      <a:pt x="32" y="0"/>
                      <a:pt x="31" y="0"/>
                      <a:pt x="30" y="2"/>
                    </a:cubicBezTo>
                    <a:cubicBezTo>
                      <a:pt x="23" y="15"/>
                      <a:pt x="15" y="28"/>
                      <a:pt x="5" y="39"/>
                    </a:cubicBezTo>
                    <a:cubicBezTo>
                      <a:pt x="3" y="41"/>
                      <a:pt x="3" y="43"/>
                      <a:pt x="4" y="44"/>
                    </a:cubicBezTo>
                    <a:cubicBezTo>
                      <a:pt x="4" y="46"/>
                      <a:pt x="4" y="49"/>
                      <a:pt x="5" y="51"/>
                    </a:cubicBezTo>
                    <a:cubicBezTo>
                      <a:pt x="5" y="53"/>
                      <a:pt x="5" y="55"/>
                      <a:pt x="6" y="57"/>
                    </a:cubicBezTo>
                    <a:cubicBezTo>
                      <a:pt x="15" y="48"/>
                      <a:pt x="23" y="39"/>
                      <a:pt x="28" y="27"/>
                    </a:cubicBezTo>
                    <a:cubicBezTo>
                      <a:pt x="31" y="32"/>
                      <a:pt x="30" y="36"/>
                      <a:pt x="28" y="40"/>
                    </a:cubicBezTo>
                    <a:cubicBezTo>
                      <a:pt x="23" y="48"/>
                      <a:pt x="15" y="54"/>
                      <a:pt x="8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5" y="67"/>
                      <a:pt x="4" y="70"/>
                      <a:pt x="3" y="73"/>
                    </a:cubicBezTo>
                    <a:cubicBezTo>
                      <a:pt x="2" y="75"/>
                      <a:pt x="1" y="77"/>
                      <a:pt x="0" y="80"/>
                    </a:cubicBezTo>
                    <a:cubicBezTo>
                      <a:pt x="1" y="80"/>
                      <a:pt x="1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" name="Freeform 186"/>
              <p:cNvSpPr>
                <a:spLocks/>
              </p:cNvSpPr>
              <p:nvPr/>
            </p:nvSpPr>
            <p:spPr bwMode="auto">
              <a:xfrm>
                <a:off x="1971675" y="-3024188"/>
                <a:ext cx="169863" cy="304800"/>
              </a:xfrm>
              <a:custGeom>
                <a:avLst/>
                <a:gdLst>
                  <a:gd name="T0" fmla="*/ 13 w 45"/>
                  <a:gd name="T1" fmla="*/ 54 h 81"/>
                  <a:gd name="T2" fmla="*/ 36 w 45"/>
                  <a:gd name="T3" fmla="*/ 75 h 81"/>
                  <a:gd name="T4" fmla="*/ 45 w 45"/>
                  <a:gd name="T5" fmla="*/ 81 h 81"/>
                  <a:gd name="T6" fmla="*/ 44 w 45"/>
                  <a:gd name="T7" fmla="*/ 79 h 81"/>
                  <a:gd name="T8" fmla="*/ 40 w 45"/>
                  <a:gd name="T9" fmla="*/ 67 h 81"/>
                  <a:gd name="T10" fmla="*/ 37 w 45"/>
                  <a:gd name="T11" fmla="*/ 61 h 81"/>
                  <a:gd name="T12" fmla="*/ 26 w 45"/>
                  <a:gd name="T13" fmla="*/ 52 h 81"/>
                  <a:gd name="T14" fmla="*/ 15 w 45"/>
                  <a:gd name="T15" fmla="*/ 36 h 81"/>
                  <a:gd name="T16" fmla="*/ 16 w 45"/>
                  <a:gd name="T17" fmla="*/ 27 h 81"/>
                  <a:gd name="T18" fmla="*/ 39 w 45"/>
                  <a:gd name="T19" fmla="*/ 58 h 81"/>
                  <a:gd name="T20" fmla="*/ 40 w 45"/>
                  <a:gd name="T21" fmla="*/ 57 h 81"/>
                  <a:gd name="T22" fmla="*/ 41 w 45"/>
                  <a:gd name="T23" fmla="*/ 45 h 81"/>
                  <a:gd name="T24" fmla="*/ 40 w 45"/>
                  <a:gd name="T25" fmla="*/ 40 h 81"/>
                  <a:gd name="T26" fmla="*/ 31 w 45"/>
                  <a:gd name="T27" fmla="*/ 28 h 81"/>
                  <a:gd name="T28" fmla="*/ 15 w 45"/>
                  <a:gd name="T29" fmla="*/ 2 h 81"/>
                  <a:gd name="T30" fmla="*/ 11 w 45"/>
                  <a:gd name="T31" fmla="*/ 2 h 81"/>
                  <a:gd name="T32" fmla="*/ 3 w 45"/>
                  <a:gd name="T33" fmla="*/ 35 h 81"/>
                  <a:gd name="T34" fmla="*/ 13 w 45"/>
                  <a:gd name="T35" fmla="*/ 5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81">
                    <a:moveTo>
                      <a:pt x="13" y="54"/>
                    </a:moveTo>
                    <a:cubicBezTo>
                      <a:pt x="20" y="62"/>
                      <a:pt x="28" y="69"/>
                      <a:pt x="36" y="75"/>
                    </a:cubicBezTo>
                    <a:cubicBezTo>
                      <a:pt x="39" y="77"/>
                      <a:pt x="41" y="79"/>
                      <a:pt x="45" y="81"/>
                    </a:cubicBezTo>
                    <a:cubicBezTo>
                      <a:pt x="44" y="80"/>
                      <a:pt x="44" y="80"/>
                      <a:pt x="44" y="79"/>
                    </a:cubicBezTo>
                    <a:cubicBezTo>
                      <a:pt x="43" y="75"/>
                      <a:pt x="42" y="71"/>
                      <a:pt x="40" y="67"/>
                    </a:cubicBezTo>
                    <a:cubicBezTo>
                      <a:pt x="40" y="65"/>
                      <a:pt x="40" y="63"/>
                      <a:pt x="37" y="61"/>
                    </a:cubicBezTo>
                    <a:cubicBezTo>
                      <a:pt x="33" y="59"/>
                      <a:pt x="30" y="55"/>
                      <a:pt x="26" y="52"/>
                    </a:cubicBezTo>
                    <a:cubicBezTo>
                      <a:pt x="22" y="48"/>
                      <a:pt x="17" y="43"/>
                      <a:pt x="15" y="36"/>
                    </a:cubicBezTo>
                    <a:cubicBezTo>
                      <a:pt x="14" y="33"/>
                      <a:pt x="14" y="30"/>
                      <a:pt x="16" y="27"/>
                    </a:cubicBezTo>
                    <a:cubicBezTo>
                      <a:pt x="22" y="39"/>
                      <a:pt x="30" y="49"/>
                      <a:pt x="39" y="58"/>
                    </a:cubicBezTo>
                    <a:cubicBezTo>
                      <a:pt x="39" y="57"/>
                      <a:pt x="40" y="57"/>
                      <a:pt x="40" y="57"/>
                    </a:cubicBezTo>
                    <a:cubicBezTo>
                      <a:pt x="40" y="53"/>
                      <a:pt x="41" y="49"/>
                      <a:pt x="41" y="45"/>
                    </a:cubicBezTo>
                    <a:cubicBezTo>
                      <a:pt x="42" y="43"/>
                      <a:pt x="41" y="42"/>
                      <a:pt x="40" y="40"/>
                    </a:cubicBezTo>
                    <a:cubicBezTo>
                      <a:pt x="37" y="36"/>
                      <a:pt x="34" y="32"/>
                      <a:pt x="31" y="28"/>
                    </a:cubicBezTo>
                    <a:cubicBezTo>
                      <a:pt x="25" y="20"/>
                      <a:pt x="20" y="11"/>
                      <a:pt x="15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3" y="11"/>
                      <a:pt x="0" y="22"/>
                      <a:pt x="3" y="35"/>
                    </a:cubicBezTo>
                    <a:cubicBezTo>
                      <a:pt x="5" y="42"/>
                      <a:pt x="9" y="48"/>
                      <a:pt x="13" y="5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" name="Freeform 187"/>
              <p:cNvSpPr>
                <a:spLocks/>
              </p:cNvSpPr>
              <p:nvPr/>
            </p:nvSpPr>
            <p:spPr bwMode="auto">
              <a:xfrm>
                <a:off x="2597150" y="-3241675"/>
                <a:ext cx="241300" cy="134937"/>
              </a:xfrm>
              <a:custGeom>
                <a:avLst/>
                <a:gdLst>
                  <a:gd name="T0" fmla="*/ 10 w 64"/>
                  <a:gd name="T1" fmla="*/ 36 h 36"/>
                  <a:gd name="T2" fmla="*/ 54 w 64"/>
                  <a:gd name="T3" fmla="*/ 36 h 36"/>
                  <a:gd name="T4" fmla="*/ 58 w 64"/>
                  <a:gd name="T5" fmla="*/ 34 h 36"/>
                  <a:gd name="T6" fmla="*/ 63 w 64"/>
                  <a:gd name="T7" fmla="*/ 20 h 36"/>
                  <a:gd name="T8" fmla="*/ 63 w 64"/>
                  <a:gd name="T9" fmla="*/ 11 h 36"/>
                  <a:gd name="T10" fmla="*/ 45 w 64"/>
                  <a:gd name="T11" fmla="*/ 1 h 36"/>
                  <a:gd name="T12" fmla="*/ 41 w 64"/>
                  <a:gd name="T13" fmla="*/ 21 h 36"/>
                  <a:gd name="T14" fmla="*/ 36 w 64"/>
                  <a:gd name="T15" fmla="*/ 31 h 36"/>
                  <a:gd name="T16" fmla="*/ 28 w 64"/>
                  <a:gd name="T17" fmla="*/ 31 h 36"/>
                  <a:gd name="T18" fmla="*/ 27 w 64"/>
                  <a:gd name="T19" fmla="*/ 30 h 36"/>
                  <a:gd name="T20" fmla="*/ 20 w 64"/>
                  <a:gd name="T21" fmla="*/ 9 h 36"/>
                  <a:gd name="T22" fmla="*/ 19 w 64"/>
                  <a:gd name="T23" fmla="*/ 0 h 36"/>
                  <a:gd name="T24" fmla="*/ 10 w 64"/>
                  <a:gd name="T25" fmla="*/ 2 h 36"/>
                  <a:gd name="T26" fmla="*/ 1 w 64"/>
                  <a:gd name="T27" fmla="*/ 17 h 36"/>
                  <a:gd name="T28" fmla="*/ 5 w 64"/>
                  <a:gd name="T29" fmla="*/ 33 h 36"/>
                  <a:gd name="T30" fmla="*/ 10 w 64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36">
                    <a:moveTo>
                      <a:pt x="10" y="36"/>
                    </a:moveTo>
                    <a:cubicBezTo>
                      <a:pt x="24" y="36"/>
                      <a:pt x="40" y="36"/>
                      <a:pt x="54" y="36"/>
                    </a:cubicBezTo>
                    <a:cubicBezTo>
                      <a:pt x="56" y="36"/>
                      <a:pt x="57" y="36"/>
                      <a:pt x="58" y="34"/>
                    </a:cubicBezTo>
                    <a:cubicBezTo>
                      <a:pt x="59" y="29"/>
                      <a:pt x="61" y="25"/>
                      <a:pt x="63" y="20"/>
                    </a:cubicBezTo>
                    <a:cubicBezTo>
                      <a:pt x="64" y="17"/>
                      <a:pt x="64" y="14"/>
                      <a:pt x="63" y="11"/>
                    </a:cubicBezTo>
                    <a:cubicBezTo>
                      <a:pt x="61" y="4"/>
                      <a:pt x="51" y="0"/>
                      <a:pt x="45" y="1"/>
                    </a:cubicBezTo>
                    <a:cubicBezTo>
                      <a:pt x="44" y="8"/>
                      <a:pt x="42" y="15"/>
                      <a:pt x="41" y="21"/>
                    </a:cubicBezTo>
                    <a:cubicBezTo>
                      <a:pt x="40" y="25"/>
                      <a:pt x="38" y="28"/>
                      <a:pt x="36" y="31"/>
                    </a:cubicBezTo>
                    <a:cubicBezTo>
                      <a:pt x="33" y="35"/>
                      <a:pt x="31" y="34"/>
                      <a:pt x="28" y="31"/>
                    </a:cubicBezTo>
                    <a:cubicBezTo>
                      <a:pt x="28" y="31"/>
                      <a:pt x="27" y="30"/>
                      <a:pt x="27" y="30"/>
                    </a:cubicBezTo>
                    <a:cubicBezTo>
                      <a:pt x="23" y="23"/>
                      <a:pt x="22" y="16"/>
                      <a:pt x="20" y="9"/>
                    </a:cubicBezTo>
                    <a:cubicBezTo>
                      <a:pt x="20" y="6"/>
                      <a:pt x="20" y="3"/>
                      <a:pt x="19" y="0"/>
                    </a:cubicBezTo>
                    <a:cubicBezTo>
                      <a:pt x="16" y="1"/>
                      <a:pt x="13" y="1"/>
                      <a:pt x="10" y="2"/>
                    </a:cubicBezTo>
                    <a:cubicBezTo>
                      <a:pt x="4" y="5"/>
                      <a:pt x="0" y="9"/>
                      <a:pt x="1" y="17"/>
                    </a:cubicBezTo>
                    <a:cubicBezTo>
                      <a:pt x="1" y="22"/>
                      <a:pt x="3" y="28"/>
                      <a:pt x="5" y="33"/>
                    </a:cubicBezTo>
                    <a:cubicBezTo>
                      <a:pt x="6" y="35"/>
                      <a:pt x="7" y="36"/>
                      <a:pt x="10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" name="Freeform 188"/>
              <p:cNvSpPr>
                <a:spLocks/>
              </p:cNvSpPr>
              <p:nvPr/>
            </p:nvSpPr>
            <p:spPr bwMode="auto">
              <a:xfrm>
                <a:off x="2416175" y="-307657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6 w 43"/>
                  <a:gd name="T3" fmla="*/ 26 h 26"/>
                  <a:gd name="T4" fmla="*/ 39 w 43"/>
                  <a:gd name="T5" fmla="*/ 25 h 26"/>
                  <a:gd name="T6" fmla="*/ 40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20 h 26"/>
                  <a:gd name="T16" fmla="*/ 21 w 43"/>
                  <a:gd name="T17" fmla="*/ 22 h 26"/>
                  <a:gd name="T18" fmla="*/ 18 w 43"/>
                  <a:gd name="T19" fmla="*/ 20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0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6" y="26"/>
                    </a:cubicBezTo>
                    <a:cubicBezTo>
                      <a:pt x="38" y="26"/>
                      <a:pt x="39" y="26"/>
                      <a:pt x="39" y="25"/>
                    </a:cubicBezTo>
                    <a:cubicBezTo>
                      <a:pt x="39" y="23"/>
                      <a:pt x="40" y="22"/>
                      <a:pt x="40" y="20"/>
                    </a:cubicBezTo>
                    <a:cubicBezTo>
                      <a:pt x="41" y="15"/>
                      <a:pt x="43" y="9"/>
                      <a:pt x="39" y="5"/>
                    </a:cubicBezTo>
                    <a:cubicBezTo>
                      <a:pt x="36" y="2"/>
                      <a:pt x="32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20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20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0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2" y="26"/>
                      <a:pt x="3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" name="Freeform 189"/>
              <p:cNvSpPr>
                <a:spLocks/>
              </p:cNvSpPr>
              <p:nvPr/>
            </p:nvSpPr>
            <p:spPr bwMode="auto">
              <a:xfrm>
                <a:off x="2857500" y="-3084513"/>
                <a:ext cx="161925" cy="106362"/>
              </a:xfrm>
              <a:custGeom>
                <a:avLst/>
                <a:gdLst>
                  <a:gd name="T0" fmla="*/ 6 w 43"/>
                  <a:gd name="T1" fmla="*/ 28 h 28"/>
                  <a:gd name="T2" fmla="*/ 13 w 43"/>
                  <a:gd name="T3" fmla="*/ 28 h 28"/>
                  <a:gd name="T4" fmla="*/ 37 w 43"/>
                  <a:gd name="T5" fmla="*/ 28 h 28"/>
                  <a:gd name="T6" fmla="*/ 40 w 43"/>
                  <a:gd name="T7" fmla="*/ 26 h 28"/>
                  <a:gd name="T8" fmla="*/ 42 w 43"/>
                  <a:gd name="T9" fmla="*/ 16 h 28"/>
                  <a:gd name="T10" fmla="*/ 37 w 43"/>
                  <a:gd name="T11" fmla="*/ 4 h 28"/>
                  <a:gd name="T12" fmla="*/ 29 w 43"/>
                  <a:gd name="T13" fmla="*/ 0 h 28"/>
                  <a:gd name="T14" fmla="*/ 28 w 43"/>
                  <a:gd name="T15" fmla="*/ 4 h 28"/>
                  <a:gd name="T16" fmla="*/ 25 w 43"/>
                  <a:gd name="T17" fmla="*/ 21 h 28"/>
                  <a:gd name="T18" fmla="*/ 22 w 43"/>
                  <a:gd name="T19" fmla="*/ 23 h 28"/>
                  <a:gd name="T20" fmla="*/ 19 w 43"/>
                  <a:gd name="T21" fmla="*/ 21 h 28"/>
                  <a:gd name="T22" fmla="*/ 15 w 43"/>
                  <a:gd name="T23" fmla="*/ 6 h 28"/>
                  <a:gd name="T24" fmla="*/ 14 w 43"/>
                  <a:gd name="T25" fmla="*/ 1 h 28"/>
                  <a:gd name="T26" fmla="*/ 9 w 43"/>
                  <a:gd name="T27" fmla="*/ 3 h 28"/>
                  <a:gd name="T28" fmla="*/ 1 w 43"/>
                  <a:gd name="T29" fmla="*/ 11 h 28"/>
                  <a:gd name="T30" fmla="*/ 2 w 43"/>
                  <a:gd name="T31" fmla="*/ 25 h 28"/>
                  <a:gd name="T32" fmla="*/ 6 w 43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28">
                    <a:moveTo>
                      <a:pt x="6" y="28"/>
                    </a:moveTo>
                    <a:cubicBezTo>
                      <a:pt x="9" y="28"/>
                      <a:pt x="11" y="28"/>
                      <a:pt x="13" y="28"/>
                    </a:cubicBezTo>
                    <a:cubicBezTo>
                      <a:pt x="21" y="28"/>
                      <a:pt x="29" y="28"/>
                      <a:pt x="37" y="28"/>
                    </a:cubicBezTo>
                    <a:cubicBezTo>
                      <a:pt x="39" y="28"/>
                      <a:pt x="40" y="28"/>
                      <a:pt x="40" y="26"/>
                    </a:cubicBezTo>
                    <a:cubicBezTo>
                      <a:pt x="40" y="22"/>
                      <a:pt x="41" y="19"/>
                      <a:pt x="42" y="16"/>
                    </a:cubicBezTo>
                    <a:cubicBezTo>
                      <a:pt x="43" y="11"/>
                      <a:pt x="41" y="7"/>
                      <a:pt x="37" y="4"/>
                    </a:cubicBezTo>
                    <a:cubicBezTo>
                      <a:pt x="35" y="3"/>
                      <a:pt x="32" y="2"/>
                      <a:pt x="29" y="0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8" y="10"/>
                      <a:pt x="27" y="16"/>
                      <a:pt x="25" y="21"/>
                    </a:cubicBezTo>
                    <a:cubicBezTo>
                      <a:pt x="24" y="22"/>
                      <a:pt x="23" y="23"/>
                      <a:pt x="22" y="23"/>
                    </a:cubicBezTo>
                    <a:cubicBezTo>
                      <a:pt x="21" y="23"/>
                      <a:pt x="19" y="22"/>
                      <a:pt x="19" y="21"/>
                    </a:cubicBezTo>
                    <a:cubicBezTo>
                      <a:pt x="16" y="16"/>
                      <a:pt x="15" y="11"/>
                      <a:pt x="15" y="6"/>
                    </a:cubicBezTo>
                    <a:cubicBezTo>
                      <a:pt x="15" y="4"/>
                      <a:pt x="14" y="2"/>
                      <a:pt x="14" y="1"/>
                    </a:cubicBezTo>
                    <a:cubicBezTo>
                      <a:pt x="12" y="1"/>
                      <a:pt x="10" y="2"/>
                      <a:pt x="9" y="3"/>
                    </a:cubicBezTo>
                    <a:cubicBezTo>
                      <a:pt x="5" y="4"/>
                      <a:pt x="2" y="7"/>
                      <a:pt x="1" y="11"/>
                    </a:cubicBezTo>
                    <a:cubicBezTo>
                      <a:pt x="0" y="16"/>
                      <a:pt x="2" y="20"/>
                      <a:pt x="2" y="25"/>
                    </a:cubicBezTo>
                    <a:cubicBezTo>
                      <a:pt x="3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" name="Freeform 190"/>
              <p:cNvSpPr>
                <a:spLocks/>
              </p:cNvSpPr>
              <p:nvPr/>
            </p:nvSpPr>
            <p:spPr bwMode="auto">
              <a:xfrm>
                <a:off x="3252788" y="-2516188"/>
                <a:ext cx="206375" cy="95250"/>
              </a:xfrm>
              <a:custGeom>
                <a:avLst/>
                <a:gdLst>
                  <a:gd name="T0" fmla="*/ 9 w 55"/>
                  <a:gd name="T1" fmla="*/ 0 h 25"/>
                  <a:gd name="T2" fmla="*/ 14 w 55"/>
                  <a:gd name="T3" fmla="*/ 8 h 25"/>
                  <a:gd name="T4" fmla="*/ 16 w 55"/>
                  <a:gd name="T5" fmla="*/ 9 h 25"/>
                  <a:gd name="T6" fmla="*/ 32 w 55"/>
                  <a:gd name="T7" fmla="*/ 10 h 25"/>
                  <a:gd name="T8" fmla="*/ 36 w 55"/>
                  <a:gd name="T9" fmla="*/ 10 h 25"/>
                  <a:gd name="T10" fmla="*/ 35 w 55"/>
                  <a:gd name="T11" fmla="*/ 12 h 25"/>
                  <a:gd name="T12" fmla="*/ 26 w 55"/>
                  <a:gd name="T13" fmla="*/ 16 h 25"/>
                  <a:gd name="T14" fmla="*/ 14 w 55"/>
                  <a:gd name="T15" fmla="*/ 14 h 25"/>
                  <a:gd name="T16" fmla="*/ 13 w 55"/>
                  <a:gd name="T17" fmla="*/ 14 h 25"/>
                  <a:gd name="T18" fmla="*/ 0 w 55"/>
                  <a:gd name="T19" fmla="*/ 17 h 25"/>
                  <a:gd name="T20" fmla="*/ 0 w 55"/>
                  <a:gd name="T21" fmla="*/ 17 h 25"/>
                  <a:gd name="T22" fmla="*/ 8 w 55"/>
                  <a:gd name="T23" fmla="*/ 20 h 25"/>
                  <a:gd name="T24" fmla="*/ 24 w 55"/>
                  <a:gd name="T25" fmla="*/ 23 h 25"/>
                  <a:gd name="T26" fmla="*/ 51 w 55"/>
                  <a:gd name="T27" fmla="*/ 13 h 25"/>
                  <a:gd name="T28" fmla="*/ 55 w 55"/>
                  <a:gd name="T29" fmla="*/ 2 h 25"/>
                  <a:gd name="T30" fmla="*/ 9 w 55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6" y="9"/>
                    </a:cubicBezTo>
                    <a:cubicBezTo>
                      <a:pt x="21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8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3" y="21"/>
                      <a:pt x="18" y="22"/>
                      <a:pt x="24" y="23"/>
                    </a:cubicBezTo>
                    <a:cubicBezTo>
                      <a:pt x="35" y="25"/>
                      <a:pt x="45" y="23"/>
                      <a:pt x="51" y="13"/>
                    </a:cubicBezTo>
                    <a:cubicBezTo>
                      <a:pt x="53" y="10"/>
                      <a:pt x="55" y="6"/>
                      <a:pt x="55" y="2"/>
                    </a:cubicBezTo>
                    <a:cubicBezTo>
                      <a:pt x="40" y="4"/>
                      <a:pt x="24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" name="Freeform 191"/>
              <p:cNvSpPr>
                <a:spLocks/>
              </p:cNvSpPr>
              <p:nvPr/>
            </p:nvSpPr>
            <p:spPr bwMode="auto">
              <a:xfrm>
                <a:off x="1971675" y="-2516188"/>
                <a:ext cx="211138" cy="95250"/>
              </a:xfrm>
              <a:custGeom>
                <a:avLst/>
                <a:gdLst>
                  <a:gd name="T0" fmla="*/ 31 w 56"/>
                  <a:gd name="T1" fmla="*/ 23 h 25"/>
                  <a:gd name="T2" fmla="*/ 53 w 56"/>
                  <a:gd name="T3" fmla="*/ 18 h 25"/>
                  <a:gd name="T4" fmla="*/ 56 w 56"/>
                  <a:gd name="T5" fmla="*/ 17 h 25"/>
                  <a:gd name="T6" fmla="*/ 50 w 56"/>
                  <a:gd name="T7" fmla="*/ 15 h 25"/>
                  <a:gd name="T8" fmla="*/ 36 w 56"/>
                  <a:gd name="T9" fmla="*/ 15 h 25"/>
                  <a:gd name="T10" fmla="*/ 24 w 56"/>
                  <a:gd name="T11" fmla="*/ 15 h 25"/>
                  <a:gd name="T12" fmla="*/ 20 w 56"/>
                  <a:gd name="T13" fmla="*/ 11 h 25"/>
                  <a:gd name="T14" fmla="*/ 23 w 56"/>
                  <a:gd name="T15" fmla="*/ 10 h 25"/>
                  <a:gd name="T16" fmla="*/ 33 w 56"/>
                  <a:gd name="T17" fmla="*/ 10 h 25"/>
                  <a:gd name="T18" fmla="*/ 40 w 56"/>
                  <a:gd name="T19" fmla="*/ 9 h 25"/>
                  <a:gd name="T20" fmla="*/ 47 w 56"/>
                  <a:gd name="T21" fmla="*/ 0 h 25"/>
                  <a:gd name="T22" fmla="*/ 24 w 56"/>
                  <a:gd name="T23" fmla="*/ 3 h 25"/>
                  <a:gd name="T24" fmla="*/ 0 w 56"/>
                  <a:gd name="T25" fmla="*/ 2 h 25"/>
                  <a:gd name="T26" fmla="*/ 2 w 56"/>
                  <a:gd name="T27" fmla="*/ 8 h 25"/>
                  <a:gd name="T28" fmla="*/ 31 w 56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5">
                    <a:moveTo>
                      <a:pt x="31" y="23"/>
                    </a:moveTo>
                    <a:cubicBezTo>
                      <a:pt x="38" y="22"/>
                      <a:pt x="46" y="20"/>
                      <a:pt x="53" y="18"/>
                    </a:cubicBezTo>
                    <a:cubicBezTo>
                      <a:pt x="54" y="18"/>
                      <a:pt x="55" y="17"/>
                      <a:pt x="56" y="17"/>
                    </a:cubicBezTo>
                    <a:cubicBezTo>
                      <a:pt x="54" y="16"/>
                      <a:pt x="52" y="16"/>
                      <a:pt x="50" y="15"/>
                    </a:cubicBezTo>
                    <a:cubicBezTo>
                      <a:pt x="46" y="14"/>
                      <a:pt x="41" y="13"/>
                      <a:pt x="36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1" y="13"/>
                      <a:pt x="20" y="11"/>
                    </a:cubicBezTo>
                    <a:cubicBezTo>
                      <a:pt x="22" y="10"/>
                      <a:pt x="22" y="10"/>
                      <a:pt x="23" y="10"/>
                    </a:cubicBezTo>
                    <a:cubicBezTo>
                      <a:pt x="26" y="10"/>
                      <a:pt x="30" y="10"/>
                      <a:pt x="33" y="10"/>
                    </a:cubicBezTo>
                    <a:cubicBezTo>
                      <a:pt x="35" y="10"/>
                      <a:pt x="38" y="10"/>
                      <a:pt x="40" y="9"/>
                    </a:cubicBezTo>
                    <a:cubicBezTo>
                      <a:pt x="43" y="7"/>
                      <a:pt x="45" y="3"/>
                      <a:pt x="47" y="0"/>
                    </a:cubicBezTo>
                    <a:cubicBezTo>
                      <a:pt x="39" y="1"/>
                      <a:pt x="31" y="2"/>
                      <a:pt x="24" y="3"/>
                    </a:cubicBezTo>
                    <a:cubicBezTo>
                      <a:pt x="16" y="3"/>
                      <a:pt x="8" y="2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7" y="20"/>
                      <a:pt x="18" y="25"/>
                      <a:pt x="31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" name="Freeform 192"/>
              <p:cNvSpPr>
                <a:spLocks/>
              </p:cNvSpPr>
              <p:nvPr/>
            </p:nvSpPr>
            <p:spPr bwMode="auto">
              <a:xfrm>
                <a:off x="3189288" y="-2439988"/>
                <a:ext cx="206375" cy="101600"/>
              </a:xfrm>
              <a:custGeom>
                <a:avLst/>
                <a:gdLst>
                  <a:gd name="T0" fmla="*/ 53 w 55"/>
                  <a:gd name="T1" fmla="*/ 10 h 27"/>
                  <a:gd name="T2" fmla="*/ 43 w 55"/>
                  <a:gd name="T3" fmla="*/ 9 h 27"/>
                  <a:gd name="T4" fmla="*/ 29 w 55"/>
                  <a:gd name="T5" fmla="*/ 6 h 27"/>
                  <a:gd name="T6" fmla="*/ 13 w 55"/>
                  <a:gd name="T7" fmla="*/ 0 h 27"/>
                  <a:gd name="T8" fmla="*/ 15 w 55"/>
                  <a:gd name="T9" fmla="*/ 9 h 27"/>
                  <a:gd name="T10" fmla="*/ 17 w 55"/>
                  <a:gd name="T11" fmla="*/ 10 h 27"/>
                  <a:gd name="T12" fmla="*/ 31 w 55"/>
                  <a:gd name="T13" fmla="*/ 15 h 27"/>
                  <a:gd name="T14" fmla="*/ 27 w 55"/>
                  <a:gd name="T15" fmla="*/ 18 h 27"/>
                  <a:gd name="T16" fmla="*/ 17 w 55"/>
                  <a:gd name="T17" fmla="*/ 16 h 27"/>
                  <a:gd name="T18" fmla="*/ 1 w 55"/>
                  <a:gd name="T19" fmla="*/ 14 h 27"/>
                  <a:gd name="T20" fmla="*/ 0 w 55"/>
                  <a:gd name="T21" fmla="*/ 15 h 27"/>
                  <a:gd name="T22" fmla="*/ 18 w 55"/>
                  <a:gd name="T23" fmla="*/ 24 h 27"/>
                  <a:gd name="T24" fmla="*/ 33 w 55"/>
                  <a:gd name="T25" fmla="*/ 27 h 27"/>
                  <a:gd name="T26" fmla="*/ 54 w 55"/>
                  <a:gd name="T27" fmla="*/ 12 h 27"/>
                  <a:gd name="T28" fmla="*/ 53 w 55"/>
                  <a:gd name="T29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7">
                    <a:moveTo>
                      <a:pt x="53" y="10"/>
                    </a:moveTo>
                    <a:cubicBezTo>
                      <a:pt x="50" y="10"/>
                      <a:pt x="46" y="10"/>
                      <a:pt x="43" y="9"/>
                    </a:cubicBezTo>
                    <a:cubicBezTo>
                      <a:pt x="38" y="8"/>
                      <a:pt x="34" y="7"/>
                      <a:pt x="29" y="6"/>
                    </a:cubicBezTo>
                    <a:cubicBezTo>
                      <a:pt x="24" y="4"/>
                      <a:pt x="19" y="2"/>
                      <a:pt x="13" y="0"/>
                    </a:cubicBezTo>
                    <a:cubicBezTo>
                      <a:pt x="14" y="3"/>
                      <a:pt x="15" y="6"/>
                      <a:pt x="15" y="9"/>
                    </a:cubicBezTo>
                    <a:cubicBezTo>
                      <a:pt x="16" y="10"/>
                      <a:pt x="16" y="10"/>
                      <a:pt x="17" y="10"/>
                    </a:cubicBezTo>
                    <a:cubicBezTo>
                      <a:pt x="21" y="12"/>
                      <a:pt x="26" y="13"/>
                      <a:pt x="31" y="15"/>
                    </a:cubicBezTo>
                    <a:cubicBezTo>
                      <a:pt x="30" y="16"/>
                      <a:pt x="29" y="18"/>
                      <a:pt x="27" y="18"/>
                    </a:cubicBezTo>
                    <a:cubicBezTo>
                      <a:pt x="24" y="18"/>
                      <a:pt x="20" y="18"/>
                      <a:pt x="17" y="16"/>
                    </a:cubicBezTo>
                    <a:cubicBezTo>
                      <a:pt x="12" y="13"/>
                      <a:pt x="7" y="14"/>
                      <a:pt x="1" y="14"/>
                    </a:cubicBezTo>
                    <a:cubicBezTo>
                      <a:pt x="1" y="14"/>
                      <a:pt x="1" y="15"/>
                      <a:pt x="0" y="15"/>
                    </a:cubicBezTo>
                    <a:cubicBezTo>
                      <a:pt x="7" y="18"/>
                      <a:pt x="12" y="21"/>
                      <a:pt x="18" y="24"/>
                    </a:cubicBezTo>
                    <a:cubicBezTo>
                      <a:pt x="23" y="26"/>
                      <a:pt x="28" y="27"/>
                      <a:pt x="33" y="27"/>
                    </a:cubicBezTo>
                    <a:cubicBezTo>
                      <a:pt x="42" y="27"/>
                      <a:pt x="51" y="19"/>
                      <a:pt x="54" y="12"/>
                    </a:cubicBezTo>
                    <a:cubicBezTo>
                      <a:pt x="55" y="11"/>
                      <a:pt x="54" y="10"/>
                      <a:pt x="5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" name="Freeform 193"/>
              <p:cNvSpPr>
                <a:spLocks/>
              </p:cNvSpPr>
              <p:nvPr/>
            </p:nvSpPr>
            <p:spPr bwMode="auto">
              <a:xfrm>
                <a:off x="2035175" y="-2439988"/>
                <a:ext cx="203200" cy="101600"/>
              </a:xfrm>
              <a:custGeom>
                <a:avLst/>
                <a:gdLst>
                  <a:gd name="T0" fmla="*/ 54 w 54"/>
                  <a:gd name="T1" fmla="*/ 15 h 27"/>
                  <a:gd name="T2" fmla="*/ 54 w 54"/>
                  <a:gd name="T3" fmla="*/ 14 h 27"/>
                  <a:gd name="T4" fmla="*/ 44 w 54"/>
                  <a:gd name="T5" fmla="*/ 14 h 27"/>
                  <a:gd name="T6" fmla="*/ 41 w 54"/>
                  <a:gd name="T7" fmla="*/ 15 h 27"/>
                  <a:gd name="T8" fmla="*/ 28 w 54"/>
                  <a:gd name="T9" fmla="*/ 18 h 27"/>
                  <a:gd name="T10" fmla="*/ 25 w 54"/>
                  <a:gd name="T11" fmla="*/ 14 h 27"/>
                  <a:gd name="T12" fmla="*/ 34 w 54"/>
                  <a:gd name="T13" fmla="*/ 12 h 27"/>
                  <a:gd name="T14" fmla="*/ 41 w 54"/>
                  <a:gd name="T15" fmla="*/ 4 h 27"/>
                  <a:gd name="T16" fmla="*/ 41 w 54"/>
                  <a:gd name="T17" fmla="*/ 2 h 27"/>
                  <a:gd name="T18" fmla="*/ 42 w 54"/>
                  <a:gd name="T19" fmla="*/ 0 h 27"/>
                  <a:gd name="T20" fmla="*/ 2 w 54"/>
                  <a:gd name="T21" fmla="*/ 10 h 27"/>
                  <a:gd name="T22" fmla="*/ 1 w 54"/>
                  <a:gd name="T23" fmla="*/ 13 h 27"/>
                  <a:gd name="T24" fmla="*/ 5 w 54"/>
                  <a:gd name="T25" fmla="*/ 18 h 27"/>
                  <a:gd name="T26" fmla="*/ 22 w 54"/>
                  <a:gd name="T27" fmla="*/ 27 h 27"/>
                  <a:gd name="T28" fmla="*/ 37 w 54"/>
                  <a:gd name="T29" fmla="*/ 24 h 27"/>
                  <a:gd name="T30" fmla="*/ 54 w 54"/>
                  <a:gd name="T3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7">
                    <a:moveTo>
                      <a:pt x="54" y="15"/>
                    </a:moveTo>
                    <a:cubicBezTo>
                      <a:pt x="54" y="15"/>
                      <a:pt x="54" y="14"/>
                      <a:pt x="54" y="14"/>
                    </a:cubicBezTo>
                    <a:cubicBezTo>
                      <a:pt x="50" y="14"/>
                      <a:pt x="47" y="14"/>
                      <a:pt x="44" y="14"/>
                    </a:cubicBezTo>
                    <a:cubicBezTo>
                      <a:pt x="43" y="14"/>
                      <a:pt x="42" y="14"/>
                      <a:pt x="41" y="15"/>
                    </a:cubicBezTo>
                    <a:cubicBezTo>
                      <a:pt x="37" y="17"/>
                      <a:pt x="33" y="19"/>
                      <a:pt x="28" y="18"/>
                    </a:cubicBezTo>
                    <a:cubicBezTo>
                      <a:pt x="26" y="18"/>
                      <a:pt x="24" y="16"/>
                      <a:pt x="25" y="14"/>
                    </a:cubicBezTo>
                    <a:cubicBezTo>
                      <a:pt x="28" y="14"/>
                      <a:pt x="31" y="13"/>
                      <a:pt x="34" y="12"/>
                    </a:cubicBezTo>
                    <a:cubicBezTo>
                      <a:pt x="38" y="11"/>
                      <a:pt x="41" y="9"/>
                      <a:pt x="41" y="4"/>
                    </a:cubicBezTo>
                    <a:cubicBezTo>
                      <a:pt x="41" y="4"/>
                      <a:pt x="41" y="3"/>
                      <a:pt x="41" y="2"/>
                    </a:cubicBezTo>
                    <a:cubicBezTo>
                      <a:pt x="41" y="1"/>
                      <a:pt x="41" y="1"/>
                      <a:pt x="42" y="0"/>
                    </a:cubicBezTo>
                    <a:cubicBezTo>
                      <a:pt x="29" y="6"/>
                      <a:pt x="16" y="10"/>
                      <a:pt x="2" y="10"/>
                    </a:cubicBezTo>
                    <a:cubicBezTo>
                      <a:pt x="0" y="10"/>
                      <a:pt x="0" y="11"/>
                      <a:pt x="1" y="13"/>
                    </a:cubicBezTo>
                    <a:cubicBezTo>
                      <a:pt x="2" y="15"/>
                      <a:pt x="4" y="17"/>
                      <a:pt x="5" y="18"/>
                    </a:cubicBezTo>
                    <a:cubicBezTo>
                      <a:pt x="10" y="23"/>
                      <a:pt x="15" y="27"/>
                      <a:pt x="22" y="27"/>
                    </a:cubicBezTo>
                    <a:cubicBezTo>
                      <a:pt x="27" y="27"/>
                      <a:pt x="32" y="26"/>
                      <a:pt x="37" y="24"/>
                    </a:cubicBezTo>
                    <a:cubicBezTo>
                      <a:pt x="43" y="21"/>
                      <a:pt x="48" y="18"/>
                      <a:pt x="54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" name="Freeform 194"/>
              <p:cNvSpPr>
                <a:spLocks/>
              </p:cNvSpPr>
              <p:nvPr/>
            </p:nvSpPr>
            <p:spPr bwMode="auto">
              <a:xfrm>
                <a:off x="2555875" y="-2816225"/>
                <a:ext cx="134938" cy="134937"/>
              </a:xfrm>
              <a:custGeom>
                <a:avLst/>
                <a:gdLst>
                  <a:gd name="T0" fmla="*/ 3 w 36"/>
                  <a:gd name="T1" fmla="*/ 28 h 36"/>
                  <a:gd name="T2" fmla="*/ 4 w 36"/>
                  <a:gd name="T3" fmla="*/ 36 h 36"/>
                  <a:gd name="T4" fmla="*/ 5 w 36"/>
                  <a:gd name="T5" fmla="*/ 36 h 36"/>
                  <a:gd name="T6" fmla="*/ 11 w 36"/>
                  <a:gd name="T7" fmla="*/ 23 h 36"/>
                  <a:gd name="T8" fmla="*/ 12 w 36"/>
                  <a:gd name="T9" fmla="*/ 19 h 36"/>
                  <a:gd name="T10" fmla="*/ 15 w 36"/>
                  <a:gd name="T11" fmla="*/ 22 h 36"/>
                  <a:gd name="T12" fmla="*/ 17 w 36"/>
                  <a:gd name="T13" fmla="*/ 24 h 36"/>
                  <a:gd name="T14" fmla="*/ 20 w 36"/>
                  <a:gd name="T15" fmla="*/ 28 h 36"/>
                  <a:gd name="T16" fmla="*/ 21 w 36"/>
                  <a:gd name="T17" fmla="*/ 20 h 36"/>
                  <a:gd name="T18" fmla="*/ 23 w 36"/>
                  <a:gd name="T19" fmla="*/ 19 h 36"/>
                  <a:gd name="T20" fmla="*/ 29 w 36"/>
                  <a:gd name="T21" fmla="*/ 23 h 36"/>
                  <a:gd name="T22" fmla="*/ 36 w 36"/>
                  <a:gd name="T23" fmla="*/ 26 h 36"/>
                  <a:gd name="T24" fmla="*/ 29 w 36"/>
                  <a:gd name="T25" fmla="*/ 5 h 36"/>
                  <a:gd name="T26" fmla="*/ 26 w 36"/>
                  <a:gd name="T27" fmla="*/ 3 h 36"/>
                  <a:gd name="T28" fmla="*/ 17 w 36"/>
                  <a:gd name="T29" fmla="*/ 2 h 36"/>
                  <a:gd name="T30" fmla="*/ 13 w 36"/>
                  <a:gd name="T31" fmla="*/ 0 h 36"/>
                  <a:gd name="T32" fmla="*/ 13 w 36"/>
                  <a:gd name="T33" fmla="*/ 0 h 36"/>
                  <a:gd name="T34" fmla="*/ 16 w 36"/>
                  <a:gd name="T35" fmla="*/ 10 h 36"/>
                  <a:gd name="T36" fmla="*/ 1 w 36"/>
                  <a:gd name="T37" fmla="*/ 4 h 36"/>
                  <a:gd name="T38" fmla="*/ 1 w 36"/>
                  <a:gd name="T39" fmla="*/ 15 h 36"/>
                  <a:gd name="T40" fmla="*/ 3 w 36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2"/>
                      <a:pt x="12" y="20"/>
                      <a:pt x="12" y="19"/>
                    </a:cubicBezTo>
                    <a:cubicBezTo>
                      <a:pt x="13" y="20"/>
                      <a:pt x="14" y="21"/>
                      <a:pt x="15" y="22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7" y="25"/>
                      <a:pt x="18" y="27"/>
                      <a:pt x="20" y="28"/>
                    </a:cubicBezTo>
                    <a:cubicBezTo>
                      <a:pt x="20" y="25"/>
                      <a:pt x="21" y="23"/>
                      <a:pt x="21" y="20"/>
                    </a:cubicBezTo>
                    <a:cubicBezTo>
                      <a:pt x="21" y="18"/>
                      <a:pt x="22" y="18"/>
                      <a:pt x="23" y="19"/>
                    </a:cubicBezTo>
                    <a:cubicBezTo>
                      <a:pt x="25" y="20"/>
                      <a:pt x="27" y="22"/>
                      <a:pt x="29" y="23"/>
                    </a:cubicBezTo>
                    <a:cubicBezTo>
                      <a:pt x="32" y="24"/>
                      <a:pt x="34" y="25"/>
                      <a:pt x="36" y="26"/>
                    </a:cubicBezTo>
                    <a:cubicBezTo>
                      <a:pt x="35" y="19"/>
                      <a:pt x="33" y="11"/>
                      <a:pt x="29" y="5"/>
                    </a:cubicBezTo>
                    <a:cubicBezTo>
                      <a:pt x="29" y="4"/>
                      <a:pt x="27" y="4"/>
                      <a:pt x="26" y="3"/>
                    </a:cubicBezTo>
                    <a:cubicBezTo>
                      <a:pt x="23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5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" name="Freeform 195"/>
              <p:cNvSpPr>
                <a:spLocks/>
              </p:cNvSpPr>
              <p:nvPr/>
            </p:nvSpPr>
            <p:spPr bwMode="auto">
              <a:xfrm>
                <a:off x="2732088" y="-2816225"/>
                <a:ext cx="147638" cy="134937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6 w 39"/>
                  <a:gd name="T13" fmla="*/ 19 h 36"/>
                  <a:gd name="T14" fmla="*/ 27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5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9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7" y="19"/>
                      <a:pt x="27" y="20"/>
                      <a:pt x="27" y="20"/>
                    </a:cubicBezTo>
                    <a:cubicBezTo>
                      <a:pt x="28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4" y="3"/>
                      <a:pt x="25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2" y="3"/>
                      <a:pt x="10" y="3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" name="Freeform 196"/>
              <p:cNvSpPr>
                <a:spLocks/>
              </p:cNvSpPr>
              <p:nvPr/>
            </p:nvSpPr>
            <p:spPr bwMode="auto">
              <a:xfrm>
                <a:off x="2130425" y="-2376488"/>
                <a:ext cx="179388" cy="112712"/>
              </a:xfrm>
              <a:custGeom>
                <a:avLst/>
                <a:gdLst>
                  <a:gd name="T0" fmla="*/ 48 w 48"/>
                  <a:gd name="T1" fmla="*/ 9 h 30"/>
                  <a:gd name="T2" fmla="*/ 38 w 48"/>
                  <a:gd name="T3" fmla="*/ 11 h 30"/>
                  <a:gd name="T4" fmla="*/ 35 w 48"/>
                  <a:gd name="T5" fmla="*/ 14 h 30"/>
                  <a:gd name="T6" fmla="*/ 29 w 48"/>
                  <a:gd name="T7" fmla="*/ 16 h 30"/>
                  <a:gd name="T8" fmla="*/ 27 w 48"/>
                  <a:gd name="T9" fmla="*/ 14 h 30"/>
                  <a:gd name="T10" fmla="*/ 28 w 48"/>
                  <a:gd name="T11" fmla="*/ 13 h 30"/>
                  <a:gd name="T12" fmla="*/ 30 w 48"/>
                  <a:gd name="T13" fmla="*/ 11 h 30"/>
                  <a:gd name="T14" fmla="*/ 32 w 48"/>
                  <a:gd name="T15" fmla="*/ 0 h 30"/>
                  <a:gd name="T16" fmla="*/ 0 w 48"/>
                  <a:gd name="T17" fmla="*/ 17 h 30"/>
                  <a:gd name="T18" fmla="*/ 1 w 48"/>
                  <a:gd name="T19" fmla="*/ 18 h 30"/>
                  <a:gd name="T20" fmla="*/ 26 w 48"/>
                  <a:gd name="T21" fmla="*/ 26 h 30"/>
                  <a:gd name="T22" fmla="*/ 44 w 48"/>
                  <a:gd name="T23" fmla="*/ 14 h 30"/>
                  <a:gd name="T24" fmla="*/ 48 w 48"/>
                  <a:gd name="T25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30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6"/>
                      <a:pt x="31" y="16"/>
                      <a:pt x="29" y="16"/>
                    </a:cubicBezTo>
                    <a:cubicBezTo>
                      <a:pt x="28" y="15"/>
                      <a:pt x="27" y="15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7"/>
                    </a:cubicBezTo>
                    <a:cubicBezTo>
                      <a:pt x="0" y="18"/>
                      <a:pt x="0" y="18"/>
                      <a:pt x="1" y="18"/>
                    </a:cubicBezTo>
                    <a:cubicBezTo>
                      <a:pt x="6" y="26"/>
                      <a:pt x="17" y="30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" name="Freeform 197"/>
              <p:cNvSpPr>
                <a:spLocks/>
              </p:cNvSpPr>
              <p:nvPr/>
            </p:nvSpPr>
            <p:spPr bwMode="auto">
              <a:xfrm>
                <a:off x="3124200" y="-2376488"/>
                <a:ext cx="180975" cy="112712"/>
              </a:xfrm>
              <a:custGeom>
                <a:avLst/>
                <a:gdLst>
                  <a:gd name="T0" fmla="*/ 17 w 48"/>
                  <a:gd name="T1" fmla="*/ 11 h 30"/>
                  <a:gd name="T2" fmla="*/ 19 w 48"/>
                  <a:gd name="T3" fmla="*/ 13 h 30"/>
                  <a:gd name="T4" fmla="*/ 21 w 48"/>
                  <a:gd name="T5" fmla="*/ 14 h 30"/>
                  <a:gd name="T6" fmla="*/ 19 w 48"/>
                  <a:gd name="T7" fmla="*/ 16 h 30"/>
                  <a:gd name="T8" fmla="*/ 12 w 48"/>
                  <a:gd name="T9" fmla="*/ 14 h 30"/>
                  <a:gd name="T10" fmla="*/ 6 w 48"/>
                  <a:gd name="T11" fmla="*/ 10 h 30"/>
                  <a:gd name="T12" fmla="*/ 0 w 48"/>
                  <a:gd name="T13" fmla="*/ 9 h 30"/>
                  <a:gd name="T14" fmla="*/ 21 w 48"/>
                  <a:gd name="T15" fmla="*/ 26 h 30"/>
                  <a:gd name="T16" fmla="*/ 45 w 48"/>
                  <a:gd name="T17" fmla="*/ 21 h 30"/>
                  <a:gd name="T18" fmla="*/ 48 w 48"/>
                  <a:gd name="T19" fmla="*/ 17 h 30"/>
                  <a:gd name="T20" fmla="*/ 15 w 48"/>
                  <a:gd name="T21" fmla="*/ 0 h 30"/>
                  <a:gd name="T22" fmla="*/ 17 w 48"/>
                  <a:gd name="T23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30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30"/>
                      <a:pt x="38" y="28"/>
                      <a:pt x="45" y="21"/>
                    </a:cubicBezTo>
                    <a:cubicBezTo>
                      <a:pt x="46" y="20"/>
                      <a:pt x="47" y="19"/>
                      <a:pt x="48" y="17"/>
                    </a:cubicBezTo>
                    <a:cubicBezTo>
                      <a:pt x="35" y="14"/>
                      <a:pt x="25" y="9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" name="Freeform 198"/>
              <p:cNvSpPr>
                <a:spLocks noEditPoints="1"/>
              </p:cNvSpPr>
              <p:nvPr/>
            </p:nvSpPr>
            <p:spPr bwMode="auto">
              <a:xfrm>
                <a:off x="2325688" y="-2917825"/>
                <a:ext cx="139700" cy="93662"/>
              </a:xfrm>
              <a:custGeom>
                <a:avLst/>
                <a:gdLst>
                  <a:gd name="T0" fmla="*/ 24 w 37"/>
                  <a:gd name="T1" fmla="*/ 0 h 25"/>
                  <a:gd name="T2" fmla="*/ 11 w 37"/>
                  <a:gd name="T3" fmla="*/ 3 h 25"/>
                  <a:gd name="T4" fmla="*/ 8 w 37"/>
                  <a:gd name="T5" fmla="*/ 25 h 25"/>
                  <a:gd name="T6" fmla="*/ 21 w 37"/>
                  <a:gd name="T7" fmla="*/ 17 h 25"/>
                  <a:gd name="T8" fmla="*/ 37 w 37"/>
                  <a:gd name="T9" fmla="*/ 18 h 25"/>
                  <a:gd name="T10" fmla="*/ 37 w 37"/>
                  <a:gd name="T11" fmla="*/ 18 h 25"/>
                  <a:gd name="T12" fmla="*/ 26 w 37"/>
                  <a:gd name="T13" fmla="*/ 2 h 25"/>
                  <a:gd name="T14" fmla="*/ 24 w 37"/>
                  <a:gd name="T15" fmla="*/ 0 h 25"/>
                  <a:gd name="T16" fmla="*/ 19 w 37"/>
                  <a:gd name="T17" fmla="*/ 6 h 25"/>
                  <a:gd name="T18" fmla="*/ 18 w 37"/>
                  <a:gd name="T19" fmla="*/ 5 h 25"/>
                  <a:gd name="T20" fmla="*/ 22 w 37"/>
                  <a:gd name="T21" fmla="*/ 3 h 25"/>
                  <a:gd name="T22" fmla="*/ 25 w 37"/>
                  <a:gd name="T23" fmla="*/ 6 h 25"/>
                  <a:gd name="T24" fmla="*/ 19 w 37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25">
                    <a:moveTo>
                      <a:pt x="24" y="0"/>
                    </a:moveTo>
                    <a:cubicBezTo>
                      <a:pt x="20" y="0"/>
                      <a:pt x="15" y="1"/>
                      <a:pt x="11" y="3"/>
                    </a:cubicBezTo>
                    <a:cubicBezTo>
                      <a:pt x="1" y="8"/>
                      <a:pt x="0" y="18"/>
                      <a:pt x="8" y="25"/>
                    </a:cubicBezTo>
                    <a:cubicBezTo>
                      <a:pt x="11" y="20"/>
                      <a:pt x="16" y="17"/>
                      <a:pt x="21" y="17"/>
                    </a:cubicBezTo>
                    <a:cubicBezTo>
                      <a:pt x="26" y="17"/>
                      <a:pt x="32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2" y="14"/>
                      <a:pt x="29" y="9"/>
                      <a:pt x="26" y="2"/>
                    </a:cubicBezTo>
                    <a:cubicBezTo>
                      <a:pt x="26" y="1"/>
                      <a:pt x="25" y="0"/>
                      <a:pt x="24" y="0"/>
                    </a:cubicBezTo>
                    <a:close/>
                    <a:moveTo>
                      <a:pt x="19" y="6"/>
                    </a:moveTo>
                    <a:cubicBezTo>
                      <a:pt x="18" y="6"/>
                      <a:pt x="18" y="5"/>
                      <a:pt x="18" y="5"/>
                    </a:cubicBezTo>
                    <a:cubicBezTo>
                      <a:pt x="20" y="4"/>
                      <a:pt x="21" y="4"/>
                      <a:pt x="22" y="3"/>
                    </a:cubicBezTo>
                    <a:cubicBezTo>
                      <a:pt x="23" y="3"/>
                      <a:pt x="24" y="5"/>
                      <a:pt x="25" y="6"/>
                    </a:cubicBezTo>
                    <a:cubicBezTo>
                      <a:pt x="22" y="6"/>
                      <a:pt x="21" y="6"/>
                      <a:pt x="19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" name="Freeform 199"/>
              <p:cNvSpPr>
                <a:spLocks noEditPoints="1"/>
              </p:cNvSpPr>
              <p:nvPr/>
            </p:nvSpPr>
            <p:spPr bwMode="auto">
              <a:xfrm>
                <a:off x="2962275" y="-2917825"/>
                <a:ext cx="139700" cy="93662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1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4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" name="Freeform 200"/>
              <p:cNvSpPr>
                <a:spLocks/>
              </p:cNvSpPr>
              <p:nvPr/>
            </p:nvSpPr>
            <p:spPr bwMode="auto">
              <a:xfrm>
                <a:off x="2178050" y="-3043238"/>
                <a:ext cx="84138" cy="158750"/>
              </a:xfrm>
              <a:custGeom>
                <a:avLst/>
                <a:gdLst>
                  <a:gd name="T0" fmla="*/ 8 w 22"/>
                  <a:gd name="T1" fmla="*/ 36 h 42"/>
                  <a:gd name="T2" fmla="*/ 14 w 22"/>
                  <a:gd name="T3" fmla="*/ 30 h 42"/>
                  <a:gd name="T4" fmla="*/ 19 w 22"/>
                  <a:gd name="T5" fmla="*/ 42 h 42"/>
                  <a:gd name="T6" fmla="*/ 20 w 22"/>
                  <a:gd name="T7" fmla="*/ 38 h 42"/>
                  <a:gd name="T8" fmla="*/ 19 w 22"/>
                  <a:gd name="T9" fmla="*/ 24 h 42"/>
                  <a:gd name="T10" fmla="*/ 14 w 22"/>
                  <a:gd name="T11" fmla="*/ 14 h 42"/>
                  <a:gd name="T12" fmla="*/ 14 w 22"/>
                  <a:gd name="T13" fmla="*/ 0 h 42"/>
                  <a:gd name="T14" fmla="*/ 14 w 22"/>
                  <a:gd name="T15" fmla="*/ 0 h 42"/>
                  <a:gd name="T16" fmla="*/ 7 w 22"/>
                  <a:gd name="T17" fmla="*/ 0 h 42"/>
                  <a:gd name="T18" fmla="*/ 2 w 22"/>
                  <a:gd name="T19" fmla="*/ 9 h 42"/>
                  <a:gd name="T20" fmla="*/ 6 w 22"/>
                  <a:gd name="T21" fmla="*/ 15 h 42"/>
                  <a:gd name="T22" fmla="*/ 10 w 22"/>
                  <a:gd name="T23" fmla="*/ 29 h 42"/>
                  <a:gd name="T24" fmla="*/ 8 w 22"/>
                  <a:gd name="T25" fmla="*/ 3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2">
                    <a:moveTo>
                      <a:pt x="8" y="36"/>
                    </a:moveTo>
                    <a:cubicBezTo>
                      <a:pt x="11" y="33"/>
                      <a:pt x="13" y="32"/>
                      <a:pt x="14" y="30"/>
                    </a:cubicBezTo>
                    <a:cubicBezTo>
                      <a:pt x="17" y="34"/>
                      <a:pt x="17" y="38"/>
                      <a:pt x="19" y="42"/>
                    </a:cubicBezTo>
                    <a:cubicBezTo>
                      <a:pt x="20" y="41"/>
                      <a:pt x="20" y="39"/>
                      <a:pt x="20" y="38"/>
                    </a:cubicBezTo>
                    <a:cubicBezTo>
                      <a:pt x="22" y="33"/>
                      <a:pt x="21" y="28"/>
                      <a:pt x="19" y="24"/>
                    </a:cubicBezTo>
                    <a:cubicBezTo>
                      <a:pt x="18" y="20"/>
                      <a:pt x="16" y="17"/>
                      <a:pt x="14" y="14"/>
                    </a:cubicBezTo>
                    <a:cubicBezTo>
                      <a:pt x="12" y="9"/>
                      <a:pt x="10" y="5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0"/>
                      <a:pt x="0" y="4"/>
                      <a:pt x="2" y="9"/>
                    </a:cubicBezTo>
                    <a:cubicBezTo>
                      <a:pt x="3" y="11"/>
                      <a:pt x="5" y="13"/>
                      <a:pt x="6" y="15"/>
                    </a:cubicBezTo>
                    <a:cubicBezTo>
                      <a:pt x="8" y="19"/>
                      <a:pt x="11" y="24"/>
                      <a:pt x="10" y="29"/>
                    </a:cubicBezTo>
                    <a:cubicBezTo>
                      <a:pt x="10" y="31"/>
                      <a:pt x="9" y="33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" name="Freeform 201"/>
              <p:cNvSpPr>
                <a:spLocks/>
              </p:cNvSpPr>
              <p:nvPr/>
            </p:nvSpPr>
            <p:spPr bwMode="auto">
              <a:xfrm>
                <a:off x="2679700" y="-3260725"/>
                <a:ext cx="68263" cy="123825"/>
              </a:xfrm>
              <a:custGeom>
                <a:avLst/>
                <a:gdLst>
                  <a:gd name="T0" fmla="*/ 3 w 18"/>
                  <a:gd name="T1" fmla="*/ 21 h 33"/>
                  <a:gd name="T2" fmla="*/ 7 w 18"/>
                  <a:gd name="T3" fmla="*/ 31 h 33"/>
                  <a:gd name="T4" fmla="*/ 11 w 18"/>
                  <a:gd name="T5" fmla="*/ 31 h 33"/>
                  <a:gd name="T6" fmla="*/ 12 w 18"/>
                  <a:gd name="T7" fmla="*/ 29 h 33"/>
                  <a:gd name="T8" fmla="*/ 18 w 18"/>
                  <a:gd name="T9" fmla="*/ 8 h 33"/>
                  <a:gd name="T10" fmla="*/ 17 w 18"/>
                  <a:gd name="T11" fmla="*/ 8 h 33"/>
                  <a:gd name="T12" fmla="*/ 17 w 18"/>
                  <a:gd name="T13" fmla="*/ 6 h 33"/>
                  <a:gd name="T14" fmla="*/ 6 w 18"/>
                  <a:gd name="T15" fmla="*/ 1 h 33"/>
                  <a:gd name="T16" fmla="*/ 1 w 18"/>
                  <a:gd name="T17" fmla="*/ 8 h 33"/>
                  <a:gd name="T18" fmla="*/ 3 w 18"/>
                  <a:gd name="T19" fmla="*/ 2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3">
                    <a:moveTo>
                      <a:pt x="3" y="21"/>
                    </a:moveTo>
                    <a:cubicBezTo>
                      <a:pt x="4" y="24"/>
                      <a:pt x="5" y="28"/>
                      <a:pt x="7" y="31"/>
                    </a:cubicBezTo>
                    <a:cubicBezTo>
                      <a:pt x="8" y="33"/>
                      <a:pt x="9" y="32"/>
                      <a:pt x="11" y="31"/>
                    </a:cubicBezTo>
                    <a:cubicBezTo>
                      <a:pt x="11" y="30"/>
                      <a:pt x="11" y="30"/>
                      <a:pt x="12" y="29"/>
                    </a:cubicBezTo>
                    <a:cubicBezTo>
                      <a:pt x="14" y="22"/>
                      <a:pt x="16" y="15"/>
                      <a:pt x="18" y="8"/>
                    </a:cubicBezTo>
                    <a:cubicBezTo>
                      <a:pt x="18" y="8"/>
                      <a:pt x="18" y="8"/>
                      <a:pt x="17" y="8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5" y="1"/>
                      <a:pt x="10" y="0"/>
                      <a:pt x="6" y="1"/>
                    </a:cubicBezTo>
                    <a:cubicBezTo>
                      <a:pt x="3" y="2"/>
                      <a:pt x="0" y="6"/>
                      <a:pt x="1" y="8"/>
                    </a:cubicBezTo>
                    <a:cubicBezTo>
                      <a:pt x="1" y="12"/>
                      <a:pt x="2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" name="Freeform 202"/>
              <p:cNvSpPr>
                <a:spLocks/>
              </p:cNvSpPr>
              <p:nvPr/>
            </p:nvSpPr>
            <p:spPr bwMode="auto">
              <a:xfrm>
                <a:off x="3170238" y="-3043238"/>
                <a:ext cx="82550" cy="158750"/>
              </a:xfrm>
              <a:custGeom>
                <a:avLst/>
                <a:gdLst>
                  <a:gd name="T0" fmla="*/ 18 w 22"/>
                  <a:gd name="T1" fmla="*/ 12 h 42"/>
                  <a:gd name="T2" fmla="*/ 21 w 22"/>
                  <a:gd name="T3" fmla="*/ 6 h 42"/>
                  <a:gd name="T4" fmla="*/ 18 w 22"/>
                  <a:gd name="T5" fmla="*/ 1 h 42"/>
                  <a:gd name="T6" fmla="*/ 7 w 22"/>
                  <a:gd name="T7" fmla="*/ 0 h 42"/>
                  <a:gd name="T8" fmla="*/ 7 w 22"/>
                  <a:gd name="T9" fmla="*/ 14 h 42"/>
                  <a:gd name="T10" fmla="*/ 2 w 22"/>
                  <a:gd name="T11" fmla="*/ 27 h 42"/>
                  <a:gd name="T12" fmla="*/ 3 w 22"/>
                  <a:gd name="T13" fmla="*/ 42 h 42"/>
                  <a:gd name="T14" fmla="*/ 8 w 22"/>
                  <a:gd name="T15" fmla="*/ 30 h 42"/>
                  <a:gd name="T16" fmla="*/ 12 w 22"/>
                  <a:gd name="T17" fmla="*/ 34 h 42"/>
                  <a:gd name="T18" fmla="*/ 13 w 22"/>
                  <a:gd name="T19" fmla="*/ 34 h 42"/>
                  <a:gd name="T20" fmla="*/ 14 w 22"/>
                  <a:gd name="T21" fmla="*/ 18 h 42"/>
                  <a:gd name="T22" fmla="*/ 18 w 22"/>
                  <a:gd name="T23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2">
                    <a:moveTo>
                      <a:pt x="18" y="12"/>
                    </a:moveTo>
                    <a:cubicBezTo>
                      <a:pt x="19" y="10"/>
                      <a:pt x="20" y="8"/>
                      <a:pt x="21" y="6"/>
                    </a:cubicBezTo>
                    <a:cubicBezTo>
                      <a:pt x="22" y="4"/>
                      <a:pt x="20" y="2"/>
                      <a:pt x="18" y="1"/>
                    </a:cubicBezTo>
                    <a:cubicBezTo>
                      <a:pt x="15" y="0"/>
                      <a:pt x="11" y="0"/>
                      <a:pt x="7" y="0"/>
                    </a:cubicBezTo>
                    <a:cubicBezTo>
                      <a:pt x="11" y="7"/>
                      <a:pt x="11" y="7"/>
                      <a:pt x="7" y="14"/>
                    </a:cubicBezTo>
                    <a:cubicBezTo>
                      <a:pt x="5" y="19"/>
                      <a:pt x="3" y="23"/>
                      <a:pt x="2" y="27"/>
                    </a:cubicBezTo>
                    <a:cubicBezTo>
                      <a:pt x="0" y="32"/>
                      <a:pt x="1" y="37"/>
                      <a:pt x="3" y="42"/>
                    </a:cubicBezTo>
                    <a:cubicBezTo>
                      <a:pt x="5" y="38"/>
                      <a:pt x="5" y="34"/>
                      <a:pt x="8" y="30"/>
                    </a:cubicBezTo>
                    <a:cubicBezTo>
                      <a:pt x="9" y="32"/>
                      <a:pt x="11" y="33"/>
                      <a:pt x="12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0" y="28"/>
                      <a:pt x="12" y="23"/>
                      <a:pt x="14" y="18"/>
                    </a:cubicBezTo>
                    <a:cubicBezTo>
                      <a:pt x="15" y="16"/>
                      <a:pt x="17" y="14"/>
                      <a:pt x="18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" name="Freeform 203"/>
              <p:cNvSpPr>
                <a:spLocks/>
              </p:cNvSpPr>
              <p:nvPr/>
            </p:nvSpPr>
            <p:spPr bwMode="auto">
              <a:xfrm>
                <a:off x="2262188" y="-2332038"/>
                <a:ext cx="120650" cy="98425"/>
              </a:xfrm>
              <a:custGeom>
                <a:avLst/>
                <a:gdLst>
                  <a:gd name="T0" fmla="*/ 24 w 32"/>
                  <a:gd name="T1" fmla="*/ 11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1"/>
                    </a:moveTo>
                    <a:cubicBezTo>
                      <a:pt x="22" y="13"/>
                      <a:pt x="21" y="13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4"/>
                      <a:pt x="32" y="7"/>
                    </a:cubicBezTo>
                    <a:cubicBezTo>
                      <a:pt x="29" y="8"/>
                      <a:pt x="26" y="7"/>
                      <a:pt x="24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" name="Freeform 204"/>
              <p:cNvSpPr>
                <a:spLocks/>
              </p:cNvSpPr>
              <p:nvPr/>
            </p:nvSpPr>
            <p:spPr bwMode="auto">
              <a:xfrm>
                <a:off x="3052763" y="-2332038"/>
                <a:ext cx="120650" cy="98425"/>
              </a:xfrm>
              <a:custGeom>
                <a:avLst/>
                <a:gdLst>
                  <a:gd name="T0" fmla="*/ 14 w 32"/>
                  <a:gd name="T1" fmla="*/ 0 h 26"/>
                  <a:gd name="T2" fmla="*/ 14 w 32"/>
                  <a:gd name="T3" fmla="*/ 12 h 26"/>
                  <a:gd name="T4" fmla="*/ 9 w 32"/>
                  <a:gd name="T5" fmla="*/ 11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4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4" y="0"/>
                    </a:moveTo>
                    <a:cubicBezTo>
                      <a:pt x="13" y="4"/>
                      <a:pt x="10" y="8"/>
                      <a:pt x="14" y="12"/>
                    </a:cubicBezTo>
                    <a:cubicBezTo>
                      <a:pt x="12" y="13"/>
                      <a:pt x="10" y="13"/>
                      <a:pt x="9" y="11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5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19" y="8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" name="Freeform 205"/>
              <p:cNvSpPr>
                <a:spLocks/>
              </p:cNvSpPr>
              <p:nvPr/>
            </p:nvSpPr>
            <p:spPr bwMode="auto">
              <a:xfrm>
                <a:off x="3008313" y="-3106738"/>
                <a:ext cx="120650" cy="153987"/>
              </a:xfrm>
              <a:custGeom>
                <a:avLst/>
                <a:gdLst>
                  <a:gd name="T0" fmla="*/ 0 w 32"/>
                  <a:gd name="T1" fmla="*/ 41 h 41"/>
                  <a:gd name="T2" fmla="*/ 1 w 32"/>
                  <a:gd name="T3" fmla="*/ 41 h 41"/>
                  <a:gd name="T4" fmla="*/ 7 w 32"/>
                  <a:gd name="T5" fmla="*/ 40 h 41"/>
                  <a:gd name="T6" fmla="*/ 19 w 32"/>
                  <a:gd name="T7" fmla="*/ 27 h 41"/>
                  <a:gd name="T8" fmla="*/ 22 w 32"/>
                  <a:gd name="T9" fmla="*/ 18 h 41"/>
                  <a:gd name="T10" fmla="*/ 32 w 32"/>
                  <a:gd name="T11" fmla="*/ 8 h 41"/>
                  <a:gd name="T12" fmla="*/ 24 w 32"/>
                  <a:gd name="T13" fmla="*/ 3 h 41"/>
                  <a:gd name="T14" fmla="*/ 16 w 32"/>
                  <a:gd name="T15" fmla="*/ 7 h 41"/>
                  <a:gd name="T16" fmla="*/ 15 w 32"/>
                  <a:gd name="T17" fmla="*/ 11 h 41"/>
                  <a:gd name="T18" fmla="*/ 12 w 32"/>
                  <a:gd name="T19" fmla="*/ 26 h 41"/>
                  <a:gd name="T20" fmla="*/ 1 w 32"/>
                  <a:gd name="T21" fmla="*/ 39 h 41"/>
                  <a:gd name="T22" fmla="*/ 0 w 32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2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4"/>
                      <a:pt x="27" y="11"/>
                      <a:pt x="32" y="8"/>
                    </a:cubicBezTo>
                    <a:cubicBezTo>
                      <a:pt x="29" y="6"/>
                      <a:pt x="27" y="4"/>
                      <a:pt x="24" y="3"/>
                    </a:cubicBezTo>
                    <a:cubicBezTo>
                      <a:pt x="20" y="1"/>
                      <a:pt x="18" y="0"/>
                      <a:pt x="16" y="7"/>
                    </a:cubicBezTo>
                    <a:cubicBezTo>
                      <a:pt x="15" y="8"/>
                      <a:pt x="15" y="10"/>
                      <a:pt x="15" y="11"/>
                    </a:cubicBezTo>
                    <a:cubicBezTo>
                      <a:pt x="14" y="16"/>
                      <a:pt x="13" y="21"/>
                      <a:pt x="12" y="26"/>
                    </a:cubicBezTo>
                    <a:cubicBezTo>
                      <a:pt x="10" y="32"/>
                      <a:pt x="7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" name="Freeform 206"/>
              <p:cNvSpPr>
                <a:spLocks/>
              </p:cNvSpPr>
              <p:nvPr/>
            </p:nvSpPr>
            <p:spPr bwMode="auto">
              <a:xfrm>
                <a:off x="2298700" y="-30988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3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7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0" y="35"/>
                      <a:pt x="26" y="39"/>
                      <a:pt x="33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0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" name="Freeform 207"/>
              <p:cNvSpPr>
                <a:spLocks/>
              </p:cNvSpPr>
              <p:nvPr/>
            </p:nvSpPr>
            <p:spPr bwMode="auto">
              <a:xfrm>
                <a:off x="2924175" y="-2840038"/>
                <a:ext cx="177800" cy="84137"/>
              </a:xfrm>
              <a:custGeom>
                <a:avLst/>
                <a:gdLst>
                  <a:gd name="T0" fmla="*/ 47 w 47"/>
                  <a:gd name="T1" fmla="*/ 16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19 w 47"/>
                  <a:gd name="T13" fmla="*/ 10 h 22"/>
                  <a:gd name="T14" fmla="*/ 21 w 47"/>
                  <a:gd name="T15" fmla="*/ 11 h 22"/>
                  <a:gd name="T16" fmla="*/ 33 w 47"/>
                  <a:gd name="T17" fmla="*/ 18 h 22"/>
                  <a:gd name="T18" fmla="*/ 47 w 47"/>
                  <a:gd name="T1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6"/>
                    </a:moveTo>
                    <a:cubicBezTo>
                      <a:pt x="39" y="17"/>
                      <a:pt x="34" y="13"/>
                      <a:pt x="28" y="9"/>
                    </a:cubicBezTo>
                    <a:cubicBezTo>
                      <a:pt x="22" y="6"/>
                      <a:pt x="17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19" y="10"/>
                    </a:cubicBezTo>
                    <a:cubicBezTo>
                      <a:pt x="20" y="11"/>
                      <a:pt x="21" y="11"/>
                      <a:pt x="21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" name="Freeform 208"/>
              <p:cNvSpPr>
                <a:spLocks/>
              </p:cNvSpPr>
              <p:nvPr/>
            </p:nvSpPr>
            <p:spPr bwMode="auto">
              <a:xfrm>
                <a:off x="2333625" y="-2835275"/>
                <a:ext cx="169863" cy="71437"/>
              </a:xfrm>
              <a:custGeom>
                <a:avLst/>
                <a:gdLst>
                  <a:gd name="T0" fmla="*/ 10 w 45"/>
                  <a:gd name="T1" fmla="*/ 18 h 19"/>
                  <a:gd name="T2" fmla="*/ 18 w 45"/>
                  <a:gd name="T3" fmla="*/ 14 h 19"/>
                  <a:gd name="T4" fmla="*/ 27 w 45"/>
                  <a:gd name="T5" fmla="*/ 9 h 19"/>
                  <a:gd name="T6" fmla="*/ 27 w 45"/>
                  <a:gd name="T7" fmla="*/ 15 h 19"/>
                  <a:gd name="T8" fmla="*/ 45 w 45"/>
                  <a:gd name="T9" fmla="*/ 6 h 19"/>
                  <a:gd name="T10" fmla="*/ 45 w 45"/>
                  <a:gd name="T11" fmla="*/ 6 h 19"/>
                  <a:gd name="T12" fmla="*/ 38 w 45"/>
                  <a:gd name="T13" fmla="*/ 0 h 19"/>
                  <a:gd name="T14" fmla="*/ 37 w 45"/>
                  <a:gd name="T15" fmla="*/ 0 h 19"/>
                  <a:gd name="T16" fmla="*/ 17 w 45"/>
                  <a:gd name="T17" fmla="*/ 9 h 19"/>
                  <a:gd name="T18" fmla="*/ 0 w 45"/>
                  <a:gd name="T19" fmla="*/ 15 h 19"/>
                  <a:gd name="T20" fmla="*/ 0 w 45"/>
                  <a:gd name="T21" fmla="*/ 15 h 19"/>
                  <a:gd name="T22" fmla="*/ 10 w 45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19">
                    <a:moveTo>
                      <a:pt x="10" y="18"/>
                    </a:moveTo>
                    <a:cubicBezTo>
                      <a:pt x="13" y="17"/>
                      <a:pt x="16" y="16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5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4"/>
                      <a:pt x="41" y="2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6"/>
                      <a:pt x="17" y="9"/>
                    </a:cubicBezTo>
                    <a:cubicBezTo>
                      <a:pt x="12" y="12"/>
                      <a:pt x="7" y="15"/>
                      <a:pt x="0" y="15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3" y="18"/>
                      <a:pt x="5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" name="Freeform 209"/>
              <p:cNvSpPr>
                <a:spLocks/>
              </p:cNvSpPr>
              <p:nvPr/>
            </p:nvSpPr>
            <p:spPr bwMode="auto">
              <a:xfrm>
                <a:off x="2743200" y="-3043238"/>
                <a:ext cx="125413" cy="90487"/>
              </a:xfrm>
              <a:custGeom>
                <a:avLst/>
                <a:gdLst>
                  <a:gd name="T0" fmla="*/ 10 w 33"/>
                  <a:gd name="T1" fmla="*/ 0 h 24"/>
                  <a:gd name="T2" fmla="*/ 0 w 33"/>
                  <a:gd name="T3" fmla="*/ 0 h 24"/>
                  <a:gd name="T4" fmla="*/ 11 w 33"/>
                  <a:gd name="T5" fmla="*/ 18 h 24"/>
                  <a:gd name="T6" fmla="*/ 33 w 33"/>
                  <a:gd name="T7" fmla="*/ 24 h 24"/>
                  <a:gd name="T8" fmla="*/ 32 w 33"/>
                  <a:gd name="T9" fmla="*/ 22 h 24"/>
                  <a:gd name="T10" fmla="*/ 18 w 33"/>
                  <a:gd name="T11" fmla="*/ 16 h 24"/>
                  <a:gd name="T12" fmla="*/ 12 w 33"/>
                  <a:gd name="T13" fmla="*/ 2 h 24"/>
                  <a:gd name="T14" fmla="*/ 10 w 33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4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8"/>
                      <a:pt x="5" y="14"/>
                      <a:pt x="11" y="18"/>
                    </a:cubicBezTo>
                    <a:cubicBezTo>
                      <a:pt x="18" y="23"/>
                      <a:pt x="26" y="24"/>
                      <a:pt x="33" y="24"/>
                    </a:cubicBezTo>
                    <a:cubicBezTo>
                      <a:pt x="33" y="23"/>
                      <a:pt x="32" y="23"/>
                      <a:pt x="32" y="22"/>
                    </a:cubicBezTo>
                    <a:cubicBezTo>
                      <a:pt x="26" y="22"/>
                      <a:pt x="22" y="20"/>
                      <a:pt x="18" y="16"/>
                    </a:cubicBezTo>
                    <a:cubicBezTo>
                      <a:pt x="15" y="12"/>
                      <a:pt x="13" y="7"/>
                      <a:pt x="12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" name="Freeform 210"/>
              <p:cNvSpPr>
                <a:spLocks/>
              </p:cNvSpPr>
              <p:nvPr/>
            </p:nvSpPr>
            <p:spPr bwMode="auto">
              <a:xfrm>
                <a:off x="2559050" y="-3043238"/>
                <a:ext cx="139700" cy="101600"/>
              </a:xfrm>
              <a:custGeom>
                <a:avLst/>
                <a:gdLst>
                  <a:gd name="T0" fmla="*/ 35 w 37"/>
                  <a:gd name="T1" fmla="*/ 0 h 27"/>
                  <a:gd name="T2" fmla="*/ 25 w 37"/>
                  <a:gd name="T3" fmla="*/ 0 h 27"/>
                  <a:gd name="T4" fmla="*/ 23 w 37"/>
                  <a:gd name="T5" fmla="*/ 2 h 27"/>
                  <a:gd name="T6" fmla="*/ 21 w 37"/>
                  <a:gd name="T7" fmla="*/ 8 h 27"/>
                  <a:gd name="T8" fmla="*/ 2 w 37"/>
                  <a:gd name="T9" fmla="*/ 23 h 27"/>
                  <a:gd name="T10" fmla="*/ 0 w 37"/>
                  <a:gd name="T11" fmla="*/ 24 h 27"/>
                  <a:gd name="T12" fmla="*/ 35 w 37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7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6"/>
                      <a:pt x="21" y="8"/>
                    </a:cubicBezTo>
                    <a:cubicBezTo>
                      <a:pt x="17" y="17"/>
                      <a:pt x="11" y="22"/>
                      <a:pt x="2" y="23"/>
                    </a:cubicBezTo>
                    <a:cubicBezTo>
                      <a:pt x="1" y="23"/>
                      <a:pt x="1" y="24"/>
                      <a:pt x="0" y="24"/>
                    </a:cubicBezTo>
                    <a:cubicBezTo>
                      <a:pt x="15" y="27"/>
                      <a:pt x="37" y="12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" name="Freeform 211"/>
              <p:cNvSpPr>
                <a:spLocks/>
              </p:cNvSpPr>
              <p:nvPr/>
            </p:nvSpPr>
            <p:spPr bwMode="auto">
              <a:xfrm>
                <a:off x="2182813" y="-3122613"/>
                <a:ext cx="161925" cy="79375"/>
              </a:xfrm>
              <a:custGeom>
                <a:avLst/>
                <a:gdLst>
                  <a:gd name="T0" fmla="*/ 1 w 43"/>
                  <a:gd name="T1" fmla="*/ 21 h 21"/>
                  <a:gd name="T2" fmla="*/ 10 w 43"/>
                  <a:gd name="T3" fmla="*/ 19 h 21"/>
                  <a:gd name="T4" fmla="*/ 29 w 43"/>
                  <a:gd name="T5" fmla="*/ 12 h 21"/>
                  <a:gd name="T6" fmla="*/ 41 w 43"/>
                  <a:gd name="T7" fmla="*/ 5 h 21"/>
                  <a:gd name="T8" fmla="*/ 43 w 43"/>
                  <a:gd name="T9" fmla="*/ 3 h 21"/>
                  <a:gd name="T10" fmla="*/ 32 w 43"/>
                  <a:gd name="T11" fmla="*/ 0 h 21"/>
                  <a:gd name="T12" fmla="*/ 27 w 43"/>
                  <a:gd name="T13" fmla="*/ 2 h 21"/>
                  <a:gd name="T14" fmla="*/ 23 w 43"/>
                  <a:gd name="T15" fmla="*/ 7 h 21"/>
                  <a:gd name="T16" fmla="*/ 8 w 43"/>
                  <a:gd name="T17" fmla="*/ 17 h 21"/>
                  <a:gd name="T18" fmla="*/ 0 w 43"/>
                  <a:gd name="T19" fmla="*/ 19 h 21"/>
                  <a:gd name="T20" fmla="*/ 0 w 43"/>
                  <a:gd name="T21" fmla="*/ 20 h 21"/>
                  <a:gd name="T22" fmla="*/ 1 w 43"/>
                  <a:gd name="T2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1">
                    <a:moveTo>
                      <a:pt x="1" y="21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6" y="6"/>
                      <a:pt x="41" y="5"/>
                    </a:cubicBezTo>
                    <a:cubicBezTo>
                      <a:pt x="42" y="5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4"/>
                      <a:pt x="24" y="5"/>
                      <a:pt x="23" y="7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" name="Freeform 212"/>
              <p:cNvSpPr>
                <a:spLocks/>
              </p:cNvSpPr>
              <p:nvPr/>
            </p:nvSpPr>
            <p:spPr bwMode="auto">
              <a:xfrm>
                <a:off x="3090863" y="-3128963"/>
                <a:ext cx="161925" cy="85725"/>
              </a:xfrm>
              <a:custGeom>
                <a:avLst/>
                <a:gdLst>
                  <a:gd name="T0" fmla="*/ 1 w 43"/>
                  <a:gd name="T1" fmla="*/ 6 h 23"/>
                  <a:gd name="T2" fmla="*/ 14 w 43"/>
                  <a:gd name="T3" fmla="*/ 14 h 23"/>
                  <a:gd name="T4" fmla="*/ 26 w 43"/>
                  <a:gd name="T5" fmla="*/ 21 h 23"/>
                  <a:gd name="T6" fmla="*/ 38 w 43"/>
                  <a:gd name="T7" fmla="*/ 21 h 23"/>
                  <a:gd name="T8" fmla="*/ 43 w 43"/>
                  <a:gd name="T9" fmla="*/ 23 h 23"/>
                  <a:gd name="T10" fmla="*/ 43 w 43"/>
                  <a:gd name="T11" fmla="*/ 22 h 23"/>
                  <a:gd name="T12" fmla="*/ 40 w 43"/>
                  <a:gd name="T13" fmla="*/ 20 h 23"/>
                  <a:gd name="T14" fmla="*/ 33 w 43"/>
                  <a:gd name="T15" fmla="*/ 18 h 23"/>
                  <a:gd name="T16" fmla="*/ 18 w 43"/>
                  <a:gd name="T17" fmla="*/ 6 h 23"/>
                  <a:gd name="T18" fmla="*/ 13 w 43"/>
                  <a:gd name="T19" fmla="*/ 3 h 23"/>
                  <a:gd name="T20" fmla="*/ 0 w 43"/>
                  <a:gd name="T21" fmla="*/ 5 h 23"/>
                  <a:gd name="T22" fmla="*/ 1 w 43"/>
                  <a:gd name="T23" fmla="*/ 6 h 23"/>
                  <a:gd name="T24" fmla="*/ 1 w 43"/>
                  <a:gd name="T25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3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1" y="20"/>
                      <a:pt x="26" y="21"/>
                    </a:cubicBezTo>
                    <a:cubicBezTo>
                      <a:pt x="30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3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2"/>
                      <a:pt x="18" y="6"/>
                    </a:cubicBezTo>
                    <a:cubicBezTo>
                      <a:pt x="16" y="5"/>
                      <a:pt x="15" y="3"/>
                      <a:pt x="13" y="3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" name="Freeform 213"/>
              <p:cNvSpPr>
                <a:spLocks/>
              </p:cNvSpPr>
              <p:nvPr/>
            </p:nvSpPr>
            <p:spPr bwMode="auto">
              <a:xfrm>
                <a:off x="2430463" y="-2967038"/>
                <a:ext cx="125413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" name="Freeform 214"/>
              <p:cNvSpPr>
                <a:spLocks/>
              </p:cNvSpPr>
              <p:nvPr/>
            </p:nvSpPr>
            <p:spPr bwMode="auto">
              <a:xfrm>
                <a:off x="2879725" y="-2967038"/>
                <a:ext cx="123825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1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0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" name="Freeform 215"/>
              <p:cNvSpPr>
                <a:spLocks/>
              </p:cNvSpPr>
              <p:nvPr/>
            </p:nvSpPr>
            <p:spPr bwMode="auto">
              <a:xfrm>
                <a:off x="2630488" y="-3065463"/>
                <a:ext cx="173038" cy="11112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5" y="0"/>
                      <a:pt x="0" y="0"/>
                    </a:cubicBezTo>
                    <a:cubicBezTo>
                      <a:pt x="1" y="2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2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" name="Freeform 216"/>
              <p:cNvSpPr>
                <a:spLocks/>
              </p:cNvSpPr>
              <p:nvPr/>
            </p:nvSpPr>
            <p:spPr bwMode="auto">
              <a:xfrm>
                <a:off x="2687638" y="-3381375"/>
                <a:ext cx="55563" cy="55562"/>
              </a:xfrm>
              <a:custGeom>
                <a:avLst/>
                <a:gdLst>
                  <a:gd name="T0" fmla="*/ 5 w 15"/>
                  <a:gd name="T1" fmla="*/ 11 h 15"/>
                  <a:gd name="T2" fmla="*/ 5 w 15"/>
                  <a:gd name="T3" fmla="*/ 15 h 15"/>
                  <a:gd name="T4" fmla="*/ 10 w 15"/>
                  <a:gd name="T5" fmla="*/ 15 h 15"/>
                  <a:gd name="T6" fmla="*/ 10 w 15"/>
                  <a:gd name="T7" fmla="*/ 13 h 15"/>
                  <a:gd name="T8" fmla="*/ 13 w 15"/>
                  <a:gd name="T9" fmla="*/ 9 h 15"/>
                  <a:gd name="T10" fmla="*/ 15 w 15"/>
                  <a:gd name="T11" fmla="*/ 9 h 15"/>
                  <a:gd name="T12" fmla="*/ 15 w 15"/>
                  <a:gd name="T13" fmla="*/ 5 h 15"/>
                  <a:gd name="T14" fmla="*/ 10 w 15"/>
                  <a:gd name="T15" fmla="*/ 5 h 15"/>
                  <a:gd name="T16" fmla="*/ 9 w 15"/>
                  <a:gd name="T17" fmla="*/ 0 h 15"/>
                  <a:gd name="T18" fmla="*/ 5 w 15"/>
                  <a:gd name="T19" fmla="*/ 0 h 15"/>
                  <a:gd name="T20" fmla="*/ 5 w 15"/>
                  <a:gd name="T21" fmla="*/ 2 h 15"/>
                  <a:gd name="T22" fmla="*/ 2 w 15"/>
                  <a:gd name="T23" fmla="*/ 5 h 15"/>
                  <a:gd name="T24" fmla="*/ 0 w 15"/>
                  <a:gd name="T25" fmla="*/ 5 h 15"/>
                  <a:gd name="T26" fmla="*/ 0 w 15"/>
                  <a:gd name="T27" fmla="*/ 9 h 15"/>
                  <a:gd name="T28" fmla="*/ 3 w 15"/>
                  <a:gd name="T29" fmla="*/ 9 h 15"/>
                  <a:gd name="T30" fmla="*/ 5 w 15"/>
                  <a:gd name="T3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5">
                    <a:moveTo>
                      <a:pt x="5" y="11"/>
                    </a:moveTo>
                    <a:cubicBezTo>
                      <a:pt x="5" y="13"/>
                      <a:pt x="5" y="14"/>
                      <a:pt x="5" y="15"/>
                    </a:cubicBezTo>
                    <a:cubicBezTo>
                      <a:pt x="7" y="15"/>
                      <a:pt x="8" y="15"/>
                      <a:pt x="10" y="15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7"/>
                      <a:pt x="15" y="5"/>
                    </a:cubicBezTo>
                    <a:cubicBezTo>
                      <a:pt x="13" y="5"/>
                      <a:pt x="10" y="6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" name="Freeform 217"/>
              <p:cNvSpPr>
                <a:spLocks/>
              </p:cNvSpPr>
              <p:nvPr/>
            </p:nvSpPr>
            <p:spPr bwMode="auto">
              <a:xfrm>
                <a:off x="2924175" y="-3087688"/>
                <a:ext cx="26988" cy="74612"/>
              </a:xfrm>
              <a:custGeom>
                <a:avLst/>
                <a:gdLst>
                  <a:gd name="T0" fmla="*/ 0 w 7"/>
                  <a:gd name="T1" fmla="*/ 6 h 20"/>
                  <a:gd name="T2" fmla="*/ 2 w 7"/>
                  <a:gd name="T3" fmla="*/ 18 h 20"/>
                  <a:gd name="T4" fmla="*/ 4 w 7"/>
                  <a:gd name="T5" fmla="*/ 20 h 20"/>
                  <a:gd name="T6" fmla="*/ 5 w 7"/>
                  <a:gd name="T7" fmla="*/ 18 h 20"/>
                  <a:gd name="T8" fmla="*/ 7 w 7"/>
                  <a:gd name="T9" fmla="*/ 6 h 20"/>
                  <a:gd name="T10" fmla="*/ 7 w 7"/>
                  <a:gd name="T11" fmla="*/ 6 h 20"/>
                  <a:gd name="T12" fmla="*/ 7 w 7"/>
                  <a:gd name="T13" fmla="*/ 4 h 20"/>
                  <a:gd name="T14" fmla="*/ 3 w 7"/>
                  <a:gd name="T15" fmla="*/ 1 h 20"/>
                  <a:gd name="T16" fmla="*/ 0 w 7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0">
                    <a:moveTo>
                      <a:pt x="0" y="6"/>
                    </a:moveTo>
                    <a:cubicBezTo>
                      <a:pt x="1" y="10"/>
                      <a:pt x="1" y="14"/>
                      <a:pt x="2" y="18"/>
                    </a:cubicBezTo>
                    <a:cubicBezTo>
                      <a:pt x="2" y="19"/>
                      <a:pt x="3" y="20"/>
                      <a:pt x="4" y="20"/>
                    </a:cubicBezTo>
                    <a:cubicBezTo>
                      <a:pt x="4" y="20"/>
                      <a:pt x="5" y="19"/>
                      <a:pt x="5" y="18"/>
                    </a:cubicBezTo>
                    <a:cubicBezTo>
                      <a:pt x="6" y="14"/>
                      <a:pt x="7" y="10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" name="Freeform 218"/>
              <p:cNvSpPr>
                <a:spLocks/>
              </p:cNvSpPr>
              <p:nvPr/>
            </p:nvSpPr>
            <p:spPr bwMode="auto">
              <a:xfrm>
                <a:off x="2476500" y="-3087688"/>
                <a:ext cx="33338" cy="74612"/>
              </a:xfrm>
              <a:custGeom>
                <a:avLst/>
                <a:gdLst>
                  <a:gd name="T0" fmla="*/ 3 w 9"/>
                  <a:gd name="T1" fmla="*/ 18 h 20"/>
                  <a:gd name="T2" fmla="*/ 4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3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4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4"/>
                      <a:pt x="8" y="9"/>
                      <a:pt x="9" y="4"/>
                    </a:cubicBezTo>
                    <a:cubicBezTo>
                      <a:pt x="9" y="1"/>
                      <a:pt x="6" y="0"/>
                      <a:pt x="3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" name="Freeform 219"/>
              <p:cNvSpPr>
                <a:spLocks/>
              </p:cNvSpPr>
              <p:nvPr/>
            </p:nvSpPr>
            <p:spPr bwMode="auto">
              <a:xfrm>
                <a:off x="2465388" y="-3189288"/>
                <a:ext cx="49213" cy="52387"/>
              </a:xfrm>
              <a:custGeom>
                <a:avLst/>
                <a:gdLst>
                  <a:gd name="T0" fmla="*/ 3 w 13"/>
                  <a:gd name="T1" fmla="*/ 9 h 14"/>
                  <a:gd name="T2" fmla="*/ 5 w 13"/>
                  <a:gd name="T3" fmla="*/ 9 h 14"/>
                  <a:gd name="T4" fmla="*/ 5 w 13"/>
                  <a:gd name="T5" fmla="*/ 14 h 14"/>
                  <a:gd name="T6" fmla="*/ 9 w 13"/>
                  <a:gd name="T7" fmla="*/ 14 h 14"/>
                  <a:gd name="T8" fmla="*/ 9 w 13"/>
                  <a:gd name="T9" fmla="*/ 9 h 14"/>
                  <a:gd name="T10" fmla="*/ 13 w 13"/>
                  <a:gd name="T11" fmla="*/ 7 h 14"/>
                  <a:gd name="T12" fmla="*/ 9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3 w 13"/>
                  <a:gd name="T21" fmla="*/ 5 h 14"/>
                  <a:gd name="T22" fmla="*/ 0 w 13"/>
                  <a:gd name="T23" fmla="*/ 7 h 14"/>
                  <a:gd name="T24" fmla="*/ 3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8"/>
                      <a:pt x="13" y="11"/>
                      <a:pt x="13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" name="Freeform 220"/>
              <p:cNvSpPr>
                <a:spLocks/>
              </p:cNvSpPr>
              <p:nvPr/>
            </p:nvSpPr>
            <p:spPr bwMode="auto">
              <a:xfrm>
                <a:off x="2913063" y="-3189288"/>
                <a:ext cx="49213" cy="52387"/>
              </a:xfrm>
              <a:custGeom>
                <a:avLst/>
                <a:gdLst>
                  <a:gd name="T0" fmla="*/ 5 w 13"/>
                  <a:gd name="T1" fmla="*/ 9 h 14"/>
                  <a:gd name="T2" fmla="*/ 5 w 13"/>
                  <a:gd name="T3" fmla="*/ 14 h 14"/>
                  <a:gd name="T4" fmla="*/ 9 w 13"/>
                  <a:gd name="T5" fmla="*/ 14 h 14"/>
                  <a:gd name="T6" fmla="*/ 9 w 13"/>
                  <a:gd name="T7" fmla="*/ 9 h 14"/>
                  <a:gd name="T8" fmla="*/ 12 w 13"/>
                  <a:gd name="T9" fmla="*/ 9 h 14"/>
                  <a:gd name="T10" fmla="*/ 13 w 13"/>
                  <a:gd name="T11" fmla="*/ 7 h 14"/>
                  <a:gd name="T12" fmla="*/ 11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5 w 13"/>
                  <a:gd name="T21" fmla="*/ 5 h 14"/>
                  <a:gd name="T22" fmla="*/ 0 w 13"/>
                  <a:gd name="T23" fmla="*/ 7 h 14"/>
                  <a:gd name="T24" fmla="*/ 5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5" y="9"/>
                    </a:move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1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" name="Oval 221"/>
              <p:cNvSpPr>
                <a:spLocks noChangeArrowheads="1"/>
              </p:cNvSpPr>
              <p:nvPr/>
            </p:nvSpPr>
            <p:spPr bwMode="auto">
              <a:xfrm>
                <a:off x="2701925" y="-3302000"/>
                <a:ext cx="30163" cy="2540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" name="Freeform 222"/>
              <p:cNvSpPr>
                <a:spLocks/>
              </p:cNvSpPr>
              <p:nvPr/>
            </p:nvSpPr>
            <p:spPr bwMode="auto">
              <a:xfrm>
                <a:off x="2484438" y="-3122613"/>
                <a:ext cx="19050" cy="23812"/>
              </a:xfrm>
              <a:custGeom>
                <a:avLst/>
                <a:gdLst>
                  <a:gd name="T0" fmla="*/ 5 w 5"/>
                  <a:gd name="T1" fmla="*/ 3 h 6"/>
                  <a:gd name="T2" fmla="*/ 3 w 5"/>
                  <a:gd name="T3" fmla="*/ 0 h 6"/>
                  <a:gd name="T4" fmla="*/ 0 w 5"/>
                  <a:gd name="T5" fmla="*/ 2 h 6"/>
                  <a:gd name="T6" fmla="*/ 2 w 5"/>
                  <a:gd name="T7" fmla="*/ 5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3" y="6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" name="Freeform 223"/>
              <p:cNvSpPr>
                <a:spLocks/>
              </p:cNvSpPr>
              <p:nvPr/>
            </p:nvSpPr>
            <p:spPr bwMode="auto">
              <a:xfrm>
                <a:off x="2928938" y="-3122613"/>
                <a:ext cx="22225" cy="23812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6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" name="Freeform 224"/>
              <p:cNvSpPr>
                <a:spLocks/>
              </p:cNvSpPr>
              <p:nvPr/>
            </p:nvSpPr>
            <p:spPr bwMode="auto">
              <a:xfrm>
                <a:off x="2786063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" name="Freeform 225"/>
              <p:cNvSpPr>
                <a:spLocks/>
              </p:cNvSpPr>
              <p:nvPr/>
            </p:nvSpPr>
            <p:spPr bwMode="auto">
              <a:xfrm>
                <a:off x="2668588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1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2"/>
                      <a:pt x="2" y="0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" name="Freeform 226"/>
              <p:cNvSpPr>
                <a:spLocks/>
              </p:cNvSpPr>
              <p:nvPr/>
            </p:nvSpPr>
            <p:spPr bwMode="auto">
              <a:xfrm>
                <a:off x="2709863" y="-3098800"/>
                <a:ext cx="15875" cy="22225"/>
              </a:xfrm>
              <a:custGeom>
                <a:avLst/>
                <a:gdLst>
                  <a:gd name="T0" fmla="*/ 4 w 4"/>
                  <a:gd name="T1" fmla="*/ 3 h 6"/>
                  <a:gd name="T2" fmla="*/ 1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2"/>
                      <a:pt x="1" y="0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" name="Freeform 227"/>
              <p:cNvSpPr>
                <a:spLocks/>
              </p:cNvSpPr>
              <p:nvPr/>
            </p:nvSpPr>
            <p:spPr bwMode="auto">
              <a:xfrm>
                <a:off x="2747963" y="-309562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" name="Freeform 228"/>
              <p:cNvSpPr>
                <a:spLocks/>
              </p:cNvSpPr>
              <p:nvPr/>
            </p:nvSpPr>
            <p:spPr bwMode="auto">
              <a:xfrm>
                <a:off x="2630488" y="-309562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" name="Freeform 229"/>
              <p:cNvSpPr>
                <a:spLocks/>
              </p:cNvSpPr>
              <p:nvPr/>
            </p:nvSpPr>
            <p:spPr bwMode="auto">
              <a:xfrm>
                <a:off x="2605088" y="-1951038"/>
                <a:ext cx="222250" cy="68262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1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5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49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0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3" y="3"/>
                      <a:pt x="6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5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6" y="10"/>
                      <a:pt x="48" y="10"/>
                    </a:cubicBezTo>
                    <a:cubicBezTo>
                      <a:pt x="49" y="10"/>
                      <a:pt x="50" y="9"/>
                      <a:pt x="50" y="8"/>
                    </a:cubicBezTo>
                    <a:cubicBezTo>
                      <a:pt x="49" y="6"/>
                      <a:pt x="49" y="5"/>
                      <a:pt x="49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" name="Freeform 230"/>
              <p:cNvSpPr>
                <a:spLocks/>
              </p:cNvSpPr>
              <p:nvPr/>
            </p:nvSpPr>
            <p:spPr bwMode="auto">
              <a:xfrm>
                <a:off x="2698750" y="-2414588"/>
                <a:ext cx="26988" cy="38100"/>
              </a:xfrm>
              <a:custGeom>
                <a:avLst/>
                <a:gdLst>
                  <a:gd name="T0" fmla="*/ 4 w 7"/>
                  <a:gd name="T1" fmla="*/ 5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6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5"/>
                    </a:moveTo>
                    <a:cubicBezTo>
                      <a:pt x="5" y="4"/>
                      <a:pt x="4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4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9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5" y="6"/>
                      <a:pt x="4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" name="Freeform 231"/>
              <p:cNvSpPr>
                <a:spLocks/>
              </p:cNvSpPr>
              <p:nvPr/>
            </p:nvSpPr>
            <p:spPr bwMode="auto">
              <a:xfrm>
                <a:off x="2762250" y="-2414588"/>
                <a:ext cx="30163" cy="38100"/>
              </a:xfrm>
              <a:custGeom>
                <a:avLst/>
                <a:gdLst>
                  <a:gd name="T0" fmla="*/ 15 w 19"/>
                  <a:gd name="T1" fmla="*/ 10 h 24"/>
                  <a:gd name="T2" fmla="*/ 5 w 19"/>
                  <a:gd name="T3" fmla="*/ 10 h 24"/>
                  <a:gd name="T4" fmla="*/ 5 w 19"/>
                  <a:gd name="T5" fmla="*/ 0 h 24"/>
                  <a:gd name="T6" fmla="*/ 0 w 19"/>
                  <a:gd name="T7" fmla="*/ 0 h 24"/>
                  <a:gd name="T8" fmla="*/ 0 w 19"/>
                  <a:gd name="T9" fmla="*/ 24 h 24"/>
                  <a:gd name="T10" fmla="*/ 5 w 19"/>
                  <a:gd name="T11" fmla="*/ 24 h 24"/>
                  <a:gd name="T12" fmla="*/ 5 w 19"/>
                  <a:gd name="T13" fmla="*/ 12 h 24"/>
                  <a:gd name="T14" fmla="*/ 15 w 19"/>
                  <a:gd name="T15" fmla="*/ 12 h 24"/>
                  <a:gd name="T16" fmla="*/ 15 w 19"/>
                  <a:gd name="T17" fmla="*/ 24 h 24"/>
                  <a:gd name="T18" fmla="*/ 19 w 19"/>
                  <a:gd name="T19" fmla="*/ 24 h 24"/>
                  <a:gd name="T20" fmla="*/ 19 w 19"/>
                  <a:gd name="T21" fmla="*/ 0 h 24"/>
                  <a:gd name="T22" fmla="*/ 15 w 19"/>
                  <a:gd name="T23" fmla="*/ 0 h 24"/>
                  <a:gd name="T24" fmla="*/ 15 w 19"/>
                  <a:gd name="T25" fmla="*/ 10 h 24"/>
                  <a:gd name="T26" fmla="*/ 15 w 19"/>
                  <a:gd name="T27" fmla="*/ 10 h 24"/>
                  <a:gd name="T28" fmla="*/ 15 w 19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4">
                    <a:moveTo>
                      <a:pt x="15" y="10"/>
                    </a:moveTo>
                    <a:lnTo>
                      <a:pt x="5" y="1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5" y="24"/>
                    </a:lnTo>
                    <a:lnTo>
                      <a:pt x="5" y="12"/>
                    </a:lnTo>
                    <a:lnTo>
                      <a:pt x="15" y="12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" name="Freeform 232"/>
              <p:cNvSpPr>
                <a:spLocks noEditPoints="1"/>
              </p:cNvSpPr>
              <p:nvPr/>
            </p:nvSpPr>
            <p:spPr bwMode="auto">
              <a:xfrm>
                <a:off x="2616200" y="-2459038"/>
                <a:ext cx="200025" cy="349250"/>
              </a:xfrm>
              <a:custGeom>
                <a:avLst/>
                <a:gdLst>
                  <a:gd name="T0" fmla="*/ 10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7 h 93"/>
                  <a:gd name="T8" fmla="*/ 24 w 53"/>
                  <a:gd name="T9" fmla="*/ 27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7 h 93"/>
                  <a:gd name="T18" fmla="*/ 33 w 53"/>
                  <a:gd name="T19" fmla="*/ 27 h 93"/>
                  <a:gd name="T20" fmla="*/ 35 w 53"/>
                  <a:gd name="T21" fmla="*/ 93 h 93"/>
                  <a:gd name="T22" fmla="*/ 41 w 53"/>
                  <a:gd name="T23" fmla="*/ 93 h 93"/>
                  <a:gd name="T24" fmla="*/ 41 w 53"/>
                  <a:gd name="T25" fmla="*/ 92 h 93"/>
                  <a:gd name="T26" fmla="*/ 37 w 53"/>
                  <a:gd name="T27" fmla="*/ 27 h 93"/>
                  <a:gd name="T28" fmla="*/ 53 w 53"/>
                  <a:gd name="T29" fmla="*/ 27 h 93"/>
                  <a:gd name="T30" fmla="*/ 53 w 53"/>
                  <a:gd name="T31" fmla="*/ 7 h 93"/>
                  <a:gd name="T32" fmla="*/ 40 w 53"/>
                  <a:gd name="T33" fmla="*/ 7 h 93"/>
                  <a:gd name="T34" fmla="*/ 42 w 53"/>
                  <a:gd name="T35" fmla="*/ 5 h 93"/>
                  <a:gd name="T36" fmla="*/ 40 w 53"/>
                  <a:gd name="T37" fmla="*/ 4 h 93"/>
                  <a:gd name="T38" fmla="*/ 40 w 53"/>
                  <a:gd name="T39" fmla="*/ 1 h 93"/>
                  <a:gd name="T40" fmla="*/ 41 w 53"/>
                  <a:gd name="T41" fmla="*/ 1 h 93"/>
                  <a:gd name="T42" fmla="*/ 41 w 53"/>
                  <a:gd name="T43" fmla="*/ 0 h 93"/>
                  <a:gd name="T44" fmla="*/ 41 w 53"/>
                  <a:gd name="T45" fmla="*/ 0 h 93"/>
                  <a:gd name="T46" fmla="*/ 10 w 53"/>
                  <a:gd name="T47" fmla="*/ 0 h 93"/>
                  <a:gd name="T48" fmla="*/ 10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4 h 93"/>
                  <a:gd name="T56" fmla="*/ 10 w 53"/>
                  <a:gd name="T57" fmla="*/ 5 h 93"/>
                  <a:gd name="T58" fmla="*/ 12 w 53"/>
                  <a:gd name="T59" fmla="*/ 7 h 93"/>
                  <a:gd name="T60" fmla="*/ 0 w 53"/>
                  <a:gd name="T61" fmla="*/ 7 h 93"/>
                  <a:gd name="T62" fmla="*/ 0 w 53"/>
                  <a:gd name="T63" fmla="*/ 27 h 93"/>
                  <a:gd name="T64" fmla="*/ 15 w 53"/>
                  <a:gd name="T65" fmla="*/ 27 h 93"/>
                  <a:gd name="T66" fmla="*/ 10 w 53"/>
                  <a:gd name="T67" fmla="*/ 93 h 93"/>
                  <a:gd name="T68" fmla="*/ 10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0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1" y="6"/>
                      <a:pt x="42" y="6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3"/>
                      <a:pt x="10" y="93"/>
                      <a:pt x="10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" name="Freeform 233"/>
              <p:cNvSpPr>
                <a:spLocks/>
              </p:cNvSpPr>
              <p:nvPr/>
            </p:nvSpPr>
            <p:spPr bwMode="auto">
              <a:xfrm>
                <a:off x="2638425" y="-2428875"/>
                <a:ext cx="30163" cy="52387"/>
              </a:xfrm>
              <a:custGeom>
                <a:avLst/>
                <a:gdLst>
                  <a:gd name="T0" fmla="*/ 4 w 8"/>
                  <a:gd name="T1" fmla="*/ 8 h 14"/>
                  <a:gd name="T2" fmla="*/ 0 w 8"/>
                  <a:gd name="T3" fmla="*/ 5 h 14"/>
                  <a:gd name="T4" fmla="*/ 1 w 8"/>
                  <a:gd name="T5" fmla="*/ 6 h 14"/>
                  <a:gd name="T6" fmla="*/ 2 w 8"/>
                  <a:gd name="T7" fmla="*/ 7 h 14"/>
                  <a:gd name="T8" fmla="*/ 2 w 8"/>
                  <a:gd name="T9" fmla="*/ 9 h 14"/>
                  <a:gd name="T10" fmla="*/ 2 w 8"/>
                  <a:gd name="T11" fmla="*/ 9 h 14"/>
                  <a:gd name="T12" fmla="*/ 1 w 8"/>
                  <a:gd name="T13" fmla="*/ 10 h 14"/>
                  <a:gd name="T14" fmla="*/ 0 w 8"/>
                  <a:gd name="T15" fmla="*/ 11 h 14"/>
                  <a:gd name="T16" fmla="*/ 5 w 8"/>
                  <a:gd name="T17" fmla="*/ 10 h 14"/>
                  <a:gd name="T18" fmla="*/ 4 w 8"/>
                  <a:gd name="T1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4">
                    <a:moveTo>
                      <a:pt x="4" y="8"/>
                    </a:moveTo>
                    <a:cubicBezTo>
                      <a:pt x="8" y="5"/>
                      <a:pt x="1" y="0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2"/>
                      <a:pt x="6" y="8"/>
                      <a:pt x="2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4"/>
                      <a:pt x="1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5" y="14"/>
                      <a:pt x="5" y="10"/>
                    </a:cubicBezTo>
                    <a:cubicBezTo>
                      <a:pt x="5" y="9"/>
                      <a:pt x="5" y="8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" name="Freeform 234"/>
              <p:cNvSpPr>
                <a:spLocks/>
              </p:cNvSpPr>
              <p:nvPr/>
            </p:nvSpPr>
            <p:spPr bwMode="auto">
              <a:xfrm>
                <a:off x="2676525" y="-2497138"/>
                <a:ext cx="74613" cy="3175"/>
              </a:xfrm>
              <a:custGeom>
                <a:avLst/>
                <a:gdLst>
                  <a:gd name="T0" fmla="*/ 20 w 20"/>
                  <a:gd name="T1" fmla="*/ 0 h 1"/>
                  <a:gd name="T2" fmla="*/ 10 w 20"/>
                  <a:gd name="T3" fmla="*/ 0 h 1"/>
                  <a:gd name="T4" fmla="*/ 0 w 20"/>
                  <a:gd name="T5" fmla="*/ 0 h 1"/>
                  <a:gd name="T6" fmla="*/ 0 w 20"/>
                  <a:gd name="T7" fmla="*/ 1 h 1"/>
                  <a:gd name="T8" fmla="*/ 0 w 20"/>
                  <a:gd name="T9" fmla="*/ 1 h 1"/>
                  <a:gd name="T10" fmla="*/ 0 w 20"/>
                  <a:gd name="T11" fmla="*/ 1 h 1"/>
                  <a:gd name="T12" fmla="*/ 0 w 20"/>
                  <a:gd name="T13" fmla="*/ 1 h 1"/>
                  <a:gd name="T14" fmla="*/ 0 w 20"/>
                  <a:gd name="T15" fmla="*/ 1 h 1"/>
                  <a:gd name="T16" fmla="*/ 0 w 20"/>
                  <a:gd name="T17" fmla="*/ 1 h 1"/>
                  <a:gd name="T18" fmla="*/ 0 w 20"/>
                  <a:gd name="T19" fmla="*/ 1 h 1"/>
                  <a:gd name="T20" fmla="*/ 10 w 20"/>
                  <a:gd name="T21" fmla="*/ 1 h 1"/>
                  <a:gd name="T22" fmla="*/ 20 w 20"/>
                  <a:gd name="T23" fmla="*/ 1 h 1"/>
                  <a:gd name="T24" fmla="*/ 20 w 20"/>
                  <a:gd name="T25" fmla="*/ 1 h 1"/>
                  <a:gd name="T26" fmla="*/ 20 w 20"/>
                  <a:gd name="T27" fmla="*/ 1 h 1"/>
                  <a:gd name="T28" fmla="*/ 20 w 20"/>
                  <a:gd name="T29" fmla="*/ 1 h 1"/>
                  <a:gd name="T30" fmla="*/ 20 w 20"/>
                  <a:gd name="T31" fmla="*/ 1 h 1"/>
                  <a:gd name="T32" fmla="*/ 20 w 20"/>
                  <a:gd name="T33" fmla="*/ 1 h 1"/>
                  <a:gd name="T34" fmla="*/ 20 w 20"/>
                  <a:gd name="T35" fmla="*/ 1 h 1"/>
                  <a:gd name="T36" fmla="*/ 20 w 20"/>
                  <a:gd name="T37" fmla="*/ 0 h 1"/>
                  <a:gd name="T38" fmla="*/ 20 w 20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1">
                    <a:moveTo>
                      <a:pt x="20" y="0"/>
                    </a:moveTo>
                    <a:cubicBezTo>
                      <a:pt x="17" y="0"/>
                      <a:pt x="10" y="0"/>
                      <a:pt x="10" y="0"/>
                    </a:cubicBezTo>
                    <a:cubicBezTo>
                      <a:pt x="10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7" y="1"/>
                      <a:pt x="10" y="1"/>
                    </a:cubicBezTo>
                    <a:cubicBezTo>
                      <a:pt x="14" y="1"/>
                      <a:pt x="17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" name="Freeform 235"/>
              <p:cNvSpPr>
                <a:spLocks/>
              </p:cNvSpPr>
              <p:nvPr/>
            </p:nvSpPr>
            <p:spPr bwMode="auto">
              <a:xfrm>
                <a:off x="2709863" y="-2587625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" name="Oval 236"/>
              <p:cNvSpPr>
                <a:spLocks noChangeArrowheads="1"/>
              </p:cNvSpPr>
              <p:nvPr/>
            </p:nvSpPr>
            <p:spPr bwMode="auto">
              <a:xfrm>
                <a:off x="2709863" y="-2565400"/>
                <a:ext cx="11113" cy="7937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" name="Freeform 237"/>
              <p:cNvSpPr>
                <a:spLocks/>
              </p:cNvSpPr>
              <p:nvPr/>
            </p:nvSpPr>
            <p:spPr bwMode="auto">
              <a:xfrm>
                <a:off x="2747963" y="-2535238"/>
                <a:ext cx="3175" cy="476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" name="Freeform 238"/>
              <p:cNvSpPr>
                <a:spLocks/>
              </p:cNvSpPr>
              <p:nvPr/>
            </p:nvSpPr>
            <p:spPr bwMode="auto">
              <a:xfrm>
                <a:off x="2736850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" name="Freeform 239"/>
              <p:cNvSpPr>
                <a:spLocks/>
              </p:cNvSpPr>
              <p:nvPr/>
            </p:nvSpPr>
            <p:spPr bwMode="auto">
              <a:xfrm>
                <a:off x="2743200" y="-2546350"/>
                <a:ext cx="4763" cy="11112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1 h 3"/>
                  <a:gd name="T16" fmla="*/ 0 w 1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" name="Freeform 240"/>
              <p:cNvSpPr>
                <a:spLocks/>
              </p:cNvSpPr>
              <p:nvPr/>
            </p:nvSpPr>
            <p:spPr bwMode="auto">
              <a:xfrm>
                <a:off x="2732088" y="-2535238"/>
                <a:ext cx="11113" cy="476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" name="Freeform 241"/>
              <p:cNvSpPr>
                <a:spLocks/>
              </p:cNvSpPr>
              <p:nvPr/>
            </p:nvSpPr>
            <p:spPr bwMode="auto">
              <a:xfrm>
                <a:off x="2732088" y="-2530475"/>
                <a:ext cx="11113" cy="11112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" name="Freeform 242"/>
              <p:cNvSpPr>
                <a:spLocks/>
              </p:cNvSpPr>
              <p:nvPr/>
            </p:nvSpPr>
            <p:spPr bwMode="auto">
              <a:xfrm>
                <a:off x="2720975" y="-2516188"/>
                <a:ext cx="22225" cy="7937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2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" name="Freeform 243"/>
              <p:cNvSpPr>
                <a:spLocks/>
              </p:cNvSpPr>
              <p:nvPr/>
            </p:nvSpPr>
            <p:spPr bwMode="auto">
              <a:xfrm>
                <a:off x="2736850" y="-2519363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2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" name="Freeform 244"/>
              <p:cNvSpPr>
                <a:spLocks/>
              </p:cNvSpPr>
              <p:nvPr/>
            </p:nvSpPr>
            <p:spPr bwMode="auto">
              <a:xfrm>
                <a:off x="2747963" y="-2522538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" name="Freeform 245"/>
              <p:cNvSpPr>
                <a:spLocks/>
              </p:cNvSpPr>
              <p:nvPr/>
            </p:nvSpPr>
            <p:spPr bwMode="auto">
              <a:xfrm>
                <a:off x="2751138" y="-2530475"/>
                <a:ext cx="7938" cy="7937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2 w 2"/>
                  <a:gd name="T9" fmla="*/ 1 h 2"/>
                  <a:gd name="T10" fmla="*/ 1 w 2"/>
                  <a:gd name="T11" fmla="*/ 0 h 2"/>
                  <a:gd name="T12" fmla="*/ 1 w 2"/>
                  <a:gd name="T13" fmla="*/ 0 h 2"/>
                  <a:gd name="T14" fmla="*/ 0 w 2"/>
                  <a:gd name="T15" fmla="*/ 1 h 2"/>
                  <a:gd name="T16" fmla="*/ 1 w 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" name="Freeform 246"/>
              <p:cNvSpPr>
                <a:spLocks/>
              </p:cNvSpPr>
              <p:nvPr/>
            </p:nvSpPr>
            <p:spPr bwMode="auto">
              <a:xfrm>
                <a:off x="2759075" y="-2535238"/>
                <a:ext cx="11113" cy="12700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1 h 3"/>
                  <a:gd name="T6" fmla="*/ 3 w 3"/>
                  <a:gd name="T7" fmla="*/ 1 h 3"/>
                  <a:gd name="T8" fmla="*/ 3 w 3"/>
                  <a:gd name="T9" fmla="*/ 1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1 h 3"/>
                  <a:gd name="T18" fmla="*/ 1 w 3"/>
                  <a:gd name="T19" fmla="*/ 1 h 3"/>
                  <a:gd name="T20" fmla="*/ 1 w 3"/>
                  <a:gd name="T21" fmla="*/ 2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" name="Freeform 247"/>
              <p:cNvSpPr>
                <a:spLocks/>
              </p:cNvSpPr>
              <p:nvPr/>
            </p:nvSpPr>
            <p:spPr bwMode="auto">
              <a:xfrm>
                <a:off x="2759075" y="-2552700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" name="Freeform 248"/>
              <p:cNvSpPr>
                <a:spLocks/>
              </p:cNvSpPr>
              <p:nvPr/>
            </p:nvSpPr>
            <p:spPr bwMode="auto">
              <a:xfrm>
                <a:off x="2751138" y="-254635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" name="Freeform 249"/>
              <p:cNvSpPr>
                <a:spLocks/>
              </p:cNvSpPr>
              <p:nvPr/>
            </p:nvSpPr>
            <p:spPr bwMode="auto">
              <a:xfrm>
                <a:off x="2747963" y="-2552700"/>
                <a:ext cx="3175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2 h 3"/>
                  <a:gd name="T20" fmla="*/ 1 w 1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" name="Freeform 250"/>
              <p:cNvSpPr>
                <a:spLocks/>
              </p:cNvSpPr>
              <p:nvPr/>
            </p:nvSpPr>
            <p:spPr bwMode="auto">
              <a:xfrm>
                <a:off x="2736850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" name="Freeform 251"/>
              <p:cNvSpPr>
                <a:spLocks/>
              </p:cNvSpPr>
              <p:nvPr/>
            </p:nvSpPr>
            <p:spPr bwMode="auto">
              <a:xfrm>
                <a:off x="2736850" y="-2552700"/>
                <a:ext cx="6350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" name="Freeform 252"/>
              <p:cNvSpPr>
                <a:spLocks/>
              </p:cNvSpPr>
              <p:nvPr/>
            </p:nvSpPr>
            <p:spPr bwMode="auto">
              <a:xfrm>
                <a:off x="2732088" y="-2546350"/>
                <a:ext cx="4763" cy="1111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0 w 1"/>
                  <a:gd name="T13" fmla="*/ 0 h 3"/>
                  <a:gd name="T14" fmla="*/ 0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" name="Freeform 253"/>
              <p:cNvSpPr>
                <a:spLocks/>
              </p:cNvSpPr>
              <p:nvPr/>
            </p:nvSpPr>
            <p:spPr bwMode="auto">
              <a:xfrm>
                <a:off x="2732088" y="-2535238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" name="Freeform 254"/>
              <p:cNvSpPr>
                <a:spLocks/>
              </p:cNvSpPr>
              <p:nvPr/>
            </p:nvSpPr>
            <p:spPr bwMode="auto">
              <a:xfrm>
                <a:off x="2725738" y="-2522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" name="Freeform 255"/>
              <p:cNvSpPr>
                <a:spLocks/>
              </p:cNvSpPr>
              <p:nvPr/>
            </p:nvSpPr>
            <p:spPr bwMode="auto">
              <a:xfrm>
                <a:off x="2713038" y="-2519363"/>
                <a:ext cx="23813" cy="11112"/>
              </a:xfrm>
              <a:custGeom>
                <a:avLst/>
                <a:gdLst>
                  <a:gd name="T0" fmla="*/ 1 w 6"/>
                  <a:gd name="T1" fmla="*/ 3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" name="Oval 256"/>
              <p:cNvSpPr>
                <a:spLocks noChangeArrowheads="1"/>
              </p:cNvSpPr>
              <p:nvPr/>
            </p:nvSpPr>
            <p:spPr bwMode="auto">
              <a:xfrm>
                <a:off x="2709863" y="-2535238"/>
                <a:ext cx="3175" cy="476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" name="Freeform 257"/>
              <p:cNvSpPr>
                <a:spLocks/>
              </p:cNvSpPr>
              <p:nvPr/>
            </p:nvSpPr>
            <p:spPr bwMode="auto">
              <a:xfrm>
                <a:off x="2709863" y="-2530475"/>
                <a:ext cx="3175" cy="14287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" name="Oval 258"/>
              <p:cNvSpPr>
                <a:spLocks noChangeArrowheads="1"/>
              </p:cNvSpPr>
              <p:nvPr/>
            </p:nvSpPr>
            <p:spPr bwMode="auto">
              <a:xfrm>
                <a:off x="2709863" y="-2546350"/>
                <a:ext cx="11113" cy="1111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" name="Oval 259"/>
              <p:cNvSpPr>
                <a:spLocks noChangeArrowheads="1"/>
              </p:cNvSpPr>
              <p:nvPr/>
            </p:nvSpPr>
            <p:spPr bwMode="auto">
              <a:xfrm>
                <a:off x="2709863" y="-25527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" name="Freeform 260"/>
              <p:cNvSpPr>
                <a:spLocks/>
              </p:cNvSpPr>
              <p:nvPr/>
            </p:nvSpPr>
            <p:spPr bwMode="auto">
              <a:xfrm>
                <a:off x="2720975" y="-2530475"/>
                <a:ext cx="4763" cy="14287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" name="Freeform 261"/>
              <p:cNvSpPr>
                <a:spLocks/>
              </p:cNvSpPr>
              <p:nvPr/>
            </p:nvSpPr>
            <p:spPr bwMode="auto">
              <a:xfrm>
                <a:off x="2701925" y="-2530475"/>
                <a:ext cx="7938" cy="14287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" name="Freeform 262"/>
              <p:cNvSpPr>
                <a:spLocks/>
              </p:cNvSpPr>
              <p:nvPr/>
            </p:nvSpPr>
            <p:spPr bwMode="auto">
              <a:xfrm>
                <a:off x="2690813" y="-2519363"/>
                <a:ext cx="19050" cy="11112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0 h 3"/>
                  <a:gd name="T4" fmla="*/ 4 w 5"/>
                  <a:gd name="T5" fmla="*/ 3 h 3"/>
                  <a:gd name="T6" fmla="*/ 5 w 5"/>
                  <a:gd name="T7" fmla="*/ 3 h 3"/>
                  <a:gd name="T8" fmla="*/ 5 w 5"/>
                  <a:gd name="T9" fmla="*/ 3 h 3"/>
                  <a:gd name="T10" fmla="*/ 1 w 5"/>
                  <a:gd name="T11" fmla="*/ 0 h 3"/>
                  <a:gd name="T12" fmla="*/ 0 w 5"/>
                  <a:gd name="T13" fmla="*/ 0 h 3"/>
                  <a:gd name="T14" fmla="*/ 0 w 5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" name="Freeform 263"/>
              <p:cNvSpPr>
                <a:spLocks/>
              </p:cNvSpPr>
              <p:nvPr/>
            </p:nvSpPr>
            <p:spPr bwMode="auto">
              <a:xfrm>
                <a:off x="2687638" y="-2519363"/>
                <a:ext cx="3175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" name="Freeform 264"/>
              <p:cNvSpPr>
                <a:spLocks/>
              </p:cNvSpPr>
              <p:nvPr/>
            </p:nvSpPr>
            <p:spPr bwMode="auto">
              <a:xfrm>
                <a:off x="2679700" y="-2530475"/>
                <a:ext cx="11113" cy="11112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2 w 3"/>
                  <a:gd name="T9" fmla="*/ 3 h 3"/>
                  <a:gd name="T10" fmla="*/ 1 w 3"/>
                  <a:gd name="T11" fmla="*/ 2 h 3"/>
                  <a:gd name="T12" fmla="*/ 3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" name="Freeform 265"/>
              <p:cNvSpPr>
                <a:spLocks/>
              </p:cNvSpPr>
              <p:nvPr/>
            </p:nvSpPr>
            <p:spPr bwMode="auto">
              <a:xfrm>
                <a:off x="2676525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" name="Freeform 266"/>
              <p:cNvSpPr>
                <a:spLocks/>
              </p:cNvSpPr>
              <p:nvPr/>
            </p:nvSpPr>
            <p:spPr bwMode="auto">
              <a:xfrm>
                <a:off x="2679700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2 w 3"/>
                  <a:gd name="T9" fmla="*/ 1 h 1"/>
                  <a:gd name="T10" fmla="*/ 3 w 3"/>
                  <a:gd name="T11" fmla="*/ 0 h 1"/>
                  <a:gd name="T12" fmla="*/ 2 w 3"/>
                  <a:gd name="T13" fmla="*/ 0 h 1"/>
                  <a:gd name="T14" fmla="*/ 2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" name="Freeform 267"/>
              <p:cNvSpPr>
                <a:spLocks/>
              </p:cNvSpPr>
              <p:nvPr/>
            </p:nvSpPr>
            <p:spPr bwMode="auto">
              <a:xfrm>
                <a:off x="2676525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0 w 3"/>
                  <a:gd name="T7" fmla="*/ 1 h 3"/>
                  <a:gd name="T8" fmla="*/ 1 w 3"/>
                  <a:gd name="T9" fmla="*/ 2 h 3"/>
                  <a:gd name="T10" fmla="*/ 1 w 3"/>
                  <a:gd name="T11" fmla="*/ 3 h 3"/>
                  <a:gd name="T12" fmla="*/ 3 w 3"/>
                  <a:gd name="T13" fmla="*/ 1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" name="Freeform 268"/>
              <p:cNvSpPr>
                <a:spLocks/>
              </p:cNvSpPr>
              <p:nvPr/>
            </p:nvSpPr>
            <p:spPr bwMode="auto">
              <a:xfrm>
                <a:off x="2668588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" name="Freeform 269"/>
              <p:cNvSpPr>
                <a:spLocks/>
              </p:cNvSpPr>
              <p:nvPr/>
            </p:nvSpPr>
            <p:spPr bwMode="auto">
              <a:xfrm>
                <a:off x="2665413" y="-2530475"/>
                <a:ext cx="11113" cy="7937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0 w 3"/>
                  <a:gd name="T7" fmla="*/ 1 h 2"/>
                  <a:gd name="T8" fmla="*/ 1 w 3"/>
                  <a:gd name="T9" fmla="*/ 2 h 2"/>
                  <a:gd name="T10" fmla="*/ 1 w 3"/>
                  <a:gd name="T11" fmla="*/ 2 h 2"/>
                  <a:gd name="T12" fmla="*/ 2 w 3"/>
                  <a:gd name="T13" fmla="*/ 2 h 2"/>
                  <a:gd name="T14" fmla="*/ 3 w 3"/>
                  <a:gd name="T15" fmla="*/ 1 h 2"/>
                  <a:gd name="T16" fmla="*/ 1 w 3"/>
                  <a:gd name="T17" fmla="*/ 0 h 2"/>
                  <a:gd name="T18" fmla="*/ 1 w 3"/>
                  <a:gd name="T19" fmla="*/ 0 h 2"/>
                  <a:gd name="T20" fmla="*/ 1 w 3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" name="Freeform 270"/>
              <p:cNvSpPr>
                <a:spLocks/>
              </p:cNvSpPr>
              <p:nvPr/>
            </p:nvSpPr>
            <p:spPr bwMode="auto">
              <a:xfrm>
                <a:off x="2668588" y="-2522538"/>
                <a:ext cx="11113" cy="3175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2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" name="Freeform 271"/>
              <p:cNvSpPr>
                <a:spLocks/>
              </p:cNvSpPr>
              <p:nvPr/>
            </p:nvSpPr>
            <p:spPr bwMode="auto">
              <a:xfrm>
                <a:off x="2679700" y="-2519363"/>
                <a:ext cx="7938" cy="3175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" name="Freeform 272"/>
              <p:cNvSpPr>
                <a:spLocks/>
              </p:cNvSpPr>
              <p:nvPr/>
            </p:nvSpPr>
            <p:spPr bwMode="auto">
              <a:xfrm>
                <a:off x="2679700" y="-2516188"/>
                <a:ext cx="22225" cy="7937"/>
              </a:xfrm>
              <a:custGeom>
                <a:avLst/>
                <a:gdLst>
                  <a:gd name="T0" fmla="*/ 5 w 6"/>
                  <a:gd name="T1" fmla="*/ 2 h 2"/>
                  <a:gd name="T2" fmla="*/ 6 w 6"/>
                  <a:gd name="T3" fmla="*/ 2 h 2"/>
                  <a:gd name="T4" fmla="*/ 6 w 6"/>
                  <a:gd name="T5" fmla="*/ 2 h 2"/>
                  <a:gd name="T6" fmla="*/ 6 w 6"/>
                  <a:gd name="T7" fmla="*/ 1 h 2"/>
                  <a:gd name="T8" fmla="*/ 1 w 6"/>
                  <a:gd name="T9" fmla="*/ 0 h 2"/>
                  <a:gd name="T10" fmla="*/ 0 w 6"/>
                  <a:gd name="T11" fmla="*/ 0 h 2"/>
                  <a:gd name="T12" fmla="*/ 1 w 6"/>
                  <a:gd name="T13" fmla="*/ 1 h 2"/>
                  <a:gd name="T14" fmla="*/ 4 w 6"/>
                  <a:gd name="T15" fmla="*/ 2 h 2"/>
                  <a:gd name="T16" fmla="*/ 5 w 6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" name="Freeform 273"/>
              <p:cNvSpPr>
                <a:spLocks/>
              </p:cNvSpPr>
              <p:nvPr/>
            </p:nvSpPr>
            <p:spPr bwMode="auto">
              <a:xfrm>
                <a:off x="2690813" y="-2522538"/>
                <a:ext cx="7938" cy="3175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" name="Freeform 274"/>
              <p:cNvSpPr>
                <a:spLocks/>
              </p:cNvSpPr>
              <p:nvPr/>
            </p:nvSpPr>
            <p:spPr bwMode="auto">
              <a:xfrm>
                <a:off x="2687638" y="-2535238"/>
                <a:ext cx="11113" cy="12700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1 h 3"/>
                  <a:gd name="T10" fmla="*/ 3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" name="Freeform 275"/>
              <p:cNvSpPr>
                <a:spLocks/>
              </p:cNvSpPr>
              <p:nvPr/>
            </p:nvSpPr>
            <p:spPr bwMode="auto">
              <a:xfrm>
                <a:off x="2687638" y="-2546350"/>
                <a:ext cx="3175" cy="11112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0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" name="Freeform 276"/>
              <p:cNvSpPr>
                <a:spLocks/>
              </p:cNvSpPr>
              <p:nvPr/>
            </p:nvSpPr>
            <p:spPr bwMode="auto">
              <a:xfrm>
                <a:off x="2679700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1 h 3"/>
                  <a:gd name="T18" fmla="*/ 2 w 3"/>
                  <a:gd name="T19" fmla="*/ 0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" name="Freeform 277"/>
              <p:cNvSpPr>
                <a:spLocks/>
              </p:cNvSpPr>
              <p:nvPr/>
            </p:nvSpPr>
            <p:spPr bwMode="auto">
              <a:xfrm>
                <a:off x="2676525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" name="Freeform 278"/>
              <p:cNvSpPr>
                <a:spLocks/>
              </p:cNvSpPr>
              <p:nvPr/>
            </p:nvSpPr>
            <p:spPr bwMode="auto">
              <a:xfrm>
                <a:off x="2668588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2 h 3"/>
                  <a:gd name="T8" fmla="*/ 2 w 3"/>
                  <a:gd name="T9" fmla="*/ 3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" name="Freeform 279"/>
              <p:cNvSpPr>
                <a:spLocks/>
              </p:cNvSpPr>
              <p:nvPr/>
            </p:nvSpPr>
            <p:spPr bwMode="auto">
              <a:xfrm>
                <a:off x="2665413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" name="Freeform 280"/>
              <p:cNvSpPr>
                <a:spLocks/>
              </p:cNvSpPr>
              <p:nvPr/>
            </p:nvSpPr>
            <p:spPr bwMode="auto">
              <a:xfrm>
                <a:off x="2660650" y="-255270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2 h 3"/>
                  <a:gd name="T12" fmla="*/ 2 w 2"/>
                  <a:gd name="T13" fmla="*/ 2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" name="Freeform 281"/>
              <p:cNvSpPr>
                <a:spLocks/>
              </p:cNvSpPr>
              <p:nvPr/>
            </p:nvSpPr>
            <p:spPr bwMode="auto">
              <a:xfrm>
                <a:off x="2660650" y="-2535238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1 w 2"/>
                  <a:gd name="T5" fmla="*/ 2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1 w 2"/>
                  <a:gd name="T19" fmla="*/ 0 h 3"/>
                  <a:gd name="T20" fmla="*/ 0 w 2"/>
                  <a:gd name="T21" fmla="*/ 1 h 3"/>
                  <a:gd name="T22" fmla="*/ 0 w 2"/>
                  <a:gd name="T23" fmla="*/ 1 h 3"/>
                  <a:gd name="T24" fmla="*/ 0 w 2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" name="Freeform 282"/>
              <p:cNvSpPr>
                <a:spLocks/>
              </p:cNvSpPr>
              <p:nvPr/>
            </p:nvSpPr>
            <p:spPr bwMode="auto">
              <a:xfrm>
                <a:off x="2660650" y="-2530475"/>
                <a:ext cx="4763" cy="7937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" name="Freeform 283"/>
              <p:cNvSpPr>
                <a:spLocks/>
              </p:cNvSpPr>
              <p:nvPr/>
            </p:nvSpPr>
            <p:spPr bwMode="auto">
              <a:xfrm>
                <a:off x="2665413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" name="Freeform 284"/>
              <p:cNvSpPr>
                <a:spLocks/>
              </p:cNvSpPr>
              <p:nvPr/>
            </p:nvSpPr>
            <p:spPr bwMode="auto">
              <a:xfrm>
                <a:off x="2668588" y="-2519363"/>
                <a:ext cx="7938" cy="11112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" name="Freeform 285"/>
              <p:cNvSpPr>
                <a:spLocks/>
              </p:cNvSpPr>
              <p:nvPr/>
            </p:nvSpPr>
            <p:spPr bwMode="auto">
              <a:xfrm>
                <a:off x="2668588" y="-2516188"/>
                <a:ext cx="11113" cy="7937"/>
              </a:xfrm>
              <a:custGeom>
                <a:avLst/>
                <a:gdLst>
                  <a:gd name="T0" fmla="*/ 7 w 7"/>
                  <a:gd name="T1" fmla="*/ 5 h 5"/>
                  <a:gd name="T2" fmla="*/ 7 w 7"/>
                  <a:gd name="T3" fmla="*/ 3 h 5"/>
                  <a:gd name="T4" fmla="*/ 5 w 7"/>
                  <a:gd name="T5" fmla="*/ 0 h 5"/>
                  <a:gd name="T6" fmla="*/ 0 w 7"/>
                  <a:gd name="T7" fmla="*/ 5 h 5"/>
                  <a:gd name="T8" fmla="*/ 2 w 7"/>
                  <a:gd name="T9" fmla="*/ 5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lnTo>
                      <a:pt x="7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" name="Freeform 286"/>
              <p:cNvSpPr>
                <a:spLocks/>
              </p:cNvSpPr>
              <p:nvPr/>
            </p:nvSpPr>
            <p:spPr bwMode="auto">
              <a:xfrm>
                <a:off x="2676525" y="-2505075"/>
                <a:ext cx="74613" cy="7937"/>
              </a:xfrm>
              <a:custGeom>
                <a:avLst/>
                <a:gdLst>
                  <a:gd name="T0" fmla="*/ 20 w 20"/>
                  <a:gd name="T1" fmla="*/ 2 h 2"/>
                  <a:gd name="T2" fmla="*/ 20 w 20"/>
                  <a:gd name="T3" fmla="*/ 2 h 2"/>
                  <a:gd name="T4" fmla="*/ 20 w 20"/>
                  <a:gd name="T5" fmla="*/ 2 h 2"/>
                  <a:gd name="T6" fmla="*/ 20 w 20"/>
                  <a:gd name="T7" fmla="*/ 1 h 2"/>
                  <a:gd name="T8" fmla="*/ 20 w 20"/>
                  <a:gd name="T9" fmla="*/ 1 h 2"/>
                  <a:gd name="T10" fmla="*/ 20 w 20"/>
                  <a:gd name="T11" fmla="*/ 1 h 2"/>
                  <a:gd name="T12" fmla="*/ 20 w 20"/>
                  <a:gd name="T13" fmla="*/ 1 h 2"/>
                  <a:gd name="T14" fmla="*/ 20 w 20"/>
                  <a:gd name="T15" fmla="*/ 1 h 2"/>
                  <a:gd name="T16" fmla="*/ 20 w 20"/>
                  <a:gd name="T17" fmla="*/ 1 h 2"/>
                  <a:gd name="T18" fmla="*/ 20 w 20"/>
                  <a:gd name="T19" fmla="*/ 1 h 2"/>
                  <a:gd name="T20" fmla="*/ 20 w 20"/>
                  <a:gd name="T21" fmla="*/ 1 h 2"/>
                  <a:gd name="T22" fmla="*/ 20 w 20"/>
                  <a:gd name="T23" fmla="*/ 1 h 2"/>
                  <a:gd name="T24" fmla="*/ 20 w 20"/>
                  <a:gd name="T25" fmla="*/ 1 h 2"/>
                  <a:gd name="T26" fmla="*/ 20 w 20"/>
                  <a:gd name="T27" fmla="*/ 1 h 2"/>
                  <a:gd name="T28" fmla="*/ 20 w 20"/>
                  <a:gd name="T29" fmla="*/ 0 h 2"/>
                  <a:gd name="T30" fmla="*/ 12 w 20"/>
                  <a:gd name="T31" fmla="*/ 0 h 2"/>
                  <a:gd name="T32" fmla="*/ 10 w 20"/>
                  <a:gd name="T33" fmla="*/ 0 h 2"/>
                  <a:gd name="T34" fmla="*/ 10 w 20"/>
                  <a:gd name="T35" fmla="*/ 0 h 2"/>
                  <a:gd name="T36" fmla="*/ 9 w 20"/>
                  <a:gd name="T37" fmla="*/ 0 h 2"/>
                  <a:gd name="T38" fmla="*/ 0 w 20"/>
                  <a:gd name="T39" fmla="*/ 0 h 2"/>
                  <a:gd name="T40" fmla="*/ 0 w 20"/>
                  <a:gd name="T41" fmla="*/ 1 h 2"/>
                  <a:gd name="T42" fmla="*/ 0 w 20"/>
                  <a:gd name="T43" fmla="*/ 1 h 2"/>
                  <a:gd name="T44" fmla="*/ 0 w 20"/>
                  <a:gd name="T45" fmla="*/ 1 h 2"/>
                  <a:gd name="T46" fmla="*/ 0 w 20"/>
                  <a:gd name="T47" fmla="*/ 1 h 2"/>
                  <a:gd name="T48" fmla="*/ 0 w 20"/>
                  <a:gd name="T49" fmla="*/ 1 h 2"/>
                  <a:gd name="T50" fmla="*/ 0 w 20"/>
                  <a:gd name="T51" fmla="*/ 1 h 2"/>
                  <a:gd name="T52" fmla="*/ 0 w 20"/>
                  <a:gd name="T53" fmla="*/ 1 h 2"/>
                  <a:gd name="T54" fmla="*/ 0 w 20"/>
                  <a:gd name="T55" fmla="*/ 1 h 2"/>
                  <a:gd name="T56" fmla="*/ 0 w 20"/>
                  <a:gd name="T57" fmla="*/ 1 h 2"/>
                  <a:gd name="T58" fmla="*/ 0 w 20"/>
                  <a:gd name="T59" fmla="*/ 1 h 2"/>
                  <a:gd name="T60" fmla="*/ 0 w 20"/>
                  <a:gd name="T61" fmla="*/ 1 h 2"/>
                  <a:gd name="T62" fmla="*/ 0 w 20"/>
                  <a:gd name="T63" fmla="*/ 2 h 2"/>
                  <a:gd name="T64" fmla="*/ 0 w 20"/>
                  <a:gd name="T65" fmla="*/ 2 h 2"/>
                  <a:gd name="T66" fmla="*/ 0 w 20"/>
                  <a:gd name="T67" fmla="*/ 2 h 2"/>
                  <a:gd name="T68" fmla="*/ 0 w 20"/>
                  <a:gd name="T69" fmla="*/ 2 h 2"/>
                  <a:gd name="T70" fmla="*/ 20 w 20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2">
                    <a:moveTo>
                      <a:pt x="20" y="2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5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3" y="1"/>
                      <a:pt x="2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" name="Freeform 287"/>
              <p:cNvSpPr>
                <a:spLocks/>
              </p:cNvSpPr>
              <p:nvPr/>
            </p:nvSpPr>
            <p:spPr bwMode="auto">
              <a:xfrm>
                <a:off x="2743200" y="-2516188"/>
                <a:ext cx="7938" cy="7937"/>
              </a:xfrm>
              <a:custGeom>
                <a:avLst/>
                <a:gdLst>
                  <a:gd name="T0" fmla="*/ 5 w 5"/>
                  <a:gd name="T1" fmla="*/ 5 h 5"/>
                  <a:gd name="T2" fmla="*/ 3 w 5"/>
                  <a:gd name="T3" fmla="*/ 0 h 5"/>
                  <a:gd name="T4" fmla="*/ 0 w 5"/>
                  <a:gd name="T5" fmla="*/ 3 h 5"/>
                  <a:gd name="T6" fmla="*/ 3 w 5"/>
                  <a:gd name="T7" fmla="*/ 5 h 5"/>
                  <a:gd name="T8" fmla="*/ 5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" name="Freeform 288"/>
              <p:cNvSpPr>
                <a:spLocks/>
              </p:cNvSpPr>
              <p:nvPr/>
            </p:nvSpPr>
            <p:spPr bwMode="auto">
              <a:xfrm>
                <a:off x="2747963" y="-2519363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1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" name="Freeform 289"/>
              <p:cNvSpPr>
                <a:spLocks/>
              </p:cNvSpPr>
              <p:nvPr/>
            </p:nvSpPr>
            <p:spPr bwMode="auto">
              <a:xfrm>
                <a:off x="2759075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1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" name="Freeform 290"/>
              <p:cNvSpPr>
                <a:spLocks/>
              </p:cNvSpPr>
              <p:nvPr/>
            </p:nvSpPr>
            <p:spPr bwMode="auto">
              <a:xfrm>
                <a:off x="2762250" y="-2530475"/>
                <a:ext cx="7938" cy="7937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" name="Freeform 291"/>
              <p:cNvSpPr>
                <a:spLocks/>
              </p:cNvSpPr>
              <p:nvPr/>
            </p:nvSpPr>
            <p:spPr bwMode="auto">
              <a:xfrm>
                <a:off x="2762250" y="-2546350"/>
                <a:ext cx="7938" cy="15875"/>
              </a:xfrm>
              <a:custGeom>
                <a:avLst/>
                <a:gdLst>
                  <a:gd name="T0" fmla="*/ 1 w 2"/>
                  <a:gd name="T1" fmla="*/ 3 h 4"/>
                  <a:gd name="T2" fmla="*/ 1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0 w 2"/>
                  <a:gd name="T9" fmla="*/ 2 h 4"/>
                  <a:gd name="T10" fmla="*/ 1 w 2"/>
                  <a:gd name="T11" fmla="*/ 3 h 4"/>
                  <a:gd name="T12" fmla="*/ 1 w 2"/>
                  <a:gd name="T13" fmla="*/ 4 h 4"/>
                  <a:gd name="T14" fmla="*/ 1 w 2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" name="Freeform 292"/>
              <p:cNvSpPr>
                <a:spLocks/>
              </p:cNvSpPr>
              <p:nvPr/>
            </p:nvSpPr>
            <p:spPr bwMode="auto">
              <a:xfrm>
                <a:off x="2762250" y="-2557463"/>
                <a:ext cx="7938" cy="1111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1 w 2"/>
                  <a:gd name="T7" fmla="*/ 0 h 3"/>
                  <a:gd name="T8" fmla="*/ 1 w 2"/>
                  <a:gd name="T9" fmla="*/ 0 h 3"/>
                  <a:gd name="T10" fmla="*/ 0 w 2"/>
                  <a:gd name="T11" fmla="*/ 0 h 3"/>
                  <a:gd name="T12" fmla="*/ 2 w 2"/>
                  <a:gd name="T13" fmla="*/ 3 h 3"/>
                  <a:gd name="T14" fmla="*/ 2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" name="Freeform 293"/>
              <p:cNvSpPr>
                <a:spLocks/>
              </p:cNvSpPr>
              <p:nvPr/>
            </p:nvSpPr>
            <p:spPr bwMode="auto">
              <a:xfrm>
                <a:off x="2759075" y="-2565400"/>
                <a:ext cx="3175" cy="793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" name="Freeform 294"/>
              <p:cNvSpPr>
                <a:spLocks/>
              </p:cNvSpPr>
              <p:nvPr/>
            </p:nvSpPr>
            <p:spPr bwMode="auto">
              <a:xfrm>
                <a:off x="2751138" y="-2557463"/>
                <a:ext cx="7938" cy="1111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2 w 2"/>
                  <a:gd name="T9" fmla="*/ 1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0 w 2"/>
                  <a:gd name="T19" fmla="*/ 1 h 3"/>
                  <a:gd name="T20" fmla="*/ 0 w 2"/>
                  <a:gd name="T21" fmla="*/ 2 h 3"/>
                  <a:gd name="T22" fmla="*/ 0 w 2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" name="Freeform 295"/>
              <p:cNvSpPr>
                <a:spLocks/>
              </p:cNvSpPr>
              <p:nvPr/>
            </p:nvSpPr>
            <p:spPr bwMode="auto">
              <a:xfrm>
                <a:off x="2747963" y="-2565400"/>
                <a:ext cx="3175" cy="1270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1 h 3"/>
                  <a:gd name="T6" fmla="*/ 1 w 1"/>
                  <a:gd name="T7" fmla="*/ 1 h 3"/>
                  <a:gd name="T8" fmla="*/ 1 w 1"/>
                  <a:gd name="T9" fmla="*/ 0 h 3"/>
                  <a:gd name="T10" fmla="*/ 0 w 1"/>
                  <a:gd name="T11" fmla="*/ 1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" name="Freeform 296"/>
              <p:cNvSpPr>
                <a:spLocks/>
              </p:cNvSpPr>
              <p:nvPr/>
            </p:nvSpPr>
            <p:spPr bwMode="auto">
              <a:xfrm>
                <a:off x="2736850" y="-25654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3 h 3"/>
                  <a:gd name="T10" fmla="*/ 0 w 2"/>
                  <a:gd name="T11" fmla="*/ 3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" name="Freeform 297"/>
              <p:cNvSpPr>
                <a:spLocks/>
              </p:cNvSpPr>
              <p:nvPr/>
            </p:nvSpPr>
            <p:spPr bwMode="auto">
              <a:xfrm>
                <a:off x="2725738" y="-2568575"/>
                <a:ext cx="11113" cy="38100"/>
              </a:xfrm>
              <a:custGeom>
                <a:avLst/>
                <a:gdLst>
                  <a:gd name="T0" fmla="*/ 1 w 3"/>
                  <a:gd name="T1" fmla="*/ 10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10 h 10"/>
                  <a:gd name="T16" fmla="*/ 1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1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" name="Freeform 298"/>
              <p:cNvSpPr>
                <a:spLocks/>
              </p:cNvSpPr>
              <p:nvPr/>
            </p:nvSpPr>
            <p:spPr bwMode="auto">
              <a:xfrm>
                <a:off x="2720975" y="-2565400"/>
                <a:ext cx="4763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9 h 9"/>
                  <a:gd name="T8" fmla="*/ 1 w 1"/>
                  <a:gd name="T9" fmla="*/ 0 h 9"/>
                  <a:gd name="T10" fmla="*/ 1 w 1"/>
                  <a:gd name="T11" fmla="*/ 0 h 9"/>
                  <a:gd name="T12" fmla="*/ 0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" name="Freeform 299"/>
              <p:cNvSpPr>
                <a:spLocks/>
              </p:cNvSpPr>
              <p:nvPr/>
            </p:nvSpPr>
            <p:spPr bwMode="auto">
              <a:xfrm>
                <a:off x="2701925" y="-2613025"/>
                <a:ext cx="23813" cy="22225"/>
              </a:xfrm>
              <a:custGeom>
                <a:avLst/>
                <a:gdLst>
                  <a:gd name="T0" fmla="*/ 2 w 6"/>
                  <a:gd name="T1" fmla="*/ 4 h 6"/>
                  <a:gd name="T2" fmla="*/ 3 w 6"/>
                  <a:gd name="T3" fmla="*/ 4 h 6"/>
                  <a:gd name="T4" fmla="*/ 2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2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1 h 6"/>
                  <a:gd name="T28" fmla="*/ 5 w 6"/>
                  <a:gd name="T29" fmla="*/ 0 h 6"/>
                  <a:gd name="T30" fmla="*/ 2 w 6"/>
                  <a:gd name="T31" fmla="*/ 0 h 6"/>
                  <a:gd name="T32" fmla="*/ 2 w 6"/>
                  <a:gd name="T33" fmla="*/ 1 h 6"/>
                  <a:gd name="T34" fmla="*/ 3 w 6"/>
                  <a:gd name="T35" fmla="*/ 2 h 6"/>
                  <a:gd name="T36" fmla="*/ 2 w 6"/>
                  <a:gd name="T37" fmla="*/ 3 h 6"/>
                  <a:gd name="T38" fmla="*/ 1 w 6"/>
                  <a:gd name="T39" fmla="*/ 2 h 6"/>
                  <a:gd name="T40" fmla="*/ 0 w 6"/>
                  <a:gd name="T41" fmla="*/ 2 h 6"/>
                  <a:gd name="T42" fmla="*/ 0 w 6"/>
                  <a:gd name="T43" fmla="*/ 4 h 6"/>
                  <a:gd name="T44" fmla="*/ 1 w 6"/>
                  <a:gd name="T45" fmla="*/ 4 h 6"/>
                  <a:gd name="T46" fmla="*/ 2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2" y="4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3" y="2"/>
                      <a:pt x="3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" name="Freeform 300"/>
              <p:cNvSpPr>
                <a:spLocks/>
              </p:cNvSpPr>
              <p:nvPr/>
            </p:nvSpPr>
            <p:spPr bwMode="auto">
              <a:xfrm>
                <a:off x="2698750" y="-25654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9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" name="Freeform 301"/>
              <p:cNvSpPr>
                <a:spLocks/>
              </p:cNvSpPr>
              <p:nvPr/>
            </p:nvSpPr>
            <p:spPr bwMode="auto">
              <a:xfrm>
                <a:off x="2690813" y="-2568575"/>
                <a:ext cx="11113" cy="38100"/>
              </a:xfrm>
              <a:custGeom>
                <a:avLst/>
                <a:gdLst>
                  <a:gd name="T0" fmla="*/ 3 w 3"/>
                  <a:gd name="T1" fmla="*/ 10 h 10"/>
                  <a:gd name="T2" fmla="*/ 2 w 3"/>
                  <a:gd name="T3" fmla="*/ 0 h 10"/>
                  <a:gd name="T4" fmla="*/ 2 w 3"/>
                  <a:gd name="T5" fmla="*/ 0 h 10"/>
                  <a:gd name="T6" fmla="*/ 2 w 3"/>
                  <a:gd name="T7" fmla="*/ 0 h 10"/>
                  <a:gd name="T8" fmla="*/ 0 w 3"/>
                  <a:gd name="T9" fmla="*/ 0 h 10"/>
                  <a:gd name="T10" fmla="*/ 0 w 3"/>
                  <a:gd name="T11" fmla="*/ 0 h 10"/>
                  <a:gd name="T12" fmla="*/ 3 w 3"/>
                  <a:gd name="T13" fmla="*/ 10 h 10"/>
                  <a:gd name="T14" fmla="*/ 3 w 3"/>
                  <a:gd name="T15" fmla="*/ 10 h 10"/>
                  <a:gd name="T16" fmla="*/ 3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" name="Freeform 302"/>
              <p:cNvSpPr>
                <a:spLocks/>
              </p:cNvSpPr>
              <p:nvPr/>
            </p:nvSpPr>
            <p:spPr bwMode="auto">
              <a:xfrm>
                <a:off x="2679700" y="-2565400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3 h 3"/>
                  <a:gd name="T8" fmla="*/ 2 w 2"/>
                  <a:gd name="T9" fmla="*/ 3 h 3"/>
                  <a:gd name="T10" fmla="*/ 1 w 2"/>
                  <a:gd name="T11" fmla="*/ 0 h 3"/>
                  <a:gd name="T12" fmla="*/ 1 w 2"/>
                  <a:gd name="T13" fmla="*/ 1 h 3"/>
                  <a:gd name="T14" fmla="*/ 0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" name="Freeform 303"/>
              <p:cNvSpPr>
                <a:spLocks/>
              </p:cNvSpPr>
              <p:nvPr/>
            </p:nvSpPr>
            <p:spPr bwMode="auto">
              <a:xfrm>
                <a:off x="2668588" y="-2565400"/>
                <a:ext cx="11113" cy="12700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2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" name="Freeform 304"/>
              <p:cNvSpPr>
                <a:spLocks/>
              </p:cNvSpPr>
              <p:nvPr/>
            </p:nvSpPr>
            <p:spPr bwMode="auto">
              <a:xfrm>
                <a:off x="2665413" y="-2557463"/>
                <a:ext cx="11113" cy="11112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" name="Freeform 305"/>
              <p:cNvSpPr>
                <a:spLocks/>
              </p:cNvSpPr>
              <p:nvPr/>
            </p:nvSpPr>
            <p:spPr bwMode="auto">
              <a:xfrm>
                <a:off x="2665413" y="-2565400"/>
                <a:ext cx="3175" cy="7937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" name="Freeform 306"/>
              <p:cNvSpPr>
                <a:spLocks/>
              </p:cNvSpPr>
              <p:nvPr/>
            </p:nvSpPr>
            <p:spPr bwMode="auto">
              <a:xfrm>
                <a:off x="2660650" y="-2557463"/>
                <a:ext cx="4763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" name="Freeform 307"/>
              <p:cNvSpPr>
                <a:spLocks/>
              </p:cNvSpPr>
              <p:nvPr/>
            </p:nvSpPr>
            <p:spPr bwMode="auto">
              <a:xfrm>
                <a:off x="2652713" y="-2546350"/>
                <a:ext cx="12700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" name="Freeform 308"/>
              <p:cNvSpPr>
                <a:spLocks/>
              </p:cNvSpPr>
              <p:nvPr/>
            </p:nvSpPr>
            <p:spPr bwMode="auto">
              <a:xfrm>
                <a:off x="2641600" y="-2486025"/>
                <a:ext cx="139700" cy="11112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" name="Freeform 309"/>
              <p:cNvSpPr>
                <a:spLocks/>
              </p:cNvSpPr>
              <p:nvPr/>
            </p:nvSpPr>
            <p:spPr bwMode="auto">
              <a:xfrm>
                <a:off x="2649538" y="-2470150"/>
                <a:ext cx="123825" cy="6350"/>
              </a:xfrm>
              <a:custGeom>
                <a:avLst/>
                <a:gdLst>
                  <a:gd name="T0" fmla="*/ 0 w 33"/>
                  <a:gd name="T1" fmla="*/ 0 h 2"/>
                  <a:gd name="T2" fmla="*/ 0 w 33"/>
                  <a:gd name="T3" fmla="*/ 1 h 2"/>
                  <a:gd name="T4" fmla="*/ 0 w 33"/>
                  <a:gd name="T5" fmla="*/ 2 h 2"/>
                  <a:gd name="T6" fmla="*/ 33 w 33"/>
                  <a:gd name="T7" fmla="*/ 2 h 2"/>
                  <a:gd name="T8" fmla="*/ 33 w 33"/>
                  <a:gd name="T9" fmla="*/ 1 h 2"/>
                  <a:gd name="T10" fmla="*/ 33 w 33"/>
                  <a:gd name="T11" fmla="*/ 0 h 2"/>
                  <a:gd name="T12" fmla="*/ 0 w 33"/>
                  <a:gd name="T13" fmla="*/ 0 h 2"/>
                  <a:gd name="T14" fmla="*/ 0 w 3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1"/>
                      <a:pt x="33" y="1"/>
                    </a:cubicBezTo>
                    <a:cubicBezTo>
                      <a:pt x="33" y="1"/>
                      <a:pt x="33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" name="Freeform 310"/>
              <p:cNvSpPr>
                <a:spLocks/>
              </p:cNvSpPr>
              <p:nvPr/>
            </p:nvSpPr>
            <p:spPr bwMode="auto">
              <a:xfrm>
                <a:off x="2638425" y="-2085975"/>
                <a:ext cx="147638" cy="3175"/>
              </a:xfrm>
              <a:custGeom>
                <a:avLst/>
                <a:gdLst>
                  <a:gd name="T0" fmla="*/ 0 w 93"/>
                  <a:gd name="T1" fmla="*/ 0 h 2"/>
                  <a:gd name="T2" fmla="*/ 93 w 93"/>
                  <a:gd name="T3" fmla="*/ 0 h 2"/>
                  <a:gd name="T4" fmla="*/ 93 w 93"/>
                  <a:gd name="T5" fmla="*/ 2 h 2"/>
                  <a:gd name="T6" fmla="*/ 0 w 93"/>
                  <a:gd name="T7" fmla="*/ 2 h 2"/>
                  <a:gd name="T8" fmla="*/ 0 w 93"/>
                  <a:gd name="T9" fmla="*/ 0 h 2"/>
                  <a:gd name="T10" fmla="*/ 0 w 9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2">
                    <a:moveTo>
                      <a:pt x="0" y="0"/>
                    </a:moveTo>
                    <a:lnTo>
                      <a:pt x="93" y="0"/>
                    </a:lnTo>
                    <a:lnTo>
                      <a:pt x="9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" name="Freeform 311"/>
              <p:cNvSpPr>
                <a:spLocks/>
              </p:cNvSpPr>
              <p:nvPr/>
            </p:nvSpPr>
            <p:spPr bwMode="auto">
              <a:xfrm>
                <a:off x="2619375" y="-2071688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" name="Freeform 312"/>
              <p:cNvSpPr>
                <a:spLocks/>
              </p:cNvSpPr>
              <p:nvPr/>
            </p:nvSpPr>
            <p:spPr bwMode="auto">
              <a:xfrm>
                <a:off x="2649538" y="-2098675"/>
                <a:ext cx="131763" cy="4762"/>
              </a:xfrm>
              <a:custGeom>
                <a:avLst/>
                <a:gdLst>
                  <a:gd name="T0" fmla="*/ 0 w 83"/>
                  <a:gd name="T1" fmla="*/ 0 h 3"/>
                  <a:gd name="T2" fmla="*/ 83 w 83"/>
                  <a:gd name="T3" fmla="*/ 0 h 3"/>
                  <a:gd name="T4" fmla="*/ 83 w 83"/>
                  <a:gd name="T5" fmla="*/ 3 h 3"/>
                  <a:gd name="T6" fmla="*/ 0 w 83"/>
                  <a:gd name="T7" fmla="*/ 3 h 3"/>
                  <a:gd name="T8" fmla="*/ 0 w 83"/>
                  <a:gd name="T9" fmla="*/ 0 h 3"/>
                  <a:gd name="T10" fmla="*/ 0 w 8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3">
                    <a:moveTo>
                      <a:pt x="0" y="0"/>
                    </a:moveTo>
                    <a:lnTo>
                      <a:pt x="83" y="0"/>
                    </a:lnTo>
                    <a:lnTo>
                      <a:pt x="8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" name="Freeform 313"/>
              <p:cNvSpPr>
                <a:spLocks/>
              </p:cNvSpPr>
              <p:nvPr/>
            </p:nvSpPr>
            <p:spPr bwMode="auto">
              <a:xfrm>
                <a:off x="2605088" y="-2055813"/>
                <a:ext cx="214313" cy="6350"/>
              </a:xfrm>
              <a:custGeom>
                <a:avLst/>
                <a:gdLst>
                  <a:gd name="T0" fmla="*/ 0 w 135"/>
                  <a:gd name="T1" fmla="*/ 0 h 4"/>
                  <a:gd name="T2" fmla="*/ 135 w 135"/>
                  <a:gd name="T3" fmla="*/ 0 h 4"/>
                  <a:gd name="T4" fmla="*/ 135 w 135"/>
                  <a:gd name="T5" fmla="*/ 4 h 4"/>
                  <a:gd name="T6" fmla="*/ 0 w 135"/>
                  <a:gd name="T7" fmla="*/ 4 h 4"/>
                  <a:gd name="T8" fmla="*/ 0 w 135"/>
                  <a:gd name="T9" fmla="*/ 0 h 4"/>
                  <a:gd name="T10" fmla="*/ 0 w 13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" h="4">
                    <a:moveTo>
                      <a:pt x="0" y="0"/>
                    </a:moveTo>
                    <a:lnTo>
                      <a:pt x="135" y="0"/>
                    </a:lnTo>
                    <a:lnTo>
                      <a:pt x="13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" name="Freeform 314"/>
              <p:cNvSpPr>
                <a:spLocks/>
              </p:cNvSpPr>
              <p:nvPr/>
            </p:nvSpPr>
            <p:spPr bwMode="auto">
              <a:xfrm>
                <a:off x="2473325" y="-2409825"/>
                <a:ext cx="176213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7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6 w 47"/>
                  <a:gd name="T17" fmla="*/ 72 h 88"/>
                  <a:gd name="T18" fmla="*/ 34 w 47"/>
                  <a:gd name="T19" fmla="*/ 68 h 88"/>
                  <a:gd name="T20" fmla="*/ 32 w 47"/>
                  <a:gd name="T21" fmla="*/ 64 h 88"/>
                  <a:gd name="T22" fmla="*/ 31 w 47"/>
                  <a:gd name="T23" fmla="*/ 62 h 88"/>
                  <a:gd name="T24" fmla="*/ 13 w 47"/>
                  <a:gd name="T25" fmla="*/ 49 h 88"/>
                  <a:gd name="T26" fmla="*/ 30 w 47"/>
                  <a:gd name="T27" fmla="*/ 59 h 88"/>
                  <a:gd name="T28" fmla="*/ 28 w 47"/>
                  <a:gd name="T29" fmla="*/ 56 h 88"/>
                  <a:gd name="T30" fmla="*/ 27 w 47"/>
                  <a:gd name="T31" fmla="*/ 51 h 88"/>
                  <a:gd name="T32" fmla="*/ 22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5 h 88"/>
                  <a:gd name="T44" fmla="*/ 17 w 47"/>
                  <a:gd name="T45" fmla="*/ 16 h 88"/>
                  <a:gd name="T46" fmla="*/ 21 w 47"/>
                  <a:gd name="T47" fmla="*/ 31 h 88"/>
                  <a:gd name="T48" fmla="*/ 22 w 47"/>
                  <a:gd name="T49" fmla="*/ 34 h 88"/>
                  <a:gd name="T50" fmla="*/ 23 w 47"/>
                  <a:gd name="T51" fmla="*/ 34 h 88"/>
                  <a:gd name="T52" fmla="*/ 30 w 47"/>
                  <a:gd name="T53" fmla="*/ 23 h 88"/>
                  <a:gd name="T54" fmla="*/ 23 w 47"/>
                  <a:gd name="T55" fmla="*/ 36 h 88"/>
                  <a:gd name="T56" fmla="*/ 28 w 47"/>
                  <a:gd name="T57" fmla="*/ 50 h 88"/>
                  <a:gd name="T58" fmla="*/ 30 w 47"/>
                  <a:gd name="T59" fmla="*/ 55 h 88"/>
                  <a:gd name="T60" fmla="*/ 30 w 47"/>
                  <a:gd name="T61" fmla="*/ 56 h 88"/>
                  <a:gd name="T62" fmla="*/ 32 w 47"/>
                  <a:gd name="T63" fmla="*/ 56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60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3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5 w 47"/>
                  <a:gd name="T93" fmla="*/ 29 h 88"/>
                  <a:gd name="T94" fmla="*/ 33 w 47"/>
                  <a:gd name="T95" fmla="*/ 16 h 88"/>
                  <a:gd name="T96" fmla="*/ 25 w 47"/>
                  <a:gd name="T97" fmla="*/ 21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3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1 w 47"/>
                  <a:gd name="T113" fmla="*/ 64 h 88"/>
                  <a:gd name="T114" fmla="*/ 25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3" y="79"/>
                      <a:pt x="27" y="74"/>
                    </a:cubicBezTo>
                    <a:cubicBezTo>
                      <a:pt x="26" y="74"/>
                      <a:pt x="25" y="73"/>
                      <a:pt x="25" y="73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30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6" y="72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5" y="70"/>
                      <a:pt x="35" y="69"/>
                      <a:pt x="34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3" y="66"/>
                      <a:pt x="33" y="65"/>
                      <a:pt x="32" y="64"/>
                    </a:cubicBezTo>
                    <a:cubicBezTo>
                      <a:pt x="32" y="63"/>
                      <a:pt x="31" y="63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18" y="58"/>
                      <a:pt x="14" y="52"/>
                      <a:pt x="13" y="49"/>
                    </a:cubicBezTo>
                    <a:cubicBezTo>
                      <a:pt x="19" y="56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7"/>
                      <a:pt x="29" y="56"/>
                      <a:pt x="28" y="56"/>
                    </a:cubicBezTo>
                    <a:cubicBezTo>
                      <a:pt x="28" y="54"/>
                      <a:pt x="27" y="53"/>
                      <a:pt x="27" y="52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5" y="48"/>
                      <a:pt x="24" y="44"/>
                      <a:pt x="23" y="42"/>
                    </a:cubicBezTo>
                    <a:cubicBezTo>
                      <a:pt x="23" y="41"/>
                      <a:pt x="23" y="39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1"/>
                      <a:pt x="19" y="28"/>
                      <a:pt x="19" y="25"/>
                    </a:cubicBezTo>
                    <a:cubicBezTo>
                      <a:pt x="18" y="22"/>
                      <a:pt x="17" y="20"/>
                      <a:pt x="17" y="18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4"/>
                      <a:pt x="16" y="14"/>
                      <a:pt x="16" y="13"/>
                    </a:cubicBezTo>
                    <a:cubicBezTo>
                      <a:pt x="16" y="14"/>
                      <a:pt x="17" y="15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7"/>
                      <a:pt x="21" y="29"/>
                      <a:pt x="21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4" y="34"/>
                      <a:pt x="24" y="33"/>
                    </a:cubicBezTo>
                    <a:cubicBezTo>
                      <a:pt x="25" y="32"/>
                      <a:pt x="29" y="28"/>
                      <a:pt x="30" y="23"/>
                    </a:cubicBezTo>
                    <a:cubicBezTo>
                      <a:pt x="30" y="26"/>
                      <a:pt x="28" y="30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8" y="50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9" y="53"/>
                      <a:pt x="29" y="54"/>
                      <a:pt x="30" y="55"/>
                    </a:cubicBezTo>
                    <a:cubicBezTo>
                      <a:pt x="30" y="55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7"/>
                      <a:pt x="32" y="57"/>
                      <a:pt x="32" y="56"/>
                    </a:cubicBezTo>
                    <a:cubicBezTo>
                      <a:pt x="33" y="55"/>
                      <a:pt x="36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4" y="57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4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6" y="62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3"/>
                      <a:pt x="41" y="62"/>
                      <a:pt x="41" y="61"/>
                    </a:cubicBezTo>
                    <a:cubicBezTo>
                      <a:pt x="41" y="61"/>
                      <a:pt x="41" y="60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5" y="29"/>
                    </a:cubicBezTo>
                    <a:cubicBezTo>
                      <a:pt x="36" y="27"/>
                      <a:pt x="38" y="25"/>
                      <a:pt x="38" y="24"/>
                    </a:cubicBezTo>
                    <a:cubicBezTo>
                      <a:pt x="38" y="22"/>
                      <a:pt x="36" y="17"/>
                      <a:pt x="33" y="16"/>
                    </a:cubicBezTo>
                    <a:cubicBezTo>
                      <a:pt x="32" y="16"/>
                      <a:pt x="30" y="16"/>
                      <a:pt x="29" y="18"/>
                    </a:cubicBezTo>
                    <a:cubicBezTo>
                      <a:pt x="27" y="20"/>
                      <a:pt x="26" y="21"/>
                      <a:pt x="25" y="21"/>
                    </a:cubicBezTo>
                    <a:cubicBezTo>
                      <a:pt x="23" y="20"/>
                      <a:pt x="22" y="17"/>
                      <a:pt x="23" y="14"/>
                    </a:cubicBezTo>
                    <a:cubicBezTo>
                      <a:pt x="24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8"/>
                      <a:pt x="13" y="20"/>
                      <a:pt x="12" y="23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2"/>
                      <a:pt x="14" y="58"/>
                      <a:pt x="21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5" y="67"/>
                      <a:pt x="25" y="68"/>
                      <a:pt x="25" y="69"/>
                    </a:cubicBezTo>
                    <a:cubicBezTo>
                      <a:pt x="25" y="70"/>
                      <a:pt x="24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" name="Freeform 315"/>
              <p:cNvSpPr>
                <a:spLocks/>
              </p:cNvSpPr>
              <p:nvPr/>
            </p:nvSpPr>
            <p:spPr bwMode="auto">
              <a:xfrm>
                <a:off x="2660650" y="-2014538"/>
                <a:ext cx="49213" cy="25400"/>
              </a:xfrm>
              <a:custGeom>
                <a:avLst/>
                <a:gdLst>
                  <a:gd name="T0" fmla="*/ 1 w 13"/>
                  <a:gd name="T1" fmla="*/ 0 h 7"/>
                  <a:gd name="T2" fmla="*/ 0 w 13"/>
                  <a:gd name="T3" fmla="*/ 0 h 7"/>
                  <a:gd name="T4" fmla="*/ 1 w 13"/>
                  <a:gd name="T5" fmla="*/ 1 h 7"/>
                  <a:gd name="T6" fmla="*/ 1 w 13"/>
                  <a:gd name="T7" fmla="*/ 1 h 7"/>
                  <a:gd name="T8" fmla="*/ 9 w 13"/>
                  <a:gd name="T9" fmla="*/ 7 h 7"/>
                  <a:gd name="T10" fmla="*/ 10 w 13"/>
                  <a:gd name="T11" fmla="*/ 7 h 7"/>
                  <a:gd name="T12" fmla="*/ 12 w 13"/>
                  <a:gd name="T13" fmla="*/ 6 h 7"/>
                  <a:gd name="T14" fmla="*/ 12 w 13"/>
                  <a:gd name="T15" fmla="*/ 4 h 7"/>
                  <a:gd name="T16" fmla="*/ 1 w 1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4"/>
                      <a:pt x="7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6"/>
                      <a:pt x="12" y="6"/>
                    </a:cubicBezTo>
                    <a:cubicBezTo>
                      <a:pt x="13" y="5"/>
                      <a:pt x="12" y="4"/>
                      <a:pt x="12" y="4"/>
                    </a:cubicBezTo>
                    <a:cubicBezTo>
                      <a:pt x="11" y="2"/>
                      <a:pt x="7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" name="Freeform 316"/>
              <p:cNvSpPr>
                <a:spLocks/>
              </p:cNvSpPr>
              <p:nvPr/>
            </p:nvSpPr>
            <p:spPr bwMode="auto">
              <a:xfrm>
                <a:off x="2679700" y="-2044700"/>
                <a:ext cx="52388" cy="41275"/>
              </a:xfrm>
              <a:custGeom>
                <a:avLst/>
                <a:gdLst>
                  <a:gd name="T0" fmla="*/ 14 w 14"/>
                  <a:gd name="T1" fmla="*/ 0 h 11"/>
                  <a:gd name="T2" fmla="*/ 11 w 14"/>
                  <a:gd name="T3" fmla="*/ 0 h 11"/>
                  <a:gd name="T4" fmla="*/ 11 w 14"/>
                  <a:gd name="T5" fmla="*/ 1 h 11"/>
                  <a:gd name="T6" fmla="*/ 2 w 14"/>
                  <a:gd name="T7" fmla="*/ 7 h 11"/>
                  <a:gd name="T8" fmla="*/ 0 w 14"/>
                  <a:gd name="T9" fmla="*/ 7 h 11"/>
                  <a:gd name="T10" fmla="*/ 2 w 14"/>
                  <a:gd name="T11" fmla="*/ 8 h 11"/>
                  <a:gd name="T12" fmla="*/ 6 w 14"/>
                  <a:gd name="T13" fmla="*/ 10 h 11"/>
                  <a:gd name="T14" fmla="*/ 7 w 14"/>
                  <a:gd name="T15" fmla="*/ 11 h 11"/>
                  <a:gd name="T16" fmla="*/ 7 w 14"/>
                  <a:gd name="T17" fmla="*/ 11 h 11"/>
                  <a:gd name="T18" fmla="*/ 8 w 14"/>
                  <a:gd name="T19" fmla="*/ 11 h 11"/>
                  <a:gd name="T20" fmla="*/ 8 w 14"/>
                  <a:gd name="T21" fmla="*/ 10 h 11"/>
                  <a:gd name="T22" fmla="*/ 13 w 14"/>
                  <a:gd name="T23" fmla="*/ 1 h 11"/>
                  <a:gd name="T24" fmla="*/ 14 w 14"/>
                  <a:gd name="T25" fmla="*/ 0 h 11"/>
                  <a:gd name="T26" fmla="*/ 14 w 14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1">
                    <a:moveTo>
                      <a:pt x="14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7" y="5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5" y="9"/>
                      <a:pt x="6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10" y="5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" name="Freeform 317"/>
              <p:cNvSpPr>
                <a:spLocks/>
              </p:cNvSpPr>
              <p:nvPr/>
            </p:nvSpPr>
            <p:spPr bwMode="auto">
              <a:xfrm>
                <a:off x="2690813" y="-2044700"/>
                <a:ext cx="19050" cy="6350"/>
              </a:xfrm>
              <a:custGeom>
                <a:avLst/>
                <a:gdLst>
                  <a:gd name="T0" fmla="*/ 3 w 5"/>
                  <a:gd name="T1" fmla="*/ 2 h 2"/>
                  <a:gd name="T2" fmla="*/ 3 w 5"/>
                  <a:gd name="T3" fmla="*/ 2 h 2"/>
                  <a:gd name="T4" fmla="*/ 4 w 5"/>
                  <a:gd name="T5" fmla="*/ 1 h 2"/>
                  <a:gd name="T6" fmla="*/ 5 w 5"/>
                  <a:gd name="T7" fmla="*/ 1 h 2"/>
                  <a:gd name="T8" fmla="*/ 4 w 5"/>
                  <a:gd name="T9" fmla="*/ 1 h 2"/>
                  <a:gd name="T10" fmla="*/ 3 w 5"/>
                  <a:gd name="T11" fmla="*/ 1 h 2"/>
                  <a:gd name="T12" fmla="*/ 3 w 5"/>
                  <a:gd name="T13" fmla="*/ 0 h 2"/>
                  <a:gd name="T14" fmla="*/ 0 w 5"/>
                  <a:gd name="T15" fmla="*/ 0 h 2"/>
                  <a:gd name="T16" fmla="*/ 1 w 5"/>
                  <a:gd name="T17" fmla="*/ 1 h 2"/>
                  <a:gd name="T18" fmla="*/ 2 w 5"/>
                  <a:gd name="T19" fmla="*/ 1 h 2"/>
                  <a:gd name="T20" fmla="*/ 3 w 5"/>
                  <a:gd name="T21" fmla="*/ 2 h 2"/>
                  <a:gd name="T22" fmla="*/ 3 w 5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" name="Freeform 318"/>
              <p:cNvSpPr>
                <a:spLocks/>
              </p:cNvSpPr>
              <p:nvPr/>
            </p:nvSpPr>
            <p:spPr bwMode="auto">
              <a:xfrm>
                <a:off x="2713038" y="-2025650"/>
                <a:ext cx="30163" cy="22225"/>
              </a:xfrm>
              <a:custGeom>
                <a:avLst/>
                <a:gdLst>
                  <a:gd name="T0" fmla="*/ 6 w 8"/>
                  <a:gd name="T1" fmla="*/ 2 h 6"/>
                  <a:gd name="T2" fmla="*/ 8 w 8"/>
                  <a:gd name="T3" fmla="*/ 1 h 6"/>
                  <a:gd name="T4" fmla="*/ 6 w 8"/>
                  <a:gd name="T5" fmla="*/ 1 h 6"/>
                  <a:gd name="T6" fmla="*/ 4 w 8"/>
                  <a:gd name="T7" fmla="*/ 0 h 6"/>
                  <a:gd name="T8" fmla="*/ 4 w 8"/>
                  <a:gd name="T9" fmla="*/ 0 h 6"/>
                  <a:gd name="T10" fmla="*/ 3 w 8"/>
                  <a:gd name="T11" fmla="*/ 0 h 6"/>
                  <a:gd name="T12" fmla="*/ 2 w 8"/>
                  <a:gd name="T13" fmla="*/ 3 h 6"/>
                  <a:gd name="T14" fmla="*/ 0 w 8"/>
                  <a:gd name="T15" fmla="*/ 6 h 6"/>
                  <a:gd name="T16" fmla="*/ 3 w 8"/>
                  <a:gd name="T17" fmla="*/ 4 h 6"/>
                  <a:gd name="T18" fmla="*/ 6 w 8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" name="Freeform 319"/>
              <p:cNvSpPr>
                <a:spLocks/>
              </p:cNvSpPr>
              <p:nvPr/>
            </p:nvSpPr>
            <p:spPr bwMode="auto">
              <a:xfrm>
                <a:off x="2720975" y="-2014538"/>
                <a:ext cx="41275" cy="25400"/>
              </a:xfrm>
              <a:custGeom>
                <a:avLst/>
                <a:gdLst>
                  <a:gd name="T0" fmla="*/ 0 w 11"/>
                  <a:gd name="T1" fmla="*/ 4 h 7"/>
                  <a:gd name="T2" fmla="*/ 1 w 11"/>
                  <a:gd name="T3" fmla="*/ 6 h 7"/>
                  <a:gd name="T4" fmla="*/ 3 w 11"/>
                  <a:gd name="T5" fmla="*/ 7 h 7"/>
                  <a:gd name="T6" fmla="*/ 6 w 11"/>
                  <a:gd name="T7" fmla="*/ 5 h 7"/>
                  <a:gd name="T8" fmla="*/ 11 w 11"/>
                  <a:gd name="T9" fmla="*/ 0 h 7"/>
                  <a:gd name="T10" fmla="*/ 10 w 11"/>
                  <a:gd name="T11" fmla="*/ 0 h 7"/>
                  <a:gd name="T12" fmla="*/ 0 w 11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0" y="4"/>
                    </a:move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" name="Freeform 320"/>
              <p:cNvSpPr>
                <a:spLocks/>
              </p:cNvSpPr>
              <p:nvPr/>
            </p:nvSpPr>
            <p:spPr bwMode="auto">
              <a:xfrm>
                <a:off x="2781300" y="-2409825"/>
                <a:ext cx="169863" cy="330200"/>
              </a:xfrm>
              <a:custGeom>
                <a:avLst/>
                <a:gdLst>
                  <a:gd name="T0" fmla="*/ 43 w 45"/>
                  <a:gd name="T1" fmla="*/ 24 h 88"/>
                  <a:gd name="T2" fmla="*/ 38 w 45"/>
                  <a:gd name="T3" fmla="*/ 24 h 88"/>
                  <a:gd name="T4" fmla="*/ 34 w 45"/>
                  <a:gd name="T5" fmla="*/ 23 h 88"/>
                  <a:gd name="T6" fmla="*/ 37 w 45"/>
                  <a:gd name="T7" fmla="*/ 6 h 88"/>
                  <a:gd name="T8" fmla="*/ 23 w 45"/>
                  <a:gd name="T9" fmla="*/ 14 h 88"/>
                  <a:gd name="T10" fmla="*/ 17 w 45"/>
                  <a:gd name="T11" fmla="*/ 18 h 88"/>
                  <a:gd name="T12" fmla="*/ 9 w 45"/>
                  <a:gd name="T13" fmla="*/ 24 h 88"/>
                  <a:gd name="T14" fmla="*/ 14 w 45"/>
                  <a:gd name="T15" fmla="*/ 40 h 88"/>
                  <a:gd name="T16" fmla="*/ 8 w 45"/>
                  <a:gd name="T17" fmla="*/ 39 h 88"/>
                  <a:gd name="T18" fmla="*/ 5 w 45"/>
                  <a:gd name="T19" fmla="*/ 58 h 88"/>
                  <a:gd name="T20" fmla="*/ 6 w 45"/>
                  <a:gd name="T21" fmla="*/ 63 h 88"/>
                  <a:gd name="T22" fmla="*/ 2 w 45"/>
                  <a:gd name="T23" fmla="*/ 62 h 88"/>
                  <a:gd name="T24" fmla="*/ 1 w 45"/>
                  <a:gd name="T25" fmla="*/ 62 h 88"/>
                  <a:gd name="T26" fmla="*/ 1 w 45"/>
                  <a:gd name="T27" fmla="*/ 80 h 88"/>
                  <a:gd name="T28" fmla="*/ 2 w 45"/>
                  <a:gd name="T29" fmla="*/ 80 h 88"/>
                  <a:gd name="T30" fmla="*/ 3 w 45"/>
                  <a:gd name="T31" fmla="*/ 78 h 88"/>
                  <a:gd name="T32" fmla="*/ 2 w 45"/>
                  <a:gd name="T33" fmla="*/ 66 h 88"/>
                  <a:gd name="T34" fmla="*/ 4 w 45"/>
                  <a:gd name="T35" fmla="*/ 76 h 88"/>
                  <a:gd name="T36" fmla="*/ 5 w 45"/>
                  <a:gd name="T37" fmla="*/ 76 h 88"/>
                  <a:gd name="T38" fmla="*/ 15 w 45"/>
                  <a:gd name="T39" fmla="*/ 59 h 88"/>
                  <a:gd name="T40" fmla="*/ 9 w 45"/>
                  <a:gd name="T41" fmla="*/ 45 h 88"/>
                  <a:gd name="T42" fmla="*/ 9 w 45"/>
                  <a:gd name="T43" fmla="*/ 45 h 88"/>
                  <a:gd name="T44" fmla="*/ 16 w 45"/>
                  <a:gd name="T45" fmla="*/ 56 h 88"/>
                  <a:gd name="T46" fmla="*/ 16 w 45"/>
                  <a:gd name="T47" fmla="*/ 56 h 88"/>
                  <a:gd name="T48" fmla="*/ 16 w 45"/>
                  <a:gd name="T49" fmla="*/ 55 h 88"/>
                  <a:gd name="T50" fmla="*/ 18 w 45"/>
                  <a:gd name="T51" fmla="*/ 50 h 88"/>
                  <a:gd name="T52" fmla="*/ 22 w 45"/>
                  <a:gd name="T53" fmla="*/ 39 h 88"/>
                  <a:gd name="T54" fmla="*/ 22 w 45"/>
                  <a:gd name="T55" fmla="*/ 39 h 88"/>
                  <a:gd name="T56" fmla="*/ 22 w 45"/>
                  <a:gd name="T57" fmla="*/ 36 h 88"/>
                  <a:gd name="T58" fmla="*/ 22 w 45"/>
                  <a:gd name="T59" fmla="*/ 33 h 88"/>
                  <a:gd name="T60" fmla="*/ 23 w 45"/>
                  <a:gd name="T61" fmla="*/ 35 h 88"/>
                  <a:gd name="T62" fmla="*/ 26 w 45"/>
                  <a:gd name="T63" fmla="*/ 25 h 88"/>
                  <a:gd name="T64" fmla="*/ 29 w 45"/>
                  <a:gd name="T65" fmla="*/ 13 h 88"/>
                  <a:gd name="T66" fmla="*/ 29 w 45"/>
                  <a:gd name="T67" fmla="*/ 18 h 88"/>
                  <a:gd name="T68" fmla="*/ 25 w 45"/>
                  <a:gd name="T69" fmla="*/ 33 h 88"/>
                  <a:gd name="T70" fmla="*/ 24 w 45"/>
                  <a:gd name="T71" fmla="*/ 36 h 88"/>
                  <a:gd name="T72" fmla="*/ 39 w 45"/>
                  <a:gd name="T73" fmla="*/ 27 h 88"/>
                  <a:gd name="T74" fmla="*/ 24 w 45"/>
                  <a:gd name="T75" fmla="*/ 38 h 88"/>
                  <a:gd name="T76" fmla="*/ 23 w 45"/>
                  <a:gd name="T77" fmla="*/ 38 h 88"/>
                  <a:gd name="T78" fmla="*/ 19 w 45"/>
                  <a:gd name="T79" fmla="*/ 51 h 88"/>
                  <a:gd name="T80" fmla="*/ 17 w 45"/>
                  <a:gd name="T81" fmla="*/ 56 h 88"/>
                  <a:gd name="T82" fmla="*/ 16 w 45"/>
                  <a:gd name="T83" fmla="*/ 59 h 88"/>
                  <a:gd name="T84" fmla="*/ 33 w 45"/>
                  <a:gd name="T85" fmla="*/ 49 h 88"/>
                  <a:gd name="T86" fmla="*/ 15 w 45"/>
                  <a:gd name="T87" fmla="*/ 62 h 88"/>
                  <a:gd name="T88" fmla="*/ 14 w 45"/>
                  <a:gd name="T89" fmla="*/ 64 h 88"/>
                  <a:gd name="T90" fmla="*/ 12 w 45"/>
                  <a:gd name="T91" fmla="*/ 68 h 88"/>
                  <a:gd name="T92" fmla="*/ 10 w 45"/>
                  <a:gd name="T93" fmla="*/ 72 h 88"/>
                  <a:gd name="T94" fmla="*/ 8 w 45"/>
                  <a:gd name="T95" fmla="*/ 75 h 88"/>
                  <a:gd name="T96" fmla="*/ 5 w 45"/>
                  <a:gd name="T97" fmla="*/ 79 h 88"/>
                  <a:gd name="T98" fmla="*/ 18 w 45"/>
                  <a:gd name="T99" fmla="*/ 74 h 88"/>
                  <a:gd name="T100" fmla="*/ 19 w 45"/>
                  <a:gd name="T101" fmla="*/ 74 h 88"/>
                  <a:gd name="T102" fmla="*/ 4 w 45"/>
                  <a:gd name="T103" fmla="*/ 80 h 88"/>
                  <a:gd name="T104" fmla="*/ 2 w 45"/>
                  <a:gd name="T105" fmla="*/ 84 h 88"/>
                  <a:gd name="T106" fmla="*/ 4 w 45"/>
                  <a:gd name="T107" fmla="*/ 88 h 88"/>
                  <a:gd name="T108" fmla="*/ 6 w 45"/>
                  <a:gd name="T109" fmla="*/ 86 h 88"/>
                  <a:gd name="T110" fmla="*/ 24 w 45"/>
                  <a:gd name="T111" fmla="*/ 74 h 88"/>
                  <a:gd name="T112" fmla="*/ 23 w 45"/>
                  <a:gd name="T113" fmla="*/ 70 h 88"/>
                  <a:gd name="T114" fmla="*/ 23 w 45"/>
                  <a:gd name="T115" fmla="*/ 70 h 88"/>
                  <a:gd name="T116" fmla="*/ 21 w 45"/>
                  <a:gd name="T117" fmla="*/ 67 h 88"/>
                  <a:gd name="T118" fmla="*/ 38 w 45"/>
                  <a:gd name="T119" fmla="*/ 47 h 88"/>
                  <a:gd name="T120" fmla="*/ 30 w 45"/>
                  <a:gd name="T121" fmla="*/ 43 h 88"/>
                  <a:gd name="T122" fmla="*/ 43 w 45"/>
                  <a:gd name="T123" fmla="*/ 24 h 88"/>
                  <a:gd name="T124" fmla="*/ 43 w 45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0" y="22"/>
                      <a:pt x="39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3"/>
                    </a:cubicBezTo>
                    <a:cubicBezTo>
                      <a:pt x="33" y="20"/>
                      <a:pt x="34" y="18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1" y="4"/>
                      <a:pt x="23" y="14"/>
                    </a:cubicBezTo>
                    <a:cubicBezTo>
                      <a:pt x="23" y="17"/>
                      <a:pt x="22" y="20"/>
                      <a:pt x="21" y="21"/>
                    </a:cubicBezTo>
                    <a:cubicBezTo>
                      <a:pt x="20" y="21"/>
                      <a:pt x="18" y="20"/>
                      <a:pt x="17" y="18"/>
                    </a:cubicBezTo>
                    <a:cubicBezTo>
                      <a:pt x="16" y="16"/>
                      <a:pt x="14" y="16"/>
                      <a:pt x="13" y="16"/>
                    </a:cubicBezTo>
                    <a:cubicBezTo>
                      <a:pt x="10" y="17"/>
                      <a:pt x="8" y="22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60"/>
                      <a:pt x="6" y="61"/>
                      <a:pt x="6" y="61"/>
                    </a:cubicBezTo>
                    <a:cubicBezTo>
                      <a:pt x="6" y="62"/>
                      <a:pt x="6" y="63"/>
                      <a:pt x="6" y="63"/>
                    </a:cubicBezTo>
                    <a:cubicBezTo>
                      <a:pt x="5" y="64"/>
                      <a:pt x="3" y="63"/>
                      <a:pt x="2" y="63"/>
                    </a:cubicBezTo>
                    <a:cubicBezTo>
                      <a:pt x="2" y="63"/>
                      <a:pt x="2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60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7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5"/>
                      <a:pt x="14" y="56"/>
                    </a:cubicBezTo>
                    <a:cubicBezTo>
                      <a:pt x="14" y="56"/>
                      <a:pt x="15" y="57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4"/>
                      <a:pt x="17" y="53"/>
                      <a:pt x="17" y="52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1" y="41"/>
                      <a:pt x="21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18" y="30"/>
                      <a:pt x="16" y="26"/>
                      <a:pt x="16" y="23"/>
                    </a:cubicBezTo>
                    <a:cubicBezTo>
                      <a:pt x="17" y="28"/>
                      <a:pt x="20" y="32"/>
                      <a:pt x="22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6"/>
                      <a:pt x="29" y="18"/>
                    </a:cubicBezTo>
                    <a:cubicBezTo>
                      <a:pt x="28" y="20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39" y="27"/>
                    </a:cubicBezTo>
                    <a:cubicBezTo>
                      <a:pt x="39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9"/>
                      <a:pt x="23" y="41"/>
                      <a:pt x="22" y="42"/>
                    </a:cubicBezTo>
                    <a:cubicBezTo>
                      <a:pt x="21" y="45"/>
                      <a:pt x="20" y="48"/>
                      <a:pt x="19" y="51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3"/>
                      <a:pt x="18" y="54"/>
                      <a:pt x="17" y="56"/>
                    </a:cubicBezTo>
                    <a:cubicBezTo>
                      <a:pt x="17" y="56"/>
                      <a:pt x="17" y="57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9" y="58"/>
                      <a:pt x="27" y="56"/>
                      <a:pt x="33" y="49"/>
                    </a:cubicBezTo>
                    <a:cubicBezTo>
                      <a:pt x="32" y="52"/>
                      <a:pt x="28" y="58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3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8" y="74"/>
                    </a:cubicBezTo>
                    <a:cubicBezTo>
                      <a:pt x="19" y="73"/>
                      <a:pt x="20" y="73"/>
                      <a:pt x="21" y="73"/>
                    </a:cubicBezTo>
                    <a:cubicBezTo>
                      <a:pt x="20" y="73"/>
                      <a:pt x="20" y="74"/>
                      <a:pt x="19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2" y="79"/>
                      <a:pt x="24" y="74"/>
                    </a:cubicBezTo>
                    <a:cubicBezTo>
                      <a:pt x="24" y="73"/>
                      <a:pt x="24" y="72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0" y="68"/>
                      <a:pt x="21" y="67"/>
                      <a:pt x="21" y="67"/>
                    </a:cubicBezTo>
                    <a:cubicBezTo>
                      <a:pt x="22" y="66"/>
                      <a:pt x="23" y="65"/>
                      <a:pt x="25" y="64"/>
                    </a:cubicBezTo>
                    <a:cubicBezTo>
                      <a:pt x="32" y="58"/>
                      <a:pt x="39" y="52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1" y="36"/>
                      <a:pt x="45" y="30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" name="Freeform 321"/>
              <p:cNvSpPr>
                <a:spLocks noEditPoints="1"/>
              </p:cNvSpPr>
              <p:nvPr/>
            </p:nvSpPr>
            <p:spPr bwMode="auto">
              <a:xfrm>
                <a:off x="2665413" y="-2414588"/>
                <a:ext cx="25400" cy="38100"/>
              </a:xfrm>
              <a:custGeom>
                <a:avLst/>
                <a:gdLst>
                  <a:gd name="T0" fmla="*/ 7 w 16"/>
                  <a:gd name="T1" fmla="*/ 0 h 24"/>
                  <a:gd name="T2" fmla="*/ 0 w 16"/>
                  <a:gd name="T3" fmla="*/ 24 h 24"/>
                  <a:gd name="T4" fmla="*/ 2 w 16"/>
                  <a:gd name="T5" fmla="*/ 24 h 24"/>
                  <a:gd name="T6" fmla="*/ 4 w 16"/>
                  <a:gd name="T7" fmla="*/ 19 h 24"/>
                  <a:gd name="T8" fmla="*/ 11 w 16"/>
                  <a:gd name="T9" fmla="*/ 19 h 24"/>
                  <a:gd name="T10" fmla="*/ 14 w 16"/>
                  <a:gd name="T11" fmla="*/ 24 h 24"/>
                  <a:gd name="T12" fmla="*/ 16 w 16"/>
                  <a:gd name="T13" fmla="*/ 24 h 24"/>
                  <a:gd name="T14" fmla="*/ 9 w 16"/>
                  <a:gd name="T15" fmla="*/ 0 h 24"/>
                  <a:gd name="T16" fmla="*/ 7 w 16"/>
                  <a:gd name="T17" fmla="*/ 0 h 24"/>
                  <a:gd name="T18" fmla="*/ 7 w 16"/>
                  <a:gd name="T19" fmla="*/ 0 h 24"/>
                  <a:gd name="T20" fmla="*/ 7 w 16"/>
                  <a:gd name="T21" fmla="*/ 0 h 24"/>
                  <a:gd name="T22" fmla="*/ 7 w 16"/>
                  <a:gd name="T23" fmla="*/ 15 h 24"/>
                  <a:gd name="T24" fmla="*/ 7 w 16"/>
                  <a:gd name="T25" fmla="*/ 5 h 24"/>
                  <a:gd name="T26" fmla="*/ 11 w 16"/>
                  <a:gd name="T27" fmla="*/ 15 h 24"/>
                  <a:gd name="T28" fmla="*/ 7 w 16"/>
                  <a:gd name="T29" fmla="*/ 15 h 24"/>
                  <a:gd name="T30" fmla="*/ 7 w 16"/>
                  <a:gd name="T31" fmla="*/ 15 h 24"/>
                  <a:gd name="T32" fmla="*/ 7 w 16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4">
                    <a:moveTo>
                      <a:pt x="7" y="0"/>
                    </a:moveTo>
                    <a:lnTo>
                      <a:pt x="0" y="24"/>
                    </a:lnTo>
                    <a:lnTo>
                      <a:pt x="2" y="24"/>
                    </a:lnTo>
                    <a:lnTo>
                      <a:pt x="4" y="19"/>
                    </a:lnTo>
                    <a:lnTo>
                      <a:pt x="11" y="19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7" y="15"/>
                    </a:moveTo>
                    <a:lnTo>
                      <a:pt x="7" y="5"/>
                    </a:lnTo>
                    <a:lnTo>
                      <a:pt x="11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" name="Freeform 322"/>
              <p:cNvSpPr>
                <a:spLocks noEditPoints="1"/>
              </p:cNvSpPr>
              <p:nvPr/>
            </p:nvSpPr>
            <p:spPr bwMode="auto">
              <a:xfrm>
                <a:off x="2725738" y="-2425700"/>
                <a:ext cx="33338" cy="57150"/>
              </a:xfrm>
              <a:custGeom>
                <a:avLst/>
                <a:gdLst>
                  <a:gd name="T0" fmla="*/ 0 w 9"/>
                  <a:gd name="T1" fmla="*/ 8 h 15"/>
                  <a:gd name="T2" fmla="*/ 9 w 9"/>
                  <a:gd name="T3" fmla="*/ 8 h 15"/>
                  <a:gd name="T4" fmla="*/ 0 w 9"/>
                  <a:gd name="T5" fmla="*/ 8 h 15"/>
                  <a:gd name="T6" fmla="*/ 2 w 9"/>
                  <a:gd name="T7" fmla="*/ 8 h 15"/>
                  <a:gd name="T8" fmla="*/ 7 w 9"/>
                  <a:gd name="T9" fmla="*/ 8 h 15"/>
                  <a:gd name="T10" fmla="*/ 2 w 9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0" y="8"/>
                    </a:moveTo>
                    <a:cubicBezTo>
                      <a:pt x="0" y="15"/>
                      <a:pt x="9" y="15"/>
                      <a:pt x="9" y="8"/>
                    </a:cubicBezTo>
                    <a:cubicBezTo>
                      <a:pt x="9" y="0"/>
                      <a:pt x="0" y="0"/>
                      <a:pt x="0" y="8"/>
                    </a:cubicBezTo>
                    <a:close/>
                    <a:moveTo>
                      <a:pt x="2" y="8"/>
                    </a:moveTo>
                    <a:cubicBezTo>
                      <a:pt x="2" y="3"/>
                      <a:pt x="7" y="3"/>
                      <a:pt x="7" y="8"/>
                    </a:cubicBezTo>
                    <a:cubicBezTo>
                      <a:pt x="7" y="12"/>
                      <a:pt x="2" y="12"/>
                      <a:pt x="2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" name="Line 324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" name="Line 325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9" name="Группа 18"/>
            <p:cNvGrpSpPr/>
            <p:nvPr/>
          </p:nvGrpSpPr>
          <p:grpSpPr>
            <a:xfrm>
              <a:off x="1546225" y="-3938587"/>
              <a:ext cx="2335213" cy="2898774"/>
              <a:chOff x="1546225" y="-3938587"/>
              <a:chExt cx="2335213" cy="2898774"/>
            </a:xfrm>
          </p:grpSpPr>
          <p:sp>
            <p:nvSpPr>
              <p:cNvPr id="20" name="Freeform 323"/>
              <p:cNvSpPr>
                <a:spLocks/>
              </p:cNvSpPr>
              <p:nvPr/>
            </p:nvSpPr>
            <p:spPr bwMode="auto">
              <a:xfrm>
                <a:off x="2725738" y="-3622675"/>
                <a:ext cx="1155700" cy="2454275"/>
              </a:xfrm>
              <a:custGeom>
                <a:avLst/>
                <a:gdLst>
                  <a:gd name="T0" fmla="*/ 307 w 307"/>
                  <a:gd name="T1" fmla="*/ 76 h 652"/>
                  <a:gd name="T2" fmla="*/ 307 w 307"/>
                  <a:gd name="T3" fmla="*/ 57 h 652"/>
                  <a:gd name="T4" fmla="*/ 269 w 307"/>
                  <a:gd name="T5" fmla="*/ 14 h 652"/>
                  <a:gd name="T6" fmla="*/ 236 w 307"/>
                  <a:gd name="T7" fmla="*/ 1 h 652"/>
                  <a:gd name="T8" fmla="*/ 236 w 307"/>
                  <a:gd name="T9" fmla="*/ 1 h 652"/>
                  <a:gd name="T10" fmla="*/ 235 w 307"/>
                  <a:gd name="T11" fmla="*/ 0 h 652"/>
                  <a:gd name="T12" fmla="*/ 235 w 307"/>
                  <a:gd name="T13" fmla="*/ 129 h 652"/>
                  <a:gd name="T14" fmla="*/ 235 w 307"/>
                  <a:gd name="T15" fmla="*/ 173 h 652"/>
                  <a:gd name="T16" fmla="*/ 235 w 307"/>
                  <a:gd name="T17" fmla="*/ 342 h 652"/>
                  <a:gd name="T18" fmla="*/ 235 w 307"/>
                  <a:gd name="T19" fmla="*/ 387 h 652"/>
                  <a:gd name="T20" fmla="*/ 235 w 307"/>
                  <a:gd name="T21" fmla="*/ 454 h 652"/>
                  <a:gd name="T22" fmla="*/ 216 w 307"/>
                  <a:gd name="T23" fmla="*/ 487 h 652"/>
                  <a:gd name="T24" fmla="*/ 0 w 307"/>
                  <a:gd name="T25" fmla="*/ 614 h 652"/>
                  <a:gd name="T26" fmla="*/ 67 w 307"/>
                  <a:gd name="T27" fmla="*/ 652 h 652"/>
                  <a:gd name="T28" fmla="*/ 262 w 307"/>
                  <a:gd name="T29" fmla="*/ 542 h 652"/>
                  <a:gd name="T30" fmla="*/ 307 w 307"/>
                  <a:gd name="T31" fmla="*/ 464 h 652"/>
                  <a:gd name="T32" fmla="*/ 307 w 307"/>
                  <a:gd name="T33" fmla="*/ 387 h 652"/>
                  <a:gd name="T34" fmla="*/ 307 w 307"/>
                  <a:gd name="T35" fmla="*/ 387 h 652"/>
                  <a:gd name="T36" fmla="*/ 307 w 307"/>
                  <a:gd name="T37" fmla="*/ 173 h 652"/>
                  <a:gd name="T38" fmla="*/ 307 w 307"/>
                  <a:gd name="T39" fmla="*/ 173 h 652"/>
                  <a:gd name="T40" fmla="*/ 307 w 307"/>
                  <a:gd name="T41" fmla="*/ 85 h 652"/>
                  <a:gd name="T42" fmla="*/ 307 w 307"/>
                  <a:gd name="T43" fmla="*/ 85 h 652"/>
                  <a:gd name="T44" fmla="*/ 307 w 307"/>
                  <a:gd name="T45" fmla="*/ 76 h 652"/>
                  <a:gd name="T46" fmla="*/ 307 w 307"/>
                  <a:gd name="T47" fmla="*/ 76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2">
                    <a:moveTo>
                      <a:pt x="307" y="76"/>
                    </a:moveTo>
                    <a:cubicBezTo>
                      <a:pt x="307" y="57"/>
                      <a:pt x="307" y="57"/>
                      <a:pt x="307" y="57"/>
                    </a:cubicBezTo>
                    <a:cubicBezTo>
                      <a:pt x="307" y="39"/>
                      <a:pt x="293" y="22"/>
                      <a:pt x="269" y="14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9"/>
                      <a:pt x="235" y="129"/>
                      <a:pt x="235" y="129"/>
                    </a:cubicBezTo>
                    <a:cubicBezTo>
                      <a:pt x="235" y="173"/>
                      <a:pt x="235" y="173"/>
                      <a:pt x="235" y="173"/>
                    </a:cubicBezTo>
                    <a:cubicBezTo>
                      <a:pt x="235" y="342"/>
                      <a:pt x="235" y="342"/>
                      <a:pt x="235" y="342"/>
                    </a:cubicBezTo>
                    <a:cubicBezTo>
                      <a:pt x="235" y="387"/>
                      <a:pt x="235" y="387"/>
                      <a:pt x="235" y="387"/>
                    </a:cubicBezTo>
                    <a:cubicBezTo>
                      <a:pt x="235" y="454"/>
                      <a:pt x="235" y="454"/>
                      <a:pt x="235" y="454"/>
                    </a:cubicBezTo>
                    <a:cubicBezTo>
                      <a:pt x="235" y="468"/>
                      <a:pt x="228" y="481"/>
                      <a:pt x="216" y="48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67" y="652"/>
                      <a:pt x="67" y="652"/>
                      <a:pt x="67" y="652"/>
                    </a:cubicBezTo>
                    <a:cubicBezTo>
                      <a:pt x="262" y="542"/>
                      <a:pt x="262" y="542"/>
                      <a:pt x="262" y="542"/>
                    </a:cubicBezTo>
                    <a:cubicBezTo>
                      <a:pt x="290" y="526"/>
                      <a:pt x="307" y="496"/>
                      <a:pt x="307" y="464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6"/>
                      <a:pt x="307" y="76"/>
                      <a:pt x="307" y="76"/>
                    </a:cubicBezTo>
                    <a:close/>
                  </a:path>
                </a:pathLst>
              </a:custGeom>
              <a:solidFill>
                <a:srgbClr val="358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" name="Freeform 326"/>
              <p:cNvSpPr>
                <a:spLocks/>
              </p:cNvSpPr>
              <p:nvPr/>
            </p:nvSpPr>
            <p:spPr bwMode="auto">
              <a:xfrm>
                <a:off x="1549400" y="-3938587"/>
                <a:ext cx="2065338" cy="700087"/>
              </a:xfrm>
              <a:custGeom>
                <a:avLst/>
                <a:gdLst>
                  <a:gd name="T0" fmla="*/ 353 w 548"/>
                  <a:gd name="T1" fmla="*/ 11 h 186"/>
                  <a:gd name="T2" fmla="*/ 264 w 548"/>
                  <a:gd name="T3" fmla="*/ 11 h 186"/>
                  <a:gd name="T4" fmla="*/ 37 w 548"/>
                  <a:gd name="T5" fmla="*/ 98 h 186"/>
                  <a:gd name="T6" fmla="*/ 0 w 548"/>
                  <a:gd name="T7" fmla="*/ 141 h 186"/>
                  <a:gd name="T8" fmla="*/ 0 w 548"/>
                  <a:gd name="T9" fmla="*/ 160 h 186"/>
                  <a:gd name="T10" fmla="*/ 0 w 548"/>
                  <a:gd name="T11" fmla="*/ 160 h 186"/>
                  <a:gd name="T12" fmla="*/ 0 w 548"/>
                  <a:gd name="T13" fmla="*/ 186 h 186"/>
                  <a:gd name="T14" fmla="*/ 290 w 548"/>
                  <a:gd name="T15" fmla="*/ 75 h 186"/>
                  <a:gd name="T16" fmla="*/ 329 w 548"/>
                  <a:gd name="T17" fmla="*/ 75 h 186"/>
                  <a:gd name="T18" fmla="*/ 548 w 548"/>
                  <a:gd name="T19" fmla="*/ 158 h 186"/>
                  <a:gd name="T20" fmla="*/ 548 w 548"/>
                  <a:gd name="T21" fmla="*/ 138 h 186"/>
                  <a:gd name="T22" fmla="*/ 548 w 548"/>
                  <a:gd name="T23" fmla="*/ 105 h 186"/>
                  <a:gd name="T24" fmla="*/ 548 w 548"/>
                  <a:gd name="T25" fmla="*/ 85 h 186"/>
                  <a:gd name="T26" fmla="*/ 353 w 548"/>
                  <a:gd name="T27" fmla="*/ 1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8" h="186">
                    <a:moveTo>
                      <a:pt x="353" y="11"/>
                    </a:moveTo>
                    <a:cubicBezTo>
                      <a:pt x="325" y="0"/>
                      <a:pt x="291" y="1"/>
                      <a:pt x="264" y="11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14" y="106"/>
                      <a:pt x="0" y="123"/>
                      <a:pt x="0" y="141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290" y="75"/>
                      <a:pt x="290" y="75"/>
                      <a:pt x="290" y="75"/>
                    </a:cubicBezTo>
                    <a:cubicBezTo>
                      <a:pt x="302" y="71"/>
                      <a:pt x="317" y="71"/>
                      <a:pt x="329" y="75"/>
                    </a:cubicBezTo>
                    <a:cubicBezTo>
                      <a:pt x="548" y="158"/>
                      <a:pt x="548" y="158"/>
                      <a:pt x="548" y="158"/>
                    </a:cubicBezTo>
                    <a:cubicBezTo>
                      <a:pt x="548" y="138"/>
                      <a:pt x="548" y="138"/>
                      <a:pt x="548" y="138"/>
                    </a:cubicBezTo>
                    <a:cubicBezTo>
                      <a:pt x="548" y="105"/>
                      <a:pt x="548" y="105"/>
                      <a:pt x="548" y="105"/>
                    </a:cubicBezTo>
                    <a:cubicBezTo>
                      <a:pt x="548" y="85"/>
                      <a:pt x="548" y="85"/>
                      <a:pt x="548" y="85"/>
                    </a:cubicBezTo>
                    <a:lnTo>
                      <a:pt x="353" y="11"/>
                    </a:lnTo>
                    <a:close/>
                  </a:path>
                </a:pathLst>
              </a:custGeom>
              <a:solidFill>
                <a:srgbClr val="214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" name="Freeform 327"/>
              <p:cNvSpPr>
                <a:spLocks/>
              </p:cNvSpPr>
              <p:nvPr/>
            </p:nvSpPr>
            <p:spPr bwMode="auto">
              <a:xfrm>
                <a:off x="1546225" y="-3336925"/>
                <a:ext cx="1435100" cy="2297112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1 w 381"/>
                  <a:gd name="T11" fmla="*/ 49 h 610"/>
                  <a:gd name="T12" fmla="*/ 0 w 381"/>
                  <a:gd name="T13" fmla="*/ 96 h 610"/>
                  <a:gd name="T14" fmla="*/ 1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52A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aphicFrame>
        <p:nvGraphicFramePr>
          <p:cNvPr id="186" name="Диаграмма 185"/>
          <p:cNvGraphicFramePr/>
          <p:nvPr>
            <p:extLst>
              <p:ext uri="{D42A27DB-BD31-4B8C-83A1-F6EECF244321}">
                <p14:modId xmlns:p14="http://schemas.microsoft.com/office/powerpoint/2010/main" val="2046990132"/>
              </p:ext>
            </p:extLst>
          </p:nvPr>
        </p:nvGraphicFramePr>
        <p:xfrm>
          <a:off x="43382" y="561976"/>
          <a:ext cx="4509568" cy="48101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20224794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" name="Группа 15"/>
          <p:cNvGrpSpPr/>
          <p:nvPr/>
        </p:nvGrpSpPr>
        <p:grpSpPr>
          <a:xfrm>
            <a:off x="0" y="52173"/>
            <a:ext cx="9144000" cy="525947"/>
            <a:chOff x="3716977" y="98980"/>
            <a:chExt cx="5284519" cy="322399"/>
          </a:xfrm>
        </p:grpSpPr>
        <p:grpSp>
          <p:nvGrpSpPr>
            <p:cNvPr id="116" name="Группа 36"/>
            <p:cNvGrpSpPr/>
            <p:nvPr/>
          </p:nvGrpSpPr>
          <p:grpSpPr>
            <a:xfrm>
              <a:off x="3716977" y="98980"/>
              <a:ext cx="5284519" cy="301068"/>
              <a:chOff x="-3797613" y="1323353"/>
              <a:chExt cx="17035976" cy="970585"/>
            </a:xfrm>
          </p:grpSpPr>
          <p:sp>
            <p:nvSpPr>
              <p:cNvPr id="118" name="Freeform 8"/>
              <p:cNvSpPr>
                <a:spLocks noEditPoints="1"/>
              </p:cNvSpPr>
              <p:nvPr/>
            </p:nvSpPr>
            <p:spPr bwMode="auto">
              <a:xfrm>
                <a:off x="9328150" y="1665288"/>
                <a:ext cx="3619500" cy="628650"/>
              </a:xfrm>
              <a:custGeom>
                <a:avLst/>
                <a:gdLst/>
                <a:ahLst/>
                <a:cxnLst>
                  <a:cxn ang="0">
                    <a:pos x="358" y="45"/>
                  </a:cxn>
                  <a:cxn ang="0">
                    <a:pos x="344" y="40"/>
                  </a:cxn>
                  <a:cxn ang="0">
                    <a:pos x="315" y="58"/>
                  </a:cxn>
                  <a:cxn ang="0">
                    <a:pos x="307" y="41"/>
                  </a:cxn>
                  <a:cxn ang="0">
                    <a:pos x="304" y="0"/>
                  </a:cxn>
                  <a:cxn ang="0">
                    <a:pos x="295" y="41"/>
                  </a:cxn>
                  <a:cxn ang="0">
                    <a:pos x="287" y="1"/>
                  </a:cxn>
                  <a:cxn ang="0">
                    <a:pos x="277" y="3"/>
                  </a:cxn>
                  <a:cxn ang="0">
                    <a:pos x="236" y="41"/>
                  </a:cxn>
                  <a:cxn ang="0">
                    <a:pos x="199" y="36"/>
                  </a:cxn>
                  <a:cxn ang="0">
                    <a:pos x="175" y="58"/>
                  </a:cxn>
                  <a:cxn ang="0">
                    <a:pos x="148" y="27"/>
                  </a:cxn>
                  <a:cxn ang="0">
                    <a:pos x="132" y="43"/>
                  </a:cxn>
                  <a:cxn ang="0">
                    <a:pos x="115" y="40"/>
                  </a:cxn>
                  <a:cxn ang="0">
                    <a:pos x="103" y="58"/>
                  </a:cxn>
                  <a:cxn ang="0">
                    <a:pos x="72" y="43"/>
                  </a:cxn>
                  <a:cxn ang="0">
                    <a:pos x="64" y="34"/>
                  </a:cxn>
                  <a:cxn ang="0">
                    <a:pos x="63" y="34"/>
                  </a:cxn>
                  <a:cxn ang="0">
                    <a:pos x="57" y="35"/>
                  </a:cxn>
                  <a:cxn ang="0">
                    <a:pos x="52" y="56"/>
                  </a:cxn>
                  <a:cxn ang="0">
                    <a:pos x="35" y="58"/>
                  </a:cxn>
                  <a:cxn ang="0">
                    <a:pos x="7" y="63"/>
                  </a:cxn>
                  <a:cxn ang="0">
                    <a:pos x="380" y="66"/>
                  </a:cxn>
                  <a:cxn ang="0">
                    <a:pos x="65" y="43"/>
                  </a:cxn>
                  <a:cxn ang="0">
                    <a:pos x="63" y="46"/>
                  </a:cxn>
                  <a:cxn ang="0">
                    <a:pos x="64" y="41"/>
                  </a:cxn>
                  <a:cxn ang="0">
                    <a:pos x="63" y="35"/>
                  </a:cxn>
                  <a:cxn ang="0">
                    <a:pos x="63" y="41"/>
                  </a:cxn>
                  <a:cxn ang="0">
                    <a:pos x="53" y="56"/>
                  </a:cxn>
                  <a:cxn ang="0">
                    <a:pos x="62" y="39"/>
                  </a:cxn>
                  <a:cxn ang="0">
                    <a:pos x="59" y="52"/>
                  </a:cxn>
                  <a:cxn ang="0">
                    <a:pos x="70" y="51"/>
                  </a:cxn>
                  <a:cxn ang="0">
                    <a:pos x="187" y="58"/>
                  </a:cxn>
                  <a:cxn ang="0">
                    <a:pos x="189" y="45"/>
                  </a:cxn>
                  <a:cxn ang="0">
                    <a:pos x="194" y="58"/>
                  </a:cxn>
                  <a:cxn ang="0">
                    <a:pos x="199" y="54"/>
                  </a:cxn>
                  <a:cxn ang="0">
                    <a:pos x="191" y="58"/>
                  </a:cxn>
                  <a:cxn ang="0">
                    <a:pos x="205" y="58"/>
                  </a:cxn>
                  <a:cxn ang="0">
                    <a:pos x="208" y="58"/>
                  </a:cxn>
                  <a:cxn ang="0">
                    <a:pos x="201" y="58"/>
                  </a:cxn>
                  <a:cxn ang="0">
                    <a:pos x="208" y="52"/>
                  </a:cxn>
                  <a:cxn ang="0">
                    <a:pos x="212" y="44"/>
                  </a:cxn>
                  <a:cxn ang="0">
                    <a:pos x="219" y="58"/>
                  </a:cxn>
                  <a:cxn ang="0">
                    <a:pos x="221" y="58"/>
                  </a:cxn>
                  <a:cxn ang="0">
                    <a:pos x="215" y="58"/>
                  </a:cxn>
                  <a:cxn ang="0">
                    <a:pos x="227" y="58"/>
                  </a:cxn>
                  <a:cxn ang="0">
                    <a:pos x="230" y="58"/>
                  </a:cxn>
                  <a:cxn ang="0">
                    <a:pos x="224" y="58"/>
                  </a:cxn>
                  <a:cxn ang="0">
                    <a:pos x="230" y="52"/>
                  </a:cxn>
                  <a:cxn ang="0">
                    <a:pos x="236" y="44"/>
                  </a:cxn>
                  <a:cxn ang="0">
                    <a:pos x="247" y="41"/>
                  </a:cxn>
                  <a:cxn ang="0">
                    <a:pos x="262" y="41"/>
                  </a:cxn>
                  <a:cxn ang="0">
                    <a:pos x="267" y="41"/>
                  </a:cxn>
                  <a:cxn ang="0">
                    <a:pos x="361" y="49"/>
                  </a:cxn>
                </a:cxnLst>
                <a:rect l="0" t="0" r="r" b="b"/>
                <a:pathLst>
                  <a:path w="380" h="66">
                    <a:moveTo>
                      <a:pt x="377" y="53"/>
                    </a:moveTo>
                    <a:cubicBezTo>
                      <a:pt x="377" y="53"/>
                      <a:pt x="376" y="53"/>
                      <a:pt x="376" y="53"/>
                    </a:cubicBezTo>
                    <a:cubicBezTo>
                      <a:pt x="372" y="53"/>
                      <a:pt x="369" y="53"/>
                      <a:pt x="365" y="53"/>
                    </a:cubicBezTo>
                    <a:lnTo>
                      <a:pt x="365" y="47"/>
                    </a:lnTo>
                    <a:cubicBezTo>
                      <a:pt x="365" y="46"/>
                      <a:pt x="363" y="45"/>
                      <a:pt x="362" y="45"/>
                    </a:cubicBezTo>
                    <a:lnTo>
                      <a:pt x="358" y="45"/>
                    </a:lnTo>
                    <a:lnTo>
                      <a:pt x="358" y="44"/>
                    </a:lnTo>
                    <a:lnTo>
                      <a:pt x="352" y="40"/>
                    </a:lnTo>
                    <a:lnTo>
                      <a:pt x="351" y="40"/>
                    </a:lnTo>
                    <a:lnTo>
                      <a:pt x="351" y="44"/>
                    </a:lnTo>
                    <a:lnTo>
                      <a:pt x="345" y="40"/>
                    </a:lnTo>
                    <a:lnTo>
                      <a:pt x="344" y="40"/>
                    </a:lnTo>
                    <a:lnTo>
                      <a:pt x="344" y="44"/>
                    </a:lnTo>
                    <a:lnTo>
                      <a:pt x="339" y="40"/>
                    </a:lnTo>
                    <a:lnTo>
                      <a:pt x="339" y="33"/>
                    </a:lnTo>
                    <a:lnTo>
                      <a:pt x="318" y="33"/>
                    </a:lnTo>
                    <a:lnTo>
                      <a:pt x="318" y="58"/>
                    </a:lnTo>
                    <a:lnTo>
                      <a:pt x="315" y="58"/>
                    </a:lnTo>
                    <a:cubicBezTo>
                      <a:pt x="315" y="57"/>
                      <a:pt x="315" y="56"/>
                      <a:pt x="315" y="56"/>
                    </a:cubicBezTo>
                    <a:lnTo>
                      <a:pt x="315" y="56"/>
                    </a:lnTo>
                    <a:lnTo>
                      <a:pt x="315" y="42"/>
                    </a:lnTo>
                    <a:lnTo>
                      <a:pt x="315" y="42"/>
                    </a:lnTo>
                    <a:cubicBezTo>
                      <a:pt x="315" y="41"/>
                      <a:pt x="315" y="41"/>
                      <a:pt x="315" y="41"/>
                    </a:cubicBezTo>
                    <a:cubicBezTo>
                      <a:pt x="312" y="41"/>
                      <a:pt x="310" y="41"/>
                      <a:pt x="307" y="41"/>
                    </a:cubicBezTo>
                    <a:cubicBezTo>
                      <a:pt x="307" y="29"/>
                      <a:pt x="307" y="17"/>
                      <a:pt x="307" y="5"/>
                    </a:cubicBezTo>
                    <a:cubicBezTo>
                      <a:pt x="307" y="3"/>
                      <a:pt x="307" y="3"/>
                      <a:pt x="307" y="2"/>
                    </a:cubicBezTo>
                    <a:lnTo>
                      <a:pt x="307" y="2"/>
                    </a:lnTo>
                    <a:cubicBezTo>
                      <a:pt x="307" y="2"/>
                      <a:pt x="307" y="1"/>
                      <a:pt x="307" y="1"/>
                    </a:cubicBezTo>
                    <a:cubicBezTo>
                      <a:pt x="307" y="1"/>
                      <a:pt x="307" y="1"/>
                      <a:pt x="306" y="1"/>
                    </a:cubicBezTo>
                    <a:cubicBezTo>
                      <a:pt x="306" y="0"/>
                      <a:pt x="305" y="0"/>
                      <a:pt x="304" y="0"/>
                    </a:cubicBezTo>
                    <a:lnTo>
                      <a:pt x="299" y="0"/>
                    </a:lnTo>
                    <a:cubicBezTo>
                      <a:pt x="298" y="0"/>
                      <a:pt x="297" y="0"/>
                      <a:pt x="297" y="1"/>
                    </a:cubicBezTo>
                    <a:cubicBezTo>
                      <a:pt x="297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2"/>
                    </a:cubicBezTo>
                    <a:cubicBezTo>
                      <a:pt x="295" y="2"/>
                      <a:pt x="295" y="3"/>
                      <a:pt x="295" y="3"/>
                    </a:cubicBezTo>
                    <a:cubicBezTo>
                      <a:pt x="295" y="16"/>
                      <a:pt x="295" y="29"/>
                      <a:pt x="295" y="41"/>
                    </a:cubicBezTo>
                    <a:cubicBezTo>
                      <a:pt x="293" y="41"/>
                      <a:pt x="291" y="41"/>
                      <a:pt x="289" y="41"/>
                    </a:cubicBezTo>
                    <a:cubicBezTo>
                      <a:pt x="289" y="29"/>
                      <a:pt x="289" y="17"/>
                      <a:pt x="289" y="5"/>
                    </a:cubicBezTo>
                    <a:cubicBezTo>
                      <a:pt x="289" y="3"/>
                      <a:pt x="289" y="3"/>
                      <a:pt x="288" y="2"/>
                    </a:cubicBezTo>
                    <a:lnTo>
                      <a:pt x="288" y="2"/>
                    </a:lnTo>
                    <a:cubicBezTo>
                      <a:pt x="288" y="2"/>
                      <a:pt x="288" y="1"/>
                      <a:pt x="288" y="1"/>
                    </a:cubicBezTo>
                    <a:cubicBezTo>
                      <a:pt x="288" y="1"/>
                      <a:pt x="288" y="1"/>
                      <a:pt x="287" y="1"/>
                    </a:cubicBezTo>
                    <a:cubicBezTo>
                      <a:pt x="287" y="0"/>
                      <a:pt x="286" y="0"/>
                      <a:pt x="285" y="0"/>
                    </a:cubicBezTo>
                    <a:lnTo>
                      <a:pt x="280" y="0"/>
                    </a:lnTo>
                    <a:cubicBezTo>
                      <a:pt x="279" y="0"/>
                      <a:pt x="279" y="0"/>
                      <a:pt x="278" y="1"/>
                    </a:cubicBezTo>
                    <a:cubicBezTo>
                      <a:pt x="278" y="1"/>
                      <a:pt x="278" y="1"/>
                      <a:pt x="277" y="1"/>
                    </a:cubicBezTo>
                    <a:cubicBezTo>
                      <a:pt x="277" y="1"/>
                      <a:pt x="277" y="2"/>
                      <a:pt x="277" y="2"/>
                    </a:cubicBezTo>
                    <a:cubicBezTo>
                      <a:pt x="277" y="2"/>
                      <a:pt x="277" y="3"/>
                      <a:pt x="277" y="3"/>
                    </a:cubicBezTo>
                    <a:cubicBezTo>
                      <a:pt x="277" y="16"/>
                      <a:pt x="277" y="29"/>
                      <a:pt x="277" y="41"/>
                    </a:cubicBezTo>
                    <a:cubicBezTo>
                      <a:pt x="276" y="41"/>
                      <a:pt x="275" y="41"/>
                      <a:pt x="274" y="41"/>
                    </a:cubicBezTo>
                    <a:cubicBezTo>
                      <a:pt x="274" y="39"/>
                      <a:pt x="274" y="38"/>
                      <a:pt x="274" y="36"/>
                    </a:cubicBezTo>
                    <a:cubicBezTo>
                      <a:pt x="263" y="36"/>
                      <a:pt x="252" y="36"/>
                      <a:pt x="241" y="36"/>
                    </a:cubicBezTo>
                    <a:cubicBezTo>
                      <a:pt x="241" y="38"/>
                      <a:pt x="241" y="40"/>
                      <a:pt x="241" y="41"/>
                    </a:cubicBezTo>
                    <a:cubicBezTo>
                      <a:pt x="239" y="41"/>
                      <a:pt x="238" y="41"/>
                      <a:pt x="236" y="41"/>
                    </a:cubicBezTo>
                    <a:lnTo>
                      <a:pt x="236" y="43"/>
                    </a:lnTo>
                    <a:cubicBezTo>
                      <a:pt x="235" y="43"/>
                      <a:pt x="233" y="43"/>
                      <a:pt x="231" y="43"/>
                    </a:cubicBezTo>
                    <a:cubicBezTo>
                      <a:pt x="230" y="39"/>
                      <a:pt x="226" y="36"/>
                      <a:pt x="222" y="36"/>
                    </a:cubicBezTo>
                    <a:cubicBezTo>
                      <a:pt x="217" y="36"/>
                      <a:pt x="213" y="39"/>
                      <a:pt x="212" y="43"/>
                    </a:cubicBezTo>
                    <a:lnTo>
                      <a:pt x="209" y="43"/>
                    </a:lnTo>
                    <a:cubicBezTo>
                      <a:pt x="208" y="39"/>
                      <a:pt x="204" y="36"/>
                      <a:pt x="199" y="36"/>
                    </a:cubicBezTo>
                    <a:cubicBezTo>
                      <a:pt x="194" y="36"/>
                      <a:pt x="190" y="39"/>
                      <a:pt x="190" y="44"/>
                    </a:cubicBezTo>
                    <a:lnTo>
                      <a:pt x="183" y="44"/>
                    </a:lnTo>
                    <a:cubicBezTo>
                      <a:pt x="182" y="44"/>
                      <a:pt x="181" y="45"/>
                      <a:pt x="181" y="46"/>
                    </a:cubicBezTo>
                    <a:lnTo>
                      <a:pt x="181" y="51"/>
                    </a:lnTo>
                    <a:cubicBezTo>
                      <a:pt x="178" y="51"/>
                      <a:pt x="175" y="53"/>
                      <a:pt x="175" y="56"/>
                    </a:cubicBezTo>
                    <a:lnTo>
                      <a:pt x="175" y="58"/>
                    </a:lnTo>
                    <a:lnTo>
                      <a:pt x="168" y="58"/>
                    </a:lnTo>
                    <a:lnTo>
                      <a:pt x="169" y="27"/>
                    </a:lnTo>
                    <a:lnTo>
                      <a:pt x="164" y="27"/>
                    </a:lnTo>
                    <a:lnTo>
                      <a:pt x="164" y="25"/>
                    </a:lnTo>
                    <a:lnTo>
                      <a:pt x="148" y="25"/>
                    </a:lnTo>
                    <a:lnTo>
                      <a:pt x="148" y="27"/>
                    </a:lnTo>
                    <a:lnTo>
                      <a:pt x="143" y="27"/>
                    </a:lnTo>
                    <a:lnTo>
                      <a:pt x="143" y="51"/>
                    </a:lnTo>
                    <a:lnTo>
                      <a:pt x="136" y="51"/>
                    </a:lnTo>
                    <a:lnTo>
                      <a:pt x="136" y="53"/>
                    </a:lnTo>
                    <a:lnTo>
                      <a:pt x="132" y="53"/>
                    </a:lnTo>
                    <a:lnTo>
                      <a:pt x="132" y="43"/>
                    </a:lnTo>
                    <a:lnTo>
                      <a:pt x="131" y="43"/>
                    </a:lnTo>
                    <a:lnTo>
                      <a:pt x="129" y="43"/>
                    </a:lnTo>
                    <a:lnTo>
                      <a:pt x="129" y="53"/>
                    </a:lnTo>
                    <a:lnTo>
                      <a:pt x="126" y="53"/>
                    </a:lnTo>
                    <a:lnTo>
                      <a:pt x="126" y="42"/>
                    </a:lnTo>
                    <a:lnTo>
                      <a:pt x="115" y="40"/>
                    </a:lnTo>
                    <a:lnTo>
                      <a:pt x="115" y="42"/>
                    </a:lnTo>
                    <a:lnTo>
                      <a:pt x="115" y="44"/>
                    </a:lnTo>
                    <a:lnTo>
                      <a:pt x="105" y="45"/>
                    </a:lnTo>
                    <a:lnTo>
                      <a:pt x="105" y="51"/>
                    </a:lnTo>
                    <a:lnTo>
                      <a:pt x="105" y="58"/>
                    </a:lnTo>
                    <a:lnTo>
                      <a:pt x="103" y="58"/>
                    </a:lnTo>
                    <a:lnTo>
                      <a:pt x="98" y="53"/>
                    </a:lnTo>
                    <a:lnTo>
                      <a:pt x="81" y="47"/>
                    </a:lnTo>
                    <a:cubicBezTo>
                      <a:pt x="77" y="48"/>
                      <a:pt x="78" y="49"/>
                      <a:pt x="74" y="50"/>
                    </a:cubicBezTo>
                    <a:lnTo>
                      <a:pt x="74" y="47"/>
                    </a:lnTo>
                    <a:lnTo>
                      <a:pt x="72" y="47"/>
                    </a:lnTo>
                    <a:lnTo>
                      <a:pt x="72" y="43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65" y="38"/>
                    </a:lnTo>
                    <a:lnTo>
                      <a:pt x="64" y="34"/>
                    </a:ln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lnTo>
                      <a:pt x="62" y="37"/>
                    </a:lnTo>
                    <a:lnTo>
                      <a:pt x="62" y="37"/>
                    </a:lnTo>
                    <a:lnTo>
                      <a:pt x="62" y="37"/>
                    </a:lnTo>
                    <a:lnTo>
                      <a:pt x="57" y="35"/>
                    </a:lnTo>
                    <a:lnTo>
                      <a:pt x="58" y="32"/>
                    </a:lnTo>
                    <a:lnTo>
                      <a:pt x="56" y="28"/>
                    </a:lnTo>
                    <a:cubicBezTo>
                      <a:pt x="49" y="31"/>
                      <a:pt x="52" y="42"/>
                      <a:pt x="52" y="42"/>
                    </a:cubicBezTo>
                    <a:cubicBezTo>
                      <a:pt x="52" y="42"/>
                      <a:pt x="52" y="42"/>
                      <a:pt x="52" y="43"/>
                    </a:cubicBezTo>
                    <a:lnTo>
                      <a:pt x="52" y="46"/>
                    </a:lnTo>
                    <a:lnTo>
                      <a:pt x="52" y="56"/>
                    </a:lnTo>
                    <a:lnTo>
                      <a:pt x="48" y="58"/>
                    </a:lnTo>
                    <a:lnTo>
                      <a:pt x="37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5" y="58"/>
                    </a:lnTo>
                    <a:lnTo>
                      <a:pt x="26" y="58"/>
                    </a:lnTo>
                    <a:lnTo>
                      <a:pt x="13" y="58"/>
                    </a:lnTo>
                    <a:cubicBezTo>
                      <a:pt x="12" y="58"/>
                      <a:pt x="10" y="58"/>
                      <a:pt x="9" y="58"/>
                    </a:cubicBezTo>
                    <a:cubicBezTo>
                      <a:pt x="8" y="58"/>
                      <a:pt x="8" y="58"/>
                      <a:pt x="8" y="58"/>
                    </a:cubicBezTo>
                    <a:lnTo>
                      <a:pt x="0" y="63"/>
                    </a:lnTo>
                    <a:cubicBezTo>
                      <a:pt x="2" y="62"/>
                      <a:pt x="5" y="63"/>
                      <a:pt x="7" y="63"/>
                    </a:cubicBezTo>
                    <a:lnTo>
                      <a:pt x="26" y="66"/>
                    </a:lnTo>
                    <a:lnTo>
                      <a:pt x="51" y="66"/>
                    </a:lnTo>
                    <a:lnTo>
                      <a:pt x="152" y="66"/>
                    </a:lnTo>
                    <a:lnTo>
                      <a:pt x="334" y="66"/>
                    </a:lnTo>
                    <a:lnTo>
                      <a:pt x="347" y="66"/>
                    </a:lnTo>
                    <a:lnTo>
                      <a:pt x="380" y="66"/>
                    </a:lnTo>
                    <a:lnTo>
                      <a:pt x="380" y="56"/>
                    </a:lnTo>
                    <a:cubicBezTo>
                      <a:pt x="379" y="55"/>
                      <a:pt x="378" y="54"/>
                      <a:pt x="377" y="53"/>
                    </a:cubicBezTo>
                    <a:close/>
                    <a:moveTo>
                      <a:pt x="63" y="46"/>
                    </a:moveTo>
                    <a:lnTo>
                      <a:pt x="62" y="43"/>
                    </a:lnTo>
                    <a:lnTo>
                      <a:pt x="63" y="41"/>
                    </a:lnTo>
                    <a:lnTo>
                      <a:pt x="65" y="43"/>
                    </a:lnTo>
                    <a:lnTo>
                      <a:pt x="63" y="46"/>
                    </a:lnTo>
                    <a:close/>
                    <a:moveTo>
                      <a:pt x="66" y="44"/>
                    </a:moveTo>
                    <a:lnTo>
                      <a:pt x="67" y="51"/>
                    </a:lnTo>
                    <a:lnTo>
                      <a:pt x="64" y="46"/>
                    </a:lnTo>
                    <a:lnTo>
                      <a:pt x="66" y="44"/>
                    </a:lnTo>
                    <a:close/>
                    <a:moveTo>
                      <a:pt x="63" y="46"/>
                    </a:moveTo>
                    <a:lnTo>
                      <a:pt x="59" y="51"/>
                    </a:lnTo>
                    <a:lnTo>
                      <a:pt x="61" y="44"/>
                    </a:lnTo>
                    <a:lnTo>
                      <a:pt x="63" y="46"/>
                    </a:lnTo>
                    <a:close/>
                    <a:moveTo>
                      <a:pt x="65" y="40"/>
                    </a:moveTo>
                    <a:lnTo>
                      <a:pt x="65" y="42"/>
                    </a:lnTo>
                    <a:lnTo>
                      <a:pt x="64" y="41"/>
                    </a:lnTo>
                    <a:lnTo>
                      <a:pt x="64" y="40"/>
                    </a:lnTo>
                    <a:lnTo>
                      <a:pt x="65" y="40"/>
                    </a:lnTo>
                    <a:close/>
                    <a:moveTo>
                      <a:pt x="63" y="35"/>
                    </a:moveTo>
                    <a:lnTo>
                      <a:pt x="64" y="38"/>
                    </a:lnTo>
                    <a:lnTo>
                      <a:pt x="63" y="37"/>
                    </a:lnTo>
                    <a:lnTo>
                      <a:pt x="63" y="35"/>
                    </a:lnTo>
                    <a:close/>
                    <a:moveTo>
                      <a:pt x="64" y="40"/>
                    </a:moveTo>
                    <a:lnTo>
                      <a:pt x="63" y="40"/>
                    </a:lnTo>
                    <a:lnTo>
                      <a:pt x="63" y="39"/>
                    </a:lnTo>
                    <a:lnTo>
                      <a:pt x="64" y="40"/>
                    </a:lnTo>
                    <a:close/>
                    <a:moveTo>
                      <a:pt x="62" y="40"/>
                    </a:moveTo>
                    <a:lnTo>
                      <a:pt x="63" y="41"/>
                    </a:lnTo>
                    <a:lnTo>
                      <a:pt x="62" y="42"/>
                    </a:lnTo>
                    <a:lnTo>
                      <a:pt x="62" y="40"/>
                    </a:lnTo>
                    <a:close/>
                    <a:moveTo>
                      <a:pt x="56" y="55"/>
                    </a:moveTo>
                    <a:lnTo>
                      <a:pt x="55" y="55"/>
                    </a:lnTo>
                    <a:lnTo>
                      <a:pt x="55" y="56"/>
                    </a:lnTo>
                    <a:lnTo>
                      <a:pt x="53" y="56"/>
                    </a:lnTo>
                    <a:lnTo>
                      <a:pt x="53" y="46"/>
                    </a:lnTo>
                    <a:lnTo>
                      <a:pt x="53" y="42"/>
                    </a:lnTo>
                    <a:cubicBezTo>
                      <a:pt x="53" y="42"/>
                      <a:pt x="53" y="42"/>
                      <a:pt x="53" y="42"/>
                    </a:cubicBezTo>
                    <a:lnTo>
                      <a:pt x="56" y="37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58" y="55"/>
                    </a:lnTo>
                    <a:lnTo>
                      <a:pt x="56" y="55"/>
                    </a:lnTo>
                    <a:close/>
                    <a:moveTo>
                      <a:pt x="60" y="54"/>
                    </a:moveTo>
                    <a:lnTo>
                      <a:pt x="58" y="54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7" y="52"/>
                    </a:lnTo>
                    <a:lnTo>
                      <a:pt x="60" y="54"/>
                    </a:lnTo>
                    <a:close/>
                    <a:moveTo>
                      <a:pt x="72" y="47"/>
                    </a:moveTo>
                    <a:lnTo>
                      <a:pt x="70" y="47"/>
                    </a:lnTo>
                    <a:lnTo>
                      <a:pt x="70" y="51"/>
                    </a:lnTo>
                    <a:lnTo>
                      <a:pt x="68" y="52"/>
                    </a:lnTo>
                    <a:lnTo>
                      <a:pt x="65" y="40"/>
                    </a:lnTo>
                    <a:lnTo>
                      <a:pt x="72" y="43"/>
                    </a:lnTo>
                    <a:lnTo>
                      <a:pt x="72" y="47"/>
                    </a:lnTo>
                    <a:close/>
                    <a:moveTo>
                      <a:pt x="190" y="58"/>
                    </a:moveTo>
                    <a:lnTo>
                      <a:pt x="187" y="58"/>
                    </a:lnTo>
                    <a:lnTo>
                      <a:pt x="187" y="56"/>
                    </a:lnTo>
                    <a:cubicBezTo>
                      <a:pt x="187" y="53"/>
                      <a:pt x="185" y="51"/>
                      <a:pt x="182" y="51"/>
                    </a:cubicBezTo>
                    <a:lnTo>
                      <a:pt x="182" y="46"/>
                    </a:lnTo>
                    <a:cubicBezTo>
                      <a:pt x="182" y="45"/>
                      <a:pt x="183" y="45"/>
                      <a:pt x="183" y="45"/>
                    </a:cubicBezTo>
                    <a:lnTo>
                      <a:pt x="189" y="45"/>
                    </a:lnTo>
                    <a:cubicBezTo>
                      <a:pt x="189" y="45"/>
                      <a:pt x="189" y="45"/>
                      <a:pt x="189" y="45"/>
                    </a:cubicBezTo>
                    <a:cubicBezTo>
                      <a:pt x="189" y="45"/>
                      <a:pt x="189" y="46"/>
                      <a:pt x="190" y="46"/>
                    </a:cubicBezTo>
                    <a:lnTo>
                      <a:pt x="190" y="58"/>
                    </a:lnTo>
                    <a:close/>
                    <a:moveTo>
                      <a:pt x="194" y="58"/>
                    </a:moveTo>
                    <a:lnTo>
                      <a:pt x="196" y="57"/>
                    </a:lnTo>
                    <a:lnTo>
                      <a:pt x="197" y="58"/>
                    </a:lnTo>
                    <a:lnTo>
                      <a:pt x="194" y="58"/>
                    </a:lnTo>
                    <a:close/>
                    <a:moveTo>
                      <a:pt x="199" y="58"/>
                    </a:moveTo>
                    <a:lnTo>
                      <a:pt x="198" y="58"/>
                    </a:lnTo>
                    <a:lnTo>
                      <a:pt x="196" y="57"/>
                    </a:lnTo>
                    <a:lnTo>
                      <a:pt x="199" y="55"/>
                    </a:lnTo>
                    <a:lnTo>
                      <a:pt x="199" y="58"/>
                    </a:lnTo>
                    <a:close/>
                    <a:moveTo>
                      <a:pt x="199" y="54"/>
                    </a:moveTo>
                    <a:lnTo>
                      <a:pt x="196" y="56"/>
                    </a:lnTo>
                    <a:lnTo>
                      <a:pt x="191" y="52"/>
                    </a:lnTo>
                    <a:lnTo>
                      <a:pt x="191" y="53"/>
                    </a:lnTo>
                    <a:lnTo>
                      <a:pt x="195" y="57"/>
                    </a:lnTo>
                    <a:lnTo>
                      <a:pt x="193" y="58"/>
                    </a:lnTo>
                    <a:lnTo>
                      <a:pt x="191" y="58"/>
                    </a:lnTo>
                    <a:lnTo>
                      <a:pt x="191" y="50"/>
                    </a:lnTo>
                    <a:cubicBezTo>
                      <a:pt x="193" y="52"/>
                      <a:pt x="195" y="54"/>
                      <a:pt x="199" y="54"/>
                    </a:cubicBezTo>
                    <a:lnTo>
                      <a:pt x="199" y="54"/>
                    </a:lnTo>
                    <a:close/>
                    <a:moveTo>
                      <a:pt x="203" y="58"/>
                    </a:moveTo>
                    <a:lnTo>
                      <a:pt x="204" y="57"/>
                    </a:lnTo>
                    <a:lnTo>
                      <a:pt x="205" y="58"/>
                    </a:lnTo>
                    <a:lnTo>
                      <a:pt x="203" y="58"/>
                    </a:lnTo>
                    <a:close/>
                    <a:moveTo>
                      <a:pt x="208" y="58"/>
                    </a:moveTo>
                    <a:lnTo>
                      <a:pt x="206" y="58"/>
                    </a:lnTo>
                    <a:lnTo>
                      <a:pt x="204" y="56"/>
                    </a:lnTo>
                    <a:lnTo>
                      <a:pt x="208" y="53"/>
                    </a:lnTo>
                    <a:lnTo>
                      <a:pt x="208" y="58"/>
                    </a:lnTo>
                    <a:close/>
                    <a:moveTo>
                      <a:pt x="208" y="52"/>
                    </a:moveTo>
                    <a:lnTo>
                      <a:pt x="204" y="56"/>
                    </a:lnTo>
                    <a:lnTo>
                      <a:pt x="201" y="54"/>
                    </a:lnTo>
                    <a:lnTo>
                      <a:pt x="201" y="55"/>
                    </a:lnTo>
                    <a:lnTo>
                      <a:pt x="203" y="57"/>
                    </a:lnTo>
                    <a:lnTo>
                      <a:pt x="201" y="58"/>
                    </a:lnTo>
                    <a:lnTo>
                      <a:pt x="200" y="58"/>
                    </a:lnTo>
                    <a:lnTo>
                      <a:pt x="200" y="48"/>
                    </a:lnTo>
                    <a:cubicBezTo>
                      <a:pt x="201" y="53"/>
                      <a:pt x="202" y="54"/>
                      <a:pt x="202" y="54"/>
                    </a:cubicBezTo>
                    <a:lnTo>
                      <a:pt x="202" y="54"/>
                    </a:lnTo>
                    <a:cubicBezTo>
                      <a:pt x="204" y="53"/>
                      <a:pt x="207" y="52"/>
                      <a:pt x="208" y="50"/>
                    </a:cubicBezTo>
                    <a:lnTo>
                      <a:pt x="208" y="52"/>
                    </a:lnTo>
                    <a:close/>
                    <a:moveTo>
                      <a:pt x="212" y="58"/>
                    </a:moveTo>
                    <a:lnTo>
                      <a:pt x="209" y="58"/>
                    </a:lnTo>
                    <a:lnTo>
                      <a:pt x="209" y="46"/>
                    </a:lnTo>
                    <a:cubicBezTo>
                      <a:pt x="209" y="46"/>
                      <a:pt x="210" y="45"/>
                      <a:pt x="210" y="45"/>
                    </a:cubicBezTo>
                    <a:cubicBezTo>
                      <a:pt x="210" y="44"/>
                      <a:pt x="209" y="44"/>
                      <a:pt x="209" y="44"/>
                    </a:cubicBezTo>
                    <a:lnTo>
                      <a:pt x="212" y="44"/>
                    </a:lnTo>
                    <a:cubicBezTo>
                      <a:pt x="212" y="44"/>
                      <a:pt x="212" y="44"/>
                      <a:pt x="212" y="45"/>
                    </a:cubicBezTo>
                    <a:cubicBezTo>
                      <a:pt x="212" y="45"/>
                      <a:pt x="212" y="46"/>
                      <a:pt x="212" y="46"/>
                    </a:cubicBezTo>
                    <a:lnTo>
                      <a:pt x="212" y="58"/>
                    </a:lnTo>
                    <a:close/>
                    <a:moveTo>
                      <a:pt x="216" y="58"/>
                    </a:moveTo>
                    <a:lnTo>
                      <a:pt x="218" y="57"/>
                    </a:lnTo>
                    <a:lnTo>
                      <a:pt x="219" y="58"/>
                    </a:lnTo>
                    <a:lnTo>
                      <a:pt x="216" y="58"/>
                    </a:lnTo>
                    <a:close/>
                    <a:moveTo>
                      <a:pt x="221" y="58"/>
                    </a:moveTo>
                    <a:lnTo>
                      <a:pt x="220" y="58"/>
                    </a:lnTo>
                    <a:lnTo>
                      <a:pt x="219" y="57"/>
                    </a:lnTo>
                    <a:lnTo>
                      <a:pt x="221" y="55"/>
                    </a:lnTo>
                    <a:lnTo>
                      <a:pt x="221" y="58"/>
                    </a:lnTo>
                    <a:close/>
                    <a:moveTo>
                      <a:pt x="221" y="54"/>
                    </a:moveTo>
                    <a:lnTo>
                      <a:pt x="218" y="56"/>
                    </a:lnTo>
                    <a:lnTo>
                      <a:pt x="214" y="52"/>
                    </a:lnTo>
                    <a:lnTo>
                      <a:pt x="214" y="53"/>
                    </a:lnTo>
                    <a:lnTo>
                      <a:pt x="217" y="57"/>
                    </a:lnTo>
                    <a:lnTo>
                      <a:pt x="215" y="58"/>
                    </a:lnTo>
                    <a:lnTo>
                      <a:pt x="213" y="58"/>
                    </a:lnTo>
                    <a:lnTo>
                      <a:pt x="213" y="50"/>
                    </a:lnTo>
                    <a:cubicBezTo>
                      <a:pt x="215" y="52"/>
                      <a:pt x="218" y="54"/>
                      <a:pt x="221" y="54"/>
                    </a:cubicBezTo>
                    <a:close/>
                    <a:moveTo>
                      <a:pt x="225" y="58"/>
                    </a:moveTo>
                    <a:lnTo>
                      <a:pt x="226" y="57"/>
                    </a:lnTo>
                    <a:lnTo>
                      <a:pt x="227" y="58"/>
                    </a:lnTo>
                    <a:lnTo>
                      <a:pt x="225" y="58"/>
                    </a:lnTo>
                    <a:close/>
                    <a:moveTo>
                      <a:pt x="230" y="58"/>
                    </a:moveTo>
                    <a:lnTo>
                      <a:pt x="229" y="58"/>
                    </a:lnTo>
                    <a:lnTo>
                      <a:pt x="226" y="56"/>
                    </a:lnTo>
                    <a:lnTo>
                      <a:pt x="230" y="53"/>
                    </a:lnTo>
                    <a:lnTo>
                      <a:pt x="230" y="58"/>
                    </a:lnTo>
                    <a:close/>
                    <a:moveTo>
                      <a:pt x="230" y="52"/>
                    </a:moveTo>
                    <a:lnTo>
                      <a:pt x="226" y="56"/>
                    </a:lnTo>
                    <a:lnTo>
                      <a:pt x="223" y="54"/>
                    </a:lnTo>
                    <a:lnTo>
                      <a:pt x="223" y="55"/>
                    </a:lnTo>
                    <a:lnTo>
                      <a:pt x="225" y="57"/>
                    </a:lnTo>
                    <a:lnTo>
                      <a:pt x="224" y="58"/>
                    </a:lnTo>
                    <a:lnTo>
                      <a:pt x="222" y="58"/>
                    </a:lnTo>
                    <a:lnTo>
                      <a:pt x="222" y="48"/>
                    </a:lnTo>
                    <a:cubicBezTo>
                      <a:pt x="223" y="53"/>
                      <a:pt x="224" y="54"/>
                      <a:pt x="224" y="54"/>
                    </a:cubicBezTo>
                    <a:lnTo>
                      <a:pt x="224" y="54"/>
                    </a:lnTo>
                    <a:cubicBezTo>
                      <a:pt x="227" y="53"/>
                      <a:pt x="229" y="52"/>
                      <a:pt x="230" y="50"/>
                    </a:cubicBezTo>
                    <a:lnTo>
                      <a:pt x="230" y="52"/>
                    </a:lnTo>
                    <a:close/>
                    <a:moveTo>
                      <a:pt x="236" y="58"/>
                    </a:moveTo>
                    <a:lnTo>
                      <a:pt x="232" y="58"/>
                    </a:lnTo>
                    <a:lnTo>
                      <a:pt x="232" y="46"/>
                    </a:lnTo>
                    <a:cubicBezTo>
                      <a:pt x="232" y="46"/>
                      <a:pt x="232" y="45"/>
                      <a:pt x="232" y="45"/>
                    </a:cubicBezTo>
                    <a:cubicBezTo>
                      <a:pt x="232" y="45"/>
                      <a:pt x="232" y="44"/>
                      <a:pt x="232" y="44"/>
                    </a:cubicBezTo>
                    <a:cubicBezTo>
                      <a:pt x="233" y="44"/>
                      <a:pt x="235" y="44"/>
                      <a:pt x="236" y="44"/>
                    </a:cubicBezTo>
                    <a:lnTo>
                      <a:pt x="236" y="58"/>
                    </a:lnTo>
                    <a:close/>
                    <a:moveTo>
                      <a:pt x="247" y="41"/>
                    </a:moveTo>
                    <a:cubicBezTo>
                      <a:pt x="246" y="41"/>
                      <a:pt x="245" y="41"/>
                      <a:pt x="244" y="41"/>
                    </a:cubicBezTo>
                    <a:cubicBezTo>
                      <a:pt x="244" y="40"/>
                      <a:pt x="244" y="39"/>
                      <a:pt x="244" y="38"/>
                    </a:cubicBezTo>
                    <a:cubicBezTo>
                      <a:pt x="245" y="38"/>
                      <a:pt x="246" y="38"/>
                      <a:pt x="247" y="38"/>
                    </a:cubicBezTo>
                    <a:cubicBezTo>
                      <a:pt x="247" y="39"/>
                      <a:pt x="247" y="40"/>
                      <a:pt x="247" y="41"/>
                    </a:cubicBezTo>
                    <a:close/>
                    <a:moveTo>
                      <a:pt x="254" y="41"/>
                    </a:moveTo>
                    <a:cubicBezTo>
                      <a:pt x="253" y="41"/>
                      <a:pt x="253" y="41"/>
                      <a:pt x="252" y="41"/>
                    </a:cubicBezTo>
                    <a:cubicBezTo>
                      <a:pt x="252" y="40"/>
                      <a:pt x="252" y="39"/>
                      <a:pt x="252" y="38"/>
                    </a:cubicBezTo>
                    <a:cubicBezTo>
                      <a:pt x="253" y="38"/>
                      <a:pt x="253" y="38"/>
                      <a:pt x="254" y="38"/>
                    </a:cubicBezTo>
                    <a:cubicBezTo>
                      <a:pt x="254" y="39"/>
                      <a:pt x="254" y="40"/>
                      <a:pt x="254" y="41"/>
                    </a:cubicBezTo>
                    <a:close/>
                    <a:moveTo>
                      <a:pt x="262" y="41"/>
                    </a:moveTo>
                    <a:cubicBezTo>
                      <a:pt x="261" y="41"/>
                      <a:pt x="260" y="41"/>
                      <a:pt x="259" y="41"/>
                    </a:cubicBezTo>
                    <a:cubicBezTo>
                      <a:pt x="259" y="40"/>
                      <a:pt x="259" y="39"/>
                      <a:pt x="259" y="38"/>
                    </a:cubicBezTo>
                    <a:cubicBezTo>
                      <a:pt x="260" y="38"/>
                      <a:pt x="261" y="38"/>
                      <a:pt x="262" y="38"/>
                    </a:cubicBezTo>
                    <a:cubicBezTo>
                      <a:pt x="262" y="39"/>
                      <a:pt x="262" y="40"/>
                      <a:pt x="262" y="41"/>
                    </a:cubicBezTo>
                    <a:close/>
                    <a:moveTo>
                      <a:pt x="269" y="41"/>
                    </a:moveTo>
                    <a:cubicBezTo>
                      <a:pt x="268" y="41"/>
                      <a:pt x="268" y="41"/>
                      <a:pt x="267" y="41"/>
                    </a:cubicBezTo>
                    <a:cubicBezTo>
                      <a:pt x="267" y="40"/>
                      <a:pt x="267" y="39"/>
                      <a:pt x="267" y="38"/>
                    </a:cubicBezTo>
                    <a:cubicBezTo>
                      <a:pt x="267" y="38"/>
                      <a:pt x="268" y="38"/>
                      <a:pt x="269" y="38"/>
                    </a:cubicBezTo>
                    <a:cubicBezTo>
                      <a:pt x="269" y="39"/>
                      <a:pt x="269" y="40"/>
                      <a:pt x="269" y="41"/>
                    </a:cubicBezTo>
                    <a:close/>
                    <a:moveTo>
                      <a:pt x="364" y="53"/>
                    </a:moveTo>
                    <a:cubicBezTo>
                      <a:pt x="363" y="53"/>
                      <a:pt x="362" y="53"/>
                      <a:pt x="361" y="53"/>
                    </a:cubicBezTo>
                    <a:lnTo>
                      <a:pt x="361" y="49"/>
                    </a:lnTo>
                    <a:lnTo>
                      <a:pt x="358" y="49"/>
                    </a:lnTo>
                    <a:lnTo>
                      <a:pt x="358" y="46"/>
                    </a:lnTo>
                    <a:lnTo>
                      <a:pt x="362" y="46"/>
                    </a:lnTo>
                    <a:cubicBezTo>
                      <a:pt x="363" y="46"/>
                      <a:pt x="364" y="47"/>
                      <a:pt x="364" y="47"/>
                    </a:cubicBezTo>
                    <a:lnTo>
                      <a:pt x="364" y="53"/>
                    </a:lnTo>
                    <a:close/>
                  </a:path>
                </a:pathLst>
              </a:custGeom>
              <a:solidFill>
                <a:srgbClr val="55D7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  <p:sp>
            <p:nvSpPr>
              <p:cNvPr id="119" name="Прямоугольник 118"/>
              <p:cNvSpPr/>
              <p:nvPr/>
            </p:nvSpPr>
            <p:spPr>
              <a:xfrm>
                <a:off x="-3797613" y="2216029"/>
                <a:ext cx="17035976" cy="77909"/>
              </a:xfrm>
              <a:prstGeom prst="rect">
                <a:avLst/>
              </a:prstGeom>
              <a:solidFill>
                <a:srgbClr val="55D7B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2394"/>
              </a:p>
            </p:txBody>
          </p:sp>
          <p:sp>
            <p:nvSpPr>
              <p:cNvPr id="121" name="Freeform 117"/>
              <p:cNvSpPr>
                <a:spLocks/>
              </p:cNvSpPr>
              <p:nvPr/>
            </p:nvSpPr>
            <p:spPr bwMode="auto">
              <a:xfrm>
                <a:off x="9962092" y="1323353"/>
                <a:ext cx="789000" cy="380664"/>
              </a:xfrm>
              <a:custGeom>
                <a:avLst/>
                <a:gdLst>
                  <a:gd name="T0" fmla="*/ 43 w 1004"/>
                  <a:gd name="T1" fmla="*/ 68 h 485"/>
                  <a:gd name="T2" fmla="*/ 115 w 1004"/>
                  <a:gd name="T3" fmla="*/ 102 h 485"/>
                  <a:gd name="T4" fmla="*/ 197 w 1004"/>
                  <a:gd name="T5" fmla="*/ 137 h 485"/>
                  <a:gd name="T6" fmla="*/ 261 w 1004"/>
                  <a:gd name="T7" fmla="*/ 166 h 485"/>
                  <a:gd name="T8" fmla="*/ 323 w 1004"/>
                  <a:gd name="T9" fmla="*/ 193 h 485"/>
                  <a:gd name="T10" fmla="*/ 389 w 1004"/>
                  <a:gd name="T11" fmla="*/ 223 h 485"/>
                  <a:gd name="T12" fmla="*/ 397 w 1004"/>
                  <a:gd name="T13" fmla="*/ 234 h 485"/>
                  <a:gd name="T14" fmla="*/ 354 w 1004"/>
                  <a:gd name="T15" fmla="*/ 251 h 485"/>
                  <a:gd name="T16" fmla="*/ 342 w 1004"/>
                  <a:gd name="T17" fmla="*/ 260 h 485"/>
                  <a:gd name="T18" fmla="*/ 323 w 1004"/>
                  <a:gd name="T19" fmla="*/ 295 h 485"/>
                  <a:gd name="T20" fmla="*/ 309 w 1004"/>
                  <a:gd name="T21" fmla="*/ 302 h 485"/>
                  <a:gd name="T22" fmla="*/ 302 w 1004"/>
                  <a:gd name="T23" fmla="*/ 304 h 485"/>
                  <a:gd name="T24" fmla="*/ 313 w 1004"/>
                  <a:gd name="T25" fmla="*/ 311 h 485"/>
                  <a:gd name="T26" fmla="*/ 310 w 1004"/>
                  <a:gd name="T27" fmla="*/ 375 h 485"/>
                  <a:gd name="T28" fmla="*/ 298 w 1004"/>
                  <a:gd name="T29" fmla="*/ 400 h 485"/>
                  <a:gd name="T30" fmla="*/ 327 w 1004"/>
                  <a:gd name="T31" fmla="*/ 391 h 485"/>
                  <a:gd name="T32" fmla="*/ 311 w 1004"/>
                  <a:gd name="T33" fmla="*/ 412 h 485"/>
                  <a:gd name="T34" fmla="*/ 302 w 1004"/>
                  <a:gd name="T35" fmla="*/ 436 h 485"/>
                  <a:gd name="T36" fmla="*/ 330 w 1004"/>
                  <a:gd name="T37" fmla="*/ 456 h 485"/>
                  <a:gd name="T38" fmla="*/ 351 w 1004"/>
                  <a:gd name="T39" fmla="*/ 431 h 485"/>
                  <a:gd name="T40" fmla="*/ 377 w 1004"/>
                  <a:gd name="T41" fmla="*/ 442 h 485"/>
                  <a:gd name="T42" fmla="*/ 395 w 1004"/>
                  <a:gd name="T43" fmla="*/ 456 h 485"/>
                  <a:gd name="T44" fmla="*/ 414 w 1004"/>
                  <a:gd name="T45" fmla="*/ 460 h 485"/>
                  <a:gd name="T46" fmla="*/ 417 w 1004"/>
                  <a:gd name="T47" fmla="*/ 433 h 485"/>
                  <a:gd name="T48" fmla="*/ 419 w 1004"/>
                  <a:gd name="T49" fmla="*/ 458 h 485"/>
                  <a:gd name="T50" fmla="*/ 451 w 1004"/>
                  <a:gd name="T51" fmla="*/ 464 h 485"/>
                  <a:gd name="T52" fmla="*/ 434 w 1004"/>
                  <a:gd name="T53" fmla="*/ 423 h 485"/>
                  <a:gd name="T54" fmla="*/ 451 w 1004"/>
                  <a:gd name="T55" fmla="*/ 401 h 485"/>
                  <a:gd name="T56" fmla="*/ 470 w 1004"/>
                  <a:gd name="T57" fmla="*/ 430 h 485"/>
                  <a:gd name="T58" fmla="*/ 501 w 1004"/>
                  <a:gd name="T59" fmla="*/ 396 h 485"/>
                  <a:gd name="T60" fmla="*/ 514 w 1004"/>
                  <a:gd name="T61" fmla="*/ 354 h 485"/>
                  <a:gd name="T62" fmla="*/ 523 w 1004"/>
                  <a:gd name="T63" fmla="*/ 318 h 485"/>
                  <a:gd name="T64" fmla="*/ 548 w 1004"/>
                  <a:gd name="T65" fmla="*/ 320 h 485"/>
                  <a:gd name="T66" fmla="*/ 563 w 1004"/>
                  <a:gd name="T67" fmla="*/ 309 h 485"/>
                  <a:gd name="T68" fmla="*/ 599 w 1004"/>
                  <a:gd name="T69" fmla="*/ 317 h 485"/>
                  <a:gd name="T70" fmla="*/ 637 w 1004"/>
                  <a:gd name="T71" fmla="*/ 335 h 485"/>
                  <a:gd name="T72" fmla="*/ 687 w 1004"/>
                  <a:gd name="T73" fmla="*/ 356 h 485"/>
                  <a:gd name="T74" fmla="*/ 769 w 1004"/>
                  <a:gd name="T75" fmla="*/ 393 h 485"/>
                  <a:gd name="T76" fmla="*/ 809 w 1004"/>
                  <a:gd name="T77" fmla="*/ 411 h 485"/>
                  <a:gd name="T78" fmla="*/ 888 w 1004"/>
                  <a:gd name="T79" fmla="*/ 446 h 485"/>
                  <a:gd name="T80" fmla="*/ 972 w 1004"/>
                  <a:gd name="T81" fmla="*/ 485 h 485"/>
                  <a:gd name="T82" fmla="*/ 989 w 1004"/>
                  <a:gd name="T83" fmla="*/ 408 h 485"/>
                  <a:gd name="T84" fmla="*/ 1004 w 1004"/>
                  <a:gd name="T85" fmla="*/ 356 h 485"/>
                  <a:gd name="T86" fmla="*/ 941 w 1004"/>
                  <a:gd name="T87" fmla="*/ 333 h 485"/>
                  <a:gd name="T88" fmla="*/ 850 w 1004"/>
                  <a:gd name="T89" fmla="*/ 292 h 485"/>
                  <a:gd name="T90" fmla="*/ 722 w 1004"/>
                  <a:gd name="T91" fmla="*/ 242 h 485"/>
                  <a:gd name="T92" fmla="*/ 691 w 1004"/>
                  <a:gd name="T93" fmla="*/ 229 h 485"/>
                  <a:gd name="T94" fmla="*/ 575 w 1004"/>
                  <a:gd name="T95" fmla="*/ 178 h 485"/>
                  <a:gd name="T96" fmla="*/ 545 w 1004"/>
                  <a:gd name="T97" fmla="*/ 200 h 485"/>
                  <a:gd name="T98" fmla="*/ 527 w 1004"/>
                  <a:gd name="T99" fmla="*/ 188 h 485"/>
                  <a:gd name="T100" fmla="*/ 541 w 1004"/>
                  <a:gd name="T101" fmla="*/ 184 h 485"/>
                  <a:gd name="T102" fmla="*/ 525 w 1004"/>
                  <a:gd name="T103" fmla="*/ 169 h 485"/>
                  <a:gd name="T104" fmla="*/ 515 w 1004"/>
                  <a:gd name="T105" fmla="*/ 159 h 485"/>
                  <a:gd name="T106" fmla="*/ 507 w 1004"/>
                  <a:gd name="T107" fmla="*/ 174 h 485"/>
                  <a:gd name="T108" fmla="*/ 487 w 1004"/>
                  <a:gd name="T109" fmla="*/ 158 h 485"/>
                  <a:gd name="T110" fmla="*/ 469 w 1004"/>
                  <a:gd name="T111" fmla="*/ 136 h 485"/>
                  <a:gd name="T112" fmla="*/ 360 w 1004"/>
                  <a:gd name="T113" fmla="*/ 88 h 485"/>
                  <a:gd name="T114" fmla="*/ 303 w 1004"/>
                  <a:gd name="T115" fmla="*/ 67 h 485"/>
                  <a:gd name="T116" fmla="*/ 245 w 1004"/>
                  <a:gd name="T117" fmla="*/ 40 h 485"/>
                  <a:gd name="T118" fmla="*/ 145 w 1004"/>
                  <a:gd name="T119" fmla="*/ 1 h 485"/>
                  <a:gd name="T120" fmla="*/ 94 w 1004"/>
                  <a:gd name="T121" fmla="*/ 16 h 485"/>
                  <a:gd name="T122" fmla="*/ 10 w 1004"/>
                  <a:gd name="T123" fmla="*/ 45 h 485"/>
                  <a:gd name="T124" fmla="*/ 0 w 1004"/>
                  <a:gd name="T125" fmla="*/ 48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04" h="485">
                    <a:moveTo>
                      <a:pt x="5" y="52"/>
                    </a:moveTo>
                    <a:cubicBezTo>
                      <a:pt x="8" y="54"/>
                      <a:pt x="12" y="54"/>
                      <a:pt x="15" y="56"/>
                    </a:cubicBezTo>
                    <a:cubicBezTo>
                      <a:pt x="24" y="60"/>
                      <a:pt x="34" y="64"/>
                      <a:pt x="43" y="68"/>
                    </a:cubicBezTo>
                    <a:cubicBezTo>
                      <a:pt x="56" y="74"/>
                      <a:pt x="68" y="79"/>
                      <a:pt x="80" y="85"/>
                    </a:cubicBezTo>
                    <a:cubicBezTo>
                      <a:pt x="88" y="88"/>
                      <a:pt x="96" y="92"/>
                      <a:pt x="104" y="96"/>
                    </a:cubicBezTo>
                    <a:cubicBezTo>
                      <a:pt x="108" y="97"/>
                      <a:pt x="111" y="100"/>
                      <a:pt x="115" y="102"/>
                    </a:cubicBezTo>
                    <a:cubicBezTo>
                      <a:pt x="120" y="104"/>
                      <a:pt x="126" y="105"/>
                      <a:pt x="131" y="108"/>
                    </a:cubicBezTo>
                    <a:cubicBezTo>
                      <a:pt x="139" y="111"/>
                      <a:pt x="147" y="114"/>
                      <a:pt x="155" y="118"/>
                    </a:cubicBezTo>
                    <a:cubicBezTo>
                      <a:pt x="169" y="124"/>
                      <a:pt x="183" y="130"/>
                      <a:pt x="197" y="137"/>
                    </a:cubicBezTo>
                    <a:cubicBezTo>
                      <a:pt x="207" y="141"/>
                      <a:pt x="218" y="146"/>
                      <a:pt x="228" y="151"/>
                    </a:cubicBezTo>
                    <a:cubicBezTo>
                      <a:pt x="231" y="152"/>
                      <a:pt x="234" y="155"/>
                      <a:pt x="237" y="156"/>
                    </a:cubicBezTo>
                    <a:cubicBezTo>
                      <a:pt x="245" y="159"/>
                      <a:pt x="253" y="162"/>
                      <a:pt x="261" y="166"/>
                    </a:cubicBezTo>
                    <a:cubicBezTo>
                      <a:pt x="271" y="170"/>
                      <a:pt x="282" y="175"/>
                      <a:pt x="293" y="180"/>
                    </a:cubicBezTo>
                    <a:cubicBezTo>
                      <a:pt x="298" y="182"/>
                      <a:pt x="302" y="185"/>
                      <a:pt x="307" y="187"/>
                    </a:cubicBezTo>
                    <a:cubicBezTo>
                      <a:pt x="312" y="189"/>
                      <a:pt x="318" y="191"/>
                      <a:pt x="323" y="193"/>
                    </a:cubicBezTo>
                    <a:cubicBezTo>
                      <a:pt x="333" y="197"/>
                      <a:pt x="342" y="202"/>
                      <a:pt x="352" y="206"/>
                    </a:cubicBezTo>
                    <a:cubicBezTo>
                      <a:pt x="355" y="207"/>
                      <a:pt x="358" y="209"/>
                      <a:pt x="361" y="210"/>
                    </a:cubicBezTo>
                    <a:lnTo>
                      <a:pt x="389" y="223"/>
                    </a:lnTo>
                    <a:lnTo>
                      <a:pt x="391" y="225"/>
                    </a:lnTo>
                    <a:cubicBezTo>
                      <a:pt x="393" y="228"/>
                      <a:pt x="395" y="231"/>
                      <a:pt x="398" y="233"/>
                    </a:cubicBezTo>
                    <a:cubicBezTo>
                      <a:pt x="398" y="234"/>
                      <a:pt x="398" y="234"/>
                      <a:pt x="397" y="234"/>
                    </a:cubicBezTo>
                    <a:cubicBezTo>
                      <a:pt x="397" y="234"/>
                      <a:pt x="369" y="241"/>
                      <a:pt x="369" y="242"/>
                    </a:cubicBezTo>
                    <a:cubicBezTo>
                      <a:pt x="366" y="243"/>
                      <a:pt x="364" y="245"/>
                      <a:pt x="361" y="246"/>
                    </a:cubicBezTo>
                    <a:cubicBezTo>
                      <a:pt x="359" y="248"/>
                      <a:pt x="357" y="250"/>
                      <a:pt x="354" y="251"/>
                    </a:cubicBezTo>
                    <a:cubicBezTo>
                      <a:pt x="354" y="251"/>
                      <a:pt x="354" y="252"/>
                      <a:pt x="354" y="252"/>
                    </a:cubicBezTo>
                    <a:cubicBezTo>
                      <a:pt x="349" y="255"/>
                      <a:pt x="346" y="258"/>
                      <a:pt x="346" y="258"/>
                    </a:cubicBezTo>
                    <a:cubicBezTo>
                      <a:pt x="344" y="259"/>
                      <a:pt x="343" y="260"/>
                      <a:pt x="342" y="260"/>
                    </a:cubicBezTo>
                    <a:cubicBezTo>
                      <a:pt x="338" y="261"/>
                      <a:pt x="336" y="264"/>
                      <a:pt x="336" y="269"/>
                    </a:cubicBezTo>
                    <a:cubicBezTo>
                      <a:pt x="335" y="273"/>
                      <a:pt x="334" y="278"/>
                      <a:pt x="334" y="283"/>
                    </a:cubicBezTo>
                    <a:cubicBezTo>
                      <a:pt x="333" y="290"/>
                      <a:pt x="330" y="294"/>
                      <a:pt x="323" y="295"/>
                    </a:cubicBezTo>
                    <a:cubicBezTo>
                      <a:pt x="322" y="296"/>
                      <a:pt x="320" y="297"/>
                      <a:pt x="318" y="298"/>
                    </a:cubicBezTo>
                    <a:cubicBezTo>
                      <a:pt x="317" y="298"/>
                      <a:pt x="316" y="298"/>
                      <a:pt x="315" y="298"/>
                    </a:cubicBezTo>
                    <a:cubicBezTo>
                      <a:pt x="310" y="296"/>
                      <a:pt x="308" y="297"/>
                      <a:pt x="309" y="302"/>
                    </a:cubicBezTo>
                    <a:cubicBezTo>
                      <a:pt x="309" y="303"/>
                      <a:pt x="309" y="303"/>
                      <a:pt x="309" y="304"/>
                    </a:cubicBezTo>
                    <a:cubicBezTo>
                      <a:pt x="308" y="304"/>
                      <a:pt x="308" y="304"/>
                      <a:pt x="307" y="304"/>
                    </a:cubicBezTo>
                    <a:cubicBezTo>
                      <a:pt x="305" y="302"/>
                      <a:pt x="303" y="302"/>
                      <a:pt x="302" y="304"/>
                    </a:cubicBezTo>
                    <a:cubicBezTo>
                      <a:pt x="300" y="306"/>
                      <a:pt x="302" y="307"/>
                      <a:pt x="303" y="309"/>
                    </a:cubicBezTo>
                    <a:cubicBezTo>
                      <a:pt x="305" y="311"/>
                      <a:pt x="307" y="314"/>
                      <a:pt x="311" y="312"/>
                    </a:cubicBezTo>
                    <a:cubicBezTo>
                      <a:pt x="311" y="311"/>
                      <a:pt x="312" y="311"/>
                      <a:pt x="313" y="311"/>
                    </a:cubicBezTo>
                    <a:cubicBezTo>
                      <a:pt x="308" y="322"/>
                      <a:pt x="307" y="333"/>
                      <a:pt x="308" y="344"/>
                    </a:cubicBezTo>
                    <a:cubicBezTo>
                      <a:pt x="309" y="355"/>
                      <a:pt x="312" y="366"/>
                      <a:pt x="317" y="376"/>
                    </a:cubicBezTo>
                    <a:cubicBezTo>
                      <a:pt x="315" y="376"/>
                      <a:pt x="311" y="376"/>
                      <a:pt x="310" y="375"/>
                    </a:cubicBezTo>
                    <a:cubicBezTo>
                      <a:pt x="307" y="370"/>
                      <a:pt x="302" y="368"/>
                      <a:pt x="298" y="367"/>
                    </a:cubicBezTo>
                    <a:cubicBezTo>
                      <a:pt x="290" y="366"/>
                      <a:pt x="286" y="367"/>
                      <a:pt x="284" y="373"/>
                    </a:cubicBezTo>
                    <a:cubicBezTo>
                      <a:pt x="280" y="385"/>
                      <a:pt x="286" y="397"/>
                      <a:pt x="298" y="400"/>
                    </a:cubicBezTo>
                    <a:cubicBezTo>
                      <a:pt x="308" y="402"/>
                      <a:pt x="315" y="400"/>
                      <a:pt x="315" y="387"/>
                    </a:cubicBezTo>
                    <a:cubicBezTo>
                      <a:pt x="315" y="386"/>
                      <a:pt x="315" y="385"/>
                      <a:pt x="316" y="385"/>
                    </a:cubicBezTo>
                    <a:cubicBezTo>
                      <a:pt x="322" y="383"/>
                      <a:pt x="325" y="385"/>
                      <a:pt x="327" y="391"/>
                    </a:cubicBezTo>
                    <a:cubicBezTo>
                      <a:pt x="326" y="392"/>
                      <a:pt x="325" y="394"/>
                      <a:pt x="324" y="395"/>
                    </a:cubicBezTo>
                    <a:cubicBezTo>
                      <a:pt x="323" y="396"/>
                      <a:pt x="322" y="397"/>
                      <a:pt x="320" y="398"/>
                    </a:cubicBezTo>
                    <a:cubicBezTo>
                      <a:pt x="312" y="399"/>
                      <a:pt x="309" y="404"/>
                      <a:pt x="311" y="412"/>
                    </a:cubicBezTo>
                    <a:cubicBezTo>
                      <a:pt x="311" y="414"/>
                      <a:pt x="312" y="417"/>
                      <a:pt x="311" y="419"/>
                    </a:cubicBezTo>
                    <a:cubicBezTo>
                      <a:pt x="308" y="424"/>
                      <a:pt x="305" y="429"/>
                      <a:pt x="302" y="433"/>
                    </a:cubicBezTo>
                    <a:cubicBezTo>
                      <a:pt x="301" y="434"/>
                      <a:pt x="301" y="436"/>
                      <a:pt x="302" y="436"/>
                    </a:cubicBezTo>
                    <a:cubicBezTo>
                      <a:pt x="304" y="440"/>
                      <a:pt x="306" y="443"/>
                      <a:pt x="311" y="444"/>
                    </a:cubicBezTo>
                    <a:cubicBezTo>
                      <a:pt x="314" y="444"/>
                      <a:pt x="316" y="446"/>
                      <a:pt x="317" y="447"/>
                    </a:cubicBezTo>
                    <a:cubicBezTo>
                      <a:pt x="322" y="450"/>
                      <a:pt x="326" y="453"/>
                      <a:pt x="330" y="456"/>
                    </a:cubicBezTo>
                    <a:cubicBezTo>
                      <a:pt x="333" y="459"/>
                      <a:pt x="336" y="458"/>
                      <a:pt x="338" y="455"/>
                    </a:cubicBezTo>
                    <a:cubicBezTo>
                      <a:pt x="339" y="452"/>
                      <a:pt x="340" y="448"/>
                      <a:pt x="342" y="445"/>
                    </a:cubicBezTo>
                    <a:cubicBezTo>
                      <a:pt x="345" y="440"/>
                      <a:pt x="348" y="436"/>
                      <a:pt x="351" y="431"/>
                    </a:cubicBezTo>
                    <a:cubicBezTo>
                      <a:pt x="352" y="433"/>
                      <a:pt x="353" y="435"/>
                      <a:pt x="354" y="436"/>
                    </a:cubicBezTo>
                    <a:cubicBezTo>
                      <a:pt x="359" y="440"/>
                      <a:pt x="364" y="442"/>
                      <a:pt x="370" y="441"/>
                    </a:cubicBezTo>
                    <a:cubicBezTo>
                      <a:pt x="372" y="441"/>
                      <a:pt x="375" y="441"/>
                      <a:pt x="377" y="442"/>
                    </a:cubicBezTo>
                    <a:cubicBezTo>
                      <a:pt x="382" y="444"/>
                      <a:pt x="386" y="446"/>
                      <a:pt x="391" y="448"/>
                    </a:cubicBezTo>
                    <a:cubicBezTo>
                      <a:pt x="392" y="449"/>
                      <a:pt x="393" y="450"/>
                      <a:pt x="394" y="451"/>
                    </a:cubicBezTo>
                    <a:cubicBezTo>
                      <a:pt x="395" y="452"/>
                      <a:pt x="395" y="454"/>
                      <a:pt x="395" y="456"/>
                    </a:cubicBezTo>
                    <a:cubicBezTo>
                      <a:pt x="396" y="462"/>
                      <a:pt x="400" y="465"/>
                      <a:pt x="407" y="463"/>
                    </a:cubicBezTo>
                    <a:cubicBezTo>
                      <a:pt x="409" y="463"/>
                      <a:pt x="410" y="462"/>
                      <a:pt x="412" y="461"/>
                    </a:cubicBezTo>
                    <a:cubicBezTo>
                      <a:pt x="413" y="460"/>
                      <a:pt x="413" y="460"/>
                      <a:pt x="414" y="460"/>
                    </a:cubicBezTo>
                    <a:cubicBezTo>
                      <a:pt x="419" y="455"/>
                      <a:pt x="421" y="446"/>
                      <a:pt x="416" y="444"/>
                    </a:cubicBezTo>
                    <a:cubicBezTo>
                      <a:pt x="412" y="440"/>
                      <a:pt x="413" y="438"/>
                      <a:pt x="416" y="435"/>
                    </a:cubicBezTo>
                    <a:cubicBezTo>
                      <a:pt x="416" y="435"/>
                      <a:pt x="416" y="434"/>
                      <a:pt x="417" y="433"/>
                    </a:cubicBezTo>
                    <a:cubicBezTo>
                      <a:pt x="418" y="433"/>
                      <a:pt x="419" y="432"/>
                      <a:pt x="420" y="433"/>
                    </a:cubicBezTo>
                    <a:cubicBezTo>
                      <a:pt x="422" y="435"/>
                      <a:pt x="424" y="437"/>
                      <a:pt x="423" y="440"/>
                    </a:cubicBezTo>
                    <a:cubicBezTo>
                      <a:pt x="422" y="446"/>
                      <a:pt x="420" y="452"/>
                      <a:pt x="419" y="458"/>
                    </a:cubicBezTo>
                    <a:cubicBezTo>
                      <a:pt x="419" y="464"/>
                      <a:pt x="427" y="472"/>
                      <a:pt x="435" y="473"/>
                    </a:cubicBezTo>
                    <a:cubicBezTo>
                      <a:pt x="440" y="473"/>
                      <a:pt x="443" y="472"/>
                      <a:pt x="448" y="470"/>
                    </a:cubicBezTo>
                    <a:cubicBezTo>
                      <a:pt x="449" y="470"/>
                      <a:pt x="451" y="465"/>
                      <a:pt x="451" y="464"/>
                    </a:cubicBezTo>
                    <a:cubicBezTo>
                      <a:pt x="455" y="455"/>
                      <a:pt x="450" y="444"/>
                      <a:pt x="441" y="442"/>
                    </a:cubicBezTo>
                    <a:cubicBezTo>
                      <a:pt x="433" y="439"/>
                      <a:pt x="431" y="435"/>
                      <a:pt x="433" y="428"/>
                    </a:cubicBezTo>
                    <a:cubicBezTo>
                      <a:pt x="433" y="426"/>
                      <a:pt x="433" y="425"/>
                      <a:pt x="434" y="423"/>
                    </a:cubicBezTo>
                    <a:cubicBezTo>
                      <a:pt x="435" y="419"/>
                      <a:pt x="436" y="416"/>
                      <a:pt x="440" y="414"/>
                    </a:cubicBezTo>
                    <a:cubicBezTo>
                      <a:pt x="441" y="414"/>
                      <a:pt x="442" y="413"/>
                      <a:pt x="443" y="412"/>
                    </a:cubicBezTo>
                    <a:cubicBezTo>
                      <a:pt x="446" y="408"/>
                      <a:pt x="448" y="405"/>
                      <a:pt x="451" y="401"/>
                    </a:cubicBezTo>
                    <a:cubicBezTo>
                      <a:pt x="452" y="402"/>
                      <a:pt x="452" y="402"/>
                      <a:pt x="452" y="403"/>
                    </a:cubicBezTo>
                    <a:cubicBezTo>
                      <a:pt x="454" y="412"/>
                      <a:pt x="459" y="421"/>
                      <a:pt x="464" y="429"/>
                    </a:cubicBezTo>
                    <a:cubicBezTo>
                      <a:pt x="466" y="432"/>
                      <a:pt x="468" y="433"/>
                      <a:pt x="470" y="430"/>
                    </a:cubicBezTo>
                    <a:cubicBezTo>
                      <a:pt x="474" y="426"/>
                      <a:pt x="477" y="422"/>
                      <a:pt x="481" y="418"/>
                    </a:cubicBezTo>
                    <a:lnTo>
                      <a:pt x="481" y="418"/>
                    </a:lnTo>
                    <a:cubicBezTo>
                      <a:pt x="485" y="414"/>
                      <a:pt x="501" y="396"/>
                      <a:pt x="501" y="396"/>
                    </a:cubicBezTo>
                    <a:cubicBezTo>
                      <a:pt x="500" y="396"/>
                      <a:pt x="516" y="379"/>
                      <a:pt x="521" y="374"/>
                    </a:cubicBezTo>
                    <a:cubicBezTo>
                      <a:pt x="524" y="371"/>
                      <a:pt x="524" y="369"/>
                      <a:pt x="522" y="367"/>
                    </a:cubicBezTo>
                    <a:cubicBezTo>
                      <a:pt x="519" y="363"/>
                      <a:pt x="516" y="359"/>
                      <a:pt x="514" y="354"/>
                    </a:cubicBezTo>
                    <a:cubicBezTo>
                      <a:pt x="511" y="347"/>
                      <a:pt x="509" y="340"/>
                      <a:pt x="508" y="332"/>
                    </a:cubicBezTo>
                    <a:cubicBezTo>
                      <a:pt x="508" y="329"/>
                      <a:pt x="509" y="327"/>
                      <a:pt x="512" y="327"/>
                    </a:cubicBezTo>
                    <a:cubicBezTo>
                      <a:pt x="517" y="325"/>
                      <a:pt x="521" y="322"/>
                      <a:pt x="523" y="318"/>
                    </a:cubicBezTo>
                    <a:cubicBezTo>
                      <a:pt x="524" y="316"/>
                      <a:pt x="526" y="315"/>
                      <a:pt x="527" y="315"/>
                    </a:cubicBezTo>
                    <a:cubicBezTo>
                      <a:pt x="532" y="317"/>
                      <a:pt x="537" y="319"/>
                      <a:pt x="543" y="320"/>
                    </a:cubicBezTo>
                    <a:cubicBezTo>
                      <a:pt x="544" y="321"/>
                      <a:pt x="546" y="320"/>
                      <a:pt x="548" y="320"/>
                    </a:cubicBezTo>
                    <a:cubicBezTo>
                      <a:pt x="549" y="319"/>
                      <a:pt x="551" y="317"/>
                      <a:pt x="552" y="316"/>
                    </a:cubicBezTo>
                    <a:cubicBezTo>
                      <a:pt x="553" y="314"/>
                      <a:pt x="555" y="313"/>
                      <a:pt x="558" y="313"/>
                    </a:cubicBezTo>
                    <a:cubicBezTo>
                      <a:pt x="561" y="314"/>
                      <a:pt x="562" y="312"/>
                      <a:pt x="563" y="309"/>
                    </a:cubicBezTo>
                    <a:cubicBezTo>
                      <a:pt x="563" y="308"/>
                      <a:pt x="563" y="306"/>
                      <a:pt x="563" y="305"/>
                    </a:cubicBezTo>
                    <a:cubicBezTo>
                      <a:pt x="564" y="302"/>
                      <a:pt x="565" y="301"/>
                      <a:pt x="568" y="303"/>
                    </a:cubicBezTo>
                    <a:cubicBezTo>
                      <a:pt x="578" y="307"/>
                      <a:pt x="589" y="312"/>
                      <a:pt x="599" y="317"/>
                    </a:cubicBezTo>
                    <a:cubicBezTo>
                      <a:pt x="608" y="321"/>
                      <a:pt x="618" y="323"/>
                      <a:pt x="625" y="330"/>
                    </a:cubicBezTo>
                    <a:cubicBezTo>
                      <a:pt x="625" y="330"/>
                      <a:pt x="626" y="331"/>
                      <a:pt x="626" y="331"/>
                    </a:cubicBezTo>
                    <a:cubicBezTo>
                      <a:pt x="630" y="332"/>
                      <a:pt x="633" y="334"/>
                      <a:pt x="637" y="335"/>
                    </a:cubicBezTo>
                    <a:cubicBezTo>
                      <a:pt x="640" y="336"/>
                      <a:pt x="644" y="337"/>
                      <a:pt x="647" y="338"/>
                    </a:cubicBezTo>
                    <a:cubicBezTo>
                      <a:pt x="652" y="340"/>
                      <a:pt x="657" y="343"/>
                      <a:pt x="663" y="345"/>
                    </a:cubicBezTo>
                    <a:cubicBezTo>
                      <a:pt x="671" y="349"/>
                      <a:pt x="679" y="352"/>
                      <a:pt x="687" y="356"/>
                    </a:cubicBezTo>
                    <a:cubicBezTo>
                      <a:pt x="695" y="360"/>
                      <a:pt x="703" y="364"/>
                      <a:pt x="711" y="367"/>
                    </a:cubicBezTo>
                    <a:cubicBezTo>
                      <a:pt x="718" y="371"/>
                      <a:pt x="725" y="373"/>
                      <a:pt x="732" y="376"/>
                    </a:cubicBezTo>
                    <a:cubicBezTo>
                      <a:pt x="745" y="381"/>
                      <a:pt x="757" y="387"/>
                      <a:pt x="769" y="393"/>
                    </a:cubicBezTo>
                    <a:cubicBezTo>
                      <a:pt x="774" y="395"/>
                      <a:pt x="780" y="396"/>
                      <a:pt x="783" y="399"/>
                    </a:cubicBezTo>
                    <a:cubicBezTo>
                      <a:pt x="787" y="403"/>
                      <a:pt x="791" y="404"/>
                      <a:pt x="796" y="406"/>
                    </a:cubicBezTo>
                    <a:cubicBezTo>
                      <a:pt x="800" y="408"/>
                      <a:pt x="805" y="409"/>
                      <a:pt x="809" y="411"/>
                    </a:cubicBezTo>
                    <a:cubicBezTo>
                      <a:pt x="817" y="414"/>
                      <a:pt x="825" y="418"/>
                      <a:pt x="833" y="421"/>
                    </a:cubicBezTo>
                    <a:cubicBezTo>
                      <a:pt x="843" y="425"/>
                      <a:pt x="852" y="430"/>
                      <a:pt x="862" y="434"/>
                    </a:cubicBezTo>
                    <a:cubicBezTo>
                      <a:pt x="871" y="438"/>
                      <a:pt x="879" y="442"/>
                      <a:pt x="888" y="446"/>
                    </a:cubicBezTo>
                    <a:cubicBezTo>
                      <a:pt x="900" y="451"/>
                      <a:pt x="911" y="456"/>
                      <a:pt x="923" y="461"/>
                    </a:cubicBezTo>
                    <a:cubicBezTo>
                      <a:pt x="938" y="469"/>
                      <a:pt x="955" y="473"/>
                      <a:pt x="969" y="485"/>
                    </a:cubicBezTo>
                    <a:cubicBezTo>
                      <a:pt x="970" y="485"/>
                      <a:pt x="971" y="485"/>
                      <a:pt x="972" y="485"/>
                    </a:cubicBezTo>
                    <a:cubicBezTo>
                      <a:pt x="973" y="484"/>
                      <a:pt x="974" y="483"/>
                      <a:pt x="973" y="482"/>
                    </a:cubicBezTo>
                    <a:cubicBezTo>
                      <a:pt x="971" y="477"/>
                      <a:pt x="972" y="472"/>
                      <a:pt x="974" y="467"/>
                    </a:cubicBezTo>
                    <a:cubicBezTo>
                      <a:pt x="979" y="447"/>
                      <a:pt x="984" y="428"/>
                      <a:pt x="989" y="408"/>
                    </a:cubicBezTo>
                    <a:cubicBezTo>
                      <a:pt x="991" y="399"/>
                      <a:pt x="994" y="389"/>
                      <a:pt x="996" y="380"/>
                    </a:cubicBezTo>
                    <a:cubicBezTo>
                      <a:pt x="998" y="373"/>
                      <a:pt x="999" y="365"/>
                      <a:pt x="1004" y="359"/>
                    </a:cubicBezTo>
                    <a:cubicBezTo>
                      <a:pt x="1004" y="359"/>
                      <a:pt x="1004" y="357"/>
                      <a:pt x="1004" y="356"/>
                    </a:cubicBezTo>
                    <a:cubicBezTo>
                      <a:pt x="1003" y="355"/>
                      <a:pt x="1001" y="355"/>
                      <a:pt x="1000" y="355"/>
                    </a:cubicBezTo>
                    <a:cubicBezTo>
                      <a:pt x="997" y="354"/>
                      <a:pt x="994" y="355"/>
                      <a:pt x="992" y="354"/>
                    </a:cubicBezTo>
                    <a:cubicBezTo>
                      <a:pt x="975" y="347"/>
                      <a:pt x="958" y="340"/>
                      <a:pt x="941" y="333"/>
                    </a:cubicBezTo>
                    <a:cubicBezTo>
                      <a:pt x="916" y="323"/>
                      <a:pt x="891" y="312"/>
                      <a:pt x="866" y="302"/>
                    </a:cubicBezTo>
                    <a:cubicBezTo>
                      <a:pt x="862" y="300"/>
                      <a:pt x="857" y="298"/>
                      <a:pt x="854" y="293"/>
                    </a:cubicBezTo>
                    <a:cubicBezTo>
                      <a:pt x="854" y="292"/>
                      <a:pt x="852" y="292"/>
                      <a:pt x="850" y="292"/>
                    </a:cubicBezTo>
                    <a:cubicBezTo>
                      <a:pt x="847" y="291"/>
                      <a:pt x="843" y="292"/>
                      <a:pt x="840" y="290"/>
                    </a:cubicBezTo>
                    <a:cubicBezTo>
                      <a:pt x="817" y="281"/>
                      <a:pt x="795" y="272"/>
                      <a:pt x="772" y="263"/>
                    </a:cubicBezTo>
                    <a:cubicBezTo>
                      <a:pt x="756" y="256"/>
                      <a:pt x="739" y="249"/>
                      <a:pt x="722" y="242"/>
                    </a:cubicBezTo>
                    <a:cubicBezTo>
                      <a:pt x="718" y="240"/>
                      <a:pt x="713" y="238"/>
                      <a:pt x="711" y="234"/>
                    </a:cubicBezTo>
                    <a:cubicBezTo>
                      <a:pt x="710" y="233"/>
                      <a:pt x="709" y="232"/>
                      <a:pt x="708" y="232"/>
                    </a:cubicBezTo>
                    <a:cubicBezTo>
                      <a:pt x="702" y="234"/>
                      <a:pt x="697" y="231"/>
                      <a:pt x="691" y="229"/>
                    </a:cubicBezTo>
                    <a:cubicBezTo>
                      <a:pt x="674" y="222"/>
                      <a:pt x="657" y="214"/>
                      <a:pt x="640" y="207"/>
                    </a:cubicBezTo>
                    <a:cubicBezTo>
                      <a:pt x="622" y="199"/>
                      <a:pt x="604" y="192"/>
                      <a:pt x="586" y="185"/>
                    </a:cubicBezTo>
                    <a:cubicBezTo>
                      <a:pt x="582" y="183"/>
                      <a:pt x="578" y="182"/>
                      <a:pt x="575" y="178"/>
                    </a:cubicBezTo>
                    <a:cubicBezTo>
                      <a:pt x="574" y="175"/>
                      <a:pt x="572" y="176"/>
                      <a:pt x="570" y="178"/>
                    </a:cubicBezTo>
                    <a:cubicBezTo>
                      <a:pt x="568" y="180"/>
                      <a:pt x="566" y="182"/>
                      <a:pt x="563" y="184"/>
                    </a:cubicBezTo>
                    <a:cubicBezTo>
                      <a:pt x="557" y="189"/>
                      <a:pt x="551" y="194"/>
                      <a:pt x="545" y="200"/>
                    </a:cubicBezTo>
                    <a:cubicBezTo>
                      <a:pt x="544" y="200"/>
                      <a:pt x="542" y="201"/>
                      <a:pt x="541" y="201"/>
                    </a:cubicBezTo>
                    <a:cubicBezTo>
                      <a:pt x="536" y="199"/>
                      <a:pt x="532" y="197"/>
                      <a:pt x="528" y="196"/>
                    </a:cubicBezTo>
                    <a:cubicBezTo>
                      <a:pt x="524" y="194"/>
                      <a:pt x="526" y="191"/>
                      <a:pt x="527" y="188"/>
                    </a:cubicBezTo>
                    <a:cubicBezTo>
                      <a:pt x="527" y="186"/>
                      <a:pt x="528" y="187"/>
                      <a:pt x="530" y="186"/>
                    </a:cubicBezTo>
                    <a:cubicBezTo>
                      <a:pt x="533" y="186"/>
                      <a:pt x="535" y="186"/>
                      <a:pt x="537" y="185"/>
                    </a:cubicBezTo>
                    <a:cubicBezTo>
                      <a:pt x="538" y="185"/>
                      <a:pt x="539" y="184"/>
                      <a:pt x="541" y="184"/>
                    </a:cubicBezTo>
                    <a:cubicBezTo>
                      <a:pt x="546" y="182"/>
                      <a:pt x="547" y="179"/>
                      <a:pt x="545" y="174"/>
                    </a:cubicBezTo>
                    <a:cubicBezTo>
                      <a:pt x="544" y="170"/>
                      <a:pt x="541" y="168"/>
                      <a:pt x="537" y="170"/>
                    </a:cubicBezTo>
                    <a:cubicBezTo>
                      <a:pt x="532" y="172"/>
                      <a:pt x="528" y="171"/>
                      <a:pt x="525" y="169"/>
                    </a:cubicBezTo>
                    <a:cubicBezTo>
                      <a:pt x="523" y="168"/>
                      <a:pt x="522" y="167"/>
                      <a:pt x="521" y="167"/>
                    </a:cubicBezTo>
                    <a:cubicBezTo>
                      <a:pt x="518" y="167"/>
                      <a:pt x="518" y="166"/>
                      <a:pt x="518" y="164"/>
                    </a:cubicBezTo>
                    <a:cubicBezTo>
                      <a:pt x="519" y="161"/>
                      <a:pt x="518" y="160"/>
                      <a:pt x="515" y="159"/>
                    </a:cubicBezTo>
                    <a:cubicBezTo>
                      <a:pt x="512" y="158"/>
                      <a:pt x="509" y="157"/>
                      <a:pt x="507" y="160"/>
                    </a:cubicBezTo>
                    <a:cubicBezTo>
                      <a:pt x="506" y="164"/>
                      <a:pt x="503" y="167"/>
                      <a:pt x="506" y="171"/>
                    </a:cubicBezTo>
                    <a:cubicBezTo>
                      <a:pt x="507" y="171"/>
                      <a:pt x="507" y="172"/>
                      <a:pt x="507" y="174"/>
                    </a:cubicBezTo>
                    <a:cubicBezTo>
                      <a:pt x="501" y="172"/>
                      <a:pt x="496" y="171"/>
                      <a:pt x="490" y="170"/>
                    </a:cubicBezTo>
                    <a:cubicBezTo>
                      <a:pt x="490" y="170"/>
                      <a:pt x="489" y="168"/>
                      <a:pt x="489" y="168"/>
                    </a:cubicBezTo>
                    <a:cubicBezTo>
                      <a:pt x="488" y="164"/>
                      <a:pt x="488" y="161"/>
                      <a:pt x="487" y="158"/>
                    </a:cubicBezTo>
                    <a:cubicBezTo>
                      <a:pt x="486" y="153"/>
                      <a:pt x="484" y="148"/>
                      <a:pt x="483" y="143"/>
                    </a:cubicBezTo>
                    <a:cubicBezTo>
                      <a:pt x="483" y="138"/>
                      <a:pt x="482" y="138"/>
                      <a:pt x="478" y="138"/>
                    </a:cubicBezTo>
                    <a:cubicBezTo>
                      <a:pt x="475" y="138"/>
                      <a:pt x="472" y="137"/>
                      <a:pt x="469" y="136"/>
                    </a:cubicBezTo>
                    <a:cubicBezTo>
                      <a:pt x="456" y="131"/>
                      <a:pt x="443" y="126"/>
                      <a:pt x="430" y="120"/>
                    </a:cubicBezTo>
                    <a:cubicBezTo>
                      <a:pt x="411" y="112"/>
                      <a:pt x="391" y="104"/>
                      <a:pt x="371" y="96"/>
                    </a:cubicBezTo>
                    <a:cubicBezTo>
                      <a:pt x="367" y="94"/>
                      <a:pt x="363" y="92"/>
                      <a:pt x="360" y="88"/>
                    </a:cubicBezTo>
                    <a:cubicBezTo>
                      <a:pt x="360" y="87"/>
                      <a:pt x="358" y="87"/>
                      <a:pt x="357" y="87"/>
                    </a:cubicBezTo>
                    <a:cubicBezTo>
                      <a:pt x="352" y="88"/>
                      <a:pt x="348" y="86"/>
                      <a:pt x="343" y="84"/>
                    </a:cubicBezTo>
                    <a:cubicBezTo>
                      <a:pt x="330" y="78"/>
                      <a:pt x="316" y="73"/>
                      <a:pt x="303" y="67"/>
                    </a:cubicBezTo>
                    <a:cubicBezTo>
                      <a:pt x="289" y="61"/>
                      <a:pt x="276" y="56"/>
                      <a:pt x="262" y="50"/>
                    </a:cubicBezTo>
                    <a:cubicBezTo>
                      <a:pt x="257" y="48"/>
                      <a:pt x="251" y="46"/>
                      <a:pt x="247" y="41"/>
                    </a:cubicBezTo>
                    <a:cubicBezTo>
                      <a:pt x="247" y="40"/>
                      <a:pt x="246" y="40"/>
                      <a:pt x="245" y="40"/>
                    </a:cubicBezTo>
                    <a:cubicBezTo>
                      <a:pt x="237" y="41"/>
                      <a:pt x="230" y="37"/>
                      <a:pt x="223" y="34"/>
                    </a:cubicBezTo>
                    <a:cubicBezTo>
                      <a:pt x="212" y="30"/>
                      <a:pt x="202" y="25"/>
                      <a:pt x="191" y="20"/>
                    </a:cubicBezTo>
                    <a:cubicBezTo>
                      <a:pt x="175" y="14"/>
                      <a:pt x="160" y="8"/>
                      <a:pt x="145" y="1"/>
                    </a:cubicBezTo>
                    <a:cubicBezTo>
                      <a:pt x="141" y="0"/>
                      <a:pt x="139" y="0"/>
                      <a:pt x="136" y="1"/>
                    </a:cubicBezTo>
                    <a:cubicBezTo>
                      <a:pt x="132" y="3"/>
                      <a:pt x="129" y="4"/>
                      <a:pt x="125" y="6"/>
                    </a:cubicBezTo>
                    <a:cubicBezTo>
                      <a:pt x="115" y="9"/>
                      <a:pt x="104" y="13"/>
                      <a:pt x="94" y="16"/>
                    </a:cubicBezTo>
                    <a:cubicBezTo>
                      <a:pt x="83" y="20"/>
                      <a:pt x="71" y="24"/>
                      <a:pt x="59" y="28"/>
                    </a:cubicBezTo>
                    <a:cubicBezTo>
                      <a:pt x="47" y="32"/>
                      <a:pt x="35" y="37"/>
                      <a:pt x="23" y="41"/>
                    </a:cubicBezTo>
                    <a:cubicBezTo>
                      <a:pt x="18" y="42"/>
                      <a:pt x="14" y="44"/>
                      <a:pt x="10" y="45"/>
                    </a:cubicBezTo>
                    <a:cubicBezTo>
                      <a:pt x="8" y="45"/>
                      <a:pt x="7" y="44"/>
                      <a:pt x="5" y="44"/>
                    </a:cubicBezTo>
                    <a:cubicBezTo>
                      <a:pt x="4" y="44"/>
                      <a:pt x="3" y="43"/>
                      <a:pt x="2" y="44"/>
                    </a:cubicBezTo>
                    <a:cubicBezTo>
                      <a:pt x="1" y="45"/>
                      <a:pt x="0" y="47"/>
                      <a:pt x="0" y="48"/>
                    </a:cubicBezTo>
                    <a:cubicBezTo>
                      <a:pt x="1" y="49"/>
                      <a:pt x="3" y="51"/>
                      <a:pt x="5" y="52"/>
                    </a:cubicBezTo>
                    <a:close/>
                  </a:path>
                </a:pathLst>
              </a:custGeom>
              <a:solidFill>
                <a:srgbClr val="80D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</p:grpSp>
        <p:sp>
          <p:nvSpPr>
            <p:cNvPr id="117" name="Rectangle 115"/>
            <p:cNvSpPr>
              <a:spLocks noChangeArrowheads="1"/>
            </p:cNvSpPr>
            <p:nvPr/>
          </p:nvSpPr>
          <p:spPr bwMode="auto">
            <a:xfrm>
              <a:off x="3716977" y="410579"/>
              <a:ext cx="5284519" cy="10800"/>
            </a:xfrm>
            <a:prstGeom prst="rect">
              <a:avLst/>
            </a:prstGeom>
            <a:solidFill>
              <a:srgbClr val="97BBCD"/>
            </a:solidFill>
            <a:ln>
              <a:noFill/>
            </a:ln>
          </p:spPr>
          <p:txBody>
            <a:bodyPr vert="horz" wrap="square" lIns="104255" tIns="52128" rIns="104255" bIns="52128" numCol="1" anchor="t" anchorCtr="0" compatLnSpc="1">
              <a:prstTxWarp prst="textNoShape">
                <a:avLst/>
              </a:prstTxWarp>
            </a:bodyPr>
            <a:lstStyle/>
            <a:p>
              <a:endParaRPr lang="ru-RU" sz="2394"/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779066" y="80427"/>
            <a:ext cx="761736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Федеральный государственный экологический надзор</a:t>
            </a:r>
            <a:endParaRPr lang="ru-RU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Скругленный прямоугольник 3"/>
          <p:cNvSpPr/>
          <p:nvPr/>
        </p:nvSpPr>
        <p:spPr>
          <a:xfrm>
            <a:off x="3368535" y="1864050"/>
            <a:ext cx="2073891" cy="1813663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3A9684"/>
            </a:solidFill>
          </a:ln>
        </p:spPr>
        <p:style>
          <a:lnRef idx="2">
            <a:schemeClr val="accent1">
              <a:shade val="50000"/>
            </a:schemeClr>
          </a:lnRef>
          <a:fillRef idx="1001">
            <a:schemeClr val="lt2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6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Виды государственного экологического надзора</a:t>
            </a:r>
          </a:p>
        </p:txBody>
      </p:sp>
      <p:sp>
        <p:nvSpPr>
          <p:cNvPr id="13" name="Скругленный прямоугольник 12"/>
          <p:cNvSpPr/>
          <p:nvPr/>
        </p:nvSpPr>
        <p:spPr>
          <a:xfrm>
            <a:off x="1741871" y="666561"/>
            <a:ext cx="1676494" cy="1270836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3A9684"/>
            </a:solidFill>
          </a:ln>
        </p:spPr>
        <p:style>
          <a:lnRef idx="2">
            <a:schemeClr val="accent1">
              <a:shade val="50000"/>
            </a:schemeClr>
          </a:lnRef>
          <a:fillRef idx="1001">
            <a:schemeClr val="lt2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Надзор в области обращения с отходами</a:t>
            </a:r>
          </a:p>
        </p:txBody>
      </p:sp>
      <p:sp>
        <p:nvSpPr>
          <p:cNvPr id="14" name="Скругленный прямоугольник 13"/>
          <p:cNvSpPr/>
          <p:nvPr/>
        </p:nvSpPr>
        <p:spPr>
          <a:xfrm>
            <a:off x="409343" y="2060444"/>
            <a:ext cx="1676494" cy="1270836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3A9684"/>
            </a:solidFill>
          </a:ln>
        </p:spPr>
        <p:style>
          <a:lnRef idx="2">
            <a:schemeClr val="accent1">
              <a:shade val="50000"/>
            </a:schemeClr>
          </a:lnRef>
          <a:fillRef idx="1001">
            <a:schemeClr val="lt2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Надзор в области использования и охраны водных объектов</a:t>
            </a:r>
          </a:p>
        </p:txBody>
      </p:sp>
      <p:sp>
        <p:nvSpPr>
          <p:cNvPr id="15" name="Скругленный прямоугольник 14"/>
          <p:cNvSpPr/>
          <p:nvPr/>
        </p:nvSpPr>
        <p:spPr>
          <a:xfrm>
            <a:off x="1627961" y="3604523"/>
            <a:ext cx="1676494" cy="1279898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3A9684"/>
            </a:solidFill>
          </a:ln>
        </p:spPr>
        <p:style>
          <a:lnRef idx="2">
            <a:schemeClr val="accent1">
              <a:shade val="50000"/>
            </a:schemeClr>
          </a:lnRef>
          <a:fillRef idx="1001">
            <a:schemeClr val="lt2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Надзор за геологическим изучением, рациональным использованием и охраной недр</a:t>
            </a:r>
          </a:p>
        </p:txBody>
      </p:sp>
      <p:sp>
        <p:nvSpPr>
          <p:cNvPr id="22" name="Скругленный прямоугольник 21"/>
          <p:cNvSpPr/>
          <p:nvPr/>
        </p:nvSpPr>
        <p:spPr>
          <a:xfrm>
            <a:off x="5464608" y="696367"/>
            <a:ext cx="1676494" cy="1279898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3A9684"/>
            </a:solidFill>
          </a:ln>
        </p:spPr>
        <p:style>
          <a:lnRef idx="2">
            <a:schemeClr val="accent1">
              <a:shade val="50000"/>
            </a:schemeClr>
          </a:lnRef>
          <a:fillRef idx="1001">
            <a:schemeClr val="lt2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Надзор в области охраны атмосферного воздуха</a:t>
            </a:r>
          </a:p>
        </p:txBody>
      </p:sp>
      <p:sp>
        <p:nvSpPr>
          <p:cNvPr id="23" name="Скругленный прямоугольник 22"/>
          <p:cNvSpPr/>
          <p:nvPr/>
        </p:nvSpPr>
        <p:spPr>
          <a:xfrm>
            <a:off x="6730721" y="2079508"/>
            <a:ext cx="1676494" cy="1279898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3A9684"/>
            </a:solidFill>
          </a:ln>
        </p:spPr>
        <p:style>
          <a:lnRef idx="2">
            <a:schemeClr val="accent1">
              <a:shade val="50000"/>
            </a:schemeClr>
          </a:lnRef>
          <a:fillRef idx="1001">
            <a:schemeClr val="lt2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Надзор в области охраны и использования ООПТ федерального значения</a:t>
            </a:r>
          </a:p>
        </p:txBody>
      </p:sp>
      <p:sp>
        <p:nvSpPr>
          <p:cNvPr id="24" name="Скругленный прямоугольник 23"/>
          <p:cNvSpPr/>
          <p:nvPr/>
        </p:nvSpPr>
        <p:spPr>
          <a:xfrm>
            <a:off x="5601793" y="3575041"/>
            <a:ext cx="1676494" cy="1279898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3A9684"/>
            </a:solidFill>
          </a:ln>
        </p:spPr>
        <p:style>
          <a:lnRef idx="2">
            <a:schemeClr val="accent1">
              <a:shade val="50000"/>
            </a:schemeClr>
          </a:lnRef>
          <a:fillRef idx="1001">
            <a:schemeClr val="lt2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Земельный надзор</a:t>
            </a:r>
          </a:p>
        </p:txBody>
      </p:sp>
      <p:cxnSp>
        <p:nvCxnSpPr>
          <p:cNvPr id="7" name="Прямая соединительная линия 6"/>
          <p:cNvCxnSpPr/>
          <p:nvPr/>
        </p:nvCxnSpPr>
        <p:spPr>
          <a:xfrm flipH="1" flipV="1">
            <a:off x="2066994" y="2770881"/>
            <a:ext cx="1301541" cy="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Прямая соединительная линия 29"/>
          <p:cNvCxnSpPr/>
          <p:nvPr/>
        </p:nvCxnSpPr>
        <p:spPr>
          <a:xfrm flipH="1" flipV="1">
            <a:off x="5417765" y="2766351"/>
            <a:ext cx="1301541" cy="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Прямая соединительная линия 11"/>
          <p:cNvCxnSpPr/>
          <p:nvPr/>
        </p:nvCxnSpPr>
        <p:spPr>
          <a:xfrm flipH="1" flipV="1">
            <a:off x="3401710" y="1708668"/>
            <a:ext cx="247142" cy="15538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Прямая соединительная линия 38"/>
          <p:cNvCxnSpPr/>
          <p:nvPr/>
        </p:nvCxnSpPr>
        <p:spPr>
          <a:xfrm flipH="1" flipV="1">
            <a:off x="5331150" y="3604523"/>
            <a:ext cx="270644" cy="15088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Прямая соединительная линия 30"/>
          <p:cNvCxnSpPr/>
          <p:nvPr/>
        </p:nvCxnSpPr>
        <p:spPr>
          <a:xfrm flipH="1">
            <a:off x="3284387" y="3604523"/>
            <a:ext cx="240894" cy="20175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Прямая соединительная линия 43"/>
          <p:cNvCxnSpPr/>
          <p:nvPr/>
        </p:nvCxnSpPr>
        <p:spPr>
          <a:xfrm flipH="1">
            <a:off x="5202573" y="1719025"/>
            <a:ext cx="257154" cy="14502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" name="Группа 24"/>
          <p:cNvGrpSpPr/>
          <p:nvPr/>
        </p:nvGrpSpPr>
        <p:grpSpPr>
          <a:xfrm>
            <a:off x="7232177" y="699080"/>
            <a:ext cx="988811" cy="721564"/>
            <a:chOff x="2084388" y="-100013"/>
            <a:chExt cx="612775" cy="504826"/>
          </a:xfrm>
          <a:solidFill>
            <a:schemeClr val="accent5">
              <a:lumMod val="75000"/>
            </a:schemeClr>
          </a:solidFill>
        </p:grpSpPr>
        <p:sp>
          <p:nvSpPr>
            <p:cNvPr id="26" name="Freeform 331"/>
            <p:cNvSpPr>
              <a:spLocks/>
            </p:cNvSpPr>
            <p:nvPr/>
          </p:nvSpPr>
          <p:spPr bwMode="auto">
            <a:xfrm>
              <a:off x="2084388" y="90488"/>
              <a:ext cx="147638" cy="314325"/>
            </a:xfrm>
            <a:custGeom>
              <a:avLst/>
              <a:gdLst>
                <a:gd name="T0" fmla="*/ 65 w 407"/>
                <a:gd name="T1" fmla="*/ 0 h 874"/>
                <a:gd name="T2" fmla="*/ 0 w 407"/>
                <a:gd name="T3" fmla="*/ 874 h 874"/>
                <a:gd name="T4" fmla="*/ 407 w 407"/>
                <a:gd name="T5" fmla="*/ 873 h 874"/>
                <a:gd name="T6" fmla="*/ 340 w 407"/>
                <a:gd name="T7" fmla="*/ 0 h 874"/>
                <a:gd name="T8" fmla="*/ 65 w 407"/>
                <a:gd name="T9" fmla="*/ 0 h 8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7" h="874">
                  <a:moveTo>
                    <a:pt x="65" y="0"/>
                  </a:moveTo>
                  <a:lnTo>
                    <a:pt x="0" y="874"/>
                  </a:lnTo>
                  <a:lnTo>
                    <a:pt x="407" y="873"/>
                  </a:lnTo>
                  <a:lnTo>
                    <a:pt x="340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" name="Freeform 332"/>
            <p:cNvSpPr>
              <a:spLocks/>
            </p:cNvSpPr>
            <p:nvPr/>
          </p:nvSpPr>
          <p:spPr bwMode="auto">
            <a:xfrm>
              <a:off x="2109788" y="41275"/>
              <a:ext cx="96838" cy="36513"/>
            </a:xfrm>
            <a:custGeom>
              <a:avLst/>
              <a:gdLst>
                <a:gd name="T0" fmla="*/ 269 w 269"/>
                <a:gd name="T1" fmla="*/ 101 h 101"/>
                <a:gd name="T2" fmla="*/ 261 w 269"/>
                <a:gd name="T3" fmla="*/ 0 h 101"/>
                <a:gd name="T4" fmla="*/ 7 w 269"/>
                <a:gd name="T5" fmla="*/ 0 h 101"/>
                <a:gd name="T6" fmla="*/ 0 w 269"/>
                <a:gd name="T7" fmla="*/ 101 h 101"/>
                <a:gd name="T8" fmla="*/ 269 w 269"/>
                <a:gd name="T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9" h="101">
                  <a:moveTo>
                    <a:pt x="269" y="101"/>
                  </a:moveTo>
                  <a:lnTo>
                    <a:pt x="261" y="0"/>
                  </a:lnTo>
                  <a:lnTo>
                    <a:pt x="7" y="0"/>
                  </a:lnTo>
                  <a:lnTo>
                    <a:pt x="0" y="101"/>
                  </a:lnTo>
                  <a:lnTo>
                    <a:pt x="269" y="10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" name="Rectangle 333"/>
            <p:cNvSpPr>
              <a:spLocks noChangeArrowheads="1"/>
            </p:cNvSpPr>
            <p:nvPr/>
          </p:nvSpPr>
          <p:spPr bwMode="auto">
            <a:xfrm>
              <a:off x="2112963" y="-1588"/>
              <a:ext cx="92075" cy="333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" name="Freeform 334"/>
            <p:cNvSpPr>
              <a:spLocks noEditPoints="1"/>
            </p:cNvSpPr>
            <p:nvPr/>
          </p:nvSpPr>
          <p:spPr bwMode="auto">
            <a:xfrm>
              <a:off x="2238375" y="158750"/>
              <a:ext cx="336550" cy="246063"/>
            </a:xfrm>
            <a:custGeom>
              <a:avLst/>
              <a:gdLst>
                <a:gd name="T0" fmla="*/ 678 w 931"/>
                <a:gd name="T1" fmla="*/ 173 h 684"/>
                <a:gd name="T2" fmla="*/ 678 w 931"/>
                <a:gd name="T3" fmla="*/ 0 h 684"/>
                <a:gd name="T4" fmla="*/ 455 w 931"/>
                <a:gd name="T5" fmla="*/ 157 h 684"/>
                <a:gd name="T6" fmla="*/ 455 w 931"/>
                <a:gd name="T7" fmla="*/ 0 h 684"/>
                <a:gd name="T8" fmla="*/ 231 w 931"/>
                <a:gd name="T9" fmla="*/ 157 h 684"/>
                <a:gd name="T10" fmla="*/ 231 w 931"/>
                <a:gd name="T11" fmla="*/ 0 h 684"/>
                <a:gd name="T12" fmla="*/ 0 w 931"/>
                <a:gd name="T13" fmla="*/ 163 h 684"/>
                <a:gd name="T14" fmla="*/ 0 w 931"/>
                <a:gd name="T15" fmla="*/ 173 h 684"/>
                <a:gd name="T16" fmla="*/ 0 w 931"/>
                <a:gd name="T17" fmla="*/ 668 h 684"/>
                <a:gd name="T18" fmla="*/ 0 w 931"/>
                <a:gd name="T19" fmla="*/ 684 h 684"/>
                <a:gd name="T20" fmla="*/ 931 w 931"/>
                <a:gd name="T21" fmla="*/ 684 h 684"/>
                <a:gd name="T22" fmla="*/ 931 w 931"/>
                <a:gd name="T23" fmla="*/ 173 h 684"/>
                <a:gd name="T24" fmla="*/ 678 w 931"/>
                <a:gd name="T25" fmla="*/ 173 h 684"/>
                <a:gd name="T26" fmla="*/ 178 w 931"/>
                <a:gd name="T27" fmla="*/ 402 h 684"/>
                <a:gd name="T28" fmla="*/ 178 w 931"/>
                <a:gd name="T29" fmla="*/ 402 h 684"/>
                <a:gd name="T30" fmla="*/ 100 w 931"/>
                <a:gd name="T31" fmla="*/ 402 h 684"/>
                <a:gd name="T32" fmla="*/ 100 w 931"/>
                <a:gd name="T33" fmla="*/ 282 h 684"/>
                <a:gd name="T34" fmla="*/ 178 w 931"/>
                <a:gd name="T35" fmla="*/ 282 h 684"/>
                <a:gd name="T36" fmla="*/ 178 w 931"/>
                <a:gd name="T37" fmla="*/ 402 h 684"/>
                <a:gd name="T38" fmla="*/ 396 w 931"/>
                <a:gd name="T39" fmla="*/ 402 h 684"/>
                <a:gd name="T40" fmla="*/ 396 w 931"/>
                <a:gd name="T41" fmla="*/ 402 h 684"/>
                <a:gd name="T42" fmla="*/ 318 w 931"/>
                <a:gd name="T43" fmla="*/ 402 h 684"/>
                <a:gd name="T44" fmla="*/ 318 w 931"/>
                <a:gd name="T45" fmla="*/ 282 h 684"/>
                <a:gd name="T46" fmla="*/ 396 w 931"/>
                <a:gd name="T47" fmla="*/ 282 h 684"/>
                <a:gd name="T48" fmla="*/ 396 w 931"/>
                <a:gd name="T49" fmla="*/ 402 h 684"/>
                <a:gd name="T50" fmla="*/ 613 w 931"/>
                <a:gd name="T51" fmla="*/ 402 h 684"/>
                <a:gd name="T52" fmla="*/ 613 w 931"/>
                <a:gd name="T53" fmla="*/ 402 h 684"/>
                <a:gd name="T54" fmla="*/ 536 w 931"/>
                <a:gd name="T55" fmla="*/ 402 h 684"/>
                <a:gd name="T56" fmla="*/ 536 w 931"/>
                <a:gd name="T57" fmla="*/ 282 h 684"/>
                <a:gd name="T58" fmla="*/ 613 w 931"/>
                <a:gd name="T59" fmla="*/ 282 h 684"/>
                <a:gd name="T60" fmla="*/ 613 w 931"/>
                <a:gd name="T61" fmla="*/ 402 h 684"/>
                <a:gd name="T62" fmla="*/ 831 w 931"/>
                <a:gd name="T63" fmla="*/ 402 h 684"/>
                <a:gd name="T64" fmla="*/ 831 w 931"/>
                <a:gd name="T65" fmla="*/ 402 h 684"/>
                <a:gd name="T66" fmla="*/ 754 w 931"/>
                <a:gd name="T67" fmla="*/ 402 h 684"/>
                <a:gd name="T68" fmla="*/ 754 w 931"/>
                <a:gd name="T69" fmla="*/ 282 h 684"/>
                <a:gd name="T70" fmla="*/ 831 w 931"/>
                <a:gd name="T71" fmla="*/ 282 h 684"/>
                <a:gd name="T72" fmla="*/ 831 w 931"/>
                <a:gd name="T73" fmla="*/ 402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31" h="684">
                  <a:moveTo>
                    <a:pt x="678" y="173"/>
                  </a:moveTo>
                  <a:lnTo>
                    <a:pt x="678" y="0"/>
                  </a:lnTo>
                  <a:lnTo>
                    <a:pt x="455" y="157"/>
                  </a:lnTo>
                  <a:lnTo>
                    <a:pt x="455" y="0"/>
                  </a:lnTo>
                  <a:lnTo>
                    <a:pt x="231" y="157"/>
                  </a:lnTo>
                  <a:lnTo>
                    <a:pt x="231" y="0"/>
                  </a:lnTo>
                  <a:lnTo>
                    <a:pt x="0" y="163"/>
                  </a:lnTo>
                  <a:lnTo>
                    <a:pt x="0" y="173"/>
                  </a:lnTo>
                  <a:lnTo>
                    <a:pt x="0" y="668"/>
                  </a:lnTo>
                  <a:lnTo>
                    <a:pt x="0" y="684"/>
                  </a:lnTo>
                  <a:lnTo>
                    <a:pt x="931" y="684"/>
                  </a:lnTo>
                  <a:lnTo>
                    <a:pt x="931" y="173"/>
                  </a:lnTo>
                  <a:lnTo>
                    <a:pt x="678" y="173"/>
                  </a:lnTo>
                  <a:close/>
                  <a:moveTo>
                    <a:pt x="178" y="402"/>
                  </a:moveTo>
                  <a:lnTo>
                    <a:pt x="178" y="402"/>
                  </a:lnTo>
                  <a:lnTo>
                    <a:pt x="100" y="402"/>
                  </a:lnTo>
                  <a:lnTo>
                    <a:pt x="100" y="282"/>
                  </a:lnTo>
                  <a:lnTo>
                    <a:pt x="178" y="282"/>
                  </a:lnTo>
                  <a:lnTo>
                    <a:pt x="178" y="402"/>
                  </a:lnTo>
                  <a:close/>
                  <a:moveTo>
                    <a:pt x="396" y="402"/>
                  </a:moveTo>
                  <a:lnTo>
                    <a:pt x="396" y="402"/>
                  </a:lnTo>
                  <a:lnTo>
                    <a:pt x="318" y="402"/>
                  </a:lnTo>
                  <a:lnTo>
                    <a:pt x="318" y="282"/>
                  </a:lnTo>
                  <a:lnTo>
                    <a:pt x="396" y="282"/>
                  </a:lnTo>
                  <a:lnTo>
                    <a:pt x="396" y="402"/>
                  </a:lnTo>
                  <a:close/>
                  <a:moveTo>
                    <a:pt x="613" y="402"/>
                  </a:moveTo>
                  <a:lnTo>
                    <a:pt x="613" y="402"/>
                  </a:lnTo>
                  <a:lnTo>
                    <a:pt x="536" y="402"/>
                  </a:lnTo>
                  <a:lnTo>
                    <a:pt x="536" y="282"/>
                  </a:lnTo>
                  <a:lnTo>
                    <a:pt x="613" y="282"/>
                  </a:lnTo>
                  <a:lnTo>
                    <a:pt x="613" y="402"/>
                  </a:lnTo>
                  <a:close/>
                  <a:moveTo>
                    <a:pt x="831" y="402"/>
                  </a:moveTo>
                  <a:lnTo>
                    <a:pt x="831" y="402"/>
                  </a:lnTo>
                  <a:lnTo>
                    <a:pt x="754" y="402"/>
                  </a:lnTo>
                  <a:lnTo>
                    <a:pt x="754" y="282"/>
                  </a:lnTo>
                  <a:lnTo>
                    <a:pt x="831" y="282"/>
                  </a:lnTo>
                  <a:lnTo>
                    <a:pt x="831" y="4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" name="Freeform 335"/>
            <p:cNvSpPr>
              <a:spLocks noEditPoints="1"/>
            </p:cNvSpPr>
            <p:nvPr/>
          </p:nvSpPr>
          <p:spPr bwMode="auto">
            <a:xfrm>
              <a:off x="2589213" y="136525"/>
              <a:ext cx="42863" cy="268288"/>
            </a:xfrm>
            <a:custGeom>
              <a:avLst/>
              <a:gdLst>
                <a:gd name="T0" fmla="*/ 118 w 119"/>
                <a:gd name="T1" fmla="*/ 34 h 747"/>
                <a:gd name="T2" fmla="*/ 59 w 119"/>
                <a:gd name="T3" fmla="*/ 0 h 747"/>
                <a:gd name="T4" fmla="*/ 1 w 119"/>
                <a:gd name="T5" fmla="*/ 34 h 747"/>
                <a:gd name="T6" fmla="*/ 0 w 119"/>
                <a:gd name="T7" fmla="*/ 747 h 747"/>
                <a:gd name="T8" fmla="*/ 119 w 119"/>
                <a:gd name="T9" fmla="*/ 747 h 747"/>
                <a:gd name="T10" fmla="*/ 118 w 119"/>
                <a:gd name="T11" fmla="*/ 34 h 747"/>
                <a:gd name="T12" fmla="*/ 59 w 119"/>
                <a:gd name="T13" fmla="*/ 12 h 747"/>
                <a:gd name="T14" fmla="*/ 59 w 119"/>
                <a:gd name="T15" fmla="*/ 12 h 747"/>
                <a:gd name="T16" fmla="*/ 104 w 119"/>
                <a:gd name="T17" fmla="*/ 40 h 747"/>
                <a:gd name="T18" fmla="*/ 59 w 119"/>
                <a:gd name="T19" fmla="*/ 67 h 747"/>
                <a:gd name="T20" fmla="*/ 14 w 119"/>
                <a:gd name="T21" fmla="*/ 40 h 747"/>
                <a:gd name="T22" fmla="*/ 59 w 119"/>
                <a:gd name="T23" fmla="*/ 12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9" h="747">
                  <a:moveTo>
                    <a:pt x="118" y="34"/>
                  </a:moveTo>
                  <a:cubicBezTo>
                    <a:pt x="114" y="14"/>
                    <a:pt x="89" y="0"/>
                    <a:pt x="59" y="0"/>
                  </a:cubicBezTo>
                  <a:cubicBezTo>
                    <a:pt x="30" y="0"/>
                    <a:pt x="5" y="14"/>
                    <a:pt x="1" y="34"/>
                  </a:cubicBezTo>
                  <a:cubicBezTo>
                    <a:pt x="0" y="31"/>
                    <a:pt x="0" y="747"/>
                    <a:pt x="0" y="747"/>
                  </a:cubicBezTo>
                  <a:lnTo>
                    <a:pt x="119" y="747"/>
                  </a:lnTo>
                  <a:cubicBezTo>
                    <a:pt x="119" y="747"/>
                    <a:pt x="119" y="31"/>
                    <a:pt x="118" y="34"/>
                  </a:cubicBezTo>
                  <a:close/>
                  <a:moveTo>
                    <a:pt x="59" y="12"/>
                  </a:moveTo>
                  <a:lnTo>
                    <a:pt x="59" y="12"/>
                  </a:lnTo>
                  <a:cubicBezTo>
                    <a:pt x="84" y="12"/>
                    <a:pt x="104" y="24"/>
                    <a:pt x="104" y="40"/>
                  </a:cubicBezTo>
                  <a:cubicBezTo>
                    <a:pt x="104" y="55"/>
                    <a:pt x="84" y="67"/>
                    <a:pt x="59" y="67"/>
                  </a:cubicBezTo>
                  <a:cubicBezTo>
                    <a:pt x="35" y="67"/>
                    <a:pt x="14" y="55"/>
                    <a:pt x="14" y="40"/>
                  </a:cubicBezTo>
                  <a:cubicBezTo>
                    <a:pt x="14" y="24"/>
                    <a:pt x="35" y="12"/>
                    <a:pt x="5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" name="Freeform 336"/>
            <p:cNvSpPr>
              <a:spLocks noEditPoints="1"/>
            </p:cNvSpPr>
            <p:nvPr/>
          </p:nvSpPr>
          <p:spPr bwMode="auto">
            <a:xfrm>
              <a:off x="2654300" y="136525"/>
              <a:ext cx="42863" cy="268288"/>
            </a:xfrm>
            <a:custGeom>
              <a:avLst/>
              <a:gdLst>
                <a:gd name="T0" fmla="*/ 118 w 119"/>
                <a:gd name="T1" fmla="*/ 34 h 747"/>
                <a:gd name="T2" fmla="*/ 59 w 119"/>
                <a:gd name="T3" fmla="*/ 0 h 747"/>
                <a:gd name="T4" fmla="*/ 0 w 119"/>
                <a:gd name="T5" fmla="*/ 34 h 747"/>
                <a:gd name="T6" fmla="*/ 0 w 119"/>
                <a:gd name="T7" fmla="*/ 747 h 747"/>
                <a:gd name="T8" fmla="*/ 119 w 119"/>
                <a:gd name="T9" fmla="*/ 747 h 747"/>
                <a:gd name="T10" fmla="*/ 118 w 119"/>
                <a:gd name="T11" fmla="*/ 34 h 747"/>
                <a:gd name="T12" fmla="*/ 59 w 119"/>
                <a:gd name="T13" fmla="*/ 12 h 747"/>
                <a:gd name="T14" fmla="*/ 59 w 119"/>
                <a:gd name="T15" fmla="*/ 12 h 747"/>
                <a:gd name="T16" fmla="*/ 104 w 119"/>
                <a:gd name="T17" fmla="*/ 40 h 747"/>
                <a:gd name="T18" fmla="*/ 59 w 119"/>
                <a:gd name="T19" fmla="*/ 67 h 747"/>
                <a:gd name="T20" fmla="*/ 14 w 119"/>
                <a:gd name="T21" fmla="*/ 40 h 747"/>
                <a:gd name="T22" fmla="*/ 59 w 119"/>
                <a:gd name="T23" fmla="*/ 12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9" h="747">
                  <a:moveTo>
                    <a:pt x="118" y="34"/>
                  </a:moveTo>
                  <a:cubicBezTo>
                    <a:pt x="113" y="14"/>
                    <a:pt x="89" y="0"/>
                    <a:pt x="59" y="0"/>
                  </a:cubicBezTo>
                  <a:cubicBezTo>
                    <a:pt x="29" y="0"/>
                    <a:pt x="5" y="14"/>
                    <a:pt x="0" y="34"/>
                  </a:cubicBezTo>
                  <a:cubicBezTo>
                    <a:pt x="0" y="31"/>
                    <a:pt x="0" y="747"/>
                    <a:pt x="0" y="747"/>
                  </a:cubicBezTo>
                  <a:lnTo>
                    <a:pt x="119" y="747"/>
                  </a:lnTo>
                  <a:cubicBezTo>
                    <a:pt x="119" y="747"/>
                    <a:pt x="118" y="31"/>
                    <a:pt x="118" y="34"/>
                  </a:cubicBezTo>
                  <a:close/>
                  <a:moveTo>
                    <a:pt x="59" y="12"/>
                  </a:moveTo>
                  <a:lnTo>
                    <a:pt x="59" y="12"/>
                  </a:lnTo>
                  <a:cubicBezTo>
                    <a:pt x="84" y="12"/>
                    <a:pt x="104" y="24"/>
                    <a:pt x="104" y="40"/>
                  </a:cubicBezTo>
                  <a:cubicBezTo>
                    <a:pt x="104" y="55"/>
                    <a:pt x="84" y="67"/>
                    <a:pt x="59" y="67"/>
                  </a:cubicBezTo>
                  <a:cubicBezTo>
                    <a:pt x="34" y="67"/>
                    <a:pt x="14" y="55"/>
                    <a:pt x="14" y="40"/>
                  </a:cubicBezTo>
                  <a:cubicBezTo>
                    <a:pt x="14" y="24"/>
                    <a:pt x="34" y="12"/>
                    <a:pt x="5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" name="Rectangle 337"/>
            <p:cNvSpPr>
              <a:spLocks noChangeArrowheads="1"/>
            </p:cNvSpPr>
            <p:nvPr/>
          </p:nvSpPr>
          <p:spPr bwMode="auto">
            <a:xfrm>
              <a:off x="2540000" y="333375"/>
              <a:ext cx="139700" cy="714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" name="Freeform 338"/>
            <p:cNvSpPr>
              <a:spLocks/>
            </p:cNvSpPr>
            <p:nvPr/>
          </p:nvSpPr>
          <p:spPr bwMode="auto">
            <a:xfrm>
              <a:off x="2484438" y="55563"/>
              <a:ext cx="130175" cy="109538"/>
            </a:xfrm>
            <a:custGeom>
              <a:avLst/>
              <a:gdLst>
                <a:gd name="T0" fmla="*/ 257 w 362"/>
                <a:gd name="T1" fmla="*/ 0 h 307"/>
                <a:gd name="T2" fmla="*/ 0 w 362"/>
                <a:gd name="T3" fmla="*/ 0 h 307"/>
                <a:gd name="T4" fmla="*/ 6 w 362"/>
                <a:gd name="T5" fmla="*/ 23 h 307"/>
                <a:gd name="T6" fmla="*/ 257 w 362"/>
                <a:gd name="T7" fmla="*/ 23 h 307"/>
                <a:gd name="T8" fmla="*/ 339 w 362"/>
                <a:gd name="T9" fmla="*/ 104 h 307"/>
                <a:gd name="T10" fmla="*/ 339 w 362"/>
                <a:gd name="T11" fmla="*/ 307 h 307"/>
                <a:gd name="T12" fmla="*/ 362 w 362"/>
                <a:gd name="T13" fmla="*/ 307 h 307"/>
                <a:gd name="T14" fmla="*/ 362 w 362"/>
                <a:gd name="T15" fmla="*/ 104 h 307"/>
                <a:gd name="T16" fmla="*/ 257 w 362"/>
                <a:gd name="T17" fmla="*/ 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2" h="307">
                  <a:moveTo>
                    <a:pt x="257" y="0"/>
                  </a:moveTo>
                  <a:lnTo>
                    <a:pt x="0" y="0"/>
                  </a:lnTo>
                  <a:cubicBezTo>
                    <a:pt x="2" y="7"/>
                    <a:pt x="4" y="15"/>
                    <a:pt x="6" y="23"/>
                  </a:cubicBezTo>
                  <a:lnTo>
                    <a:pt x="257" y="23"/>
                  </a:lnTo>
                  <a:cubicBezTo>
                    <a:pt x="302" y="23"/>
                    <a:pt x="339" y="59"/>
                    <a:pt x="339" y="104"/>
                  </a:cubicBezTo>
                  <a:lnTo>
                    <a:pt x="339" y="307"/>
                  </a:lnTo>
                  <a:lnTo>
                    <a:pt x="362" y="307"/>
                  </a:lnTo>
                  <a:lnTo>
                    <a:pt x="362" y="104"/>
                  </a:lnTo>
                  <a:cubicBezTo>
                    <a:pt x="362" y="47"/>
                    <a:pt x="315" y="0"/>
                    <a:pt x="25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" name="Freeform 339"/>
            <p:cNvSpPr>
              <a:spLocks/>
            </p:cNvSpPr>
            <p:nvPr/>
          </p:nvSpPr>
          <p:spPr bwMode="auto">
            <a:xfrm>
              <a:off x="2190750" y="55563"/>
              <a:ext cx="144463" cy="7938"/>
            </a:xfrm>
            <a:custGeom>
              <a:avLst/>
              <a:gdLst>
                <a:gd name="T0" fmla="*/ 399 w 399"/>
                <a:gd name="T1" fmla="*/ 0 h 23"/>
                <a:gd name="T2" fmla="*/ 1 w 399"/>
                <a:gd name="T3" fmla="*/ 0 h 23"/>
                <a:gd name="T4" fmla="*/ 0 w 399"/>
                <a:gd name="T5" fmla="*/ 0 h 23"/>
                <a:gd name="T6" fmla="*/ 0 w 399"/>
                <a:gd name="T7" fmla="*/ 23 h 23"/>
                <a:gd name="T8" fmla="*/ 1 w 399"/>
                <a:gd name="T9" fmla="*/ 23 h 23"/>
                <a:gd name="T10" fmla="*/ 392 w 399"/>
                <a:gd name="T11" fmla="*/ 23 h 23"/>
                <a:gd name="T12" fmla="*/ 399 w 399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9" h="23">
                  <a:moveTo>
                    <a:pt x="399" y="0"/>
                  </a:moveTo>
                  <a:lnTo>
                    <a:pt x="1" y="0"/>
                  </a:lnTo>
                  <a:cubicBezTo>
                    <a:pt x="1" y="0"/>
                    <a:pt x="0" y="0"/>
                    <a:pt x="0" y="0"/>
                  </a:cubicBezTo>
                  <a:lnTo>
                    <a:pt x="0" y="23"/>
                  </a:lnTo>
                  <a:cubicBezTo>
                    <a:pt x="0" y="23"/>
                    <a:pt x="1" y="23"/>
                    <a:pt x="1" y="23"/>
                  </a:cubicBezTo>
                  <a:lnTo>
                    <a:pt x="392" y="23"/>
                  </a:lnTo>
                  <a:cubicBezTo>
                    <a:pt x="394" y="15"/>
                    <a:pt x="396" y="7"/>
                    <a:pt x="39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" name="Freeform 340"/>
            <p:cNvSpPr>
              <a:spLocks noEditPoints="1"/>
            </p:cNvSpPr>
            <p:nvPr/>
          </p:nvSpPr>
          <p:spPr bwMode="auto">
            <a:xfrm>
              <a:off x="2322513" y="-7938"/>
              <a:ext cx="174625" cy="134938"/>
            </a:xfrm>
            <a:custGeom>
              <a:avLst/>
              <a:gdLst>
                <a:gd name="T0" fmla="*/ 444 w 484"/>
                <a:gd name="T1" fmla="*/ 376 h 376"/>
                <a:gd name="T2" fmla="*/ 40 w 484"/>
                <a:gd name="T3" fmla="*/ 376 h 376"/>
                <a:gd name="T4" fmla="*/ 33 w 484"/>
                <a:gd name="T5" fmla="*/ 364 h 376"/>
                <a:gd name="T6" fmla="*/ 0 w 484"/>
                <a:gd name="T7" fmla="*/ 242 h 376"/>
                <a:gd name="T8" fmla="*/ 242 w 484"/>
                <a:gd name="T9" fmla="*/ 0 h 376"/>
                <a:gd name="T10" fmla="*/ 484 w 484"/>
                <a:gd name="T11" fmla="*/ 242 h 376"/>
                <a:gd name="T12" fmla="*/ 451 w 484"/>
                <a:gd name="T13" fmla="*/ 364 h 376"/>
                <a:gd name="T14" fmla="*/ 444 w 484"/>
                <a:gd name="T15" fmla="*/ 376 h 376"/>
                <a:gd name="T16" fmla="*/ 67 w 484"/>
                <a:gd name="T17" fmla="*/ 329 h 376"/>
                <a:gd name="T18" fmla="*/ 67 w 484"/>
                <a:gd name="T19" fmla="*/ 329 h 376"/>
                <a:gd name="T20" fmla="*/ 417 w 484"/>
                <a:gd name="T21" fmla="*/ 329 h 376"/>
                <a:gd name="T22" fmla="*/ 437 w 484"/>
                <a:gd name="T23" fmla="*/ 242 h 376"/>
                <a:gd name="T24" fmla="*/ 242 w 484"/>
                <a:gd name="T25" fmla="*/ 46 h 376"/>
                <a:gd name="T26" fmla="*/ 46 w 484"/>
                <a:gd name="T27" fmla="*/ 242 h 376"/>
                <a:gd name="T28" fmla="*/ 67 w 484"/>
                <a:gd name="T29" fmla="*/ 329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4" h="376">
                  <a:moveTo>
                    <a:pt x="444" y="376"/>
                  </a:moveTo>
                  <a:lnTo>
                    <a:pt x="40" y="376"/>
                  </a:lnTo>
                  <a:lnTo>
                    <a:pt x="33" y="364"/>
                  </a:lnTo>
                  <a:cubicBezTo>
                    <a:pt x="11" y="327"/>
                    <a:pt x="0" y="285"/>
                    <a:pt x="0" y="242"/>
                  </a:cubicBezTo>
                  <a:cubicBezTo>
                    <a:pt x="0" y="108"/>
                    <a:pt x="108" y="0"/>
                    <a:pt x="242" y="0"/>
                  </a:cubicBezTo>
                  <a:cubicBezTo>
                    <a:pt x="375" y="0"/>
                    <a:pt x="484" y="108"/>
                    <a:pt x="484" y="242"/>
                  </a:cubicBezTo>
                  <a:cubicBezTo>
                    <a:pt x="484" y="285"/>
                    <a:pt x="472" y="327"/>
                    <a:pt x="451" y="364"/>
                  </a:cubicBezTo>
                  <a:lnTo>
                    <a:pt x="444" y="376"/>
                  </a:lnTo>
                  <a:close/>
                  <a:moveTo>
                    <a:pt x="67" y="329"/>
                  </a:moveTo>
                  <a:lnTo>
                    <a:pt x="67" y="329"/>
                  </a:lnTo>
                  <a:lnTo>
                    <a:pt x="417" y="329"/>
                  </a:lnTo>
                  <a:cubicBezTo>
                    <a:pt x="430" y="302"/>
                    <a:pt x="437" y="272"/>
                    <a:pt x="437" y="242"/>
                  </a:cubicBezTo>
                  <a:cubicBezTo>
                    <a:pt x="437" y="134"/>
                    <a:pt x="350" y="46"/>
                    <a:pt x="242" y="46"/>
                  </a:cubicBezTo>
                  <a:cubicBezTo>
                    <a:pt x="134" y="46"/>
                    <a:pt x="46" y="134"/>
                    <a:pt x="46" y="242"/>
                  </a:cubicBezTo>
                  <a:cubicBezTo>
                    <a:pt x="46" y="272"/>
                    <a:pt x="53" y="302"/>
                    <a:pt x="67" y="3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" name="Oval 341"/>
            <p:cNvSpPr>
              <a:spLocks noChangeArrowheads="1"/>
            </p:cNvSpPr>
            <p:nvPr/>
          </p:nvSpPr>
          <p:spPr bwMode="auto">
            <a:xfrm>
              <a:off x="2384425" y="112713"/>
              <a:ext cx="50800" cy="3333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" name="Freeform 342"/>
            <p:cNvSpPr>
              <a:spLocks/>
            </p:cNvSpPr>
            <p:nvPr/>
          </p:nvSpPr>
          <p:spPr bwMode="auto">
            <a:xfrm>
              <a:off x="2405063" y="28575"/>
              <a:ext cx="38100" cy="73025"/>
            </a:xfrm>
            <a:custGeom>
              <a:avLst/>
              <a:gdLst>
                <a:gd name="T0" fmla="*/ 20 w 108"/>
                <a:gd name="T1" fmla="*/ 201 h 201"/>
                <a:gd name="T2" fmla="*/ 12 w 108"/>
                <a:gd name="T3" fmla="*/ 199 h 201"/>
                <a:gd name="T4" fmla="*/ 4 w 108"/>
                <a:gd name="T5" fmla="*/ 173 h 201"/>
                <a:gd name="T6" fmla="*/ 74 w 108"/>
                <a:gd name="T7" fmla="*/ 13 h 201"/>
                <a:gd name="T8" fmla="*/ 97 w 108"/>
                <a:gd name="T9" fmla="*/ 5 h 201"/>
                <a:gd name="T10" fmla="*/ 104 w 108"/>
                <a:gd name="T11" fmla="*/ 31 h 201"/>
                <a:gd name="T12" fmla="*/ 35 w 108"/>
                <a:gd name="T13" fmla="*/ 190 h 201"/>
                <a:gd name="T14" fmla="*/ 20 w 108"/>
                <a:gd name="T15" fmla="*/ 20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201">
                  <a:moveTo>
                    <a:pt x="20" y="201"/>
                  </a:moveTo>
                  <a:cubicBezTo>
                    <a:pt x="17" y="201"/>
                    <a:pt x="14" y="200"/>
                    <a:pt x="12" y="199"/>
                  </a:cubicBezTo>
                  <a:cubicBezTo>
                    <a:pt x="4" y="194"/>
                    <a:pt x="0" y="183"/>
                    <a:pt x="4" y="173"/>
                  </a:cubicBezTo>
                  <a:lnTo>
                    <a:pt x="74" y="13"/>
                  </a:lnTo>
                  <a:cubicBezTo>
                    <a:pt x="78" y="4"/>
                    <a:pt x="88" y="0"/>
                    <a:pt x="97" y="5"/>
                  </a:cubicBezTo>
                  <a:cubicBezTo>
                    <a:pt x="105" y="9"/>
                    <a:pt x="108" y="21"/>
                    <a:pt x="104" y="31"/>
                  </a:cubicBezTo>
                  <a:lnTo>
                    <a:pt x="35" y="190"/>
                  </a:lnTo>
                  <a:cubicBezTo>
                    <a:pt x="32" y="197"/>
                    <a:pt x="26" y="201"/>
                    <a:pt x="20" y="2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" name="Rectangle 343"/>
            <p:cNvSpPr>
              <a:spLocks noChangeArrowheads="1"/>
            </p:cNvSpPr>
            <p:nvPr/>
          </p:nvSpPr>
          <p:spPr bwMode="auto">
            <a:xfrm>
              <a:off x="2401888" y="104775"/>
              <a:ext cx="15875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2" name="Freeform 344"/>
            <p:cNvSpPr>
              <a:spLocks noEditPoints="1"/>
            </p:cNvSpPr>
            <p:nvPr/>
          </p:nvSpPr>
          <p:spPr bwMode="auto">
            <a:xfrm>
              <a:off x="2330450" y="-3175"/>
              <a:ext cx="158750" cy="112713"/>
            </a:xfrm>
            <a:custGeom>
              <a:avLst/>
              <a:gdLst>
                <a:gd name="T0" fmla="*/ 387 w 443"/>
                <a:gd name="T1" fmla="*/ 279 h 311"/>
                <a:gd name="T2" fmla="*/ 19 w 443"/>
                <a:gd name="T3" fmla="*/ 310 h 311"/>
                <a:gd name="T4" fmla="*/ 56 w 443"/>
                <a:gd name="T5" fmla="*/ 279 h 311"/>
                <a:gd name="T6" fmla="*/ 436 w 443"/>
                <a:gd name="T7" fmla="*/ 278 h 311"/>
                <a:gd name="T8" fmla="*/ 394 w 443"/>
                <a:gd name="T9" fmla="*/ 253 h 311"/>
                <a:gd name="T10" fmla="*/ 7 w 443"/>
                <a:gd name="T11" fmla="*/ 278 h 311"/>
                <a:gd name="T12" fmla="*/ 49 w 443"/>
                <a:gd name="T13" fmla="*/ 253 h 311"/>
                <a:gd name="T14" fmla="*/ 442 w 443"/>
                <a:gd name="T15" fmla="*/ 244 h 311"/>
                <a:gd name="T16" fmla="*/ 397 w 443"/>
                <a:gd name="T17" fmla="*/ 226 h 311"/>
                <a:gd name="T18" fmla="*/ 1 w 443"/>
                <a:gd name="T19" fmla="*/ 244 h 311"/>
                <a:gd name="T20" fmla="*/ 47 w 443"/>
                <a:gd name="T21" fmla="*/ 225 h 311"/>
                <a:gd name="T22" fmla="*/ 397 w 443"/>
                <a:gd name="T23" fmla="*/ 212 h 311"/>
                <a:gd name="T24" fmla="*/ 441 w 443"/>
                <a:gd name="T25" fmla="*/ 193 h 311"/>
                <a:gd name="T26" fmla="*/ 47 w 443"/>
                <a:gd name="T27" fmla="*/ 212 h 311"/>
                <a:gd name="T28" fmla="*/ 2 w 443"/>
                <a:gd name="T29" fmla="*/ 192 h 311"/>
                <a:gd name="T30" fmla="*/ 393 w 443"/>
                <a:gd name="T31" fmla="*/ 185 h 311"/>
                <a:gd name="T32" fmla="*/ 434 w 443"/>
                <a:gd name="T33" fmla="*/ 159 h 311"/>
                <a:gd name="T34" fmla="*/ 51 w 443"/>
                <a:gd name="T35" fmla="*/ 185 h 311"/>
                <a:gd name="T36" fmla="*/ 9 w 443"/>
                <a:gd name="T37" fmla="*/ 158 h 311"/>
                <a:gd name="T38" fmla="*/ 385 w 443"/>
                <a:gd name="T39" fmla="*/ 159 h 311"/>
                <a:gd name="T40" fmla="*/ 422 w 443"/>
                <a:gd name="T41" fmla="*/ 127 h 311"/>
                <a:gd name="T42" fmla="*/ 58 w 443"/>
                <a:gd name="T43" fmla="*/ 159 h 311"/>
                <a:gd name="T44" fmla="*/ 22 w 443"/>
                <a:gd name="T45" fmla="*/ 126 h 311"/>
                <a:gd name="T46" fmla="*/ 374 w 443"/>
                <a:gd name="T47" fmla="*/ 135 h 311"/>
                <a:gd name="T48" fmla="*/ 405 w 443"/>
                <a:gd name="T49" fmla="*/ 97 h 311"/>
                <a:gd name="T50" fmla="*/ 70 w 443"/>
                <a:gd name="T51" fmla="*/ 134 h 311"/>
                <a:gd name="T52" fmla="*/ 39 w 443"/>
                <a:gd name="T53" fmla="*/ 97 h 311"/>
                <a:gd name="T54" fmla="*/ 358 w 443"/>
                <a:gd name="T55" fmla="*/ 112 h 311"/>
                <a:gd name="T56" fmla="*/ 383 w 443"/>
                <a:gd name="T57" fmla="*/ 70 h 311"/>
                <a:gd name="T58" fmla="*/ 85 w 443"/>
                <a:gd name="T59" fmla="*/ 112 h 311"/>
                <a:gd name="T60" fmla="*/ 60 w 443"/>
                <a:gd name="T61" fmla="*/ 70 h 311"/>
                <a:gd name="T62" fmla="*/ 340 w 443"/>
                <a:gd name="T63" fmla="*/ 92 h 311"/>
                <a:gd name="T64" fmla="*/ 358 w 443"/>
                <a:gd name="T65" fmla="*/ 47 h 311"/>
                <a:gd name="T66" fmla="*/ 104 w 443"/>
                <a:gd name="T67" fmla="*/ 92 h 311"/>
                <a:gd name="T68" fmla="*/ 86 w 443"/>
                <a:gd name="T69" fmla="*/ 47 h 311"/>
                <a:gd name="T70" fmla="*/ 318 w 443"/>
                <a:gd name="T71" fmla="*/ 76 h 311"/>
                <a:gd name="T72" fmla="*/ 329 w 443"/>
                <a:gd name="T73" fmla="*/ 28 h 311"/>
                <a:gd name="T74" fmla="*/ 126 w 443"/>
                <a:gd name="T75" fmla="*/ 75 h 311"/>
                <a:gd name="T76" fmla="*/ 115 w 443"/>
                <a:gd name="T77" fmla="*/ 28 h 311"/>
                <a:gd name="T78" fmla="*/ 295 w 443"/>
                <a:gd name="T79" fmla="*/ 62 h 311"/>
                <a:gd name="T80" fmla="*/ 298 w 443"/>
                <a:gd name="T81" fmla="*/ 14 h 311"/>
                <a:gd name="T82" fmla="*/ 149 w 443"/>
                <a:gd name="T83" fmla="*/ 62 h 311"/>
                <a:gd name="T84" fmla="*/ 146 w 443"/>
                <a:gd name="T85" fmla="*/ 13 h 311"/>
                <a:gd name="T86" fmla="*/ 269 w 443"/>
                <a:gd name="T87" fmla="*/ 53 h 311"/>
                <a:gd name="T88" fmla="*/ 265 w 443"/>
                <a:gd name="T89" fmla="*/ 4 h 311"/>
                <a:gd name="T90" fmla="*/ 175 w 443"/>
                <a:gd name="T91" fmla="*/ 53 h 311"/>
                <a:gd name="T92" fmla="*/ 179 w 443"/>
                <a:gd name="T93" fmla="*/ 4 h 311"/>
                <a:gd name="T94" fmla="*/ 242 w 443"/>
                <a:gd name="T95" fmla="*/ 48 h 311"/>
                <a:gd name="T96" fmla="*/ 231 w 443"/>
                <a:gd name="T97" fmla="*/ 0 h 311"/>
                <a:gd name="T98" fmla="*/ 202 w 443"/>
                <a:gd name="T99" fmla="*/ 48 h 311"/>
                <a:gd name="T100" fmla="*/ 213 w 443"/>
                <a:gd name="T101" fmla="*/ 0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43" h="311">
                  <a:moveTo>
                    <a:pt x="425" y="311"/>
                  </a:moveTo>
                  <a:lnTo>
                    <a:pt x="382" y="292"/>
                  </a:lnTo>
                  <a:cubicBezTo>
                    <a:pt x="384" y="288"/>
                    <a:pt x="386" y="284"/>
                    <a:pt x="387" y="279"/>
                  </a:cubicBezTo>
                  <a:lnTo>
                    <a:pt x="431" y="295"/>
                  </a:lnTo>
                  <a:cubicBezTo>
                    <a:pt x="429" y="300"/>
                    <a:pt x="427" y="305"/>
                    <a:pt x="425" y="311"/>
                  </a:cubicBezTo>
                  <a:close/>
                  <a:moveTo>
                    <a:pt x="19" y="310"/>
                  </a:moveTo>
                  <a:lnTo>
                    <a:pt x="19" y="310"/>
                  </a:lnTo>
                  <a:cubicBezTo>
                    <a:pt x="16" y="305"/>
                    <a:pt x="14" y="299"/>
                    <a:pt x="12" y="294"/>
                  </a:cubicBezTo>
                  <a:lnTo>
                    <a:pt x="56" y="279"/>
                  </a:lnTo>
                  <a:cubicBezTo>
                    <a:pt x="58" y="283"/>
                    <a:pt x="59" y="287"/>
                    <a:pt x="61" y="292"/>
                  </a:cubicBezTo>
                  <a:lnTo>
                    <a:pt x="19" y="310"/>
                  </a:lnTo>
                  <a:close/>
                  <a:moveTo>
                    <a:pt x="436" y="278"/>
                  </a:moveTo>
                  <a:lnTo>
                    <a:pt x="436" y="278"/>
                  </a:lnTo>
                  <a:lnTo>
                    <a:pt x="391" y="266"/>
                  </a:lnTo>
                  <a:cubicBezTo>
                    <a:pt x="392" y="262"/>
                    <a:pt x="393" y="257"/>
                    <a:pt x="394" y="253"/>
                  </a:cubicBezTo>
                  <a:lnTo>
                    <a:pt x="440" y="261"/>
                  </a:lnTo>
                  <a:cubicBezTo>
                    <a:pt x="439" y="267"/>
                    <a:pt x="438" y="273"/>
                    <a:pt x="436" y="278"/>
                  </a:cubicBezTo>
                  <a:close/>
                  <a:moveTo>
                    <a:pt x="7" y="278"/>
                  </a:moveTo>
                  <a:lnTo>
                    <a:pt x="7" y="278"/>
                  </a:lnTo>
                  <a:cubicBezTo>
                    <a:pt x="6" y="272"/>
                    <a:pt x="5" y="266"/>
                    <a:pt x="4" y="261"/>
                  </a:cubicBezTo>
                  <a:lnTo>
                    <a:pt x="49" y="253"/>
                  </a:lnTo>
                  <a:cubicBezTo>
                    <a:pt x="50" y="257"/>
                    <a:pt x="51" y="261"/>
                    <a:pt x="52" y="266"/>
                  </a:cubicBezTo>
                  <a:lnTo>
                    <a:pt x="7" y="278"/>
                  </a:lnTo>
                  <a:close/>
                  <a:moveTo>
                    <a:pt x="442" y="244"/>
                  </a:moveTo>
                  <a:lnTo>
                    <a:pt x="442" y="244"/>
                  </a:lnTo>
                  <a:lnTo>
                    <a:pt x="396" y="240"/>
                  </a:lnTo>
                  <a:cubicBezTo>
                    <a:pt x="396" y="235"/>
                    <a:pt x="397" y="230"/>
                    <a:pt x="397" y="226"/>
                  </a:cubicBezTo>
                  <a:lnTo>
                    <a:pt x="443" y="227"/>
                  </a:lnTo>
                  <a:cubicBezTo>
                    <a:pt x="443" y="233"/>
                    <a:pt x="443" y="239"/>
                    <a:pt x="442" y="244"/>
                  </a:cubicBezTo>
                  <a:close/>
                  <a:moveTo>
                    <a:pt x="1" y="244"/>
                  </a:moveTo>
                  <a:lnTo>
                    <a:pt x="1" y="244"/>
                  </a:lnTo>
                  <a:cubicBezTo>
                    <a:pt x="1" y="238"/>
                    <a:pt x="0" y="232"/>
                    <a:pt x="0" y="226"/>
                  </a:cubicBezTo>
                  <a:lnTo>
                    <a:pt x="47" y="225"/>
                  </a:lnTo>
                  <a:cubicBezTo>
                    <a:pt x="47" y="230"/>
                    <a:pt x="47" y="235"/>
                    <a:pt x="48" y="239"/>
                  </a:cubicBezTo>
                  <a:lnTo>
                    <a:pt x="1" y="244"/>
                  </a:lnTo>
                  <a:close/>
                  <a:moveTo>
                    <a:pt x="397" y="212"/>
                  </a:moveTo>
                  <a:lnTo>
                    <a:pt x="397" y="212"/>
                  </a:lnTo>
                  <a:cubicBezTo>
                    <a:pt x="396" y="208"/>
                    <a:pt x="396" y="203"/>
                    <a:pt x="395" y="199"/>
                  </a:cubicBezTo>
                  <a:lnTo>
                    <a:pt x="441" y="193"/>
                  </a:lnTo>
                  <a:cubicBezTo>
                    <a:pt x="442" y="198"/>
                    <a:pt x="443" y="204"/>
                    <a:pt x="443" y="210"/>
                  </a:cubicBezTo>
                  <a:lnTo>
                    <a:pt x="397" y="212"/>
                  </a:lnTo>
                  <a:close/>
                  <a:moveTo>
                    <a:pt x="47" y="212"/>
                  </a:moveTo>
                  <a:lnTo>
                    <a:pt x="47" y="212"/>
                  </a:lnTo>
                  <a:lnTo>
                    <a:pt x="1" y="209"/>
                  </a:lnTo>
                  <a:cubicBezTo>
                    <a:pt x="1" y="204"/>
                    <a:pt x="1" y="198"/>
                    <a:pt x="2" y="192"/>
                  </a:cubicBezTo>
                  <a:lnTo>
                    <a:pt x="48" y="198"/>
                  </a:lnTo>
                  <a:cubicBezTo>
                    <a:pt x="48" y="203"/>
                    <a:pt x="47" y="207"/>
                    <a:pt x="47" y="212"/>
                  </a:cubicBezTo>
                  <a:close/>
                  <a:moveTo>
                    <a:pt x="393" y="185"/>
                  </a:moveTo>
                  <a:lnTo>
                    <a:pt x="393" y="185"/>
                  </a:lnTo>
                  <a:cubicBezTo>
                    <a:pt x="392" y="181"/>
                    <a:pt x="391" y="176"/>
                    <a:pt x="390" y="172"/>
                  </a:cubicBezTo>
                  <a:lnTo>
                    <a:pt x="434" y="159"/>
                  </a:lnTo>
                  <a:cubicBezTo>
                    <a:pt x="436" y="164"/>
                    <a:pt x="437" y="170"/>
                    <a:pt x="439" y="176"/>
                  </a:cubicBezTo>
                  <a:lnTo>
                    <a:pt x="393" y="185"/>
                  </a:lnTo>
                  <a:close/>
                  <a:moveTo>
                    <a:pt x="51" y="185"/>
                  </a:moveTo>
                  <a:lnTo>
                    <a:pt x="51" y="185"/>
                  </a:lnTo>
                  <a:lnTo>
                    <a:pt x="5" y="175"/>
                  </a:lnTo>
                  <a:cubicBezTo>
                    <a:pt x="6" y="170"/>
                    <a:pt x="8" y="164"/>
                    <a:pt x="9" y="158"/>
                  </a:cubicBezTo>
                  <a:lnTo>
                    <a:pt x="54" y="172"/>
                  </a:lnTo>
                  <a:cubicBezTo>
                    <a:pt x="53" y="176"/>
                    <a:pt x="52" y="180"/>
                    <a:pt x="51" y="185"/>
                  </a:cubicBezTo>
                  <a:close/>
                  <a:moveTo>
                    <a:pt x="385" y="159"/>
                  </a:moveTo>
                  <a:lnTo>
                    <a:pt x="385" y="159"/>
                  </a:lnTo>
                  <a:cubicBezTo>
                    <a:pt x="384" y="155"/>
                    <a:pt x="382" y="151"/>
                    <a:pt x="380" y="147"/>
                  </a:cubicBezTo>
                  <a:lnTo>
                    <a:pt x="422" y="127"/>
                  </a:lnTo>
                  <a:cubicBezTo>
                    <a:pt x="425" y="132"/>
                    <a:pt x="427" y="137"/>
                    <a:pt x="429" y="143"/>
                  </a:cubicBezTo>
                  <a:lnTo>
                    <a:pt x="385" y="159"/>
                  </a:lnTo>
                  <a:close/>
                  <a:moveTo>
                    <a:pt x="58" y="159"/>
                  </a:moveTo>
                  <a:lnTo>
                    <a:pt x="58" y="159"/>
                  </a:lnTo>
                  <a:lnTo>
                    <a:pt x="15" y="142"/>
                  </a:lnTo>
                  <a:cubicBezTo>
                    <a:pt x="17" y="137"/>
                    <a:pt x="19" y="131"/>
                    <a:pt x="22" y="126"/>
                  </a:cubicBezTo>
                  <a:lnTo>
                    <a:pt x="64" y="146"/>
                  </a:lnTo>
                  <a:cubicBezTo>
                    <a:pt x="62" y="150"/>
                    <a:pt x="60" y="155"/>
                    <a:pt x="58" y="159"/>
                  </a:cubicBezTo>
                  <a:close/>
                  <a:moveTo>
                    <a:pt x="374" y="135"/>
                  </a:moveTo>
                  <a:lnTo>
                    <a:pt x="374" y="135"/>
                  </a:lnTo>
                  <a:cubicBezTo>
                    <a:pt x="371" y="131"/>
                    <a:pt x="369" y="127"/>
                    <a:pt x="366" y="123"/>
                  </a:cubicBezTo>
                  <a:lnTo>
                    <a:pt x="405" y="97"/>
                  </a:lnTo>
                  <a:cubicBezTo>
                    <a:pt x="408" y="102"/>
                    <a:pt x="411" y="107"/>
                    <a:pt x="414" y="112"/>
                  </a:cubicBezTo>
                  <a:lnTo>
                    <a:pt x="374" y="135"/>
                  </a:lnTo>
                  <a:close/>
                  <a:moveTo>
                    <a:pt x="70" y="134"/>
                  </a:moveTo>
                  <a:lnTo>
                    <a:pt x="70" y="134"/>
                  </a:lnTo>
                  <a:lnTo>
                    <a:pt x="30" y="111"/>
                  </a:lnTo>
                  <a:cubicBezTo>
                    <a:pt x="33" y="106"/>
                    <a:pt x="36" y="101"/>
                    <a:pt x="39" y="97"/>
                  </a:cubicBezTo>
                  <a:lnTo>
                    <a:pt x="77" y="123"/>
                  </a:lnTo>
                  <a:cubicBezTo>
                    <a:pt x="75" y="127"/>
                    <a:pt x="72" y="130"/>
                    <a:pt x="70" y="134"/>
                  </a:cubicBezTo>
                  <a:close/>
                  <a:moveTo>
                    <a:pt x="358" y="112"/>
                  </a:moveTo>
                  <a:lnTo>
                    <a:pt x="358" y="112"/>
                  </a:lnTo>
                  <a:cubicBezTo>
                    <a:pt x="356" y="109"/>
                    <a:pt x="353" y="105"/>
                    <a:pt x="349" y="102"/>
                  </a:cubicBezTo>
                  <a:lnTo>
                    <a:pt x="383" y="70"/>
                  </a:lnTo>
                  <a:cubicBezTo>
                    <a:pt x="387" y="74"/>
                    <a:pt x="391" y="79"/>
                    <a:pt x="395" y="83"/>
                  </a:cubicBezTo>
                  <a:lnTo>
                    <a:pt x="358" y="112"/>
                  </a:lnTo>
                  <a:close/>
                  <a:moveTo>
                    <a:pt x="85" y="112"/>
                  </a:moveTo>
                  <a:lnTo>
                    <a:pt x="85" y="112"/>
                  </a:lnTo>
                  <a:lnTo>
                    <a:pt x="49" y="83"/>
                  </a:lnTo>
                  <a:cubicBezTo>
                    <a:pt x="53" y="78"/>
                    <a:pt x="57" y="74"/>
                    <a:pt x="60" y="70"/>
                  </a:cubicBezTo>
                  <a:lnTo>
                    <a:pt x="94" y="102"/>
                  </a:lnTo>
                  <a:cubicBezTo>
                    <a:pt x="91" y="105"/>
                    <a:pt x="88" y="108"/>
                    <a:pt x="85" y="112"/>
                  </a:cubicBezTo>
                  <a:close/>
                  <a:moveTo>
                    <a:pt x="340" y="92"/>
                  </a:moveTo>
                  <a:lnTo>
                    <a:pt x="340" y="92"/>
                  </a:lnTo>
                  <a:cubicBezTo>
                    <a:pt x="336" y="89"/>
                    <a:pt x="333" y="86"/>
                    <a:pt x="329" y="84"/>
                  </a:cubicBezTo>
                  <a:lnTo>
                    <a:pt x="358" y="47"/>
                  </a:lnTo>
                  <a:cubicBezTo>
                    <a:pt x="363" y="50"/>
                    <a:pt x="367" y="54"/>
                    <a:pt x="371" y="58"/>
                  </a:cubicBezTo>
                  <a:lnTo>
                    <a:pt x="340" y="92"/>
                  </a:lnTo>
                  <a:close/>
                  <a:moveTo>
                    <a:pt x="104" y="92"/>
                  </a:moveTo>
                  <a:lnTo>
                    <a:pt x="104" y="92"/>
                  </a:lnTo>
                  <a:lnTo>
                    <a:pt x="73" y="58"/>
                  </a:lnTo>
                  <a:cubicBezTo>
                    <a:pt x="77" y="54"/>
                    <a:pt x="81" y="50"/>
                    <a:pt x="86" y="47"/>
                  </a:cubicBezTo>
                  <a:lnTo>
                    <a:pt x="115" y="83"/>
                  </a:lnTo>
                  <a:cubicBezTo>
                    <a:pt x="111" y="86"/>
                    <a:pt x="107" y="89"/>
                    <a:pt x="104" y="92"/>
                  </a:cubicBezTo>
                  <a:close/>
                  <a:moveTo>
                    <a:pt x="318" y="76"/>
                  </a:moveTo>
                  <a:lnTo>
                    <a:pt x="318" y="76"/>
                  </a:lnTo>
                  <a:cubicBezTo>
                    <a:pt x="315" y="73"/>
                    <a:pt x="311" y="71"/>
                    <a:pt x="307" y="69"/>
                  </a:cubicBezTo>
                  <a:lnTo>
                    <a:pt x="329" y="28"/>
                  </a:lnTo>
                  <a:cubicBezTo>
                    <a:pt x="334" y="31"/>
                    <a:pt x="339" y="34"/>
                    <a:pt x="344" y="37"/>
                  </a:cubicBezTo>
                  <a:lnTo>
                    <a:pt x="318" y="76"/>
                  </a:lnTo>
                  <a:close/>
                  <a:moveTo>
                    <a:pt x="126" y="75"/>
                  </a:moveTo>
                  <a:lnTo>
                    <a:pt x="126" y="75"/>
                  </a:lnTo>
                  <a:lnTo>
                    <a:pt x="100" y="37"/>
                  </a:lnTo>
                  <a:cubicBezTo>
                    <a:pt x="105" y="33"/>
                    <a:pt x="110" y="30"/>
                    <a:pt x="115" y="28"/>
                  </a:cubicBezTo>
                  <a:lnTo>
                    <a:pt x="137" y="68"/>
                  </a:lnTo>
                  <a:cubicBezTo>
                    <a:pt x="133" y="71"/>
                    <a:pt x="129" y="73"/>
                    <a:pt x="126" y="75"/>
                  </a:cubicBezTo>
                  <a:close/>
                  <a:moveTo>
                    <a:pt x="295" y="62"/>
                  </a:moveTo>
                  <a:lnTo>
                    <a:pt x="295" y="62"/>
                  </a:lnTo>
                  <a:cubicBezTo>
                    <a:pt x="290" y="61"/>
                    <a:pt x="286" y="59"/>
                    <a:pt x="282" y="57"/>
                  </a:cubicBezTo>
                  <a:lnTo>
                    <a:pt x="298" y="14"/>
                  </a:lnTo>
                  <a:cubicBezTo>
                    <a:pt x="303" y="16"/>
                    <a:pt x="309" y="18"/>
                    <a:pt x="314" y="20"/>
                  </a:cubicBezTo>
                  <a:lnTo>
                    <a:pt x="295" y="62"/>
                  </a:lnTo>
                  <a:close/>
                  <a:moveTo>
                    <a:pt x="149" y="62"/>
                  </a:moveTo>
                  <a:lnTo>
                    <a:pt x="149" y="62"/>
                  </a:lnTo>
                  <a:lnTo>
                    <a:pt x="130" y="20"/>
                  </a:lnTo>
                  <a:cubicBezTo>
                    <a:pt x="135" y="18"/>
                    <a:pt x="141" y="15"/>
                    <a:pt x="146" y="13"/>
                  </a:cubicBezTo>
                  <a:lnTo>
                    <a:pt x="162" y="57"/>
                  </a:lnTo>
                  <a:cubicBezTo>
                    <a:pt x="158" y="59"/>
                    <a:pt x="154" y="60"/>
                    <a:pt x="149" y="62"/>
                  </a:cubicBezTo>
                  <a:close/>
                  <a:moveTo>
                    <a:pt x="269" y="53"/>
                  </a:moveTo>
                  <a:lnTo>
                    <a:pt x="269" y="53"/>
                  </a:lnTo>
                  <a:cubicBezTo>
                    <a:pt x="265" y="52"/>
                    <a:pt x="260" y="51"/>
                    <a:pt x="256" y="50"/>
                  </a:cubicBezTo>
                  <a:lnTo>
                    <a:pt x="265" y="4"/>
                  </a:lnTo>
                  <a:cubicBezTo>
                    <a:pt x="270" y="5"/>
                    <a:pt x="276" y="7"/>
                    <a:pt x="282" y="8"/>
                  </a:cubicBezTo>
                  <a:lnTo>
                    <a:pt x="269" y="53"/>
                  </a:lnTo>
                  <a:close/>
                  <a:moveTo>
                    <a:pt x="175" y="53"/>
                  </a:moveTo>
                  <a:lnTo>
                    <a:pt x="175" y="53"/>
                  </a:lnTo>
                  <a:lnTo>
                    <a:pt x="163" y="8"/>
                  </a:lnTo>
                  <a:cubicBezTo>
                    <a:pt x="168" y="7"/>
                    <a:pt x="174" y="5"/>
                    <a:pt x="179" y="4"/>
                  </a:cubicBezTo>
                  <a:lnTo>
                    <a:pt x="188" y="50"/>
                  </a:lnTo>
                  <a:cubicBezTo>
                    <a:pt x="184" y="51"/>
                    <a:pt x="179" y="52"/>
                    <a:pt x="175" y="53"/>
                  </a:cubicBezTo>
                  <a:close/>
                  <a:moveTo>
                    <a:pt x="242" y="48"/>
                  </a:moveTo>
                  <a:lnTo>
                    <a:pt x="242" y="48"/>
                  </a:lnTo>
                  <a:cubicBezTo>
                    <a:pt x="238" y="47"/>
                    <a:pt x="233" y="47"/>
                    <a:pt x="229" y="47"/>
                  </a:cubicBezTo>
                  <a:lnTo>
                    <a:pt x="231" y="0"/>
                  </a:lnTo>
                  <a:cubicBezTo>
                    <a:pt x="236" y="1"/>
                    <a:pt x="242" y="1"/>
                    <a:pt x="248" y="2"/>
                  </a:cubicBezTo>
                  <a:lnTo>
                    <a:pt x="242" y="48"/>
                  </a:lnTo>
                  <a:close/>
                  <a:moveTo>
                    <a:pt x="202" y="48"/>
                  </a:moveTo>
                  <a:lnTo>
                    <a:pt x="202" y="48"/>
                  </a:lnTo>
                  <a:lnTo>
                    <a:pt x="196" y="2"/>
                  </a:lnTo>
                  <a:cubicBezTo>
                    <a:pt x="202" y="1"/>
                    <a:pt x="208" y="0"/>
                    <a:pt x="213" y="0"/>
                  </a:cubicBezTo>
                  <a:lnTo>
                    <a:pt x="215" y="47"/>
                  </a:lnTo>
                  <a:cubicBezTo>
                    <a:pt x="211" y="47"/>
                    <a:pt x="206" y="47"/>
                    <a:pt x="202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3" name="Freeform 345"/>
            <p:cNvSpPr>
              <a:spLocks noEditPoints="1"/>
            </p:cNvSpPr>
            <p:nvPr/>
          </p:nvSpPr>
          <p:spPr bwMode="auto">
            <a:xfrm>
              <a:off x="2357438" y="104775"/>
              <a:ext cx="106363" cy="17463"/>
            </a:xfrm>
            <a:custGeom>
              <a:avLst/>
              <a:gdLst>
                <a:gd name="T0" fmla="*/ 296 w 296"/>
                <a:gd name="T1" fmla="*/ 46 h 46"/>
                <a:gd name="T2" fmla="*/ 280 w 296"/>
                <a:gd name="T3" fmla="*/ 46 h 46"/>
                <a:gd name="T4" fmla="*/ 280 w 296"/>
                <a:gd name="T5" fmla="*/ 0 h 46"/>
                <a:gd name="T6" fmla="*/ 296 w 296"/>
                <a:gd name="T7" fmla="*/ 0 h 46"/>
                <a:gd name="T8" fmla="*/ 296 w 296"/>
                <a:gd name="T9" fmla="*/ 46 h 46"/>
                <a:gd name="T10" fmla="*/ 264 w 296"/>
                <a:gd name="T11" fmla="*/ 46 h 46"/>
                <a:gd name="T12" fmla="*/ 264 w 296"/>
                <a:gd name="T13" fmla="*/ 46 h 46"/>
                <a:gd name="T14" fmla="*/ 249 w 296"/>
                <a:gd name="T15" fmla="*/ 46 h 46"/>
                <a:gd name="T16" fmla="*/ 249 w 296"/>
                <a:gd name="T17" fmla="*/ 0 h 46"/>
                <a:gd name="T18" fmla="*/ 264 w 296"/>
                <a:gd name="T19" fmla="*/ 0 h 46"/>
                <a:gd name="T20" fmla="*/ 264 w 296"/>
                <a:gd name="T21" fmla="*/ 46 h 46"/>
                <a:gd name="T22" fmla="*/ 233 w 296"/>
                <a:gd name="T23" fmla="*/ 46 h 46"/>
                <a:gd name="T24" fmla="*/ 233 w 296"/>
                <a:gd name="T25" fmla="*/ 46 h 46"/>
                <a:gd name="T26" fmla="*/ 218 w 296"/>
                <a:gd name="T27" fmla="*/ 46 h 46"/>
                <a:gd name="T28" fmla="*/ 218 w 296"/>
                <a:gd name="T29" fmla="*/ 0 h 46"/>
                <a:gd name="T30" fmla="*/ 233 w 296"/>
                <a:gd name="T31" fmla="*/ 0 h 46"/>
                <a:gd name="T32" fmla="*/ 233 w 296"/>
                <a:gd name="T33" fmla="*/ 46 h 46"/>
                <a:gd name="T34" fmla="*/ 202 w 296"/>
                <a:gd name="T35" fmla="*/ 46 h 46"/>
                <a:gd name="T36" fmla="*/ 202 w 296"/>
                <a:gd name="T37" fmla="*/ 46 h 46"/>
                <a:gd name="T38" fmla="*/ 187 w 296"/>
                <a:gd name="T39" fmla="*/ 46 h 46"/>
                <a:gd name="T40" fmla="*/ 187 w 296"/>
                <a:gd name="T41" fmla="*/ 0 h 46"/>
                <a:gd name="T42" fmla="*/ 202 w 296"/>
                <a:gd name="T43" fmla="*/ 0 h 46"/>
                <a:gd name="T44" fmla="*/ 202 w 296"/>
                <a:gd name="T45" fmla="*/ 46 h 46"/>
                <a:gd name="T46" fmla="*/ 171 w 296"/>
                <a:gd name="T47" fmla="*/ 46 h 46"/>
                <a:gd name="T48" fmla="*/ 171 w 296"/>
                <a:gd name="T49" fmla="*/ 46 h 46"/>
                <a:gd name="T50" fmla="*/ 156 w 296"/>
                <a:gd name="T51" fmla="*/ 46 h 46"/>
                <a:gd name="T52" fmla="*/ 156 w 296"/>
                <a:gd name="T53" fmla="*/ 0 h 46"/>
                <a:gd name="T54" fmla="*/ 171 w 296"/>
                <a:gd name="T55" fmla="*/ 0 h 46"/>
                <a:gd name="T56" fmla="*/ 171 w 296"/>
                <a:gd name="T57" fmla="*/ 46 h 46"/>
                <a:gd name="T58" fmla="*/ 140 w 296"/>
                <a:gd name="T59" fmla="*/ 46 h 46"/>
                <a:gd name="T60" fmla="*/ 140 w 296"/>
                <a:gd name="T61" fmla="*/ 46 h 46"/>
                <a:gd name="T62" fmla="*/ 124 w 296"/>
                <a:gd name="T63" fmla="*/ 46 h 46"/>
                <a:gd name="T64" fmla="*/ 124 w 296"/>
                <a:gd name="T65" fmla="*/ 0 h 46"/>
                <a:gd name="T66" fmla="*/ 140 w 296"/>
                <a:gd name="T67" fmla="*/ 0 h 46"/>
                <a:gd name="T68" fmla="*/ 140 w 296"/>
                <a:gd name="T69" fmla="*/ 46 h 46"/>
                <a:gd name="T70" fmla="*/ 109 w 296"/>
                <a:gd name="T71" fmla="*/ 46 h 46"/>
                <a:gd name="T72" fmla="*/ 109 w 296"/>
                <a:gd name="T73" fmla="*/ 46 h 46"/>
                <a:gd name="T74" fmla="*/ 93 w 296"/>
                <a:gd name="T75" fmla="*/ 46 h 46"/>
                <a:gd name="T76" fmla="*/ 93 w 296"/>
                <a:gd name="T77" fmla="*/ 0 h 46"/>
                <a:gd name="T78" fmla="*/ 109 w 296"/>
                <a:gd name="T79" fmla="*/ 0 h 46"/>
                <a:gd name="T80" fmla="*/ 109 w 296"/>
                <a:gd name="T81" fmla="*/ 46 h 46"/>
                <a:gd name="T82" fmla="*/ 78 w 296"/>
                <a:gd name="T83" fmla="*/ 46 h 46"/>
                <a:gd name="T84" fmla="*/ 78 w 296"/>
                <a:gd name="T85" fmla="*/ 46 h 46"/>
                <a:gd name="T86" fmla="*/ 62 w 296"/>
                <a:gd name="T87" fmla="*/ 46 h 46"/>
                <a:gd name="T88" fmla="*/ 62 w 296"/>
                <a:gd name="T89" fmla="*/ 0 h 46"/>
                <a:gd name="T90" fmla="*/ 78 w 296"/>
                <a:gd name="T91" fmla="*/ 0 h 46"/>
                <a:gd name="T92" fmla="*/ 78 w 296"/>
                <a:gd name="T93" fmla="*/ 46 h 46"/>
                <a:gd name="T94" fmla="*/ 47 w 296"/>
                <a:gd name="T95" fmla="*/ 46 h 46"/>
                <a:gd name="T96" fmla="*/ 47 w 296"/>
                <a:gd name="T97" fmla="*/ 46 h 46"/>
                <a:gd name="T98" fmla="*/ 31 w 296"/>
                <a:gd name="T99" fmla="*/ 46 h 46"/>
                <a:gd name="T100" fmla="*/ 31 w 296"/>
                <a:gd name="T101" fmla="*/ 0 h 46"/>
                <a:gd name="T102" fmla="*/ 47 w 296"/>
                <a:gd name="T103" fmla="*/ 0 h 46"/>
                <a:gd name="T104" fmla="*/ 47 w 296"/>
                <a:gd name="T105" fmla="*/ 46 h 46"/>
                <a:gd name="T106" fmla="*/ 16 w 296"/>
                <a:gd name="T107" fmla="*/ 46 h 46"/>
                <a:gd name="T108" fmla="*/ 16 w 296"/>
                <a:gd name="T109" fmla="*/ 46 h 46"/>
                <a:gd name="T110" fmla="*/ 0 w 296"/>
                <a:gd name="T111" fmla="*/ 46 h 46"/>
                <a:gd name="T112" fmla="*/ 0 w 296"/>
                <a:gd name="T113" fmla="*/ 0 h 46"/>
                <a:gd name="T114" fmla="*/ 16 w 296"/>
                <a:gd name="T115" fmla="*/ 0 h 46"/>
                <a:gd name="T116" fmla="*/ 16 w 296"/>
                <a:gd name="T1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6" h="46">
                  <a:moveTo>
                    <a:pt x="296" y="46"/>
                  </a:moveTo>
                  <a:lnTo>
                    <a:pt x="280" y="46"/>
                  </a:lnTo>
                  <a:lnTo>
                    <a:pt x="280" y="0"/>
                  </a:lnTo>
                  <a:lnTo>
                    <a:pt x="296" y="0"/>
                  </a:lnTo>
                  <a:lnTo>
                    <a:pt x="296" y="46"/>
                  </a:lnTo>
                  <a:close/>
                  <a:moveTo>
                    <a:pt x="264" y="46"/>
                  </a:moveTo>
                  <a:lnTo>
                    <a:pt x="264" y="46"/>
                  </a:lnTo>
                  <a:lnTo>
                    <a:pt x="249" y="46"/>
                  </a:lnTo>
                  <a:lnTo>
                    <a:pt x="249" y="0"/>
                  </a:lnTo>
                  <a:lnTo>
                    <a:pt x="264" y="0"/>
                  </a:lnTo>
                  <a:lnTo>
                    <a:pt x="264" y="46"/>
                  </a:lnTo>
                  <a:close/>
                  <a:moveTo>
                    <a:pt x="233" y="46"/>
                  </a:moveTo>
                  <a:lnTo>
                    <a:pt x="233" y="46"/>
                  </a:lnTo>
                  <a:lnTo>
                    <a:pt x="218" y="46"/>
                  </a:lnTo>
                  <a:lnTo>
                    <a:pt x="218" y="0"/>
                  </a:lnTo>
                  <a:lnTo>
                    <a:pt x="233" y="0"/>
                  </a:lnTo>
                  <a:lnTo>
                    <a:pt x="233" y="46"/>
                  </a:lnTo>
                  <a:close/>
                  <a:moveTo>
                    <a:pt x="202" y="46"/>
                  </a:moveTo>
                  <a:lnTo>
                    <a:pt x="202" y="46"/>
                  </a:lnTo>
                  <a:lnTo>
                    <a:pt x="187" y="46"/>
                  </a:lnTo>
                  <a:lnTo>
                    <a:pt x="187" y="0"/>
                  </a:lnTo>
                  <a:lnTo>
                    <a:pt x="202" y="0"/>
                  </a:lnTo>
                  <a:lnTo>
                    <a:pt x="202" y="46"/>
                  </a:lnTo>
                  <a:close/>
                  <a:moveTo>
                    <a:pt x="171" y="46"/>
                  </a:moveTo>
                  <a:lnTo>
                    <a:pt x="171" y="46"/>
                  </a:lnTo>
                  <a:lnTo>
                    <a:pt x="156" y="46"/>
                  </a:lnTo>
                  <a:lnTo>
                    <a:pt x="156" y="0"/>
                  </a:lnTo>
                  <a:lnTo>
                    <a:pt x="171" y="0"/>
                  </a:lnTo>
                  <a:lnTo>
                    <a:pt x="171" y="46"/>
                  </a:lnTo>
                  <a:close/>
                  <a:moveTo>
                    <a:pt x="140" y="46"/>
                  </a:moveTo>
                  <a:lnTo>
                    <a:pt x="140" y="46"/>
                  </a:lnTo>
                  <a:lnTo>
                    <a:pt x="124" y="46"/>
                  </a:lnTo>
                  <a:lnTo>
                    <a:pt x="124" y="0"/>
                  </a:lnTo>
                  <a:lnTo>
                    <a:pt x="140" y="0"/>
                  </a:lnTo>
                  <a:lnTo>
                    <a:pt x="140" y="46"/>
                  </a:lnTo>
                  <a:close/>
                  <a:moveTo>
                    <a:pt x="109" y="46"/>
                  </a:moveTo>
                  <a:lnTo>
                    <a:pt x="109" y="46"/>
                  </a:lnTo>
                  <a:lnTo>
                    <a:pt x="93" y="46"/>
                  </a:lnTo>
                  <a:lnTo>
                    <a:pt x="93" y="0"/>
                  </a:lnTo>
                  <a:lnTo>
                    <a:pt x="109" y="0"/>
                  </a:lnTo>
                  <a:lnTo>
                    <a:pt x="109" y="46"/>
                  </a:lnTo>
                  <a:close/>
                  <a:moveTo>
                    <a:pt x="78" y="46"/>
                  </a:moveTo>
                  <a:lnTo>
                    <a:pt x="78" y="46"/>
                  </a:lnTo>
                  <a:lnTo>
                    <a:pt x="62" y="46"/>
                  </a:lnTo>
                  <a:lnTo>
                    <a:pt x="62" y="0"/>
                  </a:lnTo>
                  <a:lnTo>
                    <a:pt x="78" y="0"/>
                  </a:lnTo>
                  <a:lnTo>
                    <a:pt x="78" y="46"/>
                  </a:lnTo>
                  <a:close/>
                  <a:moveTo>
                    <a:pt x="47" y="46"/>
                  </a:moveTo>
                  <a:lnTo>
                    <a:pt x="47" y="46"/>
                  </a:lnTo>
                  <a:lnTo>
                    <a:pt x="31" y="46"/>
                  </a:lnTo>
                  <a:lnTo>
                    <a:pt x="31" y="0"/>
                  </a:lnTo>
                  <a:lnTo>
                    <a:pt x="47" y="0"/>
                  </a:lnTo>
                  <a:lnTo>
                    <a:pt x="47" y="46"/>
                  </a:lnTo>
                  <a:close/>
                  <a:moveTo>
                    <a:pt x="16" y="46"/>
                  </a:moveTo>
                  <a:lnTo>
                    <a:pt x="16" y="46"/>
                  </a:lnTo>
                  <a:lnTo>
                    <a:pt x="0" y="46"/>
                  </a:lnTo>
                  <a:lnTo>
                    <a:pt x="0" y="0"/>
                  </a:lnTo>
                  <a:lnTo>
                    <a:pt x="16" y="0"/>
                  </a:lnTo>
                  <a:lnTo>
                    <a:pt x="16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" name="Freeform 346"/>
            <p:cNvSpPr>
              <a:spLocks/>
            </p:cNvSpPr>
            <p:nvPr/>
          </p:nvSpPr>
          <p:spPr bwMode="auto">
            <a:xfrm>
              <a:off x="2195513" y="100013"/>
              <a:ext cx="136525" cy="7938"/>
            </a:xfrm>
            <a:custGeom>
              <a:avLst/>
              <a:gdLst>
                <a:gd name="T0" fmla="*/ 378 w 378"/>
                <a:gd name="T1" fmla="*/ 0 h 24"/>
                <a:gd name="T2" fmla="*/ 5 w 378"/>
                <a:gd name="T3" fmla="*/ 0 h 24"/>
                <a:gd name="T4" fmla="*/ 0 w 378"/>
                <a:gd name="T5" fmla="*/ 0 h 24"/>
                <a:gd name="T6" fmla="*/ 0 w 378"/>
                <a:gd name="T7" fmla="*/ 24 h 24"/>
                <a:gd name="T8" fmla="*/ 5 w 378"/>
                <a:gd name="T9" fmla="*/ 23 h 24"/>
                <a:gd name="T10" fmla="*/ 378 w 378"/>
                <a:gd name="T11" fmla="*/ 23 h 24"/>
                <a:gd name="T12" fmla="*/ 378 w 378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8" h="24">
                  <a:moveTo>
                    <a:pt x="378" y="0"/>
                  </a:moveTo>
                  <a:lnTo>
                    <a:pt x="5" y="0"/>
                  </a:lnTo>
                  <a:cubicBezTo>
                    <a:pt x="4" y="0"/>
                    <a:pt x="2" y="0"/>
                    <a:pt x="0" y="0"/>
                  </a:cubicBezTo>
                  <a:lnTo>
                    <a:pt x="0" y="24"/>
                  </a:lnTo>
                  <a:cubicBezTo>
                    <a:pt x="2" y="24"/>
                    <a:pt x="4" y="23"/>
                    <a:pt x="5" y="23"/>
                  </a:cubicBezTo>
                  <a:lnTo>
                    <a:pt x="378" y="23"/>
                  </a:lnTo>
                  <a:lnTo>
                    <a:pt x="37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6" name="Freeform 347"/>
            <p:cNvSpPr>
              <a:spLocks/>
            </p:cNvSpPr>
            <p:nvPr/>
          </p:nvSpPr>
          <p:spPr bwMode="auto">
            <a:xfrm>
              <a:off x="2489200" y="100013"/>
              <a:ext cx="192088" cy="111125"/>
            </a:xfrm>
            <a:custGeom>
              <a:avLst/>
              <a:gdLst>
                <a:gd name="T0" fmla="*/ 428 w 532"/>
                <a:gd name="T1" fmla="*/ 0 h 308"/>
                <a:gd name="T2" fmla="*/ 53 w 532"/>
                <a:gd name="T3" fmla="*/ 0 h 308"/>
                <a:gd name="T4" fmla="*/ 0 w 532"/>
                <a:gd name="T5" fmla="*/ 0 h 308"/>
                <a:gd name="T6" fmla="*/ 0 w 532"/>
                <a:gd name="T7" fmla="*/ 23 h 308"/>
                <a:gd name="T8" fmla="*/ 53 w 532"/>
                <a:gd name="T9" fmla="*/ 23 h 308"/>
                <a:gd name="T10" fmla="*/ 428 w 532"/>
                <a:gd name="T11" fmla="*/ 23 h 308"/>
                <a:gd name="T12" fmla="*/ 509 w 532"/>
                <a:gd name="T13" fmla="*/ 105 h 308"/>
                <a:gd name="T14" fmla="*/ 509 w 532"/>
                <a:gd name="T15" fmla="*/ 308 h 308"/>
                <a:gd name="T16" fmla="*/ 532 w 532"/>
                <a:gd name="T17" fmla="*/ 308 h 308"/>
                <a:gd name="T18" fmla="*/ 532 w 532"/>
                <a:gd name="T19" fmla="*/ 105 h 308"/>
                <a:gd name="T20" fmla="*/ 428 w 532"/>
                <a:gd name="T21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2" h="308">
                  <a:moveTo>
                    <a:pt x="428" y="0"/>
                  </a:moveTo>
                  <a:lnTo>
                    <a:pt x="53" y="0"/>
                  </a:lnTo>
                  <a:lnTo>
                    <a:pt x="0" y="0"/>
                  </a:lnTo>
                  <a:lnTo>
                    <a:pt x="0" y="23"/>
                  </a:lnTo>
                  <a:lnTo>
                    <a:pt x="53" y="23"/>
                  </a:lnTo>
                  <a:lnTo>
                    <a:pt x="428" y="23"/>
                  </a:lnTo>
                  <a:cubicBezTo>
                    <a:pt x="473" y="23"/>
                    <a:pt x="509" y="60"/>
                    <a:pt x="509" y="105"/>
                  </a:cubicBezTo>
                  <a:lnTo>
                    <a:pt x="509" y="308"/>
                  </a:lnTo>
                  <a:lnTo>
                    <a:pt x="532" y="308"/>
                  </a:lnTo>
                  <a:lnTo>
                    <a:pt x="532" y="105"/>
                  </a:lnTo>
                  <a:cubicBezTo>
                    <a:pt x="532" y="47"/>
                    <a:pt x="485" y="0"/>
                    <a:pt x="4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" name="Freeform 348"/>
            <p:cNvSpPr>
              <a:spLocks/>
            </p:cNvSpPr>
            <p:nvPr/>
          </p:nvSpPr>
          <p:spPr bwMode="auto">
            <a:xfrm>
              <a:off x="2163763" y="-100013"/>
              <a:ext cx="150813" cy="74613"/>
            </a:xfrm>
            <a:custGeom>
              <a:avLst/>
              <a:gdLst>
                <a:gd name="T0" fmla="*/ 416 w 416"/>
                <a:gd name="T1" fmla="*/ 0 h 203"/>
                <a:gd name="T2" fmla="*/ 244 w 416"/>
                <a:gd name="T3" fmla="*/ 48 h 203"/>
                <a:gd name="T4" fmla="*/ 48 w 416"/>
                <a:gd name="T5" fmla="*/ 110 h 203"/>
                <a:gd name="T6" fmla="*/ 0 w 416"/>
                <a:gd name="T7" fmla="*/ 203 h 203"/>
                <a:gd name="T8" fmla="*/ 266 w 416"/>
                <a:gd name="T9" fmla="*/ 144 h 203"/>
                <a:gd name="T10" fmla="*/ 416 w 416"/>
                <a:gd name="T1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6" h="203">
                  <a:moveTo>
                    <a:pt x="416" y="0"/>
                  </a:moveTo>
                  <a:cubicBezTo>
                    <a:pt x="416" y="0"/>
                    <a:pt x="310" y="55"/>
                    <a:pt x="244" y="48"/>
                  </a:cubicBezTo>
                  <a:cubicBezTo>
                    <a:pt x="178" y="40"/>
                    <a:pt x="96" y="40"/>
                    <a:pt x="48" y="110"/>
                  </a:cubicBezTo>
                  <a:cubicBezTo>
                    <a:pt x="0" y="181"/>
                    <a:pt x="0" y="203"/>
                    <a:pt x="0" y="203"/>
                  </a:cubicBezTo>
                  <a:cubicBezTo>
                    <a:pt x="0" y="203"/>
                    <a:pt x="118" y="177"/>
                    <a:pt x="266" y="144"/>
                  </a:cubicBezTo>
                  <a:cubicBezTo>
                    <a:pt x="414" y="110"/>
                    <a:pt x="416" y="0"/>
                    <a:pt x="4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48" name="Группа 47"/>
          <p:cNvGrpSpPr/>
          <p:nvPr/>
        </p:nvGrpSpPr>
        <p:grpSpPr>
          <a:xfrm>
            <a:off x="7311547" y="4252712"/>
            <a:ext cx="889047" cy="587041"/>
            <a:chOff x="8845551" y="-77788"/>
            <a:chExt cx="614363" cy="506413"/>
          </a:xfrm>
          <a:solidFill>
            <a:schemeClr val="accent5">
              <a:lumMod val="75000"/>
            </a:schemeClr>
          </a:solidFill>
        </p:grpSpPr>
        <p:sp>
          <p:nvSpPr>
            <p:cNvPr id="49" name="Freeform 539"/>
            <p:cNvSpPr>
              <a:spLocks noEditPoints="1"/>
            </p:cNvSpPr>
            <p:nvPr/>
          </p:nvSpPr>
          <p:spPr bwMode="auto">
            <a:xfrm>
              <a:off x="8845551" y="-46038"/>
              <a:ext cx="614363" cy="474663"/>
            </a:xfrm>
            <a:custGeom>
              <a:avLst/>
              <a:gdLst>
                <a:gd name="T0" fmla="*/ 925 w 1707"/>
                <a:gd name="T1" fmla="*/ 1120 h 1320"/>
                <a:gd name="T2" fmla="*/ 810 w 1707"/>
                <a:gd name="T3" fmla="*/ 1214 h 1320"/>
                <a:gd name="T4" fmla="*/ 657 w 1707"/>
                <a:gd name="T5" fmla="*/ 1313 h 1320"/>
                <a:gd name="T6" fmla="*/ 1707 w 1707"/>
                <a:gd name="T7" fmla="*/ 1314 h 1320"/>
                <a:gd name="T8" fmla="*/ 1673 w 1707"/>
                <a:gd name="T9" fmla="*/ 1279 h 1320"/>
                <a:gd name="T10" fmla="*/ 1572 w 1707"/>
                <a:gd name="T11" fmla="*/ 1221 h 1320"/>
                <a:gd name="T12" fmla="*/ 1513 w 1707"/>
                <a:gd name="T13" fmla="*/ 1175 h 1320"/>
                <a:gd name="T14" fmla="*/ 1365 w 1707"/>
                <a:gd name="T15" fmla="*/ 1045 h 1320"/>
                <a:gd name="T16" fmla="*/ 1059 w 1707"/>
                <a:gd name="T17" fmla="*/ 1009 h 1320"/>
                <a:gd name="T18" fmla="*/ 642 w 1707"/>
                <a:gd name="T19" fmla="*/ 693 h 1320"/>
                <a:gd name="T20" fmla="*/ 763 w 1707"/>
                <a:gd name="T21" fmla="*/ 479 h 1320"/>
                <a:gd name="T22" fmla="*/ 821 w 1707"/>
                <a:gd name="T23" fmla="*/ 266 h 1320"/>
                <a:gd name="T24" fmla="*/ 673 w 1707"/>
                <a:gd name="T25" fmla="*/ 43 h 1320"/>
                <a:gd name="T26" fmla="*/ 586 w 1707"/>
                <a:gd name="T27" fmla="*/ 0 h 1320"/>
                <a:gd name="T28" fmla="*/ 298 w 1707"/>
                <a:gd name="T29" fmla="*/ 5 h 1320"/>
                <a:gd name="T30" fmla="*/ 187 w 1707"/>
                <a:gd name="T31" fmla="*/ 89 h 1320"/>
                <a:gd name="T32" fmla="*/ 142 w 1707"/>
                <a:gd name="T33" fmla="*/ 334 h 1320"/>
                <a:gd name="T34" fmla="*/ 52 w 1707"/>
                <a:gd name="T35" fmla="*/ 270 h 1320"/>
                <a:gd name="T36" fmla="*/ 26 w 1707"/>
                <a:gd name="T37" fmla="*/ 323 h 1320"/>
                <a:gd name="T38" fmla="*/ 155 w 1707"/>
                <a:gd name="T39" fmla="*/ 418 h 1320"/>
                <a:gd name="T40" fmla="*/ 153 w 1707"/>
                <a:gd name="T41" fmla="*/ 425 h 1320"/>
                <a:gd name="T42" fmla="*/ 90 w 1707"/>
                <a:gd name="T43" fmla="*/ 580 h 1320"/>
                <a:gd name="T44" fmla="*/ 99 w 1707"/>
                <a:gd name="T45" fmla="*/ 891 h 1320"/>
                <a:gd name="T46" fmla="*/ 22 w 1707"/>
                <a:gd name="T47" fmla="*/ 1164 h 1320"/>
                <a:gd name="T48" fmla="*/ 64 w 1707"/>
                <a:gd name="T49" fmla="*/ 1293 h 1320"/>
                <a:gd name="T50" fmla="*/ 181 w 1707"/>
                <a:gd name="T51" fmla="*/ 1221 h 1320"/>
                <a:gd name="T52" fmla="*/ 263 w 1707"/>
                <a:gd name="T53" fmla="*/ 882 h 1320"/>
                <a:gd name="T54" fmla="*/ 289 w 1707"/>
                <a:gd name="T55" fmla="*/ 643 h 1320"/>
                <a:gd name="T56" fmla="*/ 425 w 1707"/>
                <a:gd name="T57" fmla="*/ 788 h 1320"/>
                <a:gd name="T58" fmla="*/ 476 w 1707"/>
                <a:gd name="T59" fmla="*/ 893 h 1320"/>
                <a:gd name="T60" fmla="*/ 306 w 1707"/>
                <a:gd name="T61" fmla="*/ 1177 h 1320"/>
                <a:gd name="T62" fmla="*/ 379 w 1707"/>
                <a:gd name="T63" fmla="*/ 1307 h 1320"/>
                <a:gd name="T64" fmla="*/ 636 w 1707"/>
                <a:gd name="T65" fmla="*/ 939 h 1320"/>
                <a:gd name="T66" fmla="*/ 655 w 1707"/>
                <a:gd name="T67" fmla="*/ 780 h 1320"/>
                <a:gd name="T68" fmla="*/ 1007 w 1707"/>
                <a:gd name="T69" fmla="*/ 1038 h 1320"/>
                <a:gd name="T70" fmla="*/ 996 w 1707"/>
                <a:gd name="T71" fmla="*/ 1034 h 1320"/>
                <a:gd name="T72" fmla="*/ 925 w 1707"/>
                <a:gd name="T73" fmla="*/ 1120 h 1320"/>
                <a:gd name="T74" fmla="*/ 295 w 1707"/>
                <a:gd name="T75" fmla="*/ 273 h 1320"/>
                <a:gd name="T76" fmla="*/ 295 w 1707"/>
                <a:gd name="T77" fmla="*/ 273 h 1320"/>
                <a:gd name="T78" fmla="*/ 407 w 1707"/>
                <a:gd name="T79" fmla="*/ 166 h 1320"/>
                <a:gd name="T80" fmla="*/ 295 w 1707"/>
                <a:gd name="T81" fmla="*/ 273 h 1320"/>
                <a:gd name="T82" fmla="*/ 509 w 1707"/>
                <a:gd name="T83" fmla="*/ 595 h 1320"/>
                <a:gd name="T84" fmla="*/ 509 w 1707"/>
                <a:gd name="T85" fmla="*/ 595 h 1320"/>
                <a:gd name="T86" fmla="*/ 436 w 1707"/>
                <a:gd name="T87" fmla="*/ 550 h 1320"/>
                <a:gd name="T88" fmla="*/ 436 w 1707"/>
                <a:gd name="T89" fmla="*/ 514 h 1320"/>
                <a:gd name="T90" fmla="*/ 597 w 1707"/>
                <a:gd name="T91" fmla="*/ 448 h 1320"/>
                <a:gd name="T92" fmla="*/ 509 w 1707"/>
                <a:gd name="T93" fmla="*/ 595 h 1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07" h="1320">
                  <a:moveTo>
                    <a:pt x="925" y="1120"/>
                  </a:moveTo>
                  <a:cubicBezTo>
                    <a:pt x="852" y="1100"/>
                    <a:pt x="810" y="1213"/>
                    <a:pt x="810" y="1214"/>
                  </a:cubicBezTo>
                  <a:cubicBezTo>
                    <a:pt x="718" y="1184"/>
                    <a:pt x="657" y="1313"/>
                    <a:pt x="657" y="1313"/>
                  </a:cubicBezTo>
                  <a:lnTo>
                    <a:pt x="1707" y="1314"/>
                  </a:lnTo>
                  <a:cubicBezTo>
                    <a:pt x="1707" y="1314"/>
                    <a:pt x="1675" y="1284"/>
                    <a:pt x="1673" y="1279"/>
                  </a:cubicBezTo>
                  <a:cubicBezTo>
                    <a:pt x="1656" y="1211"/>
                    <a:pt x="1574" y="1229"/>
                    <a:pt x="1572" y="1221"/>
                  </a:cubicBezTo>
                  <a:cubicBezTo>
                    <a:pt x="1561" y="1177"/>
                    <a:pt x="1516" y="1180"/>
                    <a:pt x="1513" y="1175"/>
                  </a:cubicBezTo>
                  <a:cubicBezTo>
                    <a:pt x="1509" y="1018"/>
                    <a:pt x="1365" y="1046"/>
                    <a:pt x="1365" y="1045"/>
                  </a:cubicBezTo>
                  <a:cubicBezTo>
                    <a:pt x="1238" y="804"/>
                    <a:pt x="1059" y="1009"/>
                    <a:pt x="1059" y="1009"/>
                  </a:cubicBezTo>
                  <a:lnTo>
                    <a:pt x="642" y="693"/>
                  </a:lnTo>
                  <a:cubicBezTo>
                    <a:pt x="642" y="693"/>
                    <a:pt x="729" y="543"/>
                    <a:pt x="763" y="479"/>
                  </a:cubicBezTo>
                  <a:cubicBezTo>
                    <a:pt x="838" y="346"/>
                    <a:pt x="830" y="284"/>
                    <a:pt x="821" y="266"/>
                  </a:cubicBezTo>
                  <a:cubicBezTo>
                    <a:pt x="796" y="191"/>
                    <a:pt x="673" y="43"/>
                    <a:pt x="673" y="43"/>
                  </a:cubicBezTo>
                  <a:lnTo>
                    <a:pt x="586" y="0"/>
                  </a:lnTo>
                  <a:cubicBezTo>
                    <a:pt x="586" y="0"/>
                    <a:pt x="375" y="5"/>
                    <a:pt x="298" y="5"/>
                  </a:cubicBezTo>
                  <a:cubicBezTo>
                    <a:pt x="209" y="9"/>
                    <a:pt x="187" y="89"/>
                    <a:pt x="187" y="89"/>
                  </a:cubicBezTo>
                  <a:lnTo>
                    <a:pt x="142" y="334"/>
                  </a:lnTo>
                  <a:lnTo>
                    <a:pt x="52" y="270"/>
                  </a:lnTo>
                  <a:lnTo>
                    <a:pt x="26" y="323"/>
                  </a:lnTo>
                  <a:lnTo>
                    <a:pt x="155" y="418"/>
                  </a:lnTo>
                  <a:cubicBezTo>
                    <a:pt x="155" y="418"/>
                    <a:pt x="155" y="418"/>
                    <a:pt x="153" y="425"/>
                  </a:cubicBezTo>
                  <a:cubicBezTo>
                    <a:pt x="49" y="489"/>
                    <a:pt x="90" y="580"/>
                    <a:pt x="90" y="580"/>
                  </a:cubicBezTo>
                  <a:lnTo>
                    <a:pt x="99" y="891"/>
                  </a:lnTo>
                  <a:cubicBezTo>
                    <a:pt x="99" y="891"/>
                    <a:pt x="36" y="1116"/>
                    <a:pt x="22" y="1164"/>
                  </a:cubicBezTo>
                  <a:cubicBezTo>
                    <a:pt x="0" y="1271"/>
                    <a:pt x="64" y="1293"/>
                    <a:pt x="64" y="1293"/>
                  </a:cubicBezTo>
                  <a:cubicBezTo>
                    <a:pt x="146" y="1320"/>
                    <a:pt x="172" y="1241"/>
                    <a:pt x="181" y="1221"/>
                  </a:cubicBezTo>
                  <a:cubicBezTo>
                    <a:pt x="213" y="1130"/>
                    <a:pt x="254" y="923"/>
                    <a:pt x="263" y="882"/>
                  </a:cubicBezTo>
                  <a:cubicBezTo>
                    <a:pt x="276" y="847"/>
                    <a:pt x="289" y="643"/>
                    <a:pt x="289" y="643"/>
                  </a:cubicBezTo>
                  <a:cubicBezTo>
                    <a:pt x="289" y="643"/>
                    <a:pt x="399" y="761"/>
                    <a:pt x="425" y="788"/>
                  </a:cubicBezTo>
                  <a:cubicBezTo>
                    <a:pt x="491" y="834"/>
                    <a:pt x="472" y="875"/>
                    <a:pt x="476" y="893"/>
                  </a:cubicBezTo>
                  <a:cubicBezTo>
                    <a:pt x="464" y="911"/>
                    <a:pt x="332" y="1123"/>
                    <a:pt x="306" y="1177"/>
                  </a:cubicBezTo>
                  <a:cubicBezTo>
                    <a:pt x="287" y="1236"/>
                    <a:pt x="358" y="1302"/>
                    <a:pt x="379" y="1307"/>
                  </a:cubicBezTo>
                  <a:cubicBezTo>
                    <a:pt x="463" y="1311"/>
                    <a:pt x="612" y="998"/>
                    <a:pt x="636" y="939"/>
                  </a:cubicBezTo>
                  <a:cubicBezTo>
                    <a:pt x="692" y="845"/>
                    <a:pt x="655" y="780"/>
                    <a:pt x="655" y="780"/>
                  </a:cubicBezTo>
                  <a:lnTo>
                    <a:pt x="1007" y="1038"/>
                  </a:lnTo>
                  <a:cubicBezTo>
                    <a:pt x="1007" y="1038"/>
                    <a:pt x="1007" y="1038"/>
                    <a:pt x="996" y="1034"/>
                  </a:cubicBezTo>
                  <a:cubicBezTo>
                    <a:pt x="966" y="1027"/>
                    <a:pt x="925" y="1122"/>
                    <a:pt x="925" y="1120"/>
                  </a:cubicBezTo>
                  <a:close/>
                  <a:moveTo>
                    <a:pt x="295" y="273"/>
                  </a:moveTo>
                  <a:lnTo>
                    <a:pt x="295" y="273"/>
                  </a:lnTo>
                  <a:cubicBezTo>
                    <a:pt x="295" y="273"/>
                    <a:pt x="272" y="127"/>
                    <a:pt x="407" y="166"/>
                  </a:cubicBezTo>
                  <a:lnTo>
                    <a:pt x="295" y="273"/>
                  </a:lnTo>
                  <a:close/>
                  <a:moveTo>
                    <a:pt x="509" y="595"/>
                  </a:moveTo>
                  <a:lnTo>
                    <a:pt x="509" y="595"/>
                  </a:lnTo>
                  <a:lnTo>
                    <a:pt x="436" y="550"/>
                  </a:lnTo>
                  <a:lnTo>
                    <a:pt x="436" y="514"/>
                  </a:lnTo>
                  <a:lnTo>
                    <a:pt x="597" y="448"/>
                  </a:lnTo>
                  <a:lnTo>
                    <a:pt x="509" y="5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" name="Oval 540"/>
            <p:cNvSpPr>
              <a:spLocks noChangeArrowheads="1"/>
            </p:cNvSpPr>
            <p:nvPr/>
          </p:nvSpPr>
          <p:spPr bwMode="auto">
            <a:xfrm>
              <a:off x="9113838" y="-77788"/>
              <a:ext cx="98425" cy="952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51" name="Группа 50"/>
          <p:cNvGrpSpPr/>
          <p:nvPr/>
        </p:nvGrpSpPr>
        <p:grpSpPr>
          <a:xfrm>
            <a:off x="7956144" y="3043981"/>
            <a:ext cx="902141" cy="539118"/>
            <a:chOff x="494874" y="2974696"/>
            <a:chExt cx="902141" cy="343045"/>
          </a:xfrm>
        </p:grpSpPr>
        <p:grpSp>
          <p:nvGrpSpPr>
            <p:cNvPr id="52" name="Группа 51"/>
            <p:cNvGrpSpPr/>
            <p:nvPr/>
          </p:nvGrpSpPr>
          <p:grpSpPr>
            <a:xfrm>
              <a:off x="494874" y="2987523"/>
              <a:ext cx="440290" cy="330218"/>
              <a:chOff x="9521826" y="-65088"/>
              <a:chExt cx="673100" cy="504826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56" name="Freeform 229"/>
              <p:cNvSpPr>
                <a:spLocks/>
              </p:cNvSpPr>
              <p:nvPr/>
            </p:nvSpPr>
            <p:spPr bwMode="auto">
              <a:xfrm>
                <a:off x="9791701" y="-65088"/>
                <a:ext cx="403225" cy="504825"/>
              </a:xfrm>
              <a:custGeom>
                <a:avLst/>
                <a:gdLst>
                  <a:gd name="T0" fmla="*/ 1026 w 1122"/>
                  <a:gd name="T1" fmla="*/ 958 h 1400"/>
                  <a:gd name="T2" fmla="*/ 794 w 1122"/>
                  <a:gd name="T3" fmla="*/ 599 h 1400"/>
                  <a:gd name="T4" fmla="*/ 775 w 1122"/>
                  <a:gd name="T5" fmla="*/ 569 h 1400"/>
                  <a:gd name="T6" fmla="*/ 929 w 1122"/>
                  <a:gd name="T7" fmla="*/ 569 h 1400"/>
                  <a:gd name="T8" fmla="*/ 745 w 1122"/>
                  <a:gd name="T9" fmla="*/ 285 h 1400"/>
                  <a:gd name="T10" fmla="*/ 561 w 1122"/>
                  <a:gd name="T11" fmla="*/ 0 h 1400"/>
                  <a:gd name="T12" fmla="*/ 377 w 1122"/>
                  <a:gd name="T13" fmla="*/ 285 h 1400"/>
                  <a:gd name="T14" fmla="*/ 193 w 1122"/>
                  <a:gd name="T15" fmla="*/ 569 h 1400"/>
                  <a:gd name="T16" fmla="*/ 348 w 1122"/>
                  <a:gd name="T17" fmla="*/ 569 h 1400"/>
                  <a:gd name="T18" fmla="*/ 329 w 1122"/>
                  <a:gd name="T19" fmla="*/ 599 h 1400"/>
                  <a:gd name="T20" fmla="*/ 96 w 1122"/>
                  <a:gd name="T21" fmla="*/ 958 h 1400"/>
                  <a:gd name="T22" fmla="*/ 251 w 1122"/>
                  <a:gd name="T23" fmla="*/ 958 h 1400"/>
                  <a:gd name="T24" fmla="*/ 0 w 1122"/>
                  <a:gd name="T25" fmla="*/ 1347 h 1400"/>
                  <a:gd name="T26" fmla="*/ 421 w 1122"/>
                  <a:gd name="T27" fmla="*/ 1347 h 1400"/>
                  <a:gd name="T28" fmla="*/ 421 w 1122"/>
                  <a:gd name="T29" fmla="*/ 1400 h 1400"/>
                  <a:gd name="T30" fmla="*/ 701 w 1122"/>
                  <a:gd name="T31" fmla="*/ 1400 h 1400"/>
                  <a:gd name="T32" fmla="*/ 701 w 1122"/>
                  <a:gd name="T33" fmla="*/ 1347 h 1400"/>
                  <a:gd name="T34" fmla="*/ 1122 w 1122"/>
                  <a:gd name="T35" fmla="*/ 1347 h 1400"/>
                  <a:gd name="T36" fmla="*/ 871 w 1122"/>
                  <a:gd name="T37" fmla="*/ 958 h 1400"/>
                  <a:gd name="T38" fmla="*/ 1026 w 1122"/>
                  <a:gd name="T39" fmla="*/ 958 h 1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22" h="1400">
                    <a:moveTo>
                      <a:pt x="1026" y="958"/>
                    </a:moveTo>
                    <a:cubicBezTo>
                      <a:pt x="949" y="838"/>
                      <a:pt x="871" y="718"/>
                      <a:pt x="794" y="599"/>
                    </a:cubicBezTo>
                    <a:lnTo>
                      <a:pt x="775" y="569"/>
                    </a:lnTo>
                    <a:lnTo>
                      <a:pt x="929" y="569"/>
                    </a:lnTo>
                    <a:lnTo>
                      <a:pt x="745" y="285"/>
                    </a:lnTo>
                    <a:lnTo>
                      <a:pt x="561" y="0"/>
                    </a:lnTo>
                    <a:lnTo>
                      <a:pt x="377" y="285"/>
                    </a:lnTo>
                    <a:lnTo>
                      <a:pt x="193" y="569"/>
                    </a:lnTo>
                    <a:lnTo>
                      <a:pt x="348" y="569"/>
                    </a:lnTo>
                    <a:lnTo>
                      <a:pt x="329" y="599"/>
                    </a:lnTo>
                    <a:cubicBezTo>
                      <a:pt x="251" y="718"/>
                      <a:pt x="174" y="838"/>
                      <a:pt x="96" y="958"/>
                    </a:cubicBezTo>
                    <a:lnTo>
                      <a:pt x="251" y="958"/>
                    </a:lnTo>
                    <a:lnTo>
                      <a:pt x="0" y="1347"/>
                    </a:lnTo>
                    <a:lnTo>
                      <a:pt x="421" y="1347"/>
                    </a:lnTo>
                    <a:lnTo>
                      <a:pt x="421" y="1400"/>
                    </a:lnTo>
                    <a:lnTo>
                      <a:pt x="701" y="1400"/>
                    </a:lnTo>
                    <a:lnTo>
                      <a:pt x="701" y="1347"/>
                    </a:lnTo>
                    <a:lnTo>
                      <a:pt x="1122" y="1347"/>
                    </a:lnTo>
                    <a:lnTo>
                      <a:pt x="871" y="958"/>
                    </a:lnTo>
                    <a:lnTo>
                      <a:pt x="1026" y="958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+mn-lt"/>
                  <a:cs typeface="+mn-cs"/>
                </a:endParaRPr>
              </a:p>
            </p:txBody>
          </p:sp>
          <p:sp>
            <p:nvSpPr>
              <p:cNvPr id="57" name="Freeform 230"/>
              <p:cNvSpPr>
                <a:spLocks/>
              </p:cNvSpPr>
              <p:nvPr/>
            </p:nvSpPr>
            <p:spPr bwMode="auto">
              <a:xfrm>
                <a:off x="9521826" y="109538"/>
                <a:ext cx="265113" cy="330200"/>
              </a:xfrm>
              <a:custGeom>
                <a:avLst/>
                <a:gdLst>
                  <a:gd name="T0" fmla="*/ 672 w 735"/>
                  <a:gd name="T1" fmla="*/ 628 h 917"/>
                  <a:gd name="T2" fmla="*/ 519 w 735"/>
                  <a:gd name="T3" fmla="*/ 392 h 917"/>
                  <a:gd name="T4" fmla="*/ 507 w 735"/>
                  <a:gd name="T5" fmla="*/ 373 h 917"/>
                  <a:gd name="T6" fmla="*/ 609 w 735"/>
                  <a:gd name="T7" fmla="*/ 373 h 917"/>
                  <a:gd name="T8" fmla="*/ 488 w 735"/>
                  <a:gd name="T9" fmla="*/ 186 h 917"/>
                  <a:gd name="T10" fmla="*/ 367 w 735"/>
                  <a:gd name="T11" fmla="*/ 0 h 917"/>
                  <a:gd name="T12" fmla="*/ 247 w 735"/>
                  <a:gd name="T13" fmla="*/ 186 h 917"/>
                  <a:gd name="T14" fmla="*/ 126 w 735"/>
                  <a:gd name="T15" fmla="*/ 373 h 917"/>
                  <a:gd name="T16" fmla="*/ 228 w 735"/>
                  <a:gd name="T17" fmla="*/ 373 h 917"/>
                  <a:gd name="T18" fmla="*/ 215 w 735"/>
                  <a:gd name="T19" fmla="*/ 392 h 917"/>
                  <a:gd name="T20" fmla="*/ 63 w 735"/>
                  <a:gd name="T21" fmla="*/ 628 h 917"/>
                  <a:gd name="T22" fmla="*/ 164 w 735"/>
                  <a:gd name="T23" fmla="*/ 628 h 917"/>
                  <a:gd name="T24" fmla="*/ 0 w 735"/>
                  <a:gd name="T25" fmla="*/ 882 h 917"/>
                  <a:gd name="T26" fmla="*/ 275 w 735"/>
                  <a:gd name="T27" fmla="*/ 882 h 917"/>
                  <a:gd name="T28" fmla="*/ 275 w 735"/>
                  <a:gd name="T29" fmla="*/ 917 h 917"/>
                  <a:gd name="T30" fmla="*/ 459 w 735"/>
                  <a:gd name="T31" fmla="*/ 917 h 917"/>
                  <a:gd name="T32" fmla="*/ 459 w 735"/>
                  <a:gd name="T33" fmla="*/ 882 h 917"/>
                  <a:gd name="T34" fmla="*/ 735 w 735"/>
                  <a:gd name="T35" fmla="*/ 882 h 917"/>
                  <a:gd name="T36" fmla="*/ 570 w 735"/>
                  <a:gd name="T37" fmla="*/ 628 h 917"/>
                  <a:gd name="T38" fmla="*/ 672 w 735"/>
                  <a:gd name="T39" fmla="*/ 628 h 9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35" h="917">
                    <a:moveTo>
                      <a:pt x="672" y="628"/>
                    </a:moveTo>
                    <a:cubicBezTo>
                      <a:pt x="621" y="549"/>
                      <a:pt x="570" y="471"/>
                      <a:pt x="519" y="392"/>
                    </a:cubicBezTo>
                    <a:lnTo>
                      <a:pt x="507" y="373"/>
                    </a:lnTo>
                    <a:lnTo>
                      <a:pt x="609" y="373"/>
                    </a:lnTo>
                    <a:lnTo>
                      <a:pt x="488" y="186"/>
                    </a:lnTo>
                    <a:lnTo>
                      <a:pt x="367" y="0"/>
                    </a:lnTo>
                    <a:lnTo>
                      <a:pt x="247" y="186"/>
                    </a:lnTo>
                    <a:lnTo>
                      <a:pt x="126" y="373"/>
                    </a:lnTo>
                    <a:lnTo>
                      <a:pt x="228" y="373"/>
                    </a:lnTo>
                    <a:lnTo>
                      <a:pt x="215" y="392"/>
                    </a:lnTo>
                    <a:cubicBezTo>
                      <a:pt x="164" y="471"/>
                      <a:pt x="114" y="549"/>
                      <a:pt x="63" y="628"/>
                    </a:cubicBezTo>
                    <a:lnTo>
                      <a:pt x="164" y="628"/>
                    </a:lnTo>
                    <a:lnTo>
                      <a:pt x="0" y="882"/>
                    </a:lnTo>
                    <a:lnTo>
                      <a:pt x="275" y="882"/>
                    </a:lnTo>
                    <a:lnTo>
                      <a:pt x="275" y="917"/>
                    </a:lnTo>
                    <a:lnTo>
                      <a:pt x="459" y="917"/>
                    </a:lnTo>
                    <a:lnTo>
                      <a:pt x="459" y="882"/>
                    </a:lnTo>
                    <a:lnTo>
                      <a:pt x="735" y="882"/>
                    </a:lnTo>
                    <a:lnTo>
                      <a:pt x="570" y="628"/>
                    </a:lnTo>
                    <a:lnTo>
                      <a:pt x="672" y="628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+mn-lt"/>
                  <a:cs typeface="+mn-cs"/>
                </a:endParaRPr>
              </a:p>
            </p:txBody>
          </p:sp>
        </p:grpSp>
        <p:grpSp>
          <p:nvGrpSpPr>
            <p:cNvPr id="53" name="Группа 52"/>
            <p:cNvGrpSpPr/>
            <p:nvPr/>
          </p:nvGrpSpPr>
          <p:grpSpPr>
            <a:xfrm>
              <a:off x="956725" y="2974696"/>
              <a:ext cx="440290" cy="330218"/>
              <a:chOff x="9521826" y="-65088"/>
              <a:chExt cx="673100" cy="504826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54" name="Freeform 229"/>
              <p:cNvSpPr>
                <a:spLocks/>
              </p:cNvSpPr>
              <p:nvPr/>
            </p:nvSpPr>
            <p:spPr bwMode="auto">
              <a:xfrm>
                <a:off x="9791701" y="-65088"/>
                <a:ext cx="403225" cy="504825"/>
              </a:xfrm>
              <a:custGeom>
                <a:avLst/>
                <a:gdLst>
                  <a:gd name="T0" fmla="*/ 1026 w 1122"/>
                  <a:gd name="T1" fmla="*/ 958 h 1400"/>
                  <a:gd name="T2" fmla="*/ 794 w 1122"/>
                  <a:gd name="T3" fmla="*/ 599 h 1400"/>
                  <a:gd name="T4" fmla="*/ 775 w 1122"/>
                  <a:gd name="T5" fmla="*/ 569 h 1400"/>
                  <a:gd name="T6" fmla="*/ 929 w 1122"/>
                  <a:gd name="T7" fmla="*/ 569 h 1400"/>
                  <a:gd name="T8" fmla="*/ 745 w 1122"/>
                  <a:gd name="T9" fmla="*/ 285 h 1400"/>
                  <a:gd name="T10" fmla="*/ 561 w 1122"/>
                  <a:gd name="T11" fmla="*/ 0 h 1400"/>
                  <a:gd name="T12" fmla="*/ 377 w 1122"/>
                  <a:gd name="T13" fmla="*/ 285 h 1400"/>
                  <a:gd name="T14" fmla="*/ 193 w 1122"/>
                  <a:gd name="T15" fmla="*/ 569 h 1400"/>
                  <a:gd name="T16" fmla="*/ 348 w 1122"/>
                  <a:gd name="T17" fmla="*/ 569 h 1400"/>
                  <a:gd name="T18" fmla="*/ 329 w 1122"/>
                  <a:gd name="T19" fmla="*/ 599 h 1400"/>
                  <a:gd name="T20" fmla="*/ 96 w 1122"/>
                  <a:gd name="T21" fmla="*/ 958 h 1400"/>
                  <a:gd name="T22" fmla="*/ 251 w 1122"/>
                  <a:gd name="T23" fmla="*/ 958 h 1400"/>
                  <a:gd name="T24" fmla="*/ 0 w 1122"/>
                  <a:gd name="T25" fmla="*/ 1347 h 1400"/>
                  <a:gd name="T26" fmla="*/ 421 w 1122"/>
                  <a:gd name="T27" fmla="*/ 1347 h 1400"/>
                  <a:gd name="T28" fmla="*/ 421 w 1122"/>
                  <a:gd name="T29" fmla="*/ 1400 h 1400"/>
                  <a:gd name="T30" fmla="*/ 701 w 1122"/>
                  <a:gd name="T31" fmla="*/ 1400 h 1400"/>
                  <a:gd name="T32" fmla="*/ 701 w 1122"/>
                  <a:gd name="T33" fmla="*/ 1347 h 1400"/>
                  <a:gd name="T34" fmla="*/ 1122 w 1122"/>
                  <a:gd name="T35" fmla="*/ 1347 h 1400"/>
                  <a:gd name="T36" fmla="*/ 871 w 1122"/>
                  <a:gd name="T37" fmla="*/ 958 h 1400"/>
                  <a:gd name="T38" fmla="*/ 1026 w 1122"/>
                  <a:gd name="T39" fmla="*/ 958 h 1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22" h="1400">
                    <a:moveTo>
                      <a:pt x="1026" y="958"/>
                    </a:moveTo>
                    <a:cubicBezTo>
                      <a:pt x="949" y="838"/>
                      <a:pt x="871" y="718"/>
                      <a:pt x="794" y="599"/>
                    </a:cubicBezTo>
                    <a:lnTo>
                      <a:pt x="775" y="569"/>
                    </a:lnTo>
                    <a:lnTo>
                      <a:pt x="929" y="569"/>
                    </a:lnTo>
                    <a:lnTo>
                      <a:pt x="745" y="285"/>
                    </a:lnTo>
                    <a:lnTo>
                      <a:pt x="561" y="0"/>
                    </a:lnTo>
                    <a:lnTo>
                      <a:pt x="377" y="285"/>
                    </a:lnTo>
                    <a:lnTo>
                      <a:pt x="193" y="569"/>
                    </a:lnTo>
                    <a:lnTo>
                      <a:pt x="348" y="569"/>
                    </a:lnTo>
                    <a:lnTo>
                      <a:pt x="329" y="599"/>
                    </a:lnTo>
                    <a:cubicBezTo>
                      <a:pt x="251" y="718"/>
                      <a:pt x="174" y="838"/>
                      <a:pt x="96" y="958"/>
                    </a:cubicBezTo>
                    <a:lnTo>
                      <a:pt x="251" y="958"/>
                    </a:lnTo>
                    <a:lnTo>
                      <a:pt x="0" y="1347"/>
                    </a:lnTo>
                    <a:lnTo>
                      <a:pt x="421" y="1347"/>
                    </a:lnTo>
                    <a:lnTo>
                      <a:pt x="421" y="1400"/>
                    </a:lnTo>
                    <a:lnTo>
                      <a:pt x="701" y="1400"/>
                    </a:lnTo>
                    <a:lnTo>
                      <a:pt x="701" y="1347"/>
                    </a:lnTo>
                    <a:lnTo>
                      <a:pt x="1122" y="1347"/>
                    </a:lnTo>
                    <a:lnTo>
                      <a:pt x="871" y="958"/>
                    </a:lnTo>
                    <a:lnTo>
                      <a:pt x="1026" y="958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+mn-lt"/>
                  <a:cs typeface="+mn-cs"/>
                </a:endParaRPr>
              </a:p>
            </p:txBody>
          </p:sp>
          <p:sp>
            <p:nvSpPr>
              <p:cNvPr id="55" name="Freeform 230"/>
              <p:cNvSpPr>
                <a:spLocks/>
              </p:cNvSpPr>
              <p:nvPr/>
            </p:nvSpPr>
            <p:spPr bwMode="auto">
              <a:xfrm>
                <a:off x="9521826" y="109538"/>
                <a:ext cx="265113" cy="330200"/>
              </a:xfrm>
              <a:custGeom>
                <a:avLst/>
                <a:gdLst>
                  <a:gd name="T0" fmla="*/ 672 w 735"/>
                  <a:gd name="T1" fmla="*/ 628 h 917"/>
                  <a:gd name="T2" fmla="*/ 519 w 735"/>
                  <a:gd name="T3" fmla="*/ 392 h 917"/>
                  <a:gd name="T4" fmla="*/ 507 w 735"/>
                  <a:gd name="T5" fmla="*/ 373 h 917"/>
                  <a:gd name="T6" fmla="*/ 609 w 735"/>
                  <a:gd name="T7" fmla="*/ 373 h 917"/>
                  <a:gd name="T8" fmla="*/ 488 w 735"/>
                  <a:gd name="T9" fmla="*/ 186 h 917"/>
                  <a:gd name="T10" fmla="*/ 367 w 735"/>
                  <a:gd name="T11" fmla="*/ 0 h 917"/>
                  <a:gd name="T12" fmla="*/ 247 w 735"/>
                  <a:gd name="T13" fmla="*/ 186 h 917"/>
                  <a:gd name="T14" fmla="*/ 126 w 735"/>
                  <a:gd name="T15" fmla="*/ 373 h 917"/>
                  <a:gd name="T16" fmla="*/ 228 w 735"/>
                  <a:gd name="T17" fmla="*/ 373 h 917"/>
                  <a:gd name="T18" fmla="*/ 215 w 735"/>
                  <a:gd name="T19" fmla="*/ 392 h 917"/>
                  <a:gd name="T20" fmla="*/ 63 w 735"/>
                  <a:gd name="T21" fmla="*/ 628 h 917"/>
                  <a:gd name="T22" fmla="*/ 164 w 735"/>
                  <a:gd name="T23" fmla="*/ 628 h 917"/>
                  <a:gd name="T24" fmla="*/ 0 w 735"/>
                  <a:gd name="T25" fmla="*/ 882 h 917"/>
                  <a:gd name="T26" fmla="*/ 275 w 735"/>
                  <a:gd name="T27" fmla="*/ 882 h 917"/>
                  <a:gd name="T28" fmla="*/ 275 w 735"/>
                  <a:gd name="T29" fmla="*/ 917 h 917"/>
                  <a:gd name="T30" fmla="*/ 459 w 735"/>
                  <a:gd name="T31" fmla="*/ 917 h 917"/>
                  <a:gd name="T32" fmla="*/ 459 w 735"/>
                  <a:gd name="T33" fmla="*/ 882 h 917"/>
                  <a:gd name="T34" fmla="*/ 735 w 735"/>
                  <a:gd name="T35" fmla="*/ 882 h 917"/>
                  <a:gd name="T36" fmla="*/ 570 w 735"/>
                  <a:gd name="T37" fmla="*/ 628 h 917"/>
                  <a:gd name="T38" fmla="*/ 672 w 735"/>
                  <a:gd name="T39" fmla="*/ 628 h 9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35" h="917">
                    <a:moveTo>
                      <a:pt x="672" y="628"/>
                    </a:moveTo>
                    <a:cubicBezTo>
                      <a:pt x="621" y="549"/>
                      <a:pt x="570" y="471"/>
                      <a:pt x="519" y="392"/>
                    </a:cubicBezTo>
                    <a:lnTo>
                      <a:pt x="507" y="373"/>
                    </a:lnTo>
                    <a:lnTo>
                      <a:pt x="609" y="373"/>
                    </a:lnTo>
                    <a:lnTo>
                      <a:pt x="488" y="186"/>
                    </a:lnTo>
                    <a:lnTo>
                      <a:pt x="367" y="0"/>
                    </a:lnTo>
                    <a:lnTo>
                      <a:pt x="247" y="186"/>
                    </a:lnTo>
                    <a:lnTo>
                      <a:pt x="126" y="373"/>
                    </a:lnTo>
                    <a:lnTo>
                      <a:pt x="228" y="373"/>
                    </a:lnTo>
                    <a:lnTo>
                      <a:pt x="215" y="392"/>
                    </a:lnTo>
                    <a:cubicBezTo>
                      <a:pt x="164" y="471"/>
                      <a:pt x="114" y="549"/>
                      <a:pt x="63" y="628"/>
                    </a:cubicBezTo>
                    <a:lnTo>
                      <a:pt x="164" y="628"/>
                    </a:lnTo>
                    <a:lnTo>
                      <a:pt x="0" y="882"/>
                    </a:lnTo>
                    <a:lnTo>
                      <a:pt x="275" y="882"/>
                    </a:lnTo>
                    <a:lnTo>
                      <a:pt x="275" y="917"/>
                    </a:lnTo>
                    <a:lnTo>
                      <a:pt x="459" y="917"/>
                    </a:lnTo>
                    <a:lnTo>
                      <a:pt x="459" y="882"/>
                    </a:lnTo>
                    <a:lnTo>
                      <a:pt x="735" y="882"/>
                    </a:lnTo>
                    <a:lnTo>
                      <a:pt x="570" y="628"/>
                    </a:lnTo>
                    <a:lnTo>
                      <a:pt x="672" y="628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+mn-lt"/>
                  <a:cs typeface="+mn-cs"/>
                </a:endParaRPr>
              </a:p>
            </p:txBody>
          </p:sp>
        </p:grpSp>
      </p:grpSp>
      <p:grpSp>
        <p:nvGrpSpPr>
          <p:cNvPr id="58" name="Группа 57"/>
          <p:cNvGrpSpPr/>
          <p:nvPr/>
        </p:nvGrpSpPr>
        <p:grpSpPr>
          <a:xfrm>
            <a:off x="141550" y="4090064"/>
            <a:ext cx="1493175" cy="905306"/>
            <a:chOff x="4087862" y="5408702"/>
            <a:chExt cx="1401778" cy="722324"/>
          </a:xfrm>
          <a:solidFill>
            <a:schemeClr val="accent5">
              <a:lumMod val="75000"/>
            </a:schemeClr>
          </a:solidFill>
        </p:grpSpPr>
        <p:sp>
          <p:nvSpPr>
            <p:cNvPr id="59" name="Freeform 95"/>
            <p:cNvSpPr>
              <a:spLocks noEditPoints="1"/>
            </p:cNvSpPr>
            <p:nvPr/>
          </p:nvSpPr>
          <p:spPr bwMode="auto">
            <a:xfrm>
              <a:off x="4087862" y="5665881"/>
              <a:ext cx="660408" cy="271467"/>
            </a:xfrm>
            <a:custGeom>
              <a:avLst/>
              <a:gdLst>
                <a:gd name="T0" fmla="*/ 60 w 1834"/>
                <a:gd name="T1" fmla="*/ 750 h 752"/>
                <a:gd name="T2" fmla="*/ 55 w 1834"/>
                <a:gd name="T3" fmla="*/ 717 h 752"/>
                <a:gd name="T4" fmla="*/ 0 w 1834"/>
                <a:gd name="T5" fmla="*/ 713 h 752"/>
                <a:gd name="T6" fmla="*/ 0 w 1834"/>
                <a:gd name="T7" fmla="*/ 568 h 752"/>
                <a:gd name="T8" fmla="*/ 55 w 1834"/>
                <a:gd name="T9" fmla="*/ 564 h 752"/>
                <a:gd name="T10" fmla="*/ 55 w 1834"/>
                <a:gd name="T11" fmla="*/ 421 h 752"/>
                <a:gd name="T12" fmla="*/ 340 w 1834"/>
                <a:gd name="T13" fmla="*/ 369 h 752"/>
                <a:gd name="T14" fmla="*/ 379 w 1834"/>
                <a:gd name="T15" fmla="*/ 339 h 752"/>
                <a:gd name="T16" fmla="*/ 427 w 1834"/>
                <a:gd name="T17" fmla="*/ 196 h 752"/>
                <a:gd name="T18" fmla="*/ 495 w 1834"/>
                <a:gd name="T19" fmla="*/ 150 h 752"/>
                <a:gd name="T20" fmla="*/ 539 w 1834"/>
                <a:gd name="T21" fmla="*/ 117 h 752"/>
                <a:gd name="T22" fmla="*/ 812 w 1834"/>
                <a:gd name="T23" fmla="*/ 117 h 752"/>
                <a:gd name="T24" fmla="*/ 812 w 1834"/>
                <a:gd name="T25" fmla="*/ 1 h 752"/>
                <a:gd name="T26" fmla="*/ 841 w 1834"/>
                <a:gd name="T27" fmla="*/ 46 h 752"/>
                <a:gd name="T28" fmla="*/ 841 w 1834"/>
                <a:gd name="T29" fmla="*/ 114 h 752"/>
                <a:gd name="T30" fmla="*/ 894 w 1834"/>
                <a:gd name="T31" fmla="*/ 119 h 752"/>
                <a:gd name="T32" fmla="*/ 894 w 1834"/>
                <a:gd name="T33" fmla="*/ 155 h 752"/>
                <a:gd name="T34" fmla="*/ 750 w 1834"/>
                <a:gd name="T35" fmla="*/ 158 h 752"/>
                <a:gd name="T36" fmla="*/ 750 w 1834"/>
                <a:gd name="T37" fmla="*/ 526 h 752"/>
                <a:gd name="T38" fmla="*/ 868 w 1834"/>
                <a:gd name="T39" fmla="*/ 526 h 752"/>
                <a:gd name="T40" fmla="*/ 1046 w 1834"/>
                <a:gd name="T41" fmla="*/ 527 h 752"/>
                <a:gd name="T42" fmla="*/ 1104 w 1834"/>
                <a:gd name="T43" fmla="*/ 490 h 752"/>
                <a:gd name="T44" fmla="*/ 1214 w 1834"/>
                <a:gd name="T45" fmla="*/ 276 h 752"/>
                <a:gd name="T46" fmla="*/ 1264 w 1834"/>
                <a:gd name="T47" fmla="*/ 312 h 752"/>
                <a:gd name="T48" fmla="*/ 1154 w 1834"/>
                <a:gd name="T49" fmla="*/ 524 h 752"/>
                <a:gd name="T50" fmla="*/ 1193 w 1834"/>
                <a:gd name="T51" fmla="*/ 526 h 752"/>
                <a:gd name="T52" fmla="*/ 1536 w 1834"/>
                <a:gd name="T53" fmla="*/ 524 h 752"/>
                <a:gd name="T54" fmla="*/ 1668 w 1834"/>
                <a:gd name="T55" fmla="*/ 569 h 752"/>
                <a:gd name="T56" fmla="*/ 1778 w 1834"/>
                <a:gd name="T57" fmla="*/ 643 h 752"/>
                <a:gd name="T58" fmla="*/ 1806 w 1834"/>
                <a:gd name="T59" fmla="*/ 633 h 752"/>
                <a:gd name="T60" fmla="*/ 1834 w 1834"/>
                <a:gd name="T61" fmla="*/ 596 h 752"/>
                <a:gd name="T62" fmla="*/ 1834 w 1834"/>
                <a:gd name="T63" fmla="*/ 748 h 752"/>
                <a:gd name="T64" fmla="*/ 1617 w 1834"/>
                <a:gd name="T65" fmla="*/ 747 h 752"/>
                <a:gd name="T66" fmla="*/ 1595 w 1834"/>
                <a:gd name="T67" fmla="*/ 726 h 752"/>
                <a:gd name="T68" fmla="*/ 1361 w 1834"/>
                <a:gd name="T69" fmla="*/ 660 h 752"/>
                <a:gd name="T70" fmla="*/ 1320 w 1834"/>
                <a:gd name="T71" fmla="*/ 706 h 752"/>
                <a:gd name="T72" fmla="*/ 1240 w 1834"/>
                <a:gd name="T73" fmla="*/ 646 h 752"/>
                <a:gd name="T74" fmla="*/ 1040 w 1834"/>
                <a:gd name="T75" fmla="*/ 721 h 752"/>
                <a:gd name="T76" fmla="*/ 994 w 1834"/>
                <a:gd name="T77" fmla="*/ 749 h 752"/>
                <a:gd name="T78" fmla="*/ 562 w 1834"/>
                <a:gd name="T79" fmla="*/ 751 h 752"/>
                <a:gd name="T80" fmla="*/ 519 w 1834"/>
                <a:gd name="T81" fmla="*/ 723 h 752"/>
                <a:gd name="T82" fmla="*/ 382 w 1834"/>
                <a:gd name="T83" fmla="*/ 632 h 752"/>
                <a:gd name="T84" fmla="*/ 243 w 1834"/>
                <a:gd name="T85" fmla="*/ 719 h 752"/>
                <a:gd name="T86" fmla="*/ 192 w 1834"/>
                <a:gd name="T87" fmla="*/ 751 h 752"/>
                <a:gd name="T88" fmla="*/ 60 w 1834"/>
                <a:gd name="T89" fmla="*/ 750 h 752"/>
                <a:gd name="T90" fmla="*/ 392 w 1834"/>
                <a:gd name="T91" fmla="*/ 378 h 752"/>
                <a:gd name="T92" fmla="*/ 392 w 1834"/>
                <a:gd name="T93" fmla="*/ 378 h 752"/>
                <a:gd name="T94" fmla="*/ 641 w 1834"/>
                <a:gd name="T95" fmla="*/ 378 h 752"/>
                <a:gd name="T96" fmla="*/ 641 w 1834"/>
                <a:gd name="T97" fmla="*/ 276 h 752"/>
                <a:gd name="T98" fmla="*/ 641 w 1834"/>
                <a:gd name="T99" fmla="*/ 174 h 752"/>
                <a:gd name="T100" fmla="*/ 473 w 1834"/>
                <a:gd name="T101" fmla="*/ 175 h 752"/>
                <a:gd name="T102" fmla="*/ 455 w 1834"/>
                <a:gd name="T103" fmla="*/ 190 h 752"/>
                <a:gd name="T104" fmla="*/ 392 w 1834"/>
                <a:gd name="T105" fmla="*/ 378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34" h="752">
                  <a:moveTo>
                    <a:pt x="60" y="750"/>
                  </a:moveTo>
                  <a:cubicBezTo>
                    <a:pt x="58" y="738"/>
                    <a:pt x="57" y="729"/>
                    <a:pt x="55" y="717"/>
                  </a:cubicBezTo>
                  <a:cubicBezTo>
                    <a:pt x="37" y="716"/>
                    <a:pt x="20" y="714"/>
                    <a:pt x="0" y="713"/>
                  </a:cubicBezTo>
                  <a:cubicBezTo>
                    <a:pt x="0" y="664"/>
                    <a:pt x="0" y="617"/>
                    <a:pt x="0" y="568"/>
                  </a:cubicBezTo>
                  <a:cubicBezTo>
                    <a:pt x="18" y="567"/>
                    <a:pt x="35" y="566"/>
                    <a:pt x="55" y="564"/>
                  </a:cubicBezTo>
                  <a:cubicBezTo>
                    <a:pt x="55" y="516"/>
                    <a:pt x="55" y="469"/>
                    <a:pt x="55" y="421"/>
                  </a:cubicBezTo>
                  <a:cubicBezTo>
                    <a:pt x="152" y="403"/>
                    <a:pt x="246" y="385"/>
                    <a:pt x="340" y="369"/>
                  </a:cubicBezTo>
                  <a:cubicBezTo>
                    <a:pt x="360" y="365"/>
                    <a:pt x="373" y="360"/>
                    <a:pt x="379" y="339"/>
                  </a:cubicBezTo>
                  <a:cubicBezTo>
                    <a:pt x="394" y="291"/>
                    <a:pt x="411" y="244"/>
                    <a:pt x="427" y="196"/>
                  </a:cubicBezTo>
                  <a:cubicBezTo>
                    <a:pt x="437" y="165"/>
                    <a:pt x="448" y="134"/>
                    <a:pt x="495" y="150"/>
                  </a:cubicBezTo>
                  <a:cubicBezTo>
                    <a:pt x="496" y="116"/>
                    <a:pt x="515" y="116"/>
                    <a:pt x="539" y="117"/>
                  </a:cubicBezTo>
                  <a:cubicBezTo>
                    <a:pt x="629" y="118"/>
                    <a:pt x="719" y="117"/>
                    <a:pt x="812" y="117"/>
                  </a:cubicBezTo>
                  <a:cubicBezTo>
                    <a:pt x="812" y="77"/>
                    <a:pt x="812" y="39"/>
                    <a:pt x="812" y="1"/>
                  </a:cubicBezTo>
                  <a:cubicBezTo>
                    <a:pt x="841" y="0"/>
                    <a:pt x="841" y="0"/>
                    <a:pt x="841" y="46"/>
                  </a:cubicBezTo>
                  <a:cubicBezTo>
                    <a:pt x="841" y="68"/>
                    <a:pt x="841" y="89"/>
                    <a:pt x="841" y="114"/>
                  </a:cubicBezTo>
                  <a:cubicBezTo>
                    <a:pt x="859" y="116"/>
                    <a:pt x="876" y="117"/>
                    <a:pt x="894" y="119"/>
                  </a:cubicBezTo>
                  <a:cubicBezTo>
                    <a:pt x="894" y="132"/>
                    <a:pt x="894" y="144"/>
                    <a:pt x="894" y="155"/>
                  </a:cubicBezTo>
                  <a:cubicBezTo>
                    <a:pt x="846" y="175"/>
                    <a:pt x="799" y="160"/>
                    <a:pt x="750" y="158"/>
                  </a:cubicBezTo>
                  <a:cubicBezTo>
                    <a:pt x="750" y="282"/>
                    <a:pt x="750" y="402"/>
                    <a:pt x="750" y="526"/>
                  </a:cubicBezTo>
                  <a:cubicBezTo>
                    <a:pt x="791" y="526"/>
                    <a:pt x="829" y="526"/>
                    <a:pt x="868" y="526"/>
                  </a:cubicBezTo>
                  <a:cubicBezTo>
                    <a:pt x="927" y="526"/>
                    <a:pt x="987" y="524"/>
                    <a:pt x="1046" y="527"/>
                  </a:cubicBezTo>
                  <a:cubicBezTo>
                    <a:pt x="1077" y="529"/>
                    <a:pt x="1091" y="514"/>
                    <a:pt x="1104" y="490"/>
                  </a:cubicBezTo>
                  <a:cubicBezTo>
                    <a:pt x="1140" y="420"/>
                    <a:pt x="1176" y="349"/>
                    <a:pt x="1214" y="276"/>
                  </a:cubicBezTo>
                  <a:cubicBezTo>
                    <a:pt x="1231" y="288"/>
                    <a:pt x="1245" y="298"/>
                    <a:pt x="1264" y="312"/>
                  </a:cubicBezTo>
                  <a:cubicBezTo>
                    <a:pt x="1227" y="382"/>
                    <a:pt x="1191" y="451"/>
                    <a:pt x="1154" y="524"/>
                  </a:cubicBezTo>
                  <a:cubicBezTo>
                    <a:pt x="1169" y="525"/>
                    <a:pt x="1181" y="526"/>
                    <a:pt x="1193" y="526"/>
                  </a:cubicBezTo>
                  <a:cubicBezTo>
                    <a:pt x="1307" y="526"/>
                    <a:pt x="1422" y="529"/>
                    <a:pt x="1536" y="524"/>
                  </a:cubicBezTo>
                  <a:cubicBezTo>
                    <a:pt x="1588" y="521"/>
                    <a:pt x="1628" y="543"/>
                    <a:pt x="1668" y="569"/>
                  </a:cubicBezTo>
                  <a:cubicBezTo>
                    <a:pt x="1705" y="593"/>
                    <a:pt x="1740" y="620"/>
                    <a:pt x="1778" y="643"/>
                  </a:cubicBezTo>
                  <a:cubicBezTo>
                    <a:pt x="1783" y="647"/>
                    <a:pt x="1800" y="640"/>
                    <a:pt x="1806" y="633"/>
                  </a:cubicBezTo>
                  <a:cubicBezTo>
                    <a:pt x="1816" y="622"/>
                    <a:pt x="1821" y="607"/>
                    <a:pt x="1834" y="596"/>
                  </a:cubicBezTo>
                  <a:cubicBezTo>
                    <a:pt x="1834" y="645"/>
                    <a:pt x="1834" y="695"/>
                    <a:pt x="1834" y="748"/>
                  </a:cubicBezTo>
                  <a:cubicBezTo>
                    <a:pt x="1760" y="748"/>
                    <a:pt x="1689" y="748"/>
                    <a:pt x="1617" y="747"/>
                  </a:cubicBezTo>
                  <a:cubicBezTo>
                    <a:pt x="1609" y="747"/>
                    <a:pt x="1599" y="735"/>
                    <a:pt x="1595" y="726"/>
                  </a:cubicBezTo>
                  <a:cubicBezTo>
                    <a:pt x="1549" y="631"/>
                    <a:pt x="1447" y="601"/>
                    <a:pt x="1361" y="660"/>
                  </a:cubicBezTo>
                  <a:cubicBezTo>
                    <a:pt x="1343" y="672"/>
                    <a:pt x="1331" y="693"/>
                    <a:pt x="1320" y="706"/>
                  </a:cubicBezTo>
                  <a:cubicBezTo>
                    <a:pt x="1293" y="685"/>
                    <a:pt x="1269" y="660"/>
                    <a:pt x="1240" y="646"/>
                  </a:cubicBezTo>
                  <a:cubicBezTo>
                    <a:pt x="1164" y="608"/>
                    <a:pt x="1073" y="643"/>
                    <a:pt x="1040" y="721"/>
                  </a:cubicBezTo>
                  <a:cubicBezTo>
                    <a:pt x="1030" y="745"/>
                    <a:pt x="1018" y="749"/>
                    <a:pt x="994" y="749"/>
                  </a:cubicBezTo>
                  <a:cubicBezTo>
                    <a:pt x="850" y="749"/>
                    <a:pt x="706" y="750"/>
                    <a:pt x="562" y="751"/>
                  </a:cubicBezTo>
                  <a:cubicBezTo>
                    <a:pt x="540" y="751"/>
                    <a:pt x="528" y="746"/>
                    <a:pt x="519" y="723"/>
                  </a:cubicBezTo>
                  <a:cubicBezTo>
                    <a:pt x="494" y="664"/>
                    <a:pt x="445" y="633"/>
                    <a:pt x="382" y="632"/>
                  </a:cubicBezTo>
                  <a:cubicBezTo>
                    <a:pt x="320" y="632"/>
                    <a:pt x="268" y="658"/>
                    <a:pt x="243" y="719"/>
                  </a:cubicBezTo>
                  <a:cubicBezTo>
                    <a:pt x="233" y="745"/>
                    <a:pt x="218" y="752"/>
                    <a:pt x="192" y="751"/>
                  </a:cubicBezTo>
                  <a:cubicBezTo>
                    <a:pt x="149" y="749"/>
                    <a:pt x="105" y="750"/>
                    <a:pt x="60" y="750"/>
                  </a:cubicBezTo>
                  <a:close/>
                  <a:moveTo>
                    <a:pt x="392" y="378"/>
                  </a:moveTo>
                  <a:lnTo>
                    <a:pt x="392" y="378"/>
                  </a:lnTo>
                  <a:cubicBezTo>
                    <a:pt x="477" y="378"/>
                    <a:pt x="558" y="378"/>
                    <a:pt x="641" y="378"/>
                  </a:cubicBezTo>
                  <a:cubicBezTo>
                    <a:pt x="641" y="342"/>
                    <a:pt x="641" y="309"/>
                    <a:pt x="641" y="276"/>
                  </a:cubicBezTo>
                  <a:cubicBezTo>
                    <a:pt x="641" y="243"/>
                    <a:pt x="641" y="211"/>
                    <a:pt x="641" y="174"/>
                  </a:cubicBezTo>
                  <a:cubicBezTo>
                    <a:pt x="582" y="174"/>
                    <a:pt x="527" y="174"/>
                    <a:pt x="473" y="175"/>
                  </a:cubicBezTo>
                  <a:cubicBezTo>
                    <a:pt x="466" y="175"/>
                    <a:pt x="457" y="183"/>
                    <a:pt x="455" y="190"/>
                  </a:cubicBezTo>
                  <a:cubicBezTo>
                    <a:pt x="433" y="252"/>
                    <a:pt x="413" y="314"/>
                    <a:pt x="392" y="378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60" name="Freeform 96"/>
            <p:cNvSpPr>
              <a:spLocks/>
            </p:cNvSpPr>
            <p:nvPr/>
          </p:nvSpPr>
          <p:spPr bwMode="auto">
            <a:xfrm>
              <a:off x="4411715" y="5492841"/>
              <a:ext cx="403230" cy="401644"/>
            </a:xfrm>
            <a:custGeom>
              <a:avLst/>
              <a:gdLst>
                <a:gd name="T0" fmla="*/ 0 w 1117"/>
                <a:gd name="T1" fmla="*/ 542 h 1115"/>
                <a:gd name="T2" fmla="*/ 144 w 1117"/>
                <a:gd name="T3" fmla="*/ 325 h 1115"/>
                <a:gd name="T4" fmla="*/ 229 w 1117"/>
                <a:gd name="T5" fmla="*/ 190 h 1115"/>
                <a:gd name="T6" fmla="*/ 225 w 1117"/>
                <a:gd name="T7" fmla="*/ 163 h 1115"/>
                <a:gd name="T8" fmla="*/ 174 w 1117"/>
                <a:gd name="T9" fmla="*/ 70 h 1115"/>
                <a:gd name="T10" fmla="*/ 194 w 1117"/>
                <a:gd name="T11" fmla="*/ 10 h 1115"/>
                <a:gd name="T12" fmla="*/ 222 w 1117"/>
                <a:gd name="T13" fmla="*/ 0 h 1115"/>
                <a:gd name="T14" fmla="*/ 315 w 1117"/>
                <a:gd name="T15" fmla="*/ 175 h 1115"/>
                <a:gd name="T16" fmla="*/ 302 w 1117"/>
                <a:gd name="T17" fmla="*/ 232 h 1115"/>
                <a:gd name="T18" fmla="*/ 1117 w 1117"/>
                <a:gd name="T19" fmla="*/ 759 h 1115"/>
                <a:gd name="T20" fmla="*/ 887 w 1117"/>
                <a:gd name="T21" fmla="*/ 1115 h 1115"/>
                <a:gd name="T22" fmla="*/ 0 w 1117"/>
                <a:gd name="T23" fmla="*/ 542 h 1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7" h="1115">
                  <a:moveTo>
                    <a:pt x="0" y="542"/>
                  </a:moveTo>
                  <a:cubicBezTo>
                    <a:pt x="50" y="467"/>
                    <a:pt x="98" y="396"/>
                    <a:pt x="144" y="325"/>
                  </a:cubicBezTo>
                  <a:cubicBezTo>
                    <a:pt x="173" y="280"/>
                    <a:pt x="202" y="235"/>
                    <a:pt x="229" y="190"/>
                  </a:cubicBezTo>
                  <a:cubicBezTo>
                    <a:pt x="233" y="184"/>
                    <a:pt x="229" y="170"/>
                    <a:pt x="225" y="163"/>
                  </a:cubicBezTo>
                  <a:cubicBezTo>
                    <a:pt x="209" y="131"/>
                    <a:pt x="191" y="101"/>
                    <a:pt x="174" y="70"/>
                  </a:cubicBezTo>
                  <a:cubicBezTo>
                    <a:pt x="153" y="31"/>
                    <a:pt x="154" y="28"/>
                    <a:pt x="194" y="10"/>
                  </a:cubicBezTo>
                  <a:cubicBezTo>
                    <a:pt x="202" y="6"/>
                    <a:pt x="211" y="4"/>
                    <a:pt x="222" y="0"/>
                  </a:cubicBezTo>
                  <a:cubicBezTo>
                    <a:pt x="254" y="58"/>
                    <a:pt x="287" y="115"/>
                    <a:pt x="315" y="175"/>
                  </a:cubicBezTo>
                  <a:cubicBezTo>
                    <a:pt x="321" y="188"/>
                    <a:pt x="307" y="211"/>
                    <a:pt x="302" y="232"/>
                  </a:cubicBezTo>
                  <a:cubicBezTo>
                    <a:pt x="572" y="407"/>
                    <a:pt x="842" y="581"/>
                    <a:pt x="1117" y="759"/>
                  </a:cubicBezTo>
                  <a:cubicBezTo>
                    <a:pt x="1039" y="880"/>
                    <a:pt x="963" y="997"/>
                    <a:pt x="887" y="1115"/>
                  </a:cubicBezTo>
                  <a:cubicBezTo>
                    <a:pt x="589" y="922"/>
                    <a:pt x="297" y="733"/>
                    <a:pt x="0" y="54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61" name="Freeform 97"/>
            <p:cNvSpPr>
              <a:spLocks/>
            </p:cNvSpPr>
            <p:nvPr/>
          </p:nvSpPr>
          <p:spPr bwMode="auto">
            <a:xfrm>
              <a:off x="4721282" y="5681756"/>
              <a:ext cx="560394" cy="300042"/>
            </a:xfrm>
            <a:custGeom>
              <a:avLst/>
              <a:gdLst>
                <a:gd name="T0" fmla="*/ 279 w 1557"/>
                <a:gd name="T1" fmla="*/ 230 h 832"/>
                <a:gd name="T2" fmla="*/ 0 w 1557"/>
                <a:gd name="T3" fmla="*/ 48 h 832"/>
                <a:gd name="T4" fmla="*/ 4 w 1557"/>
                <a:gd name="T5" fmla="*/ 39 h 832"/>
                <a:gd name="T6" fmla="*/ 152 w 1557"/>
                <a:gd name="T7" fmla="*/ 72 h 832"/>
                <a:gd name="T8" fmla="*/ 297 w 1557"/>
                <a:gd name="T9" fmla="*/ 96 h 832"/>
                <a:gd name="T10" fmla="*/ 324 w 1557"/>
                <a:gd name="T11" fmla="*/ 76 h 832"/>
                <a:gd name="T12" fmla="*/ 369 w 1557"/>
                <a:gd name="T13" fmla="*/ 0 h 832"/>
                <a:gd name="T14" fmla="*/ 402 w 1557"/>
                <a:gd name="T15" fmla="*/ 28 h 832"/>
                <a:gd name="T16" fmla="*/ 348 w 1557"/>
                <a:gd name="T17" fmla="*/ 119 h 832"/>
                <a:gd name="T18" fmla="*/ 400 w 1557"/>
                <a:gd name="T19" fmla="*/ 161 h 832"/>
                <a:gd name="T20" fmla="*/ 445 w 1557"/>
                <a:gd name="T21" fmla="*/ 135 h 832"/>
                <a:gd name="T22" fmla="*/ 450 w 1557"/>
                <a:gd name="T23" fmla="*/ 142 h 832"/>
                <a:gd name="T24" fmla="*/ 415 w 1557"/>
                <a:gd name="T25" fmla="*/ 181 h 832"/>
                <a:gd name="T26" fmla="*/ 443 w 1557"/>
                <a:gd name="T27" fmla="*/ 242 h 832"/>
                <a:gd name="T28" fmla="*/ 515 w 1557"/>
                <a:gd name="T29" fmla="*/ 224 h 832"/>
                <a:gd name="T30" fmla="*/ 517 w 1557"/>
                <a:gd name="T31" fmla="*/ 233 h 832"/>
                <a:gd name="T32" fmla="*/ 453 w 1557"/>
                <a:gd name="T33" fmla="*/ 263 h 832"/>
                <a:gd name="T34" fmla="*/ 515 w 1557"/>
                <a:gd name="T35" fmla="*/ 529 h 832"/>
                <a:gd name="T36" fmla="*/ 594 w 1557"/>
                <a:gd name="T37" fmla="*/ 562 h 832"/>
                <a:gd name="T38" fmla="*/ 839 w 1557"/>
                <a:gd name="T39" fmla="*/ 489 h 832"/>
                <a:gd name="T40" fmla="*/ 952 w 1557"/>
                <a:gd name="T41" fmla="*/ 416 h 832"/>
                <a:gd name="T42" fmla="*/ 991 w 1557"/>
                <a:gd name="T43" fmla="*/ 433 h 832"/>
                <a:gd name="T44" fmla="*/ 950 w 1557"/>
                <a:gd name="T45" fmla="*/ 502 h 832"/>
                <a:gd name="T46" fmla="*/ 1056 w 1557"/>
                <a:gd name="T47" fmla="*/ 601 h 832"/>
                <a:gd name="T48" fmla="*/ 1145 w 1557"/>
                <a:gd name="T49" fmla="*/ 637 h 832"/>
                <a:gd name="T50" fmla="*/ 1534 w 1557"/>
                <a:gd name="T51" fmla="*/ 754 h 832"/>
                <a:gd name="T52" fmla="*/ 1557 w 1557"/>
                <a:gd name="T53" fmla="*/ 792 h 832"/>
                <a:gd name="T54" fmla="*/ 1513 w 1557"/>
                <a:gd name="T55" fmla="*/ 792 h 832"/>
                <a:gd name="T56" fmla="*/ 879 w 1557"/>
                <a:gd name="T57" fmla="*/ 794 h 832"/>
                <a:gd name="T58" fmla="*/ 833 w 1557"/>
                <a:gd name="T59" fmla="*/ 771 h 832"/>
                <a:gd name="T60" fmla="*/ 704 w 1557"/>
                <a:gd name="T61" fmla="*/ 669 h 832"/>
                <a:gd name="T62" fmla="*/ 659 w 1557"/>
                <a:gd name="T63" fmla="*/ 676 h 832"/>
                <a:gd name="T64" fmla="*/ 574 w 1557"/>
                <a:gd name="T65" fmla="*/ 759 h 832"/>
                <a:gd name="T66" fmla="*/ 536 w 1557"/>
                <a:gd name="T67" fmla="*/ 775 h 832"/>
                <a:gd name="T68" fmla="*/ 246 w 1557"/>
                <a:gd name="T69" fmla="*/ 817 h 832"/>
                <a:gd name="T70" fmla="*/ 158 w 1557"/>
                <a:gd name="T71" fmla="*/ 775 h 832"/>
                <a:gd name="T72" fmla="*/ 109 w 1557"/>
                <a:gd name="T73" fmla="*/ 509 h 832"/>
                <a:gd name="T74" fmla="*/ 116 w 1557"/>
                <a:gd name="T75" fmla="*/ 477 h 832"/>
                <a:gd name="T76" fmla="*/ 279 w 1557"/>
                <a:gd name="T77" fmla="*/ 230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57" h="832">
                  <a:moveTo>
                    <a:pt x="279" y="230"/>
                  </a:moveTo>
                  <a:cubicBezTo>
                    <a:pt x="183" y="168"/>
                    <a:pt x="91" y="108"/>
                    <a:pt x="0" y="48"/>
                  </a:cubicBezTo>
                  <a:cubicBezTo>
                    <a:pt x="1" y="45"/>
                    <a:pt x="2" y="42"/>
                    <a:pt x="4" y="39"/>
                  </a:cubicBezTo>
                  <a:cubicBezTo>
                    <a:pt x="53" y="50"/>
                    <a:pt x="102" y="62"/>
                    <a:pt x="152" y="72"/>
                  </a:cubicBezTo>
                  <a:cubicBezTo>
                    <a:pt x="200" y="82"/>
                    <a:pt x="248" y="90"/>
                    <a:pt x="297" y="96"/>
                  </a:cubicBezTo>
                  <a:cubicBezTo>
                    <a:pt x="305" y="97"/>
                    <a:pt x="318" y="85"/>
                    <a:pt x="324" y="76"/>
                  </a:cubicBezTo>
                  <a:cubicBezTo>
                    <a:pt x="340" y="53"/>
                    <a:pt x="353" y="28"/>
                    <a:pt x="369" y="0"/>
                  </a:cubicBezTo>
                  <a:cubicBezTo>
                    <a:pt x="381" y="10"/>
                    <a:pt x="390" y="18"/>
                    <a:pt x="402" y="28"/>
                  </a:cubicBezTo>
                  <a:cubicBezTo>
                    <a:pt x="383" y="59"/>
                    <a:pt x="366" y="88"/>
                    <a:pt x="348" y="119"/>
                  </a:cubicBezTo>
                  <a:cubicBezTo>
                    <a:pt x="364" y="133"/>
                    <a:pt x="381" y="146"/>
                    <a:pt x="400" y="161"/>
                  </a:cubicBezTo>
                  <a:cubicBezTo>
                    <a:pt x="412" y="154"/>
                    <a:pt x="429" y="144"/>
                    <a:pt x="445" y="135"/>
                  </a:cubicBezTo>
                  <a:cubicBezTo>
                    <a:pt x="447" y="137"/>
                    <a:pt x="449" y="140"/>
                    <a:pt x="450" y="142"/>
                  </a:cubicBezTo>
                  <a:cubicBezTo>
                    <a:pt x="439" y="155"/>
                    <a:pt x="427" y="168"/>
                    <a:pt x="415" y="181"/>
                  </a:cubicBezTo>
                  <a:cubicBezTo>
                    <a:pt x="423" y="200"/>
                    <a:pt x="433" y="221"/>
                    <a:pt x="443" y="242"/>
                  </a:cubicBezTo>
                  <a:cubicBezTo>
                    <a:pt x="467" y="236"/>
                    <a:pt x="491" y="230"/>
                    <a:pt x="515" y="224"/>
                  </a:cubicBezTo>
                  <a:cubicBezTo>
                    <a:pt x="516" y="227"/>
                    <a:pt x="517" y="230"/>
                    <a:pt x="517" y="233"/>
                  </a:cubicBezTo>
                  <a:cubicBezTo>
                    <a:pt x="495" y="243"/>
                    <a:pt x="474" y="253"/>
                    <a:pt x="453" y="263"/>
                  </a:cubicBezTo>
                  <a:cubicBezTo>
                    <a:pt x="473" y="352"/>
                    <a:pt x="491" y="442"/>
                    <a:pt x="515" y="529"/>
                  </a:cubicBezTo>
                  <a:cubicBezTo>
                    <a:pt x="529" y="581"/>
                    <a:pt x="548" y="589"/>
                    <a:pt x="594" y="562"/>
                  </a:cubicBezTo>
                  <a:cubicBezTo>
                    <a:pt x="670" y="516"/>
                    <a:pt x="752" y="487"/>
                    <a:pt x="839" y="489"/>
                  </a:cubicBezTo>
                  <a:cubicBezTo>
                    <a:pt x="900" y="491"/>
                    <a:pt x="930" y="467"/>
                    <a:pt x="952" y="416"/>
                  </a:cubicBezTo>
                  <a:cubicBezTo>
                    <a:pt x="966" y="422"/>
                    <a:pt x="977" y="427"/>
                    <a:pt x="991" y="433"/>
                  </a:cubicBezTo>
                  <a:cubicBezTo>
                    <a:pt x="977" y="456"/>
                    <a:pt x="965" y="477"/>
                    <a:pt x="950" y="502"/>
                  </a:cubicBezTo>
                  <a:cubicBezTo>
                    <a:pt x="1009" y="514"/>
                    <a:pt x="1033" y="556"/>
                    <a:pt x="1056" y="601"/>
                  </a:cubicBezTo>
                  <a:cubicBezTo>
                    <a:pt x="1077" y="642"/>
                    <a:pt x="1100" y="651"/>
                    <a:pt x="1145" y="637"/>
                  </a:cubicBezTo>
                  <a:cubicBezTo>
                    <a:pt x="1301" y="590"/>
                    <a:pt x="1422" y="655"/>
                    <a:pt x="1534" y="754"/>
                  </a:cubicBezTo>
                  <a:cubicBezTo>
                    <a:pt x="1543" y="762"/>
                    <a:pt x="1547" y="775"/>
                    <a:pt x="1557" y="792"/>
                  </a:cubicBezTo>
                  <a:cubicBezTo>
                    <a:pt x="1537" y="792"/>
                    <a:pt x="1525" y="792"/>
                    <a:pt x="1513" y="792"/>
                  </a:cubicBezTo>
                  <a:cubicBezTo>
                    <a:pt x="1301" y="793"/>
                    <a:pt x="1090" y="793"/>
                    <a:pt x="879" y="794"/>
                  </a:cubicBezTo>
                  <a:cubicBezTo>
                    <a:pt x="858" y="794"/>
                    <a:pt x="848" y="785"/>
                    <a:pt x="833" y="771"/>
                  </a:cubicBezTo>
                  <a:cubicBezTo>
                    <a:pt x="795" y="732"/>
                    <a:pt x="749" y="700"/>
                    <a:pt x="704" y="669"/>
                  </a:cubicBezTo>
                  <a:cubicBezTo>
                    <a:pt x="694" y="663"/>
                    <a:pt x="670" y="668"/>
                    <a:pt x="659" y="676"/>
                  </a:cubicBezTo>
                  <a:cubicBezTo>
                    <a:pt x="629" y="702"/>
                    <a:pt x="603" y="732"/>
                    <a:pt x="574" y="759"/>
                  </a:cubicBezTo>
                  <a:cubicBezTo>
                    <a:pt x="564" y="768"/>
                    <a:pt x="547" y="777"/>
                    <a:pt x="536" y="775"/>
                  </a:cubicBezTo>
                  <a:cubicBezTo>
                    <a:pt x="434" y="760"/>
                    <a:pt x="338" y="772"/>
                    <a:pt x="246" y="817"/>
                  </a:cubicBezTo>
                  <a:cubicBezTo>
                    <a:pt x="214" y="832"/>
                    <a:pt x="165" y="811"/>
                    <a:pt x="158" y="775"/>
                  </a:cubicBezTo>
                  <a:cubicBezTo>
                    <a:pt x="139" y="687"/>
                    <a:pt x="124" y="598"/>
                    <a:pt x="109" y="509"/>
                  </a:cubicBezTo>
                  <a:cubicBezTo>
                    <a:pt x="107" y="499"/>
                    <a:pt x="110" y="486"/>
                    <a:pt x="116" y="477"/>
                  </a:cubicBezTo>
                  <a:cubicBezTo>
                    <a:pt x="168" y="396"/>
                    <a:pt x="222" y="316"/>
                    <a:pt x="279" y="23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62" name="Freeform 98"/>
            <p:cNvSpPr>
              <a:spLocks/>
            </p:cNvSpPr>
            <p:nvPr/>
          </p:nvSpPr>
          <p:spPr bwMode="auto">
            <a:xfrm>
              <a:off x="5081648" y="5965923"/>
              <a:ext cx="407992" cy="65089"/>
            </a:xfrm>
            <a:custGeom>
              <a:avLst/>
              <a:gdLst>
                <a:gd name="T0" fmla="*/ 0 w 1130"/>
                <a:gd name="T1" fmla="*/ 12 h 180"/>
                <a:gd name="T2" fmla="*/ 368 w 1130"/>
                <a:gd name="T3" fmla="*/ 38 h 180"/>
                <a:gd name="T4" fmla="*/ 818 w 1130"/>
                <a:gd name="T5" fmla="*/ 105 h 180"/>
                <a:gd name="T6" fmla="*/ 1112 w 1130"/>
                <a:gd name="T7" fmla="*/ 155 h 180"/>
                <a:gd name="T8" fmla="*/ 1130 w 1130"/>
                <a:gd name="T9" fmla="*/ 172 h 180"/>
                <a:gd name="T10" fmla="*/ 1060 w 1130"/>
                <a:gd name="T11" fmla="*/ 178 h 180"/>
                <a:gd name="T12" fmla="*/ 471 w 1130"/>
                <a:gd name="T13" fmla="*/ 114 h 180"/>
                <a:gd name="T14" fmla="*/ 59 w 1130"/>
                <a:gd name="T15" fmla="*/ 30 h 180"/>
                <a:gd name="T16" fmla="*/ 0 w 1130"/>
                <a:gd name="T17" fmla="*/ 12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30" h="180">
                  <a:moveTo>
                    <a:pt x="0" y="12"/>
                  </a:moveTo>
                  <a:cubicBezTo>
                    <a:pt x="130" y="0"/>
                    <a:pt x="249" y="14"/>
                    <a:pt x="368" y="38"/>
                  </a:cubicBezTo>
                  <a:cubicBezTo>
                    <a:pt x="517" y="67"/>
                    <a:pt x="668" y="82"/>
                    <a:pt x="818" y="105"/>
                  </a:cubicBezTo>
                  <a:cubicBezTo>
                    <a:pt x="916" y="120"/>
                    <a:pt x="1014" y="138"/>
                    <a:pt x="1112" y="155"/>
                  </a:cubicBezTo>
                  <a:cubicBezTo>
                    <a:pt x="1118" y="156"/>
                    <a:pt x="1124" y="161"/>
                    <a:pt x="1130" y="172"/>
                  </a:cubicBezTo>
                  <a:cubicBezTo>
                    <a:pt x="1106" y="175"/>
                    <a:pt x="1083" y="180"/>
                    <a:pt x="1060" y="178"/>
                  </a:cubicBezTo>
                  <a:cubicBezTo>
                    <a:pt x="862" y="169"/>
                    <a:pt x="665" y="153"/>
                    <a:pt x="471" y="114"/>
                  </a:cubicBezTo>
                  <a:cubicBezTo>
                    <a:pt x="334" y="86"/>
                    <a:pt x="196" y="58"/>
                    <a:pt x="59" y="30"/>
                  </a:cubicBezTo>
                  <a:cubicBezTo>
                    <a:pt x="42" y="26"/>
                    <a:pt x="25" y="20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63" name="Freeform 99"/>
            <p:cNvSpPr>
              <a:spLocks/>
            </p:cNvSpPr>
            <p:nvPr/>
          </p:nvSpPr>
          <p:spPr bwMode="auto">
            <a:xfrm>
              <a:off x="4557767" y="5408702"/>
              <a:ext cx="257178" cy="296867"/>
            </a:xfrm>
            <a:custGeom>
              <a:avLst/>
              <a:gdLst>
                <a:gd name="T0" fmla="*/ 602 w 711"/>
                <a:gd name="T1" fmla="*/ 810 h 823"/>
                <a:gd name="T2" fmla="*/ 659 w 711"/>
                <a:gd name="T3" fmla="*/ 690 h 823"/>
                <a:gd name="T4" fmla="*/ 624 w 711"/>
                <a:gd name="T5" fmla="*/ 560 h 823"/>
                <a:gd name="T6" fmla="*/ 338 w 711"/>
                <a:gd name="T7" fmla="*/ 419 h 823"/>
                <a:gd name="T8" fmla="*/ 135 w 711"/>
                <a:gd name="T9" fmla="*/ 341 h 823"/>
                <a:gd name="T10" fmla="*/ 93 w 711"/>
                <a:gd name="T11" fmla="*/ 326 h 823"/>
                <a:gd name="T12" fmla="*/ 48 w 711"/>
                <a:gd name="T13" fmla="*/ 177 h 823"/>
                <a:gd name="T14" fmla="*/ 133 w 711"/>
                <a:gd name="T15" fmla="*/ 98 h 823"/>
                <a:gd name="T16" fmla="*/ 285 w 711"/>
                <a:gd name="T17" fmla="*/ 2 h 823"/>
                <a:gd name="T18" fmla="*/ 303 w 711"/>
                <a:gd name="T19" fmla="*/ 2 h 823"/>
                <a:gd name="T20" fmla="*/ 165 w 711"/>
                <a:gd name="T21" fmla="*/ 92 h 823"/>
                <a:gd name="T22" fmla="*/ 48 w 711"/>
                <a:gd name="T23" fmla="*/ 199 h 823"/>
                <a:gd name="T24" fmla="*/ 67 w 711"/>
                <a:gd name="T25" fmla="*/ 288 h 823"/>
                <a:gd name="T26" fmla="*/ 265 w 711"/>
                <a:gd name="T27" fmla="*/ 370 h 823"/>
                <a:gd name="T28" fmla="*/ 504 w 711"/>
                <a:gd name="T29" fmla="*/ 461 h 823"/>
                <a:gd name="T30" fmla="*/ 621 w 711"/>
                <a:gd name="T31" fmla="*/ 522 h 823"/>
                <a:gd name="T32" fmla="*/ 699 w 711"/>
                <a:gd name="T33" fmla="*/ 672 h 823"/>
                <a:gd name="T34" fmla="*/ 695 w 711"/>
                <a:gd name="T35" fmla="*/ 688 h 823"/>
                <a:gd name="T36" fmla="*/ 640 w 711"/>
                <a:gd name="T37" fmla="*/ 805 h 823"/>
                <a:gd name="T38" fmla="*/ 614 w 711"/>
                <a:gd name="T39" fmla="*/ 823 h 823"/>
                <a:gd name="T40" fmla="*/ 602 w 711"/>
                <a:gd name="T41" fmla="*/ 810 h 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11" h="823">
                  <a:moveTo>
                    <a:pt x="602" y="810"/>
                  </a:moveTo>
                  <a:cubicBezTo>
                    <a:pt x="621" y="770"/>
                    <a:pt x="640" y="730"/>
                    <a:pt x="659" y="690"/>
                  </a:cubicBezTo>
                  <a:cubicBezTo>
                    <a:pt x="684" y="635"/>
                    <a:pt x="671" y="598"/>
                    <a:pt x="624" y="560"/>
                  </a:cubicBezTo>
                  <a:cubicBezTo>
                    <a:pt x="540" y="490"/>
                    <a:pt x="439" y="456"/>
                    <a:pt x="338" y="419"/>
                  </a:cubicBezTo>
                  <a:cubicBezTo>
                    <a:pt x="270" y="394"/>
                    <a:pt x="203" y="367"/>
                    <a:pt x="135" y="341"/>
                  </a:cubicBezTo>
                  <a:cubicBezTo>
                    <a:pt x="121" y="336"/>
                    <a:pt x="107" y="330"/>
                    <a:pt x="93" y="326"/>
                  </a:cubicBezTo>
                  <a:cubicBezTo>
                    <a:pt x="22" y="301"/>
                    <a:pt x="0" y="235"/>
                    <a:pt x="48" y="177"/>
                  </a:cubicBezTo>
                  <a:cubicBezTo>
                    <a:pt x="72" y="147"/>
                    <a:pt x="101" y="121"/>
                    <a:pt x="133" y="98"/>
                  </a:cubicBezTo>
                  <a:cubicBezTo>
                    <a:pt x="181" y="64"/>
                    <a:pt x="234" y="34"/>
                    <a:pt x="285" y="2"/>
                  </a:cubicBezTo>
                  <a:cubicBezTo>
                    <a:pt x="288" y="0"/>
                    <a:pt x="293" y="2"/>
                    <a:pt x="303" y="2"/>
                  </a:cubicBezTo>
                  <a:cubicBezTo>
                    <a:pt x="254" y="34"/>
                    <a:pt x="207" y="60"/>
                    <a:pt x="165" y="92"/>
                  </a:cubicBezTo>
                  <a:cubicBezTo>
                    <a:pt x="123" y="124"/>
                    <a:pt x="84" y="160"/>
                    <a:pt x="48" y="199"/>
                  </a:cubicBezTo>
                  <a:cubicBezTo>
                    <a:pt x="22" y="228"/>
                    <a:pt x="31" y="271"/>
                    <a:pt x="67" y="288"/>
                  </a:cubicBezTo>
                  <a:cubicBezTo>
                    <a:pt x="131" y="319"/>
                    <a:pt x="198" y="345"/>
                    <a:pt x="265" y="370"/>
                  </a:cubicBezTo>
                  <a:cubicBezTo>
                    <a:pt x="344" y="401"/>
                    <a:pt x="425" y="428"/>
                    <a:pt x="504" y="461"/>
                  </a:cubicBezTo>
                  <a:cubicBezTo>
                    <a:pt x="544" y="477"/>
                    <a:pt x="585" y="497"/>
                    <a:pt x="621" y="522"/>
                  </a:cubicBezTo>
                  <a:cubicBezTo>
                    <a:pt x="683" y="566"/>
                    <a:pt x="711" y="602"/>
                    <a:pt x="699" y="672"/>
                  </a:cubicBezTo>
                  <a:cubicBezTo>
                    <a:pt x="698" y="677"/>
                    <a:pt x="698" y="683"/>
                    <a:pt x="695" y="688"/>
                  </a:cubicBezTo>
                  <a:cubicBezTo>
                    <a:pt x="677" y="727"/>
                    <a:pt x="660" y="767"/>
                    <a:pt x="640" y="805"/>
                  </a:cubicBezTo>
                  <a:cubicBezTo>
                    <a:pt x="636" y="814"/>
                    <a:pt x="623" y="817"/>
                    <a:pt x="614" y="823"/>
                  </a:cubicBezTo>
                  <a:cubicBezTo>
                    <a:pt x="610" y="819"/>
                    <a:pt x="606" y="814"/>
                    <a:pt x="602" y="81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64" name="Freeform 100"/>
            <p:cNvSpPr>
              <a:spLocks/>
            </p:cNvSpPr>
            <p:nvPr/>
          </p:nvSpPr>
          <p:spPr bwMode="auto">
            <a:xfrm>
              <a:off x="4316464" y="5569042"/>
              <a:ext cx="87314" cy="74614"/>
            </a:xfrm>
            <a:custGeom>
              <a:avLst/>
              <a:gdLst>
                <a:gd name="T0" fmla="*/ 128 w 240"/>
                <a:gd name="T1" fmla="*/ 196 h 207"/>
                <a:gd name="T2" fmla="*/ 116 w 240"/>
                <a:gd name="T3" fmla="*/ 205 h 207"/>
                <a:gd name="T4" fmla="*/ 85 w 240"/>
                <a:gd name="T5" fmla="*/ 207 h 207"/>
                <a:gd name="T6" fmla="*/ 46 w 240"/>
                <a:gd name="T7" fmla="*/ 147 h 207"/>
                <a:gd name="T8" fmla="*/ 51 w 240"/>
                <a:gd name="T9" fmla="*/ 129 h 207"/>
                <a:gd name="T10" fmla="*/ 6 w 240"/>
                <a:gd name="T11" fmla="*/ 53 h 207"/>
                <a:gd name="T12" fmla="*/ 5 w 240"/>
                <a:gd name="T13" fmla="*/ 55 h 207"/>
                <a:gd name="T14" fmla="*/ 49 w 240"/>
                <a:gd name="T15" fmla="*/ 28 h 207"/>
                <a:gd name="T16" fmla="*/ 95 w 240"/>
                <a:gd name="T17" fmla="*/ 52 h 207"/>
                <a:gd name="T18" fmla="*/ 133 w 240"/>
                <a:gd name="T19" fmla="*/ 5 h 207"/>
                <a:gd name="T20" fmla="*/ 163 w 240"/>
                <a:gd name="T21" fmla="*/ 53 h 207"/>
                <a:gd name="T22" fmla="*/ 208 w 240"/>
                <a:gd name="T23" fmla="*/ 61 h 207"/>
                <a:gd name="T24" fmla="*/ 203 w 240"/>
                <a:gd name="T25" fmla="*/ 123 h 207"/>
                <a:gd name="T26" fmla="*/ 205 w 240"/>
                <a:gd name="T27" fmla="*/ 122 h 207"/>
                <a:gd name="T28" fmla="*/ 173 w 240"/>
                <a:gd name="T29" fmla="*/ 126 h 207"/>
                <a:gd name="T30" fmla="*/ 189 w 240"/>
                <a:gd name="T31" fmla="*/ 195 h 207"/>
                <a:gd name="T32" fmla="*/ 137 w 240"/>
                <a:gd name="T33" fmla="*/ 151 h 207"/>
                <a:gd name="T34" fmla="*/ 128 w 240"/>
                <a:gd name="T35" fmla="*/ 19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0" h="207">
                  <a:moveTo>
                    <a:pt x="128" y="196"/>
                  </a:moveTo>
                  <a:cubicBezTo>
                    <a:pt x="124" y="199"/>
                    <a:pt x="120" y="202"/>
                    <a:pt x="116" y="205"/>
                  </a:cubicBezTo>
                  <a:cubicBezTo>
                    <a:pt x="106" y="206"/>
                    <a:pt x="96" y="207"/>
                    <a:pt x="85" y="207"/>
                  </a:cubicBezTo>
                  <a:cubicBezTo>
                    <a:pt x="49" y="206"/>
                    <a:pt x="34" y="183"/>
                    <a:pt x="46" y="147"/>
                  </a:cubicBezTo>
                  <a:cubicBezTo>
                    <a:pt x="49" y="142"/>
                    <a:pt x="50" y="135"/>
                    <a:pt x="51" y="129"/>
                  </a:cubicBezTo>
                  <a:cubicBezTo>
                    <a:pt x="1" y="109"/>
                    <a:pt x="0" y="108"/>
                    <a:pt x="6" y="53"/>
                  </a:cubicBezTo>
                  <a:lnTo>
                    <a:pt x="5" y="55"/>
                  </a:lnTo>
                  <a:cubicBezTo>
                    <a:pt x="19" y="45"/>
                    <a:pt x="34" y="29"/>
                    <a:pt x="49" y="28"/>
                  </a:cubicBezTo>
                  <a:cubicBezTo>
                    <a:pt x="63" y="27"/>
                    <a:pt x="79" y="42"/>
                    <a:pt x="95" y="52"/>
                  </a:cubicBezTo>
                  <a:cubicBezTo>
                    <a:pt x="97" y="28"/>
                    <a:pt x="99" y="0"/>
                    <a:pt x="133" y="5"/>
                  </a:cubicBezTo>
                  <a:cubicBezTo>
                    <a:pt x="165" y="9"/>
                    <a:pt x="169" y="32"/>
                    <a:pt x="163" y="53"/>
                  </a:cubicBezTo>
                  <a:cubicBezTo>
                    <a:pt x="178" y="55"/>
                    <a:pt x="196" y="53"/>
                    <a:pt x="208" y="61"/>
                  </a:cubicBezTo>
                  <a:cubicBezTo>
                    <a:pt x="240" y="82"/>
                    <a:pt x="216" y="103"/>
                    <a:pt x="203" y="123"/>
                  </a:cubicBezTo>
                  <a:lnTo>
                    <a:pt x="205" y="122"/>
                  </a:lnTo>
                  <a:cubicBezTo>
                    <a:pt x="194" y="124"/>
                    <a:pt x="184" y="125"/>
                    <a:pt x="173" y="126"/>
                  </a:cubicBezTo>
                  <a:cubicBezTo>
                    <a:pt x="178" y="148"/>
                    <a:pt x="183" y="169"/>
                    <a:pt x="189" y="195"/>
                  </a:cubicBezTo>
                  <a:cubicBezTo>
                    <a:pt x="170" y="179"/>
                    <a:pt x="155" y="166"/>
                    <a:pt x="137" y="151"/>
                  </a:cubicBezTo>
                  <a:cubicBezTo>
                    <a:pt x="133" y="170"/>
                    <a:pt x="131" y="183"/>
                    <a:pt x="128" y="196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65" name="Freeform 101"/>
            <p:cNvSpPr>
              <a:spLocks/>
            </p:cNvSpPr>
            <p:nvPr/>
          </p:nvSpPr>
          <p:spPr bwMode="auto">
            <a:xfrm>
              <a:off x="4897496" y="5811933"/>
              <a:ext cx="82551" cy="76201"/>
            </a:xfrm>
            <a:custGeom>
              <a:avLst/>
              <a:gdLst>
                <a:gd name="T0" fmla="*/ 229 w 229"/>
                <a:gd name="T1" fmla="*/ 125 h 210"/>
                <a:gd name="T2" fmla="*/ 85 w 229"/>
                <a:gd name="T3" fmla="*/ 199 h 210"/>
                <a:gd name="T4" fmla="*/ 39 w 229"/>
                <a:gd name="T5" fmla="*/ 178 h 210"/>
                <a:gd name="T6" fmla="*/ 5 w 229"/>
                <a:gd name="T7" fmla="*/ 45 h 210"/>
                <a:gd name="T8" fmla="*/ 26 w 229"/>
                <a:gd name="T9" fmla="*/ 11 h 210"/>
                <a:gd name="T10" fmla="*/ 143 w 229"/>
                <a:gd name="T11" fmla="*/ 46 h 210"/>
                <a:gd name="T12" fmla="*/ 229 w 229"/>
                <a:gd name="T13" fmla="*/ 125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9" h="210">
                  <a:moveTo>
                    <a:pt x="229" y="125"/>
                  </a:moveTo>
                  <a:cubicBezTo>
                    <a:pt x="179" y="151"/>
                    <a:pt x="132" y="176"/>
                    <a:pt x="85" y="199"/>
                  </a:cubicBezTo>
                  <a:cubicBezTo>
                    <a:pt x="63" y="210"/>
                    <a:pt x="45" y="205"/>
                    <a:pt x="39" y="178"/>
                  </a:cubicBezTo>
                  <a:cubicBezTo>
                    <a:pt x="28" y="133"/>
                    <a:pt x="17" y="89"/>
                    <a:pt x="5" y="45"/>
                  </a:cubicBezTo>
                  <a:cubicBezTo>
                    <a:pt x="0" y="26"/>
                    <a:pt x="5" y="15"/>
                    <a:pt x="26" y="11"/>
                  </a:cubicBezTo>
                  <a:cubicBezTo>
                    <a:pt x="72" y="1"/>
                    <a:pt x="111" y="0"/>
                    <a:pt x="143" y="46"/>
                  </a:cubicBezTo>
                  <a:cubicBezTo>
                    <a:pt x="165" y="77"/>
                    <a:pt x="200" y="99"/>
                    <a:pt x="229" y="125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66" name="Freeform 102"/>
            <p:cNvSpPr>
              <a:spLocks noEditPoints="1"/>
            </p:cNvSpPr>
            <p:nvPr/>
          </p:nvSpPr>
          <p:spPr bwMode="auto">
            <a:xfrm>
              <a:off x="4570467" y="5907185"/>
              <a:ext cx="80963" cy="82551"/>
            </a:xfrm>
            <a:custGeom>
              <a:avLst/>
              <a:gdLst>
                <a:gd name="T0" fmla="*/ 115 w 226"/>
                <a:gd name="T1" fmla="*/ 222 h 228"/>
                <a:gd name="T2" fmla="*/ 1 w 226"/>
                <a:gd name="T3" fmla="*/ 113 h 228"/>
                <a:gd name="T4" fmla="*/ 114 w 226"/>
                <a:gd name="T5" fmla="*/ 2 h 228"/>
                <a:gd name="T6" fmla="*/ 225 w 226"/>
                <a:gd name="T7" fmla="*/ 112 h 228"/>
                <a:gd name="T8" fmla="*/ 115 w 226"/>
                <a:gd name="T9" fmla="*/ 222 h 228"/>
                <a:gd name="T10" fmla="*/ 115 w 226"/>
                <a:gd name="T11" fmla="*/ 173 h 228"/>
                <a:gd name="T12" fmla="*/ 115 w 226"/>
                <a:gd name="T13" fmla="*/ 173 h 228"/>
                <a:gd name="T14" fmla="*/ 177 w 226"/>
                <a:gd name="T15" fmla="*/ 111 h 228"/>
                <a:gd name="T16" fmla="*/ 115 w 226"/>
                <a:gd name="T17" fmla="*/ 50 h 228"/>
                <a:gd name="T18" fmla="*/ 50 w 226"/>
                <a:gd name="T19" fmla="*/ 111 h 228"/>
                <a:gd name="T20" fmla="*/ 115 w 226"/>
                <a:gd name="T21" fmla="*/ 173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8">
                  <a:moveTo>
                    <a:pt x="115" y="222"/>
                  </a:moveTo>
                  <a:cubicBezTo>
                    <a:pt x="51" y="228"/>
                    <a:pt x="0" y="170"/>
                    <a:pt x="1" y="113"/>
                  </a:cubicBezTo>
                  <a:cubicBezTo>
                    <a:pt x="3" y="50"/>
                    <a:pt x="50" y="0"/>
                    <a:pt x="114" y="2"/>
                  </a:cubicBezTo>
                  <a:cubicBezTo>
                    <a:pt x="179" y="3"/>
                    <a:pt x="225" y="53"/>
                    <a:pt x="225" y="112"/>
                  </a:cubicBezTo>
                  <a:cubicBezTo>
                    <a:pt x="226" y="162"/>
                    <a:pt x="186" y="227"/>
                    <a:pt x="115" y="222"/>
                  </a:cubicBezTo>
                  <a:close/>
                  <a:moveTo>
                    <a:pt x="115" y="173"/>
                  </a:moveTo>
                  <a:lnTo>
                    <a:pt x="115" y="173"/>
                  </a:lnTo>
                  <a:cubicBezTo>
                    <a:pt x="150" y="173"/>
                    <a:pt x="177" y="145"/>
                    <a:pt x="177" y="111"/>
                  </a:cubicBezTo>
                  <a:cubicBezTo>
                    <a:pt x="176" y="79"/>
                    <a:pt x="146" y="50"/>
                    <a:pt x="115" y="50"/>
                  </a:cubicBezTo>
                  <a:cubicBezTo>
                    <a:pt x="81" y="49"/>
                    <a:pt x="50" y="79"/>
                    <a:pt x="50" y="111"/>
                  </a:cubicBezTo>
                  <a:cubicBezTo>
                    <a:pt x="49" y="150"/>
                    <a:pt x="73" y="174"/>
                    <a:pt x="115" y="173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67" name="Freeform 103"/>
            <p:cNvSpPr>
              <a:spLocks noEditPoints="1"/>
            </p:cNvSpPr>
            <p:nvPr/>
          </p:nvSpPr>
          <p:spPr bwMode="auto">
            <a:xfrm>
              <a:off x="4183113" y="5908772"/>
              <a:ext cx="80963" cy="80964"/>
            </a:xfrm>
            <a:custGeom>
              <a:avLst/>
              <a:gdLst>
                <a:gd name="T0" fmla="*/ 227 w 228"/>
                <a:gd name="T1" fmla="*/ 112 h 224"/>
                <a:gd name="T2" fmla="*/ 115 w 228"/>
                <a:gd name="T3" fmla="*/ 221 h 224"/>
                <a:gd name="T4" fmla="*/ 2 w 228"/>
                <a:gd name="T5" fmla="*/ 113 h 224"/>
                <a:gd name="T6" fmla="*/ 117 w 228"/>
                <a:gd name="T7" fmla="*/ 0 h 224"/>
                <a:gd name="T8" fmla="*/ 227 w 228"/>
                <a:gd name="T9" fmla="*/ 112 h 224"/>
                <a:gd name="T10" fmla="*/ 115 w 228"/>
                <a:gd name="T11" fmla="*/ 172 h 224"/>
                <a:gd name="T12" fmla="*/ 115 w 228"/>
                <a:gd name="T13" fmla="*/ 172 h 224"/>
                <a:gd name="T14" fmla="*/ 181 w 228"/>
                <a:gd name="T15" fmla="*/ 113 h 224"/>
                <a:gd name="T16" fmla="*/ 118 w 228"/>
                <a:gd name="T17" fmla="*/ 48 h 224"/>
                <a:gd name="T18" fmla="*/ 50 w 228"/>
                <a:gd name="T19" fmla="*/ 112 h 224"/>
                <a:gd name="T20" fmla="*/ 115 w 228"/>
                <a:gd name="T21" fmla="*/ 172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8" h="224">
                  <a:moveTo>
                    <a:pt x="227" y="112"/>
                  </a:moveTo>
                  <a:cubicBezTo>
                    <a:pt x="227" y="179"/>
                    <a:pt x="184" y="218"/>
                    <a:pt x="115" y="221"/>
                  </a:cubicBezTo>
                  <a:cubicBezTo>
                    <a:pt x="44" y="224"/>
                    <a:pt x="3" y="159"/>
                    <a:pt x="2" y="113"/>
                  </a:cubicBezTo>
                  <a:cubicBezTo>
                    <a:pt x="0" y="56"/>
                    <a:pt x="59" y="0"/>
                    <a:pt x="117" y="0"/>
                  </a:cubicBezTo>
                  <a:cubicBezTo>
                    <a:pt x="177" y="1"/>
                    <a:pt x="228" y="52"/>
                    <a:pt x="227" y="112"/>
                  </a:cubicBezTo>
                  <a:close/>
                  <a:moveTo>
                    <a:pt x="115" y="172"/>
                  </a:moveTo>
                  <a:lnTo>
                    <a:pt x="115" y="172"/>
                  </a:lnTo>
                  <a:cubicBezTo>
                    <a:pt x="153" y="173"/>
                    <a:pt x="180" y="148"/>
                    <a:pt x="181" y="113"/>
                  </a:cubicBezTo>
                  <a:cubicBezTo>
                    <a:pt x="182" y="84"/>
                    <a:pt x="148" y="49"/>
                    <a:pt x="118" y="48"/>
                  </a:cubicBezTo>
                  <a:cubicBezTo>
                    <a:pt x="87" y="47"/>
                    <a:pt x="49" y="83"/>
                    <a:pt x="50" y="112"/>
                  </a:cubicBezTo>
                  <a:cubicBezTo>
                    <a:pt x="50" y="146"/>
                    <a:pt x="78" y="172"/>
                    <a:pt x="115" y="17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68" name="Freeform 104"/>
            <p:cNvSpPr>
              <a:spLocks noEditPoints="1"/>
            </p:cNvSpPr>
            <p:nvPr/>
          </p:nvSpPr>
          <p:spPr bwMode="auto">
            <a:xfrm>
              <a:off x="4472041" y="5908772"/>
              <a:ext cx="80963" cy="79376"/>
            </a:xfrm>
            <a:custGeom>
              <a:avLst/>
              <a:gdLst>
                <a:gd name="T0" fmla="*/ 111 w 226"/>
                <a:gd name="T1" fmla="*/ 220 h 220"/>
                <a:gd name="T2" fmla="*/ 0 w 226"/>
                <a:gd name="T3" fmla="*/ 109 h 220"/>
                <a:gd name="T4" fmla="*/ 113 w 226"/>
                <a:gd name="T5" fmla="*/ 0 h 220"/>
                <a:gd name="T6" fmla="*/ 226 w 226"/>
                <a:gd name="T7" fmla="*/ 110 h 220"/>
                <a:gd name="T8" fmla="*/ 111 w 226"/>
                <a:gd name="T9" fmla="*/ 220 h 220"/>
                <a:gd name="T10" fmla="*/ 115 w 226"/>
                <a:gd name="T11" fmla="*/ 172 h 220"/>
                <a:gd name="T12" fmla="*/ 115 w 226"/>
                <a:gd name="T13" fmla="*/ 172 h 220"/>
                <a:gd name="T14" fmla="*/ 177 w 226"/>
                <a:gd name="T15" fmla="*/ 109 h 220"/>
                <a:gd name="T16" fmla="*/ 111 w 226"/>
                <a:gd name="T17" fmla="*/ 48 h 220"/>
                <a:gd name="T18" fmla="*/ 48 w 226"/>
                <a:gd name="T19" fmla="*/ 111 h 220"/>
                <a:gd name="T20" fmla="*/ 115 w 226"/>
                <a:gd name="T21" fmla="*/ 17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0">
                  <a:moveTo>
                    <a:pt x="111" y="220"/>
                  </a:moveTo>
                  <a:cubicBezTo>
                    <a:pt x="45" y="219"/>
                    <a:pt x="0" y="174"/>
                    <a:pt x="0" y="109"/>
                  </a:cubicBezTo>
                  <a:cubicBezTo>
                    <a:pt x="0" y="50"/>
                    <a:pt x="52" y="0"/>
                    <a:pt x="113" y="0"/>
                  </a:cubicBezTo>
                  <a:cubicBezTo>
                    <a:pt x="171" y="0"/>
                    <a:pt x="226" y="54"/>
                    <a:pt x="226" y="110"/>
                  </a:cubicBezTo>
                  <a:cubicBezTo>
                    <a:pt x="225" y="172"/>
                    <a:pt x="175" y="220"/>
                    <a:pt x="111" y="220"/>
                  </a:cubicBezTo>
                  <a:close/>
                  <a:moveTo>
                    <a:pt x="115" y="172"/>
                  </a:moveTo>
                  <a:lnTo>
                    <a:pt x="115" y="172"/>
                  </a:lnTo>
                  <a:cubicBezTo>
                    <a:pt x="150" y="171"/>
                    <a:pt x="178" y="143"/>
                    <a:pt x="177" y="109"/>
                  </a:cubicBezTo>
                  <a:cubicBezTo>
                    <a:pt x="177" y="79"/>
                    <a:pt x="143" y="47"/>
                    <a:pt x="111" y="48"/>
                  </a:cubicBezTo>
                  <a:cubicBezTo>
                    <a:pt x="78" y="48"/>
                    <a:pt x="48" y="78"/>
                    <a:pt x="48" y="111"/>
                  </a:cubicBezTo>
                  <a:cubicBezTo>
                    <a:pt x="48" y="149"/>
                    <a:pt x="74" y="172"/>
                    <a:pt x="115" y="17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69" name="Freeform 105"/>
            <p:cNvSpPr>
              <a:spLocks/>
            </p:cNvSpPr>
            <p:nvPr/>
          </p:nvSpPr>
          <p:spPr bwMode="auto">
            <a:xfrm>
              <a:off x="4921309" y="5924648"/>
              <a:ext cx="100014" cy="57151"/>
            </a:xfrm>
            <a:custGeom>
              <a:avLst/>
              <a:gdLst>
                <a:gd name="T0" fmla="*/ 0 w 277"/>
                <a:gd name="T1" fmla="*/ 134 h 160"/>
                <a:gd name="T2" fmla="*/ 73 w 277"/>
                <a:gd name="T3" fmla="*/ 40 h 160"/>
                <a:gd name="T4" fmla="*/ 204 w 277"/>
                <a:gd name="T5" fmla="*/ 43 h 160"/>
                <a:gd name="T6" fmla="*/ 225 w 277"/>
                <a:gd name="T7" fmla="*/ 63 h 160"/>
                <a:gd name="T8" fmla="*/ 277 w 277"/>
                <a:gd name="T9" fmla="*/ 129 h 160"/>
                <a:gd name="T10" fmla="*/ 0 w 277"/>
                <a:gd name="T11" fmla="*/ 13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7" h="160">
                  <a:moveTo>
                    <a:pt x="0" y="134"/>
                  </a:moveTo>
                  <a:cubicBezTo>
                    <a:pt x="26" y="100"/>
                    <a:pt x="49" y="70"/>
                    <a:pt x="73" y="40"/>
                  </a:cubicBezTo>
                  <a:cubicBezTo>
                    <a:pt x="105" y="0"/>
                    <a:pt x="163" y="2"/>
                    <a:pt x="204" y="43"/>
                  </a:cubicBezTo>
                  <a:cubicBezTo>
                    <a:pt x="211" y="50"/>
                    <a:pt x="217" y="61"/>
                    <a:pt x="225" y="63"/>
                  </a:cubicBezTo>
                  <a:cubicBezTo>
                    <a:pt x="260" y="73"/>
                    <a:pt x="267" y="102"/>
                    <a:pt x="277" y="129"/>
                  </a:cubicBezTo>
                  <a:cubicBezTo>
                    <a:pt x="187" y="160"/>
                    <a:pt x="97" y="159"/>
                    <a:pt x="0" y="13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70" name="Freeform 106"/>
            <p:cNvSpPr>
              <a:spLocks/>
            </p:cNvSpPr>
            <p:nvPr/>
          </p:nvSpPr>
          <p:spPr bwMode="auto">
            <a:xfrm>
              <a:off x="5095936" y="5838921"/>
              <a:ext cx="101601" cy="71439"/>
            </a:xfrm>
            <a:custGeom>
              <a:avLst/>
              <a:gdLst>
                <a:gd name="T0" fmla="*/ 280 w 280"/>
                <a:gd name="T1" fmla="*/ 168 h 197"/>
                <a:gd name="T2" fmla="*/ 89 w 280"/>
                <a:gd name="T3" fmla="*/ 192 h 197"/>
                <a:gd name="T4" fmla="*/ 24 w 280"/>
                <a:gd name="T5" fmla="*/ 159 h 197"/>
                <a:gd name="T6" fmla="*/ 0 w 280"/>
                <a:gd name="T7" fmla="*/ 113 h 197"/>
                <a:gd name="T8" fmla="*/ 21 w 280"/>
                <a:gd name="T9" fmla="*/ 104 h 197"/>
                <a:gd name="T10" fmla="*/ 101 w 280"/>
                <a:gd name="T11" fmla="*/ 22 h 197"/>
                <a:gd name="T12" fmla="*/ 115 w 280"/>
                <a:gd name="T13" fmla="*/ 6 h 197"/>
                <a:gd name="T14" fmla="*/ 115 w 280"/>
                <a:gd name="T15" fmla="*/ 76 h 197"/>
                <a:gd name="T16" fmla="*/ 158 w 280"/>
                <a:gd name="T17" fmla="*/ 49 h 197"/>
                <a:gd name="T18" fmla="*/ 194 w 280"/>
                <a:gd name="T19" fmla="*/ 0 h 197"/>
                <a:gd name="T20" fmla="*/ 206 w 280"/>
                <a:gd name="T21" fmla="*/ 6 h 197"/>
                <a:gd name="T22" fmla="*/ 174 w 280"/>
                <a:gd name="T23" fmla="*/ 72 h 197"/>
                <a:gd name="T24" fmla="*/ 280 w 280"/>
                <a:gd name="T25" fmla="*/ 168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0" h="197">
                  <a:moveTo>
                    <a:pt x="280" y="168"/>
                  </a:moveTo>
                  <a:cubicBezTo>
                    <a:pt x="210" y="176"/>
                    <a:pt x="149" y="183"/>
                    <a:pt x="89" y="192"/>
                  </a:cubicBezTo>
                  <a:cubicBezTo>
                    <a:pt x="57" y="197"/>
                    <a:pt x="39" y="183"/>
                    <a:pt x="24" y="159"/>
                  </a:cubicBezTo>
                  <a:cubicBezTo>
                    <a:pt x="16" y="145"/>
                    <a:pt x="8" y="129"/>
                    <a:pt x="0" y="113"/>
                  </a:cubicBezTo>
                  <a:cubicBezTo>
                    <a:pt x="9" y="110"/>
                    <a:pt x="14" y="106"/>
                    <a:pt x="21" y="104"/>
                  </a:cubicBezTo>
                  <a:cubicBezTo>
                    <a:pt x="63" y="92"/>
                    <a:pt x="113" y="88"/>
                    <a:pt x="101" y="22"/>
                  </a:cubicBezTo>
                  <a:cubicBezTo>
                    <a:pt x="101" y="20"/>
                    <a:pt x="106" y="16"/>
                    <a:pt x="115" y="6"/>
                  </a:cubicBezTo>
                  <a:cubicBezTo>
                    <a:pt x="115" y="35"/>
                    <a:pt x="115" y="56"/>
                    <a:pt x="115" y="76"/>
                  </a:cubicBezTo>
                  <a:cubicBezTo>
                    <a:pt x="139" y="81"/>
                    <a:pt x="139" y="80"/>
                    <a:pt x="158" y="49"/>
                  </a:cubicBezTo>
                  <a:cubicBezTo>
                    <a:pt x="169" y="32"/>
                    <a:pt x="182" y="16"/>
                    <a:pt x="194" y="0"/>
                  </a:cubicBezTo>
                  <a:cubicBezTo>
                    <a:pt x="198" y="2"/>
                    <a:pt x="202" y="4"/>
                    <a:pt x="206" y="6"/>
                  </a:cubicBezTo>
                  <a:cubicBezTo>
                    <a:pt x="194" y="30"/>
                    <a:pt x="182" y="55"/>
                    <a:pt x="174" y="72"/>
                  </a:cubicBezTo>
                  <a:cubicBezTo>
                    <a:pt x="210" y="104"/>
                    <a:pt x="244" y="135"/>
                    <a:pt x="280" y="168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71" name="Freeform 107"/>
            <p:cNvSpPr>
              <a:spLocks/>
            </p:cNvSpPr>
            <p:nvPr/>
          </p:nvSpPr>
          <p:spPr bwMode="auto">
            <a:xfrm>
              <a:off x="5135624" y="5792883"/>
              <a:ext cx="320679" cy="3175"/>
            </a:xfrm>
            <a:custGeom>
              <a:avLst/>
              <a:gdLst>
                <a:gd name="T0" fmla="*/ 0 w 891"/>
                <a:gd name="T1" fmla="*/ 0 h 8"/>
                <a:gd name="T2" fmla="*/ 891 w 891"/>
                <a:gd name="T3" fmla="*/ 0 h 8"/>
                <a:gd name="T4" fmla="*/ 891 w 891"/>
                <a:gd name="T5" fmla="*/ 8 h 8"/>
                <a:gd name="T6" fmla="*/ 1 w 891"/>
                <a:gd name="T7" fmla="*/ 8 h 8"/>
                <a:gd name="T8" fmla="*/ 0 w 891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1" h="8">
                  <a:moveTo>
                    <a:pt x="0" y="0"/>
                  </a:moveTo>
                  <a:cubicBezTo>
                    <a:pt x="297" y="0"/>
                    <a:pt x="594" y="0"/>
                    <a:pt x="891" y="0"/>
                  </a:cubicBezTo>
                  <a:cubicBezTo>
                    <a:pt x="891" y="2"/>
                    <a:pt x="891" y="5"/>
                    <a:pt x="891" y="8"/>
                  </a:cubicBezTo>
                  <a:cubicBezTo>
                    <a:pt x="594" y="8"/>
                    <a:pt x="297" y="8"/>
                    <a:pt x="1" y="8"/>
                  </a:cubicBezTo>
                  <a:cubicBezTo>
                    <a:pt x="1" y="5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72" name="Freeform 108"/>
            <p:cNvSpPr>
              <a:spLocks/>
            </p:cNvSpPr>
            <p:nvPr/>
          </p:nvSpPr>
          <p:spPr bwMode="auto">
            <a:xfrm>
              <a:off x="5072123" y="5662706"/>
              <a:ext cx="209552" cy="7938"/>
            </a:xfrm>
            <a:custGeom>
              <a:avLst/>
              <a:gdLst>
                <a:gd name="T0" fmla="*/ 584 w 584"/>
                <a:gd name="T1" fmla="*/ 21 h 21"/>
                <a:gd name="T2" fmla="*/ 0 w 584"/>
                <a:gd name="T3" fmla="*/ 21 h 21"/>
                <a:gd name="T4" fmla="*/ 584 w 584"/>
                <a:gd name="T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84" h="21">
                  <a:moveTo>
                    <a:pt x="584" y="21"/>
                  </a:moveTo>
                  <a:cubicBezTo>
                    <a:pt x="387" y="21"/>
                    <a:pt x="195" y="21"/>
                    <a:pt x="0" y="21"/>
                  </a:cubicBezTo>
                  <a:cubicBezTo>
                    <a:pt x="25" y="1"/>
                    <a:pt x="557" y="0"/>
                    <a:pt x="584" y="21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73" name="Freeform 109"/>
            <p:cNvSpPr>
              <a:spLocks/>
            </p:cNvSpPr>
            <p:nvPr/>
          </p:nvSpPr>
          <p:spPr bwMode="auto">
            <a:xfrm>
              <a:off x="5394390" y="5918298"/>
              <a:ext cx="92076" cy="7938"/>
            </a:xfrm>
            <a:custGeom>
              <a:avLst/>
              <a:gdLst>
                <a:gd name="T0" fmla="*/ 8 w 253"/>
                <a:gd name="T1" fmla="*/ 1 h 26"/>
                <a:gd name="T2" fmla="*/ 233 w 253"/>
                <a:gd name="T3" fmla="*/ 1 h 26"/>
                <a:gd name="T4" fmla="*/ 253 w 253"/>
                <a:gd name="T5" fmla="*/ 13 h 26"/>
                <a:gd name="T6" fmla="*/ 233 w 253"/>
                <a:gd name="T7" fmla="*/ 25 h 26"/>
                <a:gd name="T8" fmla="*/ 21 w 253"/>
                <a:gd name="T9" fmla="*/ 25 h 26"/>
                <a:gd name="T10" fmla="*/ 0 w 253"/>
                <a:gd name="T11" fmla="*/ 10 h 26"/>
                <a:gd name="T12" fmla="*/ 8 w 253"/>
                <a:gd name="T1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" h="26">
                  <a:moveTo>
                    <a:pt x="8" y="1"/>
                  </a:moveTo>
                  <a:cubicBezTo>
                    <a:pt x="83" y="1"/>
                    <a:pt x="158" y="0"/>
                    <a:pt x="233" y="1"/>
                  </a:cubicBezTo>
                  <a:cubicBezTo>
                    <a:pt x="240" y="1"/>
                    <a:pt x="246" y="9"/>
                    <a:pt x="253" y="13"/>
                  </a:cubicBezTo>
                  <a:cubicBezTo>
                    <a:pt x="246" y="17"/>
                    <a:pt x="239" y="25"/>
                    <a:pt x="233" y="25"/>
                  </a:cubicBezTo>
                  <a:cubicBezTo>
                    <a:pt x="162" y="26"/>
                    <a:pt x="92" y="26"/>
                    <a:pt x="21" y="25"/>
                  </a:cubicBezTo>
                  <a:cubicBezTo>
                    <a:pt x="14" y="25"/>
                    <a:pt x="7" y="15"/>
                    <a:pt x="0" y="10"/>
                  </a:cubicBezTo>
                  <a:cubicBezTo>
                    <a:pt x="3" y="7"/>
                    <a:pt x="5" y="4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74" name="Freeform 110"/>
            <p:cNvSpPr>
              <a:spLocks/>
            </p:cNvSpPr>
            <p:nvPr/>
          </p:nvSpPr>
          <p:spPr bwMode="auto">
            <a:xfrm>
              <a:off x="4753032" y="6023074"/>
              <a:ext cx="61913" cy="14288"/>
            </a:xfrm>
            <a:custGeom>
              <a:avLst/>
              <a:gdLst>
                <a:gd name="T0" fmla="*/ 172 w 172"/>
                <a:gd name="T1" fmla="*/ 0 h 41"/>
                <a:gd name="T2" fmla="*/ 152 w 172"/>
                <a:gd name="T3" fmla="*/ 35 h 41"/>
                <a:gd name="T4" fmla="*/ 31 w 172"/>
                <a:gd name="T5" fmla="*/ 39 h 41"/>
                <a:gd name="T6" fmla="*/ 10 w 172"/>
                <a:gd name="T7" fmla="*/ 0 h 41"/>
                <a:gd name="T8" fmla="*/ 172 w 172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41">
                  <a:moveTo>
                    <a:pt x="172" y="0"/>
                  </a:moveTo>
                  <a:cubicBezTo>
                    <a:pt x="164" y="14"/>
                    <a:pt x="159" y="34"/>
                    <a:pt x="152" y="35"/>
                  </a:cubicBezTo>
                  <a:cubicBezTo>
                    <a:pt x="112" y="39"/>
                    <a:pt x="71" y="41"/>
                    <a:pt x="31" y="39"/>
                  </a:cubicBezTo>
                  <a:cubicBezTo>
                    <a:pt x="10" y="38"/>
                    <a:pt x="0" y="23"/>
                    <a:pt x="10" y="0"/>
                  </a:cubicBezTo>
                  <a:cubicBezTo>
                    <a:pt x="60" y="0"/>
                    <a:pt x="110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75" name="Freeform 111"/>
            <p:cNvSpPr>
              <a:spLocks/>
            </p:cNvSpPr>
            <p:nvPr/>
          </p:nvSpPr>
          <p:spPr bwMode="auto">
            <a:xfrm>
              <a:off x="4873683" y="5605555"/>
              <a:ext cx="88901" cy="7938"/>
            </a:xfrm>
            <a:custGeom>
              <a:avLst/>
              <a:gdLst>
                <a:gd name="T0" fmla="*/ 0 w 249"/>
                <a:gd name="T1" fmla="*/ 0 h 22"/>
                <a:gd name="T2" fmla="*/ 249 w 249"/>
                <a:gd name="T3" fmla="*/ 0 h 22"/>
                <a:gd name="T4" fmla="*/ 0 w 249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9" h="22">
                  <a:moveTo>
                    <a:pt x="0" y="0"/>
                  </a:moveTo>
                  <a:cubicBezTo>
                    <a:pt x="88" y="0"/>
                    <a:pt x="167" y="0"/>
                    <a:pt x="249" y="0"/>
                  </a:cubicBezTo>
                  <a:cubicBezTo>
                    <a:pt x="229" y="20"/>
                    <a:pt x="32" y="2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76" name="Freeform 112"/>
            <p:cNvSpPr>
              <a:spLocks/>
            </p:cNvSpPr>
            <p:nvPr/>
          </p:nvSpPr>
          <p:spPr bwMode="auto">
            <a:xfrm>
              <a:off x="4318052" y="5559517"/>
              <a:ext cx="85726" cy="53976"/>
            </a:xfrm>
            <a:custGeom>
              <a:avLst/>
              <a:gdLst>
                <a:gd name="T0" fmla="*/ 198 w 235"/>
                <a:gd name="T1" fmla="*/ 149 h 149"/>
                <a:gd name="T2" fmla="*/ 203 w 235"/>
                <a:gd name="T3" fmla="*/ 87 h 149"/>
                <a:gd name="T4" fmla="*/ 158 w 235"/>
                <a:gd name="T5" fmla="*/ 79 h 149"/>
                <a:gd name="T6" fmla="*/ 128 w 235"/>
                <a:gd name="T7" fmla="*/ 31 h 149"/>
                <a:gd name="T8" fmla="*/ 90 w 235"/>
                <a:gd name="T9" fmla="*/ 78 h 149"/>
                <a:gd name="T10" fmla="*/ 44 w 235"/>
                <a:gd name="T11" fmla="*/ 54 h 149"/>
                <a:gd name="T12" fmla="*/ 0 w 235"/>
                <a:gd name="T13" fmla="*/ 81 h 149"/>
                <a:gd name="T14" fmla="*/ 83 w 235"/>
                <a:gd name="T15" fmla="*/ 51 h 149"/>
                <a:gd name="T16" fmla="*/ 173 w 235"/>
                <a:gd name="T17" fmla="*/ 53 h 149"/>
                <a:gd name="T18" fmla="*/ 191 w 235"/>
                <a:gd name="T19" fmla="*/ 61 h 149"/>
                <a:gd name="T20" fmla="*/ 224 w 235"/>
                <a:gd name="T21" fmla="*/ 103 h 149"/>
                <a:gd name="T22" fmla="*/ 198 w 235"/>
                <a:gd name="T2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149">
                  <a:moveTo>
                    <a:pt x="198" y="149"/>
                  </a:moveTo>
                  <a:cubicBezTo>
                    <a:pt x="211" y="129"/>
                    <a:pt x="235" y="108"/>
                    <a:pt x="203" y="87"/>
                  </a:cubicBezTo>
                  <a:cubicBezTo>
                    <a:pt x="191" y="79"/>
                    <a:pt x="173" y="81"/>
                    <a:pt x="158" y="79"/>
                  </a:cubicBezTo>
                  <a:cubicBezTo>
                    <a:pt x="164" y="58"/>
                    <a:pt x="160" y="35"/>
                    <a:pt x="128" y="31"/>
                  </a:cubicBezTo>
                  <a:cubicBezTo>
                    <a:pt x="94" y="26"/>
                    <a:pt x="92" y="54"/>
                    <a:pt x="90" y="78"/>
                  </a:cubicBezTo>
                  <a:cubicBezTo>
                    <a:pt x="74" y="68"/>
                    <a:pt x="58" y="53"/>
                    <a:pt x="44" y="54"/>
                  </a:cubicBezTo>
                  <a:cubicBezTo>
                    <a:pt x="29" y="55"/>
                    <a:pt x="14" y="71"/>
                    <a:pt x="0" y="81"/>
                  </a:cubicBezTo>
                  <a:cubicBezTo>
                    <a:pt x="14" y="46"/>
                    <a:pt x="33" y="39"/>
                    <a:pt x="83" y="51"/>
                  </a:cubicBezTo>
                  <a:cubicBezTo>
                    <a:pt x="114" y="0"/>
                    <a:pt x="139" y="0"/>
                    <a:pt x="173" y="53"/>
                  </a:cubicBezTo>
                  <a:cubicBezTo>
                    <a:pt x="176" y="57"/>
                    <a:pt x="187" y="57"/>
                    <a:pt x="191" y="61"/>
                  </a:cubicBezTo>
                  <a:cubicBezTo>
                    <a:pt x="203" y="74"/>
                    <a:pt x="219" y="87"/>
                    <a:pt x="224" y="103"/>
                  </a:cubicBezTo>
                  <a:cubicBezTo>
                    <a:pt x="230" y="122"/>
                    <a:pt x="226" y="144"/>
                    <a:pt x="198" y="14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77" name="Freeform 113"/>
            <p:cNvSpPr>
              <a:spLocks/>
            </p:cNvSpPr>
            <p:nvPr/>
          </p:nvSpPr>
          <p:spPr bwMode="auto">
            <a:xfrm>
              <a:off x="4714931" y="5989736"/>
              <a:ext cx="31750" cy="30163"/>
            </a:xfrm>
            <a:custGeom>
              <a:avLst/>
              <a:gdLst>
                <a:gd name="T0" fmla="*/ 61 w 87"/>
                <a:gd name="T1" fmla="*/ 80 h 80"/>
                <a:gd name="T2" fmla="*/ 15 w 87"/>
                <a:gd name="T3" fmla="*/ 25 h 80"/>
                <a:gd name="T4" fmla="*/ 66 w 87"/>
                <a:gd name="T5" fmla="*/ 1 h 80"/>
                <a:gd name="T6" fmla="*/ 61 w 87"/>
                <a:gd name="T7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80">
                  <a:moveTo>
                    <a:pt x="61" y="80"/>
                  </a:moveTo>
                  <a:cubicBezTo>
                    <a:pt x="18" y="62"/>
                    <a:pt x="0" y="41"/>
                    <a:pt x="15" y="25"/>
                  </a:cubicBezTo>
                  <a:cubicBezTo>
                    <a:pt x="27" y="12"/>
                    <a:pt x="49" y="0"/>
                    <a:pt x="66" y="1"/>
                  </a:cubicBezTo>
                  <a:cubicBezTo>
                    <a:pt x="87" y="3"/>
                    <a:pt x="86" y="32"/>
                    <a:pt x="61" y="8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78" name="Freeform 114"/>
            <p:cNvSpPr>
              <a:spLocks/>
            </p:cNvSpPr>
            <p:nvPr/>
          </p:nvSpPr>
          <p:spPr bwMode="auto">
            <a:xfrm>
              <a:off x="4948297" y="5711919"/>
              <a:ext cx="98426" cy="1588"/>
            </a:xfrm>
            <a:custGeom>
              <a:avLst/>
              <a:gdLst>
                <a:gd name="T0" fmla="*/ 1 w 275"/>
                <a:gd name="T1" fmla="*/ 0 h 6"/>
                <a:gd name="T2" fmla="*/ 275 w 275"/>
                <a:gd name="T3" fmla="*/ 0 h 6"/>
                <a:gd name="T4" fmla="*/ 275 w 275"/>
                <a:gd name="T5" fmla="*/ 6 h 6"/>
                <a:gd name="T6" fmla="*/ 0 w 275"/>
                <a:gd name="T7" fmla="*/ 6 h 6"/>
                <a:gd name="T8" fmla="*/ 1 w 27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5" h="6">
                  <a:moveTo>
                    <a:pt x="1" y="0"/>
                  </a:moveTo>
                  <a:cubicBezTo>
                    <a:pt x="92" y="0"/>
                    <a:pt x="183" y="0"/>
                    <a:pt x="275" y="0"/>
                  </a:cubicBezTo>
                  <a:cubicBezTo>
                    <a:pt x="275" y="2"/>
                    <a:pt x="275" y="4"/>
                    <a:pt x="275" y="6"/>
                  </a:cubicBezTo>
                  <a:cubicBezTo>
                    <a:pt x="183" y="6"/>
                    <a:pt x="92" y="6"/>
                    <a:pt x="0" y="6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79" name="Freeform 115"/>
            <p:cNvSpPr>
              <a:spLocks/>
            </p:cNvSpPr>
            <p:nvPr/>
          </p:nvSpPr>
          <p:spPr bwMode="auto">
            <a:xfrm>
              <a:off x="4965759" y="5830984"/>
              <a:ext cx="36513" cy="28575"/>
            </a:xfrm>
            <a:custGeom>
              <a:avLst/>
              <a:gdLst>
                <a:gd name="T0" fmla="*/ 0 w 101"/>
                <a:gd name="T1" fmla="*/ 20 h 78"/>
                <a:gd name="T2" fmla="*/ 101 w 101"/>
                <a:gd name="T3" fmla="*/ 61 h 78"/>
                <a:gd name="T4" fmla="*/ 0 w 101"/>
                <a:gd name="T5" fmla="*/ 2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1" h="78">
                  <a:moveTo>
                    <a:pt x="0" y="20"/>
                  </a:moveTo>
                  <a:cubicBezTo>
                    <a:pt x="37" y="0"/>
                    <a:pt x="76" y="16"/>
                    <a:pt x="101" y="61"/>
                  </a:cubicBezTo>
                  <a:cubicBezTo>
                    <a:pt x="62" y="78"/>
                    <a:pt x="47" y="7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80" name="Freeform 116"/>
            <p:cNvSpPr>
              <a:spLocks/>
            </p:cNvSpPr>
            <p:nvPr/>
          </p:nvSpPr>
          <p:spPr bwMode="auto">
            <a:xfrm>
              <a:off x="5078473" y="5580155"/>
              <a:ext cx="85726" cy="1588"/>
            </a:xfrm>
            <a:custGeom>
              <a:avLst/>
              <a:gdLst>
                <a:gd name="T0" fmla="*/ 238 w 238"/>
                <a:gd name="T1" fmla="*/ 5 h 5"/>
                <a:gd name="T2" fmla="*/ 1 w 238"/>
                <a:gd name="T3" fmla="*/ 5 h 5"/>
                <a:gd name="T4" fmla="*/ 0 w 238"/>
                <a:gd name="T5" fmla="*/ 0 h 5"/>
                <a:gd name="T6" fmla="*/ 238 w 238"/>
                <a:gd name="T7" fmla="*/ 0 h 5"/>
                <a:gd name="T8" fmla="*/ 238 w 23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" h="5">
                  <a:moveTo>
                    <a:pt x="238" y="5"/>
                  </a:moveTo>
                  <a:cubicBezTo>
                    <a:pt x="159" y="5"/>
                    <a:pt x="80" y="5"/>
                    <a:pt x="1" y="5"/>
                  </a:cubicBezTo>
                  <a:cubicBezTo>
                    <a:pt x="0" y="3"/>
                    <a:pt x="0" y="1"/>
                    <a:pt x="0" y="0"/>
                  </a:cubicBezTo>
                  <a:cubicBezTo>
                    <a:pt x="79" y="0"/>
                    <a:pt x="159" y="0"/>
                    <a:pt x="238" y="0"/>
                  </a:cubicBezTo>
                  <a:cubicBezTo>
                    <a:pt x="238" y="1"/>
                    <a:pt x="238" y="3"/>
                    <a:pt x="238" y="5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81" name="Freeform 117"/>
            <p:cNvSpPr>
              <a:spLocks/>
            </p:cNvSpPr>
            <p:nvPr/>
          </p:nvSpPr>
          <p:spPr bwMode="auto">
            <a:xfrm>
              <a:off x="4807008" y="5467440"/>
              <a:ext cx="80963" cy="1588"/>
            </a:xfrm>
            <a:custGeom>
              <a:avLst/>
              <a:gdLst>
                <a:gd name="T0" fmla="*/ 223 w 223"/>
                <a:gd name="T1" fmla="*/ 6 h 6"/>
                <a:gd name="T2" fmla="*/ 0 w 223"/>
                <a:gd name="T3" fmla="*/ 6 h 6"/>
                <a:gd name="T4" fmla="*/ 0 w 223"/>
                <a:gd name="T5" fmla="*/ 0 h 6"/>
                <a:gd name="T6" fmla="*/ 222 w 223"/>
                <a:gd name="T7" fmla="*/ 0 h 6"/>
                <a:gd name="T8" fmla="*/ 223 w 223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3" h="6">
                  <a:moveTo>
                    <a:pt x="223" y="6"/>
                  </a:moveTo>
                  <a:cubicBezTo>
                    <a:pt x="148" y="6"/>
                    <a:pt x="74" y="6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74" y="0"/>
                    <a:pt x="148" y="0"/>
                    <a:pt x="222" y="0"/>
                  </a:cubicBezTo>
                  <a:cubicBezTo>
                    <a:pt x="222" y="2"/>
                    <a:pt x="223" y="4"/>
                    <a:pt x="223" y="6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82" name="Freeform 118"/>
            <p:cNvSpPr>
              <a:spLocks/>
            </p:cNvSpPr>
            <p:nvPr/>
          </p:nvSpPr>
          <p:spPr bwMode="auto">
            <a:xfrm>
              <a:off x="4841933" y="6018312"/>
              <a:ext cx="28575" cy="19050"/>
            </a:xfrm>
            <a:custGeom>
              <a:avLst/>
              <a:gdLst>
                <a:gd name="T0" fmla="*/ 76 w 76"/>
                <a:gd name="T1" fmla="*/ 0 h 51"/>
                <a:gd name="T2" fmla="*/ 0 w 76"/>
                <a:gd name="T3" fmla="*/ 46 h 51"/>
                <a:gd name="T4" fmla="*/ 11 w 76"/>
                <a:gd name="T5" fmla="*/ 11 h 51"/>
                <a:gd name="T6" fmla="*/ 76 w 76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51">
                  <a:moveTo>
                    <a:pt x="76" y="0"/>
                  </a:moveTo>
                  <a:cubicBezTo>
                    <a:pt x="66" y="45"/>
                    <a:pt x="54" y="51"/>
                    <a:pt x="0" y="46"/>
                  </a:cubicBezTo>
                  <a:cubicBezTo>
                    <a:pt x="3" y="33"/>
                    <a:pt x="4" y="14"/>
                    <a:pt x="11" y="11"/>
                  </a:cubicBezTo>
                  <a:cubicBezTo>
                    <a:pt x="29" y="4"/>
                    <a:pt x="50" y="4"/>
                    <a:pt x="76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83" name="Freeform 119"/>
            <p:cNvSpPr>
              <a:spLocks/>
            </p:cNvSpPr>
            <p:nvPr/>
          </p:nvSpPr>
          <p:spPr bwMode="auto">
            <a:xfrm>
              <a:off x="4760970" y="5989736"/>
              <a:ext cx="28575" cy="17463"/>
            </a:xfrm>
            <a:custGeom>
              <a:avLst/>
              <a:gdLst>
                <a:gd name="T0" fmla="*/ 0 w 80"/>
                <a:gd name="T1" fmla="*/ 47 h 47"/>
                <a:gd name="T2" fmla="*/ 19 w 80"/>
                <a:gd name="T3" fmla="*/ 10 h 47"/>
                <a:gd name="T4" fmla="*/ 67 w 80"/>
                <a:gd name="T5" fmla="*/ 0 h 47"/>
                <a:gd name="T6" fmla="*/ 79 w 80"/>
                <a:gd name="T7" fmla="*/ 19 h 47"/>
                <a:gd name="T8" fmla="*/ 63 w 80"/>
                <a:gd name="T9" fmla="*/ 37 h 47"/>
                <a:gd name="T10" fmla="*/ 0 w 80"/>
                <a:gd name="T11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47">
                  <a:moveTo>
                    <a:pt x="0" y="47"/>
                  </a:moveTo>
                  <a:cubicBezTo>
                    <a:pt x="8" y="30"/>
                    <a:pt x="11" y="15"/>
                    <a:pt x="19" y="10"/>
                  </a:cubicBezTo>
                  <a:cubicBezTo>
                    <a:pt x="33" y="3"/>
                    <a:pt x="51" y="1"/>
                    <a:pt x="67" y="0"/>
                  </a:cubicBezTo>
                  <a:cubicBezTo>
                    <a:pt x="71" y="0"/>
                    <a:pt x="80" y="13"/>
                    <a:pt x="79" y="19"/>
                  </a:cubicBezTo>
                  <a:cubicBezTo>
                    <a:pt x="79" y="26"/>
                    <a:pt x="70" y="36"/>
                    <a:pt x="63" y="37"/>
                  </a:cubicBezTo>
                  <a:cubicBezTo>
                    <a:pt x="46" y="42"/>
                    <a:pt x="28" y="43"/>
                    <a:pt x="0" y="47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84" name="Freeform 120"/>
            <p:cNvSpPr>
              <a:spLocks/>
            </p:cNvSpPr>
            <p:nvPr/>
          </p:nvSpPr>
          <p:spPr bwMode="auto">
            <a:xfrm>
              <a:off x="4767320" y="6070700"/>
              <a:ext cx="22225" cy="23813"/>
            </a:xfrm>
            <a:custGeom>
              <a:avLst/>
              <a:gdLst>
                <a:gd name="T0" fmla="*/ 30 w 61"/>
                <a:gd name="T1" fmla="*/ 0 h 68"/>
                <a:gd name="T2" fmla="*/ 61 w 61"/>
                <a:gd name="T3" fmla="*/ 39 h 68"/>
                <a:gd name="T4" fmla="*/ 33 w 61"/>
                <a:gd name="T5" fmla="*/ 68 h 68"/>
                <a:gd name="T6" fmla="*/ 2 w 61"/>
                <a:gd name="T7" fmla="*/ 42 h 68"/>
                <a:gd name="T8" fmla="*/ 30 w 61"/>
                <a:gd name="T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68">
                  <a:moveTo>
                    <a:pt x="30" y="0"/>
                  </a:moveTo>
                  <a:cubicBezTo>
                    <a:pt x="44" y="17"/>
                    <a:pt x="61" y="28"/>
                    <a:pt x="61" y="39"/>
                  </a:cubicBezTo>
                  <a:cubicBezTo>
                    <a:pt x="61" y="50"/>
                    <a:pt x="43" y="68"/>
                    <a:pt x="33" y="68"/>
                  </a:cubicBezTo>
                  <a:cubicBezTo>
                    <a:pt x="22" y="68"/>
                    <a:pt x="3" y="53"/>
                    <a:pt x="2" y="42"/>
                  </a:cubicBezTo>
                  <a:cubicBezTo>
                    <a:pt x="0" y="31"/>
                    <a:pt x="16" y="18"/>
                    <a:pt x="30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85" name="Freeform 121"/>
            <p:cNvSpPr>
              <a:spLocks/>
            </p:cNvSpPr>
            <p:nvPr/>
          </p:nvSpPr>
          <p:spPr bwMode="auto">
            <a:xfrm>
              <a:off x="5175312" y="6073875"/>
              <a:ext cx="26988" cy="20638"/>
            </a:xfrm>
            <a:custGeom>
              <a:avLst/>
              <a:gdLst>
                <a:gd name="T0" fmla="*/ 74 w 74"/>
                <a:gd name="T1" fmla="*/ 29 h 58"/>
                <a:gd name="T2" fmla="*/ 31 w 74"/>
                <a:gd name="T3" fmla="*/ 57 h 58"/>
                <a:gd name="T4" fmla="*/ 0 w 74"/>
                <a:gd name="T5" fmla="*/ 29 h 58"/>
                <a:gd name="T6" fmla="*/ 31 w 74"/>
                <a:gd name="T7" fmla="*/ 1 h 58"/>
                <a:gd name="T8" fmla="*/ 74 w 74"/>
                <a:gd name="T9" fmla="*/ 2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58">
                  <a:moveTo>
                    <a:pt x="74" y="29"/>
                  </a:moveTo>
                  <a:cubicBezTo>
                    <a:pt x="54" y="43"/>
                    <a:pt x="42" y="58"/>
                    <a:pt x="31" y="57"/>
                  </a:cubicBezTo>
                  <a:cubicBezTo>
                    <a:pt x="20" y="56"/>
                    <a:pt x="10" y="39"/>
                    <a:pt x="0" y="29"/>
                  </a:cubicBezTo>
                  <a:cubicBezTo>
                    <a:pt x="10" y="19"/>
                    <a:pt x="20" y="2"/>
                    <a:pt x="31" y="1"/>
                  </a:cubicBezTo>
                  <a:cubicBezTo>
                    <a:pt x="42" y="0"/>
                    <a:pt x="54" y="15"/>
                    <a:pt x="74" y="2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86" name="Freeform 122"/>
            <p:cNvSpPr>
              <a:spLocks/>
            </p:cNvSpPr>
            <p:nvPr/>
          </p:nvSpPr>
          <p:spPr bwMode="auto">
            <a:xfrm>
              <a:off x="4857808" y="6108801"/>
              <a:ext cx="25400" cy="22225"/>
            </a:xfrm>
            <a:custGeom>
              <a:avLst/>
              <a:gdLst>
                <a:gd name="T0" fmla="*/ 70 w 70"/>
                <a:gd name="T1" fmla="*/ 31 h 60"/>
                <a:gd name="T2" fmla="*/ 27 w 70"/>
                <a:gd name="T3" fmla="*/ 58 h 60"/>
                <a:gd name="T4" fmla="*/ 0 w 70"/>
                <a:gd name="T5" fmla="*/ 28 h 60"/>
                <a:gd name="T6" fmla="*/ 29 w 70"/>
                <a:gd name="T7" fmla="*/ 1 h 60"/>
                <a:gd name="T8" fmla="*/ 70 w 70"/>
                <a:gd name="T9" fmla="*/ 3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0">
                  <a:moveTo>
                    <a:pt x="70" y="31"/>
                  </a:moveTo>
                  <a:cubicBezTo>
                    <a:pt x="50" y="44"/>
                    <a:pt x="37" y="60"/>
                    <a:pt x="27" y="58"/>
                  </a:cubicBezTo>
                  <a:cubicBezTo>
                    <a:pt x="16" y="56"/>
                    <a:pt x="0" y="38"/>
                    <a:pt x="0" y="28"/>
                  </a:cubicBezTo>
                  <a:cubicBezTo>
                    <a:pt x="1" y="18"/>
                    <a:pt x="18" y="2"/>
                    <a:pt x="29" y="1"/>
                  </a:cubicBezTo>
                  <a:cubicBezTo>
                    <a:pt x="39" y="0"/>
                    <a:pt x="51" y="16"/>
                    <a:pt x="70" y="31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87" name="Freeform 123"/>
            <p:cNvSpPr>
              <a:spLocks/>
            </p:cNvSpPr>
            <p:nvPr/>
          </p:nvSpPr>
          <p:spPr bwMode="auto">
            <a:xfrm>
              <a:off x="4816533" y="5980211"/>
              <a:ext cx="25400" cy="22225"/>
            </a:xfrm>
            <a:custGeom>
              <a:avLst/>
              <a:gdLst>
                <a:gd name="T0" fmla="*/ 6 w 73"/>
                <a:gd name="T1" fmla="*/ 63 h 63"/>
                <a:gd name="T2" fmla="*/ 58 w 73"/>
                <a:gd name="T3" fmla="*/ 12 h 63"/>
                <a:gd name="T4" fmla="*/ 73 w 73"/>
                <a:gd name="T5" fmla="*/ 30 h 63"/>
                <a:gd name="T6" fmla="*/ 60 w 73"/>
                <a:gd name="T7" fmla="*/ 50 h 63"/>
                <a:gd name="T8" fmla="*/ 6 w 73"/>
                <a:gd name="T9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63">
                  <a:moveTo>
                    <a:pt x="6" y="63"/>
                  </a:moveTo>
                  <a:cubicBezTo>
                    <a:pt x="0" y="25"/>
                    <a:pt x="28" y="0"/>
                    <a:pt x="58" y="12"/>
                  </a:cubicBezTo>
                  <a:cubicBezTo>
                    <a:pt x="64" y="15"/>
                    <a:pt x="72" y="24"/>
                    <a:pt x="73" y="30"/>
                  </a:cubicBezTo>
                  <a:cubicBezTo>
                    <a:pt x="73" y="36"/>
                    <a:pt x="66" y="47"/>
                    <a:pt x="60" y="50"/>
                  </a:cubicBezTo>
                  <a:cubicBezTo>
                    <a:pt x="44" y="56"/>
                    <a:pt x="26" y="59"/>
                    <a:pt x="6" y="63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88" name="Freeform 124"/>
            <p:cNvSpPr>
              <a:spLocks/>
            </p:cNvSpPr>
            <p:nvPr/>
          </p:nvSpPr>
          <p:spPr bwMode="auto">
            <a:xfrm>
              <a:off x="5297551" y="6032599"/>
              <a:ext cx="22225" cy="25400"/>
            </a:xfrm>
            <a:custGeom>
              <a:avLst/>
              <a:gdLst>
                <a:gd name="T0" fmla="*/ 30 w 60"/>
                <a:gd name="T1" fmla="*/ 0 h 69"/>
                <a:gd name="T2" fmla="*/ 58 w 60"/>
                <a:gd name="T3" fmla="*/ 42 h 69"/>
                <a:gd name="T4" fmla="*/ 27 w 60"/>
                <a:gd name="T5" fmla="*/ 68 h 69"/>
                <a:gd name="T6" fmla="*/ 0 w 60"/>
                <a:gd name="T7" fmla="*/ 42 h 69"/>
                <a:gd name="T8" fmla="*/ 30 w 60"/>
                <a:gd name="T9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9">
                  <a:moveTo>
                    <a:pt x="30" y="0"/>
                  </a:moveTo>
                  <a:cubicBezTo>
                    <a:pt x="44" y="20"/>
                    <a:pt x="60" y="33"/>
                    <a:pt x="58" y="42"/>
                  </a:cubicBezTo>
                  <a:cubicBezTo>
                    <a:pt x="55" y="53"/>
                    <a:pt x="39" y="67"/>
                    <a:pt x="27" y="68"/>
                  </a:cubicBezTo>
                  <a:cubicBezTo>
                    <a:pt x="19" y="69"/>
                    <a:pt x="0" y="52"/>
                    <a:pt x="0" y="42"/>
                  </a:cubicBezTo>
                  <a:cubicBezTo>
                    <a:pt x="0" y="31"/>
                    <a:pt x="15" y="20"/>
                    <a:pt x="30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89" name="Freeform 125"/>
            <p:cNvSpPr>
              <a:spLocks/>
            </p:cNvSpPr>
            <p:nvPr/>
          </p:nvSpPr>
          <p:spPr bwMode="auto">
            <a:xfrm>
              <a:off x="5426140" y="6048475"/>
              <a:ext cx="22225" cy="23813"/>
            </a:xfrm>
            <a:custGeom>
              <a:avLst/>
              <a:gdLst>
                <a:gd name="T0" fmla="*/ 32 w 61"/>
                <a:gd name="T1" fmla="*/ 0 h 68"/>
                <a:gd name="T2" fmla="*/ 59 w 61"/>
                <a:gd name="T3" fmla="*/ 42 h 68"/>
                <a:gd name="T4" fmla="*/ 29 w 61"/>
                <a:gd name="T5" fmla="*/ 68 h 68"/>
                <a:gd name="T6" fmla="*/ 1 w 61"/>
                <a:gd name="T7" fmla="*/ 40 h 68"/>
                <a:gd name="T8" fmla="*/ 32 w 61"/>
                <a:gd name="T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68">
                  <a:moveTo>
                    <a:pt x="32" y="0"/>
                  </a:moveTo>
                  <a:cubicBezTo>
                    <a:pt x="46" y="20"/>
                    <a:pt x="61" y="33"/>
                    <a:pt x="59" y="42"/>
                  </a:cubicBezTo>
                  <a:cubicBezTo>
                    <a:pt x="57" y="53"/>
                    <a:pt x="39" y="68"/>
                    <a:pt x="29" y="68"/>
                  </a:cubicBezTo>
                  <a:cubicBezTo>
                    <a:pt x="19" y="67"/>
                    <a:pt x="2" y="51"/>
                    <a:pt x="1" y="40"/>
                  </a:cubicBezTo>
                  <a:cubicBezTo>
                    <a:pt x="0" y="31"/>
                    <a:pt x="16" y="19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90" name="Freeform 126"/>
            <p:cNvSpPr>
              <a:spLocks/>
            </p:cNvSpPr>
            <p:nvPr/>
          </p:nvSpPr>
          <p:spPr bwMode="auto">
            <a:xfrm>
              <a:off x="4311702" y="5588092"/>
              <a:ext cx="46038" cy="63501"/>
            </a:xfrm>
            <a:custGeom>
              <a:avLst/>
              <a:gdLst>
                <a:gd name="T0" fmla="*/ 22 w 132"/>
                <a:gd name="T1" fmla="*/ 0 h 174"/>
                <a:gd name="T2" fmla="*/ 67 w 132"/>
                <a:gd name="T3" fmla="*/ 76 h 174"/>
                <a:gd name="T4" fmla="*/ 62 w 132"/>
                <a:gd name="T5" fmla="*/ 94 h 174"/>
                <a:gd name="T6" fmla="*/ 101 w 132"/>
                <a:gd name="T7" fmla="*/ 154 h 174"/>
                <a:gd name="T8" fmla="*/ 132 w 132"/>
                <a:gd name="T9" fmla="*/ 152 h 174"/>
                <a:gd name="T10" fmla="*/ 62 w 132"/>
                <a:gd name="T11" fmla="*/ 152 h 174"/>
                <a:gd name="T12" fmla="*/ 41 w 132"/>
                <a:gd name="T13" fmla="*/ 82 h 174"/>
                <a:gd name="T14" fmla="*/ 22 w 132"/>
                <a:gd name="T1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2" h="174">
                  <a:moveTo>
                    <a:pt x="22" y="0"/>
                  </a:moveTo>
                  <a:cubicBezTo>
                    <a:pt x="16" y="55"/>
                    <a:pt x="17" y="56"/>
                    <a:pt x="67" y="76"/>
                  </a:cubicBezTo>
                  <a:cubicBezTo>
                    <a:pt x="66" y="82"/>
                    <a:pt x="65" y="89"/>
                    <a:pt x="62" y="94"/>
                  </a:cubicBezTo>
                  <a:cubicBezTo>
                    <a:pt x="50" y="130"/>
                    <a:pt x="65" y="153"/>
                    <a:pt x="101" y="154"/>
                  </a:cubicBezTo>
                  <a:cubicBezTo>
                    <a:pt x="112" y="154"/>
                    <a:pt x="122" y="153"/>
                    <a:pt x="132" y="152"/>
                  </a:cubicBezTo>
                  <a:cubicBezTo>
                    <a:pt x="109" y="174"/>
                    <a:pt x="81" y="172"/>
                    <a:pt x="62" y="152"/>
                  </a:cubicBezTo>
                  <a:cubicBezTo>
                    <a:pt x="49" y="138"/>
                    <a:pt x="49" y="112"/>
                    <a:pt x="41" y="82"/>
                  </a:cubicBezTo>
                  <a:cubicBezTo>
                    <a:pt x="5" y="64"/>
                    <a:pt x="0" y="5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91" name="Freeform 127"/>
            <p:cNvSpPr>
              <a:spLocks/>
            </p:cNvSpPr>
            <p:nvPr/>
          </p:nvSpPr>
          <p:spPr bwMode="auto">
            <a:xfrm>
              <a:off x="5194362" y="6031012"/>
              <a:ext cx="26988" cy="20638"/>
            </a:xfrm>
            <a:custGeom>
              <a:avLst/>
              <a:gdLst>
                <a:gd name="T0" fmla="*/ 76 w 76"/>
                <a:gd name="T1" fmla="*/ 29 h 56"/>
                <a:gd name="T2" fmla="*/ 29 w 76"/>
                <a:gd name="T3" fmla="*/ 54 h 56"/>
                <a:gd name="T4" fmla="*/ 0 w 76"/>
                <a:gd name="T5" fmla="*/ 25 h 56"/>
                <a:gd name="T6" fmla="*/ 31 w 76"/>
                <a:gd name="T7" fmla="*/ 0 h 56"/>
                <a:gd name="T8" fmla="*/ 76 w 76"/>
                <a:gd name="T9" fmla="*/ 2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56">
                  <a:moveTo>
                    <a:pt x="76" y="29"/>
                  </a:moveTo>
                  <a:cubicBezTo>
                    <a:pt x="54" y="42"/>
                    <a:pt x="40" y="56"/>
                    <a:pt x="29" y="54"/>
                  </a:cubicBezTo>
                  <a:cubicBezTo>
                    <a:pt x="18" y="53"/>
                    <a:pt x="9" y="35"/>
                    <a:pt x="0" y="25"/>
                  </a:cubicBezTo>
                  <a:cubicBezTo>
                    <a:pt x="10" y="16"/>
                    <a:pt x="20" y="0"/>
                    <a:pt x="31" y="0"/>
                  </a:cubicBezTo>
                  <a:cubicBezTo>
                    <a:pt x="43" y="0"/>
                    <a:pt x="54" y="15"/>
                    <a:pt x="76" y="2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92" name="Freeform 128"/>
            <p:cNvSpPr>
              <a:spLocks/>
            </p:cNvSpPr>
            <p:nvPr/>
          </p:nvSpPr>
          <p:spPr bwMode="auto">
            <a:xfrm>
              <a:off x="4951472" y="6091338"/>
              <a:ext cx="26988" cy="22225"/>
            </a:xfrm>
            <a:custGeom>
              <a:avLst/>
              <a:gdLst>
                <a:gd name="T0" fmla="*/ 75 w 75"/>
                <a:gd name="T1" fmla="*/ 29 h 58"/>
                <a:gd name="T2" fmla="*/ 32 w 75"/>
                <a:gd name="T3" fmla="*/ 57 h 58"/>
                <a:gd name="T4" fmla="*/ 0 w 75"/>
                <a:gd name="T5" fmla="*/ 29 h 58"/>
                <a:gd name="T6" fmla="*/ 31 w 75"/>
                <a:gd name="T7" fmla="*/ 1 h 58"/>
                <a:gd name="T8" fmla="*/ 75 w 75"/>
                <a:gd name="T9" fmla="*/ 2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58">
                  <a:moveTo>
                    <a:pt x="75" y="29"/>
                  </a:moveTo>
                  <a:cubicBezTo>
                    <a:pt x="55" y="43"/>
                    <a:pt x="43" y="58"/>
                    <a:pt x="32" y="57"/>
                  </a:cubicBezTo>
                  <a:cubicBezTo>
                    <a:pt x="21" y="56"/>
                    <a:pt x="11" y="39"/>
                    <a:pt x="0" y="29"/>
                  </a:cubicBezTo>
                  <a:cubicBezTo>
                    <a:pt x="11" y="19"/>
                    <a:pt x="20" y="2"/>
                    <a:pt x="31" y="1"/>
                  </a:cubicBezTo>
                  <a:cubicBezTo>
                    <a:pt x="42" y="0"/>
                    <a:pt x="55" y="15"/>
                    <a:pt x="75" y="2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93" name="Freeform 129"/>
            <p:cNvSpPr>
              <a:spLocks/>
            </p:cNvSpPr>
            <p:nvPr/>
          </p:nvSpPr>
          <p:spPr bwMode="auto">
            <a:xfrm>
              <a:off x="5334064" y="6102451"/>
              <a:ext cx="20638" cy="22225"/>
            </a:xfrm>
            <a:custGeom>
              <a:avLst/>
              <a:gdLst>
                <a:gd name="T0" fmla="*/ 37 w 58"/>
                <a:gd name="T1" fmla="*/ 0 h 60"/>
                <a:gd name="T2" fmla="*/ 56 w 58"/>
                <a:gd name="T3" fmla="*/ 34 h 60"/>
                <a:gd name="T4" fmla="*/ 25 w 58"/>
                <a:gd name="T5" fmla="*/ 59 h 60"/>
                <a:gd name="T6" fmla="*/ 0 w 58"/>
                <a:gd name="T7" fmla="*/ 33 h 60"/>
                <a:gd name="T8" fmla="*/ 23 w 58"/>
                <a:gd name="T9" fmla="*/ 0 h 60"/>
                <a:gd name="T10" fmla="*/ 37 w 58"/>
                <a:gd name="T1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60">
                  <a:moveTo>
                    <a:pt x="37" y="0"/>
                  </a:moveTo>
                  <a:cubicBezTo>
                    <a:pt x="44" y="12"/>
                    <a:pt x="58" y="25"/>
                    <a:pt x="56" y="34"/>
                  </a:cubicBezTo>
                  <a:cubicBezTo>
                    <a:pt x="53" y="45"/>
                    <a:pt x="37" y="58"/>
                    <a:pt x="25" y="59"/>
                  </a:cubicBezTo>
                  <a:cubicBezTo>
                    <a:pt x="17" y="60"/>
                    <a:pt x="0" y="42"/>
                    <a:pt x="0" y="33"/>
                  </a:cubicBezTo>
                  <a:cubicBezTo>
                    <a:pt x="0" y="22"/>
                    <a:pt x="15" y="11"/>
                    <a:pt x="23" y="0"/>
                  </a:cubicBezTo>
                  <a:cubicBezTo>
                    <a:pt x="28" y="0"/>
                    <a:pt x="32" y="0"/>
                    <a:pt x="37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94" name="Freeform 130"/>
            <p:cNvSpPr>
              <a:spLocks/>
            </p:cNvSpPr>
            <p:nvPr/>
          </p:nvSpPr>
          <p:spPr bwMode="auto">
            <a:xfrm>
              <a:off x="4362502" y="5613493"/>
              <a:ext cx="28575" cy="36513"/>
            </a:xfrm>
            <a:custGeom>
              <a:avLst/>
              <a:gdLst>
                <a:gd name="T0" fmla="*/ 0 w 77"/>
                <a:gd name="T1" fmla="*/ 74 h 103"/>
                <a:gd name="T2" fmla="*/ 9 w 77"/>
                <a:gd name="T3" fmla="*/ 29 h 103"/>
                <a:gd name="T4" fmla="*/ 61 w 77"/>
                <a:gd name="T5" fmla="*/ 73 h 103"/>
                <a:gd name="T6" fmla="*/ 45 w 77"/>
                <a:gd name="T7" fmla="*/ 4 h 103"/>
                <a:gd name="T8" fmla="*/ 77 w 77"/>
                <a:gd name="T9" fmla="*/ 0 h 103"/>
                <a:gd name="T10" fmla="*/ 67 w 77"/>
                <a:gd name="T11" fmla="*/ 37 h 103"/>
                <a:gd name="T12" fmla="*/ 66 w 77"/>
                <a:gd name="T13" fmla="*/ 100 h 103"/>
                <a:gd name="T14" fmla="*/ 58 w 77"/>
                <a:gd name="T15" fmla="*/ 103 h 103"/>
                <a:gd name="T16" fmla="*/ 17 w 77"/>
                <a:gd name="T17" fmla="*/ 49 h 103"/>
                <a:gd name="T18" fmla="*/ 0 w 77"/>
                <a:gd name="T19" fmla="*/ 7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7" h="103">
                  <a:moveTo>
                    <a:pt x="0" y="74"/>
                  </a:moveTo>
                  <a:cubicBezTo>
                    <a:pt x="3" y="61"/>
                    <a:pt x="5" y="48"/>
                    <a:pt x="9" y="29"/>
                  </a:cubicBezTo>
                  <a:cubicBezTo>
                    <a:pt x="27" y="44"/>
                    <a:pt x="42" y="57"/>
                    <a:pt x="61" y="73"/>
                  </a:cubicBezTo>
                  <a:cubicBezTo>
                    <a:pt x="55" y="47"/>
                    <a:pt x="50" y="26"/>
                    <a:pt x="45" y="4"/>
                  </a:cubicBezTo>
                  <a:cubicBezTo>
                    <a:pt x="56" y="3"/>
                    <a:pt x="66" y="2"/>
                    <a:pt x="77" y="0"/>
                  </a:cubicBezTo>
                  <a:cubicBezTo>
                    <a:pt x="73" y="13"/>
                    <a:pt x="68" y="25"/>
                    <a:pt x="67" y="37"/>
                  </a:cubicBezTo>
                  <a:cubicBezTo>
                    <a:pt x="65" y="58"/>
                    <a:pt x="66" y="79"/>
                    <a:pt x="66" y="100"/>
                  </a:cubicBezTo>
                  <a:cubicBezTo>
                    <a:pt x="64" y="101"/>
                    <a:pt x="61" y="102"/>
                    <a:pt x="58" y="103"/>
                  </a:cubicBezTo>
                  <a:cubicBezTo>
                    <a:pt x="45" y="86"/>
                    <a:pt x="32" y="68"/>
                    <a:pt x="17" y="49"/>
                  </a:cubicBezTo>
                  <a:cubicBezTo>
                    <a:pt x="11" y="58"/>
                    <a:pt x="6" y="66"/>
                    <a:pt x="0" y="7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95" name="Freeform 131"/>
            <p:cNvSpPr>
              <a:spLocks/>
            </p:cNvSpPr>
            <p:nvPr/>
          </p:nvSpPr>
          <p:spPr bwMode="auto">
            <a:xfrm>
              <a:off x="4703819" y="5961161"/>
              <a:ext cx="30163" cy="19050"/>
            </a:xfrm>
            <a:custGeom>
              <a:avLst/>
              <a:gdLst>
                <a:gd name="T0" fmla="*/ 0 w 81"/>
                <a:gd name="T1" fmla="*/ 32 h 53"/>
                <a:gd name="T2" fmla="*/ 36 w 81"/>
                <a:gd name="T3" fmla="*/ 2 h 53"/>
                <a:gd name="T4" fmla="*/ 81 w 81"/>
                <a:gd name="T5" fmla="*/ 14 h 53"/>
                <a:gd name="T6" fmla="*/ 0 w 81"/>
                <a:gd name="T7" fmla="*/ 3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53">
                  <a:moveTo>
                    <a:pt x="0" y="32"/>
                  </a:moveTo>
                  <a:cubicBezTo>
                    <a:pt x="15" y="19"/>
                    <a:pt x="25" y="4"/>
                    <a:pt x="36" y="2"/>
                  </a:cubicBezTo>
                  <a:cubicBezTo>
                    <a:pt x="50" y="0"/>
                    <a:pt x="65" y="9"/>
                    <a:pt x="81" y="14"/>
                  </a:cubicBezTo>
                  <a:cubicBezTo>
                    <a:pt x="62" y="53"/>
                    <a:pt x="38" y="49"/>
                    <a:pt x="0" y="3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96" name="Freeform 132"/>
            <p:cNvSpPr>
              <a:spLocks/>
            </p:cNvSpPr>
            <p:nvPr/>
          </p:nvSpPr>
          <p:spPr bwMode="auto">
            <a:xfrm>
              <a:off x="4980047" y="6021487"/>
              <a:ext cx="22225" cy="17463"/>
            </a:xfrm>
            <a:custGeom>
              <a:avLst/>
              <a:gdLst>
                <a:gd name="T0" fmla="*/ 62 w 62"/>
                <a:gd name="T1" fmla="*/ 27 h 48"/>
                <a:gd name="T2" fmla="*/ 26 w 62"/>
                <a:gd name="T3" fmla="*/ 47 h 48"/>
                <a:gd name="T4" fmla="*/ 0 w 62"/>
                <a:gd name="T5" fmla="*/ 26 h 48"/>
                <a:gd name="T6" fmla="*/ 30 w 62"/>
                <a:gd name="T7" fmla="*/ 2 h 48"/>
                <a:gd name="T8" fmla="*/ 62 w 62"/>
                <a:gd name="T9" fmla="*/ 2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48">
                  <a:moveTo>
                    <a:pt x="62" y="27"/>
                  </a:moveTo>
                  <a:cubicBezTo>
                    <a:pt x="44" y="38"/>
                    <a:pt x="34" y="48"/>
                    <a:pt x="26" y="47"/>
                  </a:cubicBezTo>
                  <a:cubicBezTo>
                    <a:pt x="17" y="45"/>
                    <a:pt x="9" y="33"/>
                    <a:pt x="0" y="26"/>
                  </a:cubicBezTo>
                  <a:cubicBezTo>
                    <a:pt x="10" y="17"/>
                    <a:pt x="18" y="5"/>
                    <a:pt x="30" y="2"/>
                  </a:cubicBezTo>
                  <a:cubicBezTo>
                    <a:pt x="35" y="0"/>
                    <a:pt x="46" y="14"/>
                    <a:pt x="62" y="27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97" name="Freeform 133"/>
            <p:cNvSpPr>
              <a:spLocks/>
            </p:cNvSpPr>
            <p:nvPr/>
          </p:nvSpPr>
          <p:spPr bwMode="auto">
            <a:xfrm>
              <a:off x="5013385" y="5988149"/>
              <a:ext cx="22225" cy="17463"/>
            </a:xfrm>
            <a:custGeom>
              <a:avLst/>
              <a:gdLst>
                <a:gd name="T0" fmla="*/ 63 w 63"/>
                <a:gd name="T1" fmla="*/ 28 h 46"/>
                <a:gd name="T2" fmla="*/ 24 w 63"/>
                <a:gd name="T3" fmla="*/ 45 h 46"/>
                <a:gd name="T4" fmla="*/ 0 w 63"/>
                <a:gd name="T5" fmla="*/ 24 h 46"/>
                <a:gd name="T6" fmla="*/ 26 w 63"/>
                <a:gd name="T7" fmla="*/ 1 h 46"/>
                <a:gd name="T8" fmla="*/ 63 w 63"/>
                <a:gd name="T9" fmla="*/ 2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46">
                  <a:moveTo>
                    <a:pt x="63" y="28"/>
                  </a:moveTo>
                  <a:cubicBezTo>
                    <a:pt x="43" y="37"/>
                    <a:pt x="33" y="46"/>
                    <a:pt x="24" y="45"/>
                  </a:cubicBezTo>
                  <a:cubicBezTo>
                    <a:pt x="15" y="43"/>
                    <a:pt x="8" y="32"/>
                    <a:pt x="0" y="24"/>
                  </a:cubicBezTo>
                  <a:cubicBezTo>
                    <a:pt x="9" y="16"/>
                    <a:pt x="16" y="1"/>
                    <a:pt x="26" y="1"/>
                  </a:cubicBezTo>
                  <a:cubicBezTo>
                    <a:pt x="34" y="0"/>
                    <a:pt x="44" y="13"/>
                    <a:pt x="63" y="28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98" name="Freeform 134"/>
            <p:cNvSpPr>
              <a:spLocks/>
            </p:cNvSpPr>
            <p:nvPr/>
          </p:nvSpPr>
          <p:spPr bwMode="auto">
            <a:xfrm>
              <a:off x="5045135" y="6037362"/>
              <a:ext cx="20638" cy="14288"/>
            </a:xfrm>
            <a:custGeom>
              <a:avLst/>
              <a:gdLst>
                <a:gd name="T0" fmla="*/ 54 w 54"/>
                <a:gd name="T1" fmla="*/ 26 h 43"/>
                <a:gd name="T2" fmla="*/ 24 w 54"/>
                <a:gd name="T3" fmla="*/ 42 h 43"/>
                <a:gd name="T4" fmla="*/ 2 w 54"/>
                <a:gd name="T5" fmla="*/ 20 h 43"/>
                <a:gd name="T6" fmla="*/ 21 w 54"/>
                <a:gd name="T7" fmla="*/ 1 h 43"/>
                <a:gd name="T8" fmla="*/ 53 w 54"/>
                <a:gd name="T9" fmla="*/ 13 h 43"/>
                <a:gd name="T10" fmla="*/ 54 w 54"/>
                <a:gd name="T11" fmla="*/ 2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43">
                  <a:moveTo>
                    <a:pt x="54" y="26"/>
                  </a:moveTo>
                  <a:cubicBezTo>
                    <a:pt x="44" y="32"/>
                    <a:pt x="34" y="43"/>
                    <a:pt x="24" y="42"/>
                  </a:cubicBezTo>
                  <a:cubicBezTo>
                    <a:pt x="16" y="42"/>
                    <a:pt x="5" y="30"/>
                    <a:pt x="2" y="20"/>
                  </a:cubicBezTo>
                  <a:cubicBezTo>
                    <a:pt x="0" y="16"/>
                    <a:pt x="14" y="1"/>
                    <a:pt x="21" y="1"/>
                  </a:cubicBezTo>
                  <a:cubicBezTo>
                    <a:pt x="31" y="0"/>
                    <a:pt x="43" y="8"/>
                    <a:pt x="53" y="13"/>
                  </a:cubicBezTo>
                  <a:cubicBezTo>
                    <a:pt x="54" y="17"/>
                    <a:pt x="54" y="22"/>
                    <a:pt x="54" y="26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99" name="Freeform 135"/>
            <p:cNvSpPr>
              <a:spLocks/>
            </p:cNvSpPr>
            <p:nvPr/>
          </p:nvSpPr>
          <p:spPr bwMode="auto">
            <a:xfrm>
              <a:off x="4926072" y="6037362"/>
              <a:ext cx="17463" cy="19050"/>
            </a:xfrm>
            <a:custGeom>
              <a:avLst/>
              <a:gdLst>
                <a:gd name="T0" fmla="*/ 23 w 49"/>
                <a:gd name="T1" fmla="*/ 54 h 54"/>
                <a:gd name="T2" fmla="*/ 1 w 49"/>
                <a:gd name="T3" fmla="*/ 20 h 54"/>
                <a:gd name="T4" fmla="*/ 25 w 49"/>
                <a:gd name="T5" fmla="*/ 0 h 54"/>
                <a:gd name="T6" fmla="*/ 48 w 49"/>
                <a:gd name="T7" fmla="*/ 19 h 54"/>
                <a:gd name="T8" fmla="*/ 23 w 49"/>
                <a:gd name="T9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54">
                  <a:moveTo>
                    <a:pt x="23" y="54"/>
                  </a:moveTo>
                  <a:cubicBezTo>
                    <a:pt x="12" y="38"/>
                    <a:pt x="0" y="28"/>
                    <a:pt x="1" y="20"/>
                  </a:cubicBezTo>
                  <a:cubicBezTo>
                    <a:pt x="2" y="12"/>
                    <a:pt x="16" y="0"/>
                    <a:pt x="25" y="0"/>
                  </a:cubicBezTo>
                  <a:cubicBezTo>
                    <a:pt x="33" y="0"/>
                    <a:pt x="49" y="13"/>
                    <a:pt x="48" y="19"/>
                  </a:cubicBezTo>
                  <a:cubicBezTo>
                    <a:pt x="47" y="29"/>
                    <a:pt x="35" y="38"/>
                    <a:pt x="23" y="5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0" name="Freeform 136"/>
            <p:cNvSpPr>
              <a:spLocks/>
            </p:cNvSpPr>
            <p:nvPr/>
          </p:nvSpPr>
          <p:spPr bwMode="auto">
            <a:xfrm>
              <a:off x="5089586" y="6051650"/>
              <a:ext cx="22225" cy="15875"/>
            </a:xfrm>
            <a:custGeom>
              <a:avLst/>
              <a:gdLst>
                <a:gd name="T0" fmla="*/ 63 w 63"/>
                <a:gd name="T1" fmla="*/ 19 h 45"/>
                <a:gd name="T2" fmla="*/ 24 w 63"/>
                <a:gd name="T3" fmla="*/ 44 h 45"/>
                <a:gd name="T4" fmla="*/ 0 w 63"/>
                <a:gd name="T5" fmla="*/ 21 h 45"/>
                <a:gd name="T6" fmla="*/ 25 w 63"/>
                <a:gd name="T7" fmla="*/ 1 h 45"/>
                <a:gd name="T8" fmla="*/ 63 w 63"/>
                <a:gd name="T9" fmla="*/ 1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45">
                  <a:moveTo>
                    <a:pt x="63" y="19"/>
                  </a:moveTo>
                  <a:cubicBezTo>
                    <a:pt x="44" y="32"/>
                    <a:pt x="34" y="44"/>
                    <a:pt x="24" y="44"/>
                  </a:cubicBezTo>
                  <a:cubicBezTo>
                    <a:pt x="16" y="45"/>
                    <a:pt x="8" y="29"/>
                    <a:pt x="0" y="21"/>
                  </a:cubicBezTo>
                  <a:cubicBezTo>
                    <a:pt x="8" y="14"/>
                    <a:pt x="16" y="2"/>
                    <a:pt x="25" y="1"/>
                  </a:cubicBezTo>
                  <a:cubicBezTo>
                    <a:pt x="34" y="0"/>
                    <a:pt x="44" y="9"/>
                    <a:pt x="63" y="1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1" name="Freeform 137"/>
            <p:cNvSpPr>
              <a:spLocks/>
            </p:cNvSpPr>
            <p:nvPr/>
          </p:nvSpPr>
          <p:spPr bwMode="auto">
            <a:xfrm>
              <a:off x="5072123" y="5996086"/>
              <a:ext cx="17463" cy="20638"/>
            </a:xfrm>
            <a:custGeom>
              <a:avLst/>
              <a:gdLst>
                <a:gd name="T0" fmla="*/ 26 w 49"/>
                <a:gd name="T1" fmla="*/ 0 h 55"/>
                <a:gd name="T2" fmla="*/ 48 w 49"/>
                <a:gd name="T3" fmla="*/ 32 h 55"/>
                <a:gd name="T4" fmla="*/ 25 w 49"/>
                <a:gd name="T5" fmla="*/ 54 h 55"/>
                <a:gd name="T6" fmla="*/ 1 w 49"/>
                <a:gd name="T7" fmla="*/ 32 h 55"/>
                <a:gd name="T8" fmla="*/ 26 w 49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55">
                  <a:moveTo>
                    <a:pt x="26" y="0"/>
                  </a:moveTo>
                  <a:cubicBezTo>
                    <a:pt x="37" y="15"/>
                    <a:pt x="49" y="25"/>
                    <a:pt x="48" y="32"/>
                  </a:cubicBezTo>
                  <a:cubicBezTo>
                    <a:pt x="46" y="41"/>
                    <a:pt x="32" y="55"/>
                    <a:pt x="25" y="54"/>
                  </a:cubicBezTo>
                  <a:cubicBezTo>
                    <a:pt x="16" y="54"/>
                    <a:pt x="3" y="41"/>
                    <a:pt x="1" y="32"/>
                  </a:cubicBezTo>
                  <a:cubicBezTo>
                    <a:pt x="0" y="24"/>
                    <a:pt x="14" y="15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2" name="Freeform 138"/>
            <p:cNvSpPr>
              <a:spLocks/>
            </p:cNvSpPr>
            <p:nvPr/>
          </p:nvSpPr>
          <p:spPr bwMode="auto">
            <a:xfrm>
              <a:off x="5129274" y="6021487"/>
              <a:ext cx="17463" cy="19050"/>
            </a:xfrm>
            <a:custGeom>
              <a:avLst/>
              <a:gdLst>
                <a:gd name="T0" fmla="*/ 23 w 47"/>
                <a:gd name="T1" fmla="*/ 0 h 55"/>
                <a:gd name="T2" fmla="*/ 46 w 47"/>
                <a:gd name="T3" fmla="*/ 34 h 55"/>
                <a:gd name="T4" fmla="*/ 22 w 47"/>
                <a:gd name="T5" fmla="*/ 55 h 55"/>
                <a:gd name="T6" fmla="*/ 0 w 47"/>
                <a:gd name="T7" fmla="*/ 33 h 55"/>
                <a:gd name="T8" fmla="*/ 23 w 47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55">
                  <a:moveTo>
                    <a:pt x="23" y="0"/>
                  </a:moveTo>
                  <a:cubicBezTo>
                    <a:pt x="34" y="16"/>
                    <a:pt x="47" y="26"/>
                    <a:pt x="46" y="34"/>
                  </a:cubicBezTo>
                  <a:cubicBezTo>
                    <a:pt x="45" y="43"/>
                    <a:pt x="30" y="55"/>
                    <a:pt x="22" y="55"/>
                  </a:cubicBezTo>
                  <a:cubicBezTo>
                    <a:pt x="14" y="55"/>
                    <a:pt x="1" y="41"/>
                    <a:pt x="0" y="33"/>
                  </a:cubicBezTo>
                  <a:cubicBezTo>
                    <a:pt x="0" y="24"/>
                    <a:pt x="12" y="15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3" name="Freeform 139"/>
            <p:cNvSpPr>
              <a:spLocks/>
            </p:cNvSpPr>
            <p:nvPr/>
          </p:nvSpPr>
          <p:spPr bwMode="auto">
            <a:xfrm>
              <a:off x="5008622" y="6058000"/>
              <a:ext cx="15875" cy="19050"/>
            </a:xfrm>
            <a:custGeom>
              <a:avLst/>
              <a:gdLst>
                <a:gd name="T0" fmla="*/ 24 w 47"/>
                <a:gd name="T1" fmla="*/ 0 h 55"/>
                <a:gd name="T2" fmla="*/ 45 w 47"/>
                <a:gd name="T3" fmla="*/ 35 h 55"/>
                <a:gd name="T4" fmla="*/ 19 w 47"/>
                <a:gd name="T5" fmla="*/ 55 h 55"/>
                <a:gd name="T6" fmla="*/ 0 w 47"/>
                <a:gd name="T7" fmla="*/ 33 h 55"/>
                <a:gd name="T8" fmla="*/ 24 w 47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55">
                  <a:moveTo>
                    <a:pt x="24" y="0"/>
                  </a:moveTo>
                  <a:cubicBezTo>
                    <a:pt x="35" y="16"/>
                    <a:pt x="47" y="27"/>
                    <a:pt x="45" y="35"/>
                  </a:cubicBezTo>
                  <a:cubicBezTo>
                    <a:pt x="43" y="44"/>
                    <a:pt x="29" y="53"/>
                    <a:pt x="19" y="55"/>
                  </a:cubicBezTo>
                  <a:cubicBezTo>
                    <a:pt x="13" y="55"/>
                    <a:pt x="0" y="40"/>
                    <a:pt x="0" y="33"/>
                  </a:cubicBezTo>
                  <a:cubicBezTo>
                    <a:pt x="1" y="23"/>
                    <a:pt x="12" y="15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4" name="Freeform 140"/>
            <p:cNvSpPr>
              <a:spLocks/>
            </p:cNvSpPr>
            <p:nvPr/>
          </p:nvSpPr>
          <p:spPr bwMode="auto">
            <a:xfrm>
              <a:off x="4956234" y="5523004"/>
              <a:ext cx="90489" cy="1588"/>
            </a:xfrm>
            <a:custGeom>
              <a:avLst/>
              <a:gdLst>
                <a:gd name="T0" fmla="*/ 3 w 253"/>
                <a:gd name="T1" fmla="*/ 0 h 4"/>
                <a:gd name="T2" fmla="*/ 253 w 253"/>
                <a:gd name="T3" fmla="*/ 0 h 4"/>
                <a:gd name="T4" fmla="*/ 253 w 253"/>
                <a:gd name="T5" fmla="*/ 4 h 4"/>
                <a:gd name="T6" fmla="*/ 0 w 253"/>
                <a:gd name="T7" fmla="*/ 4 h 4"/>
                <a:gd name="T8" fmla="*/ 3 w 25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3" h="4">
                  <a:moveTo>
                    <a:pt x="3" y="0"/>
                  </a:moveTo>
                  <a:cubicBezTo>
                    <a:pt x="86" y="0"/>
                    <a:pt x="170" y="0"/>
                    <a:pt x="253" y="0"/>
                  </a:cubicBezTo>
                  <a:cubicBezTo>
                    <a:pt x="253" y="1"/>
                    <a:pt x="253" y="3"/>
                    <a:pt x="253" y="4"/>
                  </a:cubicBezTo>
                  <a:cubicBezTo>
                    <a:pt x="169" y="4"/>
                    <a:pt x="84" y="4"/>
                    <a:pt x="0" y="4"/>
                  </a:cubicBezTo>
                  <a:cubicBezTo>
                    <a:pt x="1" y="3"/>
                    <a:pt x="2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5" name="Freeform 141"/>
            <p:cNvSpPr>
              <a:spLocks/>
            </p:cNvSpPr>
            <p:nvPr/>
          </p:nvSpPr>
          <p:spPr bwMode="auto">
            <a:xfrm>
              <a:off x="4746682" y="5964336"/>
              <a:ext cx="19050" cy="25400"/>
            </a:xfrm>
            <a:custGeom>
              <a:avLst/>
              <a:gdLst>
                <a:gd name="T0" fmla="*/ 0 w 52"/>
                <a:gd name="T1" fmla="*/ 44 h 68"/>
                <a:gd name="T2" fmla="*/ 41 w 52"/>
                <a:gd name="T3" fmla="*/ 15 h 68"/>
                <a:gd name="T4" fmla="*/ 49 w 52"/>
                <a:gd name="T5" fmla="*/ 39 h 68"/>
                <a:gd name="T6" fmla="*/ 0 w 52"/>
                <a:gd name="T7" fmla="*/ 4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68">
                  <a:moveTo>
                    <a:pt x="0" y="44"/>
                  </a:moveTo>
                  <a:cubicBezTo>
                    <a:pt x="11" y="28"/>
                    <a:pt x="12" y="0"/>
                    <a:pt x="41" y="15"/>
                  </a:cubicBezTo>
                  <a:cubicBezTo>
                    <a:pt x="47" y="18"/>
                    <a:pt x="52" y="36"/>
                    <a:pt x="49" y="39"/>
                  </a:cubicBezTo>
                  <a:cubicBezTo>
                    <a:pt x="36" y="55"/>
                    <a:pt x="21" y="68"/>
                    <a:pt x="0" y="4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6" name="Freeform 142"/>
            <p:cNvSpPr>
              <a:spLocks/>
            </p:cNvSpPr>
            <p:nvPr/>
          </p:nvSpPr>
          <p:spPr bwMode="auto">
            <a:xfrm>
              <a:off x="4868921" y="5537291"/>
              <a:ext cx="44451" cy="1588"/>
            </a:xfrm>
            <a:custGeom>
              <a:avLst/>
              <a:gdLst>
                <a:gd name="T0" fmla="*/ 0 w 122"/>
                <a:gd name="T1" fmla="*/ 0 h 5"/>
                <a:gd name="T2" fmla="*/ 122 w 122"/>
                <a:gd name="T3" fmla="*/ 0 h 5"/>
                <a:gd name="T4" fmla="*/ 122 w 122"/>
                <a:gd name="T5" fmla="*/ 5 h 5"/>
                <a:gd name="T6" fmla="*/ 1 w 122"/>
                <a:gd name="T7" fmla="*/ 5 h 5"/>
                <a:gd name="T8" fmla="*/ 0 w 12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" h="5">
                  <a:moveTo>
                    <a:pt x="0" y="0"/>
                  </a:moveTo>
                  <a:cubicBezTo>
                    <a:pt x="41" y="0"/>
                    <a:pt x="81" y="0"/>
                    <a:pt x="122" y="0"/>
                  </a:cubicBezTo>
                  <a:cubicBezTo>
                    <a:pt x="122" y="2"/>
                    <a:pt x="122" y="3"/>
                    <a:pt x="122" y="5"/>
                  </a:cubicBezTo>
                  <a:cubicBezTo>
                    <a:pt x="82" y="5"/>
                    <a:pt x="41" y="5"/>
                    <a:pt x="1" y="5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7" name="Freeform 143"/>
            <p:cNvSpPr>
              <a:spLocks/>
            </p:cNvSpPr>
            <p:nvPr/>
          </p:nvSpPr>
          <p:spPr bwMode="auto">
            <a:xfrm>
              <a:off x="4676831" y="6016724"/>
              <a:ext cx="15875" cy="17463"/>
            </a:xfrm>
            <a:custGeom>
              <a:avLst/>
              <a:gdLst>
                <a:gd name="T0" fmla="*/ 23 w 43"/>
                <a:gd name="T1" fmla="*/ 0 h 51"/>
                <a:gd name="T2" fmla="*/ 41 w 43"/>
                <a:gd name="T3" fmla="*/ 26 h 51"/>
                <a:gd name="T4" fmla="*/ 16 w 43"/>
                <a:gd name="T5" fmla="*/ 49 h 51"/>
                <a:gd name="T6" fmla="*/ 1 w 43"/>
                <a:gd name="T7" fmla="*/ 43 h 51"/>
                <a:gd name="T8" fmla="*/ 9 w 43"/>
                <a:gd name="T9" fmla="*/ 2 h 51"/>
                <a:gd name="T10" fmla="*/ 23 w 43"/>
                <a:gd name="T11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51">
                  <a:moveTo>
                    <a:pt x="23" y="0"/>
                  </a:moveTo>
                  <a:cubicBezTo>
                    <a:pt x="30" y="9"/>
                    <a:pt x="43" y="19"/>
                    <a:pt x="41" y="26"/>
                  </a:cubicBezTo>
                  <a:cubicBezTo>
                    <a:pt x="39" y="35"/>
                    <a:pt x="26" y="43"/>
                    <a:pt x="16" y="49"/>
                  </a:cubicBezTo>
                  <a:cubicBezTo>
                    <a:pt x="13" y="51"/>
                    <a:pt x="0" y="45"/>
                    <a:pt x="1" y="43"/>
                  </a:cubicBezTo>
                  <a:cubicBezTo>
                    <a:pt x="2" y="29"/>
                    <a:pt x="6" y="15"/>
                    <a:pt x="9" y="2"/>
                  </a:cubicBezTo>
                  <a:cubicBezTo>
                    <a:pt x="14" y="1"/>
                    <a:pt x="18" y="0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8" name="Freeform 144"/>
            <p:cNvSpPr>
              <a:spLocks/>
            </p:cNvSpPr>
            <p:nvPr/>
          </p:nvSpPr>
          <p:spPr bwMode="auto">
            <a:xfrm>
              <a:off x="5199125" y="5580155"/>
              <a:ext cx="38100" cy="1588"/>
            </a:xfrm>
            <a:custGeom>
              <a:avLst/>
              <a:gdLst>
                <a:gd name="T0" fmla="*/ 0 w 108"/>
                <a:gd name="T1" fmla="*/ 0 h 6"/>
                <a:gd name="T2" fmla="*/ 108 w 108"/>
                <a:gd name="T3" fmla="*/ 0 h 6"/>
                <a:gd name="T4" fmla="*/ 108 w 108"/>
                <a:gd name="T5" fmla="*/ 6 h 6"/>
                <a:gd name="T6" fmla="*/ 0 w 108"/>
                <a:gd name="T7" fmla="*/ 6 h 6"/>
                <a:gd name="T8" fmla="*/ 0 w 10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6">
                  <a:moveTo>
                    <a:pt x="0" y="0"/>
                  </a:moveTo>
                  <a:cubicBezTo>
                    <a:pt x="36" y="0"/>
                    <a:pt x="72" y="0"/>
                    <a:pt x="108" y="0"/>
                  </a:cubicBezTo>
                  <a:cubicBezTo>
                    <a:pt x="108" y="2"/>
                    <a:pt x="108" y="4"/>
                    <a:pt x="108" y="6"/>
                  </a:cubicBezTo>
                  <a:cubicBezTo>
                    <a:pt x="72" y="6"/>
                    <a:pt x="36" y="6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9" name="Freeform 145"/>
            <p:cNvSpPr>
              <a:spLocks/>
            </p:cNvSpPr>
            <p:nvPr/>
          </p:nvSpPr>
          <p:spPr bwMode="auto">
            <a:xfrm>
              <a:off x="5319776" y="5940523"/>
              <a:ext cx="25400" cy="9525"/>
            </a:xfrm>
            <a:custGeom>
              <a:avLst/>
              <a:gdLst>
                <a:gd name="T0" fmla="*/ 60 w 67"/>
                <a:gd name="T1" fmla="*/ 29 h 29"/>
                <a:gd name="T2" fmla="*/ 4 w 67"/>
                <a:gd name="T3" fmla="*/ 27 h 29"/>
                <a:gd name="T4" fmla="*/ 0 w 67"/>
                <a:gd name="T5" fmla="*/ 16 h 29"/>
                <a:gd name="T6" fmla="*/ 30 w 67"/>
                <a:gd name="T7" fmla="*/ 0 h 29"/>
                <a:gd name="T8" fmla="*/ 67 w 67"/>
                <a:gd name="T9" fmla="*/ 17 h 29"/>
                <a:gd name="T10" fmla="*/ 60 w 67"/>
                <a:gd name="T11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" h="29">
                  <a:moveTo>
                    <a:pt x="60" y="29"/>
                  </a:moveTo>
                  <a:cubicBezTo>
                    <a:pt x="42" y="28"/>
                    <a:pt x="23" y="28"/>
                    <a:pt x="4" y="27"/>
                  </a:cubicBezTo>
                  <a:cubicBezTo>
                    <a:pt x="3" y="23"/>
                    <a:pt x="1" y="20"/>
                    <a:pt x="0" y="16"/>
                  </a:cubicBezTo>
                  <a:cubicBezTo>
                    <a:pt x="10" y="11"/>
                    <a:pt x="21" y="0"/>
                    <a:pt x="30" y="0"/>
                  </a:cubicBezTo>
                  <a:cubicBezTo>
                    <a:pt x="43" y="1"/>
                    <a:pt x="55" y="11"/>
                    <a:pt x="67" y="17"/>
                  </a:cubicBezTo>
                  <a:cubicBezTo>
                    <a:pt x="65" y="21"/>
                    <a:pt x="62" y="25"/>
                    <a:pt x="60" y="2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10" name="Freeform 146"/>
            <p:cNvSpPr>
              <a:spLocks/>
            </p:cNvSpPr>
            <p:nvPr/>
          </p:nvSpPr>
          <p:spPr bwMode="auto">
            <a:xfrm>
              <a:off x="5267388" y="5924648"/>
              <a:ext cx="26988" cy="14288"/>
            </a:xfrm>
            <a:custGeom>
              <a:avLst/>
              <a:gdLst>
                <a:gd name="T0" fmla="*/ 0 w 73"/>
                <a:gd name="T1" fmla="*/ 30 h 36"/>
                <a:gd name="T2" fmla="*/ 73 w 73"/>
                <a:gd name="T3" fmla="*/ 36 h 36"/>
                <a:gd name="T4" fmla="*/ 0 w 73"/>
                <a:gd name="T5" fmla="*/ 3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3" h="36">
                  <a:moveTo>
                    <a:pt x="0" y="30"/>
                  </a:moveTo>
                  <a:cubicBezTo>
                    <a:pt x="39" y="0"/>
                    <a:pt x="48" y="1"/>
                    <a:pt x="73" y="36"/>
                  </a:cubicBezTo>
                  <a:cubicBezTo>
                    <a:pt x="48" y="34"/>
                    <a:pt x="27" y="32"/>
                    <a:pt x="0" y="3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11" name="Freeform 147"/>
            <p:cNvSpPr>
              <a:spLocks/>
            </p:cNvSpPr>
            <p:nvPr/>
          </p:nvSpPr>
          <p:spPr bwMode="auto">
            <a:xfrm>
              <a:off x="5221350" y="5891310"/>
              <a:ext cx="19050" cy="15875"/>
            </a:xfrm>
            <a:custGeom>
              <a:avLst/>
              <a:gdLst>
                <a:gd name="T0" fmla="*/ 52 w 52"/>
                <a:gd name="T1" fmla="*/ 0 h 44"/>
                <a:gd name="T2" fmla="*/ 2 w 52"/>
                <a:gd name="T3" fmla="*/ 22 h 44"/>
                <a:gd name="T4" fmla="*/ 0 w 52"/>
                <a:gd name="T5" fmla="*/ 11 h 44"/>
                <a:gd name="T6" fmla="*/ 52 w 52"/>
                <a:gd name="T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44">
                  <a:moveTo>
                    <a:pt x="52" y="0"/>
                  </a:moveTo>
                  <a:cubicBezTo>
                    <a:pt x="40" y="44"/>
                    <a:pt x="21" y="33"/>
                    <a:pt x="2" y="22"/>
                  </a:cubicBezTo>
                  <a:cubicBezTo>
                    <a:pt x="1" y="18"/>
                    <a:pt x="1" y="14"/>
                    <a:pt x="0" y="11"/>
                  </a:cubicBezTo>
                  <a:cubicBezTo>
                    <a:pt x="17" y="7"/>
                    <a:pt x="35" y="3"/>
                    <a:pt x="52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12" name="Freeform 148"/>
            <p:cNvSpPr>
              <a:spLocks/>
            </p:cNvSpPr>
            <p:nvPr/>
          </p:nvSpPr>
          <p:spPr bwMode="auto">
            <a:xfrm>
              <a:off x="5089586" y="5846859"/>
              <a:ext cx="20638" cy="14288"/>
            </a:xfrm>
            <a:custGeom>
              <a:avLst/>
              <a:gdLst>
                <a:gd name="T0" fmla="*/ 1 w 54"/>
                <a:gd name="T1" fmla="*/ 8 h 38"/>
                <a:gd name="T2" fmla="*/ 51 w 54"/>
                <a:gd name="T3" fmla="*/ 0 h 38"/>
                <a:gd name="T4" fmla="*/ 54 w 54"/>
                <a:gd name="T5" fmla="*/ 10 h 38"/>
                <a:gd name="T6" fmla="*/ 35 w 54"/>
                <a:gd name="T7" fmla="*/ 38 h 38"/>
                <a:gd name="T8" fmla="*/ 0 w 54"/>
                <a:gd name="T9" fmla="*/ 19 h 38"/>
                <a:gd name="T10" fmla="*/ 1 w 54"/>
                <a:gd name="T1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38">
                  <a:moveTo>
                    <a:pt x="1" y="8"/>
                  </a:moveTo>
                  <a:cubicBezTo>
                    <a:pt x="18" y="5"/>
                    <a:pt x="34" y="3"/>
                    <a:pt x="51" y="0"/>
                  </a:cubicBezTo>
                  <a:cubicBezTo>
                    <a:pt x="52" y="3"/>
                    <a:pt x="53" y="7"/>
                    <a:pt x="54" y="10"/>
                  </a:cubicBezTo>
                  <a:cubicBezTo>
                    <a:pt x="48" y="19"/>
                    <a:pt x="42" y="28"/>
                    <a:pt x="35" y="38"/>
                  </a:cubicBezTo>
                  <a:cubicBezTo>
                    <a:pt x="22" y="31"/>
                    <a:pt x="11" y="25"/>
                    <a:pt x="0" y="19"/>
                  </a:cubicBezTo>
                  <a:cubicBezTo>
                    <a:pt x="0" y="15"/>
                    <a:pt x="0" y="12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20" name="Freeform 149"/>
            <p:cNvSpPr>
              <a:spLocks/>
            </p:cNvSpPr>
            <p:nvPr/>
          </p:nvSpPr>
          <p:spPr bwMode="auto">
            <a:xfrm>
              <a:off x="5045135" y="5434102"/>
              <a:ext cx="34925" cy="1588"/>
            </a:xfrm>
            <a:custGeom>
              <a:avLst/>
              <a:gdLst>
                <a:gd name="T0" fmla="*/ 93 w 94"/>
                <a:gd name="T1" fmla="*/ 6 h 6"/>
                <a:gd name="T2" fmla="*/ 0 w 94"/>
                <a:gd name="T3" fmla="*/ 6 h 6"/>
                <a:gd name="T4" fmla="*/ 1 w 94"/>
                <a:gd name="T5" fmla="*/ 0 h 6"/>
                <a:gd name="T6" fmla="*/ 94 w 94"/>
                <a:gd name="T7" fmla="*/ 0 h 6"/>
                <a:gd name="T8" fmla="*/ 93 w 94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6">
                  <a:moveTo>
                    <a:pt x="93" y="6"/>
                  </a:moveTo>
                  <a:cubicBezTo>
                    <a:pt x="62" y="6"/>
                    <a:pt x="31" y="6"/>
                    <a:pt x="0" y="6"/>
                  </a:cubicBezTo>
                  <a:cubicBezTo>
                    <a:pt x="0" y="4"/>
                    <a:pt x="1" y="2"/>
                    <a:pt x="1" y="0"/>
                  </a:cubicBezTo>
                  <a:cubicBezTo>
                    <a:pt x="32" y="0"/>
                    <a:pt x="63" y="0"/>
                    <a:pt x="94" y="0"/>
                  </a:cubicBezTo>
                  <a:cubicBezTo>
                    <a:pt x="93" y="2"/>
                    <a:pt x="93" y="4"/>
                    <a:pt x="93" y="6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22" name="Freeform 150"/>
            <p:cNvSpPr>
              <a:spLocks/>
            </p:cNvSpPr>
            <p:nvPr/>
          </p:nvSpPr>
          <p:spPr bwMode="auto">
            <a:xfrm>
              <a:off x="4938772" y="5434102"/>
              <a:ext cx="34925" cy="1588"/>
            </a:xfrm>
            <a:custGeom>
              <a:avLst/>
              <a:gdLst>
                <a:gd name="T0" fmla="*/ 0 w 94"/>
                <a:gd name="T1" fmla="*/ 0 h 5"/>
                <a:gd name="T2" fmla="*/ 94 w 94"/>
                <a:gd name="T3" fmla="*/ 0 h 5"/>
                <a:gd name="T4" fmla="*/ 94 w 94"/>
                <a:gd name="T5" fmla="*/ 5 h 5"/>
                <a:gd name="T6" fmla="*/ 0 w 94"/>
                <a:gd name="T7" fmla="*/ 5 h 5"/>
                <a:gd name="T8" fmla="*/ 0 w 9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5">
                  <a:moveTo>
                    <a:pt x="0" y="0"/>
                  </a:moveTo>
                  <a:cubicBezTo>
                    <a:pt x="31" y="0"/>
                    <a:pt x="62" y="0"/>
                    <a:pt x="94" y="0"/>
                  </a:cubicBezTo>
                  <a:cubicBezTo>
                    <a:pt x="94" y="2"/>
                    <a:pt x="94" y="4"/>
                    <a:pt x="94" y="5"/>
                  </a:cubicBezTo>
                  <a:cubicBezTo>
                    <a:pt x="63" y="5"/>
                    <a:pt x="32" y="5"/>
                    <a:pt x="0" y="5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23" name="Freeform 151"/>
            <p:cNvSpPr>
              <a:spLocks/>
            </p:cNvSpPr>
            <p:nvPr/>
          </p:nvSpPr>
          <p:spPr bwMode="auto">
            <a:xfrm>
              <a:off x="4778432" y="5416639"/>
              <a:ext cx="33338" cy="1588"/>
            </a:xfrm>
            <a:custGeom>
              <a:avLst/>
              <a:gdLst>
                <a:gd name="T0" fmla="*/ 89 w 90"/>
                <a:gd name="T1" fmla="*/ 5 h 5"/>
                <a:gd name="T2" fmla="*/ 0 w 90"/>
                <a:gd name="T3" fmla="*/ 5 h 5"/>
                <a:gd name="T4" fmla="*/ 0 w 90"/>
                <a:gd name="T5" fmla="*/ 0 h 5"/>
                <a:gd name="T6" fmla="*/ 90 w 90"/>
                <a:gd name="T7" fmla="*/ 0 h 5"/>
                <a:gd name="T8" fmla="*/ 89 w 9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5">
                  <a:moveTo>
                    <a:pt x="89" y="5"/>
                  </a:moveTo>
                  <a:cubicBezTo>
                    <a:pt x="60" y="5"/>
                    <a:pt x="30" y="5"/>
                    <a:pt x="0" y="5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30" y="0"/>
                    <a:pt x="60" y="0"/>
                    <a:pt x="90" y="0"/>
                  </a:cubicBezTo>
                  <a:cubicBezTo>
                    <a:pt x="90" y="2"/>
                    <a:pt x="89" y="4"/>
                    <a:pt x="89" y="5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</p:grpSp>
      <p:grpSp>
        <p:nvGrpSpPr>
          <p:cNvPr id="125" name="Группа 124"/>
          <p:cNvGrpSpPr/>
          <p:nvPr/>
        </p:nvGrpSpPr>
        <p:grpSpPr>
          <a:xfrm>
            <a:off x="537250" y="892615"/>
            <a:ext cx="1204621" cy="743404"/>
            <a:chOff x="1939948" y="5434102"/>
            <a:chExt cx="957274" cy="720737"/>
          </a:xfrm>
          <a:solidFill>
            <a:schemeClr val="accent5">
              <a:lumMod val="75000"/>
            </a:schemeClr>
          </a:solidFill>
        </p:grpSpPr>
        <p:sp>
          <p:nvSpPr>
            <p:cNvPr id="126" name="Freeform 60"/>
            <p:cNvSpPr>
              <a:spLocks/>
            </p:cNvSpPr>
            <p:nvPr/>
          </p:nvSpPr>
          <p:spPr bwMode="auto">
            <a:xfrm>
              <a:off x="2505105" y="5886547"/>
              <a:ext cx="392117" cy="225429"/>
            </a:xfrm>
            <a:custGeom>
              <a:avLst/>
              <a:gdLst>
                <a:gd name="T0" fmla="*/ 0 w 1089"/>
                <a:gd name="T1" fmla="*/ 278 h 626"/>
                <a:gd name="T2" fmla="*/ 25 w 1089"/>
                <a:gd name="T3" fmla="*/ 235 h 626"/>
                <a:gd name="T4" fmla="*/ 82 w 1089"/>
                <a:gd name="T5" fmla="*/ 192 h 626"/>
                <a:gd name="T6" fmla="*/ 333 w 1089"/>
                <a:gd name="T7" fmla="*/ 85 h 626"/>
                <a:gd name="T8" fmla="*/ 534 w 1089"/>
                <a:gd name="T9" fmla="*/ 2 h 626"/>
                <a:gd name="T10" fmla="*/ 551 w 1089"/>
                <a:gd name="T11" fmla="*/ 4 h 626"/>
                <a:gd name="T12" fmla="*/ 700 w 1089"/>
                <a:gd name="T13" fmla="*/ 103 h 626"/>
                <a:gd name="T14" fmla="*/ 843 w 1089"/>
                <a:gd name="T15" fmla="*/ 201 h 626"/>
                <a:gd name="T16" fmla="*/ 1013 w 1089"/>
                <a:gd name="T17" fmla="*/ 341 h 626"/>
                <a:gd name="T18" fmla="*/ 1089 w 1089"/>
                <a:gd name="T19" fmla="*/ 413 h 626"/>
                <a:gd name="T20" fmla="*/ 1015 w 1089"/>
                <a:gd name="T21" fmla="*/ 504 h 626"/>
                <a:gd name="T22" fmla="*/ 923 w 1089"/>
                <a:gd name="T23" fmla="*/ 558 h 626"/>
                <a:gd name="T24" fmla="*/ 814 w 1089"/>
                <a:gd name="T25" fmla="*/ 618 h 626"/>
                <a:gd name="T26" fmla="*/ 785 w 1089"/>
                <a:gd name="T27" fmla="*/ 625 h 626"/>
                <a:gd name="T28" fmla="*/ 579 w 1089"/>
                <a:gd name="T29" fmla="*/ 592 h 626"/>
                <a:gd name="T30" fmla="*/ 537 w 1089"/>
                <a:gd name="T31" fmla="*/ 545 h 626"/>
                <a:gd name="T32" fmla="*/ 532 w 1089"/>
                <a:gd name="T33" fmla="*/ 511 h 626"/>
                <a:gd name="T34" fmla="*/ 377 w 1089"/>
                <a:gd name="T35" fmla="*/ 545 h 626"/>
                <a:gd name="T36" fmla="*/ 337 w 1089"/>
                <a:gd name="T37" fmla="*/ 555 h 626"/>
                <a:gd name="T38" fmla="*/ 247 w 1089"/>
                <a:gd name="T39" fmla="*/ 510 h 626"/>
                <a:gd name="T40" fmla="*/ 168 w 1089"/>
                <a:gd name="T41" fmla="*/ 342 h 626"/>
                <a:gd name="T42" fmla="*/ 122 w 1089"/>
                <a:gd name="T43" fmla="*/ 305 h 626"/>
                <a:gd name="T44" fmla="*/ 0 w 1089"/>
                <a:gd name="T45" fmla="*/ 278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89" h="626">
                  <a:moveTo>
                    <a:pt x="0" y="278"/>
                  </a:moveTo>
                  <a:cubicBezTo>
                    <a:pt x="10" y="262"/>
                    <a:pt x="17" y="248"/>
                    <a:pt x="25" y="235"/>
                  </a:cubicBezTo>
                  <a:cubicBezTo>
                    <a:pt x="38" y="213"/>
                    <a:pt x="57" y="201"/>
                    <a:pt x="82" y="192"/>
                  </a:cubicBezTo>
                  <a:cubicBezTo>
                    <a:pt x="167" y="159"/>
                    <a:pt x="250" y="121"/>
                    <a:pt x="333" y="85"/>
                  </a:cubicBezTo>
                  <a:cubicBezTo>
                    <a:pt x="400" y="57"/>
                    <a:pt x="467" y="29"/>
                    <a:pt x="534" y="2"/>
                  </a:cubicBezTo>
                  <a:cubicBezTo>
                    <a:pt x="538" y="0"/>
                    <a:pt x="547" y="1"/>
                    <a:pt x="551" y="4"/>
                  </a:cubicBezTo>
                  <a:cubicBezTo>
                    <a:pt x="601" y="37"/>
                    <a:pt x="651" y="70"/>
                    <a:pt x="700" y="103"/>
                  </a:cubicBezTo>
                  <a:cubicBezTo>
                    <a:pt x="748" y="136"/>
                    <a:pt x="797" y="166"/>
                    <a:pt x="843" y="201"/>
                  </a:cubicBezTo>
                  <a:cubicBezTo>
                    <a:pt x="901" y="246"/>
                    <a:pt x="957" y="293"/>
                    <a:pt x="1013" y="341"/>
                  </a:cubicBezTo>
                  <a:cubicBezTo>
                    <a:pt x="1039" y="363"/>
                    <a:pt x="1063" y="388"/>
                    <a:pt x="1089" y="413"/>
                  </a:cubicBezTo>
                  <a:cubicBezTo>
                    <a:pt x="1065" y="444"/>
                    <a:pt x="1044" y="479"/>
                    <a:pt x="1015" y="504"/>
                  </a:cubicBezTo>
                  <a:cubicBezTo>
                    <a:pt x="989" y="527"/>
                    <a:pt x="954" y="540"/>
                    <a:pt x="923" y="558"/>
                  </a:cubicBezTo>
                  <a:cubicBezTo>
                    <a:pt x="887" y="578"/>
                    <a:pt x="851" y="598"/>
                    <a:pt x="814" y="618"/>
                  </a:cubicBezTo>
                  <a:cubicBezTo>
                    <a:pt x="806" y="622"/>
                    <a:pt x="794" y="626"/>
                    <a:pt x="785" y="625"/>
                  </a:cubicBezTo>
                  <a:cubicBezTo>
                    <a:pt x="716" y="614"/>
                    <a:pt x="648" y="601"/>
                    <a:pt x="579" y="592"/>
                  </a:cubicBezTo>
                  <a:cubicBezTo>
                    <a:pt x="548" y="587"/>
                    <a:pt x="538" y="572"/>
                    <a:pt x="537" y="545"/>
                  </a:cubicBezTo>
                  <a:cubicBezTo>
                    <a:pt x="536" y="536"/>
                    <a:pt x="534" y="526"/>
                    <a:pt x="532" y="511"/>
                  </a:cubicBezTo>
                  <a:cubicBezTo>
                    <a:pt x="478" y="523"/>
                    <a:pt x="428" y="534"/>
                    <a:pt x="377" y="545"/>
                  </a:cubicBezTo>
                  <a:cubicBezTo>
                    <a:pt x="364" y="548"/>
                    <a:pt x="351" y="552"/>
                    <a:pt x="337" y="555"/>
                  </a:cubicBezTo>
                  <a:cubicBezTo>
                    <a:pt x="299" y="562"/>
                    <a:pt x="264" y="545"/>
                    <a:pt x="247" y="510"/>
                  </a:cubicBezTo>
                  <a:cubicBezTo>
                    <a:pt x="220" y="454"/>
                    <a:pt x="193" y="399"/>
                    <a:pt x="168" y="342"/>
                  </a:cubicBezTo>
                  <a:cubicBezTo>
                    <a:pt x="159" y="321"/>
                    <a:pt x="146" y="309"/>
                    <a:pt x="122" y="305"/>
                  </a:cubicBezTo>
                  <a:cubicBezTo>
                    <a:pt x="82" y="298"/>
                    <a:pt x="43" y="288"/>
                    <a:pt x="0" y="2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61"/>
            <p:cNvSpPr>
              <a:spLocks/>
            </p:cNvSpPr>
            <p:nvPr/>
          </p:nvSpPr>
          <p:spPr bwMode="auto">
            <a:xfrm>
              <a:off x="2078063" y="5449977"/>
              <a:ext cx="274641" cy="438157"/>
            </a:xfrm>
            <a:custGeom>
              <a:avLst/>
              <a:gdLst>
                <a:gd name="T0" fmla="*/ 0 w 763"/>
                <a:gd name="T1" fmla="*/ 504 h 1214"/>
                <a:gd name="T2" fmla="*/ 111 w 763"/>
                <a:gd name="T3" fmla="*/ 157 h 1214"/>
                <a:gd name="T4" fmla="*/ 137 w 763"/>
                <a:gd name="T5" fmla="*/ 65 h 1214"/>
                <a:gd name="T6" fmla="*/ 135 w 763"/>
                <a:gd name="T7" fmla="*/ 41 h 1214"/>
                <a:gd name="T8" fmla="*/ 144 w 763"/>
                <a:gd name="T9" fmla="*/ 0 h 1214"/>
                <a:gd name="T10" fmla="*/ 635 w 763"/>
                <a:gd name="T11" fmla="*/ 225 h 1214"/>
                <a:gd name="T12" fmla="*/ 574 w 763"/>
                <a:gd name="T13" fmla="*/ 289 h 1214"/>
                <a:gd name="T14" fmla="*/ 745 w 763"/>
                <a:gd name="T15" fmla="*/ 328 h 1214"/>
                <a:gd name="T16" fmla="*/ 706 w 763"/>
                <a:gd name="T17" fmla="*/ 446 h 1214"/>
                <a:gd name="T18" fmla="*/ 709 w 763"/>
                <a:gd name="T19" fmla="*/ 391 h 1214"/>
                <a:gd name="T20" fmla="*/ 640 w 763"/>
                <a:gd name="T21" fmla="*/ 329 h 1214"/>
                <a:gd name="T22" fmla="*/ 598 w 763"/>
                <a:gd name="T23" fmla="*/ 373 h 1214"/>
                <a:gd name="T24" fmla="*/ 601 w 763"/>
                <a:gd name="T25" fmla="*/ 529 h 1214"/>
                <a:gd name="T26" fmla="*/ 585 w 763"/>
                <a:gd name="T27" fmla="*/ 584 h 1214"/>
                <a:gd name="T28" fmla="*/ 553 w 763"/>
                <a:gd name="T29" fmla="*/ 628 h 1214"/>
                <a:gd name="T30" fmla="*/ 550 w 763"/>
                <a:gd name="T31" fmla="*/ 682 h 1214"/>
                <a:gd name="T32" fmla="*/ 636 w 763"/>
                <a:gd name="T33" fmla="*/ 859 h 1214"/>
                <a:gd name="T34" fmla="*/ 611 w 763"/>
                <a:gd name="T35" fmla="*/ 973 h 1214"/>
                <a:gd name="T36" fmla="*/ 441 w 763"/>
                <a:gd name="T37" fmla="*/ 1161 h 1214"/>
                <a:gd name="T38" fmla="*/ 392 w 763"/>
                <a:gd name="T39" fmla="*/ 1201 h 1214"/>
                <a:gd name="T40" fmla="*/ 306 w 763"/>
                <a:gd name="T41" fmla="*/ 1166 h 1214"/>
                <a:gd name="T42" fmla="*/ 315 w 763"/>
                <a:gd name="T43" fmla="*/ 1086 h 1214"/>
                <a:gd name="T44" fmla="*/ 429 w 763"/>
                <a:gd name="T45" fmla="*/ 960 h 1214"/>
                <a:gd name="T46" fmla="*/ 471 w 763"/>
                <a:gd name="T47" fmla="*/ 913 h 1214"/>
                <a:gd name="T48" fmla="*/ 473 w 763"/>
                <a:gd name="T49" fmla="*/ 858 h 1214"/>
                <a:gd name="T50" fmla="*/ 416 w 763"/>
                <a:gd name="T51" fmla="*/ 744 h 1214"/>
                <a:gd name="T52" fmla="*/ 401 w 763"/>
                <a:gd name="T53" fmla="*/ 724 h 1214"/>
                <a:gd name="T54" fmla="*/ 346 w 763"/>
                <a:gd name="T55" fmla="*/ 666 h 1214"/>
                <a:gd name="T56" fmla="*/ 320 w 763"/>
                <a:gd name="T57" fmla="*/ 648 h 1214"/>
                <a:gd name="T58" fmla="*/ 75 w 763"/>
                <a:gd name="T59" fmla="*/ 536 h 1214"/>
                <a:gd name="T60" fmla="*/ 0 w 763"/>
                <a:gd name="T61" fmla="*/ 504 h 1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63" h="1214">
                  <a:moveTo>
                    <a:pt x="0" y="504"/>
                  </a:moveTo>
                  <a:cubicBezTo>
                    <a:pt x="38" y="385"/>
                    <a:pt x="75" y="271"/>
                    <a:pt x="111" y="157"/>
                  </a:cubicBezTo>
                  <a:cubicBezTo>
                    <a:pt x="121" y="127"/>
                    <a:pt x="129" y="96"/>
                    <a:pt x="137" y="65"/>
                  </a:cubicBezTo>
                  <a:cubicBezTo>
                    <a:pt x="139" y="58"/>
                    <a:pt x="134" y="49"/>
                    <a:pt x="135" y="41"/>
                  </a:cubicBezTo>
                  <a:cubicBezTo>
                    <a:pt x="136" y="28"/>
                    <a:pt x="140" y="16"/>
                    <a:pt x="144" y="0"/>
                  </a:cubicBezTo>
                  <a:cubicBezTo>
                    <a:pt x="308" y="75"/>
                    <a:pt x="468" y="149"/>
                    <a:pt x="635" y="225"/>
                  </a:cubicBezTo>
                  <a:cubicBezTo>
                    <a:pt x="615" y="246"/>
                    <a:pt x="598" y="264"/>
                    <a:pt x="574" y="289"/>
                  </a:cubicBezTo>
                  <a:cubicBezTo>
                    <a:pt x="644" y="273"/>
                    <a:pt x="705" y="262"/>
                    <a:pt x="745" y="328"/>
                  </a:cubicBezTo>
                  <a:cubicBezTo>
                    <a:pt x="763" y="357"/>
                    <a:pt x="750" y="398"/>
                    <a:pt x="706" y="446"/>
                  </a:cubicBezTo>
                  <a:cubicBezTo>
                    <a:pt x="707" y="428"/>
                    <a:pt x="708" y="410"/>
                    <a:pt x="709" y="391"/>
                  </a:cubicBezTo>
                  <a:cubicBezTo>
                    <a:pt x="711" y="353"/>
                    <a:pt x="676" y="321"/>
                    <a:pt x="640" y="329"/>
                  </a:cubicBezTo>
                  <a:cubicBezTo>
                    <a:pt x="616" y="334"/>
                    <a:pt x="598" y="348"/>
                    <a:pt x="598" y="373"/>
                  </a:cubicBezTo>
                  <a:cubicBezTo>
                    <a:pt x="597" y="425"/>
                    <a:pt x="597" y="478"/>
                    <a:pt x="601" y="529"/>
                  </a:cubicBezTo>
                  <a:cubicBezTo>
                    <a:pt x="603" y="552"/>
                    <a:pt x="600" y="568"/>
                    <a:pt x="585" y="584"/>
                  </a:cubicBezTo>
                  <a:cubicBezTo>
                    <a:pt x="573" y="598"/>
                    <a:pt x="565" y="615"/>
                    <a:pt x="553" y="628"/>
                  </a:cubicBezTo>
                  <a:cubicBezTo>
                    <a:pt x="534" y="647"/>
                    <a:pt x="540" y="662"/>
                    <a:pt x="550" y="682"/>
                  </a:cubicBezTo>
                  <a:cubicBezTo>
                    <a:pt x="580" y="740"/>
                    <a:pt x="608" y="799"/>
                    <a:pt x="636" y="859"/>
                  </a:cubicBezTo>
                  <a:cubicBezTo>
                    <a:pt x="656" y="900"/>
                    <a:pt x="646" y="935"/>
                    <a:pt x="611" y="973"/>
                  </a:cubicBezTo>
                  <a:cubicBezTo>
                    <a:pt x="553" y="1035"/>
                    <a:pt x="498" y="1099"/>
                    <a:pt x="441" y="1161"/>
                  </a:cubicBezTo>
                  <a:cubicBezTo>
                    <a:pt x="427" y="1177"/>
                    <a:pt x="410" y="1193"/>
                    <a:pt x="392" y="1201"/>
                  </a:cubicBezTo>
                  <a:cubicBezTo>
                    <a:pt x="360" y="1214"/>
                    <a:pt x="327" y="1199"/>
                    <a:pt x="306" y="1166"/>
                  </a:cubicBezTo>
                  <a:cubicBezTo>
                    <a:pt x="290" y="1141"/>
                    <a:pt x="292" y="1113"/>
                    <a:pt x="315" y="1086"/>
                  </a:cubicBezTo>
                  <a:cubicBezTo>
                    <a:pt x="352" y="1044"/>
                    <a:pt x="391" y="1002"/>
                    <a:pt x="429" y="960"/>
                  </a:cubicBezTo>
                  <a:cubicBezTo>
                    <a:pt x="443" y="945"/>
                    <a:pt x="456" y="928"/>
                    <a:pt x="471" y="913"/>
                  </a:cubicBezTo>
                  <a:cubicBezTo>
                    <a:pt x="490" y="895"/>
                    <a:pt x="481" y="875"/>
                    <a:pt x="473" y="858"/>
                  </a:cubicBezTo>
                  <a:cubicBezTo>
                    <a:pt x="455" y="819"/>
                    <a:pt x="436" y="782"/>
                    <a:pt x="416" y="744"/>
                  </a:cubicBezTo>
                  <a:cubicBezTo>
                    <a:pt x="412" y="737"/>
                    <a:pt x="406" y="731"/>
                    <a:pt x="401" y="724"/>
                  </a:cubicBezTo>
                  <a:cubicBezTo>
                    <a:pt x="383" y="705"/>
                    <a:pt x="365" y="684"/>
                    <a:pt x="346" y="666"/>
                  </a:cubicBezTo>
                  <a:cubicBezTo>
                    <a:pt x="339" y="658"/>
                    <a:pt x="329" y="653"/>
                    <a:pt x="320" y="648"/>
                  </a:cubicBezTo>
                  <a:cubicBezTo>
                    <a:pt x="238" y="611"/>
                    <a:pt x="157" y="573"/>
                    <a:pt x="75" y="536"/>
                  </a:cubicBezTo>
                  <a:cubicBezTo>
                    <a:pt x="51" y="525"/>
                    <a:pt x="26" y="516"/>
                    <a:pt x="0" y="5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62"/>
            <p:cNvSpPr>
              <a:spLocks/>
            </p:cNvSpPr>
            <p:nvPr/>
          </p:nvSpPr>
          <p:spPr bwMode="auto">
            <a:xfrm>
              <a:off x="2105050" y="5807171"/>
              <a:ext cx="492131" cy="207966"/>
            </a:xfrm>
            <a:custGeom>
              <a:avLst/>
              <a:gdLst>
                <a:gd name="T0" fmla="*/ 1369 w 1369"/>
                <a:gd name="T1" fmla="*/ 172 h 576"/>
                <a:gd name="T2" fmla="*/ 1173 w 1369"/>
                <a:gd name="T3" fmla="*/ 108 h 576"/>
                <a:gd name="T4" fmla="*/ 1054 w 1369"/>
                <a:gd name="T5" fmla="*/ 167 h 576"/>
                <a:gd name="T6" fmla="*/ 1009 w 1369"/>
                <a:gd name="T7" fmla="*/ 311 h 576"/>
                <a:gd name="T8" fmla="*/ 902 w 1369"/>
                <a:gd name="T9" fmla="*/ 271 h 576"/>
                <a:gd name="T10" fmla="*/ 862 w 1369"/>
                <a:gd name="T11" fmla="*/ 367 h 576"/>
                <a:gd name="T12" fmla="*/ 816 w 1369"/>
                <a:gd name="T13" fmla="*/ 462 h 576"/>
                <a:gd name="T14" fmla="*/ 785 w 1369"/>
                <a:gd name="T15" fmla="*/ 364 h 576"/>
                <a:gd name="T16" fmla="*/ 424 w 1369"/>
                <a:gd name="T17" fmla="*/ 476 h 576"/>
                <a:gd name="T18" fmla="*/ 452 w 1369"/>
                <a:gd name="T19" fmla="*/ 568 h 576"/>
                <a:gd name="T20" fmla="*/ 269 w 1369"/>
                <a:gd name="T21" fmla="*/ 530 h 576"/>
                <a:gd name="T22" fmla="*/ 255 w 1369"/>
                <a:gd name="T23" fmla="*/ 576 h 576"/>
                <a:gd name="T24" fmla="*/ 163 w 1369"/>
                <a:gd name="T25" fmla="*/ 494 h 576"/>
                <a:gd name="T26" fmla="*/ 126 w 1369"/>
                <a:gd name="T27" fmla="*/ 478 h 576"/>
                <a:gd name="T28" fmla="*/ 1 w 1369"/>
                <a:gd name="T29" fmla="*/ 478 h 576"/>
                <a:gd name="T30" fmla="*/ 0 w 1369"/>
                <a:gd name="T31" fmla="*/ 470 h 576"/>
                <a:gd name="T32" fmla="*/ 56 w 1369"/>
                <a:gd name="T33" fmla="*/ 434 h 576"/>
                <a:gd name="T34" fmla="*/ 231 w 1369"/>
                <a:gd name="T35" fmla="*/ 332 h 576"/>
                <a:gd name="T36" fmla="*/ 402 w 1369"/>
                <a:gd name="T37" fmla="*/ 225 h 576"/>
                <a:gd name="T38" fmla="*/ 487 w 1369"/>
                <a:gd name="T39" fmla="*/ 120 h 576"/>
                <a:gd name="T40" fmla="*/ 526 w 1369"/>
                <a:gd name="T41" fmla="*/ 66 h 576"/>
                <a:gd name="T42" fmla="*/ 546 w 1369"/>
                <a:gd name="T43" fmla="*/ 60 h 576"/>
                <a:gd name="T44" fmla="*/ 968 w 1369"/>
                <a:gd name="T45" fmla="*/ 35 h 576"/>
                <a:gd name="T46" fmla="*/ 1204 w 1369"/>
                <a:gd name="T47" fmla="*/ 3 h 576"/>
                <a:gd name="T48" fmla="*/ 1250 w 1369"/>
                <a:gd name="T49" fmla="*/ 21 h 576"/>
                <a:gd name="T50" fmla="*/ 1354 w 1369"/>
                <a:gd name="T51" fmla="*/ 148 h 576"/>
                <a:gd name="T52" fmla="*/ 1369 w 1369"/>
                <a:gd name="T53" fmla="*/ 172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69" h="576">
                  <a:moveTo>
                    <a:pt x="1369" y="172"/>
                  </a:moveTo>
                  <a:cubicBezTo>
                    <a:pt x="1299" y="149"/>
                    <a:pt x="1236" y="130"/>
                    <a:pt x="1173" y="108"/>
                  </a:cubicBezTo>
                  <a:cubicBezTo>
                    <a:pt x="1099" y="82"/>
                    <a:pt x="1078" y="91"/>
                    <a:pt x="1054" y="167"/>
                  </a:cubicBezTo>
                  <a:cubicBezTo>
                    <a:pt x="1039" y="214"/>
                    <a:pt x="1025" y="261"/>
                    <a:pt x="1009" y="311"/>
                  </a:cubicBezTo>
                  <a:cubicBezTo>
                    <a:pt x="972" y="297"/>
                    <a:pt x="938" y="284"/>
                    <a:pt x="902" y="271"/>
                  </a:cubicBezTo>
                  <a:cubicBezTo>
                    <a:pt x="889" y="302"/>
                    <a:pt x="875" y="335"/>
                    <a:pt x="862" y="367"/>
                  </a:cubicBezTo>
                  <a:cubicBezTo>
                    <a:pt x="849" y="399"/>
                    <a:pt x="836" y="431"/>
                    <a:pt x="816" y="462"/>
                  </a:cubicBezTo>
                  <a:cubicBezTo>
                    <a:pt x="806" y="431"/>
                    <a:pt x="796" y="399"/>
                    <a:pt x="785" y="364"/>
                  </a:cubicBezTo>
                  <a:cubicBezTo>
                    <a:pt x="664" y="402"/>
                    <a:pt x="545" y="438"/>
                    <a:pt x="424" y="476"/>
                  </a:cubicBezTo>
                  <a:cubicBezTo>
                    <a:pt x="433" y="506"/>
                    <a:pt x="442" y="534"/>
                    <a:pt x="452" y="568"/>
                  </a:cubicBezTo>
                  <a:cubicBezTo>
                    <a:pt x="388" y="555"/>
                    <a:pt x="329" y="542"/>
                    <a:pt x="269" y="530"/>
                  </a:cubicBezTo>
                  <a:cubicBezTo>
                    <a:pt x="264" y="547"/>
                    <a:pt x="260" y="561"/>
                    <a:pt x="255" y="576"/>
                  </a:cubicBezTo>
                  <a:cubicBezTo>
                    <a:pt x="224" y="548"/>
                    <a:pt x="195" y="520"/>
                    <a:pt x="163" y="494"/>
                  </a:cubicBezTo>
                  <a:cubicBezTo>
                    <a:pt x="153" y="486"/>
                    <a:pt x="139" y="479"/>
                    <a:pt x="126" y="478"/>
                  </a:cubicBezTo>
                  <a:cubicBezTo>
                    <a:pt x="84" y="476"/>
                    <a:pt x="43" y="478"/>
                    <a:pt x="1" y="478"/>
                  </a:cubicBezTo>
                  <a:cubicBezTo>
                    <a:pt x="1" y="475"/>
                    <a:pt x="0" y="473"/>
                    <a:pt x="0" y="470"/>
                  </a:cubicBezTo>
                  <a:cubicBezTo>
                    <a:pt x="18" y="458"/>
                    <a:pt x="37" y="445"/>
                    <a:pt x="56" y="434"/>
                  </a:cubicBezTo>
                  <a:cubicBezTo>
                    <a:pt x="114" y="400"/>
                    <a:pt x="173" y="367"/>
                    <a:pt x="231" y="332"/>
                  </a:cubicBezTo>
                  <a:cubicBezTo>
                    <a:pt x="289" y="298"/>
                    <a:pt x="349" y="266"/>
                    <a:pt x="402" y="225"/>
                  </a:cubicBezTo>
                  <a:cubicBezTo>
                    <a:pt x="437" y="198"/>
                    <a:pt x="459" y="156"/>
                    <a:pt x="487" y="120"/>
                  </a:cubicBezTo>
                  <a:cubicBezTo>
                    <a:pt x="500" y="102"/>
                    <a:pt x="512" y="83"/>
                    <a:pt x="526" y="66"/>
                  </a:cubicBezTo>
                  <a:cubicBezTo>
                    <a:pt x="530" y="62"/>
                    <a:pt x="539" y="60"/>
                    <a:pt x="546" y="60"/>
                  </a:cubicBezTo>
                  <a:cubicBezTo>
                    <a:pt x="687" y="52"/>
                    <a:pt x="827" y="46"/>
                    <a:pt x="968" y="35"/>
                  </a:cubicBezTo>
                  <a:cubicBezTo>
                    <a:pt x="1047" y="29"/>
                    <a:pt x="1125" y="15"/>
                    <a:pt x="1204" y="3"/>
                  </a:cubicBezTo>
                  <a:cubicBezTo>
                    <a:pt x="1224" y="0"/>
                    <a:pt x="1237" y="3"/>
                    <a:pt x="1250" y="21"/>
                  </a:cubicBezTo>
                  <a:cubicBezTo>
                    <a:pt x="1283" y="65"/>
                    <a:pt x="1319" y="106"/>
                    <a:pt x="1354" y="148"/>
                  </a:cubicBezTo>
                  <a:cubicBezTo>
                    <a:pt x="1359" y="154"/>
                    <a:pt x="1362" y="160"/>
                    <a:pt x="1369" y="1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63"/>
            <p:cNvSpPr>
              <a:spLocks/>
            </p:cNvSpPr>
            <p:nvPr/>
          </p:nvSpPr>
          <p:spPr bwMode="auto">
            <a:xfrm>
              <a:off x="1939948" y="5986561"/>
              <a:ext cx="396880" cy="155578"/>
            </a:xfrm>
            <a:custGeom>
              <a:avLst/>
              <a:gdLst>
                <a:gd name="T0" fmla="*/ 820 w 1103"/>
                <a:gd name="T1" fmla="*/ 379 h 430"/>
                <a:gd name="T2" fmla="*/ 820 w 1103"/>
                <a:gd name="T3" fmla="*/ 354 h 430"/>
                <a:gd name="T4" fmla="*/ 499 w 1103"/>
                <a:gd name="T5" fmla="*/ 281 h 430"/>
                <a:gd name="T6" fmla="*/ 475 w 1103"/>
                <a:gd name="T7" fmla="*/ 370 h 430"/>
                <a:gd name="T8" fmla="*/ 457 w 1103"/>
                <a:gd name="T9" fmla="*/ 413 h 430"/>
                <a:gd name="T10" fmla="*/ 387 w 1103"/>
                <a:gd name="T11" fmla="*/ 426 h 430"/>
                <a:gd name="T12" fmla="*/ 100 w 1103"/>
                <a:gd name="T13" fmla="*/ 368 h 430"/>
                <a:gd name="T14" fmla="*/ 1 w 1103"/>
                <a:gd name="T15" fmla="*/ 351 h 430"/>
                <a:gd name="T16" fmla="*/ 1 w 1103"/>
                <a:gd name="T17" fmla="*/ 332 h 430"/>
                <a:gd name="T18" fmla="*/ 30 w 1103"/>
                <a:gd name="T19" fmla="*/ 193 h 430"/>
                <a:gd name="T20" fmla="*/ 79 w 1103"/>
                <a:gd name="T21" fmla="*/ 128 h 430"/>
                <a:gd name="T22" fmla="*/ 255 w 1103"/>
                <a:gd name="T23" fmla="*/ 13 h 430"/>
                <a:gd name="T24" fmla="*/ 295 w 1103"/>
                <a:gd name="T25" fmla="*/ 0 h 430"/>
                <a:gd name="T26" fmla="*/ 577 w 1103"/>
                <a:gd name="T27" fmla="*/ 3 h 430"/>
                <a:gd name="T28" fmla="*/ 622 w 1103"/>
                <a:gd name="T29" fmla="*/ 24 h 430"/>
                <a:gd name="T30" fmla="*/ 771 w 1103"/>
                <a:gd name="T31" fmla="*/ 162 h 430"/>
                <a:gd name="T32" fmla="*/ 967 w 1103"/>
                <a:gd name="T33" fmla="*/ 244 h 430"/>
                <a:gd name="T34" fmla="*/ 1076 w 1103"/>
                <a:gd name="T35" fmla="*/ 273 h 430"/>
                <a:gd name="T36" fmla="*/ 1088 w 1103"/>
                <a:gd name="T37" fmla="*/ 286 h 430"/>
                <a:gd name="T38" fmla="*/ 1103 w 1103"/>
                <a:gd name="T39" fmla="*/ 398 h 430"/>
                <a:gd name="T40" fmla="*/ 820 w 1103"/>
                <a:gd name="T41" fmla="*/ 379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3" h="430">
                  <a:moveTo>
                    <a:pt x="820" y="379"/>
                  </a:moveTo>
                  <a:cubicBezTo>
                    <a:pt x="820" y="369"/>
                    <a:pt x="820" y="362"/>
                    <a:pt x="820" y="354"/>
                  </a:cubicBezTo>
                  <a:cubicBezTo>
                    <a:pt x="713" y="330"/>
                    <a:pt x="607" y="306"/>
                    <a:pt x="499" y="281"/>
                  </a:cubicBezTo>
                  <a:cubicBezTo>
                    <a:pt x="490" y="313"/>
                    <a:pt x="483" y="342"/>
                    <a:pt x="475" y="370"/>
                  </a:cubicBezTo>
                  <a:cubicBezTo>
                    <a:pt x="470" y="385"/>
                    <a:pt x="468" y="408"/>
                    <a:pt x="457" y="413"/>
                  </a:cubicBezTo>
                  <a:cubicBezTo>
                    <a:pt x="436" y="423"/>
                    <a:pt x="410" y="430"/>
                    <a:pt x="387" y="426"/>
                  </a:cubicBezTo>
                  <a:cubicBezTo>
                    <a:pt x="291" y="409"/>
                    <a:pt x="196" y="388"/>
                    <a:pt x="100" y="368"/>
                  </a:cubicBezTo>
                  <a:cubicBezTo>
                    <a:pt x="68" y="362"/>
                    <a:pt x="35" y="357"/>
                    <a:pt x="1" y="351"/>
                  </a:cubicBezTo>
                  <a:cubicBezTo>
                    <a:pt x="1" y="344"/>
                    <a:pt x="0" y="338"/>
                    <a:pt x="1" y="332"/>
                  </a:cubicBezTo>
                  <a:cubicBezTo>
                    <a:pt x="11" y="285"/>
                    <a:pt x="23" y="239"/>
                    <a:pt x="30" y="193"/>
                  </a:cubicBezTo>
                  <a:cubicBezTo>
                    <a:pt x="35" y="161"/>
                    <a:pt x="56" y="144"/>
                    <a:pt x="79" y="128"/>
                  </a:cubicBezTo>
                  <a:cubicBezTo>
                    <a:pt x="137" y="89"/>
                    <a:pt x="196" y="50"/>
                    <a:pt x="255" y="13"/>
                  </a:cubicBezTo>
                  <a:cubicBezTo>
                    <a:pt x="267" y="5"/>
                    <a:pt x="282" y="0"/>
                    <a:pt x="295" y="0"/>
                  </a:cubicBezTo>
                  <a:cubicBezTo>
                    <a:pt x="389" y="0"/>
                    <a:pt x="483" y="0"/>
                    <a:pt x="577" y="3"/>
                  </a:cubicBezTo>
                  <a:cubicBezTo>
                    <a:pt x="592" y="3"/>
                    <a:pt x="610" y="14"/>
                    <a:pt x="622" y="24"/>
                  </a:cubicBezTo>
                  <a:cubicBezTo>
                    <a:pt x="673" y="69"/>
                    <a:pt x="727" y="112"/>
                    <a:pt x="771" y="162"/>
                  </a:cubicBezTo>
                  <a:cubicBezTo>
                    <a:pt x="825" y="224"/>
                    <a:pt x="897" y="228"/>
                    <a:pt x="967" y="244"/>
                  </a:cubicBezTo>
                  <a:cubicBezTo>
                    <a:pt x="1004" y="252"/>
                    <a:pt x="1040" y="263"/>
                    <a:pt x="1076" y="273"/>
                  </a:cubicBezTo>
                  <a:cubicBezTo>
                    <a:pt x="1081" y="275"/>
                    <a:pt x="1087" y="281"/>
                    <a:pt x="1088" y="286"/>
                  </a:cubicBezTo>
                  <a:cubicBezTo>
                    <a:pt x="1094" y="322"/>
                    <a:pt x="1098" y="357"/>
                    <a:pt x="1103" y="398"/>
                  </a:cubicBezTo>
                  <a:cubicBezTo>
                    <a:pt x="1007" y="392"/>
                    <a:pt x="914" y="386"/>
                    <a:pt x="820" y="3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64"/>
            <p:cNvSpPr>
              <a:spLocks/>
            </p:cNvSpPr>
            <p:nvPr/>
          </p:nvSpPr>
          <p:spPr bwMode="auto">
            <a:xfrm>
              <a:off x="2314603" y="5986561"/>
              <a:ext cx="284166" cy="147640"/>
            </a:xfrm>
            <a:custGeom>
              <a:avLst/>
              <a:gdLst>
                <a:gd name="T0" fmla="*/ 792 w 792"/>
                <a:gd name="T1" fmla="*/ 289 h 407"/>
                <a:gd name="T2" fmla="*/ 742 w 792"/>
                <a:gd name="T3" fmla="*/ 302 h 407"/>
                <a:gd name="T4" fmla="*/ 742 w 792"/>
                <a:gd name="T5" fmla="*/ 341 h 407"/>
                <a:gd name="T6" fmla="*/ 616 w 792"/>
                <a:gd name="T7" fmla="*/ 356 h 407"/>
                <a:gd name="T8" fmla="*/ 378 w 792"/>
                <a:gd name="T9" fmla="*/ 393 h 407"/>
                <a:gd name="T10" fmla="*/ 148 w 792"/>
                <a:gd name="T11" fmla="*/ 376 h 407"/>
                <a:gd name="T12" fmla="*/ 70 w 792"/>
                <a:gd name="T13" fmla="*/ 286 h 407"/>
                <a:gd name="T14" fmla="*/ 28 w 792"/>
                <a:gd name="T15" fmla="*/ 243 h 407"/>
                <a:gd name="T16" fmla="*/ 0 w 792"/>
                <a:gd name="T17" fmla="*/ 237 h 407"/>
                <a:gd name="T18" fmla="*/ 132 w 792"/>
                <a:gd name="T19" fmla="*/ 43 h 407"/>
                <a:gd name="T20" fmla="*/ 149 w 792"/>
                <a:gd name="T21" fmla="*/ 17 h 407"/>
                <a:gd name="T22" fmla="*/ 169 w 792"/>
                <a:gd name="T23" fmla="*/ 3 h 407"/>
                <a:gd name="T24" fmla="*/ 433 w 792"/>
                <a:gd name="T25" fmla="*/ 7 h 407"/>
                <a:gd name="T26" fmla="*/ 641 w 792"/>
                <a:gd name="T27" fmla="*/ 46 h 407"/>
                <a:gd name="T28" fmla="*/ 672 w 792"/>
                <a:gd name="T29" fmla="*/ 70 h 407"/>
                <a:gd name="T30" fmla="*/ 749 w 792"/>
                <a:gd name="T31" fmla="*/ 228 h 407"/>
                <a:gd name="T32" fmla="*/ 792 w 792"/>
                <a:gd name="T33" fmla="*/ 289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2" h="407">
                  <a:moveTo>
                    <a:pt x="792" y="289"/>
                  </a:moveTo>
                  <a:cubicBezTo>
                    <a:pt x="778" y="292"/>
                    <a:pt x="761" y="297"/>
                    <a:pt x="742" y="302"/>
                  </a:cubicBezTo>
                  <a:cubicBezTo>
                    <a:pt x="742" y="314"/>
                    <a:pt x="742" y="325"/>
                    <a:pt x="742" y="341"/>
                  </a:cubicBezTo>
                  <a:cubicBezTo>
                    <a:pt x="700" y="345"/>
                    <a:pt x="658" y="350"/>
                    <a:pt x="616" y="356"/>
                  </a:cubicBezTo>
                  <a:cubicBezTo>
                    <a:pt x="536" y="367"/>
                    <a:pt x="457" y="379"/>
                    <a:pt x="378" y="393"/>
                  </a:cubicBezTo>
                  <a:cubicBezTo>
                    <a:pt x="299" y="407"/>
                    <a:pt x="224" y="396"/>
                    <a:pt x="148" y="376"/>
                  </a:cubicBezTo>
                  <a:cubicBezTo>
                    <a:pt x="78" y="358"/>
                    <a:pt x="76" y="358"/>
                    <a:pt x="70" y="286"/>
                  </a:cubicBezTo>
                  <a:cubicBezTo>
                    <a:pt x="67" y="256"/>
                    <a:pt x="54" y="246"/>
                    <a:pt x="28" y="243"/>
                  </a:cubicBezTo>
                  <a:cubicBezTo>
                    <a:pt x="20" y="242"/>
                    <a:pt x="12" y="240"/>
                    <a:pt x="0" y="237"/>
                  </a:cubicBezTo>
                  <a:cubicBezTo>
                    <a:pt x="45" y="170"/>
                    <a:pt x="89" y="107"/>
                    <a:pt x="132" y="43"/>
                  </a:cubicBezTo>
                  <a:cubicBezTo>
                    <a:pt x="138" y="34"/>
                    <a:pt x="142" y="24"/>
                    <a:pt x="149" y="17"/>
                  </a:cubicBezTo>
                  <a:cubicBezTo>
                    <a:pt x="154" y="11"/>
                    <a:pt x="162" y="3"/>
                    <a:pt x="169" y="3"/>
                  </a:cubicBezTo>
                  <a:cubicBezTo>
                    <a:pt x="257" y="3"/>
                    <a:pt x="346" y="0"/>
                    <a:pt x="433" y="7"/>
                  </a:cubicBezTo>
                  <a:cubicBezTo>
                    <a:pt x="503" y="13"/>
                    <a:pt x="572" y="31"/>
                    <a:pt x="641" y="46"/>
                  </a:cubicBezTo>
                  <a:cubicBezTo>
                    <a:pt x="653" y="48"/>
                    <a:pt x="667" y="59"/>
                    <a:pt x="672" y="70"/>
                  </a:cubicBezTo>
                  <a:cubicBezTo>
                    <a:pt x="699" y="122"/>
                    <a:pt x="722" y="176"/>
                    <a:pt x="749" y="228"/>
                  </a:cubicBezTo>
                  <a:cubicBezTo>
                    <a:pt x="760" y="250"/>
                    <a:pt x="777" y="268"/>
                    <a:pt x="792" y="2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65"/>
            <p:cNvSpPr>
              <a:spLocks noEditPoints="1"/>
            </p:cNvSpPr>
            <p:nvPr/>
          </p:nvSpPr>
          <p:spPr bwMode="auto">
            <a:xfrm>
              <a:off x="2560668" y="5723032"/>
              <a:ext cx="193677" cy="188916"/>
            </a:xfrm>
            <a:custGeom>
              <a:avLst/>
              <a:gdLst>
                <a:gd name="T0" fmla="*/ 237 w 539"/>
                <a:gd name="T1" fmla="*/ 273 h 526"/>
                <a:gd name="T2" fmla="*/ 390 w 539"/>
                <a:gd name="T3" fmla="*/ 324 h 526"/>
                <a:gd name="T4" fmla="*/ 465 w 539"/>
                <a:gd name="T5" fmla="*/ 381 h 526"/>
                <a:gd name="T6" fmla="*/ 497 w 539"/>
                <a:gd name="T7" fmla="*/ 410 h 526"/>
                <a:gd name="T8" fmla="*/ 539 w 539"/>
                <a:gd name="T9" fmla="*/ 526 h 526"/>
                <a:gd name="T10" fmla="*/ 405 w 539"/>
                <a:gd name="T11" fmla="*/ 440 h 526"/>
                <a:gd name="T12" fmla="*/ 383 w 539"/>
                <a:gd name="T13" fmla="*/ 434 h 526"/>
                <a:gd name="T14" fmla="*/ 207 w 539"/>
                <a:gd name="T15" fmla="*/ 506 h 526"/>
                <a:gd name="T16" fmla="*/ 181 w 539"/>
                <a:gd name="T17" fmla="*/ 455 h 526"/>
                <a:gd name="T18" fmla="*/ 168 w 539"/>
                <a:gd name="T19" fmla="*/ 433 h 526"/>
                <a:gd name="T20" fmla="*/ 65 w 539"/>
                <a:gd name="T21" fmla="*/ 327 h 526"/>
                <a:gd name="T22" fmla="*/ 124 w 539"/>
                <a:gd name="T23" fmla="*/ 288 h 526"/>
                <a:gd name="T24" fmla="*/ 0 w 539"/>
                <a:gd name="T25" fmla="*/ 118 h 526"/>
                <a:gd name="T26" fmla="*/ 174 w 539"/>
                <a:gd name="T27" fmla="*/ 0 h 526"/>
                <a:gd name="T28" fmla="*/ 199 w 539"/>
                <a:gd name="T29" fmla="*/ 36 h 526"/>
                <a:gd name="T30" fmla="*/ 153 w 539"/>
                <a:gd name="T31" fmla="*/ 71 h 526"/>
                <a:gd name="T32" fmla="*/ 256 w 539"/>
                <a:gd name="T33" fmla="*/ 209 h 526"/>
                <a:gd name="T34" fmla="*/ 306 w 539"/>
                <a:gd name="T35" fmla="*/ 181 h 526"/>
                <a:gd name="T36" fmla="*/ 336 w 539"/>
                <a:gd name="T37" fmla="*/ 218 h 526"/>
                <a:gd name="T38" fmla="*/ 237 w 539"/>
                <a:gd name="T39" fmla="*/ 273 h 526"/>
                <a:gd name="T40" fmla="*/ 70 w 539"/>
                <a:gd name="T41" fmla="*/ 133 h 526"/>
                <a:gd name="T42" fmla="*/ 70 w 539"/>
                <a:gd name="T43" fmla="*/ 133 h 526"/>
                <a:gd name="T44" fmla="*/ 166 w 539"/>
                <a:gd name="T45" fmla="*/ 262 h 526"/>
                <a:gd name="T46" fmla="*/ 231 w 539"/>
                <a:gd name="T47" fmla="*/ 221 h 526"/>
                <a:gd name="T48" fmla="*/ 180 w 539"/>
                <a:gd name="T49" fmla="*/ 150 h 526"/>
                <a:gd name="T50" fmla="*/ 132 w 539"/>
                <a:gd name="T51" fmla="*/ 95 h 526"/>
                <a:gd name="T52" fmla="*/ 81 w 539"/>
                <a:gd name="T53" fmla="*/ 126 h 526"/>
                <a:gd name="T54" fmla="*/ 70 w 539"/>
                <a:gd name="T55" fmla="*/ 133 h 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39" h="526">
                  <a:moveTo>
                    <a:pt x="237" y="273"/>
                  </a:moveTo>
                  <a:cubicBezTo>
                    <a:pt x="292" y="292"/>
                    <a:pt x="340" y="310"/>
                    <a:pt x="390" y="324"/>
                  </a:cubicBezTo>
                  <a:cubicBezTo>
                    <a:pt x="424" y="333"/>
                    <a:pt x="440" y="361"/>
                    <a:pt x="465" y="381"/>
                  </a:cubicBezTo>
                  <a:cubicBezTo>
                    <a:pt x="476" y="390"/>
                    <a:pt x="485" y="403"/>
                    <a:pt x="497" y="410"/>
                  </a:cubicBezTo>
                  <a:cubicBezTo>
                    <a:pt x="539" y="438"/>
                    <a:pt x="539" y="479"/>
                    <a:pt x="539" y="526"/>
                  </a:cubicBezTo>
                  <a:cubicBezTo>
                    <a:pt x="492" y="496"/>
                    <a:pt x="449" y="468"/>
                    <a:pt x="405" y="440"/>
                  </a:cubicBezTo>
                  <a:cubicBezTo>
                    <a:pt x="399" y="436"/>
                    <a:pt x="389" y="432"/>
                    <a:pt x="383" y="434"/>
                  </a:cubicBezTo>
                  <a:cubicBezTo>
                    <a:pt x="326" y="456"/>
                    <a:pt x="270" y="480"/>
                    <a:pt x="207" y="506"/>
                  </a:cubicBezTo>
                  <a:cubicBezTo>
                    <a:pt x="199" y="489"/>
                    <a:pt x="190" y="472"/>
                    <a:pt x="181" y="455"/>
                  </a:cubicBezTo>
                  <a:cubicBezTo>
                    <a:pt x="177" y="448"/>
                    <a:pt x="173" y="440"/>
                    <a:pt x="168" y="433"/>
                  </a:cubicBezTo>
                  <a:cubicBezTo>
                    <a:pt x="134" y="398"/>
                    <a:pt x="100" y="363"/>
                    <a:pt x="65" y="327"/>
                  </a:cubicBezTo>
                  <a:cubicBezTo>
                    <a:pt x="87" y="313"/>
                    <a:pt x="105" y="301"/>
                    <a:pt x="124" y="288"/>
                  </a:cubicBezTo>
                  <a:cubicBezTo>
                    <a:pt x="82" y="230"/>
                    <a:pt x="42" y="174"/>
                    <a:pt x="0" y="118"/>
                  </a:cubicBezTo>
                  <a:cubicBezTo>
                    <a:pt x="57" y="79"/>
                    <a:pt x="115" y="40"/>
                    <a:pt x="174" y="0"/>
                  </a:cubicBezTo>
                  <a:cubicBezTo>
                    <a:pt x="182" y="12"/>
                    <a:pt x="190" y="23"/>
                    <a:pt x="199" y="36"/>
                  </a:cubicBezTo>
                  <a:cubicBezTo>
                    <a:pt x="184" y="48"/>
                    <a:pt x="170" y="58"/>
                    <a:pt x="153" y="71"/>
                  </a:cubicBezTo>
                  <a:cubicBezTo>
                    <a:pt x="187" y="117"/>
                    <a:pt x="221" y="163"/>
                    <a:pt x="256" y="209"/>
                  </a:cubicBezTo>
                  <a:cubicBezTo>
                    <a:pt x="274" y="199"/>
                    <a:pt x="289" y="190"/>
                    <a:pt x="306" y="181"/>
                  </a:cubicBezTo>
                  <a:cubicBezTo>
                    <a:pt x="316" y="193"/>
                    <a:pt x="326" y="205"/>
                    <a:pt x="336" y="218"/>
                  </a:cubicBezTo>
                  <a:cubicBezTo>
                    <a:pt x="304" y="236"/>
                    <a:pt x="273" y="253"/>
                    <a:pt x="237" y="273"/>
                  </a:cubicBezTo>
                  <a:close/>
                  <a:moveTo>
                    <a:pt x="70" y="133"/>
                  </a:moveTo>
                  <a:lnTo>
                    <a:pt x="70" y="133"/>
                  </a:lnTo>
                  <a:cubicBezTo>
                    <a:pt x="102" y="177"/>
                    <a:pt x="134" y="219"/>
                    <a:pt x="166" y="262"/>
                  </a:cubicBezTo>
                  <a:cubicBezTo>
                    <a:pt x="190" y="247"/>
                    <a:pt x="209" y="235"/>
                    <a:pt x="231" y="221"/>
                  </a:cubicBezTo>
                  <a:cubicBezTo>
                    <a:pt x="212" y="195"/>
                    <a:pt x="197" y="172"/>
                    <a:pt x="180" y="150"/>
                  </a:cubicBezTo>
                  <a:cubicBezTo>
                    <a:pt x="165" y="131"/>
                    <a:pt x="152" y="106"/>
                    <a:pt x="132" y="95"/>
                  </a:cubicBezTo>
                  <a:cubicBezTo>
                    <a:pt x="123" y="90"/>
                    <a:pt x="99" y="115"/>
                    <a:pt x="81" y="126"/>
                  </a:cubicBezTo>
                  <a:cubicBezTo>
                    <a:pt x="78" y="128"/>
                    <a:pt x="75" y="130"/>
                    <a:pt x="70" y="1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66"/>
            <p:cNvSpPr>
              <a:spLocks/>
            </p:cNvSpPr>
            <p:nvPr/>
          </p:nvSpPr>
          <p:spPr bwMode="auto">
            <a:xfrm>
              <a:off x="1951061" y="5830984"/>
              <a:ext cx="192090" cy="161928"/>
            </a:xfrm>
            <a:custGeom>
              <a:avLst/>
              <a:gdLst>
                <a:gd name="T0" fmla="*/ 209 w 531"/>
                <a:gd name="T1" fmla="*/ 153 h 448"/>
                <a:gd name="T2" fmla="*/ 234 w 531"/>
                <a:gd name="T3" fmla="*/ 270 h 448"/>
                <a:gd name="T4" fmla="*/ 319 w 531"/>
                <a:gd name="T5" fmla="*/ 220 h 448"/>
                <a:gd name="T6" fmla="*/ 304 w 531"/>
                <a:gd name="T7" fmla="*/ 120 h 448"/>
                <a:gd name="T8" fmla="*/ 280 w 531"/>
                <a:gd name="T9" fmla="*/ 11 h 448"/>
                <a:gd name="T10" fmla="*/ 328 w 531"/>
                <a:gd name="T11" fmla="*/ 0 h 448"/>
                <a:gd name="T12" fmla="*/ 364 w 531"/>
                <a:gd name="T13" fmla="*/ 197 h 448"/>
                <a:gd name="T14" fmla="*/ 433 w 531"/>
                <a:gd name="T15" fmla="*/ 231 h 448"/>
                <a:gd name="T16" fmla="*/ 497 w 531"/>
                <a:gd name="T17" fmla="*/ 244 h 448"/>
                <a:gd name="T18" fmla="*/ 531 w 531"/>
                <a:gd name="T19" fmla="*/ 314 h 448"/>
                <a:gd name="T20" fmla="*/ 374 w 531"/>
                <a:gd name="T21" fmla="*/ 406 h 448"/>
                <a:gd name="T22" fmla="*/ 314 w 531"/>
                <a:gd name="T23" fmla="*/ 408 h 448"/>
                <a:gd name="T24" fmla="*/ 190 w 531"/>
                <a:gd name="T25" fmla="*/ 439 h 448"/>
                <a:gd name="T26" fmla="*/ 172 w 531"/>
                <a:gd name="T27" fmla="*/ 447 h 448"/>
                <a:gd name="T28" fmla="*/ 0 w 531"/>
                <a:gd name="T29" fmla="*/ 447 h 448"/>
                <a:gd name="T30" fmla="*/ 69 w 531"/>
                <a:gd name="T31" fmla="*/ 317 h 448"/>
                <a:gd name="T32" fmla="*/ 93 w 531"/>
                <a:gd name="T33" fmla="*/ 304 h 448"/>
                <a:gd name="T34" fmla="*/ 187 w 531"/>
                <a:gd name="T35" fmla="*/ 283 h 448"/>
                <a:gd name="T36" fmla="*/ 163 w 531"/>
                <a:gd name="T37" fmla="*/ 165 h 448"/>
                <a:gd name="T38" fmla="*/ 209 w 531"/>
                <a:gd name="T39" fmla="*/ 153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31" h="448">
                  <a:moveTo>
                    <a:pt x="209" y="153"/>
                  </a:moveTo>
                  <a:cubicBezTo>
                    <a:pt x="218" y="194"/>
                    <a:pt x="226" y="232"/>
                    <a:pt x="234" y="270"/>
                  </a:cubicBezTo>
                  <a:cubicBezTo>
                    <a:pt x="287" y="279"/>
                    <a:pt x="324" y="258"/>
                    <a:pt x="319" y="220"/>
                  </a:cubicBezTo>
                  <a:cubicBezTo>
                    <a:pt x="316" y="186"/>
                    <a:pt x="310" y="153"/>
                    <a:pt x="304" y="120"/>
                  </a:cubicBezTo>
                  <a:cubicBezTo>
                    <a:pt x="297" y="84"/>
                    <a:pt x="289" y="48"/>
                    <a:pt x="280" y="11"/>
                  </a:cubicBezTo>
                  <a:cubicBezTo>
                    <a:pt x="297" y="7"/>
                    <a:pt x="311" y="4"/>
                    <a:pt x="328" y="0"/>
                  </a:cubicBezTo>
                  <a:cubicBezTo>
                    <a:pt x="341" y="67"/>
                    <a:pt x="352" y="132"/>
                    <a:pt x="364" y="197"/>
                  </a:cubicBezTo>
                  <a:cubicBezTo>
                    <a:pt x="418" y="197"/>
                    <a:pt x="425" y="201"/>
                    <a:pt x="433" y="231"/>
                  </a:cubicBezTo>
                  <a:cubicBezTo>
                    <a:pt x="452" y="244"/>
                    <a:pt x="482" y="211"/>
                    <a:pt x="497" y="244"/>
                  </a:cubicBezTo>
                  <a:cubicBezTo>
                    <a:pt x="507" y="266"/>
                    <a:pt x="518" y="288"/>
                    <a:pt x="531" y="314"/>
                  </a:cubicBezTo>
                  <a:cubicBezTo>
                    <a:pt x="479" y="345"/>
                    <a:pt x="428" y="378"/>
                    <a:pt x="374" y="406"/>
                  </a:cubicBezTo>
                  <a:cubicBezTo>
                    <a:pt x="358" y="414"/>
                    <a:pt x="334" y="410"/>
                    <a:pt x="314" y="408"/>
                  </a:cubicBezTo>
                  <a:cubicBezTo>
                    <a:pt x="269" y="403"/>
                    <a:pt x="227" y="409"/>
                    <a:pt x="190" y="439"/>
                  </a:cubicBezTo>
                  <a:cubicBezTo>
                    <a:pt x="185" y="443"/>
                    <a:pt x="178" y="447"/>
                    <a:pt x="172" y="447"/>
                  </a:cubicBezTo>
                  <a:cubicBezTo>
                    <a:pt x="116" y="448"/>
                    <a:pt x="60" y="447"/>
                    <a:pt x="0" y="447"/>
                  </a:cubicBezTo>
                  <a:cubicBezTo>
                    <a:pt x="24" y="401"/>
                    <a:pt x="46" y="359"/>
                    <a:pt x="69" y="317"/>
                  </a:cubicBezTo>
                  <a:cubicBezTo>
                    <a:pt x="73" y="311"/>
                    <a:pt x="85" y="307"/>
                    <a:pt x="93" y="304"/>
                  </a:cubicBezTo>
                  <a:cubicBezTo>
                    <a:pt x="123" y="297"/>
                    <a:pt x="154" y="291"/>
                    <a:pt x="187" y="283"/>
                  </a:cubicBezTo>
                  <a:cubicBezTo>
                    <a:pt x="179" y="244"/>
                    <a:pt x="171" y="206"/>
                    <a:pt x="163" y="165"/>
                  </a:cubicBezTo>
                  <a:cubicBezTo>
                    <a:pt x="178" y="161"/>
                    <a:pt x="192" y="157"/>
                    <a:pt x="209" y="1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67"/>
            <p:cNvSpPr>
              <a:spLocks/>
            </p:cNvSpPr>
            <p:nvPr/>
          </p:nvSpPr>
          <p:spPr bwMode="auto">
            <a:xfrm>
              <a:off x="2344766" y="5475378"/>
              <a:ext cx="120651" cy="111127"/>
            </a:xfrm>
            <a:custGeom>
              <a:avLst/>
              <a:gdLst>
                <a:gd name="T0" fmla="*/ 215 w 338"/>
                <a:gd name="T1" fmla="*/ 259 h 310"/>
                <a:gd name="T2" fmla="*/ 33 w 338"/>
                <a:gd name="T3" fmla="*/ 229 h 310"/>
                <a:gd name="T4" fmla="*/ 42 w 338"/>
                <a:gd name="T5" fmla="*/ 64 h 310"/>
                <a:gd name="T6" fmla="*/ 223 w 338"/>
                <a:gd name="T7" fmla="*/ 53 h 310"/>
                <a:gd name="T8" fmla="*/ 262 w 338"/>
                <a:gd name="T9" fmla="*/ 117 h 310"/>
                <a:gd name="T10" fmla="*/ 316 w 338"/>
                <a:gd name="T11" fmla="*/ 213 h 310"/>
                <a:gd name="T12" fmla="*/ 335 w 338"/>
                <a:gd name="T13" fmla="*/ 249 h 310"/>
                <a:gd name="T14" fmla="*/ 331 w 338"/>
                <a:gd name="T15" fmla="*/ 280 h 310"/>
                <a:gd name="T16" fmla="*/ 299 w 338"/>
                <a:gd name="T17" fmla="*/ 281 h 310"/>
                <a:gd name="T18" fmla="*/ 188 w 338"/>
                <a:gd name="T19" fmla="*/ 186 h 310"/>
                <a:gd name="T20" fmla="*/ 152 w 338"/>
                <a:gd name="T21" fmla="*/ 123 h 310"/>
                <a:gd name="T22" fmla="*/ 215 w 338"/>
                <a:gd name="T23" fmla="*/ 259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8" h="310">
                  <a:moveTo>
                    <a:pt x="215" y="259"/>
                  </a:moveTo>
                  <a:cubicBezTo>
                    <a:pt x="147" y="310"/>
                    <a:pt x="68" y="276"/>
                    <a:pt x="33" y="229"/>
                  </a:cubicBezTo>
                  <a:cubicBezTo>
                    <a:pt x="0" y="186"/>
                    <a:pt x="6" y="98"/>
                    <a:pt x="42" y="64"/>
                  </a:cubicBezTo>
                  <a:cubicBezTo>
                    <a:pt x="109" y="0"/>
                    <a:pt x="188" y="14"/>
                    <a:pt x="223" y="53"/>
                  </a:cubicBezTo>
                  <a:cubicBezTo>
                    <a:pt x="240" y="71"/>
                    <a:pt x="259" y="94"/>
                    <a:pt x="262" y="117"/>
                  </a:cubicBezTo>
                  <a:cubicBezTo>
                    <a:pt x="268" y="158"/>
                    <a:pt x="299" y="181"/>
                    <a:pt x="316" y="213"/>
                  </a:cubicBezTo>
                  <a:cubicBezTo>
                    <a:pt x="322" y="225"/>
                    <a:pt x="332" y="236"/>
                    <a:pt x="335" y="249"/>
                  </a:cubicBezTo>
                  <a:cubicBezTo>
                    <a:pt x="338" y="259"/>
                    <a:pt x="337" y="275"/>
                    <a:pt x="331" y="280"/>
                  </a:cubicBezTo>
                  <a:cubicBezTo>
                    <a:pt x="324" y="286"/>
                    <a:pt x="308" y="285"/>
                    <a:pt x="299" y="281"/>
                  </a:cubicBezTo>
                  <a:cubicBezTo>
                    <a:pt x="253" y="260"/>
                    <a:pt x="217" y="226"/>
                    <a:pt x="188" y="186"/>
                  </a:cubicBezTo>
                  <a:cubicBezTo>
                    <a:pt x="174" y="166"/>
                    <a:pt x="163" y="143"/>
                    <a:pt x="152" y="123"/>
                  </a:cubicBezTo>
                  <a:cubicBezTo>
                    <a:pt x="147" y="149"/>
                    <a:pt x="164" y="187"/>
                    <a:pt x="215" y="2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68"/>
            <p:cNvSpPr>
              <a:spLocks/>
            </p:cNvSpPr>
            <p:nvPr/>
          </p:nvSpPr>
          <p:spPr bwMode="auto">
            <a:xfrm>
              <a:off x="2292378" y="5572217"/>
              <a:ext cx="103189" cy="188916"/>
            </a:xfrm>
            <a:custGeom>
              <a:avLst/>
              <a:gdLst>
                <a:gd name="T0" fmla="*/ 6 w 288"/>
                <a:gd name="T1" fmla="*/ 106 h 526"/>
                <a:gd name="T2" fmla="*/ 9 w 288"/>
                <a:gd name="T3" fmla="*/ 45 h 526"/>
                <a:gd name="T4" fmla="*/ 62 w 288"/>
                <a:gd name="T5" fmla="*/ 2 h 526"/>
                <a:gd name="T6" fmla="*/ 103 w 288"/>
                <a:gd name="T7" fmla="*/ 51 h 526"/>
                <a:gd name="T8" fmla="*/ 121 w 288"/>
                <a:gd name="T9" fmla="*/ 214 h 526"/>
                <a:gd name="T10" fmla="*/ 193 w 288"/>
                <a:gd name="T11" fmla="*/ 351 h 526"/>
                <a:gd name="T12" fmla="*/ 273 w 288"/>
                <a:gd name="T13" fmla="*/ 444 h 526"/>
                <a:gd name="T14" fmla="*/ 273 w 288"/>
                <a:gd name="T15" fmla="*/ 508 h 526"/>
                <a:gd name="T16" fmla="*/ 199 w 288"/>
                <a:gd name="T17" fmla="*/ 505 h 526"/>
                <a:gd name="T18" fmla="*/ 33 w 288"/>
                <a:gd name="T19" fmla="*/ 248 h 526"/>
                <a:gd name="T20" fmla="*/ 0 w 288"/>
                <a:gd name="T21" fmla="*/ 108 h 526"/>
                <a:gd name="T22" fmla="*/ 6 w 288"/>
                <a:gd name="T23" fmla="*/ 106 h 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8" h="526">
                  <a:moveTo>
                    <a:pt x="6" y="106"/>
                  </a:moveTo>
                  <a:cubicBezTo>
                    <a:pt x="7" y="86"/>
                    <a:pt x="7" y="65"/>
                    <a:pt x="9" y="45"/>
                  </a:cubicBezTo>
                  <a:cubicBezTo>
                    <a:pt x="12" y="19"/>
                    <a:pt x="37" y="0"/>
                    <a:pt x="62" y="2"/>
                  </a:cubicBezTo>
                  <a:cubicBezTo>
                    <a:pt x="84" y="4"/>
                    <a:pt x="106" y="28"/>
                    <a:pt x="103" y="51"/>
                  </a:cubicBezTo>
                  <a:cubicBezTo>
                    <a:pt x="95" y="107"/>
                    <a:pt x="100" y="162"/>
                    <a:pt x="121" y="214"/>
                  </a:cubicBezTo>
                  <a:cubicBezTo>
                    <a:pt x="140" y="261"/>
                    <a:pt x="165" y="308"/>
                    <a:pt x="193" y="351"/>
                  </a:cubicBezTo>
                  <a:cubicBezTo>
                    <a:pt x="215" y="385"/>
                    <a:pt x="247" y="413"/>
                    <a:pt x="273" y="444"/>
                  </a:cubicBezTo>
                  <a:cubicBezTo>
                    <a:pt x="288" y="461"/>
                    <a:pt x="288" y="496"/>
                    <a:pt x="273" y="508"/>
                  </a:cubicBezTo>
                  <a:cubicBezTo>
                    <a:pt x="253" y="526"/>
                    <a:pt x="220" y="525"/>
                    <a:pt x="199" y="505"/>
                  </a:cubicBezTo>
                  <a:cubicBezTo>
                    <a:pt x="124" y="432"/>
                    <a:pt x="63" y="349"/>
                    <a:pt x="33" y="248"/>
                  </a:cubicBezTo>
                  <a:cubicBezTo>
                    <a:pt x="19" y="202"/>
                    <a:pt x="11" y="154"/>
                    <a:pt x="0" y="108"/>
                  </a:cubicBezTo>
                  <a:cubicBezTo>
                    <a:pt x="2" y="107"/>
                    <a:pt x="4" y="106"/>
                    <a:pt x="6" y="1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69"/>
            <p:cNvSpPr>
              <a:spLocks noEditPoints="1"/>
            </p:cNvSpPr>
            <p:nvPr/>
          </p:nvSpPr>
          <p:spPr bwMode="auto">
            <a:xfrm>
              <a:off x="2263802" y="5946873"/>
              <a:ext cx="130177" cy="79376"/>
            </a:xfrm>
            <a:custGeom>
              <a:avLst/>
              <a:gdLst>
                <a:gd name="T0" fmla="*/ 329 w 362"/>
                <a:gd name="T1" fmla="*/ 0 h 223"/>
                <a:gd name="T2" fmla="*/ 362 w 362"/>
                <a:gd name="T3" fmla="*/ 91 h 223"/>
                <a:gd name="T4" fmla="*/ 348 w 362"/>
                <a:gd name="T5" fmla="*/ 93 h 223"/>
                <a:gd name="T6" fmla="*/ 249 w 362"/>
                <a:gd name="T7" fmla="*/ 146 h 223"/>
                <a:gd name="T8" fmla="*/ 197 w 362"/>
                <a:gd name="T9" fmla="*/ 223 h 223"/>
                <a:gd name="T10" fmla="*/ 90 w 362"/>
                <a:gd name="T11" fmla="*/ 198 h 223"/>
                <a:gd name="T12" fmla="*/ 81 w 362"/>
                <a:gd name="T13" fmla="*/ 195 h 223"/>
                <a:gd name="T14" fmla="*/ 30 w 362"/>
                <a:gd name="T15" fmla="*/ 182 h 223"/>
                <a:gd name="T16" fmla="*/ 0 w 362"/>
                <a:gd name="T17" fmla="*/ 101 h 223"/>
                <a:gd name="T18" fmla="*/ 329 w 362"/>
                <a:gd name="T19" fmla="*/ 0 h 223"/>
                <a:gd name="T20" fmla="*/ 38 w 362"/>
                <a:gd name="T21" fmla="*/ 135 h 223"/>
                <a:gd name="T22" fmla="*/ 38 w 362"/>
                <a:gd name="T23" fmla="*/ 135 h 223"/>
                <a:gd name="T24" fmla="*/ 44 w 362"/>
                <a:gd name="T25" fmla="*/ 139 h 223"/>
                <a:gd name="T26" fmla="*/ 243 w 362"/>
                <a:gd name="T27" fmla="*/ 77 h 223"/>
                <a:gd name="T28" fmla="*/ 241 w 362"/>
                <a:gd name="T29" fmla="*/ 69 h 223"/>
                <a:gd name="T30" fmla="*/ 231 w 362"/>
                <a:gd name="T31" fmla="*/ 68 h 223"/>
                <a:gd name="T32" fmla="*/ 49 w 362"/>
                <a:gd name="T33" fmla="*/ 118 h 223"/>
                <a:gd name="T34" fmla="*/ 38 w 362"/>
                <a:gd name="T35" fmla="*/ 135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2" h="223">
                  <a:moveTo>
                    <a:pt x="329" y="0"/>
                  </a:moveTo>
                  <a:cubicBezTo>
                    <a:pt x="340" y="31"/>
                    <a:pt x="350" y="60"/>
                    <a:pt x="362" y="91"/>
                  </a:cubicBezTo>
                  <a:cubicBezTo>
                    <a:pt x="355" y="92"/>
                    <a:pt x="351" y="94"/>
                    <a:pt x="348" y="93"/>
                  </a:cubicBezTo>
                  <a:cubicBezTo>
                    <a:pt x="299" y="81"/>
                    <a:pt x="272" y="109"/>
                    <a:pt x="249" y="146"/>
                  </a:cubicBezTo>
                  <a:cubicBezTo>
                    <a:pt x="233" y="171"/>
                    <a:pt x="216" y="195"/>
                    <a:pt x="197" y="223"/>
                  </a:cubicBezTo>
                  <a:cubicBezTo>
                    <a:pt x="162" y="214"/>
                    <a:pt x="126" y="206"/>
                    <a:pt x="90" y="198"/>
                  </a:cubicBezTo>
                  <a:cubicBezTo>
                    <a:pt x="87" y="197"/>
                    <a:pt x="84" y="195"/>
                    <a:pt x="81" y="195"/>
                  </a:cubicBezTo>
                  <a:cubicBezTo>
                    <a:pt x="64" y="191"/>
                    <a:pt x="37" y="193"/>
                    <a:pt x="30" y="182"/>
                  </a:cubicBezTo>
                  <a:cubicBezTo>
                    <a:pt x="15" y="160"/>
                    <a:pt x="10" y="131"/>
                    <a:pt x="0" y="101"/>
                  </a:cubicBezTo>
                  <a:cubicBezTo>
                    <a:pt x="110" y="67"/>
                    <a:pt x="217" y="34"/>
                    <a:pt x="329" y="0"/>
                  </a:cubicBezTo>
                  <a:close/>
                  <a:moveTo>
                    <a:pt x="38" y="135"/>
                  </a:moveTo>
                  <a:lnTo>
                    <a:pt x="38" y="135"/>
                  </a:lnTo>
                  <a:cubicBezTo>
                    <a:pt x="40" y="136"/>
                    <a:pt x="42" y="138"/>
                    <a:pt x="44" y="139"/>
                  </a:cubicBezTo>
                  <a:cubicBezTo>
                    <a:pt x="110" y="119"/>
                    <a:pt x="177" y="98"/>
                    <a:pt x="243" y="77"/>
                  </a:cubicBezTo>
                  <a:cubicBezTo>
                    <a:pt x="242" y="74"/>
                    <a:pt x="241" y="71"/>
                    <a:pt x="241" y="69"/>
                  </a:cubicBezTo>
                  <a:cubicBezTo>
                    <a:pt x="237" y="68"/>
                    <a:pt x="234" y="67"/>
                    <a:pt x="231" y="68"/>
                  </a:cubicBezTo>
                  <a:cubicBezTo>
                    <a:pt x="170" y="84"/>
                    <a:pt x="110" y="100"/>
                    <a:pt x="49" y="118"/>
                  </a:cubicBezTo>
                  <a:cubicBezTo>
                    <a:pt x="44" y="119"/>
                    <a:pt x="41" y="129"/>
                    <a:pt x="38" y="1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70"/>
            <p:cNvSpPr>
              <a:spLocks/>
            </p:cNvSpPr>
            <p:nvPr/>
          </p:nvSpPr>
          <p:spPr bwMode="auto">
            <a:xfrm>
              <a:off x="2159026" y="5434102"/>
              <a:ext cx="142877" cy="82551"/>
            </a:xfrm>
            <a:custGeom>
              <a:avLst/>
              <a:gdLst>
                <a:gd name="T0" fmla="*/ 259 w 395"/>
                <a:gd name="T1" fmla="*/ 0 h 227"/>
                <a:gd name="T2" fmla="*/ 294 w 395"/>
                <a:gd name="T3" fmla="*/ 10 h 227"/>
                <a:gd name="T4" fmla="*/ 265 w 395"/>
                <a:gd name="T5" fmla="*/ 74 h 227"/>
                <a:gd name="T6" fmla="*/ 333 w 395"/>
                <a:gd name="T7" fmla="*/ 173 h 227"/>
                <a:gd name="T8" fmla="*/ 379 w 395"/>
                <a:gd name="T9" fmla="*/ 141 h 227"/>
                <a:gd name="T10" fmla="*/ 395 w 395"/>
                <a:gd name="T11" fmla="*/ 163 h 227"/>
                <a:gd name="T12" fmla="*/ 345 w 395"/>
                <a:gd name="T13" fmla="*/ 227 h 227"/>
                <a:gd name="T14" fmla="*/ 0 w 395"/>
                <a:gd name="T15" fmla="*/ 69 h 227"/>
                <a:gd name="T16" fmla="*/ 94 w 395"/>
                <a:gd name="T17" fmla="*/ 44 h 227"/>
                <a:gd name="T18" fmla="*/ 223 w 395"/>
                <a:gd name="T19" fmla="*/ 62 h 227"/>
                <a:gd name="T20" fmla="*/ 241 w 395"/>
                <a:gd name="T21" fmla="*/ 43 h 227"/>
                <a:gd name="T22" fmla="*/ 259 w 395"/>
                <a:gd name="T23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5" h="227">
                  <a:moveTo>
                    <a:pt x="259" y="0"/>
                  </a:moveTo>
                  <a:cubicBezTo>
                    <a:pt x="270" y="3"/>
                    <a:pt x="280" y="6"/>
                    <a:pt x="294" y="10"/>
                  </a:cubicBezTo>
                  <a:cubicBezTo>
                    <a:pt x="283" y="34"/>
                    <a:pt x="273" y="56"/>
                    <a:pt x="265" y="74"/>
                  </a:cubicBezTo>
                  <a:cubicBezTo>
                    <a:pt x="289" y="108"/>
                    <a:pt x="310" y="140"/>
                    <a:pt x="333" y="173"/>
                  </a:cubicBezTo>
                  <a:cubicBezTo>
                    <a:pt x="350" y="161"/>
                    <a:pt x="363" y="152"/>
                    <a:pt x="379" y="141"/>
                  </a:cubicBezTo>
                  <a:cubicBezTo>
                    <a:pt x="385" y="149"/>
                    <a:pt x="391" y="157"/>
                    <a:pt x="395" y="163"/>
                  </a:cubicBezTo>
                  <a:cubicBezTo>
                    <a:pt x="379" y="184"/>
                    <a:pt x="364" y="204"/>
                    <a:pt x="345" y="227"/>
                  </a:cubicBezTo>
                  <a:cubicBezTo>
                    <a:pt x="236" y="177"/>
                    <a:pt x="118" y="123"/>
                    <a:pt x="0" y="69"/>
                  </a:cubicBezTo>
                  <a:cubicBezTo>
                    <a:pt x="32" y="31"/>
                    <a:pt x="51" y="31"/>
                    <a:pt x="94" y="44"/>
                  </a:cubicBezTo>
                  <a:cubicBezTo>
                    <a:pt x="135" y="56"/>
                    <a:pt x="179" y="58"/>
                    <a:pt x="223" y="62"/>
                  </a:cubicBezTo>
                  <a:cubicBezTo>
                    <a:pt x="228" y="62"/>
                    <a:pt x="237" y="50"/>
                    <a:pt x="241" y="43"/>
                  </a:cubicBezTo>
                  <a:cubicBezTo>
                    <a:pt x="248" y="30"/>
                    <a:pt x="252" y="16"/>
                    <a:pt x="25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71"/>
            <p:cNvSpPr>
              <a:spLocks noEditPoints="1"/>
            </p:cNvSpPr>
            <p:nvPr/>
          </p:nvSpPr>
          <p:spPr bwMode="auto">
            <a:xfrm>
              <a:off x="2200302" y="6005612"/>
              <a:ext cx="128589" cy="66676"/>
            </a:xfrm>
            <a:custGeom>
              <a:avLst/>
              <a:gdLst>
                <a:gd name="T0" fmla="*/ 18 w 356"/>
                <a:gd name="T1" fmla="*/ 0 h 186"/>
                <a:gd name="T2" fmla="*/ 356 w 356"/>
                <a:gd name="T3" fmla="*/ 71 h 186"/>
                <a:gd name="T4" fmla="*/ 315 w 356"/>
                <a:gd name="T5" fmla="*/ 146 h 186"/>
                <a:gd name="T6" fmla="*/ 237 w 356"/>
                <a:gd name="T7" fmla="*/ 170 h 186"/>
                <a:gd name="T8" fmla="*/ 131 w 356"/>
                <a:gd name="T9" fmla="*/ 144 h 186"/>
                <a:gd name="T10" fmla="*/ 58 w 356"/>
                <a:gd name="T11" fmla="*/ 92 h 186"/>
                <a:gd name="T12" fmla="*/ 40 w 356"/>
                <a:gd name="T13" fmla="*/ 73 h 186"/>
                <a:gd name="T14" fmla="*/ 18 w 356"/>
                <a:gd name="T15" fmla="*/ 0 h 186"/>
                <a:gd name="T16" fmla="*/ 25 w 356"/>
                <a:gd name="T17" fmla="*/ 44 h 186"/>
                <a:gd name="T18" fmla="*/ 25 w 356"/>
                <a:gd name="T19" fmla="*/ 44 h 186"/>
                <a:gd name="T20" fmla="*/ 29 w 356"/>
                <a:gd name="T21" fmla="*/ 54 h 186"/>
                <a:gd name="T22" fmla="*/ 238 w 356"/>
                <a:gd name="T23" fmla="*/ 96 h 186"/>
                <a:gd name="T24" fmla="*/ 242 w 356"/>
                <a:gd name="T25" fmla="*/ 87 h 186"/>
                <a:gd name="T26" fmla="*/ 213 w 356"/>
                <a:gd name="T27" fmla="*/ 74 h 186"/>
                <a:gd name="T28" fmla="*/ 46 w 356"/>
                <a:gd name="T29" fmla="*/ 38 h 186"/>
                <a:gd name="T30" fmla="*/ 25 w 356"/>
                <a:gd name="T31" fmla="*/ 44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6" h="186">
                  <a:moveTo>
                    <a:pt x="18" y="0"/>
                  </a:moveTo>
                  <a:cubicBezTo>
                    <a:pt x="128" y="24"/>
                    <a:pt x="238" y="47"/>
                    <a:pt x="356" y="71"/>
                  </a:cubicBezTo>
                  <a:cubicBezTo>
                    <a:pt x="341" y="98"/>
                    <a:pt x="325" y="121"/>
                    <a:pt x="315" y="146"/>
                  </a:cubicBezTo>
                  <a:cubicBezTo>
                    <a:pt x="298" y="186"/>
                    <a:pt x="271" y="181"/>
                    <a:pt x="237" y="170"/>
                  </a:cubicBezTo>
                  <a:cubicBezTo>
                    <a:pt x="202" y="158"/>
                    <a:pt x="164" y="157"/>
                    <a:pt x="131" y="144"/>
                  </a:cubicBezTo>
                  <a:cubicBezTo>
                    <a:pt x="104" y="133"/>
                    <a:pt x="81" y="110"/>
                    <a:pt x="58" y="92"/>
                  </a:cubicBezTo>
                  <a:cubicBezTo>
                    <a:pt x="51" y="87"/>
                    <a:pt x="47" y="77"/>
                    <a:pt x="40" y="73"/>
                  </a:cubicBezTo>
                  <a:cubicBezTo>
                    <a:pt x="8" y="57"/>
                    <a:pt x="0" y="34"/>
                    <a:pt x="18" y="0"/>
                  </a:cubicBezTo>
                  <a:close/>
                  <a:moveTo>
                    <a:pt x="25" y="44"/>
                  </a:moveTo>
                  <a:lnTo>
                    <a:pt x="25" y="44"/>
                  </a:lnTo>
                  <a:cubicBezTo>
                    <a:pt x="26" y="47"/>
                    <a:pt x="28" y="51"/>
                    <a:pt x="29" y="54"/>
                  </a:cubicBezTo>
                  <a:cubicBezTo>
                    <a:pt x="99" y="68"/>
                    <a:pt x="168" y="82"/>
                    <a:pt x="238" y="96"/>
                  </a:cubicBezTo>
                  <a:cubicBezTo>
                    <a:pt x="240" y="93"/>
                    <a:pt x="241" y="90"/>
                    <a:pt x="242" y="87"/>
                  </a:cubicBezTo>
                  <a:cubicBezTo>
                    <a:pt x="232" y="82"/>
                    <a:pt x="223" y="76"/>
                    <a:pt x="213" y="74"/>
                  </a:cubicBezTo>
                  <a:cubicBezTo>
                    <a:pt x="157" y="61"/>
                    <a:pt x="102" y="49"/>
                    <a:pt x="46" y="38"/>
                  </a:cubicBezTo>
                  <a:cubicBezTo>
                    <a:pt x="40" y="36"/>
                    <a:pt x="32" y="42"/>
                    <a:pt x="25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72"/>
            <p:cNvSpPr>
              <a:spLocks noEditPoints="1"/>
            </p:cNvSpPr>
            <p:nvPr/>
          </p:nvSpPr>
          <p:spPr bwMode="auto">
            <a:xfrm>
              <a:off x="2586069" y="6078638"/>
              <a:ext cx="112714" cy="58738"/>
            </a:xfrm>
            <a:custGeom>
              <a:avLst/>
              <a:gdLst>
                <a:gd name="T0" fmla="*/ 295 w 314"/>
                <a:gd name="T1" fmla="*/ 0 h 163"/>
                <a:gd name="T2" fmla="*/ 314 w 314"/>
                <a:gd name="T3" fmla="*/ 102 h 163"/>
                <a:gd name="T4" fmla="*/ 24 w 314"/>
                <a:gd name="T5" fmla="*/ 163 h 163"/>
                <a:gd name="T6" fmla="*/ 0 w 314"/>
                <a:gd name="T7" fmla="*/ 63 h 163"/>
                <a:gd name="T8" fmla="*/ 295 w 314"/>
                <a:gd name="T9" fmla="*/ 0 h 163"/>
                <a:gd name="T10" fmla="*/ 26 w 314"/>
                <a:gd name="T11" fmla="*/ 76 h 163"/>
                <a:gd name="T12" fmla="*/ 26 w 314"/>
                <a:gd name="T13" fmla="*/ 76 h 163"/>
                <a:gd name="T14" fmla="*/ 30 w 314"/>
                <a:gd name="T15" fmla="*/ 87 h 163"/>
                <a:gd name="T16" fmla="*/ 185 w 314"/>
                <a:gd name="T17" fmla="*/ 55 h 163"/>
                <a:gd name="T18" fmla="*/ 181 w 314"/>
                <a:gd name="T19" fmla="*/ 41 h 163"/>
                <a:gd name="T20" fmla="*/ 26 w 314"/>
                <a:gd name="T21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4" h="163">
                  <a:moveTo>
                    <a:pt x="295" y="0"/>
                  </a:moveTo>
                  <a:cubicBezTo>
                    <a:pt x="301" y="35"/>
                    <a:pt x="307" y="67"/>
                    <a:pt x="314" y="102"/>
                  </a:cubicBezTo>
                  <a:cubicBezTo>
                    <a:pt x="216" y="123"/>
                    <a:pt x="121" y="142"/>
                    <a:pt x="24" y="163"/>
                  </a:cubicBezTo>
                  <a:cubicBezTo>
                    <a:pt x="16" y="129"/>
                    <a:pt x="8" y="99"/>
                    <a:pt x="0" y="63"/>
                  </a:cubicBezTo>
                  <a:cubicBezTo>
                    <a:pt x="98" y="42"/>
                    <a:pt x="194" y="22"/>
                    <a:pt x="295" y="0"/>
                  </a:cubicBezTo>
                  <a:close/>
                  <a:moveTo>
                    <a:pt x="26" y="76"/>
                  </a:moveTo>
                  <a:lnTo>
                    <a:pt x="26" y="76"/>
                  </a:lnTo>
                  <a:cubicBezTo>
                    <a:pt x="27" y="80"/>
                    <a:pt x="29" y="84"/>
                    <a:pt x="30" y="87"/>
                  </a:cubicBezTo>
                  <a:cubicBezTo>
                    <a:pt x="82" y="77"/>
                    <a:pt x="133" y="66"/>
                    <a:pt x="185" y="55"/>
                  </a:cubicBezTo>
                  <a:cubicBezTo>
                    <a:pt x="184" y="50"/>
                    <a:pt x="183" y="46"/>
                    <a:pt x="181" y="41"/>
                  </a:cubicBezTo>
                  <a:cubicBezTo>
                    <a:pt x="130" y="53"/>
                    <a:pt x="78" y="65"/>
                    <a:pt x="26" y="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73"/>
            <p:cNvSpPr>
              <a:spLocks noEditPoints="1"/>
            </p:cNvSpPr>
            <p:nvPr/>
          </p:nvSpPr>
          <p:spPr bwMode="auto">
            <a:xfrm>
              <a:off x="2114576" y="6096101"/>
              <a:ext cx="112714" cy="58738"/>
            </a:xfrm>
            <a:custGeom>
              <a:avLst/>
              <a:gdLst>
                <a:gd name="T0" fmla="*/ 311 w 311"/>
                <a:gd name="T1" fmla="*/ 63 h 166"/>
                <a:gd name="T2" fmla="*/ 290 w 311"/>
                <a:gd name="T3" fmla="*/ 166 h 166"/>
                <a:gd name="T4" fmla="*/ 0 w 311"/>
                <a:gd name="T5" fmla="*/ 100 h 166"/>
                <a:gd name="T6" fmla="*/ 20 w 311"/>
                <a:gd name="T7" fmla="*/ 0 h 166"/>
                <a:gd name="T8" fmla="*/ 311 w 311"/>
                <a:gd name="T9" fmla="*/ 63 h 166"/>
                <a:gd name="T10" fmla="*/ 190 w 311"/>
                <a:gd name="T11" fmla="*/ 74 h 166"/>
                <a:gd name="T12" fmla="*/ 190 w 311"/>
                <a:gd name="T13" fmla="*/ 74 h 166"/>
                <a:gd name="T14" fmla="*/ 195 w 311"/>
                <a:gd name="T15" fmla="*/ 70 h 166"/>
                <a:gd name="T16" fmla="*/ 185 w 311"/>
                <a:gd name="T17" fmla="*/ 59 h 166"/>
                <a:gd name="T18" fmla="*/ 39 w 311"/>
                <a:gd name="T19" fmla="*/ 32 h 166"/>
                <a:gd name="T20" fmla="*/ 37 w 311"/>
                <a:gd name="T21" fmla="*/ 44 h 166"/>
                <a:gd name="T22" fmla="*/ 190 w 311"/>
                <a:gd name="T23" fmla="*/ 74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1" h="166">
                  <a:moveTo>
                    <a:pt x="311" y="63"/>
                  </a:moveTo>
                  <a:cubicBezTo>
                    <a:pt x="304" y="97"/>
                    <a:pt x="297" y="130"/>
                    <a:pt x="290" y="166"/>
                  </a:cubicBezTo>
                  <a:cubicBezTo>
                    <a:pt x="194" y="144"/>
                    <a:pt x="98" y="122"/>
                    <a:pt x="0" y="100"/>
                  </a:cubicBezTo>
                  <a:cubicBezTo>
                    <a:pt x="7" y="65"/>
                    <a:pt x="14" y="33"/>
                    <a:pt x="20" y="0"/>
                  </a:cubicBezTo>
                  <a:cubicBezTo>
                    <a:pt x="117" y="21"/>
                    <a:pt x="213" y="42"/>
                    <a:pt x="311" y="63"/>
                  </a:cubicBezTo>
                  <a:close/>
                  <a:moveTo>
                    <a:pt x="190" y="74"/>
                  </a:moveTo>
                  <a:lnTo>
                    <a:pt x="190" y="74"/>
                  </a:lnTo>
                  <a:cubicBezTo>
                    <a:pt x="192" y="73"/>
                    <a:pt x="194" y="71"/>
                    <a:pt x="195" y="70"/>
                  </a:cubicBezTo>
                  <a:cubicBezTo>
                    <a:pt x="192" y="66"/>
                    <a:pt x="189" y="59"/>
                    <a:pt x="185" y="59"/>
                  </a:cubicBezTo>
                  <a:cubicBezTo>
                    <a:pt x="137" y="49"/>
                    <a:pt x="88" y="41"/>
                    <a:pt x="39" y="32"/>
                  </a:cubicBezTo>
                  <a:cubicBezTo>
                    <a:pt x="39" y="36"/>
                    <a:pt x="38" y="40"/>
                    <a:pt x="37" y="44"/>
                  </a:cubicBezTo>
                  <a:cubicBezTo>
                    <a:pt x="88" y="54"/>
                    <a:pt x="139" y="64"/>
                    <a:pt x="190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74"/>
            <p:cNvSpPr>
              <a:spLocks/>
            </p:cNvSpPr>
            <p:nvPr/>
          </p:nvSpPr>
          <p:spPr bwMode="auto">
            <a:xfrm>
              <a:off x="2424142" y="5745257"/>
              <a:ext cx="93664" cy="69851"/>
            </a:xfrm>
            <a:custGeom>
              <a:avLst/>
              <a:gdLst>
                <a:gd name="T0" fmla="*/ 176 w 260"/>
                <a:gd name="T1" fmla="*/ 105 h 195"/>
                <a:gd name="T2" fmla="*/ 260 w 260"/>
                <a:gd name="T3" fmla="*/ 156 h 195"/>
                <a:gd name="T4" fmla="*/ 259 w 260"/>
                <a:gd name="T5" fmla="*/ 163 h 195"/>
                <a:gd name="T6" fmla="*/ 19 w 260"/>
                <a:gd name="T7" fmla="*/ 195 h 195"/>
                <a:gd name="T8" fmla="*/ 14 w 260"/>
                <a:gd name="T9" fmla="*/ 166 h 195"/>
                <a:gd name="T10" fmla="*/ 38 w 260"/>
                <a:gd name="T11" fmla="*/ 117 h 195"/>
                <a:gd name="T12" fmla="*/ 77 w 260"/>
                <a:gd name="T13" fmla="*/ 58 h 195"/>
                <a:gd name="T14" fmla="*/ 78 w 260"/>
                <a:gd name="T15" fmla="*/ 24 h 195"/>
                <a:gd name="T16" fmla="*/ 120 w 260"/>
                <a:gd name="T17" fmla="*/ 35 h 195"/>
                <a:gd name="T18" fmla="*/ 163 w 260"/>
                <a:gd name="T19" fmla="*/ 16 h 195"/>
                <a:gd name="T20" fmla="*/ 195 w 260"/>
                <a:gd name="T21" fmla="*/ 4 h 195"/>
                <a:gd name="T22" fmla="*/ 218 w 260"/>
                <a:gd name="T23" fmla="*/ 37 h 195"/>
                <a:gd name="T24" fmla="*/ 198 w 260"/>
                <a:gd name="T25" fmla="*/ 77 h 195"/>
                <a:gd name="T26" fmla="*/ 176 w 260"/>
                <a:gd name="T27" fmla="*/ 10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0" h="195">
                  <a:moveTo>
                    <a:pt x="176" y="105"/>
                  </a:moveTo>
                  <a:cubicBezTo>
                    <a:pt x="206" y="123"/>
                    <a:pt x="233" y="140"/>
                    <a:pt x="260" y="156"/>
                  </a:cubicBezTo>
                  <a:cubicBezTo>
                    <a:pt x="260" y="158"/>
                    <a:pt x="259" y="161"/>
                    <a:pt x="259" y="163"/>
                  </a:cubicBezTo>
                  <a:cubicBezTo>
                    <a:pt x="179" y="174"/>
                    <a:pt x="100" y="184"/>
                    <a:pt x="19" y="195"/>
                  </a:cubicBezTo>
                  <a:cubicBezTo>
                    <a:pt x="16" y="181"/>
                    <a:pt x="16" y="173"/>
                    <a:pt x="14" y="166"/>
                  </a:cubicBezTo>
                  <a:cubicBezTo>
                    <a:pt x="1" y="128"/>
                    <a:pt x="0" y="125"/>
                    <a:pt x="38" y="117"/>
                  </a:cubicBezTo>
                  <a:cubicBezTo>
                    <a:pt x="72" y="108"/>
                    <a:pt x="81" y="89"/>
                    <a:pt x="77" y="58"/>
                  </a:cubicBezTo>
                  <a:cubicBezTo>
                    <a:pt x="76" y="48"/>
                    <a:pt x="78" y="38"/>
                    <a:pt x="78" y="24"/>
                  </a:cubicBezTo>
                  <a:cubicBezTo>
                    <a:pt x="95" y="28"/>
                    <a:pt x="107" y="32"/>
                    <a:pt x="120" y="35"/>
                  </a:cubicBezTo>
                  <a:cubicBezTo>
                    <a:pt x="138" y="38"/>
                    <a:pt x="156" y="44"/>
                    <a:pt x="163" y="16"/>
                  </a:cubicBezTo>
                  <a:cubicBezTo>
                    <a:pt x="164" y="9"/>
                    <a:pt x="188" y="0"/>
                    <a:pt x="195" y="4"/>
                  </a:cubicBezTo>
                  <a:cubicBezTo>
                    <a:pt x="206" y="9"/>
                    <a:pt x="219" y="25"/>
                    <a:pt x="218" y="37"/>
                  </a:cubicBezTo>
                  <a:cubicBezTo>
                    <a:pt x="218" y="50"/>
                    <a:pt x="206" y="64"/>
                    <a:pt x="198" y="77"/>
                  </a:cubicBezTo>
                  <a:cubicBezTo>
                    <a:pt x="192" y="86"/>
                    <a:pt x="185" y="93"/>
                    <a:pt x="176" y="1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75"/>
            <p:cNvSpPr>
              <a:spLocks/>
            </p:cNvSpPr>
            <p:nvPr/>
          </p:nvSpPr>
          <p:spPr bwMode="auto">
            <a:xfrm>
              <a:off x="2773396" y="5910360"/>
              <a:ext cx="85726" cy="69851"/>
            </a:xfrm>
            <a:custGeom>
              <a:avLst/>
              <a:gdLst>
                <a:gd name="T0" fmla="*/ 213 w 235"/>
                <a:gd name="T1" fmla="*/ 192 h 192"/>
                <a:gd name="T2" fmla="*/ 103 w 235"/>
                <a:gd name="T3" fmla="*/ 113 h 192"/>
                <a:gd name="T4" fmla="*/ 0 w 235"/>
                <a:gd name="T5" fmla="*/ 40 h 192"/>
                <a:gd name="T6" fmla="*/ 50 w 235"/>
                <a:gd name="T7" fmla="*/ 4 h 192"/>
                <a:gd name="T8" fmla="*/ 94 w 235"/>
                <a:gd name="T9" fmla="*/ 15 h 192"/>
                <a:gd name="T10" fmla="*/ 208 w 235"/>
                <a:gd name="T11" fmla="*/ 52 h 192"/>
                <a:gd name="T12" fmla="*/ 232 w 235"/>
                <a:gd name="T13" fmla="*/ 80 h 192"/>
                <a:gd name="T14" fmla="*/ 213 w 235"/>
                <a:gd name="T15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5" h="192">
                  <a:moveTo>
                    <a:pt x="213" y="192"/>
                  </a:moveTo>
                  <a:cubicBezTo>
                    <a:pt x="170" y="161"/>
                    <a:pt x="137" y="137"/>
                    <a:pt x="103" y="113"/>
                  </a:cubicBezTo>
                  <a:cubicBezTo>
                    <a:pt x="70" y="89"/>
                    <a:pt x="37" y="66"/>
                    <a:pt x="0" y="40"/>
                  </a:cubicBezTo>
                  <a:cubicBezTo>
                    <a:pt x="17" y="28"/>
                    <a:pt x="32" y="11"/>
                    <a:pt x="50" y="4"/>
                  </a:cubicBezTo>
                  <a:cubicBezTo>
                    <a:pt x="62" y="0"/>
                    <a:pt x="83" y="7"/>
                    <a:pt x="94" y="15"/>
                  </a:cubicBezTo>
                  <a:cubicBezTo>
                    <a:pt x="128" y="42"/>
                    <a:pt x="168" y="48"/>
                    <a:pt x="208" y="52"/>
                  </a:cubicBezTo>
                  <a:cubicBezTo>
                    <a:pt x="226" y="54"/>
                    <a:pt x="235" y="61"/>
                    <a:pt x="232" y="80"/>
                  </a:cubicBezTo>
                  <a:cubicBezTo>
                    <a:pt x="226" y="115"/>
                    <a:pt x="220" y="150"/>
                    <a:pt x="213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76"/>
            <p:cNvSpPr>
              <a:spLocks/>
            </p:cNvSpPr>
            <p:nvPr/>
          </p:nvSpPr>
          <p:spPr bwMode="auto">
            <a:xfrm>
              <a:off x="2454305" y="5843684"/>
              <a:ext cx="173040" cy="138115"/>
            </a:xfrm>
            <a:custGeom>
              <a:avLst/>
              <a:gdLst>
                <a:gd name="T0" fmla="*/ 44 w 482"/>
                <a:gd name="T1" fmla="*/ 289 h 384"/>
                <a:gd name="T2" fmla="*/ 8 w 482"/>
                <a:gd name="T3" fmla="*/ 384 h 384"/>
                <a:gd name="T4" fmla="*/ 0 w 482"/>
                <a:gd name="T5" fmla="*/ 381 h 384"/>
                <a:gd name="T6" fmla="*/ 11 w 482"/>
                <a:gd name="T7" fmla="*/ 345 h 384"/>
                <a:gd name="T8" fmla="*/ 103 w 482"/>
                <a:gd name="T9" fmla="*/ 58 h 384"/>
                <a:gd name="T10" fmla="*/ 186 w 482"/>
                <a:gd name="T11" fmla="*/ 18 h 384"/>
                <a:gd name="T12" fmla="*/ 399 w 482"/>
                <a:gd name="T13" fmla="*/ 84 h 384"/>
                <a:gd name="T14" fmla="*/ 429 w 482"/>
                <a:gd name="T15" fmla="*/ 94 h 384"/>
                <a:gd name="T16" fmla="*/ 436 w 482"/>
                <a:gd name="T17" fmla="*/ 200 h 384"/>
                <a:gd name="T18" fmla="*/ 447 w 482"/>
                <a:gd name="T19" fmla="*/ 154 h 384"/>
                <a:gd name="T20" fmla="*/ 427 w 482"/>
                <a:gd name="T21" fmla="*/ 110 h 384"/>
                <a:gd name="T22" fmla="*/ 159 w 482"/>
                <a:gd name="T23" fmla="*/ 26 h 384"/>
                <a:gd name="T24" fmla="*/ 120 w 482"/>
                <a:gd name="T25" fmla="*/ 47 h 384"/>
                <a:gd name="T26" fmla="*/ 60 w 482"/>
                <a:gd name="T27" fmla="*/ 243 h 384"/>
                <a:gd name="T28" fmla="*/ 207 w 482"/>
                <a:gd name="T29" fmla="*/ 290 h 384"/>
                <a:gd name="T30" fmla="*/ 44 w 482"/>
                <a:gd name="T31" fmla="*/ 289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2" h="384">
                  <a:moveTo>
                    <a:pt x="44" y="289"/>
                  </a:moveTo>
                  <a:cubicBezTo>
                    <a:pt x="32" y="323"/>
                    <a:pt x="33" y="359"/>
                    <a:pt x="8" y="384"/>
                  </a:cubicBezTo>
                  <a:cubicBezTo>
                    <a:pt x="5" y="383"/>
                    <a:pt x="3" y="382"/>
                    <a:pt x="0" y="381"/>
                  </a:cubicBezTo>
                  <a:cubicBezTo>
                    <a:pt x="4" y="369"/>
                    <a:pt x="8" y="357"/>
                    <a:pt x="11" y="345"/>
                  </a:cubicBezTo>
                  <a:cubicBezTo>
                    <a:pt x="42" y="249"/>
                    <a:pt x="72" y="153"/>
                    <a:pt x="103" y="58"/>
                  </a:cubicBezTo>
                  <a:cubicBezTo>
                    <a:pt x="121" y="3"/>
                    <a:pt x="131" y="0"/>
                    <a:pt x="186" y="18"/>
                  </a:cubicBezTo>
                  <a:cubicBezTo>
                    <a:pt x="256" y="41"/>
                    <a:pt x="328" y="62"/>
                    <a:pt x="399" y="84"/>
                  </a:cubicBezTo>
                  <a:cubicBezTo>
                    <a:pt x="409" y="87"/>
                    <a:pt x="419" y="90"/>
                    <a:pt x="429" y="94"/>
                  </a:cubicBezTo>
                  <a:cubicBezTo>
                    <a:pt x="476" y="112"/>
                    <a:pt x="482" y="161"/>
                    <a:pt x="436" y="200"/>
                  </a:cubicBezTo>
                  <a:cubicBezTo>
                    <a:pt x="440" y="181"/>
                    <a:pt x="442" y="167"/>
                    <a:pt x="447" y="154"/>
                  </a:cubicBezTo>
                  <a:cubicBezTo>
                    <a:pt x="455" y="132"/>
                    <a:pt x="451" y="118"/>
                    <a:pt x="427" y="110"/>
                  </a:cubicBezTo>
                  <a:cubicBezTo>
                    <a:pt x="337" y="82"/>
                    <a:pt x="248" y="54"/>
                    <a:pt x="159" y="26"/>
                  </a:cubicBezTo>
                  <a:cubicBezTo>
                    <a:pt x="140" y="20"/>
                    <a:pt x="126" y="28"/>
                    <a:pt x="120" y="47"/>
                  </a:cubicBezTo>
                  <a:cubicBezTo>
                    <a:pt x="101" y="110"/>
                    <a:pt x="81" y="174"/>
                    <a:pt x="60" y="243"/>
                  </a:cubicBezTo>
                  <a:cubicBezTo>
                    <a:pt x="110" y="259"/>
                    <a:pt x="158" y="274"/>
                    <a:pt x="207" y="290"/>
                  </a:cubicBezTo>
                  <a:cubicBezTo>
                    <a:pt x="153" y="350"/>
                    <a:pt x="100" y="302"/>
                    <a:pt x="44" y="2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3" name="Freeform 77"/>
            <p:cNvSpPr>
              <a:spLocks/>
            </p:cNvSpPr>
            <p:nvPr/>
          </p:nvSpPr>
          <p:spPr bwMode="auto">
            <a:xfrm>
              <a:off x="2405091" y="5913535"/>
              <a:ext cx="60326" cy="68264"/>
            </a:xfrm>
            <a:custGeom>
              <a:avLst/>
              <a:gdLst>
                <a:gd name="T0" fmla="*/ 0 w 170"/>
                <a:gd name="T1" fmla="*/ 186 h 186"/>
                <a:gd name="T2" fmla="*/ 70 w 170"/>
                <a:gd name="T3" fmla="*/ 10 h 186"/>
                <a:gd name="T4" fmla="*/ 92 w 170"/>
                <a:gd name="T5" fmla="*/ 2 h 186"/>
                <a:gd name="T6" fmla="*/ 170 w 170"/>
                <a:gd name="T7" fmla="*/ 33 h 186"/>
                <a:gd name="T8" fmla="*/ 162 w 170"/>
                <a:gd name="T9" fmla="*/ 62 h 186"/>
                <a:gd name="T10" fmla="*/ 88 w 170"/>
                <a:gd name="T11" fmla="*/ 36 h 186"/>
                <a:gd name="T12" fmla="*/ 84 w 170"/>
                <a:gd name="T13" fmla="*/ 47 h 186"/>
                <a:gd name="T14" fmla="*/ 117 w 170"/>
                <a:gd name="T15" fmla="*/ 64 h 186"/>
                <a:gd name="T16" fmla="*/ 152 w 170"/>
                <a:gd name="T17" fmla="*/ 82 h 186"/>
                <a:gd name="T18" fmla="*/ 126 w 170"/>
                <a:gd name="T19" fmla="*/ 176 h 186"/>
                <a:gd name="T20" fmla="*/ 109 w 170"/>
                <a:gd name="T21" fmla="*/ 185 h 186"/>
                <a:gd name="T22" fmla="*/ 0 w 170"/>
                <a:gd name="T23" fmla="*/ 18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0" h="186">
                  <a:moveTo>
                    <a:pt x="0" y="186"/>
                  </a:moveTo>
                  <a:cubicBezTo>
                    <a:pt x="25" y="124"/>
                    <a:pt x="47" y="67"/>
                    <a:pt x="70" y="10"/>
                  </a:cubicBezTo>
                  <a:cubicBezTo>
                    <a:pt x="73" y="5"/>
                    <a:pt x="86" y="0"/>
                    <a:pt x="92" y="2"/>
                  </a:cubicBezTo>
                  <a:cubicBezTo>
                    <a:pt x="118" y="10"/>
                    <a:pt x="142" y="22"/>
                    <a:pt x="170" y="33"/>
                  </a:cubicBezTo>
                  <a:cubicBezTo>
                    <a:pt x="167" y="43"/>
                    <a:pt x="165" y="51"/>
                    <a:pt x="162" y="62"/>
                  </a:cubicBezTo>
                  <a:cubicBezTo>
                    <a:pt x="136" y="53"/>
                    <a:pt x="112" y="45"/>
                    <a:pt x="88" y="36"/>
                  </a:cubicBezTo>
                  <a:cubicBezTo>
                    <a:pt x="87" y="40"/>
                    <a:pt x="85" y="44"/>
                    <a:pt x="84" y="47"/>
                  </a:cubicBezTo>
                  <a:cubicBezTo>
                    <a:pt x="95" y="53"/>
                    <a:pt x="106" y="59"/>
                    <a:pt x="117" y="64"/>
                  </a:cubicBezTo>
                  <a:cubicBezTo>
                    <a:pt x="128" y="70"/>
                    <a:pt x="139" y="76"/>
                    <a:pt x="152" y="82"/>
                  </a:cubicBezTo>
                  <a:cubicBezTo>
                    <a:pt x="144" y="113"/>
                    <a:pt x="136" y="145"/>
                    <a:pt x="126" y="176"/>
                  </a:cubicBezTo>
                  <a:cubicBezTo>
                    <a:pt x="125" y="180"/>
                    <a:pt x="115" y="185"/>
                    <a:pt x="109" y="185"/>
                  </a:cubicBezTo>
                  <a:cubicBezTo>
                    <a:pt x="74" y="186"/>
                    <a:pt x="39" y="186"/>
                    <a:pt x="0" y="1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44" name="Группа 143"/>
          <p:cNvGrpSpPr/>
          <p:nvPr/>
        </p:nvGrpSpPr>
        <p:grpSpPr>
          <a:xfrm>
            <a:off x="105965" y="2919742"/>
            <a:ext cx="557433" cy="557433"/>
            <a:chOff x="5309966" y="2965047"/>
            <a:chExt cx="743353" cy="743353"/>
          </a:xfrm>
        </p:grpSpPr>
        <p:sp>
          <p:nvSpPr>
            <p:cNvPr id="145" name="Овал 144"/>
            <p:cNvSpPr/>
            <p:nvPr/>
          </p:nvSpPr>
          <p:spPr>
            <a:xfrm>
              <a:off x="5309966" y="2965047"/>
              <a:ext cx="743353" cy="743353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46" name="Группа 232"/>
            <p:cNvGrpSpPr/>
            <p:nvPr/>
          </p:nvGrpSpPr>
          <p:grpSpPr>
            <a:xfrm>
              <a:off x="5463756" y="3033903"/>
              <a:ext cx="435772" cy="560197"/>
              <a:chOff x="12635390" y="897513"/>
              <a:chExt cx="435772" cy="560197"/>
            </a:xfrm>
            <a:solidFill>
              <a:schemeClr val="bg1"/>
            </a:solidFill>
          </p:grpSpPr>
          <p:grpSp>
            <p:nvGrpSpPr>
              <p:cNvPr id="147" name="Группа 38"/>
              <p:cNvGrpSpPr/>
              <p:nvPr/>
            </p:nvGrpSpPr>
            <p:grpSpPr>
              <a:xfrm>
                <a:off x="12635390" y="1290217"/>
                <a:ext cx="435772" cy="167493"/>
                <a:chOff x="6937458" y="1405130"/>
                <a:chExt cx="584207" cy="152397"/>
              </a:xfrm>
              <a:grpFill/>
            </p:grpSpPr>
            <p:sp>
              <p:nvSpPr>
                <p:cNvPr id="149" name="Freeform 28"/>
                <p:cNvSpPr>
                  <a:spLocks/>
                </p:cNvSpPr>
                <p:nvPr/>
              </p:nvSpPr>
              <p:spPr bwMode="auto">
                <a:xfrm>
                  <a:off x="6937458" y="1405130"/>
                  <a:ext cx="584207" cy="79376"/>
                </a:xfrm>
                <a:custGeom>
                  <a:avLst/>
                  <a:gdLst>
                    <a:gd name="T0" fmla="*/ 315 w 1620"/>
                    <a:gd name="T1" fmla="*/ 29 h 219"/>
                    <a:gd name="T2" fmla="*/ 442 w 1620"/>
                    <a:gd name="T3" fmla="*/ 67 h 219"/>
                    <a:gd name="T4" fmla="*/ 657 w 1620"/>
                    <a:gd name="T5" fmla="*/ 64 h 219"/>
                    <a:gd name="T6" fmla="*/ 968 w 1620"/>
                    <a:gd name="T7" fmla="*/ 64 h 219"/>
                    <a:gd name="T8" fmla="*/ 1179 w 1620"/>
                    <a:gd name="T9" fmla="*/ 69 h 219"/>
                    <a:gd name="T10" fmla="*/ 1486 w 1620"/>
                    <a:gd name="T11" fmla="*/ 83 h 219"/>
                    <a:gd name="T12" fmla="*/ 1589 w 1620"/>
                    <a:gd name="T13" fmla="*/ 121 h 219"/>
                    <a:gd name="T14" fmla="*/ 1620 w 1620"/>
                    <a:gd name="T15" fmla="*/ 151 h 219"/>
                    <a:gd name="T16" fmla="*/ 1584 w 1620"/>
                    <a:gd name="T17" fmla="*/ 178 h 219"/>
                    <a:gd name="T18" fmla="*/ 1444 w 1620"/>
                    <a:gd name="T19" fmla="*/ 142 h 219"/>
                    <a:gd name="T20" fmla="*/ 1225 w 1620"/>
                    <a:gd name="T21" fmla="*/ 153 h 219"/>
                    <a:gd name="T22" fmla="*/ 919 w 1620"/>
                    <a:gd name="T23" fmla="*/ 158 h 219"/>
                    <a:gd name="T24" fmla="*/ 708 w 1620"/>
                    <a:gd name="T25" fmla="*/ 158 h 219"/>
                    <a:gd name="T26" fmla="*/ 396 w 1620"/>
                    <a:gd name="T27" fmla="*/ 151 h 219"/>
                    <a:gd name="T28" fmla="*/ 183 w 1620"/>
                    <a:gd name="T29" fmla="*/ 141 h 219"/>
                    <a:gd name="T30" fmla="*/ 39 w 1620"/>
                    <a:gd name="T31" fmla="*/ 178 h 219"/>
                    <a:gd name="T32" fmla="*/ 3 w 1620"/>
                    <a:gd name="T33" fmla="*/ 153 h 219"/>
                    <a:gd name="T34" fmla="*/ 35 w 1620"/>
                    <a:gd name="T35" fmla="*/ 121 h 219"/>
                    <a:gd name="T36" fmla="*/ 149 w 1620"/>
                    <a:gd name="T37" fmla="*/ 75 h 219"/>
                    <a:gd name="T38" fmla="*/ 315 w 1620"/>
                    <a:gd name="T39" fmla="*/ 29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620" h="219">
                      <a:moveTo>
                        <a:pt x="315" y="29"/>
                      </a:moveTo>
                      <a:cubicBezTo>
                        <a:pt x="361" y="30"/>
                        <a:pt x="403" y="45"/>
                        <a:pt x="442" y="67"/>
                      </a:cubicBezTo>
                      <a:cubicBezTo>
                        <a:pt x="515" y="109"/>
                        <a:pt x="585" y="108"/>
                        <a:pt x="657" y="64"/>
                      </a:cubicBezTo>
                      <a:cubicBezTo>
                        <a:pt x="760" y="0"/>
                        <a:pt x="865" y="0"/>
                        <a:pt x="968" y="64"/>
                      </a:cubicBezTo>
                      <a:cubicBezTo>
                        <a:pt x="1038" y="108"/>
                        <a:pt x="1108" y="109"/>
                        <a:pt x="1179" y="69"/>
                      </a:cubicBezTo>
                      <a:cubicBezTo>
                        <a:pt x="1285" y="11"/>
                        <a:pt x="1387" y="14"/>
                        <a:pt x="1486" y="83"/>
                      </a:cubicBezTo>
                      <a:cubicBezTo>
                        <a:pt x="1517" y="104"/>
                        <a:pt x="1551" y="118"/>
                        <a:pt x="1589" y="121"/>
                      </a:cubicBezTo>
                      <a:cubicBezTo>
                        <a:pt x="1609" y="122"/>
                        <a:pt x="1620" y="135"/>
                        <a:pt x="1620" y="151"/>
                      </a:cubicBezTo>
                      <a:cubicBezTo>
                        <a:pt x="1619" y="168"/>
                        <a:pt x="1606" y="177"/>
                        <a:pt x="1584" y="178"/>
                      </a:cubicBezTo>
                      <a:cubicBezTo>
                        <a:pt x="1534" y="180"/>
                        <a:pt x="1487" y="166"/>
                        <a:pt x="1444" y="142"/>
                      </a:cubicBezTo>
                      <a:cubicBezTo>
                        <a:pt x="1369" y="101"/>
                        <a:pt x="1297" y="107"/>
                        <a:pt x="1225" y="153"/>
                      </a:cubicBezTo>
                      <a:cubicBezTo>
                        <a:pt x="1125" y="217"/>
                        <a:pt x="1022" y="218"/>
                        <a:pt x="919" y="158"/>
                      </a:cubicBezTo>
                      <a:cubicBezTo>
                        <a:pt x="848" y="117"/>
                        <a:pt x="778" y="116"/>
                        <a:pt x="708" y="158"/>
                      </a:cubicBezTo>
                      <a:cubicBezTo>
                        <a:pt x="602" y="219"/>
                        <a:pt x="498" y="216"/>
                        <a:pt x="396" y="151"/>
                      </a:cubicBezTo>
                      <a:cubicBezTo>
                        <a:pt x="327" y="106"/>
                        <a:pt x="256" y="102"/>
                        <a:pt x="183" y="141"/>
                      </a:cubicBezTo>
                      <a:cubicBezTo>
                        <a:pt x="138" y="166"/>
                        <a:pt x="90" y="180"/>
                        <a:pt x="39" y="178"/>
                      </a:cubicBezTo>
                      <a:cubicBezTo>
                        <a:pt x="21" y="177"/>
                        <a:pt x="7" y="172"/>
                        <a:pt x="3" y="153"/>
                      </a:cubicBezTo>
                      <a:cubicBezTo>
                        <a:pt x="0" y="137"/>
                        <a:pt x="13" y="123"/>
                        <a:pt x="35" y="121"/>
                      </a:cubicBezTo>
                      <a:cubicBezTo>
                        <a:pt x="78" y="118"/>
                        <a:pt x="115" y="100"/>
                        <a:pt x="149" y="75"/>
                      </a:cubicBezTo>
                      <a:cubicBezTo>
                        <a:pt x="199" y="40"/>
                        <a:pt x="255" y="28"/>
                        <a:pt x="315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50" name="Freeform 29"/>
                <p:cNvSpPr>
                  <a:spLocks/>
                </p:cNvSpPr>
                <p:nvPr/>
              </p:nvSpPr>
              <p:spPr bwMode="auto">
                <a:xfrm>
                  <a:off x="6939044" y="1479738"/>
                  <a:ext cx="582619" cy="77789"/>
                </a:xfrm>
                <a:custGeom>
                  <a:avLst/>
                  <a:gdLst>
                    <a:gd name="T0" fmla="*/ 314 w 1618"/>
                    <a:gd name="T1" fmla="*/ 29 h 215"/>
                    <a:gd name="T2" fmla="*/ 439 w 1618"/>
                    <a:gd name="T3" fmla="*/ 67 h 215"/>
                    <a:gd name="T4" fmla="*/ 656 w 1618"/>
                    <a:gd name="T5" fmla="*/ 63 h 215"/>
                    <a:gd name="T6" fmla="*/ 965 w 1618"/>
                    <a:gd name="T7" fmla="*/ 63 h 215"/>
                    <a:gd name="T8" fmla="*/ 1182 w 1618"/>
                    <a:gd name="T9" fmla="*/ 67 h 215"/>
                    <a:gd name="T10" fmla="*/ 1482 w 1618"/>
                    <a:gd name="T11" fmla="*/ 80 h 215"/>
                    <a:gd name="T12" fmla="*/ 1581 w 1618"/>
                    <a:gd name="T13" fmla="*/ 119 h 215"/>
                    <a:gd name="T14" fmla="*/ 1592 w 1618"/>
                    <a:gd name="T15" fmla="*/ 121 h 215"/>
                    <a:gd name="T16" fmla="*/ 1617 w 1618"/>
                    <a:gd name="T17" fmla="*/ 152 h 215"/>
                    <a:gd name="T18" fmla="*/ 1587 w 1618"/>
                    <a:gd name="T19" fmla="*/ 177 h 215"/>
                    <a:gd name="T20" fmla="*/ 1447 w 1618"/>
                    <a:gd name="T21" fmla="*/ 144 h 215"/>
                    <a:gd name="T22" fmla="*/ 1308 w 1618"/>
                    <a:gd name="T23" fmla="*/ 117 h 215"/>
                    <a:gd name="T24" fmla="*/ 1217 w 1618"/>
                    <a:gd name="T25" fmla="*/ 157 h 215"/>
                    <a:gd name="T26" fmla="*/ 951 w 1618"/>
                    <a:gd name="T27" fmla="*/ 176 h 215"/>
                    <a:gd name="T28" fmla="*/ 896 w 1618"/>
                    <a:gd name="T29" fmla="*/ 147 h 215"/>
                    <a:gd name="T30" fmla="*/ 723 w 1618"/>
                    <a:gd name="T31" fmla="*/ 148 h 215"/>
                    <a:gd name="T32" fmla="*/ 624 w 1618"/>
                    <a:gd name="T33" fmla="*/ 192 h 215"/>
                    <a:gd name="T34" fmla="*/ 406 w 1618"/>
                    <a:gd name="T35" fmla="*/ 158 h 215"/>
                    <a:gd name="T36" fmla="*/ 305 w 1618"/>
                    <a:gd name="T37" fmla="*/ 117 h 215"/>
                    <a:gd name="T38" fmla="*/ 188 w 1618"/>
                    <a:gd name="T39" fmla="*/ 138 h 215"/>
                    <a:gd name="T40" fmla="*/ 34 w 1618"/>
                    <a:gd name="T41" fmla="*/ 177 h 215"/>
                    <a:gd name="T42" fmla="*/ 2 w 1618"/>
                    <a:gd name="T43" fmla="*/ 152 h 215"/>
                    <a:gd name="T44" fmla="*/ 30 w 1618"/>
                    <a:gd name="T45" fmla="*/ 122 h 215"/>
                    <a:gd name="T46" fmla="*/ 150 w 1618"/>
                    <a:gd name="T47" fmla="*/ 74 h 215"/>
                    <a:gd name="T48" fmla="*/ 314 w 1618"/>
                    <a:gd name="T49" fmla="*/ 29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618" h="215">
                      <a:moveTo>
                        <a:pt x="314" y="29"/>
                      </a:moveTo>
                      <a:cubicBezTo>
                        <a:pt x="353" y="27"/>
                        <a:pt x="397" y="42"/>
                        <a:pt x="439" y="67"/>
                      </a:cubicBezTo>
                      <a:cubicBezTo>
                        <a:pt x="512" y="109"/>
                        <a:pt x="583" y="108"/>
                        <a:pt x="656" y="63"/>
                      </a:cubicBezTo>
                      <a:cubicBezTo>
                        <a:pt x="758" y="0"/>
                        <a:pt x="863" y="0"/>
                        <a:pt x="965" y="63"/>
                      </a:cubicBezTo>
                      <a:cubicBezTo>
                        <a:pt x="1038" y="108"/>
                        <a:pt x="1109" y="108"/>
                        <a:pt x="1182" y="67"/>
                      </a:cubicBezTo>
                      <a:cubicBezTo>
                        <a:pt x="1285" y="10"/>
                        <a:pt x="1385" y="15"/>
                        <a:pt x="1482" y="80"/>
                      </a:cubicBezTo>
                      <a:cubicBezTo>
                        <a:pt x="1512" y="101"/>
                        <a:pt x="1544" y="118"/>
                        <a:pt x="1581" y="119"/>
                      </a:cubicBezTo>
                      <a:cubicBezTo>
                        <a:pt x="1585" y="120"/>
                        <a:pt x="1588" y="121"/>
                        <a:pt x="1592" y="121"/>
                      </a:cubicBezTo>
                      <a:cubicBezTo>
                        <a:pt x="1609" y="124"/>
                        <a:pt x="1618" y="135"/>
                        <a:pt x="1617" y="152"/>
                      </a:cubicBezTo>
                      <a:cubicBezTo>
                        <a:pt x="1616" y="168"/>
                        <a:pt x="1604" y="176"/>
                        <a:pt x="1587" y="177"/>
                      </a:cubicBezTo>
                      <a:cubicBezTo>
                        <a:pt x="1537" y="179"/>
                        <a:pt x="1490" y="169"/>
                        <a:pt x="1447" y="144"/>
                      </a:cubicBezTo>
                      <a:cubicBezTo>
                        <a:pt x="1403" y="119"/>
                        <a:pt x="1358" y="110"/>
                        <a:pt x="1308" y="117"/>
                      </a:cubicBezTo>
                      <a:cubicBezTo>
                        <a:pt x="1274" y="122"/>
                        <a:pt x="1245" y="139"/>
                        <a:pt x="1217" y="157"/>
                      </a:cubicBezTo>
                      <a:cubicBezTo>
                        <a:pt x="1132" y="209"/>
                        <a:pt x="1043" y="215"/>
                        <a:pt x="951" y="176"/>
                      </a:cubicBezTo>
                      <a:cubicBezTo>
                        <a:pt x="932" y="168"/>
                        <a:pt x="915" y="156"/>
                        <a:pt x="896" y="147"/>
                      </a:cubicBezTo>
                      <a:cubicBezTo>
                        <a:pt x="838" y="119"/>
                        <a:pt x="781" y="120"/>
                        <a:pt x="723" y="148"/>
                      </a:cubicBezTo>
                      <a:cubicBezTo>
                        <a:pt x="691" y="164"/>
                        <a:pt x="659" y="183"/>
                        <a:pt x="624" y="192"/>
                      </a:cubicBezTo>
                      <a:cubicBezTo>
                        <a:pt x="548" y="212"/>
                        <a:pt x="474" y="200"/>
                        <a:pt x="406" y="158"/>
                      </a:cubicBezTo>
                      <a:cubicBezTo>
                        <a:pt x="375" y="138"/>
                        <a:pt x="343" y="120"/>
                        <a:pt x="305" y="117"/>
                      </a:cubicBezTo>
                      <a:cubicBezTo>
                        <a:pt x="263" y="112"/>
                        <a:pt x="224" y="117"/>
                        <a:pt x="188" y="138"/>
                      </a:cubicBezTo>
                      <a:cubicBezTo>
                        <a:pt x="140" y="164"/>
                        <a:pt x="90" y="180"/>
                        <a:pt x="34" y="177"/>
                      </a:cubicBezTo>
                      <a:cubicBezTo>
                        <a:pt x="16" y="176"/>
                        <a:pt x="3" y="170"/>
                        <a:pt x="2" y="152"/>
                      </a:cubicBezTo>
                      <a:cubicBezTo>
                        <a:pt x="0" y="134"/>
                        <a:pt x="11" y="123"/>
                        <a:pt x="30" y="122"/>
                      </a:cubicBezTo>
                      <a:cubicBezTo>
                        <a:pt x="75" y="118"/>
                        <a:pt x="113" y="99"/>
                        <a:pt x="150" y="74"/>
                      </a:cubicBezTo>
                      <a:cubicBezTo>
                        <a:pt x="196" y="42"/>
                        <a:pt x="248" y="28"/>
                        <a:pt x="314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  <p:sp>
            <p:nvSpPr>
              <p:cNvPr id="148" name="Freeform 1281"/>
              <p:cNvSpPr>
                <a:spLocks/>
              </p:cNvSpPr>
              <p:nvPr/>
            </p:nvSpPr>
            <p:spPr bwMode="auto">
              <a:xfrm>
                <a:off x="12718698" y="897513"/>
                <a:ext cx="269157" cy="350330"/>
              </a:xfrm>
              <a:custGeom>
                <a:avLst/>
                <a:gdLst>
                  <a:gd name="T0" fmla="*/ 280 w 281"/>
                  <a:gd name="T1" fmla="*/ 228 h 364"/>
                  <a:gd name="T2" fmla="*/ 138 w 281"/>
                  <a:gd name="T3" fmla="*/ 0 h 364"/>
                  <a:gd name="T4" fmla="*/ 13 w 281"/>
                  <a:gd name="T5" fmla="*/ 179 h 364"/>
                  <a:gd name="T6" fmla="*/ 1 w 281"/>
                  <a:gd name="T7" fmla="*/ 216 h 364"/>
                  <a:gd name="T8" fmla="*/ 0 w 281"/>
                  <a:gd name="T9" fmla="*/ 223 h 364"/>
                  <a:gd name="T10" fmla="*/ 0 w 281"/>
                  <a:gd name="T11" fmla="*/ 227 h 364"/>
                  <a:gd name="T12" fmla="*/ 0 w 281"/>
                  <a:gd name="T13" fmla="*/ 234 h 364"/>
                  <a:gd name="T14" fmla="*/ 140 w 281"/>
                  <a:gd name="T15" fmla="*/ 364 h 364"/>
                  <a:gd name="T16" fmla="*/ 281 w 281"/>
                  <a:gd name="T17" fmla="*/ 234 h 364"/>
                  <a:gd name="T18" fmla="*/ 280 w 281"/>
                  <a:gd name="T19" fmla="*/ 22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1" h="364">
                    <a:moveTo>
                      <a:pt x="280" y="228"/>
                    </a:moveTo>
                    <a:cubicBezTo>
                      <a:pt x="281" y="127"/>
                      <a:pt x="138" y="0"/>
                      <a:pt x="138" y="0"/>
                    </a:cubicBezTo>
                    <a:cubicBezTo>
                      <a:pt x="65" y="66"/>
                      <a:pt x="29" y="135"/>
                      <a:pt x="13" y="179"/>
                    </a:cubicBezTo>
                    <a:cubicBezTo>
                      <a:pt x="7" y="190"/>
                      <a:pt x="3" y="203"/>
                      <a:pt x="1" y="216"/>
                    </a:cubicBezTo>
                    <a:cubicBezTo>
                      <a:pt x="0" y="220"/>
                      <a:pt x="0" y="223"/>
                      <a:pt x="0" y="223"/>
                    </a:cubicBezTo>
                    <a:cubicBezTo>
                      <a:pt x="0" y="224"/>
                      <a:pt x="0" y="225"/>
                      <a:pt x="0" y="227"/>
                    </a:cubicBezTo>
                    <a:cubicBezTo>
                      <a:pt x="0" y="229"/>
                      <a:pt x="0" y="231"/>
                      <a:pt x="0" y="234"/>
                    </a:cubicBezTo>
                    <a:cubicBezTo>
                      <a:pt x="0" y="306"/>
                      <a:pt x="62" y="364"/>
                      <a:pt x="140" y="364"/>
                    </a:cubicBezTo>
                    <a:cubicBezTo>
                      <a:pt x="218" y="364"/>
                      <a:pt x="281" y="306"/>
                      <a:pt x="281" y="234"/>
                    </a:cubicBezTo>
                    <a:cubicBezTo>
                      <a:pt x="281" y="232"/>
                      <a:pt x="280" y="230"/>
                      <a:pt x="280" y="2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sp>
        <p:nvSpPr>
          <p:cNvPr id="152" name="Параллелограмм 151"/>
          <p:cNvSpPr/>
          <p:nvPr/>
        </p:nvSpPr>
        <p:spPr>
          <a:xfrm>
            <a:off x="8595360" y="1935"/>
            <a:ext cx="548640" cy="206090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8902" tIns="59452" rIns="118902" bIns="59452" rtlCol="0" anchor="ctr"/>
          <a:lstStyle/>
          <a:p>
            <a:pPr algn="ctr"/>
            <a:r>
              <a:rPr lang="ru-RU" sz="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endParaRPr lang="ru-RU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51" name="Группа 150"/>
          <p:cNvGrpSpPr/>
          <p:nvPr/>
        </p:nvGrpSpPr>
        <p:grpSpPr>
          <a:xfrm>
            <a:off x="0" y="0"/>
            <a:ext cx="564848" cy="700088"/>
            <a:chOff x="1546225" y="-3938587"/>
            <a:chExt cx="2335213" cy="2898774"/>
          </a:xfrm>
        </p:grpSpPr>
        <p:grpSp>
          <p:nvGrpSpPr>
            <p:cNvPr id="153" name="Группа 152"/>
            <p:cNvGrpSpPr/>
            <p:nvPr/>
          </p:nvGrpSpPr>
          <p:grpSpPr>
            <a:xfrm>
              <a:off x="1922463" y="-3897313"/>
              <a:ext cx="1582738" cy="2266950"/>
              <a:chOff x="1922463" y="-3897313"/>
              <a:chExt cx="1582738" cy="2266950"/>
            </a:xfrm>
          </p:grpSpPr>
          <p:sp>
            <p:nvSpPr>
              <p:cNvPr id="158" name="Freeform 173"/>
              <p:cNvSpPr>
                <a:spLocks noEditPoints="1"/>
              </p:cNvSpPr>
              <p:nvPr/>
            </p:nvSpPr>
            <p:spPr bwMode="auto">
              <a:xfrm>
                <a:off x="2427288" y="-2719388"/>
                <a:ext cx="576263" cy="801687"/>
              </a:xfrm>
              <a:custGeom>
                <a:avLst/>
                <a:gdLst>
                  <a:gd name="T0" fmla="*/ 113 w 153"/>
                  <a:gd name="T1" fmla="*/ 20 h 213"/>
                  <a:gd name="T2" fmla="*/ 108 w 153"/>
                  <a:gd name="T3" fmla="*/ 8 h 213"/>
                  <a:gd name="T4" fmla="*/ 96 w 153"/>
                  <a:gd name="T5" fmla="*/ 16 h 213"/>
                  <a:gd name="T6" fmla="*/ 84 w 153"/>
                  <a:gd name="T7" fmla="*/ 5 h 213"/>
                  <a:gd name="T8" fmla="*/ 77 w 153"/>
                  <a:gd name="T9" fmla="*/ 12 h 213"/>
                  <a:gd name="T10" fmla="*/ 75 w 153"/>
                  <a:gd name="T11" fmla="*/ 13 h 213"/>
                  <a:gd name="T12" fmla="*/ 59 w 153"/>
                  <a:gd name="T13" fmla="*/ 0 h 213"/>
                  <a:gd name="T14" fmla="*/ 48 w 153"/>
                  <a:gd name="T15" fmla="*/ 2 h 213"/>
                  <a:gd name="T16" fmla="*/ 42 w 153"/>
                  <a:gd name="T17" fmla="*/ 16 h 213"/>
                  <a:gd name="T18" fmla="*/ 7 w 153"/>
                  <a:gd name="T19" fmla="*/ 22 h 213"/>
                  <a:gd name="T20" fmla="*/ 0 w 153"/>
                  <a:gd name="T21" fmla="*/ 104 h 213"/>
                  <a:gd name="T22" fmla="*/ 1 w 153"/>
                  <a:gd name="T23" fmla="*/ 186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200 h 213"/>
                  <a:gd name="T30" fmla="*/ 153 w 153"/>
                  <a:gd name="T31" fmla="*/ 176 h 213"/>
                  <a:gd name="T32" fmla="*/ 145 w 153"/>
                  <a:gd name="T33" fmla="*/ 22 h 213"/>
                  <a:gd name="T34" fmla="*/ 92 w 153"/>
                  <a:gd name="T35" fmla="*/ 17 h 213"/>
                  <a:gd name="T36" fmla="*/ 73 w 153"/>
                  <a:gd name="T37" fmla="*/ 14 h 213"/>
                  <a:gd name="T38" fmla="*/ 73 w 153"/>
                  <a:gd name="T39" fmla="*/ 14 h 213"/>
                  <a:gd name="T40" fmla="*/ 47 w 153"/>
                  <a:gd name="T41" fmla="*/ 19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20 h 213"/>
                  <a:gd name="T48" fmla="*/ 46 w 153"/>
                  <a:gd name="T49" fmla="*/ 19 h 213"/>
                  <a:gd name="T50" fmla="*/ 46 w 153"/>
                  <a:gd name="T51" fmla="*/ 19 h 213"/>
                  <a:gd name="T52" fmla="*/ 147 w 153"/>
                  <a:gd name="T53" fmla="*/ 184 h 213"/>
                  <a:gd name="T54" fmla="*/ 110 w 153"/>
                  <a:gd name="T55" fmla="*/ 195 h 213"/>
                  <a:gd name="T56" fmla="*/ 75 w 153"/>
                  <a:gd name="T57" fmla="*/ 207 h 213"/>
                  <a:gd name="T58" fmla="*/ 21 w 153"/>
                  <a:gd name="T59" fmla="*/ 195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5" y="22"/>
                    </a:moveTo>
                    <a:cubicBezTo>
                      <a:pt x="132" y="21"/>
                      <a:pt x="121" y="20"/>
                      <a:pt x="113" y="20"/>
                    </a:cubicBezTo>
                    <a:cubicBezTo>
                      <a:pt x="112" y="17"/>
                      <a:pt x="111" y="14"/>
                      <a:pt x="110" y="12"/>
                    </a:cubicBezTo>
                    <a:cubicBezTo>
                      <a:pt x="109" y="11"/>
                      <a:pt x="108" y="10"/>
                      <a:pt x="108" y="8"/>
                    </a:cubicBezTo>
                    <a:cubicBezTo>
                      <a:pt x="107" y="7"/>
                      <a:pt x="106" y="5"/>
                      <a:pt x="105" y="2"/>
                    </a:cubicBezTo>
                    <a:cubicBezTo>
                      <a:pt x="102" y="7"/>
                      <a:pt x="99" y="11"/>
                      <a:pt x="96" y="16"/>
                    </a:cubicBezTo>
                    <a:cubicBezTo>
                      <a:pt x="95" y="10"/>
                      <a:pt x="95" y="5"/>
                      <a:pt x="94" y="0"/>
                    </a:cubicBezTo>
                    <a:cubicBezTo>
                      <a:pt x="90" y="2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6" y="12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6"/>
                    </a:cubicBezTo>
                    <a:cubicBezTo>
                      <a:pt x="54" y="11"/>
                      <a:pt x="51" y="7"/>
                      <a:pt x="48" y="2"/>
                    </a:cubicBezTo>
                    <a:cubicBezTo>
                      <a:pt x="48" y="3"/>
                      <a:pt x="47" y="4"/>
                      <a:pt x="47" y="4"/>
                    </a:cubicBezTo>
                    <a:cubicBezTo>
                      <a:pt x="45" y="8"/>
                      <a:pt x="43" y="12"/>
                      <a:pt x="42" y="16"/>
                    </a:cubicBezTo>
                    <a:cubicBezTo>
                      <a:pt x="41" y="17"/>
                      <a:pt x="41" y="18"/>
                      <a:pt x="41" y="20"/>
                    </a:cubicBezTo>
                    <a:cubicBezTo>
                      <a:pt x="32" y="20"/>
                      <a:pt x="21" y="21"/>
                      <a:pt x="7" y="22"/>
                    </a:cubicBezTo>
                    <a:cubicBezTo>
                      <a:pt x="1" y="22"/>
                      <a:pt x="0" y="23"/>
                      <a:pt x="0" y="30"/>
                    </a:cubicBezTo>
                    <a:cubicBezTo>
                      <a:pt x="0" y="54"/>
                      <a:pt x="0" y="79"/>
                      <a:pt x="0" y="104"/>
                    </a:cubicBezTo>
                    <a:cubicBezTo>
                      <a:pt x="0" y="127"/>
                      <a:pt x="0" y="151"/>
                      <a:pt x="0" y="175"/>
                    </a:cubicBezTo>
                    <a:cubicBezTo>
                      <a:pt x="0" y="179"/>
                      <a:pt x="0" y="182"/>
                      <a:pt x="1" y="186"/>
                    </a:cubicBezTo>
                    <a:cubicBezTo>
                      <a:pt x="2" y="195"/>
                      <a:pt x="7" y="200"/>
                      <a:pt x="17" y="200"/>
                    </a:cubicBezTo>
                    <a:cubicBezTo>
                      <a:pt x="25" y="200"/>
                      <a:pt x="34" y="200"/>
                      <a:pt x="43" y="200"/>
                    </a:cubicBezTo>
                    <a:cubicBezTo>
                      <a:pt x="54" y="200"/>
                      <a:pt x="66" y="203"/>
                      <a:pt x="75" y="212"/>
                    </a:cubicBezTo>
                    <a:cubicBezTo>
                      <a:pt x="75" y="213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200"/>
                    </a:cubicBezTo>
                    <a:cubicBezTo>
                      <a:pt x="121" y="200"/>
                      <a:pt x="129" y="200"/>
                      <a:pt x="138" y="200"/>
                    </a:cubicBezTo>
                    <a:cubicBezTo>
                      <a:pt x="144" y="200"/>
                      <a:pt x="150" y="195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2"/>
                      <a:pt x="145" y="22"/>
                    </a:cubicBezTo>
                    <a:close/>
                    <a:moveTo>
                      <a:pt x="113" y="20"/>
                    </a:moveTo>
                    <a:cubicBezTo>
                      <a:pt x="104" y="19"/>
                      <a:pt x="97" y="18"/>
                      <a:pt x="92" y="17"/>
                    </a:cubicBezTo>
                    <a:cubicBezTo>
                      <a:pt x="97" y="18"/>
                      <a:pt x="104" y="19"/>
                      <a:pt x="113" y="20"/>
                    </a:cubicBezTo>
                    <a:close/>
                    <a:moveTo>
                      <a:pt x="73" y="14"/>
                    </a:moveTo>
                    <a:cubicBezTo>
                      <a:pt x="73" y="14"/>
                      <a:pt x="72" y="14"/>
                      <a:pt x="72" y="14"/>
                    </a:cubicBezTo>
                    <a:cubicBezTo>
                      <a:pt x="72" y="14"/>
                      <a:pt x="73" y="14"/>
                      <a:pt x="73" y="14"/>
                    </a:cubicBezTo>
                    <a:close/>
                    <a:moveTo>
                      <a:pt x="49" y="19"/>
                    </a:moveTo>
                    <a:cubicBezTo>
                      <a:pt x="48" y="19"/>
                      <a:pt x="48" y="19"/>
                      <a:pt x="47" y="19"/>
                    </a:cubicBezTo>
                    <a:cubicBezTo>
                      <a:pt x="48" y="19"/>
                      <a:pt x="48" y="19"/>
                      <a:pt x="49" y="19"/>
                    </a:cubicBezTo>
                    <a:close/>
                    <a:moveTo>
                      <a:pt x="52" y="18"/>
                    </a:moveTo>
                    <a:cubicBezTo>
                      <a:pt x="51" y="18"/>
                      <a:pt x="50" y="18"/>
                      <a:pt x="50" y="18"/>
                    </a:cubicBezTo>
                    <a:cubicBezTo>
                      <a:pt x="50" y="18"/>
                      <a:pt x="51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20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6" y="19"/>
                    </a:moveTo>
                    <a:cubicBezTo>
                      <a:pt x="46" y="19"/>
                      <a:pt x="45" y="19"/>
                      <a:pt x="44" y="19"/>
                    </a:cubicBezTo>
                    <a:cubicBezTo>
                      <a:pt x="45" y="19"/>
                      <a:pt x="46" y="19"/>
                      <a:pt x="46" y="19"/>
                    </a:cubicBezTo>
                    <a:close/>
                    <a:moveTo>
                      <a:pt x="148" y="173"/>
                    </a:moveTo>
                    <a:cubicBezTo>
                      <a:pt x="148" y="176"/>
                      <a:pt x="147" y="180"/>
                      <a:pt x="147" y="184"/>
                    </a:cubicBezTo>
                    <a:cubicBezTo>
                      <a:pt x="145" y="190"/>
                      <a:pt x="140" y="195"/>
                      <a:pt x="134" y="195"/>
                    </a:cubicBezTo>
                    <a:cubicBezTo>
                      <a:pt x="126" y="195"/>
                      <a:pt x="118" y="195"/>
                      <a:pt x="110" y="195"/>
                    </a:cubicBezTo>
                    <a:cubicBezTo>
                      <a:pt x="98" y="195"/>
                      <a:pt x="87" y="197"/>
                      <a:pt x="78" y="207"/>
                    </a:cubicBezTo>
                    <a:cubicBezTo>
                      <a:pt x="77" y="207"/>
                      <a:pt x="75" y="207"/>
                      <a:pt x="75" y="207"/>
                    </a:cubicBezTo>
                    <a:cubicBezTo>
                      <a:pt x="67" y="198"/>
                      <a:pt x="56" y="195"/>
                      <a:pt x="45" y="195"/>
                    </a:cubicBezTo>
                    <a:cubicBezTo>
                      <a:pt x="37" y="195"/>
                      <a:pt x="29" y="195"/>
                      <a:pt x="21" y="195"/>
                    </a:cubicBezTo>
                    <a:cubicBezTo>
                      <a:pt x="12" y="195"/>
                      <a:pt x="7" y="191"/>
                      <a:pt x="6" y="182"/>
                    </a:cubicBezTo>
                    <a:cubicBezTo>
                      <a:pt x="5" y="178"/>
                      <a:pt x="5" y="175"/>
                      <a:pt x="5" y="171"/>
                    </a:cubicBezTo>
                    <a:cubicBezTo>
                      <a:pt x="5" y="149"/>
                      <a:pt x="5" y="127"/>
                      <a:pt x="5" y="104"/>
                    </a:cubicBezTo>
                    <a:cubicBezTo>
                      <a:pt x="5" y="81"/>
                      <a:pt x="5" y="58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" name="Freeform 174"/>
              <p:cNvSpPr>
                <a:spLocks/>
              </p:cNvSpPr>
              <p:nvPr/>
            </p:nvSpPr>
            <p:spPr bwMode="auto">
              <a:xfrm>
                <a:off x="2430463" y="-1928813"/>
                <a:ext cx="573088" cy="298450"/>
              </a:xfrm>
              <a:custGeom>
                <a:avLst/>
                <a:gdLst>
                  <a:gd name="T0" fmla="*/ 135 w 152"/>
                  <a:gd name="T1" fmla="*/ 19 h 79"/>
                  <a:gd name="T2" fmla="*/ 138 w 152"/>
                  <a:gd name="T3" fmla="*/ 7 h 79"/>
                  <a:gd name="T4" fmla="*/ 108 w 152"/>
                  <a:gd name="T5" fmla="*/ 1 h 79"/>
                  <a:gd name="T6" fmla="*/ 103 w 152"/>
                  <a:gd name="T7" fmla="*/ 3 h 79"/>
                  <a:gd name="T8" fmla="*/ 126 w 152"/>
                  <a:gd name="T9" fmla="*/ 17 h 79"/>
                  <a:gd name="T10" fmla="*/ 126 w 152"/>
                  <a:gd name="T11" fmla="*/ 25 h 79"/>
                  <a:gd name="T12" fmla="*/ 104 w 152"/>
                  <a:gd name="T13" fmla="*/ 7 h 79"/>
                  <a:gd name="T14" fmla="*/ 99 w 152"/>
                  <a:gd name="T15" fmla="*/ 9 h 79"/>
                  <a:gd name="T16" fmla="*/ 92 w 152"/>
                  <a:gd name="T17" fmla="*/ 9 h 79"/>
                  <a:gd name="T18" fmla="*/ 105 w 152"/>
                  <a:gd name="T19" fmla="*/ 26 h 79"/>
                  <a:gd name="T20" fmla="*/ 106 w 152"/>
                  <a:gd name="T21" fmla="*/ 45 h 79"/>
                  <a:gd name="T22" fmla="*/ 84 w 152"/>
                  <a:gd name="T23" fmla="*/ 15 h 79"/>
                  <a:gd name="T24" fmla="*/ 78 w 152"/>
                  <a:gd name="T25" fmla="*/ 22 h 79"/>
                  <a:gd name="T26" fmla="*/ 77 w 152"/>
                  <a:gd name="T27" fmla="*/ 56 h 79"/>
                  <a:gd name="T28" fmla="*/ 73 w 152"/>
                  <a:gd name="T29" fmla="*/ 51 h 79"/>
                  <a:gd name="T30" fmla="*/ 74 w 152"/>
                  <a:gd name="T31" fmla="*/ 13 h 79"/>
                  <a:gd name="T32" fmla="*/ 46 w 152"/>
                  <a:gd name="T33" fmla="*/ 46 h 79"/>
                  <a:gd name="T34" fmla="*/ 43 w 152"/>
                  <a:gd name="T35" fmla="*/ 35 h 79"/>
                  <a:gd name="T36" fmla="*/ 61 w 152"/>
                  <a:gd name="T37" fmla="*/ 9 h 79"/>
                  <a:gd name="T38" fmla="*/ 53 w 152"/>
                  <a:gd name="T39" fmla="*/ 6 h 79"/>
                  <a:gd name="T40" fmla="*/ 28 w 152"/>
                  <a:gd name="T41" fmla="*/ 23 h 79"/>
                  <a:gd name="T42" fmla="*/ 24 w 152"/>
                  <a:gd name="T43" fmla="*/ 22 h 79"/>
                  <a:gd name="T44" fmla="*/ 49 w 152"/>
                  <a:gd name="T45" fmla="*/ 3 h 79"/>
                  <a:gd name="T46" fmla="*/ 45 w 152"/>
                  <a:gd name="T47" fmla="*/ 1 h 79"/>
                  <a:gd name="T48" fmla="*/ 13 w 152"/>
                  <a:gd name="T49" fmla="*/ 7 h 79"/>
                  <a:gd name="T50" fmla="*/ 19 w 152"/>
                  <a:gd name="T51" fmla="*/ 16 h 79"/>
                  <a:gd name="T52" fmla="*/ 17 w 152"/>
                  <a:gd name="T53" fmla="*/ 18 h 79"/>
                  <a:gd name="T54" fmla="*/ 2 w 152"/>
                  <a:gd name="T55" fmla="*/ 40 h 79"/>
                  <a:gd name="T56" fmla="*/ 26 w 152"/>
                  <a:gd name="T57" fmla="*/ 57 h 79"/>
                  <a:gd name="T58" fmla="*/ 47 w 152"/>
                  <a:gd name="T59" fmla="*/ 15 h 79"/>
                  <a:gd name="T60" fmla="*/ 45 w 152"/>
                  <a:gd name="T61" fmla="*/ 68 h 79"/>
                  <a:gd name="T62" fmla="*/ 66 w 152"/>
                  <a:gd name="T63" fmla="*/ 19 h 79"/>
                  <a:gd name="T64" fmla="*/ 63 w 152"/>
                  <a:gd name="T65" fmla="*/ 34 h 79"/>
                  <a:gd name="T66" fmla="*/ 68 w 152"/>
                  <a:gd name="T67" fmla="*/ 73 h 79"/>
                  <a:gd name="T68" fmla="*/ 76 w 152"/>
                  <a:gd name="T69" fmla="*/ 79 h 79"/>
                  <a:gd name="T70" fmla="*/ 90 w 152"/>
                  <a:gd name="T71" fmla="*/ 57 h 79"/>
                  <a:gd name="T72" fmla="*/ 86 w 152"/>
                  <a:gd name="T73" fmla="*/ 21 h 79"/>
                  <a:gd name="T74" fmla="*/ 97 w 152"/>
                  <a:gd name="T75" fmla="*/ 43 h 79"/>
                  <a:gd name="T76" fmla="*/ 110 w 152"/>
                  <a:gd name="T77" fmla="*/ 66 h 79"/>
                  <a:gd name="T78" fmla="*/ 105 w 152"/>
                  <a:gd name="T79" fmla="*/ 15 h 79"/>
                  <a:gd name="T80" fmla="*/ 104 w 152"/>
                  <a:gd name="T81" fmla="*/ 13 h 79"/>
                  <a:gd name="T82" fmla="*/ 152 w 152"/>
                  <a:gd name="T83" fmla="*/ 40 h 79"/>
                  <a:gd name="T84" fmla="*/ 140 w 152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2" h="79">
                    <a:moveTo>
                      <a:pt x="140" y="30"/>
                    </a:moveTo>
                    <a:cubicBezTo>
                      <a:pt x="139" y="26"/>
                      <a:pt x="137" y="22"/>
                      <a:pt x="135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6" y="14"/>
                      <a:pt x="138" y="10"/>
                      <a:pt x="138" y="7"/>
                    </a:cubicBezTo>
                    <a:cubicBezTo>
                      <a:pt x="134" y="7"/>
                      <a:pt x="129" y="8"/>
                      <a:pt x="126" y="7"/>
                    </a:cubicBezTo>
                    <a:cubicBezTo>
                      <a:pt x="120" y="6"/>
                      <a:pt x="114" y="3"/>
                      <a:pt x="108" y="1"/>
                    </a:cubicBezTo>
                    <a:cubicBezTo>
                      <a:pt x="106" y="0"/>
                      <a:pt x="104" y="1"/>
                      <a:pt x="102" y="2"/>
                    </a:cubicBezTo>
                    <a:cubicBezTo>
                      <a:pt x="103" y="2"/>
                      <a:pt x="103" y="3"/>
                      <a:pt x="103" y="3"/>
                    </a:cubicBezTo>
                    <a:cubicBezTo>
                      <a:pt x="106" y="4"/>
                      <a:pt x="108" y="5"/>
                      <a:pt x="110" y="6"/>
                    </a:cubicBezTo>
                    <a:cubicBezTo>
                      <a:pt x="116" y="9"/>
                      <a:pt x="122" y="12"/>
                      <a:pt x="126" y="17"/>
                    </a:cubicBezTo>
                    <a:cubicBezTo>
                      <a:pt x="128" y="19"/>
                      <a:pt x="128" y="21"/>
                      <a:pt x="127" y="24"/>
                    </a:cubicBezTo>
                    <a:cubicBezTo>
                      <a:pt x="127" y="24"/>
                      <a:pt x="127" y="25"/>
                      <a:pt x="126" y="25"/>
                    </a:cubicBezTo>
                    <a:cubicBezTo>
                      <a:pt x="126" y="25"/>
                      <a:pt x="125" y="24"/>
                      <a:pt x="125" y="24"/>
                    </a:cubicBezTo>
                    <a:cubicBezTo>
                      <a:pt x="119" y="17"/>
                      <a:pt x="112" y="11"/>
                      <a:pt x="104" y="7"/>
                    </a:cubicBezTo>
                    <a:cubicBezTo>
                      <a:pt x="102" y="6"/>
                      <a:pt x="101" y="6"/>
                      <a:pt x="99" y="5"/>
                    </a:cubicBezTo>
                    <a:cubicBezTo>
                      <a:pt x="99" y="7"/>
                      <a:pt x="99" y="8"/>
                      <a:pt x="99" y="9"/>
                    </a:cubicBezTo>
                    <a:cubicBezTo>
                      <a:pt x="96" y="9"/>
                      <a:pt x="94" y="9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10"/>
                      <a:pt x="93" y="10"/>
                      <a:pt x="93" y="11"/>
                    </a:cubicBezTo>
                    <a:cubicBezTo>
                      <a:pt x="98" y="15"/>
                      <a:pt x="102" y="20"/>
                      <a:pt x="105" y="26"/>
                    </a:cubicBezTo>
                    <a:cubicBezTo>
                      <a:pt x="108" y="31"/>
                      <a:pt x="110" y="36"/>
                      <a:pt x="110" y="41"/>
                    </a:cubicBezTo>
                    <a:cubicBezTo>
                      <a:pt x="109" y="44"/>
                      <a:pt x="108" y="45"/>
                      <a:pt x="106" y="45"/>
                    </a:cubicBezTo>
                    <a:cubicBezTo>
                      <a:pt x="103" y="29"/>
                      <a:pt x="94" y="18"/>
                      <a:pt x="89" y="13"/>
                    </a:cubicBezTo>
                    <a:cubicBezTo>
                      <a:pt x="87" y="14"/>
                      <a:pt x="86" y="15"/>
                      <a:pt x="84" y="15"/>
                    </a:cubicBezTo>
                    <a:cubicBezTo>
                      <a:pt x="82" y="15"/>
                      <a:pt x="80" y="14"/>
                      <a:pt x="78" y="14"/>
                    </a:cubicBezTo>
                    <a:cubicBezTo>
                      <a:pt x="78" y="17"/>
                      <a:pt x="78" y="20"/>
                      <a:pt x="78" y="22"/>
                    </a:cubicBezTo>
                    <a:cubicBezTo>
                      <a:pt x="78" y="32"/>
                      <a:pt x="79" y="41"/>
                      <a:pt x="79" y="51"/>
                    </a:cubicBezTo>
                    <a:cubicBezTo>
                      <a:pt x="79" y="53"/>
                      <a:pt x="78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4" y="54"/>
                      <a:pt x="73" y="53"/>
                      <a:pt x="73" y="51"/>
                    </a:cubicBezTo>
                    <a:cubicBezTo>
                      <a:pt x="73" y="39"/>
                      <a:pt x="73" y="28"/>
                      <a:pt x="74" y="16"/>
                    </a:cubicBezTo>
                    <a:cubicBezTo>
                      <a:pt x="74" y="15"/>
                      <a:pt x="74" y="15"/>
                      <a:pt x="74" y="13"/>
                    </a:cubicBezTo>
                    <a:cubicBezTo>
                      <a:pt x="70" y="16"/>
                      <a:pt x="66" y="17"/>
                      <a:pt x="63" y="12"/>
                    </a:cubicBezTo>
                    <a:cubicBezTo>
                      <a:pt x="54" y="22"/>
                      <a:pt x="48" y="32"/>
                      <a:pt x="46" y="46"/>
                    </a:cubicBezTo>
                    <a:cubicBezTo>
                      <a:pt x="44" y="45"/>
                      <a:pt x="43" y="44"/>
                      <a:pt x="43" y="42"/>
                    </a:cubicBezTo>
                    <a:cubicBezTo>
                      <a:pt x="42" y="40"/>
                      <a:pt x="42" y="37"/>
                      <a:pt x="43" y="35"/>
                    </a:cubicBezTo>
                    <a:cubicBezTo>
                      <a:pt x="45" y="27"/>
                      <a:pt x="50" y="20"/>
                      <a:pt x="56" y="14"/>
                    </a:cubicBezTo>
                    <a:cubicBezTo>
                      <a:pt x="57" y="13"/>
                      <a:pt x="59" y="11"/>
                      <a:pt x="61" y="9"/>
                    </a:cubicBezTo>
                    <a:cubicBezTo>
                      <a:pt x="58" y="9"/>
                      <a:pt x="55" y="9"/>
                      <a:pt x="53" y="9"/>
                    </a:cubicBezTo>
                    <a:cubicBezTo>
                      <a:pt x="53" y="8"/>
                      <a:pt x="53" y="7"/>
                      <a:pt x="53" y="6"/>
                    </a:cubicBezTo>
                    <a:cubicBezTo>
                      <a:pt x="52" y="6"/>
                      <a:pt x="51" y="6"/>
                      <a:pt x="50" y="6"/>
                    </a:cubicBezTo>
                    <a:cubicBezTo>
                      <a:pt x="41" y="10"/>
                      <a:pt x="34" y="16"/>
                      <a:pt x="28" y="23"/>
                    </a:cubicBezTo>
                    <a:cubicBezTo>
                      <a:pt x="27" y="24"/>
                      <a:pt x="26" y="24"/>
                      <a:pt x="26" y="25"/>
                    </a:cubicBezTo>
                    <a:cubicBezTo>
                      <a:pt x="25" y="24"/>
                      <a:pt x="25" y="23"/>
                      <a:pt x="24" y="22"/>
                    </a:cubicBezTo>
                    <a:cubicBezTo>
                      <a:pt x="24" y="19"/>
                      <a:pt x="26" y="16"/>
                      <a:pt x="28" y="15"/>
                    </a:cubicBezTo>
                    <a:cubicBezTo>
                      <a:pt x="34" y="10"/>
                      <a:pt x="41" y="6"/>
                      <a:pt x="49" y="3"/>
                    </a:cubicBezTo>
                    <a:cubicBezTo>
                      <a:pt x="49" y="3"/>
                      <a:pt x="49" y="2"/>
                      <a:pt x="50" y="1"/>
                    </a:cubicBezTo>
                    <a:cubicBezTo>
                      <a:pt x="48" y="1"/>
                      <a:pt x="46" y="0"/>
                      <a:pt x="45" y="1"/>
                    </a:cubicBezTo>
                    <a:cubicBezTo>
                      <a:pt x="42" y="2"/>
                      <a:pt x="39" y="3"/>
                      <a:pt x="35" y="5"/>
                    </a:cubicBezTo>
                    <a:cubicBezTo>
                      <a:pt x="29" y="7"/>
                      <a:pt x="22" y="9"/>
                      <a:pt x="13" y="7"/>
                    </a:cubicBezTo>
                    <a:cubicBezTo>
                      <a:pt x="14" y="9"/>
                      <a:pt x="14" y="10"/>
                      <a:pt x="15" y="12"/>
                    </a:cubicBezTo>
                    <a:cubicBezTo>
                      <a:pt x="16" y="13"/>
                      <a:pt x="18" y="15"/>
                      <a:pt x="19" y="16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8" y="17"/>
                      <a:pt x="18" y="17"/>
                      <a:pt x="17" y="18"/>
                    </a:cubicBezTo>
                    <a:cubicBezTo>
                      <a:pt x="13" y="22"/>
                      <a:pt x="12" y="28"/>
                      <a:pt x="11" y="33"/>
                    </a:cubicBezTo>
                    <a:cubicBezTo>
                      <a:pt x="9" y="38"/>
                      <a:pt x="7" y="41"/>
                      <a:pt x="2" y="40"/>
                    </a:cubicBezTo>
                    <a:cubicBezTo>
                      <a:pt x="1" y="40"/>
                      <a:pt x="1" y="40"/>
                      <a:pt x="0" y="40"/>
                    </a:cubicBezTo>
                    <a:cubicBezTo>
                      <a:pt x="3" y="49"/>
                      <a:pt x="19" y="58"/>
                      <a:pt x="26" y="57"/>
                    </a:cubicBezTo>
                    <a:cubicBezTo>
                      <a:pt x="22" y="39"/>
                      <a:pt x="36" y="18"/>
                      <a:pt x="49" y="13"/>
                    </a:cubicBezTo>
                    <a:cubicBezTo>
                      <a:pt x="48" y="14"/>
                      <a:pt x="47" y="14"/>
                      <a:pt x="47" y="15"/>
                    </a:cubicBezTo>
                    <a:cubicBezTo>
                      <a:pt x="41" y="22"/>
                      <a:pt x="36" y="30"/>
                      <a:pt x="34" y="39"/>
                    </a:cubicBezTo>
                    <a:cubicBezTo>
                      <a:pt x="30" y="50"/>
                      <a:pt x="33" y="62"/>
                      <a:pt x="45" y="68"/>
                    </a:cubicBezTo>
                    <a:cubicBezTo>
                      <a:pt x="49" y="70"/>
                      <a:pt x="52" y="71"/>
                      <a:pt x="57" y="70"/>
                    </a:cubicBezTo>
                    <a:cubicBezTo>
                      <a:pt x="50" y="56"/>
                      <a:pt x="56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5" y="25"/>
                      <a:pt x="64" y="29"/>
                      <a:pt x="63" y="34"/>
                    </a:cubicBezTo>
                    <a:cubicBezTo>
                      <a:pt x="61" y="42"/>
                      <a:pt x="61" y="50"/>
                      <a:pt x="62" y="58"/>
                    </a:cubicBezTo>
                    <a:cubicBezTo>
                      <a:pt x="62" y="64"/>
                      <a:pt x="64" y="69"/>
                      <a:pt x="68" y="73"/>
                    </a:cubicBezTo>
                    <a:cubicBezTo>
                      <a:pt x="70" y="76"/>
                      <a:pt x="73" y="77"/>
                      <a:pt x="75" y="79"/>
                    </a:cubicBezTo>
                    <a:cubicBezTo>
                      <a:pt x="76" y="79"/>
                      <a:pt x="76" y="79"/>
                      <a:pt x="76" y="79"/>
                    </a:cubicBezTo>
                    <a:cubicBezTo>
                      <a:pt x="78" y="78"/>
                      <a:pt x="79" y="78"/>
                      <a:pt x="80" y="77"/>
                    </a:cubicBezTo>
                    <a:cubicBezTo>
                      <a:pt x="87" y="72"/>
                      <a:pt x="90" y="65"/>
                      <a:pt x="90" y="57"/>
                    </a:cubicBezTo>
                    <a:cubicBezTo>
                      <a:pt x="91" y="51"/>
                      <a:pt x="90" y="44"/>
                      <a:pt x="89" y="37"/>
                    </a:cubicBezTo>
                    <a:cubicBezTo>
                      <a:pt x="89" y="31"/>
                      <a:pt x="87" y="26"/>
                      <a:pt x="86" y="21"/>
                    </a:cubicBezTo>
                    <a:cubicBezTo>
                      <a:pt x="86" y="20"/>
                      <a:pt x="86" y="20"/>
                      <a:pt x="86" y="19"/>
                    </a:cubicBezTo>
                    <a:cubicBezTo>
                      <a:pt x="92" y="26"/>
                      <a:pt x="96" y="34"/>
                      <a:pt x="97" y="43"/>
                    </a:cubicBezTo>
                    <a:cubicBezTo>
                      <a:pt x="99" y="53"/>
                      <a:pt x="98" y="61"/>
                      <a:pt x="96" y="70"/>
                    </a:cubicBezTo>
                    <a:cubicBezTo>
                      <a:pt x="99" y="72"/>
                      <a:pt x="106" y="69"/>
                      <a:pt x="110" y="66"/>
                    </a:cubicBezTo>
                    <a:cubicBezTo>
                      <a:pt x="119" y="60"/>
                      <a:pt x="121" y="50"/>
                      <a:pt x="119" y="39"/>
                    </a:cubicBezTo>
                    <a:cubicBezTo>
                      <a:pt x="116" y="30"/>
                      <a:pt x="111" y="22"/>
                      <a:pt x="105" y="15"/>
                    </a:cubicBezTo>
                    <a:cubicBezTo>
                      <a:pt x="104" y="14"/>
                      <a:pt x="104" y="14"/>
                      <a:pt x="104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20" y="23"/>
                      <a:pt x="129" y="37"/>
                      <a:pt x="127" y="57"/>
                    </a:cubicBezTo>
                    <a:cubicBezTo>
                      <a:pt x="134" y="57"/>
                      <a:pt x="149" y="48"/>
                      <a:pt x="152" y="40"/>
                    </a:cubicBezTo>
                    <a:cubicBezTo>
                      <a:pt x="150" y="40"/>
                      <a:pt x="148" y="40"/>
                      <a:pt x="146" y="39"/>
                    </a:cubicBezTo>
                    <a:cubicBezTo>
                      <a:pt x="141" y="38"/>
                      <a:pt x="141" y="34"/>
                      <a:pt x="140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" name="Freeform 175"/>
              <p:cNvSpPr>
                <a:spLocks/>
              </p:cNvSpPr>
              <p:nvPr/>
            </p:nvSpPr>
            <p:spPr bwMode="auto">
              <a:xfrm>
                <a:off x="3294063" y="-2840038"/>
                <a:ext cx="211138" cy="222250"/>
              </a:xfrm>
              <a:custGeom>
                <a:avLst/>
                <a:gdLst>
                  <a:gd name="T0" fmla="*/ 55 w 56"/>
                  <a:gd name="T1" fmla="*/ 13 h 59"/>
                  <a:gd name="T2" fmla="*/ 53 w 56"/>
                  <a:gd name="T3" fmla="*/ 4 h 59"/>
                  <a:gd name="T4" fmla="*/ 51 w 56"/>
                  <a:gd name="T5" fmla="*/ 0 h 59"/>
                  <a:gd name="T6" fmla="*/ 0 w 56"/>
                  <a:gd name="T7" fmla="*/ 36 h 59"/>
                  <a:gd name="T8" fmla="*/ 15 w 56"/>
                  <a:gd name="T9" fmla="*/ 40 h 59"/>
                  <a:gd name="T10" fmla="*/ 19 w 56"/>
                  <a:gd name="T11" fmla="*/ 40 h 59"/>
                  <a:gd name="T12" fmla="*/ 42 w 56"/>
                  <a:gd name="T13" fmla="*/ 24 h 59"/>
                  <a:gd name="T14" fmla="*/ 41 w 56"/>
                  <a:gd name="T15" fmla="*/ 31 h 59"/>
                  <a:gd name="T16" fmla="*/ 30 w 56"/>
                  <a:gd name="T17" fmla="*/ 40 h 59"/>
                  <a:gd name="T18" fmla="*/ 14 w 56"/>
                  <a:gd name="T19" fmla="*/ 50 h 59"/>
                  <a:gd name="T20" fmla="*/ 4 w 56"/>
                  <a:gd name="T21" fmla="*/ 59 h 59"/>
                  <a:gd name="T22" fmla="*/ 9 w 56"/>
                  <a:gd name="T23" fmla="*/ 58 h 59"/>
                  <a:gd name="T24" fmla="*/ 18 w 56"/>
                  <a:gd name="T25" fmla="*/ 56 h 59"/>
                  <a:gd name="T26" fmla="*/ 44 w 56"/>
                  <a:gd name="T27" fmla="*/ 44 h 59"/>
                  <a:gd name="T28" fmla="*/ 55 w 56"/>
                  <a:gd name="T29" fmla="*/ 23 h 59"/>
                  <a:gd name="T30" fmla="*/ 56 w 56"/>
                  <a:gd name="T31" fmla="*/ 21 h 59"/>
                  <a:gd name="T32" fmla="*/ 56 w 56"/>
                  <a:gd name="T33" fmla="*/ 14 h 59"/>
                  <a:gd name="T34" fmla="*/ 55 w 56"/>
                  <a:gd name="T35" fmla="*/ 1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" h="59">
                    <a:moveTo>
                      <a:pt x="55" y="13"/>
                    </a:moveTo>
                    <a:cubicBezTo>
                      <a:pt x="55" y="10"/>
                      <a:pt x="54" y="7"/>
                      <a:pt x="53" y="4"/>
                    </a:cubicBezTo>
                    <a:cubicBezTo>
                      <a:pt x="53" y="2"/>
                      <a:pt x="52" y="1"/>
                      <a:pt x="51" y="0"/>
                    </a:cubicBezTo>
                    <a:cubicBezTo>
                      <a:pt x="37" y="16"/>
                      <a:pt x="19" y="27"/>
                      <a:pt x="0" y="36"/>
                    </a:cubicBezTo>
                    <a:cubicBezTo>
                      <a:pt x="6" y="37"/>
                      <a:pt x="11" y="38"/>
                      <a:pt x="15" y="40"/>
                    </a:cubicBezTo>
                    <a:cubicBezTo>
                      <a:pt x="17" y="40"/>
                      <a:pt x="18" y="40"/>
                      <a:pt x="19" y="40"/>
                    </a:cubicBezTo>
                    <a:cubicBezTo>
                      <a:pt x="27" y="36"/>
                      <a:pt x="35" y="31"/>
                      <a:pt x="42" y="24"/>
                    </a:cubicBezTo>
                    <a:cubicBezTo>
                      <a:pt x="43" y="26"/>
                      <a:pt x="43" y="28"/>
                      <a:pt x="41" y="31"/>
                    </a:cubicBezTo>
                    <a:cubicBezTo>
                      <a:pt x="39" y="35"/>
                      <a:pt x="34" y="37"/>
                      <a:pt x="30" y="40"/>
                    </a:cubicBezTo>
                    <a:cubicBezTo>
                      <a:pt x="24" y="43"/>
                      <a:pt x="18" y="45"/>
                      <a:pt x="14" y="50"/>
                    </a:cubicBezTo>
                    <a:cubicBezTo>
                      <a:pt x="11" y="53"/>
                      <a:pt x="8" y="56"/>
                      <a:pt x="4" y="59"/>
                    </a:cubicBezTo>
                    <a:cubicBezTo>
                      <a:pt x="6" y="59"/>
                      <a:pt x="7" y="59"/>
                      <a:pt x="9" y="58"/>
                    </a:cubicBezTo>
                    <a:cubicBezTo>
                      <a:pt x="12" y="58"/>
                      <a:pt x="15" y="57"/>
                      <a:pt x="18" y="56"/>
                    </a:cubicBezTo>
                    <a:cubicBezTo>
                      <a:pt x="27" y="53"/>
                      <a:pt x="36" y="50"/>
                      <a:pt x="44" y="44"/>
                    </a:cubicBezTo>
                    <a:cubicBezTo>
                      <a:pt x="50" y="38"/>
                      <a:pt x="54" y="31"/>
                      <a:pt x="55" y="23"/>
                    </a:cubicBezTo>
                    <a:cubicBezTo>
                      <a:pt x="56" y="22"/>
                      <a:pt x="56" y="22"/>
                      <a:pt x="56" y="21"/>
                    </a:cubicBezTo>
                    <a:cubicBezTo>
                      <a:pt x="56" y="19"/>
                      <a:pt x="56" y="17"/>
                      <a:pt x="56" y="14"/>
                    </a:cubicBezTo>
                    <a:cubicBezTo>
                      <a:pt x="56" y="14"/>
                      <a:pt x="56" y="14"/>
                      <a:pt x="55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" name="Freeform 176"/>
              <p:cNvSpPr>
                <a:spLocks/>
              </p:cNvSpPr>
              <p:nvPr/>
            </p:nvSpPr>
            <p:spPr bwMode="auto">
              <a:xfrm>
                <a:off x="1922463" y="-2840038"/>
                <a:ext cx="219075" cy="222250"/>
              </a:xfrm>
              <a:custGeom>
                <a:avLst/>
                <a:gdLst>
                  <a:gd name="T0" fmla="*/ 17 w 58"/>
                  <a:gd name="T1" fmla="*/ 47 h 59"/>
                  <a:gd name="T2" fmla="*/ 45 w 58"/>
                  <a:gd name="T3" fmla="*/ 58 h 59"/>
                  <a:gd name="T4" fmla="*/ 53 w 58"/>
                  <a:gd name="T5" fmla="*/ 59 h 59"/>
                  <a:gd name="T6" fmla="*/ 39 w 58"/>
                  <a:gd name="T7" fmla="*/ 47 h 59"/>
                  <a:gd name="T8" fmla="*/ 36 w 58"/>
                  <a:gd name="T9" fmla="*/ 44 h 59"/>
                  <a:gd name="T10" fmla="*/ 25 w 58"/>
                  <a:gd name="T11" fmla="*/ 38 h 59"/>
                  <a:gd name="T12" fmla="*/ 15 w 58"/>
                  <a:gd name="T13" fmla="*/ 31 h 59"/>
                  <a:gd name="T14" fmla="*/ 15 w 58"/>
                  <a:gd name="T15" fmla="*/ 24 h 59"/>
                  <a:gd name="T16" fmla="*/ 37 w 58"/>
                  <a:gd name="T17" fmla="*/ 39 h 59"/>
                  <a:gd name="T18" fmla="*/ 42 w 58"/>
                  <a:gd name="T19" fmla="*/ 40 h 59"/>
                  <a:gd name="T20" fmla="*/ 45 w 58"/>
                  <a:gd name="T21" fmla="*/ 38 h 59"/>
                  <a:gd name="T22" fmla="*/ 58 w 58"/>
                  <a:gd name="T23" fmla="*/ 36 h 59"/>
                  <a:gd name="T24" fmla="*/ 30 w 58"/>
                  <a:gd name="T25" fmla="*/ 21 h 59"/>
                  <a:gd name="T26" fmla="*/ 5 w 58"/>
                  <a:gd name="T27" fmla="*/ 0 h 59"/>
                  <a:gd name="T28" fmla="*/ 4 w 58"/>
                  <a:gd name="T29" fmla="*/ 1 h 59"/>
                  <a:gd name="T30" fmla="*/ 1 w 58"/>
                  <a:gd name="T31" fmla="*/ 12 h 59"/>
                  <a:gd name="T32" fmla="*/ 0 w 58"/>
                  <a:gd name="T33" fmla="*/ 14 h 59"/>
                  <a:gd name="T34" fmla="*/ 0 w 58"/>
                  <a:gd name="T35" fmla="*/ 21 h 59"/>
                  <a:gd name="T36" fmla="*/ 2 w 58"/>
                  <a:gd name="T37" fmla="*/ 27 h 59"/>
                  <a:gd name="T38" fmla="*/ 17 w 58"/>
                  <a:gd name="T39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9">
                    <a:moveTo>
                      <a:pt x="17" y="47"/>
                    </a:moveTo>
                    <a:cubicBezTo>
                      <a:pt x="26" y="52"/>
                      <a:pt x="35" y="55"/>
                      <a:pt x="45" y="58"/>
                    </a:cubicBezTo>
                    <a:cubicBezTo>
                      <a:pt x="47" y="58"/>
                      <a:pt x="50" y="58"/>
                      <a:pt x="53" y="59"/>
                    </a:cubicBezTo>
                    <a:cubicBezTo>
                      <a:pt x="48" y="55"/>
                      <a:pt x="44" y="51"/>
                      <a:pt x="39" y="47"/>
                    </a:cubicBezTo>
                    <a:cubicBezTo>
                      <a:pt x="38" y="46"/>
                      <a:pt x="37" y="45"/>
                      <a:pt x="36" y="44"/>
                    </a:cubicBezTo>
                    <a:cubicBezTo>
                      <a:pt x="32" y="42"/>
                      <a:pt x="28" y="41"/>
                      <a:pt x="25" y="38"/>
                    </a:cubicBezTo>
                    <a:cubicBezTo>
                      <a:pt x="21" y="36"/>
                      <a:pt x="17" y="34"/>
                      <a:pt x="15" y="31"/>
                    </a:cubicBezTo>
                    <a:cubicBezTo>
                      <a:pt x="13" y="28"/>
                      <a:pt x="13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1"/>
                      <a:pt x="42" y="40"/>
                    </a:cubicBezTo>
                    <a:cubicBezTo>
                      <a:pt x="43" y="39"/>
                      <a:pt x="44" y="39"/>
                      <a:pt x="45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7" y="32"/>
                      <a:pt x="38" y="27"/>
                      <a:pt x="30" y="21"/>
                    </a:cubicBezTo>
                    <a:cubicBezTo>
                      <a:pt x="21" y="15"/>
                      <a:pt x="12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" name="Freeform 177"/>
              <p:cNvSpPr>
                <a:spLocks/>
              </p:cNvSpPr>
              <p:nvPr/>
            </p:nvSpPr>
            <p:spPr bwMode="auto">
              <a:xfrm>
                <a:off x="3290888" y="-2659063"/>
                <a:ext cx="214313" cy="139700"/>
              </a:xfrm>
              <a:custGeom>
                <a:avLst/>
                <a:gdLst>
                  <a:gd name="T0" fmla="*/ 7 w 57"/>
                  <a:gd name="T1" fmla="*/ 14 h 37"/>
                  <a:gd name="T2" fmla="*/ 5 w 57"/>
                  <a:gd name="T3" fmla="*/ 14 h 37"/>
                  <a:gd name="T4" fmla="*/ 5 w 57"/>
                  <a:gd name="T5" fmla="*/ 15 h 37"/>
                  <a:gd name="T6" fmla="*/ 14 w 57"/>
                  <a:gd name="T7" fmla="*/ 23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5 h 37"/>
                  <a:gd name="T16" fmla="*/ 20 w 57"/>
                  <a:gd name="T17" fmla="*/ 28 h 37"/>
                  <a:gd name="T18" fmla="*/ 11 w 57"/>
                  <a:gd name="T19" fmla="*/ 30 h 37"/>
                  <a:gd name="T20" fmla="*/ 9 w 57"/>
                  <a:gd name="T21" fmla="*/ 31 h 37"/>
                  <a:gd name="T22" fmla="*/ 0 w 57"/>
                  <a:gd name="T23" fmla="*/ 35 h 37"/>
                  <a:gd name="T24" fmla="*/ 11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1 h 37"/>
                  <a:gd name="T36" fmla="*/ 7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7" y="14"/>
                    </a:moveTo>
                    <a:cubicBezTo>
                      <a:pt x="6" y="14"/>
                      <a:pt x="6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8"/>
                      <a:pt x="11" y="20"/>
                      <a:pt x="14" y="23"/>
                    </a:cubicBezTo>
                    <a:cubicBezTo>
                      <a:pt x="15" y="23"/>
                      <a:pt x="15" y="23"/>
                      <a:pt x="16" y="23"/>
                    </a:cubicBezTo>
                    <a:cubicBezTo>
                      <a:pt x="20" y="23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4"/>
                      <a:pt x="35" y="25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0" y="30"/>
                      <a:pt x="10" y="30"/>
                      <a:pt x="9" y="31"/>
                    </a:cubicBezTo>
                    <a:cubicBezTo>
                      <a:pt x="6" y="32"/>
                      <a:pt x="3" y="33"/>
                      <a:pt x="0" y="35"/>
                    </a:cubicBezTo>
                    <a:cubicBezTo>
                      <a:pt x="4" y="36"/>
                      <a:pt x="8" y="36"/>
                      <a:pt x="11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6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1"/>
                    </a:cubicBezTo>
                    <a:cubicBezTo>
                      <a:pt x="23" y="12"/>
                      <a:pt x="15" y="14"/>
                      <a:pt x="7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" name="Freeform 178"/>
              <p:cNvSpPr>
                <a:spLocks/>
              </p:cNvSpPr>
              <p:nvPr/>
            </p:nvSpPr>
            <p:spPr bwMode="auto">
              <a:xfrm>
                <a:off x="1922463" y="-2659063"/>
                <a:ext cx="219075" cy="136525"/>
              </a:xfrm>
              <a:custGeom>
                <a:avLst/>
                <a:gdLst>
                  <a:gd name="T0" fmla="*/ 46 w 58"/>
                  <a:gd name="T1" fmla="*/ 36 h 36"/>
                  <a:gd name="T2" fmla="*/ 58 w 58"/>
                  <a:gd name="T3" fmla="*/ 35 h 36"/>
                  <a:gd name="T4" fmla="*/ 48 w 58"/>
                  <a:gd name="T5" fmla="*/ 30 h 36"/>
                  <a:gd name="T6" fmla="*/ 42 w 58"/>
                  <a:gd name="T7" fmla="*/ 27 h 36"/>
                  <a:gd name="T8" fmla="*/ 30 w 58"/>
                  <a:gd name="T9" fmla="*/ 26 h 36"/>
                  <a:gd name="T10" fmla="*/ 23 w 58"/>
                  <a:gd name="T11" fmla="*/ 24 h 36"/>
                  <a:gd name="T12" fmla="*/ 19 w 58"/>
                  <a:gd name="T13" fmla="*/ 17 h 36"/>
                  <a:gd name="T14" fmla="*/ 25 w 58"/>
                  <a:gd name="T15" fmla="*/ 19 h 36"/>
                  <a:gd name="T16" fmla="*/ 36 w 58"/>
                  <a:gd name="T17" fmla="*/ 21 h 36"/>
                  <a:gd name="T18" fmla="*/ 46 w 58"/>
                  <a:gd name="T19" fmla="*/ 20 h 36"/>
                  <a:gd name="T20" fmla="*/ 51 w 58"/>
                  <a:gd name="T21" fmla="*/ 16 h 36"/>
                  <a:gd name="T22" fmla="*/ 52 w 58"/>
                  <a:gd name="T23" fmla="*/ 14 h 36"/>
                  <a:gd name="T24" fmla="*/ 35 w 58"/>
                  <a:gd name="T25" fmla="*/ 12 h 36"/>
                  <a:gd name="T26" fmla="*/ 17 w 58"/>
                  <a:gd name="T27" fmla="*/ 7 h 36"/>
                  <a:gd name="T28" fmla="*/ 0 w 58"/>
                  <a:gd name="T29" fmla="*/ 0 h 36"/>
                  <a:gd name="T30" fmla="*/ 0 w 58"/>
                  <a:gd name="T31" fmla="*/ 12 h 36"/>
                  <a:gd name="T32" fmla="*/ 2 w 58"/>
                  <a:gd name="T33" fmla="*/ 16 h 36"/>
                  <a:gd name="T34" fmla="*/ 23 w 58"/>
                  <a:gd name="T35" fmla="*/ 34 h 36"/>
                  <a:gd name="T36" fmla="*/ 46 w 58"/>
                  <a:gd name="T3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6">
                    <a:moveTo>
                      <a:pt x="46" y="36"/>
                    </a:moveTo>
                    <a:cubicBezTo>
                      <a:pt x="50" y="36"/>
                      <a:pt x="54" y="35"/>
                      <a:pt x="58" y="35"/>
                    </a:cubicBezTo>
                    <a:cubicBezTo>
                      <a:pt x="54" y="33"/>
                      <a:pt x="51" y="32"/>
                      <a:pt x="48" y="30"/>
                    </a:cubicBezTo>
                    <a:cubicBezTo>
                      <a:pt x="46" y="29"/>
                      <a:pt x="44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8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7" y="18"/>
                      <a:pt x="49" y="17"/>
                      <a:pt x="51" y="16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46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7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2" y="32"/>
                      <a:pt x="23" y="34"/>
                    </a:cubicBezTo>
                    <a:cubicBezTo>
                      <a:pt x="30" y="35"/>
                      <a:pt x="38" y="35"/>
                      <a:pt x="46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" name="Freeform 179"/>
              <p:cNvSpPr>
                <a:spLocks/>
              </p:cNvSpPr>
              <p:nvPr/>
            </p:nvSpPr>
            <p:spPr bwMode="auto">
              <a:xfrm>
                <a:off x="3019425" y="-2865438"/>
                <a:ext cx="319088" cy="557212"/>
              </a:xfrm>
              <a:custGeom>
                <a:avLst/>
                <a:gdLst>
                  <a:gd name="T0" fmla="*/ 17 w 85"/>
                  <a:gd name="T1" fmla="*/ 143 h 148"/>
                  <a:gd name="T2" fmla="*/ 20 w 85"/>
                  <a:gd name="T3" fmla="*/ 134 h 148"/>
                  <a:gd name="T4" fmla="*/ 23 w 85"/>
                  <a:gd name="T5" fmla="*/ 133 h 148"/>
                  <a:gd name="T6" fmla="*/ 29 w 85"/>
                  <a:gd name="T7" fmla="*/ 134 h 148"/>
                  <a:gd name="T8" fmla="*/ 37 w 85"/>
                  <a:gd name="T9" fmla="*/ 136 h 148"/>
                  <a:gd name="T10" fmla="*/ 38 w 85"/>
                  <a:gd name="T11" fmla="*/ 121 h 148"/>
                  <a:gd name="T12" fmla="*/ 56 w 85"/>
                  <a:gd name="T13" fmla="*/ 123 h 148"/>
                  <a:gd name="T14" fmla="*/ 51 w 85"/>
                  <a:gd name="T15" fmla="*/ 106 h 148"/>
                  <a:gd name="T16" fmla="*/ 71 w 85"/>
                  <a:gd name="T17" fmla="*/ 103 h 148"/>
                  <a:gd name="T18" fmla="*/ 71 w 85"/>
                  <a:gd name="T19" fmla="*/ 102 h 148"/>
                  <a:gd name="T20" fmla="*/ 59 w 85"/>
                  <a:gd name="T21" fmla="*/ 88 h 148"/>
                  <a:gd name="T22" fmla="*/ 65 w 85"/>
                  <a:gd name="T23" fmla="*/ 86 h 148"/>
                  <a:gd name="T24" fmla="*/ 80 w 85"/>
                  <a:gd name="T25" fmla="*/ 80 h 148"/>
                  <a:gd name="T26" fmla="*/ 80 w 85"/>
                  <a:gd name="T27" fmla="*/ 77 h 148"/>
                  <a:gd name="T28" fmla="*/ 68 w 85"/>
                  <a:gd name="T29" fmla="*/ 70 h 148"/>
                  <a:gd name="T30" fmla="*/ 62 w 85"/>
                  <a:gd name="T31" fmla="*/ 67 h 148"/>
                  <a:gd name="T32" fmla="*/ 63 w 85"/>
                  <a:gd name="T33" fmla="*/ 67 h 148"/>
                  <a:gd name="T34" fmla="*/ 83 w 85"/>
                  <a:gd name="T35" fmla="*/ 53 h 148"/>
                  <a:gd name="T36" fmla="*/ 85 w 85"/>
                  <a:gd name="T37" fmla="*/ 50 h 148"/>
                  <a:gd name="T38" fmla="*/ 85 w 85"/>
                  <a:gd name="T39" fmla="*/ 49 h 148"/>
                  <a:gd name="T40" fmla="*/ 59 w 85"/>
                  <a:gd name="T41" fmla="*/ 46 h 148"/>
                  <a:gd name="T42" fmla="*/ 71 w 85"/>
                  <a:gd name="T43" fmla="*/ 24 h 148"/>
                  <a:gd name="T44" fmla="*/ 70 w 85"/>
                  <a:gd name="T45" fmla="*/ 0 h 148"/>
                  <a:gd name="T46" fmla="*/ 58 w 85"/>
                  <a:gd name="T47" fmla="*/ 17 h 148"/>
                  <a:gd name="T48" fmla="*/ 51 w 85"/>
                  <a:gd name="T49" fmla="*/ 25 h 148"/>
                  <a:gd name="T50" fmla="*/ 50 w 85"/>
                  <a:gd name="T51" fmla="*/ 27 h 148"/>
                  <a:gd name="T52" fmla="*/ 45 w 85"/>
                  <a:gd name="T53" fmla="*/ 50 h 148"/>
                  <a:gd name="T54" fmla="*/ 47 w 85"/>
                  <a:gd name="T55" fmla="*/ 53 h 148"/>
                  <a:gd name="T56" fmla="*/ 58 w 85"/>
                  <a:gd name="T57" fmla="*/ 59 h 148"/>
                  <a:gd name="T58" fmla="*/ 59 w 85"/>
                  <a:gd name="T59" fmla="*/ 62 h 148"/>
                  <a:gd name="T60" fmla="*/ 50 w 85"/>
                  <a:gd name="T61" fmla="*/ 70 h 148"/>
                  <a:gd name="T62" fmla="*/ 50 w 85"/>
                  <a:gd name="T63" fmla="*/ 76 h 148"/>
                  <a:gd name="T64" fmla="*/ 59 w 85"/>
                  <a:gd name="T65" fmla="*/ 86 h 148"/>
                  <a:gd name="T66" fmla="*/ 43 w 85"/>
                  <a:gd name="T67" fmla="*/ 94 h 148"/>
                  <a:gd name="T68" fmla="*/ 44 w 85"/>
                  <a:gd name="T69" fmla="*/ 97 h 148"/>
                  <a:gd name="T70" fmla="*/ 47 w 85"/>
                  <a:gd name="T71" fmla="*/ 106 h 148"/>
                  <a:gd name="T72" fmla="*/ 43 w 85"/>
                  <a:gd name="T73" fmla="*/ 112 h 148"/>
                  <a:gd name="T74" fmla="*/ 31 w 85"/>
                  <a:gd name="T75" fmla="*/ 112 h 148"/>
                  <a:gd name="T76" fmla="*/ 29 w 85"/>
                  <a:gd name="T77" fmla="*/ 130 h 148"/>
                  <a:gd name="T78" fmla="*/ 12 w 85"/>
                  <a:gd name="T79" fmla="*/ 126 h 148"/>
                  <a:gd name="T80" fmla="*/ 6 w 85"/>
                  <a:gd name="T81" fmla="*/ 139 h 148"/>
                  <a:gd name="T82" fmla="*/ 0 w 85"/>
                  <a:gd name="T83" fmla="*/ 134 h 148"/>
                  <a:gd name="T84" fmla="*/ 0 w 85"/>
                  <a:gd name="T85" fmla="*/ 148 h 148"/>
                  <a:gd name="T86" fmla="*/ 1 w 85"/>
                  <a:gd name="T87" fmla="*/ 147 h 148"/>
                  <a:gd name="T88" fmla="*/ 3 w 85"/>
                  <a:gd name="T89" fmla="*/ 142 h 148"/>
                  <a:gd name="T90" fmla="*/ 13 w 85"/>
                  <a:gd name="T91" fmla="*/ 145 h 148"/>
                  <a:gd name="T92" fmla="*/ 17 w 85"/>
                  <a:gd name="T93" fmla="*/ 14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8">
                    <a:moveTo>
                      <a:pt x="17" y="143"/>
                    </a:moveTo>
                    <a:cubicBezTo>
                      <a:pt x="18" y="140"/>
                      <a:pt x="19" y="137"/>
                      <a:pt x="20" y="134"/>
                    </a:cubicBezTo>
                    <a:cubicBezTo>
                      <a:pt x="21" y="133"/>
                      <a:pt x="21" y="132"/>
                      <a:pt x="23" y="133"/>
                    </a:cubicBezTo>
                    <a:cubicBezTo>
                      <a:pt x="25" y="133"/>
                      <a:pt x="27" y="134"/>
                      <a:pt x="29" y="134"/>
                    </a:cubicBezTo>
                    <a:cubicBezTo>
                      <a:pt x="31" y="135"/>
                      <a:pt x="34" y="135"/>
                      <a:pt x="37" y="136"/>
                    </a:cubicBezTo>
                    <a:cubicBezTo>
                      <a:pt x="37" y="131"/>
                      <a:pt x="37" y="126"/>
                      <a:pt x="38" y="121"/>
                    </a:cubicBezTo>
                    <a:cubicBezTo>
                      <a:pt x="44" y="122"/>
                      <a:pt x="49" y="122"/>
                      <a:pt x="56" y="123"/>
                    </a:cubicBezTo>
                    <a:cubicBezTo>
                      <a:pt x="54" y="117"/>
                      <a:pt x="53" y="111"/>
                      <a:pt x="51" y="106"/>
                    </a:cubicBezTo>
                    <a:cubicBezTo>
                      <a:pt x="58" y="105"/>
                      <a:pt x="64" y="104"/>
                      <a:pt x="71" y="103"/>
                    </a:cubicBezTo>
                    <a:cubicBezTo>
                      <a:pt x="71" y="103"/>
                      <a:pt x="71" y="103"/>
                      <a:pt x="71" y="102"/>
                    </a:cubicBezTo>
                    <a:cubicBezTo>
                      <a:pt x="67" y="98"/>
                      <a:pt x="63" y="93"/>
                      <a:pt x="59" y="88"/>
                    </a:cubicBezTo>
                    <a:cubicBezTo>
                      <a:pt x="61" y="87"/>
                      <a:pt x="63" y="86"/>
                      <a:pt x="65" y="86"/>
                    </a:cubicBezTo>
                    <a:cubicBezTo>
                      <a:pt x="70" y="84"/>
                      <a:pt x="75" y="82"/>
                      <a:pt x="80" y="80"/>
                    </a:cubicBezTo>
                    <a:cubicBezTo>
                      <a:pt x="82" y="79"/>
                      <a:pt x="82" y="78"/>
                      <a:pt x="80" y="77"/>
                    </a:cubicBezTo>
                    <a:cubicBezTo>
                      <a:pt x="76" y="75"/>
                      <a:pt x="72" y="73"/>
                      <a:pt x="68" y="70"/>
                    </a:cubicBezTo>
                    <a:cubicBezTo>
                      <a:pt x="66" y="69"/>
                      <a:pt x="64" y="68"/>
                      <a:pt x="62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70" y="63"/>
                      <a:pt x="77" y="58"/>
                      <a:pt x="83" y="53"/>
                    </a:cubicBezTo>
                    <a:cubicBezTo>
                      <a:pt x="84" y="52"/>
                      <a:pt x="85" y="51"/>
                      <a:pt x="85" y="50"/>
                    </a:cubicBezTo>
                    <a:cubicBezTo>
                      <a:pt x="85" y="50"/>
                      <a:pt x="85" y="50"/>
                      <a:pt x="85" y="49"/>
                    </a:cubicBezTo>
                    <a:cubicBezTo>
                      <a:pt x="76" y="48"/>
                      <a:pt x="68" y="47"/>
                      <a:pt x="59" y="46"/>
                    </a:cubicBezTo>
                    <a:cubicBezTo>
                      <a:pt x="67" y="37"/>
                      <a:pt x="67" y="37"/>
                      <a:pt x="71" y="24"/>
                    </a:cubicBezTo>
                    <a:cubicBezTo>
                      <a:pt x="73" y="18"/>
                      <a:pt x="72" y="3"/>
                      <a:pt x="70" y="0"/>
                    </a:cubicBezTo>
                    <a:cubicBezTo>
                      <a:pt x="66" y="5"/>
                      <a:pt x="62" y="11"/>
                      <a:pt x="58" y="17"/>
                    </a:cubicBezTo>
                    <a:cubicBezTo>
                      <a:pt x="56" y="19"/>
                      <a:pt x="53" y="22"/>
                      <a:pt x="51" y="25"/>
                    </a:cubicBezTo>
                    <a:cubicBezTo>
                      <a:pt x="50" y="25"/>
                      <a:pt x="50" y="26"/>
                      <a:pt x="50" y="27"/>
                    </a:cubicBezTo>
                    <a:cubicBezTo>
                      <a:pt x="50" y="35"/>
                      <a:pt x="48" y="42"/>
                      <a:pt x="45" y="50"/>
                    </a:cubicBezTo>
                    <a:cubicBezTo>
                      <a:pt x="45" y="51"/>
                      <a:pt x="45" y="52"/>
                      <a:pt x="47" y="53"/>
                    </a:cubicBezTo>
                    <a:cubicBezTo>
                      <a:pt x="51" y="54"/>
                      <a:pt x="55" y="57"/>
                      <a:pt x="58" y="59"/>
                    </a:cubicBezTo>
                    <a:cubicBezTo>
                      <a:pt x="60" y="60"/>
                      <a:pt x="60" y="61"/>
                      <a:pt x="59" y="62"/>
                    </a:cubicBezTo>
                    <a:cubicBezTo>
                      <a:pt x="56" y="64"/>
                      <a:pt x="53" y="67"/>
                      <a:pt x="50" y="70"/>
                    </a:cubicBezTo>
                    <a:cubicBezTo>
                      <a:pt x="47" y="73"/>
                      <a:pt x="47" y="72"/>
                      <a:pt x="50" y="76"/>
                    </a:cubicBezTo>
                    <a:cubicBezTo>
                      <a:pt x="53" y="79"/>
                      <a:pt x="56" y="83"/>
                      <a:pt x="59" y="86"/>
                    </a:cubicBezTo>
                    <a:cubicBezTo>
                      <a:pt x="53" y="89"/>
                      <a:pt x="48" y="92"/>
                      <a:pt x="43" y="94"/>
                    </a:cubicBezTo>
                    <a:cubicBezTo>
                      <a:pt x="43" y="95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6"/>
                    </a:cubicBezTo>
                    <a:cubicBezTo>
                      <a:pt x="49" y="111"/>
                      <a:pt x="49" y="111"/>
                      <a:pt x="43" y="112"/>
                    </a:cubicBezTo>
                    <a:cubicBezTo>
                      <a:pt x="39" y="112"/>
                      <a:pt x="35" y="112"/>
                      <a:pt x="31" y="112"/>
                    </a:cubicBezTo>
                    <a:cubicBezTo>
                      <a:pt x="30" y="119"/>
                      <a:pt x="30" y="124"/>
                      <a:pt x="29" y="130"/>
                    </a:cubicBezTo>
                    <a:cubicBezTo>
                      <a:pt x="23" y="129"/>
                      <a:pt x="18" y="127"/>
                      <a:pt x="12" y="126"/>
                    </a:cubicBezTo>
                    <a:cubicBezTo>
                      <a:pt x="10" y="130"/>
                      <a:pt x="8" y="134"/>
                      <a:pt x="6" y="139"/>
                    </a:cubicBezTo>
                    <a:cubicBezTo>
                      <a:pt x="4" y="137"/>
                      <a:pt x="2" y="135"/>
                      <a:pt x="0" y="134"/>
                    </a:cubicBezTo>
                    <a:cubicBezTo>
                      <a:pt x="0" y="139"/>
                      <a:pt x="0" y="143"/>
                      <a:pt x="0" y="148"/>
                    </a:cubicBezTo>
                    <a:cubicBezTo>
                      <a:pt x="0" y="148"/>
                      <a:pt x="0" y="147"/>
                      <a:pt x="1" y="147"/>
                    </a:cubicBezTo>
                    <a:cubicBezTo>
                      <a:pt x="1" y="145"/>
                      <a:pt x="2" y="143"/>
                      <a:pt x="3" y="142"/>
                    </a:cubicBezTo>
                    <a:cubicBezTo>
                      <a:pt x="7" y="143"/>
                      <a:pt x="10" y="144"/>
                      <a:pt x="13" y="145"/>
                    </a:cubicBezTo>
                    <a:cubicBezTo>
                      <a:pt x="15" y="146"/>
                      <a:pt x="16" y="145"/>
                      <a:pt x="17" y="14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" name="Freeform 180"/>
              <p:cNvSpPr>
                <a:spLocks/>
              </p:cNvSpPr>
              <p:nvPr/>
            </p:nvSpPr>
            <p:spPr bwMode="auto">
              <a:xfrm>
                <a:off x="2087563" y="-2865438"/>
                <a:ext cx="320675" cy="557212"/>
              </a:xfrm>
              <a:custGeom>
                <a:avLst/>
                <a:gdLst>
                  <a:gd name="T0" fmla="*/ 74 w 85"/>
                  <a:gd name="T1" fmla="*/ 127 h 148"/>
                  <a:gd name="T2" fmla="*/ 57 w 85"/>
                  <a:gd name="T3" fmla="*/ 131 h 148"/>
                  <a:gd name="T4" fmla="*/ 55 w 85"/>
                  <a:gd name="T5" fmla="*/ 114 h 148"/>
                  <a:gd name="T6" fmla="*/ 51 w 85"/>
                  <a:gd name="T7" fmla="*/ 113 h 148"/>
                  <a:gd name="T8" fmla="*/ 40 w 85"/>
                  <a:gd name="T9" fmla="*/ 113 h 148"/>
                  <a:gd name="T10" fmla="*/ 38 w 85"/>
                  <a:gd name="T11" fmla="*/ 109 h 148"/>
                  <a:gd name="T12" fmla="*/ 41 w 85"/>
                  <a:gd name="T13" fmla="*/ 100 h 148"/>
                  <a:gd name="T14" fmla="*/ 43 w 85"/>
                  <a:gd name="T15" fmla="*/ 95 h 148"/>
                  <a:gd name="T16" fmla="*/ 27 w 85"/>
                  <a:gd name="T17" fmla="*/ 87 h 148"/>
                  <a:gd name="T18" fmla="*/ 37 w 85"/>
                  <a:gd name="T19" fmla="*/ 76 h 148"/>
                  <a:gd name="T20" fmla="*/ 37 w 85"/>
                  <a:gd name="T21" fmla="*/ 71 h 148"/>
                  <a:gd name="T22" fmla="*/ 27 w 85"/>
                  <a:gd name="T23" fmla="*/ 63 h 148"/>
                  <a:gd name="T24" fmla="*/ 27 w 85"/>
                  <a:gd name="T25" fmla="*/ 60 h 148"/>
                  <a:gd name="T26" fmla="*/ 39 w 85"/>
                  <a:gd name="T27" fmla="*/ 54 h 148"/>
                  <a:gd name="T28" fmla="*/ 41 w 85"/>
                  <a:gd name="T29" fmla="*/ 50 h 148"/>
                  <a:gd name="T30" fmla="*/ 36 w 85"/>
                  <a:gd name="T31" fmla="*/ 32 h 148"/>
                  <a:gd name="T32" fmla="*/ 33 w 85"/>
                  <a:gd name="T33" fmla="*/ 23 h 148"/>
                  <a:gd name="T34" fmla="*/ 31 w 85"/>
                  <a:gd name="T35" fmla="*/ 21 h 148"/>
                  <a:gd name="T36" fmla="*/ 17 w 85"/>
                  <a:gd name="T37" fmla="*/ 0 h 148"/>
                  <a:gd name="T38" fmla="*/ 14 w 85"/>
                  <a:gd name="T39" fmla="*/ 16 h 148"/>
                  <a:gd name="T40" fmla="*/ 28 w 85"/>
                  <a:gd name="T41" fmla="*/ 47 h 148"/>
                  <a:gd name="T42" fmla="*/ 1 w 85"/>
                  <a:gd name="T43" fmla="*/ 50 h 148"/>
                  <a:gd name="T44" fmla="*/ 0 w 85"/>
                  <a:gd name="T45" fmla="*/ 51 h 148"/>
                  <a:gd name="T46" fmla="*/ 24 w 85"/>
                  <a:gd name="T47" fmla="*/ 68 h 148"/>
                  <a:gd name="T48" fmla="*/ 22 w 85"/>
                  <a:gd name="T49" fmla="*/ 69 h 148"/>
                  <a:gd name="T50" fmla="*/ 6 w 85"/>
                  <a:gd name="T51" fmla="*/ 78 h 148"/>
                  <a:gd name="T52" fmla="*/ 6 w 85"/>
                  <a:gd name="T53" fmla="*/ 81 h 148"/>
                  <a:gd name="T54" fmla="*/ 21 w 85"/>
                  <a:gd name="T55" fmla="*/ 87 h 148"/>
                  <a:gd name="T56" fmla="*/ 27 w 85"/>
                  <a:gd name="T57" fmla="*/ 89 h 148"/>
                  <a:gd name="T58" fmla="*/ 15 w 85"/>
                  <a:gd name="T59" fmla="*/ 104 h 148"/>
                  <a:gd name="T60" fmla="*/ 35 w 85"/>
                  <a:gd name="T61" fmla="*/ 107 h 148"/>
                  <a:gd name="T62" fmla="*/ 30 w 85"/>
                  <a:gd name="T63" fmla="*/ 124 h 148"/>
                  <a:gd name="T64" fmla="*/ 48 w 85"/>
                  <a:gd name="T65" fmla="*/ 122 h 148"/>
                  <a:gd name="T66" fmla="*/ 49 w 85"/>
                  <a:gd name="T67" fmla="*/ 137 h 148"/>
                  <a:gd name="T68" fmla="*/ 61 w 85"/>
                  <a:gd name="T69" fmla="*/ 134 h 148"/>
                  <a:gd name="T70" fmla="*/ 66 w 85"/>
                  <a:gd name="T71" fmla="*/ 136 h 148"/>
                  <a:gd name="T72" fmla="*/ 69 w 85"/>
                  <a:gd name="T73" fmla="*/ 144 h 148"/>
                  <a:gd name="T74" fmla="*/ 73 w 85"/>
                  <a:gd name="T75" fmla="*/ 146 h 148"/>
                  <a:gd name="T76" fmla="*/ 83 w 85"/>
                  <a:gd name="T77" fmla="*/ 143 h 148"/>
                  <a:gd name="T78" fmla="*/ 85 w 85"/>
                  <a:gd name="T79" fmla="*/ 148 h 148"/>
                  <a:gd name="T80" fmla="*/ 85 w 85"/>
                  <a:gd name="T81" fmla="*/ 145 h 148"/>
                  <a:gd name="T82" fmla="*/ 85 w 85"/>
                  <a:gd name="T83" fmla="*/ 135 h 148"/>
                  <a:gd name="T84" fmla="*/ 79 w 85"/>
                  <a:gd name="T85" fmla="*/ 140 h 148"/>
                  <a:gd name="T86" fmla="*/ 74 w 85"/>
                  <a:gd name="T87" fmla="*/ 12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5" h="148">
                    <a:moveTo>
                      <a:pt x="74" y="127"/>
                    </a:moveTo>
                    <a:cubicBezTo>
                      <a:pt x="68" y="128"/>
                      <a:pt x="63" y="130"/>
                      <a:pt x="57" y="131"/>
                    </a:cubicBezTo>
                    <a:cubicBezTo>
                      <a:pt x="56" y="125"/>
                      <a:pt x="56" y="119"/>
                      <a:pt x="55" y="114"/>
                    </a:cubicBezTo>
                    <a:cubicBezTo>
                      <a:pt x="54" y="113"/>
                      <a:pt x="53" y="113"/>
                      <a:pt x="51" y="113"/>
                    </a:cubicBezTo>
                    <a:cubicBezTo>
                      <a:pt x="48" y="113"/>
                      <a:pt x="44" y="113"/>
                      <a:pt x="40" y="113"/>
                    </a:cubicBezTo>
                    <a:cubicBezTo>
                      <a:pt x="38" y="112"/>
                      <a:pt x="37" y="112"/>
                      <a:pt x="38" y="109"/>
                    </a:cubicBezTo>
                    <a:cubicBezTo>
                      <a:pt x="39" y="106"/>
                      <a:pt x="40" y="103"/>
                      <a:pt x="41" y="100"/>
                    </a:cubicBezTo>
                    <a:cubicBezTo>
                      <a:pt x="42" y="98"/>
                      <a:pt x="42" y="97"/>
                      <a:pt x="43" y="95"/>
                    </a:cubicBezTo>
                    <a:cubicBezTo>
                      <a:pt x="38" y="93"/>
                      <a:pt x="33" y="90"/>
                      <a:pt x="27" y="87"/>
                    </a:cubicBezTo>
                    <a:cubicBezTo>
                      <a:pt x="30" y="83"/>
                      <a:pt x="34" y="80"/>
                      <a:pt x="37" y="76"/>
                    </a:cubicBezTo>
                    <a:cubicBezTo>
                      <a:pt x="39" y="74"/>
                      <a:pt x="39" y="74"/>
                      <a:pt x="37" y="71"/>
                    </a:cubicBezTo>
                    <a:cubicBezTo>
                      <a:pt x="33" y="69"/>
                      <a:pt x="30" y="66"/>
                      <a:pt x="27" y="63"/>
                    </a:cubicBezTo>
                    <a:cubicBezTo>
                      <a:pt x="26" y="62"/>
                      <a:pt x="26" y="61"/>
                      <a:pt x="27" y="60"/>
                    </a:cubicBezTo>
                    <a:cubicBezTo>
                      <a:pt x="31" y="58"/>
                      <a:pt x="35" y="55"/>
                      <a:pt x="39" y="54"/>
                    </a:cubicBezTo>
                    <a:cubicBezTo>
                      <a:pt x="41" y="53"/>
                      <a:pt x="41" y="52"/>
                      <a:pt x="41" y="50"/>
                    </a:cubicBezTo>
                    <a:cubicBezTo>
                      <a:pt x="38" y="44"/>
                      <a:pt x="37" y="38"/>
                      <a:pt x="36" y="32"/>
                    </a:cubicBezTo>
                    <a:cubicBezTo>
                      <a:pt x="36" y="28"/>
                      <a:pt x="35" y="25"/>
                      <a:pt x="33" y="23"/>
                    </a:cubicBezTo>
                    <a:cubicBezTo>
                      <a:pt x="32" y="22"/>
                      <a:pt x="31" y="22"/>
                      <a:pt x="31" y="21"/>
                    </a:cubicBezTo>
                    <a:cubicBezTo>
                      <a:pt x="25" y="15"/>
                      <a:pt x="20" y="8"/>
                      <a:pt x="17" y="0"/>
                    </a:cubicBezTo>
                    <a:cubicBezTo>
                      <a:pt x="14" y="5"/>
                      <a:pt x="14" y="11"/>
                      <a:pt x="14" y="16"/>
                    </a:cubicBezTo>
                    <a:cubicBezTo>
                      <a:pt x="14" y="28"/>
                      <a:pt x="18" y="39"/>
                      <a:pt x="28" y="47"/>
                    </a:cubicBezTo>
                    <a:cubicBezTo>
                      <a:pt x="18" y="48"/>
                      <a:pt x="9" y="49"/>
                      <a:pt x="1" y="50"/>
                    </a:cubicBezTo>
                    <a:cubicBezTo>
                      <a:pt x="1" y="51"/>
                      <a:pt x="1" y="51"/>
                      <a:pt x="0" y="51"/>
                    </a:cubicBezTo>
                    <a:cubicBezTo>
                      <a:pt x="7" y="59"/>
                      <a:pt x="15" y="63"/>
                      <a:pt x="24" y="68"/>
                    </a:cubicBezTo>
                    <a:cubicBezTo>
                      <a:pt x="23" y="69"/>
                      <a:pt x="22" y="69"/>
                      <a:pt x="22" y="69"/>
                    </a:cubicBezTo>
                    <a:cubicBezTo>
                      <a:pt x="17" y="72"/>
                      <a:pt x="11" y="75"/>
                      <a:pt x="6" y="78"/>
                    </a:cubicBezTo>
                    <a:cubicBezTo>
                      <a:pt x="4" y="79"/>
                      <a:pt x="4" y="80"/>
                      <a:pt x="6" y="81"/>
                    </a:cubicBezTo>
                    <a:cubicBezTo>
                      <a:pt x="11" y="83"/>
                      <a:pt x="16" y="85"/>
                      <a:pt x="21" y="87"/>
                    </a:cubicBezTo>
                    <a:cubicBezTo>
                      <a:pt x="23" y="87"/>
                      <a:pt x="25" y="88"/>
                      <a:pt x="27" y="89"/>
                    </a:cubicBezTo>
                    <a:cubicBezTo>
                      <a:pt x="22" y="94"/>
                      <a:pt x="18" y="98"/>
                      <a:pt x="15" y="104"/>
                    </a:cubicBezTo>
                    <a:cubicBezTo>
                      <a:pt x="22" y="105"/>
                      <a:pt x="28" y="106"/>
                      <a:pt x="35" y="107"/>
                    </a:cubicBezTo>
                    <a:cubicBezTo>
                      <a:pt x="33" y="113"/>
                      <a:pt x="32" y="118"/>
                      <a:pt x="30" y="124"/>
                    </a:cubicBezTo>
                    <a:cubicBezTo>
                      <a:pt x="37" y="123"/>
                      <a:pt x="43" y="123"/>
                      <a:pt x="48" y="122"/>
                    </a:cubicBezTo>
                    <a:cubicBezTo>
                      <a:pt x="49" y="127"/>
                      <a:pt x="49" y="132"/>
                      <a:pt x="49" y="137"/>
                    </a:cubicBezTo>
                    <a:cubicBezTo>
                      <a:pt x="54" y="136"/>
                      <a:pt x="57" y="135"/>
                      <a:pt x="61" y="134"/>
                    </a:cubicBezTo>
                    <a:cubicBezTo>
                      <a:pt x="64" y="133"/>
                      <a:pt x="65" y="133"/>
                      <a:pt x="66" y="136"/>
                    </a:cubicBezTo>
                    <a:cubicBezTo>
                      <a:pt x="67" y="139"/>
                      <a:pt x="68" y="141"/>
                      <a:pt x="69" y="144"/>
                    </a:cubicBezTo>
                    <a:cubicBezTo>
                      <a:pt x="70" y="146"/>
                      <a:pt x="71" y="147"/>
                      <a:pt x="73" y="146"/>
                    </a:cubicBezTo>
                    <a:cubicBezTo>
                      <a:pt x="76" y="145"/>
                      <a:pt x="79" y="144"/>
                      <a:pt x="83" y="143"/>
                    </a:cubicBezTo>
                    <a:cubicBezTo>
                      <a:pt x="83" y="144"/>
                      <a:pt x="84" y="146"/>
                      <a:pt x="85" y="148"/>
                    </a:cubicBezTo>
                    <a:cubicBezTo>
                      <a:pt x="85" y="147"/>
                      <a:pt x="85" y="146"/>
                      <a:pt x="85" y="145"/>
                    </a:cubicBezTo>
                    <a:cubicBezTo>
                      <a:pt x="85" y="142"/>
                      <a:pt x="85" y="139"/>
                      <a:pt x="85" y="135"/>
                    </a:cubicBezTo>
                    <a:cubicBezTo>
                      <a:pt x="84" y="137"/>
                      <a:pt x="82" y="138"/>
                      <a:pt x="79" y="140"/>
                    </a:cubicBezTo>
                    <a:cubicBezTo>
                      <a:pt x="78" y="135"/>
                      <a:pt x="75" y="131"/>
                      <a:pt x="74" y="12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" name="Freeform 181"/>
              <p:cNvSpPr>
                <a:spLocks/>
              </p:cNvSpPr>
              <p:nvPr/>
            </p:nvSpPr>
            <p:spPr bwMode="auto">
              <a:xfrm>
                <a:off x="2212975" y="-2774950"/>
                <a:ext cx="195263" cy="406400"/>
              </a:xfrm>
              <a:custGeom>
                <a:avLst/>
                <a:gdLst>
                  <a:gd name="T0" fmla="*/ 40 w 52"/>
                  <a:gd name="T1" fmla="*/ 60 h 108"/>
                  <a:gd name="T2" fmla="*/ 44 w 52"/>
                  <a:gd name="T3" fmla="*/ 46 h 108"/>
                  <a:gd name="T4" fmla="*/ 42 w 52"/>
                  <a:gd name="T5" fmla="*/ 34 h 108"/>
                  <a:gd name="T6" fmla="*/ 37 w 52"/>
                  <a:gd name="T7" fmla="*/ 31 h 108"/>
                  <a:gd name="T8" fmla="*/ 10 w 52"/>
                  <a:gd name="T9" fmla="*/ 2 h 108"/>
                  <a:gd name="T10" fmla="*/ 9 w 52"/>
                  <a:gd name="T11" fmla="*/ 0 h 108"/>
                  <a:gd name="T12" fmla="*/ 8 w 52"/>
                  <a:gd name="T13" fmla="*/ 1 h 108"/>
                  <a:gd name="T14" fmla="*/ 15 w 52"/>
                  <a:gd name="T15" fmla="*/ 30 h 108"/>
                  <a:gd name="T16" fmla="*/ 0 w 52"/>
                  <a:gd name="T17" fmla="*/ 38 h 108"/>
                  <a:gd name="T18" fmla="*/ 10 w 52"/>
                  <a:gd name="T19" fmla="*/ 47 h 108"/>
                  <a:gd name="T20" fmla="*/ 10 w 52"/>
                  <a:gd name="T21" fmla="*/ 51 h 108"/>
                  <a:gd name="T22" fmla="*/ 1 w 52"/>
                  <a:gd name="T23" fmla="*/ 61 h 108"/>
                  <a:gd name="T24" fmla="*/ 17 w 52"/>
                  <a:gd name="T25" fmla="*/ 67 h 108"/>
                  <a:gd name="T26" fmla="*/ 10 w 52"/>
                  <a:gd name="T27" fmla="*/ 83 h 108"/>
                  <a:gd name="T28" fmla="*/ 25 w 52"/>
                  <a:gd name="T29" fmla="*/ 83 h 108"/>
                  <a:gd name="T30" fmla="*/ 28 w 52"/>
                  <a:gd name="T31" fmla="*/ 86 h 108"/>
                  <a:gd name="T32" fmla="*/ 28 w 52"/>
                  <a:gd name="T33" fmla="*/ 97 h 108"/>
                  <a:gd name="T34" fmla="*/ 31 w 52"/>
                  <a:gd name="T35" fmla="*/ 99 h 108"/>
                  <a:gd name="T36" fmla="*/ 33 w 52"/>
                  <a:gd name="T37" fmla="*/ 99 h 108"/>
                  <a:gd name="T38" fmla="*/ 44 w 52"/>
                  <a:gd name="T39" fmla="*/ 95 h 108"/>
                  <a:gd name="T40" fmla="*/ 47 w 52"/>
                  <a:gd name="T41" fmla="*/ 106 h 108"/>
                  <a:gd name="T42" fmla="*/ 51 w 52"/>
                  <a:gd name="T43" fmla="*/ 106 h 108"/>
                  <a:gd name="T44" fmla="*/ 52 w 52"/>
                  <a:gd name="T45" fmla="*/ 105 h 108"/>
                  <a:gd name="T46" fmla="*/ 52 w 52"/>
                  <a:gd name="T47" fmla="*/ 77 h 108"/>
                  <a:gd name="T48" fmla="*/ 52 w 52"/>
                  <a:gd name="T49" fmla="*/ 77 h 108"/>
                  <a:gd name="T50" fmla="*/ 40 w 52"/>
                  <a:gd name="T51" fmla="*/ 6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" h="108">
                    <a:moveTo>
                      <a:pt x="40" y="60"/>
                    </a:moveTo>
                    <a:cubicBezTo>
                      <a:pt x="40" y="55"/>
                      <a:pt x="42" y="50"/>
                      <a:pt x="44" y="46"/>
                    </a:cubicBezTo>
                    <a:cubicBezTo>
                      <a:pt x="47" y="41"/>
                      <a:pt x="46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6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7" y="67"/>
                    </a:cubicBezTo>
                    <a:cubicBezTo>
                      <a:pt x="14" y="72"/>
                      <a:pt x="11" y="77"/>
                      <a:pt x="10" y="83"/>
                    </a:cubicBezTo>
                    <a:cubicBezTo>
                      <a:pt x="15" y="83"/>
                      <a:pt x="20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6" y="102"/>
                      <a:pt x="47" y="106"/>
                    </a:cubicBezTo>
                    <a:cubicBezTo>
                      <a:pt x="48" y="108"/>
                      <a:pt x="49" y="107"/>
                      <a:pt x="51" y="106"/>
                    </a:cubicBezTo>
                    <a:cubicBezTo>
                      <a:pt x="51" y="106"/>
                      <a:pt x="52" y="105"/>
                      <a:pt x="52" y="105"/>
                    </a:cubicBezTo>
                    <a:cubicBezTo>
                      <a:pt x="52" y="96"/>
                      <a:pt x="52" y="86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" name="Freeform 182"/>
              <p:cNvSpPr>
                <a:spLocks/>
              </p:cNvSpPr>
              <p:nvPr/>
            </p:nvSpPr>
            <p:spPr bwMode="auto">
              <a:xfrm>
                <a:off x="3019425" y="-2774950"/>
                <a:ext cx="200025" cy="406400"/>
              </a:xfrm>
              <a:custGeom>
                <a:avLst/>
                <a:gdLst>
                  <a:gd name="T0" fmla="*/ 3 w 53"/>
                  <a:gd name="T1" fmla="*/ 106 h 108"/>
                  <a:gd name="T2" fmla="*/ 6 w 53"/>
                  <a:gd name="T3" fmla="*/ 106 h 108"/>
                  <a:gd name="T4" fmla="*/ 10 w 53"/>
                  <a:gd name="T5" fmla="*/ 95 h 108"/>
                  <a:gd name="T6" fmla="*/ 13 w 53"/>
                  <a:gd name="T7" fmla="*/ 96 h 108"/>
                  <a:gd name="T8" fmla="*/ 23 w 53"/>
                  <a:gd name="T9" fmla="*/ 99 h 108"/>
                  <a:gd name="T10" fmla="*/ 26 w 53"/>
                  <a:gd name="T11" fmla="*/ 97 h 108"/>
                  <a:gd name="T12" fmla="*/ 26 w 53"/>
                  <a:gd name="T13" fmla="*/ 87 h 108"/>
                  <a:gd name="T14" fmla="*/ 29 w 53"/>
                  <a:gd name="T15" fmla="*/ 84 h 108"/>
                  <a:gd name="T16" fmla="*/ 43 w 53"/>
                  <a:gd name="T17" fmla="*/ 83 h 108"/>
                  <a:gd name="T18" fmla="*/ 43 w 53"/>
                  <a:gd name="T19" fmla="*/ 82 h 108"/>
                  <a:gd name="T20" fmla="*/ 36 w 53"/>
                  <a:gd name="T21" fmla="*/ 67 h 108"/>
                  <a:gd name="T22" fmla="*/ 52 w 53"/>
                  <a:gd name="T23" fmla="*/ 61 h 108"/>
                  <a:gd name="T24" fmla="*/ 42 w 53"/>
                  <a:gd name="T25" fmla="*/ 51 h 108"/>
                  <a:gd name="T26" fmla="*/ 43 w 53"/>
                  <a:gd name="T27" fmla="*/ 47 h 108"/>
                  <a:gd name="T28" fmla="*/ 53 w 53"/>
                  <a:gd name="T29" fmla="*/ 38 h 108"/>
                  <a:gd name="T30" fmla="*/ 53 w 53"/>
                  <a:gd name="T31" fmla="*/ 37 h 108"/>
                  <a:gd name="T32" fmla="*/ 38 w 53"/>
                  <a:gd name="T33" fmla="*/ 30 h 108"/>
                  <a:gd name="T34" fmla="*/ 44 w 53"/>
                  <a:gd name="T35" fmla="*/ 0 h 108"/>
                  <a:gd name="T36" fmla="*/ 43 w 53"/>
                  <a:gd name="T37" fmla="*/ 2 h 108"/>
                  <a:gd name="T38" fmla="*/ 27 w 53"/>
                  <a:gd name="T39" fmla="*/ 21 h 108"/>
                  <a:gd name="T40" fmla="*/ 11 w 53"/>
                  <a:gd name="T41" fmla="*/ 34 h 108"/>
                  <a:gd name="T42" fmla="*/ 8 w 53"/>
                  <a:gd name="T43" fmla="*/ 43 h 108"/>
                  <a:gd name="T44" fmla="*/ 12 w 53"/>
                  <a:gd name="T45" fmla="*/ 51 h 108"/>
                  <a:gd name="T46" fmla="*/ 2 w 53"/>
                  <a:gd name="T47" fmla="*/ 76 h 108"/>
                  <a:gd name="T48" fmla="*/ 0 w 53"/>
                  <a:gd name="T49" fmla="*/ 77 h 108"/>
                  <a:gd name="T50" fmla="*/ 0 w 53"/>
                  <a:gd name="T51" fmla="*/ 105 h 108"/>
                  <a:gd name="T52" fmla="*/ 3 w 53"/>
                  <a:gd name="T53" fmla="*/ 10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8">
                    <a:moveTo>
                      <a:pt x="3" y="106"/>
                    </a:moveTo>
                    <a:cubicBezTo>
                      <a:pt x="4" y="107"/>
                      <a:pt x="5" y="108"/>
                      <a:pt x="6" y="106"/>
                    </a:cubicBezTo>
                    <a:cubicBezTo>
                      <a:pt x="7" y="102"/>
                      <a:pt x="9" y="98"/>
                      <a:pt x="10" y="95"/>
                    </a:cubicBezTo>
                    <a:cubicBezTo>
                      <a:pt x="11" y="95"/>
                      <a:pt x="12" y="96"/>
                      <a:pt x="13" y="96"/>
                    </a:cubicBezTo>
                    <a:cubicBezTo>
                      <a:pt x="16" y="97"/>
                      <a:pt x="19" y="98"/>
                      <a:pt x="23" y="99"/>
                    </a:cubicBezTo>
                    <a:cubicBezTo>
                      <a:pt x="25" y="100"/>
                      <a:pt x="26" y="99"/>
                      <a:pt x="26" y="97"/>
                    </a:cubicBezTo>
                    <a:cubicBezTo>
                      <a:pt x="26" y="93"/>
                      <a:pt x="26" y="90"/>
                      <a:pt x="26" y="87"/>
                    </a:cubicBezTo>
                    <a:cubicBezTo>
                      <a:pt x="26" y="84"/>
                      <a:pt x="26" y="84"/>
                      <a:pt x="29" y="84"/>
                    </a:cubicBezTo>
                    <a:cubicBezTo>
                      <a:pt x="33" y="84"/>
                      <a:pt x="38" y="83"/>
                      <a:pt x="43" y="83"/>
                    </a:cubicBezTo>
                    <a:cubicBezTo>
                      <a:pt x="43" y="83"/>
                      <a:pt x="43" y="83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4"/>
                      <a:pt x="42" y="51"/>
                    </a:cubicBezTo>
                    <a:cubicBezTo>
                      <a:pt x="40" y="49"/>
                      <a:pt x="40" y="49"/>
                      <a:pt x="43" y="47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8"/>
                      <a:pt x="53" y="38"/>
                      <a:pt x="53" y="37"/>
                    </a:cubicBezTo>
                    <a:cubicBezTo>
                      <a:pt x="48" y="35"/>
                      <a:pt x="43" y="32"/>
                      <a:pt x="38" y="30"/>
                    </a:cubicBezTo>
                    <a:cubicBezTo>
                      <a:pt x="43" y="21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7"/>
                      <a:pt x="7" y="39"/>
                      <a:pt x="8" y="43"/>
                    </a:cubicBezTo>
                    <a:cubicBezTo>
                      <a:pt x="9" y="46"/>
                      <a:pt x="11" y="49"/>
                      <a:pt x="12" y="51"/>
                    </a:cubicBezTo>
                    <a:cubicBezTo>
                      <a:pt x="16" y="61"/>
                      <a:pt x="12" y="72"/>
                      <a:pt x="2" y="76"/>
                    </a:cubicBezTo>
                    <a:cubicBezTo>
                      <a:pt x="1" y="77"/>
                      <a:pt x="1" y="77"/>
                      <a:pt x="0" y="77"/>
                    </a:cubicBezTo>
                    <a:cubicBezTo>
                      <a:pt x="0" y="86"/>
                      <a:pt x="0" y="96"/>
                      <a:pt x="0" y="105"/>
                    </a:cubicBezTo>
                    <a:cubicBezTo>
                      <a:pt x="1" y="105"/>
                      <a:pt x="2" y="106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" name="Freeform 183"/>
              <p:cNvSpPr>
                <a:spLocks noEditPoints="1"/>
              </p:cNvSpPr>
              <p:nvPr/>
            </p:nvSpPr>
            <p:spPr bwMode="auto">
              <a:xfrm>
                <a:off x="2747963" y="-2960688"/>
                <a:ext cx="255588" cy="158750"/>
              </a:xfrm>
              <a:custGeom>
                <a:avLst/>
                <a:gdLst>
                  <a:gd name="T0" fmla="*/ 38 w 68"/>
                  <a:gd name="T1" fmla="*/ 41 h 42"/>
                  <a:gd name="T2" fmla="*/ 49 w 68"/>
                  <a:gd name="T3" fmla="*/ 32 h 42"/>
                  <a:gd name="T4" fmla="*/ 66 w 68"/>
                  <a:gd name="T5" fmla="*/ 12 h 42"/>
                  <a:gd name="T6" fmla="*/ 62 w 68"/>
                  <a:gd name="T7" fmla="*/ 6 h 42"/>
                  <a:gd name="T8" fmla="*/ 25 w 68"/>
                  <a:gd name="T9" fmla="*/ 5 h 42"/>
                  <a:gd name="T10" fmla="*/ 7 w 68"/>
                  <a:gd name="T11" fmla="*/ 2 h 42"/>
                  <a:gd name="T12" fmla="*/ 1 w 68"/>
                  <a:gd name="T13" fmla="*/ 0 h 42"/>
                  <a:gd name="T14" fmla="*/ 9 w 68"/>
                  <a:gd name="T15" fmla="*/ 10 h 42"/>
                  <a:gd name="T16" fmla="*/ 0 w 68"/>
                  <a:gd name="T17" fmla="*/ 12 h 42"/>
                  <a:gd name="T18" fmla="*/ 11 w 68"/>
                  <a:gd name="T19" fmla="*/ 18 h 42"/>
                  <a:gd name="T20" fmla="*/ 4 w 68"/>
                  <a:gd name="T21" fmla="*/ 23 h 42"/>
                  <a:gd name="T22" fmla="*/ 14 w 68"/>
                  <a:gd name="T23" fmla="*/ 25 h 42"/>
                  <a:gd name="T24" fmla="*/ 1 w 68"/>
                  <a:gd name="T25" fmla="*/ 34 h 42"/>
                  <a:gd name="T26" fmla="*/ 25 w 68"/>
                  <a:gd name="T27" fmla="*/ 30 h 42"/>
                  <a:gd name="T28" fmla="*/ 25 w 68"/>
                  <a:gd name="T29" fmla="*/ 42 h 42"/>
                  <a:gd name="T30" fmla="*/ 35 w 68"/>
                  <a:gd name="T31" fmla="*/ 33 h 42"/>
                  <a:gd name="T32" fmla="*/ 38 w 68"/>
                  <a:gd name="T33" fmla="*/ 41 h 42"/>
                  <a:gd name="T34" fmla="*/ 41 w 68"/>
                  <a:gd name="T35" fmla="*/ 12 h 42"/>
                  <a:gd name="T36" fmla="*/ 55 w 68"/>
                  <a:gd name="T37" fmla="*/ 12 h 42"/>
                  <a:gd name="T38" fmla="*/ 56 w 68"/>
                  <a:gd name="T39" fmla="*/ 14 h 42"/>
                  <a:gd name="T40" fmla="*/ 56 w 68"/>
                  <a:gd name="T41" fmla="*/ 14 h 42"/>
                  <a:gd name="T42" fmla="*/ 50 w 68"/>
                  <a:gd name="T43" fmla="*/ 17 h 42"/>
                  <a:gd name="T44" fmla="*/ 41 w 68"/>
                  <a:gd name="T45" fmla="*/ 13 h 42"/>
                  <a:gd name="T46" fmla="*/ 41 w 68"/>
                  <a:gd name="T47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2">
                    <a:moveTo>
                      <a:pt x="38" y="41"/>
                    </a:moveTo>
                    <a:cubicBezTo>
                      <a:pt x="41" y="38"/>
                      <a:pt x="45" y="35"/>
                      <a:pt x="49" y="32"/>
                    </a:cubicBezTo>
                    <a:cubicBezTo>
                      <a:pt x="56" y="26"/>
                      <a:pt x="62" y="20"/>
                      <a:pt x="66" y="12"/>
                    </a:cubicBezTo>
                    <a:cubicBezTo>
                      <a:pt x="68" y="7"/>
                      <a:pt x="67" y="6"/>
                      <a:pt x="62" y="6"/>
                    </a:cubicBezTo>
                    <a:cubicBezTo>
                      <a:pt x="50" y="6"/>
                      <a:pt x="37" y="6"/>
                      <a:pt x="25" y="5"/>
                    </a:cubicBezTo>
                    <a:cubicBezTo>
                      <a:pt x="18" y="5"/>
                      <a:pt x="13" y="4"/>
                      <a:pt x="7" y="2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2" y="4"/>
                      <a:pt x="5" y="7"/>
                      <a:pt x="9" y="10"/>
                    </a:cubicBezTo>
                    <a:cubicBezTo>
                      <a:pt x="6" y="11"/>
                      <a:pt x="3" y="12"/>
                      <a:pt x="0" y="12"/>
                    </a:cubicBezTo>
                    <a:cubicBezTo>
                      <a:pt x="3" y="16"/>
                      <a:pt x="7" y="17"/>
                      <a:pt x="11" y="18"/>
                    </a:cubicBezTo>
                    <a:cubicBezTo>
                      <a:pt x="9" y="20"/>
                      <a:pt x="6" y="21"/>
                      <a:pt x="4" y="23"/>
                    </a:cubicBezTo>
                    <a:cubicBezTo>
                      <a:pt x="7" y="25"/>
                      <a:pt x="11" y="24"/>
                      <a:pt x="14" y="25"/>
                    </a:cubicBezTo>
                    <a:cubicBezTo>
                      <a:pt x="11" y="30"/>
                      <a:pt x="7" y="32"/>
                      <a:pt x="1" y="34"/>
                    </a:cubicBezTo>
                    <a:cubicBezTo>
                      <a:pt x="10" y="38"/>
                      <a:pt x="17" y="35"/>
                      <a:pt x="25" y="30"/>
                    </a:cubicBezTo>
                    <a:cubicBezTo>
                      <a:pt x="25" y="34"/>
                      <a:pt x="25" y="38"/>
                      <a:pt x="25" y="42"/>
                    </a:cubicBezTo>
                    <a:cubicBezTo>
                      <a:pt x="29" y="41"/>
                      <a:pt x="31" y="36"/>
                      <a:pt x="35" y="33"/>
                    </a:cubicBezTo>
                    <a:cubicBezTo>
                      <a:pt x="36" y="36"/>
                      <a:pt x="37" y="38"/>
                      <a:pt x="38" y="41"/>
                    </a:cubicBezTo>
                    <a:close/>
                    <a:moveTo>
                      <a:pt x="41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7" y="13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5"/>
                      <a:pt x="44" y="14"/>
                      <a:pt x="41" y="13"/>
                    </a:cubicBezTo>
                    <a:cubicBezTo>
                      <a:pt x="41" y="12"/>
                      <a:pt x="41" y="12"/>
                      <a:pt x="41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" name="Freeform 184"/>
              <p:cNvSpPr>
                <a:spLocks noEditPoints="1"/>
              </p:cNvSpPr>
              <p:nvPr/>
            </p:nvSpPr>
            <p:spPr bwMode="auto">
              <a:xfrm>
                <a:off x="2430463" y="-2960688"/>
                <a:ext cx="249238" cy="158750"/>
              </a:xfrm>
              <a:custGeom>
                <a:avLst/>
                <a:gdLst>
                  <a:gd name="T0" fmla="*/ 31 w 66"/>
                  <a:gd name="T1" fmla="*/ 33 h 42"/>
                  <a:gd name="T2" fmla="*/ 42 w 66"/>
                  <a:gd name="T3" fmla="*/ 42 h 42"/>
                  <a:gd name="T4" fmla="*/ 41 w 66"/>
                  <a:gd name="T5" fmla="*/ 30 h 42"/>
                  <a:gd name="T6" fmla="*/ 64 w 66"/>
                  <a:gd name="T7" fmla="*/ 34 h 42"/>
                  <a:gd name="T8" fmla="*/ 52 w 66"/>
                  <a:gd name="T9" fmla="*/ 25 h 42"/>
                  <a:gd name="T10" fmla="*/ 62 w 66"/>
                  <a:gd name="T11" fmla="*/ 23 h 42"/>
                  <a:gd name="T12" fmla="*/ 56 w 66"/>
                  <a:gd name="T13" fmla="*/ 18 h 42"/>
                  <a:gd name="T14" fmla="*/ 66 w 66"/>
                  <a:gd name="T15" fmla="*/ 12 h 42"/>
                  <a:gd name="T16" fmla="*/ 58 w 66"/>
                  <a:gd name="T17" fmla="*/ 9 h 42"/>
                  <a:gd name="T18" fmla="*/ 64 w 66"/>
                  <a:gd name="T19" fmla="*/ 0 h 42"/>
                  <a:gd name="T20" fmla="*/ 64 w 66"/>
                  <a:gd name="T21" fmla="*/ 0 h 42"/>
                  <a:gd name="T22" fmla="*/ 30 w 66"/>
                  <a:gd name="T23" fmla="*/ 6 h 42"/>
                  <a:gd name="T24" fmla="*/ 19 w 66"/>
                  <a:gd name="T25" fmla="*/ 6 h 42"/>
                  <a:gd name="T26" fmla="*/ 3 w 66"/>
                  <a:gd name="T27" fmla="*/ 6 h 42"/>
                  <a:gd name="T28" fmla="*/ 1 w 66"/>
                  <a:gd name="T29" fmla="*/ 9 h 42"/>
                  <a:gd name="T30" fmla="*/ 4 w 66"/>
                  <a:gd name="T31" fmla="*/ 16 h 42"/>
                  <a:gd name="T32" fmla="*/ 18 w 66"/>
                  <a:gd name="T33" fmla="*/ 32 h 42"/>
                  <a:gd name="T34" fmla="*/ 29 w 66"/>
                  <a:gd name="T35" fmla="*/ 41 h 42"/>
                  <a:gd name="T36" fmla="*/ 31 w 66"/>
                  <a:gd name="T37" fmla="*/ 33 h 42"/>
                  <a:gd name="T38" fmla="*/ 19 w 66"/>
                  <a:gd name="T39" fmla="*/ 16 h 42"/>
                  <a:gd name="T40" fmla="*/ 15 w 66"/>
                  <a:gd name="T41" fmla="*/ 18 h 42"/>
                  <a:gd name="T42" fmla="*/ 12 w 66"/>
                  <a:gd name="T43" fmla="*/ 17 h 42"/>
                  <a:gd name="T44" fmla="*/ 10 w 66"/>
                  <a:gd name="T45" fmla="*/ 13 h 42"/>
                  <a:gd name="T46" fmla="*/ 15 w 66"/>
                  <a:gd name="T47" fmla="*/ 12 h 42"/>
                  <a:gd name="T48" fmla="*/ 25 w 66"/>
                  <a:gd name="T49" fmla="*/ 12 h 42"/>
                  <a:gd name="T50" fmla="*/ 25 w 66"/>
                  <a:gd name="T51" fmla="*/ 13 h 42"/>
                  <a:gd name="T52" fmla="*/ 19 w 66"/>
                  <a:gd name="T53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2">
                    <a:moveTo>
                      <a:pt x="31" y="33"/>
                    </a:moveTo>
                    <a:cubicBezTo>
                      <a:pt x="35" y="36"/>
                      <a:pt x="37" y="41"/>
                      <a:pt x="42" y="42"/>
                    </a:cubicBezTo>
                    <a:cubicBezTo>
                      <a:pt x="42" y="38"/>
                      <a:pt x="41" y="34"/>
                      <a:pt x="41" y="30"/>
                    </a:cubicBezTo>
                    <a:cubicBezTo>
                      <a:pt x="49" y="35"/>
                      <a:pt x="56" y="38"/>
                      <a:pt x="64" y="34"/>
                    </a:cubicBezTo>
                    <a:cubicBezTo>
                      <a:pt x="59" y="32"/>
                      <a:pt x="55" y="30"/>
                      <a:pt x="52" y="25"/>
                    </a:cubicBezTo>
                    <a:cubicBezTo>
                      <a:pt x="55" y="24"/>
                      <a:pt x="59" y="25"/>
                      <a:pt x="62" y="23"/>
                    </a:cubicBezTo>
                    <a:cubicBezTo>
                      <a:pt x="60" y="21"/>
                      <a:pt x="57" y="21"/>
                      <a:pt x="56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3" y="12"/>
                      <a:pt x="60" y="12"/>
                      <a:pt x="58" y="9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2" y="6"/>
                      <a:pt x="30" y="6"/>
                    </a:cubicBezTo>
                    <a:cubicBezTo>
                      <a:pt x="26" y="6"/>
                      <a:pt x="23" y="6"/>
                      <a:pt x="19" y="6"/>
                    </a:cubicBezTo>
                    <a:cubicBezTo>
                      <a:pt x="14" y="6"/>
                      <a:pt x="8" y="6"/>
                      <a:pt x="3" y="6"/>
                    </a:cubicBezTo>
                    <a:cubicBezTo>
                      <a:pt x="2" y="6"/>
                      <a:pt x="0" y="7"/>
                      <a:pt x="1" y="9"/>
                    </a:cubicBezTo>
                    <a:cubicBezTo>
                      <a:pt x="2" y="11"/>
                      <a:pt x="3" y="14"/>
                      <a:pt x="4" y="16"/>
                    </a:cubicBezTo>
                    <a:cubicBezTo>
                      <a:pt x="7" y="23"/>
                      <a:pt x="12" y="28"/>
                      <a:pt x="18" y="32"/>
                    </a:cubicBezTo>
                    <a:cubicBezTo>
                      <a:pt x="22" y="35"/>
                      <a:pt x="25" y="38"/>
                      <a:pt x="29" y="41"/>
                    </a:cubicBezTo>
                    <a:cubicBezTo>
                      <a:pt x="30" y="38"/>
                      <a:pt x="30" y="36"/>
                      <a:pt x="31" y="33"/>
                    </a:cubicBezTo>
                    <a:close/>
                    <a:moveTo>
                      <a:pt x="19" y="16"/>
                    </a:moveTo>
                    <a:cubicBezTo>
                      <a:pt x="18" y="16"/>
                      <a:pt x="16" y="17"/>
                      <a:pt x="15" y="18"/>
                    </a:cubicBezTo>
                    <a:cubicBezTo>
                      <a:pt x="14" y="19"/>
                      <a:pt x="13" y="18"/>
                      <a:pt x="12" y="17"/>
                    </a:cubicBezTo>
                    <a:cubicBezTo>
                      <a:pt x="12" y="16"/>
                      <a:pt x="11" y="14"/>
                      <a:pt x="10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9" y="12"/>
                      <a:pt x="22" y="12"/>
                      <a:pt x="25" y="12"/>
                    </a:cubicBezTo>
                    <a:cubicBezTo>
                      <a:pt x="25" y="12"/>
                      <a:pt x="25" y="12"/>
                      <a:pt x="25" y="13"/>
                    </a:cubicBezTo>
                    <a:cubicBezTo>
                      <a:pt x="23" y="14"/>
                      <a:pt x="21" y="15"/>
                      <a:pt x="19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" name="Freeform 185"/>
              <p:cNvSpPr>
                <a:spLocks/>
              </p:cNvSpPr>
              <p:nvPr/>
            </p:nvSpPr>
            <p:spPr bwMode="auto">
              <a:xfrm>
                <a:off x="3294063" y="-3024188"/>
                <a:ext cx="165100" cy="301625"/>
              </a:xfrm>
              <a:custGeom>
                <a:avLst/>
                <a:gdLst>
                  <a:gd name="T0" fmla="*/ 1 w 44"/>
                  <a:gd name="T1" fmla="*/ 80 h 80"/>
                  <a:gd name="T2" fmla="*/ 4 w 44"/>
                  <a:gd name="T3" fmla="*/ 78 h 80"/>
                  <a:gd name="T4" fmla="*/ 31 w 44"/>
                  <a:gd name="T5" fmla="*/ 53 h 80"/>
                  <a:gd name="T6" fmla="*/ 42 w 44"/>
                  <a:gd name="T7" fmla="*/ 18 h 80"/>
                  <a:gd name="T8" fmla="*/ 33 w 44"/>
                  <a:gd name="T9" fmla="*/ 1 h 80"/>
                  <a:gd name="T10" fmla="*/ 30 w 44"/>
                  <a:gd name="T11" fmla="*/ 2 h 80"/>
                  <a:gd name="T12" fmla="*/ 5 w 44"/>
                  <a:gd name="T13" fmla="*/ 39 h 80"/>
                  <a:gd name="T14" fmla="*/ 4 w 44"/>
                  <a:gd name="T15" fmla="*/ 44 h 80"/>
                  <a:gd name="T16" fmla="*/ 5 w 44"/>
                  <a:gd name="T17" fmla="*/ 51 h 80"/>
                  <a:gd name="T18" fmla="*/ 6 w 44"/>
                  <a:gd name="T19" fmla="*/ 57 h 80"/>
                  <a:gd name="T20" fmla="*/ 28 w 44"/>
                  <a:gd name="T21" fmla="*/ 27 h 80"/>
                  <a:gd name="T22" fmla="*/ 28 w 44"/>
                  <a:gd name="T23" fmla="*/ 40 h 80"/>
                  <a:gd name="T24" fmla="*/ 8 w 44"/>
                  <a:gd name="T25" fmla="*/ 61 h 80"/>
                  <a:gd name="T26" fmla="*/ 5 w 44"/>
                  <a:gd name="T27" fmla="*/ 64 h 80"/>
                  <a:gd name="T28" fmla="*/ 3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2" y="79"/>
                      <a:pt x="3" y="78"/>
                      <a:pt x="4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2"/>
                      <a:pt x="42" y="18"/>
                    </a:cubicBezTo>
                    <a:cubicBezTo>
                      <a:pt x="40" y="12"/>
                      <a:pt x="37" y="6"/>
                      <a:pt x="33" y="1"/>
                    </a:cubicBezTo>
                    <a:cubicBezTo>
                      <a:pt x="32" y="0"/>
                      <a:pt x="31" y="0"/>
                      <a:pt x="30" y="2"/>
                    </a:cubicBezTo>
                    <a:cubicBezTo>
                      <a:pt x="23" y="15"/>
                      <a:pt x="15" y="28"/>
                      <a:pt x="5" y="39"/>
                    </a:cubicBezTo>
                    <a:cubicBezTo>
                      <a:pt x="3" y="41"/>
                      <a:pt x="3" y="43"/>
                      <a:pt x="4" y="44"/>
                    </a:cubicBezTo>
                    <a:cubicBezTo>
                      <a:pt x="4" y="46"/>
                      <a:pt x="4" y="49"/>
                      <a:pt x="5" y="51"/>
                    </a:cubicBezTo>
                    <a:cubicBezTo>
                      <a:pt x="5" y="53"/>
                      <a:pt x="5" y="55"/>
                      <a:pt x="6" y="57"/>
                    </a:cubicBezTo>
                    <a:cubicBezTo>
                      <a:pt x="15" y="48"/>
                      <a:pt x="23" y="39"/>
                      <a:pt x="28" y="27"/>
                    </a:cubicBezTo>
                    <a:cubicBezTo>
                      <a:pt x="31" y="32"/>
                      <a:pt x="30" y="36"/>
                      <a:pt x="28" y="40"/>
                    </a:cubicBezTo>
                    <a:cubicBezTo>
                      <a:pt x="23" y="48"/>
                      <a:pt x="15" y="54"/>
                      <a:pt x="8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5" y="67"/>
                      <a:pt x="4" y="70"/>
                      <a:pt x="3" y="73"/>
                    </a:cubicBezTo>
                    <a:cubicBezTo>
                      <a:pt x="2" y="75"/>
                      <a:pt x="1" y="77"/>
                      <a:pt x="0" y="80"/>
                    </a:cubicBezTo>
                    <a:cubicBezTo>
                      <a:pt x="1" y="80"/>
                      <a:pt x="1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" name="Freeform 186"/>
              <p:cNvSpPr>
                <a:spLocks/>
              </p:cNvSpPr>
              <p:nvPr/>
            </p:nvSpPr>
            <p:spPr bwMode="auto">
              <a:xfrm>
                <a:off x="1971675" y="-3024188"/>
                <a:ext cx="169863" cy="304800"/>
              </a:xfrm>
              <a:custGeom>
                <a:avLst/>
                <a:gdLst>
                  <a:gd name="T0" fmla="*/ 13 w 45"/>
                  <a:gd name="T1" fmla="*/ 54 h 81"/>
                  <a:gd name="T2" fmla="*/ 36 w 45"/>
                  <a:gd name="T3" fmla="*/ 75 h 81"/>
                  <a:gd name="T4" fmla="*/ 45 w 45"/>
                  <a:gd name="T5" fmla="*/ 81 h 81"/>
                  <a:gd name="T6" fmla="*/ 44 w 45"/>
                  <a:gd name="T7" fmla="*/ 79 h 81"/>
                  <a:gd name="T8" fmla="*/ 40 w 45"/>
                  <a:gd name="T9" fmla="*/ 67 h 81"/>
                  <a:gd name="T10" fmla="*/ 37 w 45"/>
                  <a:gd name="T11" fmla="*/ 61 h 81"/>
                  <a:gd name="T12" fmla="*/ 26 w 45"/>
                  <a:gd name="T13" fmla="*/ 52 h 81"/>
                  <a:gd name="T14" fmla="*/ 15 w 45"/>
                  <a:gd name="T15" fmla="*/ 36 h 81"/>
                  <a:gd name="T16" fmla="*/ 16 w 45"/>
                  <a:gd name="T17" fmla="*/ 27 h 81"/>
                  <a:gd name="T18" fmla="*/ 39 w 45"/>
                  <a:gd name="T19" fmla="*/ 58 h 81"/>
                  <a:gd name="T20" fmla="*/ 40 w 45"/>
                  <a:gd name="T21" fmla="*/ 57 h 81"/>
                  <a:gd name="T22" fmla="*/ 41 w 45"/>
                  <a:gd name="T23" fmla="*/ 45 h 81"/>
                  <a:gd name="T24" fmla="*/ 40 w 45"/>
                  <a:gd name="T25" fmla="*/ 40 h 81"/>
                  <a:gd name="T26" fmla="*/ 31 w 45"/>
                  <a:gd name="T27" fmla="*/ 28 h 81"/>
                  <a:gd name="T28" fmla="*/ 15 w 45"/>
                  <a:gd name="T29" fmla="*/ 2 h 81"/>
                  <a:gd name="T30" fmla="*/ 11 w 45"/>
                  <a:gd name="T31" fmla="*/ 2 h 81"/>
                  <a:gd name="T32" fmla="*/ 3 w 45"/>
                  <a:gd name="T33" fmla="*/ 35 h 81"/>
                  <a:gd name="T34" fmla="*/ 13 w 45"/>
                  <a:gd name="T35" fmla="*/ 5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81">
                    <a:moveTo>
                      <a:pt x="13" y="54"/>
                    </a:moveTo>
                    <a:cubicBezTo>
                      <a:pt x="20" y="62"/>
                      <a:pt x="28" y="69"/>
                      <a:pt x="36" y="75"/>
                    </a:cubicBezTo>
                    <a:cubicBezTo>
                      <a:pt x="39" y="77"/>
                      <a:pt x="41" y="79"/>
                      <a:pt x="45" y="81"/>
                    </a:cubicBezTo>
                    <a:cubicBezTo>
                      <a:pt x="44" y="80"/>
                      <a:pt x="44" y="80"/>
                      <a:pt x="44" y="79"/>
                    </a:cubicBezTo>
                    <a:cubicBezTo>
                      <a:pt x="43" y="75"/>
                      <a:pt x="42" y="71"/>
                      <a:pt x="40" y="67"/>
                    </a:cubicBezTo>
                    <a:cubicBezTo>
                      <a:pt x="40" y="65"/>
                      <a:pt x="40" y="63"/>
                      <a:pt x="37" y="61"/>
                    </a:cubicBezTo>
                    <a:cubicBezTo>
                      <a:pt x="33" y="59"/>
                      <a:pt x="30" y="55"/>
                      <a:pt x="26" y="52"/>
                    </a:cubicBezTo>
                    <a:cubicBezTo>
                      <a:pt x="22" y="48"/>
                      <a:pt x="17" y="43"/>
                      <a:pt x="15" y="36"/>
                    </a:cubicBezTo>
                    <a:cubicBezTo>
                      <a:pt x="14" y="33"/>
                      <a:pt x="14" y="30"/>
                      <a:pt x="16" y="27"/>
                    </a:cubicBezTo>
                    <a:cubicBezTo>
                      <a:pt x="22" y="39"/>
                      <a:pt x="30" y="49"/>
                      <a:pt x="39" y="58"/>
                    </a:cubicBezTo>
                    <a:cubicBezTo>
                      <a:pt x="39" y="57"/>
                      <a:pt x="40" y="57"/>
                      <a:pt x="40" y="57"/>
                    </a:cubicBezTo>
                    <a:cubicBezTo>
                      <a:pt x="40" y="53"/>
                      <a:pt x="41" y="49"/>
                      <a:pt x="41" y="45"/>
                    </a:cubicBezTo>
                    <a:cubicBezTo>
                      <a:pt x="42" y="43"/>
                      <a:pt x="41" y="42"/>
                      <a:pt x="40" y="40"/>
                    </a:cubicBezTo>
                    <a:cubicBezTo>
                      <a:pt x="37" y="36"/>
                      <a:pt x="34" y="32"/>
                      <a:pt x="31" y="28"/>
                    </a:cubicBezTo>
                    <a:cubicBezTo>
                      <a:pt x="25" y="20"/>
                      <a:pt x="20" y="11"/>
                      <a:pt x="15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3" y="11"/>
                      <a:pt x="0" y="22"/>
                      <a:pt x="3" y="35"/>
                    </a:cubicBezTo>
                    <a:cubicBezTo>
                      <a:pt x="5" y="42"/>
                      <a:pt x="9" y="48"/>
                      <a:pt x="13" y="5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" name="Freeform 187"/>
              <p:cNvSpPr>
                <a:spLocks/>
              </p:cNvSpPr>
              <p:nvPr/>
            </p:nvSpPr>
            <p:spPr bwMode="auto">
              <a:xfrm>
                <a:off x="2597150" y="-3241675"/>
                <a:ext cx="241300" cy="134937"/>
              </a:xfrm>
              <a:custGeom>
                <a:avLst/>
                <a:gdLst>
                  <a:gd name="T0" fmla="*/ 10 w 64"/>
                  <a:gd name="T1" fmla="*/ 36 h 36"/>
                  <a:gd name="T2" fmla="*/ 54 w 64"/>
                  <a:gd name="T3" fmla="*/ 36 h 36"/>
                  <a:gd name="T4" fmla="*/ 58 w 64"/>
                  <a:gd name="T5" fmla="*/ 34 h 36"/>
                  <a:gd name="T6" fmla="*/ 63 w 64"/>
                  <a:gd name="T7" fmla="*/ 20 h 36"/>
                  <a:gd name="T8" fmla="*/ 63 w 64"/>
                  <a:gd name="T9" fmla="*/ 11 h 36"/>
                  <a:gd name="T10" fmla="*/ 45 w 64"/>
                  <a:gd name="T11" fmla="*/ 1 h 36"/>
                  <a:gd name="T12" fmla="*/ 41 w 64"/>
                  <a:gd name="T13" fmla="*/ 21 h 36"/>
                  <a:gd name="T14" fmla="*/ 36 w 64"/>
                  <a:gd name="T15" fmla="*/ 31 h 36"/>
                  <a:gd name="T16" fmla="*/ 28 w 64"/>
                  <a:gd name="T17" fmla="*/ 31 h 36"/>
                  <a:gd name="T18" fmla="*/ 27 w 64"/>
                  <a:gd name="T19" fmla="*/ 30 h 36"/>
                  <a:gd name="T20" fmla="*/ 20 w 64"/>
                  <a:gd name="T21" fmla="*/ 9 h 36"/>
                  <a:gd name="T22" fmla="*/ 19 w 64"/>
                  <a:gd name="T23" fmla="*/ 0 h 36"/>
                  <a:gd name="T24" fmla="*/ 10 w 64"/>
                  <a:gd name="T25" fmla="*/ 2 h 36"/>
                  <a:gd name="T26" fmla="*/ 1 w 64"/>
                  <a:gd name="T27" fmla="*/ 17 h 36"/>
                  <a:gd name="T28" fmla="*/ 5 w 64"/>
                  <a:gd name="T29" fmla="*/ 33 h 36"/>
                  <a:gd name="T30" fmla="*/ 10 w 64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36">
                    <a:moveTo>
                      <a:pt x="10" y="36"/>
                    </a:moveTo>
                    <a:cubicBezTo>
                      <a:pt x="24" y="36"/>
                      <a:pt x="40" y="36"/>
                      <a:pt x="54" y="36"/>
                    </a:cubicBezTo>
                    <a:cubicBezTo>
                      <a:pt x="56" y="36"/>
                      <a:pt x="57" y="36"/>
                      <a:pt x="58" y="34"/>
                    </a:cubicBezTo>
                    <a:cubicBezTo>
                      <a:pt x="59" y="29"/>
                      <a:pt x="61" y="25"/>
                      <a:pt x="63" y="20"/>
                    </a:cubicBezTo>
                    <a:cubicBezTo>
                      <a:pt x="64" y="17"/>
                      <a:pt x="64" y="14"/>
                      <a:pt x="63" y="11"/>
                    </a:cubicBezTo>
                    <a:cubicBezTo>
                      <a:pt x="61" y="4"/>
                      <a:pt x="51" y="0"/>
                      <a:pt x="45" y="1"/>
                    </a:cubicBezTo>
                    <a:cubicBezTo>
                      <a:pt x="44" y="8"/>
                      <a:pt x="42" y="15"/>
                      <a:pt x="41" y="21"/>
                    </a:cubicBezTo>
                    <a:cubicBezTo>
                      <a:pt x="40" y="25"/>
                      <a:pt x="38" y="28"/>
                      <a:pt x="36" y="31"/>
                    </a:cubicBezTo>
                    <a:cubicBezTo>
                      <a:pt x="33" y="35"/>
                      <a:pt x="31" y="34"/>
                      <a:pt x="28" y="31"/>
                    </a:cubicBezTo>
                    <a:cubicBezTo>
                      <a:pt x="28" y="31"/>
                      <a:pt x="27" y="30"/>
                      <a:pt x="27" y="30"/>
                    </a:cubicBezTo>
                    <a:cubicBezTo>
                      <a:pt x="23" y="23"/>
                      <a:pt x="22" y="16"/>
                      <a:pt x="20" y="9"/>
                    </a:cubicBezTo>
                    <a:cubicBezTo>
                      <a:pt x="20" y="6"/>
                      <a:pt x="20" y="3"/>
                      <a:pt x="19" y="0"/>
                    </a:cubicBezTo>
                    <a:cubicBezTo>
                      <a:pt x="16" y="1"/>
                      <a:pt x="13" y="1"/>
                      <a:pt x="10" y="2"/>
                    </a:cubicBezTo>
                    <a:cubicBezTo>
                      <a:pt x="4" y="5"/>
                      <a:pt x="0" y="9"/>
                      <a:pt x="1" y="17"/>
                    </a:cubicBezTo>
                    <a:cubicBezTo>
                      <a:pt x="1" y="22"/>
                      <a:pt x="3" y="28"/>
                      <a:pt x="5" y="33"/>
                    </a:cubicBezTo>
                    <a:cubicBezTo>
                      <a:pt x="6" y="35"/>
                      <a:pt x="7" y="36"/>
                      <a:pt x="10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" name="Freeform 188"/>
              <p:cNvSpPr>
                <a:spLocks/>
              </p:cNvSpPr>
              <p:nvPr/>
            </p:nvSpPr>
            <p:spPr bwMode="auto">
              <a:xfrm>
                <a:off x="2416175" y="-307657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6 w 43"/>
                  <a:gd name="T3" fmla="*/ 26 h 26"/>
                  <a:gd name="T4" fmla="*/ 39 w 43"/>
                  <a:gd name="T5" fmla="*/ 25 h 26"/>
                  <a:gd name="T6" fmla="*/ 40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20 h 26"/>
                  <a:gd name="T16" fmla="*/ 21 w 43"/>
                  <a:gd name="T17" fmla="*/ 22 h 26"/>
                  <a:gd name="T18" fmla="*/ 18 w 43"/>
                  <a:gd name="T19" fmla="*/ 20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0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6" y="26"/>
                    </a:cubicBezTo>
                    <a:cubicBezTo>
                      <a:pt x="38" y="26"/>
                      <a:pt x="39" y="26"/>
                      <a:pt x="39" y="25"/>
                    </a:cubicBezTo>
                    <a:cubicBezTo>
                      <a:pt x="39" y="23"/>
                      <a:pt x="40" y="22"/>
                      <a:pt x="40" y="20"/>
                    </a:cubicBezTo>
                    <a:cubicBezTo>
                      <a:pt x="41" y="15"/>
                      <a:pt x="43" y="9"/>
                      <a:pt x="39" y="5"/>
                    </a:cubicBezTo>
                    <a:cubicBezTo>
                      <a:pt x="36" y="2"/>
                      <a:pt x="32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20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20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0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2" y="26"/>
                      <a:pt x="3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" name="Freeform 189"/>
              <p:cNvSpPr>
                <a:spLocks/>
              </p:cNvSpPr>
              <p:nvPr/>
            </p:nvSpPr>
            <p:spPr bwMode="auto">
              <a:xfrm>
                <a:off x="2857500" y="-3084513"/>
                <a:ext cx="161925" cy="106362"/>
              </a:xfrm>
              <a:custGeom>
                <a:avLst/>
                <a:gdLst>
                  <a:gd name="T0" fmla="*/ 6 w 43"/>
                  <a:gd name="T1" fmla="*/ 28 h 28"/>
                  <a:gd name="T2" fmla="*/ 13 w 43"/>
                  <a:gd name="T3" fmla="*/ 28 h 28"/>
                  <a:gd name="T4" fmla="*/ 37 w 43"/>
                  <a:gd name="T5" fmla="*/ 28 h 28"/>
                  <a:gd name="T6" fmla="*/ 40 w 43"/>
                  <a:gd name="T7" fmla="*/ 26 h 28"/>
                  <a:gd name="T8" fmla="*/ 42 w 43"/>
                  <a:gd name="T9" fmla="*/ 16 h 28"/>
                  <a:gd name="T10" fmla="*/ 37 w 43"/>
                  <a:gd name="T11" fmla="*/ 4 h 28"/>
                  <a:gd name="T12" fmla="*/ 29 w 43"/>
                  <a:gd name="T13" fmla="*/ 0 h 28"/>
                  <a:gd name="T14" fmla="*/ 28 w 43"/>
                  <a:gd name="T15" fmla="*/ 4 h 28"/>
                  <a:gd name="T16" fmla="*/ 25 w 43"/>
                  <a:gd name="T17" fmla="*/ 21 h 28"/>
                  <a:gd name="T18" fmla="*/ 22 w 43"/>
                  <a:gd name="T19" fmla="*/ 23 h 28"/>
                  <a:gd name="T20" fmla="*/ 19 w 43"/>
                  <a:gd name="T21" fmla="*/ 21 h 28"/>
                  <a:gd name="T22" fmla="*/ 15 w 43"/>
                  <a:gd name="T23" fmla="*/ 6 h 28"/>
                  <a:gd name="T24" fmla="*/ 14 w 43"/>
                  <a:gd name="T25" fmla="*/ 1 h 28"/>
                  <a:gd name="T26" fmla="*/ 9 w 43"/>
                  <a:gd name="T27" fmla="*/ 3 h 28"/>
                  <a:gd name="T28" fmla="*/ 1 w 43"/>
                  <a:gd name="T29" fmla="*/ 11 h 28"/>
                  <a:gd name="T30" fmla="*/ 2 w 43"/>
                  <a:gd name="T31" fmla="*/ 25 h 28"/>
                  <a:gd name="T32" fmla="*/ 6 w 43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28">
                    <a:moveTo>
                      <a:pt x="6" y="28"/>
                    </a:moveTo>
                    <a:cubicBezTo>
                      <a:pt x="9" y="28"/>
                      <a:pt x="11" y="28"/>
                      <a:pt x="13" y="28"/>
                    </a:cubicBezTo>
                    <a:cubicBezTo>
                      <a:pt x="21" y="28"/>
                      <a:pt x="29" y="28"/>
                      <a:pt x="37" y="28"/>
                    </a:cubicBezTo>
                    <a:cubicBezTo>
                      <a:pt x="39" y="28"/>
                      <a:pt x="40" y="28"/>
                      <a:pt x="40" y="26"/>
                    </a:cubicBezTo>
                    <a:cubicBezTo>
                      <a:pt x="40" y="22"/>
                      <a:pt x="41" y="19"/>
                      <a:pt x="42" y="16"/>
                    </a:cubicBezTo>
                    <a:cubicBezTo>
                      <a:pt x="43" y="11"/>
                      <a:pt x="41" y="7"/>
                      <a:pt x="37" y="4"/>
                    </a:cubicBezTo>
                    <a:cubicBezTo>
                      <a:pt x="35" y="3"/>
                      <a:pt x="32" y="2"/>
                      <a:pt x="29" y="0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8" y="10"/>
                      <a:pt x="27" y="16"/>
                      <a:pt x="25" y="21"/>
                    </a:cubicBezTo>
                    <a:cubicBezTo>
                      <a:pt x="24" y="22"/>
                      <a:pt x="23" y="23"/>
                      <a:pt x="22" y="23"/>
                    </a:cubicBezTo>
                    <a:cubicBezTo>
                      <a:pt x="21" y="23"/>
                      <a:pt x="19" y="22"/>
                      <a:pt x="19" y="21"/>
                    </a:cubicBezTo>
                    <a:cubicBezTo>
                      <a:pt x="16" y="16"/>
                      <a:pt x="15" y="11"/>
                      <a:pt x="15" y="6"/>
                    </a:cubicBezTo>
                    <a:cubicBezTo>
                      <a:pt x="15" y="4"/>
                      <a:pt x="14" y="2"/>
                      <a:pt x="14" y="1"/>
                    </a:cubicBezTo>
                    <a:cubicBezTo>
                      <a:pt x="12" y="1"/>
                      <a:pt x="10" y="2"/>
                      <a:pt x="9" y="3"/>
                    </a:cubicBezTo>
                    <a:cubicBezTo>
                      <a:pt x="5" y="4"/>
                      <a:pt x="2" y="7"/>
                      <a:pt x="1" y="11"/>
                    </a:cubicBezTo>
                    <a:cubicBezTo>
                      <a:pt x="0" y="16"/>
                      <a:pt x="2" y="20"/>
                      <a:pt x="2" y="25"/>
                    </a:cubicBezTo>
                    <a:cubicBezTo>
                      <a:pt x="3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" name="Freeform 190"/>
              <p:cNvSpPr>
                <a:spLocks/>
              </p:cNvSpPr>
              <p:nvPr/>
            </p:nvSpPr>
            <p:spPr bwMode="auto">
              <a:xfrm>
                <a:off x="3252788" y="-2516188"/>
                <a:ext cx="206375" cy="95250"/>
              </a:xfrm>
              <a:custGeom>
                <a:avLst/>
                <a:gdLst>
                  <a:gd name="T0" fmla="*/ 9 w 55"/>
                  <a:gd name="T1" fmla="*/ 0 h 25"/>
                  <a:gd name="T2" fmla="*/ 14 w 55"/>
                  <a:gd name="T3" fmla="*/ 8 h 25"/>
                  <a:gd name="T4" fmla="*/ 16 w 55"/>
                  <a:gd name="T5" fmla="*/ 9 h 25"/>
                  <a:gd name="T6" fmla="*/ 32 w 55"/>
                  <a:gd name="T7" fmla="*/ 10 h 25"/>
                  <a:gd name="T8" fmla="*/ 36 w 55"/>
                  <a:gd name="T9" fmla="*/ 10 h 25"/>
                  <a:gd name="T10" fmla="*/ 35 w 55"/>
                  <a:gd name="T11" fmla="*/ 12 h 25"/>
                  <a:gd name="T12" fmla="*/ 26 w 55"/>
                  <a:gd name="T13" fmla="*/ 16 h 25"/>
                  <a:gd name="T14" fmla="*/ 14 w 55"/>
                  <a:gd name="T15" fmla="*/ 14 h 25"/>
                  <a:gd name="T16" fmla="*/ 13 w 55"/>
                  <a:gd name="T17" fmla="*/ 14 h 25"/>
                  <a:gd name="T18" fmla="*/ 0 w 55"/>
                  <a:gd name="T19" fmla="*/ 17 h 25"/>
                  <a:gd name="T20" fmla="*/ 0 w 55"/>
                  <a:gd name="T21" fmla="*/ 17 h 25"/>
                  <a:gd name="T22" fmla="*/ 8 w 55"/>
                  <a:gd name="T23" fmla="*/ 20 h 25"/>
                  <a:gd name="T24" fmla="*/ 24 w 55"/>
                  <a:gd name="T25" fmla="*/ 23 h 25"/>
                  <a:gd name="T26" fmla="*/ 51 w 55"/>
                  <a:gd name="T27" fmla="*/ 13 h 25"/>
                  <a:gd name="T28" fmla="*/ 55 w 55"/>
                  <a:gd name="T29" fmla="*/ 2 h 25"/>
                  <a:gd name="T30" fmla="*/ 9 w 55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6" y="9"/>
                    </a:cubicBezTo>
                    <a:cubicBezTo>
                      <a:pt x="21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8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3" y="21"/>
                      <a:pt x="18" y="22"/>
                      <a:pt x="24" y="23"/>
                    </a:cubicBezTo>
                    <a:cubicBezTo>
                      <a:pt x="35" y="25"/>
                      <a:pt x="45" y="23"/>
                      <a:pt x="51" y="13"/>
                    </a:cubicBezTo>
                    <a:cubicBezTo>
                      <a:pt x="53" y="10"/>
                      <a:pt x="55" y="6"/>
                      <a:pt x="55" y="2"/>
                    </a:cubicBezTo>
                    <a:cubicBezTo>
                      <a:pt x="40" y="4"/>
                      <a:pt x="24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" name="Freeform 191"/>
              <p:cNvSpPr>
                <a:spLocks/>
              </p:cNvSpPr>
              <p:nvPr/>
            </p:nvSpPr>
            <p:spPr bwMode="auto">
              <a:xfrm>
                <a:off x="1971675" y="-2516188"/>
                <a:ext cx="211138" cy="95250"/>
              </a:xfrm>
              <a:custGeom>
                <a:avLst/>
                <a:gdLst>
                  <a:gd name="T0" fmla="*/ 31 w 56"/>
                  <a:gd name="T1" fmla="*/ 23 h 25"/>
                  <a:gd name="T2" fmla="*/ 53 w 56"/>
                  <a:gd name="T3" fmla="*/ 18 h 25"/>
                  <a:gd name="T4" fmla="*/ 56 w 56"/>
                  <a:gd name="T5" fmla="*/ 17 h 25"/>
                  <a:gd name="T6" fmla="*/ 50 w 56"/>
                  <a:gd name="T7" fmla="*/ 15 h 25"/>
                  <a:gd name="T8" fmla="*/ 36 w 56"/>
                  <a:gd name="T9" fmla="*/ 15 h 25"/>
                  <a:gd name="T10" fmla="*/ 24 w 56"/>
                  <a:gd name="T11" fmla="*/ 15 h 25"/>
                  <a:gd name="T12" fmla="*/ 20 w 56"/>
                  <a:gd name="T13" fmla="*/ 11 h 25"/>
                  <a:gd name="T14" fmla="*/ 23 w 56"/>
                  <a:gd name="T15" fmla="*/ 10 h 25"/>
                  <a:gd name="T16" fmla="*/ 33 w 56"/>
                  <a:gd name="T17" fmla="*/ 10 h 25"/>
                  <a:gd name="T18" fmla="*/ 40 w 56"/>
                  <a:gd name="T19" fmla="*/ 9 h 25"/>
                  <a:gd name="T20" fmla="*/ 47 w 56"/>
                  <a:gd name="T21" fmla="*/ 0 h 25"/>
                  <a:gd name="T22" fmla="*/ 24 w 56"/>
                  <a:gd name="T23" fmla="*/ 3 h 25"/>
                  <a:gd name="T24" fmla="*/ 0 w 56"/>
                  <a:gd name="T25" fmla="*/ 2 h 25"/>
                  <a:gd name="T26" fmla="*/ 2 w 56"/>
                  <a:gd name="T27" fmla="*/ 8 h 25"/>
                  <a:gd name="T28" fmla="*/ 31 w 56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5">
                    <a:moveTo>
                      <a:pt x="31" y="23"/>
                    </a:moveTo>
                    <a:cubicBezTo>
                      <a:pt x="38" y="22"/>
                      <a:pt x="46" y="20"/>
                      <a:pt x="53" y="18"/>
                    </a:cubicBezTo>
                    <a:cubicBezTo>
                      <a:pt x="54" y="18"/>
                      <a:pt x="55" y="17"/>
                      <a:pt x="56" y="17"/>
                    </a:cubicBezTo>
                    <a:cubicBezTo>
                      <a:pt x="54" y="16"/>
                      <a:pt x="52" y="16"/>
                      <a:pt x="50" y="15"/>
                    </a:cubicBezTo>
                    <a:cubicBezTo>
                      <a:pt x="46" y="14"/>
                      <a:pt x="41" y="13"/>
                      <a:pt x="36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1" y="13"/>
                      <a:pt x="20" y="11"/>
                    </a:cubicBezTo>
                    <a:cubicBezTo>
                      <a:pt x="22" y="10"/>
                      <a:pt x="22" y="10"/>
                      <a:pt x="23" y="10"/>
                    </a:cubicBezTo>
                    <a:cubicBezTo>
                      <a:pt x="26" y="10"/>
                      <a:pt x="30" y="10"/>
                      <a:pt x="33" y="10"/>
                    </a:cubicBezTo>
                    <a:cubicBezTo>
                      <a:pt x="35" y="10"/>
                      <a:pt x="38" y="10"/>
                      <a:pt x="40" y="9"/>
                    </a:cubicBezTo>
                    <a:cubicBezTo>
                      <a:pt x="43" y="7"/>
                      <a:pt x="45" y="3"/>
                      <a:pt x="47" y="0"/>
                    </a:cubicBezTo>
                    <a:cubicBezTo>
                      <a:pt x="39" y="1"/>
                      <a:pt x="31" y="2"/>
                      <a:pt x="24" y="3"/>
                    </a:cubicBezTo>
                    <a:cubicBezTo>
                      <a:pt x="16" y="3"/>
                      <a:pt x="8" y="2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7" y="20"/>
                      <a:pt x="18" y="25"/>
                      <a:pt x="31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" name="Freeform 192"/>
              <p:cNvSpPr>
                <a:spLocks/>
              </p:cNvSpPr>
              <p:nvPr/>
            </p:nvSpPr>
            <p:spPr bwMode="auto">
              <a:xfrm>
                <a:off x="3189288" y="-2439988"/>
                <a:ext cx="206375" cy="101600"/>
              </a:xfrm>
              <a:custGeom>
                <a:avLst/>
                <a:gdLst>
                  <a:gd name="T0" fmla="*/ 53 w 55"/>
                  <a:gd name="T1" fmla="*/ 10 h 27"/>
                  <a:gd name="T2" fmla="*/ 43 w 55"/>
                  <a:gd name="T3" fmla="*/ 9 h 27"/>
                  <a:gd name="T4" fmla="*/ 29 w 55"/>
                  <a:gd name="T5" fmla="*/ 6 h 27"/>
                  <a:gd name="T6" fmla="*/ 13 w 55"/>
                  <a:gd name="T7" fmla="*/ 0 h 27"/>
                  <a:gd name="T8" fmla="*/ 15 w 55"/>
                  <a:gd name="T9" fmla="*/ 9 h 27"/>
                  <a:gd name="T10" fmla="*/ 17 w 55"/>
                  <a:gd name="T11" fmla="*/ 10 h 27"/>
                  <a:gd name="T12" fmla="*/ 31 w 55"/>
                  <a:gd name="T13" fmla="*/ 15 h 27"/>
                  <a:gd name="T14" fmla="*/ 27 w 55"/>
                  <a:gd name="T15" fmla="*/ 18 h 27"/>
                  <a:gd name="T16" fmla="*/ 17 w 55"/>
                  <a:gd name="T17" fmla="*/ 16 h 27"/>
                  <a:gd name="T18" fmla="*/ 1 w 55"/>
                  <a:gd name="T19" fmla="*/ 14 h 27"/>
                  <a:gd name="T20" fmla="*/ 0 w 55"/>
                  <a:gd name="T21" fmla="*/ 15 h 27"/>
                  <a:gd name="T22" fmla="*/ 18 w 55"/>
                  <a:gd name="T23" fmla="*/ 24 h 27"/>
                  <a:gd name="T24" fmla="*/ 33 w 55"/>
                  <a:gd name="T25" fmla="*/ 27 h 27"/>
                  <a:gd name="T26" fmla="*/ 54 w 55"/>
                  <a:gd name="T27" fmla="*/ 12 h 27"/>
                  <a:gd name="T28" fmla="*/ 53 w 55"/>
                  <a:gd name="T29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7">
                    <a:moveTo>
                      <a:pt x="53" y="10"/>
                    </a:moveTo>
                    <a:cubicBezTo>
                      <a:pt x="50" y="10"/>
                      <a:pt x="46" y="10"/>
                      <a:pt x="43" y="9"/>
                    </a:cubicBezTo>
                    <a:cubicBezTo>
                      <a:pt x="38" y="8"/>
                      <a:pt x="34" y="7"/>
                      <a:pt x="29" y="6"/>
                    </a:cubicBezTo>
                    <a:cubicBezTo>
                      <a:pt x="24" y="4"/>
                      <a:pt x="19" y="2"/>
                      <a:pt x="13" y="0"/>
                    </a:cubicBezTo>
                    <a:cubicBezTo>
                      <a:pt x="14" y="3"/>
                      <a:pt x="15" y="6"/>
                      <a:pt x="15" y="9"/>
                    </a:cubicBezTo>
                    <a:cubicBezTo>
                      <a:pt x="16" y="10"/>
                      <a:pt x="16" y="10"/>
                      <a:pt x="17" y="10"/>
                    </a:cubicBezTo>
                    <a:cubicBezTo>
                      <a:pt x="21" y="12"/>
                      <a:pt x="26" y="13"/>
                      <a:pt x="31" y="15"/>
                    </a:cubicBezTo>
                    <a:cubicBezTo>
                      <a:pt x="30" y="16"/>
                      <a:pt x="29" y="18"/>
                      <a:pt x="27" y="18"/>
                    </a:cubicBezTo>
                    <a:cubicBezTo>
                      <a:pt x="24" y="18"/>
                      <a:pt x="20" y="18"/>
                      <a:pt x="17" y="16"/>
                    </a:cubicBezTo>
                    <a:cubicBezTo>
                      <a:pt x="12" y="13"/>
                      <a:pt x="7" y="14"/>
                      <a:pt x="1" y="14"/>
                    </a:cubicBezTo>
                    <a:cubicBezTo>
                      <a:pt x="1" y="14"/>
                      <a:pt x="1" y="15"/>
                      <a:pt x="0" y="15"/>
                    </a:cubicBezTo>
                    <a:cubicBezTo>
                      <a:pt x="7" y="18"/>
                      <a:pt x="12" y="21"/>
                      <a:pt x="18" y="24"/>
                    </a:cubicBezTo>
                    <a:cubicBezTo>
                      <a:pt x="23" y="26"/>
                      <a:pt x="28" y="27"/>
                      <a:pt x="33" y="27"/>
                    </a:cubicBezTo>
                    <a:cubicBezTo>
                      <a:pt x="42" y="27"/>
                      <a:pt x="51" y="19"/>
                      <a:pt x="54" y="12"/>
                    </a:cubicBezTo>
                    <a:cubicBezTo>
                      <a:pt x="55" y="11"/>
                      <a:pt x="54" y="10"/>
                      <a:pt x="5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" name="Freeform 193"/>
              <p:cNvSpPr>
                <a:spLocks/>
              </p:cNvSpPr>
              <p:nvPr/>
            </p:nvSpPr>
            <p:spPr bwMode="auto">
              <a:xfrm>
                <a:off x="2035175" y="-2439988"/>
                <a:ext cx="203200" cy="101600"/>
              </a:xfrm>
              <a:custGeom>
                <a:avLst/>
                <a:gdLst>
                  <a:gd name="T0" fmla="*/ 54 w 54"/>
                  <a:gd name="T1" fmla="*/ 15 h 27"/>
                  <a:gd name="T2" fmla="*/ 54 w 54"/>
                  <a:gd name="T3" fmla="*/ 14 h 27"/>
                  <a:gd name="T4" fmla="*/ 44 w 54"/>
                  <a:gd name="T5" fmla="*/ 14 h 27"/>
                  <a:gd name="T6" fmla="*/ 41 w 54"/>
                  <a:gd name="T7" fmla="*/ 15 h 27"/>
                  <a:gd name="T8" fmla="*/ 28 w 54"/>
                  <a:gd name="T9" fmla="*/ 18 h 27"/>
                  <a:gd name="T10" fmla="*/ 25 w 54"/>
                  <a:gd name="T11" fmla="*/ 14 h 27"/>
                  <a:gd name="T12" fmla="*/ 34 w 54"/>
                  <a:gd name="T13" fmla="*/ 12 h 27"/>
                  <a:gd name="T14" fmla="*/ 41 w 54"/>
                  <a:gd name="T15" fmla="*/ 4 h 27"/>
                  <a:gd name="T16" fmla="*/ 41 w 54"/>
                  <a:gd name="T17" fmla="*/ 2 h 27"/>
                  <a:gd name="T18" fmla="*/ 42 w 54"/>
                  <a:gd name="T19" fmla="*/ 0 h 27"/>
                  <a:gd name="T20" fmla="*/ 2 w 54"/>
                  <a:gd name="T21" fmla="*/ 10 h 27"/>
                  <a:gd name="T22" fmla="*/ 1 w 54"/>
                  <a:gd name="T23" fmla="*/ 13 h 27"/>
                  <a:gd name="T24" fmla="*/ 5 w 54"/>
                  <a:gd name="T25" fmla="*/ 18 h 27"/>
                  <a:gd name="T26" fmla="*/ 22 w 54"/>
                  <a:gd name="T27" fmla="*/ 27 h 27"/>
                  <a:gd name="T28" fmla="*/ 37 w 54"/>
                  <a:gd name="T29" fmla="*/ 24 h 27"/>
                  <a:gd name="T30" fmla="*/ 54 w 54"/>
                  <a:gd name="T3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7">
                    <a:moveTo>
                      <a:pt x="54" y="15"/>
                    </a:moveTo>
                    <a:cubicBezTo>
                      <a:pt x="54" y="15"/>
                      <a:pt x="54" y="14"/>
                      <a:pt x="54" y="14"/>
                    </a:cubicBezTo>
                    <a:cubicBezTo>
                      <a:pt x="50" y="14"/>
                      <a:pt x="47" y="14"/>
                      <a:pt x="44" y="14"/>
                    </a:cubicBezTo>
                    <a:cubicBezTo>
                      <a:pt x="43" y="14"/>
                      <a:pt x="42" y="14"/>
                      <a:pt x="41" y="15"/>
                    </a:cubicBezTo>
                    <a:cubicBezTo>
                      <a:pt x="37" y="17"/>
                      <a:pt x="33" y="19"/>
                      <a:pt x="28" y="18"/>
                    </a:cubicBezTo>
                    <a:cubicBezTo>
                      <a:pt x="26" y="18"/>
                      <a:pt x="24" y="16"/>
                      <a:pt x="25" y="14"/>
                    </a:cubicBezTo>
                    <a:cubicBezTo>
                      <a:pt x="28" y="14"/>
                      <a:pt x="31" y="13"/>
                      <a:pt x="34" y="12"/>
                    </a:cubicBezTo>
                    <a:cubicBezTo>
                      <a:pt x="38" y="11"/>
                      <a:pt x="41" y="9"/>
                      <a:pt x="41" y="4"/>
                    </a:cubicBezTo>
                    <a:cubicBezTo>
                      <a:pt x="41" y="4"/>
                      <a:pt x="41" y="3"/>
                      <a:pt x="41" y="2"/>
                    </a:cubicBezTo>
                    <a:cubicBezTo>
                      <a:pt x="41" y="1"/>
                      <a:pt x="41" y="1"/>
                      <a:pt x="42" y="0"/>
                    </a:cubicBezTo>
                    <a:cubicBezTo>
                      <a:pt x="29" y="6"/>
                      <a:pt x="16" y="10"/>
                      <a:pt x="2" y="10"/>
                    </a:cubicBezTo>
                    <a:cubicBezTo>
                      <a:pt x="0" y="10"/>
                      <a:pt x="0" y="11"/>
                      <a:pt x="1" y="13"/>
                    </a:cubicBezTo>
                    <a:cubicBezTo>
                      <a:pt x="2" y="15"/>
                      <a:pt x="4" y="17"/>
                      <a:pt x="5" y="18"/>
                    </a:cubicBezTo>
                    <a:cubicBezTo>
                      <a:pt x="10" y="23"/>
                      <a:pt x="15" y="27"/>
                      <a:pt x="22" y="27"/>
                    </a:cubicBezTo>
                    <a:cubicBezTo>
                      <a:pt x="27" y="27"/>
                      <a:pt x="32" y="26"/>
                      <a:pt x="37" y="24"/>
                    </a:cubicBezTo>
                    <a:cubicBezTo>
                      <a:pt x="43" y="21"/>
                      <a:pt x="48" y="18"/>
                      <a:pt x="54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" name="Freeform 194"/>
              <p:cNvSpPr>
                <a:spLocks/>
              </p:cNvSpPr>
              <p:nvPr/>
            </p:nvSpPr>
            <p:spPr bwMode="auto">
              <a:xfrm>
                <a:off x="2555875" y="-2816225"/>
                <a:ext cx="134938" cy="134937"/>
              </a:xfrm>
              <a:custGeom>
                <a:avLst/>
                <a:gdLst>
                  <a:gd name="T0" fmla="*/ 3 w 36"/>
                  <a:gd name="T1" fmla="*/ 28 h 36"/>
                  <a:gd name="T2" fmla="*/ 4 w 36"/>
                  <a:gd name="T3" fmla="*/ 36 h 36"/>
                  <a:gd name="T4" fmla="*/ 5 w 36"/>
                  <a:gd name="T5" fmla="*/ 36 h 36"/>
                  <a:gd name="T6" fmla="*/ 11 w 36"/>
                  <a:gd name="T7" fmla="*/ 23 h 36"/>
                  <a:gd name="T8" fmla="*/ 12 w 36"/>
                  <a:gd name="T9" fmla="*/ 19 h 36"/>
                  <a:gd name="T10" fmla="*/ 15 w 36"/>
                  <a:gd name="T11" fmla="*/ 22 h 36"/>
                  <a:gd name="T12" fmla="*/ 17 w 36"/>
                  <a:gd name="T13" fmla="*/ 24 h 36"/>
                  <a:gd name="T14" fmla="*/ 20 w 36"/>
                  <a:gd name="T15" fmla="*/ 28 h 36"/>
                  <a:gd name="T16" fmla="*/ 21 w 36"/>
                  <a:gd name="T17" fmla="*/ 20 h 36"/>
                  <a:gd name="T18" fmla="*/ 23 w 36"/>
                  <a:gd name="T19" fmla="*/ 19 h 36"/>
                  <a:gd name="T20" fmla="*/ 29 w 36"/>
                  <a:gd name="T21" fmla="*/ 23 h 36"/>
                  <a:gd name="T22" fmla="*/ 36 w 36"/>
                  <a:gd name="T23" fmla="*/ 26 h 36"/>
                  <a:gd name="T24" fmla="*/ 29 w 36"/>
                  <a:gd name="T25" fmla="*/ 5 h 36"/>
                  <a:gd name="T26" fmla="*/ 26 w 36"/>
                  <a:gd name="T27" fmla="*/ 3 h 36"/>
                  <a:gd name="T28" fmla="*/ 17 w 36"/>
                  <a:gd name="T29" fmla="*/ 2 h 36"/>
                  <a:gd name="T30" fmla="*/ 13 w 36"/>
                  <a:gd name="T31" fmla="*/ 0 h 36"/>
                  <a:gd name="T32" fmla="*/ 13 w 36"/>
                  <a:gd name="T33" fmla="*/ 0 h 36"/>
                  <a:gd name="T34" fmla="*/ 16 w 36"/>
                  <a:gd name="T35" fmla="*/ 10 h 36"/>
                  <a:gd name="T36" fmla="*/ 1 w 36"/>
                  <a:gd name="T37" fmla="*/ 4 h 36"/>
                  <a:gd name="T38" fmla="*/ 1 w 36"/>
                  <a:gd name="T39" fmla="*/ 15 h 36"/>
                  <a:gd name="T40" fmla="*/ 3 w 36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2"/>
                      <a:pt x="12" y="20"/>
                      <a:pt x="12" y="19"/>
                    </a:cubicBezTo>
                    <a:cubicBezTo>
                      <a:pt x="13" y="20"/>
                      <a:pt x="14" y="21"/>
                      <a:pt x="15" y="22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7" y="25"/>
                      <a:pt x="18" y="27"/>
                      <a:pt x="20" y="28"/>
                    </a:cubicBezTo>
                    <a:cubicBezTo>
                      <a:pt x="20" y="25"/>
                      <a:pt x="21" y="23"/>
                      <a:pt x="21" y="20"/>
                    </a:cubicBezTo>
                    <a:cubicBezTo>
                      <a:pt x="21" y="18"/>
                      <a:pt x="22" y="18"/>
                      <a:pt x="23" y="19"/>
                    </a:cubicBezTo>
                    <a:cubicBezTo>
                      <a:pt x="25" y="20"/>
                      <a:pt x="27" y="22"/>
                      <a:pt x="29" y="23"/>
                    </a:cubicBezTo>
                    <a:cubicBezTo>
                      <a:pt x="32" y="24"/>
                      <a:pt x="34" y="25"/>
                      <a:pt x="36" y="26"/>
                    </a:cubicBezTo>
                    <a:cubicBezTo>
                      <a:pt x="35" y="19"/>
                      <a:pt x="33" y="11"/>
                      <a:pt x="29" y="5"/>
                    </a:cubicBezTo>
                    <a:cubicBezTo>
                      <a:pt x="29" y="4"/>
                      <a:pt x="27" y="4"/>
                      <a:pt x="26" y="3"/>
                    </a:cubicBezTo>
                    <a:cubicBezTo>
                      <a:pt x="23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5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" name="Freeform 195"/>
              <p:cNvSpPr>
                <a:spLocks/>
              </p:cNvSpPr>
              <p:nvPr/>
            </p:nvSpPr>
            <p:spPr bwMode="auto">
              <a:xfrm>
                <a:off x="2732088" y="-2816225"/>
                <a:ext cx="147638" cy="134937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6 w 39"/>
                  <a:gd name="T13" fmla="*/ 19 h 36"/>
                  <a:gd name="T14" fmla="*/ 27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5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9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7" y="19"/>
                      <a:pt x="27" y="20"/>
                      <a:pt x="27" y="20"/>
                    </a:cubicBezTo>
                    <a:cubicBezTo>
                      <a:pt x="28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4" y="3"/>
                      <a:pt x="25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2" y="3"/>
                      <a:pt x="10" y="3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" name="Freeform 196"/>
              <p:cNvSpPr>
                <a:spLocks/>
              </p:cNvSpPr>
              <p:nvPr/>
            </p:nvSpPr>
            <p:spPr bwMode="auto">
              <a:xfrm>
                <a:off x="2130425" y="-2376488"/>
                <a:ext cx="179388" cy="112712"/>
              </a:xfrm>
              <a:custGeom>
                <a:avLst/>
                <a:gdLst>
                  <a:gd name="T0" fmla="*/ 48 w 48"/>
                  <a:gd name="T1" fmla="*/ 9 h 30"/>
                  <a:gd name="T2" fmla="*/ 38 w 48"/>
                  <a:gd name="T3" fmla="*/ 11 h 30"/>
                  <a:gd name="T4" fmla="*/ 35 w 48"/>
                  <a:gd name="T5" fmla="*/ 14 h 30"/>
                  <a:gd name="T6" fmla="*/ 29 w 48"/>
                  <a:gd name="T7" fmla="*/ 16 h 30"/>
                  <a:gd name="T8" fmla="*/ 27 w 48"/>
                  <a:gd name="T9" fmla="*/ 14 h 30"/>
                  <a:gd name="T10" fmla="*/ 28 w 48"/>
                  <a:gd name="T11" fmla="*/ 13 h 30"/>
                  <a:gd name="T12" fmla="*/ 30 w 48"/>
                  <a:gd name="T13" fmla="*/ 11 h 30"/>
                  <a:gd name="T14" fmla="*/ 32 w 48"/>
                  <a:gd name="T15" fmla="*/ 0 h 30"/>
                  <a:gd name="T16" fmla="*/ 0 w 48"/>
                  <a:gd name="T17" fmla="*/ 17 h 30"/>
                  <a:gd name="T18" fmla="*/ 1 w 48"/>
                  <a:gd name="T19" fmla="*/ 18 h 30"/>
                  <a:gd name="T20" fmla="*/ 26 w 48"/>
                  <a:gd name="T21" fmla="*/ 26 h 30"/>
                  <a:gd name="T22" fmla="*/ 44 w 48"/>
                  <a:gd name="T23" fmla="*/ 14 h 30"/>
                  <a:gd name="T24" fmla="*/ 48 w 48"/>
                  <a:gd name="T25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30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6"/>
                      <a:pt x="31" y="16"/>
                      <a:pt x="29" y="16"/>
                    </a:cubicBezTo>
                    <a:cubicBezTo>
                      <a:pt x="28" y="15"/>
                      <a:pt x="27" y="15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7"/>
                    </a:cubicBezTo>
                    <a:cubicBezTo>
                      <a:pt x="0" y="18"/>
                      <a:pt x="0" y="18"/>
                      <a:pt x="1" y="18"/>
                    </a:cubicBezTo>
                    <a:cubicBezTo>
                      <a:pt x="6" y="26"/>
                      <a:pt x="17" y="30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" name="Freeform 197"/>
              <p:cNvSpPr>
                <a:spLocks/>
              </p:cNvSpPr>
              <p:nvPr/>
            </p:nvSpPr>
            <p:spPr bwMode="auto">
              <a:xfrm>
                <a:off x="3124200" y="-2376488"/>
                <a:ext cx="180975" cy="112712"/>
              </a:xfrm>
              <a:custGeom>
                <a:avLst/>
                <a:gdLst>
                  <a:gd name="T0" fmla="*/ 17 w 48"/>
                  <a:gd name="T1" fmla="*/ 11 h 30"/>
                  <a:gd name="T2" fmla="*/ 19 w 48"/>
                  <a:gd name="T3" fmla="*/ 13 h 30"/>
                  <a:gd name="T4" fmla="*/ 21 w 48"/>
                  <a:gd name="T5" fmla="*/ 14 h 30"/>
                  <a:gd name="T6" fmla="*/ 19 w 48"/>
                  <a:gd name="T7" fmla="*/ 16 h 30"/>
                  <a:gd name="T8" fmla="*/ 12 w 48"/>
                  <a:gd name="T9" fmla="*/ 14 h 30"/>
                  <a:gd name="T10" fmla="*/ 6 w 48"/>
                  <a:gd name="T11" fmla="*/ 10 h 30"/>
                  <a:gd name="T12" fmla="*/ 0 w 48"/>
                  <a:gd name="T13" fmla="*/ 9 h 30"/>
                  <a:gd name="T14" fmla="*/ 21 w 48"/>
                  <a:gd name="T15" fmla="*/ 26 h 30"/>
                  <a:gd name="T16" fmla="*/ 45 w 48"/>
                  <a:gd name="T17" fmla="*/ 21 h 30"/>
                  <a:gd name="T18" fmla="*/ 48 w 48"/>
                  <a:gd name="T19" fmla="*/ 17 h 30"/>
                  <a:gd name="T20" fmla="*/ 15 w 48"/>
                  <a:gd name="T21" fmla="*/ 0 h 30"/>
                  <a:gd name="T22" fmla="*/ 17 w 48"/>
                  <a:gd name="T23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30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30"/>
                      <a:pt x="38" y="28"/>
                      <a:pt x="45" y="21"/>
                    </a:cubicBezTo>
                    <a:cubicBezTo>
                      <a:pt x="46" y="20"/>
                      <a:pt x="47" y="19"/>
                      <a:pt x="48" y="17"/>
                    </a:cubicBezTo>
                    <a:cubicBezTo>
                      <a:pt x="35" y="14"/>
                      <a:pt x="25" y="9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" name="Freeform 198"/>
              <p:cNvSpPr>
                <a:spLocks noEditPoints="1"/>
              </p:cNvSpPr>
              <p:nvPr/>
            </p:nvSpPr>
            <p:spPr bwMode="auto">
              <a:xfrm>
                <a:off x="2325688" y="-2917825"/>
                <a:ext cx="139700" cy="93662"/>
              </a:xfrm>
              <a:custGeom>
                <a:avLst/>
                <a:gdLst>
                  <a:gd name="T0" fmla="*/ 24 w 37"/>
                  <a:gd name="T1" fmla="*/ 0 h 25"/>
                  <a:gd name="T2" fmla="*/ 11 w 37"/>
                  <a:gd name="T3" fmla="*/ 3 h 25"/>
                  <a:gd name="T4" fmla="*/ 8 w 37"/>
                  <a:gd name="T5" fmla="*/ 25 h 25"/>
                  <a:gd name="T6" fmla="*/ 21 w 37"/>
                  <a:gd name="T7" fmla="*/ 17 h 25"/>
                  <a:gd name="T8" fmla="*/ 37 w 37"/>
                  <a:gd name="T9" fmla="*/ 18 h 25"/>
                  <a:gd name="T10" fmla="*/ 37 w 37"/>
                  <a:gd name="T11" fmla="*/ 18 h 25"/>
                  <a:gd name="T12" fmla="*/ 26 w 37"/>
                  <a:gd name="T13" fmla="*/ 2 h 25"/>
                  <a:gd name="T14" fmla="*/ 24 w 37"/>
                  <a:gd name="T15" fmla="*/ 0 h 25"/>
                  <a:gd name="T16" fmla="*/ 19 w 37"/>
                  <a:gd name="T17" fmla="*/ 6 h 25"/>
                  <a:gd name="T18" fmla="*/ 18 w 37"/>
                  <a:gd name="T19" fmla="*/ 5 h 25"/>
                  <a:gd name="T20" fmla="*/ 22 w 37"/>
                  <a:gd name="T21" fmla="*/ 3 h 25"/>
                  <a:gd name="T22" fmla="*/ 25 w 37"/>
                  <a:gd name="T23" fmla="*/ 6 h 25"/>
                  <a:gd name="T24" fmla="*/ 19 w 37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25">
                    <a:moveTo>
                      <a:pt x="24" y="0"/>
                    </a:moveTo>
                    <a:cubicBezTo>
                      <a:pt x="20" y="0"/>
                      <a:pt x="15" y="1"/>
                      <a:pt x="11" y="3"/>
                    </a:cubicBezTo>
                    <a:cubicBezTo>
                      <a:pt x="1" y="8"/>
                      <a:pt x="0" y="18"/>
                      <a:pt x="8" y="25"/>
                    </a:cubicBezTo>
                    <a:cubicBezTo>
                      <a:pt x="11" y="20"/>
                      <a:pt x="16" y="17"/>
                      <a:pt x="21" y="17"/>
                    </a:cubicBezTo>
                    <a:cubicBezTo>
                      <a:pt x="26" y="17"/>
                      <a:pt x="32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2" y="14"/>
                      <a:pt x="29" y="9"/>
                      <a:pt x="26" y="2"/>
                    </a:cubicBezTo>
                    <a:cubicBezTo>
                      <a:pt x="26" y="1"/>
                      <a:pt x="25" y="0"/>
                      <a:pt x="24" y="0"/>
                    </a:cubicBezTo>
                    <a:close/>
                    <a:moveTo>
                      <a:pt x="19" y="6"/>
                    </a:moveTo>
                    <a:cubicBezTo>
                      <a:pt x="18" y="6"/>
                      <a:pt x="18" y="5"/>
                      <a:pt x="18" y="5"/>
                    </a:cubicBezTo>
                    <a:cubicBezTo>
                      <a:pt x="20" y="4"/>
                      <a:pt x="21" y="4"/>
                      <a:pt x="22" y="3"/>
                    </a:cubicBezTo>
                    <a:cubicBezTo>
                      <a:pt x="23" y="3"/>
                      <a:pt x="24" y="5"/>
                      <a:pt x="25" y="6"/>
                    </a:cubicBezTo>
                    <a:cubicBezTo>
                      <a:pt x="22" y="6"/>
                      <a:pt x="21" y="6"/>
                      <a:pt x="19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" name="Freeform 199"/>
              <p:cNvSpPr>
                <a:spLocks noEditPoints="1"/>
              </p:cNvSpPr>
              <p:nvPr/>
            </p:nvSpPr>
            <p:spPr bwMode="auto">
              <a:xfrm>
                <a:off x="2962275" y="-2917825"/>
                <a:ext cx="139700" cy="93662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1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4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5" name="Freeform 200"/>
              <p:cNvSpPr>
                <a:spLocks/>
              </p:cNvSpPr>
              <p:nvPr/>
            </p:nvSpPr>
            <p:spPr bwMode="auto">
              <a:xfrm>
                <a:off x="2178050" y="-3043238"/>
                <a:ext cx="84138" cy="158750"/>
              </a:xfrm>
              <a:custGeom>
                <a:avLst/>
                <a:gdLst>
                  <a:gd name="T0" fmla="*/ 8 w 22"/>
                  <a:gd name="T1" fmla="*/ 36 h 42"/>
                  <a:gd name="T2" fmla="*/ 14 w 22"/>
                  <a:gd name="T3" fmla="*/ 30 h 42"/>
                  <a:gd name="T4" fmla="*/ 19 w 22"/>
                  <a:gd name="T5" fmla="*/ 42 h 42"/>
                  <a:gd name="T6" fmla="*/ 20 w 22"/>
                  <a:gd name="T7" fmla="*/ 38 h 42"/>
                  <a:gd name="T8" fmla="*/ 19 w 22"/>
                  <a:gd name="T9" fmla="*/ 24 h 42"/>
                  <a:gd name="T10" fmla="*/ 14 w 22"/>
                  <a:gd name="T11" fmla="*/ 14 h 42"/>
                  <a:gd name="T12" fmla="*/ 14 w 22"/>
                  <a:gd name="T13" fmla="*/ 0 h 42"/>
                  <a:gd name="T14" fmla="*/ 14 w 22"/>
                  <a:gd name="T15" fmla="*/ 0 h 42"/>
                  <a:gd name="T16" fmla="*/ 7 w 22"/>
                  <a:gd name="T17" fmla="*/ 0 h 42"/>
                  <a:gd name="T18" fmla="*/ 2 w 22"/>
                  <a:gd name="T19" fmla="*/ 9 h 42"/>
                  <a:gd name="T20" fmla="*/ 6 w 22"/>
                  <a:gd name="T21" fmla="*/ 15 h 42"/>
                  <a:gd name="T22" fmla="*/ 10 w 22"/>
                  <a:gd name="T23" fmla="*/ 29 h 42"/>
                  <a:gd name="T24" fmla="*/ 8 w 22"/>
                  <a:gd name="T25" fmla="*/ 3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2">
                    <a:moveTo>
                      <a:pt x="8" y="36"/>
                    </a:moveTo>
                    <a:cubicBezTo>
                      <a:pt x="11" y="33"/>
                      <a:pt x="13" y="32"/>
                      <a:pt x="14" y="30"/>
                    </a:cubicBezTo>
                    <a:cubicBezTo>
                      <a:pt x="17" y="34"/>
                      <a:pt x="17" y="38"/>
                      <a:pt x="19" y="42"/>
                    </a:cubicBezTo>
                    <a:cubicBezTo>
                      <a:pt x="20" y="41"/>
                      <a:pt x="20" y="39"/>
                      <a:pt x="20" y="38"/>
                    </a:cubicBezTo>
                    <a:cubicBezTo>
                      <a:pt x="22" y="33"/>
                      <a:pt x="21" y="28"/>
                      <a:pt x="19" y="24"/>
                    </a:cubicBezTo>
                    <a:cubicBezTo>
                      <a:pt x="18" y="20"/>
                      <a:pt x="16" y="17"/>
                      <a:pt x="14" y="14"/>
                    </a:cubicBezTo>
                    <a:cubicBezTo>
                      <a:pt x="12" y="9"/>
                      <a:pt x="10" y="5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0"/>
                      <a:pt x="0" y="4"/>
                      <a:pt x="2" y="9"/>
                    </a:cubicBezTo>
                    <a:cubicBezTo>
                      <a:pt x="3" y="11"/>
                      <a:pt x="5" y="13"/>
                      <a:pt x="6" y="15"/>
                    </a:cubicBezTo>
                    <a:cubicBezTo>
                      <a:pt x="8" y="19"/>
                      <a:pt x="11" y="24"/>
                      <a:pt x="10" y="29"/>
                    </a:cubicBezTo>
                    <a:cubicBezTo>
                      <a:pt x="10" y="31"/>
                      <a:pt x="9" y="33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6" name="Freeform 201"/>
              <p:cNvSpPr>
                <a:spLocks/>
              </p:cNvSpPr>
              <p:nvPr/>
            </p:nvSpPr>
            <p:spPr bwMode="auto">
              <a:xfrm>
                <a:off x="2679700" y="-3260725"/>
                <a:ext cx="68263" cy="123825"/>
              </a:xfrm>
              <a:custGeom>
                <a:avLst/>
                <a:gdLst>
                  <a:gd name="T0" fmla="*/ 3 w 18"/>
                  <a:gd name="T1" fmla="*/ 21 h 33"/>
                  <a:gd name="T2" fmla="*/ 7 w 18"/>
                  <a:gd name="T3" fmla="*/ 31 h 33"/>
                  <a:gd name="T4" fmla="*/ 11 w 18"/>
                  <a:gd name="T5" fmla="*/ 31 h 33"/>
                  <a:gd name="T6" fmla="*/ 12 w 18"/>
                  <a:gd name="T7" fmla="*/ 29 h 33"/>
                  <a:gd name="T8" fmla="*/ 18 w 18"/>
                  <a:gd name="T9" fmla="*/ 8 h 33"/>
                  <a:gd name="T10" fmla="*/ 17 w 18"/>
                  <a:gd name="T11" fmla="*/ 8 h 33"/>
                  <a:gd name="T12" fmla="*/ 17 w 18"/>
                  <a:gd name="T13" fmla="*/ 6 h 33"/>
                  <a:gd name="T14" fmla="*/ 6 w 18"/>
                  <a:gd name="T15" fmla="*/ 1 h 33"/>
                  <a:gd name="T16" fmla="*/ 1 w 18"/>
                  <a:gd name="T17" fmla="*/ 8 h 33"/>
                  <a:gd name="T18" fmla="*/ 3 w 18"/>
                  <a:gd name="T19" fmla="*/ 2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3">
                    <a:moveTo>
                      <a:pt x="3" y="21"/>
                    </a:moveTo>
                    <a:cubicBezTo>
                      <a:pt x="4" y="24"/>
                      <a:pt x="5" y="28"/>
                      <a:pt x="7" y="31"/>
                    </a:cubicBezTo>
                    <a:cubicBezTo>
                      <a:pt x="8" y="33"/>
                      <a:pt x="9" y="32"/>
                      <a:pt x="11" y="31"/>
                    </a:cubicBezTo>
                    <a:cubicBezTo>
                      <a:pt x="11" y="30"/>
                      <a:pt x="11" y="30"/>
                      <a:pt x="12" y="29"/>
                    </a:cubicBezTo>
                    <a:cubicBezTo>
                      <a:pt x="14" y="22"/>
                      <a:pt x="16" y="15"/>
                      <a:pt x="18" y="8"/>
                    </a:cubicBezTo>
                    <a:cubicBezTo>
                      <a:pt x="18" y="8"/>
                      <a:pt x="18" y="8"/>
                      <a:pt x="17" y="8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5" y="1"/>
                      <a:pt x="10" y="0"/>
                      <a:pt x="6" y="1"/>
                    </a:cubicBezTo>
                    <a:cubicBezTo>
                      <a:pt x="3" y="2"/>
                      <a:pt x="0" y="6"/>
                      <a:pt x="1" y="8"/>
                    </a:cubicBezTo>
                    <a:cubicBezTo>
                      <a:pt x="1" y="12"/>
                      <a:pt x="2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7" name="Freeform 202"/>
              <p:cNvSpPr>
                <a:spLocks/>
              </p:cNvSpPr>
              <p:nvPr/>
            </p:nvSpPr>
            <p:spPr bwMode="auto">
              <a:xfrm>
                <a:off x="3170238" y="-3043238"/>
                <a:ext cx="82550" cy="158750"/>
              </a:xfrm>
              <a:custGeom>
                <a:avLst/>
                <a:gdLst>
                  <a:gd name="T0" fmla="*/ 18 w 22"/>
                  <a:gd name="T1" fmla="*/ 12 h 42"/>
                  <a:gd name="T2" fmla="*/ 21 w 22"/>
                  <a:gd name="T3" fmla="*/ 6 h 42"/>
                  <a:gd name="T4" fmla="*/ 18 w 22"/>
                  <a:gd name="T5" fmla="*/ 1 h 42"/>
                  <a:gd name="T6" fmla="*/ 7 w 22"/>
                  <a:gd name="T7" fmla="*/ 0 h 42"/>
                  <a:gd name="T8" fmla="*/ 7 w 22"/>
                  <a:gd name="T9" fmla="*/ 14 h 42"/>
                  <a:gd name="T10" fmla="*/ 2 w 22"/>
                  <a:gd name="T11" fmla="*/ 27 h 42"/>
                  <a:gd name="T12" fmla="*/ 3 w 22"/>
                  <a:gd name="T13" fmla="*/ 42 h 42"/>
                  <a:gd name="T14" fmla="*/ 8 w 22"/>
                  <a:gd name="T15" fmla="*/ 30 h 42"/>
                  <a:gd name="T16" fmla="*/ 12 w 22"/>
                  <a:gd name="T17" fmla="*/ 34 h 42"/>
                  <a:gd name="T18" fmla="*/ 13 w 22"/>
                  <a:gd name="T19" fmla="*/ 34 h 42"/>
                  <a:gd name="T20" fmla="*/ 14 w 22"/>
                  <a:gd name="T21" fmla="*/ 18 h 42"/>
                  <a:gd name="T22" fmla="*/ 18 w 22"/>
                  <a:gd name="T23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2">
                    <a:moveTo>
                      <a:pt x="18" y="12"/>
                    </a:moveTo>
                    <a:cubicBezTo>
                      <a:pt x="19" y="10"/>
                      <a:pt x="20" y="8"/>
                      <a:pt x="21" y="6"/>
                    </a:cubicBezTo>
                    <a:cubicBezTo>
                      <a:pt x="22" y="4"/>
                      <a:pt x="20" y="2"/>
                      <a:pt x="18" y="1"/>
                    </a:cubicBezTo>
                    <a:cubicBezTo>
                      <a:pt x="15" y="0"/>
                      <a:pt x="11" y="0"/>
                      <a:pt x="7" y="0"/>
                    </a:cubicBezTo>
                    <a:cubicBezTo>
                      <a:pt x="11" y="7"/>
                      <a:pt x="11" y="7"/>
                      <a:pt x="7" y="14"/>
                    </a:cubicBezTo>
                    <a:cubicBezTo>
                      <a:pt x="5" y="19"/>
                      <a:pt x="3" y="23"/>
                      <a:pt x="2" y="27"/>
                    </a:cubicBezTo>
                    <a:cubicBezTo>
                      <a:pt x="0" y="32"/>
                      <a:pt x="1" y="37"/>
                      <a:pt x="3" y="42"/>
                    </a:cubicBezTo>
                    <a:cubicBezTo>
                      <a:pt x="5" y="38"/>
                      <a:pt x="5" y="34"/>
                      <a:pt x="8" y="30"/>
                    </a:cubicBezTo>
                    <a:cubicBezTo>
                      <a:pt x="9" y="32"/>
                      <a:pt x="11" y="33"/>
                      <a:pt x="12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0" y="28"/>
                      <a:pt x="12" y="23"/>
                      <a:pt x="14" y="18"/>
                    </a:cubicBezTo>
                    <a:cubicBezTo>
                      <a:pt x="15" y="16"/>
                      <a:pt x="17" y="14"/>
                      <a:pt x="18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8" name="Freeform 203"/>
              <p:cNvSpPr>
                <a:spLocks/>
              </p:cNvSpPr>
              <p:nvPr/>
            </p:nvSpPr>
            <p:spPr bwMode="auto">
              <a:xfrm>
                <a:off x="2262188" y="-2332038"/>
                <a:ext cx="120650" cy="98425"/>
              </a:xfrm>
              <a:custGeom>
                <a:avLst/>
                <a:gdLst>
                  <a:gd name="T0" fmla="*/ 24 w 32"/>
                  <a:gd name="T1" fmla="*/ 11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1"/>
                    </a:moveTo>
                    <a:cubicBezTo>
                      <a:pt x="22" y="13"/>
                      <a:pt x="21" y="13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4"/>
                      <a:pt x="32" y="7"/>
                    </a:cubicBezTo>
                    <a:cubicBezTo>
                      <a:pt x="29" y="8"/>
                      <a:pt x="26" y="7"/>
                      <a:pt x="24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9" name="Freeform 204"/>
              <p:cNvSpPr>
                <a:spLocks/>
              </p:cNvSpPr>
              <p:nvPr/>
            </p:nvSpPr>
            <p:spPr bwMode="auto">
              <a:xfrm>
                <a:off x="3052763" y="-2332038"/>
                <a:ext cx="120650" cy="98425"/>
              </a:xfrm>
              <a:custGeom>
                <a:avLst/>
                <a:gdLst>
                  <a:gd name="T0" fmla="*/ 14 w 32"/>
                  <a:gd name="T1" fmla="*/ 0 h 26"/>
                  <a:gd name="T2" fmla="*/ 14 w 32"/>
                  <a:gd name="T3" fmla="*/ 12 h 26"/>
                  <a:gd name="T4" fmla="*/ 9 w 32"/>
                  <a:gd name="T5" fmla="*/ 11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4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4" y="0"/>
                    </a:moveTo>
                    <a:cubicBezTo>
                      <a:pt x="13" y="4"/>
                      <a:pt x="10" y="8"/>
                      <a:pt x="14" y="12"/>
                    </a:cubicBezTo>
                    <a:cubicBezTo>
                      <a:pt x="12" y="13"/>
                      <a:pt x="10" y="13"/>
                      <a:pt x="9" y="11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5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19" y="8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0" name="Freeform 205"/>
              <p:cNvSpPr>
                <a:spLocks/>
              </p:cNvSpPr>
              <p:nvPr/>
            </p:nvSpPr>
            <p:spPr bwMode="auto">
              <a:xfrm>
                <a:off x="3008313" y="-3106738"/>
                <a:ext cx="120650" cy="153987"/>
              </a:xfrm>
              <a:custGeom>
                <a:avLst/>
                <a:gdLst>
                  <a:gd name="T0" fmla="*/ 0 w 32"/>
                  <a:gd name="T1" fmla="*/ 41 h 41"/>
                  <a:gd name="T2" fmla="*/ 1 w 32"/>
                  <a:gd name="T3" fmla="*/ 41 h 41"/>
                  <a:gd name="T4" fmla="*/ 7 w 32"/>
                  <a:gd name="T5" fmla="*/ 40 h 41"/>
                  <a:gd name="T6" fmla="*/ 19 w 32"/>
                  <a:gd name="T7" fmla="*/ 27 h 41"/>
                  <a:gd name="T8" fmla="*/ 22 w 32"/>
                  <a:gd name="T9" fmla="*/ 18 h 41"/>
                  <a:gd name="T10" fmla="*/ 32 w 32"/>
                  <a:gd name="T11" fmla="*/ 8 h 41"/>
                  <a:gd name="T12" fmla="*/ 24 w 32"/>
                  <a:gd name="T13" fmla="*/ 3 h 41"/>
                  <a:gd name="T14" fmla="*/ 16 w 32"/>
                  <a:gd name="T15" fmla="*/ 7 h 41"/>
                  <a:gd name="T16" fmla="*/ 15 w 32"/>
                  <a:gd name="T17" fmla="*/ 11 h 41"/>
                  <a:gd name="T18" fmla="*/ 12 w 32"/>
                  <a:gd name="T19" fmla="*/ 26 h 41"/>
                  <a:gd name="T20" fmla="*/ 1 w 32"/>
                  <a:gd name="T21" fmla="*/ 39 h 41"/>
                  <a:gd name="T22" fmla="*/ 0 w 32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2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4"/>
                      <a:pt x="27" y="11"/>
                      <a:pt x="32" y="8"/>
                    </a:cubicBezTo>
                    <a:cubicBezTo>
                      <a:pt x="29" y="6"/>
                      <a:pt x="27" y="4"/>
                      <a:pt x="24" y="3"/>
                    </a:cubicBezTo>
                    <a:cubicBezTo>
                      <a:pt x="20" y="1"/>
                      <a:pt x="18" y="0"/>
                      <a:pt x="16" y="7"/>
                    </a:cubicBezTo>
                    <a:cubicBezTo>
                      <a:pt x="15" y="8"/>
                      <a:pt x="15" y="10"/>
                      <a:pt x="15" y="11"/>
                    </a:cubicBezTo>
                    <a:cubicBezTo>
                      <a:pt x="14" y="16"/>
                      <a:pt x="13" y="21"/>
                      <a:pt x="12" y="26"/>
                    </a:cubicBezTo>
                    <a:cubicBezTo>
                      <a:pt x="10" y="32"/>
                      <a:pt x="7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1" name="Freeform 206"/>
              <p:cNvSpPr>
                <a:spLocks/>
              </p:cNvSpPr>
              <p:nvPr/>
            </p:nvSpPr>
            <p:spPr bwMode="auto">
              <a:xfrm>
                <a:off x="2298700" y="-30988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3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7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0" y="35"/>
                      <a:pt x="26" y="39"/>
                      <a:pt x="33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0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2" name="Freeform 207"/>
              <p:cNvSpPr>
                <a:spLocks/>
              </p:cNvSpPr>
              <p:nvPr/>
            </p:nvSpPr>
            <p:spPr bwMode="auto">
              <a:xfrm>
                <a:off x="2924175" y="-2840038"/>
                <a:ext cx="177800" cy="84137"/>
              </a:xfrm>
              <a:custGeom>
                <a:avLst/>
                <a:gdLst>
                  <a:gd name="T0" fmla="*/ 47 w 47"/>
                  <a:gd name="T1" fmla="*/ 16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19 w 47"/>
                  <a:gd name="T13" fmla="*/ 10 h 22"/>
                  <a:gd name="T14" fmla="*/ 21 w 47"/>
                  <a:gd name="T15" fmla="*/ 11 h 22"/>
                  <a:gd name="T16" fmla="*/ 33 w 47"/>
                  <a:gd name="T17" fmla="*/ 18 h 22"/>
                  <a:gd name="T18" fmla="*/ 47 w 47"/>
                  <a:gd name="T1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6"/>
                    </a:moveTo>
                    <a:cubicBezTo>
                      <a:pt x="39" y="17"/>
                      <a:pt x="34" y="13"/>
                      <a:pt x="28" y="9"/>
                    </a:cubicBezTo>
                    <a:cubicBezTo>
                      <a:pt x="22" y="6"/>
                      <a:pt x="17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19" y="10"/>
                    </a:cubicBezTo>
                    <a:cubicBezTo>
                      <a:pt x="20" y="11"/>
                      <a:pt x="21" y="11"/>
                      <a:pt x="21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3" name="Freeform 208"/>
              <p:cNvSpPr>
                <a:spLocks/>
              </p:cNvSpPr>
              <p:nvPr/>
            </p:nvSpPr>
            <p:spPr bwMode="auto">
              <a:xfrm>
                <a:off x="2333625" y="-2835275"/>
                <a:ext cx="169863" cy="71437"/>
              </a:xfrm>
              <a:custGeom>
                <a:avLst/>
                <a:gdLst>
                  <a:gd name="T0" fmla="*/ 10 w 45"/>
                  <a:gd name="T1" fmla="*/ 18 h 19"/>
                  <a:gd name="T2" fmla="*/ 18 w 45"/>
                  <a:gd name="T3" fmla="*/ 14 h 19"/>
                  <a:gd name="T4" fmla="*/ 27 w 45"/>
                  <a:gd name="T5" fmla="*/ 9 h 19"/>
                  <a:gd name="T6" fmla="*/ 27 w 45"/>
                  <a:gd name="T7" fmla="*/ 15 h 19"/>
                  <a:gd name="T8" fmla="*/ 45 w 45"/>
                  <a:gd name="T9" fmla="*/ 6 h 19"/>
                  <a:gd name="T10" fmla="*/ 45 w 45"/>
                  <a:gd name="T11" fmla="*/ 6 h 19"/>
                  <a:gd name="T12" fmla="*/ 38 w 45"/>
                  <a:gd name="T13" fmla="*/ 0 h 19"/>
                  <a:gd name="T14" fmla="*/ 37 w 45"/>
                  <a:gd name="T15" fmla="*/ 0 h 19"/>
                  <a:gd name="T16" fmla="*/ 17 w 45"/>
                  <a:gd name="T17" fmla="*/ 9 h 19"/>
                  <a:gd name="T18" fmla="*/ 0 w 45"/>
                  <a:gd name="T19" fmla="*/ 15 h 19"/>
                  <a:gd name="T20" fmla="*/ 0 w 45"/>
                  <a:gd name="T21" fmla="*/ 15 h 19"/>
                  <a:gd name="T22" fmla="*/ 10 w 45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19">
                    <a:moveTo>
                      <a:pt x="10" y="18"/>
                    </a:moveTo>
                    <a:cubicBezTo>
                      <a:pt x="13" y="17"/>
                      <a:pt x="16" y="16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5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4"/>
                      <a:pt x="41" y="2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6"/>
                      <a:pt x="17" y="9"/>
                    </a:cubicBezTo>
                    <a:cubicBezTo>
                      <a:pt x="12" y="12"/>
                      <a:pt x="7" y="15"/>
                      <a:pt x="0" y="15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3" y="18"/>
                      <a:pt x="5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4" name="Freeform 209"/>
              <p:cNvSpPr>
                <a:spLocks/>
              </p:cNvSpPr>
              <p:nvPr/>
            </p:nvSpPr>
            <p:spPr bwMode="auto">
              <a:xfrm>
                <a:off x="2743200" y="-3043238"/>
                <a:ext cx="125413" cy="90487"/>
              </a:xfrm>
              <a:custGeom>
                <a:avLst/>
                <a:gdLst>
                  <a:gd name="T0" fmla="*/ 10 w 33"/>
                  <a:gd name="T1" fmla="*/ 0 h 24"/>
                  <a:gd name="T2" fmla="*/ 0 w 33"/>
                  <a:gd name="T3" fmla="*/ 0 h 24"/>
                  <a:gd name="T4" fmla="*/ 11 w 33"/>
                  <a:gd name="T5" fmla="*/ 18 h 24"/>
                  <a:gd name="T6" fmla="*/ 33 w 33"/>
                  <a:gd name="T7" fmla="*/ 24 h 24"/>
                  <a:gd name="T8" fmla="*/ 32 w 33"/>
                  <a:gd name="T9" fmla="*/ 22 h 24"/>
                  <a:gd name="T10" fmla="*/ 18 w 33"/>
                  <a:gd name="T11" fmla="*/ 16 h 24"/>
                  <a:gd name="T12" fmla="*/ 12 w 33"/>
                  <a:gd name="T13" fmla="*/ 2 h 24"/>
                  <a:gd name="T14" fmla="*/ 10 w 33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4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8"/>
                      <a:pt x="5" y="14"/>
                      <a:pt x="11" y="18"/>
                    </a:cubicBezTo>
                    <a:cubicBezTo>
                      <a:pt x="18" y="23"/>
                      <a:pt x="26" y="24"/>
                      <a:pt x="33" y="24"/>
                    </a:cubicBezTo>
                    <a:cubicBezTo>
                      <a:pt x="33" y="23"/>
                      <a:pt x="32" y="23"/>
                      <a:pt x="32" y="22"/>
                    </a:cubicBezTo>
                    <a:cubicBezTo>
                      <a:pt x="26" y="22"/>
                      <a:pt x="22" y="20"/>
                      <a:pt x="18" y="16"/>
                    </a:cubicBezTo>
                    <a:cubicBezTo>
                      <a:pt x="15" y="12"/>
                      <a:pt x="13" y="7"/>
                      <a:pt x="12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5" name="Freeform 210"/>
              <p:cNvSpPr>
                <a:spLocks/>
              </p:cNvSpPr>
              <p:nvPr/>
            </p:nvSpPr>
            <p:spPr bwMode="auto">
              <a:xfrm>
                <a:off x="2559050" y="-3043238"/>
                <a:ext cx="139700" cy="101600"/>
              </a:xfrm>
              <a:custGeom>
                <a:avLst/>
                <a:gdLst>
                  <a:gd name="T0" fmla="*/ 35 w 37"/>
                  <a:gd name="T1" fmla="*/ 0 h 27"/>
                  <a:gd name="T2" fmla="*/ 25 w 37"/>
                  <a:gd name="T3" fmla="*/ 0 h 27"/>
                  <a:gd name="T4" fmla="*/ 23 w 37"/>
                  <a:gd name="T5" fmla="*/ 2 h 27"/>
                  <a:gd name="T6" fmla="*/ 21 w 37"/>
                  <a:gd name="T7" fmla="*/ 8 h 27"/>
                  <a:gd name="T8" fmla="*/ 2 w 37"/>
                  <a:gd name="T9" fmla="*/ 23 h 27"/>
                  <a:gd name="T10" fmla="*/ 0 w 37"/>
                  <a:gd name="T11" fmla="*/ 24 h 27"/>
                  <a:gd name="T12" fmla="*/ 35 w 37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7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6"/>
                      <a:pt x="21" y="8"/>
                    </a:cubicBezTo>
                    <a:cubicBezTo>
                      <a:pt x="17" y="17"/>
                      <a:pt x="11" y="22"/>
                      <a:pt x="2" y="23"/>
                    </a:cubicBezTo>
                    <a:cubicBezTo>
                      <a:pt x="1" y="23"/>
                      <a:pt x="1" y="24"/>
                      <a:pt x="0" y="24"/>
                    </a:cubicBezTo>
                    <a:cubicBezTo>
                      <a:pt x="15" y="27"/>
                      <a:pt x="37" y="12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6" name="Freeform 211"/>
              <p:cNvSpPr>
                <a:spLocks/>
              </p:cNvSpPr>
              <p:nvPr/>
            </p:nvSpPr>
            <p:spPr bwMode="auto">
              <a:xfrm>
                <a:off x="2182813" y="-3122613"/>
                <a:ext cx="161925" cy="79375"/>
              </a:xfrm>
              <a:custGeom>
                <a:avLst/>
                <a:gdLst>
                  <a:gd name="T0" fmla="*/ 1 w 43"/>
                  <a:gd name="T1" fmla="*/ 21 h 21"/>
                  <a:gd name="T2" fmla="*/ 10 w 43"/>
                  <a:gd name="T3" fmla="*/ 19 h 21"/>
                  <a:gd name="T4" fmla="*/ 29 w 43"/>
                  <a:gd name="T5" fmla="*/ 12 h 21"/>
                  <a:gd name="T6" fmla="*/ 41 w 43"/>
                  <a:gd name="T7" fmla="*/ 5 h 21"/>
                  <a:gd name="T8" fmla="*/ 43 w 43"/>
                  <a:gd name="T9" fmla="*/ 3 h 21"/>
                  <a:gd name="T10" fmla="*/ 32 w 43"/>
                  <a:gd name="T11" fmla="*/ 0 h 21"/>
                  <a:gd name="T12" fmla="*/ 27 w 43"/>
                  <a:gd name="T13" fmla="*/ 2 h 21"/>
                  <a:gd name="T14" fmla="*/ 23 w 43"/>
                  <a:gd name="T15" fmla="*/ 7 h 21"/>
                  <a:gd name="T16" fmla="*/ 8 w 43"/>
                  <a:gd name="T17" fmla="*/ 17 h 21"/>
                  <a:gd name="T18" fmla="*/ 0 w 43"/>
                  <a:gd name="T19" fmla="*/ 19 h 21"/>
                  <a:gd name="T20" fmla="*/ 0 w 43"/>
                  <a:gd name="T21" fmla="*/ 20 h 21"/>
                  <a:gd name="T22" fmla="*/ 1 w 43"/>
                  <a:gd name="T2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1">
                    <a:moveTo>
                      <a:pt x="1" y="21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6" y="6"/>
                      <a:pt x="41" y="5"/>
                    </a:cubicBezTo>
                    <a:cubicBezTo>
                      <a:pt x="42" y="5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4"/>
                      <a:pt x="24" y="5"/>
                      <a:pt x="23" y="7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7" name="Freeform 212"/>
              <p:cNvSpPr>
                <a:spLocks/>
              </p:cNvSpPr>
              <p:nvPr/>
            </p:nvSpPr>
            <p:spPr bwMode="auto">
              <a:xfrm>
                <a:off x="3090863" y="-3128963"/>
                <a:ext cx="161925" cy="85725"/>
              </a:xfrm>
              <a:custGeom>
                <a:avLst/>
                <a:gdLst>
                  <a:gd name="T0" fmla="*/ 1 w 43"/>
                  <a:gd name="T1" fmla="*/ 6 h 23"/>
                  <a:gd name="T2" fmla="*/ 14 w 43"/>
                  <a:gd name="T3" fmla="*/ 14 h 23"/>
                  <a:gd name="T4" fmla="*/ 26 w 43"/>
                  <a:gd name="T5" fmla="*/ 21 h 23"/>
                  <a:gd name="T6" fmla="*/ 38 w 43"/>
                  <a:gd name="T7" fmla="*/ 21 h 23"/>
                  <a:gd name="T8" fmla="*/ 43 w 43"/>
                  <a:gd name="T9" fmla="*/ 23 h 23"/>
                  <a:gd name="T10" fmla="*/ 43 w 43"/>
                  <a:gd name="T11" fmla="*/ 22 h 23"/>
                  <a:gd name="T12" fmla="*/ 40 w 43"/>
                  <a:gd name="T13" fmla="*/ 20 h 23"/>
                  <a:gd name="T14" fmla="*/ 33 w 43"/>
                  <a:gd name="T15" fmla="*/ 18 h 23"/>
                  <a:gd name="T16" fmla="*/ 18 w 43"/>
                  <a:gd name="T17" fmla="*/ 6 h 23"/>
                  <a:gd name="T18" fmla="*/ 13 w 43"/>
                  <a:gd name="T19" fmla="*/ 3 h 23"/>
                  <a:gd name="T20" fmla="*/ 0 w 43"/>
                  <a:gd name="T21" fmla="*/ 5 h 23"/>
                  <a:gd name="T22" fmla="*/ 1 w 43"/>
                  <a:gd name="T23" fmla="*/ 6 h 23"/>
                  <a:gd name="T24" fmla="*/ 1 w 43"/>
                  <a:gd name="T25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3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1" y="20"/>
                      <a:pt x="26" y="21"/>
                    </a:cubicBezTo>
                    <a:cubicBezTo>
                      <a:pt x="30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3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2"/>
                      <a:pt x="18" y="6"/>
                    </a:cubicBezTo>
                    <a:cubicBezTo>
                      <a:pt x="16" y="5"/>
                      <a:pt x="15" y="3"/>
                      <a:pt x="13" y="3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8" name="Freeform 213"/>
              <p:cNvSpPr>
                <a:spLocks/>
              </p:cNvSpPr>
              <p:nvPr/>
            </p:nvSpPr>
            <p:spPr bwMode="auto">
              <a:xfrm>
                <a:off x="2430463" y="-2967038"/>
                <a:ext cx="125413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9" name="Freeform 214"/>
              <p:cNvSpPr>
                <a:spLocks/>
              </p:cNvSpPr>
              <p:nvPr/>
            </p:nvSpPr>
            <p:spPr bwMode="auto">
              <a:xfrm>
                <a:off x="2879725" y="-2967038"/>
                <a:ext cx="123825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1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0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0" name="Freeform 215"/>
              <p:cNvSpPr>
                <a:spLocks/>
              </p:cNvSpPr>
              <p:nvPr/>
            </p:nvSpPr>
            <p:spPr bwMode="auto">
              <a:xfrm>
                <a:off x="2630488" y="-3065463"/>
                <a:ext cx="173038" cy="11112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5" y="0"/>
                      <a:pt x="0" y="0"/>
                    </a:cubicBezTo>
                    <a:cubicBezTo>
                      <a:pt x="1" y="2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2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1" name="Freeform 216"/>
              <p:cNvSpPr>
                <a:spLocks/>
              </p:cNvSpPr>
              <p:nvPr/>
            </p:nvSpPr>
            <p:spPr bwMode="auto">
              <a:xfrm>
                <a:off x="2687638" y="-3381375"/>
                <a:ext cx="55563" cy="55562"/>
              </a:xfrm>
              <a:custGeom>
                <a:avLst/>
                <a:gdLst>
                  <a:gd name="T0" fmla="*/ 5 w 15"/>
                  <a:gd name="T1" fmla="*/ 11 h 15"/>
                  <a:gd name="T2" fmla="*/ 5 w 15"/>
                  <a:gd name="T3" fmla="*/ 15 h 15"/>
                  <a:gd name="T4" fmla="*/ 10 w 15"/>
                  <a:gd name="T5" fmla="*/ 15 h 15"/>
                  <a:gd name="T6" fmla="*/ 10 w 15"/>
                  <a:gd name="T7" fmla="*/ 13 h 15"/>
                  <a:gd name="T8" fmla="*/ 13 w 15"/>
                  <a:gd name="T9" fmla="*/ 9 h 15"/>
                  <a:gd name="T10" fmla="*/ 15 w 15"/>
                  <a:gd name="T11" fmla="*/ 9 h 15"/>
                  <a:gd name="T12" fmla="*/ 15 w 15"/>
                  <a:gd name="T13" fmla="*/ 5 h 15"/>
                  <a:gd name="T14" fmla="*/ 10 w 15"/>
                  <a:gd name="T15" fmla="*/ 5 h 15"/>
                  <a:gd name="T16" fmla="*/ 9 w 15"/>
                  <a:gd name="T17" fmla="*/ 0 h 15"/>
                  <a:gd name="T18" fmla="*/ 5 w 15"/>
                  <a:gd name="T19" fmla="*/ 0 h 15"/>
                  <a:gd name="T20" fmla="*/ 5 w 15"/>
                  <a:gd name="T21" fmla="*/ 2 h 15"/>
                  <a:gd name="T22" fmla="*/ 2 w 15"/>
                  <a:gd name="T23" fmla="*/ 5 h 15"/>
                  <a:gd name="T24" fmla="*/ 0 w 15"/>
                  <a:gd name="T25" fmla="*/ 5 h 15"/>
                  <a:gd name="T26" fmla="*/ 0 w 15"/>
                  <a:gd name="T27" fmla="*/ 9 h 15"/>
                  <a:gd name="T28" fmla="*/ 3 w 15"/>
                  <a:gd name="T29" fmla="*/ 9 h 15"/>
                  <a:gd name="T30" fmla="*/ 5 w 15"/>
                  <a:gd name="T3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5">
                    <a:moveTo>
                      <a:pt x="5" y="11"/>
                    </a:moveTo>
                    <a:cubicBezTo>
                      <a:pt x="5" y="13"/>
                      <a:pt x="5" y="14"/>
                      <a:pt x="5" y="15"/>
                    </a:cubicBezTo>
                    <a:cubicBezTo>
                      <a:pt x="7" y="15"/>
                      <a:pt x="8" y="15"/>
                      <a:pt x="10" y="15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7"/>
                      <a:pt x="15" y="5"/>
                    </a:cubicBezTo>
                    <a:cubicBezTo>
                      <a:pt x="13" y="5"/>
                      <a:pt x="10" y="6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2" name="Freeform 217"/>
              <p:cNvSpPr>
                <a:spLocks/>
              </p:cNvSpPr>
              <p:nvPr/>
            </p:nvSpPr>
            <p:spPr bwMode="auto">
              <a:xfrm>
                <a:off x="2924175" y="-3087688"/>
                <a:ext cx="26988" cy="74612"/>
              </a:xfrm>
              <a:custGeom>
                <a:avLst/>
                <a:gdLst>
                  <a:gd name="T0" fmla="*/ 0 w 7"/>
                  <a:gd name="T1" fmla="*/ 6 h 20"/>
                  <a:gd name="T2" fmla="*/ 2 w 7"/>
                  <a:gd name="T3" fmla="*/ 18 h 20"/>
                  <a:gd name="T4" fmla="*/ 4 w 7"/>
                  <a:gd name="T5" fmla="*/ 20 h 20"/>
                  <a:gd name="T6" fmla="*/ 5 w 7"/>
                  <a:gd name="T7" fmla="*/ 18 h 20"/>
                  <a:gd name="T8" fmla="*/ 7 w 7"/>
                  <a:gd name="T9" fmla="*/ 6 h 20"/>
                  <a:gd name="T10" fmla="*/ 7 w 7"/>
                  <a:gd name="T11" fmla="*/ 6 h 20"/>
                  <a:gd name="T12" fmla="*/ 7 w 7"/>
                  <a:gd name="T13" fmla="*/ 4 h 20"/>
                  <a:gd name="T14" fmla="*/ 3 w 7"/>
                  <a:gd name="T15" fmla="*/ 1 h 20"/>
                  <a:gd name="T16" fmla="*/ 0 w 7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0">
                    <a:moveTo>
                      <a:pt x="0" y="6"/>
                    </a:moveTo>
                    <a:cubicBezTo>
                      <a:pt x="1" y="10"/>
                      <a:pt x="1" y="14"/>
                      <a:pt x="2" y="18"/>
                    </a:cubicBezTo>
                    <a:cubicBezTo>
                      <a:pt x="2" y="19"/>
                      <a:pt x="3" y="20"/>
                      <a:pt x="4" y="20"/>
                    </a:cubicBezTo>
                    <a:cubicBezTo>
                      <a:pt x="4" y="20"/>
                      <a:pt x="5" y="19"/>
                      <a:pt x="5" y="18"/>
                    </a:cubicBezTo>
                    <a:cubicBezTo>
                      <a:pt x="6" y="14"/>
                      <a:pt x="7" y="10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3" name="Freeform 218"/>
              <p:cNvSpPr>
                <a:spLocks/>
              </p:cNvSpPr>
              <p:nvPr/>
            </p:nvSpPr>
            <p:spPr bwMode="auto">
              <a:xfrm>
                <a:off x="2476500" y="-3087688"/>
                <a:ext cx="33338" cy="74612"/>
              </a:xfrm>
              <a:custGeom>
                <a:avLst/>
                <a:gdLst>
                  <a:gd name="T0" fmla="*/ 3 w 9"/>
                  <a:gd name="T1" fmla="*/ 18 h 20"/>
                  <a:gd name="T2" fmla="*/ 4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3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4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4"/>
                      <a:pt x="8" y="9"/>
                      <a:pt x="9" y="4"/>
                    </a:cubicBezTo>
                    <a:cubicBezTo>
                      <a:pt x="9" y="1"/>
                      <a:pt x="6" y="0"/>
                      <a:pt x="3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4" name="Freeform 219"/>
              <p:cNvSpPr>
                <a:spLocks/>
              </p:cNvSpPr>
              <p:nvPr/>
            </p:nvSpPr>
            <p:spPr bwMode="auto">
              <a:xfrm>
                <a:off x="2465388" y="-3189288"/>
                <a:ext cx="49213" cy="52387"/>
              </a:xfrm>
              <a:custGeom>
                <a:avLst/>
                <a:gdLst>
                  <a:gd name="T0" fmla="*/ 3 w 13"/>
                  <a:gd name="T1" fmla="*/ 9 h 14"/>
                  <a:gd name="T2" fmla="*/ 5 w 13"/>
                  <a:gd name="T3" fmla="*/ 9 h 14"/>
                  <a:gd name="T4" fmla="*/ 5 w 13"/>
                  <a:gd name="T5" fmla="*/ 14 h 14"/>
                  <a:gd name="T6" fmla="*/ 9 w 13"/>
                  <a:gd name="T7" fmla="*/ 14 h 14"/>
                  <a:gd name="T8" fmla="*/ 9 w 13"/>
                  <a:gd name="T9" fmla="*/ 9 h 14"/>
                  <a:gd name="T10" fmla="*/ 13 w 13"/>
                  <a:gd name="T11" fmla="*/ 7 h 14"/>
                  <a:gd name="T12" fmla="*/ 9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3 w 13"/>
                  <a:gd name="T21" fmla="*/ 5 h 14"/>
                  <a:gd name="T22" fmla="*/ 0 w 13"/>
                  <a:gd name="T23" fmla="*/ 7 h 14"/>
                  <a:gd name="T24" fmla="*/ 3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8"/>
                      <a:pt x="13" y="11"/>
                      <a:pt x="13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5" name="Freeform 220"/>
              <p:cNvSpPr>
                <a:spLocks/>
              </p:cNvSpPr>
              <p:nvPr/>
            </p:nvSpPr>
            <p:spPr bwMode="auto">
              <a:xfrm>
                <a:off x="2913063" y="-3189288"/>
                <a:ext cx="49213" cy="52387"/>
              </a:xfrm>
              <a:custGeom>
                <a:avLst/>
                <a:gdLst>
                  <a:gd name="T0" fmla="*/ 5 w 13"/>
                  <a:gd name="T1" fmla="*/ 9 h 14"/>
                  <a:gd name="T2" fmla="*/ 5 w 13"/>
                  <a:gd name="T3" fmla="*/ 14 h 14"/>
                  <a:gd name="T4" fmla="*/ 9 w 13"/>
                  <a:gd name="T5" fmla="*/ 14 h 14"/>
                  <a:gd name="T6" fmla="*/ 9 w 13"/>
                  <a:gd name="T7" fmla="*/ 9 h 14"/>
                  <a:gd name="T8" fmla="*/ 12 w 13"/>
                  <a:gd name="T9" fmla="*/ 9 h 14"/>
                  <a:gd name="T10" fmla="*/ 13 w 13"/>
                  <a:gd name="T11" fmla="*/ 7 h 14"/>
                  <a:gd name="T12" fmla="*/ 11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5 w 13"/>
                  <a:gd name="T21" fmla="*/ 5 h 14"/>
                  <a:gd name="T22" fmla="*/ 0 w 13"/>
                  <a:gd name="T23" fmla="*/ 7 h 14"/>
                  <a:gd name="T24" fmla="*/ 5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5" y="9"/>
                    </a:move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1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6" name="Oval 221"/>
              <p:cNvSpPr>
                <a:spLocks noChangeArrowheads="1"/>
              </p:cNvSpPr>
              <p:nvPr/>
            </p:nvSpPr>
            <p:spPr bwMode="auto">
              <a:xfrm>
                <a:off x="2701925" y="-3302000"/>
                <a:ext cx="30163" cy="2540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7" name="Freeform 222"/>
              <p:cNvSpPr>
                <a:spLocks/>
              </p:cNvSpPr>
              <p:nvPr/>
            </p:nvSpPr>
            <p:spPr bwMode="auto">
              <a:xfrm>
                <a:off x="2484438" y="-3122613"/>
                <a:ext cx="19050" cy="23812"/>
              </a:xfrm>
              <a:custGeom>
                <a:avLst/>
                <a:gdLst>
                  <a:gd name="T0" fmla="*/ 5 w 5"/>
                  <a:gd name="T1" fmla="*/ 3 h 6"/>
                  <a:gd name="T2" fmla="*/ 3 w 5"/>
                  <a:gd name="T3" fmla="*/ 0 h 6"/>
                  <a:gd name="T4" fmla="*/ 0 w 5"/>
                  <a:gd name="T5" fmla="*/ 2 h 6"/>
                  <a:gd name="T6" fmla="*/ 2 w 5"/>
                  <a:gd name="T7" fmla="*/ 5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3" y="6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8" name="Freeform 223"/>
              <p:cNvSpPr>
                <a:spLocks/>
              </p:cNvSpPr>
              <p:nvPr/>
            </p:nvSpPr>
            <p:spPr bwMode="auto">
              <a:xfrm>
                <a:off x="2928938" y="-3122613"/>
                <a:ext cx="22225" cy="23812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6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9" name="Freeform 224"/>
              <p:cNvSpPr>
                <a:spLocks/>
              </p:cNvSpPr>
              <p:nvPr/>
            </p:nvSpPr>
            <p:spPr bwMode="auto">
              <a:xfrm>
                <a:off x="2786063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0" name="Freeform 225"/>
              <p:cNvSpPr>
                <a:spLocks/>
              </p:cNvSpPr>
              <p:nvPr/>
            </p:nvSpPr>
            <p:spPr bwMode="auto">
              <a:xfrm>
                <a:off x="2668588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1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2"/>
                      <a:pt x="2" y="0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1" name="Freeform 226"/>
              <p:cNvSpPr>
                <a:spLocks/>
              </p:cNvSpPr>
              <p:nvPr/>
            </p:nvSpPr>
            <p:spPr bwMode="auto">
              <a:xfrm>
                <a:off x="2709863" y="-3098800"/>
                <a:ext cx="15875" cy="22225"/>
              </a:xfrm>
              <a:custGeom>
                <a:avLst/>
                <a:gdLst>
                  <a:gd name="T0" fmla="*/ 4 w 4"/>
                  <a:gd name="T1" fmla="*/ 3 h 6"/>
                  <a:gd name="T2" fmla="*/ 1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2"/>
                      <a:pt x="1" y="0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2" name="Freeform 227"/>
              <p:cNvSpPr>
                <a:spLocks/>
              </p:cNvSpPr>
              <p:nvPr/>
            </p:nvSpPr>
            <p:spPr bwMode="auto">
              <a:xfrm>
                <a:off x="2747963" y="-309562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3" name="Freeform 228"/>
              <p:cNvSpPr>
                <a:spLocks/>
              </p:cNvSpPr>
              <p:nvPr/>
            </p:nvSpPr>
            <p:spPr bwMode="auto">
              <a:xfrm>
                <a:off x="2630488" y="-309562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4" name="Freeform 229"/>
              <p:cNvSpPr>
                <a:spLocks/>
              </p:cNvSpPr>
              <p:nvPr/>
            </p:nvSpPr>
            <p:spPr bwMode="auto">
              <a:xfrm>
                <a:off x="2605088" y="-1951038"/>
                <a:ext cx="222250" cy="68262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1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5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49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0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3" y="3"/>
                      <a:pt x="6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5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6" y="10"/>
                      <a:pt x="48" y="10"/>
                    </a:cubicBezTo>
                    <a:cubicBezTo>
                      <a:pt x="49" y="10"/>
                      <a:pt x="50" y="9"/>
                      <a:pt x="50" y="8"/>
                    </a:cubicBezTo>
                    <a:cubicBezTo>
                      <a:pt x="49" y="6"/>
                      <a:pt x="49" y="5"/>
                      <a:pt x="49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5" name="Freeform 230"/>
              <p:cNvSpPr>
                <a:spLocks/>
              </p:cNvSpPr>
              <p:nvPr/>
            </p:nvSpPr>
            <p:spPr bwMode="auto">
              <a:xfrm>
                <a:off x="2698750" y="-2414588"/>
                <a:ext cx="26988" cy="38100"/>
              </a:xfrm>
              <a:custGeom>
                <a:avLst/>
                <a:gdLst>
                  <a:gd name="T0" fmla="*/ 4 w 7"/>
                  <a:gd name="T1" fmla="*/ 5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6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5"/>
                    </a:moveTo>
                    <a:cubicBezTo>
                      <a:pt x="5" y="4"/>
                      <a:pt x="4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4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9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5" y="6"/>
                      <a:pt x="4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6" name="Freeform 231"/>
              <p:cNvSpPr>
                <a:spLocks/>
              </p:cNvSpPr>
              <p:nvPr/>
            </p:nvSpPr>
            <p:spPr bwMode="auto">
              <a:xfrm>
                <a:off x="2762250" y="-2414588"/>
                <a:ext cx="30163" cy="38100"/>
              </a:xfrm>
              <a:custGeom>
                <a:avLst/>
                <a:gdLst>
                  <a:gd name="T0" fmla="*/ 15 w 19"/>
                  <a:gd name="T1" fmla="*/ 10 h 24"/>
                  <a:gd name="T2" fmla="*/ 5 w 19"/>
                  <a:gd name="T3" fmla="*/ 10 h 24"/>
                  <a:gd name="T4" fmla="*/ 5 w 19"/>
                  <a:gd name="T5" fmla="*/ 0 h 24"/>
                  <a:gd name="T6" fmla="*/ 0 w 19"/>
                  <a:gd name="T7" fmla="*/ 0 h 24"/>
                  <a:gd name="T8" fmla="*/ 0 w 19"/>
                  <a:gd name="T9" fmla="*/ 24 h 24"/>
                  <a:gd name="T10" fmla="*/ 5 w 19"/>
                  <a:gd name="T11" fmla="*/ 24 h 24"/>
                  <a:gd name="T12" fmla="*/ 5 w 19"/>
                  <a:gd name="T13" fmla="*/ 12 h 24"/>
                  <a:gd name="T14" fmla="*/ 15 w 19"/>
                  <a:gd name="T15" fmla="*/ 12 h 24"/>
                  <a:gd name="T16" fmla="*/ 15 w 19"/>
                  <a:gd name="T17" fmla="*/ 24 h 24"/>
                  <a:gd name="T18" fmla="*/ 19 w 19"/>
                  <a:gd name="T19" fmla="*/ 24 h 24"/>
                  <a:gd name="T20" fmla="*/ 19 w 19"/>
                  <a:gd name="T21" fmla="*/ 0 h 24"/>
                  <a:gd name="T22" fmla="*/ 15 w 19"/>
                  <a:gd name="T23" fmla="*/ 0 h 24"/>
                  <a:gd name="T24" fmla="*/ 15 w 19"/>
                  <a:gd name="T25" fmla="*/ 10 h 24"/>
                  <a:gd name="T26" fmla="*/ 15 w 19"/>
                  <a:gd name="T27" fmla="*/ 10 h 24"/>
                  <a:gd name="T28" fmla="*/ 15 w 19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4">
                    <a:moveTo>
                      <a:pt x="15" y="10"/>
                    </a:moveTo>
                    <a:lnTo>
                      <a:pt x="5" y="1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5" y="24"/>
                    </a:lnTo>
                    <a:lnTo>
                      <a:pt x="5" y="12"/>
                    </a:lnTo>
                    <a:lnTo>
                      <a:pt x="15" y="12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7" name="Freeform 232"/>
              <p:cNvSpPr>
                <a:spLocks noEditPoints="1"/>
              </p:cNvSpPr>
              <p:nvPr/>
            </p:nvSpPr>
            <p:spPr bwMode="auto">
              <a:xfrm>
                <a:off x="2616200" y="-2459038"/>
                <a:ext cx="200025" cy="349250"/>
              </a:xfrm>
              <a:custGeom>
                <a:avLst/>
                <a:gdLst>
                  <a:gd name="T0" fmla="*/ 10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7 h 93"/>
                  <a:gd name="T8" fmla="*/ 24 w 53"/>
                  <a:gd name="T9" fmla="*/ 27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7 h 93"/>
                  <a:gd name="T18" fmla="*/ 33 w 53"/>
                  <a:gd name="T19" fmla="*/ 27 h 93"/>
                  <a:gd name="T20" fmla="*/ 35 w 53"/>
                  <a:gd name="T21" fmla="*/ 93 h 93"/>
                  <a:gd name="T22" fmla="*/ 41 w 53"/>
                  <a:gd name="T23" fmla="*/ 93 h 93"/>
                  <a:gd name="T24" fmla="*/ 41 w 53"/>
                  <a:gd name="T25" fmla="*/ 92 h 93"/>
                  <a:gd name="T26" fmla="*/ 37 w 53"/>
                  <a:gd name="T27" fmla="*/ 27 h 93"/>
                  <a:gd name="T28" fmla="*/ 53 w 53"/>
                  <a:gd name="T29" fmla="*/ 27 h 93"/>
                  <a:gd name="T30" fmla="*/ 53 w 53"/>
                  <a:gd name="T31" fmla="*/ 7 h 93"/>
                  <a:gd name="T32" fmla="*/ 40 w 53"/>
                  <a:gd name="T33" fmla="*/ 7 h 93"/>
                  <a:gd name="T34" fmla="*/ 42 w 53"/>
                  <a:gd name="T35" fmla="*/ 5 h 93"/>
                  <a:gd name="T36" fmla="*/ 40 w 53"/>
                  <a:gd name="T37" fmla="*/ 4 h 93"/>
                  <a:gd name="T38" fmla="*/ 40 w 53"/>
                  <a:gd name="T39" fmla="*/ 1 h 93"/>
                  <a:gd name="T40" fmla="*/ 41 w 53"/>
                  <a:gd name="T41" fmla="*/ 1 h 93"/>
                  <a:gd name="T42" fmla="*/ 41 w 53"/>
                  <a:gd name="T43" fmla="*/ 0 h 93"/>
                  <a:gd name="T44" fmla="*/ 41 w 53"/>
                  <a:gd name="T45" fmla="*/ 0 h 93"/>
                  <a:gd name="T46" fmla="*/ 10 w 53"/>
                  <a:gd name="T47" fmla="*/ 0 h 93"/>
                  <a:gd name="T48" fmla="*/ 10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4 h 93"/>
                  <a:gd name="T56" fmla="*/ 10 w 53"/>
                  <a:gd name="T57" fmla="*/ 5 h 93"/>
                  <a:gd name="T58" fmla="*/ 12 w 53"/>
                  <a:gd name="T59" fmla="*/ 7 h 93"/>
                  <a:gd name="T60" fmla="*/ 0 w 53"/>
                  <a:gd name="T61" fmla="*/ 7 h 93"/>
                  <a:gd name="T62" fmla="*/ 0 w 53"/>
                  <a:gd name="T63" fmla="*/ 27 h 93"/>
                  <a:gd name="T64" fmla="*/ 15 w 53"/>
                  <a:gd name="T65" fmla="*/ 27 h 93"/>
                  <a:gd name="T66" fmla="*/ 10 w 53"/>
                  <a:gd name="T67" fmla="*/ 93 h 93"/>
                  <a:gd name="T68" fmla="*/ 10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0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1" y="6"/>
                      <a:pt x="42" y="6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3"/>
                      <a:pt x="10" y="93"/>
                      <a:pt x="10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8" name="Freeform 233"/>
              <p:cNvSpPr>
                <a:spLocks/>
              </p:cNvSpPr>
              <p:nvPr/>
            </p:nvSpPr>
            <p:spPr bwMode="auto">
              <a:xfrm>
                <a:off x="2638425" y="-2428875"/>
                <a:ext cx="30163" cy="52387"/>
              </a:xfrm>
              <a:custGeom>
                <a:avLst/>
                <a:gdLst>
                  <a:gd name="T0" fmla="*/ 4 w 8"/>
                  <a:gd name="T1" fmla="*/ 8 h 14"/>
                  <a:gd name="T2" fmla="*/ 0 w 8"/>
                  <a:gd name="T3" fmla="*/ 5 h 14"/>
                  <a:gd name="T4" fmla="*/ 1 w 8"/>
                  <a:gd name="T5" fmla="*/ 6 h 14"/>
                  <a:gd name="T6" fmla="*/ 2 w 8"/>
                  <a:gd name="T7" fmla="*/ 7 h 14"/>
                  <a:gd name="T8" fmla="*/ 2 w 8"/>
                  <a:gd name="T9" fmla="*/ 9 h 14"/>
                  <a:gd name="T10" fmla="*/ 2 w 8"/>
                  <a:gd name="T11" fmla="*/ 9 h 14"/>
                  <a:gd name="T12" fmla="*/ 1 w 8"/>
                  <a:gd name="T13" fmla="*/ 10 h 14"/>
                  <a:gd name="T14" fmla="*/ 0 w 8"/>
                  <a:gd name="T15" fmla="*/ 11 h 14"/>
                  <a:gd name="T16" fmla="*/ 5 w 8"/>
                  <a:gd name="T17" fmla="*/ 10 h 14"/>
                  <a:gd name="T18" fmla="*/ 4 w 8"/>
                  <a:gd name="T1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4">
                    <a:moveTo>
                      <a:pt x="4" y="8"/>
                    </a:moveTo>
                    <a:cubicBezTo>
                      <a:pt x="8" y="5"/>
                      <a:pt x="1" y="0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2"/>
                      <a:pt x="6" y="8"/>
                      <a:pt x="2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4"/>
                      <a:pt x="1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5" y="14"/>
                      <a:pt x="5" y="10"/>
                    </a:cubicBezTo>
                    <a:cubicBezTo>
                      <a:pt x="5" y="9"/>
                      <a:pt x="5" y="8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9" name="Freeform 234"/>
              <p:cNvSpPr>
                <a:spLocks/>
              </p:cNvSpPr>
              <p:nvPr/>
            </p:nvSpPr>
            <p:spPr bwMode="auto">
              <a:xfrm>
                <a:off x="2676525" y="-2497138"/>
                <a:ext cx="74613" cy="3175"/>
              </a:xfrm>
              <a:custGeom>
                <a:avLst/>
                <a:gdLst>
                  <a:gd name="T0" fmla="*/ 20 w 20"/>
                  <a:gd name="T1" fmla="*/ 0 h 1"/>
                  <a:gd name="T2" fmla="*/ 10 w 20"/>
                  <a:gd name="T3" fmla="*/ 0 h 1"/>
                  <a:gd name="T4" fmla="*/ 0 w 20"/>
                  <a:gd name="T5" fmla="*/ 0 h 1"/>
                  <a:gd name="T6" fmla="*/ 0 w 20"/>
                  <a:gd name="T7" fmla="*/ 1 h 1"/>
                  <a:gd name="T8" fmla="*/ 0 w 20"/>
                  <a:gd name="T9" fmla="*/ 1 h 1"/>
                  <a:gd name="T10" fmla="*/ 0 w 20"/>
                  <a:gd name="T11" fmla="*/ 1 h 1"/>
                  <a:gd name="T12" fmla="*/ 0 w 20"/>
                  <a:gd name="T13" fmla="*/ 1 h 1"/>
                  <a:gd name="T14" fmla="*/ 0 w 20"/>
                  <a:gd name="T15" fmla="*/ 1 h 1"/>
                  <a:gd name="T16" fmla="*/ 0 w 20"/>
                  <a:gd name="T17" fmla="*/ 1 h 1"/>
                  <a:gd name="T18" fmla="*/ 0 w 20"/>
                  <a:gd name="T19" fmla="*/ 1 h 1"/>
                  <a:gd name="T20" fmla="*/ 10 w 20"/>
                  <a:gd name="T21" fmla="*/ 1 h 1"/>
                  <a:gd name="T22" fmla="*/ 20 w 20"/>
                  <a:gd name="T23" fmla="*/ 1 h 1"/>
                  <a:gd name="T24" fmla="*/ 20 w 20"/>
                  <a:gd name="T25" fmla="*/ 1 h 1"/>
                  <a:gd name="T26" fmla="*/ 20 w 20"/>
                  <a:gd name="T27" fmla="*/ 1 h 1"/>
                  <a:gd name="T28" fmla="*/ 20 w 20"/>
                  <a:gd name="T29" fmla="*/ 1 h 1"/>
                  <a:gd name="T30" fmla="*/ 20 w 20"/>
                  <a:gd name="T31" fmla="*/ 1 h 1"/>
                  <a:gd name="T32" fmla="*/ 20 w 20"/>
                  <a:gd name="T33" fmla="*/ 1 h 1"/>
                  <a:gd name="T34" fmla="*/ 20 w 20"/>
                  <a:gd name="T35" fmla="*/ 1 h 1"/>
                  <a:gd name="T36" fmla="*/ 20 w 20"/>
                  <a:gd name="T37" fmla="*/ 0 h 1"/>
                  <a:gd name="T38" fmla="*/ 20 w 20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1">
                    <a:moveTo>
                      <a:pt x="20" y="0"/>
                    </a:moveTo>
                    <a:cubicBezTo>
                      <a:pt x="17" y="0"/>
                      <a:pt x="10" y="0"/>
                      <a:pt x="10" y="0"/>
                    </a:cubicBezTo>
                    <a:cubicBezTo>
                      <a:pt x="10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7" y="1"/>
                      <a:pt x="10" y="1"/>
                    </a:cubicBezTo>
                    <a:cubicBezTo>
                      <a:pt x="14" y="1"/>
                      <a:pt x="17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0" name="Freeform 235"/>
              <p:cNvSpPr>
                <a:spLocks/>
              </p:cNvSpPr>
              <p:nvPr/>
            </p:nvSpPr>
            <p:spPr bwMode="auto">
              <a:xfrm>
                <a:off x="2709863" y="-2587625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1" name="Oval 236"/>
              <p:cNvSpPr>
                <a:spLocks noChangeArrowheads="1"/>
              </p:cNvSpPr>
              <p:nvPr/>
            </p:nvSpPr>
            <p:spPr bwMode="auto">
              <a:xfrm>
                <a:off x="2709863" y="-2565400"/>
                <a:ext cx="11113" cy="7937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2" name="Freeform 237"/>
              <p:cNvSpPr>
                <a:spLocks/>
              </p:cNvSpPr>
              <p:nvPr/>
            </p:nvSpPr>
            <p:spPr bwMode="auto">
              <a:xfrm>
                <a:off x="2747963" y="-2535238"/>
                <a:ext cx="3175" cy="476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3" name="Freeform 238"/>
              <p:cNvSpPr>
                <a:spLocks/>
              </p:cNvSpPr>
              <p:nvPr/>
            </p:nvSpPr>
            <p:spPr bwMode="auto">
              <a:xfrm>
                <a:off x="2736850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4" name="Freeform 239"/>
              <p:cNvSpPr>
                <a:spLocks/>
              </p:cNvSpPr>
              <p:nvPr/>
            </p:nvSpPr>
            <p:spPr bwMode="auto">
              <a:xfrm>
                <a:off x="2743200" y="-2546350"/>
                <a:ext cx="4763" cy="11112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1 h 3"/>
                  <a:gd name="T16" fmla="*/ 0 w 1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5" name="Freeform 240"/>
              <p:cNvSpPr>
                <a:spLocks/>
              </p:cNvSpPr>
              <p:nvPr/>
            </p:nvSpPr>
            <p:spPr bwMode="auto">
              <a:xfrm>
                <a:off x="2732088" y="-2535238"/>
                <a:ext cx="11113" cy="476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6" name="Freeform 241"/>
              <p:cNvSpPr>
                <a:spLocks/>
              </p:cNvSpPr>
              <p:nvPr/>
            </p:nvSpPr>
            <p:spPr bwMode="auto">
              <a:xfrm>
                <a:off x="2732088" y="-2530475"/>
                <a:ext cx="11113" cy="11112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7" name="Freeform 242"/>
              <p:cNvSpPr>
                <a:spLocks/>
              </p:cNvSpPr>
              <p:nvPr/>
            </p:nvSpPr>
            <p:spPr bwMode="auto">
              <a:xfrm>
                <a:off x="2720975" y="-2516188"/>
                <a:ext cx="22225" cy="7937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2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8" name="Freeform 243"/>
              <p:cNvSpPr>
                <a:spLocks/>
              </p:cNvSpPr>
              <p:nvPr/>
            </p:nvSpPr>
            <p:spPr bwMode="auto">
              <a:xfrm>
                <a:off x="2736850" y="-2519363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2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9" name="Freeform 244"/>
              <p:cNvSpPr>
                <a:spLocks/>
              </p:cNvSpPr>
              <p:nvPr/>
            </p:nvSpPr>
            <p:spPr bwMode="auto">
              <a:xfrm>
                <a:off x="2747963" y="-2522538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0" name="Freeform 245"/>
              <p:cNvSpPr>
                <a:spLocks/>
              </p:cNvSpPr>
              <p:nvPr/>
            </p:nvSpPr>
            <p:spPr bwMode="auto">
              <a:xfrm>
                <a:off x="2751138" y="-2530475"/>
                <a:ext cx="7938" cy="7937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2 w 2"/>
                  <a:gd name="T9" fmla="*/ 1 h 2"/>
                  <a:gd name="T10" fmla="*/ 1 w 2"/>
                  <a:gd name="T11" fmla="*/ 0 h 2"/>
                  <a:gd name="T12" fmla="*/ 1 w 2"/>
                  <a:gd name="T13" fmla="*/ 0 h 2"/>
                  <a:gd name="T14" fmla="*/ 0 w 2"/>
                  <a:gd name="T15" fmla="*/ 1 h 2"/>
                  <a:gd name="T16" fmla="*/ 1 w 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1" name="Freeform 246"/>
              <p:cNvSpPr>
                <a:spLocks/>
              </p:cNvSpPr>
              <p:nvPr/>
            </p:nvSpPr>
            <p:spPr bwMode="auto">
              <a:xfrm>
                <a:off x="2759075" y="-2535238"/>
                <a:ext cx="11113" cy="12700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1 h 3"/>
                  <a:gd name="T6" fmla="*/ 3 w 3"/>
                  <a:gd name="T7" fmla="*/ 1 h 3"/>
                  <a:gd name="T8" fmla="*/ 3 w 3"/>
                  <a:gd name="T9" fmla="*/ 1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1 h 3"/>
                  <a:gd name="T18" fmla="*/ 1 w 3"/>
                  <a:gd name="T19" fmla="*/ 1 h 3"/>
                  <a:gd name="T20" fmla="*/ 1 w 3"/>
                  <a:gd name="T21" fmla="*/ 2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2" name="Freeform 247"/>
              <p:cNvSpPr>
                <a:spLocks/>
              </p:cNvSpPr>
              <p:nvPr/>
            </p:nvSpPr>
            <p:spPr bwMode="auto">
              <a:xfrm>
                <a:off x="2759075" y="-2552700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3" name="Freeform 248"/>
              <p:cNvSpPr>
                <a:spLocks/>
              </p:cNvSpPr>
              <p:nvPr/>
            </p:nvSpPr>
            <p:spPr bwMode="auto">
              <a:xfrm>
                <a:off x="2751138" y="-254635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4" name="Freeform 249"/>
              <p:cNvSpPr>
                <a:spLocks/>
              </p:cNvSpPr>
              <p:nvPr/>
            </p:nvSpPr>
            <p:spPr bwMode="auto">
              <a:xfrm>
                <a:off x="2747963" y="-2552700"/>
                <a:ext cx="3175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2 h 3"/>
                  <a:gd name="T20" fmla="*/ 1 w 1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5" name="Freeform 250"/>
              <p:cNvSpPr>
                <a:spLocks/>
              </p:cNvSpPr>
              <p:nvPr/>
            </p:nvSpPr>
            <p:spPr bwMode="auto">
              <a:xfrm>
                <a:off x="2736850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6" name="Freeform 251"/>
              <p:cNvSpPr>
                <a:spLocks/>
              </p:cNvSpPr>
              <p:nvPr/>
            </p:nvSpPr>
            <p:spPr bwMode="auto">
              <a:xfrm>
                <a:off x="2736850" y="-2552700"/>
                <a:ext cx="6350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7" name="Freeform 252"/>
              <p:cNvSpPr>
                <a:spLocks/>
              </p:cNvSpPr>
              <p:nvPr/>
            </p:nvSpPr>
            <p:spPr bwMode="auto">
              <a:xfrm>
                <a:off x="2732088" y="-2546350"/>
                <a:ext cx="4763" cy="1111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0 w 1"/>
                  <a:gd name="T13" fmla="*/ 0 h 3"/>
                  <a:gd name="T14" fmla="*/ 0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8" name="Freeform 253"/>
              <p:cNvSpPr>
                <a:spLocks/>
              </p:cNvSpPr>
              <p:nvPr/>
            </p:nvSpPr>
            <p:spPr bwMode="auto">
              <a:xfrm>
                <a:off x="2732088" y="-2535238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9" name="Freeform 254"/>
              <p:cNvSpPr>
                <a:spLocks/>
              </p:cNvSpPr>
              <p:nvPr/>
            </p:nvSpPr>
            <p:spPr bwMode="auto">
              <a:xfrm>
                <a:off x="2725738" y="-2522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0" name="Freeform 255"/>
              <p:cNvSpPr>
                <a:spLocks/>
              </p:cNvSpPr>
              <p:nvPr/>
            </p:nvSpPr>
            <p:spPr bwMode="auto">
              <a:xfrm>
                <a:off x="2713038" y="-2519363"/>
                <a:ext cx="23813" cy="11112"/>
              </a:xfrm>
              <a:custGeom>
                <a:avLst/>
                <a:gdLst>
                  <a:gd name="T0" fmla="*/ 1 w 6"/>
                  <a:gd name="T1" fmla="*/ 3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1" name="Oval 256"/>
              <p:cNvSpPr>
                <a:spLocks noChangeArrowheads="1"/>
              </p:cNvSpPr>
              <p:nvPr/>
            </p:nvSpPr>
            <p:spPr bwMode="auto">
              <a:xfrm>
                <a:off x="2709863" y="-2535238"/>
                <a:ext cx="3175" cy="476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2" name="Freeform 257"/>
              <p:cNvSpPr>
                <a:spLocks/>
              </p:cNvSpPr>
              <p:nvPr/>
            </p:nvSpPr>
            <p:spPr bwMode="auto">
              <a:xfrm>
                <a:off x="2709863" y="-2530475"/>
                <a:ext cx="3175" cy="14287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3" name="Oval 258"/>
              <p:cNvSpPr>
                <a:spLocks noChangeArrowheads="1"/>
              </p:cNvSpPr>
              <p:nvPr/>
            </p:nvSpPr>
            <p:spPr bwMode="auto">
              <a:xfrm>
                <a:off x="2709863" y="-2546350"/>
                <a:ext cx="11113" cy="1111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4" name="Oval 259"/>
              <p:cNvSpPr>
                <a:spLocks noChangeArrowheads="1"/>
              </p:cNvSpPr>
              <p:nvPr/>
            </p:nvSpPr>
            <p:spPr bwMode="auto">
              <a:xfrm>
                <a:off x="2709863" y="-25527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5" name="Freeform 260"/>
              <p:cNvSpPr>
                <a:spLocks/>
              </p:cNvSpPr>
              <p:nvPr/>
            </p:nvSpPr>
            <p:spPr bwMode="auto">
              <a:xfrm>
                <a:off x="2720975" y="-2530475"/>
                <a:ext cx="4763" cy="14287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6" name="Freeform 261"/>
              <p:cNvSpPr>
                <a:spLocks/>
              </p:cNvSpPr>
              <p:nvPr/>
            </p:nvSpPr>
            <p:spPr bwMode="auto">
              <a:xfrm>
                <a:off x="2701925" y="-2530475"/>
                <a:ext cx="7938" cy="14287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7" name="Freeform 262"/>
              <p:cNvSpPr>
                <a:spLocks/>
              </p:cNvSpPr>
              <p:nvPr/>
            </p:nvSpPr>
            <p:spPr bwMode="auto">
              <a:xfrm>
                <a:off x="2690813" y="-2519363"/>
                <a:ext cx="19050" cy="11112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0 h 3"/>
                  <a:gd name="T4" fmla="*/ 4 w 5"/>
                  <a:gd name="T5" fmla="*/ 3 h 3"/>
                  <a:gd name="T6" fmla="*/ 5 w 5"/>
                  <a:gd name="T7" fmla="*/ 3 h 3"/>
                  <a:gd name="T8" fmla="*/ 5 w 5"/>
                  <a:gd name="T9" fmla="*/ 3 h 3"/>
                  <a:gd name="T10" fmla="*/ 1 w 5"/>
                  <a:gd name="T11" fmla="*/ 0 h 3"/>
                  <a:gd name="T12" fmla="*/ 0 w 5"/>
                  <a:gd name="T13" fmla="*/ 0 h 3"/>
                  <a:gd name="T14" fmla="*/ 0 w 5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8" name="Freeform 263"/>
              <p:cNvSpPr>
                <a:spLocks/>
              </p:cNvSpPr>
              <p:nvPr/>
            </p:nvSpPr>
            <p:spPr bwMode="auto">
              <a:xfrm>
                <a:off x="2687638" y="-2519363"/>
                <a:ext cx="3175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9" name="Freeform 264"/>
              <p:cNvSpPr>
                <a:spLocks/>
              </p:cNvSpPr>
              <p:nvPr/>
            </p:nvSpPr>
            <p:spPr bwMode="auto">
              <a:xfrm>
                <a:off x="2679700" y="-2530475"/>
                <a:ext cx="11113" cy="11112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2 w 3"/>
                  <a:gd name="T9" fmla="*/ 3 h 3"/>
                  <a:gd name="T10" fmla="*/ 1 w 3"/>
                  <a:gd name="T11" fmla="*/ 2 h 3"/>
                  <a:gd name="T12" fmla="*/ 3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0" name="Freeform 265"/>
              <p:cNvSpPr>
                <a:spLocks/>
              </p:cNvSpPr>
              <p:nvPr/>
            </p:nvSpPr>
            <p:spPr bwMode="auto">
              <a:xfrm>
                <a:off x="2676525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1" name="Freeform 266"/>
              <p:cNvSpPr>
                <a:spLocks/>
              </p:cNvSpPr>
              <p:nvPr/>
            </p:nvSpPr>
            <p:spPr bwMode="auto">
              <a:xfrm>
                <a:off x="2679700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2 w 3"/>
                  <a:gd name="T9" fmla="*/ 1 h 1"/>
                  <a:gd name="T10" fmla="*/ 3 w 3"/>
                  <a:gd name="T11" fmla="*/ 0 h 1"/>
                  <a:gd name="T12" fmla="*/ 2 w 3"/>
                  <a:gd name="T13" fmla="*/ 0 h 1"/>
                  <a:gd name="T14" fmla="*/ 2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2" name="Freeform 267"/>
              <p:cNvSpPr>
                <a:spLocks/>
              </p:cNvSpPr>
              <p:nvPr/>
            </p:nvSpPr>
            <p:spPr bwMode="auto">
              <a:xfrm>
                <a:off x="2676525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0 w 3"/>
                  <a:gd name="T7" fmla="*/ 1 h 3"/>
                  <a:gd name="T8" fmla="*/ 1 w 3"/>
                  <a:gd name="T9" fmla="*/ 2 h 3"/>
                  <a:gd name="T10" fmla="*/ 1 w 3"/>
                  <a:gd name="T11" fmla="*/ 3 h 3"/>
                  <a:gd name="T12" fmla="*/ 3 w 3"/>
                  <a:gd name="T13" fmla="*/ 1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3" name="Freeform 268"/>
              <p:cNvSpPr>
                <a:spLocks/>
              </p:cNvSpPr>
              <p:nvPr/>
            </p:nvSpPr>
            <p:spPr bwMode="auto">
              <a:xfrm>
                <a:off x="2668588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4" name="Freeform 269"/>
              <p:cNvSpPr>
                <a:spLocks/>
              </p:cNvSpPr>
              <p:nvPr/>
            </p:nvSpPr>
            <p:spPr bwMode="auto">
              <a:xfrm>
                <a:off x="2665413" y="-2530475"/>
                <a:ext cx="11113" cy="7937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0 w 3"/>
                  <a:gd name="T7" fmla="*/ 1 h 2"/>
                  <a:gd name="T8" fmla="*/ 1 w 3"/>
                  <a:gd name="T9" fmla="*/ 2 h 2"/>
                  <a:gd name="T10" fmla="*/ 1 w 3"/>
                  <a:gd name="T11" fmla="*/ 2 h 2"/>
                  <a:gd name="T12" fmla="*/ 2 w 3"/>
                  <a:gd name="T13" fmla="*/ 2 h 2"/>
                  <a:gd name="T14" fmla="*/ 3 w 3"/>
                  <a:gd name="T15" fmla="*/ 1 h 2"/>
                  <a:gd name="T16" fmla="*/ 1 w 3"/>
                  <a:gd name="T17" fmla="*/ 0 h 2"/>
                  <a:gd name="T18" fmla="*/ 1 w 3"/>
                  <a:gd name="T19" fmla="*/ 0 h 2"/>
                  <a:gd name="T20" fmla="*/ 1 w 3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5" name="Freeform 270"/>
              <p:cNvSpPr>
                <a:spLocks/>
              </p:cNvSpPr>
              <p:nvPr/>
            </p:nvSpPr>
            <p:spPr bwMode="auto">
              <a:xfrm>
                <a:off x="2668588" y="-2522538"/>
                <a:ext cx="11113" cy="3175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2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6" name="Freeform 271"/>
              <p:cNvSpPr>
                <a:spLocks/>
              </p:cNvSpPr>
              <p:nvPr/>
            </p:nvSpPr>
            <p:spPr bwMode="auto">
              <a:xfrm>
                <a:off x="2679700" y="-2519363"/>
                <a:ext cx="7938" cy="3175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7" name="Freeform 272"/>
              <p:cNvSpPr>
                <a:spLocks/>
              </p:cNvSpPr>
              <p:nvPr/>
            </p:nvSpPr>
            <p:spPr bwMode="auto">
              <a:xfrm>
                <a:off x="2679700" y="-2516188"/>
                <a:ext cx="22225" cy="7937"/>
              </a:xfrm>
              <a:custGeom>
                <a:avLst/>
                <a:gdLst>
                  <a:gd name="T0" fmla="*/ 5 w 6"/>
                  <a:gd name="T1" fmla="*/ 2 h 2"/>
                  <a:gd name="T2" fmla="*/ 6 w 6"/>
                  <a:gd name="T3" fmla="*/ 2 h 2"/>
                  <a:gd name="T4" fmla="*/ 6 w 6"/>
                  <a:gd name="T5" fmla="*/ 2 h 2"/>
                  <a:gd name="T6" fmla="*/ 6 w 6"/>
                  <a:gd name="T7" fmla="*/ 1 h 2"/>
                  <a:gd name="T8" fmla="*/ 1 w 6"/>
                  <a:gd name="T9" fmla="*/ 0 h 2"/>
                  <a:gd name="T10" fmla="*/ 0 w 6"/>
                  <a:gd name="T11" fmla="*/ 0 h 2"/>
                  <a:gd name="T12" fmla="*/ 1 w 6"/>
                  <a:gd name="T13" fmla="*/ 1 h 2"/>
                  <a:gd name="T14" fmla="*/ 4 w 6"/>
                  <a:gd name="T15" fmla="*/ 2 h 2"/>
                  <a:gd name="T16" fmla="*/ 5 w 6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8" name="Freeform 273"/>
              <p:cNvSpPr>
                <a:spLocks/>
              </p:cNvSpPr>
              <p:nvPr/>
            </p:nvSpPr>
            <p:spPr bwMode="auto">
              <a:xfrm>
                <a:off x="2690813" y="-2522538"/>
                <a:ext cx="7938" cy="3175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9" name="Freeform 274"/>
              <p:cNvSpPr>
                <a:spLocks/>
              </p:cNvSpPr>
              <p:nvPr/>
            </p:nvSpPr>
            <p:spPr bwMode="auto">
              <a:xfrm>
                <a:off x="2687638" y="-2535238"/>
                <a:ext cx="11113" cy="12700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1 h 3"/>
                  <a:gd name="T10" fmla="*/ 3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0" name="Freeform 275"/>
              <p:cNvSpPr>
                <a:spLocks/>
              </p:cNvSpPr>
              <p:nvPr/>
            </p:nvSpPr>
            <p:spPr bwMode="auto">
              <a:xfrm>
                <a:off x="2687638" y="-2546350"/>
                <a:ext cx="3175" cy="11112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0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1" name="Freeform 276"/>
              <p:cNvSpPr>
                <a:spLocks/>
              </p:cNvSpPr>
              <p:nvPr/>
            </p:nvSpPr>
            <p:spPr bwMode="auto">
              <a:xfrm>
                <a:off x="2679700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1 h 3"/>
                  <a:gd name="T18" fmla="*/ 2 w 3"/>
                  <a:gd name="T19" fmla="*/ 0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2" name="Freeform 277"/>
              <p:cNvSpPr>
                <a:spLocks/>
              </p:cNvSpPr>
              <p:nvPr/>
            </p:nvSpPr>
            <p:spPr bwMode="auto">
              <a:xfrm>
                <a:off x="2676525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3" name="Freeform 278"/>
              <p:cNvSpPr>
                <a:spLocks/>
              </p:cNvSpPr>
              <p:nvPr/>
            </p:nvSpPr>
            <p:spPr bwMode="auto">
              <a:xfrm>
                <a:off x="2668588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2 h 3"/>
                  <a:gd name="T8" fmla="*/ 2 w 3"/>
                  <a:gd name="T9" fmla="*/ 3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4" name="Freeform 279"/>
              <p:cNvSpPr>
                <a:spLocks/>
              </p:cNvSpPr>
              <p:nvPr/>
            </p:nvSpPr>
            <p:spPr bwMode="auto">
              <a:xfrm>
                <a:off x="2665413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5" name="Freeform 280"/>
              <p:cNvSpPr>
                <a:spLocks/>
              </p:cNvSpPr>
              <p:nvPr/>
            </p:nvSpPr>
            <p:spPr bwMode="auto">
              <a:xfrm>
                <a:off x="2660650" y="-255270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2 h 3"/>
                  <a:gd name="T12" fmla="*/ 2 w 2"/>
                  <a:gd name="T13" fmla="*/ 2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6" name="Freeform 281"/>
              <p:cNvSpPr>
                <a:spLocks/>
              </p:cNvSpPr>
              <p:nvPr/>
            </p:nvSpPr>
            <p:spPr bwMode="auto">
              <a:xfrm>
                <a:off x="2660650" y="-2535238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1 w 2"/>
                  <a:gd name="T5" fmla="*/ 2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1 w 2"/>
                  <a:gd name="T19" fmla="*/ 0 h 3"/>
                  <a:gd name="T20" fmla="*/ 0 w 2"/>
                  <a:gd name="T21" fmla="*/ 1 h 3"/>
                  <a:gd name="T22" fmla="*/ 0 w 2"/>
                  <a:gd name="T23" fmla="*/ 1 h 3"/>
                  <a:gd name="T24" fmla="*/ 0 w 2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7" name="Freeform 282"/>
              <p:cNvSpPr>
                <a:spLocks/>
              </p:cNvSpPr>
              <p:nvPr/>
            </p:nvSpPr>
            <p:spPr bwMode="auto">
              <a:xfrm>
                <a:off x="2660650" y="-2530475"/>
                <a:ext cx="4763" cy="7937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8" name="Freeform 283"/>
              <p:cNvSpPr>
                <a:spLocks/>
              </p:cNvSpPr>
              <p:nvPr/>
            </p:nvSpPr>
            <p:spPr bwMode="auto">
              <a:xfrm>
                <a:off x="2665413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9" name="Freeform 284"/>
              <p:cNvSpPr>
                <a:spLocks/>
              </p:cNvSpPr>
              <p:nvPr/>
            </p:nvSpPr>
            <p:spPr bwMode="auto">
              <a:xfrm>
                <a:off x="2668588" y="-2519363"/>
                <a:ext cx="7938" cy="11112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0" name="Freeform 285"/>
              <p:cNvSpPr>
                <a:spLocks/>
              </p:cNvSpPr>
              <p:nvPr/>
            </p:nvSpPr>
            <p:spPr bwMode="auto">
              <a:xfrm>
                <a:off x="2668588" y="-2516188"/>
                <a:ext cx="11113" cy="7937"/>
              </a:xfrm>
              <a:custGeom>
                <a:avLst/>
                <a:gdLst>
                  <a:gd name="T0" fmla="*/ 7 w 7"/>
                  <a:gd name="T1" fmla="*/ 5 h 5"/>
                  <a:gd name="T2" fmla="*/ 7 w 7"/>
                  <a:gd name="T3" fmla="*/ 3 h 5"/>
                  <a:gd name="T4" fmla="*/ 5 w 7"/>
                  <a:gd name="T5" fmla="*/ 0 h 5"/>
                  <a:gd name="T6" fmla="*/ 0 w 7"/>
                  <a:gd name="T7" fmla="*/ 5 h 5"/>
                  <a:gd name="T8" fmla="*/ 2 w 7"/>
                  <a:gd name="T9" fmla="*/ 5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lnTo>
                      <a:pt x="7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1" name="Freeform 286"/>
              <p:cNvSpPr>
                <a:spLocks/>
              </p:cNvSpPr>
              <p:nvPr/>
            </p:nvSpPr>
            <p:spPr bwMode="auto">
              <a:xfrm>
                <a:off x="2676525" y="-2505075"/>
                <a:ext cx="74613" cy="7937"/>
              </a:xfrm>
              <a:custGeom>
                <a:avLst/>
                <a:gdLst>
                  <a:gd name="T0" fmla="*/ 20 w 20"/>
                  <a:gd name="T1" fmla="*/ 2 h 2"/>
                  <a:gd name="T2" fmla="*/ 20 w 20"/>
                  <a:gd name="T3" fmla="*/ 2 h 2"/>
                  <a:gd name="T4" fmla="*/ 20 w 20"/>
                  <a:gd name="T5" fmla="*/ 2 h 2"/>
                  <a:gd name="T6" fmla="*/ 20 w 20"/>
                  <a:gd name="T7" fmla="*/ 1 h 2"/>
                  <a:gd name="T8" fmla="*/ 20 w 20"/>
                  <a:gd name="T9" fmla="*/ 1 h 2"/>
                  <a:gd name="T10" fmla="*/ 20 w 20"/>
                  <a:gd name="T11" fmla="*/ 1 h 2"/>
                  <a:gd name="T12" fmla="*/ 20 w 20"/>
                  <a:gd name="T13" fmla="*/ 1 h 2"/>
                  <a:gd name="T14" fmla="*/ 20 w 20"/>
                  <a:gd name="T15" fmla="*/ 1 h 2"/>
                  <a:gd name="T16" fmla="*/ 20 w 20"/>
                  <a:gd name="T17" fmla="*/ 1 h 2"/>
                  <a:gd name="T18" fmla="*/ 20 w 20"/>
                  <a:gd name="T19" fmla="*/ 1 h 2"/>
                  <a:gd name="T20" fmla="*/ 20 w 20"/>
                  <a:gd name="T21" fmla="*/ 1 h 2"/>
                  <a:gd name="T22" fmla="*/ 20 w 20"/>
                  <a:gd name="T23" fmla="*/ 1 h 2"/>
                  <a:gd name="T24" fmla="*/ 20 w 20"/>
                  <a:gd name="T25" fmla="*/ 1 h 2"/>
                  <a:gd name="T26" fmla="*/ 20 w 20"/>
                  <a:gd name="T27" fmla="*/ 1 h 2"/>
                  <a:gd name="T28" fmla="*/ 20 w 20"/>
                  <a:gd name="T29" fmla="*/ 0 h 2"/>
                  <a:gd name="T30" fmla="*/ 12 w 20"/>
                  <a:gd name="T31" fmla="*/ 0 h 2"/>
                  <a:gd name="T32" fmla="*/ 10 w 20"/>
                  <a:gd name="T33" fmla="*/ 0 h 2"/>
                  <a:gd name="T34" fmla="*/ 10 w 20"/>
                  <a:gd name="T35" fmla="*/ 0 h 2"/>
                  <a:gd name="T36" fmla="*/ 9 w 20"/>
                  <a:gd name="T37" fmla="*/ 0 h 2"/>
                  <a:gd name="T38" fmla="*/ 0 w 20"/>
                  <a:gd name="T39" fmla="*/ 0 h 2"/>
                  <a:gd name="T40" fmla="*/ 0 w 20"/>
                  <a:gd name="T41" fmla="*/ 1 h 2"/>
                  <a:gd name="T42" fmla="*/ 0 w 20"/>
                  <a:gd name="T43" fmla="*/ 1 h 2"/>
                  <a:gd name="T44" fmla="*/ 0 w 20"/>
                  <a:gd name="T45" fmla="*/ 1 h 2"/>
                  <a:gd name="T46" fmla="*/ 0 w 20"/>
                  <a:gd name="T47" fmla="*/ 1 h 2"/>
                  <a:gd name="T48" fmla="*/ 0 w 20"/>
                  <a:gd name="T49" fmla="*/ 1 h 2"/>
                  <a:gd name="T50" fmla="*/ 0 w 20"/>
                  <a:gd name="T51" fmla="*/ 1 h 2"/>
                  <a:gd name="T52" fmla="*/ 0 w 20"/>
                  <a:gd name="T53" fmla="*/ 1 h 2"/>
                  <a:gd name="T54" fmla="*/ 0 w 20"/>
                  <a:gd name="T55" fmla="*/ 1 h 2"/>
                  <a:gd name="T56" fmla="*/ 0 w 20"/>
                  <a:gd name="T57" fmla="*/ 1 h 2"/>
                  <a:gd name="T58" fmla="*/ 0 w 20"/>
                  <a:gd name="T59" fmla="*/ 1 h 2"/>
                  <a:gd name="T60" fmla="*/ 0 w 20"/>
                  <a:gd name="T61" fmla="*/ 1 h 2"/>
                  <a:gd name="T62" fmla="*/ 0 w 20"/>
                  <a:gd name="T63" fmla="*/ 2 h 2"/>
                  <a:gd name="T64" fmla="*/ 0 w 20"/>
                  <a:gd name="T65" fmla="*/ 2 h 2"/>
                  <a:gd name="T66" fmla="*/ 0 w 20"/>
                  <a:gd name="T67" fmla="*/ 2 h 2"/>
                  <a:gd name="T68" fmla="*/ 0 w 20"/>
                  <a:gd name="T69" fmla="*/ 2 h 2"/>
                  <a:gd name="T70" fmla="*/ 20 w 20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2">
                    <a:moveTo>
                      <a:pt x="20" y="2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5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3" y="1"/>
                      <a:pt x="2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2" name="Freeform 287"/>
              <p:cNvSpPr>
                <a:spLocks/>
              </p:cNvSpPr>
              <p:nvPr/>
            </p:nvSpPr>
            <p:spPr bwMode="auto">
              <a:xfrm>
                <a:off x="2743200" y="-2516188"/>
                <a:ext cx="7938" cy="7937"/>
              </a:xfrm>
              <a:custGeom>
                <a:avLst/>
                <a:gdLst>
                  <a:gd name="T0" fmla="*/ 5 w 5"/>
                  <a:gd name="T1" fmla="*/ 5 h 5"/>
                  <a:gd name="T2" fmla="*/ 3 w 5"/>
                  <a:gd name="T3" fmla="*/ 0 h 5"/>
                  <a:gd name="T4" fmla="*/ 0 w 5"/>
                  <a:gd name="T5" fmla="*/ 3 h 5"/>
                  <a:gd name="T6" fmla="*/ 3 w 5"/>
                  <a:gd name="T7" fmla="*/ 5 h 5"/>
                  <a:gd name="T8" fmla="*/ 5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3" name="Freeform 288"/>
              <p:cNvSpPr>
                <a:spLocks/>
              </p:cNvSpPr>
              <p:nvPr/>
            </p:nvSpPr>
            <p:spPr bwMode="auto">
              <a:xfrm>
                <a:off x="2747963" y="-2519363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1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4" name="Freeform 289"/>
              <p:cNvSpPr>
                <a:spLocks/>
              </p:cNvSpPr>
              <p:nvPr/>
            </p:nvSpPr>
            <p:spPr bwMode="auto">
              <a:xfrm>
                <a:off x="2759075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1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5" name="Freeform 290"/>
              <p:cNvSpPr>
                <a:spLocks/>
              </p:cNvSpPr>
              <p:nvPr/>
            </p:nvSpPr>
            <p:spPr bwMode="auto">
              <a:xfrm>
                <a:off x="2762250" y="-2530475"/>
                <a:ext cx="7938" cy="7937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6" name="Freeform 291"/>
              <p:cNvSpPr>
                <a:spLocks/>
              </p:cNvSpPr>
              <p:nvPr/>
            </p:nvSpPr>
            <p:spPr bwMode="auto">
              <a:xfrm>
                <a:off x="2762250" y="-2546350"/>
                <a:ext cx="7938" cy="15875"/>
              </a:xfrm>
              <a:custGeom>
                <a:avLst/>
                <a:gdLst>
                  <a:gd name="T0" fmla="*/ 1 w 2"/>
                  <a:gd name="T1" fmla="*/ 3 h 4"/>
                  <a:gd name="T2" fmla="*/ 1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0 w 2"/>
                  <a:gd name="T9" fmla="*/ 2 h 4"/>
                  <a:gd name="T10" fmla="*/ 1 w 2"/>
                  <a:gd name="T11" fmla="*/ 3 h 4"/>
                  <a:gd name="T12" fmla="*/ 1 w 2"/>
                  <a:gd name="T13" fmla="*/ 4 h 4"/>
                  <a:gd name="T14" fmla="*/ 1 w 2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7" name="Freeform 292"/>
              <p:cNvSpPr>
                <a:spLocks/>
              </p:cNvSpPr>
              <p:nvPr/>
            </p:nvSpPr>
            <p:spPr bwMode="auto">
              <a:xfrm>
                <a:off x="2762250" y="-2557463"/>
                <a:ext cx="7938" cy="1111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1 w 2"/>
                  <a:gd name="T7" fmla="*/ 0 h 3"/>
                  <a:gd name="T8" fmla="*/ 1 w 2"/>
                  <a:gd name="T9" fmla="*/ 0 h 3"/>
                  <a:gd name="T10" fmla="*/ 0 w 2"/>
                  <a:gd name="T11" fmla="*/ 0 h 3"/>
                  <a:gd name="T12" fmla="*/ 2 w 2"/>
                  <a:gd name="T13" fmla="*/ 3 h 3"/>
                  <a:gd name="T14" fmla="*/ 2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8" name="Freeform 293"/>
              <p:cNvSpPr>
                <a:spLocks/>
              </p:cNvSpPr>
              <p:nvPr/>
            </p:nvSpPr>
            <p:spPr bwMode="auto">
              <a:xfrm>
                <a:off x="2759075" y="-2565400"/>
                <a:ext cx="3175" cy="793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9" name="Freeform 294"/>
              <p:cNvSpPr>
                <a:spLocks/>
              </p:cNvSpPr>
              <p:nvPr/>
            </p:nvSpPr>
            <p:spPr bwMode="auto">
              <a:xfrm>
                <a:off x="2751138" y="-2557463"/>
                <a:ext cx="7938" cy="1111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2 w 2"/>
                  <a:gd name="T9" fmla="*/ 1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0 w 2"/>
                  <a:gd name="T19" fmla="*/ 1 h 3"/>
                  <a:gd name="T20" fmla="*/ 0 w 2"/>
                  <a:gd name="T21" fmla="*/ 2 h 3"/>
                  <a:gd name="T22" fmla="*/ 0 w 2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0" name="Freeform 295"/>
              <p:cNvSpPr>
                <a:spLocks/>
              </p:cNvSpPr>
              <p:nvPr/>
            </p:nvSpPr>
            <p:spPr bwMode="auto">
              <a:xfrm>
                <a:off x="2747963" y="-2565400"/>
                <a:ext cx="3175" cy="1270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1 h 3"/>
                  <a:gd name="T6" fmla="*/ 1 w 1"/>
                  <a:gd name="T7" fmla="*/ 1 h 3"/>
                  <a:gd name="T8" fmla="*/ 1 w 1"/>
                  <a:gd name="T9" fmla="*/ 0 h 3"/>
                  <a:gd name="T10" fmla="*/ 0 w 1"/>
                  <a:gd name="T11" fmla="*/ 1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1" name="Freeform 296"/>
              <p:cNvSpPr>
                <a:spLocks/>
              </p:cNvSpPr>
              <p:nvPr/>
            </p:nvSpPr>
            <p:spPr bwMode="auto">
              <a:xfrm>
                <a:off x="2736850" y="-25654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3 h 3"/>
                  <a:gd name="T10" fmla="*/ 0 w 2"/>
                  <a:gd name="T11" fmla="*/ 3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2" name="Freeform 297"/>
              <p:cNvSpPr>
                <a:spLocks/>
              </p:cNvSpPr>
              <p:nvPr/>
            </p:nvSpPr>
            <p:spPr bwMode="auto">
              <a:xfrm>
                <a:off x="2725738" y="-2568575"/>
                <a:ext cx="11113" cy="38100"/>
              </a:xfrm>
              <a:custGeom>
                <a:avLst/>
                <a:gdLst>
                  <a:gd name="T0" fmla="*/ 1 w 3"/>
                  <a:gd name="T1" fmla="*/ 10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10 h 10"/>
                  <a:gd name="T16" fmla="*/ 1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1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3" name="Freeform 298"/>
              <p:cNvSpPr>
                <a:spLocks/>
              </p:cNvSpPr>
              <p:nvPr/>
            </p:nvSpPr>
            <p:spPr bwMode="auto">
              <a:xfrm>
                <a:off x="2720975" y="-2565400"/>
                <a:ext cx="4763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9 h 9"/>
                  <a:gd name="T8" fmla="*/ 1 w 1"/>
                  <a:gd name="T9" fmla="*/ 0 h 9"/>
                  <a:gd name="T10" fmla="*/ 1 w 1"/>
                  <a:gd name="T11" fmla="*/ 0 h 9"/>
                  <a:gd name="T12" fmla="*/ 0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4" name="Freeform 299"/>
              <p:cNvSpPr>
                <a:spLocks/>
              </p:cNvSpPr>
              <p:nvPr/>
            </p:nvSpPr>
            <p:spPr bwMode="auto">
              <a:xfrm>
                <a:off x="2701925" y="-2613025"/>
                <a:ext cx="23813" cy="22225"/>
              </a:xfrm>
              <a:custGeom>
                <a:avLst/>
                <a:gdLst>
                  <a:gd name="T0" fmla="*/ 2 w 6"/>
                  <a:gd name="T1" fmla="*/ 4 h 6"/>
                  <a:gd name="T2" fmla="*/ 3 w 6"/>
                  <a:gd name="T3" fmla="*/ 4 h 6"/>
                  <a:gd name="T4" fmla="*/ 2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2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1 h 6"/>
                  <a:gd name="T28" fmla="*/ 5 w 6"/>
                  <a:gd name="T29" fmla="*/ 0 h 6"/>
                  <a:gd name="T30" fmla="*/ 2 w 6"/>
                  <a:gd name="T31" fmla="*/ 0 h 6"/>
                  <a:gd name="T32" fmla="*/ 2 w 6"/>
                  <a:gd name="T33" fmla="*/ 1 h 6"/>
                  <a:gd name="T34" fmla="*/ 3 w 6"/>
                  <a:gd name="T35" fmla="*/ 2 h 6"/>
                  <a:gd name="T36" fmla="*/ 2 w 6"/>
                  <a:gd name="T37" fmla="*/ 3 h 6"/>
                  <a:gd name="T38" fmla="*/ 1 w 6"/>
                  <a:gd name="T39" fmla="*/ 2 h 6"/>
                  <a:gd name="T40" fmla="*/ 0 w 6"/>
                  <a:gd name="T41" fmla="*/ 2 h 6"/>
                  <a:gd name="T42" fmla="*/ 0 w 6"/>
                  <a:gd name="T43" fmla="*/ 4 h 6"/>
                  <a:gd name="T44" fmla="*/ 1 w 6"/>
                  <a:gd name="T45" fmla="*/ 4 h 6"/>
                  <a:gd name="T46" fmla="*/ 2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2" y="4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3" y="2"/>
                      <a:pt x="3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5" name="Freeform 300"/>
              <p:cNvSpPr>
                <a:spLocks/>
              </p:cNvSpPr>
              <p:nvPr/>
            </p:nvSpPr>
            <p:spPr bwMode="auto">
              <a:xfrm>
                <a:off x="2698750" y="-25654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9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6" name="Freeform 301"/>
              <p:cNvSpPr>
                <a:spLocks/>
              </p:cNvSpPr>
              <p:nvPr/>
            </p:nvSpPr>
            <p:spPr bwMode="auto">
              <a:xfrm>
                <a:off x="2690813" y="-2568575"/>
                <a:ext cx="11113" cy="38100"/>
              </a:xfrm>
              <a:custGeom>
                <a:avLst/>
                <a:gdLst>
                  <a:gd name="T0" fmla="*/ 3 w 3"/>
                  <a:gd name="T1" fmla="*/ 10 h 10"/>
                  <a:gd name="T2" fmla="*/ 2 w 3"/>
                  <a:gd name="T3" fmla="*/ 0 h 10"/>
                  <a:gd name="T4" fmla="*/ 2 w 3"/>
                  <a:gd name="T5" fmla="*/ 0 h 10"/>
                  <a:gd name="T6" fmla="*/ 2 w 3"/>
                  <a:gd name="T7" fmla="*/ 0 h 10"/>
                  <a:gd name="T8" fmla="*/ 0 w 3"/>
                  <a:gd name="T9" fmla="*/ 0 h 10"/>
                  <a:gd name="T10" fmla="*/ 0 w 3"/>
                  <a:gd name="T11" fmla="*/ 0 h 10"/>
                  <a:gd name="T12" fmla="*/ 3 w 3"/>
                  <a:gd name="T13" fmla="*/ 10 h 10"/>
                  <a:gd name="T14" fmla="*/ 3 w 3"/>
                  <a:gd name="T15" fmla="*/ 10 h 10"/>
                  <a:gd name="T16" fmla="*/ 3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7" name="Freeform 302"/>
              <p:cNvSpPr>
                <a:spLocks/>
              </p:cNvSpPr>
              <p:nvPr/>
            </p:nvSpPr>
            <p:spPr bwMode="auto">
              <a:xfrm>
                <a:off x="2679700" y="-2565400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3 h 3"/>
                  <a:gd name="T8" fmla="*/ 2 w 2"/>
                  <a:gd name="T9" fmla="*/ 3 h 3"/>
                  <a:gd name="T10" fmla="*/ 1 w 2"/>
                  <a:gd name="T11" fmla="*/ 0 h 3"/>
                  <a:gd name="T12" fmla="*/ 1 w 2"/>
                  <a:gd name="T13" fmla="*/ 1 h 3"/>
                  <a:gd name="T14" fmla="*/ 0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8" name="Freeform 303"/>
              <p:cNvSpPr>
                <a:spLocks/>
              </p:cNvSpPr>
              <p:nvPr/>
            </p:nvSpPr>
            <p:spPr bwMode="auto">
              <a:xfrm>
                <a:off x="2668588" y="-2565400"/>
                <a:ext cx="11113" cy="12700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2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9" name="Freeform 304"/>
              <p:cNvSpPr>
                <a:spLocks/>
              </p:cNvSpPr>
              <p:nvPr/>
            </p:nvSpPr>
            <p:spPr bwMode="auto">
              <a:xfrm>
                <a:off x="2665413" y="-2557463"/>
                <a:ext cx="11113" cy="11112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0" name="Freeform 305"/>
              <p:cNvSpPr>
                <a:spLocks/>
              </p:cNvSpPr>
              <p:nvPr/>
            </p:nvSpPr>
            <p:spPr bwMode="auto">
              <a:xfrm>
                <a:off x="2665413" y="-2565400"/>
                <a:ext cx="3175" cy="7937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1" name="Freeform 306"/>
              <p:cNvSpPr>
                <a:spLocks/>
              </p:cNvSpPr>
              <p:nvPr/>
            </p:nvSpPr>
            <p:spPr bwMode="auto">
              <a:xfrm>
                <a:off x="2660650" y="-2557463"/>
                <a:ext cx="4763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2" name="Freeform 307"/>
              <p:cNvSpPr>
                <a:spLocks/>
              </p:cNvSpPr>
              <p:nvPr/>
            </p:nvSpPr>
            <p:spPr bwMode="auto">
              <a:xfrm>
                <a:off x="2652713" y="-2546350"/>
                <a:ext cx="12700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3" name="Freeform 308"/>
              <p:cNvSpPr>
                <a:spLocks/>
              </p:cNvSpPr>
              <p:nvPr/>
            </p:nvSpPr>
            <p:spPr bwMode="auto">
              <a:xfrm>
                <a:off x="2641600" y="-2486025"/>
                <a:ext cx="139700" cy="11112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4" name="Freeform 309"/>
              <p:cNvSpPr>
                <a:spLocks/>
              </p:cNvSpPr>
              <p:nvPr/>
            </p:nvSpPr>
            <p:spPr bwMode="auto">
              <a:xfrm>
                <a:off x="2649538" y="-2470150"/>
                <a:ext cx="123825" cy="6350"/>
              </a:xfrm>
              <a:custGeom>
                <a:avLst/>
                <a:gdLst>
                  <a:gd name="T0" fmla="*/ 0 w 33"/>
                  <a:gd name="T1" fmla="*/ 0 h 2"/>
                  <a:gd name="T2" fmla="*/ 0 w 33"/>
                  <a:gd name="T3" fmla="*/ 1 h 2"/>
                  <a:gd name="T4" fmla="*/ 0 w 33"/>
                  <a:gd name="T5" fmla="*/ 2 h 2"/>
                  <a:gd name="T6" fmla="*/ 33 w 33"/>
                  <a:gd name="T7" fmla="*/ 2 h 2"/>
                  <a:gd name="T8" fmla="*/ 33 w 33"/>
                  <a:gd name="T9" fmla="*/ 1 h 2"/>
                  <a:gd name="T10" fmla="*/ 33 w 33"/>
                  <a:gd name="T11" fmla="*/ 0 h 2"/>
                  <a:gd name="T12" fmla="*/ 0 w 33"/>
                  <a:gd name="T13" fmla="*/ 0 h 2"/>
                  <a:gd name="T14" fmla="*/ 0 w 3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1"/>
                      <a:pt x="33" y="1"/>
                    </a:cubicBezTo>
                    <a:cubicBezTo>
                      <a:pt x="33" y="1"/>
                      <a:pt x="33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5" name="Freeform 310"/>
              <p:cNvSpPr>
                <a:spLocks/>
              </p:cNvSpPr>
              <p:nvPr/>
            </p:nvSpPr>
            <p:spPr bwMode="auto">
              <a:xfrm>
                <a:off x="2638425" y="-2085975"/>
                <a:ext cx="147638" cy="3175"/>
              </a:xfrm>
              <a:custGeom>
                <a:avLst/>
                <a:gdLst>
                  <a:gd name="T0" fmla="*/ 0 w 93"/>
                  <a:gd name="T1" fmla="*/ 0 h 2"/>
                  <a:gd name="T2" fmla="*/ 93 w 93"/>
                  <a:gd name="T3" fmla="*/ 0 h 2"/>
                  <a:gd name="T4" fmla="*/ 93 w 93"/>
                  <a:gd name="T5" fmla="*/ 2 h 2"/>
                  <a:gd name="T6" fmla="*/ 0 w 93"/>
                  <a:gd name="T7" fmla="*/ 2 h 2"/>
                  <a:gd name="T8" fmla="*/ 0 w 93"/>
                  <a:gd name="T9" fmla="*/ 0 h 2"/>
                  <a:gd name="T10" fmla="*/ 0 w 9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2">
                    <a:moveTo>
                      <a:pt x="0" y="0"/>
                    </a:moveTo>
                    <a:lnTo>
                      <a:pt x="93" y="0"/>
                    </a:lnTo>
                    <a:lnTo>
                      <a:pt x="9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6" name="Freeform 311"/>
              <p:cNvSpPr>
                <a:spLocks/>
              </p:cNvSpPr>
              <p:nvPr/>
            </p:nvSpPr>
            <p:spPr bwMode="auto">
              <a:xfrm>
                <a:off x="2619375" y="-2071688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7" name="Freeform 312"/>
              <p:cNvSpPr>
                <a:spLocks/>
              </p:cNvSpPr>
              <p:nvPr/>
            </p:nvSpPr>
            <p:spPr bwMode="auto">
              <a:xfrm>
                <a:off x="2649538" y="-2098675"/>
                <a:ext cx="131763" cy="4762"/>
              </a:xfrm>
              <a:custGeom>
                <a:avLst/>
                <a:gdLst>
                  <a:gd name="T0" fmla="*/ 0 w 83"/>
                  <a:gd name="T1" fmla="*/ 0 h 3"/>
                  <a:gd name="T2" fmla="*/ 83 w 83"/>
                  <a:gd name="T3" fmla="*/ 0 h 3"/>
                  <a:gd name="T4" fmla="*/ 83 w 83"/>
                  <a:gd name="T5" fmla="*/ 3 h 3"/>
                  <a:gd name="T6" fmla="*/ 0 w 83"/>
                  <a:gd name="T7" fmla="*/ 3 h 3"/>
                  <a:gd name="T8" fmla="*/ 0 w 83"/>
                  <a:gd name="T9" fmla="*/ 0 h 3"/>
                  <a:gd name="T10" fmla="*/ 0 w 8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3">
                    <a:moveTo>
                      <a:pt x="0" y="0"/>
                    </a:moveTo>
                    <a:lnTo>
                      <a:pt x="83" y="0"/>
                    </a:lnTo>
                    <a:lnTo>
                      <a:pt x="8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8" name="Freeform 313"/>
              <p:cNvSpPr>
                <a:spLocks/>
              </p:cNvSpPr>
              <p:nvPr/>
            </p:nvSpPr>
            <p:spPr bwMode="auto">
              <a:xfrm>
                <a:off x="2605088" y="-2055813"/>
                <a:ext cx="214313" cy="6350"/>
              </a:xfrm>
              <a:custGeom>
                <a:avLst/>
                <a:gdLst>
                  <a:gd name="T0" fmla="*/ 0 w 135"/>
                  <a:gd name="T1" fmla="*/ 0 h 4"/>
                  <a:gd name="T2" fmla="*/ 135 w 135"/>
                  <a:gd name="T3" fmla="*/ 0 h 4"/>
                  <a:gd name="T4" fmla="*/ 135 w 135"/>
                  <a:gd name="T5" fmla="*/ 4 h 4"/>
                  <a:gd name="T6" fmla="*/ 0 w 135"/>
                  <a:gd name="T7" fmla="*/ 4 h 4"/>
                  <a:gd name="T8" fmla="*/ 0 w 135"/>
                  <a:gd name="T9" fmla="*/ 0 h 4"/>
                  <a:gd name="T10" fmla="*/ 0 w 13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" h="4">
                    <a:moveTo>
                      <a:pt x="0" y="0"/>
                    </a:moveTo>
                    <a:lnTo>
                      <a:pt x="135" y="0"/>
                    </a:lnTo>
                    <a:lnTo>
                      <a:pt x="13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9" name="Freeform 314"/>
              <p:cNvSpPr>
                <a:spLocks/>
              </p:cNvSpPr>
              <p:nvPr/>
            </p:nvSpPr>
            <p:spPr bwMode="auto">
              <a:xfrm>
                <a:off x="2473325" y="-2409825"/>
                <a:ext cx="176213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7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6 w 47"/>
                  <a:gd name="T17" fmla="*/ 72 h 88"/>
                  <a:gd name="T18" fmla="*/ 34 w 47"/>
                  <a:gd name="T19" fmla="*/ 68 h 88"/>
                  <a:gd name="T20" fmla="*/ 32 w 47"/>
                  <a:gd name="T21" fmla="*/ 64 h 88"/>
                  <a:gd name="T22" fmla="*/ 31 w 47"/>
                  <a:gd name="T23" fmla="*/ 62 h 88"/>
                  <a:gd name="T24" fmla="*/ 13 w 47"/>
                  <a:gd name="T25" fmla="*/ 49 h 88"/>
                  <a:gd name="T26" fmla="*/ 30 w 47"/>
                  <a:gd name="T27" fmla="*/ 59 h 88"/>
                  <a:gd name="T28" fmla="*/ 28 w 47"/>
                  <a:gd name="T29" fmla="*/ 56 h 88"/>
                  <a:gd name="T30" fmla="*/ 27 w 47"/>
                  <a:gd name="T31" fmla="*/ 51 h 88"/>
                  <a:gd name="T32" fmla="*/ 22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5 h 88"/>
                  <a:gd name="T44" fmla="*/ 17 w 47"/>
                  <a:gd name="T45" fmla="*/ 16 h 88"/>
                  <a:gd name="T46" fmla="*/ 21 w 47"/>
                  <a:gd name="T47" fmla="*/ 31 h 88"/>
                  <a:gd name="T48" fmla="*/ 22 w 47"/>
                  <a:gd name="T49" fmla="*/ 34 h 88"/>
                  <a:gd name="T50" fmla="*/ 23 w 47"/>
                  <a:gd name="T51" fmla="*/ 34 h 88"/>
                  <a:gd name="T52" fmla="*/ 30 w 47"/>
                  <a:gd name="T53" fmla="*/ 23 h 88"/>
                  <a:gd name="T54" fmla="*/ 23 w 47"/>
                  <a:gd name="T55" fmla="*/ 36 h 88"/>
                  <a:gd name="T56" fmla="*/ 28 w 47"/>
                  <a:gd name="T57" fmla="*/ 50 h 88"/>
                  <a:gd name="T58" fmla="*/ 30 w 47"/>
                  <a:gd name="T59" fmla="*/ 55 h 88"/>
                  <a:gd name="T60" fmla="*/ 30 w 47"/>
                  <a:gd name="T61" fmla="*/ 56 h 88"/>
                  <a:gd name="T62" fmla="*/ 32 w 47"/>
                  <a:gd name="T63" fmla="*/ 56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60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3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5 w 47"/>
                  <a:gd name="T93" fmla="*/ 29 h 88"/>
                  <a:gd name="T94" fmla="*/ 33 w 47"/>
                  <a:gd name="T95" fmla="*/ 16 h 88"/>
                  <a:gd name="T96" fmla="*/ 25 w 47"/>
                  <a:gd name="T97" fmla="*/ 21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3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1 w 47"/>
                  <a:gd name="T113" fmla="*/ 64 h 88"/>
                  <a:gd name="T114" fmla="*/ 25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3" y="79"/>
                      <a:pt x="27" y="74"/>
                    </a:cubicBezTo>
                    <a:cubicBezTo>
                      <a:pt x="26" y="74"/>
                      <a:pt x="25" y="73"/>
                      <a:pt x="25" y="73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30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6" y="72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5" y="70"/>
                      <a:pt x="35" y="69"/>
                      <a:pt x="34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3" y="66"/>
                      <a:pt x="33" y="65"/>
                      <a:pt x="32" y="64"/>
                    </a:cubicBezTo>
                    <a:cubicBezTo>
                      <a:pt x="32" y="63"/>
                      <a:pt x="31" y="63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18" y="58"/>
                      <a:pt x="14" y="52"/>
                      <a:pt x="13" y="49"/>
                    </a:cubicBezTo>
                    <a:cubicBezTo>
                      <a:pt x="19" y="56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7"/>
                      <a:pt x="29" y="56"/>
                      <a:pt x="28" y="56"/>
                    </a:cubicBezTo>
                    <a:cubicBezTo>
                      <a:pt x="28" y="54"/>
                      <a:pt x="27" y="53"/>
                      <a:pt x="27" y="52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5" y="48"/>
                      <a:pt x="24" y="44"/>
                      <a:pt x="23" y="42"/>
                    </a:cubicBezTo>
                    <a:cubicBezTo>
                      <a:pt x="23" y="41"/>
                      <a:pt x="23" y="39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1"/>
                      <a:pt x="19" y="28"/>
                      <a:pt x="19" y="25"/>
                    </a:cubicBezTo>
                    <a:cubicBezTo>
                      <a:pt x="18" y="22"/>
                      <a:pt x="17" y="20"/>
                      <a:pt x="17" y="18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4"/>
                      <a:pt x="16" y="14"/>
                      <a:pt x="16" y="13"/>
                    </a:cubicBezTo>
                    <a:cubicBezTo>
                      <a:pt x="16" y="14"/>
                      <a:pt x="17" y="15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7"/>
                      <a:pt x="21" y="29"/>
                      <a:pt x="21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4" y="34"/>
                      <a:pt x="24" y="33"/>
                    </a:cubicBezTo>
                    <a:cubicBezTo>
                      <a:pt x="25" y="32"/>
                      <a:pt x="29" y="28"/>
                      <a:pt x="30" y="23"/>
                    </a:cubicBezTo>
                    <a:cubicBezTo>
                      <a:pt x="30" y="26"/>
                      <a:pt x="28" y="30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8" y="50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9" y="53"/>
                      <a:pt x="29" y="54"/>
                      <a:pt x="30" y="55"/>
                    </a:cubicBezTo>
                    <a:cubicBezTo>
                      <a:pt x="30" y="55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7"/>
                      <a:pt x="32" y="57"/>
                      <a:pt x="32" y="56"/>
                    </a:cubicBezTo>
                    <a:cubicBezTo>
                      <a:pt x="33" y="55"/>
                      <a:pt x="36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4" y="57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4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6" y="62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3"/>
                      <a:pt x="41" y="62"/>
                      <a:pt x="41" y="61"/>
                    </a:cubicBezTo>
                    <a:cubicBezTo>
                      <a:pt x="41" y="61"/>
                      <a:pt x="41" y="60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5" y="29"/>
                    </a:cubicBezTo>
                    <a:cubicBezTo>
                      <a:pt x="36" y="27"/>
                      <a:pt x="38" y="25"/>
                      <a:pt x="38" y="24"/>
                    </a:cubicBezTo>
                    <a:cubicBezTo>
                      <a:pt x="38" y="22"/>
                      <a:pt x="36" y="17"/>
                      <a:pt x="33" y="16"/>
                    </a:cubicBezTo>
                    <a:cubicBezTo>
                      <a:pt x="32" y="16"/>
                      <a:pt x="30" y="16"/>
                      <a:pt x="29" y="18"/>
                    </a:cubicBezTo>
                    <a:cubicBezTo>
                      <a:pt x="27" y="20"/>
                      <a:pt x="26" y="21"/>
                      <a:pt x="25" y="21"/>
                    </a:cubicBezTo>
                    <a:cubicBezTo>
                      <a:pt x="23" y="20"/>
                      <a:pt x="22" y="17"/>
                      <a:pt x="23" y="14"/>
                    </a:cubicBezTo>
                    <a:cubicBezTo>
                      <a:pt x="24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8"/>
                      <a:pt x="13" y="20"/>
                      <a:pt x="12" y="23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2"/>
                      <a:pt x="14" y="58"/>
                      <a:pt x="21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5" y="67"/>
                      <a:pt x="25" y="68"/>
                      <a:pt x="25" y="69"/>
                    </a:cubicBezTo>
                    <a:cubicBezTo>
                      <a:pt x="25" y="70"/>
                      <a:pt x="24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0" name="Freeform 315"/>
              <p:cNvSpPr>
                <a:spLocks/>
              </p:cNvSpPr>
              <p:nvPr/>
            </p:nvSpPr>
            <p:spPr bwMode="auto">
              <a:xfrm>
                <a:off x="2660650" y="-2014538"/>
                <a:ext cx="49213" cy="25400"/>
              </a:xfrm>
              <a:custGeom>
                <a:avLst/>
                <a:gdLst>
                  <a:gd name="T0" fmla="*/ 1 w 13"/>
                  <a:gd name="T1" fmla="*/ 0 h 7"/>
                  <a:gd name="T2" fmla="*/ 0 w 13"/>
                  <a:gd name="T3" fmla="*/ 0 h 7"/>
                  <a:gd name="T4" fmla="*/ 1 w 13"/>
                  <a:gd name="T5" fmla="*/ 1 h 7"/>
                  <a:gd name="T6" fmla="*/ 1 w 13"/>
                  <a:gd name="T7" fmla="*/ 1 h 7"/>
                  <a:gd name="T8" fmla="*/ 9 w 13"/>
                  <a:gd name="T9" fmla="*/ 7 h 7"/>
                  <a:gd name="T10" fmla="*/ 10 w 13"/>
                  <a:gd name="T11" fmla="*/ 7 h 7"/>
                  <a:gd name="T12" fmla="*/ 12 w 13"/>
                  <a:gd name="T13" fmla="*/ 6 h 7"/>
                  <a:gd name="T14" fmla="*/ 12 w 13"/>
                  <a:gd name="T15" fmla="*/ 4 h 7"/>
                  <a:gd name="T16" fmla="*/ 1 w 1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4"/>
                      <a:pt x="7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6"/>
                      <a:pt x="12" y="6"/>
                    </a:cubicBezTo>
                    <a:cubicBezTo>
                      <a:pt x="13" y="5"/>
                      <a:pt x="12" y="4"/>
                      <a:pt x="12" y="4"/>
                    </a:cubicBezTo>
                    <a:cubicBezTo>
                      <a:pt x="11" y="2"/>
                      <a:pt x="7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1" name="Freeform 316"/>
              <p:cNvSpPr>
                <a:spLocks/>
              </p:cNvSpPr>
              <p:nvPr/>
            </p:nvSpPr>
            <p:spPr bwMode="auto">
              <a:xfrm>
                <a:off x="2679700" y="-2044700"/>
                <a:ext cx="52388" cy="41275"/>
              </a:xfrm>
              <a:custGeom>
                <a:avLst/>
                <a:gdLst>
                  <a:gd name="T0" fmla="*/ 14 w 14"/>
                  <a:gd name="T1" fmla="*/ 0 h 11"/>
                  <a:gd name="T2" fmla="*/ 11 w 14"/>
                  <a:gd name="T3" fmla="*/ 0 h 11"/>
                  <a:gd name="T4" fmla="*/ 11 w 14"/>
                  <a:gd name="T5" fmla="*/ 1 h 11"/>
                  <a:gd name="T6" fmla="*/ 2 w 14"/>
                  <a:gd name="T7" fmla="*/ 7 h 11"/>
                  <a:gd name="T8" fmla="*/ 0 w 14"/>
                  <a:gd name="T9" fmla="*/ 7 h 11"/>
                  <a:gd name="T10" fmla="*/ 2 w 14"/>
                  <a:gd name="T11" fmla="*/ 8 h 11"/>
                  <a:gd name="T12" fmla="*/ 6 w 14"/>
                  <a:gd name="T13" fmla="*/ 10 h 11"/>
                  <a:gd name="T14" fmla="*/ 7 w 14"/>
                  <a:gd name="T15" fmla="*/ 11 h 11"/>
                  <a:gd name="T16" fmla="*/ 7 w 14"/>
                  <a:gd name="T17" fmla="*/ 11 h 11"/>
                  <a:gd name="T18" fmla="*/ 8 w 14"/>
                  <a:gd name="T19" fmla="*/ 11 h 11"/>
                  <a:gd name="T20" fmla="*/ 8 w 14"/>
                  <a:gd name="T21" fmla="*/ 10 h 11"/>
                  <a:gd name="T22" fmla="*/ 13 w 14"/>
                  <a:gd name="T23" fmla="*/ 1 h 11"/>
                  <a:gd name="T24" fmla="*/ 14 w 14"/>
                  <a:gd name="T25" fmla="*/ 0 h 11"/>
                  <a:gd name="T26" fmla="*/ 14 w 14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1">
                    <a:moveTo>
                      <a:pt x="14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7" y="5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5" y="9"/>
                      <a:pt x="6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10" y="5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2" name="Freeform 317"/>
              <p:cNvSpPr>
                <a:spLocks/>
              </p:cNvSpPr>
              <p:nvPr/>
            </p:nvSpPr>
            <p:spPr bwMode="auto">
              <a:xfrm>
                <a:off x="2690813" y="-2044700"/>
                <a:ext cx="19050" cy="6350"/>
              </a:xfrm>
              <a:custGeom>
                <a:avLst/>
                <a:gdLst>
                  <a:gd name="T0" fmla="*/ 3 w 5"/>
                  <a:gd name="T1" fmla="*/ 2 h 2"/>
                  <a:gd name="T2" fmla="*/ 3 w 5"/>
                  <a:gd name="T3" fmla="*/ 2 h 2"/>
                  <a:gd name="T4" fmla="*/ 4 w 5"/>
                  <a:gd name="T5" fmla="*/ 1 h 2"/>
                  <a:gd name="T6" fmla="*/ 5 w 5"/>
                  <a:gd name="T7" fmla="*/ 1 h 2"/>
                  <a:gd name="T8" fmla="*/ 4 w 5"/>
                  <a:gd name="T9" fmla="*/ 1 h 2"/>
                  <a:gd name="T10" fmla="*/ 3 w 5"/>
                  <a:gd name="T11" fmla="*/ 1 h 2"/>
                  <a:gd name="T12" fmla="*/ 3 w 5"/>
                  <a:gd name="T13" fmla="*/ 0 h 2"/>
                  <a:gd name="T14" fmla="*/ 0 w 5"/>
                  <a:gd name="T15" fmla="*/ 0 h 2"/>
                  <a:gd name="T16" fmla="*/ 1 w 5"/>
                  <a:gd name="T17" fmla="*/ 1 h 2"/>
                  <a:gd name="T18" fmla="*/ 2 w 5"/>
                  <a:gd name="T19" fmla="*/ 1 h 2"/>
                  <a:gd name="T20" fmla="*/ 3 w 5"/>
                  <a:gd name="T21" fmla="*/ 2 h 2"/>
                  <a:gd name="T22" fmla="*/ 3 w 5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3" name="Freeform 318"/>
              <p:cNvSpPr>
                <a:spLocks/>
              </p:cNvSpPr>
              <p:nvPr/>
            </p:nvSpPr>
            <p:spPr bwMode="auto">
              <a:xfrm>
                <a:off x="2713038" y="-2025650"/>
                <a:ext cx="30163" cy="22225"/>
              </a:xfrm>
              <a:custGeom>
                <a:avLst/>
                <a:gdLst>
                  <a:gd name="T0" fmla="*/ 6 w 8"/>
                  <a:gd name="T1" fmla="*/ 2 h 6"/>
                  <a:gd name="T2" fmla="*/ 8 w 8"/>
                  <a:gd name="T3" fmla="*/ 1 h 6"/>
                  <a:gd name="T4" fmla="*/ 6 w 8"/>
                  <a:gd name="T5" fmla="*/ 1 h 6"/>
                  <a:gd name="T6" fmla="*/ 4 w 8"/>
                  <a:gd name="T7" fmla="*/ 0 h 6"/>
                  <a:gd name="T8" fmla="*/ 4 w 8"/>
                  <a:gd name="T9" fmla="*/ 0 h 6"/>
                  <a:gd name="T10" fmla="*/ 3 w 8"/>
                  <a:gd name="T11" fmla="*/ 0 h 6"/>
                  <a:gd name="T12" fmla="*/ 2 w 8"/>
                  <a:gd name="T13" fmla="*/ 3 h 6"/>
                  <a:gd name="T14" fmla="*/ 0 w 8"/>
                  <a:gd name="T15" fmla="*/ 6 h 6"/>
                  <a:gd name="T16" fmla="*/ 3 w 8"/>
                  <a:gd name="T17" fmla="*/ 4 h 6"/>
                  <a:gd name="T18" fmla="*/ 6 w 8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4" name="Freeform 319"/>
              <p:cNvSpPr>
                <a:spLocks/>
              </p:cNvSpPr>
              <p:nvPr/>
            </p:nvSpPr>
            <p:spPr bwMode="auto">
              <a:xfrm>
                <a:off x="2720975" y="-2014538"/>
                <a:ext cx="41275" cy="25400"/>
              </a:xfrm>
              <a:custGeom>
                <a:avLst/>
                <a:gdLst>
                  <a:gd name="T0" fmla="*/ 0 w 11"/>
                  <a:gd name="T1" fmla="*/ 4 h 7"/>
                  <a:gd name="T2" fmla="*/ 1 w 11"/>
                  <a:gd name="T3" fmla="*/ 6 h 7"/>
                  <a:gd name="T4" fmla="*/ 3 w 11"/>
                  <a:gd name="T5" fmla="*/ 7 h 7"/>
                  <a:gd name="T6" fmla="*/ 6 w 11"/>
                  <a:gd name="T7" fmla="*/ 5 h 7"/>
                  <a:gd name="T8" fmla="*/ 11 w 11"/>
                  <a:gd name="T9" fmla="*/ 0 h 7"/>
                  <a:gd name="T10" fmla="*/ 10 w 11"/>
                  <a:gd name="T11" fmla="*/ 0 h 7"/>
                  <a:gd name="T12" fmla="*/ 0 w 11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0" y="4"/>
                    </a:move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5" name="Freeform 320"/>
              <p:cNvSpPr>
                <a:spLocks/>
              </p:cNvSpPr>
              <p:nvPr/>
            </p:nvSpPr>
            <p:spPr bwMode="auto">
              <a:xfrm>
                <a:off x="2781300" y="-2409825"/>
                <a:ext cx="169863" cy="330200"/>
              </a:xfrm>
              <a:custGeom>
                <a:avLst/>
                <a:gdLst>
                  <a:gd name="T0" fmla="*/ 43 w 45"/>
                  <a:gd name="T1" fmla="*/ 24 h 88"/>
                  <a:gd name="T2" fmla="*/ 38 w 45"/>
                  <a:gd name="T3" fmla="*/ 24 h 88"/>
                  <a:gd name="T4" fmla="*/ 34 w 45"/>
                  <a:gd name="T5" fmla="*/ 23 h 88"/>
                  <a:gd name="T6" fmla="*/ 37 w 45"/>
                  <a:gd name="T7" fmla="*/ 6 h 88"/>
                  <a:gd name="T8" fmla="*/ 23 w 45"/>
                  <a:gd name="T9" fmla="*/ 14 h 88"/>
                  <a:gd name="T10" fmla="*/ 17 w 45"/>
                  <a:gd name="T11" fmla="*/ 18 h 88"/>
                  <a:gd name="T12" fmla="*/ 9 w 45"/>
                  <a:gd name="T13" fmla="*/ 24 h 88"/>
                  <a:gd name="T14" fmla="*/ 14 w 45"/>
                  <a:gd name="T15" fmla="*/ 40 h 88"/>
                  <a:gd name="T16" fmla="*/ 8 w 45"/>
                  <a:gd name="T17" fmla="*/ 39 h 88"/>
                  <a:gd name="T18" fmla="*/ 5 w 45"/>
                  <a:gd name="T19" fmla="*/ 58 h 88"/>
                  <a:gd name="T20" fmla="*/ 6 w 45"/>
                  <a:gd name="T21" fmla="*/ 63 h 88"/>
                  <a:gd name="T22" fmla="*/ 2 w 45"/>
                  <a:gd name="T23" fmla="*/ 62 h 88"/>
                  <a:gd name="T24" fmla="*/ 1 w 45"/>
                  <a:gd name="T25" fmla="*/ 62 h 88"/>
                  <a:gd name="T26" fmla="*/ 1 w 45"/>
                  <a:gd name="T27" fmla="*/ 80 h 88"/>
                  <a:gd name="T28" fmla="*/ 2 w 45"/>
                  <a:gd name="T29" fmla="*/ 80 h 88"/>
                  <a:gd name="T30" fmla="*/ 3 w 45"/>
                  <a:gd name="T31" fmla="*/ 78 h 88"/>
                  <a:gd name="T32" fmla="*/ 2 w 45"/>
                  <a:gd name="T33" fmla="*/ 66 h 88"/>
                  <a:gd name="T34" fmla="*/ 4 w 45"/>
                  <a:gd name="T35" fmla="*/ 76 h 88"/>
                  <a:gd name="T36" fmla="*/ 5 w 45"/>
                  <a:gd name="T37" fmla="*/ 76 h 88"/>
                  <a:gd name="T38" fmla="*/ 15 w 45"/>
                  <a:gd name="T39" fmla="*/ 59 h 88"/>
                  <a:gd name="T40" fmla="*/ 9 w 45"/>
                  <a:gd name="T41" fmla="*/ 45 h 88"/>
                  <a:gd name="T42" fmla="*/ 9 w 45"/>
                  <a:gd name="T43" fmla="*/ 45 h 88"/>
                  <a:gd name="T44" fmla="*/ 16 w 45"/>
                  <a:gd name="T45" fmla="*/ 56 h 88"/>
                  <a:gd name="T46" fmla="*/ 16 w 45"/>
                  <a:gd name="T47" fmla="*/ 56 h 88"/>
                  <a:gd name="T48" fmla="*/ 16 w 45"/>
                  <a:gd name="T49" fmla="*/ 55 h 88"/>
                  <a:gd name="T50" fmla="*/ 18 w 45"/>
                  <a:gd name="T51" fmla="*/ 50 h 88"/>
                  <a:gd name="T52" fmla="*/ 22 w 45"/>
                  <a:gd name="T53" fmla="*/ 39 h 88"/>
                  <a:gd name="T54" fmla="*/ 22 w 45"/>
                  <a:gd name="T55" fmla="*/ 39 h 88"/>
                  <a:gd name="T56" fmla="*/ 22 w 45"/>
                  <a:gd name="T57" fmla="*/ 36 h 88"/>
                  <a:gd name="T58" fmla="*/ 22 w 45"/>
                  <a:gd name="T59" fmla="*/ 33 h 88"/>
                  <a:gd name="T60" fmla="*/ 23 w 45"/>
                  <a:gd name="T61" fmla="*/ 35 h 88"/>
                  <a:gd name="T62" fmla="*/ 26 w 45"/>
                  <a:gd name="T63" fmla="*/ 25 h 88"/>
                  <a:gd name="T64" fmla="*/ 29 w 45"/>
                  <a:gd name="T65" fmla="*/ 13 h 88"/>
                  <a:gd name="T66" fmla="*/ 29 w 45"/>
                  <a:gd name="T67" fmla="*/ 18 h 88"/>
                  <a:gd name="T68" fmla="*/ 25 w 45"/>
                  <a:gd name="T69" fmla="*/ 33 h 88"/>
                  <a:gd name="T70" fmla="*/ 24 w 45"/>
                  <a:gd name="T71" fmla="*/ 36 h 88"/>
                  <a:gd name="T72" fmla="*/ 39 w 45"/>
                  <a:gd name="T73" fmla="*/ 27 h 88"/>
                  <a:gd name="T74" fmla="*/ 24 w 45"/>
                  <a:gd name="T75" fmla="*/ 38 h 88"/>
                  <a:gd name="T76" fmla="*/ 23 w 45"/>
                  <a:gd name="T77" fmla="*/ 38 h 88"/>
                  <a:gd name="T78" fmla="*/ 19 w 45"/>
                  <a:gd name="T79" fmla="*/ 51 h 88"/>
                  <a:gd name="T80" fmla="*/ 17 w 45"/>
                  <a:gd name="T81" fmla="*/ 56 h 88"/>
                  <a:gd name="T82" fmla="*/ 16 w 45"/>
                  <a:gd name="T83" fmla="*/ 59 h 88"/>
                  <a:gd name="T84" fmla="*/ 33 w 45"/>
                  <a:gd name="T85" fmla="*/ 49 h 88"/>
                  <a:gd name="T86" fmla="*/ 15 w 45"/>
                  <a:gd name="T87" fmla="*/ 62 h 88"/>
                  <a:gd name="T88" fmla="*/ 14 w 45"/>
                  <a:gd name="T89" fmla="*/ 64 h 88"/>
                  <a:gd name="T90" fmla="*/ 12 w 45"/>
                  <a:gd name="T91" fmla="*/ 68 h 88"/>
                  <a:gd name="T92" fmla="*/ 10 w 45"/>
                  <a:gd name="T93" fmla="*/ 72 h 88"/>
                  <a:gd name="T94" fmla="*/ 8 w 45"/>
                  <a:gd name="T95" fmla="*/ 75 h 88"/>
                  <a:gd name="T96" fmla="*/ 5 w 45"/>
                  <a:gd name="T97" fmla="*/ 79 h 88"/>
                  <a:gd name="T98" fmla="*/ 18 w 45"/>
                  <a:gd name="T99" fmla="*/ 74 h 88"/>
                  <a:gd name="T100" fmla="*/ 19 w 45"/>
                  <a:gd name="T101" fmla="*/ 74 h 88"/>
                  <a:gd name="T102" fmla="*/ 4 w 45"/>
                  <a:gd name="T103" fmla="*/ 80 h 88"/>
                  <a:gd name="T104" fmla="*/ 2 w 45"/>
                  <a:gd name="T105" fmla="*/ 84 h 88"/>
                  <a:gd name="T106" fmla="*/ 4 w 45"/>
                  <a:gd name="T107" fmla="*/ 88 h 88"/>
                  <a:gd name="T108" fmla="*/ 6 w 45"/>
                  <a:gd name="T109" fmla="*/ 86 h 88"/>
                  <a:gd name="T110" fmla="*/ 24 w 45"/>
                  <a:gd name="T111" fmla="*/ 74 h 88"/>
                  <a:gd name="T112" fmla="*/ 23 w 45"/>
                  <a:gd name="T113" fmla="*/ 70 h 88"/>
                  <a:gd name="T114" fmla="*/ 23 w 45"/>
                  <a:gd name="T115" fmla="*/ 70 h 88"/>
                  <a:gd name="T116" fmla="*/ 21 w 45"/>
                  <a:gd name="T117" fmla="*/ 67 h 88"/>
                  <a:gd name="T118" fmla="*/ 38 w 45"/>
                  <a:gd name="T119" fmla="*/ 47 h 88"/>
                  <a:gd name="T120" fmla="*/ 30 w 45"/>
                  <a:gd name="T121" fmla="*/ 43 h 88"/>
                  <a:gd name="T122" fmla="*/ 43 w 45"/>
                  <a:gd name="T123" fmla="*/ 24 h 88"/>
                  <a:gd name="T124" fmla="*/ 43 w 45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0" y="22"/>
                      <a:pt x="39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3"/>
                    </a:cubicBezTo>
                    <a:cubicBezTo>
                      <a:pt x="33" y="20"/>
                      <a:pt x="34" y="18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1" y="4"/>
                      <a:pt x="23" y="14"/>
                    </a:cubicBezTo>
                    <a:cubicBezTo>
                      <a:pt x="23" y="17"/>
                      <a:pt x="22" y="20"/>
                      <a:pt x="21" y="21"/>
                    </a:cubicBezTo>
                    <a:cubicBezTo>
                      <a:pt x="20" y="21"/>
                      <a:pt x="18" y="20"/>
                      <a:pt x="17" y="18"/>
                    </a:cubicBezTo>
                    <a:cubicBezTo>
                      <a:pt x="16" y="16"/>
                      <a:pt x="14" y="16"/>
                      <a:pt x="13" y="16"/>
                    </a:cubicBezTo>
                    <a:cubicBezTo>
                      <a:pt x="10" y="17"/>
                      <a:pt x="8" y="22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60"/>
                      <a:pt x="6" y="61"/>
                      <a:pt x="6" y="61"/>
                    </a:cubicBezTo>
                    <a:cubicBezTo>
                      <a:pt x="6" y="62"/>
                      <a:pt x="6" y="63"/>
                      <a:pt x="6" y="63"/>
                    </a:cubicBezTo>
                    <a:cubicBezTo>
                      <a:pt x="5" y="64"/>
                      <a:pt x="3" y="63"/>
                      <a:pt x="2" y="63"/>
                    </a:cubicBezTo>
                    <a:cubicBezTo>
                      <a:pt x="2" y="63"/>
                      <a:pt x="2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60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7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5"/>
                      <a:pt x="14" y="56"/>
                    </a:cubicBezTo>
                    <a:cubicBezTo>
                      <a:pt x="14" y="56"/>
                      <a:pt x="15" y="57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4"/>
                      <a:pt x="17" y="53"/>
                      <a:pt x="17" y="52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1" y="41"/>
                      <a:pt x="21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18" y="30"/>
                      <a:pt x="16" y="26"/>
                      <a:pt x="16" y="23"/>
                    </a:cubicBezTo>
                    <a:cubicBezTo>
                      <a:pt x="17" y="28"/>
                      <a:pt x="20" y="32"/>
                      <a:pt x="22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6"/>
                      <a:pt x="29" y="18"/>
                    </a:cubicBezTo>
                    <a:cubicBezTo>
                      <a:pt x="28" y="20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39" y="27"/>
                    </a:cubicBezTo>
                    <a:cubicBezTo>
                      <a:pt x="39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9"/>
                      <a:pt x="23" y="41"/>
                      <a:pt x="22" y="42"/>
                    </a:cubicBezTo>
                    <a:cubicBezTo>
                      <a:pt x="21" y="45"/>
                      <a:pt x="20" y="48"/>
                      <a:pt x="19" y="51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3"/>
                      <a:pt x="18" y="54"/>
                      <a:pt x="17" y="56"/>
                    </a:cubicBezTo>
                    <a:cubicBezTo>
                      <a:pt x="17" y="56"/>
                      <a:pt x="17" y="57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9" y="58"/>
                      <a:pt x="27" y="56"/>
                      <a:pt x="33" y="49"/>
                    </a:cubicBezTo>
                    <a:cubicBezTo>
                      <a:pt x="32" y="52"/>
                      <a:pt x="28" y="58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3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8" y="74"/>
                    </a:cubicBezTo>
                    <a:cubicBezTo>
                      <a:pt x="19" y="73"/>
                      <a:pt x="20" y="73"/>
                      <a:pt x="21" y="73"/>
                    </a:cubicBezTo>
                    <a:cubicBezTo>
                      <a:pt x="20" y="73"/>
                      <a:pt x="20" y="74"/>
                      <a:pt x="19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2" y="79"/>
                      <a:pt x="24" y="74"/>
                    </a:cubicBezTo>
                    <a:cubicBezTo>
                      <a:pt x="24" y="73"/>
                      <a:pt x="24" y="72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0" y="68"/>
                      <a:pt x="21" y="67"/>
                      <a:pt x="21" y="67"/>
                    </a:cubicBezTo>
                    <a:cubicBezTo>
                      <a:pt x="22" y="66"/>
                      <a:pt x="23" y="65"/>
                      <a:pt x="25" y="64"/>
                    </a:cubicBezTo>
                    <a:cubicBezTo>
                      <a:pt x="32" y="58"/>
                      <a:pt x="39" y="52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1" y="36"/>
                      <a:pt x="45" y="30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6" name="Freeform 321"/>
              <p:cNvSpPr>
                <a:spLocks noEditPoints="1"/>
              </p:cNvSpPr>
              <p:nvPr/>
            </p:nvSpPr>
            <p:spPr bwMode="auto">
              <a:xfrm>
                <a:off x="2665413" y="-2414588"/>
                <a:ext cx="25400" cy="38100"/>
              </a:xfrm>
              <a:custGeom>
                <a:avLst/>
                <a:gdLst>
                  <a:gd name="T0" fmla="*/ 7 w 16"/>
                  <a:gd name="T1" fmla="*/ 0 h 24"/>
                  <a:gd name="T2" fmla="*/ 0 w 16"/>
                  <a:gd name="T3" fmla="*/ 24 h 24"/>
                  <a:gd name="T4" fmla="*/ 2 w 16"/>
                  <a:gd name="T5" fmla="*/ 24 h 24"/>
                  <a:gd name="T6" fmla="*/ 4 w 16"/>
                  <a:gd name="T7" fmla="*/ 19 h 24"/>
                  <a:gd name="T8" fmla="*/ 11 w 16"/>
                  <a:gd name="T9" fmla="*/ 19 h 24"/>
                  <a:gd name="T10" fmla="*/ 14 w 16"/>
                  <a:gd name="T11" fmla="*/ 24 h 24"/>
                  <a:gd name="T12" fmla="*/ 16 w 16"/>
                  <a:gd name="T13" fmla="*/ 24 h 24"/>
                  <a:gd name="T14" fmla="*/ 9 w 16"/>
                  <a:gd name="T15" fmla="*/ 0 h 24"/>
                  <a:gd name="T16" fmla="*/ 7 w 16"/>
                  <a:gd name="T17" fmla="*/ 0 h 24"/>
                  <a:gd name="T18" fmla="*/ 7 w 16"/>
                  <a:gd name="T19" fmla="*/ 0 h 24"/>
                  <a:gd name="T20" fmla="*/ 7 w 16"/>
                  <a:gd name="T21" fmla="*/ 0 h 24"/>
                  <a:gd name="T22" fmla="*/ 7 w 16"/>
                  <a:gd name="T23" fmla="*/ 15 h 24"/>
                  <a:gd name="T24" fmla="*/ 7 w 16"/>
                  <a:gd name="T25" fmla="*/ 5 h 24"/>
                  <a:gd name="T26" fmla="*/ 11 w 16"/>
                  <a:gd name="T27" fmla="*/ 15 h 24"/>
                  <a:gd name="T28" fmla="*/ 7 w 16"/>
                  <a:gd name="T29" fmla="*/ 15 h 24"/>
                  <a:gd name="T30" fmla="*/ 7 w 16"/>
                  <a:gd name="T31" fmla="*/ 15 h 24"/>
                  <a:gd name="T32" fmla="*/ 7 w 16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4">
                    <a:moveTo>
                      <a:pt x="7" y="0"/>
                    </a:moveTo>
                    <a:lnTo>
                      <a:pt x="0" y="24"/>
                    </a:lnTo>
                    <a:lnTo>
                      <a:pt x="2" y="24"/>
                    </a:lnTo>
                    <a:lnTo>
                      <a:pt x="4" y="19"/>
                    </a:lnTo>
                    <a:lnTo>
                      <a:pt x="11" y="19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7" y="15"/>
                    </a:moveTo>
                    <a:lnTo>
                      <a:pt x="7" y="5"/>
                    </a:lnTo>
                    <a:lnTo>
                      <a:pt x="11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7" name="Freeform 322"/>
              <p:cNvSpPr>
                <a:spLocks noEditPoints="1"/>
              </p:cNvSpPr>
              <p:nvPr/>
            </p:nvSpPr>
            <p:spPr bwMode="auto">
              <a:xfrm>
                <a:off x="2725738" y="-2425700"/>
                <a:ext cx="33338" cy="57150"/>
              </a:xfrm>
              <a:custGeom>
                <a:avLst/>
                <a:gdLst>
                  <a:gd name="T0" fmla="*/ 0 w 9"/>
                  <a:gd name="T1" fmla="*/ 8 h 15"/>
                  <a:gd name="T2" fmla="*/ 9 w 9"/>
                  <a:gd name="T3" fmla="*/ 8 h 15"/>
                  <a:gd name="T4" fmla="*/ 0 w 9"/>
                  <a:gd name="T5" fmla="*/ 8 h 15"/>
                  <a:gd name="T6" fmla="*/ 2 w 9"/>
                  <a:gd name="T7" fmla="*/ 8 h 15"/>
                  <a:gd name="T8" fmla="*/ 7 w 9"/>
                  <a:gd name="T9" fmla="*/ 8 h 15"/>
                  <a:gd name="T10" fmla="*/ 2 w 9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0" y="8"/>
                    </a:moveTo>
                    <a:cubicBezTo>
                      <a:pt x="0" y="15"/>
                      <a:pt x="9" y="15"/>
                      <a:pt x="9" y="8"/>
                    </a:cubicBezTo>
                    <a:cubicBezTo>
                      <a:pt x="9" y="0"/>
                      <a:pt x="0" y="0"/>
                      <a:pt x="0" y="8"/>
                    </a:cubicBezTo>
                    <a:close/>
                    <a:moveTo>
                      <a:pt x="2" y="8"/>
                    </a:moveTo>
                    <a:cubicBezTo>
                      <a:pt x="2" y="3"/>
                      <a:pt x="7" y="3"/>
                      <a:pt x="7" y="8"/>
                    </a:cubicBezTo>
                    <a:cubicBezTo>
                      <a:pt x="7" y="12"/>
                      <a:pt x="2" y="12"/>
                      <a:pt x="2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8" name="Line 324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9" name="Line 325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54" name="Группа 153"/>
            <p:cNvGrpSpPr/>
            <p:nvPr/>
          </p:nvGrpSpPr>
          <p:grpSpPr>
            <a:xfrm>
              <a:off x="1546225" y="-3938587"/>
              <a:ext cx="2335213" cy="2898774"/>
              <a:chOff x="1546225" y="-3938587"/>
              <a:chExt cx="2335213" cy="2898774"/>
            </a:xfrm>
          </p:grpSpPr>
          <p:sp>
            <p:nvSpPr>
              <p:cNvPr id="155" name="Freeform 323"/>
              <p:cNvSpPr>
                <a:spLocks/>
              </p:cNvSpPr>
              <p:nvPr/>
            </p:nvSpPr>
            <p:spPr bwMode="auto">
              <a:xfrm>
                <a:off x="2725738" y="-3622675"/>
                <a:ext cx="1155700" cy="2454275"/>
              </a:xfrm>
              <a:custGeom>
                <a:avLst/>
                <a:gdLst>
                  <a:gd name="T0" fmla="*/ 307 w 307"/>
                  <a:gd name="T1" fmla="*/ 76 h 652"/>
                  <a:gd name="T2" fmla="*/ 307 w 307"/>
                  <a:gd name="T3" fmla="*/ 57 h 652"/>
                  <a:gd name="T4" fmla="*/ 269 w 307"/>
                  <a:gd name="T5" fmla="*/ 14 h 652"/>
                  <a:gd name="T6" fmla="*/ 236 w 307"/>
                  <a:gd name="T7" fmla="*/ 1 h 652"/>
                  <a:gd name="T8" fmla="*/ 236 w 307"/>
                  <a:gd name="T9" fmla="*/ 1 h 652"/>
                  <a:gd name="T10" fmla="*/ 235 w 307"/>
                  <a:gd name="T11" fmla="*/ 0 h 652"/>
                  <a:gd name="T12" fmla="*/ 235 w 307"/>
                  <a:gd name="T13" fmla="*/ 129 h 652"/>
                  <a:gd name="T14" fmla="*/ 235 w 307"/>
                  <a:gd name="T15" fmla="*/ 173 h 652"/>
                  <a:gd name="T16" fmla="*/ 235 w 307"/>
                  <a:gd name="T17" fmla="*/ 342 h 652"/>
                  <a:gd name="T18" fmla="*/ 235 w 307"/>
                  <a:gd name="T19" fmla="*/ 387 h 652"/>
                  <a:gd name="T20" fmla="*/ 235 w 307"/>
                  <a:gd name="T21" fmla="*/ 454 h 652"/>
                  <a:gd name="T22" fmla="*/ 216 w 307"/>
                  <a:gd name="T23" fmla="*/ 487 h 652"/>
                  <a:gd name="T24" fmla="*/ 0 w 307"/>
                  <a:gd name="T25" fmla="*/ 614 h 652"/>
                  <a:gd name="T26" fmla="*/ 67 w 307"/>
                  <a:gd name="T27" fmla="*/ 652 h 652"/>
                  <a:gd name="T28" fmla="*/ 262 w 307"/>
                  <a:gd name="T29" fmla="*/ 542 h 652"/>
                  <a:gd name="T30" fmla="*/ 307 w 307"/>
                  <a:gd name="T31" fmla="*/ 464 h 652"/>
                  <a:gd name="T32" fmla="*/ 307 w 307"/>
                  <a:gd name="T33" fmla="*/ 387 h 652"/>
                  <a:gd name="T34" fmla="*/ 307 w 307"/>
                  <a:gd name="T35" fmla="*/ 387 h 652"/>
                  <a:gd name="T36" fmla="*/ 307 w 307"/>
                  <a:gd name="T37" fmla="*/ 173 h 652"/>
                  <a:gd name="T38" fmla="*/ 307 w 307"/>
                  <a:gd name="T39" fmla="*/ 173 h 652"/>
                  <a:gd name="T40" fmla="*/ 307 w 307"/>
                  <a:gd name="T41" fmla="*/ 85 h 652"/>
                  <a:gd name="T42" fmla="*/ 307 w 307"/>
                  <a:gd name="T43" fmla="*/ 85 h 652"/>
                  <a:gd name="T44" fmla="*/ 307 w 307"/>
                  <a:gd name="T45" fmla="*/ 76 h 652"/>
                  <a:gd name="T46" fmla="*/ 307 w 307"/>
                  <a:gd name="T47" fmla="*/ 76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2">
                    <a:moveTo>
                      <a:pt x="307" y="76"/>
                    </a:moveTo>
                    <a:cubicBezTo>
                      <a:pt x="307" y="57"/>
                      <a:pt x="307" y="57"/>
                      <a:pt x="307" y="57"/>
                    </a:cubicBezTo>
                    <a:cubicBezTo>
                      <a:pt x="307" y="39"/>
                      <a:pt x="293" y="22"/>
                      <a:pt x="269" y="14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9"/>
                      <a:pt x="235" y="129"/>
                      <a:pt x="235" y="129"/>
                    </a:cubicBezTo>
                    <a:cubicBezTo>
                      <a:pt x="235" y="173"/>
                      <a:pt x="235" y="173"/>
                      <a:pt x="235" y="173"/>
                    </a:cubicBezTo>
                    <a:cubicBezTo>
                      <a:pt x="235" y="342"/>
                      <a:pt x="235" y="342"/>
                      <a:pt x="235" y="342"/>
                    </a:cubicBezTo>
                    <a:cubicBezTo>
                      <a:pt x="235" y="387"/>
                      <a:pt x="235" y="387"/>
                      <a:pt x="235" y="387"/>
                    </a:cubicBezTo>
                    <a:cubicBezTo>
                      <a:pt x="235" y="454"/>
                      <a:pt x="235" y="454"/>
                      <a:pt x="235" y="454"/>
                    </a:cubicBezTo>
                    <a:cubicBezTo>
                      <a:pt x="235" y="468"/>
                      <a:pt x="228" y="481"/>
                      <a:pt x="216" y="48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67" y="652"/>
                      <a:pt x="67" y="652"/>
                      <a:pt x="67" y="652"/>
                    </a:cubicBezTo>
                    <a:cubicBezTo>
                      <a:pt x="262" y="542"/>
                      <a:pt x="262" y="542"/>
                      <a:pt x="262" y="542"/>
                    </a:cubicBezTo>
                    <a:cubicBezTo>
                      <a:pt x="290" y="526"/>
                      <a:pt x="307" y="496"/>
                      <a:pt x="307" y="464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6"/>
                      <a:pt x="307" y="76"/>
                      <a:pt x="307" y="76"/>
                    </a:cubicBezTo>
                    <a:close/>
                  </a:path>
                </a:pathLst>
              </a:custGeom>
              <a:solidFill>
                <a:srgbClr val="358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" name="Freeform 326"/>
              <p:cNvSpPr>
                <a:spLocks/>
              </p:cNvSpPr>
              <p:nvPr/>
            </p:nvSpPr>
            <p:spPr bwMode="auto">
              <a:xfrm>
                <a:off x="1549400" y="-3938587"/>
                <a:ext cx="2065338" cy="700087"/>
              </a:xfrm>
              <a:custGeom>
                <a:avLst/>
                <a:gdLst>
                  <a:gd name="T0" fmla="*/ 353 w 548"/>
                  <a:gd name="T1" fmla="*/ 11 h 186"/>
                  <a:gd name="T2" fmla="*/ 264 w 548"/>
                  <a:gd name="T3" fmla="*/ 11 h 186"/>
                  <a:gd name="T4" fmla="*/ 37 w 548"/>
                  <a:gd name="T5" fmla="*/ 98 h 186"/>
                  <a:gd name="T6" fmla="*/ 0 w 548"/>
                  <a:gd name="T7" fmla="*/ 141 h 186"/>
                  <a:gd name="T8" fmla="*/ 0 w 548"/>
                  <a:gd name="T9" fmla="*/ 160 h 186"/>
                  <a:gd name="T10" fmla="*/ 0 w 548"/>
                  <a:gd name="T11" fmla="*/ 160 h 186"/>
                  <a:gd name="T12" fmla="*/ 0 w 548"/>
                  <a:gd name="T13" fmla="*/ 186 h 186"/>
                  <a:gd name="T14" fmla="*/ 290 w 548"/>
                  <a:gd name="T15" fmla="*/ 75 h 186"/>
                  <a:gd name="T16" fmla="*/ 329 w 548"/>
                  <a:gd name="T17" fmla="*/ 75 h 186"/>
                  <a:gd name="T18" fmla="*/ 548 w 548"/>
                  <a:gd name="T19" fmla="*/ 158 h 186"/>
                  <a:gd name="T20" fmla="*/ 548 w 548"/>
                  <a:gd name="T21" fmla="*/ 138 h 186"/>
                  <a:gd name="T22" fmla="*/ 548 w 548"/>
                  <a:gd name="T23" fmla="*/ 105 h 186"/>
                  <a:gd name="T24" fmla="*/ 548 w 548"/>
                  <a:gd name="T25" fmla="*/ 85 h 186"/>
                  <a:gd name="T26" fmla="*/ 353 w 548"/>
                  <a:gd name="T27" fmla="*/ 1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8" h="186">
                    <a:moveTo>
                      <a:pt x="353" y="11"/>
                    </a:moveTo>
                    <a:cubicBezTo>
                      <a:pt x="325" y="0"/>
                      <a:pt x="291" y="1"/>
                      <a:pt x="264" y="11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14" y="106"/>
                      <a:pt x="0" y="123"/>
                      <a:pt x="0" y="141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290" y="75"/>
                      <a:pt x="290" y="75"/>
                      <a:pt x="290" y="75"/>
                    </a:cubicBezTo>
                    <a:cubicBezTo>
                      <a:pt x="302" y="71"/>
                      <a:pt x="317" y="71"/>
                      <a:pt x="329" y="75"/>
                    </a:cubicBezTo>
                    <a:cubicBezTo>
                      <a:pt x="548" y="158"/>
                      <a:pt x="548" y="158"/>
                      <a:pt x="548" y="158"/>
                    </a:cubicBezTo>
                    <a:cubicBezTo>
                      <a:pt x="548" y="138"/>
                      <a:pt x="548" y="138"/>
                      <a:pt x="548" y="138"/>
                    </a:cubicBezTo>
                    <a:cubicBezTo>
                      <a:pt x="548" y="105"/>
                      <a:pt x="548" y="105"/>
                      <a:pt x="548" y="105"/>
                    </a:cubicBezTo>
                    <a:cubicBezTo>
                      <a:pt x="548" y="85"/>
                      <a:pt x="548" y="85"/>
                      <a:pt x="548" y="85"/>
                    </a:cubicBezTo>
                    <a:lnTo>
                      <a:pt x="353" y="11"/>
                    </a:lnTo>
                    <a:close/>
                  </a:path>
                </a:pathLst>
              </a:custGeom>
              <a:solidFill>
                <a:srgbClr val="214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" name="Freeform 327"/>
              <p:cNvSpPr>
                <a:spLocks/>
              </p:cNvSpPr>
              <p:nvPr/>
            </p:nvSpPr>
            <p:spPr bwMode="auto">
              <a:xfrm>
                <a:off x="1546225" y="-3336925"/>
                <a:ext cx="1435100" cy="2297112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1 w 381"/>
                  <a:gd name="T11" fmla="*/ 49 h 610"/>
                  <a:gd name="T12" fmla="*/ 0 w 381"/>
                  <a:gd name="T13" fmla="*/ 96 h 610"/>
                  <a:gd name="T14" fmla="*/ 1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52A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278783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http://kv.dn.ua/data/upimages2/0000013534-zakon_1884.jpg"/>
          <p:cNvPicPr>
            <a:picLocks noChangeAspect="1" noChangeArrowheads="1"/>
          </p:cNvPicPr>
          <p:nvPr/>
        </p:nvPicPr>
        <p:blipFill>
          <a:blip r:embed="rId2" cstate="print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67187" y="982980"/>
            <a:ext cx="2098793" cy="22496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4" name="Группа 15"/>
          <p:cNvGrpSpPr/>
          <p:nvPr/>
        </p:nvGrpSpPr>
        <p:grpSpPr>
          <a:xfrm>
            <a:off x="0" y="52173"/>
            <a:ext cx="9144000" cy="525947"/>
            <a:chOff x="3716977" y="98980"/>
            <a:chExt cx="5284519" cy="322399"/>
          </a:xfrm>
        </p:grpSpPr>
        <p:grpSp>
          <p:nvGrpSpPr>
            <p:cNvPr id="116" name="Группа 36"/>
            <p:cNvGrpSpPr/>
            <p:nvPr/>
          </p:nvGrpSpPr>
          <p:grpSpPr>
            <a:xfrm>
              <a:off x="3716977" y="98980"/>
              <a:ext cx="5284519" cy="301068"/>
              <a:chOff x="-3797613" y="1323353"/>
              <a:chExt cx="17035976" cy="970585"/>
            </a:xfrm>
          </p:grpSpPr>
          <p:sp>
            <p:nvSpPr>
              <p:cNvPr id="118" name="Freeform 8"/>
              <p:cNvSpPr>
                <a:spLocks noEditPoints="1"/>
              </p:cNvSpPr>
              <p:nvPr/>
            </p:nvSpPr>
            <p:spPr bwMode="auto">
              <a:xfrm>
                <a:off x="9328150" y="1665288"/>
                <a:ext cx="3619500" cy="628650"/>
              </a:xfrm>
              <a:custGeom>
                <a:avLst/>
                <a:gdLst/>
                <a:ahLst/>
                <a:cxnLst>
                  <a:cxn ang="0">
                    <a:pos x="358" y="45"/>
                  </a:cxn>
                  <a:cxn ang="0">
                    <a:pos x="344" y="40"/>
                  </a:cxn>
                  <a:cxn ang="0">
                    <a:pos x="315" y="58"/>
                  </a:cxn>
                  <a:cxn ang="0">
                    <a:pos x="307" y="41"/>
                  </a:cxn>
                  <a:cxn ang="0">
                    <a:pos x="304" y="0"/>
                  </a:cxn>
                  <a:cxn ang="0">
                    <a:pos x="295" y="41"/>
                  </a:cxn>
                  <a:cxn ang="0">
                    <a:pos x="287" y="1"/>
                  </a:cxn>
                  <a:cxn ang="0">
                    <a:pos x="277" y="3"/>
                  </a:cxn>
                  <a:cxn ang="0">
                    <a:pos x="236" y="41"/>
                  </a:cxn>
                  <a:cxn ang="0">
                    <a:pos x="199" y="36"/>
                  </a:cxn>
                  <a:cxn ang="0">
                    <a:pos x="175" y="58"/>
                  </a:cxn>
                  <a:cxn ang="0">
                    <a:pos x="148" y="27"/>
                  </a:cxn>
                  <a:cxn ang="0">
                    <a:pos x="132" y="43"/>
                  </a:cxn>
                  <a:cxn ang="0">
                    <a:pos x="115" y="40"/>
                  </a:cxn>
                  <a:cxn ang="0">
                    <a:pos x="103" y="58"/>
                  </a:cxn>
                  <a:cxn ang="0">
                    <a:pos x="72" y="43"/>
                  </a:cxn>
                  <a:cxn ang="0">
                    <a:pos x="64" y="34"/>
                  </a:cxn>
                  <a:cxn ang="0">
                    <a:pos x="63" y="34"/>
                  </a:cxn>
                  <a:cxn ang="0">
                    <a:pos x="57" y="35"/>
                  </a:cxn>
                  <a:cxn ang="0">
                    <a:pos x="52" y="56"/>
                  </a:cxn>
                  <a:cxn ang="0">
                    <a:pos x="35" y="58"/>
                  </a:cxn>
                  <a:cxn ang="0">
                    <a:pos x="7" y="63"/>
                  </a:cxn>
                  <a:cxn ang="0">
                    <a:pos x="380" y="66"/>
                  </a:cxn>
                  <a:cxn ang="0">
                    <a:pos x="65" y="43"/>
                  </a:cxn>
                  <a:cxn ang="0">
                    <a:pos x="63" y="46"/>
                  </a:cxn>
                  <a:cxn ang="0">
                    <a:pos x="64" y="41"/>
                  </a:cxn>
                  <a:cxn ang="0">
                    <a:pos x="63" y="35"/>
                  </a:cxn>
                  <a:cxn ang="0">
                    <a:pos x="63" y="41"/>
                  </a:cxn>
                  <a:cxn ang="0">
                    <a:pos x="53" y="56"/>
                  </a:cxn>
                  <a:cxn ang="0">
                    <a:pos x="62" y="39"/>
                  </a:cxn>
                  <a:cxn ang="0">
                    <a:pos x="59" y="52"/>
                  </a:cxn>
                  <a:cxn ang="0">
                    <a:pos x="70" y="51"/>
                  </a:cxn>
                  <a:cxn ang="0">
                    <a:pos x="187" y="58"/>
                  </a:cxn>
                  <a:cxn ang="0">
                    <a:pos x="189" y="45"/>
                  </a:cxn>
                  <a:cxn ang="0">
                    <a:pos x="194" y="58"/>
                  </a:cxn>
                  <a:cxn ang="0">
                    <a:pos x="199" y="54"/>
                  </a:cxn>
                  <a:cxn ang="0">
                    <a:pos x="191" y="58"/>
                  </a:cxn>
                  <a:cxn ang="0">
                    <a:pos x="205" y="58"/>
                  </a:cxn>
                  <a:cxn ang="0">
                    <a:pos x="208" y="58"/>
                  </a:cxn>
                  <a:cxn ang="0">
                    <a:pos x="201" y="58"/>
                  </a:cxn>
                  <a:cxn ang="0">
                    <a:pos x="208" y="52"/>
                  </a:cxn>
                  <a:cxn ang="0">
                    <a:pos x="212" y="44"/>
                  </a:cxn>
                  <a:cxn ang="0">
                    <a:pos x="219" y="58"/>
                  </a:cxn>
                  <a:cxn ang="0">
                    <a:pos x="221" y="58"/>
                  </a:cxn>
                  <a:cxn ang="0">
                    <a:pos x="215" y="58"/>
                  </a:cxn>
                  <a:cxn ang="0">
                    <a:pos x="227" y="58"/>
                  </a:cxn>
                  <a:cxn ang="0">
                    <a:pos x="230" y="58"/>
                  </a:cxn>
                  <a:cxn ang="0">
                    <a:pos x="224" y="58"/>
                  </a:cxn>
                  <a:cxn ang="0">
                    <a:pos x="230" y="52"/>
                  </a:cxn>
                  <a:cxn ang="0">
                    <a:pos x="236" y="44"/>
                  </a:cxn>
                  <a:cxn ang="0">
                    <a:pos x="247" y="41"/>
                  </a:cxn>
                  <a:cxn ang="0">
                    <a:pos x="262" y="41"/>
                  </a:cxn>
                  <a:cxn ang="0">
                    <a:pos x="267" y="41"/>
                  </a:cxn>
                  <a:cxn ang="0">
                    <a:pos x="361" y="49"/>
                  </a:cxn>
                </a:cxnLst>
                <a:rect l="0" t="0" r="r" b="b"/>
                <a:pathLst>
                  <a:path w="380" h="66">
                    <a:moveTo>
                      <a:pt x="377" y="53"/>
                    </a:moveTo>
                    <a:cubicBezTo>
                      <a:pt x="377" y="53"/>
                      <a:pt x="376" y="53"/>
                      <a:pt x="376" y="53"/>
                    </a:cubicBezTo>
                    <a:cubicBezTo>
                      <a:pt x="372" y="53"/>
                      <a:pt x="369" y="53"/>
                      <a:pt x="365" y="53"/>
                    </a:cubicBezTo>
                    <a:lnTo>
                      <a:pt x="365" y="47"/>
                    </a:lnTo>
                    <a:cubicBezTo>
                      <a:pt x="365" y="46"/>
                      <a:pt x="363" y="45"/>
                      <a:pt x="362" y="45"/>
                    </a:cubicBezTo>
                    <a:lnTo>
                      <a:pt x="358" y="45"/>
                    </a:lnTo>
                    <a:lnTo>
                      <a:pt x="358" y="44"/>
                    </a:lnTo>
                    <a:lnTo>
                      <a:pt x="352" y="40"/>
                    </a:lnTo>
                    <a:lnTo>
                      <a:pt x="351" y="40"/>
                    </a:lnTo>
                    <a:lnTo>
                      <a:pt x="351" y="44"/>
                    </a:lnTo>
                    <a:lnTo>
                      <a:pt x="345" y="40"/>
                    </a:lnTo>
                    <a:lnTo>
                      <a:pt x="344" y="40"/>
                    </a:lnTo>
                    <a:lnTo>
                      <a:pt x="344" y="44"/>
                    </a:lnTo>
                    <a:lnTo>
                      <a:pt x="339" y="40"/>
                    </a:lnTo>
                    <a:lnTo>
                      <a:pt x="339" y="33"/>
                    </a:lnTo>
                    <a:lnTo>
                      <a:pt x="318" y="33"/>
                    </a:lnTo>
                    <a:lnTo>
                      <a:pt x="318" y="58"/>
                    </a:lnTo>
                    <a:lnTo>
                      <a:pt x="315" y="58"/>
                    </a:lnTo>
                    <a:cubicBezTo>
                      <a:pt x="315" y="57"/>
                      <a:pt x="315" y="56"/>
                      <a:pt x="315" y="56"/>
                    </a:cubicBezTo>
                    <a:lnTo>
                      <a:pt x="315" y="56"/>
                    </a:lnTo>
                    <a:lnTo>
                      <a:pt x="315" y="42"/>
                    </a:lnTo>
                    <a:lnTo>
                      <a:pt x="315" y="42"/>
                    </a:lnTo>
                    <a:cubicBezTo>
                      <a:pt x="315" y="41"/>
                      <a:pt x="315" y="41"/>
                      <a:pt x="315" y="41"/>
                    </a:cubicBezTo>
                    <a:cubicBezTo>
                      <a:pt x="312" y="41"/>
                      <a:pt x="310" y="41"/>
                      <a:pt x="307" y="41"/>
                    </a:cubicBezTo>
                    <a:cubicBezTo>
                      <a:pt x="307" y="29"/>
                      <a:pt x="307" y="17"/>
                      <a:pt x="307" y="5"/>
                    </a:cubicBezTo>
                    <a:cubicBezTo>
                      <a:pt x="307" y="3"/>
                      <a:pt x="307" y="3"/>
                      <a:pt x="307" y="2"/>
                    </a:cubicBezTo>
                    <a:lnTo>
                      <a:pt x="307" y="2"/>
                    </a:lnTo>
                    <a:cubicBezTo>
                      <a:pt x="307" y="2"/>
                      <a:pt x="307" y="1"/>
                      <a:pt x="307" y="1"/>
                    </a:cubicBezTo>
                    <a:cubicBezTo>
                      <a:pt x="307" y="1"/>
                      <a:pt x="307" y="1"/>
                      <a:pt x="306" y="1"/>
                    </a:cubicBezTo>
                    <a:cubicBezTo>
                      <a:pt x="306" y="0"/>
                      <a:pt x="305" y="0"/>
                      <a:pt x="304" y="0"/>
                    </a:cubicBezTo>
                    <a:lnTo>
                      <a:pt x="299" y="0"/>
                    </a:lnTo>
                    <a:cubicBezTo>
                      <a:pt x="298" y="0"/>
                      <a:pt x="297" y="0"/>
                      <a:pt x="297" y="1"/>
                    </a:cubicBezTo>
                    <a:cubicBezTo>
                      <a:pt x="297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2"/>
                    </a:cubicBezTo>
                    <a:cubicBezTo>
                      <a:pt x="295" y="2"/>
                      <a:pt x="295" y="3"/>
                      <a:pt x="295" y="3"/>
                    </a:cubicBezTo>
                    <a:cubicBezTo>
                      <a:pt x="295" y="16"/>
                      <a:pt x="295" y="29"/>
                      <a:pt x="295" y="41"/>
                    </a:cubicBezTo>
                    <a:cubicBezTo>
                      <a:pt x="293" y="41"/>
                      <a:pt x="291" y="41"/>
                      <a:pt x="289" y="41"/>
                    </a:cubicBezTo>
                    <a:cubicBezTo>
                      <a:pt x="289" y="29"/>
                      <a:pt x="289" y="17"/>
                      <a:pt x="289" y="5"/>
                    </a:cubicBezTo>
                    <a:cubicBezTo>
                      <a:pt x="289" y="3"/>
                      <a:pt x="289" y="3"/>
                      <a:pt x="288" y="2"/>
                    </a:cubicBezTo>
                    <a:lnTo>
                      <a:pt x="288" y="2"/>
                    </a:lnTo>
                    <a:cubicBezTo>
                      <a:pt x="288" y="2"/>
                      <a:pt x="288" y="1"/>
                      <a:pt x="288" y="1"/>
                    </a:cubicBezTo>
                    <a:cubicBezTo>
                      <a:pt x="288" y="1"/>
                      <a:pt x="288" y="1"/>
                      <a:pt x="287" y="1"/>
                    </a:cubicBezTo>
                    <a:cubicBezTo>
                      <a:pt x="287" y="0"/>
                      <a:pt x="286" y="0"/>
                      <a:pt x="285" y="0"/>
                    </a:cubicBezTo>
                    <a:lnTo>
                      <a:pt x="280" y="0"/>
                    </a:lnTo>
                    <a:cubicBezTo>
                      <a:pt x="279" y="0"/>
                      <a:pt x="279" y="0"/>
                      <a:pt x="278" y="1"/>
                    </a:cubicBezTo>
                    <a:cubicBezTo>
                      <a:pt x="278" y="1"/>
                      <a:pt x="278" y="1"/>
                      <a:pt x="277" y="1"/>
                    </a:cubicBezTo>
                    <a:cubicBezTo>
                      <a:pt x="277" y="1"/>
                      <a:pt x="277" y="2"/>
                      <a:pt x="277" y="2"/>
                    </a:cubicBezTo>
                    <a:cubicBezTo>
                      <a:pt x="277" y="2"/>
                      <a:pt x="277" y="3"/>
                      <a:pt x="277" y="3"/>
                    </a:cubicBezTo>
                    <a:cubicBezTo>
                      <a:pt x="277" y="16"/>
                      <a:pt x="277" y="29"/>
                      <a:pt x="277" y="41"/>
                    </a:cubicBezTo>
                    <a:cubicBezTo>
                      <a:pt x="276" y="41"/>
                      <a:pt x="275" y="41"/>
                      <a:pt x="274" y="41"/>
                    </a:cubicBezTo>
                    <a:cubicBezTo>
                      <a:pt x="274" y="39"/>
                      <a:pt x="274" y="38"/>
                      <a:pt x="274" y="36"/>
                    </a:cubicBezTo>
                    <a:cubicBezTo>
                      <a:pt x="263" y="36"/>
                      <a:pt x="252" y="36"/>
                      <a:pt x="241" y="36"/>
                    </a:cubicBezTo>
                    <a:cubicBezTo>
                      <a:pt x="241" y="38"/>
                      <a:pt x="241" y="40"/>
                      <a:pt x="241" y="41"/>
                    </a:cubicBezTo>
                    <a:cubicBezTo>
                      <a:pt x="239" y="41"/>
                      <a:pt x="238" y="41"/>
                      <a:pt x="236" y="41"/>
                    </a:cubicBezTo>
                    <a:lnTo>
                      <a:pt x="236" y="43"/>
                    </a:lnTo>
                    <a:cubicBezTo>
                      <a:pt x="235" y="43"/>
                      <a:pt x="233" y="43"/>
                      <a:pt x="231" y="43"/>
                    </a:cubicBezTo>
                    <a:cubicBezTo>
                      <a:pt x="230" y="39"/>
                      <a:pt x="226" y="36"/>
                      <a:pt x="222" y="36"/>
                    </a:cubicBezTo>
                    <a:cubicBezTo>
                      <a:pt x="217" y="36"/>
                      <a:pt x="213" y="39"/>
                      <a:pt x="212" y="43"/>
                    </a:cubicBezTo>
                    <a:lnTo>
                      <a:pt x="209" y="43"/>
                    </a:lnTo>
                    <a:cubicBezTo>
                      <a:pt x="208" y="39"/>
                      <a:pt x="204" y="36"/>
                      <a:pt x="199" y="36"/>
                    </a:cubicBezTo>
                    <a:cubicBezTo>
                      <a:pt x="194" y="36"/>
                      <a:pt x="190" y="39"/>
                      <a:pt x="190" y="44"/>
                    </a:cubicBezTo>
                    <a:lnTo>
                      <a:pt x="183" y="44"/>
                    </a:lnTo>
                    <a:cubicBezTo>
                      <a:pt x="182" y="44"/>
                      <a:pt x="181" y="45"/>
                      <a:pt x="181" y="46"/>
                    </a:cubicBezTo>
                    <a:lnTo>
                      <a:pt x="181" y="51"/>
                    </a:lnTo>
                    <a:cubicBezTo>
                      <a:pt x="178" y="51"/>
                      <a:pt x="175" y="53"/>
                      <a:pt x="175" y="56"/>
                    </a:cubicBezTo>
                    <a:lnTo>
                      <a:pt x="175" y="58"/>
                    </a:lnTo>
                    <a:lnTo>
                      <a:pt x="168" y="58"/>
                    </a:lnTo>
                    <a:lnTo>
                      <a:pt x="169" y="27"/>
                    </a:lnTo>
                    <a:lnTo>
                      <a:pt x="164" y="27"/>
                    </a:lnTo>
                    <a:lnTo>
                      <a:pt x="164" y="25"/>
                    </a:lnTo>
                    <a:lnTo>
                      <a:pt x="148" y="25"/>
                    </a:lnTo>
                    <a:lnTo>
                      <a:pt x="148" y="27"/>
                    </a:lnTo>
                    <a:lnTo>
                      <a:pt x="143" y="27"/>
                    </a:lnTo>
                    <a:lnTo>
                      <a:pt x="143" y="51"/>
                    </a:lnTo>
                    <a:lnTo>
                      <a:pt x="136" y="51"/>
                    </a:lnTo>
                    <a:lnTo>
                      <a:pt x="136" y="53"/>
                    </a:lnTo>
                    <a:lnTo>
                      <a:pt x="132" y="53"/>
                    </a:lnTo>
                    <a:lnTo>
                      <a:pt x="132" y="43"/>
                    </a:lnTo>
                    <a:lnTo>
                      <a:pt x="131" y="43"/>
                    </a:lnTo>
                    <a:lnTo>
                      <a:pt x="129" y="43"/>
                    </a:lnTo>
                    <a:lnTo>
                      <a:pt x="129" y="53"/>
                    </a:lnTo>
                    <a:lnTo>
                      <a:pt x="126" y="53"/>
                    </a:lnTo>
                    <a:lnTo>
                      <a:pt x="126" y="42"/>
                    </a:lnTo>
                    <a:lnTo>
                      <a:pt x="115" y="40"/>
                    </a:lnTo>
                    <a:lnTo>
                      <a:pt x="115" y="42"/>
                    </a:lnTo>
                    <a:lnTo>
                      <a:pt x="115" y="44"/>
                    </a:lnTo>
                    <a:lnTo>
                      <a:pt x="105" y="45"/>
                    </a:lnTo>
                    <a:lnTo>
                      <a:pt x="105" y="51"/>
                    </a:lnTo>
                    <a:lnTo>
                      <a:pt x="105" y="58"/>
                    </a:lnTo>
                    <a:lnTo>
                      <a:pt x="103" y="58"/>
                    </a:lnTo>
                    <a:lnTo>
                      <a:pt x="98" y="53"/>
                    </a:lnTo>
                    <a:lnTo>
                      <a:pt x="81" y="47"/>
                    </a:lnTo>
                    <a:cubicBezTo>
                      <a:pt x="77" y="48"/>
                      <a:pt x="78" y="49"/>
                      <a:pt x="74" y="50"/>
                    </a:cubicBezTo>
                    <a:lnTo>
                      <a:pt x="74" y="47"/>
                    </a:lnTo>
                    <a:lnTo>
                      <a:pt x="72" y="47"/>
                    </a:lnTo>
                    <a:lnTo>
                      <a:pt x="72" y="43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65" y="38"/>
                    </a:lnTo>
                    <a:lnTo>
                      <a:pt x="64" y="34"/>
                    </a:ln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lnTo>
                      <a:pt x="62" y="37"/>
                    </a:lnTo>
                    <a:lnTo>
                      <a:pt x="62" y="37"/>
                    </a:lnTo>
                    <a:lnTo>
                      <a:pt x="62" y="37"/>
                    </a:lnTo>
                    <a:lnTo>
                      <a:pt x="57" y="35"/>
                    </a:lnTo>
                    <a:lnTo>
                      <a:pt x="58" y="32"/>
                    </a:lnTo>
                    <a:lnTo>
                      <a:pt x="56" y="28"/>
                    </a:lnTo>
                    <a:cubicBezTo>
                      <a:pt x="49" y="31"/>
                      <a:pt x="52" y="42"/>
                      <a:pt x="52" y="42"/>
                    </a:cubicBezTo>
                    <a:cubicBezTo>
                      <a:pt x="52" y="42"/>
                      <a:pt x="52" y="42"/>
                      <a:pt x="52" y="43"/>
                    </a:cubicBezTo>
                    <a:lnTo>
                      <a:pt x="52" y="46"/>
                    </a:lnTo>
                    <a:lnTo>
                      <a:pt x="52" y="56"/>
                    </a:lnTo>
                    <a:lnTo>
                      <a:pt x="48" y="58"/>
                    </a:lnTo>
                    <a:lnTo>
                      <a:pt x="37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5" y="58"/>
                    </a:lnTo>
                    <a:lnTo>
                      <a:pt x="26" y="58"/>
                    </a:lnTo>
                    <a:lnTo>
                      <a:pt x="13" y="58"/>
                    </a:lnTo>
                    <a:cubicBezTo>
                      <a:pt x="12" y="58"/>
                      <a:pt x="10" y="58"/>
                      <a:pt x="9" y="58"/>
                    </a:cubicBezTo>
                    <a:cubicBezTo>
                      <a:pt x="8" y="58"/>
                      <a:pt x="8" y="58"/>
                      <a:pt x="8" y="58"/>
                    </a:cubicBezTo>
                    <a:lnTo>
                      <a:pt x="0" y="63"/>
                    </a:lnTo>
                    <a:cubicBezTo>
                      <a:pt x="2" y="62"/>
                      <a:pt x="5" y="63"/>
                      <a:pt x="7" y="63"/>
                    </a:cubicBezTo>
                    <a:lnTo>
                      <a:pt x="26" y="66"/>
                    </a:lnTo>
                    <a:lnTo>
                      <a:pt x="51" y="66"/>
                    </a:lnTo>
                    <a:lnTo>
                      <a:pt x="152" y="66"/>
                    </a:lnTo>
                    <a:lnTo>
                      <a:pt x="334" y="66"/>
                    </a:lnTo>
                    <a:lnTo>
                      <a:pt x="347" y="66"/>
                    </a:lnTo>
                    <a:lnTo>
                      <a:pt x="380" y="66"/>
                    </a:lnTo>
                    <a:lnTo>
                      <a:pt x="380" y="56"/>
                    </a:lnTo>
                    <a:cubicBezTo>
                      <a:pt x="379" y="55"/>
                      <a:pt x="378" y="54"/>
                      <a:pt x="377" y="53"/>
                    </a:cubicBezTo>
                    <a:close/>
                    <a:moveTo>
                      <a:pt x="63" y="46"/>
                    </a:moveTo>
                    <a:lnTo>
                      <a:pt x="62" y="43"/>
                    </a:lnTo>
                    <a:lnTo>
                      <a:pt x="63" y="41"/>
                    </a:lnTo>
                    <a:lnTo>
                      <a:pt x="65" y="43"/>
                    </a:lnTo>
                    <a:lnTo>
                      <a:pt x="63" y="46"/>
                    </a:lnTo>
                    <a:close/>
                    <a:moveTo>
                      <a:pt x="66" y="44"/>
                    </a:moveTo>
                    <a:lnTo>
                      <a:pt x="67" y="51"/>
                    </a:lnTo>
                    <a:lnTo>
                      <a:pt x="64" y="46"/>
                    </a:lnTo>
                    <a:lnTo>
                      <a:pt x="66" y="44"/>
                    </a:lnTo>
                    <a:close/>
                    <a:moveTo>
                      <a:pt x="63" y="46"/>
                    </a:moveTo>
                    <a:lnTo>
                      <a:pt x="59" y="51"/>
                    </a:lnTo>
                    <a:lnTo>
                      <a:pt x="61" y="44"/>
                    </a:lnTo>
                    <a:lnTo>
                      <a:pt x="63" y="46"/>
                    </a:lnTo>
                    <a:close/>
                    <a:moveTo>
                      <a:pt x="65" y="40"/>
                    </a:moveTo>
                    <a:lnTo>
                      <a:pt x="65" y="42"/>
                    </a:lnTo>
                    <a:lnTo>
                      <a:pt x="64" y="41"/>
                    </a:lnTo>
                    <a:lnTo>
                      <a:pt x="64" y="40"/>
                    </a:lnTo>
                    <a:lnTo>
                      <a:pt x="65" y="40"/>
                    </a:lnTo>
                    <a:close/>
                    <a:moveTo>
                      <a:pt x="63" y="35"/>
                    </a:moveTo>
                    <a:lnTo>
                      <a:pt x="64" y="38"/>
                    </a:lnTo>
                    <a:lnTo>
                      <a:pt x="63" y="37"/>
                    </a:lnTo>
                    <a:lnTo>
                      <a:pt x="63" y="35"/>
                    </a:lnTo>
                    <a:close/>
                    <a:moveTo>
                      <a:pt x="64" y="40"/>
                    </a:moveTo>
                    <a:lnTo>
                      <a:pt x="63" y="40"/>
                    </a:lnTo>
                    <a:lnTo>
                      <a:pt x="63" y="39"/>
                    </a:lnTo>
                    <a:lnTo>
                      <a:pt x="64" y="40"/>
                    </a:lnTo>
                    <a:close/>
                    <a:moveTo>
                      <a:pt x="62" y="40"/>
                    </a:moveTo>
                    <a:lnTo>
                      <a:pt x="63" y="41"/>
                    </a:lnTo>
                    <a:lnTo>
                      <a:pt x="62" y="42"/>
                    </a:lnTo>
                    <a:lnTo>
                      <a:pt x="62" y="40"/>
                    </a:lnTo>
                    <a:close/>
                    <a:moveTo>
                      <a:pt x="56" y="55"/>
                    </a:moveTo>
                    <a:lnTo>
                      <a:pt x="55" y="55"/>
                    </a:lnTo>
                    <a:lnTo>
                      <a:pt x="55" y="56"/>
                    </a:lnTo>
                    <a:lnTo>
                      <a:pt x="53" y="56"/>
                    </a:lnTo>
                    <a:lnTo>
                      <a:pt x="53" y="46"/>
                    </a:lnTo>
                    <a:lnTo>
                      <a:pt x="53" y="42"/>
                    </a:lnTo>
                    <a:cubicBezTo>
                      <a:pt x="53" y="42"/>
                      <a:pt x="53" y="42"/>
                      <a:pt x="53" y="42"/>
                    </a:cubicBezTo>
                    <a:lnTo>
                      <a:pt x="56" y="37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58" y="55"/>
                    </a:lnTo>
                    <a:lnTo>
                      <a:pt x="56" y="55"/>
                    </a:lnTo>
                    <a:close/>
                    <a:moveTo>
                      <a:pt x="60" y="54"/>
                    </a:moveTo>
                    <a:lnTo>
                      <a:pt x="58" y="54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7" y="52"/>
                    </a:lnTo>
                    <a:lnTo>
                      <a:pt x="60" y="54"/>
                    </a:lnTo>
                    <a:close/>
                    <a:moveTo>
                      <a:pt x="72" y="47"/>
                    </a:moveTo>
                    <a:lnTo>
                      <a:pt x="70" y="47"/>
                    </a:lnTo>
                    <a:lnTo>
                      <a:pt x="70" y="51"/>
                    </a:lnTo>
                    <a:lnTo>
                      <a:pt x="68" y="52"/>
                    </a:lnTo>
                    <a:lnTo>
                      <a:pt x="65" y="40"/>
                    </a:lnTo>
                    <a:lnTo>
                      <a:pt x="72" y="43"/>
                    </a:lnTo>
                    <a:lnTo>
                      <a:pt x="72" y="47"/>
                    </a:lnTo>
                    <a:close/>
                    <a:moveTo>
                      <a:pt x="190" y="58"/>
                    </a:moveTo>
                    <a:lnTo>
                      <a:pt x="187" y="58"/>
                    </a:lnTo>
                    <a:lnTo>
                      <a:pt x="187" y="56"/>
                    </a:lnTo>
                    <a:cubicBezTo>
                      <a:pt x="187" y="53"/>
                      <a:pt x="185" y="51"/>
                      <a:pt x="182" y="51"/>
                    </a:cubicBezTo>
                    <a:lnTo>
                      <a:pt x="182" y="46"/>
                    </a:lnTo>
                    <a:cubicBezTo>
                      <a:pt x="182" y="45"/>
                      <a:pt x="183" y="45"/>
                      <a:pt x="183" y="45"/>
                    </a:cubicBezTo>
                    <a:lnTo>
                      <a:pt x="189" y="45"/>
                    </a:lnTo>
                    <a:cubicBezTo>
                      <a:pt x="189" y="45"/>
                      <a:pt x="189" y="45"/>
                      <a:pt x="189" y="45"/>
                    </a:cubicBezTo>
                    <a:cubicBezTo>
                      <a:pt x="189" y="45"/>
                      <a:pt x="189" y="46"/>
                      <a:pt x="190" y="46"/>
                    </a:cubicBezTo>
                    <a:lnTo>
                      <a:pt x="190" y="58"/>
                    </a:lnTo>
                    <a:close/>
                    <a:moveTo>
                      <a:pt x="194" y="58"/>
                    </a:moveTo>
                    <a:lnTo>
                      <a:pt x="196" y="57"/>
                    </a:lnTo>
                    <a:lnTo>
                      <a:pt x="197" y="58"/>
                    </a:lnTo>
                    <a:lnTo>
                      <a:pt x="194" y="58"/>
                    </a:lnTo>
                    <a:close/>
                    <a:moveTo>
                      <a:pt x="199" y="58"/>
                    </a:moveTo>
                    <a:lnTo>
                      <a:pt x="198" y="58"/>
                    </a:lnTo>
                    <a:lnTo>
                      <a:pt x="196" y="57"/>
                    </a:lnTo>
                    <a:lnTo>
                      <a:pt x="199" y="55"/>
                    </a:lnTo>
                    <a:lnTo>
                      <a:pt x="199" y="58"/>
                    </a:lnTo>
                    <a:close/>
                    <a:moveTo>
                      <a:pt x="199" y="54"/>
                    </a:moveTo>
                    <a:lnTo>
                      <a:pt x="196" y="56"/>
                    </a:lnTo>
                    <a:lnTo>
                      <a:pt x="191" y="52"/>
                    </a:lnTo>
                    <a:lnTo>
                      <a:pt x="191" y="53"/>
                    </a:lnTo>
                    <a:lnTo>
                      <a:pt x="195" y="57"/>
                    </a:lnTo>
                    <a:lnTo>
                      <a:pt x="193" y="58"/>
                    </a:lnTo>
                    <a:lnTo>
                      <a:pt x="191" y="58"/>
                    </a:lnTo>
                    <a:lnTo>
                      <a:pt x="191" y="50"/>
                    </a:lnTo>
                    <a:cubicBezTo>
                      <a:pt x="193" y="52"/>
                      <a:pt x="195" y="54"/>
                      <a:pt x="199" y="54"/>
                    </a:cubicBezTo>
                    <a:lnTo>
                      <a:pt x="199" y="54"/>
                    </a:lnTo>
                    <a:close/>
                    <a:moveTo>
                      <a:pt x="203" y="58"/>
                    </a:moveTo>
                    <a:lnTo>
                      <a:pt x="204" y="57"/>
                    </a:lnTo>
                    <a:lnTo>
                      <a:pt x="205" y="58"/>
                    </a:lnTo>
                    <a:lnTo>
                      <a:pt x="203" y="58"/>
                    </a:lnTo>
                    <a:close/>
                    <a:moveTo>
                      <a:pt x="208" y="58"/>
                    </a:moveTo>
                    <a:lnTo>
                      <a:pt x="206" y="58"/>
                    </a:lnTo>
                    <a:lnTo>
                      <a:pt x="204" y="56"/>
                    </a:lnTo>
                    <a:lnTo>
                      <a:pt x="208" y="53"/>
                    </a:lnTo>
                    <a:lnTo>
                      <a:pt x="208" y="58"/>
                    </a:lnTo>
                    <a:close/>
                    <a:moveTo>
                      <a:pt x="208" y="52"/>
                    </a:moveTo>
                    <a:lnTo>
                      <a:pt x="204" y="56"/>
                    </a:lnTo>
                    <a:lnTo>
                      <a:pt x="201" y="54"/>
                    </a:lnTo>
                    <a:lnTo>
                      <a:pt x="201" y="55"/>
                    </a:lnTo>
                    <a:lnTo>
                      <a:pt x="203" y="57"/>
                    </a:lnTo>
                    <a:lnTo>
                      <a:pt x="201" y="58"/>
                    </a:lnTo>
                    <a:lnTo>
                      <a:pt x="200" y="58"/>
                    </a:lnTo>
                    <a:lnTo>
                      <a:pt x="200" y="48"/>
                    </a:lnTo>
                    <a:cubicBezTo>
                      <a:pt x="201" y="53"/>
                      <a:pt x="202" y="54"/>
                      <a:pt x="202" y="54"/>
                    </a:cubicBezTo>
                    <a:lnTo>
                      <a:pt x="202" y="54"/>
                    </a:lnTo>
                    <a:cubicBezTo>
                      <a:pt x="204" y="53"/>
                      <a:pt x="207" y="52"/>
                      <a:pt x="208" y="50"/>
                    </a:cubicBezTo>
                    <a:lnTo>
                      <a:pt x="208" y="52"/>
                    </a:lnTo>
                    <a:close/>
                    <a:moveTo>
                      <a:pt x="212" y="58"/>
                    </a:moveTo>
                    <a:lnTo>
                      <a:pt x="209" y="58"/>
                    </a:lnTo>
                    <a:lnTo>
                      <a:pt x="209" y="46"/>
                    </a:lnTo>
                    <a:cubicBezTo>
                      <a:pt x="209" y="46"/>
                      <a:pt x="210" y="45"/>
                      <a:pt x="210" y="45"/>
                    </a:cubicBezTo>
                    <a:cubicBezTo>
                      <a:pt x="210" y="44"/>
                      <a:pt x="209" y="44"/>
                      <a:pt x="209" y="44"/>
                    </a:cubicBezTo>
                    <a:lnTo>
                      <a:pt x="212" y="44"/>
                    </a:lnTo>
                    <a:cubicBezTo>
                      <a:pt x="212" y="44"/>
                      <a:pt x="212" y="44"/>
                      <a:pt x="212" y="45"/>
                    </a:cubicBezTo>
                    <a:cubicBezTo>
                      <a:pt x="212" y="45"/>
                      <a:pt x="212" y="46"/>
                      <a:pt x="212" y="46"/>
                    </a:cubicBezTo>
                    <a:lnTo>
                      <a:pt x="212" y="58"/>
                    </a:lnTo>
                    <a:close/>
                    <a:moveTo>
                      <a:pt x="216" y="58"/>
                    </a:moveTo>
                    <a:lnTo>
                      <a:pt x="218" y="57"/>
                    </a:lnTo>
                    <a:lnTo>
                      <a:pt x="219" y="58"/>
                    </a:lnTo>
                    <a:lnTo>
                      <a:pt x="216" y="58"/>
                    </a:lnTo>
                    <a:close/>
                    <a:moveTo>
                      <a:pt x="221" y="58"/>
                    </a:moveTo>
                    <a:lnTo>
                      <a:pt x="220" y="58"/>
                    </a:lnTo>
                    <a:lnTo>
                      <a:pt x="219" y="57"/>
                    </a:lnTo>
                    <a:lnTo>
                      <a:pt x="221" y="55"/>
                    </a:lnTo>
                    <a:lnTo>
                      <a:pt x="221" y="58"/>
                    </a:lnTo>
                    <a:close/>
                    <a:moveTo>
                      <a:pt x="221" y="54"/>
                    </a:moveTo>
                    <a:lnTo>
                      <a:pt x="218" y="56"/>
                    </a:lnTo>
                    <a:lnTo>
                      <a:pt x="214" y="52"/>
                    </a:lnTo>
                    <a:lnTo>
                      <a:pt x="214" y="53"/>
                    </a:lnTo>
                    <a:lnTo>
                      <a:pt x="217" y="57"/>
                    </a:lnTo>
                    <a:lnTo>
                      <a:pt x="215" y="58"/>
                    </a:lnTo>
                    <a:lnTo>
                      <a:pt x="213" y="58"/>
                    </a:lnTo>
                    <a:lnTo>
                      <a:pt x="213" y="50"/>
                    </a:lnTo>
                    <a:cubicBezTo>
                      <a:pt x="215" y="52"/>
                      <a:pt x="218" y="54"/>
                      <a:pt x="221" y="54"/>
                    </a:cubicBezTo>
                    <a:close/>
                    <a:moveTo>
                      <a:pt x="225" y="58"/>
                    </a:moveTo>
                    <a:lnTo>
                      <a:pt x="226" y="57"/>
                    </a:lnTo>
                    <a:lnTo>
                      <a:pt x="227" y="58"/>
                    </a:lnTo>
                    <a:lnTo>
                      <a:pt x="225" y="58"/>
                    </a:lnTo>
                    <a:close/>
                    <a:moveTo>
                      <a:pt x="230" y="58"/>
                    </a:moveTo>
                    <a:lnTo>
                      <a:pt x="229" y="58"/>
                    </a:lnTo>
                    <a:lnTo>
                      <a:pt x="226" y="56"/>
                    </a:lnTo>
                    <a:lnTo>
                      <a:pt x="230" y="53"/>
                    </a:lnTo>
                    <a:lnTo>
                      <a:pt x="230" y="58"/>
                    </a:lnTo>
                    <a:close/>
                    <a:moveTo>
                      <a:pt x="230" y="52"/>
                    </a:moveTo>
                    <a:lnTo>
                      <a:pt x="226" y="56"/>
                    </a:lnTo>
                    <a:lnTo>
                      <a:pt x="223" y="54"/>
                    </a:lnTo>
                    <a:lnTo>
                      <a:pt x="223" y="55"/>
                    </a:lnTo>
                    <a:lnTo>
                      <a:pt x="225" y="57"/>
                    </a:lnTo>
                    <a:lnTo>
                      <a:pt x="224" y="58"/>
                    </a:lnTo>
                    <a:lnTo>
                      <a:pt x="222" y="58"/>
                    </a:lnTo>
                    <a:lnTo>
                      <a:pt x="222" y="48"/>
                    </a:lnTo>
                    <a:cubicBezTo>
                      <a:pt x="223" y="53"/>
                      <a:pt x="224" y="54"/>
                      <a:pt x="224" y="54"/>
                    </a:cubicBezTo>
                    <a:lnTo>
                      <a:pt x="224" y="54"/>
                    </a:lnTo>
                    <a:cubicBezTo>
                      <a:pt x="227" y="53"/>
                      <a:pt x="229" y="52"/>
                      <a:pt x="230" y="50"/>
                    </a:cubicBezTo>
                    <a:lnTo>
                      <a:pt x="230" y="52"/>
                    </a:lnTo>
                    <a:close/>
                    <a:moveTo>
                      <a:pt x="236" y="58"/>
                    </a:moveTo>
                    <a:lnTo>
                      <a:pt x="232" y="58"/>
                    </a:lnTo>
                    <a:lnTo>
                      <a:pt x="232" y="46"/>
                    </a:lnTo>
                    <a:cubicBezTo>
                      <a:pt x="232" y="46"/>
                      <a:pt x="232" y="45"/>
                      <a:pt x="232" y="45"/>
                    </a:cubicBezTo>
                    <a:cubicBezTo>
                      <a:pt x="232" y="45"/>
                      <a:pt x="232" y="44"/>
                      <a:pt x="232" y="44"/>
                    </a:cubicBezTo>
                    <a:cubicBezTo>
                      <a:pt x="233" y="44"/>
                      <a:pt x="235" y="44"/>
                      <a:pt x="236" y="44"/>
                    </a:cubicBezTo>
                    <a:lnTo>
                      <a:pt x="236" y="58"/>
                    </a:lnTo>
                    <a:close/>
                    <a:moveTo>
                      <a:pt x="247" y="41"/>
                    </a:moveTo>
                    <a:cubicBezTo>
                      <a:pt x="246" y="41"/>
                      <a:pt x="245" y="41"/>
                      <a:pt x="244" y="41"/>
                    </a:cubicBezTo>
                    <a:cubicBezTo>
                      <a:pt x="244" y="40"/>
                      <a:pt x="244" y="39"/>
                      <a:pt x="244" y="38"/>
                    </a:cubicBezTo>
                    <a:cubicBezTo>
                      <a:pt x="245" y="38"/>
                      <a:pt x="246" y="38"/>
                      <a:pt x="247" y="38"/>
                    </a:cubicBezTo>
                    <a:cubicBezTo>
                      <a:pt x="247" y="39"/>
                      <a:pt x="247" y="40"/>
                      <a:pt x="247" y="41"/>
                    </a:cubicBezTo>
                    <a:close/>
                    <a:moveTo>
                      <a:pt x="254" y="41"/>
                    </a:moveTo>
                    <a:cubicBezTo>
                      <a:pt x="253" y="41"/>
                      <a:pt x="253" y="41"/>
                      <a:pt x="252" y="41"/>
                    </a:cubicBezTo>
                    <a:cubicBezTo>
                      <a:pt x="252" y="40"/>
                      <a:pt x="252" y="39"/>
                      <a:pt x="252" y="38"/>
                    </a:cubicBezTo>
                    <a:cubicBezTo>
                      <a:pt x="253" y="38"/>
                      <a:pt x="253" y="38"/>
                      <a:pt x="254" y="38"/>
                    </a:cubicBezTo>
                    <a:cubicBezTo>
                      <a:pt x="254" y="39"/>
                      <a:pt x="254" y="40"/>
                      <a:pt x="254" y="41"/>
                    </a:cubicBezTo>
                    <a:close/>
                    <a:moveTo>
                      <a:pt x="262" y="41"/>
                    </a:moveTo>
                    <a:cubicBezTo>
                      <a:pt x="261" y="41"/>
                      <a:pt x="260" y="41"/>
                      <a:pt x="259" y="41"/>
                    </a:cubicBezTo>
                    <a:cubicBezTo>
                      <a:pt x="259" y="40"/>
                      <a:pt x="259" y="39"/>
                      <a:pt x="259" y="38"/>
                    </a:cubicBezTo>
                    <a:cubicBezTo>
                      <a:pt x="260" y="38"/>
                      <a:pt x="261" y="38"/>
                      <a:pt x="262" y="38"/>
                    </a:cubicBezTo>
                    <a:cubicBezTo>
                      <a:pt x="262" y="39"/>
                      <a:pt x="262" y="40"/>
                      <a:pt x="262" y="41"/>
                    </a:cubicBezTo>
                    <a:close/>
                    <a:moveTo>
                      <a:pt x="269" y="41"/>
                    </a:moveTo>
                    <a:cubicBezTo>
                      <a:pt x="268" y="41"/>
                      <a:pt x="268" y="41"/>
                      <a:pt x="267" y="41"/>
                    </a:cubicBezTo>
                    <a:cubicBezTo>
                      <a:pt x="267" y="40"/>
                      <a:pt x="267" y="39"/>
                      <a:pt x="267" y="38"/>
                    </a:cubicBezTo>
                    <a:cubicBezTo>
                      <a:pt x="267" y="38"/>
                      <a:pt x="268" y="38"/>
                      <a:pt x="269" y="38"/>
                    </a:cubicBezTo>
                    <a:cubicBezTo>
                      <a:pt x="269" y="39"/>
                      <a:pt x="269" y="40"/>
                      <a:pt x="269" y="41"/>
                    </a:cubicBezTo>
                    <a:close/>
                    <a:moveTo>
                      <a:pt x="364" y="53"/>
                    </a:moveTo>
                    <a:cubicBezTo>
                      <a:pt x="363" y="53"/>
                      <a:pt x="362" y="53"/>
                      <a:pt x="361" y="53"/>
                    </a:cubicBezTo>
                    <a:lnTo>
                      <a:pt x="361" y="49"/>
                    </a:lnTo>
                    <a:lnTo>
                      <a:pt x="358" y="49"/>
                    </a:lnTo>
                    <a:lnTo>
                      <a:pt x="358" y="46"/>
                    </a:lnTo>
                    <a:lnTo>
                      <a:pt x="362" y="46"/>
                    </a:lnTo>
                    <a:cubicBezTo>
                      <a:pt x="363" y="46"/>
                      <a:pt x="364" y="47"/>
                      <a:pt x="364" y="47"/>
                    </a:cubicBezTo>
                    <a:lnTo>
                      <a:pt x="364" y="53"/>
                    </a:lnTo>
                    <a:close/>
                  </a:path>
                </a:pathLst>
              </a:custGeom>
              <a:solidFill>
                <a:srgbClr val="55D7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  <p:sp>
            <p:nvSpPr>
              <p:cNvPr id="119" name="Прямоугольник 118"/>
              <p:cNvSpPr/>
              <p:nvPr/>
            </p:nvSpPr>
            <p:spPr>
              <a:xfrm>
                <a:off x="-3797613" y="2216029"/>
                <a:ext cx="17035976" cy="77909"/>
              </a:xfrm>
              <a:prstGeom prst="rect">
                <a:avLst/>
              </a:prstGeom>
              <a:solidFill>
                <a:srgbClr val="55D7B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2394"/>
              </a:p>
            </p:txBody>
          </p:sp>
          <p:sp>
            <p:nvSpPr>
              <p:cNvPr id="121" name="Freeform 117"/>
              <p:cNvSpPr>
                <a:spLocks/>
              </p:cNvSpPr>
              <p:nvPr/>
            </p:nvSpPr>
            <p:spPr bwMode="auto">
              <a:xfrm>
                <a:off x="9962092" y="1323353"/>
                <a:ext cx="789000" cy="380664"/>
              </a:xfrm>
              <a:custGeom>
                <a:avLst/>
                <a:gdLst>
                  <a:gd name="T0" fmla="*/ 43 w 1004"/>
                  <a:gd name="T1" fmla="*/ 68 h 485"/>
                  <a:gd name="T2" fmla="*/ 115 w 1004"/>
                  <a:gd name="T3" fmla="*/ 102 h 485"/>
                  <a:gd name="T4" fmla="*/ 197 w 1004"/>
                  <a:gd name="T5" fmla="*/ 137 h 485"/>
                  <a:gd name="T6" fmla="*/ 261 w 1004"/>
                  <a:gd name="T7" fmla="*/ 166 h 485"/>
                  <a:gd name="T8" fmla="*/ 323 w 1004"/>
                  <a:gd name="T9" fmla="*/ 193 h 485"/>
                  <a:gd name="T10" fmla="*/ 389 w 1004"/>
                  <a:gd name="T11" fmla="*/ 223 h 485"/>
                  <a:gd name="T12" fmla="*/ 397 w 1004"/>
                  <a:gd name="T13" fmla="*/ 234 h 485"/>
                  <a:gd name="T14" fmla="*/ 354 w 1004"/>
                  <a:gd name="T15" fmla="*/ 251 h 485"/>
                  <a:gd name="T16" fmla="*/ 342 w 1004"/>
                  <a:gd name="T17" fmla="*/ 260 h 485"/>
                  <a:gd name="T18" fmla="*/ 323 w 1004"/>
                  <a:gd name="T19" fmla="*/ 295 h 485"/>
                  <a:gd name="T20" fmla="*/ 309 w 1004"/>
                  <a:gd name="T21" fmla="*/ 302 h 485"/>
                  <a:gd name="T22" fmla="*/ 302 w 1004"/>
                  <a:gd name="T23" fmla="*/ 304 h 485"/>
                  <a:gd name="T24" fmla="*/ 313 w 1004"/>
                  <a:gd name="T25" fmla="*/ 311 h 485"/>
                  <a:gd name="T26" fmla="*/ 310 w 1004"/>
                  <a:gd name="T27" fmla="*/ 375 h 485"/>
                  <a:gd name="T28" fmla="*/ 298 w 1004"/>
                  <a:gd name="T29" fmla="*/ 400 h 485"/>
                  <a:gd name="T30" fmla="*/ 327 w 1004"/>
                  <a:gd name="T31" fmla="*/ 391 h 485"/>
                  <a:gd name="T32" fmla="*/ 311 w 1004"/>
                  <a:gd name="T33" fmla="*/ 412 h 485"/>
                  <a:gd name="T34" fmla="*/ 302 w 1004"/>
                  <a:gd name="T35" fmla="*/ 436 h 485"/>
                  <a:gd name="T36" fmla="*/ 330 w 1004"/>
                  <a:gd name="T37" fmla="*/ 456 h 485"/>
                  <a:gd name="T38" fmla="*/ 351 w 1004"/>
                  <a:gd name="T39" fmla="*/ 431 h 485"/>
                  <a:gd name="T40" fmla="*/ 377 w 1004"/>
                  <a:gd name="T41" fmla="*/ 442 h 485"/>
                  <a:gd name="T42" fmla="*/ 395 w 1004"/>
                  <a:gd name="T43" fmla="*/ 456 h 485"/>
                  <a:gd name="T44" fmla="*/ 414 w 1004"/>
                  <a:gd name="T45" fmla="*/ 460 h 485"/>
                  <a:gd name="T46" fmla="*/ 417 w 1004"/>
                  <a:gd name="T47" fmla="*/ 433 h 485"/>
                  <a:gd name="T48" fmla="*/ 419 w 1004"/>
                  <a:gd name="T49" fmla="*/ 458 h 485"/>
                  <a:gd name="T50" fmla="*/ 451 w 1004"/>
                  <a:gd name="T51" fmla="*/ 464 h 485"/>
                  <a:gd name="T52" fmla="*/ 434 w 1004"/>
                  <a:gd name="T53" fmla="*/ 423 h 485"/>
                  <a:gd name="T54" fmla="*/ 451 w 1004"/>
                  <a:gd name="T55" fmla="*/ 401 h 485"/>
                  <a:gd name="T56" fmla="*/ 470 w 1004"/>
                  <a:gd name="T57" fmla="*/ 430 h 485"/>
                  <a:gd name="T58" fmla="*/ 501 w 1004"/>
                  <a:gd name="T59" fmla="*/ 396 h 485"/>
                  <a:gd name="T60" fmla="*/ 514 w 1004"/>
                  <a:gd name="T61" fmla="*/ 354 h 485"/>
                  <a:gd name="T62" fmla="*/ 523 w 1004"/>
                  <a:gd name="T63" fmla="*/ 318 h 485"/>
                  <a:gd name="T64" fmla="*/ 548 w 1004"/>
                  <a:gd name="T65" fmla="*/ 320 h 485"/>
                  <a:gd name="T66" fmla="*/ 563 w 1004"/>
                  <a:gd name="T67" fmla="*/ 309 h 485"/>
                  <a:gd name="T68" fmla="*/ 599 w 1004"/>
                  <a:gd name="T69" fmla="*/ 317 h 485"/>
                  <a:gd name="T70" fmla="*/ 637 w 1004"/>
                  <a:gd name="T71" fmla="*/ 335 h 485"/>
                  <a:gd name="T72" fmla="*/ 687 w 1004"/>
                  <a:gd name="T73" fmla="*/ 356 h 485"/>
                  <a:gd name="T74" fmla="*/ 769 w 1004"/>
                  <a:gd name="T75" fmla="*/ 393 h 485"/>
                  <a:gd name="T76" fmla="*/ 809 w 1004"/>
                  <a:gd name="T77" fmla="*/ 411 h 485"/>
                  <a:gd name="T78" fmla="*/ 888 w 1004"/>
                  <a:gd name="T79" fmla="*/ 446 h 485"/>
                  <a:gd name="T80" fmla="*/ 972 w 1004"/>
                  <a:gd name="T81" fmla="*/ 485 h 485"/>
                  <a:gd name="T82" fmla="*/ 989 w 1004"/>
                  <a:gd name="T83" fmla="*/ 408 h 485"/>
                  <a:gd name="T84" fmla="*/ 1004 w 1004"/>
                  <a:gd name="T85" fmla="*/ 356 h 485"/>
                  <a:gd name="T86" fmla="*/ 941 w 1004"/>
                  <a:gd name="T87" fmla="*/ 333 h 485"/>
                  <a:gd name="T88" fmla="*/ 850 w 1004"/>
                  <a:gd name="T89" fmla="*/ 292 h 485"/>
                  <a:gd name="T90" fmla="*/ 722 w 1004"/>
                  <a:gd name="T91" fmla="*/ 242 h 485"/>
                  <a:gd name="T92" fmla="*/ 691 w 1004"/>
                  <a:gd name="T93" fmla="*/ 229 h 485"/>
                  <a:gd name="T94" fmla="*/ 575 w 1004"/>
                  <a:gd name="T95" fmla="*/ 178 h 485"/>
                  <a:gd name="T96" fmla="*/ 545 w 1004"/>
                  <a:gd name="T97" fmla="*/ 200 h 485"/>
                  <a:gd name="T98" fmla="*/ 527 w 1004"/>
                  <a:gd name="T99" fmla="*/ 188 h 485"/>
                  <a:gd name="T100" fmla="*/ 541 w 1004"/>
                  <a:gd name="T101" fmla="*/ 184 h 485"/>
                  <a:gd name="T102" fmla="*/ 525 w 1004"/>
                  <a:gd name="T103" fmla="*/ 169 h 485"/>
                  <a:gd name="T104" fmla="*/ 515 w 1004"/>
                  <a:gd name="T105" fmla="*/ 159 h 485"/>
                  <a:gd name="T106" fmla="*/ 507 w 1004"/>
                  <a:gd name="T107" fmla="*/ 174 h 485"/>
                  <a:gd name="T108" fmla="*/ 487 w 1004"/>
                  <a:gd name="T109" fmla="*/ 158 h 485"/>
                  <a:gd name="T110" fmla="*/ 469 w 1004"/>
                  <a:gd name="T111" fmla="*/ 136 h 485"/>
                  <a:gd name="T112" fmla="*/ 360 w 1004"/>
                  <a:gd name="T113" fmla="*/ 88 h 485"/>
                  <a:gd name="T114" fmla="*/ 303 w 1004"/>
                  <a:gd name="T115" fmla="*/ 67 h 485"/>
                  <a:gd name="T116" fmla="*/ 245 w 1004"/>
                  <a:gd name="T117" fmla="*/ 40 h 485"/>
                  <a:gd name="T118" fmla="*/ 145 w 1004"/>
                  <a:gd name="T119" fmla="*/ 1 h 485"/>
                  <a:gd name="T120" fmla="*/ 94 w 1004"/>
                  <a:gd name="T121" fmla="*/ 16 h 485"/>
                  <a:gd name="T122" fmla="*/ 10 w 1004"/>
                  <a:gd name="T123" fmla="*/ 45 h 485"/>
                  <a:gd name="T124" fmla="*/ 0 w 1004"/>
                  <a:gd name="T125" fmla="*/ 48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04" h="485">
                    <a:moveTo>
                      <a:pt x="5" y="52"/>
                    </a:moveTo>
                    <a:cubicBezTo>
                      <a:pt x="8" y="54"/>
                      <a:pt x="12" y="54"/>
                      <a:pt x="15" y="56"/>
                    </a:cubicBezTo>
                    <a:cubicBezTo>
                      <a:pt x="24" y="60"/>
                      <a:pt x="34" y="64"/>
                      <a:pt x="43" y="68"/>
                    </a:cubicBezTo>
                    <a:cubicBezTo>
                      <a:pt x="56" y="74"/>
                      <a:pt x="68" y="79"/>
                      <a:pt x="80" y="85"/>
                    </a:cubicBezTo>
                    <a:cubicBezTo>
                      <a:pt x="88" y="88"/>
                      <a:pt x="96" y="92"/>
                      <a:pt x="104" y="96"/>
                    </a:cubicBezTo>
                    <a:cubicBezTo>
                      <a:pt x="108" y="97"/>
                      <a:pt x="111" y="100"/>
                      <a:pt x="115" y="102"/>
                    </a:cubicBezTo>
                    <a:cubicBezTo>
                      <a:pt x="120" y="104"/>
                      <a:pt x="126" y="105"/>
                      <a:pt x="131" y="108"/>
                    </a:cubicBezTo>
                    <a:cubicBezTo>
                      <a:pt x="139" y="111"/>
                      <a:pt x="147" y="114"/>
                      <a:pt x="155" y="118"/>
                    </a:cubicBezTo>
                    <a:cubicBezTo>
                      <a:pt x="169" y="124"/>
                      <a:pt x="183" y="130"/>
                      <a:pt x="197" y="137"/>
                    </a:cubicBezTo>
                    <a:cubicBezTo>
                      <a:pt x="207" y="141"/>
                      <a:pt x="218" y="146"/>
                      <a:pt x="228" y="151"/>
                    </a:cubicBezTo>
                    <a:cubicBezTo>
                      <a:pt x="231" y="152"/>
                      <a:pt x="234" y="155"/>
                      <a:pt x="237" y="156"/>
                    </a:cubicBezTo>
                    <a:cubicBezTo>
                      <a:pt x="245" y="159"/>
                      <a:pt x="253" y="162"/>
                      <a:pt x="261" y="166"/>
                    </a:cubicBezTo>
                    <a:cubicBezTo>
                      <a:pt x="271" y="170"/>
                      <a:pt x="282" y="175"/>
                      <a:pt x="293" y="180"/>
                    </a:cubicBezTo>
                    <a:cubicBezTo>
                      <a:pt x="298" y="182"/>
                      <a:pt x="302" y="185"/>
                      <a:pt x="307" y="187"/>
                    </a:cubicBezTo>
                    <a:cubicBezTo>
                      <a:pt x="312" y="189"/>
                      <a:pt x="318" y="191"/>
                      <a:pt x="323" y="193"/>
                    </a:cubicBezTo>
                    <a:cubicBezTo>
                      <a:pt x="333" y="197"/>
                      <a:pt x="342" y="202"/>
                      <a:pt x="352" y="206"/>
                    </a:cubicBezTo>
                    <a:cubicBezTo>
                      <a:pt x="355" y="207"/>
                      <a:pt x="358" y="209"/>
                      <a:pt x="361" y="210"/>
                    </a:cubicBezTo>
                    <a:lnTo>
                      <a:pt x="389" y="223"/>
                    </a:lnTo>
                    <a:lnTo>
                      <a:pt x="391" y="225"/>
                    </a:lnTo>
                    <a:cubicBezTo>
                      <a:pt x="393" y="228"/>
                      <a:pt x="395" y="231"/>
                      <a:pt x="398" y="233"/>
                    </a:cubicBezTo>
                    <a:cubicBezTo>
                      <a:pt x="398" y="234"/>
                      <a:pt x="398" y="234"/>
                      <a:pt x="397" y="234"/>
                    </a:cubicBezTo>
                    <a:cubicBezTo>
                      <a:pt x="397" y="234"/>
                      <a:pt x="369" y="241"/>
                      <a:pt x="369" y="242"/>
                    </a:cubicBezTo>
                    <a:cubicBezTo>
                      <a:pt x="366" y="243"/>
                      <a:pt x="364" y="245"/>
                      <a:pt x="361" y="246"/>
                    </a:cubicBezTo>
                    <a:cubicBezTo>
                      <a:pt x="359" y="248"/>
                      <a:pt x="357" y="250"/>
                      <a:pt x="354" y="251"/>
                    </a:cubicBezTo>
                    <a:cubicBezTo>
                      <a:pt x="354" y="251"/>
                      <a:pt x="354" y="252"/>
                      <a:pt x="354" y="252"/>
                    </a:cubicBezTo>
                    <a:cubicBezTo>
                      <a:pt x="349" y="255"/>
                      <a:pt x="346" y="258"/>
                      <a:pt x="346" y="258"/>
                    </a:cubicBezTo>
                    <a:cubicBezTo>
                      <a:pt x="344" y="259"/>
                      <a:pt x="343" y="260"/>
                      <a:pt x="342" y="260"/>
                    </a:cubicBezTo>
                    <a:cubicBezTo>
                      <a:pt x="338" y="261"/>
                      <a:pt x="336" y="264"/>
                      <a:pt x="336" y="269"/>
                    </a:cubicBezTo>
                    <a:cubicBezTo>
                      <a:pt x="335" y="273"/>
                      <a:pt x="334" y="278"/>
                      <a:pt x="334" y="283"/>
                    </a:cubicBezTo>
                    <a:cubicBezTo>
                      <a:pt x="333" y="290"/>
                      <a:pt x="330" y="294"/>
                      <a:pt x="323" y="295"/>
                    </a:cubicBezTo>
                    <a:cubicBezTo>
                      <a:pt x="322" y="296"/>
                      <a:pt x="320" y="297"/>
                      <a:pt x="318" y="298"/>
                    </a:cubicBezTo>
                    <a:cubicBezTo>
                      <a:pt x="317" y="298"/>
                      <a:pt x="316" y="298"/>
                      <a:pt x="315" y="298"/>
                    </a:cubicBezTo>
                    <a:cubicBezTo>
                      <a:pt x="310" y="296"/>
                      <a:pt x="308" y="297"/>
                      <a:pt x="309" y="302"/>
                    </a:cubicBezTo>
                    <a:cubicBezTo>
                      <a:pt x="309" y="303"/>
                      <a:pt x="309" y="303"/>
                      <a:pt x="309" y="304"/>
                    </a:cubicBezTo>
                    <a:cubicBezTo>
                      <a:pt x="308" y="304"/>
                      <a:pt x="308" y="304"/>
                      <a:pt x="307" y="304"/>
                    </a:cubicBezTo>
                    <a:cubicBezTo>
                      <a:pt x="305" y="302"/>
                      <a:pt x="303" y="302"/>
                      <a:pt x="302" y="304"/>
                    </a:cubicBezTo>
                    <a:cubicBezTo>
                      <a:pt x="300" y="306"/>
                      <a:pt x="302" y="307"/>
                      <a:pt x="303" y="309"/>
                    </a:cubicBezTo>
                    <a:cubicBezTo>
                      <a:pt x="305" y="311"/>
                      <a:pt x="307" y="314"/>
                      <a:pt x="311" y="312"/>
                    </a:cubicBezTo>
                    <a:cubicBezTo>
                      <a:pt x="311" y="311"/>
                      <a:pt x="312" y="311"/>
                      <a:pt x="313" y="311"/>
                    </a:cubicBezTo>
                    <a:cubicBezTo>
                      <a:pt x="308" y="322"/>
                      <a:pt x="307" y="333"/>
                      <a:pt x="308" y="344"/>
                    </a:cubicBezTo>
                    <a:cubicBezTo>
                      <a:pt x="309" y="355"/>
                      <a:pt x="312" y="366"/>
                      <a:pt x="317" y="376"/>
                    </a:cubicBezTo>
                    <a:cubicBezTo>
                      <a:pt x="315" y="376"/>
                      <a:pt x="311" y="376"/>
                      <a:pt x="310" y="375"/>
                    </a:cubicBezTo>
                    <a:cubicBezTo>
                      <a:pt x="307" y="370"/>
                      <a:pt x="302" y="368"/>
                      <a:pt x="298" y="367"/>
                    </a:cubicBezTo>
                    <a:cubicBezTo>
                      <a:pt x="290" y="366"/>
                      <a:pt x="286" y="367"/>
                      <a:pt x="284" y="373"/>
                    </a:cubicBezTo>
                    <a:cubicBezTo>
                      <a:pt x="280" y="385"/>
                      <a:pt x="286" y="397"/>
                      <a:pt x="298" y="400"/>
                    </a:cubicBezTo>
                    <a:cubicBezTo>
                      <a:pt x="308" y="402"/>
                      <a:pt x="315" y="400"/>
                      <a:pt x="315" y="387"/>
                    </a:cubicBezTo>
                    <a:cubicBezTo>
                      <a:pt x="315" y="386"/>
                      <a:pt x="315" y="385"/>
                      <a:pt x="316" y="385"/>
                    </a:cubicBezTo>
                    <a:cubicBezTo>
                      <a:pt x="322" y="383"/>
                      <a:pt x="325" y="385"/>
                      <a:pt x="327" y="391"/>
                    </a:cubicBezTo>
                    <a:cubicBezTo>
                      <a:pt x="326" y="392"/>
                      <a:pt x="325" y="394"/>
                      <a:pt x="324" y="395"/>
                    </a:cubicBezTo>
                    <a:cubicBezTo>
                      <a:pt x="323" y="396"/>
                      <a:pt x="322" y="397"/>
                      <a:pt x="320" y="398"/>
                    </a:cubicBezTo>
                    <a:cubicBezTo>
                      <a:pt x="312" y="399"/>
                      <a:pt x="309" y="404"/>
                      <a:pt x="311" y="412"/>
                    </a:cubicBezTo>
                    <a:cubicBezTo>
                      <a:pt x="311" y="414"/>
                      <a:pt x="312" y="417"/>
                      <a:pt x="311" y="419"/>
                    </a:cubicBezTo>
                    <a:cubicBezTo>
                      <a:pt x="308" y="424"/>
                      <a:pt x="305" y="429"/>
                      <a:pt x="302" y="433"/>
                    </a:cubicBezTo>
                    <a:cubicBezTo>
                      <a:pt x="301" y="434"/>
                      <a:pt x="301" y="436"/>
                      <a:pt x="302" y="436"/>
                    </a:cubicBezTo>
                    <a:cubicBezTo>
                      <a:pt x="304" y="440"/>
                      <a:pt x="306" y="443"/>
                      <a:pt x="311" y="444"/>
                    </a:cubicBezTo>
                    <a:cubicBezTo>
                      <a:pt x="314" y="444"/>
                      <a:pt x="316" y="446"/>
                      <a:pt x="317" y="447"/>
                    </a:cubicBezTo>
                    <a:cubicBezTo>
                      <a:pt x="322" y="450"/>
                      <a:pt x="326" y="453"/>
                      <a:pt x="330" y="456"/>
                    </a:cubicBezTo>
                    <a:cubicBezTo>
                      <a:pt x="333" y="459"/>
                      <a:pt x="336" y="458"/>
                      <a:pt x="338" y="455"/>
                    </a:cubicBezTo>
                    <a:cubicBezTo>
                      <a:pt x="339" y="452"/>
                      <a:pt x="340" y="448"/>
                      <a:pt x="342" y="445"/>
                    </a:cubicBezTo>
                    <a:cubicBezTo>
                      <a:pt x="345" y="440"/>
                      <a:pt x="348" y="436"/>
                      <a:pt x="351" y="431"/>
                    </a:cubicBezTo>
                    <a:cubicBezTo>
                      <a:pt x="352" y="433"/>
                      <a:pt x="353" y="435"/>
                      <a:pt x="354" y="436"/>
                    </a:cubicBezTo>
                    <a:cubicBezTo>
                      <a:pt x="359" y="440"/>
                      <a:pt x="364" y="442"/>
                      <a:pt x="370" y="441"/>
                    </a:cubicBezTo>
                    <a:cubicBezTo>
                      <a:pt x="372" y="441"/>
                      <a:pt x="375" y="441"/>
                      <a:pt x="377" y="442"/>
                    </a:cubicBezTo>
                    <a:cubicBezTo>
                      <a:pt x="382" y="444"/>
                      <a:pt x="386" y="446"/>
                      <a:pt x="391" y="448"/>
                    </a:cubicBezTo>
                    <a:cubicBezTo>
                      <a:pt x="392" y="449"/>
                      <a:pt x="393" y="450"/>
                      <a:pt x="394" y="451"/>
                    </a:cubicBezTo>
                    <a:cubicBezTo>
                      <a:pt x="395" y="452"/>
                      <a:pt x="395" y="454"/>
                      <a:pt x="395" y="456"/>
                    </a:cubicBezTo>
                    <a:cubicBezTo>
                      <a:pt x="396" y="462"/>
                      <a:pt x="400" y="465"/>
                      <a:pt x="407" y="463"/>
                    </a:cubicBezTo>
                    <a:cubicBezTo>
                      <a:pt x="409" y="463"/>
                      <a:pt x="410" y="462"/>
                      <a:pt x="412" y="461"/>
                    </a:cubicBezTo>
                    <a:cubicBezTo>
                      <a:pt x="413" y="460"/>
                      <a:pt x="413" y="460"/>
                      <a:pt x="414" y="460"/>
                    </a:cubicBezTo>
                    <a:cubicBezTo>
                      <a:pt x="419" y="455"/>
                      <a:pt x="421" y="446"/>
                      <a:pt x="416" y="444"/>
                    </a:cubicBezTo>
                    <a:cubicBezTo>
                      <a:pt x="412" y="440"/>
                      <a:pt x="413" y="438"/>
                      <a:pt x="416" y="435"/>
                    </a:cubicBezTo>
                    <a:cubicBezTo>
                      <a:pt x="416" y="435"/>
                      <a:pt x="416" y="434"/>
                      <a:pt x="417" y="433"/>
                    </a:cubicBezTo>
                    <a:cubicBezTo>
                      <a:pt x="418" y="433"/>
                      <a:pt x="419" y="432"/>
                      <a:pt x="420" y="433"/>
                    </a:cubicBezTo>
                    <a:cubicBezTo>
                      <a:pt x="422" y="435"/>
                      <a:pt x="424" y="437"/>
                      <a:pt x="423" y="440"/>
                    </a:cubicBezTo>
                    <a:cubicBezTo>
                      <a:pt x="422" y="446"/>
                      <a:pt x="420" y="452"/>
                      <a:pt x="419" y="458"/>
                    </a:cubicBezTo>
                    <a:cubicBezTo>
                      <a:pt x="419" y="464"/>
                      <a:pt x="427" y="472"/>
                      <a:pt x="435" y="473"/>
                    </a:cubicBezTo>
                    <a:cubicBezTo>
                      <a:pt x="440" y="473"/>
                      <a:pt x="443" y="472"/>
                      <a:pt x="448" y="470"/>
                    </a:cubicBezTo>
                    <a:cubicBezTo>
                      <a:pt x="449" y="470"/>
                      <a:pt x="451" y="465"/>
                      <a:pt x="451" y="464"/>
                    </a:cubicBezTo>
                    <a:cubicBezTo>
                      <a:pt x="455" y="455"/>
                      <a:pt x="450" y="444"/>
                      <a:pt x="441" y="442"/>
                    </a:cubicBezTo>
                    <a:cubicBezTo>
                      <a:pt x="433" y="439"/>
                      <a:pt x="431" y="435"/>
                      <a:pt x="433" y="428"/>
                    </a:cubicBezTo>
                    <a:cubicBezTo>
                      <a:pt x="433" y="426"/>
                      <a:pt x="433" y="425"/>
                      <a:pt x="434" y="423"/>
                    </a:cubicBezTo>
                    <a:cubicBezTo>
                      <a:pt x="435" y="419"/>
                      <a:pt x="436" y="416"/>
                      <a:pt x="440" y="414"/>
                    </a:cubicBezTo>
                    <a:cubicBezTo>
                      <a:pt x="441" y="414"/>
                      <a:pt x="442" y="413"/>
                      <a:pt x="443" y="412"/>
                    </a:cubicBezTo>
                    <a:cubicBezTo>
                      <a:pt x="446" y="408"/>
                      <a:pt x="448" y="405"/>
                      <a:pt x="451" y="401"/>
                    </a:cubicBezTo>
                    <a:cubicBezTo>
                      <a:pt x="452" y="402"/>
                      <a:pt x="452" y="402"/>
                      <a:pt x="452" y="403"/>
                    </a:cubicBezTo>
                    <a:cubicBezTo>
                      <a:pt x="454" y="412"/>
                      <a:pt x="459" y="421"/>
                      <a:pt x="464" y="429"/>
                    </a:cubicBezTo>
                    <a:cubicBezTo>
                      <a:pt x="466" y="432"/>
                      <a:pt x="468" y="433"/>
                      <a:pt x="470" y="430"/>
                    </a:cubicBezTo>
                    <a:cubicBezTo>
                      <a:pt x="474" y="426"/>
                      <a:pt x="477" y="422"/>
                      <a:pt x="481" y="418"/>
                    </a:cubicBezTo>
                    <a:lnTo>
                      <a:pt x="481" y="418"/>
                    </a:lnTo>
                    <a:cubicBezTo>
                      <a:pt x="485" y="414"/>
                      <a:pt x="501" y="396"/>
                      <a:pt x="501" y="396"/>
                    </a:cubicBezTo>
                    <a:cubicBezTo>
                      <a:pt x="500" y="396"/>
                      <a:pt x="516" y="379"/>
                      <a:pt x="521" y="374"/>
                    </a:cubicBezTo>
                    <a:cubicBezTo>
                      <a:pt x="524" y="371"/>
                      <a:pt x="524" y="369"/>
                      <a:pt x="522" y="367"/>
                    </a:cubicBezTo>
                    <a:cubicBezTo>
                      <a:pt x="519" y="363"/>
                      <a:pt x="516" y="359"/>
                      <a:pt x="514" y="354"/>
                    </a:cubicBezTo>
                    <a:cubicBezTo>
                      <a:pt x="511" y="347"/>
                      <a:pt x="509" y="340"/>
                      <a:pt x="508" y="332"/>
                    </a:cubicBezTo>
                    <a:cubicBezTo>
                      <a:pt x="508" y="329"/>
                      <a:pt x="509" y="327"/>
                      <a:pt x="512" y="327"/>
                    </a:cubicBezTo>
                    <a:cubicBezTo>
                      <a:pt x="517" y="325"/>
                      <a:pt x="521" y="322"/>
                      <a:pt x="523" y="318"/>
                    </a:cubicBezTo>
                    <a:cubicBezTo>
                      <a:pt x="524" y="316"/>
                      <a:pt x="526" y="315"/>
                      <a:pt x="527" y="315"/>
                    </a:cubicBezTo>
                    <a:cubicBezTo>
                      <a:pt x="532" y="317"/>
                      <a:pt x="537" y="319"/>
                      <a:pt x="543" y="320"/>
                    </a:cubicBezTo>
                    <a:cubicBezTo>
                      <a:pt x="544" y="321"/>
                      <a:pt x="546" y="320"/>
                      <a:pt x="548" y="320"/>
                    </a:cubicBezTo>
                    <a:cubicBezTo>
                      <a:pt x="549" y="319"/>
                      <a:pt x="551" y="317"/>
                      <a:pt x="552" y="316"/>
                    </a:cubicBezTo>
                    <a:cubicBezTo>
                      <a:pt x="553" y="314"/>
                      <a:pt x="555" y="313"/>
                      <a:pt x="558" y="313"/>
                    </a:cubicBezTo>
                    <a:cubicBezTo>
                      <a:pt x="561" y="314"/>
                      <a:pt x="562" y="312"/>
                      <a:pt x="563" y="309"/>
                    </a:cubicBezTo>
                    <a:cubicBezTo>
                      <a:pt x="563" y="308"/>
                      <a:pt x="563" y="306"/>
                      <a:pt x="563" y="305"/>
                    </a:cubicBezTo>
                    <a:cubicBezTo>
                      <a:pt x="564" y="302"/>
                      <a:pt x="565" y="301"/>
                      <a:pt x="568" y="303"/>
                    </a:cubicBezTo>
                    <a:cubicBezTo>
                      <a:pt x="578" y="307"/>
                      <a:pt x="589" y="312"/>
                      <a:pt x="599" y="317"/>
                    </a:cubicBezTo>
                    <a:cubicBezTo>
                      <a:pt x="608" y="321"/>
                      <a:pt x="618" y="323"/>
                      <a:pt x="625" y="330"/>
                    </a:cubicBezTo>
                    <a:cubicBezTo>
                      <a:pt x="625" y="330"/>
                      <a:pt x="626" y="331"/>
                      <a:pt x="626" y="331"/>
                    </a:cubicBezTo>
                    <a:cubicBezTo>
                      <a:pt x="630" y="332"/>
                      <a:pt x="633" y="334"/>
                      <a:pt x="637" y="335"/>
                    </a:cubicBezTo>
                    <a:cubicBezTo>
                      <a:pt x="640" y="336"/>
                      <a:pt x="644" y="337"/>
                      <a:pt x="647" y="338"/>
                    </a:cubicBezTo>
                    <a:cubicBezTo>
                      <a:pt x="652" y="340"/>
                      <a:pt x="657" y="343"/>
                      <a:pt x="663" y="345"/>
                    </a:cubicBezTo>
                    <a:cubicBezTo>
                      <a:pt x="671" y="349"/>
                      <a:pt x="679" y="352"/>
                      <a:pt x="687" y="356"/>
                    </a:cubicBezTo>
                    <a:cubicBezTo>
                      <a:pt x="695" y="360"/>
                      <a:pt x="703" y="364"/>
                      <a:pt x="711" y="367"/>
                    </a:cubicBezTo>
                    <a:cubicBezTo>
                      <a:pt x="718" y="371"/>
                      <a:pt x="725" y="373"/>
                      <a:pt x="732" y="376"/>
                    </a:cubicBezTo>
                    <a:cubicBezTo>
                      <a:pt x="745" y="381"/>
                      <a:pt x="757" y="387"/>
                      <a:pt x="769" y="393"/>
                    </a:cubicBezTo>
                    <a:cubicBezTo>
                      <a:pt x="774" y="395"/>
                      <a:pt x="780" y="396"/>
                      <a:pt x="783" y="399"/>
                    </a:cubicBezTo>
                    <a:cubicBezTo>
                      <a:pt x="787" y="403"/>
                      <a:pt x="791" y="404"/>
                      <a:pt x="796" y="406"/>
                    </a:cubicBezTo>
                    <a:cubicBezTo>
                      <a:pt x="800" y="408"/>
                      <a:pt x="805" y="409"/>
                      <a:pt x="809" y="411"/>
                    </a:cubicBezTo>
                    <a:cubicBezTo>
                      <a:pt x="817" y="414"/>
                      <a:pt x="825" y="418"/>
                      <a:pt x="833" y="421"/>
                    </a:cubicBezTo>
                    <a:cubicBezTo>
                      <a:pt x="843" y="425"/>
                      <a:pt x="852" y="430"/>
                      <a:pt x="862" y="434"/>
                    </a:cubicBezTo>
                    <a:cubicBezTo>
                      <a:pt x="871" y="438"/>
                      <a:pt x="879" y="442"/>
                      <a:pt x="888" y="446"/>
                    </a:cubicBezTo>
                    <a:cubicBezTo>
                      <a:pt x="900" y="451"/>
                      <a:pt x="911" y="456"/>
                      <a:pt x="923" y="461"/>
                    </a:cubicBezTo>
                    <a:cubicBezTo>
                      <a:pt x="938" y="469"/>
                      <a:pt x="955" y="473"/>
                      <a:pt x="969" y="485"/>
                    </a:cubicBezTo>
                    <a:cubicBezTo>
                      <a:pt x="970" y="485"/>
                      <a:pt x="971" y="485"/>
                      <a:pt x="972" y="485"/>
                    </a:cubicBezTo>
                    <a:cubicBezTo>
                      <a:pt x="973" y="484"/>
                      <a:pt x="974" y="483"/>
                      <a:pt x="973" y="482"/>
                    </a:cubicBezTo>
                    <a:cubicBezTo>
                      <a:pt x="971" y="477"/>
                      <a:pt x="972" y="472"/>
                      <a:pt x="974" y="467"/>
                    </a:cubicBezTo>
                    <a:cubicBezTo>
                      <a:pt x="979" y="447"/>
                      <a:pt x="984" y="428"/>
                      <a:pt x="989" y="408"/>
                    </a:cubicBezTo>
                    <a:cubicBezTo>
                      <a:pt x="991" y="399"/>
                      <a:pt x="994" y="389"/>
                      <a:pt x="996" y="380"/>
                    </a:cubicBezTo>
                    <a:cubicBezTo>
                      <a:pt x="998" y="373"/>
                      <a:pt x="999" y="365"/>
                      <a:pt x="1004" y="359"/>
                    </a:cubicBezTo>
                    <a:cubicBezTo>
                      <a:pt x="1004" y="359"/>
                      <a:pt x="1004" y="357"/>
                      <a:pt x="1004" y="356"/>
                    </a:cubicBezTo>
                    <a:cubicBezTo>
                      <a:pt x="1003" y="355"/>
                      <a:pt x="1001" y="355"/>
                      <a:pt x="1000" y="355"/>
                    </a:cubicBezTo>
                    <a:cubicBezTo>
                      <a:pt x="997" y="354"/>
                      <a:pt x="994" y="355"/>
                      <a:pt x="992" y="354"/>
                    </a:cubicBezTo>
                    <a:cubicBezTo>
                      <a:pt x="975" y="347"/>
                      <a:pt x="958" y="340"/>
                      <a:pt x="941" y="333"/>
                    </a:cubicBezTo>
                    <a:cubicBezTo>
                      <a:pt x="916" y="323"/>
                      <a:pt x="891" y="312"/>
                      <a:pt x="866" y="302"/>
                    </a:cubicBezTo>
                    <a:cubicBezTo>
                      <a:pt x="862" y="300"/>
                      <a:pt x="857" y="298"/>
                      <a:pt x="854" y="293"/>
                    </a:cubicBezTo>
                    <a:cubicBezTo>
                      <a:pt x="854" y="292"/>
                      <a:pt x="852" y="292"/>
                      <a:pt x="850" y="292"/>
                    </a:cubicBezTo>
                    <a:cubicBezTo>
                      <a:pt x="847" y="291"/>
                      <a:pt x="843" y="292"/>
                      <a:pt x="840" y="290"/>
                    </a:cubicBezTo>
                    <a:cubicBezTo>
                      <a:pt x="817" y="281"/>
                      <a:pt x="795" y="272"/>
                      <a:pt x="772" y="263"/>
                    </a:cubicBezTo>
                    <a:cubicBezTo>
                      <a:pt x="756" y="256"/>
                      <a:pt x="739" y="249"/>
                      <a:pt x="722" y="242"/>
                    </a:cubicBezTo>
                    <a:cubicBezTo>
                      <a:pt x="718" y="240"/>
                      <a:pt x="713" y="238"/>
                      <a:pt x="711" y="234"/>
                    </a:cubicBezTo>
                    <a:cubicBezTo>
                      <a:pt x="710" y="233"/>
                      <a:pt x="709" y="232"/>
                      <a:pt x="708" y="232"/>
                    </a:cubicBezTo>
                    <a:cubicBezTo>
                      <a:pt x="702" y="234"/>
                      <a:pt x="697" y="231"/>
                      <a:pt x="691" y="229"/>
                    </a:cubicBezTo>
                    <a:cubicBezTo>
                      <a:pt x="674" y="222"/>
                      <a:pt x="657" y="214"/>
                      <a:pt x="640" y="207"/>
                    </a:cubicBezTo>
                    <a:cubicBezTo>
                      <a:pt x="622" y="199"/>
                      <a:pt x="604" y="192"/>
                      <a:pt x="586" y="185"/>
                    </a:cubicBezTo>
                    <a:cubicBezTo>
                      <a:pt x="582" y="183"/>
                      <a:pt x="578" y="182"/>
                      <a:pt x="575" y="178"/>
                    </a:cubicBezTo>
                    <a:cubicBezTo>
                      <a:pt x="574" y="175"/>
                      <a:pt x="572" y="176"/>
                      <a:pt x="570" y="178"/>
                    </a:cubicBezTo>
                    <a:cubicBezTo>
                      <a:pt x="568" y="180"/>
                      <a:pt x="566" y="182"/>
                      <a:pt x="563" y="184"/>
                    </a:cubicBezTo>
                    <a:cubicBezTo>
                      <a:pt x="557" y="189"/>
                      <a:pt x="551" y="194"/>
                      <a:pt x="545" y="200"/>
                    </a:cubicBezTo>
                    <a:cubicBezTo>
                      <a:pt x="544" y="200"/>
                      <a:pt x="542" y="201"/>
                      <a:pt x="541" y="201"/>
                    </a:cubicBezTo>
                    <a:cubicBezTo>
                      <a:pt x="536" y="199"/>
                      <a:pt x="532" y="197"/>
                      <a:pt x="528" y="196"/>
                    </a:cubicBezTo>
                    <a:cubicBezTo>
                      <a:pt x="524" y="194"/>
                      <a:pt x="526" y="191"/>
                      <a:pt x="527" y="188"/>
                    </a:cubicBezTo>
                    <a:cubicBezTo>
                      <a:pt x="527" y="186"/>
                      <a:pt x="528" y="187"/>
                      <a:pt x="530" y="186"/>
                    </a:cubicBezTo>
                    <a:cubicBezTo>
                      <a:pt x="533" y="186"/>
                      <a:pt x="535" y="186"/>
                      <a:pt x="537" y="185"/>
                    </a:cubicBezTo>
                    <a:cubicBezTo>
                      <a:pt x="538" y="185"/>
                      <a:pt x="539" y="184"/>
                      <a:pt x="541" y="184"/>
                    </a:cubicBezTo>
                    <a:cubicBezTo>
                      <a:pt x="546" y="182"/>
                      <a:pt x="547" y="179"/>
                      <a:pt x="545" y="174"/>
                    </a:cubicBezTo>
                    <a:cubicBezTo>
                      <a:pt x="544" y="170"/>
                      <a:pt x="541" y="168"/>
                      <a:pt x="537" y="170"/>
                    </a:cubicBezTo>
                    <a:cubicBezTo>
                      <a:pt x="532" y="172"/>
                      <a:pt x="528" y="171"/>
                      <a:pt x="525" y="169"/>
                    </a:cubicBezTo>
                    <a:cubicBezTo>
                      <a:pt x="523" y="168"/>
                      <a:pt x="522" y="167"/>
                      <a:pt x="521" y="167"/>
                    </a:cubicBezTo>
                    <a:cubicBezTo>
                      <a:pt x="518" y="167"/>
                      <a:pt x="518" y="166"/>
                      <a:pt x="518" y="164"/>
                    </a:cubicBezTo>
                    <a:cubicBezTo>
                      <a:pt x="519" y="161"/>
                      <a:pt x="518" y="160"/>
                      <a:pt x="515" y="159"/>
                    </a:cubicBezTo>
                    <a:cubicBezTo>
                      <a:pt x="512" y="158"/>
                      <a:pt x="509" y="157"/>
                      <a:pt x="507" y="160"/>
                    </a:cubicBezTo>
                    <a:cubicBezTo>
                      <a:pt x="506" y="164"/>
                      <a:pt x="503" y="167"/>
                      <a:pt x="506" y="171"/>
                    </a:cubicBezTo>
                    <a:cubicBezTo>
                      <a:pt x="507" y="171"/>
                      <a:pt x="507" y="172"/>
                      <a:pt x="507" y="174"/>
                    </a:cubicBezTo>
                    <a:cubicBezTo>
                      <a:pt x="501" y="172"/>
                      <a:pt x="496" y="171"/>
                      <a:pt x="490" y="170"/>
                    </a:cubicBezTo>
                    <a:cubicBezTo>
                      <a:pt x="490" y="170"/>
                      <a:pt x="489" y="168"/>
                      <a:pt x="489" y="168"/>
                    </a:cubicBezTo>
                    <a:cubicBezTo>
                      <a:pt x="488" y="164"/>
                      <a:pt x="488" y="161"/>
                      <a:pt x="487" y="158"/>
                    </a:cubicBezTo>
                    <a:cubicBezTo>
                      <a:pt x="486" y="153"/>
                      <a:pt x="484" y="148"/>
                      <a:pt x="483" y="143"/>
                    </a:cubicBezTo>
                    <a:cubicBezTo>
                      <a:pt x="483" y="138"/>
                      <a:pt x="482" y="138"/>
                      <a:pt x="478" y="138"/>
                    </a:cubicBezTo>
                    <a:cubicBezTo>
                      <a:pt x="475" y="138"/>
                      <a:pt x="472" y="137"/>
                      <a:pt x="469" y="136"/>
                    </a:cubicBezTo>
                    <a:cubicBezTo>
                      <a:pt x="456" y="131"/>
                      <a:pt x="443" y="126"/>
                      <a:pt x="430" y="120"/>
                    </a:cubicBezTo>
                    <a:cubicBezTo>
                      <a:pt x="411" y="112"/>
                      <a:pt x="391" y="104"/>
                      <a:pt x="371" y="96"/>
                    </a:cubicBezTo>
                    <a:cubicBezTo>
                      <a:pt x="367" y="94"/>
                      <a:pt x="363" y="92"/>
                      <a:pt x="360" y="88"/>
                    </a:cubicBezTo>
                    <a:cubicBezTo>
                      <a:pt x="360" y="87"/>
                      <a:pt x="358" y="87"/>
                      <a:pt x="357" y="87"/>
                    </a:cubicBezTo>
                    <a:cubicBezTo>
                      <a:pt x="352" y="88"/>
                      <a:pt x="348" y="86"/>
                      <a:pt x="343" y="84"/>
                    </a:cubicBezTo>
                    <a:cubicBezTo>
                      <a:pt x="330" y="78"/>
                      <a:pt x="316" y="73"/>
                      <a:pt x="303" y="67"/>
                    </a:cubicBezTo>
                    <a:cubicBezTo>
                      <a:pt x="289" y="61"/>
                      <a:pt x="276" y="56"/>
                      <a:pt x="262" y="50"/>
                    </a:cubicBezTo>
                    <a:cubicBezTo>
                      <a:pt x="257" y="48"/>
                      <a:pt x="251" y="46"/>
                      <a:pt x="247" y="41"/>
                    </a:cubicBezTo>
                    <a:cubicBezTo>
                      <a:pt x="247" y="40"/>
                      <a:pt x="246" y="40"/>
                      <a:pt x="245" y="40"/>
                    </a:cubicBezTo>
                    <a:cubicBezTo>
                      <a:pt x="237" y="41"/>
                      <a:pt x="230" y="37"/>
                      <a:pt x="223" y="34"/>
                    </a:cubicBezTo>
                    <a:cubicBezTo>
                      <a:pt x="212" y="30"/>
                      <a:pt x="202" y="25"/>
                      <a:pt x="191" y="20"/>
                    </a:cubicBezTo>
                    <a:cubicBezTo>
                      <a:pt x="175" y="14"/>
                      <a:pt x="160" y="8"/>
                      <a:pt x="145" y="1"/>
                    </a:cubicBezTo>
                    <a:cubicBezTo>
                      <a:pt x="141" y="0"/>
                      <a:pt x="139" y="0"/>
                      <a:pt x="136" y="1"/>
                    </a:cubicBezTo>
                    <a:cubicBezTo>
                      <a:pt x="132" y="3"/>
                      <a:pt x="129" y="4"/>
                      <a:pt x="125" y="6"/>
                    </a:cubicBezTo>
                    <a:cubicBezTo>
                      <a:pt x="115" y="9"/>
                      <a:pt x="104" y="13"/>
                      <a:pt x="94" y="16"/>
                    </a:cubicBezTo>
                    <a:cubicBezTo>
                      <a:pt x="83" y="20"/>
                      <a:pt x="71" y="24"/>
                      <a:pt x="59" y="28"/>
                    </a:cubicBezTo>
                    <a:cubicBezTo>
                      <a:pt x="47" y="32"/>
                      <a:pt x="35" y="37"/>
                      <a:pt x="23" y="41"/>
                    </a:cubicBezTo>
                    <a:cubicBezTo>
                      <a:pt x="18" y="42"/>
                      <a:pt x="14" y="44"/>
                      <a:pt x="10" y="45"/>
                    </a:cubicBezTo>
                    <a:cubicBezTo>
                      <a:pt x="8" y="45"/>
                      <a:pt x="7" y="44"/>
                      <a:pt x="5" y="44"/>
                    </a:cubicBezTo>
                    <a:cubicBezTo>
                      <a:pt x="4" y="44"/>
                      <a:pt x="3" y="43"/>
                      <a:pt x="2" y="44"/>
                    </a:cubicBezTo>
                    <a:cubicBezTo>
                      <a:pt x="1" y="45"/>
                      <a:pt x="0" y="47"/>
                      <a:pt x="0" y="48"/>
                    </a:cubicBezTo>
                    <a:cubicBezTo>
                      <a:pt x="1" y="49"/>
                      <a:pt x="3" y="51"/>
                      <a:pt x="5" y="52"/>
                    </a:cubicBezTo>
                    <a:close/>
                  </a:path>
                </a:pathLst>
              </a:custGeom>
              <a:solidFill>
                <a:srgbClr val="80D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</p:grpSp>
        <p:sp>
          <p:nvSpPr>
            <p:cNvPr id="117" name="Rectangle 115"/>
            <p:cNvSpPr>
              <a:spLocks noChangeArrowheads="1"/>
            </p:cNvSpPr>
            <p:nvPr/>
          </p:nvSpPr>
          <p:spPr bwMode="auto">
            <a:xfrm>
              <a:off x="3716977" y="410579"/>
              <a:ext cx="5284519" cy="10800"/>
            </a:xfrm>
            <a:prstGeom prst="rect">
              <a:avLst/>
            </a:prstGeom>
            <a:solidFill>
              <a:srgbClr val="97BBCD"/>
            </a:solidFill>
            <a:ln>
              <a:noFill/>
            </a:ln>
          </p:spPr>
          <p:txBody>
            <a:bodyPr vert="horz" wrap="square" lIns="104255" tIns="52128" rIns="104255" bIns="52128" numCol="1" anchor="t" anchorCtr="0" compatLnSpc="1">
              <a:prstTxWarp prst="textNoShape">
                <a:avLst/>
              </a:prstTxWarp>
            </a:bodyPr>
            <a:lstStyle/>
            <a:p>
              <a:endParaRPr lang="ru-RU" sz="2394"/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828675" y="117386"/>
            <a:ext cx="531495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Административная ответственность</a:t>
            </a:r>
            <a:endParaRPr lang="ru-RU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" name="Параллелограмм 21"/>
          <p:cNvSpPr/>
          <p:nvPr/>
        </p:nvSpPr>
        <p:spPr>
          <a:xfrm>
            <a:off x="8595360" y="1935"/>
            <a:ext cx="548640" cy="206090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8902" tIns="59452" rIns="118902" bIns="59452" rtlCol="0" anchor="ctr"/>
          <a:lstStyle/>
          <a:p>
            <a:pPr algn="ctr"/>
            <a:r>
              <a:rPr lang="ru-RU" sz="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20</a:t>
            </a:r>
            <a:endParaRPr lang="ru-RU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53186" y="669032"/>
            <a:ext cx="9012794" cy="44012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450000" algn="just"/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Частью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 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Статьи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8.21 </a:t>
            </a:r>
            <a:r>
              <a:rPr lang="ru-RU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Кодекса Российской Федерации об административных правонарушениях предусмотрена ответственность </a:t>
            </a:r>
            <a:r>
              <a:rPr lang="ru-RU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за выброс </a:t>
            </a:r>
            <a:r>
              <a:rPr lang="ru-RU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вредных веществ в атмосферный воздух </a:t>
            </a:r>
            <a:r>
              <a:rPr lang="ru-RU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или вредное </a:t>
            </a:r>
            <a:r>
              <a:rPr lang="ru-RU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физическое воздействие на него без специального </a:t>
            </a:r>
            <a:r>
              <a:rPr lang="ru-RU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разрешения:</a:t>
            </a:r>
          </a:p>
          <a:p>
            <a:pPr indent="450000" algn="just"/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 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для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юридических лиц 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размере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 180 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250 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тысяч рублей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;</a:t>
            </a:r>
          </a:p>
          <a:p>
            <a:pPr indent="450000" algn="just"/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 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для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должностных лиц 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размере от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40 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50 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тысяч рублей.</a:t>
            </a:r>
          </a:p>
          <a:p>
            <a:pPr indent="450000" algn="just"/>
            <a:endParaRPr lang="ru-RU" sz="1400" b="1" dirty="0" smtClean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450000" algn="just"/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Частью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 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Статьи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8.21 </a:t>
            </a:r>
            <a:r>
              <a:rPr lang="ru-RU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Кодекса Российской Федерации об административных правонарушениях предусмотрена ответственность </a:t>
            </a:r>
            <a:r>
              <a:rPr lang="ru-RU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за нарушение </a:t>
            </a:r>
            <a:r>
              <a:rPr lang="ru-RU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условий специального разрешения на </a:t>
            </a:r>
            <a:r>
              <a:rPr lang="ru-RU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выброс вредных </a:t>
            </a:r>
            <a:r>
              <a:rPr lang="ru-RU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веществ в атмосферный воздух или вредное физическое воздействие </a:t>
            </a:r>
            <a:r>
              <a:rPr lang="ru-RU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на него:</a:t>
            </a:r>
            <a:endParaRPr lang="ru-RU" sz="1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450000" algn="just"/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 для юридических лиц – в 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размере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 80 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100 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тысяч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рублей.</a:t>
            </a:r>
          </a:p>
          <a:p>
            <a:pPr indent="450000" algn="just"/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 для должностных лиц – в размере 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 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 20 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тысяч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рублей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indent="450000" algn="just"/>
            <a:endParaRPr lang="ru-RU" sz="1400" b="1" dirty="0" smtClean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450000" algn="just"/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Частью 3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Статьи 8.21 </a:t>
            </a:r>
            <a:r>
              <a:rPr lang="ru-RU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Кодекса Российской Федерации об административных правонарушениях предусмотрена ответственность </a:t>
            </a:r>
            <a:r>
              <a:rPr lang="ru-RU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за нарушение </a:t>
            </a:r>
            <a:r>
              <a:rPr lang="ru-RU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правил эксплуатации, </a:t>
            </a:r>
            <a:r>
              <a:rPr lang="ru-RU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неиспользование сооружений</a:t>
            </a:r>
            <a:r>
              <a:rPr lang="ru-RU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оборудования или аппаратуры для очистки газов и контроля </a:t>
            </a:r>
            <a:r>
              <a:rPr lang="ru-RU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выбросов вредных </a:t>
            </a:r>
            <a:r>
              <a:rPr lang="ru-RU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веществ в атмосферный воздух, которые могут привести к </a:t>
            </a:r>
            <a:r>
              <a:rPr lang="ru-RU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его загрязнению</a:t>
            </a:r>
            <a:r>
              <a:rPr lang="ru-RU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либо использование неисправных указанных </a:t>
            </a:r>
            <a:r>
              <a:rPr lang="ru-RU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сооружений, оборудования </a:t>
            </a:r>
            <a:r>
              <a:rPr lang="ru-RU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или </a:t>
            </a:r>
            <a:r>
              <a:rPr lang="ru-RU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аппаратуры:</a:t>
            </a:r>
            <a:endParaRPr lang="ru-RU" sz="1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450000" algn="just"/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 для юридических лиц – в размере 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 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 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тысяч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рублей.</a:t>
            </a:r>
          </a:p>
          <a:p>
            <a:pPr indent="450000" algn="just"/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 для должностных лиц – в размере 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 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 2 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тысяч 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рублей.</a:t>
            </a:r>
          </a:p>
          <a:p>
            <a:pPr indent="450000" algn="just"/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Или административное приостановление деятельности на срок до девяноста </a:t>
            </a:r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суток.</a:t>
            </a:r>
            <a:endParaRPr lang="ru-RU" sz="14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4" name="Группа 13"/>
          <p:cNvGrpSpPr/>
          <p:nvPr/>
        </p:nvGrpSpPr>
        <p:grpSpPr>
          <a:xfrm>
            <a:off x="0" y="0"/>
            <a:ext cx="564848" cy="700088"/>
            <a:chOff x="1546225" y="-3938587"/>
            <a:chExt cx="2335213" cy="2898774"/>
          </a:xfrm>
        </p:grpSpPr>
        <p:grpSp>
          <p:nvGrpSpPr>
            <p:cNvPr id="15" name="Группа 14"/>
            <p:cNvGrpSpPr/>
            <p:nvPr/>
          </p:nvGrpSpPr>
          <p:grpSpPr>
            <a:xfrm>
              <a:off x="1922463" y="-3897313"/>
              <a:ext cx="1582738" cy="2266950"/>
              <a:chOff x="1922463" y="-3897313"/>
              <a:chExt cx="1582738" cy="2266950"/>
            </a:xfrm>
          </p:grpSpPr>
          <p:sp>
            <p:nvSpPr>
              <p:cNvPr id="20" name="Freeform 173"/>
              <p:cNvSpPr>
                <a:spLocks noEditPoints="1"/>
              </p:cNvSpPr>
              <p:nvPr/>
            </p:nvSpPr>
            <p:spPr bwMode="auto">
              <a:xfrm>
                <a:off x="2427288" y="-2719388"/>
                <a:ext cx="576263" cy="801687"/>
              </a:xfrm>
              <a:custGeom>
                <a:avLst/>
                <a:gdLst>
                  <a:gd name="T0" fmla="*/ 113 w 153"/>
                  <a:gd name="T1" fmla="*/ 20 h 213"/>
                  <a:gd name="T2" fmla="*/ 108 w 153"/>
                  <a:gd name="T3" fmla="*/ 8 h 213"/>
                  <a:gd name="T4" fmla="*/ 96 w 153"/>
                  <a:gd name="T5" fmla="*/ 16 h 213"/>
                  <a:gd name="T6" fmla="*/ 84 w 153"/>
                  <a:gd name="T7" fmla="*/ 5 h 213"/>
                  <a:gd name="T8" fmla="*/ 77 w 153"/>
                  <a:gd name="T9" fmla="*/ 12 h 213"/>
                  <a:gd name="T10" fmla="*/ 75 w 153"/>
                  <a:gd name="T11" fmla="*/ 13 h 213"/>
                  <a:gd name="T12" fmla="*/ 59 w 153"/>
                  <a:gd name="T13" fmla="*/ 0 h 213"/>
                  <a:gd name="T14" fmla="*/ 48 w 153"/>
                  <a:gd name="T15" fmla="*/ 2 h 213"/>
                  <a:gd name="T16" fmla="*/ 42 w 153"/>
                  <a:gd name="T17" fmla="*/ 16 h 213"/>
                  <a:gd name="T18" fmla="*/ 7 w 153"/>
                  <a:gd name="T19" fmla="*/ 22 h 213"/>
                  <a:gd name="T20" fmla="*/ 0 w 153"/>
                  <a:gd name="T21" fmla="*/ 104 h 213"/>
                  <a:gd name="T22" fmla="*/ 1 w 153"/>
                  <a:gd name="T23" fmla="*/ 186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200 h 213"/>
                  <a:gd name="T30" fmla="*/ 153 w 153"/>
                  <a:gd name="T31" fmla="*/ 176 h 213"/>
                  <a:gd name="T32" fmla="*/ 145 w 153"/>
                  <a:gd name="T33" fmla="*/ 22 h 213"/>
                  <a:gd name="T34" fmla="*/ 92 w 153"/>
                  <a:gd name="T35" fmla="*/ 17 h 213"/>
                  <a:gd name="T36" fmla="*/ 73 w 153"/>
                  <a:gd name="T37" fmla="*/ 14 h 213"/>
                  <a:gd name="T38" fmla="*/ 73 w 153"/>
                  <a:gd name="T39" fmla="*/ 14 h 213"/>
                  <a:gd name="T40" fmla="*/ 47 w 153"/>
                  <a:gd name="T41" fmla="*/ 19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20 h 213"/>
                  <a:gd name="T48" fmla="*/ 46 w 153"/>
                  <a:gd name="T49" fmla="*/ 19 h 213"/>
                  <a:gd name="T50" fmla="*/ 46 w 153"/>
                  <a:gd name="T51" fmla="*/ 19 h 213"/>
                  <a:gd name="T52" fmla="*/ 147 w 153"/>
                  <a:gd name="T53" fmla="*/ 184 h 213"/>
                  <a:gd name="T54" fmla="*/ 110 w 153"/>
                  <a:gd name="T55" fmla="*/ 195 h 213"/>
                  <a:gd name="T56" fmla="*/ 75 w 153"/>
                  <a:gd name="T57" fmla="*/ 207 h 213"/>
                  <a:gd name="T58" fmla="*/ 21 w 153"/>
                  <a:gd name="T59" fmla="*/ 195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5" y="22"/>
                    </a:moveTo>
                    <a:cubicBezTo>
                      <a:pt x="132" y="21"/>
                      <a:pt x="121" y="20"/>
                      <a:pt x="113" y="20"/>
                    </a:cubicBezTo>
                    <a:cubicBezTo>
                      <a:pt x="112" y="17"/>
                      <a:pt x="111" y="14"/>
                      <a:pt x="110" y="12"/>
                    </a:cubicBezTo>
                    <a:cubicBezTo>
                      <a:pt x="109" y="11"/>
                      <a:pt x="108" y="10"/>
                      <a:pt x="108" y="8"/>
                    </a:cubicBezTo>
                    <a:cubicBezTo>
                      <a:pt x="107" y="7"/>
                      <a:pt x="106" y="5"/>
                      <a:pt x="105" y="2"/>
                    </a:cubicBezTo>
                    <a:cubicBezTo>
                      <a:pt x="102" y="7"/>
                      <a:pt x="99" y="11"/>
                      <a:pt x="96" y="16"/>
                    </a:cubicBezTo>
                    <a:cubicBezTo>
                      <a:pt x="95" y="10"/>
                      <a:pt x="95" y="5"/>
                      <a:pt x="94" y="0"/>
                    </a:cubicBezTo>
                    <a:cubicBezTo>
                      <a:pt x="90" y="2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6" y="12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6"/>
                    </a:cubicBezTo>
                    <a:cubicBezTo>
                      <a:pt x="54" y="11"/>
                      <a:pt x="51" y="7"/>
                      <a:pt x="48" y="2"/>
                    </a:cubicBezTo>
                    <a:cubicBezTo>
                      <a:pt x="48" y="3"/>
                      <a:pt x="47" y="4"/>
                      <a:pt x="47" y="4"/>
                    </a:cubicBezTo>
                    <a:cubicBezTo>
                      <a:pt x="45" y="8"/>
                      <a:pt x="43" y="12"/>
                      <a:pt x="42" y="16"/>
                    </a:cubicBezTo>
                    <a:cubicBezTo>
                      <a:pt x="41" y="17"/>
                      <a:pt x="41" y="18"/>
                      <a:pt x="41" y="20"/>
                    </a:cubicBezTo>
                    <a:cubicBezTo>
                      <a:pt x="32" y="20"/>
                      <a:pt x="21" y="21"/>
                      <a:pt x="7" y="22"/>
                    </a:cubicBezTo>
                    <a:cubicBezTo>
                      <a:pt x="1" y="22"/>
                      <a:pt x="0" y="23"/>
                      <a:pt x="0" y="30"/>
                    </a:cubicBezTo>
                    <a:cubicBezTo>
                      <a:pt x="0" y="54"/>
                      <a:pt x="0" y="79"/>
                      <a:pt x="0" y="104"/>
                    </a:cubicBezTo>
                    <a:cubicBezTo>
                      <a:pt x="0" y="127"/>
                      <a:pt x="0" y="151"/>
                      <a:pt x="0" y="175"/>
                    </a:cubicBezTo>
                    <a:cubicBezTo>
                      <a:pt x="0" y="179"/>
                      <a:pt x="0" y="182"/>
                      <a:pt x="1" y="186"/>
                    </a:cubicBezTo>
                    <a:cubicBezTo>
                      <a:pt x="2" y="195"/>
                      <a:pt x="7" y="200"/>
                      <a:pt x="17" y="200"/>
                    </a:cubicBezTo>
                    <a:cubicBezTo>
                      <a:pt x="25" y="200"/>
                      <a:pt x="34" y="200"/>
                      <a:pt x="43" y="200"/>
                    </a:cubicBezTo>
                    <a:cubicBezTo>
                      <a:pt x="54" y="200"/>
                      <a:pt x="66" y="203"/>
                      <a:pt x="75" y="212"/>
                    </a:cubicBezTo>
                    <a:cubicBezTo>
                      <a:pt x="75" y="213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200"/>
                    </a:cubicBezTo>
                    <a:cubicBezTo>
                      <a:pt x="121" y="200"/>
                      <a:pt x="129" y="200"/>
                      <a:pt x="138" y="200"/>
                    </a:cubicBezTo>
                    <a:cubicBezTo>
                      <a:pt x="144" y="200"/>
                      <a:pt x="150" y="195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2"/>
                      <a:pt x="145" y="22"/>
                    </a:cubicBezTo>
                    <a:close/>
                    <a:moveTo>
                      <a:pt x="113" y="20"/>
                    </a:moveTo>
                    <a:cubicBezTo>
                      <a:pt x="104" y="19"/>
                      <a:pt x="97" y="18"/>
                      <a:pt x="92" y="17"/>
                    </a:cubicBezTo>
                    <a:cubicBezTo>
                      <a:pt x="97" y="18"/>
                      <a:pt x="104" y="19"/>
                      <a:pt x="113" y="20"/>
                    </a:cubicBezTo>
                    <a:close/>
                    <a:moveTo>
                      <a:pt x="73" y="14"/>
                    </a:moveTo>
                    <a:cubicBezTo>
                      <a:pt x="73" y="14"/>
                      <a:pt x="72" y="14"/>
                      <a:pt x="72" y="14"/>
                    </a:cubicBezTo>
                    <a:cubicBezTo>
                      <a:pt x="72" y="14"/>
                      <a:pt x="73" y="14"/>
                      <a:pt x="73" y="14"/>
                    </a:cubicBezTo>
                    <a:close/>
                    <a:moveTo>
                      <a:pt x="49" y="19"/>
                    </a:moveTo>
                    <a:cubicBezTo>
                      <a:pt x="48" y="19"/>
                      <a:pt x="48" y="19"/>
                      <a:pt x="47" y="19"/>
                    </a:cubicBezTo>
                    <a:cubicBezTo>
                      <a:pt x="48" y="19"/>
                      <a:pt x="48" y="19"/>
                      <a:pt x="49" y="19"/>
                    </a:cubicBezTo>
                    <a:close/>
                    <a:moveTo>
                      <a:pt x="52" y="18"/>
                    </a:moveTo>
                    <a:cubicBezTo>
                      <a:pt x="51" y="18"/>
                      <a:pt x="50" y="18"/>
                      <a:pt x="50" y="18"/>
                    </a:cubicBezTo>
                    <a:cubicBezTo>
                      <a:pt x="50" y="18"/>
                      <a:pt x="51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20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6" y="19"/>
                    </a:moveTo>
                    <a:cubicBezTo>
                      <a:pt x="46" y="19"/>
                      <a:pt x="45" y="19"/>
                      <a:pt x="44" y="19"/>
                    </a:cubicBezTo>
                    <a:cubicBezTo>
                      <a:pt x="45" y="19"/>
                      <a:pt x="46" y="19"/>
                      <a:pt x="46" y="19"/>
                    </a:cubicBezTo>
                    <a:close/>
                    <a:moveTo>
                      <a:pt x="148" y="173"/>
                    </a:moveTo>
                    <a:cubicBezTo>
                      <a:pt x="148" y="176"/>
                      <a:pt x="147" y="180"/>
                      <a:pt x="147" y="184"/>
                    </a:cubicBezTo>
                    <a:cubicBezTo>
                      <a:pt x="145" y="190"/>
                      <a:pt x="140" y="195"/>
                      <a:pt x="134" y="195"/>
                    </a:cubicBezTo>
                    <a:cubicBezTo>
                      <a:pt x="126" y="195"/>
                      <a:pt x="118" y="195"/>
                      <a:pt x="110" y="195"/>
                    </a:cubicBezTo>
                    <a:cubicBezTo>
                      <a:pt x="98" y="195"/>
                      <a:pt x="87" y="197"/>
                      <a:pt x="78" y="207"/>
                    </a:cubicBezTo>
                    <a:cubicBezTo>
                      <a:pt x="77" y="207"/>
                      <a:pt x="75" y="207"/>
                      <a:pt x="75" y="207"/>
                    </a:cubicBezTo>
                    <a:cubicBezTo>
                      <a:pt x="67" y="198"/>
                      <a:pt x="56" y="195"/>
                      <a:pt x="45" y="195"/>
                    </a:cubicBezTo>
                    <a:cubicBezTo>
                      <a:pt x="37" y="195"/>
                      <a:pt x="29" y="195"/>
                      <a:pt x="21" y="195"/>
                    </a:cubicBezTo>
                    <a:cubicBezTo>
                      <a:pt x="12" y="195"/>
                      <a:pt x="7" y="191"/>
                      <a:pt x="6" y="182"/>
                    </a:cubicBezTo>
                    <a:cubicBezTo>
                      <a:pt x="5" y="178"/>
                      <a:pt x="5" y="175"/>
                      <a:pt x="5" y="171"/>
                    </a:cubicBezTo>
                    <a:cubicBezTo>
                      <a:pt x="5" y="149"/>
                      <a:pt x="5" y="127"/>
                      <a:pt x="5" y="104"/>
                    </a:cubicBezTo>
                    <a:cubicBezTo>
                      <a:pt x="5" y="81"/>
                      <a:pt x="5" y="58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" name="Freeform 174"/>
              <p:cNvSpPr>
                <a:spLocks/>
              </p:cNvSpPr>
              <p:nvPr/>
            </p:nvSpPr>
            <p:spPr bwMode="auto">
              <a:xfrm>
                <a:off x="2430463" y="-1928813"/>
                <a:ext cx="573088" cy="298450"/>
              </a:xfrm>
              <a:custGeom>
                <a:avLst/>
                <a:gdLst>
                  <a:gd name="T0" fmla="*/ 135 w 152"/>
                  <a:gd name="T1" fmla="*/ 19 h 79"/>
                  <a:gd name="T2" fmla="*/ 138 w 152"/>
                  <a:gd name="T3" fmla="*/ 7 h 79"/>
                  <a:gd name="T4" fmla="*/ 108 w 152"/>
                  <a:gd name="T5" fmla="*/ 1 h 79"/>
                  <a:gd name="T6" fmla="*/ 103 w 152"/>
                  <a:gd name="T7" fmla="*/ 3 h 79"/>
                  <a:gd name="T8" fmla="*/ 126 w 152"/>
                  <a:gd name="T9" fmla="*/ 17 h 79"/>
                  <a:gd name="T10" fmla="*/ 126 w 152"/>
                  <a:gd name="T11" fmla="*/ 25 h 79"/>
                  <a:gd name="T12" fmla="*/ 104 w 152"/>
                  <a:gd name="T13" fmla="*/ 7 h 79"/>
                  <a:gd name="T14" fmla="*/ 99 w 152"/>
                  <a:gd name="T15" fmla="*/ 9 h 79"/>
                  <a:gd name="T16" fmla="*/ 92 w 152"/>
                  <a:gd name="T17" fmla="*/ 9 h 79"/>
                  <a:gd name="T18" fmla="*/ 105 w 152"/>
                  <a:gd name="T19" fmla="*/ 26 h 79"/>
                  <a:gd name="T20" fmla="*/ 106 w 152"/>
                  <a:gd name="T21" fmla="*/ 45 h 79"/>
                  <a:gd name="T22" fmla="*/ 84 w 152"/>
                  <a:gd name="T23" fmla="*/ 15 h 79"/>
                  <a:gd name="T24" fmla="*/ 78 w 152"/>
                  <a:gd name="T25" fmla="*/ 22 h 79"/>
                  <a:gd name="T26" fmla="*/ 77 w 152"/>
                  <a:gd name="T27" fmla="*/ 56 h 79"/>
                  <a:gd name="T28" fmla="*/ 73 w 152"/>
                  <a:gd name="T29" fmla="*/ 51 h 79"/>
                  <a:gd name="T30" fmla="*/ 74 w 152"/>
                  <a:gd name="T31" fmla="*/ 13 h 79"/>
                  <a:gd name="T32" fmla="*/ 46 w 152"/>
                  <a:gd name="T33" fmla="*/ 46 h 79"/>
                  <a:gd name="T34" fmla="*/ 43 w 152"/>
                  <a:gd name="T35" fmla="*/ 35 h 79"/>
                  <a:gd name="T36" fmla="*/ 61 w 152"/>
                  <a:gd name="T37" fmla="*/ 9 h 79"/>
                  <a:gd name="T38" fmla="*/ 53 w 152"/>
                  <a:gd name="T39" fmla="*/ 6 h 79"/>
                  <a:gd name="T40" fmla="*/ 28 w 152"/>
                  <a:gd name="T41" fmla="*/ 23 h 79"/>
                  <a:gd name="T42" fmla="*/ 24 w 152"/>
                  <a:gd name="T43" fmla="*/ 22 h 79"/>
                  <a:gd name="T44" fmla="*/ 49 w 152"/>
                  <a:gd name="T45" fmla="*/ 3 h 79"/>
                  <a:gd name="T46" fmla="*/ 45 w 152"/>
                  <a:gd name="T47" fmla="*/ 1 h 79"/>
                  <a:gd name="T48" fmla="*/ 13 w 152"/>
                  <a:gd name="T49" fmla="*/ 7 h 79"/>
                  <a:gd name="T50" fmla="*/ 19 w 152"/>
                  <a:gd name="T51" fmla="*/ 16 h 79"/>
                  <a:gd name="T52" fmla="*/ 17 w 152"/>
                  <a:gd name="T53" fmla="*/ 18 h 79"/>
                  <a:gd name="T54" fmla="*/ 2 w 152"/>
                  <a:gd name="T55" fmla="*/ 40 h 79"/>
                  <a:gd name="T56" fmla="*/ 26 w 152"/>
                  <a:gd name="T57" fmla="*/ 57 h 79"/>
                  <a:gd name="T58" fmla="*/ 47 w 152"/>
                  <a:gd name="T59" fmla="*/ 15 h 79"/>
                  <a:gd name="T60" fmla="*/ 45 w 152"/>
                  <a:gd name="T61" fmla="*/ 68 h 79"/>
                  <a:gd name="T62" fmla="*/ 66 w 152"/>
                  <a:gd name="T63" fmla="*/ 19 h 79"/>
                  <a:gd name="T64" fmla="*/ 63 w 152"/>
                  <a:gd name="T65" fmla="*/ 34 h 79"/>
                  <a:gd name="T66" fmla="*/ 68 w 152"/>
                  <a:gd name="T67" fmla="*/ 73 h 79"/>
                  <a:gd name="T68" fmla="*/ 76 w 152"/>
                  <a:gd name="T69" fmla="*/ 79 h 79"/>
                  <a:gd name="T70" fmla="*/ 90 w 152"/>
                  <a:gd name="T71" fmla="*/ 57 h 79"/>
                  <a:gd name="T72" fmla="*/ 86 w 152"/>
                  <a:gd name="T73" fmla="*/ 21 h 79"/>
                  <a:gd name="T74" fmla="*/ 97 w 152"/>
                  <a:gd name="T75" fmla="*/ 43 h 79"/>
                  <a:gd name="T76" fmla="*/ 110 w 152"/>
                  <a:gd name="T77" fmla="*/ 66 h 79"/>
                  <a:gd name="T78" fmla="*/ 105 w 152"/>
                  <a:gd name="T79" fmla="*/ 15 h 79"/>
                  <a:gd name="T80" fmla="*/ 104 w 152"/>
                  <a:gd name="T81" fmla="*/ 13 h 79"/>
                  <a:gd name="T82" fmla="*/ 152 w 152"/>
                  <a:gd name="T83" fmla="*/ 40 h 79"/>
                  <a:gd name="T84" fmla="*/ 140 w 152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2" h="79">
                    <a:moveTo>
                      <a:pt x="140" y="30"/>
                    </a:moveTo>
                    <a:cubicBezTo>
                      <a:pt x="139" y="26"/>
                      <a:pt x="137" y="22"/>
                      <a:pt x="135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6" y="14"/>
                      <a:pt x="138" y="10"/>
                      <a:pt x="138" y="7"/>
                    </a:cubicBezTo>
                    <a:cubicBezTo>
                      <a:pt x="134" y="7"/>
                      <a:pt x="129" y="8"/>
                      <a:pt x="126" y="7"/>
                    </a:cubicBezTo>
                    <a:cubicBezTo>
                      <a:pt x="120" y="6"/>
                      <a:pt x="114" y="3"/>
                      <a:pt x="108" y="1"/>
                    </a:cubicBezTo>
                    <a:cubicBezTo>
                      <a:pt x="106" y="0"/>
                      <a:pt x="104" y="1"/>
                      <a:pt x="102" y="2"/>
                    </a:cubicBezTo>
                    <a:cubicBezTo>
                      <a:pt x="103" y="2"/>
                      <a:pt x="103" y="3"/>
                      <a:pt x="103" y="3"/>
                    </a:cubicBezTo>
                    <a:cubicBezTo>
                      <a:pt x="106" y="4"/>
                      <a:pt x="108" y="5"/>
                      <a:pt x="110" y="6"/>
                    </a:cubicBezTo>
                    <a:cubicBezTo>
                      <a:pt x="116" y="9"/>
                      <a:pt x="122" y="12"/>
                      <a:pt x="126" y="17"/>
                    </a:cubicBezTo>
                    <a:cubicBezTo>
                      <a:pt x="128" y="19"/>
                      <a:pt x="128" y="21"/>
                      <a:pt x="127" y="24"/>
                    </a:cubicBezTo>
                    <a:cubicBezTo>
                      <a:pt x="127" y="24"/>
                      <a:pt x="127" y="25"/>
                      <a:pt x="126" y="25"/>
                    </a:cubicBezTo>
                    <a:cubicBezTo>
                      <a:pt x="126" y="25"/>
                      <a:pt x="125" y="24"/>
                      <a:pt x="125" y="24"/>
                    </a:cubicBezTo>
                    <a:cubicBezTo>
                      <a:pt x="119" y="17"/>
                      <a:pt x="112" y="11"/>
                      <a:pt x="104" y="7"/>
                    </a:cubicBezTo>
                    <a:cubicBezTo>
                      <a:pt x="102" y="6"/>
                      <a:pt x="101" y="6"/>
                      <a:pt x="99" y="5"/>
                    </a:cubicBezTo>
                    <a:cubicBezTo>
                      <a:pt x="99" y="7"/>
                      <a:pt x="99" y="8"/>
                      <a:pt x="99" y="9"/>
                    </a:cubicBezTo>
                    <a:cubicBezTo>
                      <a:pt x="96" y="9"/>
                      <a:pt x="94" y="9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10"/>
                      <a:pt x="93" y="10"/>
                      <a:pt x="93" y="11"/>
                    </a:cubicBezTo>
                    <a:cubicBezTo>
                      <a:pt x="98" y="15"/>
                      <a:pt x="102" y="20"/>
                      <a:pt x="105" y="26"/>
                    </a:cubicBezTo>
                    <a:cubicBezTo>
                      <a:pt x="108" y="31"/>
                      <a:pt x="110" y="36"/>
                      <a:pt x="110" y="41"/>
                    </a:cubicBezTo>
                    <a:cubicBezTo>
                      <a:pt x="109" y="44"/>
                      <a:pt x="108" y="45"/>
                      <a:pt x="106" y="45"/>
                    </a:cubicBezTo>
                    <a:cubicBezTo>
                      <a:pt x="103" y="29"/>
                      <a:pt x="94" y="18"/>
                      <a:pt x="89" y="13"/>
                    </a:cubicBezTo>
                    <a:cubicBezTo>
                      <a:pt x="87" y="14"/>
                      <a:pt x="86" y="15"/>
                      <a:pt x="84" y="15"/>
                    </a:cubicBezTo>
                    <a:cubicBezTo>
                      <a:pt x="82" y="15"/>
                      <a:pt x="80" y="14"/>
                      <a:pt x="78" y="14"/>
                    </a:cubicBezTo>
                    <a:cubicBezTo>
                      <a:pt x="78" y="17"/>
                      <a:pt x="78" y="20"/>
                      <a:pt x="78" y="22"/>
                    </a:cubicBezTo>
                    <a:cubicBezTo>
                      <a:pt x="78" y="32"/>
                      <a:pt x="79" y="41"/>
                      <a:pt x="79" y="51"/>
                    </a:cubicBezTo>
                    <a:cubicBezTo>
                      <a:pt x="79" y="53"/>
                      <a:pt x="78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4" y="54"/>
                      <a:pt x="73" y="53"/>
                      <a:pt x="73" y="51"/>
                    </a:cubicBezTo>
                    <a:cubicBezTo>
                      <a:pt x="73" y="39"/>
                      <a:pt x="73" y="28"/>
                      <a:pt x="74" y="16"/>
                    </a:cubicBezTo>
                    <a:cubicBezTo>
                      <a:pt x="74" y="15"/>
                      <a:pt x="74" y="15"/>
                      <a:pt x="74" y="13"/>
                    </a:cubicBezTo>
                    <a:cubicBezTo>
                      <a:pt x="70" y="16"/>
                      <a:pt x="66" y="17"/>
                      <a:pt x="63" y="12"/>
                    </a:cubicBezTo>
                    <a:cubicBezTo>
                      <a:pt x="54" y="22"/>
                      <a:pt x="48" y="32"/>
                      <a:pt x="46" y="46"/>
                    </a:cubicBezTo>
                    <a:cubicBezTo>
                      <a:pt x="44" y="45"/>
                      <a:pt x="43" y="44"/>
                      <a:pt x="43" y="42"/>
                    </a:cubicBezTo>
                    <a:cubicBezTo>
                      <a:pt x="42" y="40"/>
                      <a:pt x="42" y="37"/>
                      <a:pt x="43" y="35"/>
                    </a:cubicBezTo>
                    <a:cubicBezTo>
                      <a:pt x="45" y="27"/>
                      <a:pt x="50" y="20"/>
                      <a:pt x="56" y="14"/>
                    </a:cubicBezTo>
                    <a:cubicBezTo>
                      <a:pt x="57" y="13"/>
                      <a:pt x="59" y="11"/>
                      <a:pt x="61" y="9"/>
                    </a:cubicBezTo>
                    <a:cubicBezTo>
                      <a:pt x="58" y="9"/>
                      <a:pt x="55" y="9"/>
                      <a:pt x="53" y="9"/>
                    </a:cubicBezTo>
                    <a:cubicBezTo>
                      <a:pt x="53" y="8"/>
                      <a:pt x="53" y="7"/>
                      <a:pt x="53" y="6"/>
                    </a:cubicBezTo>
                    <a:cubicBezTo>
                      <a:pt x="52" y="6"/>
                      <a:pt x="51" y="6"/>
                      <a:pt x="50" y="6"/>
                    </a:cubicBezTo>
                    <a:cubicBezTo>
                      <a:pt x="41" y="10"/>
                      <a:pt x="34" y="16"/>
                      <a:pt x="28" y="23"/>
                    </a:cubicBezTo>
                    <a:cubicBezTo>
                      <a:pt x="27" y="24"/>
                      <a:pt x="26" y="24"/>
                      <a:pt x="26" y="25"/>
                    </a:cubicBezTo>
                    <a:cubicBezTo>
                      <a:pt x="25" y="24"/>
                      <a:pt x="25" y="23"/>
                      <a:pt x="24" y="22"/>
                    </a:cubicBezTo>
                    <a:cubicBezTo>
                      <a:pt x="24" y="19"/>
                      <a:pt x="26" y="16"/>
                      <a:pt x="28" y="15"/>
                    </a:cubicBezTo>
                    <a:cubicBezTo>
                      <a:pt x="34" y="10"/>
                      <a:pt x="41" y="6"/>
                      <a:pt x="49" y="3"/>
                    </a:cubicBezTo>
                    <a:cubicBezTo>
                      <a:pt x="49" y="3"/>
                      <a:pt x="49" y="2"/>
                      <a:pt x="50" y="1"/>
                    </a:cubicBezTo>
                    <a:cubicBezTo>
                      <a:pt x="48" y="1"/>
                      <a:pt x="46" y="0"/>
                      <a:pt x="45" y="1"/>
                    </a:cubicBezTo>
                    <a:cubicBezTo>
                      <a:pt x="42" y="2"/>
                      <a:pt x="39" y="3"/>
                      <a:pt x="35" y="5"/>
                    </a:cubicBezTo>
                    <a:cubicBezTo>
                      <a:pt x="29" y="7"/>
                      <a:pt x="22" y="9"/>
                      <a:pt x="13" y="7"/>
                    </a:cubicBezTo>
                    <a:cubicBezTo>
                      <a:pt x="14" y="9"/>
                      <a:pt x="14" y="10"/>
                      <a:pt x="15" y="12"/>
                    </a:cubicBezTo>
                    <a:cubicBezTo>
                      <a:pt x="16" y="13"/>
                      <a:pt x="18" y="15"/>
                      <a:pt x="19" y="16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8" y="17"/>
                      <a:pt x="18" y="17"/>
                      <a:pt x="17" y="18"/>
                    </a:cubicBezTo>
                    <a:cubicBezTo>
                      <a:pt x="13" y="22"/>
                      <a:pt x="12" y="28"/>
                      <a:pt x="11" y="33"/>
                    </a:cubicBezTo>
                    <a:cubicBezTo>
                      <a:pt x="9" y="38"/>
                      <a:pt x="7" y="41"/>
                      <a:pt x="2" y="40"/>
                    </a:cubicBezTo>
                    <a:cubicBezTo>
                      <a:pt x="1" y="40"/>
                      <a:pt x="1" y="40"/>
                      <a:pt x="0" y="40"/>
                    </a:cubicBezTo>
                    <a:cubicBezTo>
                      <a:pt x="3" y="49"/>
                      <a:pt x="19" y="58"/>
                      <a:pt x="26" y="57"/>
                    </a:cubicBezTo>
                    <a:cubicBezTo>
                      <a:pt x="22" y="39"/>
                      <a:pt x="36" y="18"/>
                      <a:pt x="49" y="13"/>
                    </a:cubicBezTo>
                    <a:cubicBezTo>
                      <a:pt x="48" y="14"/>
                      <a:pt x="47" y="14"/>
                      <a:pt x="47" y="15"/>
                    </a:cubicBezTo>
                    <a:cubicBezTo>
                      <a:pt x="41" y="22"/>
                      <a:pt x="36" y="30"/>
                      <a:pt x="34" y="39"/>
                    </a:cubicBezTo>
                    <a:cubicBezTo>
                      <a:pt x="30" y="50"/>
                      <a:pt x="33" y="62"/>
                      <a:pt x="45" y="68"/>
                    </a:cubicBezTo>
                    <a:cubicBezTo>
                      <a:pt x="49" y="70"/>
                      <a:pt x="52" y="71"/>
                      <a:pt x="57" y="70"/>
                    </a:cubicBezTo>
                    <a:cubicBezTo>
                      <a:pt x="50" y="56"/>
                      <a:pt x="56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5" y="25"/>
                      <a:pt x="64" y="29"/>
                      <a:pt x="63" y="34"/>
                    </a:cubicBezTo>
                    <a:cubicBezTo>
                      <a:pt x="61" y="42"/>
                      <a:pt x="61" y="50"/>
                      <a:pt x="62" y="58"/>
                    </a:cubicBezTo>
                    <a:cubicBezTo>
                      <a:pt x="62" y="64"/>
                      <a:pt x="64" y="69"/>
                      <a:pt x="68" y="73"/>
                    </a:cubicBezTo>
                    <a:cubicBezTo>
                      <a:pt x="70" y="76"/>
                      <a:pt x="73" y="77"/>
                      <a:pt x="75" y="79"/>
                    </a:cubicBezTo>
                    <a:cubicBezTo>
                      <a:pt x="76" y="79"/>
                      <a:pt x="76" y="79"/>
                      <a:pt x="76" y="79"/>
                    </a:cubicBezTo>
                    <a:cubicBezTo>
                      <a:pt x="78" y="78"/>
                      <a:pt x="79" y="78"/>
                      <a:pt x="80" y="77"/>
                    </a:cubicBezTo>
                    <a:cubicBezTo>
                      <a:pt x="87" y="72"/>
                      <a:pt x="90" y="65"/>
                      <a:pt x="90" y="57"/>
                    </a:cubicBezTo>
                    <a:cubicBezTo>
                      <a:pt x="91" y="51"/>
                      <a:pt x="90" y="44"/>
                      <a:pt x="89" y="37"/>
                    </a:cubicBezTo>
                    <a:cubicBezTo>
                      <a:pt x="89" y="31"/>
                      <a:pt x="87" y="26"/>
                      <a:pt x="86" y="21"/>
                    </a:cubicBezTo>
                    <a:cubicBezTo>
                      <a:pt x="86" y="20"/>
                      <a:pt x="86" y="20"/>
                      <a:pt x="86" y="19"/>
                    </a:cubicBezTo>
                    <a:cubicBezTo>
                      <a:pt x="92" y="26"/>
                      <a:pt x="96" y="34"/>
                      <a:pt x="97" y="43"/>
                    </a:cubicBezTo>
                    <a:cubicBezTo>
                      <a:pt x="99" y="53"/>
                      <a:pt x="98" y="61"/>
                      <a:pt x="96" y="70"/>
                    </a:cubicBezTo>
                    <a:cubicBezTo>
                      <a:pt x="99" y="72"/>
                      <a:pt x="106" y="69"/>
                      <a:pt x="110" y="66"/>
                    </a:cubicBezTo>
                    <a:cubicBezTo>
                      <a:pt x="119" y="60"/>
                      <a:pt x="121" y="50"/>
                      <a:pt x="119" y="39"/>
                    </a:cubicBezTo>
                    <a:cubicBezTo>
                      <a:pt x="116" y="30"/>
                      <a:pt x="111" y="22"/>
                      <a:pt x="105" y="15"/>
                    </a:cubicBezTo>
                    <a:cubicBezTo>
                      <a:pt x="104" y="14"/>
                      <a:pt x="104" y="14"/>
                      <a:pt x="104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20" y="23"/>
                      <a:pt x="129" y="37"/>
                      <a:pt x="127" y="57"/>
                    </a:cubicBezTo>
                    <a:cubicBezTo>
                      <a:pt x="134" y="57"/>
                      <a:pt x="149" y="48"/>
                      <a:pt x="152" y="40"/>
                    </a:cubicBezTo>
                    <a:cubicBezTo>
                      <a:pt x="150" y="40"/>
                      <a:pt x="148" y="40"/>
                      <a:pt x="146" y="39"/>
                    </a:cubicBezTo>
                    <a:cubicBezTo>
                      <a:pt x="141" y="38"/>
                      <a:pt x="141" y="34"/>
                      <a:pt x="140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" name="Freeform 175"/>
              <p:cNvSpPr>
                <a:spLocks/>
              </p:cNvSpPr>
              <p:nvPr/>
            </p:nvSpPr>
            <p:spPr bwMode="auto">
              <a:xfrm>
                <a:off x="3294063" y="-2840038"/>
                <a:ext cx="211138" cy="222250"/>
              </a:xfrm>
              <a:custGeom>
                <a:avLst/>
                <a:gdLst>
                  <a:gd name="T0" fmla="*/ 55 w 56"/>
                  <a:gd name="T1" fmla="*/ 13 h 59"/>
                  <a:gd name="T2" fmla="*/ 53 w 56"/>
                  <a:gd name="T3" fmla="*/ 4 h 59"/>
                  <a:gd name="T4" fmla="*/ 51 w 56"/>
                  <a:gd name="T5" fmla="*/ 0 h 59"/>
                  <a:gd name="T6" fmla="*/ 0 w 56"/>
                  <a:gd name="T7" fmla="*/ 36 h 59"/>
                  <a:gd name="T8" fmla="*/ 15 w 56"/>
                  <a:gd name="T9" fmla="*/ 40 h 59"/>
                  <a:gd name="T10" fmla="*/ 19 w 56"/>
                  <a:gd name="T11" fmla="*/ 40 h 59"/>
                  <a:gd name="T12" fmla="*/ 42 w 56"/>
                  <a:gd name="T13" fmla="*/ 24 h 59"/>
                  <a:gd name="T14" fmla="*/ 41 w 56"/>
                  <a:gd name="T15" fmla="*/ 31 h 59"/>
                  <a:gd name="T16" fmla="*/ 30 w 56"/>
                  <a:gd name="T17" fmla="*/ 40 h 59"/>
                  <a:gd name="T18" fmla="*/ 14 w 56"/>
                  <a:gd name="T19" fmla="*/ 50 h 59"/>
                  <a:gd name="T20" fmla="*/ 4 w 56"/>
                  <a:gd name="T21" fmla="*/ 59 h 59"/>
                  <a:gd name="T22" fmla="*/ 9 w 56"/>
                  <a:gd name="T23" fmla="*/ 58 h 59"/>
                  <a:gd name="T24" fmla="*/ 18 w 56"/>
                  <a:gd name="T25" fmla="*/ 56 h 59"/>
                  <a:gd name="T26" fmla="*/ 44 w 56"/>
                  <a:gd name="T27" fmla="*/ 44 h 59"/>
                  <a:gd name="T28" fmla="*/ 55 w 56"/>
                  <a:gd name="T29" fmla="*/ 23 h 59"/>
                  <a:gd name="T30" fmla="*/ 56 w 56"/>
                  <a:gd name="T31" fmla="*/ 21 h 59"/>
                  <a:gd name="T32" fmla="*/ 56 w 56"/>
                  <a:gd name="T33" fmla="*/ 14 h 59"/>
                  <a:gd name="T34" fmla="*/ 55 w 56"/>
                  <a:gd name="T35" fmla="*/ 1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" h="59">
                    <a:moveTo>
                      <a:pt x="55" y="13"/>
                    </a:moveTo>
                    <a:cubicBezTo>
                      <a:pt x="55" y="10"/>
                      <a:pt x="54" y="7"/>
                      <a:pt x="53" y="4"/>
                    </a:cubicBezTo>
                    <a:cubicBezTo>
                      <a:pt x="53" y="2"/>
                      <a:pt x="52" y="1"/>
                      <a:pt x="51" y="0"/>
                    </a:cubicBezTo>
                    <a:cubicBezTo>
                      <a:pt x="37" y="16"/>
                      <a:pt x="19" y="27"/>
                      <a:pt x="0" y="36"/>
                    </a:cubicBezTo>
                    <a:cubicBezTo>
                      <a:pt x="6" y="37"/>
                      <a:pt x="11" y="38"/>
                      <a:pt x="15" y="40"/>
                    </a:cubicBezTo>
                    <a:cubicBezTo>
                      <a:pt x="17" y="40"/>
                      <a:pt x="18" y="40"/>
                      <a:pt x="19" y="40"/>
                    </a:cubicBezTo>
                    <a:cubicBezTo>
                      <a:pt x="27" y="36"/>
                      <a:pt x="35" y="31"/>
                      <a:pt x="42" y="24"/>
                    </a:cubicBezTo>
                    <a:cubicBezTo>
                      <a:pt x="43" y="26"/>
                      <a:pt x="43" y="28"/>
                      <a:pt x="41" y="31"/>
                    </a:cubicBezTo>
                    <a:cubicBezTo>
                      <a:pt x="39" y="35"/>
                      <a:pt x="34" y="37"/>
                      <a:pt x="30" y="40"/>
                    </a:cubicBezTo>
                    <a:cubicBezTo>
                      <a:pt x="24" y="43"/>
                      <a:pt x="18" y="45"/>
                      <a:pt x="14" y="50"/>
                    </a:cubicBezTo>
                    <a:cubicBezTo>
                      <a:pt x="11" y="53"/>
                      <a:pt x="8" y="56"/>
                      <a:pt x="4" y="59"/>
                    </a:cubicBezTo>
                    <a:cubicBezTo>
                      <a:pt x="6" y="59"/>
                      <a:pt x="7" y="59"/>
                      <a:pt x="9" y="58"/>
                    </a:cubicBezTo>
                    <a:cubicBezTo>
                      <a:pt x="12" y="58"/>
                      <a:pt x="15" y="57"/>
                      <a:pt x="18" y="56"/>
                    </a:cubicBezTo>
                    <a:cubicBezTo>
                      <a:pt x="27" y="53"/>
                      <a:pt x="36" y="50"/>
                      <a:pt x="44" y="44"/>
                    </a:cubicBezTo>
                    <a:cubicBezTo>
                      <a:pt x="50" y="38"/>
                      <a:pt x="54" y="31"/>
                      <a:pt x="55" y="23"/>
                    </a:cubicBezTo>
                    <a:cubicBezTo>
                      <a:pt x="56" y="22"/>
                      <a:pt x="56" y="22"/>
                      <a:pt x="56" y="21"/>
                    </a:cubicBezTo>
                    <a:cubicBezTo>
                      <a:pt x="56" y="19"/>
                      <a:pt x="56" y="17"/>
                      <a:pt x="56" y="14"/>
                    </a:cubicBezTo>
                    <a:cubicBezTo>
                      <a:pt x="56" y="14"/>
                      <a:pt x="56" y="14"/>
                      <a:pt x="55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" name="Freeform 176"/>
              <p:cNvSpPr>
                <a:spLocks/>
              </p:cNvSpPr>
              <p:nvPr/>
            </p:nvSpPr>
            <p:spPr bwMode="auto">
              <a:xfrm>
                <a:off x="1922463" y="-2840038"/>
                <a:ext cx="219075" cy="222250"/>
              </a:xfrm>
              <a:custGeom>
                <a:avLst/>
                <a:gdLst>
                  <a:gd name="T0" fmla="*/ 17 w 58"/>
                  <a:gd name="T1" fmla="*/ 47 h 59"/>
                  <a:gd name="T2" fmla="*/ 45 w 58"/>
                  <a:gd name="T3" fmla="*/ 58 h 59"/>
                  <a:gd name="T4" fmla="*/ 53 w 58"/>
                  <a:gd name="T5" fmla="*/ 59 h 59"/>
                  <a:gd name="T6" fmla="*/ 39 w 58"/>
                  <a:gd name="T7" fmla="*/ 47 h 59"/>
                  <a:gd name="T8" fmla="*/ 36 w 58"/>
                  <a:gd name="T9" fmla="*/ 44 h 59"/>
                  <a:gd name="T10" fmla="*/ 25 w 58"/>
                  <a:gd name="T11" fmla="*/ 38 h 59"/>
                  <a:gd name="T12" fmla="*/ 15 w 58"/>
                  <a:gd name="T13" fmla="*/ 31 h 59"/>
                  <a:gd name="T14" fmla="*/ 15 w 58"/>
                  <a:gd name="T15" fmla="*/ 24 h 59"/>
                  <a:gd name="T16" fmla="*/ 37 w 58"/>
                  <a:gd name="T17" fmla="*/ 39 h 59"/>
                  <a:gd name="T18" fmla="*/ 42 w 58"/>
                  <a:gd name="T19" fmla="*/ 40 h 59"/>
                  <a:gd name="T20" fmla="*/ 45 w 58"/>
                  <a:gd name="T21" fmla="*/ 38 h 59"/>
                  <a:gd name="T22" fmla="*/ 58 w 58"/>
                  <a:gd name="T23" fmla="*/ 36 h 59"/>
                  <a:gd name="T24" fmla="*/ 30 w 58"/>
                  <a:gd name="T25" fmla="*/ 21 h 59"/>
                  <a:gd name="T26" fmla="*/ 5 w 58"/>
                  <a:gd name="T27" fmla="*/ 0 h 59"/>
                  <a:gd name="T28" fmla="*/ 4 w 58"/>
                  <a:gd name="T29" fmla="*/ 1 h 59"/>
                  <a:gd name="T30" fmla="*/ 1 w 58"/>
                  <a:gd name="T31" fmla="*/ 12 h 59"/>
                  <a:gd name="T32" fmla="*/ 0 w 58"/>
                  <a:gd name="T33" fmla="*/ 14 h 59"/>
                  <a:gd name="T34" fmla="*/ 0 w 58"/>
                  <a:gd name="T35" fmla="*/ 21 h 59"/>
                  <a:gd name="T36" fmla="*/ 2 w 58"/>
                  <a:gd name="T37" fmla="*/ 27 h 59"/>
                  <a:gd name="T38" fmla="*/ 17 w 58"/>
                  <a:gd name="T39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9">
                    <a:moveTo>
                      <a:pt x="17" y="47"/>
                    </a:moveTo>
                    <a:cubicBezTo>
                      <a:pt x="26" y="52"/>
                      <a:pt x="35" y="55"/>
                      <a:pt x="45" y="58"/>
                    </a:cubicBezTo>
                    <a:cubicBezTo>
                      <a:pt x="47" y="58"/>
                      <a:pt x="50" y="58"/>
                      <a:pt x="53" y="59"/>
                    </a:cubicBezTo>
                    <a:cubicBezTo>
                      <a:pt x="48" y="55"/>
                      <a:pt x="44" y="51"/>
                      <a:pt x="39" y="47"/>
                    </a:cubicBezTo>
                    <a:cubicBezTo>
                      <a:pt x="38" y="46"/>
                      <a:pt x="37" y="45"/>
                      <a:pt x="36" y="44"/>
                    </a:cubicBezTo>
                    <a:cubicBezTo>
                      <a:pt x="32" y="42"/>
                      <a:pt x="28" y="41"/>
                      <a:pt x="25" y="38"/>
                    </a:cubicBezTo>
                    <a:cubicBezTo>
                      <a:pt x="21" y="36"/>
                      <a:pt x="17" y="34"/>
                      <a:pt x="15" y="31"/>
                    </a:cubicBezTo>
                    <a:cubicBezTo>
                      <a:pt x="13" y="28"/>
                      <a:pt x="13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1"/>
                      <a:pt x="42" y="40"/>
                    </a:cubicBezTo>
                    <a:cubicBezTo>
                      <a:pt x="43" y="39"/>
                      <a:pt x="44" y="39"/>
                      <a:pt x="45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7" y="32"/>
                      <a:pt x="38" y="27"/>
                      <a:pt x="30" y="21"/>
                    </a:cubicBezTo>
                    <a:cubicBezTo>
                      <a:pt x="21" y="15"/>
                      <a:pt x="12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" name="Freeform 177"/>
              <p:cNvSpPr>
                <a:spLocks/>
              </p:cNvSpPr>
              <p:nvPr/>
            </p:nvSpPr>
            <p:spPr bwMode="auto">
              <a:xfrm>
                <a:off x="3290888" y="-2659063"/>
                <a:ext cx="214313" cy="139700"/>
              </a:xfrm>
              <a:custGeom>
                <a:avLst/>
                <a:gdLst>
                  <a:gd name="T0" fmla="*/ 7 w 57"/>
                  <a:gd name="T1" fmla="*/ 14 h 37"/>
                  <a:gd name="T2" fmla="*/ 5 w 57"/>
                  <a:gd name="T3" fmla="*/ 14 h 37"/>
                  <a:gd name="T4" fmla="*/ 5 w 57"/>
                  <a:gd name="T5" fmla="*/ 15 h 37"/>
                  <a:gd name="T6" fmla="*/ 14 w 57"/>
                  <a:gd name="T7" fmla="*/ 23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5 h 37"/>
                  <a:gd name="T16" fmla="*/ 20 w 57"/>
                  <a:gd name="T17" fmla="*/ 28 h 37"/>
                  <a:gd name="T18" fmla="*/ 11 w 57"/>
                  <a:gd name="T19" fmla="*/ 30 h 37"/>
                  <a:gd name="T20" fmla="*/ 9 w 57"/>
                  <a:gd name="T21" fmla="*/ 31 h 37"/>
                  <a:gd name="T22" fmla="*/ 0 w 57"/>
                  <a:gd name="T23" fmla="*/ 35 h 37"/>
                  <a:gd name="T24" fmla="*/ 11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1 h 37"/>
                  <a:gd name="T36" fmla="*/ 7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7" y="14"/>
                    </a:moveTo>
                    <a:cubicBezTo>
                      <a:pt x="6" y="14"/>
                      <a:pt x="6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8"/>
                      <a:pt x="11" y="20"/>
                      <a:pt x="14" y="23"/>
                    </a:cubicBezTo>
                    <a:cubicBezTo>
                      <a:pt x="15" y="23"/>
                      <a:pt x="15" y="23"/>
                      <a:pt x="16" y="23"/>
                    </a:cubicBezTo>
                    <a:cubicBezTo>
                      <a:pt x="20" y="23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4"/>
                      <a:pt x="35" y="25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0" y="30"/>
                      <a:pt x="10" y="30"/>
                      <a:pt x="9" y="31"/>
                    </a:cubicBezTo>
                    <a:cubicBezTo>
                      <a:pt x="6" y="32"/>
                      <a:pt x="3" y="33"/>
                      <a:pt x="0" y="35"/>
                    </a:cubicBezTo>
                    <a:cubicBezTo>
                      <a:pt x="4" y="36"/>
                      <a:pt x="8" y="36"/>
                      <a:pt x="11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6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1"/>
                    </a:cubicBezTo>
                    <a:cubicBezTo>
                      <a:pt x="23" y="12"/>
                      <a:pt x="15" y="14"/>
                      <a:pt x="7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" name="Freeform 178"/>
              <p:cNvSpPr>
                <a:spLocks/>
              </p:cNvSpPr>
              <p:nvPr/>
            </p:nvSpPr>
            <p:spPr bwMode="auto">
              <a:xfrm>
                <a:off x="1922463" y="-2659063"/>
                <a:ext cx="219075" cy="136525"/>
              </a:xfrm>
              <a:custGeom>
                <a:avLst/>
                <a:gdLst>
                  <a:gd name="T0" fmla="*/ 46 w 58"/>
                  <a:gd name="T1" fmla="*/ 36 h 36"/>
                  <a:gd name="T2" fmla="*/ 58 w 58"/>
                  <a:gd name="T3" fmla="*/ 35 h 36"/>
                  <a:gd name="T4" fmla="*/ 48 w 58"/>
                  <a:gd name="T5" fmla="*/ 30 h 36"/>
                  <a:gd name="T6" fmla="*/ 42 w 58"/>
                  <a:gd name="T7" fmla="*/ 27 h 36"/>
                  <a:gd name="T8" fmla="*/ 30 w 58"/>
                  <a:gd name="T9" fmla="*/ 26 h 36"/>
                  <a:gd name="T10" fmla="*/ 23 w 58"/>
                  <a:gd name="T11" fmla="*/ 24 h 36"/>
                  <a:gd name="T12" fmla="*/ 19 w 58"/>
                  <a:gd name="T13" fmla="*/ 17 h 36"/>
                  <a:gd name="T14" fmla="*/ 25 w 58"/>
                  <a:gd name="T15" fmla="*/ 19 h 36"/>
                  <a:gd name="T16" fmla="*/ 36 w 58"/>
                  <a:gd name="T17" fmla="*/ 21 h 36"/>
                  <a:gd name="T18" fmla="*/ 46 w 58"/>
                  <a:gd name="T19" fmla="*/ 20 h 36"/>
                  <a:gd name="T20" fmla="*/ 51 w 58"/>
                  <a:gd name="T21" fmla="*/ 16 h 36"/>
                  <a:gd name="T22" fmla="*/ 52 w 58"/>
                  <a:gd name="T23" fmla="*/ 14 h 36"/>
                  <a:gd name="T24" fmla="*/ 35 w 58"/>
                  <a:gd name="T25" fmla="*/ 12 h 36"/>
                  <a:gd name="T26" fmla="*/ 17 w 58"/>
                  <a:gd name="T27" fmla="*/ 7 h 36"/>
                  <a:gd name="T28" fmla="*/ 0 w 58"/>
                  <a:gd name="T29" fmla="*/ 0 h 36"/>
                  <a:gd name="T30" fmla="*/ 0 w 58"/>
                  <a:gd name="T31" fmla="*/ 12 h 36"/>
                  <a:gd name="T32" fmla="*/ 2 w 58"/>
                  <a:gd name="T33" fmla="*/ 16 h 36"/>
                  <a:gd name="T34" fmla="*/ 23 w 58"/>
                  <a:gd name="T35" fmla="*/ 34 h 36"/>
                  <a:gd name="T36" fmla="*/ 46 w 58"/>
                  <a:gd name="T3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6">
                    <a:moveTo>
                      <a:pt x="46" y="36"/>
                    </a:moveTo>
                    <a:cubicBezTo>
                      <a:pt x="50" y="36"/>
                      <a:pt x="54" y="35"/>
                      <a:pt x="58" y="35"/>
                    </a:cubicBezTo>
                    <a:cubicBezTo>
                      <a:pt x="54" y="33"/>
                      <a:pt x="51" y="32"/>
                      <a:pt x="48" y="30"/>
                    </a:cubicBezTo>
                    <a:cubicBezTo>
                      <a:pt x="46" y="29"/>
                      <a:pt x="44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8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7" y="18"/>
                      <a:pt x="49" y="17"/>
                      <a:pt x="51" y="16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46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7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2" y="32"/>
                      <a:pt x="23" y="34"/>
                    </a:cubicBezTo>
                    <a:cubicBezTo>
                      <a:pt x="30" y="35"/>
                      <a:pt x="38" y="35"/>
                      <a:pt x="46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" name="Freeform 179"/>
              <p:cNvSpPr>
                <a:spLocks/>
              </p:cNvSpPr>
              <p:nvPr/>
            </p:nvSpPr>
            <p:spPr bwMode="auto">
              <a:xfrm>
                <a:off x="3019425" y="-2865438"/>
                <a:ext cx="319088" cy="557212"/>
              </a:xfrm>
              <a:custGeom>
                <a:avLst/>
                <a:gdLst>
                  <a:gd name="T0" fmla="*/ 17 w 85"/>
                  <a:gd name="T1" fmla="*/ 143 h 148"/>
                  <a:gd name="T2" fmla="*/ 20 w 85"/>
                  <a:gd name="T3" fmla="*/ 134 h 148"/>
                  <a:gd name="T4" fmla="*/ 23 w 85"/>
                  <a:gd name="T5" fmla="*/ 133 h 148"/>
                  <a:gd name="T6" fmla="*/ 29 w 85"/>
                  <a:gd name="T7" fmla="*/ 134 h 148"/>
                  <a:gd name="T8" fmla="*/ 37 w 85"/>
                  <a:gd name="T9" fmla="*/ 136 h 148"/>
                  <a:gd name="T10" fmla="*/ 38 w 85"/>
                  <a:gd name="T11" fmla="*/ 121 h 148"/>
                  <a:gd name="T12" fmla="*/ 56 w 85"/>
                  <a:gd name="T13" fmla="*/ 123 h 148"/>
                  <a:gd name="T14" fmla="*/ 51 w 85"/>
                  <a:gd name="T15" fmla="*/ 106 h 148"/>
                  <a:gd name="T16" fmla="*/ 71 w 85"/>
                  <a:gd name="T17" fmla="*/ 103 h 148"/>
                  <a:gd name="T18" fmla="*/ 71 w 85"/>
                  <a:gd name="T19" fmla="*/ 102 h 148"/>
                  <a:gd name="T20" fmla="*/ 59 w 85"/>
                  <a:gd name="T21" fmla="*/ 88 h 148"/>
                  <a:gd name="T22" fmla="*/ 65 w 85"/>
                  <a:gd name="T23" fmla="*/ 86 h 148"/>
                  <a:gd name="T24" fmla="*/ 80 w 85"/>
                  <a:gd name="T25" fmla="*/ 80 h 148"/>
                  <a:gd name="T26" fmla="*/ 80 w 85"/>
                  <a:gd name="T27" fmla="*/ 77 h 148"/>
                  <a:gd name="T28" fmla="*/ 68 w 85"/>
                  <a:gd name="T29" fmla="*/ 70 h 148"/>
                  <a:gd name="T30" fmla="*/ 62 w 85"/>
                  <a:gd name="T31" fmla="*/ 67 h 148"/>
                  <a:gd name="T32" fmla="*/ 63 w 85"/>
                  <a:gd name="T33" fmla="*/ 67 h 148"/>
                  <a:gd name="T34" fmla="*/ 83 w 85"/>
                  <a:gd name="T35" fmla="*/ 53 h 148"/>
                  <a:gd name="T36" fmla="*/ 85 w 85"/>
                  <a:gd name="T37" fmla="*/ 50 h 148"/>
                  <a:gd name="T38" fmla="*/ 85 w 85"/>
                  <a:gd name="T39" fmla="*/ 49 h 148"/>
                  <a:gd name="T40" fmla="*/ 59 w 85"/>
                  <a:gd name="T41" fmla="*/ 46 h 148"/>
                  <a:gd name="T42" fmla="*/ 71 w 85"/>
                  <a:gd name="T43" fmla="*/ 24 h 148"/>
                  <a:gd name="T44" fmla="*/ 70 w 85"/>
                  <a:gd name="T45" fmla="*/ 0 h 148"/>
                  <a:gd name="T46" fmla="*/ 58 w 85"/>
                  <a:gd name="T47" fmla="*/ 17 h 148"/>
                  <a:gd name="T48" fmla="*/ 51 w 85"/>
                  <a:gd name="T49" fmla="*/ 25 h 148"/>
                  <a:gd name="T50" fmla="*/ 50 w 85"/>
                  <a:gd name="T51" fmla="*/ 27 h 148"/>
                  <a:gd name="T52" fmla="*/ 45 w 85"/>
                  <a:gd name="T53" fmla="*/ 50 h 148"/>
                  <a:gd name="T54" fmla="*/ 47 w 85"/>
                  <a:gd name="T55" fmla="*/ 53 h 148"/>
                  <a:gd name="T56" fmla="*/ 58 w 85"/>
                  <a:gd name="T57" fmla="*/ 59 h 148"/>
                  <a:gd name="T58" fmla="*/ 59 w 85"/>
                  <a:gd name="T59" fmla="*/ 62 h 148"/>
                  <a:gd name="T60" fmla="*/ 50 w 85"/>
                  <a:gd name="T61" fmla="*/ 70 h 148"/>
                  <a:gd name="T62" fmla="*/ 50 w 85"/>
                  <a:gd name="T63" fmla="*/ 76 h 148"/>
                  <a:gd name="T64" fmla="*/ 59 w 85"/>
                  <a:gd name="T65" fmla="*/ 86 h 148"/>
                  <a:gd name="T66" fmla="*/ 43 w 85"/>
                  <a:gd name="T67" fmla="*/ 94 h 148"/>
                  <a:gd name="T68" fmla="*/ 44 w 85"/>
                  <a:gd name="T69" fmla="*/ 97 h 148"/>
                  <a:gd name="T70" fmla="*/ 47 w 85"/>
                  <a:gd name="T71" fmla="*/ 106 h 148"/>
                  <a:gd name="T72" fmla="*/ 43 w 85"/>
                  <a:gd name="T73" fmla="*/ 112 h 148"/>
                  <a:gd name="T74" fmla="*/ 31 w 85"/>
                  <a:gd name="T75" fmla="*/ 112 h 148"/>
                  <a:gd name="T76" fmla="*/ 29 w 85"/>
                  <a:gd name="T77" fmla="*/ 130 h 148"/>
                  <a:gd name="T78" fmla="*/ 12 w 85"/>
                  <a:gd name="T79" fmla="*/ 126 h 148"/>
                  <a:gd name="T80" fmla="*/ 6 w 85"/>
                  <a:gd name="T81" fmla="*/ 139 h 148"/>
                  <a:gd name="T82" fmla="*/ 0 w 85"/>
                  <a:gd name="T83" fmla="*/ 134 h 148"/>
                  <a:gd name="T84" fmla="*/ 0 w 85"/>
                  <a:gd name="T85" fmla="*/ 148 h 148"/>
                  <a:gd name="T86" fmla="*/ 1 w 85"/>
                  <a:gd name="T87" fmla="*/ 147 h 148"/>
                  <a:gd name="T88" fmla="*/ 3 w 85"/>
                  <a:gd name="T89" fmla="*/ 142 h 148"/>
                  <a:gd name="T90" fmla="*/ 13 w 85"/>
                  <a:gd name="T91" fmla="*/ 145 h 148"/>
                  <a:gd name="T92" fmla="*/ 17 w 85"/>
                  <a:gd name="T93" fmla="*/ 14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8">
                    <a:moveTo>
                      <a:pt x="17" y="143"/>
                    </a:moveTo>
                    <a:cubicBezTo>
                      <a:pt x="18" y="140"/>
                      <a:pt x="19" y="137"/>
                      <a:pt x="20" y="134"/>
                    </a:cubicBezTo>
                    <a:cubicBezTo>
                      <a:pt x="21" y="133"/>
                      <a:pt x="21" y="132"/>
                      <a:pt x="23" y="133"/>
                    </a:cubicBezTo>
                    <a:cubicBezTo>
                      <a:pt x="25" y="133"/>
                      <a:pt x="27" y="134"/>
                      <a:pt x="29" y="134"/>
                    </a:cubicBezTo>
                    <a:cubicBezTo>
                      <a:pt x="31" y="135"/>
                      <a:pt x="34" y="135"/>
                      <a:pt x="37" y="136"/>
                    </a:cubicBezTo>
                    <a:cubicBezTo>
                      <a:pt x="37" y="131"/>
                      <a:pt x="37" y="126"/>
                      <a:pt x="38" y="121"/>
                    </a:cubicBezTo>
                    <a:cubicBezTo>
                      <a:pt x="44" y="122"/>
                      <a:pt x="49" y="122"/>
                      <a:pt x="56" y="123"/>
                    </a:cubicBezTo>
                    <a:cubicBezTo>
                      <a:pt x="54" y="117"/>
                      <a:pt x="53" y="111"/>
                      <a:pt x="51" y="106"/>
                    </a:cubicBezTo>
                    <a:cubicBezTo>
                      <a:pt x="58" y="105"/>
                      <a:pt x="64" y="104"/>
                      <a:pt x="71" y="103"/>
                    </a:cubicBezTo>
                    <a:cubicBezTo>
                      <a:pt x="71" y="103"/>
                      <a:pt x="71" y="103"/>
                      <a:pt x="71" y="102"/>
                    </a:cubicBezTo>
                    <a:cubicBezTo>
                      <a:pt x="67" y="98"/>
                      <a:pt x="63" y="93"/>
                      <a:pt x="59" y="88"/>
                    </a:cubicBezTo>
                    <a:cubicBezTo>
                      <a:pt x="61" y="87"/>
                      <a:pt x="63" y="86"/>
                      <a:pt x="65" y="86"/>
                    </a:cubicBezTo>
                    <a:cubicBezTo>
                      <a:pt x="70" y="84"/>
                      <a:pt x="75" y="82"/>
                      <a:pt x="80" y="80"/>
                    </a:cubicBezTo>
                    <a:cubicBezTo>
                      <a:pt x="82" y="79"/>
                      <a:pt x="82" y="78"/>
                      <a:pt x="80" y="77"/>
                    </a:cubicBezTo>
                    <a:cubicBezTo>
                      <a:pt x="76" y="75"/>
                      <a:pt x="72" y="73"/>
                      <a:pt x="68" y="70"/>
                    </a:cubicBezTo>
                    <a:cubicBezTo>
                      <a:pt x="66" y="69"/>
                      <a:pt x="64" y="68"/>
                      <a:pt x="62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70" y="63"/>
                      <a:pt x="77" y="58"/>
                      <a:pt x="83" y="53"/>
                    </a:cubicBezTo>
                    <a:cubicBezTo>
                      <a:pt x="84" y="52"/>
                      <a:pt x="85" y="51"/>
                      <a:pt x="85" y="50"/>
                    </a:cubicBezTo>
                    <a:cubicBezTo>
                      <a:pt x="85" y="50"/>
                      <a:pt x="85" y="50"/>
                      <a:pt x="85" y="49"/>
                    </a:cubicBezTo>
                    <a:cubicBezTo>
                      <a:pt x="76" y="48"/>
                      <a:pt x="68" y="47"/>
                      <a:pt x="59" y="46"/>
                    </a:cubicBezTo>
                    <a:cubicBezTo>
                      <a:pt x="67" y="37"/>
                      <a:pt x="67" y="37"/>
                      <a:pt x="71" y="24"/>
                    </a:cubicBezTo>
                    <a:cubicBezTo>
                      <a:pt x="73" y="18"/>
                      <a:pt x="72" y="3"/>
                      <a:pt x="70" y="0"/>
                    </a:cubicBezTo>
                    <a:cubicBezTo>
                      <a:pt x="66" y="5"/>
                      <a:pt x="62" y="11"/>
                      <a:pt x="58" y="17"/>
                    </a:cubicBezTo>
                    <a:cubicBezTo>
                      <a:pt x="56" y="19"/>
                      <a:pt x="53" y="22"/>
                      <a:pt x="51" y="25"/>
                    </a:cubicBezTo>
                    <a:cubicBezTo>
                      <a:pt x="50" y="25"/>
                      <a:pt x="50" y="26"/>
                      <a:pt x="50" y="27"/>
                    </a:cubicBezTo>
                    <a:cubicBezTo>
                      <a:pt x="50" y="35"/>
                      <a:pt x="48" y="42"/>
                      <a:pt x="45" y="50"/>
                    </a:cubicBezTo>
                    <a:cubicBezTo>
                      <a:pt x="45" y="51"/>
                      <a:pt x="45" y="52"/>
                      <a:pt x="47" y="53"/>
                    </a:cubicBezTo>
                    <a:cubicBezTo>
                      <a:pt x="51" y="54"/>
                      <a:pt x="55" y="57"/>
                      <a:pt x="58" y="59"/>
                    </a:cubicBezTo>
                    <a:cubicBezTo>
                      <a:pt x="60" y="60"/>
                      <a:pt x="60" y="61"/>
                      <a:pt x="59" y="62"/>
                    </a:cubicBezTo>
                    <a:cubicBezTo>
                      <a:pt x="56" y="64"/>
                      <a:pt x="53" y="67"/>
                      <a:pt x="50" y="70"/>
                    </a:cubicBezTo>
                    <a:cubicBezTo>
                      <a:pt x="47" y="73"/>
                      <a:pt x="47" y="72"/>
                      <a:pt x="50" y="76"/>
                    </a:cubicBezTo>
                    <a:cubicBezTo>
                      <a:pt x="53" y="79"/>
                      <a:pt x="56" y="83"/>
                      <a:pt x="59" y="86"/>
                    </a:cubicBezTo>
                    <a:cubicBezTo>
                      <a:pt x="53" y="89"/>
                      <a:pt x="48" y="92"/>
                      <a:pt x="43" y="94"/>
                    </a:cubicBezTo>
                    <a:cubicBezTo>
                      <a:pt x="43" y="95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6"/>
                    </a:cubicBezTo>
                    <a:cubicBezTo>
                      <a:pt x="49" y="111"/>
                      <a:pt x="49" y="111"/>
                      <a:pt x="43" y="112"/>
                    </a:cubicBezTo>
                    <a:cubicBezTo>
                      <a:pt x="39" y="112"/>
                      <a:pt x="35" y="112"/>
                      <a:pt x="31" y="112"/>
                    </a:cubicBezTo>
                    <a:cubicBezTo>
                      <a:pt x="30" y="119"/>
                      <a:pt x="30" y="124"/>
                      <a:pt x="29" y="130"/>
                    </a:cubicBezTo>
                    <a:cubicBezTo>
                      <a:pt x="23" y="129"/>
                      <a:pt x="18" y="127"/>
                      <a:pt x="12" y="126"/>
                    </a:cubicBezTo>
                    <a:cubicBezTo>
                      <a:pt x="10" y="130"/>
                      <a:pt x="8" y="134"/>
                      <a:pt x="6" y="139"/>
                    </a:cubicBezTo>
                    <a:cubicBezTo>
                      <a:pt x="4" y="137"/>
                      <a:pt x="2" y="135"/>
                      <a:pt x="0" y="134"/>
                    </a:cubicBezTo>
                    <a:cubicBezTo>
                      <a:pt x="0" y="139"/>
                      <a:pt x="0" y="143"/>
                      <a:pt x="0" y="148"/>
                    </a:cubicBezTo>
                    <a:cubicBezTo>
                      <a:pt x="0" y="148"/>
                      <a:pt x="0" y="147"/>
                      <a:pt x="1" y="147"/>
                    </a:cubicBezTo>
                    <a:cubicBezTo>
                      <a:pt x="1" y="145"/>
                      <a:pt x="2" y="143"/>
                      <a:pt x="3" y="142"/>
                    </a:cubicBezTo>
                    <a:cubicBezTo>
                      <a:pt x="7" y="143"/>
                      <a:pt x="10" y="144"/>
                      <a:pt x="13" y="145"/>
                    </a:cubicBezTo>
                    <a:cubicBezTo>
                      <a:pt x="15" y="146"/>
                      <a:pt x="16" y="145"/>
                      <a:pt x="17" y="14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" name="Freeform 180"/>
              <p:cNvSpPr>
                <a:spLocks/>
              </p:cNvSpPr>
              <p:nvPr/>
            </p:nvSpPr>
            <p:spPr bwMode="auto">
              <a:xfrm>
                <a:off x="2087563" y="-2865438"/>
                <a:ext cx="320675" cy="557212"/>
              </a:xfrm>
              <a:custGeom>
                <a:avLst/>
                <a:gdLst>
                  <a:gd name="T0" fmla="*/ 74 w 85"/>
                  <a:gd name="T1" fmla="*/ 127 h 148"/>
                  <a:gd name="T2" fmla="*/ 57 w 85"/>
                  <a:gd name="T3" fmla="*/ 131 h 148"/>
                  <a:gd name="T4" fmla="*/ 55 w 85"/>
                  <a:gd name="T5" fmla="*/ 114 h 148"/>
                  <a:gd name="T6" fmla="*/ 51 w 85"/>
                  <a:gd name="T7" fmla="*/ 113 h 148"/>
                  <a:gd name="T8" fmla="*/ 40 w 85"/>
                  <a:gd name="T9" fmla="*/ 113 h 148"/>
                  <a:gd name="T10" fmla="*/ 38 w 85"/>
                  <a:gd name="T11" fmla="*/ 109 h 148"/>
                  <a:gd name="T12" fmla="*/ 41 w 85"/>
                  <a:gd name="T13" fmla="*/ 100 h 148"/>
                  <a:gd name="T14" fmla="*/ 43 w 85"/>
                  <a:gd name="T15" fmla="*/ 95 h 148"/>
                  <a:gd name="T16" fmla="*/ 27 w 85"/>
                  <a:gd name="T17" fmla="*/ 87 h 148"/>
                  <a:gd name="T18" fmla="*/ 37 w 85"/>
                  <a:gd name="T19" fmla="*/ 76 h 148"/>
                  <a:gd name="T20" fmla="*/ 37 w 85"/>
                  <a:gd name="T21" fmla="*/ 71 h 148"/>
                  <a:gd name="T22" fmla="*/ 27 w 85"/>
                  <a:gd name="T23" fmla="*/ 63 h 148"/>
                  <a:gd name="T24" fmla="*/ 27 w 85"/>
                  <a:gd name="T25" fmla="*/ 60 h 148"/>
                  <a:gd name="T26" fmla="*/ 39 w 85"/>
                  <a:gd name="T27" fmla="*/ 54 h 148"/>
                  <a:gd name="T28" fmla="*/ 41 w 85"/>
                  <a:gd name="T29" fmla="*/ 50 h 148"/>
                  <a:gd name="T30" fmla="*/ 36 w 85"/>
                  <a:gd name="T31" fmla="*/ 32 h 148"/>
                  <a:gd name="T32" fmla="*/ 33 w 85"/>
                  <a:gd name="T33" fmla="*/ 23 h 148"/>
                  <a:gd name="T34" fmla="*/ 31 w 85"/>
                  <a:gd name="T35" fmla="*/ 21 h 148"/>
                  <a:gd name="T36" fmla="*/ 17 w 85"/>
                  <a:gd name="T37" fmla="*/ 0 h 148"/>
                  <a:gd name="T38" fmla="*/ 14 w 85"/>
                  <a:gd name="T39" fmla="*/ 16 h 148"/>
                  <a:gd name="T40" fmla="*/ 28 w 85"/>
                  <a:gd name="T41" fmla="*/ 47 h 148"/>
                  <a:gd name="T42" fmla="*/ 1 w 85"/>
                  <a:gd name="T43" fmla="*/ 50 h 148"/>
                  <a:gd name="T44" fmla="*/ 0 w 85"/>
                  <a:gd name="T45" fmla="*/ 51 h 148"/>
                  <a:gd name="T46" fmla="*/ 24 w 85"/>
                  <a:gd name="T47" fmla="*/ 68 h 148"/>
                  <a:gd name="T48" fmla="*/ 22 w 85"/>
                  <a:gd name="T49" fmla="*/ 69 h 148"/>
                  <a:gd name="T50" fmla="*/ 6 w 85"/>
                  <a:gd name="T51" fmla="*/ 78 h 148"/>
                  <a:gd name="T52" fmla="*/ 6 w 85"/>
                  <a:gd name="T53" fmla="*/ 81 h 148"/>
                  <a:gd name="T54" fmla="*/ 21 w 85"/>
                  <a:gd name="T55" fmla="*/ 87 h 148"/>
                  <a:gd name="T56" fmla="*/ 27 w 85"/>
                  <a:gd name="T57" fmla="*/ 89 h 148"/>
                  <a:gd name="T58" fmla="*/ 15 w 85"/>
                  <a:gd name="T59" fmla="*/ 104 h 148"/>
                  <a:gd name="T60" fmla="*/ 35 w 85"/>
                  <a:gd name="T61" fmla="*/ 107 h 148"/>
                  <a:gd name="T62" fmla="*/ 30 w 85"/>
                  <a:gd name="T63" fmla="*/ 124 h 148"/>
                  <a:gd name="T64" fmla="*/ 48 w 85"/>
                  <a:gd name="T65" fmla="*/ 122 h 148"/>
                  <a:gd name="T66" fmla="*/ 49 w 85"/>
                  <a:gd name="T67" fmla="*/ 137 h 148"/>
                  <a:gd name="T68" fmla="*/ 61 w 85"/>
                  <a:gd name="T69" fmla="*/ 134 h 148"/>
                  <a:gd name="T70" fmla="*/ 66 w 85"/>
                  <a:gd name="T71" fmla="*/ 136 h 148"/>
                  <a:gd name="T72" fmla="*/ 69 w 85"/>
                  <a:gd name="T73" fmla="*/ 144 h 148"/>
                  <a:gd name="T74" fmla="*/ 73 w 85"/>
                  <a:gd name="T75" fmla="*/ 146 h 148"/>
                  <a:gd name="T76" fmla="*/ 83 w 85"/>
                  <a:gd name="T77" fmla="*/ 143 h 148"/>
                  <a:gd name="T78" fmla="*/ 85 w 85"/>
                  <a:gd name="T79" fmla="*/ 148 h 148"/>
                  <a:gd name="T80" fmla="*/ 85 w 85"/>
                  <a:gd name="T81" fmla="*/ 145 h 148"/>
                  <a:gd name="T82" fmla="*/ 85 w 85"/>
                  <a:gd name="T83" fmla="*/ 135 h 148"/>
                  <a:gd name="T84" fmla="*/ 79 w 85"/>
                  <a:gd name="T85" fmla="*/ 140 h 148"/>
                  <a:gd name="T86" fmla="*/ 74 w 85"/>
                  <a:gd name="T87" fmla="*/ 12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5" h="148">
                    <a:moveTo>
                      <a:pt x="74" y="127"/>
                    </a:moveTo>
                    <a:cubicBezTo>
                      <a:pt x="68" y="128"/>
                      <a:pt x="63" y="130"/>
                      <a:pt x="57" y="131"/>
                    </a:cubicBezTo>
                    <a:cubicBezTo>
                      <a:pt x="56" y="125"/>
                      <a:pt x="56" y="119"/>
                      <a:pt x="55" y="114"/>
                    </a:cubicBezTo>
                    <a:cubicBezTo>
                      <a:pt x="54" y="113"/>
                      <a:pt x="53" y="113"/>
                      <a:pt x="51" y="113"/>
                    </a:cubicBezTo>
                    <a:cubicBezTo>
                      <a:pt x="48" y="113"/>
                      <a:pt x="44" y="113"/>
                      <a:pt x="40" y="113"/>
                    </a:cubicBezTo>
                    <a:cubicBezTo>
                      <a:pt x="38" y="112"/>
                      <a:pt x="37" y="112"/>
                      <a:pt x="38" y="109"/>
                    </a:cubicBezTo>
                    <a:cubicBezTo>
                      <a:pt x="39" y="106"/>
                      <a:pt x="40" y="103"/>
                      <a:pt x="41" y="100"/>
                    </a:cubicBezTo>
                    <a:cubicBezTo>
                      <a:pt x="42" y="98"/>
                      <a:pt x="42" y="97"/>
                      <a:pt x="43" y="95"/>
                    </a:cubicBezTo>
                    <a:cubicBezTo>
                      <a:pt x="38" y="93"/>
                      <a:pt x="33" y="90"/>
                      <a:pt x="27" y="87"/>
                    </a:cubicBezTo>
                    <a:cubicBezTo>
                      <a:pt x="30" y="83"/>
                      <a:pt x="34" y="80"/>
                      <a:pt x="37" y="76"/>
                    </a:cubicBezTo>
                    <a:cubicBezTo>
                      <a:pt x="39" y="74"/>
                      <a:pt x="39" y="74"/>
                      <a:pt x="37" y="71"/>
                    </a:cubicBezTo>
                    <a:cubicBezTo>
                      <a:pt x="33" y="69"/>
                      <a:pt x="30" y="66"/>
                      <a:pt x="27" y="63"/>
                    </a:cubicBezTo>
                    <a:cubicBezTo>
                      <a:pt x="26" y="62"/>
                      <a:pt x="26" y="61"/>
                      <a:pt x="27" y="60"/>
                    </a:cubicBezTo>
                    <a:cubicBezTo>
                      <a:pt x="31" y="58"/>
                      <a:pt x="35" y="55"/>
                      <a:pt x="39" y="54"/>
                    </a:cubicBezTo>
                    <a:cubicBezTo>
                      <a:pt x="41" y="53"/>
                      <a:pt x="41" y="52"/>
                      <a:pt x="41" y="50"/>
                    </a:cubicBezTo>
                    <a:cubicBezTo>
                      <a:pt x="38" y="44"/>
                      <a:pt x="37" y="38"/>
                      <a:pt x="36" y="32"/>
                    </a:cubicBezTo>
                    <a:cubicBezTo>
                      <a:pt x="36" y="28"/>
                      <a:pt x="35" y="25"/>
                      <a:pt x="33" y="23"/>
                    </a:cubicBezTo>
                    <a:cubicBezTo>
                      <a:pt x="32" y="22"/>
                      <a:pt x="31" y="22"/>
                      <a:pt x="31" y="21"/>
                    </a:cubicBezTo>
                    <a:cubicBezTo>
                      <a:pt x="25" y="15"/>
                      <a:pt x="20" y="8"/>
                      <a:pt x="17" y="0"/>
                    </a:cubicBezTo>
                    <a:cubicBezTo>
                      <a:pt x="14" y="5"/>
                      <a:pt x="14" y="11"/>
                      <a:pt x="14" y="16"/>
                    </a:cubicBezTo>
                    <a:cubicBezTo>
                      <a:pt x="14" y="28"/>
                      <a:pt x="18" y="39"/>
                      <a:pt x="28" y="47"/>
                    </a:cubicBezTo>
                    <a:cubicBezTo>
                      <a:pt x="18" y="48"/>
                      <a:pt x="9" y="49"/>
                      <a:pt x="1" y="50"/>
                    </a:cubicBezTo>
                    <a:cubicBezTo>
                      <a:pt x="1" y="51"/>
                      <a:pt x="1" y="51"/>
                      <a:pt x="0" y="51"/>
                    </a:cubicBezTo>
                    <a:cubicBezTo>
                      <a:pt x="7" y="59"/>
                      <a:pt x="15" y="63"/>
                      <a:pt x="24" y="68"/>
                    </a:cubicBezTo>
                    <a:cubicBezTo>
                      <a:pt x="23" y="69"/>
                      <a:pt x="22" y="69"/>
                      <a:pt x="22" y="69"/>
                    </a:cubicBezTo>
                    <a:cubicBezTo>
                      <a:pt x="17" y="72"/>
                      <a:pt x="11" y="75"/>
                      <a:pt x="6" y="78"/>
                    </a:cubicBezTo>
                    <a:cubicBezTo>
                      <a:pt x="4" y="79"/>
                      <a:pt x="4" y="80"/>
                      <a:pt x="6" y="81"/>
                    </a:cubicBezTo>
                    <a:cubicBezTo>
                      <a:pt x="11" y="83"/>
                      <a:pt x="16" y="85"/>
                      <a:pt x="21" y="87"/>
                    </a:cubicBezTo>
                    <a:cubicBezTo>
                      <a:pt x="23" y="87"/>
                      <a:pt x="25" y="88"/>
                      <a:pt x="27" y="89"/>
                    </a:cubicBezTo>
                    <a:cubicBezTo>
                      <a:pt x="22" y="94"/>
                      <a:pt x="18" y="98"/>
                      <a:pt x="15" y="104"/>
                    </a:cubicBezTo>
                    <a:cubicBezTo>
                      <a:pt x="22" y="105"/>
                      <a:pt x="28" y="106"/>
                      <a:pt x="35" y="107"/>
                    </a:cubicBezTo>
                    <a:cubicBezTo>
                      <a:pt x="33" y="113"/>
                      <a:pt x="32" y="118"/>
                      <a:pt x="30" y="124"/>
                    </a:cubicBezTo>
                    <a:cubicBezTo>
                      <a:pt x="37" y="123"/>
                      <a:pt x="43" y="123"/>
                      <a:pt x="48" y="122"/>
                    </a:cubicBezTo>
                    <a:cubicBezTo>
                      <a:pt x="49" y="127"/>
                      <a:pt x="49" y="132"/>
                      <a:pt x="49" y="137"/>
                    </a:cubicBezTo>
                    <a:cubicBezTo>
                      <a:pt x="54" y="136"/>
                      <a:pt x="57" y="135"/>
                      <a:pt x="61" y="134"/>
                    </a:cubicBezTo>
                    <a:cubicBezTo>
                      <a:pt x="64" y="133"/>
                      <a:pt x="65" y="133"/>
                      <a:pt x="66" y="136"/>
                    </a:cubicBezTo>
                    <a:cubicBezTo>
                      <a:pt x="67" y="139"/>
                      <a:pt x="68" y="141"/>
                      <a:pt x="69" y="144"/>
                    </a:cubicBezTo>
                    <a:cubicBezTo>
                      <a:pt x="70" y="146"/>
                      <a:pt x="71" y="147"/>
                      <a:pt x="73" y="146"/>
                    </a:cubicBezTo>
                    <a:cubicBezTo>
                      <a:pt x="76" y="145"/>
                      <a:pt x="79" y="144"/>
                      <a:pt x="83" y="143"/>
                    </a:cubicBezTo>
                    <a:cubicBezTo>
                      <a:pt x="83" y="144"/>
                      <a:pt x="84" y="146"/>
                      <a:pt x="85" y="148"/>
                    </a:cubicBezTo>
                    <a:cubicBezTo>
                      <a:pt x="85" y="147"/>
                      <a:pt x="85" y="146"/>
                      <a:pt x="85" y="145"/>
                    </a:cubicBezTo>
                    <a:cubicBezTo>
                      <a:pt x="85" y="142"/>
                      <a:pt x="85" y="139"/>
                      <a:pt x="85" y="135"/>
                    </a:cubicBezTo>
                    <a:cubicBezTo>
                      <a:pt x="84" y="137"/>
                      <a:pt x="82" y="138"/>
                      <a:pt x="79" y="140"/>
                    </a:cubicBezTo>
                    <a:cubicBezTo>
                      <a:pt x="78" y="135"/>
                      <a:pt x="75" y="131"/>
                      <a:pt x="74" y="12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" name="Freeform 181"/>
              <p:cNvSpPr>
                <a:spLocks/>
              </p:cNvSpPr>
              <p:nvPr/>
            </p:nvSpPr>
            <p:spPr bwMode="auto">
              <a:xfrm>
                <a:off x="2212975" y="-2774950"/>
                <a:ext cx="195263" cy="406400"/>
              </a:xfrm>
              <a:custGeom>
                <a:avLst/>
                <a:gdLst>
                  <a:gd name="T0" fmla="*/ 40 w 52"/>
                  <a:gd name="T1" fmla="*/ 60 h 108"/>
                  <a:gd name="T2" fmla="*/ 44 w 52"/>
                  <a:gd name="T3" fmla="*/ 46 h 108"/>
                  <a:gd name="T4" fmla="*/ 42 w 52"/>
                  <a:gd name="T5" fmla="*/ 34 h 108"/>
                  <a:gd name="T6" fmla="*/ 37 w 52"/>
                  <a:gd name="T7" fmla="*/ 31 h 108"/>
                  <a:gd name="T8" fmla="*/ 10 w 52"/>
                  <a:gd name="T9" fmla="*/ 2 h 108"/>
                  <a:gd name="T10" fmla="*/ 9 w 52"/>
                  <a:gd name="T11" fmla="*/ 0 h 108"/>
                  <a:gd name="T12" fmla="*/ 8 w 52"/>
                  <a:gd name="T13" fmla="*/ 1 h 108"/>
                  <a:gd name="T14" fmla="*/ 15 w 52"/>
                  <a:gd name="T15" fmla="*/ 30 h 108"/>
                  <a:gd name="T16" fmla="*/ 0 w 52"/>
                  <a:gd name="T17" fmla="*/ 38 h 108"/>
                  <a:gd name="T18" fmla="*/ 10 w 52"/>
                  <a:gd name="T19" fmla="*/ 47 h 108"/>
                  <a:gd name="T20" fmla="*/ 10 w 52"/>
                  <a:gd name="T21" fmla="*/ 51 h 108"/>
                  <a:gd name="T22" fmla="*/ 1 w 52"/>
                  <a:gd name="T23" fmla="*/ 61 h 108"/>
                  <a:gd name="T24" fmla="*/ 17 w 52"/>
                  <a:gd name="T25" fmla="*/ 67 h 108"/>
                  <a:gd name="T26" fmla="*/ 10 w 52"/>
                  <a:gd name="T27" fmla="*/ 83 h 108"/>
                  <a:gd name="T28" fmla="*/ 25 w 52"/>
                  <a:gd name="T29" fmla="*/ 83 h 108"/>
                  <a:gd name="T30" fmla="*/ 28 w 52"/>
                  <a:gd name="T31" fmla="*/ 86 h 108"/>
                  <a:gd name="T32" fmla="*/ 28 w 52"/>
                  <a:gd name="T33" fmla="*/ 97 h 108"/>
                  <a:gd name="T34" fmla="*/ 31 w 52"/>
                  <a:gd name="T35" fmla="*/ 99 h 108"/>
                  <a:gd name="T36" fmla="*/ 33 w 52"/>
                  <a:gd name="T37" fmla="*/ 99 h 108"/>
                  <a:gd name="T38" fmla="*/ 44 w 52"/>
                  <a:gd name="T39" fmla="*/ 95 h 108"/>
                  <a:gd name="T40" fmla="*/ 47 w 52"/>
                  <a:gd name="T41" fmla="*/ 106 h 108"/>
                  <a:gd name="T42" fmla="*/ 51 w 52"/>
                  <a:gd name="T43" fmla="*/ 106 h 108"/>
                  <a:gd name="T44" fmla="*/ 52 w 52"/>
                  <a:gd name="T45" fmla="*/ 105 h 108"/>
                  <a:gd name="T46" fmla="*/ 52 w 52"/>
                  <a:gd name="T47" fmla="*/ 77 h 108"/>
                  <a:gd name="T48" fmla="*/ 52 w 52"/>
                  <a:gd name="T49" fmla="*/ 77 h 108"/>
                  <a:gd name="T50" fmla="*/ 40 w 52"/>
                  <a:gd name="T51" fmla="*/ 6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" h="108">
                    <a:moveTo>
                      <a:pt x="40" y="60"/>
                    </a:moveTo>
                    <a:cubicBezTo>
                      <a:pt x="40" y="55"/>
                      <a:pt x="42" y="50"/>
                      <a:pt x="44" y="46"/>
                    </a:cubicBezTo>
                    <a:cubicBezTo>
                      <a:pt x="47" y="41"/>
                      <a:pt x="46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6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7" y="67"/>
                    </a:cubicBezTo>
                    <a:cubicBezTo>
                      <a:pt x="14" y="72"/>
                      <a:pt x="11" y="77"/>
                      <a:pt x="10" y="83"/>
                    </a:cubicBezTo>
                    <a:cubicBezTo>
                      <a:pt x="15" y="83"/>
                      <a:pt x="20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6" y="102"/>
                      <a:pt x="47" y="106"/>
                    </a:cubicBezTo>
                    <a:cubicBezTo>
                      <a:pt x="48" y="108"/>
                      <a:pt x="49" y="107"/>
                      <a:pt x="51" y="106"/>
                    </a:cubicBezTo>
                    <a:cubicBezTo>
                      <a:pt x="51" y="106"/>
                      <a:pt x="52" y="105"/>
                      <a:pt x="52" y="105"/>
                    </a:cubicBezTo>
                    <a:cubicBezTo>
                      <a:pt x="52" y="96"/>
                      <a:pt x="52" y="86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" name="Freeform 182"/>
              <p:cNvSpPr>
                <a:spLocks/>
              </p:cNvSpPr>
              <p:nvPr/>
            </p:nvSpPr>
            <p:spPr bwMode="auto">
              <a:xfrm>
                <a:off x="3019425" y="-2774950"/>
                <a:ext cx="200025" cy="406400"/>
              </a:xfrm>
              <a:custGeom>
                <a:avLst/>
                <a:gdLst>
                  <a:gd name="T0" fmla="*/ 3 w 53"/>
                  <a:gd name="T1" fmla="*/ 106 h 108"/>
                  <a:gd name="T2" fmla="*/ 6 w 53"/>
                  <a:gd name="T3" fmla="*/ 106 h 108"/>
                  <a:gd name="T4" fmla="*/ 10 w 53"/>
                  <a:gd name="T5" fmla="*/ 95 h 108"/>
                  <a:gd name="T6" fmla="*/ 13 w 53"/>
                  <a:gd name="T7" fmla="*/ 96 h 108"/>
                  <a:gd name="T8" fmla="*/ 23 w 53"/>
                  <a:gd name="T9" fmla="*/ 99 h 108"/>
                  <a:gd name="T10" fmla="*/ 26 w 53"/>
                  <a:gd name="T11" fmla="*/ 97 h 108"/>
                  <a:gd name="T12" fmla="*/ 26 w 53"/>
                  <a:gd name="T13" fmla="*/ 87 h 108"/>
                  <a:gd name="T14" fmla="*/ 29 w 53"/>
                  <a:gd name="T15" fmla="*/ 84 h 108"/>
                  <a:gd name="T16" fmla="*/ 43 w 53"/>
                  <a:gd name="T17" fmla="*/ 83 h 108"/>
                  <a:gd name="T18" fmla="*/ 43 w 53"/>
                  <a:gd name="T19" fmla="*/ 82 h 108"/>
                  <a:gd name="T20" fmla="*/ 36 w 53"/>
                  <a:gd name="T21" fmla="*/ 67 h 108"/>
                  <a:gd name="T22" fmla="*/ 52 w 53"/>
                  <a:gd name="T23" fmla="*/ 61 h 108"/>
                  <a:gd name="T24" fmla="*/ 42 w 53"/>
                  <a:gd name="T25" fmla="*/ 51 h 108"/>
                  <a:gd name="T26" fmla="*/ 43 w 53"/>
                  <a:gd name="T27" fmla="*/ 47 h 108"/>
                  <a:gd name="T28" fmla="*/ 53 w 53"/>
                  <a:gd name="T29" fmla="*/ 38 h 108"/>
                  <a:gd name="T30" fmla="*/ 53 w 53"/>
                  <a:gd name="T31" fmla="*/ 37 h 108"/>
                  <a:gd name="T32" fmla="*/ 38 w 53"/>
                  <a:gd name="T33" fmla="*/ 30 h 108"/>
                  <a:gd name="T34" fmla="*/ 44 w 53"/>
                  <a:gd name="T35" fmla="*/ 0 h 108"/>
                  <a:gd name="T36" fmla="*/ 43 w 53"/>
                  <a:gd name="T37" fmla="*/ 2 h 108"/>
                  <a:gd name="T38" fmla="*/ 27 w 53"/>
                  <a:gd name="T39" fmla="*/ 21 h 108"/>
                  <a:gd name="T40" fmla="*/ 11 w 53"/>
                  <a:gd name="T41" fmla="*/ 34 h 108"/>
                  <a:gd name="T42" fmla="*/ 8 w 53"/>
                  <a:gd name="T43" fmla="*/ 43 h 108"/>
                  <a:gd name="T44" fmla="*/ 12 w 53"/>
                  <a:gd name="T45" fmla="*/ 51 h 108"/>
                  <a:gd name="T46" fmla="*/ 2 w 53"/>
                  <a:gd name="T47" fmla="*/ 76 h 108"/>
                  <a:gd name="T48" fmla="*/ 0 w 53"/>
                  <a:gd name="T49" fmla="*/ 77 h 108"/>
                  <a:gd name="T50" fmla="*/ 0 w 53"/>
                  <a:gd name="T51" fmla="*/ 105 h 108"/>
                  <a:gd name="T52" fmla="*/ 3 w 53"/>
                  <a:gd name="T53" fmla="*/ 10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8">
                    <a:moveTo>
                      <a:pt x="3" y="106"/>
                    </a:moveTo>
                    <a:cubicBezTo>
                      <a:pt x="4" y="107"/>
                      <a:pt x="5" y="108"/>
                      <a:pt x="6" y="106"/>
                    </a:cubicBezTo>
                    <a:cubicBezTo>
                      <a:pt x="7" y="102"/>
                      <a:pt x="9" y="98"/>
                      <a:pt x="10" y="95"/>
                    </a:cubicBezTo>
                    <a:cubicBezTo>
                      <a:pt x="11" y="95"/>
                      <a:pt x="12" y="96"/>
                      <a:pt x="13" y="96"/>
                    </a:cubicBezTo>
                    <a:cubicBezTo>
                      <a:pt x="16" y="97"/>
                      <a:pt x="19" y="98"/>
                      <a:pt x="23" y="99"/>
                    </a:cubicBezTo>
                    <a:cubicBezTo>
                      <a:pt x="25" y="100"/>
                      <a:pt x="26" y="99"/>
                      <a:pt x="26" y="97"/>
                    </a:cubicBezTo>
                    <a:cubicBezTo>
                      <a:pt x="26" y="93"/>
                      <a:pt x="26" y="90"/>
                      <a:pt x="26" y="87"/>
                    </a:cubicBezTo>
                    <a:cubicBezTo>
                      <a:pt x="26" y="84"/>
                      <a:pt x="26" y="84"/>
                      <a:pt x="29" y="84"/>
                    </a:cubicBezTo>
                    <a:cubicBezTo>
                      <a:pt x="33" y="84"/>
                      <a:pt x="38" y="83"/>
                      <a:pt x="43" y="83"/>
                    </a:cubicBezTo>
                    <a:cubicBezTo>
                      <a:pt x="43" y="83"/>
                      <a:pt x="43" y="83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4"/>
                      <a:pt x="42" y="51"/>
                    </a:cubicBezTo>
                    <a:cubicBezTo>
                      <a:pt x="40" y="49"/>
                      <a:pt x="40" y="49"/>
                      <a:pt x="43" y="47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8"/>
                      <a:pt x="53" y="38"/>
                      <a:pt x="53" y="37"/>
                    </a:cubicBezTo>
                    <a:cubicBezTo>
                      <a:pt x="48" y="35"/>
                      <a:pt x="43" y="32"/>
                      <a:pt x="38" y="30"/>
                    </a:cubicBezTo>
                    <a:cubicBezTo>
                      <a:pt x="43" y="21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7"/>
                      <a:pt x="7" y="39"/>
                      <a:pt x="8" y="43"/>
                    </a:cubicBezTo>
                    <a:cubicBezTo>
                      <a:pt x="9" y="46"/>
                      <a:pt x="11" y="49"/>
                      <a:pt x="12" y="51"/>
                    </a:cubicBezTo>
                    <a:cubicBezTo>
                      <a:pt x="16" y="61"/>
                      <a:pt x="12" y="72"/>
                      <a:pt x="2" y="76"/>
                    </a:cubicBezTo>
                    <a:cubicBezTo>
                      <a:pt x="1" y="77"/>
                      <a:pt x="1" y="77"/>
                      <a:pt x="0" y="77"/>
                    </a:cubicBezTo>
                    <a:cubicBezTo>
                      <a:pt x="0" y="86"/>
                      <a:pt x="0" y="96"/>
                      <a:pt x="0" y="105"/>
                    </a:cubicBezTo>
                    <a:cubicBezTo>
                      <a:pt x="1" y="105"/>
                      <a:pt x="2" y="106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" name="Freeform 183"/>
              <p:cNvSpPr>
                <a:spLocks noEditPoints="1"/>
              </p:cNvSpPr>
              <p:nvPr/>
            </p:nvSpPr>
            <p:spPr bwMode="auto">
              <a:xfrm>
                <a:off x="2747963" y="-2960688"/>
                <a:ext cx="255588" cy="158750"/>
              </a:xfrm>
              <a:custGeom>
                <a:avLst/>
                <a:gdLst>
                  <a:gd name="T0" fmla="*/ 38 w 68"/>
                  <a:gd name="T1" fmla="*/ 41 h 42"/>
                  <a:gd name="T2" fmla="*/ 49 w 68"/>
                  <a:gd name="T3" fmla="*/ 32 h 42"/>
                  <a:gd name="T4" fmla="*/ 66 w 68"/>
                  <a:gd name="T5" fmla="*/ 12 h 42"/>
                  <a:gd name="T6" fmla="*/ 62 w 68"/>
                  <a:gd name="T7" fmla="*/ 6 h 42"/>
                  <a:gd name="T8" fmla="*/ 25 w 68"/>
                  <a:gd name="T9" fmla="*/ 5 h 42"/>
                  <a:gd name="T10" fmla="*/ 7 w 68"/>
                  <a:gd name="T11" fmla="*/ 2 h 42"/>
                  <a:gd name="T12" fmla="*/ 1 w 68"/>
                  <a:gd name="T13" fmla="*/ 0 h 42"/>
                  <a:gd name="T14" fmla="*/ 9 w 68"/>
                  <a:gd name="T15" fmla="*/ 10 h 42"/>
                  <a:gd name="T16" fmla="*/ 0 w 68"/>
                  <a:gd name="T17" fmla="*/ 12 h 42"/>
                  <a:gd name="T18" fmla="*/ 11 w 68"/>
                  <a:gd name="T19" fmla="*/ 18 h 42"/>
                  <a:gd name="T20" fmla="*/ 4 w 68"/>
                  <a:gd name="T21" fmla="*/ 23 h 42"/>
                  <a:gd name="T22" fmla="*/ 14 w 68"/>
                  <a:gd name="T23" fmla="*/ 25 h 42"/>
                  <a:gd name="T24" fmla="*/ 1 w 68"/>
                  <a:gd name="T25" fmla="*/ 34 h 42"/>
                  <a:gd name="T26" fmla="*/ 25 w 68"/>
                  <a:gd name="T27" fmla="*/ 30 h 42"/>
                  <a:gd name="T28" fmla="*/ 25 w 68"/>
                  <a:gd name="T29" fmla="*/ 42 h 42"/>
                  <a:gd name="T30" fmla="*/ 35 w 68"/>
                  <a:gd name="T31" fmla="*/ 33 h 42"/>
                  <a:gd name="T32" fmla="*/ 38 w 68"/>
                  <a:gd name="T33" fmla="*/ 41 h 42"/>
                  <a:gd name="T34" fmla="*/ 41 w 68"/>
                  <a:gd name="T35" fmla="*/ 12 h 42"/>
                  <a:gd name="T36" fmla="*/ 55 w 68"/>
                  <a:gd name="T37" fmla="*/ 12 h 42"/>
                  <a:gd name="T38" fmla="*/ 56 w 68"/>
                  <a:gd name="T39" fmla="*/ 14 h 42"/>
                  <a:gd name="T40" fmla="*/ 56 w 68"/>
                  <a:gd name="T41" fmla="*/ 14 h 42"/>
                  <a:gd name="T42" fmla="*/ 50 w 68"/>
                  <a:gd name="T43" fmla="*/ 17 h 42"/>
                  <a:gd name="T44" fmla="*/ 41 w 68"/>
                  <a:gd name="T45" fmla="*/ 13 h 42"/>
                  <a:gd name="T46" fmla="*/ 41 w 68"/>
                  <a:gd name="T47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2">
                    <a:moveTo>
                      <a:pt x="38" y="41"/>
                    </a:moveTo>
                    <a:cubicBezTo>
                      <a:pt x="41" y="38"/>
                      <a:pt x="45" y="35"/>
                      <a:pt x="49" y="32"/>
                    </a:cubicBezTo>
                    <a:cubicBezTo>
                      <a:pt x="56" y="26"/>
                      <a:pt x="62" y="20"/>
                      <a:pt x="66" y="12"/>
                    </a:cubicBezTo>
                    <a:cubicBezTo>
                      <a:pt x="68" y="7"/>
                      <a:pt x="67" y="6"/>
                      <a:pt x="62" y="6"/>
                    </a:cubicBezTo>
                    <a:cubicBezTo>
                      <a:pt x="50" y="6"/>
                      <a:pt x="37" y="6"/>
                      <a:pt x="25" y="5"/>
                    </a:cubicBezTo>
                    <a:cubicBezTo>
                      <a:pt x="18" y="5"/>
                      <a:pt x="13" y="4"/>
                      <a:pt x="7" y="2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2" y="4"/>
                      <a:pt x="5" y="7"/>
                      <a:pt x="9" y="10"/>
                    </a:cubicBezTo>
                    <a:cubicBezTo>
                      <a:pt x="6" y="11"/>
                      <a:pt x="3" y="12"/>
                      <a:pt x="0" y="12"/>
                    </a:cubicBezTo>
                    <a:cubicBezTo>
                      <a:pt x="3" y="16"/>
                      <a:pt x="7" y="17"/>
                      <a:pt x="11" y="18"/>
                    </a:cubicBezTo>
                    <a:cubicBezTo>
                      <a:pt x="9" y="20"/>
                      <a:pt x="6" y="21"/>
                      <a:pt x="4" y="23"/>
                    </a:cubicBezTo>
                    <a:cubicBezTo>
                      <a:pt x="7" y="25"/>
                      <a:pt x="11" y="24"/>
                      <a:pt x="14" y="25"/>
                    </a:cubicBezTo>
                    <a:cubicBezTo>
                      <a:pt x="11" y="30"/>
                      <a:pt x="7" y="32"/>
                      <a:pt x="1" y="34"/>
                    </a:cubicBezTo>
                    <a:cubicBezTo>
                      <a:pt x="10" y="38"/>
                      <a:pt x="17" y="35"/>
                      <a:pt x="25" y="30"/>
                    </a:cubicBezTo>
                    <a:cubicBezTo>
                      <a:pt x="25" y="34"/>
                      <a:pt x="25" y="38"/>
                      <a:pt x="25" y="42"/>
                    </a:cubicBezTo>
                    <a:cubicBezTo>
                      <a:pt x="29" y="41"/>
                      <a:pt x="31" y="36"/>
                      <a:pt x="35" y="33"/>
                    </a:cubicBezTo>
                    <a:cubicBezTo>
                      <a:pt x="36" y="36"/>
                      <a:pt x="37" y="38"/>
                      <a:pt x="38" y="41"/>
                    </a:cubicBezTo>
                    <a:close/>
                    <a:moveTo>
                      <a:pt x="41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7" y="13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5"/>
                      <a:pt x="44" y="14"/>
                      <a:pt x="41" y="13"/>
                    </a:cubicBezTo>
                    <a:cubicBezTo>
                      <a:pt x="41" y="12"/>
                      <a:pt x="41" y="12"/>
                      <a:pt x="41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" name="Freeform 184"/>
              <p:cNvSpPr>
                <a:spLocks noEditPoints="1"/>
              </p:cNvSpPr>
              <p:nvPr/>
            </p:nvSpPr>
            <p:spPr bwMode="auto">
              <a:xfrm>
                <a:off x="2430463" y="-2960688"/>
                <a:ext cx="249238" cy="158750"/>
              </a:xfrm>
              <a:custGeom>
                <a:avLst/>
                <a:gdLst>
                  <a:gd name="T0" fmla="*/ 31 w 66"/>
                  <a:gd name="T1" fmla="*/ 33 h 42"/>
                  <a:gd name="T2" fmla="*/ 42 w 66"/>
                  <a:gd name="T3" fmla="*/ 42 h 42"/>
                  <a:gd name="T4" fmla="*/ 41 w 66"/>
                  <a:gd name="T5" fmla="*/ 30 h 42"/>
                  <a:gd name="T6" fmla="*/ 64 w 66"/>
                  <a:gd name="T7" fmla="*/ 34 h 42"/>
                  <a:gd name="T8" fmla="*/ 52 w 66"/>
                  <a:gd name="T9" fmla="*/ 25 h 42"/>
                  <a:gd name="T10" fmla="*/ 62 w 66"/>
                  <a:gd name="T11" fmla="*/ 23 h 42"/>
                  <a:gd name="T12" fmla="*/ 56 w 66"/>
                  <a:gd name="T13" fmla="*/ 18 h 42"/>
                  <a:gd name="T14" fmla="*/ 66 w 66"/>
                  <a:gd name="T15" fmla="*/ 12 h 42"/>
                  <a:gd name="T16" fmla="*/ 58 w 66"/>
                  <a:gd name="T17" fmla="*/ 9 h 42"/>
                  <a:gd name="T18" fmla="*/ 64 w 66"/>
                  <a:gd name="T19" fmla="*/ 0 h 42"/>
                  <a:gd name="T20" fmla="*/ 64 w 66"/>
                  <a:gd name="T21" fmla="*/ 0 h 42"/>
                  <a:gd name="T22" fmla="*/ 30 w 66"/>
                  <a:gd name="T23" fmla="*/ 6 h 42"/>
                  <a:gd name="T24" fmla="*/ 19 w 66"/>
                  <a:gd name="T25" fmla="*/ 6 h 42"/>
                  <a:gd name="T26" fmla="*/ 3 w 66"/>
                  <a:gd name="T27" fmla="*/ 6 h 42"/>
                  <a:gd name="T28" fmla="*/ 1 w 66"/>
                  <a:gd name="T29" fmla="*/ 9 h 42"/>
                  <a:gd name="T30" fmla="*/ 4 w 66"/>
                  <a:gd name="T31" fmla="*/ 16 h 42"/>
                  <a:gd name="T32" fmla="*/ 18 w 66"/>
                  <a:gd name="T33" fmla="*/ 32 h 42"/>
                  <a:gd name="T34" fmla="*/ 29 w 66"/>
                  <a:gd name="T35" fmla="*/ 41 h 42"/>
                  <a:gd name="T36" fmla="*/ 31 w 66"/>
                  <a:gd name="T37" fmla="*/ 33 h 42"/>
                  <a:gd name="T38" fmla="*/ 19 w 66"/>
                  <a:gd name="T39" fmla="*/ 16 h 42"/>
                  <a:gd name="T40" fmla="*/ 15 w 66"/>
                  <a:gd name="T41" fmla="*/ 18 h 42"/>
                  <a:gd name="T42" fmla="*/ 12 w 66"/>
                  <a:gd name="T43" fmla="*/ 17 h 42"/>
                  <a:gd name="T44" fmla="*/ 10 w 66"/>
                  <a:gd name="T45" fmla="*/ 13 h 42"/>
                  <a:gd name="T46" fmla="*/ 15 w 66"/>
                  <a:gd name="T47" fmla="*/ 12 h 42"/>
                  <a:gd name="T48" fmla="*/ 25 w 66"/>
                  <a:gd name="T49" fmla="*/ 12 h 42"/>
                  <a:gd name="T50" fmla="*/ 25 w 66"/>
                  <a:gd name="T51" fmla="*/ 13 h 42"/>
                  <a:gd name="T52" fmla="*/ 19 w 66"/>
                  <a:gd name="T53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2">
                    <a:moveTo>
                      <a:pt x="31" y="33"/>
                    </a:moveTo>
                    <a:cubicBezTo>
                      <a:pt x="35" y="36"/>
                      <a:pt x="37" y="41"/>
                      <a:pt x="42" y="42"/>
                    </a:cubicBezTo>
                    <a:cubicBezTo>
                      <a:pt x="42" y="38"/>
                      <a:pt x="41" y="34"/>
                      <a:pt x="41" y="30"/>
                    </a:cubicBezTo>
                    <a:cubicBezTo>
                      <a:pt x="49" y="35"/>
                      <a:pt x="56" y="38"/>
                      <a:pt x="64" y="34"/>
                    </a:cubicBezTo>
                    <a:cubicBezTo>
                      <a:pt x="59" y="32"/>
                      <a:pt x="55" y="30"/>
                      <a:pt x="52" y="25"/>
                    </a:cubicBezTo>
                    <a:cubicBezTo>
                      <a:pt x="55" y="24"/>
                      <a:pt x="59" y="25"/>
                      <a:pt x="62" y="23"/>
                    </a:cubicBezTo>
                    <a:cubicBezTo>
                      <a:pt x="60" y="21"/>
                      <a:pt x="57" y="21"/>
                      <a:pt x="56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3" y="12"/>
                      <a:pt x="60" y="12"/>
                      <a:pt x="58" y="9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2" y="6"/>
                      <a:pt x="30" y="6"/>
                    </a:cubicBezTo>
                    <a:cubicBezTo>
                      <a:pt x="26" y="6"/>
                      <a:pt x="23" y="6"/>
                      <a:pt x="19" y="6"/>
                    </a:cubicBezTo>
                    <a:cubicBezTo>
                      <a:pt x="14" y="6"/>
                      <a:pt x="8" y="6"/>
                      <a:pt x="3" y="6"/>
                    </a:cubicBezTo>
                    <a:cubicBezTo>
                      <a:pt x="2" y="6"/>
                      <a:pt x="0" y="7"/>
                      <a:pt x="1" y="9"/>
                    </a:cubicBezTo>
                    <a:cubicBezTo>
                      <a:pt x="2" y="11"/>
                      <a:pt x="3" y="14"/>
                      <a:pt x="4" y="16"/>
                    </a:cubicBezTo>
                    <a:cubicBezTo>
                      <a:pt x="7" y="23"/>
                      <a:pt x="12" y="28"/>
                      <a:pt x="18" y="32"/>
                    </a:cubicBezTo>
                    <a:cubicBezTo>
                      <a:pt x="22" y="35"/>
                      <a:pt x="25" y="38"/>
                      <a:pt x="29" y="41"/>
                    </a:cubicBezTo>
                    <a:cubicBezTo>
                      <a:pt x="30" y="38"/>
                      <a:pt x="30" y="36"/>
                      <a:pt x="31" y="33"/>
                    </a:cubicBezTo>
                    <a:close/>
                    <a:moveTo>
                      <a:pt x="19" y="16"/>
                    </a:moveTo>
                    <a:cubicBezTo>
                      <a:pt x="18" y="16"/>
                      <a:pt x="16" y="17"/>
                      <a:pt x="15" y="18"/>
                    </a:cubicBezTo>
                    <a:cubicBezTo>
                      <a:pt x="14" y="19"/>
                      <a:pt x="13" y="18"/>
                      <a:pt x="12" y="17"/>
                    </a:cubicBezTo>
                    <a:cubicBezTo>
                      <a:pt x="12" y="16"/>
                      <a:pt x="11" y="14"/>
                      <a:pt x="10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9" y="12"/>
                      <a:pt x="22" y="12"/>
                      <a:pt x="25" y="12"/>
                    </a:cubicBezTo>
                    <a:cubicBezTo>
                      <a:pt x="25" y="12"/>
                      <a:pt x="25" y="12"/>
                      <a:pt x="25" y="13"/>
                    </a:cubicBezTo>
                    <a:cubicBezTo>
                      <a:pt x="23" y="14"/>
                      <a:pt x="21" y="15"/>
                      <a:pt x="19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" name="Freeform 185"/>
              <p:cNvSpPr>
                <a:spLocks/>
              </p:cNvSpPr>
              <p:nvPr/>
            </p:nvSpPr>
            <p:spPr bwMode="auto">
              <a:xfrm>
                <a:off x="3294063" y="-3024188"/>
                <a:ext cx="165100" cy="301625"/>
              </a:xfrm>
              <a:custGeom>
                <a:avLst/>
                <a:gdLst>
                  <a:gd name="T0" fmla="*/ 1 w 44"/>
                  <a:gd name="T1" fmla="*/ 80 h 80"/>
                  <a:gd name="T2" fmla="*/ 4 w 44"/>
                  <a:gd name="T3" fmla="*/ 78 h 80"/>
                  <a:gd name="T4" fmla="*/ 31 w 44"/>
                  <a:gd name="T5" fmla="*/ 53 h 80"/>
                  <a:gd name="T6" fmla="*/ 42 w 44"/>
                  <a:gd name="T7" fmla="*/ 18 h 80"/>
                  <a:gd name="T8" fmla="*/ 33 w 44"/>
                  <a:gd name="T9" fmla="*/ 1 h 80"/>
                  <a:gd name="T10" fmla="*/ 30 w 44"/>
                  <a:gd name="T11" fmla="*/ 2 h 80"/>
                  <a:gd name="T12" fmla="*/ 5 w 44"/>
                  <a:gd name="T13" fmla="*/ 39 h 80"/>
                  <a:gd name="T14" fmla="*/ 4 w 44"/>
                  <a:gd name="T15" fmla="*/ 44 h 80"/>
                  <a:gd name="T16" fmla="*/ 5 w 44"/>
                  <a:gd name="T17" fmla="*/ 51 h 80"/>
                  <a:gd name="T18" fmla="*/ 6 w 44"/>
                  <a:gd name="T19" fmla="*/ 57 h 80"/>
                  <a:gd name="T20" fmla="*/ 28 w 44"/>
                  <a:gd name="T21" fmla="*/ 27 h 80"/>
                  <a:gd name="T22" fmla="*/ 28 w 44"/>
                  <a:gd name="T23" fmla="*/ 40 h 80"/>
                  <a:gd name="T24" fmla="*/ 8 w 44"/>
                  <a:gd name="T25" fmla="*/ 61 h 80"/>
                  <a:gd name="T26" fmla="*/ 5 w 44"/>
                  <a:gd name="T27" fmla="*/ 64 h 80"/>
                  <a:gd name="T28" fmla="*/ 3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2" y="79"/>
                      <a:pt x="3" y="78"/>
                      <a:pt x="4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2"/>
                      <a:pt x="42" y="18"/>
                    </a:cubicBezTo>
                    <a:cubicBezTo>
                      <a:pt x="40" y="12"/>
                      <a:pt x="37" y="6"/>
                      <a:pt x="33" y="1"/>
                    </a:cubicBezTo>
                    <a:cubicBezTo>
                      <a:pt x="32" y="0"/>
                      <a:pt x="31" y="0"/>
                      <a:pt x="30" y="2"/>
                    </a:cubicBezTo>
                    <a:cubicBezTo>
                      <a:pt x="23" y="15"/>
                      <a:pt x="15" y="28"/>
                      <a:pt x="5" y="39"/>
                    </a:cubicBezTo>
                    <a:cubicBezTo>
                      <a:pt x="3" y="41"/>
                      <a:pt x="3" y="43"/>
                      <a:pt x="4" y="44"/>
                    </a:cubicBezTo>
                    <a:cubicBezTo>
                      <a:pt x="4" y="46"/>
                      <a:pt x="4" y="49"/>
                      <a:pt x="5" y="51"/>
                    </a:cubicBezTo>
                    <a:cubicBezTo>
                      <a:pt x="5" y="53"/>
                      <a:pt x="5" y="55"/>
                      <a:pt x="6" y="57"/>
                    </a:cubicBezTo>
                    <a:cubicBezTo>
                      <a:pt x="15" y="48"/>
                      <a:pt x="23" y="39"/>
                      <a:pt x="28" y="27"/>
                    </a:cubicBezTo>
                    <a:cubicBezTo>
                      <a:pt x="31" y="32"/>
                      <a:pt x="30" y="36"/>
                      <a:pt x="28" y="40"/>
                    </a:cubicBezTo>
                    <a:cubicBezTo>
                      <a:pt x="23" y="48"/>
                      <a:pt x="15" y="54"/>
                      <a:pt x="8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5" y="67"/>
                      <a:pt x="4" y="70"/>
                      <a:pt x="3" y="73"/>
                    </a:cubicBezTo>
                    <a:cubicBezTo>
                      <a:pt x="2" y="75"/>
                      <a:pt x="1" y="77"/>
                      <a:pt x="0" y="80"/>
                    </a:cubicBezTo>
                    <a:cubicBezTo>
                      <a:pt x="1" y="80"/>
                      <a:pt x="1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" name="Freeform 186"/>
              <p:cNvSpPr>
                <a:spLocks/>
              </p:cNvSpPr>
              <p:nvPr/>
            </p:nvSpPr>
            <p:spPr bwMode="auto">
              <a:xfrm>
                <a:off x="1971675" y="-3024188"/>
                <a:ext cx="169863" cy="304800"/>
              </a:xfrm>
              <a:custGeom>
                <a:avLst/>
                <a:gdLst>
                  <a:gd name="T0" fmla="*/ 13 w 45"/>
                  <a:gd name="T1" fmla="*/ 54 h 81"/>
                  <a:gd name="T2" fmla="*/ 36 w 45"/>
                  <a:gd name="T3" fmla="*/ 75 h 81"/>
                  <a:gd name="T4" fmla="*/ 45 w 45"/>
                  <a:gd name="T5" fmla="*/ 81 h 81"/>
                  <a:gd name="T6" fmla="*/ 44 w 45"/>
                  <a:gd name="T7" fmla="*/ 79 h 81"/>
                  <a:gd name="T8" fmla="*/ 40 w 45"/>
                  <a:gd name="T9" fmla="*/ 67 h 81"/>
                  <a:gd name="T10" fmla="*/ 37 w 45"/>
                  <a:gd name="T11" fmla="*/ 61 h 81"/>
                  <a:gd name="T12" fmla="*/ 26 w 45"/>
                  <a:gd name="T13" fmla="*/ 52 h 81"/>
                  <a:gd name="T14" fmla="*/ 15 w 45"/>
                  <a:gd name="T15" fmla="*/ 36 h 81"/>
                  <a:gd name="T16" fmla="*/ 16 w 45"/>
                  <a:gd name="T17" fmla="*/ 27 h 81"/>
                  <a:gd name="T18" fmla="*/ 39 w 45"/>
                  <a:gd name="T19" fmla="*/ 58 h 81"/>
                  <a:gd name="T20" fmla="*/ 40 w 45"/>
                  <a:gd name="T21" fmla="*/ 57 h 81"/>
                  <a:gd name="T22" fmla="*/ 41 w 45"/>
                  <a:gd name="T23" fmla="*/ 45 h 81"/>
                  <a:gd name="T24" fmla="*/ 40 w 45"/>
                  <a:gd name="T25" fmla="*/ 40 h 81"/>
                  <a:gd name="T26" fmla="*/ 31 w 45"/>
                  <a:gd name="T27" fmla="*/ 28 h 81"/>
                  <a:gd name="T28" fmla="*/ 15 w 45"/>
                  <a:gd name="T29" fmla="*/ 2 h 81"/>
                  <a:gd name="T30" fmla="*/ 11 w 45"/>
                  <a:gd name="T31" fmla="*/ 2 h 81"/>
                  <a:gd name="T32" fmla="*/ 3 w 45"/>
                  <a:gd name="T33" fmla="*/ 35 h 81"/>
                  <a:gd name="T34" fmla="*/ 13 w 45"/>
                  <a:gd name="T35" fmla="*/ 5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81">
                    <a:moveTo>
                      <a:pt x="13" y="54"/>
                    </a:moveTo>
                    <a:cubicBezTo>
                      <a:pt x="20" y="62"/>
                      <a:pt x="28" y="69"/>
                      <a:pt x="36" y="75"/>
                    </a:cubicBezTo>
                    <a:cubicBezTo>
                      <a:pt x="39" y="77"/>
                      <a:pt x="41" y="79"/>
                      <a:pt x="45" y="81"/>
                    </a:cubicBezTo>
                    <a:cubicBezTo>
                      <a:pt x="44" y="80"/>
                      <a:pt x="44" y="80"/>
                      <a:pt x="44" y="79"/>
                    </a:cubicBezTo>
                    <a:cubicBezTo>
                      <a:pt x="43" y="75"/>
                      <a:pt x="42" y="71"/>
                      <a:pt x="40" y="67"/>
                    </a:cubicBezTo>
                    <a:cubicBezTo>
                      <a:pt x="40" y="65"/>
                      <a:pt x="40" y="63"/>
                      <a:pt x="37" y="61"/>
                    </a:cubicBezTo>
                    <a:cubicBezTo>
                      <a:pt x="33" y="59"/>
                      <a:pt x="30" y="55"/>
                      <a:pt x="26" y="52"/>
                    </a:cubicBezTo>
                    <a:cubicBezTo>
                      <a:pt x="22" y="48"/>
                      <a:pt x="17" y="43"/>
                      <a:pt x="15" y="36"/>
                    </a:cubicBezTo>
                    <a:cubicBezTo>
                      <a:pt x="14" y="33"/>
                      <a:pt x="14" y="30"/>
                      <a:pt x="16" y="27"/>
                    </a:cubicBezTo>
                    <a:cubicBezTo>
                      <a:pt x="22" y="39"/>
                      <a:pt x="30" y="49"/>
                      <a:pt x="39" y="58"/>
                    </a:cubicBezTo>
                    <a:cubicBezTo>
                      <a:pt x="39" y="57"/>
                      <a:pt x="40" y="57"/>
                      <a:pt x="40" y="57"/>
                    </a:cubicBezTo>
                    <a:cubicBezTo>
                      <a:pt x="40" y="53"/>
                      <a:pt x="41" y="49"/>
                      <a:pt x="41" y="45"/>
                    </a:cubicBezTo>
                    <a:cubicBezTo>
                      <a:pt x="42" y="43"/>
                      <a:pt x="41" y="42"/>
                      <a:pt x="40" y="40"/>
                    </a:cubicBezTo>
                    <a:cubicBezTo>
                      <a:pt x="37" y="36"/>
                      <a:pt x="34" y="32"/>
                      <a:pt x="31" y="28"/>
                    </a:cubicBezTo>
                    <a:cubicBezTo>
                      <a:pt x="25" y="20"/>
                      <a:pt x="20" y="11"/>
                      <a:pt x="15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3" y="11"/>
                      <a:pt x="0" y="22"/>
                      <a:pt x="3" y="35"/>
                    </a:cubicBezTo>
                    <a:cubicBezTo>
                      <a:pt x="5" y="42"/>
                      <a:pt x="9" y="48"/>
                      <a:pt x="13" y="5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" name="Freeform 187"/>
              <p:cNvSpPr>
                <a:spLocks/>
              </p:cNvSpPr>
              <p:nvPr/>
            </p:nvSpPr>
            <p:spPr bwMode="auto">
              <a:xfrm>
                <a:off x="2597150" y="-3241675"/>
                <a:ext cx="241300" cy="134937"/>
              </a:xfrm>
              <a:custGeom>
                <a:avLst/>
                <a:gdLst>
                  <a:gd name="T0" fmla="*/ 10 w 64"/>
                  <a:gd name="T1" fmla="*/ 36 h 36"/>
                  <a:gd name="T2" fmla="*/ 54 w 64"/>
                  <a:gd name="T3" fmla="*/ 36 h 36"/>
                  <a:gd name="T4" fmla="*/ 58 w 64"/>
                  <a:gd name="T5" fmla="*/ 34 h 36"/>
                  <a:gd name="T6" fmla="*/ 63 w 64"/>
                  <a:gd name="T7" fmla="*/ 20 h 36"/>
                  <a:gd name="T8" fmla="*/ 63 w 64"/>
                  <a:gd name="T9" fmla="*/ 11 h 36"/>
                  <a:gd name="T10" fmla="*/ 45 w 64"/>
                  <a:gd name="T11" fmla="*/ 1 h 36"/>
                  <a:gd name="T12" fmla="*/ 41 w 64"/>
                  <a:gd name="T13" fmla="*/ 21 h 36"/>
                  <a:gd name="T14" fmla="*/ 36 w 64"/>
                  <a:gd name="T15" fmla="*/ 31 h 36"/>
                  <a:gd name="T16" fmla="*/ 28 w 64"/>
                  <a:gd name="T17" fmla="*/ 31 h 36"/>
                  <a:gd name="T18" fmla="*/ 27 w 64"/>
                  <a:gd name="T19" fmla="*/ 30 h 36"/>
                  <a:gd name="T20" fmla="*/ 20 w 64"/>
                  <a:gd name="T21" fmla="*/ 9 h 36"/>
                  <a:gd name="T22" fmla="*/ 19 w 64"/>
                  <a:gd name="T23" fmla="*/ 0 h 36"/>
                  <a:gd name="T24" fmla="*/ 10 w 64"/>
                  <a:gd name="T25" fmla="*/ 2 h 36"/>
                  <a:gd name="T26" fmla="*/ 1 w 64"/>
                  <a:gd name="T27" fmla="*/ 17 h 36"/>
                  <a:gd name="T28" fmla="*/ 5 w 64"/>
                  <a:gd name="T29" fmla="*/ 33 h 36"/>
                  <a:gd name="T30" fmla="*/ 10 w 64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36">
                    <a:moveTo>
                      <a:pt x="10" y="36"/>
                    </a:moveTo>
                    <a:cubicBezTo>
                      <a:pt x="24" y="36"/>
                      <a:pt x="40" y="36"/>
                      <a:pt x="54" y="36"/>
                    </a:cubicBezTo>
                    <a:cubicBezTo>
                      <a:pt x="56" y="36"/>
                      <a:pt x="57" y="36"/>
                      <a:pt x="58" y="34"/>
                    </a:cubicBezTo>
                    <a:cubicBezTo>
                      <a:pt x="59" y="29"/>
                      <a:pt x="61" y="25"/>
                      <a:pt x="63" y="20"/>
                    </a:cubicBezTo>
                    <a:cubicBezTo>
                      <a:pt x="64" y="17"/>
                      <a:pt x="64" y="14"/>
                      <a:pt x="63" y="11"/>
                    </a:cubicBezTo>
                    <a:cubicBezTo>
                      <a:pt x="61" y="4"/>
                      <a:pt x="51" y="0"/>
                      <a:pt x="45" y="1"/>
                    </a:cubicBezTo>
                    <a:cubicBezTo>
                      <a:pt x="44" y="8"/>
                      <a:pt x="42" y="15"/>
                      <a:pt x="41" y="21"/>
                    </a:cubicBezTo>
                    <a:cubicBezTo>
                      <a:pt x="40" y="25"/>
                      <a:pt x="38" y="28"/>
                      <a:pt x="36" y="31"/>
                    </a:cubicBezTo>
                    <a:cubicBezTo>
                      <a:pt x="33" y="35"/>
                      <a:pt x="31" y="34"/>
                      <a:pt x="28" y="31"/>
                    </a:cubicBezTo>
                    <a:cubicBezTo>
                      <a:pt x="28" y="31"/>
                      <a:pt x="27" y="30"/>
                      <a:pt x="27" y="30"/>
                    </a:cubicBezTo>
                    <a:cubicBezTo>
                      <a:pt x="23" y="23"/>
                      <a:pt x="22" y="16"/>
                      <a:pt x="20" y="9"/>
                    </a:cubicBezTo>
                    <a:cubicBezTo>
                      <a:pt x="20" y="6"/>
                      <a:pt x="20" y="3"/>
                      <a:pt x="19" y="0"/>
                    </a:cubicBezTo>
                    <a:cubicBezTo>
                      <a:pt x="16" y="1"/>
                      <a:pt x="13" y="1"/>
                      <a:pt x="10" y="2"/>
                    </a:cubicBezTo>
                    <a:cubicBezTo>
                      <a:pt x="4" y="5"/>
                      <a:pt x="0" y="9"/>
                      <a:pt x="1" y="17"/>
                    </a:cubicBezTo>
                    <a:cubicBezTo>
                      <a:pt x="1" y="22"/>
                      <a:pt x="3" y="28"/>
                      <a:pt x="5" y="33"/>
                    </a:cubicBezTo>
                    <a:cubicBezTo>
                      <a:pt x="6" y="35"/>
                      <a:pt x="7" y="36"/>
                      <a:pt x="10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" name="Freeform 188"/>
              <p:cNvSpPr>
                <a:spLocks/>
              </p:cNvSpPr>
              <p:nvPr/>
            </p:nvSpPr>
            <p:spPr bwMode="auto">
              <a:xfrm>
                <a:off x="2416175" y="-307657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6 w 43"/>
                  <a:gd name="T3" fmla="*/ 26 h 26"/>
                  <a:gd name="T4" fmla="*/ 39 w 43"/>
                  <a:gd name="T5" fmla="*/ 25 h 26"/>
                  <a:gd name="T6" fmla="*/ 40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20 h 26"/>
                  <a:gd name="T16" fmla="*/ 21 w 43"/>
                  <a:gd name="T17" fmla="*/ 22 h 26"/>
                  <a:gd name="T18" fmla="*/ 18 w 43"/>
                  <a:gd name="T19" fmla="*/ 20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0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6" y="26"/>
                    </a:cubicBezTo>
                    <a:cubicBezTo>
                      <a:pt x="38" y="26"/>
                      <a:pt x="39" y="26"/>
                      <a:pt x="39" y="25"/>
                    </a:cubicBezTo>
                    <a:cubicBezTo>
                      <a:pt x="39" y="23"/>
                      <a:pt x="40" y="22"/>
                      <a:pt x="40" y="20"/>
                    </a:cubicBezTo>
                    <a:cubicBezTo>
                      <a:pt x="41" y="15"/>
                      <a:pt x="43" y="9"/>
                      <a:pt x="39" y="5"/>
                    </a:cubicBezTo>
                    <a:cubicBezTo>
                      <a:pt x="36" y="2"/>
                      <a:pt x="32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20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20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0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2" y="26"/>
                      <a:pt x="3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" name="Freeform 189"/>
              <p:cNvSpPr>
                <a:spLocks/>
              </p:cNvSpPr>
              <p:nvPr/>
            </p:nvSpPr>
            <p:spPr bwMode="auto">
              <a:xfrm>
                <a:off x="2857500" y="-3084513"/>
                <a:ext cx="161925" cy="106362"/>
              </a:xfrm>
              <a:custGeom>
                <a:avLst/>
                <a:gdLst>
                  <a:gd name="T0" fmla="*/ 6 w 43"/>
                  <a:gd name="T1" fmla="*/ 28 h 28"/>
                  <a:gd name="T2" fmla="*/ 13 w 43"/>
                  <a:gd name="T3" fmla="*/ 28 h 28"/>
                  <a:gd name="T4" fmla="*/ 37 w 43"/>
                  <a:gd name="T5" fmla="*/ 28 h 28"/>
                  <a:gd name="T6" fmla="*/ 40 w 43"/>
                  <a:gd name="T7" fmla="*/ 26 h 28"/>
                  <a:gd name="T8" fmla="*/ 42 w 43"/>
                  <a:gd name="T9" fmla="*/ 16 h 28"/>
                  <a:gd name="T10" fmla="*/ 37 w 43"/>
                  <a:gd name="T11" fmla="*/ 4 h 28"/>
                  <a:gd name="T12" fmla="*/ 29 w 43"/>
                  <a:gd name="T13" fmla="*/ 0 h 28"/>
                  <a:gd name="T14" fmla="*/ 28 w 43"/>
                  <a:gd name="T15" fmla="*/ 4 h 28"/>
                  <a:gd name="T16" fmla="*/ 25 w 43"/>
                  <a:gd name="T17" fmla="*/ 21 h 28"/>
                  <a:gd name="T18" fmla="*/ 22 w 43"/>
                  <a:gd name="T19" fmla="*/ 23 h 28"/>
                  <a:gd name="T20" fmla="*/ 19 w 43"/>
                  <a:gd name="T21" fmla="*/ 21 h 28"/>
                  <a:gd name="T22" fmla="*/ 15 w 43"/>
                  <a:gd name="T23" fmla="*/ 6 h 28"/>
                  <a:gd name="T24" fmla="*/ 14 w 43"/>
                  <a:gd name="T25" fmla="*/ 1 h 28"/>
                  <a:gd name="T26" fmla="*/ 9 w 43"/>
                  <a:gd name="T27" fmla="*/ 3 h 28"/>
                  <a:gd name="T28" fmla="*/ 1 w 43"/>
                  <a:gd name="T29" fmla="*/ 11 h 28"/>
                  <a:gd name="T30" fmla="*/ 2 w 43"/>
                  <a:gd name="T31" fmla="*/ 25 h 28"/>
                  <a:gd name="T32" fmla="*/ 6 w 43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28">
                    <a:moveTo>
                      <a:pt x="6" y="28"/>
                    </a:moveTo>
                    <a:cubicBezTo>
                      <a:pt x="9" y="28"/>
                      <a:pt x="11" y="28"/>
                      <a:pt x="13" y="28"/>
                    </a:cubicBezTo>
                    <a:cubicBezTo>
                      <a:pt x="21" y="28"/>
                      <a:pt x="29" y="28"/>
                      <a:pt x="37" y="28"/>
                    </a:cubicBezTo>
                    <a:cubicBezTo>
                      <a:pt x="39" y="28"/>
                      <a:pt x="40" y="28"/>
                      <a:pt x="40" y="26"/>
                    </a:cubicBezTo>
                    <a:cubicBezTo>
                      <a:pt x="40" y="22"/>
                      <a:pt x="41" y="19"/>
                      <a:pt x="42" y="16"/>
                    </a:cubicBezTo>
                    <a:cubicBezTo>
                      <a:pt x="43" y="11"/>
                      <a:pt x="41" y="7"/>
                      <a:pt x="37" y="4"/>
                    </a:cubicBezTo>
                    <a:cubicBezTo>
                      <a:pt x="35" y="3"/>
                      <a:pt x="32" y="2"/>
                      <a:pt x="29" y="0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8" y="10"/>
                      <a:pt x="27" y="16"/>
                      <a:pt x="25" y="21"/>
                    </a:cubicBezTo>
                    <a:cubicBezTo>
                      <a:pt x="24" y="22"/>
                      <a:pt x="23" y="23"/>
                      <a:pt x="22" y="23"/>
                    </a:cubicBezTo>
                    <a:cubicBezTo>
                      <a:pt x="21" y="23"/>
                      <a:pt x="19" y="22"/>
                      <a:pt x="19" y="21"/>
                    </a:cubicBezTo>
                    <a:cubicBezTo>
                      <a:pt x="16" y="16"/>
                      <a:pt x="15" y="11"/>
                      <a:pt x="15" y="6"/>
                    </a:cubicBezTo>
                    <a:cubicBezTo>
                      <a:pt x="15" y="4"/>
                      <a:pt x="14" y="2"/>
                      <a:pt x="14" y="1"/>
                    </a:cubicBezTo>
                    <a:cubicBezTo>
                      <a:pt x="12" y="1"/>
                      <a:pt x="10" y="2"/>
                      <a:pt x="9" y="3"/>
                    </a:cubicBezTo>
                    <a:cubicBezTo>
                      <a:pt x="5" y="4"/>
                      <a:pt x="2" y="7"/>
                      <a:pt x="1" y="11"/>
                    </a:cubicBezTo>
                    <a:cubicBezTo>
                      <a:pt x="0" y="16"/>
                      <a:pt x="2" y="20"/>
                      <a:pt x="2" y="25"/>
                    </a:cubicBezTo>
                    <a:cubicBezTo>
                      <a:pt x="3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" name="Freeform 190"/>
              <p:cNvSpPr>
                <a:spLocks/>
              </p:cNvSpPr>
              <p:nvPr/>
            </p:nvSpPr>
            <p:spPr bwMode="auto">
              <a:xfrm>
                <a:off x="3252788" y="-2516188"/>
                <a:ext cx="206375" cy="95250"/>
              </a:xfrm>
              <a:custGeom>
                <a:avLst/>
                <a:gdLst>
                  <a:gd name="T0" fmla="*/ 9 w 55"/>
                  <a:gd name="T1" fmla="*/ 0 h 25"/>
                  <a:gd name="T2" fmla="*/ 14 w 55"/>
                  <a:gd name="T3" fmla="*/ 8 h 25"/>
                  <a:gd name="T4" fmla="*/ 16 w 55"/>
                  <a:gd name="T5" fmla="*/ 9 h 25"/>
                  <a:gd name="T6" fmla="*/ 32 w 55"/>
                  <a:gd name="T7" fmla="*/ 10 h 25"/>
                  <a:gd name="T8" fmla="*/ 36 w 55"/>
                  <a:gd name="T9" fmla="*/ 10 h 25"/>
                  <a:gd name="T10" fmla="*/ 35 w 55"/>
                  <a:gd name="T11" fmla="*/ 12 h 25"/>
                  <a:gd name="T12" fmla="*/ 26 w 55"/>
                  <a:gd name="T13" fmla="*/ 16 h 25"/>
                  <a:gd name="T14" fmla="*/ 14 w 55"/>
                  <a:gd name="T15" fmla="*/ 14 h 25"/>
                  <a:gd name="T16" fmla="*/ 13 w 55"/>
                  <a:gd name="T17" fmla="*/ 14 h 25"/>
                  <a:gd name="T18" fmla="*/ 0 w 55"/>
                  <a:gd name="T19" fmla="*/ 17 h 25"/>
                  <a:gd name="T20" fmla="*/ 0 w 55"/>
                  <a:gd name="T21" fmla="*/ 17 h 25"/>
                  <a:gd name="T22" fmla="*/ 8 w 55"/>
                  <a:gd name="T23" fmla="*/ 20 h 25"/>
                  <a:gd name="T24" fmla="*/ 24 w 55"/>
                  <a:gd name="T25" fmla="*/ 23 h 25"/>
                  <a:gd name="T26" fmla="*/ 51 w 55"/>
                  <a:gd name="T27" fmla="*/ 13 h 25"/>
                  <a:gd name="T28" fmla="*/ 55 w 55"/>
                  <a:gd name="T29" fmla="*/ 2 h 25"/>
                  <a:gd name="T30" fmla="*/ 9 w 55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6" y="9"/>
                    </a:cubicBezTo>
                    <a:cubicBezTo>
                      <a:pt x="21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8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3" y="21"/>
                      <a:pt x="18" y="22"/>
                      <a:pt x="24" y="23"/>
                    </a:cubicBezTo>
                    <a:cubicBezTo>
                      <a:pt x="35" y="25"/>
                      <a:pt x="45" y="23"/>
                      <a:pt x="51" y="13"/>
                    </a:cubicBezTo>
                    <a:cubicBezTo>
                      <a:pt x="53" y="10"/>
                      <a:pt x="55" y="6"/>
                      <a:pt x="55" y="2"/>
                    </a:cubicBezTo>
                    <a:cubicBezTo>
                      <a:pt x="40" y="4"/>
                      <a:pt x="24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" name="Freeform 191"/>
              <p:cNvSpPr>
                <a:spLocks/>
              </p:cNvSpPr>
              <p:nvPr/>
            </p:nvSpPr>
            <p:spPr bwMode="auto">
              <a:xfrm>
                <a:off x="1971675" y="-2516188"/>
                <a:ext cx="211138" cy="95250"/>
              </a:xfrm>
              <a:custGeom>
                <a:avLst/>
                <a:gdLst>
                  <a:gd name="T0" fmla="*/ 31 w 56"/>
                  <a:gd name="T1" fmla="*/ 23 h 25"/>
                  <a:gd name="T2" fmla="*/ 53 w 56"/>
                  <a:gd name="T3" fmla="*/ 18 h 25"/>
                  <a:gd name="T4" fmla="*/ 56 w 56"/>
                  <a:gd name="T5" fmla="*/ 17 h 25"/>
                  <a:gd name="T6" fmla="*/ 50 w 56"/>
                  <a:gd name="T7" fmla="*/ 15 h 25"/>
                  <a:gd name="T8" fmla="*/ 36 w 56"/>
                  <a:gd name="T9" fmla="*/ 15 h 25"/>
                  <a:gd name="T10" fmla="*/ 24 w 56"/>
                  <a:gd name="T11" fmla="*/ 15 h 25"/>
                  <a:gd name="T12" fmla="*/ 20 w 56"/>
                  <a:gd name="T13" fmla="*/ 11 h 25"/>
                  <a:gd name="T14" fmla="*/ 23 w 56"/>
                  <a:gd name="T15" fmla="*/ 10 h 25"/>
                  <a:gd name="T16" fmla="*/ 33 w 56"/>
                  <a:gd name="T17" fmla="*/ 10 h 25"/>
                  <a:gd name="T18" fmla="*/ 40 w 56"/>
                  <a:gd name="T19" fmla="*/ 9 h 25"/>
                  <a:gd name="T20" fmla="*/ 47 w 56"/>
                  <a:gd name="T21" fmla="*/ 0 h 25"/>
                  <a:gd name="T22" fmla="*/ 24 w 56"/>
                  <a:gd name="T23" fmla="*/ 3 h 25"/>
                  <a:gd name="T24" fmla="*/ 0 w 56"/>
                  <a:gd name="T25" fmla="*/ 2 h 25"/>
                  <a:gd name="T26" fmla="*/ 2 w 56"/>
                  <a:gd name="T27" fmla="*/ 8 h 25"/>
                  <a:gd name="T28" fmla="*/ 31 w 56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5">
                    <a:moveTo>
                      <a:pt x="31" y="23"/>
                    </a:moveTo>
                    <a:cubicBezTo>
                      <a:pt x="38" y="22"/>
                      <a:pt x="46" y="20"/>
                      <a:pt x="53" y="18"/>
                    </a:cubicBezTo>
                    <a:cubicBezTo>
                      <a:pt x="54" y="18"/>
                      <a:pt x="55" y="17"/>
                      <a:pt x="56" y="17"/>
                    </a:cubicBezTo>
                    <a:cubicBezTo>
                      <a:pt x="54" y="16"/>
                      <a:pt x="52" y="16"/>
                      <a:pt x="50" y="15"/>
                    </a:cubicBezTo>
                    <a:cubicBezTo>
                      <a:pt x="46" y="14"/>
                      <a:pt x="41" y="13"/>
                      <a:pt x="36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1" y="13"/>
                      <a:pt x="20" y="11"/>
                    </a:cubicBezTo>
                    <a:cubicBezTo>
                      <a:pt x="22" y="10"/>
                      <a:pt x="22" y="10"/>
                      <a:pt x="23" y="10"/>
                    </a:cubicBezTo>
                    <a:cubicBezTo>
                      <a:pt x="26" y="10"/>
                      <a:pt x="30" y="10"/>
                      <a:pt x="33" y="10"/>
                    </a:cubicBezTo>
                    <a:cubicBezTo>
                      <a:pt x="35" y="10"/>
                      <a:pt x="38" y="10"/>
                      <a:pt x="40" y="9"/>
                    </a:cubicBezTo>
                    <a:cubicBezTo>
                      <a:pt x="43" y="7"/>
                      <a:pt x="45" y="3"/>
                      <a:pt x="47" y="0"/>
                    </a:cubicBezTo>
                    <a:cubicBezTo>
                      <a:pt x="39" y="1"/>
                      <a:pt x="31" y="2"/>
                      <a:pt x="24" y="3"/>
                    </a:cubicBezTo>
                    <a:cubicBezTo>
                      <a:pt x="16" y="3"/>
                      <a:pt x="8" y="2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7" y="20"/>
                      <a:pt x="18" y="25"/>
                      <a:pt x="31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" name="Freeform 192"/>
              <p:cNvSpPr>
                <a:spLocks/>
              </p:cNvSpPr>
              <p:nvPr/>
            </p:nvSpPr>
            <p:spPr bwMode="auto">
              <a:xfrm>
                <a:off x="3189288" y="-2439988"/>
                <a:ext cx="206375" cy="101600"/>
              </a:xfrm>
              <a:custGeom>
                <a:avLst/>
                <a:gdLst>
                  <a:gd name="T0" fmla="*/ 53 w 55"/>
                  <a:gd name="T1" fmla="*/ 10 h 27"/>
                  <a:gd name="T2" fmla="*/ 43 w 55"/>
                  <a:gd name="T3" fmla="*/ 9 h 27"/>
                  <a:gd name="T4" fmla="*/ 29 w 55"/>
                  <a:gd name="T5" fmla="*/ 6 h 27"/>
                  <a:gd name="T6" fmla="*/ 13 w 55"/>
                  <a:gd name="T7" fmla="*/ 0 h 27"/>
                  <a:gd name="T8" fmla="*/ 15 w 55"/>
                  <a:gd name="T9" fmla="*/ 9 h 27"/>
                  <a:gd name="T10" fmla="*/ 17 w 55"/>
                  <a:gd name="T11" fmla="*/ 10 h 27"/>
                  <a:gd name="T12" fmla="*/ 31 w 55"/>
                  <a:gd name="T13" fmla="*/ 15 h 27"/>
                  <a:gd name="T14" fmla="*/ 27 w 55"/>
                  <a:gd name="T15" fmla="*/ 18 h 27"/>
                  <a:gd name="T16" fmla="*/ 17 w 55"/>
                  <a:gd name="T17" fmla="*/ 16 h 27"/>
                  <a:gd name="T18" fmla="*/ 1 w 55"/>
                  <a:gd name="T19" fmla="*/ 14 h 27"/>
                  <a:gd name="T20" fmla="*/ 0 w 55"/>
                  <a:gd name="T21" fmla="*/ 15 h 27"/>
                  <a:gd name="T22" fmla="*/ 18 w 55"/>
                  <a:gd name="T23" fmla="*/ 24 h 27"/>
                  <a:gd name="T24" fmla="*/ 33 w 55"/>
                  <a:gd name="T25" fmla="*/ 27 h 27"/>
                  <a:gd name="T26" fmla="*/ 54 w 55"/>
                  <a:gd name="T27" fmla="*/ 12 h 27"/>
                  <a:gd name="T28" fmla="*/ 53 w 55"/>
                  <a:gd name="T29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7">
                    <a:moveTo>
                      <a:pt x="53" y="10"/>
                    </a:moveTo>
                    <a:cubicBezTo>
                      <a:pt x="50" y="10"/>
                      <a:pt x="46" y="10"/>
                      <a:pt x="43" y="9"/>
                    </a:cubicBezTo>
                    <a:cubicBezTo>
                      <a:pt x="38" y="8"/>
                      <a:pt x="34" y="7"/>
                      <a:pt x="29" y="6"/>
                    </a:cubicBezTo>
                    <a:cubicBezTo>
                      <a:pt x="24" y="4"/>
                      <a:pt x="19" y="2"/>
                      <a:pt x="13" y="0"/>
                    </a:cubicBezTo>
                    <a:cubicBezTo>
                      <a:pt x="14" y="3"/>
                      <a:pt x="15" y="6"/>
                      <a:pt x="15" y="9"/>
                    </a:cubicBezTo>
                    <a:cubicBezTo>
                      <a:pt x="16" y="10"/>
                      <a:pt x="16" y="10"/>
                      <a:pt x="17" y="10"/>
                    </a:cubicBezTo>
                    <a:cubicBezTo>
                      <a:pt x="21" y="12"/>
                      <a:pt x="26" y="13"/>
                      <a:pt x="31" y="15"/>
                    </a:cubicBezTo>
                    <a:cubicBezTo>
                      <a:pt x="30" y="16"/>
                      <a:pt x="29" y="18"/>
                      <a:pt x="27" y="18"/>
                    </a:cubicBezTo>
                    <a:cubicBezTo>
                      <a:pt x="24" y="18"/>
                      <a:pt x="20" y="18"/>
                      <a:pt x="17" y="16"/>
                    </a:cubicBezTo>
                    <a:cubicBezTo>
                      <a:pt x="12" y="13"/>
                      <a:pt x="7" y="14"/>
                      <a:pt x="1" y="14"/>
                    </a:cubicBezTo>
                    <a:cubicBezTo>
                      <a:pt x="1" y="14"/>
                      <a:pt x="1" y="15"/>
                      <a:pt x="0" y="15"/>
                    </a:cubicBezTo>
                    <a:cubicBezTo>
                      <a:pt x="7" y="18"/>
                      <a:pt x="12" y="21"/>
                      <a:pt x="18" y="24"/>
                    </a:cubicBezTo>
                    <a:cubicBezTo>
                      <a:pt x="23" y="26"/>
                      <a:pt x="28" y="27"/>
                      <a:pt x="33" y="27"/>
                    </a:cubicBezTo>
                    <a:cubicBezTo>
                      <a:pt x="42" y="27"/>
                      <a:pt x="51" y="19"/>
                      <a:pt x="54" y="12"/>
                    </a:cubicBezTo>
                    <a:cubicBezTo>
                      <a:pt x="55" y="11"/>
                      <a:pt x="54" y="10"/>
                      <a:pt x="5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" name="Freeform 193"/>
              <p:cNvSpPr>
                <a:spLocks/>
              </p:cNvSpPr>
              <p:nvPr/>
            </p:nvSpPr>
            <p:spPr bwMode="auto">
              <a:xfrm>
                <a:off x="2035175" y="-2439988"/>
                <a:ext cx="203200" cy="101600"/>
              </a:xfrm>
              <a:custGeom>
                <a:avLst/>
                <a:gdLst>
                  <a:gd name="T0" fmla="*/ 54 w 54"/>
                  <a:gd name="T1" fmla="*/ 15 h 27"/>
                  <a:gd name="T2" fmla="*/ 54 w 54"/>
                  <a:gd name="T3" fmla="*/ 14 h 27"/>
                  <a:gd name="T4" fmla="*/ 44 w 54"/>
                  <a:gd name="T5" fmla="*/ 14 h 27"/>
                  <a:gd name="T6" fmla="*/ 41 w 54"/>
                  <a:gd name="T7" fmla="*/ 15 h 27"/>
                  <a:gd name="T8" fmla="*/ 28 w 54"/>
                  <a:gd name="T9" fmla="*/ 18 h 27"/>
                  <a:gd name="T10" fmla="*/ 25 w 54"/>
                  <a:gd name="T11" fmla="*/ 14 h 27"/>
                  <a:gd name="T12" fmla="*/ 34 w 54"/>
                  <a:gd name="T13" fmla="*/ 12 h 27"/>
                  <a:gd name="T14" fmla="*/ 41 w 54"/>
                  <a:gd name="T15" fmla="*/ 4 h 27"/>
                  <a:gd name="T16" fmla="*/ 41 w 54"/>
                  <a:gd name="T17" fmla="*/ 2 h 27"/>
                  <a:gd name="T18" fmla="*/ 42 w 54"/>
                  <a:gd name="T19" fmla="*/ 0 h 27"/>
                  <a:gd name="T20" fmla="*/ 2 w 54"/>
                  <a:gd name="T21" fmla="*/ 10 h 27"/>
                  <a:gd name="T22" fmla="*/ 1 w 54"/>
                  <a:gd name="T23" fmla="*/ 13 h 27"/>
                  <a:gd name="T24" fmla="*/ 5 w 54"/>
                  <a:gd name="T25" fmla="*/ 18 h 27"/>
                  <a:gd name="T26" fmla="*/ 22 w 54"/>
                  <a:gd name="T27" fmla="*/ 27 h 27"/>
                  <a:gd name="T28" fmla="*/ 37 w 54"/>
                  <a:gd name="T29" fmla="*/ 24 h 27"/>
                  <a:gd name="T30" fmla="*/ 54 w 54"/>
                  <a:gd name="T3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7">
                    <a:moveTo>
                      <a:pt x="54" y="15"/>
                    </a:moveTo>
                    <a:cubicBezTo>
                      <a:pt x="54" y="15"/>
                      <a:pt x="54" y="14"/>
                      <a:pt x="54" y="14"/>
                    </a:cubicBezTo>
                    <a:cubicBezTo>
                      <a:pt x="50" y="14"/>
                      <a:pt x="47" y="14"/>
                      <a:pt x="44" y="14"/>
                    </a:cubicBezTo>
                    <a:cubicBezTo>
                      <a:pt x="43" y="14"/>
                      <a:pt x="42" y="14"/>
                      <a:pt x="41" y="15"/>
                    </a:cubicBezTo>
                    <a:cubicBezTo>
                      <a:pt x="37" y="17"/>
                      <a:pt x="33" y="19"/>
                      <a:pt x="28" y="18"/>
                    </a:cubicBezTo>
                    <a:cubicBezTo>
                      <a:pt x="26" y="18"/>
                      <a:pt x="24" y="16"/>
                      <a:pt x="25" y="14"/>
                    </a:cubicBezTo>
                    <a:cubicBezTo>
                      <a:pt x="28" y="14"/>
                      <a:pt x="31" y="13"/>
                      <a:pt x="34" y="12"/>
                    </a:cubicBezTo>
                    <a:cubicBezTo>
                      <a:pt x="38" y="11"/>
                      <a:pt x="41" y="9"/>
                      <a:pt x="41" y="4"/>
                    </a:cubicBezTo>
                    <a:cubicBezTo>
                      <a:pt x="41" y="4"/>
                      <a:pt x="41" y="3"/>
                      <a:pt x="41" y="2"/>
                    </a:cubicBezTo>
                    <a:cubicBezTo>
                      <a:pt x="41" y="1"/>
                      <a:pt x="41" y="1"/>
                      <a:pt x="42" y="0"/>
                    </a:cubicBezTo>
                    <a:cubicBezTo>
                      <a:pt x="29" y="6"/>
                      <a:pt x="16" y="10"/>
                      <a:pt x="2" y="10"/>
                    </a:cubicBezTo>
                    <a:cubicBezTo>
                      <a:pt x="0" y="10"/>
                      <a:pt x="0" y="11"/>
                      <a:pt x="1" y="13"/>
                    </a:cubicBezTo>
                    <a:cubicBezTo>
                      <a:pt x="2" y="15"/>
                      <a:pt x="4" y="17"/>
                      <a:pt x="5" y="18"/>
                    </a:cubicBezTo>
                    <a:cubicBezTo>
                      <a:pt x="10" y="23"/>
                      <a:pt x="15" y="27"/>
                      <a:pt x="22" y="27"/>
                    </a:cubicBezTo>
                    <a:cubicBezTo>
                      <a:pt x="27" y="27"/>
                      <a:pt x="32" y="26"/>
                      <a:pt x="37" y="24"/>
                    </a:cubicBezTo>
                    <a:cubicBezTo>
                      <a:pt x="43" y="21"/>
                      <a:pt x="48" y="18"/>
                      <a:pt x="54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" name="Freeform 194"/>
              <p:cNvSpPr>
                <a:spLocks/>
              </p:cNvSpPr>
              <p:nvPr/>
            </p:nvSpPr>
            <p:spPr bwMode="auto">
              <a:xfrm>
                <a:off x="2555875" y="-2816225"/>
                <a:ext cx="134938" cy="134937"/>
              </a:xfrm>
              <a:custGeom>
                <a:avLst/>
                <a:gdLst>
                  <a:gd name="T0" fmla="*/ 3 w 36"/>
                  <a:gd name="T1" fmla="*/ 28 h 36"/>
                  <a:gd name="T2" fmla="*/ 4 w 36"/>
                  <a:gd name="T3" fmla="*/ 36 h 36"/>
                  <a:gd name="T4" fmla="*/ 5 w 36"/>
                  <a:gd name="T5" fmla="*/ 36 h 36"/>
                  <a:gd name="T6" fmla="*/ 11 w 36"/>
                  <a:gd name="T7" fmla="*/ 23 h 36"/>
                  <a:gd name="T8" fmla="*/ 12 w 36"/>
                  <a:gd name="T9" fmla="*/ 19 h 36"/>
                  <a:gd name="T10" fmla="*/ 15 w 36"/>
                  <a:gd name="T11" fmla="*/ 22 h 36"/>
                  <a:gd name="T12" fmla="*/ 17 w 36"/>
                  <a:gd name="T13" fmla="*/ 24 h 36"/>
                  <a:gd name="T14" fmla="*/ 20 w 36"/>
                  <a:gd name="T15" fmla="*/ 28 h 36"/>
                  <a:gd name="T16" fmla="*/ 21 w 36"/>
                  <a:gd name="T17" fmla="*/ 20 h 36"/>
                  <a:gd name="T18" fmla="*/ 23 w 36"/>
                  <a:gd name="T19" fmla="*/ 19 h 36"/>
                  <a:gd name="T20" fmla="*/ 29 w 36"/>
                  <a:gd name="T21" fmla="*/ 23 h 36"/>
                  <a:gd name="T22" fmla="*/ 36 w 36"/>
                  <a:gd name="T23" fmla="*/ 26 h 36"/>
                  <a:gd name="T24" fmla="*/ 29 w 36"/>
                  <a:gd name="T25" fmla="*/ 5 h 36"/>
                  <a:gd name="T26" fmla="*/ 26 w 36"/>
                  <a:gd name="T27" fmla="*/ 3 h 36"/>
                  <a:gd name="T28" fmla="*/ 17 w 36"/>
                  <a:gd name="T29" fmla="*/ 2 h 36"/>
                  <a:gd name="T30" fmla="*/ 13 w 36"/>
                  <a:gd name="T31" fmla="*/ 0 h 36"/>
                  <a:gd name="T32" fmla="*/ 13 w 36"/>
                  <a:gd name="T33" fmla="*/ 0 h 36"/>
                  <a:gd name="T34" fmla="*/ 16 w 36"/>
                  <a:gd name="T35" fmla="*/ 10 h 36"/>
                  <a:gd name="T36" fmla="*/ 1 w 36"/>
                  <a:gd name="T37" fmla="*/ 4 h 36"/>
                  <a:gd name="T38" fmla="*/ 1 w 36"/>
                  <a:gd name="T39" fmla="*/ 15 h 36"/>
                  <a:gd name="T40" fmla="*/ 3 w 36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2"/>
                      <a:pt x="12" y="20"/>
                      <a:pt x="12" y="19"/>
                    </a:cubicBezTo>
                    <a:cubicBezTo>
                      <a:pt x="13" y="20"/>
                      <a:pt x="14" y="21"/>
                      <a:pt x="15" y="22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7" y="25"/>
                      <a:pt x="18" y="27"/>
                      <a:pt x="20" y="28"/>
                    </a:cubicBezTo>
                    <a:cubicBezTo>
                      <a:pt x="20" y="25"/>
                      <a:pt x="21" y="23"/>
                      <a:pt x="21" y="20"/>
                    </a:cubicBezTo>
                    <a:cubicBezTo>
                      <a:pt x="21" y="18"/>
                      <a:pt x="22" y="18"/>
                      <a:pt x="23" y="19"/>
                    </a:cubicBezTo>
                    <a:cubicBezTo>
                      <a:pt x="25" y="20"/>
                      <a:pt x="27" y="22"/>
                      <a:pt x="29" y="23"/>
                    </a:cubicBezTo>
                    <a:cubicBezTo>
                      <a:pt x="32" y="24"/>
                      <a:pt x="34" y="25"/>
                      <a:pt x="36" y="26"/>
                    </a:cubicBezTo>
                    <a:cubicBezTo>
                      <a:pt x="35" y="19"/>
                      <a:pt x="33" y="11"/>
                      <a:pt x="29" y="5"/>
                    </a:cubicBezTo>
                    <a:cubicBezTo>
                      <a:pt x="29" y="4"/>
                      <a:pt x="27" y="4"/>
                      <a:pt x="26" y="3"/>
                    </a:cubicBezTo>
                    <a:cubicBezTo>
                      <a:pt x="23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5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" name="Freeform 195"/>
              <p:cNvSpPr>
                <a:spLocks/>
              </p:cNvSpPr>
              <p:nvPr/>
            </p:nvSpPr>
            <p:spPr bwMode="auto">
              <a:xfrm>
                <a:off x="2732088" y="-2816225"/>
                <a:ext cx="147638" cy="134937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6 w 39"/>
                  <a:gd name="T13" fmla="*/ 19 h 36"/>
                  <a:gd name="T14" fmla="*/ 27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5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9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7" y="19"/>
                      <a:pt x="27" y="20"/>
                      <a:pt x="27" y="20"/>
                    </a:cubicBezTo>
                    <a:cubicBezTo>
                      <a:pt x="28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4" y="3"/>
                      <a:pt x="25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2" y="3"/>
                      <a:pt x="10" y="3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" name="Freeform 196"/>
              <p:cNvSpPr>
                <a:spLocks/>
              </p:cNvSpPr>
              <p:nvPr/>
            </p:nvSpPr>
            <p:spPr bwMode="auto">
              <a:xfrm>
                <a:off x="2130425" y="-2376488"/>
                <a:ext cx="179388" cy="112712"/>
              </a:xfrm>
              <a:custGeom>
                <a:avLst/>
                <a:gdLst>
                  <a:gd name="T0" fmla="*/ 48 w 48"/>
                  <a:gd name="T1" fmla="*/ 9 h 30"/>
                  <a:gd name="T2" fmla="*/ 38 w 48"/>
                  <a:gd name="T3" fmla="*/ 11 h 30"/>
                  <a:gd name="T4" fmla="*/ 35 w 48"/>
                  <a:gd name="T5" fmla="*/ 14 h 30"/>
                  <a:gd name="T6" fmla="*/ 29 w 48"/>
                  <a:gd name="T7" fmla="*/ 16 h 30"/>
                  <a:gd name="T8" fmla="*/ 27 w 48"/>
                  <a:gd name="T9" fmla="*/ 14 h 30"/>
                  <a:gd name="T10" fmla="*/ 28 w 48"/>
                  <a:gd name="T11" fmla="*/ 13 h 30"/>
                  <a:gd name="T12" fmla="*/ 30 w 48"/>
                  <a:gd name="T13" fmla="*/ 11 h 30"/>
                  <a:gd name="T14" fmla="*/ 32 w 48"/>
                  <a:gd name="T15" fmla="*/ 0 h 30"/>
                  <a:gd name="T16" fmla="*/ 0 w 48"/>
                  <a:gd name="T17" fmla="*/ 17 h 30"/>
                  <a:gd name="T18" fmla="*/ 1 w 48"/>
                  <a:gd name="T19" fmla="*/ 18 h 30"/>
                  <a:gd name="T20" fmla="*/ 26 w 48"/>
                  <a:gd name="T21" fmla="*/ 26 h 30"/>
                  <a:gd name="T22" fmla="*/ 44 w 48"/>
                  <a:gd name="T23" fmla="*/ 14 h 30"/>
                  <a:gd name="T24" fmla="*/ 48 w 48"/>
                  <a:gd name="T25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30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6"/>
                      <a:pt x="31" y="16"/>
                      <a:pt x="29" y="16"/>
                    </a:cubicBezTo>
                    <a:cubicBezTo>
                      <a:pt x="28" y="15"/>
                      <a:pt x="27" y="15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7"/>
                    </a:cubicBezTo>
                    <a:cubicBezTo>
                      <a:pt x="0" y="18"/>
                      <a:pt x="0" y="18"/>
                      <a:pt x="1" y="18"/>
                    </a:cubicBezTo>
                    <a:cubicBezTo>
                      <a:pt x="6" y="26"/>
                      <a:pt x="17" y="30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" name="Freeform 197"/>
              <p:cNvSpPr>
                <a:spLocks/>
              </p:cNvSpPr>
              <p:nvPr/>
            </p:nvSpPr>
            <p:spPr bwMode="auto">
              <a:xfrm>
                <a:off x="3124200" y="-2376488"/>
                <a:ext cx="180975" cy="112712"/>
              </a:xfrm>
              <a:custGeom>
                <a:avLst/>
                <a:gdLst>
                  <a:gd name="T0" fmla="*/ 17 w 48"/>
                  <a:gd name="T1" fmla="*/ 11 h 30"/>
                  <a:gd name="T2" fmla="*/ 19 w 48"/>
                  <a:gd name="T3" fmla="*/ 13 h 30"/>
                  <a:gd name="T4" fmla="*/ 21 w 48"/>
                  <a:gd name="T5" fmla="*/ 14 h 30"/>
                  <a:gd name="T6" fmla="*/ 19 w 48"/>
                  <a:gd name="T7" fmla="*/ 16 h 30"/>
                  <a:gd name="T8" fmla="*/ 12 w 48"/>
                  <a:gd name="T9" fmla="*/ 14 h 30"/>
                  <a:gd name="T10" fmla="*/ 6 w 48"/>
                  <a:gd name="T11" fmla="*/ 10 h 30"/>
                  <a:gd name="T12" fmla="*/ 0 w 48"/>
                  <a:gd name="T13" fmla="*/ 9 h 30"/>
                  <a:gd name="T14" fmla="*/ 21 w 48"/>
                  <a:gd name="T15" fmla="*/ 26 h 30"/>
                  <a:gd name="T16" fmla="*/ 45 w 48"/>
                  <a:gd name="T17" fmla="*/ 21 h 30"/>
                  <a:gd name="T18" fmla="*/ 48 w 48"/>
                  <a:gd name="T19" fmla="*/ 17 h 30"/>
                  <a:gd name="T20" fmla="*/ 15 w 48"/>
                  <a:gd name="T21" fmla="*/ 0 h 30"/>
                  <a:gd name="T22" fmla="*/ 17 w 48"/>
                  <a:gd name="T23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30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30"/>
                      <a:pt x="38" y="28"/>
                      <a:pt x="45" y="21"/>
                    </a:cubicBezTo>
                    <a:cubicBezTo>
                      <a:pt x="46" y="20"/>
                      <a:pt x="47" y="19"/>
                      <a:pt x="48" y="17"/>
                    </a:cubicBezTo>
                    <a:cubicBezTo>
                      <a:pt x="35" y="14"/>
                      <a:pt x="25" y="9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" name="Freeform 198"/>
              <p:cNvSpPr>
                <a:spLocks noEditPoints="1"/>
              </p:cNvSpPr>
              <p:nvPr/>
            </p:nvSpPr>
            <p:spPr bwMode="auto">
              <a:xfrm>
                <a:off x="2325688" y="-2917825"/>
                <a:ext cx="139700" cy="93662"/>
              </a:xfrm>
              <a:custGeom>
                <a:avLst/>
                <a:gdLst>
                  <a:gd name="T0" fmla="*/ 24 w 37"/>
                  <a:gd name="T1" fmla="*/ 0 h 25"/>
                  <a:gd name="T2" fmla="*/ 11 w 37"/>
                  <a:gd name="T3" fmla="*/ 3 h 25"/>
                  <a:gd name="T4" fmla="*/ 8 w 37"/>
                  <a:gd name="T5" fmla="*/ 25 h 25"/>
                  <a:gd name="T6" fmla="*/ 21 w 37"/>
                  <a:gd name="T7" fmla="*/ 17 h 25"/>
                  <a:gd name="T8" fmla="*/ 37 w 37"/>
                  <a:gd name="T9" fmla="*/ 18 h 25"/>
                  <a:gd name="T10" fmla="*/ 37 w 37"/>
                  <a:gd name="T11" fmla="*/ 18 h 25"/>
                  <a:gd name="T12" fmla="*/ 26 w 37"/>
                  <a:gd name="T13" fmla="*/ 2 h 25"/>
                  <a:gd name="T14" fmla="*/ 24 w 37"/>
                  <a:gd name="T15" fmla="*/ 0 h 25"/>
                  <a:gd name="T16" fmla="*/ 19 w 37"/>
                  <a:gd name="T17" fmla="*/ 6 h 25"/>
                  <a:gd name="T18" fmla="*/ 18 w 37"/>
                  <a:gd name="T19" fmla="*/ 5 h 25"/>
                  <a:gd name="T20" fmla="*/ 22 w 37"/>
                  <a:gd name="T21" fmla="*/ 3 h 25"/>
                  <a:gd name="T22" fmla="*/ 25 w 37"/>
                  <a:gd name="T23" fmla="*/ 6 h 25"/>
                  <a:gd name="T24" fmla="*/ 19 w 37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25">
                    <a:moveTo>
                      <a:pt x="24" y="0"/>
                    </a:moveTo>
                    <a:cubicBezTo>
                      <a:pt x="20" y="0"/>
                      <a:pt x="15" y="1"/>
                      <a:pt x="11" y="3"/>
                    </a:cubicBezTo>
                    <a:cubicBezTo>
                      <a:pt x="1" y="8"/>
                      <a:pt x="0" y="18"/>
                      <a:pt x="8" y="25"/>
                    </a:cubicBezTo>
                    <a:cubicBezTo>
                      <a:pt x="11" y="20"/>
                      <a:pt x="16" y="17"/>
                      <a:pt x="21" y="17"/>
                    </a:cubicBezTo>
                    <a:cubicBezTo>
                      <a:pt x="26" y="17"/>
                      <a:pt x="32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2" y="14"/>
                      <a:pt x="29" y="9"/>
                      <a:pt x="26" y="2"/>
                    </a:cubicBezTo>
                    <a:cubicBezTo>
                      <a:pt x="26" y="1"/>
                      <a:pt x="25" y="0"/>
                      <a:pt x="24" y="0"/>
                    </a:cubicBezTo>
                    <a:close/>
                    <a:moveTo>
                      <a:pt x="19" y="6"/>
                    </a:moveTo>
                    <a:cubicBezTo>
                      <a:pt x="18" y="6"/>
                      <a:pt x="18" y="5"/>
                      <a:pt x="18" y="5"/>
                    </a:cubicBezTo>
                    <a:cubicBezTo>
                      <a:pt x="20" y="4"/>
                      <a:pt x="21" y="4"/>
                      <a:pt x="22" y="3"/>
                    </a:cubicBezTo>
                    <a:cubicBezTo>
                      <a:pt x="23" y="3"/>
                      <a:pt x="24" y="5"/>
                      <a:pt x="25" y="6"/>
                    </a:cubicBezTo>
                    <a:cubicBezTo>
                      <a:pt x="22" y="6"/>
                      <a:pt x="21" y="6"/>
                      <a:pt x="19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" name="Freeform 199"/>
              <p:cNvSpPr>
                <a:spLocks noEditPoints="1"/>
              </p:cNvSpPr>
              <p:nvPr/>
            </p:nvSpPr>
            <p:spPr bwMode="auto">
              <a:xfrm>
                <a:off x="2962275" y="-2917825"/>
                <a:ext cx="139700" cy="93662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1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4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" name="Freeform 200"/>
              <p:cNvSpPr>
                <a:spLocks/>
              </p:cNvSpPr>
              <p:nvPr/>
            </p:nvSpPr>
            <p:spPr bwMode="auto">
              <a:xfrm>
                <a:off x="2178050" y="-3043238"/>
                <a:ext cx="84138" cy="158750"/>
              </a:xfrm>
              <a:custGeom>
                <a:avLst/>
                <a:gdLst>
                  <a:gd name="T0" fmla="*/ 8 w 22"/>
                  <a:gd name="T1" fmla="*/ 36 h 42"/>
                  <a:gd name="T2" fmla="*/ 14 w 22"/>
                  <a:gd name="T3" fmla="*/ 30 h 42"/>
                  <a:gd name="T4" fmla="*/ 19 w 22"/>
                  <a:gd name="T5" fmla="*/ 42 h 42"/>
                  <a:gd name="T6" fmla="*/ 20 w 22"/>
                  <a:gd name="T7" fmla="*/ 38 h 42"/>
                  <a:gd name="T8" fmla="*/ 19 w 22"/>
                  <a:gd name="T9" fmla="*/ 24 h 42"/>
                  <a:gd name="T10" fmla="*/ 14 w 22"/>
                  <a:gd name="T11" fmla="*/ 14 h 42"/>
                  <a:gd name="T12" fmla="*/ 14 w 22"/>
                  <a:gd name="T13" fmla="*/ 0 h 42"/>
                  <a:gd name="T14" fmla="*/ 14 w 22"/>
                  <a:gd name="T15" fmla="*/ 0 h 42"/>
                  <a:gd name="T16" fmla="*/ 7 w 22"/>
                  <a:gd name="T17" fmla="*/ 0 h 42"/>
                  <a:gd name="T18" fmla="*/ 2 w 22"/>
                  <a:gd name="T19" fmla="*/ 9 h 42"/>
                  <a:gd name="T20" fmla="*/ 6 w 22"/>
                  <a:gd name="T21" fmla="*/ 15 h 42"/>
                  <a:gd name="T22" fmla="*/ 10 w 22"/>
                  <a:gd name="T23" fmla="*/ 29 h 42"/>
                  <a:gd name="T24" fmla="*/ 8 w 22"/>
                  <a:gd name="T25" fmla="*/ 3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2">
                    <a:moveTo>
                      <a:pt x="8" y="36"/>
                    </a:moveTo>
                    <a:cubicBezTo>
                      <a:pt x="11" y="33"/>
                      <a:pt x="13" y="32"/>
                      <a:pt x="14" y="30"/>
                    </a:cubicBezTo>
                    <a:cubicBezTo>
                      <a:pt x="17" y="34"/>
                      <a:pt x="17" y="38"/>
                      <a:pt x="19" y="42"/>
                    </a:cubicBezTo>
                    <a:cubicBezTo>
                      <a:pt x="20" y="41"/>
                      <a:pt x="20" y="39"/>
                      <a:pt x="20" y="38"/>
                    </a:cubicBezTo>
                    <a:cubicBezTo>
                      <a:pt x="22" y="33"/>
                      <a:pt x="21" y="28"/>
                      <a:pt x="19" y="24"/>
                    </a:cubicBezTo>
                    <a:cubicBezTo>
                      <a:pt x="18" y="20"/>
                      <a:pt x="16" y="17"/>
                      <a:pt x="14" y="14"/>
                    </a:cubicBezTo>
                    <a:cubicBezTo>
                      <a:pt x="12" y="9"/>
                      <a:pt x="10" y="5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0"/>
                      <a:pt x="0" y="4"/>
                      <a:pt x="2" y="9"/>
                    </a:cubicBezTo>
                    <a:cubicBezTo>
                      <a:pt x="3" y="11"/>
                      <a:pt x="5" y="13"/>
                      <a:pt x="6" y="15"/>
                    </a:cubicBezTo>
                    <a:cubicBezTo>
                      <a:pt x="8" y="19"/>
                      <a:pt x="11" y="24"/>
                      <a:pt x="10" y="29"/>
                    </a:cubicBezTo>
                    <a:cubicBezTo>
                      <a:pt x="10" y="31"/>
                      <a:pt x="9" y="33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" name="Freeform 201"/>
              <p:cNvSpPr>
                <a:spLocks/>
              </p:cNvSpPr>
              <p:nvPr/>
            </p:nvSpPr>
            <p:spPr bwMode="auto">
              <a:xfrm>
                <a:off x="2679700" y="-3260725"/>
                <a:ext cx="68263" cy="123825"/>
              </a:xfrm>
              <a:custGeom>
                <a:avLst/>
                <a:gdLst>
                  <a:gd name="T0" fmla="*/ 3 w 18"/>
                  <a:gd name="T1" fmla="*/ 21 h 33"/>
                  <a:gd name="T2" fmla="*/ 7 w 18"/>
                  <a:gd name="T3" fmla="*/ 31 h 33"/>
                  <a:gd name="T4" fmla="*/ 11 w 18"/>
                  <a:gd name="T5" fmla="*/ 31 h 33"/>
                  <a:gd name="T6" fmla="*/ 12 w 18"/>
                  <a:gd name="T7" fmla="*/ 29 h 33"/>
                  <a:gd name="T8" fmla="*/ 18 w 18"/>
                  <a:gd name="T9" fmla="*/ 8 h 33"/>
                  <a:gd name="T10" fmla="*/ 17 w 18"/>
                  <a:gd name="T11" fmla="*/ 8 h 33"/>
                  <a:gd name="T12" fmla="*/ 17 w 18"/>
                  <a:gd name="T13" fmla="*/ 6 h 33"/>
                  <a:gd name="T14" fmla="*/ 6 w 18"/>
                  <a:gd name="T15" fmla="*/ 1 h 33"/>
                  <a:gd name="T16" fmla="*/ 1 w 18"/>
                  <a:gd name="T17" fmla="*/ 8 h 33"/>
                  <a:gd name="T18" fmla="*/ 3 w 18"/>
                  <a:gd name="T19" fmla="*/ 2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3">
                    <a:moveTo>
                      <a:pt x="3" y="21"/>
                    </a:moveTo>
                    <a:cubicBezTo>
                      <a:pt x="4" y="24"/>
                      <a:pt x="5" y="28"/>
                      <a:pt x="7" y="31"/>
                    </a:cubicBezTo>
                    <a:cubicBezTo>
                      <a:pt x="8" y="33"/>
                      <a:pt x="9" y="32"/>
                      <a:pt x="11" y="31"/>
                    </a:cubicBezTo>
                    <a:cubicBezTo>
                      <a:pt x="11" y="30"/>
                      <a:pt x="11" y="30"/>
                      <a:pt x="12" y="29"/>
                    </a:cubicBezTo>
                    <a:cubicBezTo>
                      <a:pt x="14" y="22"/>
                      <a:pt x="16" y="15"/>
                      <a:pt x="18" y="8"/>
                    </a:cubicBezTo>
                    <a:cubicBezTo>
                      <a:pt x="18" y="8"/>
                      <a:pt x="18" y="8"/>
                      <a:pt x="17" y="8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5" y="1"/>
                      <a:pt x="10" y="0"/>
                      <a:pt x="6" y="1"/>
                    </a:cubicBezTo>
                    <a:cubicBezTo>
                      <a:pt x="3" y="2"/>
                      <a:pt x="0" y="6"/>
                      <a:pt x="1" y="8"/>
                    </a:cubicBezTo>
                    <a:cubicBezTo>
                      <a:pt x="1" y="12"/>
                      <a:pt x="2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" name="Freeform 202"/>
              <p:cNvSpPr>
                <a:spLocks/>
              </p:cNvSpPr>
              <p:nvPr/>
            </p:nvSpPr>
            <p:spPr bwMode="auto">
              <a:xfrm>
                <a:off x="3170238" y="-3043238"/>
                <a:ext cx="82550" cy="158750"/>
              </a:xfrm>
              <a:custGeom>
                <a:avLst/>
                <a:gdLst>
                  <a:gd name="T0" fmla="*/ 18 w 22"/>
                  <a:gd name="T1" fmla="*/ 12 h 42"/>
                  <a:gd name="T2" fmla="*/ 21 w 22"/>
                  <a:gd name="T3" fmla="*/ 6 h 42"/>
                  <a:gd name="T4" fmla="*/ 18 w 22"/>
                  <a:gd name="T5" fmla="*/ 1 h 42"/>
                  <a:gd name="T6" fmla="*/ 7 w 22"/>
                  <a:gd name="T7" fmla="*/ 0 h 42"/>
                  <a:gd name="T8" fmla="*/ 7 w 22"/>
                  <a:gd name="T9" fmla="*/ 14 h 42"/>
                  <a:gd name="T10" fmla="*/ 2 w 22"/>
                  <a:gd name="T11" fmla="*/ 27 h 42"/>
                  <a:gd name="T12" fmla="*/ 3 w 22"/>
                  <a:gd name="T13" fmla="*/ 42 h 42"/>
                  <a:gd name="T14" fmla="*/ 8 w 22"/>
                  <a:gd name="T15" fmla="*/ 30 h 42"/>
                  <a:gd name="T16" fmla="*/ 12 w 22"/>
                  <a:gd name="T17" fmla="*/ 34 h 42"/>
                  <a:gd name="T18" fmla="*/ 13 w 22"/>
                  <a:gd name="T19" fmla="*/ 34 h 42"/>
                  <a:gd name="T20" fmla="*/ 14 w 22"/>
                  <a:gd name="T21" fmla="*/ 18 h 42"/>
                  <a:gd name="T22" fmla="*/ 18 w 22"/>
                  <a:gd name="T23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2">
                    <a:moveTo>
                      <a:pt x="18" y="12"/>
                    </a:moveTo>
                    <a:cubicBezTo>
                      <a:pt x="19" y="10"/>
                      <a:pt x="20" y="8"/>
                      <a:pt x="21" y="6"/>
                    </a:cubicBezTo>
                    <a:cubicBezTo>
                      <a:pt x="22" y="4"/>
                      <a:pt x="20" y="2"/>
                      <a:pt x="18" y="1"/>
                    </a:cubicBezTo>
                    <a:cubicBezTo>
                      <a:pt x="15" y="0"/>
                      <a:pt x="11" y="0"/>
                      <a:pt x="7" y="0"/>
                    </a:cubicBezTo>
                    <a:cubicBezTo>
                      <a:pt x="11" y="7"/>
                      <a:pt x="11" y="7"/>
                      <a:pt x="7" y="14"/>
                    </a:cubicBezTo>
                    <a:cubicBezTo>
                      <a:pt x="5" y="19"/>
                      <a:pt x="3" y="23"/>
                      <a:pt x="2" y="27"/>
                    </a:cubicBezTo>
                    <a:cubicBezTo>
                      <a:pt x="0" y="32"/>
                      <a:pt x="1" y="37"/>
                      <a:pt x="3" y="42"/>
                    </a:cubicBezTo>
                    <a:cubicBezTo>
                      <a:pt x="5" y="38"/>
                      <a:pt x="5" y="34"/>
                      <a:pt x="8" y="30"/>
                    </a:cubicBezTo>
                    <a:cubicBezTo>
                      <a:pt x="9" y="32"/>
                      <a:pt x="11" y="33"/>
                      <a:pt x="12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0" y="28"/>
                      <a:pt x="12" y="23"/>
                      <a:pt x="14" y="18"/>
                    </a:cubicBezTo>
                    <a:cubicBezTo>
                      <a:pt x="15" y="16"/>
                      <a:pt x="17" y="14"/>
                      <a:pt x="18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" name="Freeform 203"/>
              <p:cNvSpPr>
                <a:spLocks/>
              </p:cNvSpPr>
              <p:nvPr/>
            </p:nvSpPr>
            <p:spPr bwMode="auto">
              <a:xfrm>
                <a:off x="2262188" y="-2332038"/>
                <a:ext cx="120650" cy="98425"/>
              </a:xfrm>
              <a:custGeom>
                <a:avLst/>
                <a:gdLst>
                  <a:gd name="T0" fmla="*/ 24 w 32"/>
                  <a:gd name="T1" fmla="*/ 11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1"/>
                    </a:moveTo>
                    <a:cubicBezTo>
                      <a:pt x="22" y="13"/>
                      <a:pt x="21" y="13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4"/>
                      <a:pt x="32" y="7"/>
                    </a:cubicBezTo>
                    <a:cubicBezTo>
                      <a:pt x="29" y="8"/>
                      <a:pt x="26" y="7"/>
                      <a:pt x="24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" name="Freeform 204"/>
              <p:cNvSpPr>
                <a:spLocks/>
              </p:cNvSpPr>
              <p:nvPr/>
            </p:nvSpPr>
            <p:spPr bwMode="auto">
              <a:xfrm>
                <a:off x="3052763" y="-2332038"/>
                <a:ext cx="120650" cy="98425"/>
              </a:xfrm>
              <a:custGeom>
                <a:avLst/>
                <a:gdLst>
                  <a:gd name="T0" fmla="*/ 14 w 32"/>
                  <a:gd name="T1" fmla="*/ 0 h 26"/>
                  <a:gd name="T2" fmla="*/ 14 w 32"/>
                  <a:gd name="T3" fmla="*/ 12 h 26"/>
                  <a:gd name="T4" fmla="*/ 9 w 32"/>
                  <a:gd name="T5" fmla="*/ 11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4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4" y="0"/>
                    </a:moveTo>
                    <a:cubicBezTo>
                      <a:pt x="13" y="4"/>
                      <a:pt x="10" y="8"/>
                      <a:pt x="14" y="12"/>
                    </a:cubicBezTo>
                    <a:cubicBezTo>
                      <a:pt x="12" y="13"/>
                      <a:pt x="10" y="13"/>
                      <a:pt x="9" y="11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5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19" y="8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" name="Freeform 205"/>
              <p:cNvSpPr>
                <a:spLocks/>
              </p:cNvSpPr>
              <p:nvPr/>
            </p:nvSpPr>
            <p:spPr bwMode="auto">
              <a:xfrm>
                <a:off x="3008313" y="-3106738"/>
                <a:ext cx="120650" cy="153987"/>
              </a:xfrm>
              <a:custGeom>
                <a:avLst/>
                <a:gdLst>
                  <a:gd name="T0" fmla="*/ 0 w 32"/>
                  <a:gd name="T1" fmla="*/ 41 h 41"/>
                  <a:gd name="T2" fmla="*/ 1 w 32"/>
                  <a:gd name="T3" fmla="*/ 41 h 41"/>
                  <a:gd name="T4" fmla="*/ 7 w 32"/>
                  <a:gd name="T5" fmla="*/ 40 h 41"/>
                  <a:gd name="T6" fmla="*/ 19 w 32"/>
                  <a:gd name="T7" fmla="*/ 27 h 41"/>
                  <a:gd name="T8" fmla="*/ 22 w 32"/>
                  <a:gd name="T9" fmla="*/ 18 h 41"/>
                  <a:gd name="T10" fmla="*/ 32 w 32"/>
                  <a:gd name="T11" fmla="*/ 8 h 41"/>
                  <a:gd name="T12" fmla="*/ 24 w 32"/>
                  <a:gd name="T13" fmla="*/ 3 h 41"/>
                  <a:gd name="T14" fmla="*/ 16 w 32"/>
                  <a:gd name="T15" fmla="*/ 7 h 41"/>
                  <a:gd name="T16" fmla="*/ 15 w 32"/>
                  <a:gd name="T17" fmla="*/ 11 h 41"/>
                  <a:gd name="T18" fmla="*/ 12 w 32"/>
                  <a:gd name="T19" fmla="*/ 26 h 41"/>
                  <a:gd name="T20" fmla="*/ 1 w 32"/>
                  <a:gd name="T21" fmla="*/ 39 h 41"/>
                  <a:gd name="T22" fmla="*/ 0 w 32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2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4"/>
                      <a:pt x="27" y="11"/>
                      <a:pt x="32" y="8"/>
                    </a:cubicBezTo>
                    <a:cubicBezTo>
                      <a:pt x="29" y="6"/>
                      <a:pt x="27" y="4"/>
                      <a:pt x="24" y="3"/>
                    </a:cubicBezTo>
                    <a:cubicBezTo>
                      <a:pt x="20" y="1"/>
                      <a:pt x="18" y="0"/>
                      <a:pt x="16" y="7"/>
                    </a:cubicBezTo>
                    <a:cubicBezTo>
                      <a:pt x="15" y="8"/>
                      <a:pt x="15" y="10"/>
                      <a:pt x="15" y="11"/>
                    </a:cubicBezTo>
                    <a:cubicBezTo>
                      <a:pt x="14" y="16"/>
                      <a:pt x="13" y="21"/>
                      <a:pt x="12" y="26"/>
                    </a:cubicBezTo>
                    <a:cubicBezTo>
                      <a:pt x="10" y="32"/>
                      <a:pt x="7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" name="Freeform 206"/>
              <p:cNvSpPr>
                <a:spLocks/>
              </p:cNvSpPr>
              <p:nvPr/>
            </p:nvSpPr>
            <p:spPr bwMode="auto">
              <a:xfrm>
                <a:off x="2298700" y="-30988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3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7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0" y="35"/>
                      <a:pt x="26" y="39"/>
                      <a:pt x="33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0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" name="Freeform 207"/>
              <p:cNvSpPr>
                <a:spLocks/>
              </p:cNvSpPr>
              <p:nvPr/>
            </p:nvSpPr>
            <p:spPr bwMode="auto">
              <a:xfrm>
                <a:off x="2924175" y="-2840038"/>
                <a:ext cx="177800" cy="84137"/>
              </a:xfrm>
              <a:custGeom>
                <a:avLst/>
                <a:gdLst>
                  <a:gd name="T0" fmla="*/ 47 w 47"/>
                  <a:gd name="T1" fmla="*/ 16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19 w 47"/>
                  <a:gd name="T13" fmla="*/ 10 h 22"/>
                  <a:gd name="T14" fmla="*/ 21 w 47"/>
                  <a:gd name="T15" fmla="*/ 11 h 22"/>
                  <a:gd name="T16" fmla="*/ 33 w 47"/>
                  <a:gd name="T17" fmla="*/ 18 h 22"/>
                  <a:gd name="T18" fmla="*/ 47 w 47"/>
                  <a:gd name="T1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6"/>
                    </a:moveTo>
                    <a:cubicBezTo>
                      <a:pt x="39" y="17"/>
                      <a:pt x="34" y="13"/>
                      <a:pt x="28" y="9"/>
                    </a:cubicBezTo>
                    <a:cubicBezTo>
                      <a:pt x="22" y="6"/>
                      <a:pt x="17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19" y="10"/>
                    </a:cubicBezTo>
                    <a:cubicBezTo>
                      <a:pt x="20" y="11"/>
                      <a:pt x="21" y="11"/>
                      <a:pt x="21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" name="Freeform 208"/>
              <p:cNvSpPr>
                <a:spLocks/>
              </p:cNvSpPr>
              <p:nvPr/>
            </p:nvSpPr>
            <p:spPr bwMode="auto">
              <a:xfrm>
                <a:off x="2333625" y="-2835275"/>
                <a:ext cx="169863" cy="71437"/>
              </a:xfrm>
              <a:custGeom>
                <a:avLst/>
                <a:gdLst>
                  <a:gd name="T0" fmla="*/ 10 w 45"/>
                  <a:gd name="T1" fmla="*/ 18 h 19"/>
                  <a:gd name="T2" fmla="*/ 18 w 45"/>
                  <a:gd name="T3" fmla="*/ 14 h 19"/>
                  <a:gd name="T4" fmla="*/ 27 w 45"/>
                  <a:gd name="T5" fmla="*/ 9 h 19"/>
                  <a:gd name="T6" fmla="*/ 27 w 45"/>
                  <a:gd name="T7" fmla="*/ 15 h 19"/>
                  <a:gd name="T8" fmla="*/ 45 w 45"/>
                  <a:gd name="T9" fmla="*/ 6 h 19"/>
                  <a:gd name="T10" fmla="*/ 45 w 45"/>
                  <a:gd name="T11" fmla="*/ 6 h 19"/>
                  <a:gd name="T12" fmla="*/ 38 w 45"/>
                  <a:gd name="T13" fmla="*/ 0 h 19"/>
                  <a:gd name="T14" fmla="*/ 37 w 45"/>
                  <a:gd name="T15" fmla="*/ 0 h 19"/>
                  <a:gd name="T16" fmla="*/ 17 w 45"/>
                  <a:gd name="T17" fmla="*/ 9 h 19"/>
                  <a:gd name="T18" fmla="*/ 0 w 45"/>
                  <a:gd name="T19" fmla="*/ 15 h 19"/>
                  <a:gd name="T20" fmla="*/ 0 w 45"/>
                  <a:gd name="T21" fmla="*/ 15 h 19"/>
                  <a:gd name="T22" fmla="*/ 10 w 45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19">
                    <a:moveTo>
                      <a:pt x="10" y="18"/>
                    </a:moveTo>
                    <a:cubicBezTo>
                      <a:pt x="13" y="17"/>
                      <a:pt x="16" y="16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5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4"/>
                      <a:pt x="41" y="2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6"/>
                      <a:pt x="17" y="9"/>
                    </a:cubicBezTo>
                    <a:cubicBezTo>
                      <a:pt x="12" y="12"/>
                      <a:pt x="7" y="15"/>
                      <a:pt x="0" y="15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3" y="18"/>
                      <a:pt x="5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" name="Freeform 209"/>
              <p:cNvSpPr>
                <a:spLocks/>
              </p:cNvSpPr>
              <p:nvPr/>
            </p:nvSpPr>
            <p:spPr bwMode="auto">
              <a:xfrm>
                <a:off x="2743200" y="-3043238"/>
                <a:ext cx="125413" cy="90487"/>
              </a:xfrm>
              <a:custGeom>
                <a:avLst/>
                <a:gdLst>
                  <a:gd name="T0" fmla="*/ 10 w 33"/>
                  <a:gd name="T1" fmla="*/ 0 h 24"/>
                  <a:gd name="T2" fmla="*/ 0 w 33"/>
                  <a:gd name="T3" fmla="*/ 0 h 24"/>
                  <a:gd name="T4" fmla="*/ 11 w 33"/>
                  <a:gd name="T5" fmla="*/ 18 h 24"/>
                  <a:gd name="T6" fmla="*/ 33 w 33"/>
                  <a:gd name="T7" fmla="*/ 24 h 24"/>
                  <a:gd name="T8" fmla="*/ 32 w 33"/>
                  <a:gd name="T9" fmla="*/ 22 h 24"/>
                  <a:gd name="T10" fmla="*/ 18 w 33"/>
                  <a:gd name="T11" fmla="*/ 16 h 24"/>
                  <a:gd name="T12" fmla="*/ 12 w 33"/>
                  <a:gd name="T13" fmla="*/ 2 h 24"/>
                  <a:gd name="T14" fmla="*/ 10 w 33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4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8"/>
                      <a:pt x="5" y="14"/>
                      <a:pt x="11" y="18"/>
                    </a:cubicBezTo>
                    <a:cubicBezTo>
                      <a:pt x="18" y="23"/>
                      <a:pt x="26" y="24"/>
                      <a:pt x="33" y="24"/>
                    </a:cubicBezTo>
                    <a:cubicBezTo>
                      <a:pt x="33" y="23"/>
                      <a:pt x="32" y="23"/>
                      <a:pt x="32" y="22"/>
                    </a:cubicBezTo>
                    <a:cubicBezTo>
                      <a:pt x="26" y="22"/>
                      <a:pt x="22" y="20"/>
                      <a:pt x="18" y="16"/>
                    </a:cubicBezTo>
                    <a:cubicBezTo>
                      <a:pt x="15" y="12"/>
                      <a:pt x="13" y="7"/>
                      <a:pt x="12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" name="Freeform 210"/>
              <p:cNvSpPr>
                <a:spLocks/>
              </p:cNvSpPr>
              <p:nvPr/>
            </p:nvSpPr>
            <p:spPr bwMode="auto">
              <a:xfrm>
                <a:off x="2559050" y="-3043238"/>
                <a:ext cx="139700" cy="101600"/>
              </a:xfrm>
              <a:custGeom>
                <a:avLst/>
                <a:gdLst>
                  <a:gd name="T0" fmla="*/ 35 w 37"/>
                  <a:gd name="T1" fmla="*/ 0 h 27"/>
                  <a:gd name="T2" fmla="*/ 25 w 37"/>
                  <a:gd name="T3" fmla="*/ 0 h 27"/>
                  <a:gd name="T4" fmla="*/ 23 w 37"/>
                  <a:gd name="T5" fmla="*/ 2 h 27"/>
                  <a:gd name="T6" fmla="*/ 21 w 37"/>
                  <a:gd name="T7" fmla="*/ 8 h 27"/>
                  <a:gd name="T8" fmla="*/ 2 w 37"/>
                  <a:gd name="T9" fmla="*/ 23 h 27"/>
                  <a:gd name="T10" fmla="*/ 0 w 37"/>
                  <a:gd name="T11" fmla="*/ 24 h 27"/>
                  <a:gd name="T12" fmla="*/ 35 w 37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7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6"/>
                      <a:pt x="21" y="8"/>
                    </a:cubicBezTo>
                    <a:cubicBezTo>
                      <a:pt x="17" y="17"/>
                      <a:pt x="11" y="22"/>
                      <a:pt x="2" y="23"/>
                    </a:cubicBezTo>
                    <a:cubicBezTo>
                      <a:pt x="1" y="23"/>
                      <a:pt x="1" y="24"/>
                      <a:pt x="0" y="24"/>
                    </a:cubicBezTo>
                    <a:cubicBezTo>
                      <a:pt x="15" y="27"/>
                      <a:pt x="37" y="12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" name="Freeform 211"/>
              <p:cNvSpPr>
                <a:spLocks/>
              </p:cNvSpPr>
              <p:nvPr/>
            </p:nvSpPr>
            <p:spPr bwMode="auto">
              <a:xfrm>
                <a:off x="2182813" y="-3122613"/>
                <a:ext cx="161925" cy="79375"/>
              </a:xfrm>
              <a:custGeom>
                <a:avLst/>
                <a:gdLst>
                  <a:gd name="T0" fmla="*/ 1 w 43"/>
                  <a:gd name="T1" fmla="*/ 21 h 21"/>
                  <a:gd name="T2" fmla="*/ 10 w 43"/>
                  <a:gd name="T3" fmla="*/ 19 h 21"/>
                  <a:gd name="T4" fmla="*/ 29 w 43"/>
                  <a:gd name="T5" fmla="*/ 12 h 21"/>
                  <a:gd name="T6" fmla="*/ 41 w 43"/>
                  <a:gd name="T7" fmla="*/ 5 h 21"/>
                  <a:gd name="T8" fmla="*/ 43 w 43"/>
                  <a:gd name="T9" fmla="*/ 3 h 21"/>
                  <a:gd name="T10" fmla="*/ 32 w 43"/>
                  <a:gd name="T11" fmla="*/ 0 h 21"/>
                  <a:gd name="T12" fmla="*/ 27 w 43"/>
                  <a:gd name="T13" fmla="*/ 2 h 21"/>
                  <a:gd name="T14" fmla="*/ 23 w 43"/>
                  <a:gd name="T15" fmla="*/ 7 h 21"/>
                  <a:gd name="T16" fmla="*/ 8 w 43"/>
                  <a:gd name="T17" fmla="*/ 17 h 21"/>
                  <a:gd name="T18" fmla="*/ 0 w 43"/>
                  <a:gd name="T19" fmla="*/ 19 h 21"/>
                  <a:gd name="T20" fmla="*/ 0 w 43"/>
                  <a:gd name="T21" fmla="*/ 20 h 21"/>
                  <a:gd name="T22" fmla="*/ 1 w 43"/>
                  <a:gd name="T2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1">
                    <a:moveTo>
                      <a:pt x="1" y="21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6" y="6"/>
                      <a:pt x="41" y="5"/>
                    </a:cubicBezTo>
                    <a:cubicBezTo>
                      <a:pt x="42" y="5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4"/>
                      <a:pt x="24" y="5"/>
                      <a:pt x="23" y="7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" name="Freeform 212"/>
              <p:cNvSpPr>
                <a:spLocks/>
              </p:cNvSpPr>
              <p:nvPr/>
            </p:nvSpPr>
            <p:spPr bwMode="auto">
              <a:xfrm>
                <a:off x="3090863" y="-3128963"/>
                <a:ext cx="161925" cy="85725"/>
              </a:xfrm>
              <a:custGeom>
                <a:avLst/>
                <a:gdLst>
                  <a:gd name="T0" fmla="*/ 1 w 43"/>
                  <a:gd name="T1" fmla="*/ 6 h 23"/>
                  <a:gd name="T2" fmla="*/ 14 w 43"/>
                  <a:gd name="T3" fmla="*/ 14 h 23"/>
                  <a:gd name="T4" fmla="*/ 26 w 43"/>
                  <a:gd name="T5" fmla="*/ 21 h 23"/>
                  <a:gd name="T6" fmla="*/ 38 w 43"/>
                  <a:gd name="T7" fmla="*/ 21 h 23"/>
                  <a:gd name="T8" fmla="*/ 43 w 43"/>
                  <a:gd name="T9" fmla="*/ 23 h 23"/>
                  <a:gd name="T10" fmla="*/ 43 w 43"/>
                  <a:gd name="T11" fmla="*/ 22 h 23"/>
                  <a:gd name="T12" fmla="*/ 40 w 43"/>
                  <a:gd name="T13" fmla="*/ 20 h 23"/>
                  <a:gd name="T14" fmla="*/ 33 w 43"/>
                  <a:gd name="T15" fmla="*/ 18 h 23"/>
                  <a:gd name="T16" fmla="*/ 18 w 43"/>
                  <a:gd name="T17" fmla="*/ 6 h 23"/>
                  <a:gd name="T18" fmla="*/ 13 w 43"/>
                  <a:gd name="T19" fmla="*/ 3 h 23"/>
                  <a:gd name="T20" fmla="*/ 0 w 43"/>
                  <a:gd name="T21" fmla="*/ 5 h 23"/>
                  <a:gd name="T22" fmla="*/ 1 w 43"/>
                  <a:gd name="T23" fmla="*/ 6 h 23"/>
                  <a:gd name="T24" fmla="*/ 1 w 43"/>
                  <a:gd name="T25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3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1" y="20"/>
                      <a:pt x="26" y="21"/>
                    </a:cubicBezTo>
                    <a:cubicBezTo>
                      <a:pt x="30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3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2"/>
                      <a:pt x="18" y="6"/>
                    </a:cubicBezTo>
                    <a:cubicBezTo>
                      <a:pt x="16" y="5"/>
                      <a:pt x="15" y="3"/>
                      <a:pt x="13" y="3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" name="Freeform 213"/>
              <p:cNvSpPr>
                <a:spLocks/>
              </p:cNvSpPr>
              <p:nvPr/>
            </p:nvSpPr>
            <p:spPr bwMode="auto">
              <a:xfrm>
                <a:off x="2430463" y="-2967038"/>
                <a:ext cx="125413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" name="Freeform 214"/>
              <p:cNvSpPr>
                <a:spLocks/>
              </p:cNvSpPr>
              <p:nvPr/>
            </p:nvSpPr>
            <p:spPr bwMode="auto">
              <a:xfrm>
                <a:off x="2879725" y="-2967038"/>
                <a:ext cx="123825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1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0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" name="Freeform 215"/>
              <p:cNvSpPr>
                <a:spLocks/>
              </p:cNvSpPr>
              <p:nvPr/>
            </p:nvSpPr>
            <p:spPr bwMode="auto">
              <a:xfrm>
                <a:off x="2630488" y="-3065463"/>
                <a:ext cx="173038" cy="11112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5" y="0"/>
                      <a:pt x="0" y="0"/>
                    </a:cubicBezTo>
                    <a:cubicBezTo>
                      <a:pt x="1" y="2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2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" name="Freeform 216"/>
              <p:cNvSpPr>
                <a:spLocks/>
              </p:cNvSpPr>
              <p:nvPr/>
            </p:nvSpPr>
            <p:spPr bwMode="auto">
              <a:xfrm>
                <a:off x="2687638" y="-3381375"/>
                <a:ext cx="55563" cy="55562"/>
              </a:xfrm>
              <a:custGeom>
                <a:avLst/>
                <a:gdLst>
                  <a:gd name="T0" fmla="*/ 5 w 15"/>
                  <a:gd name="T1" fmla="*/ 11 h 15"/>
                  <a:gd name="T2" fmla="*/ 5 w 15"/>
                  <a:gd name="T3" fmla="*/ 15 h 15"/>
                  <a:gd name="T4" fmla="*/ 10 w 15"/>
                  <a:gd name="T5" fmla="*/ 15 h 15"/>
                  <a:gd name="T6" fmla="*/ 10 w 15"/>
                  <a:gd name="T7" fmla="*/ 13 h 15"/>
                  <a:gd name="T8" fmla="*/ 13 w 15"/>
                  <a:gd name="T9" fmla="*/ 9 h 15"/>
                  <a:gd name="T10" fmla="*/ 15 w 15"/>
                  <a:gd name="T11" fmla="*/ 9 h 15"/>
                  <a:gd name="T12" fmla="*/ 15 w 15"/>
                  <a:gd name="T13" fmla="*/ 5 h 15"/>
                  <a:gd name="T14" fmla="*/ 10 w 15"/>
                  <a:gd name="T15" fmla="*/ 5 h 15"/>
                  <a:gd name="T16" fmla="*/ 9 w 15"/>
                  <a:gd name="T17" fmla="*/ 0 h 15"/>
                  <a:gd name="T18" fmla="*/ 5 w 15"/>
                  <a:gd name="T19" fmla="*/ 0 h 15"/>
                  <a:gd name="T20" fmla="*/ 5 w 15"/>
                  <a:gd name="T21" fmla="*/ 2 h 15"/>
                  <a:gd name="T22" fmla="*/ 2 w 15"/>
                  <a:gd name="T23" fmla="*/ 5 h 15"/>
                  <a:gd name="T24" fmla="*/ 0 w 15"/>
                  <a:gd name="T25" fmla="*/ 5 h 15"/>
                  <a:gd name="T26" fmla="*/ 0 w 15"/>
                  <a:gd name="T27" fmla="*/ 9 h 15"/>
                  <a:gd name="T28" fmla="*/ 3 w 15"/>
                  <a:gd name="T29" fmla="*/ 9 h 15"/>
                  <a:gd name="T30" fmla="*/ 5 w 15"/>
                  <a:gd name="T3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5">
                    <a:moveTo>
                      <a:pt x="5" y="11"/>
                    </a:moveTo>
                    <a:cubicBezTo>
                      <a:pt x="5" y="13"/>
                      <a:pt x="5" y="14"/>
                      <a:pt x="5" y="15"/>
                    </a:cubicBezTo>
                    <a:cubicBezTo>
                      <a:pt x="7" y="15"/>
                      <a:pt x="8" y="15"/>
                      <a:pt x="10" y="15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7"/>
                      <a:pt x="15" y="5"/>
                    </a:cubicBezTo>
                    <a:cubicBezTo>
                      <a:pt x="13" y="5"/>
                      <a:pt x="10" y="6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" name="Freeform 217"/>
              <p:cNvSpPr>
                <a:spLocks/>
              </p:cNvSpPr>
              <p:nvPr/>
            </p:nvSpPr>
            <p:spPr bwMode="auto">
              <a:xfrm>
                <a:off x="2924175" y="-3087688"/>
                <a:ext cx="26988" cy="74612"/>
              </a:xfrm>
              <a:custGeom>
                <a:avLst/>
                <a:gdLst>
                  <a:gd name="T0" fmla="*/ 0 w 7"/>
                  <a:gd name="T1" fmla="*/ 6 h 20"/>
                  <a:gd name="T2" fmla="*/ 2 w 7"/>
                  <a:gd name="T3" fmla="*/ 18 h 20"/>
                  <a:gd name="T4" fmla="*/ 4 w 7"/>
                  <a:gd name="T5" fmla="*/ 20 h 20"/>
                  <a:gd name="T6" fmla="*/ 5 w 7"/>
                  <a:gd name="T7" fmla="*/ 18 h 20"/>
                  <a:gd name="T8" fmla="*/ 7 w 7"/>
                  <a:gd name="T9" fmla="*/ 6 h 20"/>
                  <a:gd name="T10" fmla="*/ 7 w 7"/>
                  <a:gd name="T11" fmla="*/ 6 h 20"/>
                  <a:gd name="T12" fmla="*/ 7 w 7"/>
                  <a:gd name="T13" fmla="*/ 4 h 20"/>
                  <a:gd name="T14" fmla="*/ 3 w 7"/>
                  <a:gd name="T15" fmla="*/ 1 h 20"/>
                  <a:gd name="T16" fmla="*/ 0 w 7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0">
                    <a:moveTo>
                      <a:pt x="0" y="6"/>
                    </a:moveTo>
                    <a:cubicBezTo>
                      <a:pt x="1" y="10"/>
                      <a:pt x="1" y="14"/>
                      <a:pt x="2" y="18"/>
                    </a:cubicBezTo>
                    <a:cubicBezTo>
                      <a:pt x="2" y="19"/>
                      <a:pt x="3" y="20"/>
                      <a:pt x="4" y="20"/>
                    </a:cubicBezTo>
                    <a:cubicBezTo>
                      <a:pt x="4" y="20"/>
                      <a:pt x="5" y="19"/>
                      <a:pt x="5" y="18"/>
                    </a:cubicBezTo>
                    <a:cubicBezTo>
                      <a:pt x="6" y="14"/>
                      <a:pt x="7" y="10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" name="Freeform 218"/>
              <p:cNvSpPr>
                <a:spLocks/>
              </p:cNvSpPr>
              <p:nvPr/>
            </p:nvSpPr>
            <p:spPr bwMode="auto">
              <a:xfrm>
                <a:off x="2476500" y="-3087688"/>
                <a:ext cx="33338" cy="74612"/>
              </a:xfrm>
              <a:custGeom>
                <a:avLst/>
                <a:gdLst>
                  <a:gd name="T0" fmla="*/ 3 w 9"/>
                  <a:gd name="T1" fmla="*/ 18 h 20"/>
                  <a:gd name="T2" fmla="*/ 4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3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4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4"/>
                      <a:pt x="8" y="9"/>
                      <a:pt x="9" y="4"/>
                    </a:cubicBezTo>
                    <a:cubicBezTo>
                      <a:pt x="9" y="1"/>
                      <a:pt x="6" y="0"/>
                      <a:pt x="3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" name="Freeform 219"/>
              <p:cNvSpPr>
                <a:spLocks/>
              </p:cNvSpPr>
              <p:nvPr/>
            </p:nvSpPr>
            <p:spPr bwMode="auto">
              <a:xfrm>
                <a:off x="2465388" y="-3189288"/>
                <a:ext cx="49213" cy="52387"/>
              </a:xfrm>
              <a:custGeom>
                <a:avLst/>
                <a:gdLst>
                  <a:gd name="T0" fmla="*/ 3 w 13"/>
                  <a:gd name="T1" fmla="*/ 9 h 14"/>
                  <a:gd name="T2" fmla="*/ 5 w 13"/>
                  <a:gd name="T3" fmla="*/ 9 h 14"/>
                  <a:gd name="T4" fmla="*/ 5 w 13"/>
                  <a:gd name="T5" fmla="*/ 14 h 14"/>
                  <a:gd name="T6" fmla="*/ 9 w 13"/>
                  <a:gd name="T7" fmla="*/ 14 h 14"/>
                  <a:gd name="T8" fmla="*/ 9 w 13"/>
                  <a:gd name="T9" fmla="*/ 9 h 14"/>
                  <a:gd name="T10" fmla="*/ 13 w 13"/>
                  <a:gd name="T11" fmla="*/ 7 h 14"/>
                  <a:gd name="T12" fmla="*/ 9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3 w 13"/>
                  <a:gd name="T21" fmla="*/ 5 h 14"/>
                  <a:gd name="T22" fmla="*/ 0 w 13"/>
                  <a:gd name="T23" fmla="*/ 7 h 14"/>
                  <a:gd name="T24" fmla="*/ 3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8"/>
                      <a:pt x="13" y="11"/>
                      <a:pt x="13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" name="Freeform 220"/>
              <p:cNvSpPr>
                <a:spLocks/>
              </p:cNvSpPr>
              <p:nvPr/>
            </p:nvSpPr>
            <p:spPr bwMode="auto">
              <a:xfrm>
                <a:off x="2913063" y="-3189288"/>
                <a:ext cx="49213" cy="52387"/>
              </a:xfrm>
              <a:custGeom>
                <a:avLst/>
                <a:gdLst>
                  <a:gd name="T0" fmla="*/ 5 w 13"/>
                  <a:gd name="T1" fmla="*/ 9 h 14"/>
                  <a:gd name="T2" fmla="*/ 5 w 13"/>
                  <a:gd name="T3" fmla="*/ 14 h 14"/>
                  <a:gd name="T4" fmla="*/ 9 w 13"/>
                  <a:gd name="T5" fmla="*/ 14 h 14"/>
                  <a:gd name="T6" fmla="*/ 9 w 13"/>
                  <a:gd name="T7" fmla="*/ 9 h 14"/>
                  <a:gd name="T8" fmla="*/ 12 w 13"/>
                  <a:gd name="T9" fmla="*/ 9 h 14"/>
                  <a:gd name="T10" fmla="*/ 13 w 13"/>
                  <a:gd name="T11" fmla="*/ 7 h 14"/>
                  <a:gd name="T12" fmla="*/ 11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5 w 13"/>
                  <a:gd name="T21" fmla="*/ 5 h 14"/>
                  <a:gd name="T22" fmla="*/ 0 w 13"/>
                  <a:gd name="T23" fmla="*/ 7 h 14"/>
                  <a:gd name="T24" fmla="*/ 5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5" y="9"/>
                    </a:move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1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" name="Oval 221"/>
              <p:cNvSpPr>
                <a:spLocks noChangeArrowheads="1"/>
              </p:cNvSpPr>
              <p:nvPr/>
            </p:nvSpPr>
            <p:spPr bwMode="auto">
              <a:xfrm>
                <a:off x="2701925" y="-3302000"/>
                <a:ext cx="30163" cy="2540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" name="Freeform 222"/>
              <p:cNvSpPr>
                <a:spLocks/>
              </p:cNvSpPr>
              <p:nvPr/>
            </p:nvSpPr>
            <p:spPr bwMode="auto">
              <a:xfrm>
                <a:off x="2484438" y="-3122613"/>
                <a:ext cx="19050" cy="23812"/>
              </a:xfrm>
              <a:custGeom>
                <a:avLst/>
                <a:gdLst>
                  <a:gd name="T0" fmla="*/ 5 w 5"/>
                  <a:gd name="T1" fmla="*/ 3 h 6"/>
                  <a:gd name="T2" fmla="*/ 3 w 5"/>
                  <a:gd name="T3" fmla="*/ 0 h 6"/>
                  <a:gd name="T4" fmla="*/ 0 w 5"/>
                  <a:gd name="T5" fmla="*/ 2 h 6"/>
                  <a:gd name="T6" fmla="*/ 2 w 5"/>
                  <a:gd name="T7" fmla="*/ 5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3" y="6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" name="Freeform 223"/>
              <p:cNvSpPr>
                <a:spLocks/>
              </p:cNvSpPr>
              <p:nvPr/>
            </p:nvSpPr>
            <p:spPr bwMode="auto">
              <a:xfrm>
                <a:off x="2928938" y="-3122613"/>
                <a:ext cx="22225" cy="23812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6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" name="Freeform 224"/>
              <p:cNvSpPr>
                <a:spLocks/>
              </p:cNvSpPr>
              <p:nvPr/>
            </p:nvSpPr>
            <p:spPr bwMode="auto">
              <a:xfrm>
                <a:off x="2786063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" name="Freeform 225"/>
              <p:cNvSpPr>
                <a:spLocks/>
              </p:cNvSpPr>
              <p:nvPr/>
            </p:nvSpPr>
            <p:spPr bwMode="auto">
              <a:xfrm>
                <a:off x="2668588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1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2"/>
                      <a:pt x="2" y="0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" name="Freeform 226"/>
              <p:cNvSpPr>
                <a:spLocks/>
              </p:cNvSpPr>
              <p:nvPr/>
            </p:nvSpPr>
            <p:spPr bwMode="auto">
              <a:xfrm>
                <a:off x="2709863" y="-3098800"/>
                <a:ext cx="15875" cy="22225"/>
              </a:xfrm>
              <a:custGeom>
                <a:avLst/>
                <a:gdLst>
                  <a:gd name="T0" fmla="*/ 4 w 4"/>
                  <a:gd name="T1" fmla="*/ 3 h 6"/>
                  <a:gd name="T2" fmla="*/ 1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2"/>
                      <a:pt x="1" y="0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" name="Freeform 227"/>
              <p:cNvSpPr>
                <a:spLocks/>
              </p:cNvSpPr>
              <p:nvPr/>
            </p:nvSpPr>
            <p:spPr bwMode="auto">
              <a:xfrm>
                <a:off x="2747963" y="-309562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" name="Freeform 228"/>
              <p:cNvSpPr>
                <a:spLocks/>
              </p:cNvSpPr>
              <p:nvPr/>
            </p:nvSpPr>
            <p:spPr bwMode="auto">
              <a:xfrm>
                <a:off x="2630488" y="-309562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" name="Freeform 229"/>
              <p:cNvSpPr>
                <a:spLocks/>
              </p:cNvSpPr>
              <p:nvPr/>
            </p:nvSpPr>
            <p:spPr bwMode="auto">
              <a:xfrm>
                <a:off x="2605088" y="-1951038"/>
                <a:ext cx="222250" cy="68262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1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5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49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0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3" y="3"/>
                      <a:pt x="6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5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6" y="10"/>
                      <a:pt x="48" y="10"/>
                    </a:cubicBezTo>
                    <a:cubicBezTo>
                      <a:pt x="49" y="10"/>
                      <a:pt x="50" y="9"/>
                      <a:pt x="50" y="8"/>
                    </a:cubicBezTo>
                    <a:cubicBezTo>
                      <a:pt x="49" y="6"/>
                      <a:pt x="49" y="5"/>
                      <a:pt x="49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" name="Freeform 230"/>
              <p:cNvSpPr>
                <a:spLocks/>
              </p:cNvSpPr>
              <p:nvPr/>
            </p:nvSpPr>
            <p:spPr bwMode="auto">
              <a:xfrm>
                <a:off x="2698750" y="-2414588"/>
                <a:ext cx="26988" cy="38100"/>
              </a:xfrm>
              <a:custGeom>
                <a:avLst/>
                <a:gdLst>
                  <a:gd name="T0" fmla="*/ 4 w 7"/>
                  <a:gd name="T1" fmla="*/ 5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6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5"/>
                    </a:moveTo>
                    <a:cubicBezTo>
                      <a:pt x="5" y="4"/>
                      <a:pt x="4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4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9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5" y="6"/>
                      <a:pt x="4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" name="Freeform 231"/>
              <p:cNvSpPr>
                <a:spLocks/>
              </p:cNvSpPr>
              <p:nvPr/>
            </p:nvSpPr>
            <p:spPr bwMode="auto">
              <a:xfrm>
                <a:off x="2762250" y="-2414588"/>
                <a:ext cx="30163" cy="38100"/>
              </a:xfrm>
              <a:custGeom>
                <a:avLst/>
                <a:gdLst>
                  <a:gd name="T0" fmla="*/ 15 w 19"/>
                  <a:gd name="T1" fmla="*/ 10 h 24"/>
                  <a:gd name="T2" fmla="*/ 5 w 19"/>
                  <a:gd name="T3" fmla="*/ 10 h 24"/>
                  <a:gd name="T4" fmla="*/ 5 w 19"/>
                  <a:gd name="T5" fmla="*/ 0 h 24"/>
                  <a:gd name="T6" fmla="*/ 0 w 19"/>
                  <a:gd name="T7" fmla="*/ 0 h 24"/>
                  <a:gd name="T8" fmla="*/ 0 w 19"/>
                  <a:gd name="T9" fmla="*/ 24 h 24"/>
                  <a:gd name="T10" fmla="*/ 5 w 19"/>
                  <a:gd name="T11" fmla="*/ 24 h 24"/>
                  <a:gd name="T12" fmla="*/ 5 w 19"/>
                  <a:gd name="T13" fmla="*/ 12 h 24"/>
                  <a:gd name="T14" fmla="*/ 15 w 19"/>
                  <a:gd name="T15" fmla="*/ 12 h 24"/>
                  <a:gd name="T16" fmla="*/ 15 w 19"/>
                  <a:gd name="T17" fmla="*/ 24 h 24"/>
                  <a:gd name="T18" fmla="*/ 19 w 19"/>
                  <a:gd name="T19" fmla="*/ 24 h 24"/>
                  <a:gd name="T20" fmla="*/ 19 w 19"/>
                  <a:gd name="T21" fmla="*/ 0 h 24"/>
                  <a:gd name="T22" fmla="*/ 15 w 19"/>
                  <a:gd name="T23" fmla="*/ 0 h 24"/>
                  <a:gd name="T24" fmla="*/ 15 w 19"/>
                  <a:gd name="T25" fmla="*/ 10 h 24"/>
                  <a:gd name="T26" fmla="*/ 15 w 19"/>
                  <a:gd name="T27" fmla="*/ 10 h 24"/>
                  <a:gd name="T28" fmla="*/ 15 w 19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4">
                    <a:moveTo>
                      <a:pt x="15" y="10"/>
                    </a:moveTo>
                    <a:lnTo>
                      <a:pt x="5" y="1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5" y="24"/>
                    </a:lnTo>
                    <a:lnTo>
                      <a:pt x="5" y="12"/>
                    </a:lnTo>
                    <a:lnTo>
                      <a:pt x="15" y="12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" name="Freeform 232"/>
              <p:cNvSpPr>
                <a:spLocks noEditPoints="1"/>
              </p:cNvSpPr>
              <p:nvPr/>
            </p:nvSpPr>
            <p:spPr bwMode="auto">
              <a:xfrm>
                <a:off x="2616200" y="-2459038"/>
                <a:ext cx="200025" cy="349250"/>
              </a:xfrm>
              <a:custGeom>
                <a:avLst/>
                <a:gdLst>
                  <a:gd name="T0" fmla="*/ 10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7 h 93"/>
                  <a:gd name="T8" fmla="*/ 24 w 53"/>
                  <a:gd name="T9" fmla="*/ 27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7 h 93"/>
                  <a:gd name="T18" fmla="*/ 33 w 53"/>
                  <a:gd name="T19" fmla="*/ 27 h 93"/>
                  <a:gd name="T20" fmla="*/ 35 w 53"/>
                  <a:gd name="T21" fmla="*/ 93 h 93"/>
                  <a:gd name="T22" fmla="*/ 41 w 53"/>
                  <a:gd name="T23" fmla="*/ 93 h 93"/>
                  <a:gd name="T24" fmla="*/ 41 w 53"/>
                  <a:gd name="T25" fmla="*/ 92 h 93"/>
                  <a:gd name="T26" fmla="*/ 37 w 53"/>
                  <a:gd name="T27" fmla="*/ 27 h 93"/>
                  <a:gd name="T28" fmla="*/ 53 w 53"/>
                  <a:gd name="T29" fmla="*/ 27 h 93"/>
                  <a:gd name="T30" fmla="*/ 53 w 53"/>
                  <a:gd name="T31" fmla="*/ 7 h 93"/>
                  <a:gd name="T32" fmla="*/ 40 w 53"/>
                  <a:gd name="T33" fmla="*/ 7 h 93"/>
                  <a:gd name="T34" fmla="*/ 42 w 53"/>
                  <a:gd name="T35" fmla="*/ 5 h 93"/>
                  <a:gd name="T36" fmla="*/ 40 w 53"/>
                  <a:gd name="T37" fmla="*/ 4 h 93"/>
                  <a:gd name="T38" fmla="*/ 40 w 53"/>
                  <a:gd name="T39" fmla="*/ 1 h 93"/>
                  <a:gd name="T40" fmla="*/ 41 w 53"/>
                  <a:gd name="T41" fmla="*/ 1 h 93"/>
                  <a:gd name="T42" fmla="*/ 41 w 53"/>
                  <a:gd name="T43" fmla="*/ 0 h 93"/>
                  <a:gd name="T44" fmla="*/ 41 w 53"/>
                  <a:gd name="T45" fmla="*/ 0 h 93"/>
                  <a:gd name="T46" fmla="*/ 10 w 53"/>
                  <a:gd name="T47" fmla="*/ 0 h 93"/>
                  <a:gd name="T48" fmla="*/ 10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4 h 93"/>
                  <a:gd name="T56" fmla="*/ 10 w 53"/>
                  <a:gd name="T57" fmla="*/ 5 h 93"/>
                  <a:gd name="T58" fmla="*/ 12 w 53"/>
                  <a:gd name="T59" fmla="*/ 7 h 93"/>
                  <a:gd name="T60" fmla="*/ 0 w 53"/>
                  <a:gd name="T61" fmla="*/ 7 h 93"/>
                  <a:gd name="T62" fmla="*/ 0 w 53"/>
                  <a:gd name="T63" fmla="*/ 27 h 93"/>
                  <a:gd name="T64" fmla="*/ 15 w 53"/>
                  <a:gd name="T65" fmla="*/ 27 h 93"/>
                  <a:gd name="T66" fmla="*/ 10 w 53"/>
                  <a:gd name="T67" fmla="*/ 93 h 93"/>
                  <a:gd name="T68" fmla="*/ 10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0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1" y="6"/>
                      <a:pt x="42" y="6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3"/>
                      <a:pt x="10" y="93"/>
                      <a:pt x="10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" name="Freeform 233"/>
              <p:cNvSpPr>
                <a:spLocks/>
              </p:cNvSpPr>
              <p:nvPr/>
            </p:nvSpPr>
            <p:spPr bwMode="auto">
              <a:xfrm>
                <a:off x="2638425" y="-2428875"/>
                <a:ext cx="30163" cy="52387"/>
              </a:xfrm>
              <a:custGeom>
                <a:avLst/>
                <a:gdLst>
                  <a:gd name="T0" fmla="*/ 4 w 8"/>
                  <a:gd name="T1" fmla="*/ 8 h 14"/>
                  <a:gd name="T2" fmla="*/ 0 w 8"/>
                  <a:gd name="T3" fmla="*/ 5 h 14"/>
                  <a:gd name="T4" fmla="*/ 1 w 8"/>
                  <a:gd name="T5" fmla="*/ 6 h 14"/>
                  <a:gd name="T6" fmla="*/ 2 w 8"/>
                  <a:gd name="T7" fmla="*/ 7 h 14"/>
                  <a:gd name="T8" fmla="*/ 2 w 8"/>
                  <a:gd name="T9" fmla="*/ 9 h 14"/>
                  <a:gd name="T10" fmla="*/ 2 w 8"/>
                  <a:gd name="T11" fmla="*/ 9 h 14"/>
                  <a:gd name="T12" fmla="*/ 1 w 8"/>
                  <a:gd name="T13" fmla="*/ 10 h 14"/>
                  <a:gd name="T14" fmla="*/ 0 w 8"/>
                  <a:gd name="T15" fmla="*/ 11 h 14"/>
                  <a:gd name="T16" fmla="*/ 5 w 8"/>
                  <a:gd name="T17" fmla="*/ 10 h 14"/>
                  <a:gd name="T18" fmla="*/ 4 w 8"/>
                  <a:gd name="T1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4">
                    <a:moveTo>
                      <a:pt x="4" y="8"/>
                    </a:moveTo>
                    <a:cubicBezTo>
                      <a:pt x="8" y="5"/>
                      <a:pt x="1" y="0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2"/>
                      <a:pt x="6" y="8"/>
                      <a:pt x="2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4"/>
                      <a:pt x="1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5" y="14"/>
                      <a:pt x="5" y="10"/>
                    </a:cubicBezTo>
                    <a:cubicBezTo>
                      <a:pt x="5" y="9"/>
                      <a:pt x="5" y="8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" name="Freeform 234"/>
              <p:cNvSpPr>
                <a:spLocks/>
              </p:cNvSpPr>
              <p:nvPr/>
            </p:nvSpPr>
            <p:spPr bwMode="auto">
              <a:xfrm>
                <a:off x="2676525" y="-2497138"/>
                <a:ext cx="74613" cy="3175"/>
              </a:xfrm>
              <a:custGeom>
                <a:avLst/>
                <a:gdLst>
                  <a:gd name="T0" fmla="*/ 20 w 20"/>
                  <a:gd name="T1" fmla="*/ 0 h 1"/>
                  <a:gd name="T2" fmla="*/ 10 w 20"/>
                  <a:gd name="T3" fmla="*/ 0 h 1"/>
                  <a:gd name="T4" fmla="*/ 0 w 20"/>
                  <a:gd name="T5" fmla="*/ 0 h 1"/>
                  <a:gd name="T6" fmla="*/ 0 w 20"/>
                  <a:gd name="T7" fmla="*/ 1 h 1"/>
                  <a:gd name="T8" fmla="*/ 0 w 20"/>
                  <a:gd name="T9" fmla="*/ 1 h 1"/>
                  <a:gd name="T10" fmla="*/ 0 w 20"/>
                  <a:gd name="T11" fmla="*/ 1 h 1"/>
                  <a:gd name="T12" fmla="*/ 0 w 20"/>
                  <a:gd name="T13" fmla="*/ 1 h 1"/>
                  <a:gd name="T14" fmla="*/ 0 w 20"/>
                  <a:gd name="T15" fmla="*/ 1 h 1"/>
                  <a:gd name="T16" fmla="*/ 0 w 20"/>
                  <a:gd name="T17" fmla="*/ 1 h 1"/>
                  <a:gd name="T18" fmla="*/ 0 w 20"/>
                  <a:gd name="T19" fmla="*/ 1 h 1"/>
                  <a:gd name="T20" fmla="*/ 10 w 20"/>
                  <a:gd name="T21" fmla="*/ 1 h 1"/>
                  <a:gd name="T22" fmla="*/ 20 w 20"/>
                  <a:gd name="T23" fmla="*/ 1 h 1"/>
                  <a:gd name="T24" fmla="*/ 20 w 20"/>
                  <a:gd name="T25" fmla="*/ 1 h 1"/>
                  <a:gd name="T26" fmla="*/ 20 w 20"/>
                  <a:gd name="T27" fmla="*/ 1 h 1"/>
                  <a:gd name="T28" fmla="*/ 20 w 20"/>
                  <a:gd name="T29" fmla="*/ 1 h 1"/>
                  <a:gd name="T30" fmla="*/ 20 w 20"/>
                  <a:gd name="T31" fmla="*/ 1 h 1"/>
                  <a:gd name="T32" fmla="*/ 20 w 20"/>
                  <a:gd name="T33" fmla="*/ 1 h 1"/>
                  <a:gd name="T34" fmla="*/ 20 w 20"/>
                  <a:gd name="T35" fmla="*/ 1 h 1"/>
                  <a:gd name="T36" fmla="*/ 20 w 20"/>
                  <a:gd name="T37" fmla="*/ 0 h 1"/>
                  <a:gd name="T38" fmla="*/ 20 w 20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1">
                    <a:moveTo>
                      <a:pt x="20" y="0"/>
                    </a:moveTo>
                    <a:cubicBezTo>
                      <a:pt x="17" y="0"/>
                      <a:pt x="10" y="0"/>
                      <a:pt x="10" y="0"/>
                    </a:cubicBezTo>
                    <a:cubicBezTo>
                      <a:pt x="10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7" y="1"/>
                      <a:pt x="10" y="1"/>
                    </a:cubicBezTo>
                    <a:cubicBezTo>
                      <a:pt x="14" y="1"/>
                      <a:pt x="17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" name="Freeform 235"/>
              <p:cNvSpPr>
                <a:spLocks/>
              </p:cNvSpPr>
              <p:nvPr/>
            </p:nvSpPr>
            <p:spPr bwMode="auto">
              <a:xfrm>
                <a:off x="2709863" y="-2587625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" name="Oval 236"/>
              <p:cNvSpPr>
                <a:spLocks noChangeArrowheads="1"/>
              </p:cNvSpPr>
              <p:nvPr/>
            </p:nvSpPr>
            <p:spPr bwMode="auto">
              <a:xfrm>
                <a:off x="2709863" y="-2565400"/>
                <a:ext cx="11113" cy="7937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" name="Freeform 237"/>
              <p:cNvSpPr>
                <a:spLocks/>
              </p:cNvSpPr>
              <p:nvPr/>
            </p:nvSpPr>
            <p:spPr bwMode="auto">
              <a:xfrm>
                <a:off x="2747963" y="-2535238"/>
                <a:ext cx="3175" cy="476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" name="Freeform 238"/>
              <p:cNvSpPr>
                <a:spLocks/>
              </p:cNvSpPr>
              <p:nvPr/>
            </p:nvSpPr>
            <p:spPr bwMode="auto">
              <a:xfrm>
                <a:off x="2736850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" name="Freeform 239"/>
              <p:cNvSpPr>
                <a:spLocks/>
              </p:cNvSpPr>
              <p:nvPr/>
            </p:nvSpPr>
            <p:spPr bwMode="auto">
              <a:xfrm>
                <a:off x="2743200" y="-2546350"/>
                <a:ext cx="4763" cy="11112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1 h 3"/>
                  <a:gd name="T16" fmla="*/ 0 w 1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" name="Freeform 240"/>
              <p:cNvSpPr>
                <a:spLocks/>
              </p:cNvSpPr>
              <p:nvPr/>
            </p:nvSpPr>
            <p:spPr bwMode="auto">
              <a:xfrm>
                <a:off x="2732088" y="-2535238"/>
                <a:ext cx="11113" cy="476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" name="Freeform 241"/>
              <p:cNvSpPr>
                <a:spLocks/>
              </p:cNvSpPr>
              <p:nvPr/>
            </p:nvSpPr>
            <p:spPr bwMode="auto">
              <a:xfrm>
                <a:off x="2732088" y="-2530475"/>
                <a:ext cx="11113" cy="11112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" name="Freeform 242"/>
              <p:cNvSpPr>
                <a:spLocks/>
              </p:cNvSpPr>
              <p:nvPr/>
            </p:nvSpPr>
            <p:spPr bwMode="auto">
              <a:xfrm>
                <a:off x="2720975" y="-2516188"/>
                <a:ext cx="22225" cy="7937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2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" name="Freeform 243"/>
              <p:cNvSpPr>
                <a:spLocks/>
              </p:cNvSpPr>
              <p:nvPr/>
            </p:nvSpPr>
            <p:spPr bwMode="auto">
              <a:xfrm>
                <a:off x="2736850" y="-2519363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2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" name="Freeform 244"/>
              <p:cNvSpPr>
                <a:spLocks/>
              </p:cNvSpPr>
              <p:nvPr/>
            </p:nvSpPr>
            <p:spPr bwMode="auto">
              <a:xfrm>
                <a:off x="2747963" y="-2522538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" name="Freeform 245"/>
              <p:cNvSpPr>
                <a:spLocks/>
              </p:cNvSpPr>
              <p:nvPr/>
            </p:nvSpPr>
            <p:spPr bwMode="auto">
              <a:xfrm>
                <a:off x="2751138" y="-2530475"/>
                <a:ext cx="7938" cy="7937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2 w 2"/>
                  <a:gd name="T9" fmla="*/ 1 h 2"/>
                  <a:gd name="T10" fmla="*/ 1 w 2"/>
                  <a:gd name="T11" fmla="*/ 0 h 2"/>
                  <a:gd name="T12" fmla="*/ 1 w 2"/>
                  <a:gd name="T13" fmla="*/ 0 h 2"/>
                  <a:gd name="T14" fmla="*/ 0 w 2"/>
                  <a:gd name="T15" fmla="*/ 1 h 2"/>
                  <a:gd name="T16" fmla="*/ 1 w 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" name="Freeform 246"/>
              <p:cNvSpPr>
                <a:spLocks/>
              </p:cNvSpPr>
              <p:nvPr/>
            </p:nvSpPr>
            <p:spPr bwMode="auto">
              <a:xfrm>
                <a:off x="2759075" y="-2535238"/>
                <a:ext cx="11113" cy="12700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1 h 3"/>
                  <a:gd name="T6" fmla="*/ 3 w 3"/>
                  <a:gd name="T7" fmla="*/ 1 h 3"/>
                  <a:gd name="T8" fmla="*/ 3 w 3"/>
                  <a:gd name="T9" fmla="*/ 1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1 h 3"/>
                  <a:gd name="T18" fmla="*/ 1 w 3"/>
                  <a:gd name="T19" fmla="*/ 1 h 3"/>
                  <a:gd name="T20" fmla="*/ 1 w 3"/>
                  <a:gd name="T21" fmla="*/ 2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" name="Freeform 247"/>
              <p:cNvSpPr>
                <a:spLocks/>
              </p:cNvSpPr>
              <p:nvPr/>
            </p:nvSpPr>
            <p:spPr bwMode="auto">
              <a:xfrm>
                <a:off x="2759075" y="-2552700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" name="Freeform 248"/>
              <p:cNvSpPr>
                <a:spLocks/>
              </p:cNvSpPr>
              <p:nvPr/>
            </p:nvSpPr>
            <p:spPr bwMode="auto">
              <a:xfrm>
                <a:off x="2751138" y="-254635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" name="Freeform 249"/>
              <p:cNvSpPr>
                <a:spLocks/>
              </p:cNvSpPr>
              <p:nvPr/>
            </p:nvSpPr>
            <p:spPr bwMode="auto">
              <a:xfrm>
                <a:off x="2747963" y="-2552700"/>
                <a:ext cx="3175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2 h 3"/>
                  <a:gd name="T20" fmla="*/ 1 w 1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" name="Freeform 250"/>
              <p:cNvSpPr>
                <a:spLocks/>
              </p:cNvSpPr>
              <p:nvPr/>
            </p:nvSpPr>
            <p:spPr bwMode="auto">
              <a:xfrm>
                <a:off x="2736850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" name="Freeform 251"/>
              <p:cNvSpPr>
                <a:spLocks/>
              </p:cNvSpPr>
              <p:nvPr/>
            </p:nvSpPr>
            <p:spPr bwMode="auto">
              <a:xfrm>
                <a:off x="2736850" y="-2552700"/>
                <a:ext cx="6350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" name="Freeform 252"/>
              <p:cNvSpPr>
                <a:spLocks/>
              </p:cNvSpPr>
              <p:nvPr/>
            </p:nvSpPr>
            <p:spPr bwMode="auto">
              <a:xfrm>
                <a:off x="2732088" y="-2546350"/>
                <a:ext cx="4763" cy="1111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0 w 1"/>
                  <a:gd name="T13" fmla="*/ 0 h 3"/>
                  <a:gd name="T14" fmla="*/ 0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" name="Freeform 253"/>
              <p:cNvSpPr>
                <a:spLocks/>
              </p:cNvSpPr>
              <p:nvPr/>
            </p:nvSpPr>
            <p:spPr bwMode="auto">
              <a:xfrm>
                <a:off x="2732088" y="-2535238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" name="Freeform 254"/>
              <p:cNvSpPr>
                <a:spLocks/>
              </p:cNvSpPr>
              <p:nvPr/>
            </p:nvSpPr>
            <p:spPr bwMode="auto">
              <a:xfrm>
                <a:off x="2725738" y="-2522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" name="Freeform 255"/>
              <p:cNvSpPr>
                <a:spLocks/>
              </p:cNvSpPr>
              <p:nvPr/>
            </p:nvSpPr>
            <p:spPr bwMode="auto">
              <a:xfrm>
                <a:off x="2713038" y="-2519363"/>
                <a:ext cx="23813" cy="11112"/>
              </a:xfrm>
              <a:custGeom>
                <a:avLst/>
                <a:gdLst>
                  <a:gd name="T0" fmla="*/ 1 w 6"/>
                  <a:gd name="T1" fmla="*/ 3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" name="Oval 256"/>
              <p:cNvSpPr>
                <a:spLocks noChangeArrowheads="1"/>
              </p:cNvSpPr>
              <p:nvPr/>
            </p:nvSpPr>
            <p:spPr bwMode="auto">
              <a:xfrm>
                <a:off x="2709863" y="-2535238"/>
                <a:ext cx="3175" cy="476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" name="Freeform 257"/>
              <p:cNvSpPr>
                <a:spLocks/>
              </p:cNvSpPr>
              <p:nvPr/>
            </p:nvSpPr>
            <p:spPr bwMode="auto">
              <a:xfrm>
                <a:off x="2709863" y="-2530475"/>
                <a:ext cx="3175" cy="14287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" name="Oval 258"/>
              <p:cNvSpPr>
                <a:spLocks noChangeArrowheads="1"/>
              </p:cNvSpPr>
              <p:nvPr/>
            </p:nvSpPr>
            <p:spPr bwMode="auto">
              <a:xfrm>
                <a:off x="2709863" y="-2546350"/>
                <a:ext cx="11113" cy="1111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" name="Oval 259"/>
              <p:cNvSpPr>
                <a:spLocks noChangeArrowheads="1"/>
              </p:cNvSpPr>
              <p:nvPr/>
            </p:nvSpPr>
            <p:spPr bwMode="auto">
              <a:xfrm>
                <a:off x="2709863" y="-25527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" name="Freeform 260"/>
              <p:cNvSpPr>
                <a:spLocks/>
              </p:cNvSpPr>
              <p:nvPr/>
            </p:nvSpPr>
            <p:spPr bwMode="auto">
              <a:xfrm>
                <a:off x="2720975" y="-2530475"/>
                <a:ext cx="4763" cy="14287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" name="Freeform 261"/>
              <p:cNvSpPr>
                <a:spLocks/>
              </p:cNvSpPr>
              <p:nvPr/>
            </p:nvSpPr>
            <p:spPr bwMode="auto">
              <a:xfrm>
                <a:off x="2701925" y="-2530475"/>
                <a:ext cx="7938" cy="14287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" name="Freeform 262"/>
              <p:cNvSpPr>
                <a:spLocks/>
              </p:cNvSpPr>
              <p:nvPr/>
            </p:nvSpPr>
            <p:spPr bwMode="auto">
              <a:xfrm>
                <a:off x="2690813" y="-2519363"/>
                <a:ext cx="19050" cy="11112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0 h 3"/>
                  <a:gd name="T4" fmla="*/ 4 w 5"/>
                  <a:gd name="T5" fmla="*/ 3 h 3"/>
                  <a:gd name="T6" fmla="*/ 5 w 5"/>
                  <a:gd name="T7" fmla="*/ 3 h 3"/>
                  <a:gd name="T8" fmla="*/ 5 w 5"/>
                  <a:gd name="T9" fmla="*/ 3 h 3"/>
                  <a:gd name="T10" fmla="*/ 1 w 5"/>
                  <a:gd name="T11" fmla="*/ 0 h 3"/>
                  <a:gd name="T12" fmla="*/ 0 w 5"/>
                  <a:gd name="T13" fmla="*/ 0 h 3"/>
                  <a:gd name="T14" fmla="*/ 0 w 5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" name="Freeform 263"/>
              <p:cNvSpPr>
                <a:spLocks/>
              </p:cNvSpPr>
              <p:nvPr/>
            </p:nvSpPr>
            <p:spPr bwMode="auto">
              <a:xfrm>
                <a:off x="2687638" y="-2519363"/>
                <a:ext cx="3175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" name="Freeform 264"/>
              <p:cNvSpPr>
                <a:spLocks/>
              </p:cNvSpPr>
              <p:nvPr/>
            </p:nvSpPr>
            <p:spPr bwMode="auto">
              <a:xfrm>
                <a:off x="2679700" y="-2530475"/>
                <a:ext cx="11113" cy="11112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2 w 3"/>
                  <a:gd name="T9" fmla="*/ 3 h 3"/>
                  <a:gd name="T10" fmla="*/ 1 w 3"/>
                  <a:gd name="T11" fmla="*/ 2 h 3"/>
                  <a:gd name="T12" fmla="*/ 3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" name="Freeform 265"/>
              <p:cNvSpPr>
                <a:spLocks/>
              </p:cNvSpPr>
              <p:nvPr/>
            </p:nvSpPr>
            <p:spPr bwMode="auto">
              <a:xfrm>
                <a:off x="2676525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" name="Freeform 266"/>
              <p:cNvSpPr>
                <a:spLocks/>
              </p:cNvSpPr>
              <p:nvPr/>
            </p:nvSpPr>
            <p:spPr bwMode="auto">
              <a:xfrm>
                <a:off x="2679700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2 w 3"/>
                  <a:gd name="T9" fmla="*/ 1 h 1"/>
                  <a:gd name="T10" fmla="*/ 3 w 3"/>
                  <a:gd name="T11" fmla="*/ 0 h 1"/>
                  <a:gd name="T12" fmla="*/ 2 w 3"/>
                  <a:gd name="T13" fmla="*/ 0 h 1"/>
                  <a:gd name="T14" fmla="*/ 2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" name="Freeform 267"/>
              <p:cNvSpPr>
                <a:spLocks/>
              </p:cNvSpPr>
              <p:nvPr/>
            </p:nvSpPr>
            <p:spPr bwMode="auto">
              <a:xfrm>
                <a:off x="2676525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0 w 3"/>
                  <a:gd name="T7" fmla="*/ 1 h 3"/>
                  <a:gd name="T8" fmla="*/ 1 w 3"/>
                  <a:gd name="T9" fmla="*/ 2 h 3"/>
                  <a:gd name="T10" fmla="*/ 1 w 3"/>
                  <a:gd name="T11" fmla="*/ 3 h 3"/>
                  <a:gd name="T12" fmla="*/ 3 w 3"/>
                  <a:gd name="T13" fmla="*/ 1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" name="Freeform 268"/>
              <p:cNvSpPr>
                <a:spLocks/>
              </p:cNvSpPr>
              <p:nvPr/>
            </p:nvSpPr>
            <p:spPr bwMode="auto">
              <a:xfrm>
                <a:off x="2668588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" name="Freeform 269"/>
              <p:cNvSpPr>
                <a:spLocks/>
              </p:cNvSpPr>
              <p:nvPr/>
            </p:nvSpPr>
            <p:spPr bwMode="auto">
              <a:xfrm>
                <a:off x="2665413" y="-2530475"/>
                <a:ext cx="11113" cy="7937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0 w 3"/>
                  <a:gd name="T7" fmla="*/ 1 h 2"/>
                  <a:gd name="T8" fmla="*/ 1 w 3"/>
                  <a:gd name="T9" fmla="*/ 2 h 2"/>
                  <a:gd name="T10" fmla="*/ 1 w 3"/>
                  <a:gd name="T11" fmla="*/ 2 h 2"/>
                  <a:gd name="T12" fmla="*/ 2 w 3"/>
                  <a:gd name="T13" fmla="*/ 2 h 2"/>
                  <a:gd name="T14" fmla="*/ 3 w 3"/>
                  <a:gd name="T15" fmla="*/ 1 h 2"/>
                  <a:gd name="T16" fmla="*/ 1 w 3"/>
                  <a:gd name="T17" fmla="*/ 0 h 2"/>
                  <a:gd name="T18" fmla="*/ 1 w 3"/>
                  <a:gd name="T19" fmla="*/ 0 h 2"/>
                  <a:gd name="T20" fmla="*/ 1 w 3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" name="Freeform 270"/>
              <p:cNvSpPr>
                <a:spLocks/>
              </p:cNvSpPr>
              <p:nvPr/>
            </p:nvSpPr>
            <p:spPr bwMode="auto">
              <a:xfrm>
                <a:off x="2668588" y="-2522538"/>
                <a:ext cx="11113" cy="3175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2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" name="Freeform 271"/>
              <p:cNvSpPr>
                <a:spLocks/>
              </p:cNvSpPr>
              <p:nvPr/>
            </p:nvSpPr>
            <p:spPr bwMode="auto">
              <a:xfrm>
                <a:off x="2679700" y="-2519363"/>
                <a:ext cx="7938" cy="3175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" name="Freeform 272"/>
              <p:cNvSpPr>
                <a:spLocks/>
              </p:cNvSpPr>
              <p:nvPr/>
            </p:nvSpPr>
            <p:spPr bwMode="auto">
              <a:xfrm>
                <a:off x="2679700" y="-2516188"/>
                <a:ext cx="22225" cy="7937"/>
              </a:xfrm>
              <a:custGeom>
                <a:avLst/>
                <a:gdLst>
                  <a:gd name="T0" fmla="*/ 5 w 6"/>
                  <a:gd name="T1" fmla="*/ 2 h 2"/>
                  <a:gd name="T2" fmla="*/ 6 w 6"/>
                  <a:gd name="T3" fmla="*/ 2 h 2"/>
                  <a:gd name="T4" fmla="*/ 6 w 6"/>
                  <a:gd name="T5" fmla="*/ 2 h 2"/>
                  <a:gd name="T6" fmla="*/ 6 w 6"/>
                  <a:gd name="T7" fmla="*/ 1 h 2"/>
                  <a:gd name="T8" fmla="*/ 1 w 6"/>
                  <a:gd name="T9" fmla="*/ 0 h 2"/>
                  <a:gd name="T10" fmla="*/ 0 w 6"/>
                  <a:gd name="T11" fmla="*/ 0 h 2"/>
                  <a:gd name="T12" fmla="*/ 1 w 6"/>
                  <a:gd name="T13" fmla="*/ 1 h 2"/>
                  <a:gd name="T14" fmla="*/ 4 w 6"/>
                  <a:gd name="T15" fmla="*/ 2 h 2"/>
                  <a:gd name="T16" fmla="*/ 5 w 6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" name="Freeform 273"/>
              <p:cNvSpPr>
                <a:spLocks/>
              </p:cNvSpPr>
              <p:nvPr/>
            </p:nvSpPr>
            <p:spPr bwMode="auto">
              <a:xfrm>
                <a:off x="2690813" y="-2522538"/>
                <a:ext cx="7938" cy="3175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" name="Freeform 274"/>
              <p:cNvSpPr>
                <a:spLocks/>
              </p:cNvSpPr>
              <p:nvPr/>
            </p:nvSpPr>
            <p:spPr bwMode="auto">
              <a:xfrm>
                <a:off x="2687638" y="-2535238"/>
                <a:ext cx="11113" cy="12700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1 h 3"/>
                  <a:gd name="T10" fmla="*/ 3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" name="Freeform 275"/>
              <p:cNvSpPr>
                <a:spLocks/>
              </p:cNvSpPr>
              <p:nvPr/>
            </p:nvSpPr>
            <p:spPr bwMode="auto">
              <a:xfrm>
                <a:off x="2687638" y="-2546350"/>
                <a:ext cx="3175" cy="11112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0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" name="Freeform 276"/>
              <p:cNvSpPr>
                <a:spLocks/>
              </p:cNvSpPr>
              <p:nvPr/>
            </p:nvSpPr>
            <p:spPr bwMode="auto">
              <a:xfrm>
                <a:off x="2679700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1 h 3"/>
                  <a:gd name="T18" fmla="*/ 2 w 3"/>
                  <a:gd name="T19" fmla="*/ 0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" name="Freeform 277"/>
              <p:cNvSpPr>
                <a:spLocks/>
              </p:cNvSpPr>
              <p:nvPr/>
            </p:nvSpPr>
            <p:spPr bwMode="auto">
              <a:xfrm>
                <a:off x="2676525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" name="Freeform 278"/>
              <p:cNvSpPr>
                <a:spLocks/>
              </p:cNvSpPr>
              <p:nvPr/>
            </p:nvSpPr>
            <p:spPr bwMode="auto">
              <a:xfrm>
                <a:off x="2668588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2 h 3"/>
                  <a:gd name="T8" fmla="*/ 2 w 3"/>
                  <a:gd name="T9" fmla="*/ 3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" name="Freeform 279"/>
              <p:cNvSpPr>
                <a:spLocks/>
              </p:cNvSpPr>
              <p:nvPr/>
            </p:nvSpPr>
            <p:spPr bwMode="auto">
              <a:xfrm>
                <a:off x="2665413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" name="Freeform 280"/>
              <p:cNvSpPr>
                <a:spLocks/>
              </p:cNvSpPr>
              <p:nvPr/>
            </p:nvSpPr>
            <p:spPr bwMode="auto">
              <a:xfrm>
                <a:off x="2660650" y="-255270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2 h 3"/>
                  <a:gd name="T12" fmla="*/ 2 w 2"/>
                  <a:gd name="T13" fmla="*/ 2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" name="Freeform 281"/>
              <p:cNvSpPr>
                <a:spLocks/>
              </p:cNvSpPr>
              <p:nvPr/>
            </p:nvSpPr>
            <p:spPr bwMode="auto">
              <a:xfrm>
                <a:off x="2660650" y="-2535238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1 w 2"/>
                  <a:gd name="T5" fmla="*/ 2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1 w 2"/>
                  <a:gd name="T19" fmla="*/ 0 h 3"/>
                  <a:gd name="T20" fmla="*/ 0 w 2"/>
                  <a:gd name="T21" fmla="*/ 1 h 3"/>
                  <a:gd name="T22" fmla="*/ 0 w 2"/>
                  <a:gd name="T23" fmla="*/ 1 h 3"/>
                  <a:gd name="T24" fmla="*/ 0 w 2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" name="Freeform 282"/>
              <p:cNvSpPr>
                <a:spLocks/>
              </p:cNvSpPr>
              <p:nvPr/>
            </p:nvSpPr>
            <p:spPr bwMode="auto">
              <a:xfrm>
                <a:off x="2660650" y="-2530475"/>
                <a:ext cx="4763" cy="7937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" name="Freeform 283"/>
              <p:cNvSpPr>
                <a:spLocks/>
              </p:cNvSpPr>
              <p:nvPr/>
            </p:nvSpPr>
            <p:spPr bwMode="auto">
              <a:xfrm>
                <a:off x="2665413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" name="Freeform 284"/>
              <p:cNvSpPr>
                <a:spLocks/>
              </p:cNvSpPr>
              <p:nvPr/>
            </p:nvSpPr>
            <p:spPr bwMode="auto">
              <a:xfrm>
                <a:off x="2668588" y="-2519363"/>
                <a:ext cx="7938" cy="11112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" name="Freeform 285"/>
              <p:cNvSpPr>
                <a:spLocks/>
              </p:cNvSpPr>
              <p:nvPr/>
            </p:nvSpPr>
            <p:spPr bwMode="auto">
              <a:xfrm>
                <a:off x="2668588" y="-2516188"/>
                <a:ext cx="11113" cy="7937"/>
              </a:xfrm>
              <a:custGeom>
                <a:avLst/>
                <a:gdLst>
                  <a:gd name="T0" fmla="*/ 7 w 7"/>
                  <a:gd name="T1" fmla="*/ 5 h 5"/>
                  <a:gd name="T2" fmla="*/ 7 w 7"/>
                  <a:gd name="T3" fmla="*/ 3 h 5"/>
                  <a:gd name="T4" fmla="*/ 5 w 7"/>
                  <a:gd name="T5" fmla="*/ 0 h 5"/>
                  <a:gd name="T6" fmla="*/ 0 w 7"/>
                  <a:gd name="T7" fmla="*/ 5 h 5"/>
                  <a:gd name="T8" fmla="*/ 2 w 7"/>
                  <a:gd name="T9" fmla="*/ 5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lnTo>
                      <a:pt x="7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" name="Freeform 286"/>
              <p:cNvSpPr>
                <a:spLocks/>
              </p:cNvSpPr>
              <p:nvPr/>
            </p:nvSpPr>
            <p:spPr bwMode="auto">
              <a:xfrm>
                <a:off x="2676525" y="-2505075"/>
                <a:ext cx="74613" cy="7937"/>
              </a:xfrm>
              <a:custGeom>
                <a:avLst/>
                <a:gdLst>
                  <a:gd name="T0" fmla="*/ 20 w 20"/>
                  <a:gd name="T1" fmla="*/ 2 h 2"/>
                  <a:gd name="T2" fmla="*/ 20 w 20"/>
                  <a:gd name="T3" fmla="*/ 2 h 2"/>
                  <a:gd name="T4" fmla="*/ 20 w 20"/>
                  <a:gd name="T5" fmla="*/ 2 h 2"/>
                  <a:gd name="T6" fmla="*/ 20 w 20"/>
                  <a:gd name="T7" fmla="*/ 1 h 2"/>
                  <a:gd name="T8" fmla="*/ 20 w 20"/>
                  <a:gd name="T9" fmla="*/ 1 h 2"/>
                  <a:gd name="T10" fmla="*/ 20 w 20"/>
                  <a:gd name="T11" fmla="*/ 1 h 2"/>
                  <a:gd name="T12" fmla="*/ 20 w 20"/>
                  <a:gd name="T13" fmla="*/ 1 h 2"/>
                  <a:gd name="T14" fmla="*/ 20 w 20"/>
                  <a:gd name="T15" fmla="*/ 1 h 2"/>
                  <a:gd name="T16" fmla="*/ 20 w 20"/>
                  <a:gd name="T17" fmla="*/ 1 h 2"/>
                  <a:gd name="T18" fmla="*/ 20 w 20"/>
                  <a:gd name="T19" fmla="*/ 1 h 2"/>
                  <a:gd name="T20" fmla="*/ 20 w 20"/>
                  <a:gd name="T21" fmla="*/ 1 h 2"/>
                  <a:gd name="T22" fmla="*/ 20 w 20"/>
                  <a:gd name="T23" fmla="*/ 1 h 2"/>
                  <a:gd name="T24" fmla="*/ 20 w 20"/>
                  <a:gd name="T25" fmla="*/ 1 h 2"/>
                  <a:gd name="T26" fmla="*/ 20 w 20"/>
                  <a:gd name="T27" fmla="*/ 1 h 2"/>
                  <a:gd name="T28" fmla="*/ 20 w 20"/>
                  <a:gd name="T29" fmla="*/ 0 h 2"/>
                  <a:gd name="T30" fmla="*/ 12 w 20"/>
                  <a:gd name="T31" fmla="*/ 0 h 2"/>
                  <a:gd name="T32" fmla="*/ 10 w 20"/>
                  <a:gd name="T33" fmla="*/ 0 h 2"/>
                  <a:gd name="T34" fmla="*/ 10 w 20"/>
                  <a:gd name="T35" fmla="*/ 0 h 2"/>
                  <a:gd name="T36" fmla="*/ 9 w 20"/>
                  <a:gd name="T37" fmla="*/ 0 h 2"/>
                  <a:gd name="T38" fmla="*/ 0 w 20"/>
                  <a:gd name="T39" fmla="*/ 0 h 2"/>
                  <a:gd name="T40" fmla="*/ 0 w 20"/>
                  <a:gd name="T41" fmla="*/ 1 h 2"/>
                  <a:gd name="T42" fmla="*/ 0 w 20"/>
                  <a:gd name="T43" fmla="*/ 1 h 2"/>
                  <a:gd name="T44" fmla="*/ 0 w 20"/>
                  <a:gd name="T45" fmla="*/ 1 h 2"/>
                  <a:gd name="T46" fmla="*/ 0 w 20"/>
                  <a:gd name="T47" fmla="*/ 1 h 2"/>
                  <a:gd name="T48" fmla="*/ 0 w 20"/>
                  <a:gd name="T49" fmla="*/ 1 h 2"/>
                  <a:gd name="T50" fmla="*/ 0 w 20"/>
                  <a:gd name="T51" fmla="*/ 1 h 2"/>
                  <a:gd name="T52" fmla="*/ 0 w 20"/>
                  <a:gd name="T53" fmla="*/ 1 h 2"/>
                  <a:gd name="T54" fmla="*/ 0 w 20"/>
                  <a:gd name="T55" fmla="*/ 1 h 2"/>
                  <a:gd name="T56" fmla="*/ 0 w 20"/>
                  <a:gd name="T57" fmla="*/ 1 h 2"/>
                  <a:gd name="T58" fmla="*/ 0 w 20"/>
                  <a:gd name="T59" fmla="*/ 1 h 2"/>
                  <a:gd name="T60" fmla="*/ 0 w 20"/>
                  <a:gd name="T61" fmla="*/ 1 h 2"/>
                  <a:gd name="T62" fmla="*/ 0 w 20"/>
                  <a:gd name="T63" fmla="*/ 2 h 2"/>
                  <a:gd name="T64" fmla="*/ 0 w 20"/>
                  <a:gd name="T65" fmla="*/ 2 h 2"/>
                  <a:gd name="T66" fmla="*/ 0 w 20"/>
                  <a:gd name="T67" fmla="*/ 2 h 2"/>
                  <a:gd name="T68" fmla="*/ 0 w 20"/>
                  <a:gd name="T69" fmla="*/ 2 h 2"/>
                  <a:gd name="T70" fmla="*/ 20 w 20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2">
                    <a:moveTo>
                      <a:pt x="20" y="2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5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3" y="1"/>
                      <a:pt x="2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" name="Freeform 287"/>
              <p:cNvSpPr>
                <a:spLocks/>
              </p:cNvSpPr>
              <p:nvPr/>
            </p:nvSpPr>
            <p:spPr bwMode="auto">
              <a:xfrm>
                <a:off x="2743200" y="-2516188"/>
                <a:ext cx="7938" cy="7937"/>
              </a:xfrm>
              <a:custGeom>
                <a:avLst/>
                <a:gdLst>
                  <a:gd name="T0" fmla="*/ 5 w 5"/>
                  <a:gd name="T1" fmla="*/ 5 h 5"/>
                  <a:gd name="T2" fmla="*/ 3 w 5"/>
                  <a:gd name="T3" fmla="*/ 0 h 5"/>
                  <a:gd name="T4" fmla="*/ 0 w 5"/>
                  <a:gd name="T5" fmla="*/ 3 h 5"/>
                  <a:gd name="T6" fmla="*/ 3 w 5"/>
                  <a:gd name="T7" fmla="*/ 5 h 5"/>
                  <a:gd name="T8" fmla="*/ 5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" name="Freeform 288"/>
              <p:cNvSpPr>
                <a:spLocks/>
              </p:cNvSpPr>
              <p:nvPr/>
            </p:nvSpPr>
            <p:spPr bwMode="auto">
              <a:xfrm>
                <a:off x="2747963" y="-2519363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1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" name="Freeform 289"/>
              <p:cNvSpPr>
                <a:spLocks/>
              </p:cNvSpPr>
              <p:nvPr/>
            </p:nvSpPr>
            <p:spPr bwMode="auto">
              <a:xfrm>
                <a:off x="2759075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1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" name="Freeform 290"/>
              <p:cNvSpPr>
                <a:spLocks/>
              </p:cNvSpPr>
              <p:nvPr/>
            </p:nvSpPr>
            <p:spPr bwMode="auto">
              <a:xfrm>
                <a:off x="2762250" y="-2530475"/>
                <a:ext cx="7938" cy="7937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" name="Freeform 291"/>
              <p:cNvSpPr>
                <a:spLocks/>
              </p:cNvSpPr>
              <p:nvPr/>
            </p:nvSpPr>
            <p:spPr bwMode="auto">
              <a:xfrm>
                <a:off x="2762250" y="-2546350"/>
                <a:ext cx="7938" cy="15875"/>
              </a:xfrm>
              <a:custGeom>
                <a:avLst/>
                <a:gdLst>
                  <a:gd name="T0" fmla="*/ 1 w 2"/>
                  <a:gd name="T1" fmla="*/ 3 h 4"/>
                  <a:gd name="T2" fmla="*/ 1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0 w 2"/>
                  <a:gd name="T9" fmla="*/ 2 h 4"/>
                  <a:gd name="T10" fmla="*/ 1 w 2"/>
                  <a:gd name="T11" fmla="*/ 3 h 4"/>
                  <a:gd name="T12" fmla="*/ 1 w 2"/>
                  <a:gd name="T13" fmla="*/ 4 h 4"/>
                  <a:gd name="T14" fmla="*/ 1 w 2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" name="Freeform 292"/>
              <p:cNvSpPr>
                <a:spLocks/>
              </p:cNvSpPr>
              <p:nvPr/>
            </p:nvSpPr>
            <p:spPr bwMode="auto">
              <a:xfrm>
                <a:off x="2762250" y="-2557463"/>
                <a:ext cx="7938" cy="1111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1 w 2"/>
                  <a:gd name="T7" fmla="*/ 0 h 3"/>
                  <a:gd name="T8" fmla="*/ 1 w 2"/>
                  <a:gd name="T9" fmla="*/ 0 h 3"/>
                  <a:gd name="T10" fmla="*/ 0 w 2"/>
                  <a:gd name="T11" fmla="*/ 0 h 3"/>
                  <a:gd name="T12" fmla="*/ 2 w 2"/>
                  <a:gd name="T13" fmla="*/ 3 h 3"/>
                  <a:gd name="T14" fmla="*/ 2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" name="Freeform 293"/>
              <p:cNvSpPr>
                <a:spLocks/>
              </p:cNvSpPr>
              <p:nvPr/>
            </p:nvSpPr>
            <p:spPr bwMode="auto">
              <a:xfrm>
                <a:off x="2759075" y="-2565400"/>
                <a:ext cx="3175" cy="793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" name="Freeform 294"/>
              <p:cNvSpPr>
                <a:spLocks/>
              </p:cNvSpPr>
              <p:nvPr/>
            </p:nvSpPr>
            <p:spPr bwMode="auto">
              <a:xfrm>
                <a:off x="2751138" y="-2557463"/>
                <a:ext cx="7938" cy="1111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2 w 2"/>
                  <a:gd name="T9" fmla="*/ 1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0 w 2"/>
                  <a:gd name="T19" fmla="*/ 1 h 3"/>
                  <a:gd name="T20" fmla="*/ 0 w 2"/>
                  <a:gd name="T21" fmla="*/ 2 h 3"/>
                  <a:gd name="T22" fmla="*/ 0 w 2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" name="Freeform 295"/>
              <p:cNvSpPr>
                <a:spLocks/>
              </p:cNvSpPr>
              <p:nvPr/>
            </p:nvSpPr>
            <p:spPr bwMode="auto">
              <a:xfrm>
                <a:off x="2747963" y="-2565400"/>
                <a:ext cx="3175" cy="1270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1 h 3"/>
                  <a:gd name="T6" fmla="*/ 1 w 1"/>
                  <a:gd name="T7" fmla="*/ 1 h 3"/>
                  <a:gd name="T8" fmla="*/ 1 w 1"/>
                  <a:gd name="T9" fmla="*/ 0 h 3"/>
                  <a:gd name="T10" fmla="*/ 0 w 1"/>
                  <a:gd name="T11" fmla="*/ 1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" name="Freeform 296"/>
              <p:cNvSpPr>
                <a:spLocks/>
              </p:cNvSpPr>
              <p:nvPr/>
            </p:nvSpPr>
            <p:spPr bwMode="auto">
              <a:xfrm>
                <a:off x="2736850" y="-25654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3 h 3"/>
                  <a:gd name="T10" fmla="*/ 0 w 2"/>
                  <a:gd name="T11" fmla="*/ 3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" name="Freeform 297"/>
              <p:cNvSpPr>
                <a:spLocks/>
              </p:cNvSpPr>
              <p:nvPr/>
            </p:nvSpPr>
            <p:spPr bwMode="auto">
              <a:xfrm>
                <a:off x="2725738" y="-2568575"/>
                <a:ext cx="11113" cy="38100"/>
              </a:xfrm>
              <a:custGeom>
                <a:avLst/>
                <a:gdLst>
                  <a:gd name="T0" fmla="*/ 1 w 3"/>
                  <a:gd name="T1" fmla="*/ 10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10 h 10"/>
                  <a:gd name="T16" fmla="*/ 1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1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" name="Freeform 298"/>
              <p:cNvSpPr>
                <a:spLocks/>
              </p:cNvSpPr>
              <p:nvPr/>
            </p:nvSpPr>
            <p:spPr bwMode="auto">
              <a:xfrm>
                <a:off x="2720975" y="-2565400"/>
                <a:ext cx="4763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9 h 9"/>
                  <a:gd name="T8" fmla="*/ 1 w 1"/>
                  <a:gd name="T9" fmla="*/ 0 h 9"/>
                  <a:gd name="T10" fmla="*/ 1 w 1"/>
                  <a:gd name="T11" fmla="*/ 0 h 9"/>
                  <a:gd name="T12" fmla="*/ 0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" name="Freeform 299"/>
              <p:cNvSpPr>
                <a:spLocks/>
              </p:cNvSpPr>
              <p:nvPr/>
            </p:nvSpPr>
            <p:spPr bwMode="auto">
              <a:xfrm>
                <a:off x="2701925" y="-2613025"/>
                <a:ext cx="23813" cy="22225"/>
              </a:xfrm>
              <a:custGeom>
                <a:avLst/>
                <a:gdLst>
                  <a:gd name="T0" fmla="*/ 2 w 6"/>
                  <a:gd name="T1" fmla="*/ 4 h 6"/>
                  <a:gd name="T2" fmla="*/ 3 w 6"/>
                  <a:gd name="T3" fmla="*/ 4 h 6"/>
                  <a:gd name="T4" fmla="*/ 2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2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1 h 6"/>
                  <a:gd name="T28" fmla="*/ 5 w 6"/>
                  <a:gd name="T29" fmla="*/ 0 h 6"/>
                  <a:gd name="T30" fmla="*/ 2 w 6"/>
                  <a:gd name="T31" fmla="*/ 0 h 6"/>
                  <a:gd name="T32" fmla="*/ 2 w 6"/>
                  <a:gd name="T33" fmla="*/ 1 h 6"/>
                  <a:gd name="T34" fmla="*/ 3 w 6"/>
                  <a:gd name="T35" fmla="*/ 2 h 6"/>
                  <a:gd name="T36" fmla="*/ 2 w 6"/>
                  <a:gd name="T37" fmla="*/ 3 h 6"/>
                  <a:gd name="T38" fmla="*/ 1 w 6"/>
                  <a:gd name="T39" fmla="*/ 2 h 6"/>
                  <a:gd name="T40" fmla="*/ 0 w 6"/>
                  <a:gd name="T41" fmla="*/ 2 h 6"/>
                  <a:gd name="T42" fmla="*/ 0 w 6"/>
                  <a:gd name="T43" fmla="*/ 4 h 6"/>
                  <a:gd name="T44" fmla="*/ 1 w 6"/>
                  <a:gd name="T45" fmla="*/ 4 h 6"/>
                  <a:gd name="T46" fmla="*/ 2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2" y="4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3" y="2"/>
                      <a:pt x="3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" name="Freeform 300"/>
              <p:cNvSpPr>
                <a:spLocks/>
              </p:cNvSpPr>
              <p:nvPr/>
            </p:nvSpPr>
            <p:spPr bwMode="auto">
              <a:xfrm>
                <a:off x="2698750" y="-25654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9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" name="Freeform 301"/>
              <p:cNvSpPr>
                <a:spLocks/>
              </p:cNvSpPr>
              <p:nvPr/>
            </p:nvSpPr>
            <p:spPr bwMode="auto">
              <a:xfrm>
                <a:off x="2690813" y="-2568575"/>
                <a:ext cx="11113" cy="38100"/>
              </a:xfrm>
              <a:custGeom>
                <a:avLst/>
                <a:gdLst>
                  <a:gd name="T0" fmla="*/ 3 w 3"/>
                  <a:gd name="T1" fmla="*/ 10 h 10"/>
                  <a:gd name="T2" fmla="*/ 2 w 3"/>
                  <a:gd name="T3" fmla="*/ 0 h 10"/>
                  <a:gd name="T4" fmla="*/ 2 w 3"/>
                  <a:gd name="T5" fmla="*/ 0 h 10"/>
                  <a:gd name="T6" fmla="*/ 2 w 3"/>
                  <a:gd name="T7" fmla="*/ 0 h 10"/>
                  <a:gd name="T8" fmla="*/ 0 w 3"/>
                  <a:gd name="T9" fmla="*/ 0 h 10"/>
                  <a:gd name="T10" fmla="*/ 0 w 3"/>
                  <a:gd name="T11" fmla="*/ 0 h 10"/>
                  <a:gd name="T12" fmla="*/ 3 w 3"/>
                  <a:gd name="T13" fmla="*/ 10 h 10"/>
                  <a:gd name="T14" fmla="*/ 3 w 3"/>
                  <a:gd name="T15" fmla="*/ 10 h 10"/>
                  <a:gd name="T16" fmla="*/ 3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" name="Freeform 302"/>
              <p:cNvSpPr>
                <a:spLocks/>
              </p:cNvSpPr>
              <p:nvPr/>
            </p:nvSpPr>
            <p:spPr bwMode="auto">
              <a:xfrm>
                <a:off x="2679700" y="-2565400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3 h 3"/>
                  <a:gd name="T8" fmla="*/ 2 w 2"/>
                  <a:gd name="T9" fmla="*/ 3 h 3"/>
                  <a:gd name="T10" fmla="*/ 1 w 2"/>
                  <a:gd name="T11" fmla="*/ 0 h 3"/>
                  <a:gd name="T12" fmla="*/ 1 w 2"/>
                  <a:gd name="T13" fmla="*/ 1 h 3"/>
                  <a:gd name="T14" fmla="*/ 0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" name="Freeform 303"/>
              <p:cNvSpPr>
                <a:spLocks/>
              </p:cNvSpPr>
              <p:nvPr/>
            </p:nvSpPr>
            <p:spPr bwMode="auto">
              <a:xfrm>
                <a:off x="2668588" y="-2565400"/>
                <a:ext cx="11113" cy="12700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2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" name="Freeform 304"/>
              <p:cNvSpPr>
                <a:spLocks/>
              </p:cNvSpPr>
              <p:nvPr/>
            </p:nvSpPr>
            <p:spPr bwMode="auto">
              <a:xfrm>
                <a:off x="2665413" y="-2557463"/>
                <a:ext cx="11113" cy="11112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" name="Freeform 305"/>
              <p:cNvSpPr>
                <a:spLocks/>
              </p:cNvSpPr>
              <p:nvPr/>
            </p:nvSpPr>
            <p:spPr bwMode="auto">
              <a:xfrm>
                <a:off x="2665413" y="-2565400"/>
                <a:ext cx="3175" cy="7937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" name="Freeform 306"/>
              <p:cNvSpPr>
                <a:spLocks/>
              </p:cNvSpPr>
              <p:nvPr/>
            </p:nvSpPr>
            <p:spPr bwMode="auto">
              <a:xfrm>
                <a:off x="2660650" y="-2557463"/>
                <a:ext cx="4763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" name="Freeform 307"/>
              <p:cNvSpPr>
                <a:spLocks/>
              </p:cNvSpPr>
              <p:nvPr/>
            </p:nvSpPr>
            <p:spPr bwMode="auto">
              <a:xfrm>
                <a:off x="2652713" y="-2546350"/>
                <a:ext cx="12700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" name="Freeform 308"/>
              <p:cNvSpPr>
                <a:spLocks/>
              </p:cNvSpPr>
              <p:nvPr/>
            </p:nvSpPr>
            <p:spPr bwMode="auto">
              <a:xfrm>
                <a:off x="2641600" y="-2486025"/>
                <a:ext cx="139700" cy="11112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" name="Freeform 309"/>
              <p:cNvSpPr>
                <a:spLocks/>
              </p:cNvSpPr>
              <p:nvPr/>
            </p:nvSpPr>
            <p:spPr bwMode="auto">
              <a:xfrm>
                <a:off x="2649538" y="-2470150"/>
                <a:ext cx="123825" cy="6350"/>
              </a:xfrm>
              <a:custGeom>
                <a:avLst/>
                <a:gdLst>
                  <a:gd name="T0" fmla="*/ 0 w 33"/>
                  <a:gd name="T1" fmla="*/ 0 h 2"/>
                  <a:gd name="T2" fmla="*/ 0 w 33"/>
                  <a:gd name="T3" fmla="*/ 1 h 2"/>
                  <a:gd name="T4" fmla="*/ 0 w 33"/>
                  <a:gd name="T5" fmla="*/ 2 h 2"/>
                  <a:gd name="T6" fmla="*/ 33 w 33"/>
                  <a:gd name="T7" fmla="*/ 2 h 2"/>
                  <a:gd name="T8" fmla="*/ 33 w 33"/>
                  <a:gd name="T9" fmla="*/ 1 h 2"/>
                  <a:gd name="T10" fmla="*/ 33 w 33"/>
                  <a:gd name="T11" fmla="*/ 0 h 2"/>
                  <a:gd name="T12" fmla="*/ 0 w 33"/>
                  <a:gd name="T13" fmla="*/ 0 h 2"/>
                  <a:gd name="T14" fmla="*/ 0 w 3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1"/>
                      <a:pt x="33" y="1"/>
                    </a:cubicBezTo>
                    <a:cubicBezTo>
                      <a:pt x="33" y="1"/>
                      <a:pt x="33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" name="Freeform 310"/>
              <p:cNvSpPr>
                <a:spLocks/>
              </p:cNvSpPr>
              <p:nvPr/>
            </p:nvSpPr>
            <p:spPr bwMode="auto">
              <a:xfrm>
                <a:off x="2638425" y="-2085975"/>
                <a:ext cx="147638" cy="3175"/>
              </a:xfrm>
              <a:custGeom>
                <a:avLst/>
                <a:gdLst>
                  <a:gd name="T0" fmla="*/ 0 w 93"/>
                  <a:gd name="T1" fmla="*/ 0 h 2"/>
                  <a:gd name="T2" fmla="*/ 93 w 93"/>
                  <a:gd name="T3" fmla="*/ 0 h 2"/>
                  <a:gd name="T4" fmla="*/ 93 w 93"/>
                  <a:gd name="T5" fmla="*/ 2 h 2"/>
                  <a:gd name="T6" fmla="*/ 0 w 93"/>
                  <a:gd name="T7" fmla="*/ 2 h 2"/>
                  <a:gd name="T8" fmla="*/ 0 w 93"/>
                  <a:gd name="T9" fmla="*/ 0 h 2"/>
                  <a:gd name="T10" fmla="*/ 0 w 9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2">
                    <a:moveTo>
                      <a:pt x="0" y="0"/>
                    </a:moveTo>
                    <a:lnTo>
                      <a:pt x="93" y="0"/>
                    </a:lnTo>
                    <a:lnTo>
                      <a:pt x="9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" name="Freeform 311"/>
              <p:cNvSpPr>
                <a:spLocks/>
              </p:cNvSpPr>
              <p:nvPr/>
            </p:nvSpPr>
            <p:spPr bwMode="auto">
              <a:xfrm>
                <a:off x="2619375" y="-2071688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" name="Freeform 312"/>
              <p:cNvSpPr>
                <a:spLocks/>
              </p:cNvSpPr>
              <p:nvPr/>
            </p:nvSpPr>
            <p:spPr bwMode="auto">
              <a:xfrm>
                <a:off x="2649538" y="-2098675"/>
                <a:ext cx="131763" cy="4762"/>
              </a:xfrm>
              <a:custGeom>
                <a:avLst/>
                <a:gdLst>
                  <a:gd name="T0" fmla="*/ 0 w 83"/>
                  <a:gd name="T1" fmla="*/ 0 h 3"/>
                  <a:gd name="T2" fmla="*/ 83 w 83"/>
                  <a:gd name="T3" fmla="*/ 0 h 3"/>
                  <a:gd name="T4" fmla="*/ 83 w 83"/>
                  <a:gd name="T5" fmla="*/ 3 h 3"/>
                  <a:gd name="T6" fmla="*/ 0 w 83"/>
                  <a:gd name="T7" fmla="*/ 3 h 3"/>
                  <a:gd name="T8" fmla="*/ 0 w 83"/>
                  <a:gd name="T9" fmla="*/ 0 h 3"/>
                  <a:gd name="T10" fmla="*/ 0 w 8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3">
                    <a:moveTo>
                      <a:pt x="0" y="0"/>
                    </a:moveTo>
                    <a:lnTo>
                      <a:pt x="83" y="0"/>
                    </a:lnTo>
                    <a:lnTo>
                      <a:pt x="8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" name="Freeform 313"/>
              <p:cNvSpPr>
                <a:spLocks/>
              </p:cNvSpPr>
              <p:nvPr/>
            </p:nvSpPr>
            <p:spPr bwMode="auto">
              <a:xfrm>
                <a:off x="2605088" y="-2055813"/>
                <a:ext cx="214313" cy="6350"/>
              </a:xfrm>
              <a:custGeom>
                <a:avLst/>
                <a:gdLst>
                  <a:gd name="T0" fmla="*/ 0 w 135"/>
                  <a:gd name="T1" fmla="*/ 0 h 4"/>
                  <a:gd name="T2" fmla="*/ 135 w 135"/>
                  <a:gd name="T3" fmla="*/ 0 h 4"/>
                  <a:gd name="T4" fmla="*/ 135 w 135"/>
                  <a:gd name="T5" fmla="*/ 4 h 4"/>
                  <a:gd name="T6" fmla="*/ 0 w 135"/>
                  <a:gd name="T7" fmla="*/ 4 h 4"/>
                  <a:gd name="T8" fmla="*/ 0 w 135"/>
                  <a:gd name="T9" fmla="*/ 0 h 4"/>
                  <a:gd name="T10" fmla="*/ 0 w 13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" h="4">
                    <a:moveTo>
                      <a:pt x="0" y="0"/>
                    </a:moveTo>
                    <a:lnTo>
                      <a:pt x="135" y="0"/>
                    </a:lnTo>
                    <a:lnTo>
                      <a:pt x="13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" name="Freeform 314"/>
              <p:cNvSpPr>
                <a:spLocks/>
              </p:cNvSpPr>
              <p:nvPr/>
            </p:nvSpPr>
            <p:spPr bwMode="auto">
              <a:xfrm>
                <a:off x="2473325" y="-2409825"/>
                <a:ext cx="176213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7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6 w 47"/>
                  <a:gd name="T17" fmla="*/ 72 h 88"/>
                  <a:gd name="T18" fmla="*/ 34 w 47"/>
                  <a:gd name="T19" fmla="*/ 68 h 88"/>
                  <a:gd name="T20" fmla="*/ 32 w 47"/>
                  <a:gd name="T21" fmla="*/ 64 h 88"/>
                  <a:gd name="T22" fmla="*/ 31 w 47"/>
                  <a:gd name="T23" fmla="*/ 62 h 88"/>
                  <a:gd name="T24" fmla="*/ 13 w 47"/>
                  <a:gd name="T25" fmla="*/ 49 h 88"/>
                  <a:gd name="T26" fmla="*/ 30 w 47"/>
                  <a:gd name="T27" fmla="*/ 59 h 88"/>
                  <a:gd name="T28" fmla="*/ 28 w 47"/>
                  <a:gd name="T29" fmla="*/ 56 h 88"/>
                  <a:gd name="T30" fmla="*/ 27 w 47"/>
                  <a:gd name="T31" fmla="*/ 51 h 88"/>
                  <a:gd name="T32" fmla="*/ 22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5 h 88"/>
                  <a:gd name="T44" fmla="*/ 17 w 47"/>
                  <a:gd name="T45" fmla="*/ 16 h 88"/>
                  <a:gd name="T46" fmla="*/ 21 w 47"/>
                  <a:gd name="T47" fmla="*/ 31 h 88"/>
                  <a:gd name="T48" fmla="*/ 22 w 47"/>
                  <a:gd name="T49" fmla="*/ 34 h 88"/>
                  <a:gd name="T50" fmla="*/ 23 w 47"/>
                  <a:gd name="T51" fmla="*/ 34 h 88"/>
                  <a:gd name="T52" fmla="*/ 30 w 47"/>
                  <a:gd name="T53" fmla="*/ 23 h 88"/>
                  <a:gd name="T54" fmla="*/ 23 w 47"/>
                  <a:gd name="T55" fmla="*/ 36 h 88"/>
                  <a:gd name="T56" fmla="*/ 28 w 47"/>
                  <a:gd name="T57" fmla="*/ 50 h 88"/>
                  <a:gd name="T58" fmla="*/ 30 w 47"/>
                  <a:gd name="T59" fmla="*/ 55 h 88"/>
                  <a:gd name="T60" fmla="*/ 30 w 47"/>
                  <a:gd name="T61" fmla="*/ 56 h 88"/>
                  <a:gd name="T62" fmla="*/ 32 w 47"/>
                  <a:gd name="T63" fmla="*/ 56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60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3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5 w 47"/>
                  <a:gd name="T93" fmla="*/ 29 h 88"/>
                  <a:gd name="T94" fmla="*/ 33 w 47"/>
                  <a:gd name="T95" fmla="*/ 16 h 88"/>
                  <a:gd name="T96" fmla="*/ 25 w 47"/>
                  <a:gd name="T97" fmla="*/ 21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3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1 w 47"/>
                  <a:gd name="T113" fmla="*/ 64 h 88"/>
                  <a:gd name="T114" fmla="*/ 25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3" y="79"/>
                      <a:pt x="27" y="74"/>
                    </a:cubicBezTo>
                    <a:cubicBezTo>
                      <a:pt x="26" y="74"/>
                      <a:pt x="25" y="73"/>
                      <a:pt x="25" y="73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30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6" y="72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5" y="70"/>
                      <a:pt x="35" y="69"/>
                      <a:pt x="34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3" y="66"/>
                      <a:pt x="33" y="65"/>
                      <a:pt x="32" y="64"/>
                    </a:cubicBezTo>
                    <a:cubicBezTo>
                      <a:pt x="32" y="63"/>
                      <a:pt x="31" y="63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18" y="58"/>
                      <a:pt x="14" y="52"/>
                      <a:pt x="13" y="49"/>
                    </a:cubicBezTo>
                    <a:cubicBezTo>
                      <a:pt x="19" y="56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7"/>
                      <a:pt x="29" y="56"/>
                      <a:pt x="28" y="56"/>
                    </a:cubicBezTo>
                    <a:cubicBezTo>
                      <a:pt x="28" y="54"/>
                      <a:pt x="27" y="53"/>
                      <a:pt x="27" y="52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5" y="48"/>
                      <a:pt x="24" y="44"/>
                      <a:pt x="23" y="42"/>
                    </a:cubicBezTo>
                    <a:cubicBezTo>
                      <a:pt x="23" y="41"/>
                      <a:pt x="23" y="39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1"/>
                      <a:pt x="19" y="28"/>
                      <a:pt x="19" y="25"/>
                    </a:cubicBezTo>
                    <a:cubicBezTo>
                      <a:pt x="18" y="22"/>
                      <a:pt x="17" y="20"/>
                      <a:pt x="17" y="18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4"/>
                      <a:pt x="16" y="14"/>
                      <a:pt x="16" y="13"/>
                    </a:cubicBezTo>
                    <a:cubicBezTo>
                      <a:pt x="16" y="14"/>
                      <a:pt x="17" y="15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7"/>
                      <a:pt x="21" y="29"/>
                      <a:pt x="21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4" y="34"/>
                      <a:pt x="24" y="33"/>
                    </a:cubicBezTo>
                    <a:cubicBezTo>
                      <a:pt x="25" y="32"/>
                      <a:pt x="29" y="28"/>
                      <a:pt x="30" y="23"/>
                    </a:cubicBezTo>
                    <a:cubicBezTo>
                      <a:pt x="30" y="26"/>
                      <a:pt x="28" y="30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8" y="50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9" y="53"/>
                      <a:pt x="29" y="54"/>
                      <a:pt x="30" y="55"/>
                    </a:cubicBezTo>
                    <a:cubicBezTo>
                      <a:pt x="30" y="55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7"/>
                      <a:pt x="32" y="57"/>
                      <a:pt x="32" y="56"/>
                    </a:cubicBezTo>
                    <a:cubicBezTo>
                      <a:pt x="33" y="55"/>
                      <a:pt x="36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4" y="57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4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6" y="62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3"/>
                      <a:pt x="41" y="62"/>
                      <a:pt x="41" y="61"/>
                    </a:cubicBezTo>
                    <a:cubicBezTo>
                      <a:pt x="41" y="61"/>
                      <a:pt x="41" y="60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5" y="29"/>
                    </a:cubicBezTo>
                    <a:cubicBezTo>
                      <a:pt x="36" y="27"/>
                      <a:pt x="38" y="25"/>
                      <a:pt x="38" y="24"/>
                    </a:cubicBezTo>
                    <a:cubicBezTo>
                      <a:pt x="38" y="22"/>
                      <a:pt x="36" y="17"/>
                      <a:pt x="33" y="16"/>
                    </a:cubicBezTo>
                    <a:cubicBezTo>
                      <a:pt x="32" y="16"/>
                      <a:pt x="30" y="16"/>
                      <a:pt x="29" y="18"/>
                    </a:cubicBezTo>
                    <a:cubicBezTo>
                      <a:pt x="27" y="20"/>
                      <a:pt x="26" y="21"/>
                      <a:pt x="25" y="21"/>
                    </a:cubicBezTo>
                    <a:cubicBezTo>
                      <a:pt x="23" y="20"/>
                      <a:pt x="22" y="17"/>
                      <a:pt x="23" y="14"/>
                    </a:cubicBezTo>
                    <a:cubicBezTo>
                      <a:pt x="24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8"/>
                      <a:pt x="13" y="20"/>
                      <a:pt x="12" y="23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2"/>
                      <a:pt x="14" y="58"/>
                      <a:pt x="21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5" y="67"/>
                      <a:pt x="25" y="68"/>
                      <a:pt x="25" y="69"/>
                    </a:cubicBezTo>
                    <a:cubicBezTo>
                      <a:pt x="25" y="70"/>
                      <a:pt x="24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" name="Freeform 315"/>
              <p:cNvSpPr>
                <a:spLocks/>
              </p:cNvSpPr>
              <p:nvPr/>
            </p:nvSpPr>
            <p:spPr bwMode="auto">
              <a:xfrm>
                <a:off x="2660650" y="-2014538"/>
                <a:ext cx="49213" cy="25400"/>
              </a:xfrm>
              <a:custGeom>
                <a:avLst/>
                <a:gdLst>
                  <a:gd name="T0" fmla="*/ 1 w 13"/>
                  <a:gd name="T1" fmla="*/ 0 h 7"/>
                  <a:gd name="T2" fmla="*/ 0 w 13"/>
                  <a:gd name="T3" fmla="*/ 0 h 7"/>
                  <a:gd name="T4" fmla="*/ 1 w 13"/>
                  <a:gd name="T5" fmla="*/ 1 h 7"/>
                  <a:gd name="T6" fmla="*/ 1 w 13"/>
                  <a:gd name="T7" fmla="*/ 1 h 7"/>
                  <a:gd name="T8" fmla="*/ 9 w 13"/>
                  <a:gd name="T9" fmla="*/ 7 h 7"/>
                  <a:gd name="T10" fmla="*/ 10 w 13"/>
                  <a:gd name="T11" fmla="*/ 7 h 7"/>
                  <a:gd name="T12" fmla="*/ 12 w 13"/>
                  <a:gd name="T13" fmla="*/ 6 h 7"/>
                  <a:gd name="T14" fmla="*/ 12 w 13"/>
                  <a:gd name="T15" fmla="*/ 4 h 7"/>
                  <a:gd name="T16" fmla="*/ 1 w 1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4"/>
                      <a:pt x="7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6"/>
                      <a:pt x="12" y="6"/>
                    </a:cubicBezTo>
                    <a:cubicBezTo>
                      <a:pt x="13" y="5"/>
                      <a:pt x="12" y="4"/>
                      <a:pt x="12" y="4"/>
                    </a:cubicBezTo>
                    <a:cubicBezTo>
                      <a:pt x="11" y="2"/>
                      <a:pt x="7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" name="Freeform 316"/>
              <p:cNvSpPr>
                <a:spLocks/>
              </p:cNvSpPr>
              <p:nvPr/>
            </p:nvSpPr>
            <p:spPr bwMode="auto">
              <a:xfrm>
                <a:off x="2679700" y="-2044700"/>
                <a:ext cx="52388" cy="41275"/>
              </a:xfrm>
              <a:custGeom>
                <a:avLst/>
                <a:gdLst>
                  <a:gd name="T0" fmla="*/ 14 w 14"/>
                  <a:gd name="T1" fmla="*/ 0 h 11"/>
                  <a:gd name="T2" fmla="*/ 11 w 14"/>
                  <a:gd name="T3" fmla="*/ 0 h 11"/>
                  <a:gd name="T4" fmla="*/ 11 w 14"/>
                  <a:gd name="T5" fmla="*/ 1 h 11"/>
                  <a:gd name="T6" fmla="*/ 2 w 14"/>
                  <a:gd name="T7" fmla="*/ 7 h 11"/>
                  <a:gd name="T8" fmla="*/ 0 w 14"/>
                  <a:gd name="T9" fmla="*/ 7 h 11"/>
                  <a:gd name="T10" fmla="*/ 2 w 14"/>
                  <a:gd name="T11" fmla="*/ 8 h 11"/>
                  <a:gd name="T12" fmla="*/ 6 w 14"/>
                  <a:gd name="T13" fmla="*/ 10 h 11"/>
                  <a:gd name="T14" fmla="*/ 7 w 14"/>
                  <a:gd name="T15" fmla="*/ 11 h 11"/>
                  <a:gd name="T16" fmla="*/ 7 w 14"/>
                  <a:gd name="T17" fmla="*/ 11 h 11"/>
                  <a:gd name="T18" fmla="*/ 8 w 14"/>
                  <a:gd name="T19" fmla="*/ 11 h 11"/>
                  <a:gd name="T20" fmla="*/ 8 w 14"/>
                  <a:gd name="T21" fmla="*/ 10 h 11"/>
                  <a:gd name="T22" fmla="*/ 13 w 14"/>
                  <a:gd name="T23" fmla="*/ 1 h 11"/>
                  <a:gd name="T24" fmla="*/ 14 w 14"/>
                  <a:gd name="T25" fmla="*/ 0 h 11"/>
                  <a:gd name="T26" fmla="*/ 14 w 14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1">
                    <a:moveTo>
                      <a:pt x="14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7" y="5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5" y="9"/>
                      <a:pt x="6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10" y="5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" name="Freeform 317"/>
              <p:cNvSpPr>
                <a:spLocks/>
              </p:cNvSpPr>
              <p:nvPr/>
            </p:nvSpPr>
            <p:spPr bwMode="auto">
              <a:xfrm>
                <a:off x="2690813" y="-2044700"/>
                <a:ext cx="19050" cy="6350"/>
              </a:xfrm>
              <a:custGeom>
                <a:avLst/>
                <a:gdLst>
                  <a:gd name="T0" fmla="*/ 3 w 5"/>
                  <a:gd name="T1" fmla="*/ 2 h 2"/>
                  <a:gd name="T2" fmla="*/ 3 w 5"/>
                  <a:gd name="T3" fmla="*/ 2 h 2"/>
                  <a:gd name="T4" fmla="*/ 4 w 5"/>
                  <a:gd name="T5" fmla="*/ 1 h 2"/>
                  <a:gd name="T6" fmla="*/ 5 w 5"/>
                  <a:gd name="T7" fmla="*/ 1 h 2"/>
                  <a:gd name="T8" fmla="*/ 4 w 5"/>
                  <a:gd name="T9" fmla="*/ 1 h 2"/>
                  <a:gd name="T10" fmla="*/ 3 w 5"/>
                  <a:gd name="T11" fmla="*/ 1 h 2"/>
                  <a:gd name="T12" fmla="*/ 3 w 5"/>
                  <a:gd name="T13" fmla="*/ 0 h 2"/>
                  <a:gd name="T14" fmla="*/ 0 w 5"/>
                  <a:gd name="T15" fmla="*/ 0 h 2"/>
                  <a:gd name="T16" fmla="*/ 1 w 5"/>
                  <a:gd name="T17" fmla="*/ 1 h 2"/>
                  <a:gd name="T18" fmla="*/ 2 w 5"/>
                  <a:gd name="T19" fmla="*/ 1 h 2"/>
                  <a:gd name="T20" fmla="*/ 3 w 5"/>
                  <a:gd name="T21" fmla="*/ 2 h 2"/>
                  <a:gd name="T22" fmla="*/ 3 w 5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" name="Freeform 318"/>
              <p:cNvSpPr>
                <a:spLocks/>
              </p:cNvSpPr>
              <p:nvPr/>
            </p:nvSpPr>
            <p:spPr bwMode="auto">
              <a:xfrm>
                <a:off x="2713038" y="-2025650"/>
                <a:ext cx="30163" cy="22225"/>
              </a:xfrm>
              <a:custGeom>
                <a:avLst/>
                <a:gdLst>
                  <a:gd name="T0" fmla="*/ 6 w 8"/>
                  <a:gd name="T1" fmla="*/ 2 h 6"/>
                  <a:gd name="T2" fmla="*/ 8 w 8"/>
                  <a:gd name="T3" fmla="*/ 1 h 6"/>
                  <a:gd name="T4" fmla="*/ 6 w 8"/>
                  <a:gd name="T5" fmla="*/ 1 h 6"/>
                  <a:gd name="T6" fmla="*/ 4 w 8"/>
                  <a:gd name="T7" fmla="*/ 0 h 6"/>
                  <a:gd name="T8" fmla="*/ 4 w 8"/>
                  <a:gd name="T9" fmla="*/ 0 h 6"/>
                  <a:gd name="T10" fmla="*/ 3 w 8"/>
                  <a:gd name="T11" fmla="*/ 0 h 6"/>
                  <a:gd name="T12" fmla="*/ 2 w 8"/>
                  <a:gd name="T13" fmla="*/ 3 h 6"/>
                  <a:gd name="T14" fmla="*/ 0 w 8"/>
                  <a:gd name="T15" fmla="*/ 6 h 6"/>
                  <a:gd name="T16" fmla="*/ 3 w 8"/>
                  <a:gd name="T17" fmla="*/ 4 h 6"/>
                  <a:gd name="T18" fmla="*/ 6 w 8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" name="Freeform 319"/>
              <p:cNvSpPr>
                <a:spLocks/>
              </p:cNvSpPr>
              <p:nvPr/>
            </p:nvSpPr>
            <p:spPr bwMode="auto">
              <a:xfrm>
                <a:off x="2720975" y="-2014538"/>
                <a:ext cx="41275" cy="25400"/>
              </a:xfrm>
              <a:custGeom>
                <a:avLst/>
                <a:gdLst>
                  <a:gd name="T0" fmla="*/ 0 w 11"/>
                  <a:gd name="T1" fmla="*/ 4 h 7"/>
                  <a:gd name="T2" fmla="*/ 1 w 11"/>
                  <a:gd name="T3" fmla="*/ 6 h 7"/>
                  <a:gd name="T4" fmla="*/ 3 w 11"/>
                  <a:gd name="T5" fmla="*/ 7 h 7"/>
                  <a:gd name="T6" fmla="*/ 6 w 11"/>
                  <a:gd name="T7" fmla="*/ 5 h 7"/>
                  <a:gd name="T8" fmla="*/ 11 w 11"/>
                  <a:gd name="T9" fmla="*/ 0 h 7"/>
                  <a:gd name="T10" fmla="*/ 10 w 11"/>
                  <a:gd name="T11" fmla="*/ 0 h 7"/>
                  <a:gd name="T12" fmla="*/ 0 w 11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0" y="4"/>
                    </a:move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" name="Freeform 320"/>
              <p:cNvSpPr>
                <a:spLocks/>
              </p:cNvSpPr>
              <p:nvPr/>
            </p:nvSpPr>
            <p:spPr bwMode="auto">
              <a:xfrm>
                <a:off x="2781300" y="-2409825"/>
                <a:ext cx="169863" cy="330200"/>
              </a:xfrm>
              <a:custGeom>
                <a:avLst/>
                <a:gdLst>
                  <a:gd name="T0" fmla="*/ 43 w 45"/>
                  <a:gd name="T1" fmla="*/ 24 h 88"/>
                  <a:gd name="T2" fmla="*/ 38 w 45"/>
                  <a:gd name="T3" fmla="*/ 24 h 88"/>
                  <a:gd name="T4" fmla="*/ 34 w 45"/>
                  <a:gd name="T5" fmla="*/ 23 h 88"/>
                  <a:gd name="T6" fmla="*/ 37 w 45"/>
                  <a:gd name="T7" fmla="*/ 6 h 88"/>
                  <a:gd name="T8" fmla="*/ 23 w 45"/>
                  <a:gd name="T9" fmla="*/ 14 h 88"/>
                  <a:gd name="T10" fmla="*/ 17 w 45"/>
                  <a:gd name="T11" fmla="*/ 18 h 88"/>
                  <a:gd name="T12" fmla="*/ 9 w 45"/>
                  <a:gd name="T13" fmla="*/ 24 h 88"/>
                  <a:gd name="T14" fmla="*/ 14 w 45"/>
                  <a:gd name="T15" fmla="*/ 40 h 88"/>
                  <a:gd name="T16" fmla="*/ 8 w 45"/>
                  <a:gd name="T17" fmla="*/ 39 h 88"/>
                  <a:gd name="T18" fmla="*/ 5 w 45"/>
                  <a:gd name="T19" fmla="*/ 58 h 88"/>
                  <a:gd name="T20" fmla="*/ 6 w 45"/>
                  <a:gd name="T21" fmla="*/ 63 h 88"/>
                  <a:gd name="T22" fmla="*/ 2 w 45"/>
                  <a:gd name="T23" fmla="*/ 62 h 88"/>
                  <a:gd name="T24" fmla="*/ 1 w 45"/>
                  <a:gd name="T25" fmla="*/ 62 h 88"/>
                  <a:gd name="T26" fmla="*/ 1 w 45"/>
                  <a:gd name="T27" fmla="*/ 80 h 88"/>
                  <a:gd name="T28" fmla="*/ 2 w 45"/>
                  <a:gd name="T29" fmla="*/ 80 h 88"/>
                  <a:gd name="T30" fmla="*/ 3 w 45"/>
                  <a:gd name="T31" fmla="*/ 78 h 88"/>
                  <a:gd name="T32" fmla="*/ 2 w 45"/>
                  <a:gd name="T33" fmla="*/ 66 h 88"/>
                  <a:gd name="T34" fmla="*/ 4 w 45"/>
                  <a:gd name="T35" fmla="*/ 76 h 88"/>
                  <a:gd name="T36" fmla="*/ 5 w 45"/>
                  <a:gd name="T37" fmla="*/ 76 h 88"/>
                  <a:gd name="T38" fmla="*/ 15 w 45"/>
                  <a:gd name="T39" fmla="*/ 59 h 88"/>
                  <a:gd name="T40" fmla="*/ 9 w 45"/>
                  <a:gd name="T41" fmla="*/ 45 h 88"/>
                  <a:gd name="T42" fmla="*/ 9 w 45"/>
                  <a:gd name="T43" fmla="*/ 45 h 88"/>
                  <a:gd name="T44" fmla="*/ 16 w 45"/>
                  <a:gd name="T45" fmla="*/ 56 h 88"/>
                  <a:gd name="T46" fmla="*/ 16 w 45"/>
                  <a:gd name="T47" fmla="*/ 56 h 88"/>
                  <a:gd name="T48" fmla="*/ 16 w 45"/>
                  <a:gd name="T49" fmla="*/ 55 h 88"/>
                  <a:gd name="T50" fmla="*/ 18 w 45"/>
                  <a:gd name="T51" fmla="*/ 50 h 88"/>
                  <a:gd name="T52" fmla="*/ 22 w 45"/>
                  <a:gd name="T53" fmla="*/ 39 h 88"/>
                  <a:gd name="T54" fmla="*/ 22 w 45"/>
                  <a:gd name="T55" fmla="*/ 39 h 88"/>
                  <a:gd name="T56" fmla="*/ 22 w 45"/>
                  <a:gd name="T57" fmla="*/ 36 h 88"/>
                  <a:gd name="T58" fmla="*/ 22 w 45"/>
                  <a:gd name="T59" fmla="*/ 33 h 88"/>
                  <a:gd name="T60" fmla="*/ 23 w 45"/>
                  <a:gd name="T61" fmla="*/ 35 h 88"/>
                  <a:gd name="T62" fmla="*/ 26 w 45"/>
                  <a:gd name="T63" fmla="*/ 25 h 88"/>
                  <a:gd name="T64" fmla="*/ 29 w 45"/>
                  <a:gd name="T65" fmla="*/ 13 h 88"/>
                  <a:gd name="T66" fmla="*/ 29 w 45"/>
                  <a:gd name="T67" fmla="*/ 18 h 88"/>
                  <a:gd name="T68" fmla="*/ 25 w 45"/>
                  <a:gd name="T69" fmla="*/ 33 h 88"/>
                  <a:gd name="T70" fmla="*/ 24 w 45"/>
                  <a:gd name="T71" fmla="*/ 36 h 88"/>
                  <a:gd name="T72" fmla="*/ 39 w 45"/>
                  <a:gd name="T73" fmla="*/ 27 h 88"/>
                  <a:gd name="T74" fmla="*/ 24 w 45"/>
                  <a:gd name="T75" fmla="*/ 38 h 88"/>
                  <a:gd name="T76" fmla="*/ 23 w 45"/>
                  <a:gd name="T77" fmla="*/ 38 h 88"/>
                  <a:gd name="T78" fmla="*/ 19 w 45"/>
                  <a:gd name="T79" fmla="*/ 51 h 88"/>
                  <a:gd name="T80" fmla="*/ 17 w 45"/>
                  <a:gd name="T81" fmla="*/ 56 h 88"/>
                  <a:gd name="T82" fmla="*/ 16 w 45"/>
                  <a:gd name="T83" fmla="*/ 59 h 88"/>
                  <a:gd name="T84" fmla="*/ 33 w 45"/>
                  <a:gd name="T85" fmla="*/ 49 h 88"/>
                  <a:gd name="T86" fmla="*/ 15 w 45"/>
                  <a:gd name="T87" fmla="*/ 62 h 88"/>
                  <a:gd name="T88" fmla="*/ 14 w 45"/>
                  <a:gd name="T89" fmla="*/ 64 h 88"/>
                  <a:gd name="T90" fmla="*/ 12 w 45"/>
                  <a:gd name="T91" fmla="*/ 68 h 88"/>
                  <a:gd name="T92" fmla="*/ 10 w 45"/>
                  <a:gd name="T93" fmla="*/ 72 h 88"/>
                  <a:gd name="T94" fmla="*/ 8 w 45"/>
                  <a:gd name="T95" fmla="*/ 75 h 88"/>
                  <a:gd name="T96" fmla="*/ 5 w 45"/>
                  <a:gd name="T97" fmla="*/ 79 h 88"/>
                  <a:gd name="T98" fmla="*/ 18 w 45"/>
                  <a:gd name="T99" fmla="*/ 74 h 88"/>
                  <a:gd name="T100" fmla="*/ 19 w 45"/>
                  <a:gd name="T101" fmla="*/ 74 h 88"/>
                  <a:gd name="T102" fmla="*/ 4 w 45"/>
                  <a:gd name="T103" fmla="*/ 80 h 88"/>
                  <a:gd name="T104" fmla="*/ 2 w 45"/>
                  <a:gd name="T105" fmla="*/ 84 h 88"/>
                  <a:gd name="T106" fmla="*/ 4 w 45"/>
                  <a:gd name="T107" fmla="*/ 88 h 88"/>
                  <a:gd name="T108" fmla="*/ 6 w 45"/>
                  <a:gd name="T109" fmla="*/ 86 h 88"/>
                  <a:gd name="T110" fmla="*/ 24 w 45"/>
                  <a:gd name="T111" fmla="*/ 74 h 88"/>
                  <a:gd name="T112" fmla="*/ 23 w 45"/>
                  <a:gd name="T113" fmla="*/ 70 h 88"/>
                  <a:gd name="T114" fmla="*/ 23 w 45"/>
                  <a:gd name="T115" fmla="*/ 70 h 88"/>
                  <a:gd name="T116" fmla="*/ 21 w 45"/>
                  <a:gd name="T117" fmla="*/ 67 h 88"/>
                  <a:gd name="T118" fmla="*/ 38 w 45"/>
                  <a:gd name="T119" fmla="*/ 47 h 88"/>
                  <a:gd name="T120" fmla="*/ 30 w 45"/>
                  <a:gd name="T121" fmla="*/ 43 h 88"/>
                  <a:gd name="T122" fmla="*/ 43 w 45"/>
                  <a:gd name="T123" fmla="*/ 24 h 88"/>
                  <a:gd name="T124" fmla="*/ 43 w 45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0" y="22"/>
                      <a:pt x="39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3"/>
                    </a:cubicBezTo>
                    <a:cubicBezTo>
                      <a:pt x="33" y="20"/>
                      <a:pt x="34" y="18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1" y="4"/>
                      <a:pt x="23" y="14"/>
                    </a:cubicBezTo>
                    <a:cubicBezTo>
                      <a:pt x="23" y="17"/>
                      <a:pt x="22" y="20"/>
                      <a:pt x="21" y="21"/>
                    </a:cubicBezTo>
                    <a:cubicBezTo>
                      <a:pt x="20" y="21"/>
                      <a:pt x="18" y="20"/>
                      <a:pt x="17" y="18"/>
                    </a:cubicBezTo>
                    <a:cubicBezTo>
                      <a:pt x="16" y="16"/>
                      <a:pt x="14" y="16"/>
                      <a:pt x="13" y="16"/>
                    </a:cubicBezTo>
                    <a:cubicBezTo>
                      <a:pt x="10" y="17"/>
                      <a:pt x="8" y="22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60"/>
                      <a:pt x="6" y="61"/>
                      <a:pt x="6" y="61"/>
                    </a:cubicBezTo>
                    <a:cubicBezTo>
                      <a:pt x="6" y="62"/>
                      <a:pt x="6" y="63"/>
                      <a:pt x="6" y="63"/>
                    </a:cubicBezTo>
                    <a:cubicBezTo>
                      <a:pt x="5" y="64"/>
                      <a:pt x="3" y="63"/>
                      <a:pt x="2" y="63"/>
                    </a:cubicBezTo>
                    <a:cubicBezTo>
                      <a:pt x="2" y="63"/>
                      <a:pt x="2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60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7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5"/>
                      <a:pt x="14" y="56"/>
                    </a:cubicBezTo>
                    <a:cubicBezTo>
                      <a:pt x="14" y="56"/>
                      <a:pt x="15" y="57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4"/>
                      <a:pt x="17" y="53"/>
                      <a:pt x="17" y="52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1" y="41"/>
                      <a:pt x="21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18" y="30"/>
                      <a:pt x="16" y="26"/>
                      <a:pt x="16" y="23"/>
                    </a:cubicBezTo>
                    <a:cubicBezTo>
                      <a:pt x="17" y="28"/>
                      <a:pt x="20" y="32"/>
                      <a:pt x="22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6"/>
                      <a:pt x="29" y="18"/>
                    </a:cubicBezTo>
                    <a:cubicBezTo>
                      <a:pt x="28" y="20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39" y="27"/>
                    </a:cubicBezTo>
                    <a:cubicBezTo>
                      <a:pt x="39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9"/>
                      <a:pt x="23" y="41"/>
                      <a:pt x="22" y="42"/>
                    </a:cubicBezTo>
                    <a:cubicBezTo>
                      <a:pt x="21" y="45"/>
                      <a:pt x="20" y="48"/>
                      <a:pt x="19" y="51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3"/>
                      <a:pt x="18" y="54"/>
                      <a:pt x="17" y="56"/>
                    </a:cubicBezTo>
                    <a:cubicBezTo>
                      <a:pt x="17" y="56"/>
                      <a:pt x="17" y="57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9" y="58"/>
                      <a:pt x="27" y="56"/>
                      <a:pt x="33" y="49"/>
                    </a:cubicBezTo>
                    <a:cubicBezTo>
                      <a:pt x="32" y="52"/>
                      <a:pt x="28" y="58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3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8" y="74"/>
                    </a:cubicBezTo>
                    <a:cubicBezTo>
                      <a:pt x="19" y="73"/>
                      <a:pt x="20" y="73"/>
                      <a:pt x="21" y="73"/>
                    </a:cubicBezTo>
                    <a:cubicBezTo>
                      <a:pt x="20" y="73"/>
                      <a:pt x="20" y="74"/>
                      <a:pt x="19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2" y="79"/>
                      <a:pt x="24" y="74"/>
                    </a:cubicBezTo>
                    <a:cubicBezTo>
                      <a:pt x="24" y="73"/>
                      <a:pt x="24" y="72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0" y="68"/>
                      <a:pt x="21" y="67"/>
                      <a:pt x="21" y="67"/>
                    </a:cubicBezTo>
                    <a:cubicBezTo>
                      <a:pt x="22" y="66"/>
                      <a:pt x="23" y="65"/>
                      <a:pt x="25" y="64"/>
                    </a:cubicBezTo>
                    <a:cubicBezTo>
                      <a:pt x="32" y="58"/>
                      <a:pt x="39" y="52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1" y="36"/>
                      <a:pt x="45" y="30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" name="Freeform 321"/>
              <p:cNvSpPr>
                <a:spLocks noEditPoints="1"/>
              </p:cNvSpPr>
              <p:nvPr/>
            </p:nvSpPr>
            <p:spPr bwMode="auto">
              <a:xfrm>
                <a:off x="2665413" y="-2414588"/>
                <a:ext cx="25400" cy="38100"/>
              </a:xfrm>
              <a:custGeom>
                <a:avLst/>
                <a:gdLst>
                  <a:gd name="T0" fmla="*/ 7 w 16"/>
                  <a:gd name="T1" fmla="*/ 0 h 24"/>
                  <a:gd name="T2" fmla="*/ 0 w 16"/>
                  <a:gd name="T3" fmla="*/ 24 h 24"/>
                  <a:gd name="T4" fmla="*/ 2 w 16"/>
                  <a:gd name="T5" fmla="*/ 24 h 24"/>
                  <a:gd name="T6" fmla="*/ 4 w 16"/>
                  <a:gd name="T7" fmla="*/ 19 h 24"/>
                  <a:gd name="T8" fmla="*/ 11 w 16"/>
                  <a:gd name="T9" fmla="*/ 19 h 24"/>
                  <a:gd name="T10" fmla="*/ 14 w 16"/>
                  <a:gd name="T11" fmla="*/ 24 h 24"/>
                  <a:gd name="T12" fmla="*/ 16 w 16"/>
                  <a:gd name="T13" fmla="*/ 24 h 24"/>
                  <a:gd name="T14" fmla="*/ 9 w 16"/>
                  <a:gd name="T15" fmla="*/ 0 h 24"/>
                  <a:gd name="T16" fmla="*/ 7 w 16"/>
                  <a:gd name="T17" fmla="*/ 0 h 24"/>
                  <a:gd name="T18" fmla="*/ 7 w 16"/>
                  <a:gd name="T19" fmla="*/ 0 h 24"/>
                  <a:gd name="T20" fmla="*/ 7 w 16"/>
                  <a:gd name="T21" fmla="*/ 0 h 24"/>
                  <a:gd name="T22" fmla="*/ 7 w 16"/>
                  <a:gd name="T23" fmla="*/ 15 h 24"/>
                  <a:gd name="T24" fmla="*/ 7 w 16"/>
                  <a:gd name="T25" fmla="*/ 5 h 24"/>
                  <a:gd name="T26" fmla="*/ 11 w 16"/>
                  <a:gd name="T27" fmla="*/ 15 h 24"/>
                  <a:gd name="T28" fmla="*/ 7 w 16"/>
                  <a:gd name="T29" fmla="*/ 15 h 24"/>
                  <a:gd name="T30" fmla="*/ 7 w 16"/>
                  <a:gd name="T31" fmla="*/ 15 h 24"/>
                  <a:gd name="T32" fmla="*/ 7 w 16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4">
                    <a:moveTo>
                      <a:pt x="7" y="0"/>
                    </a:moveTo>
                    <a:lnTo>
                      <a:pt x="0" y="24"/>
                    </a:lnTo>
                    <a:lnTo>
                      <a:pt x="2" y="24"/>
                    </a:lnTo>
                    <a:lnTo>
                      <a:pt x="4" y="19"/>
                    </a:lnTo>
                    <a:lnTo>
                      <a:pt x="11" y="19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7" y="15"/>
                    </a:moveTo>
                    <a:lnTo>
                      <a:pt x="7" y="5"/>
                    </a:lnTo>
                    <a:lnTo>
                      <a:pt x="11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" name="Freeform 322"/>
              <p:cNvSpPr>
                <a:spLocks noEditPoints="1"/>
              </p:cNvSpPr>
              <p:nvPr/>
            </p:nvSpPr>
            <p:spPr bwMode="auto">
              <a:xfrm>
                <a:off x="2725738" y="-2425700"/>
                <a:ext cx="33338" cy="57150"/>
              </a:xfrm>
              <a:custGeom>
                <a:avLst/>
                <a:gdLst>
                  <a:gd name="T0" fmla="*/ 0 w 9"/>
                  <a:gd name="T1" fmla="*/ 8 h 15"/>
                  <a:gd name="T2" fmla="*/ 9 w 9"/>
                  <a:gd name="T3" fmla="*/ 8 h 15"/>
                  <a:gd name="T4" fmla="*/ 0 w 9"/>
                  <a:gd name="T5" fmla="*/ 8 h 15"/>
                  <a:gd name="T6" fmla="*/ 2 w 9"/>
                  <a:gd name="T7" fmla="*/ 8 h 15"/>
                  <a:gd name="T8" fmla="*/ 7 w 9"/>
                  <a:gd name="T9" fmla="*/ 8 h 15"/>
                  <a:gd name="T10" fmla="*/ 2 w 9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0" y="8"/>
                    </a:moveTo>
                    <a:cubicBezTo>
                      <a:pt x="0" y="15"/>
                      <a:pt x="9" y="15"/>
                      <a:pt x="9" y="8"/>
                    </a:cubicBezTo>
                    <a:cubicBezTo>
                      <a:pt x="9" y="0"/>
                      <a:pt x="0" y="0"/>
                      <a:pt x="0" y="8"/>
                    </a:cubicBezTo>
                    <a:close/>
                    <a:moveTo>
                      <a:pt x="2" y="8"/>
                    </a:moveTo>
                    <a:cubicBezTo>
                      <a:pt x="2" y="3"/>
                      <a:pt x="7" y="3"/>
                      <a:pt x="7" y="8"/>
                    </a:cubicBezTo>
                    <a:cubicBezTo>
                      <a:pt x="7" y="12"/>
                      <a:pt x="2" y="12"/>
                      <a:pt x="2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" name="Line 324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" name="Line 325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6" name="Группа 15"/>
            <p:cNvGrpSpPr/>
            <p:nvPr/>
          </p:nvGrpSpPr>
          <p:grpSpPr>
            <a:xfrm>
              <a:off x="1546225" y="-3938587"/>
              <a:ext cx="2335213" cy="2898774"/>
              <a:chOff x="1546225" y="-3938587"/>
              <a:chExt cx="2335213" cy="2898774"/>
            </a:xfrm>
          </p:grpSpPr>
          <p:sp>
            <p:nvSpPr>
              <p:cNvPr id="17" name="Freeform 323"/>
              <p:cNvSpPr>
                <a:spLocks/>
              </p:cNvSpPr>
              <p:nvPr/>
            </p:nvSpPr>
            <p:spPr bwMode="auto">
              <a:xfrm>
                <a:off x="2725738" y="-3622675"/>
                <a:ext cx="1155700" cy="2454275"/>
              </a:xfrm>
              <a:custGeom>
                <a:avLst/>
                <a:gdLst>
                  <a:gd name="T0" fmla="*/ 307 w 307"/>
                  <a:gd name="T1" fmla="*/ 76 h 652"/>
                  <a:gd name="T2" fmla="*/ 307 w 307"/>
                  <a:gd name="T3" fmla="*/ 57 h 652"/>
                  <a:gd name="T4" fmla="*/ 269 w 307"/>
                  <a:gd name="T5" fmla="*/ 14 h 652"/>
                  <a:gd name="T6" fmla="*/ 236 w 307"/>
                  <a:gd name="T7" fmla="*/ 1 h 652"/>
                  <a:gd name="T8" fmla="*/ 236 w 307"/>
                  <a:gd name="T9" fmla="*/ 1 h 652"/>
                  <a:gd name="T10" fmla="*/ 235 w 307"/>
                  <a:gd name="T11" fmla="*/ 0 h 652"/>
                  <a:gd name="T12" fmla="*/ 235 w 307"/>
                  <a:gd name="T13" fmla="*/ 129 h 652"/>
                  <a:gd name="T14" fmla="*/ 235 w 307"/>
                  <a:gd name="T15" fmla="*/ 173 h 652"/>
                  <a:gd name="T16" fmla="*/ 235 w 307"/>
                  <a:gd name="T17" fmla="*/ 342 h 652"/>
                  <a:gd name="T18" fmla="*/ 235 w 307"/>
                  <a:gd name="T19" fmla="*/ 387 h 652"/>
                  <a:gd name="T20" fmla="*/ 235 w 307"/>
                  <a:gd name="T21" fmla="*/ 454 h 652"/>
                  <a:gd name="T22" fmla="*/ 216 w 307"/>
                  <a:gd name="T23" fmla="*/ 487 h 652"/>
                  <a:gd name="T24" fmla="*/ 0 w 307"/>
                  <a:gd name="T25" fmla="*/ 614 h 652"/>
                  <a:gd name="T26" fmla="*/ 67 w 307"/>
                  <a:gd name="T27" fmla="*/ 652 h 652"/>
                  <a:gd name="T28" fmla="*/ 262 w 307"/>
                  <a:gd name="T29" fmla="*/ 542 h 652"/>
                  <a:gd name="T30" fmla="*/ 307 w 307"/>
                  <a:gd name="T31" fmla="*/ 464 h 652"/>
                  <a:gd name="T32" fmla="*/ 307 w 307"/>
                  <a:gd name="T33" fmla="*/ 387 h 652"/>
                  <a:gd name="T34" fmla="*/ 307 w 307"/>
                  <a:gd name="T35" fmla="*/ 387 h 652"/>
                  <a:gd name="T36" fmla="*/ 307 w 307"/>
                  <a:gd name="T37" fmla="*/ 173 h 652"/>
                  <a:gd name="T38" fmla="*/ 307 w 307"/>
                  <a:gd name="T39" fmla="*/ 173 h 652"/>
                  <a:gd name="T40" fmla="*/ 307 w 307"/>
                  <a:gd name="T41" fmla="*/ 85 h 652"/>
                  <a:gd name="T42" fmla="*/ 307 w 307"/>
                  <a:gd name="T43" fmla="*/ 85 h 652"/>
                  <a:gd name="T44" fmla="*/ 307 w 307"/>
                  <a:gd name="T45" fmla="*/ 76 h 652"/>
                  <a:gd name="T46" fmla="*/ 307 w 307"/>
                  <a:gd name="T47" fmla="*/ 76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2">
                    <a:moveTo>
                      <a:pt x="307" y="76"/>
                    </a:moveTo>
                    <a:cubicBezTo>
                      <a:pt x="307" y="57"/>
                      <a:pt x="307" y="57"/>
                      <a:pt x="307" y="57"/>
                    </a:cubicBezTo>
                    <a:cubicBezTo>
                      <a:pt x="307" y="39"/>
                      <a:pt x="293" y="22"/>
                      <a:pt x="269" y="14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9"/>
                      <a:pt x="235" y="129"/>
                      <a:pt x="235" y="129"/>
                    </a:cubicBezTo>
                    <a:cubicBezTo>
                      <a:pt x="235" y="173"/>
                      <a:pt x="235" y="173"/>
                      <a:pt x="235" y="173"/>
                    </a:cubicBezTo>
                    <a:cubicBezTo>
                      <a:pt x="235" y="342"/>
                      <a:pt x="235" y="342"/>
                      <a:pt x="235" y="342"/>
                    </a:cubicBezTo>
                    <a:cubicBezTo>
                      <a:pt x="235" y="387"/>
                      <a:pt x="235" y="387"/>
                      <a:pt x="235" y="387"/>
                    </a:cubicBezTo>
                    <a:cubicBezTo>
                      <a:pt x="235" y="454"/>
                      <a:pt x="235" y="454"/>
                      <a:pt x="235" y="454"/>
                    </a:cubicBezTo>
                    <a:cubicBezTo>
                      <a:pt x="235" y="468"/>
                      <a:pt x="228" y="481"/>
                      <a:pt x="216" y="48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67" y="652"/>
                      <a:pt x="67" y="652"/>
                      <a:pt x="67" y="652"/>
                    </a:cubicBezTo>
                    <a:cubicBezTo>
                      <a:pt x="262" y="542"/>
                      <a:pt x="262" y="542"/>
                      <a:pt x="262" y="542"/>
                    </a:cubicBezTo>
                    <a:cubicBezTo>
                      <a:pt x="290" y="526"/>
                      <a:pt x="307" y="496"/>
                      <a:pt x="307" y="464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6"/>
                      <a:pt x="307" y="76"/>
                      <a:pt x="307" y="76"/>
                    </a:cubicBezTo>
                    <a:close/>
                  </a:path>
                </a:pathLst>
              </a:custGeom>
              <a:solidFill>
                <a:srgbClr val="358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" name="Freeform 326"/>
              <p:cNvSpPr>
                <a:spLocks/>
              </p:cNvSpPr>
              <p:nvPr/>
            </p:nvSpPr>
            <p:spPr bwMode="auto">
              <a:xfrm>
                <a:off x="1549400" y="-3938587"/>
                <a:ext cx="2065338" cy="700087"/>
              </a:xfrm>
              <a:custGeom>
                <a:avLst/>
                <a:gdLst>
                  <a:gd name="T0" fmla="*/ 353 w 548"/>
                  <a:gd name="T1" fmla="*/ 11 h 186"/>
                  <a:gd name="T2" fmla="*/ 264 w 548"/>
                  <a:gd name="T3" fmla="*/ 11 h 186"/>
                  <a:gd name="T4" fmla="*/ 37 w 548"/>
                  <a:gd name="T5" fmla="*/ 98 h 186"/>
                  <a:gd name="T6" fmla="*/ 0 w 548"/>
                  <a:gd name="T7" fmla="*/ 141 h 186"/>
                  <a:gd name="T8" fmla="*/ 0 w 548"/>
                  <a:gd name="T9" fmla="*/ 160 h 186"/>
                  <a:gd name="T10" fmla="*/ 0 w 548"/>
                  <a:gd name="T11" fmla="*/ 160 h 186"/>
                  <a:gd name="T12" fmla="*/ 0 w 548"/>
                  <a:gd name="T13" fmla="*/ 186 h 186"/>
                  <a:gd name="T14" fmla="*/ 290 w 548"/>
                  <a:gd name="T15" fmla="*/ 75 h 186"/>
                  <a:gd name="T16" fmla="*/ 329 w 548"/>
                  <a:gd name="T17" fmla="*/ 75 h 186"/>
                  <a:gd name="T18" fmla="*/ 548 w 548"/>
                  <a:gd name="T19" fmla="*/ 158 h 186"/>
                  <a:gd name="T20" fmla="*/ 548 w 548"/>
                  <a:gd name="T21" fmla="*/ 138 h 186"/>
                  <a:gd name="T22" fmla="*/ 548 w 548"/>
                  <a:gd name="T23" fmla="*/ 105 h 186"/>
                  <a:gd name="T24" fmla="*/ 548 w 548"/>
                  <a:gd name="T25" fmla="*/ 85 h 186"/>
                  <a:gd name="T26" fmla="*/ 353 w 548"/>
                  <a:gd name="T27" fmla="*/ 1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8" h="186">
                    <a:moveTo>
                      <a:pt x="353" y="11"/>
                    </a:moveTo>
                    <a:cubicBezTo>
                      <a:pt x="325" y="0"/>
                      <a:pt x="291" y="1"/>
                      <a:pt x="264" y="11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14" y="106"/>
                      <a:pt x="0" y="123"/>
                      <a:pt x="0" y="141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290" y="75"/>
                      <a:pt x="290" y="75"/>
                      <a:pt x="290" y="75"/>
                    </a:cubicBezTo>
                    <a:cubicBezTo>
                      <a:pt x="302" y="71"/>
                      <a:pt x="317" y="71"/>
                      <a:pt x="329" y="75"/>
                    </a:cubicBezTo>
                    <a:cubicBezTo>
                      <a:pt x="548" y="158"/>
                      <a:pt x="548" y="158"/>
                      <a:pt x="548" y="158"/>
                    </a:cubicBezTo>
                    <a:cubicBezTo>
                      <a:pt x="548" y="138"/>
                      <a:pt x="548" y="138"/>
                      <a:pt x="548" y="138"/>
                    </a:cubicBezTo>
                    <a:cubicBezTo>
                      <a:pt x="548" y="105"/>
                      <a:pt x="548" y="105"/>
                      <a:pt x="548" y="105"/>
                    </a:cubicBezTo>
                    <a:cubicBezTo>
                      <a:pt x="548" y="85"/>
                      <a:pt x="548" y="85"/>
                      <a:pt x="548" y="85"/>
                    </a:cubicBezTo>
                    <a:lnTo>
                      <a:pt x="353" y="11"/>
                    </a:lnTo>
                    <a:close/>
                  </a:path>
                </a:pathLst>
              </a:custGeom>
              <a:solidFill>
                <a:srgbClr val="214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" name="Freeform 327"/>
              <p:cNvSpPr>
                <a:spLocks/>
              </p:cNvSpPr>
              <p:nvPr/>
            </p:nvSpPr>
            <p:spPr bwMode="auto">
              <a:xfrm>
                <a:off x="1546225" y="-3336925"/>
                <a:ext cx="1435100" cy="2297112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1 w 381"/>
                  <a:gd name="T11" fmla="*/ 49 h 610"/>
                  <a:gd name="T12" fmla="*/ 0 w 381"/>
                  <a:gd name="T13" fmla="*/ 96 h 610"/>
                  <a:gd name="T14" fmla="*/ 1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52A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701429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" name="Группа 15"/>
          <p:cNvGrpSpPr/>
          <p:nvPr/>
        </p:nvGrpSpPr>
        <p:grpSpPr>
          <a:xfrm>
            <a:off x="53186" y="113529"/>
            <a:ext cx="9144000" cy="525947"/>
            <a:chOff x="3716977" y="98980"/>
            <a:chExt cx="5284519" cy="322399"/>
          </a:xfrm>
        </p:grpSpPr>
        <p:grpSp>
          <p:nvGrpSpPr>
            <p:cNvPr id="116" name="Группа 36"/>
            <p:cNvGrpSpPr/>
            <p:nvPr/>
          </p:nvGrpSpPr>
          <p:grpSpPr>
            <a:xfrm>
              <a:off x="3716977" y="98980"/>
              <a:ext cx="5284519" cy="301068"/>
              <a:chOff x="-3797613" y="1323353"/>
              <a:chExt cx="17035976" cy="970585"/>
            </a:xfrm>
          </p:grpSpPr>
          <p:sp>
            <p:nvSpPr>
              <p:cNvPr id="118" name="Freeform 8"/>
              <p:cNvSpPr>
                <a:spLocks noEditPoints="1"/>
              </p:cNvSpPr>
              <p:nvPr/>
            </p:nvSpPr>
            <p:spPr bwMode="auto">
              <a:xfrm>
                <a:off x="9328150" y="1665288"/>
                <a:ext cx="3619500" cy="628650"/>
              </a:xfrm>
              <a:custGeom>
                <a:avLst/>
                <a:gdLst/>
                <a:ahLst/>
                <a:cxnLst>
                  <a:cxn ang="0">
                    <a:pos x="358" y="45"/>
                  </a:cxn>
                  <a:cxn ang="0">
                    <a:pos x="344" y="40"/>
                  </a:cxn>
                  <a:cxn ang="0">
                    <a:pos x="315" y="58"/>
                  </a:cxn>
                  <a:cxn ang="0">
                    <a:pos x="307" y="41"/>
                  </a:cxn>
                  <a:cxn ang="0">
                    <a:pos x="304" y="0"/>
                  </a:cxn>
                  <a:cxn ang="0">
                    <a:pos x="295" y="41"/>
                  </a:cxn>
                  <a:cxn ang="0">
                    <a:pos x="287" y="1"/>
                  </a:cxn>
                  <a:cxn ang="0">
                    <a:pos x="277" y="3"/>
                  </a:cxn>
                  <a:cxn ang="0">
                    <a:pos x="236" y="41"/>
                  </a:cxn>
                  <a:cxn ang="0">
                    <a:pos x="199" y="36"/>
                  </a:cxn>
                  <a:cxn ang="0">
                    <a:pos x="175" y="58"/>
                  </a:cxn>
                  <a:cxn ang="0">
                    <a:pos x="148" y="27"/>
                  </a:cxn>
                  <a:cxn ang="0">
                    <a:pos x="132" y="43"/>
                  </a:cxn>
                  <a:cxn ang="0">
                    <a:pos x="115" y="40"/>
                  </a:cxn>
                  <a:cxn ang="0">
                    <a:pos x="103" y="58"/>
                  </a:cxn>
                  <a:cxn ang="0">
                    <a:pos x="72" y="43"/>
                  </a:cxn>
                  <a:cxn ang="0">
                    <a:pos x="64" y="34"/>
                  </a:cxn>
                  <a:cxn ang="0">
                    <a:pos x="63" y="34"/>
                  </a:cxn>
                  <a:cxn ang="0">
                    <a:pos x="57" y="35"/>
                  </a:cxn>
                  <a:cxn ang="0">
                    <a:pos x="52" y="56"/>
                  </a:cxn>
                  <a:cxn ang="0">
                    <a:pos x="35" y="58"/>
                  </a:cxn>
                  <a:cxn ang="0">
                    <a:pos x="7" y="63"/>
                  </a:cxn>
                  <a:cxn ang="0">
                    <a:pos x="380" y="66"/>
                  </a:cxn>
                  <a:cxn ang="0">
                    <a:pos x="65" y="43"/>
                  </a:cxn>
                  <a:cxn ang="0">
                    <a:pos x="63" y="46"/>
                  </a:cxn>
                  <a:cxn ang="0">
                    <a:pos x="64" y="41"/>
                  </a:cxn>
                  <a:cxn ang="0">
                    <a:pos x="63" y="35"/>
                  </a:cxn>
                  <a:cxn ang="0">
                    <a:pos x="63" y="41"/>
                  </a:cxn>
                  <a:cxn ang="0">
                    <a:pos x="53" y="56"/>
                  </a:cxn>
                  <a:cxn ang="0">
                    <a:pos x="62" y="39"/>
                  </a:cxn>
                  <a:cxn ang="0">
                    <a:pos x="59" y="52"/>
                  </a:cxn>
                  <a:cxn ang="0">
                    <a:pos x="70" y="51"/>
                  </a:cxn>
                  <a:cxn ang="0">
                    <a:pos x="187" y="58"/>
                  </a:cxn>
                  <a:cxn ang="0">
                    <a:pos x="189" y="45"/>
                  </a:cxn>
                  <a:cxn ang="0">
                    <a:pos x="194" y="58"/>
                  </a:cxn>
                  <a:cxn ang="0">
                    <a:pos x="199" y="54"/>
                  </a:cxn>
                  <a:cxn ang="0">
                    <a:pos x="191" y="58"/>
                  </a:cxn>
                  <a:cxn ang="0">
                    <a:pos x="205" y="58"/>
                  </a:cxn>
                  <a:cxn ang="0">
                    <a:pos x="208" y="58"/>
                  </a:cxn>
                  <a:cxn ang="0">
                    <a:pos x="201" y="58"/>
                  </a:cxn>
                  <a:cxn ang="0">
                    <a:pos x="208" y="52"/>
                  </a:cxn>
                  <a:cxn ang="0">
                    <a:pos x="212" y="44"/>
                  </a:cxn>
                  <a:cxn ang="0">
                    <a:pos x="219" y="58"/>
                  </a:cxn>
                  <a:cxn ang="0">
                    <a:pos x="221" y="58"/>
                  </a:cxn>
                  <a:cxn ang="0">
                    <a:pos x="215" y="58"/>
                  </a:cxn>
                  <a:cxn ang="0">
                    <a:pos x="227" y="58"/>
                  </a:cxn>
                  <a:cxn ang="0">
                    <a:pos x="230" y="58"/>
                  </a:cxn>
                  <a:cxn ang="0">
                    <a:pos x="224" y="58"/>
                  </a:cxn>
                  <a:cxn ang="0">
                    <a:pos x="230" y="52"/>
                  </a:cxn>
                  <a:cxn ang="0">
                    <a:pos x="236" y="44"/>
                  </a:cxn>
                  <a:cxn ang="0">
                    <a:pos x="247" y="41"/>
                  </a:cxn>
                  <a:cxn ang="0">
                    <a:pos x="262" y="41"/>
                  </a:cxn>
                  <a:cxn ang="0">
                    <a:pos x="267" y="41"/>
                  </a:cxn>
                  <a:cxn ang="0">
                    <a:pos x="361" y="49"/>
                  </a:cxn>
                </a:cxnLst>
                <a:rect l="0" t="0" r="r" b="b"/>
                <a:pathLst>
                  <a:path w="380" h="66">
                    <a:moveTo>
                      <a:pt x="377" y="53"/>
                    </a:moveTo>
                    <a:cubicBezTo>
                      <a:pt x="377" y="53"/>
                      <a:pt x="376" y="53"/>
                      <a:pt x="376" y="53"/>
                    </a:cubicBezTo>
                    <a:cubicBezTo>
                      <a:pt x="372" y="53"/>
                      <a:pt x="369" y="53"/>
                      <a:pt x="365" y="53"/>
                    </a:cubicBezTo>
                    <a:lnTo>
                      <a:pt x="365" y="47"/>
                    </a:lnTo>
                    <a:cubicBezTo>
                      <a:pt x="365" y="46"/>
                      <a:pt x="363" y="45"/>
                      <a:pt x="362" y="45"/>
                    </a:cubicBezTo>
                    <a:lnTo>
                      <a:pt x="358" y="45"/>
                    </a:lnTo>
                    <a:lnTo>
                      <a:pt x="358" y="44"/>
                    </a:lnTo>
                    <a:lnTo>
                      <a:pt x="352" y="40"/>
                    </a:lnTo>
                    <a:lnTo>
                      <a:pt x="351" y="40"/>
                    </a:lnTo>
                    <a:lnTo>
                      <a:pt x="351" y="44"/>
                    </a:lnTo>
                    <a:lnTo>
                      <a:pt x="345" y="40"/>
                    </a:lnTo>
                    <a:lnTo>
                      <a:pt x="344" y="40"/>
                    </a:lnTo>
                    <a:lnTo>
                      <a:pt x="344" y="44"/>
                    </a:lnTo>
                    <a:lnTo>
                      <a:pt x="339" y="40"/>
                    </a:lnTo>
                    <a:lnTo>
                      <a:pt x="339" y="33"/>
                    </a:lnTo>
                    <a:lnTo>
                      <a:pt x="318" y="33"/>
                    </a:lnTo>
                    <a:lnTo>
                      <a:pt x="318" y="58"/>
                    </a:lnTo>
                    <a:lnTo>
                      <a:pt x="315" y="58"/>
                    </a:lnTo>
                    <a:cubicBezTo>
                      <a:pt x="315" y="57"/>
                      <a:pt x="315" y="56"/>
                      <a:pt x="315" y="56"/>
                    </a:cubicBezTo>
                    <a:lnTo>
                      <a:pt x="315" y="56"/>
                    </a:lnTo>
                    <a:lnTo>
                      <a:pt x="315" y="42"/>
                    </a:lnTo>
                    <a:lnTo>
                      <a:pt x="315" y="42"/>
                    </a:lnTo>
                    <a:cubicBezTo>
                      <a:pt x="315" y="41"/>
                      <a:pt x="315" y="41"/>
                      <a:pt x="315" y="41"/>
                    </a:cubicBezTo>
                    <a:cubicBezTo>
                      <a:pt x="312" y="41"/>
                      <a:pt x="310" y="41"/>
                      <a:pt x="307" y="41"/>
                    </a:cubicBezTo>
                    <a:cubicBezTo>
                      <a:pt x="307" y="29"/>
                      <a:pt x="307" y="17"/>
                      <a:pt x="307" y="5"/>
                    </a:cubicBezTo>
                    <a:cubicBezTo>
                      <a:pt x="307" y="3"/>
                      <a:pt x="307" y="3"/>
                      <a:pt x="307" y="2"/>
                    </a:cubicBezTo>
                    <a:lnTo>
                      <a:pt x="307" y="2"/>
                    </a:lnTo>
                    <a:cubicBezTo>
                      <a:pt x="307" y="2"/>
                      <a:pt x="307" y="1"/>
                      <a:pt x="307" y="1"/>
                    </a:cubicBezTo>
                    <a:cubicBezTo>
                      <a:pt x="307" y="1"/>
                      <a:pt x="307" y="1"/>
                      <a:pt x="306" y="1"/>
                    </a:cubicBezTo>
                    <a:cubicBezTo>
                      <a:pt x="306" y="0"/>
                      <a:pt x="305" y="0"/>
                      <a:pt x="304" y="0"/>
                    </a:cubicBezTo>
                    <a:lnTo>
                      <a:pt x="299" y="0"/>
                    </a:lnTo>
                    <a:cubicBezTo>
                      <a:pt x="298" y="0"/>
                      <a:pt x="297" y="0"/>
                      <a:pt x="297" y="1"/>
                    </a:cubicBezTo>
                    <a:cubicBezTo>
                      <a:pt x="297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2"/>
                    </a:cubicBezTo>
                    <a:cubicBezTo>
                      <a:pt x="295" y="2"/>
                      <a:pt x="295" y="3"/>
                      <a:pt x="295" y="3"/>
                    </a:cubicBezTo>
                    <a:cubicBezTo>
                      <a:pt x="295" y="16"/>
                      <a:pt x="295" y="29"/>
                      <a:pt x="295" y="41"/>
                    </a:cubicBezTo>
                    <a:cubicBezTo>
                      <a:pt x="293" y="41"/>
                      <a:pt x="291" y="41"/>
                      <a:pt x="289" y="41"/>
                    </a:cubicBezTo>
                    <a:cubicBezTo>
                      <a:pt x="289" y="29"/>
                      <a:pt x="289" y="17"/>
                      <a:pt x="289" y="5"/>
                    </a:cubicBezTo>
                    <a:cubicBezTo>
                      <a:pt x="289" y="3"/>
                      <a:pt x="289" y="3"/>
                      <a:pt x="288" y="2"/>
                    </a:cubicBezTo>
                    <a:lnTo>
                      <a:pt x="288" y="2"/>
                    </a:lnTo>
                    <a:cubicBezTo>
                      <a:pt x="288" y="2"/>
                      <a:pt x="288" y="1"/>
                      <a:pt x="288" y="1"/>
                    </a:cubicBezTo>
                    <a:cubicBezTo>
                      <a:pt x="288" y="1"/>
                      <a:pt x="288" y="1"/>
                      <a:pt x="287" y="1"/>
                    </a:cubicBezTo>
                    <a:cubicBezTo>
                      <a:pt x="287" y="0"/>
                      <a:pt x="286" y="0"/>
                      <a:pt x="285" y="0"/>
                    </a:cubicBezTo>
                    <a:lnTo>
                      <a:pt x="280" y="0"/>
                    </a:lnTo>
                    <a:cubicBezTo>
                      <a:pt x="279" y="0"/>
                      <a:pt x="279" y="0"/>
                      <a:pt x="278" y="1"/>
                    </a:cubicBezTo>
                    <a:cubicBezTo>
                      <a:pt x="278" y="1"/>
                      <a:pt x="278" y="1"/>
                      <a:pt x="277" y="1"/>
                    </a:cubicBezTo>
                    <a:cubicBezTo>
                      <a:pt x="277" y="1"/>
                      <a:pt x="277" y="2"/>
                      <a:pt x="277" y="2"/>
                    </a:cubicBezTo>
                    <a:cubicBezTo>
                      <a:pt x="277" y="2"/>
                      <a:pt x="277" y="3"/>
                      <a:pt x="277" y="3"/>
                    </a:cubicBezTo>
                    <a:cubicBezTo>
                      <a:pt x="277" y="16"/>
                      <a:pt x="277" y="29"/>
                      <a:pt x="277" y="41"/>
                    </a:cubicBezTo>
                    <a:cubicBezTo>
                      <a:pt x="276" y="41"/>
                      <a:pt x="275" y="41"/>
                      <a:pt x="274" y="41"/>
                    </a:cubicBezTo>
                    <a:cubicBezTo>
                      <a:pt x="274" y="39"/>
                      <a:pt x="274" y="38"/>
                      <a:pt x="274" y="36"/>
                    </a:cubicBezTo>
                    <a:cubicBezTo>
                      <a:pt x="263" y="36"/>
                      <a:pt x="252" y="36"/>
                      <a:pt x="241" y="36"/>
                    </a:cubicBezTo>
                    <a:cubicBezTo>
                      <a:pt x="241" y="38"/>
                      <a:pt x="241" y="40"/>
                      <a:pt x="241" y="41"/>
                    </a:cubicBezTo>
                    <a:cubicBezTo>
                      <a:pt x="239" y="41"/>
                      <a:pt x="238" y="41"/>
                      <a:pt x="236" y="41"/>
                    </a:cubicBezTo>
                    <a:lnTo>
                      <a:pt x="236" y="43"/>
                    </a:lnTo>
                    <a:cubicBezTo>
                      <a:pt x="235" y="43"/>
                      <a:pt x="233" y="43"/>
                      <a:pt x="231" y="43"/>
                    </a:cubicBezTo>
                    <a:cubicBezTo>
                      <a:pt x="230" y="39"/>
                      <a:pt x="226" y="36"/>
                      <a:pt x="222" y="36"/>
                    </a:cubicBezTo>
                    <a:cubicBezTo>
                      <a:pt x="217" y="36"/>
                      <a:pt x="213" y="39"/>
                      <a:pt x="212" y="43"/>
                    </a:cubicBezTo>
                    <a:lnTo>
                      <a:pt x="209" y="43"/>
                    </a:lnTo>
                    <a:cubicBezTo>
                      <a:pt x="208" y="39"/>
                      <a:pt x="204" y="36"/>
                      <a:pt x="199" y="36"/>
                    </a:cubicBezTo>
                    <a:cubicBezTo>
                      <a:pt x="194" y="36"/>
                      <a:pt x="190" y="39"/>
                      <a:pt x="190" y="44"/>
                    </a:cubicBezTo>
                    <a:lnTo>
                      <a:pt x="183" y="44"/>
                    </a:lnTo>
                    <a:cubicBezTo>
                      <a:pt x="182" y="44"/>
                      <a:pt x="181" y="45"/>
                      <a:pt x="181" y="46"/>
                    </a:cubicBezTo>
                    <a:lnTo>
                      <a:pt x="181" y="51"/>
                    </a:lnTo>
                    <a:cubicBezTo>
                      <a:pt x="178" y="51"/>
                      <a:pt x="175" y="53"/>
                      <a:pt x="175" y="56"/>
                    </a:cubicBezTo>
                    <a:lnTo>
                      <a:pt x="175" y="58"/>
                    </a:lnTo>
                    <a:lnTo>
                      <a:pt x="168" y="58"/>
                    </a:lnTo>
                    <a:lnTo>
                      <a:pt x="169" y="27"/>
                    </a:lnTo>
                    <a:lnTo>
                      <a:pt x="164" y="27"/>
                    </a:lnTo>
                    <a:lnTo>
                      <a:pt x="164" y="25"/>
                    </a:lnTo>
                    <a:lnTo>
                      <a:pt x="148" y="25"/>
                    </a:lnTo>
                    <a:lnTo>
                      <a:pt x="148" y="27"/>
                    </a:lnTo>
                    <a:lnTo>
                      <a:pt x="143" y="27"/>
                    </a:lnTo>
                    <a:lnTo>
                      <a:pt x="143" y="51"/>
                    </a:lnTo>
                    <a:lnTo>
                      <a:pt x="136" y="51"/>
                    </a:lnTo>
                    <a:lnTo>
                      <a:pt x="136" y="53"/>
                    </a:lnTo>
                    <a:lnTo>
                      <a:pt x="132" y="53"/>
                    </a:lnTo>
                    <a:lnTo>
                      <a:pt x="132" y="43"/>
                    </a:lnTo>
                    <a:lnTo>
                      <a:pt x="131" y="43"/>
                    </a:lnTo>
                    <a:lnTo>
                      <a:pt x="129" y="43"/>
                    </a:lnTo>
                    <a:lnTo>
                      <a:pt x="129" y="53"/>
                    </a:lnTo>
                    <a:lnTo>
                      <a:pt x="126" y="53"/>
                    </a:lnTo>
                    <a:lnTo>
                      <a:pt x="126" y="42"/>
                    </a:lnTo>
                    <a:lnTo>
                      <a:pt x="115" y="40"/>
                    </a:lnTo>
                    <a:lnTo>
                      <a:pt x="115" y="42"/>
                    </a:lnTo>
                    <a:lnTo>
                      <a:pt x="115" y="44"/>
                    </a:lnTo>
                    <a:lnTo>
                      <a:pt x="105" y="45"/>
                    </a:lnTo>
                    <a:lnTo>
                      <a:pt x="105" y="51"/>
                    </a:lnTo>
                    <a:lnTo>
                      <a:pt x="105" y="58"/>
                    </a:lnTo>
                    <a:lnTo>
                      <a:pt x="103" y="58"/>
                    </a:lnTo>
                    <a:lnTo>
                      <a:pt x="98" y="53"/>
                    </a:lnTo>
                    <a:lnTo>
                      <a:pt x="81" y="47"/>
                    </a:lnTo>
                    <a:cubicBezTo>
                      <a:pt x="77" y="48"/>
                      <a:pt x="78" y="49"/>
                      <a:pt x="74" y="50"/>
                    </a:cubicBezTo>
                    <a:lnTo>
                      <a:pt x="74" y="47"/>
                    </a:lnTo>
                    <a:lnTo>
                      <a:pt x="72" y="47"/>
                    </a:lnTo>
                    <a:lnTo>
                      <a:pt x="72" y="43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65" y="38"/>
                    </a:lnTo>
                    <a:lnTo>
                      <a:pt x="64" y="34"/>
                    </a:ln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lnTo>
                      <a:pt x="62" y="37"/>
                    </a:lnTo>
                    <a:lnTo>
                      <a:pt x="62" y="37"/>
                    </a:lnTo>
                    <a:lnTo>
                      <a:pt x="62" y="37"/>
                    </a:lnTo>
                    <a:lnTo>
                      <a:pt x="57" y="35"/>
                    </a:lnTo>
                    <a:lnTo>
                      <a:pt x="58" y="32"/>
                    </a:lnTo>
                    <a:lnTo>
                      <a:pt x="56" y="28"/>
                    </a:lnTo>
                    <a:cubicBezTo>
                      <a:pt x="49" y="31"/>
                      <a:pt x="52" y="42"/>
                      <a:pt x="52" y="42"/>
                    </a:cubicBezTo>
                    <a:cubicBezTo>
                      <a:pt x="52" y="42"/>
                      <a:pt x="52" y="42"/>
                      <a:pt x="52" y="43"/>
                    </a:cubicBezTo>
                    <a:lnTo>
                      <a:pt x="52" y="46"/>
                    </a:lnTo>
                    <a:lnTo>
                      <a:pt x="52" y="56"/>
                    </a:lnTo>
                    <a:lnTo>
                      <a:pt x="48" y="58"/>
                    </a:lnTo>
                    <a:lnTo>
                      <a:pt x="37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5" y="58"/>
                    </a:lnTo>
                    <a:lnTo>
                      <a:pt x="26" y="58"/>
                    </a:lnTo>
                    <a:lnTo>
                      <a:pt x="13" y="58"/>
                    </a:lnTo>
                    <a:cubicBezTo>
                      <a:pt x="12" y="58"/>
                      <a:pt x="10" y="58"/>
                      <a:pt x="9" y="58"/>
                    </a:cubicBezTo>
                    <a:cubicBezTo>
                      <a:pt x="8" y="58"/>
                      <a:pt x="8" y="58"/>
                      <a:pt x="8" y="58"/>
                    </a:cubicBezTo>
                    <a:lnTo>
                      <a:pt x="0" y="63"/>
                    </a:lnTo>
                    <a:cubicBezTo>
                      <a:pt x="2" y="62"/>
                      <a:pt x="5" y="63"/>
                      <a:pt x="7" y="63"/>
                    </a:cubicBezTo>
                    <a:lnTo>
                      <a:pt x="26" y="66"/>
                    </a:lnTo>
                    <a:lnTo>
                      <a:pt x="51" y="66"/>
                    </a:lnTo>
                    <a:lnTo>
                      <a:pt x="152" y="66"/>
                    </a:lnTo>
                    <a:lnTo>
                      <a:pt x="334" y="66"/>
                    </a:lnTo>
                    <a:lnTo>
                      <a:pt x="347" y="66"/>
                    </a:lnTo>
                    <a:lnTo>
                      <a:pt x="380" y="66"/>
                    </a:lnTo>
                    <a:lnTo>
                      <a:pt x="380" y="56"/>
                    </a:lnTo>
                    <a:cubicBezTo>
                      <a:pt x="379" y="55"/>
                      <a:pt x="378" y="54"/>
                      <a:pt x="377" y="53"/>
                    </a:cubicBezTo>
                    <a:close/>
                    <a:moveTo>
                      <a:pt x="63" y="46"/>
                    </a:moveTo>
                    <a:lnTo>
                      <a:pt x="62" y="43"/>
                    </a:lnTo>
                    <a:lnTo>
                      <a:pt x="63" y="41"/>
                    </a:lnTo>
                    <a:lnTo>
                      <a:pt x="65" y="43"/>
                    </a:lnTo>
                    <a:lnTo>
                      <a:pt x="63" y="46"/>
                    </a:lnTo>
                    <a:close/>
                    <a:moveTo>
                      <a:pt x="66" y="44"/>
                    </a:moveTo>
                    <a:lnTo>
                      <a:pt x="67" y="51"/>
                    </a:lnTo>
                    <a:lnTo>
                      <a:pt x="64" y="46"/>
                    </a:lnTo>
                    <a:lnTo>
                      <a:pt x="66" y="44"/>
                    </a:lnTo>
                    <a:close/>
                    <a:moveTo>
                      <a:pt x="63" y="46"/>
                    </a:moveTo>
                    <a:lnTo>
                      <a:pt x="59" y="51"/>
                    </a:lnTo>
                    <a:lnTo>
                      <a:pt x="61" y="44"/>
                    </a:lnTo>
                    <a:lnTo>
                      <a:pt x="63" y="46"/>
                    </a:lnTo>
                    <a:close/>
                    <a:moveTo>
                      <a:pt x="65" y="40"/>
                    </a:moveTo>
                    <a:lnTo>
                      <a:pt x="65" y="42"/>
                    </a:lnTo>
                    <a:lnTo>
                      <a:pt x="64" y="41"/>
                    </a:lnTo>
                    <a:lnTo>
                      <a:pt x="64" y="40"/>
                    </a:lnTo>
                    <a:lnTo>
                      <a:pt x="65" y="40"/>
                    </a:lnTo>
                    <a:close/>
                    <a:moveTo>
                      <a:pt x="63" y="35"/>
                    </a:moveTo>
                    <a:lnTo>
                      <a:pt x="64" y="38"/>
                    </a:lnTo>
                    <a:lnTo>
                      <a:pt x="63" y="37"/>
                    </a:lnTo>
                    <a:lnTo>
                      <a:pt x="63" y="35"/>
                    </a:lnTo>
                    <a:close/>
                    <a:moveTo>
                      <a:pt x="64" y="40"/>
                    </a:moveTo>
                    <a:lnTo>
                      <a:pt x="63" y="40"/>
                    </a:lnTo>
                    <a:lnTo>
                      <a:pt x="63" y="39"/>
                    </a:lnTo>
                    <a:lnTo>
                      <a:pt x="64" y="40"/>
                    </a:lnTo>
                    <a:close/>
                    <a:moveTo>
                      <a:pt x="62" y="40"/>
                    </a:moveTo>
                    <a:lnTo>
                      <a:pt x="63" y="41"/>
                    </a:lnTo>
                    <a:lnTo>
                      <a:pt x="62" y="42"/>
                    </a:lnTo>
                    <a:lnTo>
                      <a:pt x="62" y="40"/>
                    </a:lnTo>
                    <a:close/>
                    <a:moveTo>
                      <a:pt x="56" y="55"/>
                    </a:moveTo>
                    <a:lnTo>
                      <a:pt x="55" y="55"/>
                    </a:lnTo>
                    <a:lnTo>
                      <a:pt x="55" y="56"/>
                    </a:lnTo>
                    <a:lnTo>
                      <a:pt x="53" y="56"/>
                    </a:lnTo>
                    <a:lnTo>
                      <a:pt x="53" y="46"/>
                    </a:lnTo>
                    <a:lnTo>
                      <a:pt x="53" y="42"/>
                    </a:lnTo>
                    <a:cubicBezTo>
                      <a:pt x="53" y="42"/>
                      <a:pt x="53" y="42"/>
                      <a:pt x="53" y="42"/>
                    </a:cubicBezTo>
                    <a:lnTo>
                      <a:pt x="56" y="37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58" y="55"/>
                    </a:lnTo>
                    <a:lnTo>
                      <a:pt x="56" y="55"/>
                    </a:lnTo>
                    <a:close/>
                    <a:moveTo>
                      <a:pt x="60" y="54"/>
                    </a:moveTo>
                    <a:lnTo>
                      <a:pt x="58" y="54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7" y="52"/>
                    </a:lnTo>
                    <a:lnTo>
                      <a:pt x="60" y="54"/>
                    </a:lnTo>
                    <a:close/>
                    <a:moveTo>
                      <a:pt x="72" y="47"/>
                    </a:moveTo>
                    <a:lnTo>
                      <a:pt x="70" y="47"/>
                    </a:lnTo>
                    <a:lnTo>
                      <a:pt x="70" y="51"/>
                    </a:lnTo>
                    <a:lnTo>
                      <a:pt x="68" y="52"/>
                    </a:lnTo>
                    <a:lnTo>
                      <a:pt x="65" y="40"/>
                    </a:lnTo>
                    <a:lnTo>
                      <a:pt x="72" y="43"/>
                    </a:lnTo>
                    <a:lnTo>
                      <a:pt x="72" y="47"/>
                    </a:lnTo>
                    <a:close/>
                    <a:moveTo>
                      <a:pt x="190" y="58"/>
                    </a:moveTo>
                    <a:lnTo>
                      <a:pt x="187" y="58"/>
                    </a:lnTo>
                    <a:lnTo>
                      <a:pt x="187" y="56"/>
                    </a:lnTo>
                    <a:cubicBezTo>
                      <a:pt x="187" y="53"/>
                      <a:pt x="185" y="51"/>
                      <a:pt x="182" y="51"/>
                    </a:cubicBezTo>
                    <a:lnTo>
                      <a:pt x="182" y="46"/>
                    </a:lnTo>
                    <a:cubicBezTo>
                      <a:pt x="182" y="45"/>
                      <a:pt x="183" y="45"/>
                      <a:pt x="183" y="45"/>
                    </a:cubicBezTo>
                    <a:lnTo>
                      <a:pt x="189" y="45"/>
                    </a:lnTo>
                    <a:cubicBezTo>
                      <a:pt x="189" y="45"/>
                      <a:pt x="189" y="45"/>
                      <a:pt x="189" y="45"/>
                    </a:cubicBezTo>
                    <a:cubicBezTo>
                      <a:pt x="189" y="45"/>
                      <a:pt x="189" y="46"/>
                      <a:pt x="190" y="46"/>
                    </a:cubicBezTo>
                    <a:lnTo>
                      <a:pt x="190" y="58"/>
                    </a:lnTo>
                    <a:close/>
                    <a:moveTo>
                      <a:pt x="194" y="58"/>
                    </a:moveTo>
                    <a:lnTo>
                      <a:pt x="196" y="57"/>
                    </a:lnTo>
                    <a:lnTo>
                      <a:pt x="197" y="58"/>
                    </a:lnTo>
                    <a:lnTo>
                      <a:pt x="194" y="58"/>
                    </a:lnTo>
                    <a:close/>
                    <a:moveTo>
                      <a:pt x="199" y="58"/>
                    </a:moveTo>
                    <a:lnTo>
                      <a:pt x="198" y="58"/>
                    </a:lnTo>
                    <a:lnTo>
                      <a:pt x="196" y="57"/>
                    </a:lnTo>
                    <a:lnTo>
                      <a:pt x="199" y="55"/>
                    </a:lnTo>
                    <a:lnTo>
                      <a:pt x="199" y="58"/>
                    </a:lnTo>
                    <a:close/>
                    <a:moveTo>
                      <a:pt x="199" y="54"/>
                    </a:moveTo>
                    <a:lnTo>
                      <a:pt x="196" y="56"/>
                    </a:lnTo>
                    <a:lnTo>
                      <a:pt x="191" y="52"/>
                    </a:lnTo>
                    <a:lnTo>
                      <a:pt x="191" y="53"/>
                    </a:lnTo>
                    <a:lnTo>
                      <a:pt x="195" y="57"/>
                    </a:lnTo>
                    <a:lnTo>
                      <a:pt x="193" y="58"/>
                    </a:lnTo>
                    <a:lnTo>
                      <a:pt x="191" y="58"/>
                    </a:lnTo>
                    <a:lnTo>
                      <a:pt x="191" y="50"/>
                    </a:lnTo>
                    <a:cubicBezTo>
                      <a:pt x="193" y="52"/>
                      <a:pt x="195" y="54"/>
                      <a:pt x="199" y="54"/>
                    </a:cubicBezTo>
                    <a:lnTo>
                      <a:pt x="199" y="54"/>
                    </a:lnTo>
                    <a:close/>
                    <a:moveTo>
                      <a:pt x="203" y="58"/>
                    </a:moveTo>
                    <a:lnTo>
                      <a:pt x="204" y="57"/>
                    </a:lnTo>
                    <a:lnTo>
                      <a:pt x="205" y="58"/>
                    </a:lnTo>
                    <a:lnTo>
                      <a:pt x="203" y="58"/>
                    </a:lnTo>
                    <a:close/>
                    <a:moveTo>
                      <a:pt x="208" y="58"/>
                    </a:moveTo>
                    <a:lnTo>
                      <a:pt x="206" y="58"/>
                    </a:lnTo>
                    <a:lnTo>
                      <a:pt x="204" y="56"/>
                    </a:lnTo>
                    <a:lnTo>
                      <a:pt x="208" y="53"/>
                    </a:lnTo>
                    <a:lnTo>
                      <a:pt x="208" y="58"/>
                    </a:lnTo>
                    <a:close/>
                    <a:moveTo>
                      <a:pt x="208" y="52"/>
                    </a:moveTo>
                    <a:lnTo>
                      <a:pt x="204" y="56"/>
                    </a:lnTo>
                    <a:lnTo>
                      <a:pt x="201" y="54"/>
                    </a:lnTo>
                    <a:lnTo>
                      <a:pt x="201" y="55"/>
                    </a:lnTo>
                    <a:lnTo>
                      <a:pt x="203" y="57"/>
                    </a:lnTo>
                    <a:lnTo>
                      <a:pt x="201" y="58"/>
                    </a:lnTo>
                    <a:lnTo>
                      <a:pt x="200" y="58"/>
                    </a:lnTo>
                    <a:lnTo>
                      <a:pt x="200" y="48"/>
                    </a:lnTo>
                    <a:cubicBezTo>
                      <a:pt x="201" y="53"/>
                      <a:pt x="202" y="54"/>
                      <a:pt x="202" y="54"/>
                    </a:cubicBezTo>
                    <a:lnTo>
                      <a:pt x="202" y="54"/>
                    </a:lnTo>
                    <a:cubicBezTo>
                      <a:pt x="204" y="53"/>
                      <a:pt x="207" y="52"/>
                      <a:pt x="208" y="50"/>
                    </a:cubicBezTo>
                    <a:lnTo>
                      <a:pt x="208" y="52"/>
                    </a:lnTo>
                    <a:close/>
                    <a:moveTo>
                      <a:pt x="212" y="58"/>
                    </a:moveTo>
                    <a:lnTo>
                      <a:pt x="209" y="58"/>
                    </a:lnTo>
                    <a:lnTo>
                      <a:pt x="209" y="46"/>
                    </a:lnTo>
                    <a:cubicBezTo>
                      <a:pt x="209" y="46"/>
                      <a:pt x="210" y="45"/>
                      <a:pt x="210" y="45"/>
                    </a:cubicBezTo>
                    <a:cubicBezTo>
                      <a:pt x="210" y="44"/>
                      <a:pt x="209" y="44"/>
                      <a:pt x="209" y="44"/>
                    </a:cubicBezTo>
                    <a:lnTo>
                      <a:pt x="212" y="44"/>
                    </a:lnTo>
                    <a:cubicBezTo>
                      <a:pt x="212" y="44"/>
                      <a:pt x="212" y="44"/>
                      <a:pt x="212" y="45"/>
                    </a:cubicBezTo>
                    <a:cubicBezTo>
                      <a:pt x="212" y="45"/>
                      <a:pt x="212" y="46"/>
                      <a:pt x="212" y="46"/>
                    </a:cubicBezTo>
                    <a:lnTo>
                      <a:pt x="212" y="58"/>
                    </a:lnTo>
                    <a:close/>
                    <a:moveTo>
                      <a:pt x="216" y="58"/>
                    </a:moveTo>
                    <a:lnTo>
                      <a:pt x="218" y="57"/>
                    </a:lnTo>
                    <a:lnTo>
                      <a:pt x="219" y="58"/>
                    </a:lnTo>
                    <a:lnTo>
                      <a:pt x="216" y="58"/>
                    </a:lnTo>
                    <a:close/>
                    <a:moveTo>
                      <a:pt x="221" y="58"/>
                    </a:moveTo>
                    <a:lnTo>
                      <a:pt x="220" y="58"/>
                    </a:lnTo>
                    <a:lnTo>
                      <a:pt x="219" y="57"/>
                    </a:lnTo>
                    <a:lnTo>
                      <a:pt x="221" y="55"/>
                    </a:lnTo>
                    <a:lnTo>
                      <a:pt x="221" y="58"/>
                    </a:lnTo>
                    <a:close/>
                    <a:moveTo>
                      <a:pt x="221" y="54"/>
                    </a:moveTo>
                    <a:lnTo>
                      <a:pt x="218" y="56"/>
                    </a:lnTo>
                    <a:lnTo>
                      <a:pt x="214" y="52"/>
                    </a:lnTo>
                    <a:lnTo>
                      <a:pt x="214" y="53"/>
                    </a:lnTo>
                    <a:lnTo>
                      <a:pt x="217" y="57"/>
                    </a:lnTo>
                    <a:lnTo>
                      <a:pt x="215" y="58"/>
                    </a:lnTo>
                    <a:lnTo>
                      <a:pt x="213" y="58"/>
                    </a:lnTo>
                    <a:lnTo>
                      <a:pt x="213" y="50"/>
                    </a:lnTo>
                    <a:cubicBezTo>
                      <a:pt x="215" y="52"/>
                      <a:pt x="218" y="54"/>
                      <a:pt x="221" y="54"/>
                    </a:cubicBezTo>
                    <a:close/>
                    <a:moveTo>
                      <a:pt x="225" y="58"/>
                    </a:moveTo>
                    <a:lnTo>
                      <a:pt x="226" y="57"/>
                    </a:lnTo>
                    <a:lnTo>
                      <a:pt x="227" y="58"/>
                    </a:lnTo>
                    <a:lnTo>
                      <a:pt x="225" y="58"/>
                    </a:lnTo>
                    <a:close/>
                    <a:moveTo>
                      <a:pt x="230" y="58"/>
                    </a:moveTo>
                    <a:lnTo>
                      <a:pt x="229" y="58"/>
                    </a:lnTo>
                    <a:lnTo>
                      <a:pt x="226" y="56"/>
                    </a:lnTo>
                    <a:lnTo>
                      <a:pt x="230" y="53"/>
                    </a:lnTo>
                    <a:lnTo>
                      <a:pt x="230" y="58"/>
                    </a:lnTo>
                    <a:close/>
                    <a:moveTo>
                      <a:pt x="230" y="52"/>
                    </a:moveTo>
                    <a:lnTo>
                      <a:pt x="226" y="56"/>
                    </a:lnTo>
                    <a:lnTo>
                      <a:pt x="223" y="54"/>
                    </a:lnTo>
                    <a:lnTo>
                      <a:pt x="223" y="55"/>
                    </a:lnTo>
                    <a:lnTo>
                      <a:pt x="225" y="57"/>
                    </a:lnTo>
                    <a:lnTo>
                      <a:pt x="224" y="58"/>
                    </a:lnTo>
                    <a:lnTo>
                      <a:pt x="222" y="58"/>
                    </a:lnTo>
                    <a:lnTo>
                      <a:pt x="222" y="48"/>
                    </a:lnTo>
                    <a:cubicBezTo>
                      <a:pt x="223" y="53"/>
                      <a:pt x="224" y="54"/>
                      <a:pt x="224" y="54"/>
                    </a:cubicBezTo>
                    <a:lnTo>
                      <a:pt x="224" y="54"/>
                    </a:lnTo>
                    <a:cubicBezTo>
                      <a:pt x="227" y="53"/>
                      <a:pt x="229" y="52"/>
                      <a:pt x="230" y="50"/>
                    </a:cubicBezTo>
                    <a:lnTo>
                      <a:pt x="230" y="52"/>
                    </a:lnTo>
                    <a:close/>
                    <a:moveTo>
                      <a:pt x="236" y="58"/>
                    </a:moveTo>
                    <a:lnTo>
                      <a:pt x="232" y="58"/>
                    </a:lnTo>
                    <a:lnTo>
                      <a:pt x="232" y="46"/>
                    </a:lnTo>
                    <a:cubicBezTo>
                      <a:pt x="232" y="46"/>
                      <a:pt x="232" y="45"/>
                      <a:pt x="232" y="45"/>
                    </a:cubicBezTo>
                    <a:cubicBezTo>
                      <a:pt x="232" y="45"/>
                      <a:pt x="232" y="44"/>
                      <a:pt x="232" y="44"/>
                    </a:cubicBezTo>
                    <a:cubicBezTo>
                      <a:pt x="233" y="44"/>
                      <a:pt x="235" y="44"/>
                      <a:pt x="236" y="44"/>
                    </a:cubicBezTo>
                    <a:lnTo>
                      <a:pt x="236" y="58"/>
                    </a:lnTo>
                    <a:close/>
                    <a:moveTo>
                      <a:pt x="247" y="41"/>
                    </a:moveTo>
                    <a:cubicBezTo>
                      <a:pt x="246" y="41"/>
                      <a:pt x="245" y="41"/>
                      <a:pt x="244" y="41"/>
                    </a:cubicBezTo>
                    <a:cubicBezTo>
                      <a:pt x="244" y="40"/>
                      <a:pt x="244" y="39"/>
                      <a:pt x="244" y="38"/>
                    </a:cubicBezTo>
                    <a:cubicBezTo>
                      <a:pt x="245" y="38"/>
                      <a:pt x="246" y="38"/>
                      <a:pt x="247" y="38"/>
                    </a:cubicBezTo>
                    <a:cubicBezTo>
                      <a:pt x="247" y="39"/>
                      <a:pt x="247" y="40"/>
                      <a:pt x="247" y="41"/>
                    </a:cubicBezTo>
                    <a:close/>
                    <a:moveTo>
                      <a:pt x="254" y="41"/>
                    </a:moveTo>
                    <a:cubicBezTo>
                      <a:pt x="253" y="41"/>
                      <a:pt x="253" y="41"/>
                      <a:pt x="252" y="41"/>
                    </a:cubicBezTo>
                    <a:cubicBezTo>
                      <a:pt x="252" y="40"/>
                      <a:pt x="252" y="39"/>
                      <a:pt x="252" y="38"/>
                    </a:cubicBezTo>
                    <a:cubicBezTo>
                      <a:pt x="253" y="38"/>
                      <a:pt x="253" y="38"/>
                      <a:pt x="254" y="38"/>
                    </a:cubicBezTo>
                    <a:cubicBezTo>
                      <a:pt x="254" y="39"/>
                      <a:pt x="254" y="40"/>
                      <a:pt x="254" y="41"/>
                    </a:cubicBezTo>
                    <a:close/>
                    <a:moveTo>
                      <a:pt x="262" y="41"/>
                    </a:moveTo>
                    <a:cubicBezTo>
                      <a:pt x="261" y="41"/>
                      <a:pt x="260" y="41"/>
                      <a:pt x="259" y="41"/>
                    </a:cubicBezTo>
                    <a:cubicBezTo>
                      <a:pt x="259" y="40"/>
                      <a:pt x="259" y="39"/>
                      <a:pt x="259" y="38"/>
                    </a:cubicBezTo>
                    <a:cubicBezTo>
                      <a:pt x="260" y="38"/>
                      <a:pt x="261" y="38"/>
                      <a:pt x="262" y="38"/>
                    </a:cubicBezTo>
                    <a:cubicBezTo>
                      <a:pt x="262" y="39"/>
                      <a:pt x="262" y="40"/>
                      <a:pt x="262" y="41"/>
                    </a:cubicBezTo>
                    <a:close/>
                    <a:moveTo>
                      <a:pt x="269" y="41"/>
                    </a:moveTo>
                    <a:cubicBezTo>
                      <a:pt x="268" y="41"/>
                      <a:pt x="268" y="41"/>
                      <a:pt x="267" y="41"/>
                    </a:cubicBezTo>
                    <a:cubicBezTo>
                      <a:pt x="267" y="40"/>
                      <a:pt x="267" y="39"/>
                      <a:pt x="267" y="38"/>
                    </a:cubicBezTo>
                    <a:cubicBezTo>
                      <a:pt x="267" y="38"/>
                      <a:pt x="268" y="38"/>
                      <a:pt x="269" y="38"/>
                    </a:cubicBezTo>
                    <a:cubicBezTo>
                      <a:pt x="269" y="39"/>
                      <a:pt x="269" y="40"/>
                      <a:pt x="269" y="41"/>
                    </a:cubicBezTo>
                    <a:close/>
                    <a:moveTo>
                      <a:pt x="364" y="53"/>
                    </a:moveTo>
                    <a:cubicBezTo>
                      <a:pt x="363" y="53"/>
                      <a:pt x="362" y="53"/>
                      <a:pt x="361" y="53"/>
                    </a:cubicBezTo>
                    <a:lnTo>
                      <a:pt x="361" y="49"/>
                    </a:lnTo>
                    <a:lnTo>
                      <a:pt x="358" y="49"/>
                    </a:lnTo>
                    <a:lnTo>
                      <a:pt x="358" y="46"/>
                    </a:lnTo>
                    <a:lnTo>
                      <a:pt x="362" y="46"/>
                    </a:lnTo>
                    <a:cubicBezTo>
                      <a:pt x="363" y="46"/>
                      <a:pt x="364" y="47"/>
                      <a:pt x="364" y="47"/>
                    </a:cubicBezTo>
                    <a:lnTo>
                      <a:pt x="364" y="53"/>
                    </a:lnTo>
                    <a:close/>
                  </a:path>
                </a:pathLst>
              </a:custGeom>
              <a:solidFill>
                <a:srgbClr val="55D7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  <p:sp>
            <p:nvSpPr>
              <p:cNvPr id="119" name="Прямоугольник 118"/>
              <p:cNvSpPr/>
              <p:nvPr/>
            </p:nvSpPr>
            <p:spPr>
              <a:xfrm>
                <a:off x="-3797613" y="2216029"/>
                <a:ext cx="17035976" cy="77909"/>
              </a:xfrm>
              <a:prstGeom prst="rect">
                <a:avLst/>
              </a:prstGeom>
              <a:solidFill>
                <a:srgbClr val="55D7B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2394"/>
              </a:p>
            </p:txBody>
          </p:sp>
          <p:sp>
            <p:nvSpPr>
              <p:cNvPr id="121" name="Freeform 117"/>
              <p:cNvSpPr>
                <a:spLocks/>
              </p:cNvSpPr>
              <p:nvPr/>
            </p:nvSpPr>
            <p:spPr bwMode="auto">
              <a:xfrm>
                <a:off x="9962092" y="1323353"/>
                <a:ext cx="789000" cy="380664"/>
              </a:xfrm>
              <a:custGeom>
                <a:avLst/>
                <a:gdLst>
                  <a:gd name="T0" fmla="*/ 43 w 1004"/>
                  <a:gd name="T1" fmla="*/ 68 h 485"/>
                  <a:gd name="T2" fmla="*/ 115 w 1004"/>
                  <a:gd name="T3" fmla="*/ 102 h 485"/>
                  <a:gd name="T4" fmla="*/ 197 w 1004"/>
                  <a:gd name="T5" fmla="*/ 137 h 485"/>
                  <a:gd name="T6" fmla="*/ 261 w 1004"/>
                  <a:gd name="T7" fmla="*/ 166 h 485"/>
                  <a:gd name="T8" fmla="*/ 323 w 1004"/>
                  <a:gd name="T9" fmla="*/ 193 h 485"/>
                  <a:gd name="T10" fmla="*/ 389 w 1004"/>
                  <a:gd name="T11" fmla="*/ 223 h 485"/>
                  <a:gd name="T12" fmla="*/ 397 w 1004"/>
                  <a:gd name="T13" fmla="*/ 234 h 485"/>
                  <a:gd name="T14" fmla="*/ 354 w 1004"/>
                  <a:gd name="T15" fmla="*/ 251 h 485"/>
                  <a:gd name="T16" fmla="*/ 342 w 1004"/>
                  <a:gd name="T17" fmla="*/ 260 h 485"/>
                  <a:gd name="T18" fmla="*/ 323 w 1004"/>
                  <a:gd name="T19" fmla="*/ 295 h 485"/>
                  <a:gd name="T20" fmla="*/ 309 w 1004"/>
                  <a:gd name="T21" fmla="*/ 302 h 485"/>
                  <a:gd name="T22" fmla="*/ 302 w 1004"/>
                  <a:gd name="T23" fmla="*/ 304 h 485"/>
                  <a:gd name="T24" fmla="*/ 313 w 1004"/>
                  <a:gd name="T25" fmla="*/ 311 h 485"/>
                  <a:gd name="T26" fmla="*/ 310 w 1004"/>
                  <a:gd name="T27" fmla="*/ 375 h 485"/>
                  <a:gd name="T28" fmla="*/ 298 w 1004"/>
                  <a:gd name="T29" fmla="*/ 400 h 485"/>
                  <a:gd name="T30" fmla="*/ 327 w 1004"/>
                  <a:gd name="T31" fmla="*/ 391 h 485"/>
                  <a:gd name="T32" fmla="*/ 311 w 1004"/>
                  <a:gd name="T33" fmla="*/ 412 h 485"/>
                  <a:gd name="T34" fmla="*/ 302 w 1004"/>
                  <a:gd name="T35" fmla="*/ 436 h 485"/>
                  <a:gd name="T36" fmla="*/ 330 w 1004"/>
                  <a:gd name="T37" fmla="*/ 456 h 485"/>
                  <a:gd name="T38" fmla="*/ 351 w 1004"/>
                  <a:gd name="T39" fmla="*/ 431 h 485"/>
                  <a:gd name="T40" fmla="*/ 377 w 1004"/>
                  <a:gd name="T41" fmla="*/ 442 h 485"/>
                  <a:gd name="T42" fmla="*/ 395 w 1004"/>
                  <a:gd name="T43" fmla="*/ 456 h 485"/>
                  <a:gd name="T44" fmla="*/ 414 w 1004"/>
                  <a:gd name="T45" fmla="*/ 460 h 485"/>
                  <a:gd name="T46" fmla="*/ 417 w 1004"/>
                  <a:gd name="T47" fmla="*/ 433 h 485"/>
                  <a:gd name="T48" fmla="*/ 419 w 1004"/>
                  <a:gd name="T49" fmla="*/ 458 h 485"/>
                  <a:gd name="T50" fmla="*/ 451 w 1004"/>
                  <a:gd name="T51" fmla="*/ 464 h 485"/>
                  <a:gd name="T52" fmla="*/ 434 w 1004"/>
                  <a:gd name="T53" fmla="*/ 423 h 485"/>
                  <a:gd name="T54" fmla="*/ 451 w 1004"/>
                  <a:gd name="T55" fmla="*/ 401 h 485"/>
                  <a:gd name="T56" fmla="*/ 470 w 1004"/>
                  <a:gd name="T57" fmla="*/ 430 h 485"/>
                  <a:gd name="T58" fmla="*/ 501 w 1004"/>
                  <a:gd name="T59" fmla="*/ 396 h 485"/>
                  <a:gd name="T60" fmla="*/ 514 w 1004"/>
                  <a:gd name="T61" fmla="*/ 354 h 485"/>
                  <a:gd name="T62" fmla="*/ 523 w 1004"/>
                  <a:gd name="T63" fmla="*/ 318 h 485"/>
                  <a:gd name="T64" fmla="*/ 548 w 1004"/>
                  <a:gd name="T65" fmla="*/ 320 h 485"/>
                  <a:gd name="T66" fmla="*/ 563 w 1004"/>
                  <a:gd name="T67" fmla="*/ 309 h 485"/>
                  <a:gd name="T68" fmla="*/ 599 w 1004"/>
                  <a:gd name="T69" fmla="*/ 317 h 485"/>
                  <a:gd name="T70" fmla="*/ 637 w 1004"/>
                  <a:gd name="T71" fmla="*/ 335 h 485"/>
                  <a:gd name="T72" fmla="*/ 687 w 1004"/>
                  <a:gd name="T73" fmla="*/ 356 h 485"/>
                  <a:gd name="T74" fmla="*/ 769 w 1004"/>
                  <a:gd name="T75" fmla="*/ 393 h 485"/>
                  <a:gd name="T76" fmla="*/ 809 w 1004"/>
                  <a:gd name="T77" fmla="*/ 411 h 485"/>
                  <a:gd name="T78" fmla="*/ 888 w 1004"/>
                  <a:gd name="T79" fmla="*/ 446 h 485"/>
                  <a:gd name="T80" fmla="*/ 972 w 1004"/>
                  <a:gd name="T81" fmla="*/ 485 h 485"/>
                  <a:gd name="T82" fmla="*/ 989 w 1004"/>
                  <a:gd name="T83" fmla="*/ 408 h 485"/>
                  <a:gd name="T84" fmla="*/ 1004 w 1004"/>
                  <a:gd name="T85" fmla="*/ 356 h 485"/>
                  <a:gd name="T86" fmla="*/ 941 w 1004"/>
                  <a:gd name="T87" fmla="*/ 333 h 485"/>
                  <a:gd name="T88" fmla="*/ 850 w 1004"/>
                  <a:gd name="T89" fmla="*/ 292 h 485"/>
                  <a:gd name="T90" fmla="*/ 722 w 1004"/>
                  <a:gd name="T91" fmla="*/ 242 h 485"/>
                  <a:gd name="T92" fmla="*/ 691 w 1004"/>
                  <a:gd name="T93" fmla="*/ 229 h 485"/>
                  <a:gd name="T94" fmla="*/ 575 w 1004"/>
                  <a:gd name="T95" fmla="*/ 178 h 485"/>
                  <a:gd name="T96" fmla="*/ 545 w 1004"/>
                  <a:gd name="T97" fmla="*/ 200 h 485"/>
                  <a:gd name="T98" fmla="*/ 527 w 1004"/>
                  <a:gd name="T99" fmla="*/ 188 h 485"/>
                  <a:gd name="T100" fmla="*/ 541 w 1004"/>
                  <a:gd name="T101" fmla="*/ 184 h 485"/>
                  <a:gd name="T102" fmla="*/ 525 w 1004"/>
                  <a:gd name="T103" fmla="*/ 169 h 485"/>
                  <a:gd name="T104" fmla="*/ 515 w 1004"/>
                  <a:gd name="T105" fmla="*/ 159 h 485"/>
                  <a:gd name="T106" fmla="*/ 507 w 1004"/>
                  <a:gd name="T107" fmla="*/ 174 h 485"/>
                  <a:gd name="T108" fmla="*/ 487 w 1004"/>
                  <a:gd name="T109" fmla="*/ 158 h 485"/>
                  <a:gd name="T110" fmla="*/ 469 w 1004"/>
                  <a:gd name="T111" fmla="*/ 136 h 485"/>
                  <a:gd name="T112" fmla="*/ 360 w 1004"/>
                  <a:gd name="T113" fmla="*/ 88 h 485"/>
                  <a:gd name="T114" fmla="*/ 303 w 1004"/>
                  <a:gd name="T115" fmla="*/ 67 h 485"/>
                  <a:gd name="T116" fmla="*/ 245 w 1004"/>
                  <a:gd name="T117" fmla="*/ 40 h 485"/>
                  <a:gd name="T118" fmla="*/ 145 w 1004"/>
                  <a:gd name="T119" fmla="*/ 1 h 485"/>
                  <a:gd name="T120" fmla="*/ 94 w 1004"/>
                  <a:gd name="T121" fmla="*/ 16 h 485"/>
                  <a:gd name="T122" fmla="*/ 10 w 1004"/>
                  <a:gd name="T123" fmla="*/ 45 h 485"/>
                  <a:gd name="T124" fmla="*/ 0 w 1004"/>
                  <a:gd name="T125" fmla="*/ 48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04" h="485">
                    <a:moveTo>
                      <a:pt x="5" y="52"/>
                    </a:moveTo>
                    <a:cubicBezTo>
                      <a:pt x="8" y="54"/>
                      <a:pt x="12" y="54"/>
                      <a:pt x="15" y="56"/>
                    </a:cubicBezTo>
                    <a:cubicBezTo>
                      <a:pt x="24" y="60"/>
                      <a:pt x="34" y="64"/>
                      <a:pt x="43" y="68"/>
                    </a:cubicBezTo>
                    <a:cubicBezTo>
                      <a:pt x="56" y="74"/>
                      <a:pt x="68" y="79"/>
                      <a:pt x="80" y="85"/>
                    </a:cubicBezTo>
                    <a:cubicBezTo>
                      <a:pt x="88" y="88"/>
                      <a:pt x="96" y="92"/>
                      <a:pt x="104" y="96"/>
                    </a:cubicBezTo>
                    <a:cubicBezTo>
                      <a:pt x="108" y="97"/>
                      <a:pt x="111" y="100"/>
                      <a:pt x="115" y="102"/>
                    </a:cubicBezTo>
                    <a:cubicBezTo>
                      <a:pt x="120" y="104"/>
                      <a:pt x="126" y="105"/>
                      <a:pt x="131" y="108"/>
                    </a:cubicBezTo>
                    <a:cubicBezTo>
                      <a:pt x="139" y="111"/>
                      <a:pt x="147" y="114"/>
                      <a:pt x="155" y="118"/>
                    </a:cubicBezTo>
                    <a:cubicBezTo>
                      <a:pt x="169" y="124"/>
                      <a:pt x="183" y="130"/>
                      <a:pt x="197" y="137"/>
                    </a:cubicBezTo>
                    <a:cubicBezTo>
                      <a:pt x="207" y="141"/>
                      <a:pt x="218" y="146"/>
                      <a:pt x="228" y="151"/>
                    </a:cubicBezTo>
                    <a:cubicBezTo>
                      <a:pt x="231" y="152"/>
                      <a:pt x="234" y="155"/>
                      <a:pt x="237" y="156"/>
                    </a:cubicBezTo>
                    <a:cubicBezTo>
                      <a:pt x="245" y="159"/>
                      <a:pt x="253" y="162"/>
                      <a:pt x="261" y="166"/>
                    </a:cubicBezTo>
                    <a:cubicBezTo>
                      <a:pt x="271" y="170"/>
                      <a:pt x="282" y="175"/>
                      <a:pt x="293" y="180"/>
                    </a:cubicBezTo>
                    <a:cubicBezTo>
                      <a:pt x="298" y="182"/>
                      <a:pt x="302" y="185"/>
                      <a:pt x="307" y="187"/>
                    </a:cubicBezTo>
                    <a:cubicBezTo>
                      <a:pt x="312" y="189"/>
                      <a:pt x="318" y="191"/>
                      <a:pt x="323" y="193"/>
                    </a:cubicBezTo>
                    <a:cubicBezTo>
                      <a:pt x="333" y="197"/>
                      <a:pt x="342" y="202"/>
                      <a:pt x="352" y="206"/>
                    </a:cubicBezTo>
                    <a:cubicBezTo>
                      <a:pt x="355" y="207"/>
                      <a:pt x="358" y="209"/>
                      <a:pt x="361" y="210"/>
                    </a:cubicBezTo>
                    <a:lnTo>
                      <a:pt x="389" y="223"/>
                    </a:lnTo>
                    <a:lnTo>
                      <a:pt x="391" y="225"/>
                    </a:lnTo>
                    <a:cubicBezTo>
                      <a:pt x="393" y="228"/>
                      <a:pt x="395" y="231"/>
                      <a:pt x="398" y="233"/>
                    </a:cubicBezTo>
                    <a:cubicBezTo>
                      <a:pt x="398" y="234"/>
                      <a:pt x="398" y="234"/>
                      <a:pt x="397" y="234"/>
                    </a:cubicBezTo>
                    <a:cubicBezTo>
                      <a:pt x="397" y="234"/>
                      <a:pt x="369" y="241"/>
                      <a:pt x="369" y="242"/>
                    </a:cubicBezTo>
                    <a:cubicBezTo>
                      <a:pt x="366" y="243"/>
                      <a:pt x="364" y="245"/>
                      <a:pt x="361" y="246"/>
                    </a:cubicBezTo>
                    <a:cubicBezTo>
                      <a:pt x="359" y="248"/>
                      <a:pt x="357" y="250"/>
                      <a:pt x="354" y="251"/>
                    </a:cubicBezTo>
                    <a:cubicBezTo>
                      <a:pt x="354" y="251"/>
                      <a:pt x="354" y="252"/>
                      <a:pt x="354" y="252"/>
                    </a:cubicBezTo>
                    <a:cubicBezTo>
                      <a:pt x="349" y="255"/>
                      <a:pt x="346" y="258"/>
                      <a:pt x="346" y="258"/>
                    </a:cubicBezTo>
                    <a:cubicBezTo>
                      <a:pt x="344" y="259"/>
                      <a:pt x="343" y="260"/>
                      <a:pt x="342" y="260"/>
                    </a:cubicBezTo>
                    <a:cubicBezTo>
                      <a:pt x="338" y="261"/>
                      <a:pt x="336" y="264"/>
                      <a:pt x="336" y="269"/>
                    </a:cubicBezTo>
                    <a:cubicBezTo>
                      <a:pt x="335" y="273"/>
                      <a:pt x="334" y="278"/>
                      <a:pt x="334" y="283"/>
                    </a:cubicBezTo>
                    <a:cubicBezTo>
                      <a:pt x="333" y="290"/>
                      <a:pt x="330" y="294"/>
                      <a:pt x="323" y="295"/>
                    </a:cubicBezTo>
                    <a:cubicBezTo>
                      <a:pt x="322" y="296"/>
                      <a:pt x="320" y="297"/>
                      <a:pt x="318" y="298"/>
                    </a:cubicBezTo>
                    <a:cubicBezTo>
                      <a:pt x="317" y="298"/>
                      <a:pt x="316" y="298"/>
                      <a:pt x="315" y="298"/>
                    </a:cubicBezTo>
                    <a:cubicBezTo>
                      <a:pt x="310" y="296"/>
                      <a:pt x="308" y="297"/>
                      <a:pt x="309" y="302"/>
                    </a:cubicBezTo>
                    <a:cubicBezTo>
                      <a:pt x="309" y="303"/>
                      <a:pt x="309" y="303"/>
                      <a:pt x="309" y="304"/>
                    </a:cubicBezTo>
                    <a:cubicBezTo>
                      <a:pt x="308" y="304"/>
                      <a:pt x="308" y="304"/>
                      <a:pt x="307" y="304"/>
                    </a:cubicBezTo>
                    <a:cubicBezTo>
                      <a:pt x="305" y="302"/>
                      <a:pt x="303" y="302"/>
                      <a:pt x="302" y="304"/>
                    </a:cubicBezTo>
                    <a:cubicBezTo>
                      <a:pt x="300" y="306"/>
                      <a:pt x="302" y="307"/>
                      <a:pt x="303" y="309"/>
                    </a:cubicBezTo>
                    <a:cubicBezTo>
                      <a:pt x="305" y="311"/>
                      <a:pt x="307" y="314"/>
                      <a:pt x="311" y="312"/>
                    </a:cubicBezTo>
                    <a:cubicBezTo>
                      <a:pt x="311" y="311"/>
                      <a:pt x="312" y="311"/>
                      <a:pt x="313" y="311"/>
                    </a:cubicBezTo>
                    <a:cubicBezTo>
                      <a:pt x="308" y="322"/>
                      <a:pt x="307" y="333"/>
                      <a:pt x="308" y="344"/>
                    </a:cubicBezTo>
                    <a:cubicBezTo>
                      <a:pt x="309" y="355"/>
                      <a:pt x="312" y="366"/>
                      <a:pt x="317" y="376"/>
                    </a:cubicBezTo>
                    <a:cubicBezTo>
                      <a:pt x="315" y="376"/>
                      <a:pt x="311" y="376"/>
                      <a:pt x="310" y="375"/>
                    </a:cubicBezTo>
                    <a:cubicBezTo>
                      <a:pt x="307" y="370"/>
                      <a:pt x="302" y="368"/>
                      <a:pt x="298" y="367"/>
                    </a:cubicBezTo>
                    <a:cubicBezTo>
                      <a:pt x="290" y="366"/>
                      <a:pt x="286" y="367"/>
                      <a:pt x="284" y="373"/>
                    </a:cubicBezTo>
                    <a:cubicBezTo>
                      <a:pt x="280" y="385"/>
                      <a:pt x="286" y="397"/>
                      <a:pt x="298" y="400"/>
                    </a:cubicBezTo>
                    <a:cubicBezTo>
                      <a:pt x="308" y="402"/>
                      <a:pt x="315" y="400"/>
                      <a:pt x="315" y="387"/>
                    </a:cubicBezTo>
                    <a:cubicBezTo>
                      <a:pt x="315" y="386"/>
                      <a:pt x="315" y="385"/>
                      <a:pt x="316" y="385"/>
                    </a:cubicBezTo>
                    <a:cubicBezTo>
                      <a:pt x="322" y="383"/>
                      <a:pt x="325" y="385"/>
                      <a:pt x="327" y="391"/>
                    </a:cubicBezTo>
                    <a:cubicBezTo>
                      <a:pt x="326" y="392"/>
                      <a:pt x="325" y="394"/>
                      <a:pt x="324" y="395"/>
                    </a:cubicBezTo>
                    <a:cubicBezTo>
                      <a:pt x="323" y="396"/>
                      <a:pt x="322" y="397"/>
                      <a:pt x="320" y="398"/>
                    </a:cubicBezTo>
                    <a:cubicBezTo>
                      <a:pt x="312" y="399"/>
                      <a:pt x="309" y="404"/>
                      <a:pt x="311" y="412"/>
                    </a:cubicBezTo>
                    <a:cubicBezTo>
                      <a:pt x="311" y="414"/>
                      <a:pt x="312" y="417"/>
                      <a:pt x="311" y="419"/>
                    </a:cubicBezTo>
                    <a:cubicBezTo>
                      <a:pt x="308" y="424"/>
                      <a:pt x="305" y="429"/>
                      <a:pt x="302" y="433"/>
                    </a:cubicBezTo>
                    <a:cubicBezTo>
                      <a:pt x="301" y="434"/>
                      <a:pt x="301" y="436"/>
                      <a:pt x="302" y="436"/>
                    </a:cubicBezTo>
                    <a:cubicBezTo>
                      <a:pt x="304" y="440"/>
                      <a:pt x="306" y="443"/>
                      <a:pt x="311" y="444"/>
                    </a:cubicBezTo>
                    <a:cubicBezTo>
                      <a:pt x="314" y="444"/>
                      <a:pt x="316" y="446"/>
                      <a:pt x="317" y="447"/>
                    </a:cubicBezTo>
                    <a:cubicBezTo>
                      <a:pt x="322" y="450"/>
                      <a:pt x="326" y="453"/>
                      <a:pt x="330" y="456"/>
                    </a:cubicBezTo>
                    <a:cubicBezTo>
                      <a:pt x="333" y="459"/>
                      <a:pt x="336" y="458"/>
                      <a:pt x="338" y="455"/>
                    </a:cubicBezTo>
                    <a:cubicBezTo>
                      <a:pt x="339" y="452"/>
                      <a:pt x="340" y="448"/>
                      <a:pt x="342" y="445"/>
                    </a:cubicBezTo>
                    <a:cubicBezTo>
                      <a:pt x="345" y="440"/>
                      <a:pt x="348" y="436"/>
                      <a:pt x="351" y="431"/>
                    </a:cubicBezTo>
                    <a:cubicBezTo>
                      <a:pt x="352" y="433"/>
                      <a:pt x="353" y="435"/>
                      <a:pt x="354" y="436"/>
                    </a:cubicBezTo>
                    <a:cubicBezTo>
                      <a:pt x="359" y="440"/>
                      <a:pt x="364" y="442"/>
                      <a:pt x="370" y="441"/>
                    </a:cubicBezTo>
                    <a:cubicBezTo>
                      <a:pt x="372" y="441"/>
                      <a:pt x="375" y="441"/>
                      <a:pt x="377" y="442"/>
                    </a:cubicBezTo>
                    <a:cubicBezTo>
                      <a:pt x="382" y="444"/>
                      <a:pt x="386" y="446"/>
                      <a:pt x="391" y="448"/>
                    </a:cubicBezTo>
                    <a:cubicBezTo>
                      <a:pt x="392" y="449"/>
                      <a:pt x="393" y="450"/>
                      <a:pt x="394" y="451"/>
                    </a:cubicBezTo>
                    <a:cubicBezTo>
                      <a:pt x="395" y="452"/>
                      <a:pt x="395" y="454"/>
                      <a:pt x="395" y="456"/>
                    </a:cubicBezTo>
                    <a:cubicBezTo>
                      <a:pt x="396" y="462"/>
                      <a:pt x="400" y="465"/>
                      <a:pt x="407" y="463"/>
                    </a:cubicBezTo>
                    <a:cubicBezTo>
                      <a:pt x="409" y="463"/>
                      <a:pt x="410" y="462"/>
                      <a:pt x="412" y="461"/>
                    </a:cubicBezTo>
                    <a:cubicBezTo>
                      <a:pt x="413" y="460"/>
                      <a:pt x="413" y="460"/>
                      <a:pt x="414" y="460"/>
                    </a:cubicBezTo>
                    <a:cubicBezTo>
                      <a:pt x="419" y="455"/>
                      <a:pt x="421" y="446"/>
                      <a:pt x="416" y="444"/>
                    </a:cubicBezTo>
                    <a:cubicBezTo>
                      <a:pt x="412" y="440"/>
                      <a:pt x="413" y="438"/>
                      <a:pt x="416" y="435"/>
                    </a:cubicBezTo>
                    <a:cubicBezTo>
                      <a:pt x="416" y="435"/>
                      <a:pt x="416" y="434"/>
                      <a:pt x="417" y="433"/>
                    </a:cubicBezTo>
                    <a:cubicBezTo>
                      <a:pt x="418" y="433"/>
                      <a:pt x="419" y="432"/>
                      <a:pt x="420" y="433"/>
                    </a:cubicBezTo>
                    <a:cubicBezTo>
                      <a:pt x="422" y="435"/>
                      <a:pt x="424" y="437"/>
                      <a:pt x="423" y="440"/>
                    </a:cubicBezTo>
                    <a:cubicBezTo>
                      <a:pt x="422" y="446"/>
                      <a:pt x="420" y="452"/>
                      <a:pt x="419" y="458"/>
                    </a:cubicBezTo>
                    <a:cubicBezTo>
                      <a:pt x="419" y="464"/>
                      <a:pt x="427" y="472"/>
                      <a:pt x="435" y="473"/>
                    </a:cubicBezTo>
                    <a:cubicBezTo>
                      <a:pt x="440" y="473"/>
                      <a:pt x="443" y="472"/>
                      <a:pt x="448" y="470"/>
                    </a:cubicBezTo>
                    <a:cubicBezTo>
                      <a:pt x="449" y="470"/>
                      <a:pt x="451" y="465"/>
                      <a:pt x="451" y="464"/>
                    </a:cubicBezTo>
                    <a:cubicBezTo>
                      <a:pt x="455" y="455"/>
                      <a:pt x="450" y="444"/>
                      <a:pt x="441" y="442"/>
                    </a:cubicBezTo>
                    <a:cubicBezTo>
                      <a:pt x="433" y="439"/>
                      <a:pt x="431" y="435"/>
                      <a:pt x="433" y="428"/>
                    </a:cubicBezTo>
                    <a:cubicBezTo>
                      <a:pt x="433" y="426"/>
                      <a:pt x="433" y="425"/>
                      <a:pt x="434" y="423"/>
                    </a:cubicBezTo>
                    <a:cubicBezTo>
                      <a:pt x="435" y="419"/>
                      <a:pt x="436" y="416"/>
                      <a:pt x="440" y="414"/>
                    </a:cubicBezTo>
                    <a:cubicBezTo>
                      <a:pt x="441" y="414"/>
                      <a:pt x="442" y="413"/>
                      <a:pt x="443" y="412"/>
                    </a:cubicBezTo>
                    <a:cubicBezTo>
                      <a:pt x="446" y="408"/>
                      <a:pt x="448" y="405"/>
                      <a:pt x="451" y="401"/>
                    </a:cubicBezTo>
                    <a:cubicBezTo>
                      <a:pt x="452" y="402"/>
                      <a:pt x="452" y="402"/>
                      <a:pt x="452" y="403"/>
                    </a:cubicBezTo>
                    <a:cubicBezTo>
                      <a:pt x="454" y="412"/>
                      <a:pt x="459" y="421"/>
                      <a:pt x="464" y="429"/>
                    </a:cubicBezTo>
                    <a:cubicBezTo>
                      <a:pt x="466" y="432"/>
                      <a:pt x="468" y="433"/>
                      <a:pt x="470" y="430"/>
                    </a:cubicBezTo>
                    <a:cubicBezTo>
                      <a:pt x="474" y="426"/>
                      <a:pt x="477" y="422"/>
                      <a:pt x="481" y="418"/>
                    </a:cubicBezTo>
                    <a:lnTo>
                      <a:pt x="481" y="418"/>
                    </a:lnTo>
                    <a:cubicBezTo>
                      <a:pt x="485" y="414"/>
                      <a:pt x="501" y="396"/>
                      <a:pt x="501" y="396"/>
                    </a:cubicBezTo>
                    <a:cubicBezTo>
                      <a:pt x="500" y="396"/>
                      <a:pt x="516" y="379"/>
                      <a:pt x="521" y="374"/>
                    </a:cubicBezTo>
                    <a:cubicBezTo>
                      <a:pt x="524" y="371"/>
                      <a:pt x="524" y="369"/>
                      <a:pt x="522" y="367"/>
                    </a:cubicBezTo>
                    <a:cubicBezTo>
                      <a:pt x="519" y="363"/>
                      <a:pt x="516" y="359"/>
                      <a:pt x="514" y="354"/>
                    </a:cubicBezTo>
                    <a:cubicBezTo>
                      <a:pt x="511" y="347"/>
                      <a:pt x="509" y="340"/>
                      <a:pt x="508" y="332"/>
                    </a:cubicBezTo>
                    <a:cubicBezTo>
                      <a:pt x="508" y="329"/>
                      <a:pt x="509" y="327"/>
                      <a:pt x="512" y="327"/>
                    </a:cubicBezTo>
                    <a:cubicBezTo>
                      <a:pt x="517" y="325"/>
                      <a:pt x="521" y="322"/>
                      <a:pt x="523" y="318"/>
                    </a:cubicBezTo>
                    <a:cubicBezTo>
                      <a:pt x="524" y="316"/>
                      <a:pt x="526" y="315"/>
                      <a:pt x="527" y="315"/>
                    </a:cubicBezTo>
                    <a:cubicBezTo>
                      <a:pt x="532" y="317"/>
                      <a:pt x="537" y="319"/>
                      <a:pt x="543" y="320"/>
                    </a:cubicBezTo>
                    <a:cubicBezTo>
                      <a:pt x="544" y="321"/>
                      <a:pt x="546" y="320"/>
                      <a:pt x="548" y="320"/>
                    </a:cubicBezTo>
                    <a:cubicBezTo>
                      <a:pt x="549" y="319"/>
                      <a:pt x="551" y="317"/>
                      <a:pt x="552" y="316"/>
                    </a:cubicBezTo>
                    <a:cubicBezTo>
                      <a:pt x="553" y="314"/>
                      <a:pt x="555" y="313"/>
                      <a:pt x="558" y="313"/>
                    </a:cubicBezTo>
                    <a:cubicBezTo>
                      <a:pt x="561" y="314"/>
                      <a:pt x="562" y="312"/>
                      <a:pt x="563" y="309"/>
                    </a:cubicBezTo>
                    <a:cubicBezTo>
                      <a:pt x="563" y="308"/>
                      <a:pt x="563" y="306"/>
                      <a:pt x="563" y="305"/>
                    </a:cubicBezTo>
                    <a:cubicBezTo>
                      <a:pt x="564" y="302"/>
                      <a:pt x="565" y="301"/>
                      <a:pt x="568" y="303"/>
                    </a:cubicBezTo>
                    <a:cubicBezTo>
                      <a:pt x="578" y="307"/>
                      <a:pt x="589" y="312"/>
                      <a:pt x="599" y="317"/>
                    </a:cubicBezTo>
                    <a:cubicBezTo>
                      <a:pt x="608" y="321"/>
                      <a:pt x="618" y="323"/>
                      <a:pt x="625" y="330"/>
                    </a:cubicBezTo>
                    <a:cubicBezTo>
                      <a:pt x="625" y="330"/>
                      <a:pt x="626" y="331"/>
                      <a:pt x="626" y="331"/>
                    </a:cubicBezTo>
                    <a:cubicBezTo>
                      <a:pt x="630" y="332"/>
                      <a:pt x="633" y="334"/>
                      <a:pt x="637" y="335"/>
                    </a:cubicBezTo>
                    <a:cubicBezTo>
                      <a:pt x="640" y="336"/>
                      <a:pt x="644" y="337"/>
                      <a:pt x="647" y="338"/>
                    </a:cubicBezTo>
                    <a:cubicBezTo>
                      <a:pt x="652" y="340"/>
                      <a:pt x="657" y="343"/>
                      <a:pt x="663" y="345"/>
                    </a:cubicBezTo>
                    <a:cubicBezTo>
                      <a:pt x="671" y="349"/>
                      <a:pt x="679" y="352"/>
                      <a:pt x="687" y="356"/>
                    </a:cubicBezTo>
                    <a:cubicBezTo>
                      <a:pt x="695" y="360"/>
                      <a:pt x="703" y="364"/>
                      <a:pt x="711" y="367"/>
                    </a:cubicBezTo>
                    <a:cubicBezTo>
                      <a:pt x="718" y="371"/>
                      <a:pt x="725" y="373"/>
                      <a:pt x="732" y="376"/>
                    </a:cubicBezTo>
                    <a:cubicBezTo>
                      <a:pt x="745" y="381"/>
                      <a:pt x="757" y="387"/>
                      <a:pt x="769" y="393"/>
                    </a:cubicBezTo>
                    <a:cubicBezTo>
                      <a:pt x="774" y="395"/>
                      <a:pt x="780" y="396"/>
                      <a:pt x="783" y="399"/>
                    </a:cubicBezTo>
                    <a:cubicBezTo>
                      <a:pt x="787" y="403"/>
                      <a:pt x="791" y="404"/>
                      <a:pt x="796" y="406"/>
                    </a:cubicBezTo>
                    <a:cubicBezTo>
                      <a:pt x="800" y="408"/>
                      <a:pt x="805" y="409"/>
                      <a:pt x="809" y="411"/>
                    </a:cubicBezTo>
                    <a:cubicBezTo>
                      <a:pt x="817" y="414"/>
                      <a:pt x="825" y="418"/>
                      <a:pt x="833" y="421"/>
                    </a:cubicBezTo>
                    <a:cubicBezTo>
                      <a:pt x="843" y="425"/>
                      <a:pt x="852" y="430"/>
                      <a:pt x="862" y="434"/>
                    </a:cubicBezTo>
                    <a:cubicBezTo>
                      <a:pt x="871" y="438"/>
                      <a:pt x="879" y="442"/>
                      <a:pt x="888" y="446"/>
                    </a:cubicBezTo>
                    <a:cubicBezTo>
                      <a:pt x="900" y="451"/>
                      <a:pt x="911" y="456"/>
                      <a:pt x="923" y="461"/>
                    </a:cubicBezTo>
                    <a:cubicBezTo>
                      <a:pt x="938" y="469"/>
                      <a:pt x="955" y="473"/>
                      <a:pt x="969" y="485"/>
                    </a:cubicBezTo>
                    <a:cubicBezTo>
                      <a:pt x="970" y="485"/>
                      <a:pt x="971" y="485"/>
                      <a:pt x="972" y="485"/>
                    </a:cubicBezTo>
                    <a:cubicBezTo>
                      <a:pt x="973" y="484"/>
                      <a:pt x="974" y="483"/>
                      <a:pt x="973" y="482"/>
                    </a:cubicBezTo>
                    <a:cubicBezTo>
                      <a:pt x="971" y="477"/>
                      <a:pt x="972" y="472"/>
                      <a:pt x="974" y="467"/>
                    </a:cubicBezTo>
                    <a:cubicBezTo>
                      <a:pt x="979" y="447"/>
                      <a:pt x="984" y="428"/>
                      <a:pt x="989" y="408"/>
                    </a:cubicBezTo>
                    <a:cubicBezTo>
                      <a:pt x="991" y="399"/>
                      <a:pt x="994" y="389"/>
                      <a:pt x="996" y="380"/>
                    </a:cubicBezTo>
                    <a:cubicBezTo>
                      <a:pt x="998" y="373"/>
                      <a:pt x="999" y="365"/>
                      <a:pt x="1004" y="359"/>
                    </a:cubicBezTo>
                    <a:cubicBezTo>
                      <a:pt x="1004" y="359"/>
                      <a:pt x="1004" y="357"/>
                      <a:pt x="1004" y="356"/>
                    </a:cubicBezTo>
                    <a:cubicBezTo>
                      <a:pt x="1003" y="355"/>
                      <a:pt x="1001" y="355"/>
                      <a:pt x="1000" y="355"/>
                    </a:cubicBezTo>
                    <a:cubicBezTo>
                      <a:pt x="997" y="354"/>
                      <a:pt x="994" y="355"/>
                      <a:pt x="992" y="354"/>
                    </a:cubicBezTo>
                    <a:cubicBezTo>
                      <a:pt x="975" y="347"/>
                      <a:pt x="958" y="340"/>
                      <a:pt x="941" y="333"/>
                    </a:cubicBezTo>
                    <a:cubicBezTo>
                      <a:pt x="916" y="323"/>
                      <a:pt x="891" y="312"/>
                      <a:pt x="866" y="302"/>
                    </a:cubicBezTo>
                    <a:cubicBezTo>
                      <a:pt x="862" y="300"/>
                      <a:pt x="857" y="298"/>
                      <a:pt x="854" y="293"/>
                    </a:cubicBezTo>
                    <a:cubicBezTo>
                      <a:pt x="854" y="292"/>
                      <a:pt x="852" y="292"/>
                      <a:pt x="850" y="292"/>
                    </a:cubicBezTo>
                    <a:cubicBezTo>
                      <a:pt x="847" y="291"/>
                      <a:pt x="843" y="292"/>
                      <a:pt x="840" y="290"/>
                    </a:cubicBezTo>
                    <a:cubicBezTo>
                      <a:pt x="817" y="281"/>
                      <a:pt x="795" y="272"/>
                      <a:pt x="772" y="263"/>
                    </a:cubicBezTo>
                    <a:cubicBezTo>
                      <a:pt x="756" y="256"/>
                      <a:pt x="739" y="249"/>
                      <a:pt x="722" y="242"/>
                    </a:cubicBezTo>
                    <a:cubicBezTo>
                      <a:pt x="718" y="240"/>
                      <a:pt x="713" y="238"/>
                      <a:pt x="711" y="234"/>
                    </a:cubicBezTo>
                    <a:cubicBezTo>
                      <a:pt x="710" y="233"/>
                      <a:pt x="709" y="232"/>
                      <a:pt x="708" y="232"/>
                    </a:cubicBezTo>
                    <a:cubicBezTo>
                      <a:pt x="702" y="234"/>
                      <a:pt x="697" y="231"/>
                      <a:pt x="691" y="229"/>
                    </a:cubicBezTo>
                    <a:cubicBezTo>
                      <a:pt x="674" y="222"/>
                      <a:pt x="657" y="214"/>
                      <a:pt x="640" y="207"/>
                    </a:cubicBezTo>
                    <a:cubicBezTo>
                      <a:pt x="622" y="199"/>
                      <a:pt x="604" y="192"/>
                      <a:pt x="586" y="185"/>
                    </a:cubicBezTo>
                    <a:cubicBezTo>
                      <a:pt x="582" y="183"/>
                      <a:pt x="578" y="182"/>
                      <a:pt x="575" y="178"/>
                    </a:cubicBezTo>
                    <a:cubicBezTo>
                      <a:pt x="574" y="175"/>
                      <a:pt x="572" y="176"/>
                      <a:pt x="570" y="178"/>
                    </a:cubicBezTo>
                    <a:cubicBezTo>
                      <a:pt x="568" y="180"/>
                      <a:pt x="566" y="182"/>
                      <a:pt x="563" y="184"/>
                    </a:cubicBezTo>
                    <a:cubicBezTo>
                      <a:pt x="557" y="189"/>
                      <a:pt x="551" y="194"/>
                      <a:pt x="545" y="200"/>
                    </a:cubicBezTo>
                    <a:cubicBezTo>
                      <a:pt x="544" y="200"/>
                      <a:pt x="542" y="201"/>
                      <a:pt x="541" y="201"/>
                    </a:cubicBezTo>
                    <a:cubicBezTo>
                      <a:pt x="536" y="199"/>
                      <a:pt x="532" y="197"/>
                      <a:pt x="528" y="196"/>
                    </a:cubicBezTo>
                    <a:cubicBezTo>
                      <a:pt x="524" y="194"/>
                      <a:pt x="526" y="191"/>
                      <a:pt x="527" y="188"/>
                    </a:cubicBezTo>
                    <a:cubicBezTo>
                      <a:pt x="527" y="186"/>
                      <a:pt x="528" y="187"/>
                      <a:pt x="530" y="186"/>
                    </a:cubicBezTo>
                    <a:cubicBezTo>
                      <a:pt x="533" y="186"/>
                      <a:pt x="535" y="186"/>
                      <a:pt x="537" y="185"/>
                    </a:cubicBezTo>
                    <a:cubicBezTo>
                      <a:pt x="538" y="185"/>
                      <a:pt x="539" y="184"/>
                      <a:pt x="541" y="184"/>
                    </a:cubicBezTo>
                    <a:cubicBezTo>
                      <a:pt x="546" y="182"/>
                      <a:pt x="547" y="179"/>
                      <a:pt x="545" y="174"/>
                    </a:cubicBezTo>
                    <a:cubicBezTo>
                      <a:pt x="544" y="170"/>
                      <a:pt x="541" y="168"/>
                      <a:pt x="537" y="170"/>
                    </a:cubicBezTo>
                    <a:cubicBezTo>
                      <a:pt x="532" y="172"/>
                      <a:pt x="528" y="171"/>
                      <a:pt x="525" y="169"/>
                    </a:cubicBezTo>
                    <a:cubicBezTo>
                      <a:pt x="523" y="168"/>
                      <a:pt x="522" y="167"/>
                      <a:pt x="521" y="167"/>
                    </a:cubicBezTo>
                    <a:cubicBezTo>
                      <a:pt x="518" y="167"/>
                      <a:pt x="518" y="166"/>
                      <a:pt x="518" y="164"/>
                    </a:cubicBezTo>
                    <a:cubicBezTo>
                      <a:pt x="519" y="161"/>
                      <a:pt x="518" y="160"/>
                      <a:pt x="515" y="159"/>
                    </a:cubicBezTo>
                    <a:cubicBezTo>
                      <a:pt x="512" y="158"/>
                      <a:pt x="509" y="157"/>
                      <a:pt x="507" y="160"/>
                    </a:cubicBezTo>
                    <a:cubicBezTo>
                      <a:pt x="506" y="164"/>
                      <a:pt x="503" y="167"/>
                      <a:pt x="506" y="171"/>
                    </a:cubicBezTo>
                    <a:cubicBezTo>
                      <a:pt x="507" y="171"/>
                      <a:pt x="507" y="172"/>
                      <a:pt x="507" y="174"/>
                    </a:cubicBezTo>
                    <a:cubicBezTo>
                      <a:pt x="501" y="172"/>
                      <a:pt x="496" y="171"/>
                      <a:pt x="490" y="170"/>
                    </a:cubicBezTo>
                    <a:cubicBezTo>
                      <a:pt x="490" y="170"/>
                      <a:pt x="489" y="168"/>
                      <a:pt x="489" y="168"/>
                    </a:cubicBezTo>
                    <a:cubicBezTo>
                      <a:pt x="488" y="164"/>
                      <a:pt x="488" y="161"/>
                      <a:pt x="487" y="158"/>
                    </a:cubicBezTo>
                    <a:cubicBezTo>
                      <a:pt x="486" y="153"/>
                      <a:pt x="484" y="148"/>
                      <a:pt x="483" y="143"/>
                    </a:cubicBezTo>
                    <a:cubicBezTo>
                      <a:pt x="483" y="138"/>
                      <a:pt x="482" y="138"/>
                      <a:pt x="478" y="138"/>
                    </a:cubicBezTo>
                    <a:cubicBezTo>
                      <a:pt x="475" y="138"/>
                      <a:pt x="472" y="137"/>
                      <a:pt x="469" y="136"/>
                    </a:cubicBezTo>
                    <a:cubicBezTo>
                      <a:pt x="456" y="131"/>
                      <a:pt x="443" y="126"/>
                      <a:pt x="430" y="120"/>
                    </a:cubicBezTo>
                    <a:cubicBezTo>
                      <a:pt x="411" y="112"/>
                      <a:pt x="391" y="104"/>
                      <a:pt x="371" y="96"/>
                    </a:cubicBezTo>
                    <a:cubicBezTo>
                      <a:pt x="367" y="94"/>
                      <a:pt x="363" y="92"/>
                      <a:pt x="360" y="88"/>
                    </a:cubicBezTo>
                    <a:cubicBezTo>
                      <a:pt x="360" y="87"/>
                      <a:pt x="358" y="87"/>
                      <a:pt x="357" y="87"/>
                    </a:cubicBezTo>
                    <a:cubicBezTo>
                      <a:pt x="352" y="88"/>
                      <a:pt x="348" y="86"/>
                      <a:pt x="343" y="84"/>
                    </a:cubicBezTo>
                    <a:cubicBezTo>
                      <a:pt x="330" y="78"/>
                      <a:pt x="316" y="73"/>
                      <a:pt x="303" y="67"/>
                    </a:cubicBezTo>
                    <a:cubicBezTo>
                      <a:pt x="289" y="61"/>
                      <a:pt x="276" y="56"/>
                      <a:pt x="262" y="50"/>
                    </a:cubicBezTo>
                    <a:cubicBezTo>
                      <a:pt x="257" y="48"/>
                      <a:pt x="251" y="46"/>
                      <a:pt x="247" y="41"/>
                    </a:cubicBezTo>
                    <a:cubicBezTo>
                      <a:pt x="247" y="40"/>
                      <a:pt x="246" y="40"/>
                      <a:pt x="245" y="40"/>
                    </a:cubicBezTo>
                    <a:cubicBezTo>
                      <a:pt x="237" y="41"/>
                      <a:pt x="230" y="37"/>
                      <a:pt x="223" y="34"/>
                    </a:cubicBezTo>
                    <a:cubicBezTo>
                      <a:pt x="212" y="30"/>
                      <a:pt x="202" y="25"/>
                      <a:pt x="191" y="20"/>
                    </a:cubicBezTo>
                    <a:cubicBezTo>
                      <a:pt x="175" y="14"/>
                      <a:pt x="160" y="8"/>
                      <a:pt x="145" y="1"/>
                    </a:cubicBezTo>
                    <a:cubicBezTo>
                      <a:pt x="141" y="0"/>
                      <a:pt x="139" y="0"/>
                      <a:pt x="136" y="1"/>
                    </a:cubicBezTo>
                    <a:cubicBezTo>
                      <a:pt x="132" y="3"/>
                      <a:pt x="129" y="4"/>
                      <a:pt x="125" y="6"/>
                    </a:cubicBezTo>
                    <a:cubicBezTo>
                      <a:pt x="115" y="9"/>
                      <a:pt x="104" y="13"/>
                      <a:pt x="94" y="16"/>
                    </a:cubicBezTo>
                    <a:cubicBezTo>
                      <a:pt x="83" y="20"/>
                      <a:pt x="71" y="24"/>
                      <a:pt x="59" y="28"/>
                    </a:cubicBezTo>
                    <a:cubicBezTo>
                      <a:pt x="47" y="32"/>
                      <a:pt x="35" y="37"/>
                      <a:pt x="23" y="41"/>
                    </a:cubicBezTo>
                    <a:cubicBezTo>
                      <a:pt x="18" y="42"/>
                      <a:pt x="14" y="44"/>
                      <a:pt x="10" y="45"/>
                    </a:cubicBezTo>
                    <a:cubicBezTo>
                      <a:pt x="8" y="45"/>
                      <a:pt x="7" y="44"/>
                      <a:pt x="5" y="44"/>
                    </a:cubicBezTo>
                    <a:cubicBezTo>
                      <a:pt x="4" y="44"/>
                      <a:pt x="3" y="43"/>
                      <a:pt x="2" y="44"/>
                    </a:cubicBezTo>
                    <a:cubicBezTo>
                      <a:pt x="1" y="45"/>
                      <a:pt x="0" y="47"/>
                      <a:pt x="0" y="48"/>
                    </a:cubicBezTo>
                    <a:cubicBezTo>
                      <a:pt x="1" y="49"/>
                      <a:pt x="3" y="51"/>
                      <a:pt x="5" y="52"/>
                    </a:cubicBezTo>
                    <a:close/>
                  </a:path>
                </a:pathLst>
              </a:custGeom>
              <a:solidFill>
                <a:srgbClr val="80D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</p:grpSp>
        <p:sp>
          <p:nvSpPr>
            <p:cNvPr id="117" name="Rectangle 115"/>
            <p:cNvSpPr>
              <a:spLocks noChangeArrowheads="1"/>
            </p:cNvSpPr>
            <p:nvPr/>
          </p:nvSpPr>
          <p:spPr bwMode="auto">
            <a:xfrm>
              <a:off x="3716977" y="410579"/>
              <a:ext cx="5284519" cy="10800"/>
            </a:xfrm>
            <a:prstGeom prst="rect">
              <a:avLst/>
            </a:prstGeom>
            <a:solidFill>
              <a:srgbClr val="97BBCD"/>
            </a:solidFill>
            <a:ln>
              <a:noFill/>
            </a:ln>
          </p:spPr>
          <p:txBody>
            <a:bodyPr vert="horz" wrap="square" lIns="104255" tIns="52128" rIns="104255" bIns="52128" numCol="1" anchor="t" anchorCtr="0" compatLnSpc="1">
              <a:prstTxWarp prst="textNoShape">
                <a:avLst/>
              </a:prstTxWarp>
            </a:bodyPr>
            <a:lstStyle/>
            <a:p>
              <a:endParaRPr lang="ru-RU" sz="2394"/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702414" y="-52576"/>
            <a:ext cx="778902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Надзор </a:t>
            </a:r>
            <a:r>
              <a:rPr lang="ru-RU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 области обращения с </a:t>
            </a:r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отходами и лицензионный контроль (как делать нужно)</a:t>
            </a:r>
            <a:endParaRPr lang="ru-RU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" name="Скругленный прямоугольник 15"/>
          <p:cNvSpPr/>
          <p:nvPr/>
        </p:nvSpPr>
        <p:spPr>
          <a:xfrm>
            <a:off x="244384" y="904850"/>
            <a:ext cx="7201213" cy="408623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A2D0B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numCol="1" rtlCol="0" anchor="ctr">
            <a:spAutoFit/>
          </a:bodyPr>
          <a:lstStyle/>
          <a:p>
            <a:pPr algn="just"/>
            <a:r>
              <a:rPr lang="ru-RU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Проект </a:t>
            </a:r>
            <a:r>
              <a:rPr lang="ru-RU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нормативов образования отходов и лимитов на их </a:t>
            </a:r>
            <a:r>
              <a:rPr lang="ru-RU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размещение</a:t>
            </a:r>
            <a:endParaRPr lang="ru-RU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1" name="Параллелограмм 20"/>
          <p:cNvSpPr/>
          <p:nvPr/>
        </p:nvSpPr>
        <p:spPr>
          <a:xfrm>
            <a:off x="8595360" y="1935"/>
            <a:ext cx="548640" cy="206090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8902" tIns="59452" rIns="118902" bIns="59452" rtlCol="0" anchor="ctr"/>
          <a:lstStyle/>
          <a:p>
            <a:pPr algn="ctr"/>
            <a:r>
              <a:rPr lang="ru-RU" sz="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21</a:t>
            </a:r>
            <a:endParaRPr lang="ru-RU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3" name="Группа 22"/>
          <p:cNvGrpSpPr/>
          <p:nvPr/>
        </p:nvGrpSpPr>
        <p:grpSpPr>
          <a:xfrm>
            <a:off x="219577" y="3827036"/>
            <a:ext cx="1687615" cy="772612"/>
            <a:chOff x="55564" y="5373776"/>
            <a:chExt cx="1736745" cy="722325"/>
          </a:xfrm>
          <a:solidFill>
            <a:schemeClr val="accent5">
              <a:lumMod val="75000"/>
            </a:schemeClr>
          </a:solidFill>
        </p:grpSpPr>
        <p:sp>
          <p:nvSpPr>
            <p:cNvPr id="24" name="Freeform 152"/>
            <p:cNvSpPr>
              <a:spLocks/>
            </p:cNvSpPr>
            <p:nvPr/>
          </p:nvSpPr>
          <p:spPr bwMode="auto">
            <a:xfrm>
              <a:off x="763597" y="5373776"/>
              <a:ext cx="1028712" cy="387356"/>
            </a:xfrm>
            <a:custGeom>
              <a:avLst/>
              <a:gdLst>
                <a:gd name="T0" fmla="*/ 2165 w 2859"/>
                <a:gd name="T1" fmla="*/ 398 h 1074"/>
                <a:gd name="T2" fmla="*/ 2191 w 2859"/>
                <a:gd name="T3" fmla="*/ 454 h 1074"/>
                <a:gd name="T4" fmla="*/ 2223 w 2859"/>
                <a:gd name="T5" fmla="*/ 392 h 1074"/>
                <a:gd name="T6" fmla="*/ 2423 w 2859"/>
                <a:gd name="T7" fmla="*/ 555 h 1074"/>
                <a:gd name="T8" fmla="*/ 2463 w 2859"/>
                <a:gd name="T9" fmla="*/ 537 h 1074"/>
                <a:gd name="T10" fmla="*/ 2507 w 2859"/>
                <a:gd name="T11" fmla="*/ 550 h 1074"/>
                <a:gd name="T12" fmla="*/ 2659 w 2859"/>
                <a:gd name="T13" fmla="*/ 781 h 1074"/>
                <a:gd name="T14" fmla="*/ 2807 w 2859"/>
                <a:gd name="T15" fmla="*/ 878 h 1074"/>
                <a:gd name="T16" fmla="*/ 2859 w 2859"/>
                <a:gd name="T17" fmla="*/ 977 h 1074"/>
                <a:gd name="T18" fmla="*/ 2819 w 2859"/>
                <a:gd name="T19" fmla="*/ 1046 h 1074"/>
                <a:gd name="T20" fmla="*/ 1633 w 2859"/>
                <a:gd name="T21" fmla="*/ 984 h 1074"/>
                <a:gd name="T22" fmla="*/ 1533 w 2859"/>
                <a:gd name="T23" fmla="*/ 834 h 1074"/>
                <a:gd name="T24" fmla="*/ 1211 w 2859"/>
                <a:gd name="T25" fmla="*/ 756 h 1074"/>
                <a:gd name="T26" fmla="*/ 988 w 2859"/>
                <a:gd name="T27" fmla="*/ 643 h 1074"/>
                <a:gd name="T28" fmla="*/ 932 w 2859"/>
                <a:gd name="T29" fmla="*/ 540 h 1074"/>
                <a:gd name="T30" fmla="*/ 925 w 2859"/>
                <a:gd name="T31" fmla="*/ 709 h 1074"/>
                <a:gd name="T32" fmla="*/ 804 w 2859"/>
                <a:gd name="T33" fmla="*/ 698 h 1074"/>
                <a:gd name="T34" fmla="*/ 808 w 2859"/>
                <a:gd name="T35" fmla="*/ 798 h 1074"/>
                <a:gd name="T36" fmla="*/ 669 w 2859"/>
                <a:gd name="T37" fmla="*/ 772 h 1074"/>
                <a:gd name="T38" fmla="*/ 715 w 2859"/>
                <a:gd name="T39" fmla="*/ 859 h 1074"/>
                <a:gd name="T40" fmla="*/ 591 w 2859"/>
                <a:gd name="T41" fmla="*/ 1025 h 1074"/>
                <a:gd name="T42" fmla="*/ 556 w 2859"/>
                <a:gd name="T43" fmla="*/ 1050 h 1074"/>
                <a:gd name="T44" fmla="*/ 175 w 2859"/>
                <a:gd name="T45" fmla="*/ 808 h 1074"/>
                <a:gd name="T46" fmla="*/ 28 w 2859"/>
                <a:gd name="T47" fmla="*/ 733 h 1074"/>
                <a:gd name="T48" fmla="*/ 142 w 2859"/>
                <a:gd name="T49" fmla="*/ 428 h 1074"/>
                <a:gd name="T50" fmla="*/ 253 w 2859"/>
                <a:gd name="T51" fmla="*/ 248 h 1074"/>
                <a:gd name="T52" fmla="*/ 255 w 2859"/>
                <a:gd name="T53" fmla="*/ 187 h 1074"/>
                <a:gd name="T54" fmla="*/ 299 w 2859"/>
                <a:gd name="T55" fmla="*/ 286 h 1074"/>
                <a:gd name="T56" fmla="*/ 559 w 2859"/>
                <a:gd name="T57" fmla="*/ 130 h 1074"/>
                <a:gd name="T58" fmla="*/ 830 w 2859"/>
                <a:gd name="T59" fmla="*/ 217 h 1074"/>
                <a:gd name="T60" fmla="*/ 810 w 2859"/>
                <a:gd name="T61" fmla="*/ 37 h 1074"/>
                <a:gd name="T62" fmla="*/ 860 w 2859"/>
                <a:gd name="T63" fmla="*/ 161 h 1074"/>
                <a:gd name="T64" fmla="*/ 877 w 2859"/>
                <a:gd name="T65" fmla="*/ 18 h 1074"/>
                <a:gd name="T66" fmla="*/ 978 w 2859"/>
                <a:gd name="T67" fmla="*/ 166 h 1074"/>
                <a:gd name="T68" fmla="*/ 1094 w 2859"/>
                <a:gd name="T69" fmla="*/ 163 h 1074"/>
                <a:gd name="T70" fmla="*/ 1123 w 2859"/>
                <a:gd name="T71" fmla="*/ 1 h 1074"/>
                <a:gd name="T72" fmla="*/ 1254 w 2859"/>
                <a:gd name="T73" fmla="*/ 126 h 1074"/>
                <a:gd name="T74" fmla="*/ 1459 w 2859"/>
                <a:gd name="T75" fmla="*/ 356 h 1074"/>
                <a:gd name="T76" fmla="*/ 1546 w 2859"/>
                <a:gd name="T77" fmla="*/ 597 h 1074"/>
                <a:gd name="T78" fmla="*/ 1867 w 2859"/>
                <a:gd name="T79" fmla="*/ 774 h 1074"/>
                <a:gd name="T80" fmla="*/ 2046 w 2859"/>
                <a:gd name="T81" fmla="*/ 981 h 1074"/>
                <a:gd name="T82" fmla="*/ 1954 w 2859"/>
                <a:gd name="T83" fmla="*/ 835 h 1074"/>
                <a:gd name="T84" fmla="*/ 1707 w 2859"/>
                <a:gd name="T85" fmla="*/ 684 h 1074"/>
                <a:gd name="T86" fmla="*/ 1708 w 2859"/>
                <a:gd name="T87" fmla="*/ 340 h 1074"/>
                <a:gd name="T88" fmla="*/ 1924 w 2859"/>
                <a:gd name="T89" fmla="*/ 419 h 1074"/>
                <a:gd name="T90" fmla="*/ 2130 w 2859"/>
                <a:gd name="T91" fmla="*/ 634 h 1074"/>
                <a:gd name="T92" fmla="*/ 2341 w 2859"/>
                <a:gd name="T93" fmla="*/ 726 h 1074"/>
                <a:gd name="T94" fmla="*/ 2379 w 2859"/>
                <a:gd name="T95" fmla="*/ 949 h 1074"/>
                <a:gd name="T96" fmla="*/ 2401 w 2859"/>
                <a:gd name="T97" fmla="*/ 956 h 1074"/>
                <a:gd name="T98" fmla="*/ 2354 w 2859"/>
                <a:gd name="T99" fmla="*/ 706 h 1074"/>
                <a:gd name="T100" fmla="*/ 2041 w 2859"/>
                <a:gd name="T101" fmla="*/ 490 h 10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859" h="1074">
                  <a:moveTo>
                    <a:pt x="2041" y="490"/>
                  </a:moveTo>
                  <a:cubicBezTo>
                    <a:pt x="2093" y="469"/>
                    <a:pt x="2168" y="491"/>
                    <a:pt x="2165" y="398"/>
                  </a:cubicBezTo>
                  <a:cubicBezTo>
                    <a:pt x="2169" y="400"/>
                    <a:pt x="2172" y="403"/>
                    <a:pt x="2176" y="405"/>
                  </a:cubicBezTo>
                  <a:cubicBezTo>
                    <a:pt x="2181" y="421"/>
                    <a:pt x="2186" y="438"/>
                    <a:pt x="2191" y="454"/>
                  </a:cubicBezTo>
                  <a:cubicBezTo>
                    <a:pt x="2194" y="455"/>
                    <a:pt x="2197" y="455"/>
                    <a:pt x="2201" y="456"/>
                  </a:cubicBezTo>
                  <a:cubicBezTo>
                    <a:pt x="2206" y="439"/>
                    <a:pt x="2212" y="421"/>
                    <a:pt x="2223" y="392"/>
                  </a:cubicBezTo>
                  <a:cubicBezTo>
                    <a:pt x="2232" y="417"/>
                    <a:pt x="2237" y="429"/>
                    <a:pt x="2244" y="446"/>
                  </a:cubicBezTo>
                  <a:cubicBezTo>
                    <a:pt x="2347" y="394"/>
                    <a:pt x="2372" y="486"/>
                    <a:pt x="2423" y="555"/>
                  </a:cubicBezTo>
                  <a:cubicBezTo>
                    <a:pt x="2439" y="536"/>
                    <a:pt x="2451" y="523"/>
                    <a:pt x="2473" y="498"/>
                  </a:cubicBezTo>
                  <a:cubicBezTo>
                    <a:pt x="2468" y="518"/>
                    <a:pt x="2469" y="529"/>
                    <a:pt x="2463" y="537"/>
                  </a:cubicBezTo>
                  <a:cubicBezTo>
                    <a:pt x="2439" y="568"/>
                    <a:pt x="2438" y="567"/>
                    <a:pt x="2465" y="600"/>
                  </a:cubicBezTo>
                  <a:cubicBezTo>
                    <a:pt x="2479" y="583"/>
                    <a:pt x="2492" y="567"/>
                    <a:pt x="2507" y="550"/>
                  </a:cubicBezTo>
                  <a:cubicBezTo>
                    <a:pt x="2522" y="573"/>
                    <a:pt x="2522" y="573"/>
                    <a:pt x="2483" y="623"/>
                  </a:cubicBezTo>
                  <a:cubicBezTo>
                    <a:pt x="2524" y="695"/>
                    <a:pt x="2572" y="756"/>
                    <a:pt x="2659" y="781"/>
                  </a:cubicBezTo>
                  <a:cubicBezTo>
                    <a:pt x="2703" y="793"/>
                    <a:pt x="2745" y="819"/>
                    <a:pt x="2786" y="841"/>
                  </a:cubicBezTo>
                  <a:cubicBezTo>
                    <a:pt x="2797" y="847"/>
                    <a:pt x="2806" y="865"/>
                    <a:pt x="2807" y="878"/>
                  </a:cubicBezTo>
                  <a:cubicBezTo>
                    <a:pt x="2810" y="909"/>
                    <a:pt x="2808" y="940"/>
                    <a:pt x="2808" y="973"/>
                  </a:cubicBezTo>
                  <a:cubicBezTo>
                    <a:pt x="2828" y="974"/>
                    <a:pt x="2842" y="975"/>
                    <a:pt x="2859" y="977"/>
                  </a:cubicBezTo>
                  <a:cubicBezTo>
                    <a:pt x="2859" y="998"/>
                    <a:pt x="2859" y="1018"/>
                    <a:pt x="2859" y="1044"/>
                  </a:cubicBezTo>
                  <a:cubicBezTo>
                    <a:pt x="2846" y="1045"/>
                    <a:pt x="2833" y="1046"/>
                    <a:pt x="2819" y="1046"/>
                  </a:cubicBezTo>
                  <a:cubicBezTo>
                    <a:pt x="2458" y="1047"/>
                    <a:pt x="2096" y="1047"/>
                    <a:pt x="1735" y="1048"/>
                  </a:cubicBezTo>
                  <a:cubicBezTo>
                    <a:pt x="1686" y="1049"/>
                    <a:pt x="1655" y="1021"/>
                    <a:pt x="1633" y="984"/>
                  </a:cubicBezTo>
                  <a:cubicBezTo>
                    <a:pt x="1606" y="940"/>
                    <a:pt x="1586" y="893"/>
                    <a:pt x="1561" y="848"/>
                  </a:cubicBezTo>
                  <a:cubicBezTo>
                    <a:pt x="1557" y="841"/>
                    <a:pt x="1543" y="836"/>
                    <a:pt x="1533" y="834"/>
                  </a:cubicBezTo>
                  <a:cubicBezTo>
                    <a:pt x="1454" y="820"/>
                    <a:pt x="1375" y="808"/>
                    <a:pt x="1297" y="792"/>
                  </a:cubicBezTo>
                  <a:cubicBezTo>
                    <a:pt x="1267" y="785"/>
                    <a:pt x="1238" y="770"/>
                    <a:pt x="1211" y="756"/>
                  </a:cubicBezTo>
                  <a:cubicBezTo>
                    <a:pt x="1146" y="722"/>
                    <a:pt x="1083" y="687"/>
                    <a:pt x="1018" y="652"/>
                  </a:cubicBezTo>
                  <a:cubicBezTo>
                    <a:pt x="1009" y="647"/>
                    <a:pt x="998" y="646"/>
                    <a:pt x="988" y="643"/>
                  </a:cubicBezTo>
                  <a:cubicBezTo>
                    <a:pt x="983" y="608"/>
                    <a:pt x="978" y="574"/>
                    <a:pt x="973" y="537"/>
                  </a:cubicBezTo>
                  <a:cubicBezTo>
                    <a:pt x="959" y="538"/>
                    <a:pt x="947" y="539"/>
                    <a:pt x="932" y="540"/>
                  </a:cubicBezTo>
                  <a:cubicBezTo>
                    <a:pt x="937" y="581"/>
                    <a:pt x="939" y="618"/>
                    <a:pt x="946" y="654"/>
                  </a:cubicBezTo>
                  <a:cubicBezTo>
                    <a:pt x="952" y="679"/>
                    <a:pt x="944" y="694"/>
                    <a:pt x="925" y="709"/>
                  </a:cubicBezTo>
                  <a:cubicBezTo>
                    <a:pt x="901" y="728"/>
                    <a:pt x="877" y="749"/>
                    <a:pt x="852" y="771"/>
                  </a:cubicBezTo>
                  <a:cubicBezTo>
                    <a:pt x="836" y="746"/>
                    <a:pt x="821" y="724"/>
                    <a:pt x="804" y="698"/>
                  </a:cubicBezTo>
                  <a:cubicBezTo>
                    <a:pt x="794" y="705"/>
                    <a:pt x="785" y="712"/>
                    <a:pt x="774" y="719"/>
                  </a:cubicBezTo>
                  <a:cubicBezTo>
                    <a:pt x="785" y="746"/>
                    <a:pt x="796" y="772"/>
                    <a:pt x="808" y="798"/>
                  </a:cubicBezTo>
                  <a:cubicBezTo>
                    <a:pt x="773" y="844"/>
                    <a:pt x="764" y="845"/>
                    <a:pt x="721" y="810"/>
                  </a:cubicBezTo>
                  <a:cubicBezTo>
                    <a:pt x="704" y="796"/>
                    <a:pt x="687" y="783"/>
                    <a:pt x="669" y="772"/>
                  </a:cubicBezTo>
                  <a:cubicBezTo>
                    <a:pt x="643" y="756"/>
                    <a:pt x="643" y="757"/>
                    <a:pt x="619" y="792"/>
                  </a:cubicBezTo>
                  <a:cubicBezTo>
                    <a:pt x="651" y="815"/>
                    <a:pt x="683" y="837"/>
                    <a:pt x="715" y="859"/>
                  </a:cubicBezTo>
                  <a:cubicBezTo>
                    <a:pt x="714" y="864"/>
                    <a:pt x="713" y="868"/>
                    <a:pt x="712" y="869"/>
                  </a:cubicBezTo>
                  <a:cubicBezTo>
                    <a:pt x="640" y="897"/>
                    <a:pt x="604" y="951"/>
                    <a:pt x="591" y="1025"/>
                  </a:cubicBezTo>
                  <a:cubicBezTo>
                    <a:pt x="590" y="1035"/>
                    <a:pt x="571" y="1042"/>
                    <a:pt x="560" y="1050"/>
                  </a:cubicBezTo>
                  <a:cubicBezTo>
                    <a:pt x="559" y="1051"/>
                    <a:pt x="557" y="1050"/>
                    <a:pt x="556" y="1050"/>
                  </a:cubicBezTo>
                  <a:cubicBezTo>
                    <a:pt x="478" y="1074"/>
                    <a:pt x="440" y="1013"/>
                    <a:pt x="391" y="975"/>
                  </a:cubicBezTo>
                  <a:cubicBezTo>
                    <a:pt x="319" y="918"/>
                    <a:pt x="249" y="860"/>
                    <a:pt x="175" y="808"/>
                  </a:cubicBezTo>
                  <a:cubicBezTo>
                    <a:pt x="154" y="793"/>
                    <a:pt x="121" y="787"/>
                    <a:pt x="95" y="790"/>
                  </a:cubicBezTo>
                  <a:cubicBezTo>
                    <a:pt x="49" y="794"/>
                    <a:pt x="34" y="774"/>
                    <a:pt x="28" y="733"/>
                  </a:cubicBezTo>
                  <a:cubicBezTo>
                    <a:pt x="24" y="709"/>
                    <a:pt x="12" y="687"/>
                    <a:pt x="0" y="651"/>
                  </a:cubicBezTo>
                  <a:cubicBezTo>
                    <a:pt x="41" y="586"/>
                    <a:pt x="89" y="506"/>
                    <a:pt x="142" y="428"/>
                  </a:cubicBezTo>
                  <a:cubicBezTo>
                    <a:pt x="160" y="402"/>
                    <a:pt x="185" y="376"/>
                    <a:pt x="212" y="360"/>
                  </a:cubicBezTo>
                  <a:cubicBezTo>
                    <a:pt x="260" y="332"/>
                    <a:pt x="269" y="296"/>
                    <a:pt x="253" y="248"/>
                  </a:cubicBezTo>
                  <a:cubicBezTo>
                    <a:pt x="249" y="236"/>
                    <a:pt x="245" y="223"/>
                    <a:pt x="245" y="211"/>
                  </a:cubicBezTo>
                  <a:cubicBezTo>
                    <a:pt x="245" y="203"/>
                    <a:pt x="252" y="195"/>
                    <a:pt x="255" y="187"/>
                  </a:cubicBezTo>
                  <a:cubicBezTo>
                    <a:pt x="262" y="193"/>
                    <a:pt x="272" y="197"/>
                    <a:pt x="275" y="204"/>
                  </a:cubicBezTo>
                  <a:cubicBezTo>
                    <a:pt x="284" y="230"/>
                    <a:pt x="291" y="256"/>
                    <a:pt x="299" y="286"/>
                  </a:cubicBezTo>
                  <a:cubicBezTo>
                    <a:pt x="352" y="240"/>
                    <a:pt x="403" y="198"/>
                    <a:pt x="451" y="153"/>
                  </a:cubicBezTo>
                  <a:cubicBezTo>
                    <a:pt x="484" y="121"/>
                    <a:pt x="516" y="113"/>
                    <a:pt x="559" y="130"/>
                  </a:cubicBezTo>
                  <a:cubicBezTo>
                    <a:pt x="615" y="154"/>
                    <a:pt x="672" y="177"/>
                    <a:pt x="730" y="197"/>
                  </a:cubicBezTo>
                  <a:cubicBezTo>
                    <a:pt x="760" y="207"/>
                    <a:pt x="793" y="210"/>
                    <a:pt x="830" y="217"/>
                  </a:cubicBezTo>
                  <a:cubicBezTo>
                    <a:pt x="810" y="158"/>
                    <a:pt x="793" y="109"/>
                    <a:pt x="776" y="58"/>
                  </a:cubicBezTo>
                  <a:cubicBezTo>
                    <a:pt x="788" y="50"/>
                    <a:pt x="799" y="44"/>
                    <a:pt x="810" y="37"/>
                  </a:cubicBezTo>
                  <a:cubicBezTo>
                    <a:pt x="814" y="42"/>
                    <a:pt x="818" y="44"/>
                    <a:pt x="819" y="48"/>
                  </a:cubicBezTo>
                  <a:cubicBezTo>
                    <a:pt x="833" y="85"/>
                    <a:pt x="847" y="123"/>
                    <a:pt x="860" y="161"/>
                  </a:cubicBezTo>
                  <a:cubicBezTo>
                    <a:pt x="879" y="214"/>
                    <a:pt x="882" y="216"/>
                    <a:pt x="943" y="206"/>
                  </a:cubicBezTo>
                  <a:cubicBezTo>
                    <a:pt x="921" y="143"/>
                    <a:pt x="899" y="81"/>
                    <a:pt x="877" y="18"/>
                  </a:cubicBezTo>
                  <a:cubicBezTo>
                    <a:pt x="906" y="0"/>
                    <a:pt x="922" y="6"/>
                    <a:pt x="932" y="37"/>
                  </a:cubicBezTo>
                  <a:cubicBezTo>
                    <a:pt x="946" y="81"/>
                    <a:pt x="963" y="123"/>
                    <a:pt x="978" y="166"/>
                  </a:cubicBezTo>
                  <a:cubicBezTo>
                    <a:pt x="993" y="210"/>
                    <a:pt x="1042" y="229"/>
                    <a:pt x="1079" y="203"/>
                  </a:cubicBezTo>
                  <a:cubicBezTo>
                    <a:pt x="1089" y="196"/>
                    <a:pt x="1095" y="176"/>
                    <a:pt x="1094" y="163"/>
                  </a:cubicBezTo>
                  <a:cubicBezTo>
                    <a:pt x="1092" y="112"/>
                    <a:pt x="1086" y="60"/>
                    <a:pt x="1081" y="6"/>
                  </a:cubicBezTo>
                  <a:cubicBezTo>
                    <a:pt x="1095" y="4"/>
                    <a:pt x="1107" y="3"/>
                    <a:pt x="1123" y="1"/>
                  </a:cubicBezTo>
                  <a:cubicBezTo>
                    <a:pt x="1132" y="59"/>
                    <a:pt x="1140" y="115"/>
                    <a:pt x="1149" y="173"/>
                  </a:cubicBezTo>
                  <a:cubicBezTo>
                    <a:pt x="1186" y="157"/>
                    <a:pt x="1220" y="142"/>
                    <a:pt x="1254" y="126"/>
                  </a:cubicBezTo>
                  <a:cubicBezTo>
                    <a:pt x="1284" y="175"/>
                    <a:pt x="1311" y="221"/>
                    <a:pt x="1339" y="267"/>
                  </a:cubicBezTo>
                  <a:cubicBezTo>
                    <a:pt x="1421" y="244"/>
                    <a:pt x="1423" y="245"/>
                    <a:pt x="1459" y="356"/>
                  </a:cubicBezTo>
                  <a:cubicBezTo>
                    <a:pt x="1445" y="367"/>
                    <a:pt x="1430" y="377"/>
                    <a:pt x="1409" y="393"/>
                  </a:cubicBezTo>
                  <a:cubicBezTo>
                    <a:pt x="1455" y="461"/>
                    <a:pt x="1506" y="526"/>
                    <a:pt x="1546" y="597"/>
                  </a:cubicBezTo>
                  <a:cubicBezTo>
                    <a:pt x="1596" y="687"/>
                    <a:pt x="1677" y="712"/>
                    <a:pt x="1769" y="723"/>
                  </a:cubicBezTo>
                  <a:cubicBezTo>
                    <a:pt x="1808" y="728"/>
                    <a:pt x="1842" y="737"/>
                    <a:pt x="1867" y="774"/>
                  </a:cubicBezTo>
                  <a:cubicBezTo>
                    <a:pt x="1906" y="828"/>
                    <a:pt x="1951" y="878"/>
                    <a:pt x="1995" y="930"/>
                  </a:cubicBezTo>
                  <a:cubicBezTo>
                    <a:pt x="2011" y="948"/>
                    <a:pt x="2029" y="964"/>
                    <a:pt x="2046" y="981"/>
                  </a:cubicBezTo>
                  <a:cubicBezTo>
                    <a:pt x="2050" y="977"/>
                    <a:pt x="2054" y="974"/>
                    <a:pt x="2058" y="970"/>
                  </a:cubicBezTo>
                  <a:cubicBezTo>
                    <a:pt x="2023" y="925"/>
                    <a:pt x="1989" y="880"/>
                    <a:pt x="1954" y="835"/>
                  </a:cubicBezTo>
                  <a:cubicBezTo>
                    <a:pt x="1937" y="814"/>
                    <a:pt x="1917" y="796"/>
                    <a:pt x="1902" y="774"/>
                  </a:cubicBezTo>
                  <a:cubicBezTo>
                    <a:pt x="1855" y="704"/>
                    <a:pt x="1776" y="704"/>
                    <a:pt x="1707" y="684"/>
                  </a:cubicBezTo>
                  <a:cubicBezTo>
                    <a:pt x="1626" y="661"/>
                    <a:pt x="1625" y="664"/>
                    <a:pt x="1588" y="603"/>
                  </a:cubicBezTo>
                  <a:cubicBezTo>
                    <a:pt x="1630" y="512"/>
                    <a:pt x="1668" y="428"/>
                    <a:pt x="1708" y="340"/>
                  </a:cubicBezTo>
                  <a:cubicBezTo>
                    <a:pt x="1740" y="372"/>
                    <a:pt x="1812" y="348"/>
                    <a:pt x="1821" y="419"/>
                  </a:cubicBezTo>
                  <a:cubicBezTo>
                    <a:pt x="1852" y="419"/>
                    <a:pt x="1888" y="422"/>
                    <a:pt x="1924" y="419"/>
                  </a:cubicBezTo>
                  <a:cubicBezTo>
                    <a:pt x="1951" y="416"/>
                    <a:pt x="1963" y="427"/>
                    <a:pt x="1979" y="448"/>
                  </a:cubicBezTo>
                  <a:cubicBezTo>
                    <a:pt x="2027" y="512"/>
                    <a:pt x="2078" y="574"/>
                    <a:pt x="2130" y="634"/>
                  </a:cubicBezTo>
                  <a:cubicBezTo>
                    <a:pt x="2142" y="648"/>
                    <a:pt x="2165" y="653"/>
                    <a:pt x="2183" y="660"/>
                  </a:cubicBezTo>
                  <a:cubicBezTo>
                    <a:pt x="2236" y="682"/>
                    <a:pt x="2289" y="703"/>
                    <a:pt x="2341" y="726"/>
                  </a:cubicBezTo>
                  <a:cubicBezTo>
                    <a:pt x="2350" y="730"/>
                    <a:pt x="2356" y="746"/>
                    <a:pt x="2357" y="757"/>
                  </a:cubicBezTo>
                  <a:cubicBezTo>
                    <a:pt x="2365" y="821"/>
                    <a:pt x="2372" y="885"/>
                    <a:pt x="2379" y="949"/>
                  </a:cubicBezTo>
                  <a:cubicBezTo>
                    <a:pt x="2380" y="958"/>
                    <a:pt x="2383" y="966"/>
                    <a:pt x="2389" y="987"/>
                  </a:cubicBezTo>
                  <a:cubicBezTo>
                    <a:pt x="2396" y="969"/>
                    <a:pt x="2401" y="962"/>
                    <a:pt x="2401" y="956"/>
                  </a:cubicBezTo>
                  <a:cubicBezTo>
                    <a:pt x="2396" y="889"/>
                    <a:pt x="2391" y="822"/>
                    <a:pt x="2387" y="755"/>
                  </a:cubicBezTo>
                  <a:cubicBezTo>
                    <a:pt x="2386" y="730"/>
                    <a:pt x="2378" y="716"/>
                    <a:pt x="2354" y="706"/>
                  </a:cubicBezTo>
                  <a:cubicBezTo>
                    <a:pt x="2303" y="687"/>
                    <a:pt x="2255" y="662"/>
                    <a:pt x="2204" y="644"/>
                  </a:cubicBezTo>
                  <a:cubicBezTo>
                    <a:pt x="2125" y="617"/>
                    <a:pt x="2095" y="545"/>
                    <a:pt x="2041" y="49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" name="Freeform 153"/>
            <p:cNvSpPr>
              <a:spLocks/>
            </p:cNvSpPr>
            <p:nvPr/>
          </p:nvSpPr>
          <p:spPr bwMode="auto">
            <a:xfrm>
              <a:off x="377830" y="5621430"/>
              <a:ext cx="471493" cy="409582"/>
            </a:xfrm>
            <a:custGeom>
              <a:avLst/>
              <a:gdLst>
                <a:gd name="T0" fmla="*/ 1308 w 1308"/>
                <a:gd name="T1" fmla="*/ 1138 h 1138"/>
                <a:gd name="T2" fmla="*/ 887 w 1308"/>
                <a:gd name="T3" fmla="*/ 1138 h 1138"/>
                <a:gd name="T4" fmla="*/ 783 w 1308"/>
                <a:gd name="T5" fmla="*/ 958 h 1138"/>
                <a:gd name="T6" fmla="*/ 649 w 1308"/>
                <a:gd name="T7" fmla="*/ 921 h 1138"/>
                <a:gd name="T8" fmla="*/ 427 w 1308"/>
                <a:gd name="T9" fmla="*/ 1138 h 1138"/>
                <a:gd name="T10" fmla="*/ 0 w 1308"/>
                <a:gd name="T11" fmla="*/ 1138 h 1138"/>
                <a:gd name="T12" fmla="*/ 0 w 1308"/>
                <a:gd name="T13" fmla="*/ 85 h 1138"/>
                <a:gd name="T14" fmla="*/ 259 w 1308"/>
                <a:gd name="T15" fmla="*/ 85 h 1138"/>
                <a:gd name="T16" fmla="*/ 263 w 1308"/>
                <a:gd name="T17" fmla="*/ 0 h 1138"/>
                <a:gd name="T18" fmla="*/ 315 w 1308"/>
                <a:gd name="T19" fmla="*/ 0 h 1138"/>
                <a:gd name="T20" fmla="*/ 319 w 1308"/>
                <a:gd name="T21" fmla="*/ 80 h 1138"/>
                <a:gd name="T22" fmla="*/ 381 w 1308"/>
                <a:gd name="T23" fmla="*/ 80 h 1138"/>
                <a:gd name="T24" fmla="*/ 381 w 1308"/>
                <a:gd name="T25" fmla="*/ 0 h 1138"/>
                <a:gd name="T26" fmla="*/ 438 w 1308"/>
                <a:gd name="T27" fmla="*/ 0 h 1138"/>
                <a:gd name="T28" fmla="*/ 438 w 1308"/>
                <a:gd name="T29" fmla="*/ 81 h 1138"/>
                <a:gd name="T30" fmla="*/ 502 w 1308"/>
                <a:gd name="T31" fmla="*/ 81 h 1138"/>
                <a:gd name="T32" fmla="*/ 502 w 1308"/>
                <a:gd name="T33" fmla="*/ 0 h 1138"/>
                <a:gd name="T34" fmla="*/ 561 w 1308"/>
                <a:gd name="T35" fmla="*/ 0 h 1138"/>
                <a:gd name="T36" fmla="*/ 565 w 1308"/>
                <a:gd name="T37" fmla="*/ 83 h 1138"/>
                <a:gd name="T38" fmla="*/ 695 w 1308"/>
                <a:gd name="T39" fmla="*/ 83 h 1138"/>
                <a:gd name="T40" fmla="*/ 983 w 1308"/>
                <a:gd name="T41" fmla="*/ 82 h 1138"/>
                <a:gd name="T42" fmla="*/ 1029 w 1308"/>
                <a:gd name="T43" fmla="*/ 119 h 1138"/>
                <a:gd name="T44" fmla="*/ 1136 w 1308"/>
                <a:gd name="T45" fmla="*/ 512 h 1138"/>
                <a:gd name="T46" fmla="*/ 1213 w 1308"/>
                <a:gd name="T47" fmla="*/ 793 h 1138"/>
                <a:gd name="T48" fmla="*/ 1294 w 1308"/>
                <a:gd name="T49" fmla="*/ 1091 h 1138"/>
                <a:gd name="T50" fmla="*/ 1308 w 1308"/>
                <a:gd name="T51" fmla="*/ 1138 h 1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08" h="1138">
                  <a:moveTo>
                    <a:pt x="1308" y="1138"/>
                  </a:moveTo>
                  <a:cubicBezTo>
                    <a:pt x="1164" y="1138"/>
                    <a:pt x="1026" y="1138"/>
                    <a:pt x="887" y="1138"/>
                  </a:cubicBezTo>
                  <a:cubicBezTo>
                    <a:pt x="871" y="1067"/>
                    <a:pt x="849" y="1001"/>
                    <a:pt x="783" y="958"/>
                  </a:cubicBezTo>
                  <a:cubicBezTo>
                    <a:pt x="742" y="931"/>
                    <a:pt x="698" y="920"/>
                    <a:pt x="649" y="921"/>
                  </a:cubicBezTo>
                  <a:cubicBezTo>
                    <a:pt x="531" y="925"/>
                    <a:pt x="465" y="989"/>
                    <a:pt x="427" y="1138"/>
                  </a:cubicBezTo>
                  <a:cubicBezTo>
                    <a:pt x="287" y="1138"/>
                    <a:pt x="145" y="1138"/>
                    <a:pt x="0" y="1138"/>
                  </a:cubicBezTo>
                  <a:cubicBezTo>
                    <a:pt x="0" y="789"/>
                    <a:pt x="0" y="440"/>
                    <a:pt x="0" y="85"/>
                  </a:cubicBezTo>
                  <a:cubicBezTo>
                    <a:pt x="83" y="85"/>
                    <a:pt x="170" y="85"/>
                    <a:pt x="259" y="85"/>
                  </a:cubicBezTo>
                  <a:cubicBezTo>
                    <a:pt x="261" y="54"/>
                    <a:pt x="262" y="29"/>
                    <a:pt x="263" y="0"/>
                  </a:cubicBezTo>
                  <a:cubicBezTo>
                    <a:pt x="280" y="0"/>
                    <a:pt x="296" y="0"/>
                    <a:pt x="315" y="0"/>
                  </a:cubicBezTo>
                  <a:cubicBezTo>
                    <a:pt x="316" y="26"/>
                    <a:pt x="318" y="51"/>
                    <a:pt x="319" y="80"/>
                  </a:cubicBezTo>
                  <a:cubicBezTo>
                    <a:pt x="339" y="80"/>
                    <a:pt x="358" y="80"/>
                    <a:pt x="381" y="80"/>
                  </a:cubicBezTo>
                  <a:cubicBezTo>
                    <a:pt x="381" y="53"/>
                    <a:pt x="381" y="28"/>
                    <a:pt x="381" y="0"/>
                  </a:cubicBezTo>
                  <a:cubicBezTo>
                    <a:pt x="401" y="0"/>
                    <a:pt x="417" y="0"/>
                    <a:pt x="438" y="0"/>
                  </a:cubicBezTo>
                  <a:cubicBezTo>
                    <a:pt x="438" y="26"/>
                    <a:pt x="438" y="52"/>
                    <a:pt x="438" y="81"/>
                  </a:cubicBezTo>
                  <a:cubicBezTo>
                    <a:pt x="461" y="81"/>
                    <a:pt x="479" y="81"/>
                    <a:pt x="502" y="81"/>
                  </a:cubicBezTo>
                  <a:cubicBezTo>
                    <a:pt x="502" y="56"/>
                    <a:pt x="502" y="29"/>
                    <a:pt x="502" y="0"/>
                  </a:cubicBezTo>
                  <a:cubicBezTo>
                    <a:pt x="524" y="0"/>
                    <a:pt x="540" y="0"/>
                    <a:pt x="561" y="0"/>
                  </a:cubicBezTo>
                  <a:cubicBezTo>
                    <a:pt x="562" y="26"/>
                    <a:pt x="564" y="52"/>
                    <a:pt x="565" y="83"/>
                  </a:cubicBezTo>
                  <a:cubicBezTo>
                    <a:pt x="609" y="83"/>
                    <a:pt x="652" y="83"/>
                    <a:pt x="695" y="83"/>
                  </a:cubicBezTo>
                  <a:cubicBezTo>
                    <a:pt x="791" y="83"/>
                    <a:pt x="887" y="84"/>
                    <a:pt x="983" y="82"/>
                  </a:cubicBezTo>
                  <a:cubicBezTo>
                    <a:pt x="1011" y="82"/>
                    <a:pt x="1022" y="91"/>
                    <a:pt x="1029" y="119"/>
                  </a:cubicBezTo>
                  <a:cubicBezTo>
                    <a:pt x="1064" y="250"/>
                    <a:pt x="1100" y="381"/>
                    <a:pt x="1136" y="512"/>
                  </a:cubicBezTo>
                  <a:cubicBezTo>
                    <a:pt x="1162" y="606"/>
                    <a:pt x="1187" y="699"/>
                    <a:pt x="1213" y="793"/>
                  </a:cubicBezTo>
                  <a:cubicBezTo>
                    <a:pt x="1240" y="892"/>
                    <a:pt x="1267" y="992"/>
                    <a:pt x="1294" y="1091"/>
                  </a:cubicBezTo>
                  <a:cubicBezTo>
                    <a:pt x="1298" y="1104"/>
                    <a:pt x="1302" y="1118"/>
                    <a:pt x="1308" y="11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" name="Freeform 154"/>
            <p:cNvSpPr>
              <a:spLocks noEditPoints="1"/>
            </p:cNvSpPr>
            <p:nvPr/>
          </p:nvSpPr>
          <p:spPr bwMode="auto">
            <a:xfrm>
              <a:off x="55564" y="5743670"/>
              <a:ext cx="303216" cy="288930"/>
            </a:xfrm>
            <a:custGeom>
              <a:avLst/>
              <a:gdLst>
                <a:gd name="T0" fmla="*/ 210 w 843"/>
                <a:gd name="T1" fmla="*/ 0 h 799"/>
                <a:gd name="T2" fmla="*/ 843 w 843"/>
                <a:gd name="T3" fmla="*/ 0 h 799"/>
                <a:gd name="T4" fmla="*/ 843 w 843"/>
                <a:gd name="T5" fmla="*/ 797 h 799"/>
                <a:gd name="T6" fmla="*/ 703 w 843"/>
                <a:gd name="T7" fmla="*/ 797 h 799"/>
                <a:gd name="T8" fmla="*/ 575 w 843"/>
                <a:gd name="T9" fmla="*/ 603 h 799"/>
                <a:gd name="T10" fmla="*/ 455 w 843"/>
                <a:gd name="T11" fmla="*/ 582 h 799"/>
                <a:gd name="T12" fmla="*/ 247 w 843"/>
                <a:gd name="T13" fmla="*/ 799 h 799"/>
                <a:gd name="T14" fmla="*/ 110 w 843"/>
                <a:gd name="T15" fmla="*/ 799 h 799"/>
                <a:gd name="T16" fmla="*/ 104 w 843"/>
                <a:gd name="T17" fmla="*/ 747 h 799"/>
                <a:gd name="T18" fmla="*/ 2 w 843"/>
                <a:gd name="T19" fmla="*/ 747 h 799"/>
                <a:gd name="T20" fmla="*/ 0 w 843"/>
                <a:gd name="T21" fmla="*/ 700 h 799"/>
                <a:gd name="T22" fmla="*/ 48 w 843"/>
                <a:gd name="T23" fmla="*/ 695 h 799"/>
                <a:gd name="T24" fmla="*/ 48 w 843"/>
                <a:gd name="T25" fmla="*/ 480 h 799"/>
                <a:gd name="T26" fmla="*/ 107 w 843"/>
                <a:gd name="T27" fmla="*/ 473 h 799"/>
                <a:gd name="T28" fmla="*/ 210 w 843"/>
                <a:gd name="T29" fmla="*/ 0 h 799"/>
                <a:gd name="T30" fmla="*/ 150 w 843"/>
                <a:gd name="T31" fmla="*/ 333 h 799"/>
                <a:gd name="T32" fmla="*/ 150 w 843"/>
                <a:gd name="T33" fmla="*/ 333 h 799"/>
                <a:gd name="T34" fmla="*/ 484 w 843"/>
                <a:gd name="T35" fmla="*/ 333 h 799"/>
                <a:gd name="T36" fmla="*/ 484 w 843"/>
                <a:gd name="T37" fmla="*/ 89 h 799"/>
                <a:gd name="T38" fmla="*/ 228 w 843"/>
                <a:gd name="T39" fmla="*/ 89 h 799"/>
                <a:gd name="T40" fmla="*/ 150 w 843"/>
                <a:gd name="T41" fmla="*/ 333 h 799"/>
                <a:gd name="T42" fmla="*/ 573 w 843"/>
                <a:gd name="T43" fmla="*/ 88 h 799"/>
                <a:gd name="T44" fmla="*/ 573 w 843"/>
                <a:gd name="T45" fmla="*/ 88 h 799"/>
                <a:gd name="T46" fmla="*/ 573 w 843"/>
                <a:gd name="T47" fmla="*/ 332 h 799"/>
                <a:gd name="T48" fmla="*/ 686 w 843"/>
                <a:gd name="T49" fmla="*/ 332 h 799"/>
                <a:gd name="T50" fmla="*/ 686 w 843"/>
                <a:gd name="T51" fmla="*/ 88 h 799"/>
                <a:gd name="T52" fmla="*/ 573 w 843"/>
                <a:gd name="T53" fmla="*/ 88 h 7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43" h="799">
                  <a:moveTo>
                    <a:pt x="210" y="0"/>
                  </a:moveTo>
                  <a:cubicBezTo>
                    <a:pt x="424" y="0"/>
                    <a:pt x="631" y="0"/>
                    <a:pt x="843" y="0"/>
                  </a:cubicBezTo>
                  <a:cubicBezTo>
                    <a:pt x="843" y="266"/>
                    <a:pt x="843" y="530"/>
                    <a:pt x="843" y="797"/>
                  </a:cubicBezTo>
                  <a:cubicBezTo>
                    <a:pt x="798" y="797"/>
                    <a:pt x="754" y="797"/>
                    <a:pt x="703" y="797"/>
                  </a:cubicBezTo>
                  <a:cubicBezTo>
                    <a:pt x="702" y="707"/>
                    <a:pt x="654" y="641"/>
                    <a:pt x="575" y="603"/>
                  </a:cubicBezTo>
                  <a:cubicBezTo>
                    <a:pt x="540" y="586"/>
                    <a:pt x="495" y="580"/>
                    <a:pt x="455" y="582"/>
                  </a:cubicBezTo>
                  <a:cubicBezTo>
                    <a:pt x="347" y="587"/>
                    <a:pt x="282" y="657"/>
                    <a:pt x="247" y="799"/>
                  </a:cubicBezTo>
                  <a:cubicBezTo>
                    <a:pt x="202" y="799"/>
                    <a:pt x="157" y="799"/>
                    <a:pt x="110" y="799"/>
                  </a:cubicBezTo>
                  <a:cubicBezTo>
                    <a:pt x="108" y="782"/>
                    <a:pt x="106" y="767"/>
                    <a:pt x="104" y="747"/>
                  </a:cubicBezTo>
                  <a:cubicBezTo>
                    <a:pt x="70" y="747"/>
                    <a:pt x="38" y="747"/>
                    <a:pt x="2" y="747"/>
                  </a:cubicBezTo>
                  <a:cubicBezTo>
                    <a:pt x="1" y="729"/>
                    <a:pt x="0" y="716"/>
                    <a:pt x="0" y="700"/>
                  </a:cubicBezTo>
                  <a:cubicBezTo>
                    <a:pt x="17" y="698"/>
                    <a:pt x="30" y="697"/>
                    <a:pt x="48" y="695"/>
                  </a:cubicBezTo>
                  <a:cubicBezTo>
                    <a:pt x="48" y="623"/>
                    <a:pt x="48" y="552"/>
                    <a:pt x="48" y="480"/>
                  </a:cubicBezTo>
                  <a:cubicBezTo>
                    <a:pt x="69" y="478"/>
                    <a:pt x="86" y="476"/>
                    <a:pt x="107" y="473"/>
                  </a:cubicBezTo>
                  <a:cubicBezTo>
                    <a:pt x="84" y="301"/>
                    <a:pt x="173" y="158"/>
                    <a:pt x="210" y="0"/>
                  </a:cubicBezTo>
                  <a:close/>
                  <a:moveTo>
                    <a:pt x="150" y="333"/>
                  </a:moveTo>
                  <a:lnTo>
                    <a:pt x="150" y="333"/>
                  </a:lnTo>
                  <a:cubicBezTo>
                    <a:pt x="266" y="333"/>
                    <a:pt x="374" y="333"/>
                    <a:pt x="484" y="333"/>
                  </a:cubicBezTo>
                  <a:cubicBezTo>
                    <a:pt x="484" y="250"/>
                    <a:pt x="484" y="169"/>
                    <a:pt x="484" y="89"/>
                  </a:cubicBezTo>
                  <a:cubicBezTo>
                    <a:pt x="395" y="89"/>
                    <a:pt x="310" y="89"/>
                    <a:pt x="228" y="89"/>
                  </a:cubicBezTo>
                  <a:cubicBezTo>
                    <a:pt x="202" y="171"/>
                    <a:pt x="177" y="250"/>
                    <a:pt x="150" y="333"/>
                  </a:cubicBezTo>
                  <a:close/>
                  <a:moveTo>
                    <a:pt x="573" y="88"/>
                  </a:moveTo>
                  <a:lnTo>
                    <a:pt x="573" y="88"/>
                  </a:lnTo>
                  <a:cubicBezTo>
                    <a:pt x="573" y="171"/>
                    <a:pt x="573" y="252"/>
                    <a:pt x="573" y="332"/>
                  </a:cubicBezTo>
                  <a:cubicBezTo>
                    <a:pt x="613" y="332"/>
                    <a:pt x="650" y="332"/>
                    <a:pt x="686" y="332"/>
                  </a:cubicBezTo>
                  <a:cubicBezTo>
                    <a:pt x="686" y="249"/>
                    <a:pt x="686" y="169"/>
                    <a:pt x="686" y="88"/>
                  </a:cubicBezTo>
                  <a:cubicBezTo>
                    <a:pt x="647" y="88"/>
                    <a:pt x="611" y="88"/>
                    <a:pt x="573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" name="Freeform 155"/>
            <p:cNvSpPr>
              <a:spLocks/>
            </p:cNvSpPr>
            <p:nvPr/>
          </p:nvSpPr>
          <p:spPr bwMode="auto">
            <a:xfrm>
              <a:off x="977912" y="5618255"/>
              <a:ext cx="414342" cy="158753"/>
            </a:xfrm>
            <a:custGeom>
              <a:avLst/>
              <a:gdLst>
                <a:gd name="T0" fmla="*/ 1141 w 1148"/>
                <a:gd name="T1" fmla="*/ 439 h 439"/>
                <a:gd name="T2" fmla="*/ 0 w 1148"/>
                <a:gd name="T3" fmla="*/ 439 h 439"/>
                <a:gd name="T4" fmla="*/ 39 w 1148"/>
                <a:gd name="T5" fmla="*/ 284 h 439"/>
                <a:gd name="T6" fmla="*/ 111 w 1148"/>
                <a:gd name="T7" fmla="*/ 221 h 439"/>
                <a:gd name="T8" fmla="*/ 326 w 1148"/>
                <a:gd name="T9" fmla="*/ 63 h 439"/>
                <a:gd name="T10" fmla="*/ 394 w 1148"/>
                <a:gd name="T11" fmla="*/ 5 h 439"/>
                <a:gd name="T12" fmla="*/ 430 w 1148"/>
                <a:gd name="T13" fmla="*/ 5 h 439"/>
                <a:gd name="T14" fmla="*/ 670 w 1148"/>
                <a:gd name="T15" fmla="*/ 135 h 439"/>
                <a:gd name="T16" fmla="*/ 801 w 1148"/>
                <a:gd name="T17" fmla="*/ 159 h 439"/>
                <a:gd name="T18" fmla="*/ 902 w 1148"/>
                <a:gd name="T19" fmla="*/ 174 h 439"/>
                <a:gd name="T20" fmla="*/ 966 w 1148"/>
                <a:gd name="T21" fmla="*/ 223 h 439"/>
                <a:gd name="T22" fmla="*/ 1123 w 1148"/>
                <a:gd name="T23" fmla="*/ 413 h 439"/>
                <a:gd name="T24" fmla="*/ 1148 w 1148"/>
                <a:gd name="T25" fmla="*/ 427 h 439"/>
                <a:gd name="T26" fmla="*/ 1141 w 1148"/>
                <a:gd name="T27" fmla="*/ 439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48" h="439">
                  <a:moveTo>
                    <a:pt x="1141" y="439"/>
                  </a:moveTo>
                  <a:cubicBezTo>
                    <a:pt x="762" y="439"/>
                    <a:pt x="383" y="439"/>
                    <a:pt x="0" y="439"/>
                  </a:cubicBezTo>
                  <a:cubicBezTo>
                    <a:pt x="13" y="385"/>
                    <a:pt x="18" y="331"/>
                    <a:pt x="39" y="284"/>
                  </a:cubicBezTo>
                  <a:cubicBezTo>
                    <a:pt x="50" y="258"/>
                    <a:pt x="84" y="238"/>
                    <a:pt x="111" y="221"/>
                  </a:cubicBezTo>
                  <a:cubicBezTo>
                    <a:pt x="187" y="175"/>
                    <a:pt x="263" y="128"/>
                    <a:pt x="326" y="63"/>
                  </a:cubicBezTo>
                  <a:cubicBezTo>
                    <a:pt x="346" y="41"/>
                    <a:pt x="369" y="22"/>
                    <a:pt x="394" y="5"/>
                  </a:cubicBezTo>
                  <a:cubicBezTo>
                    <a:pt x="402" y="0"/>
                    <a:pt x="420" y="0"/>
                    <a:pt x="430" y="5"/>
                  </a:cubicBezTo>
                  <a:cubicBezTo>
                    <a:pt x="510" y="48"/>
                    <a:pt x="588" y="96"/>
                    <a:pt x="670" y="135"/>
                  </a:cubicBezTo>
                  <a:cubicBezTo>
                    <a:pt x="709" y="152"/>
                    <a:pt x="757" y="151"/>
                    <a:pt x="801" y="159"/>
                  </a:cubicBezTo>
                  <a:cubicBezTo>
                    <a:pt x="834" y="164"/>
                    <a:pt x="868" y="172"/>
                    <a:pt x="902" y="174"/>
                  </a:cubicBezTo>
                  <a:cubicBezTo>
                    <a:pt x="936" y="177"/>
                    <a:pt x="953" y="196"/>
                    <a:pt x="966" y="223"/>
                  </a:cubicBezTo>
                  <a:cubicBezTo>
                    <a:pt x="1000" y="301"/>
                    <a:pt x="1041" y="374"/>
                    <a:pt x="1123" y="413"/>
                  </a:cubicBezTo>
                  <a:cubicBezTo>
                    <a:pt x="1131" y="417"/>
                    <a:pt x="1140" y="422"/>
                    <a:pt x="1148" y="427"/>
                  </a:cubicBezTo>
                  <a:cubicBezTo>
                    <a:pt x="1146" y="431"/>
                    <a:pt x="1143" y="435"/>
                    <a:pt x="1141" y="4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" name="Freeform 156"/>
            <p:cNvSpPr>
              <a:spLocks/>
            </p:cNvSpPr>
            <p:nvPr/>
          </p:nvSpPr>
          <p:spPr bwMode="auto">
            <a:xfrm>
              <a:off x="771535" y="5691281"/>
              <a:ext cx="193677" cy="357193"/>
            </a:xfrm>
            <a:custGeom>
              <a:avLst/>
              <a:gdLst>
                <a:gd name="T0" fmla="*/ 487 w 541"/>
                <a:gd name="T1" fmla="*/ 974 h 995"/>
                <a:gd name="T2" fmla="*/ 420 w 541"/>
                <a:gd name="T3" fmla="*/ 995 h 995"/>
                <a:gd name="T4" fmla="*/ 367 w 541"/>
                <a:gd name="T5" fmla="*/ 844 h 995"/>
                <a:gd name="T6" fmla="*/ 255 w 541"/>
                <a:gd name="T7" fmla="*/ 930 h 995"/>
                <a:gd name="T8" fmla="*/ 0 w 541"/>
                <a:gd name="T9" fmla="*/ 8 h 995"/>
                <a:gd name="T10" fmla="*/ 161 w 541"/>
                <a:gd name="T11" fmla="*/ 44 h 995"/>
                <a:gd name="T12" fmla="*/ 295 w 541"/>
                <a:gd name="T13" fmla="*/ 148 h 995"/>
                <a:gd name="T14" fmla="*/ 416 w 541"/>
                <a:gd name="T15" fmla="*/ 372 h 995"/>
                <a:gd name="T16" fmla="*/ 522 w 541"/>
                <a:gd name="T17" fmla="*/ 670 h 995"/>
                <a:gd name="T18" fmla="*/ 503 w 541"/>
                <a:gd name="T19" fmla="*/ 738 h 995"/>
                <a:gd name="T20" fmla="*/ 434 w 541"/>
                <a:gd name="T21" fmla="*/ 796 h 995"/>
                <a:gd name="T22" fmla="*/ 487 w 541"/>
                <a:gd name="T23" fmla="*/ 974 h 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41" h="995">
                  <a:moveTo>
                    <a:pt x="487" y="974"/>
                  </a:moveTo>
                  <a:cubicBezTo>
                    <a:pt x="459" y="983"/>
                    <a:pt x="441" y="989"/>
                    <a:pt x="420" y="995"/>
                  </a:cubicBezTo>
                  <a:cubicBezTo>
                    <a:pt x="402" y="944"/>
                    <a:pt x="385" y="896"/>
                    <a:pt x="367" y="844"/>
                  </a:cubicBezTo>
                  <a:cubicBezTo>
                    <a:pt x="330" y="872"/>
                    <a:pt x="295" y="899"/>
                    <a:pt x="255" y="930"/>
                  </a:cubicBezTo>
                  <a:cubicBezTo>
                    <a:pt x="169" y="620"/>
                    <a:pt x="85" y="315"/>
                    <a:pt x="0" y="8"/>
                  </a:cubicBezTo>
                  <a:cubicBezTo>
                    <a:pt x="62" y="0"/>
                    <a:pt x="114" y="1"/>
                    <a:pt x="161" y="44"/>
                  </a:cubicBezTo>
                  <a:cubicBezTo>
                    <a:pt x="202" y="83"/>
                    <a:pt x="249" y="116"/>
                    <a:pt x="295" y="148"/>
                  </a:cubicBezTo>
                  <a:cubicBezTo>
                    <a:pt x="375" y="202"/>
                    <a:pt x="385" y="293"/>
                    <a:pt x="416" y="372"/>
                  </a:cubicBezTo>
                  <a:cubicBezTo>
                    <a:pt x="453" y="471"/>
                    <a:pt x="485" y="571"/>
                    <a:pt x="522" y="670"/>
                  </a:cubicBezTo>
                  <a:cubicBezTo>
                    <a:pt x="533" y="701"/>
                    <a:pt x="541" y="720"/>
                    <a:pt x="503" y="738"/>
                  </a:cubicBezTo>
                  <a:cubicBezTo>
                    <a:pt x="477" y="750"/>
                    <a:pt x="457" y="776"/>
                    <a:pt x="434" y="796"/>
                  </a:cubicBezTo>
                  <a:cubicBezTo>
                    <a:pt x="451" y="853"/>
                    <a:pt x="469" y="912"/>
                    <a:pt x="487" y="9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" name="Freeform 157"/>
            <p:cNvSpPr>
              <a:spLocks/>
            </p:cNvSpPr>
            <p:nvPr/>
          </p:nvSpPr>
          <p:spPr bwMode="auto">
            <a:xfrm>
              <a:off x="644533" y="5472203"/>
              <a:ext cx="173040" cy="144465"/>
            </a:xfrm>
            <a:custGeom>
              <a:avLst/>
              <a:gdLst>
                <a:gd name="T0" fmla="*/ 0 w 479"/>
                <a:gd name="T1" fmla="*/ 400 h 400"/>
                <a:gd name="T2" fmla="*/ 113 w 479"/>
                <a:gd name="T3" fmla="*/ 216 h 400"/>
                <a:gd name="T4" fmla="*/ 168 w 479"/>
                <a:gd name="T5" fmla="*/ 83 h 400"/>
                <a:gd name="T6" fmla="*/ 224 w 479"/>
                <a:gd name="T7" fmla="*/ 138 h 400"/>
                <a:gd name="T8" fmla="*/ 268 w 479"/>
                <a:gd name="T9" fmla="*/ 104 h 400"/>
                <a:gd name="T10" fmla="*/ 246 w 479"/>
                <a:gd name="T11" fmla="*/ 18 h 400"/>
                <a:gd name="T12" fmla="*/ 297 w 479"/>
                <a:gd name="T13" fmla="*/ 65 h 400"/>
                <a:gd name="T14" fmla="*/ 479 w 479"/>
                <a:gd name="T15" fmla="*/ 98 h 400"/>
                <a:gd name="T16" fmla="*/ 385 w 479"/>
                <a:gd name="T17" fmla="*/ 247 h 400"/>
                <a:gd name="T18" fmla="*/ 300 w 479"/>
                <a:gd name="T19" fmla="*/ 375 h 400"/>
                <a:gd name="T20" fmla="*/ 270 w 479"/>
                <a:gd name="T21" fmla="*/ 399 h 400"/>
                <a:gd name="T22" fmla="*/ 0 w 479"/>
                <a:gd name="T23" fmla="*/ 40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9" h="400">
                  <a:moveTo>
                    <a:pt x="0" y="400"/>
                  </a:moveTo>
                  <a:cubicBezTo>
                    <a:pt x="26" y="324"/>
                    <a:pt x="41" y="251"/>
                    <a:pt x="113" y="216"/>
                  </a:cubicBezTo>
                  <a:cubicBezTo>
                    <a:pt x="173" y="187"/>
                    <a:pt x="202" y="148"/>
                    <a:pt x="168" y="83"/>
                  </a:cubicBezTo>
                  <a:cubicBezTo>
                    <a:pt x="202" y="68"/>
                    <a:pt x="202" y="68"/>
                    <a:pt x="224" y="138"/>
                  </a:cubicBezTo>
                  <a:cubicBezTo>
                    <a:pt x="239" y="126"/>
                    <a:pt x="252" y="116"/>
                    <a:pt x="268" y="104"/>
                  </a:cubicBezTo>
                  <a:cubicBezTo>
                    <a:pt x="261" y="75"/>
                    <a:pt x="254" y="46"/>
                    <a:pt x="246" y="18"/>
                  </a:cubicBezTo>
                  <a:cubicBezTo>
                    <a:pt x="281" y="0"/>
                    <a:pt x="281" y="0"/>
                    <a:pt x="297" y="65"/>
                  </a:cubicBezTo>
                  <a:cubicBezTo>
                    <a:pt x="360" y="76"/>
                    <a:pt x="418" y="87"/>
                    <a:pt x="479" y="98"/>
                  </a:cubicBezTo>
                  <a:cubicBezTo>
                    <a:pt x="445" y="151"/>
                    <a:pt x="415" y="199"/>
                    <a:pt x="385" y="247"/>
                  </a:cubicBezTo>
                  <a:cubicBezTo>
                    <a:pt x="357" y="290"/>
                    <a:pt x="329" y="333"/>
                    <a:pt x="300" y="375"/>
                  </a:cubicBezTo>
                  <a:cubicBezTo>
                    <a:pt x="293" y="385"/>
                    <a:pt x="281" y="398"/>
                    <a:pt x="270" y="399"/>
                  </a:cubicBezTo>
                  <a:cubicBezTo>
                    <a:pt x="183" y="400"/>
                    <a:pt x="96" y="400"/>
                    <a:pt x="0" y="4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" name="Freeform 158"/>
            <p:cNvSpPr>
              <a:spLocks noEditPoints="1"/>
            </p:cNvSpPr>
            <p:nvPr/>
          </p:nvSpPr>
          <p:spPr bwMode="auto">
            <a:xfrm>
              <a:off x="552457" y="5973861"/>
              <a:ext cx="122239" cy="122240"/>
            </a:xfrm>
            <a:custGeom>
              <a:avLst/>
              <a:gdLst>
                <a:gd name="T0" fmla="*/ 10 w 341"/>
                <a:gd name="T1" fmla="*/ 171 h 339"/>
                <a:gd name="T2" fmla="*/ 169 w 341"/>
                <a:gd name="T3" fmla="*/ 1 h 339"/>
                <a:gd name="T4" fmla="*/ 340 w 341"/>
                <a:gd name="T5" fmla="*/ 166 h 339"/>
                <a:gd name="T6" fmla="*/ 174 w 341"/>
                <a:gd name="T7" fmla="*/ 337 h 339"/>
                <a:gd name="T8" fmla="*/ 10 w 341"/>
                <a:gd name="T9" fmla="*/ 171 h 339"/>
                <a:gd name="T10" fmla="*/ 78 w 341"/>
                <a:gd name="T11" fmla="*/ 166 h 339"/>
                <a:gd name="T12" fmla="*/ 78 w 341"/>
                <a:gd name="T13" fmla="*/ 166 h 339"/>
                <a:gd name="T14" fmla="*/ 174 w 341"/>
                <a:gd name="T15" fmla="*/ 266 h 339"/>
                <a:gd name="T16" fmla="*/ 269 w 341"/>
                <a:gd name="T17" fmla="*/ 170 h 339"/>
                <a:gd name="T18" fmla="*/ 173 w 341"/>
                <a:gd name="T19" fmla="*/ 70 h 339"/>
                <a:gd name="T20" fmla="*/ 78 w 341"/>
                <a:gd name="T21" fmla="*/ 166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1" h="339">
                  <a:moveTo>
                    <a:pt x="10" y="171"/>
                  </a:moveTo>
                  <a:cubicBezTo>
                    <a:pt x="0" y="75"/>
                    <a:pt x="88" y="3"/>
                    <a:pt x="169" y="1"/>
                  </a:cubicBezTo>
                  <a:cubicBezTo>
                    <a:pt x="268" y="0"/>
                    <a:pt x="339" y="74"/>
                    <a:pt x="340" y="166"/>
                  </a:cubicBezTo>
                  <a:cubicBezTo>
                    <a:pt x="341" y="268"/>
                    <a:pt x="267" y="334"/>
                    <a:pt x="174" y="337"/>
                  </a:cubicBezTo>
                  <a:cubicBezTo>
                    <a:pt x="80" y="339"/>
                    <a:pt x="11" y="268"/>
                    <a:pt x="10" y="171"/>
                  </a:cubicBezTo>
                  <a:close/>
                  <a:moveTo>
                    <a:pt x="78" y="166"/>
                  </a:moveTo>
                  <a:lnTo>
                    <a:pt x="78" y="166"/>
                  </a:lnTo>
                  <a:cubicBezTo>
                    <a:pt x="77" y="219"/>
                    <a:pt x="123" y="267"/>
                    <a:pt x="174" y="266"/>
                  </a:cubicBezTo>
                  <a:cubicBezTo>
                    <a:pt x="222" y="266"/>
                    <a:pt x="267" y="220"/>
                    <a:pt x="269" y="170"/>
                  </a:cubicBezTo>
                  <a:cubicBezTo>
                    <a:pt x="270" y="117"/>
                    <a:pt x="224" y="69"/>
                    <a:pt x="173" y="70"/>
                  </a:cubicBezTo>
                  <a:cubicBezTo>
                    <a:pt x="125" y="70"/>
                    <a:pt x="78" y="118"/>
                    <a:pt x="78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" name="Freeform 159"/>
            <p:cNvSpPr>
              <a:spLocks noEditPoints="1"/>
            </p:cNvSpPr>
            <p:nvPr/>
          </p:nvSpPr>
          <p:spPr bwMode="auto">
            <a:xfrm>
              <a:off x="166690" y="5973861"/>
              <a:ext cx="119064" cy="122240"/>
            </a:xfrm>
            <a:custGeom>
              <a:avLst/>
              <a:gdLst>
                <a:gd name="T0" fmla="*/ 166 w 332"/>
                <a:gd name="T1" fmla="*/ 336 h 336"/>
                <a:gd name="T2" fmla="*/ 0 w 332"/>
                <a:gd name="T3" fmla="*/ 165 h 336"/>
                <a:gd name="T4" fmla="*/ 166 w 332"/>
                <a:gd name="T5" fmla="*/ 1 h 336"/>
                <a:gd name="T6" fmla="*/ 332 w 332"/>
                <a:gd name="T7" fmla="*/ 166 h 336"/>
                <a:gd name="T8" fmla="*/ 166 w 332"/>
                <a:gd name="T9" fmla="*/ 336 h 336"/>
                <a:gd name="T10" fmla="*/ 262 w 332"/>
                <a:gd name="T11" fmla="*/ 168 h 336"/>
                <a:gd name="T12" fmla="*/ 262 w 332"/>
                <a:gd name="T13" fmla="*/ 168 h 336"/>
                <a:gd name="T14" fmla="*/ 165 w 332"/>
                <a:gd name="T15" fmla="*/ 68 h 336"/>
                <a:gd name="T16" fmla="*/ 73 w 332"/>
                <a:gd name="T17" fmla="*/ 163 h 336"/>
                <a:gd name="T18" fmla="*/ 164 w 332"/>
                <a:gd name="T19" fmla="*/ 265 h 336"/>
                <a:gd name="T20" fmla="*/ 262 w 332"/>
                <a:gd name="T21" fmla="*/ 168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2" h="336">
                  <a:moveTo>
                    <a:pt x="166" y="336"/>
                  </a:moveTo>
                  <a:cubicBezTo>
                    <a:pt x="69" y="330"/>
                    <a:pt x="0" y="268"/>
                    <a:pt x="0" y="165"/>
                  </a:cubicBezTo>
                  <a:cubicBezTo>
                    <a:pt x="0" y="72"/>
                    <a:pt x="73" y="1"/>
                    <a:pt x="166" y="1"/>
                  </a:cubicBezTo>
                  <a:cubicBezTo>
                    <a:pt x="253" y="0"/>
                    <a:pt x="332" y="68"/>
                    <a:pt x="332" y="166"/>
                  </a:cubicBezTo>
                  <a:cubicBezTo>
                    <a:pt x="332" y="279"/>
                    <a:pt x="248" y="332"/>
                    <a:pt x="166" y="336"/>
                  </a:cubicBezTo>
                  <a:close/>
                  <a:moveTo>
                    <a:pt x="262" y="168"/>
                  </a:moveTo>
                  <a:lnTo>
                    <a:pt x="262" y="168"/>
                  </a:lnTo>
                  <a:cubicBezTo>
                    <a:pt x="263" y="118"/>
                    <a:pt x="214" y="68"/>
                    <a:pt x="165" y="68"/>
                  </a:cubicBezTo>
                  <a:cubicBezTo>
                    <a:pt x="116" y="69"/>
                    <a:pt x="74" y="112"/>
                    <a:pt x="73" y="163"/>
                  </a:cubicBezTo>
                  <a:cubicBezTo>
                    <a:pt x="72" y="222"/>
                    <a:pt x="108" y="263"/>
                    <a:pt x="164" y="265"/>
                  </a:cubicBezTo>
                  <a:cubicBezTo>
                    <a:pt x="216" y="267"/>
                    <a:pt x="261" y="222"/>
                    <a:pt x="262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" name="Freeform 160"/>
            <p:cNvSpPr>
              <a:spLocks/>
            </p:cNvSpPr>
            <p:nvPr/>
          </p:nvSpPr>
          <p:spPr bwMode="auto">
            <a:xfrm>
              <a:off x="1492268" y="5783358"/>
              <a:ext cx="95251" cy="42863"/>
            </a:xfrm>
            <a:custGeom>
              <a:avLst/>
              <a:gdLst>
                <a:gd name="T0" fmla="*/ 0 w 263"/>
                <a:gd name="T1" fmla="*/ 15 h 117"/>
                <a:gd name="T2" fmla="*/ 187 w 263"/>
                <a:gd name="T3" fmla="*/ 31 h 117"/>
                <a:gd name="T4" fmla="*/ 249 w 263"/>
                <a:gd name="T5" fmla="*/ 25 h 117"/>
                <a:gd name="T6" fmla="*/ 221 w 263"/>
                <a:gd name="T7" fmla="*/ 81 h 117"/>
                <a:gd name="T8" fmla="*/ 153 w 263"/>
                <a:gd name="T9" fmla="*/ 101 h 117"/>
                <a:gd name="T10" fmla="*/ 10 w 263"/>
                <a:gd name="T11" fmla="*/ 68 h 117"/>
                <a:gd name="T12" fmla="*/ 0 w 263"/>
                <a:gd name="T13" fmla="*/ 1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3" h="117">
                  <a:moveTo>
                    <a:pt x="0" y="15"/>
                  </a:moveTo>
                  <a:cubicBezTo>
                    <a:pt x="69" y="37"/>
                    <a:pt x="128" y="0"/>
                    <a:pt x="187" y="31"/>
                  </a:cubicBezTo>
                  <a:cubicBezTo>
                    <a:pt x="202" y="39"/>
                    <a:pt x="228" y="28"/>
                    <a:pt x="249" y="25"/>
                  </a:cubicBezTo>
                  <a:cubicBezTo>
                    <a:pt x="263" y="58"/>
                    <a:pt x="254" y="74"/>
                    <a:pt x="221" y="81"/>
                  </a:cubicBezTo>
                  <a:cubicBezTo>
                    <a:pt x="198" y="86"/>
                    <a:pt x="175" y="93"/>
                    <a:pt x="153" y="101"/>
                  </a:cubicBezTo>
                  <a:cubicBezTo>
                    <a:pt x="115" y="117"/>
                    <a:pt x="34" y="101"/>
                    <a:pt x="10" y="68"/>
                  </a:cubicBezTo>
                  <a:cubicBezTo>
                    <a:pt x="2" y="58"/>
                    <a:pt x="4" y="41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" name="Freeform 161"/>
            <p:cNvSpPr>
              <a:spLocks/>
            </p:cNvSpPr>
            <p:nvPr/>
          </p:nvSpPr>
          <p:spPr bwMode="auto">
            <a:xfrm>
              <a:off x="1301766" y="5843684"/>
              <a:ext cx="76201" cy="28575"/>
            </a:xfrm>
            <a:custGeom>
              <a:avLst/>
              <a:gdLst>
                <a:gd name="T0" fmla="*/ 211 w 211"/>
                <a:gd name="T1" fmla="*/ 0 h 78"/>
                <a:gd name="T2" fmla="*/ 188 w 211"/>
                <a:gd name="T3" fmla="*/ 39 h 78"/>
                <a:gd name="T4" fmla="*/ 24 w 211"/>
                <a:gd name="T5" fmla="*/ 49 h 78"/>
                <a:gd name="T6" fmla="*/ 0 w 211"/>
                <a:gd name="T7" fmla="*/ 15 h 78"/>
                <a:gd name="T8" fmla="*/ 35 w 211"/>
                <a:gd name="T9" fmla="*/ 1 h 78"/>
                <a:gd name="T10" fmla="*/ 211 w 211"/>
                <a:gd name="T1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1" h="78">
                  <a:moveTo>
                    <a:pt x="211" y="0"/>
                  </a:moveTo>
                  <a:cubicBezTo>
                    <a:pt x="200" y="20"/>
                    <a:pt x="196" y="36"/>
                    <a:pt x="188" y="39"/>
                  </a:cubicBezTo>
                  <a:cubicBezTo>
                    <a:pt x="134" y="54"/>
                    <a:pt x="80" y="78"/>
                    <a:pt x="24" y="49"/>
                  </a:cubicBezTo>
                  <a:cubicBezTo>
                    <a:pt x="13" y="43"/>
                    <a:pt x="8" y="27"/>
                    <a:pt x="0" y="15"/>
                  </a:cubicBezTo>
                  <a:cubicBezTo>
                    <a:pt x="12" y="10"/>
                    <a:pt x="23" y="1"/>
                    <a:pt x="35" y="1"/>
                  </a:cubicBezTo>
                  <a:cubicBezTo>
                    <a:pt x="90" y="0"/>
                    <a:pt x="145" y="0"/>
                    <a:pt x="2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" name="Freeform 162"/>
            <p:cNvSpPr>
              <a:spLocks/>
            </p:cNvSpPr>
            <p:nvPr/>
          </p:nvSpPr>
          <p:spPr bwMode="auto">
            <a:xfrm>
              <a:off x="1023950" y="5954811"/>
              <a:ext cx="68263" cy="104777"/>
            </a:xfrm>
            <a:custGeom>
              <a:avLst/>
              <a:gdLst>
                <a:gd name="T0" fmla="*/ 0 w 190"/>
                <a:gd name="T1" fmla="*/ 258 h 292"/>
                <a:gd name="T2" fmla="*/ 78 w 190"/>
                <a:gd name="T3" fmla="*/ 205 h 292"/>
                <a:gd name="T4" fmla="*/ 150 w 190"/>
                <a:gd name="T5" fmla="*/ 202 h 292"/>
                <a:gd name="T6" fmla="*/ 118 w 190"/>
                <a:gd name="T7" fmla="*/ 130 h 292"/>
                <a:gd name="T8" fmla="*/ 154 w 190"/>
                <a:gd name="T9" fmla="*/ 66 h 292"/>
                <a:gd name="T10" fmla="*/ 112 w 190"/>
                <a:gd name="T11" fmla="*/ 0 h 292"/>
                <a:gd name="T12" fmla="*/ 153 w 190"/>
                <a:gd name="T13" fmla="*/ 117 h 292"/>
                <a:gd name="T14" fmla="*/ 169 w 190"/>
                <a:gd name="T15" fmla="*/ 203 h 292"/>
                <a:gd name="T16" fmla="*/ 103 w 190"/>
                <a:gd name="T17" fmla="*/ 247 h 292"/>
                <a:gd name="T18" fmla="*/ 49 w 190"/>
                <a:gd name="T19" fmla="*/ 285 h 292"/>
                <a:gd name="T20" fmla="*/ 0 w 190"/>
                <a:gd name="T21" fmla="*/ 258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0" h="292">
                  <a:moveTo>
                    <a:pt x="0" y="258"/>
                  </a:moveTo>
                  <a:cubicBezTo>
                    <a:pt x="55" y="286"/>
                    <a:pt x="80" y="271"/>
                    <a:pt x="78" y="205"/>
                  </a:cubicBezTo>
                  <a:cubicBezTo>
                    <a:pt x="105" y="232"/>
                    <a:pt x="130" y="233"/>
                    <a:pt x="150" y="202"/>
                  </a:cubicBezTo>
                  <a:cubicBezTo>
                    <a:pt x="180" y="157"/>
                    <a:pt x="131" y="147"/>
                    <a:pt x="118" y="130"/>
                  </a:cubicBezTo>
                  <a:cubicBezTo>
                    <a:pt x="132" y="106"/>
                    <a:pt x="156" y="84"/>
                    <a:pt x="154" y="66"/>
                  </a:cubicBezTo>
                  <a:cubicBezTo>
                    <a:pt x="151" y="43"/>
                    <a:pt x="127" y="22"/>
                    <a:pt x="112" y="0"/>
                  </a:cubicBezTo>
                  <a:cubicBezTo>
                    <a:pt x="177" y="29"/>
                    <a:pt x="190" y="83"/>
                    <a:pt x="153" y="117"/>
                  </a:cubicBezTo>
                  <a:cubicBezTo>
                    <a:pt x="160" y="151"/>
                    <a:pt x="176" y="181"/>
                    <a:pt x="169" y="203"/>
                  </a:cubicBezTo>
                  <a:cubicBezTo>
                    <a:pt x="163" y="221"/>
                    <a:pt x="129" y="230"/>
                    <a:pt x="103" y="247"/>
                  </a:cubicBezTo>
                  <a:cubicBezTo>
                    <a:pt x="89" y="257"/>
                    <a:pt x="71" y="277"/>
                    <a:pt x="49" y="285"/>
                  </a:cubicBezTo>
                  <a:cubicBezTo>
                    <a:pt x="31" y="292"/>
                    <a:pt x="5" y="289"/>
                    <a:pt x="0" y="2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" name="Freeform 163"/>
            <p:cNvSpPr>
              <a:spLocks/>
            </p:cNvSpPr>
            <p:nvPr/>
          </p:nvSpPr>
          <p:spPr bwMode="auto">
            <a:xfrm>
              <a:off x="1193815" y="5842096"/>
              <a:ext cx="50801" cy="44451"/>
            </a:xfrm>
            <a:custGeom>
              <a:avLst/>
              <a:gdLst>
                <a:gd name="T0" fmla="*/ 80 w 138"/>
                <a:gd name="T1" fmla="*/ 123 h 123"/>
                <a:gd name="T2" fmla="*/ 23 w 138"/>
                <a:gd name="T3" fmla="*/ 45 h 123"/>
                <a:gd name="T4" fmla="*/ 92 w 138"/>
                <a:gd name="T5" fmla="*/ 22 h 123"/>
                <a:gd name="T6" fmla="*/ 80 w 138"/>
                <a:gd name="T7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8" h="123">
                  <a:moveTo>
                    <a:pt x="80" y="123"/>
                  </a:moveTo>
                  <a:cubicBezTo>
                    <a:pt x="52" y="96"/>
                    <a:pt x="0" y="92"/>
                    <a:pt x="23" y="45"/>
                  </a:cubicBezTo>
                  <a:cubicBezTo>
                    <a:pt x="32" y="26"/>
                    <a:pt x="64" y="0"/>
                    <a:pt x="92" y="22"/>
                  </a:cubicBezTo>
                  <a:cubicBezTo>
                    <a:pt x="138" y="59"/>
                    <a:pt x="81" y="84"/>
                    <a:pt x="80" y="1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" name="Freeform 164"/>
            <p:cNvSpPr>
              <a:spLocks/>
            </p:cNvSpPr>
            <p:nvPr/>
          </p:nvSpPr>
          <p:spPr bwMode="auto">
            <a:xfrm>
              <a:off x="987437" y="5946873"/>
              <a:ext cx="77788" cy="49213"/>
            </a:xfrm>
            <a:custGeom>
              <a:avLst/>
              <a:gdLst>
                <a:gd name="T0" fmla="*/ 219 w 219"/>
                <a:gd name="T1" fmla="*/ 23 h 135"/>
                <a:gd name="T2" fmla="*/ 131 w 219"/>
                <a:gd name="T3" fmla="*/ 64 h 135"/>
                <a:gd name="T4" fmla="*/ 62 w 219"/>
                <a:gd name="T5" fmla="*/ 51 h 135"/>
                <a:gd name="T6" fmla="*/ 42 w 219"/>
                <a:gd name="T7" fmla="*/ 135 h 135"/>
                <a:gd name="T8" fmla="*/ 21 w 219"/>
                <a:gd name="T9" fmla="*/ 68 h 135"/>
                <a:gd name="T10" fmla="*/ 103 w 219"/>
                <a:gd name="T11" fmla="*/ 29 h 135"/>
                <a:gd name="T12" fmla="*/ 127 w 219"/>
                <a:gd name="T13" fmla="*/ 49 h 135"/>
                <a:gd name="T14" fmla="*/ 219 w 219"/>
                <a:gd name="T15" fmla="*/ 2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9" h="135">
                  <a:moveTo>
                    <a:pt x="219" y="23"/>
                  </a:moveTo>
                  <a:cubicBezTo>
                    <a:pt x="190" y="37"/>
                    <a:pt x="161" y="50"/>
                    <a:pt x="131" y="64"/>
                  </a:cubicBezTo>
                  <a:cubicBezTo>
                    <a:pt x="113" y="59"/>
                    <a:pt x="96" y="18"/>
                    <a:pt x="62" y="51"/>
                  </a:cubicBezTo>
                  <a:cubicBezTo>
                    <a:pt x="39" y="73"/>
                    <a:pt x="11" y="98"/>
                    <a:pt x="42" y="135"/>
                  </a:cubicBezTo>
                  <a:cubicBezTo>
                    <a:pt x="0" y="124"/>
                    <a:pt x="8" y="95"/>
                    <a:pt x="21" y="68"/>
                  </a:cubicBezTo>
                  <a:cubicBezTo>
                    <a:pt x="40" y="29"/>
                    <a:pt x="74" y="13"/>
                    <a:pt x="103" y="29"/>
                  </a:cubicBezTo>
                  <a:cubicBezTo>
                    <a:pt x="112" y="34"/>
                    <a:pt x="119" y="42"/>
                    <a:pt x="127" y="49"/>
                  </a:cubicBezTo>
                  <a:cubicBezTo>
                    <a:pt x="153" y="22"/>
                    <a:pt x="180" y="0"/>
                    <a:pt x="21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" name="Freeform 165"/>
            <p:cNvSpPr>
              <a:spLocks/>
            </p:cNvSpPr>
            <p:nvPr/>
          </p:nvSpPr>
          <p:spPr bwMode="auto">
            <a:xfrm>
              <a:off x="1308116" y="5780183"/>
              <a:ext cx="33338" cy="26988"/>
            </a:xfrm>
            <a:custGeom>
              <a:avLst/>
              <a:gdLst>
                <a:gd name="T0" fmla="*/ 2 w 92"/>
                <a:gd name="T1" fmla="*/ 75 h 75"/>
                <a:gd name="T2" fmla="*/ 73 w 92"/>
                <a:gd name="T3" fmla="*/ 15 h 75"/>
                <a:gd name="T4" fmla="*/ 91 w 92"/>
                <a:gd name="T5" fmla="*/ 44 h 75"/>
                <a:gd name="T6" fmla="*/ 72 w 92"/>
                <a:gd name="T7" fmla="*/ 66 h 75"/>
                <a:gd name="T8" fmla="*/ 2 w 92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75">
                  <a:moveTo>
                    <a:pt x="2" y="75"/>
                  </a:moveTo>
                  <a:cubicBezTo>
                    <a:pt x="0" y="33"/>
                    <a:pt x="42" y="0"/>
                    <a:pt x="73" y="15"/>
                  </a:cubicBezTo>
                  <a:cubicBezTo>
                    <a:pt x="82" y="20"/>
                    <a:pt x="91" y="34"/>
                    <a:pt x="91" y="44"/>
                  </a:cubicBezTo>
                  <a:cubicBezTo>
                    <a:pt x="92" y="51"/>
                    <a:pt x="80" y="64"/>
                    <a:pt x="72" y="66"/>
                  </a:cubicBezTo>
                  <a:cubicBezTo>
                    <a:pt x="51" y="71"/>
                    <a:pt x="28" y="72"/>
                    <a:pt x="2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" name="Freeform 166"/>
            <p:cNvSpPr>
              <a:spLocks/>
            </p:cNvSpPr>
            <p:nvPr/>
          </p:nvSpPr>
          <p:spPr bwMode="auto">
            <a:xfrm>
              <a:off x="1025538" y="5832571"/>
              <a:ext cx="33338" cy="26988"/>
            </a:xfrm>
            <a:custGeom>
              <a:avLst/>
              <a:gdLst>
                <a:gd name="T0" fmla="*/ 4 w 90"/>
                <a:gd name="T1" fmla="*/ 75 h 75"/>
                <a:gd name="T2" fmla="*/ 52 w 90"/>
                <a:gd name="T3" fmla="*/ 0 h 75"/>
                <a:gd name="T4" fmla="*/ 64 w 90"/>
                <a:gd name="T5" fmla="*/ 62 h 75"/>
                <a:gd name="T6" fmla="*/ 4 w 90"/>
                <a:gd name="T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75">
                  <a:moveTo>
                    <a:pt x="4" y="75"/>
                  </a:moveTo>
                  <a:cubicBezTo>
                    <a:pt x="0" y="25"/>
                    <a:pt x="10" y="0"/>
                    <a:pt x="52" y="0"/>
                  </a:cubicBezTo>
                  <a:cubicBezTo>
                    <a:pt x="72" y="18"/>
                    <a:pt x="90" y="40"/>
                    <a:pt x="64" y="62"/>
                  </a:cubicBezTo>
                  <a:cubicBezTo>
                    <a:pt x="51" y="73"/>
                    <a:pt x="26" y="71"/>
                    <a:pt x="4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" name="Freeform 167"/>
            <p:cNvSpPr>
              <a:spLocks/>
            </p:cNvSpPr>
            <p:nvPr/>
          </p:nvSpPr>
          <p:spPr bwMode="auto">
            <a:xfrm>
              <a:off x="974737" y="6005612"/>
              <a:ext cx="50801" cy="42863"/>
            </a:xfrm>
            <a:custGeom>
              <a:avLst/>
              <a:gdLst>
                <a:gd name="T0" fmla="*/ 98 w 142"/>
                <a:gd name="T1" fmla="*/ 0 h 122"/>
                <a:gd name="T2" fmla="*/ 111 w 142"/>
                <a:gd name="T3" fmla="*/ 13 h 122"/>
                <a:gd name="T4" fmla="*/ 44 w 142"/>
                <a:gd name="T5" fmla="*/ 49 h 122"/>
                <a:gd name="T6" fmla="*/ 134 w 142"/>
                <a:gd name="T7" fmla="*/ 55 h 122"/>
                <a:gd name="T8" fmla="*/ 142 w 142"/>
                <a:gd name="T9" fmla="*/ 122 h 122"/>
                <a:gd name="T10" fmla="*/ 81 w 142"/>
                <a:gd name="T11" fmla="*/ 72 h 122"/>
                <a:gd name="T12" fmla="*/ 0 w 142"/>
                <a:gd name="T13" fmla="*/ 47 h 122"/>
                <a:gd name="T14" fmla="*/ 98 w 142"/>
                <a:gd name="T1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2" h="122">
                  <a:moveTo>
                    <a:pt x="98" y="0"/>
                  </a:moveTo>
                  <a:cubicBezTo>
                    <a:pt x="102" y="5"/>
                    <a:pt x="107" y="9"/>
                    <a:pt x="111" y="13"/>
                  </a:cubicBezTo>
                  <a:cubicBezTo>
                    <a:pt x="92" y="23"/>
                    <a:pt x="73" y="33"/>
                    <a:pt x="44" y="49"/>
                  </a:cubicBezTo>
                  <a:cubicBezTo>
                    <a:pt x="81" y="52"/>
                    <a:pt x="109" y="53"/>
                    <a:pt x="134" y="55"/>
                  </a:cubicBezTo>
                  <a:cubicBezTo>
                    <a:pt x="137" y="77"/>
                    <a:pt x="139" y="100"/>
                    <a:pt x="142" y="122"/>
                  </a:cubicBezTo>
                  <a:cubicBezTo>
                    <a:pt x="118" y="111"/>
                    <a:pt x="121" y="70"/>
                    <a:pt x="81" y="72"/>
                  </a:cubicBezTo>
                  <a:cubicBezTo>
                    <a:pt x="58" y="73"/>
                    <a:pt x="33" y="58"/>
                    <a:pt x="0" y="47"/>
                  </a:cubicBezTo>
                  <a:cubicBezTo>
                    <a:pt x="41" y="28"/>
                    <a:pt x="69" y="14"/>
                    <a:pt x="9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" name="Freeform 168"/>
            <p:cNvSpPr>
              <a:spLocks/>
            </p:cNvSpPr>
            <p:nvPr/>
          </p:nvSpPr>
          <p:spPr bwMode="auto">
            <a:xfrm>
              <a:off x="1382729" y="5780183"/>
              <a:ext cx="30163" cy="28575"/>
            </a:xfrm>
            <a:custGeom>
              <a:avLst/>
              <a:gdLst>
                <a:gd name="T0" fmla="*/ 4 w 85"/>
                <a:gd name="T1" fmla="*/ 65 h 79"/>
                <a:gd name="T2" fmla="*/ 54 w 85"/>
                <a:gd name="T3" fmla="*/ 3 h 79"/>
                <a:gd name="T4" fmla="*/ 84 w 85"/>
                <a:gd name="T5" fmla="*/ 26 h 79"/>
                <a:gd name="T6" fmla="*/ 4 w 85"/>
                <a:gd name="T7" fmla="*/ 6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79">
                  <a:moveTo>
                    <a:pt x="4" y="65"/>
                  </a:moveTo>
                  <a:cubicBezTo>
                    <a:pt x="0" y="22"/>
                    <a:pt x="17" y="0"/>
                    <a:pt x="54" y="3"/>
                  </a:cubicBezTo>
                  <a:cubicBezTo>
                    <a:pt x="65" y="3"/>
                    <a:pt x="85" y="19"/>
                    <a:pt x="84" y="26"/>
                  </a:cubicBezTo>
                  <a:cubicBezTo>
                    <a:pt x="79" y="79"/>
                    <a:pt x="36" y="57"/>
                    <a:pt x="4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" name="Freeform 169"/>
            <p:cNvSpPr>
              <a:spLocks/>
            </p:cNvSpPr>
            <p:nvPr/>
          </p:nvSpPr>
          <p:spPr bwMode="auto">
            <a:xfrm>
              <a:off x="1420830" y="5803996"/>
              <a:ext cx="33338" cy="25400"/>
            </a:xfrm>
            <a:custGeom>
              <a:avLst/>
              <a:gdLst>
                <a:gd name="T0" fmla="*/ 1 w 90"/>
                <a:gd name="T1" fmla="*/ 73 h 73"/>
                <a:gd name="T2" fmla="*/ 63 w 90"/>
                <a:gd name="T3" fmla="*/ 9 h 73"/>
                <a:gd name="T4" fmla="*/ 88 w 90"/>
                <a:gd name="T5" fmla="*/ 37 h 73"/>
                <a:gd name="T6" fmla="*/ 67 w 90"/>
                <a:gd name="T7" fmla="*/ 60 h 73"/>
                <a:gd name="T8" fmla="*/ 1 w 90"/>
                <a:gd name="T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73">
                  <a:moveTo>
                    <a:pt x="1" y="73"/>
                  </a:moveTo>
                  <a:cubicBezTo>
                    <a:pt x="0" y="32"/>
                    <a:pt x="33" y="0"/>
                    <a:pt x="63" y="9"/>
                  </a:cubicBezTo>
                  <a:cubicBezTo>
                    <a:pt x="74" y="12"/>
                    <a:pt x="85" y="26"/>
                    <a:pt x="88" y="37"/>
                  </a:cubicBezTo>
                  <a:cubicBezTo>
                    <a:pt x="90" y="42"/>
                    <a:pt x="76" y="57"/>
                    <a:pt x="67" y="60"/>
                  </a:cubicBezTo>
                  <a:cubicBezTo>
                    <a:pt x="47" y="67"/>
                    <a:pt x="25" y="68"/>
                    <a:pt x="1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2" name="Freeform 170"/>
            <p:cNvSpPr>
              <a:spLocks/>
            </p:cNvSpPr>
            <p:nvPr/>
          </p:nvSpPr>
          <p:spPr bwMode="auto">
            <a:xfrm>
              <a:off x="1149364" y="5803996"/>
              <a:ext cx="30163" cy="30163"/>
            </a:xfrm>
            <a:custGeom>
              <a:avLst/>
              <a:gdLst>
                <a:gd name="T0" fmla="*/ 0 w 84"/>
                <a:gd name="T1" fmla="*/ 58 h 87"/>
                <a:gd name="T2" fmla="*/ 56 w 84"/>
                <a:gd name="T3" fmla="*/ 10 h 87"/>
                <a:gd name="T4" fmla="*/ 81 w 84"/>
                <a:gd name="T5" fmla="*/ 42 h 87"/>
                <a:gd name="T6" fmla="*/ 0 w 84"/>
                <a:gd name="T7" fmla="*/ 5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87">
                  <a:moveTo>
                    <a:pt x="0" y="58"/>
                  </a:moveTo>
                  <a:cubicBezTo>
                    <a:pt x="5" y="22"/>
                    <a:pt x="21" y="0"/>
                    <a:pt x="56" y="10"/>
                  </a:cubicBezTo>
                  <a:cubicBezTo>
                    <a:pt x="67" y="13"/>
                    <a:pt x="84" y="35"/>
                    <a:pt x="81" y="42"/>
                  </a:cubicBezTo>
                  <a:cubicBezTo>
                    <a:pt x="65" y="87"/>
                    <a:pt x="31" y="61"/>
                    <a:pt x="0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3" name="Freeform 171"/>
            <p:cNvSpPr>
              <a:spLocks/>
            </p:cNvSpPr>
            <p:nvPr/>
          </p:nvSpPr>
          <p:spPr bwMode="auto">
            <a:xfrm>
              <a:off x="1098563" y="5826221"/>
              <a:ext cx="33338" cy="22225"/>
            </a:xfrm>
            <a:custGeom>
              <a:avLst/>
              <a:gdLst>
                <a:gd name="T0" fmla="*/ 93 w 94"/>
                <a:gd name="T1" fmla="*/ 44 h 59"/>
                <a:gd name="T2" fmla="*/ 10 w 94"/>
                <a:gd name="T3" fmla="*/ 59 h 59"/>
                <a:gd name="T4" fmla="*/ 0 w 94"/>
                <a:gd name="T5" fmla="*/ 45 h 59"/>
                <a:gd name="T6" fmla="*/ 33 w 94"/>
                <a:gd name="T7" fmla="*/ 5 h 59"/>
                <a:gd name="T8" fmla="*/ 94 w 94"/>
                <a:gd name="T9" fmla="*/ 16 h 59"/>
                <a:gd name="T10" fmla="*/ 93 w 94"/>
                <a:gd name="T11" fmla="*/ 4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4" h="59">
                  <a:moveTo>
                    <a:pt x="93" y="44"/>
                  </a:moveTo>
                  <a:cubicBezTo>
                    <a:pt x="65" y="49"/>
                    <a:pt x="38" y="54"/>
                    <a:pt x="10" y="59"/>
                  </a:cubicBezTo>
                  <a:cubicBezTo>
                    <a:pt x="7" y="54"/>
                    <a:pt x="3" y="50"/>
                    <a:pt x="0" y="45"/>
                  </a:cubicBezTo>
                  <a:cubicBezTo>
                    <a:pt x="11" y="31"/>
                    <a:pt x="20" y="8"/>
                    <a:pt x="33" y="5"/>
                  </a:cubicBezTo>
                  <a:cubicBezTo>
                    <a:pt x="52" y="0"/>
                    <a:pt x="74" y="12"/>
                    <a:pt x="94" y="16"/>
                  </a:cubicBezTo>
                  <a:cubicBezTo>
                    <a:pt x="94" y="26"/>
                    <a:pt x="93" y="35"/>
                    <a:pt x="93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4" name="Freeform 172"/>
            <p:cNvSpPr>
              <a:spLocks/>
            </p:cNvSpPr>
            <p:nvPr/>
          </p:nvSpPr>
          <p:spPr bwMode="auto">
            <a:xfrm>
              <a:off x="1703408" y="5773833"/>
              <a:ext cx="30163" cy="26988"/>
            </a:xfrm>
            <a:custGeom>
              <a:avLst/>
              <a:gdLst>
                <a:gd name="T0" fmla="*/ 85 w 85"/>
                <a:gd name="T1" fmla="*/ 32 h 73"/>
                <a:gd name="T2" fmla="*/ 48 w 85"/>
                <a:gd name="T3" fmla="*/ 70 h 73"/>
                <a:gd name="T4" fmla="*/ 2 w 85"/>
                <a:gd name="T5" fmla="*/ 46 h 73"/>
                <a:gd name="T6" fmla="*/ 5 w 85"/>
                <a:gd name="T7" fmla="*/ 28 h 73"/>
                <a:gd name="T8" fmla="*/ 85 w 85"/>
                <a:gd name="T9" fmla="*/ 3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73">
                  <a:moveTo>
                    <a:pt x="85" y="32"/>
                  </a:moveTo>
                  <a:cubicBezTo>
                    <a:pt x="73" y="46"/>
                    <a:pt x="62" y="68"/>
                    <a:pt x="48" y="70"/>
                  </a:cubicBezTo>
                  <a:cubicBezTo>
                    <a:pt x="34" y="73"/>
                    <a:pt x="17" y="56"/>
                    <a:pt x="2" y="46"/>
                  </a:cubicBezTo>
                  <a:cubicBezTo>
                    <a:pt x="0" y="45"/>
                    <a:pt x="2" y="30"/>
                    <a:pt x="5" y="28"/>
                  </a:cubicBezTo>
                  <a:cubicBezTo>
                    <a:pt x="30" y="20"/>
                    <a:pt x="54" y="0"/>
                    <a:pt x="85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" name="Freeform 173"/>
            <p:cNvSpPr>
              <a:spLocks/>
            </p:cNvSpPr>
            <p:nvPr/>
          </p:nvSpPr>
          <p:spPr bwMode="auto">
            <a:xfrm>
              <a:off x="1609745" y="5778595"/>
              <a:ext cx="34925" cy="25400"/>
            </a:xfrm>
            <a:custGeom>
              <a:avLst/>
              <a:gdLst>
                <a:gd name="T0" fmla="*/ 94 w 94"/>
                <a:gd name="T1" fmla="*/ 16 h 70"/>
                <a:gd name="T2" fmla="*/ 56 w 94"/>
                <a:gd name="T3" fmla="*/ 70 h 70"/>
                <a:gd name="T4" fmla="*/ 5 w 94"/>
                <a:gd name="T5" fmla="*/ 23 h 70"/>
                <a:gd name="T6" fmla="*/ 94 w 94"/>
                <a:gd name="T7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70">
                  <a:moveTo>
                    <a:pt x="94" y="16"/>
                  </a:moveTo>
                  <a:cubicBezTo>
                    <a:pt x="81" y="34"/>
                    <a:pt x="71" y="48"/>
                    <a:pt x="56" y="70"/>
                  </a:cubicBezTo>
                  <a:cubicBezTo>
                    <a:pt x="36" y="53"/>
                    <a:pt x="13" y="41"/>
                    <a:pt x="5" y="23"/>
                  </a:cubicBezTo>
                  <a:cubicBezTo>
                    <a:pt x="0" y="10"/>
                    <a:pt x="55" y="0"/>
                    <a:pt x="9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6" name="Freeform 174"/>
            <p:cNvSpPr>
              <a:spLocks/>
            </p:cNvSpPr>
            <p:nvPr/>
          </p:nvSpPr>
          <p:spPr bwMode="auto">
            <a:xfrm>
              <a:off x="987437" y="5808758"/>
              <a:ext cx="22225" cy="25400"/>
            </a:xfrm>
            <a:custGeom>
              <a:avLst/>
              <a:gdLst>
                <a:gd name="T0" fmla="*/ 60 w 60"/>
                <a:gd name="T1" fmla="*/ 70 h 70"/>
                <a:gd name="T2" fmla="*/ 0 w 60"/>
                <a:gd name="T3" fmla="*/ 56 h 70"/>
                <a:gd name="T4" fmla="*/ 38 w 60"/>
                <a:gd name="T5" fmla="*/ 0 h 70"/>
                <a:gd name="T6" fmla="*/ 57 w 60"/>
                <a:gd name="T7" fmla="*/ 5 h 70"/>
                <a:gd name="T8" fmla="*/ 60 w 60"/>
                <a:gd name="T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70">
                  <a:moveTo>
                    <a:pt x="60" y="70"/>
                  </a:moveTo>
                  <a:cubicBezTo>
                    <a:pt x="36" y="64"/>
                    <a:pt x="23" y="61"/>
                    <a:pt x="0" y="56"/>
                  </a:cubicBezTo>
                  <a:cubicBezTo>
                    <a:pt x="15" y="34"/>
                    <a:pt x="26" y="17"/>
                    <a:pt x="38" y="0"/>
                  </a:cubicBezTo>
                  <a:cubicBezTo>
                    <a:pt x="44" y="2"/>
                    <a:pt x="51" y="3"/>
                    <a:pt x="57" y="5"/>
                  </a:cubicBezTo>
                  <a:cubicBezTo>
                    <a:pt x="58" y="25"/>
                    <a:pt x="59" y="45"/>
                    <a:pt x="60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" name="Freeform 175"/>
            <p:cNvSpPr>
              <a:spLocks/>
            </p:cNvSpPr>
            <p:nvPr/>
          </p:nvSpPr>
          <p:spPr bwMode="auto">
            <a:xfrm>
              <a:off x="1228740" y="5807171"/>
              <a:ext cx="17463" cy="22225"/>
            </a:xfrm>
            <a:custGeom>
              <a:avLst/>
              <a:gdLst>
                <a:gd name="T0" fmla="*/ 25 w 47"/>
                <a:gd name="T1" fmla="*/ 0 h 61"/>
                <a:gd name="T2" fmla="*/ 47 w 47"/>
                <a:gd name="T3" fmla="*/ 44 h 61"/>
                <a:gd name="T4" fmla="*/ 0 w 47"/>
                <a:gd name="T5" fmla="*/ 61 h 61"/>
                <a:gd name="T6" fmla="*/ 6 w 47"/>
                <a:gd name="T7" fmla="*/ 4 h 61"/>
                <a:gd name="T8" fmla="*/ 25 w 47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1">
                  <a:moveTo>
                    <a:pt x="25" y="0"/>
                  </a:moveTo>
                  <a:cubicBezTo>
                    <a:pt x="32" y="15"/>
                    <a:pt x="40" y="30"/>
                    <a:pt x="47" y="44"/>
                  </a:cubicBezTo>
                  <a:cubicBezTo>
                    <a:pt x="32" y="50"/>
                    <a:pt x="16" y="56"/>
                    <a:pt x="0" y="61"/>
                  </a:cubicBezTo>
                  <a:cubicBezTo>
                    <a:pt x="2" y="42"/>
                    <a:pt x="4" y="23"/>
                    <a:pt x="6" y="4"/>
                  </a:cubicBezTo>
                  <a:cubicBezTo>
                    <a:pt x="12" y="3"/>
                    <a:pt x="19" y="2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" name="Freeform 176"/>
            <p:cNvSpPr>
              <a:spLocks/>
            </p:cNvSpPr>
            <p:nvPr/>
          </p:nvSpPr>
          <p:spPr bwMode="auto">
            <a:xfrm>
              <a:off x="1012837" y="5784945"/>
              <a:ext cx="23813" cy="23813"/>
            </a:xfrm>
            <a:custGeom>
              <a:avLst/>
              <a:gdLst>
                <a:gd name="T0" fmla="*/ 0 w 66"/>
                <a:gd name="T1" fmla="*/ 43 h 64"/>
                <a:gd name="T2" fmla="*/ 37 w 66"/>
                <a:gd name="T3" fmla="*/ 0 h 64"/>
                <a:gd name="T4" fmla="*/ 66 w 66"/>
                <a:gd name="T5" fmla="*/ 34 h 64"/>
                <a:gd name="T6" fmla="*/ 18 w 66"/>
                <a:gd name="T7" fmla="*/ 64 h 64"/>
                <a:gd name="T8" fmla="*/ 0 w 66"/>
                <a:gd name="T9" fmla="*/ 4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4">
                  <a:moveTo>
                    <a:pt x="0" y="43"/>
                  </a:moveTo>
                  <a:cubicBezTo>
                    <a:pt x="13" y="28"/>
                    <a:pt x="25" y="14"/>
                    <a:pt x="37" y="0"/>
                  </a:cubicBezTo>
                  <a:cubicBezTo>
                    <a:pt x="47" y="11"/>
                    <a:pt x="56" y="23"/>
                    <a:pt x="66" y="34"/>
                  </a:cubicBezTo>
                  <a:cubicBezTo>
                    <a:pt x="50" y="44"/>
                    <a:pt x="34" y="54"/>
                    <a:pt x="18" y="64"/>
                  </a:cubicBezTo>
                  <a:cubicBezTo>
                    <a:pt x="12" y="57"/>
                    <a:pt x="6" y="50"/>
                    <a:pt x="0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" name="Freeform 177"/>
            <p:cNvSpPr>
              <a:spLocks/>
            </p:cNvSpPr>
            <p:nvPr/>
          </p:nvSpPr>
          <p:spPr bwMode="auto">
            <a:xfrm>
              <a:off x="1263665" y="5789708"/>
              <a:ext cx="25400" cy="22225"/>
            </a:xfrm>
            <a:custGeom>
              <a:avLst/>
              <a:gdLst>
                <a:gd name="T0" fmla="*/ 72 w 72"/>
                <a:gd name="T1" fmla="*/ 29 h 61"/>
                <a:gd name="T2" fmla="*/ 20 w 72"/>
                <a:gd name="T3" fmla="*/ 60 h 61"/>
                <a:gd name="T4" fmla="*/ 2 w 72"/>
                <a:gd name="T5" fmla="*/ 38 h 61"/>
                <a:gd name="T6" fmla="*/ 32 w 72"/>
                <a:gd name="T7" fmla="*/ 3 h 61"/>
                <a:gd name="T8" fmla="*/ 72 w 72"/>
                <a:gd name="T9" fmla="*/ 2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61">
                  <a:moveTo>
                    <a:pt x="72" y="29"/>
                  </a:moveTo>
                  <a:cubicBezTo>
                    <a:pt x="49" y="43"/>
                    <a:pt x="35" y="54"/>
                    <a:pt x="20" y="60"/>
                  </a:cubicBezTo>
                  <a:cubicBezTo>
                    <a:pt x="17" y="61"/>
                    <a:pt x="0" y="42"/>
                    <a:pt x="2" y="38"/>
                  </a:cubicBezTo>
                  <a:cubicBezTo>
                    <a:pt x="9" y="24"/>
                    <a:pt x="19" y="10"/>
                    <a:pt x="32" y="3"/>
                  </a:cubicBezTo>
                  <a:cubicBezTo>
                    <a:pt x="37" y="0"/>
                    <a:pt x="52" y="16"/>
                    <a:pt x="72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" name="Freeform 178"/>
            <p:cNvSpPr>
              <a:spLocks/>
            </p:cNvSpPr>
            <p:nvPr/>
          </p:nvSpPr>
          <p:spPr bwMode="auto">
            <a:xfrm>
              <a:off x="1050938" y="5805583"/>
              <a:ext cx="20638" cy="17463"/>
            </a:xfrm>
            <a:custGeom>
              <a:avLst/>
              <a:gdLst>
                <a:gd name="T0" fmla="*/ 0 w 59"/>
                <a:gd name="T1" fmla="*/ 31 h 49"/>
                <a:gd name="T2" fmla="*/ 36 w 59"/>
                <a:gd name="T3" fmla="*/ 2 h 49"/>
                <a:gd name="T4" fmla="*/ 59 w 59"/>
                <a:gd name="T5" fmla="*/ 17 h 49"/>
                <a:gd name="T6" fmla="*/ 15 w 59"/>
                <a:gd name="T7" fmla="*/ 49 h 49"/>
                <a:gd name="T8" fmla="*/ 0 w 59"/>
                <a:gd name="T9" fmla="*/ 3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49">
                  <a:moveTo>
                    <a:pt x="0" y="31"/>
                  </a:moveTo>
                  <a:cubicBezTo>
                    <a:pt x="12" y="21"/>
                    <a:pt x="23" y="9"/>
                    <a:pt x="36" y="2"/>
                  </a:cubicBezTo>
                  <a:cubicBezTo>
                    <a:pt x="40" y="0"/>
                    <a:pt x="52" y="12"/>
                    <a:pt x="59" y="17"/>
                  </a:cubicBezTo>
                  <a:cubicBezTo>
                    <a:pt x="45" y="28"/>
                    <a:pt x="30" y="39"/>
                    <a:pt x="15" y="49"/>
                  </a:cubicBezTo>
                  <a:cubicBezTo>
                    <a:pt x="10" y="43"/>
                    <a:pt x="5" y="37"/>
                    <a:pt x="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" name="Freeform 179"/>
            <p:cNvSpPr>
              <a:spLocks/>
            </p:cNvSpPr>
            <p:nvPr/>
          </p:nvSpPr>
          <p:spPr bwMode="auto">
            <a:xfrm>
              <a:off x="1093801" y="5791295"/>
              <a:ext cx="20638" cy="15875"/>
            </a:xfrm>
            <a:custGeom>
              <a:avLst/>
              <a:gdLst>
                <a:gd name="T0" fmla="*/ 0 w 59"/>
                <a:gd name="T1" fmla="*/ 20 h 41"/>
                <a:gd name="T2" fmla="*/ 49 w 59"/>
                <a:gd name="T3" fmla="*/ 0 h 41"/>
                <a:gd name="T4" fmla="*/ 59 w 59"/>
                <a:gd name="T5" fmla="*/ 25 h 41"/>
                <a:gd name="T6" fmla="*/ 8 w 59"/>
                <a:gd name="T7" fmla="*/ 41 h 41"/>
                <a:gd name="T8" fmla="*/ 0 w 59"/>
                <a:gd name="T9" fmla="*/ 2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41">
                  <a:moveTo>
                    <a:pt x="0" y="20"/>
                  </a:moveTo>
                  <a:cubicBezTo>
                    <a:pt x="16" y="13"/>
                    <a:pt x="33" y="6"/>
                    <a:pt x="49" y="0"/>
                  </a:cubicBezTo>
                  <a:cubicBezTo>
                    <a:pt x="52" y="8"/>
                    <a:pt x="56" y="17"/>
                    <a:pt x="59" y="25"/>
                  </a:cubicBezTo>
                  <a:cubicBezTo>
                    <a:pt x="42" y="31"/>
                    <a:pt x="25" y="36"/>
                    <a:pt x="8" y="41"/>
                  </a:cubicBezTo>
                  <a:cubicBezTo>
                    <a:pt x="5" y="34"/>
                    <a:pt x="3" y="27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81" name="Группа 80"/>
          <p:cNvGrpSpPr/>
          <p:nvPr/>
        </p:nvGrpSpPr>
        <p:grpSpPr>
          <a:xfrm>
            <a:off x="7280890" y="864925"/>
            <a:ext cx="1471387" cy="910695"/>
            <a:chOff x="1939948" y="5434102"/>
            <a:chExt cx="957274" cy="720737"/>
          </a:xfrm>
          <a:solidFill>
            <a:schemeClr val="accent5">
              <a:lumMod val="75000"/>
            </a:schemeClr>
          </a:solidFill>
        </p:grpSpPr>
        <p:sp>
          <p:nvSpPr>
            <p:cNvPr id="82" name="Freeform 60"/>
            <p:cNvSpPr>
              <a:spLocks/>
            </p:cNvSpPr>
            <p:nvPr/>
          </p:nvSpPr>
          <p:spPr bwMode="auto">
            <a:xfrm>
              <a:off x="2505105" y="5886547"/>
              <a:ext cx="392117" cy="225429"/>
            </a:xfrm>
            <a:custGeom>
              <a:avLst/>
              <a:gdLst>
                <a:gd name="T0" fmla="*/ 0 w 1089"/>
                <a:gd name="T1" fmla="*/ 278 h 626"/>
                <a:gd name="T2" fmla="*/ 25 w 1089"/>
                <a:gd name="T3" fmla="*/ 235 h 626"/>
                <a:gd name="T4" fmla="*/ 82 w 1089"/>
                <a:gd name="T5" fmla="*/ 192 h 626"/>
                <a:gd name="T6" fmla="*/ 333 w 1089"/>
                <a:gd name="T7" fmla="*/ 85 h 626"/>
                <a:gd name="T8" fmla="*/ 534 w 1089"/>
                <a:gd name="T9" fmla="*/ 2 h 626"/>
                <a:gd name="T10" fmla="*/ 551 w 1089"/>
                <a:gd name="T11" fmla="*/ 4 h 626"/>
                <a:gd name="T12" fmla="*/ 700 w 1089"/>
                <a:gd name="T13" fmla="*/ 103 h 626"/>
                <a:gd name="T14" fmla="*/ 843 w 1089"/>
                <a:gd name="T15" fmla="*/ 201 h 626"/>
                <a:gd name="T16" fmla="*/ 1013 w 1089"/>
                <a:gd name="T17" fmla="*/ 341 h 626"/>
                <a:gd name="T18" fmla="*/ 1089 w 1089"/>
                <a:gd name="T19" fmla="*/ 413 h 626"/>
                <a:gd name="T20" fmla="*/ 1015 w 1089"/>
                <a:gd name="T21" fmla="*/ 504 h 626"/>
                <a:gd name="T22" fmla="*/ 923 w 1089"/>
                <a:gd name="T23" fmla="*/ 558 h 626"/>
                <a:gd name="T24" fmla="*/ 814 w 1089"/>
                <a:gd name="T25" fmla="*/ 618 h 626"/>
                <a:gd name="T26" fmla="*/ 785 w 1089"/>
                <a:gd name="T27" fmla="*/ 625 h 626"/>
                <a:gd name="T28" fmla="*/ 579 w 1089"/>
                <a:gd name="T29" fmla="*/ 592 h 626"/>
                <a:gd name="T30" fmla="*/ 537 w 1089"/>
                <a:gd name="T31" fmla="*/ 545 h 626"/>
                <a:gd name="T32" fmla="*/ 532 w 1089"/>
                <a:gd name="T33" fmla="*/ 511 h 626"/>
                <a:gd name="T34" fmla="*/ 377 w 1089"/>
                <a:gd name="T35" fmla="*/ 545 h 626"/>
                <a:gd name="T36" fmla="*/ 337 w 1089"/>
                <a:gd name="T37" fmla="*/ 555 h 626"/>
                <a:gd name="T38" fmla="*/ 247 w 1089"/>
                <a:gd name="T39" fmla="*/ 510 h 626"/>
                <a:gd name="T40" fmla="*/ 168 w 1089"/>
                <a:gd name="T41" fmla="*/ 342 h 626"/>
                <a:gd name="T42" fmla="*/ 122 w 1089"/>
                <a:gd name="T43" fmla="*/ 305 h 626"/>
                <a:gd name="T44" fmla="*/ 0 w 1089"/>
                <a:gd name="T45" fmla="*/ 278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89" h="626">
                  <a:moveTo>
                    <a:pt x="0" y="278"/>
                  </a:moveTo>
                  <a:cubicBezTo>
                    <a:pt x="10" y="262"/>
                    <a:pt x="17" y="248"/>
                    <a:pt x="25" y="235"/>
                  </a:cubicBezTo>
                  <a:cubicBezTo>
                    <a:pt x="38" y="213"/>
                    <a:pt x="57" y="201"/>
                    <a:pt x="82" y="192"/>
                  </a:cubicBezTo>
                  <a:cubicBezTo>
                    <a:pt x="167" y="159"/>
                    <a:pt x="250" y="121"/>
                    <a:pt x="333" y="85"/>
                  </a:cubicBezTo>
                  <a:cubicBezTo>
                    <a:pt x="400" y="57"/>
                    <a:pt x="467" y="29"/>
                    <a:pt x="534" y="2"/>
                  </a:cubicBezTo>
                  <a:cubicBezTo>
                    <a:pt x="538" y="0"/>
                    <a:pt x="547" y="1"/>
                    <a:pt x="551" y="4"/>
                  </a:cubicBezTo>
                  <a:cubicBezTo>
                    <a:pt x="601" y="37"/>
                    <a:pt x="651" y="70"/>
                    <a:pt x="700" y="103"/>
                  </a:cubicBezTo>
                  <a:cubicBezTo>
                    <a:pt x="748" y="136"/>
                    <a:pt x="797" y="166"/>
                    <a:pt x="843" y="201"/>
                  </a:cubicBezTo>
                  <a:cubicBezTo>
                    <a:pt x="901" y="246"/>
                    <a:pt x="957" y="293"/>
                    <a:pt x="1013" y="341"/>
                  </a:cubicBezTo>
                  <a:cubicBezTo>
                    <a:pt x="1039" y="363"/>
                    <a:pt x="1063" y="388"/>
                    <a:pt x="1089" y="413"/>
                  </a:cubicBezTo>
                  <a:cubicBezTo>
                    <a:pt x="1065" y="444"/>
                    <a:pt x="1044" y="479"/>
                    <a:pt x="1015" y="504"/>
                  </a:cubicBezTo>
                  <a:cubicBezTo>
                    <a:pt x="989" y="527"/>
                    <a:pt x="954" y="540"/>
                    <a:pt x="923" y="558"/>
                  </a:cubicBezTo>
                  <a:cubicBezTo>
                    <a:pt x="887" y="578"/>
                    <a:pt x="851" y="598"/>
                    <a:pt x="814" y="618"/>
                  </a:cubicBezTo>
                  <a:cubicBezTo>
                    <a:pt x="806" y="622"/>
                    <a:pt x="794" y="626"/>
                    <a:pt x="785" y="625"/>
                  </a:cubicBezTo>
                  <a:cubicBezTo>
                    <a:pt x="716" y="614"/>
                    <a:pt x="648" y="601"/>
                    <a:pt x="579" y="592"/>
                  </a:cubicBezTo>
                  <a:cubicBezTo>
                    <a:pt x="548" y="587"/>
                    <a:pt x="538" y="572"/>
                    <a:pt x="537" y="545"/>
                  </a:cubicBezTo>
                  <a:cubicBezTo>
                    <a:pt x="536" y="536"/>
                    <a:pt x="534" y="526"/>
                    <a:pt x="532" y="511"/>
                  </a:cubicBezTo>
                  <a:cubicBezTo>
                    <a:pt x="478" y="523"/>
                    <a:pt x="428" y="534"/>
                    <a:pt x="377" y="545"/>
                  </a:cubicBezTo>
                  <a:cubicBezTo>
                    <a:pt x="364" y="548"/>
                    <a:pt x="351" y="552"/>
                    <a:pt x="337" y="555"/>
                  </a:cubicBezTo>
                  <a:cubicBezTo>
                    <a:pt x="299" y="562"/>
                    <a:pt x="264" y="545"/>
                    <a:pt x="247" y="510"/>
                  </a:cubicBezTo>
                  <a:cubicBezTo>
                    <a:pt x="220" y="454"/>
                    <a:pt x="193" y="399"/>
                    <a:pt x="168" y="342"/>
                  </a:cubicBezTo>
                  <a:cubicBezTo>
                    <a:pt x="159" y="321"/>
                    <a:pt x="146" y="309"/>
                    <a:pt x="122" y="305"/>
                  </a:cubicBezTo>
                  <a:cubicBezTo>
                    <a:pt x="82" y="298"/>
                    <a:pt x="43" y="288"/>
                    <a:pt x="0" y="2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" name="Freeform 61"/>
            <p:cNvSpPr>
              <a:spLocks/>
            </p:cNvSpPr>
            <p:nvPr/>
          </p:nvSpPr>
          <p:spPr bwMode="auto">
            <a:xfrm>
              <a:off x="2078063" y="5449977"/>
              <a:ext cx="274641" cy="438157"/>
            </a:xfrm>
            <a:custGeom>
              <a:avLst/>
              <a:gdLst>
                <a:gd name="T0" fmla="*/ 0 w 763"/>
                <a:gd name="T1" fmla="*/ 504 h 1214"/>
                <a:gd name="T2" fmla="*/ 111 w 763"/>
                <a:gd name="T3" fmla="*/ 157 h 1214"/>
                <a:gd name="T4" fmla="*/ 137 w 763"/>
                <a:gd name="T5" fmla="*/ 65 h 1214"/>
                <a:gd name="T6" fmla="*/ 135 w 763"/>
                <a:gd name="T7" fmla="*/ 41 h 1214"/>
                <a:gd name="T8" fmla="*/ 144 w 763"/>
                <a:gd name="T9" fmla="*/ 0 h 1214"/>
                <a:gd name="T10" fmla="*/ 635 w 763"/>
                <a:gd name="T11" fmla="*/ 225 h 1214"/>
                <a:gd name="T12" fmla="*/ 574 w 763"/>
                <a:gd name="T13" fmla="*/ 289 h 1214"/>
                <a:gd name="T14" fmla="*/ 745 w 763"/>
                <a:gd name="T15" fmla="*/ 328 h 1214"/>
                <a:gd name="T16" fmla="*/ 706 w 763"/>
                <a:gd name="T17" fmla="*/ 446 h 1214"/>
                <a:gd name="T18" fmla="*/ 709 w 763"/>
                <a:gd name="T19" fmla="*/ 391 h 1214"/>
                <a:gd name="T20" fmla="*/ 640 w 763"/>
                <a:gd name="T21" fmla="*/ 329 h 1214"/>
                <a:gd name="T22" fmla="*/ 598 w 763"/>
                <a:gd name="T23" fmla="*/ 373 h 1214"/>
                <a:gd name="T24" fmla="*/ 601 w 763"/>
                <a:gd name="T25" fmla="*/ 529 h 1214"/>
                <a:gd name="T26" fmla="*/ 585 w 763"/>
                <a:gd name="T27" fmla="*/ 584 h 1214"/>
                <a:gd name="T28" fmla="*/ 553 w 763"/>
                <a:gd name="T29" fmla="*/ 628 h 1214"/>
                <a:gd name="T30" fmla="*/ 550 w 763"/>
                <a:gd name="T31" fmla="*/ 682 h 1214"/>
                <a:gd name="T32" fmla="*/ 636 w 763"/>
                <a:gd name="T33" fmla="*/ 859 h 1214"/>
                <a:gd name="T34" fmla="*/ 611 w 763"/>
                <a:gd name="T35" fmla="*/ 973 h 1214"/>
                <a:gd name="T36" fmla="*/ 441 w 763"/>
                <a:gd name="T37" fmla="*/ 1161 h 1214"/>
                <a:gd name="T38" fmla="*/ 392 w 763"/>
                <a:gd name="T39" fmla="*/ 1201 h 1214"/>
                <a:gd name="T40" fmla="*/ 306 w 763"/>
                <a:gd name="T41" fmla="*/ 1166 h 1214"/>
                <a:gd name="T42" fmla="*/ 315 w 763"/>
                <a:gd name="T43" fmla="*/ 1086 h 1214"/>
                <a:gd name="T44" fmla="*/ 429 w 763"/>
                <a:gd name="T45" fmla="*/ 960 h 1214"/>
                <a:gd name="T46" fmla="*/ 471 w 763"/>
                <a:gd name="T47" fmla="*/ 913 h 1214"/>
                <a:gd name="T48" fmla="*/ 473 w 763"/>
                <a:gd name="T49" fmla="*/ 858 h 1214"/>
                <a:gd name="T50" fmla="*/ 416 w 763"/>
                <a:gd name="T51" fmla="*/ 744 h 1214"/>
                <a:gd name="T52" fmla="*/ 401 w 763"/>
                <a:gd name="T53" fmla="*/ 724 h 1214"/>
                <a:gd name="T54" fmla="*/ 346 w 763"/>
                <a:gd name="T55" fmla="*/ 666 h 1214"/>
                <a:gd name="T56" fmla="*/ 320 w 763"/>
                <a:gd name="T57" fmla="*/ 648 h 1214"/>
                <a:gd name="T58" fmla="*/ 75 w 763"/>
                <a:gd name="T59" fmla="*/ 536 h 1214"/>
                <a:gd name="T60" fmla="*/ 0 w 763"/>
                <a:gd name="T61" fmla="*/ 504 h 1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63" h="1214">
                  <a:moveTo>
                    <a:pt x="0" y="504"/>
                  </a:moveTo>
                  <a:cubicBezTo>
                    <a:pt x="38" y="385"/>
                    <a:pt x="75" y="271"/>
                    <a:pt x="111" y="157"/>
                  </a:cubicBezTo>
                  <a:cubicBezTo>
                    <a:pt x="121" y="127"/>
                    <a:pt x="129" y="96"/>
                    <a:pt x="137" y="65"/>
                  </a:cubicBezTo>
                  <a:cubicBezTo>
                    <a:pt x="139" y="58"/>
                    <a:pt x="134" y="49"/>
                    <a:pt x="135" y="41"/>
                  </a:cubicBezTo>
                  <a:cubicBezTo>
                    <a:pt x="136" y="28"/>
                    <a:pt x="140" y="16"/>
                    <a:pt x="144" y="0"/>
                  </a:cubicBezTo>
                  <a:cubicBezTo>
                    <a:pt x="308" y="75"/>
                    <a:pt x="468" y="149"/>
                    <a:pt x="635" y="225"/>
                  </a:cubicBezTo>
                  <a:cubicBezTo>
                    <a:pt x="615" y="246"/>
                    <a:pt x="598" y="264"/>
                    <a:pt x="574" y="289"/>
                  </a:cubicBezTo>
                  <a:cubicBezTo>
                    <a:pt x="644" y="273"/>
                    <a:pt x="705" y="262"/>
                    <a:pt x="745" y="328"/>
                  </a:cubicBezTo>
                  <a:cubicBezTo>
                    <a:pt x="763" y="357"/>
                    <a:pt x="750" y="398"/>
                    <a:pt x="706" y="446"/>
                  </a:cubicBezTo>
                  <a:cubicBezTo>
                    <a:pt x="707" y="428"/>
                    <a:pt x="708" y="410"/>
                    <a:pt x="709" y="391"/>
                  </a:cubicBezTo>
                  <a:cubicBezTo>
                    <a:pt x="711" y="353"/>
                    <a:pt x="676" y="321"/>
                    <a:pt x="640" y="329"/>
                  </a:cubicBezTo>
                  <a:cubicBezTo>
                    <a:pt x="616" y="334"/>
                    <a:pt x="598" y="348"/>
                    <a:pt x="598" y="373"/>
                  </a:cubicBezTo>
                  <a:cubicBezTo>
                    <a:pt x="597" y="425"/>
                    <a:pt x="597" y="478"/>
                    <a:pt x="601" y="529"/>
                  </a:cubicBezTo>
                  <a:cubicBezTo>
                    <a:pt x="603" y="552"/>
                    <a:pt x="600" y="568"/>
                    <a:pt x="585" y="584"/>
                  </a:cubicBezTo>
                  <a:cubicBezTo>
                    <a:pt x="573" y="598"/>
                    <a:pt x="565" y="615"/>
                    <a:pt x="553" y="628"/>
                  </a:cubicBezTo>
                  <a:cubicBezTo>
                    <a:pt x="534" y="647"/>
                    <a:pt x="540" y="662"/>
                    <a:pt x="550" y="682"/>
                  </a:cubicBezTo>
                  <a:cubicBezTo>
                    <a:pt x="580" y="740"/>
                    <a:pt x="608" y="799"/>
                    <a:pt x="636" y="859"/>
                  </a:cubicBezTo>
                  <a:cubicBezTo>
                    <a:pt x="656" y="900"/>
                    <a:pt x="646" y="935"/>
                    <a:pt x="611" y="973"/>
                  </a:cubicBezTo>
                  <a:cubicBezTo>
                    <a:pt x="553" y="1035"/>
                    <a:pt x="498" y="1099"/>
                    <a:pt x="441" y="1161"/>
                  </a:cubicBezTo>
                  <a:cubicBezTo>
                    <a:pt x="427" y="1177"/>
                    <a:pt x="410" y="1193"/>
                    <a:pt x="392" y="1201"/>
                  </a:cubicBezTo>
                  <a:cubicBezTo>
                    <a:pt x="360" y="1214"/>
                    <a:pt x="327" y="1199"/>
                    <a:pt x="306" y="1166"/>
                  </a:cubicBezTo>
                  <a:cubicBezTo>
                    <a:pt x="290" y="1141"/>
                    <a:pt x="292" y="1113"/>
                    <a:pt x="315" y="1086"/>
                  </a:cubicBezTo>
                  <a:cubicBezTo>
                    <a:pt x="352" y="1044"/>
                    <a:pt x="391" y="1002"/>
                    <a:pt x="429" y="960"/>
                  </a:cubicBezTo>
                  <a:cubicBezTo>
                    <a:pt x="443" y="945"/>
                    <a:pt x="456" y="928"/>
                    <a:pt x="471" y="913"/>
                  </a:cubicBezTo>
                  <a:cubicBezTo>
                    <a:pt x="490" y="895"/>
                    <a:pt x="481" y="875"/>
                    <a:pt x="473" y="858"/>
                  </a:cubicBezTo>
                  <a:cubicBezTo>
                    <a:pt x="455" y="819"/>
                    <a:pt x="436" y="782"/>
                    <a:pt x="416" y="744"/>
                  </a:cubicBezTo>
                  <a:cubicBezTo>
                    <a:pt x="412" y="737"/>
                    <a:pt x="406" y="731"/>
                    <a:pt x="401" y="724"/>
                  </a:cubicBezTo>
                  <a:cubicBezTo>
                    <a:pt x="383" y="705"/>
                    <a:pt x="365" y="684"/>
                    <a:pt x="346" y="666"/>
                  </a:cubicBezTo>
                  <a:cubicBezTo>
                    <a:pt x="339" y="658"/>
                    <a:pt x="329" y="653"/>
                    <a:pt x="320" y="648"/>
                  </a:cubicBezTo>
                  <a:cubicBezTo>
                    <a:pt x="238" y="611"/>
                    <a:pt x="157" y="573"/>
                    <a:pt x="75" y="536"/>
                  </a:cubicBezTo>
                  <a:cubicBezTo>
                    <a:pt x="51" y="525"/>
                    <a:pt x="26" y="516"/>
                    <a:pt x="0" y="5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" name="Freeform 62"/>
            <p:cNvSpPr>
              <a:spLocks/>
            </p:cNvSpPr>
            <p:nvPr/>
          </p:nvSpPr>
          <p:spPr bwMode="auto">
            <a:xfrm>
              <a:off x="2105050" y="5807171"/>
              <a:ext cx="492131" cy="207966"/>
            </a:xfrm>
            <a:custGeom>
              <a:avLst/>
              <a:gdLst>
                <a:gd name="T0" fmla="*/ 1369 w 1369"/>
                <a:gd name="T1" fmla="*/ 172 h 576"/>
                <a:gd name="T2" fmla="*/ 1173 w 1369"/>
                <a:gd name="T3" fmla="*/ 108 h 576"/>
                <a:gd name="T4" fmla="*/ 1054 w 1369"/>
                <a:gd name="T5" fmla="*/ 167 h 576"/>
                <a:gd name="T6" fmla="*/ 1009 w 1369"/>
                <a:gd name="T7" fmla="*/ 311 h 576"/>
                <a:gd name="T8" fmla="*/ 902 w 1369"/>
                <a:gd name="T9" fmla="*/ 271 h 576"/>
                <a:gd name="T10" fmla="*/ 862 w 1369"/>
                <a:gd name="T11" fmla="*/ 367 h 576"/>
                <a:gd name="T12" fmla="*/ 816 w 1369"/>
                <a:gd name="T13" fmla="*/ 462 h 576"/>
                <a:gd name="T14" fmla="*/ 785 w 1369"/>
                <a:gd name="T15" fmla="*/ 364 h 576"/>
                <a:gd name="T16" fmla="*/ 424 w 1369"/>
                <a:gd name="T17" fmla="*/ 476 h 576"/>
                <a:gd name="T18" fmla="*/ 452 w 1369"/>
                <a:gd name="T19" fmla="*/ 568 h 576"/>
                <a:gd name="T20" fmla="*/ 269 w 1369"/>
                <a:gd name="T21" fmla="*/ 530 h 576"/>
                <a:gd name="T22" fmla="*/ 255 w 1369"/>
                <a:gd name="T23" fmla="*/ 576 h 576"/>
                <a:gd name="T24" fmla="*/ 163 w 1369"/>
                <a:gd name="T25" fmla="*/ 494 h 576"/>
                <a:gd name="T26" fmla="*/ 126 w 1369"/>
                <a:gd name="T27" fmla="*/ 478 h 576"/>
                <a:gd name="T28" fmla="*/ 1 w 1369"/>
                <a:gd name="T29" fmla="*/ 478 h 576"/>
                <a:gd name="T30" fmla="*/ 0 w 1369"/>
                <a:gd name="T31" fmla="*/ 470 h 576"/>
                <a:gd name="T32" fmla="*/ 56 w 1369"/>
                <a:gd name="T33" fmla="*/ 434 h 576"/>
                <a:gd name="T34" fmla="*/ 231 w 1369"/>
                <a:gd name="T35" fmla="*/ 332 h 576"/>
                <a:gd name="T36" fmla="*/ 402 w 1369"/>
                <a:gd name="T37" fmla="*/ 225 h 576"/>
                <a:gd name="T38" fmla="*/ 487 w 1369"/>
                <a:gd name="T39" fmla="*/ 120 h 576"/>
                <a:gd name="T40" fmla="*/ 526 w 1369"/>
                <a:gd name="T41" fmla="*/ 66 h 576"/>
                <a:gd name="T42" fmla="*/ 546 w 1369"/>
                <a:gd name="T43" fmla="*/ 60 h 576"/>
                <a:gd name="T44" fmla="*/ 968 w 1369"/>
                <a:gd name="T45" fmla="*/ 35 h 576"/>
                <a:gd name="T46" fmla="*/ 1204 w 1369"/>
                <a:gd name="T47" fmla="*/ 3 h 576"/>
                <a:gd name="T48" fmla="*/ 1250 w 1369"/>
                <a:gd name="T49" fmla="*/ 21 h 576"/>
                <a:gd name="T50" fmla="*/ 1354 w 1369"/>
                <a:gd name="T51" fmla="*/ 148 h 576"/>
                <a:gd name="T52" fmla="*/ 1369 w 1369"/>
                <a:gd name="T53" fmla="*/ 172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69" h="576">
                  <a:moveTo>
                    <a:pt x="1369" y="172"/>
                  </a:moveTo>
                  <a:cubicBezTo>
                    <a:pt x="1299" y="149"/>
                    <a:pt x="1236" y="130"/>
                    <a:pt x="1173" y="108"/>
                  </a:cubicBezTo>
                  <a:cubicBezTo>
                    <a:pt x="1099" y="82"/>
                    <a:pt x="1078" y="91"/>
                    <a:pt x="1054" y="167"/>
                  </a:cubicBezTo>
                  <a:cubicBezTo>
                    <a:pt x="1039" y="214"/>
                    <a:pt x="1025" y="261"/>
                    <a:pt x="1009" y="311"/>
                  </a:cubicBezTo>
                  <a:cubicBezTo>
                    <a:pt x="972" y="297"/>
                    <a:pt x="938" y="284"/>
                    <a:pt x="902" y="271"/>
                  </a:cubicBezTo>
                  <a:cubicBezTo>
                    <a:pt x="889" y="302"/>
                    <a:pt x="875" y="335"/>
                    <a:pt x="862" y="367"/>
                  </a:cubicBezTo>
                  <a:cubicBezTo>
                    <a:pt x="849" y="399"/>
                    <a:pt x="836" y="431"/>
                    <a:pt x="816" y="462"/>
                  </a:cubicBezTo>
                  <a:cubicBezTo>
                    <a:pt x="806" y="431"/>
                    <a:pt x="796" y="399"/>
                    <a:pt x="785" y="364"/>
                  </a:cubicBezTo>
                  <a:cubicBezTo>
                    <a:pt x="664" y="402"/>
                    <a:pt x="545" y="438"/>
                    <a:pt x="424" y="476"/>
                  </a:cubicBezTo>
                  <a:cubicBezTo>
                    <a:pt x="433" y="506"/>
                    <a:pt x="442" y="534"/>
                    <a:pt x="452" y="568"/>
                  </a:cubicBezTo>
                  <a:cubicBezTo>
                    <a:pt x="388" y="555"/>
                    <a:pt x="329" y="542"/>
                    <a:pt x="269" y="530"/>
                  </a:cubicBezTo>
                  <a:cubicBezTo>
                    <a:pt x="264" y="547"/>
                    <a:pt x="260" y="561"/>
                    <a:pt x="255" y="576"/>
                  </a:cubicBezTo>
                  <a:cubicBezTo>
                    <a:pt x="224" y="548"/>
                    <a:pt x="195" y="520"/>
                    <a:pt x="163" y="494"/>
                  </a:cubicBezTo>
                  <a:cubicBezTo>
                    <a:pt x="153" y="486"/>
                    <a:pt x="139" y="479"/>
                    <a:pt x="126" y="478"/>
                  </a:cubicBezTo>
                  <a:cubicBezTo>
                    <a:pt x="84" y="476"/>
                    <a:pt x="43" y="478"/>
                    <a:pt x="1" y="478"/>
                  </a:cubicBezTo>
                  <a:cubicBezTo>
                    <a:pt x="1" y="475"/>
                    <a:pt x="0" y="473"/>
                    <a:pt x="0" y="470"/>
                  </a:cubicBezTo>
                  <a:cubicBezTo>
                    <a:pt x="18" y="458"/>
                    <a:pt x="37" y="445"/>
                    <a:pt x="56" y="434"/>
                  </a:cubicBezTo>
                  <a:cubicBezTo>
                    <a:pt x="114" y="400"/>
                    <a:pt x="173" y="367"/>
                    <a:pt x="231" y="332"/>
                  </a:cubicBezTo>
                  <a:cubicBezTo>
                    <a:pt x="289" y="298"/>
                    <a:pt x="349" y="266"/>
                    <a:pt x="402" y="225"/>
                  </a:cubicBezTo>
                  <a:cubicBezTo>
                    <a:pt x="437" y="198"/>
                    <a:pt x="459" y="156"/>
                    <a:pt x="487" y="120"/>
                  </a:cubicBezTo>
                  <a:cubicBezTo>
                    <a:pt x="500" y="102"/>
                    <a:pt x="512" y="83"/>
                    <a:pt x="526" y="66"/>
                  </a:cubicBezTo>
                  <a:cubicBezTo>
                    <a:pt x="530" y="62"/>
                    <a:pt x="539" y="60"/>
                    <a:pt x="546" y="60"/>
                  </a:cubicBezTo>
                  <a:cubicBezTo>
                    <a:pt x="687" y="52"/>
                    <a:pt x="827" y="46"/>
                    <a:pt x="968" y="35"/>
                  </a:cubicBezTo>
                  <a:cubicBezTo>
                    <a:pt x="1047" y="29"/>
                    <a:pt x="1125" y="15"/>
                    <a:pt x="1204" y="3"/>
                  </a:cubicBezTo>
                  <a:cubicBezTo>
                    <a:pt x="1224" y="0"/>
                    <a:pt x="1237" y="3"/>
                    <a:pt x="1250" y="21"/>
                  </a:cubicBezTo>
                  <a:cubicBezTo>
                    <a:pt x="1283" y="65"/>
                    <a:pt x="1319" y="106"/>
                    <a:pt x="1354" y="148"/>
                  </a:cubicBezTo>
                  <a:cubicBezTo>
                    <a:pt x="1359" y="154"/>
                    <a:pt x="1362" y="160"/>
                    <a:pt x="1369" y="1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" name="Freeform 63"/>
            <p:cNvSpPr>
              <a:spLocks/>
            </p:cNvSpPr>
            <p:nvPr/>
          </p:nvSpPr>
          <p:spPr bwMode="auto">
            <a:xfrm>
              <a:off x="1939948" y="5986561"/>
              <a:ext cx="396880" cy="155578"/>
            </a:xfrm>
            <a:custGeom>
              <a:avLst/>
              <a:gdLst>
                <a:gd name="T0" fmla="*/ 820 w 1103"/>
                <a:gd name="T1" fmla="*/ 379 h 430"/>
                <a:gd name="T2" fmla="*/ 820 w 1103"/>
                <a:gd name="T3" fmla="*/ 354 h 430"/>
                <a:gd name="T4" fmla="*/ 499 w 1103"/>
                <a:gd name="T5" fmla="*/ 281 h 430"/>
                <a:gd name="T6" fmla="*/ 475 w 1103"/>
                <a:gd name="T7" fmla="*/ 370 h 430"/>
                <a:gd name="T8" fmla="*/ 457 w 1103"/>
                <a:gd name="T9" fmla="*/ 413 h 430"/>
                <a:gd name="T10" fmla="*/ 387 w 1103"/>
                <a:gd name="T11" fmla="*/ 426 h 430"/>
                <a:gd name="T12" fmla="*/ 100 w 1103"/>
                <a:gd name="T13" fmla="*/ 368 h 430"/>
                <a:gd name="T14" fmla="*/ 1 w 1103"/>
                <a:gd name="T15" fmla="*/ 351 h 430"/>
                <a:gd name="T16" fmla="*/ 1 w 1103"/>
                <a:gd name="T17" fmla="*/ 332 h 430"/>
                <a:gd name="T18" fmla="*/ 30 w 1103"/>
                <a:gd name="T19" fmla="*/ 193 h 430"/>
                <a:gd name="T20" fmla="*/ 79 w 1103"/>
                <a:gd name="T21" fmla="*/ 128 h 430"/>
                <a:gd name="T22" fmla="*/ 255 w 1103"/>
                <a:gd name="T23" fmla="*/ 13 h 430"/>
                <a:gd name="T24" fmla="*/ 295 w 1103"/>
                <a:gd name="T25" fmla="*/ 0 h 430"/>
                <a:gd name="T26" fmla="*/ 577 w 1103"/>
                <a:gd name="T27" fmla="*/ 3 h 430"/>
                <a:gd name="T28" fmla="*/ 622 w 1103"/>
                <a:gd name="T29" fmla="*/ 24 h 430"/>
                <a:gd name="T30" fmla="*/ 771 w 1103"/>
                <a:gd name="T31" fmla="*/ 162 h 430"/>
                <a:gd name="T32" fmla="*/ 967 w 1103"/>
                <a:gd name="T33" fmla="*/ 244 h 430"/>
                <a:gd name="T34" fmla="*/ 1076 w 1103"/>
                <a:gd name="T35" fmla="*/ 273 h 430"/>
                <a:gd name="T36" fmla="*/ 1088 w 1103"/>
                <a:gd name="T37" fmla="*/ 286 h 430"/>
                <a:gd name="T38" fmla="*/ 1103 w 1103"/>
                <a:gd name="T39" fmla="*/ 398 h 430"/>
                <a:gd name="T40" fmla="*/ 820 w 1103"/>
                <a:gd name="T41" fmla="*/ 379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3" h="430">
                  <a:moveTo>
                    <a:pt x="820" y="379"/>
                  </a:moveTo>
                  <a:cubicBezTo>
                    <a:pt x="820" y="369"/>
                    <a:pt x="820" y="362"/>
                    <a:pt x="820" y="354"/>
                  </a:cubicBezTo>
                  <a:cubicBezTo>
                    <a:pt x="713" y="330"/>
                    <a:pt x="607" y="306"/>
                    <a:pt x="499" y="281"/>
                  </a:cubicBezTo>
                  <a:cubicBezTo>
                    <a:pt x="490" y="313"/>
                    <a:pt x="483" y="342"/>
                    <a:pt x="475" y="370"/>
                  </a:cubicBezTo>
                  <a:cubicBezTo>
                    <a:pt x="470" y="385"/>
                    <a:pt x="468" y="408"/>
                    <a:pt x="457" y="413"/>
                  </a:cubicBezTo>
                  <a:cubicBezTo>
                    <a:pt x="436" y="423"/>
                    <a:pt x="410" y="430"/>
                    <a:pt x="387" y="426"/>
                  </a:cubicBezTo>
                  <a:cubicBezTo>
                    <a:pt x="291" y="409"/>
                    <a:pt x="196" y="388"/>
                    <a:pt x="100" y="368"/>
                  </a:cubicBezTo>
                  <a:cubicBezTo>
                    <a:pt x="68" y="362"/>
                    <a:pt x="35" y="357"/>
                    <a:pt x="1" y="351"/>
                  </a:cubicBezTo>
                  <a:cubicBezTo>
                    <a:pt x="1" y="344"/>
                    <a:pt x="0" y="338"/>
                    <a:pt x="1" y="332"/>
                  </a:cubicBezTo>
                  <a:cubicBezTo>
                    <a:pt x="11" y="285"/>
                    <a:pt x="23" y="239"/>
                    <a:pt x="30" y="193"/>
                  </a:cubicBezTo>
                  <a:cubicBezTo>
                    <a:pt x="35" y="161"/>
                    <a:pt x="56" y="144"/>
                    <a:pt x="79" y="128"/>
                  </a:cubicBezTo>
                  <a:cubicBezTo>
                    <a:pt x="137" y="89"/>
                    <a:pt x="196" y="50"/>
                    <a:pt x="255" y="13"/>
                  </a:cubicBezTo>
                  <a:cubicBezTo>
                    <a:pt x="267" y="5"/>
                    <a:pt x="282" y="0"/>
                    <a:pt x="295" y="0"/>
                  </a:cubicBezTo>
                  <a:cubicBezTo>
                    <a:pt x="389" y="0"/>
                    <a:pt x="483" y="0"/>
                    <a:pt x="577" y="3"/>
                  </a:cubicBezTo>
                  <a:cubicBezTo>
                    <a:pt x="592" y="3"/>
                    <a:pt x="610" y="14"/>
                    <a:pt x="622" y="24"/>
                  </a:cubicBezTo>
                  <a:cubicBezTo>
                    <a:pt x="673" y="69"/>
                    <a:pt x="727" y="112"/>
                    <a:pt x="771" y="162"/>
                  </a:cubicBezTo>
                  <a:cubicBezTo>
                    <a:pt x="825" y="224"/>
                    <a:pt x="897" y="228"/>
                    <a:pt x="967" y="244"/>
                  </a:cubicBezTo>
                  <a:cubicBezTo>
                    <a:pt x="1004" y="252"/>
                    <a:pt x="1040" y="263"/>
                    <a:pt x="1076" y="273"/>
                  </a:cubicBezTo>
                  <a:cubicBezTo>
                    <a:pt x="1081" y="275"/>
                    <a:pt x="1087" y="281"/>
                    <a:pt x="1088" y="286"/>
                  </a:cubicBezTo>
                  <a:cubicBezTo>
                    <a:pt x="1094" y="322"/>
                    <a:pt x="1098" y="357"/>
                    <a:pt x="1103" y="398"/>
                  </a:cubicBezTo>
                  <a:cubicBezTo>
                    <a:pt x="1007" y="392"/>
                    <a:pt x="914" y="386"/>
                    <a:pt x="820" y="3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" name="Freeform 64"/>
            <p:cNvSpPr>
              <a:spLocks/>
            </p:cNvSpPr>
            <p:nvPr/>
          </p:nvSpPr>
          <p:spPr bwMode="auto">
            <a:xfrm>
              <a:off x="2314603" y="5986561"/>
              <a:ext cx="284166" cy="147640"/>
            </a:xfrm>
            <a:custGeom>
              <a:avLst/>
              <a:gdLst>
                <a:gd name="T0" fmla="*/ 792 w 792"/>
                <a:gd name="T1" fmla="*/ 289 h 407"/>
                <a:gd name="T2" fmla="*/ 742 w 792"/>
                <a:gd name="T3" fmla="*/ 302 h 407"/>
                <a:gd name="T4" fmla="*/ 742 w 792"/>
                <a:gd name="T5" fmla="*/ 341 h 407"/>
                <a:gd name="T6" fmla="*/ 616 w 792"/>
                <a:gd name="T7" fmla="*/ 356 h 407"/>
                <a:gd name="T8" fmla="*/ 378 w 792"/>
                <a:gd name="T9" fmla="*/ 393 h 407"/>
                <a:gd name="T10" fmla="*/ 148 w 792"/>
                <a:gd name="T11" fmla="*/ 376 h 407"/>
                <a:gd name="T12" fmla="*/ 70 w 792"/>
                <a:gd name="T13" fmla="*/ 286 h 407"/>
                <a:gd name="T14" fmla="*/ 28 w 792"/>
                <a:gd name="T15" fmla="*/ 243 h 407"/>
                <a:gd name="T16" fmla="*/ 0 w 792"/>
                <a:gd name="T17" fmla="*/ 237 h 407"/>
                <a:gd name="T18" fmla="*/ 132 w 792"/>
                <a:gd name="T19" fmla="*/ 43 h 407"/>
                <a:gd name="T20" fmla="*/ 149 w 792"/>
                <a:gd name="T21" fmla="*/ 17 h 407"/>
                <a:gd name="T22" fmla="*/ 169 w 792"/>
                <a:gd name="T23" fmla="*/ 3 h 407"/>
                <a:gd name="T24" fmla="*/ 433 w 792"/>
                <a:gd name="T25" fmla="*/ 7 h 407"/>
                <a:gd name="T26" fmla="*/ 641 w 792"/>
                <a:gd name="T27" fmla="*/ 46 h 407"/>
                <a:gd name="T28" fmla="*/ 672 w 792"/>
                <a:gd name="T29" fmla="*/ 70 h 407"/>
                <a:gd name="T30" fmla="*/ 749 w 792"/>
                <a:gd name="T31" fmla="*/ 228 h 407"/>
                <a:gd name="T32" fmla="*/ 792 w 792"/>
                <a:gd name="T33" fmla="*/ 289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2" h="407">
                  <a:moveTo>
                    <a:pt x="792" y="289"/>
                  </a:moveTo>
                  <a:cubicBezTo>
                    <a:pt x="778" y="292"/>
                    <a:pt x="761" y="297"/>
                    <a:pt x="742" y="302"/>
                  </a:cubicBezTo>
                  <a:cubicBezTo>
                    <a:pt x="742" y="314"/>
                    <a:pt x="742" y="325"/>
                    <a:pt x="742" y="341"/>
                  </a:cubicBezTo>
                  <a:cubicBezTo>
                    <a:pt x="700" y="345"/>
                    <a:pt x="658" y="350"/>
                    <a:pt x="616" y="356"/>
                  </a:cubicBezTo>
                  <a:cubicBezTo>
                    <a:pt x="536" y="367"/>
                    <a:pt x="457" y="379"/>
                    <a:pt x="378" y="393"/>
                  </a:cubicBezTo>
                  <a:cubicBezTo>
                    <a:pt x="299" y="407"/>
                    <a:pt x="224" y="396"/>
                    <a:pt x="148" y="376"/>
                  </a:cubicBezTo>
                  <a:cubicBezTo>
                    <a:pt x="78" y="358"/>
                    <a:pt x="76" y="358"/>
                    <a:pt x="70" y="286"/>
                  </a:cubicBezTo>
                  <a:cubicBezTo>
                    <a:pt x="67" y="256"/>
                    <a:pt x="54" y="246"/>
                    <a:pt x="28" y="243"/>
                  </a:cubicBezTo>
                  <a:cubicBezTo>
                    <a:pt x="20" y="242"/>
                    <a:pt x="12" y="240"/>
                    <a:pt x="0" y="237"/>
                  </a:cubicBezTo>
                  <a:cubicBezTo>
                    <a:pt x="45" y="170"/>
                    <a:pt x="89" y="107"/>
                    <a:pt x="132" y="43"/>
                  </a:cubicBezTo>
                  <a:cubicBezTo>
                    <a:pt x="138" y="34"/>
                    <a:pt x="142" y="24"/>
                    <a:pt x="149" y="17"/>
                  </a:cubicBezTo>
                  <a:cubicBezTo>
                    <a:pt x="154" y="11"/>
                    <a:pt x="162" y="3"/>
                    <a:pt x="169" y="3"/>
                  </a:cubicBezTo>
                  <a:cubicBezTo>
                    <a:pt x="257" y="3"/>
                    <a:pt x="346" y="0"/>
                    <a:pt x="433" y="7"/>
                  </a:cubicBezTo>
                  <a:cubicBezTo>
                    <a:pt x="503" y="13"/>
                    <a:pt x="572" y="31"/>
                    <a:pt x="641" y="46"/>
                  </a:cubicBezTo>
                  <a:cubicBezTo>
                    <a:pt x="653" y="48"/>
                    <a:pt x="667" y="59"/>
                    <a:pt x="672" y="70"/>
                  </a:cubicBezTo>
                  <a:cubicBezTo>
                    <a:pt x="699" y="122"/>
                    <a:pt x="722" y="176"/>
                    <a:pt x="749" y="228"/>
                  </a:cubicBezTo>
                  <a:cubicBezTo>
                    <a:pt x="760" y="250"/>
                    <a:pt x="777" y="268"/>
                    <a:pt x="792" y="2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" name="Freeform 65"/>
            <p:cNvSpPr>
              <a:spLocks noEditPoints="1"/>
            </p:cNvSpPr>
            <p:nvPr/>
          </p:nvSpPr>
          <p:spPr bwMode="auto">
            <a:xfrm>
              <a:off x="2560668" y="5723032"/>
              <a:ext cx="193677" cy="188916"/>
            </a:xfrm>
            <a:custGeom>
              <a:avLst/>
              <a:gdLst>
                <a:gd name="T0" fmla="*/ 237 w 539"/>
                <a:gd name="T1" fmla="*/ 273 h 526"/>
                <a:gd name="T2" fmla="*/ 390 w 539"/>
                <a:gd name="T3" fmla="*/ 324 h 526"/>
                <a:gd name="T4" fmla="*/ 465 w 539"/>
                <a:gd name="T5" fmla="*/ 381 h 526"/>
                <a:gd name="T6" fmla="*/ 497 w 539"/>
                <a:gd name="T7" fmla="*/ 410 h 526"/>
                <a:gd name="T8" fmla="*/ 539 w 539"/>
                <a:gd name="T9" fmla="*/ 526 h 526"/>
                <a:gd name="T10" fmla="*/ 405 w 539"/>
                <a:gd name="T11" fmla="*/ 440 h 526"/>
                <a:gd name="T12" fmla="*/ 383 w 539"/>
                <a:gd name="T13" fmla="*/ 434 h 526"/>
                <a:gd name="T14" fmla="*/ 207 w 539"/>
                <a:gd name="T15" fmla="*/ 506 h 526"/>
                <a:gd name="T16" fmla="*/ 181 w 539"/>
                <a:gd name="T17" fmla="*/ 455 h 526"/>
                <a:gd name="T18" fmla="*/ 168 w 539"/>
                <a:gd name="T19" fmla="*/ 433 h 526"/>
                <a:gd name="T20" fmla="*/ 65 w 539"/>
                <a:gd name="T21" fmla="*/ 327 h 526"/>
                <a:gd name="T22" fmla="*/ 124 w 539"/>
                <a:gd name="T23" fmla="*/ 288 h 526"/>
                <a:gd name="T24" fmla="*/ 0 w 539"/>
                <a:gd name="T25" fmla="*/ 118 h 526"/>
                <a:gd name="T26" fmla="*/ 174 w 539"/>
                <a:gd name="T27" fmla="*/ 0 h 526"/>
                <a:gd name="T28" fmla="*/ 199 w 539"/>
                <a:gd name="T29" fmla="*/ 36 h 526"/>
                <a:gd name="T30" fmla="*/ 153 w 539"/>
                <a:gd name="T31" fmla="*/ 71 h 526"/>
                <a:gd name="T32" fmla="*/ 256 w 539"/>
                <a:gd name="T33" fmla="*/ 209 h 526"/>
                <a:gd name="T34" fmla="*/ 306 w 539"/>
                <a:gd name="T35" fmla="*/ 181 h 526"/>
                <a:gd name="T36" fmla="*/ 336 w 539"/>
                <a:gd name="T37" fmla="*/ 218 h 526"/>
                <a:gd name="T38" fmla="*/ 237 w 539"/>
                <a:gd name="T39" fmla="*/ 273 h 526"/>
                <a:gd name="T40" fmla="*/ 70 w 539"/>
                <a:gd name="T41" fmla="*/ 133 h 526"/>
                <a:gd name="T42" fmla="*/ 70 w 539"/>
                <a:gd name="T43" fmla="*/ 133 h 526"/>
                <a:gd name="T44" fmla="*/ 166 w 539"/>
                <a:gd name="T45" fmla="*/ 262 h 526"/>
                <a:gd name="T46" fmla="*/ 231 w 539"/>
                <a:gd name="T47" fmla="*/ 221 h 526"/>
                <a:gd name="T48" fmla="*/ 180 w 539"/>
                <a:gd name="T49" fmla="*/ 150 h 526"/>
                <a:gd name="T50" fmla="*/ 132 w 539"/>
                <a:gd name="T51" fmla="*/ 95 h 526"/>
                <a:gd name="T52" fmla="*/ 81 w 539"/>
                <a:gd name="T53" fmla="*/ 126 h 526"/>
                <a:gd name="T54" fmla="*/ 70 w 539"/>
                <a:gd name="T55" fmla="*/ 133 h 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39" h="526">
                  <a:moveTo>
                    <a:pt x="237" y="273"/>
                  </a:moveTo>
                  <a:cubicBezTo>
                    <a:pt x="292" y="292"/>
                    <a:pt x="340" y="310"/>
                    <a:pt x="390" y="324"/>
                  </a:cubicBezTo>
                  <a:cubicBezTo>
                    <a:pt x="424" y="333"/>
                    <a:pt x="440" y="361"/>
                    <a:pt x="465" y="381"/>
                  </a:cubicBezTo>
                  <a:cubicBezTo>
                    <a:pt x="476" y="390"/>
                    <a:pt x="485" y="403"/>
                    <a:pt x="497" y="410"/>
                  </a:cubicBezTo>
                  <a:cubicBezTo>
                    <a:pt x="539" y="438"/>
                    <a:pt x="539" y="479"/>
                    <a:pt x="539" y="526"/>
                  </a:cubicBezTo>
                  <a:cubicBezTo>
                    <a:pt x="492" y="496"/>
                    <a:pt x="449" y="468"/>
                    <a:pt x="405" y="440"/>
                  </a:cubicBezTo>
                  <a:cubicBezTo>
                    <a:pt x="399" y="436"/>
                    <a:pt x="389" y="432"/>
                    <a:pt x="383" y="434"/>
                  </a:cubicBezTo>
                  <a:cubicBezTo>
                    <a:pt x="326" y="456"/>
                    <a:pt x="270" y="480"/>
                    <a:pt x="207" y="506"/>
                  </a:cubicBezTo>
                  <a:cubicBezTo>
                    <a:pt x="199" y="489"/>
                    <a:pt x="190" y="472"/>
                    <a:pt x="181" y="455"/>
                  </a:cubicBezTo>
                  <a:cubicBezTo>
                    <a:pt x="177" y="448"/>
                    <a:pt x="173" y="440"/>
                    <a:pt x="168" y="433"/>
                  </a:cubicBezTo>
                  <a:cubicBezTo>
                    <a:pt x="134" y="398"/>
                    <a:pt x="100" y="363"/>
                    <a:pt x="65" y="327"/>
                  </a:cubicBezTo>
                  <a:cubicBezTo>
                    <a:pt x="87" y="313"/>
                    <a:pt x="105" y="301"/>
                    <a:pt x="124" y="288"/>
                  </a:cubicBezTo>
                  <a:cubicBezTo>
                    <a:pt x="82" y="230"/>
                    <a:pt x="42" y="174"/>
                    <a:pt x="0" y="118"/>
                  </a:cubicBezTo>
                  <a:cubicBezTo>
                    <a:pt x="57" y="79"/>
                    <a:pt x="115" y="40"/>
                    <a:pt x="174" y="0"/>
                  </a:cubicBezTo>
                  <a:cubicBezTo>
                    <a:pt x="182" y="12"/>
                    <a:pt x="190" y="23"/>
                    <a:pt x="199" y="36"/>
                  </a:cubicBezTo>
                  <a:cubicBezTo>
                    <a:pt x="184" y="48"/>
                    <a:pt x="170" y="58"/>
                    <a:pt x="153" y="71"/>
                  </a:cubicBezTo>
                  <a:cubicBezTo>
                    <a:pt x="187" y="117"/>
                    <a:pt x="221" y="163"/>
                    <a:pt x="256" y="209"/>
                  </a:cubicBezTo>
                  <a:cubicBezTo>
                    <a:pt x="274" y="199"/>
                    <a:pt x="289" y="190"/>
                    <a:pt x="306" y="181"/>
                  </a:cubicBezTo>
                  <a:cubicBezTo>
                    <a:pt x="316" y="193"/>
                    <a:pt x="326" y="205"/>
                    <a:pt x="336" y="218"/>
                  </a:cubicBezTo>
                  <a:cubicBezTo>
                    <a:pt x="304" y="236"/>
                    <a:pt x="273" y="253"/>
                    <a:pt x="237" y="273"/>
                  </a:cubicBezTo>
                  <a:close/>
                  <a:moveTo>
                    <a:pt x="70" y="133"/>
                  </a:moveTo>
                  <a:lnTo>
                    <a:pt x="70" y="133"/>
                  </a:lnTo>
                  <a:cubicBezTo>
                    <a:pt x="102" y="177"/>
                    <a:pt x="134" y="219"/>
                    <a:pt x="166" y="262"/>
                  </a:cubicBezTo>
                  <a:cubicBezTo>
                    <a:pt x="190" y="247"/>
                    <a:pt x="209" y="235"/>
                    <a:pt x="231" y="221"/>
                  </a:cubicBezTo>
                  <a:cubicBezTo>
                    <a:pt x="212" y="195"/>
                    <a:pt x="197" y="172"/>
                    <a:pt x="180" y="150"/>
                  </a:cubicBezTo>
                  <a:cubicBezTo>
                    <a:pt x="165" y="131"/>
                    <a:pt x="152" y="106"/>
                    <a:pt x="132" y="95"/>
                  </a:cubicBezTo>
                  <a:cubicBezTo>
                    <a:pt x="123" y="90"/>
                    <a:pt x="99" y="115"/>
                    <a:pt x="81" y="126"/>
                  </a:cubicBezTo>
                  <a:cubicBezTo>
                    <a:pt x="78" y="128"/>
                    <a:pt x="75" y="130"/>
                    <a:pt x="70" y="1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" name="Freeform 66"/>
            <p:cNvSpPr>
              <a:spLocks/>
            </p:cNvSpPr>
            <p:nvPr/>
          </p:nvSpPr>
          <p:spPr bwMode="auto">
            <a:xfrm>
              <a:off x="1951061" y="5830984"/>
              <a:ext cx="192090" cy="161928"/>
            </a:xfrm>
            <a:custGeom>
              <a:avLst/>
              <a:gdLst>
                <a:gd name="T0" fmla="*/ 209 w 531"/>
                <a:gd name="T1" fmla="*/ 153 h 448"/>
                <a:gd name="T2" fmla="*/ 234 w 531"/>
                <a:gd name="T3" fmla="*/ 270 h 448"/>
                <a:gd name="T4" fmla="*/ 319 w 531"/>
                <a:gd name="T5" fmla="*/ 220 h 448"/>
                <a:gd name="T6" fmla="*/ 304 w 531"/>
                <a:gd name="T7" fmla="*/ 120 h 448"/>
                <a:gd name="T8" fmla="*/ 280 w 531"/>
                <a:gd name="T9" fmla="*/ 11 h 448"/>
                <a:gd name="T10" fmla="*/ 328 w 531"/>
                <a:gd name="T11" fmla="*/ 0 h 448"/>
                <a:gd name="T12" fmla="*/ 364 w 531"/>
                <a:gd name="T13" fmla="*/ 197 h 448"/>
                <a:gd name="T14" fmla="*/ 433 w 531"/>
                <a:gd name="T15" fmla="*/ 231 h 448"/>
                <a:gd name="T16" fmla="*/ 497 w 531"/>
                <a:gd name="T17" fmla="*/ 244 h 448"/>
                <a:gd name="T18" fmla="*/ 531 w 531"/>
                <a:gd name="T19" fmla="*/ 314 h 448"/>
                <a:gd name="T20" fmla="*/ 374 w 531"/>
                <a:gd name="T21" fmla="*/ 406 h 448"/>
                <a:gd name="T22" fmla="*/ 314 w 531"/>
                <a:gd name="T23" fmla="*/ 408 h 448"/>
                <a:gd name="T24" fmla="*/ 190 w 531"/>
                <a:gd name="T25" fmla="*/ 439 h 448"/>
                <a:gd name="T26" fmla="*/ 172 w 531"/>
                <a:gd name="T27" fmla="*/ 447 h 448"/>
                <a:gd name="T28" fmla="*/ 0 w 531"/>
                <a:gd name="T29" fmla="*/ 447 h 448"/>
                <a:gd name="T30" fmla="*/ 69 w 531"/>
                <a:gd name="T31" fmla="*/ 317 h 448"/>
                <a:gd name="T32" fmla="*/ 93 w 531"/>
                <a:gd name="T33" fmla="*/ 304 h 448"/>
                <a:gd name="T34" fmla="*/ 187 w 531"/>
                <a:gd name="T35" fmla="*/ 283 h 448"/>
                <a:gd name="T36" fmla="*/ 163 w 531"/>
                <a:gd name="T37" fmla="*/ 165 h 448"/>
                <a:gd name="T38" fmla="*/ 209 w 531"/>
                <a:gd name="T39" fmla="*/ 153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31" h="448">
                  <a:moveTo>
                    <a:pt x="209" y="153"/>
                  </a:moveTo>
                  <a:cubicBezTo>
                    <a:pt x="218" y="194"/>
                    <a:pt x="226" y="232"/>
                    <a:pt x="234" y="270"/>
                  </a:cubicBezTo>
                  <a:cubicBezTo>
                    <a:pt x="287" y="279"/>
                    <a:pt x="324" y="258"/>
                    <a:pt x="319" y="220"/>
                  </a:cubicBezTo>
                  <a:cubicBezTo>
                    <a:pt x="316" y="186"/>
                    <a:pt x="310" y="153"/>
                    <a:pt x="304" y="120"/>
                  </a:cubicBezTo>
                  <a:cubicBezTo>
                    <a:pt x="297" y="84"/>
                    <a:pt x="289" y="48"/>
                    <a:pt x="280" y="11"/>
                  </a:cubicBezTo>
                  <a:cubicBezTo>
                    <a:pt x="297" y="7"/>
                    <a:pt x="311" y="4"/>
                    <a:pt x="328" y="0"/>
                  </a:cubicBezTo>
                  <a:cubicBezTo>
                    <a:pt x="341" y="67"/>
                    <a:pt x="352" y="132"/>
                    <a:pt x="364" y="197"/>
                  </a:cubicBezTo>
                  <a:cubicBezTo>
                    <a:pt x="418" y="197"/>
                    <a:pt x="425" y="201"/>
                    <a:pt x="433" y="231"/>
                  </a:cubicBezTo>
                  <a:cubicBezTo>
                    <a:pt x="452" y="244"/>
                    <a:pt x="482" y="211"/>
                    <a:pt x="497" y="244"/>
                  </a:cubicBezTo>
                  <a:cubicBezTo>
                    <a:pt x="507" y="266"/>
                    <a:pt x="518" y="288"/>
                    <a:pt x="531" y="314"/>
                  </a:cubicBezTo>
                  <a:cubicBezTo>
                    <a:pt x="479" y="345"/>
                    <a:pt x="428" y="378"/>
                    <a:pt x="374" y="406"/>
                  </a:cubicBezTo>
                  <a:cubicBezTo>
                    <a:pt x="358" y="414"/>
                    <a:pt x="334" y="410"/>
                    <a:pt x="314" y="408"/>
                  </a:cubicBezTo>
                  <a:cubicBezTo>
                    <a:pt x="269" y="403"/>
                    <a:pt x="227" y="409"/>
                    <a:pt x="190" y="439"/>
                  </a:cubicBezTo>
                  <a:cubicBezTo>
                    <a:pt x="185" y="443"/>
                    <a:pt x="178" y="447"/>
                    <a:pt x="172" y="447"/>
                  </a:cubicBezTo>
                  <a:cubicBezTo>
                    <a:pt x="116" y="448"/>
                    <a:pt x="60" y="447"/>
                    <a:pt x="0" y="447"/>
                  </a:cubicBezTo>
                  <a:cubicBezTo>
                    <a:pt x="24" y="401"/>
                    <a:pt x="46" y="359"/>
                    <a:pt x="69" y="317"/>
                  </a:cubicBezTo>
                  <a:cubicBezTo>
                    <a:pt x="73" y="311"/>
                    <a:pt x="85" y="307"/>
                    <a:pt x="93" y="304"/>
                  </a:cubicBezTo>
                  <a:cubicBezTo>
                    <a:pt x="123" y="297"/>
                    <a:pt x="154" y="291"/>
                    <a:pt x="187" y="283"/>
                  </a:cubicBezTo>
                  <a:cubicBezTo>
                    <a:pt x="179" y="244"/>
                    <a:pt x="171" y="206"/>
                    <a:pt x="163" y="165"/>
                  </a:cubicBezTo>
                  <a:cubicBezTo>
                    <a:pt x="178" y="161"/>
                    <a:pt x="192" y="157"/>
                    <a:pt x="209" y="1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" name="Freeform 67"/>
            <p:cNvSpPr>
              <a:spLocks/>
            </p:cNvSpPr>
            <p:nvPr/>
          </p:nvSpPr>
          <p:spPr bwMode="auto">
            <a:xfrm>
              <a:off x="2344766" y="5475378"/>
              <a:ext cx="120651" cy="111127"/>
            </a:xfrm>
            <a:custGeom>
              <a:avLst/>
              <a:gdLst>
                <a:gd name="T0" fmla="*/ 215 w 338"/>
                <a:gd name="T1" fmla="*/ 259 h 310"/>
                <a:gd name="T2" fmla="*/ 33 w 338"/>
                <a:gd name="T3" fmla="*/ 229 h 310"/>
                <a:gd name="T4" fmla="*/ 42 w 338"/>
                <a:gd name="T5" fmla="*/ 64 h 310"/>
                <a:gd name="T6" fmla="*/ 223 w 338"/>
                <a:gd name="T7" fmla="*/ 53 h 310"/>
                <a:gd name="T8" fmla="*/ 262 w 338"/>
                <a:gd name="T9" fmla="*/ 117 h 310"/>
                <a:gd name="T10" fmla="*/ 316 w 338"/>
                <a:gd name="T11" fmla="*/ 213 h 310"/>
                <a:gd name="T12" fmla="*/ 335 w 338"/>
                <a:gd name="T13" fmla="*/ 249 h 310"/>
                <a:gd name="T14" fmla="*/ 331 w 338"/>
                <a:gd name="T15" fmla="*/ 280 h 310"/>
                <a:gd name="T16" fmla="*/ 299 w 338"/>
                <a:gd name="T17" fmla="*/ 281 h 310"/>
                <a:gd name="T18" fmla="*/ 188 w 338"/>
                <a:gd name="T19" fmla="*/ 186 h 310"/>
                <a:gd name="T20" fmla="*/ 152 w 338"/>
                <a:gd name="T21" fmla="*/ 123 h 310"/>
                <a:gd name="T22" fmla="*/ 215 w 338"/>
                <a:gd name="T23" fmla="*/ 259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8" h="310">
                  <a:moveTo>
                    <a:pt x="215" y="259"/>
                  </a:moveTo>
                  <a:cubicBezTo>
                    <a:pt x="147" y="310"/>
                    <a:pt x="68" y="276"/>
                    <a:pt x="33" y="229"/>
                  </a:cubicBezTo>
                  <a:cubicBezTo>
                    <a:pt x="0" y="186"/>
                    <a:pt x="6" y="98"/>
                    <a:pt x="42" y="64"/>
                  </a:cubicBezTo>
                  <a:cubicBezTo>
                    <a:pt x="109" y="0"/>
                    <a:pt x="188" y="14"/>
                    <a:pt x="223" y="53"/>
                  </a:cubicBezTo>
                  <a:cubicBezTo>
                    <a:pt x="240" y="71"/>
                    <a:pt x="259" y="94"/>
                    <a:pt x="262" y="117"/>
                  </a:cubicBezTo>
                  <a:cubicBezTo>
                    <a:pt x="268" y="158"/>
                    <a:pt x="299" y="181"/>
                    <a:pt x="316" y="213"/>
                  </a:cubicBezTo>
                  <a:cubicBezTo>
                    <a:pt x="322" y="225"/>
                    <a:pt x="332" y="236"/>
                    <a:pt x="335" y="249"/>
                  </a:cubicBezTo>
                  <a:cubicBezTo>
                    <a:pt x="338" y="259"/>
                    <a:pt x="337" y="275"/>
                    <a:pt x="331" y="280"/>
                  </a:cubicBezTo>
                  <a:cubicBezTo>
                    <a:pt x="324" y="286"/>
                    <a:pt x="308" y="285"/>
                    <a:pt x="299" y="281"/>
                  </a:cubicBezTo>
                  <a:cubicBezTo>
                    <a:pt x="253" y="260"/>
                    <a:pt x="217" y="226"/>
                    <a:pt x="188" y="186"/>
                  </a:cubicBezTo>
                  <a:cubicBezTo>
                    <a:pt x="174" y="166"/>
                    <a:pt x="163" y="143"/>
                    <a:pt x="152" y="123"/>
                  </a:cubicBezTo>
                  <a:cubicBezTo>
                    <a:pt x="147" y="149"/>
                    <a:pt x="164" y="187"/>
                    <a:pt x="215" y="2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" name="Freeform 68"/>
            <p:cNvSpPr>
              <a:spLocks/>
            </p:cNvSpPr>
            <p:nvPr/>
          </p:nvSpPr>
          <p:spPr bwMode="auto">
            <a:xfrm>
              <a:off x="2292378" y="5572217"/>
              <a:ext cx="103189" cy="188916"/>
            </a:xfrm>
            <a:custGeom>
              <a:avLst/>
              <a:gdLst>
                <a:gd name="T0" fmla="*/ 6 w 288"/>
                <a:gd name="T1" fmla="*/ 106 h 526"/>
                <a:gd name="T2" fmla="*/ 9 w 288"/>
                <a:gd name="T3" fmla="*/ 45 h 526"/>
                <a:gd name="T4" fmla="*/ 62 w 288"/>
                <a:gd name="T5" fmla="*/ 2 h 526"/>
                <a:gd name="T6" fmla="*/ 103 w 288"/>
                <a:gd name="T7" fmla="*/ 51 h 526"/>
                <a:gd name="T8" fmla="*/ 121 w 288"/>
                <a:gd name="T9" fmla="*/ 214 h 526"/>
                <a:gd name="T10" fmla="*/ 193 w 288"/>
                <a:gd name="T11" fmla="*/ 351 h 526"/>
                <a:gd name="T12" fmla="*/ 273 w 288"/>
                <a:gd name="T13" fmla="*/ 444 h 526"/>
                <a:gd name="T14" fmla="*/ 273 w 288"/>
                <a:gd name="T15" fmla="*/ 508 h 526"/>
                <a:gd name="T16" fmla="*/ 199 w 288"/>
                <a:gd name="T17" fmla="*/ 505 h 526"/>
                <a:gd name="T18" fmla="*/ 33 w 288"/>
                <a:gd name="T19" fmla="*/ 248 h 526"/>
                <a:gd name="T20" fmla="*/ 0 w 288"/>
                <a:gd name="T21" fmla="*/ 108 h 526"/>
                <a:gd name="T22" fmla="*/ 6 w 288"/>
                <a:gd name="T23" fmla="*/ 106 h 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8" h="526">
                  <a:moveTo>
                    <a:pt x="6" y="106"/>
                  </a:moveTo>
                  <a:cubicBezTo>
                    <a:pt x="7" y="86"/>
                    <a:pt x="7" y="65"/>
                    <a:pt x="9" y="45"/>
                  </a:cubicBezTo>
                  <a:cubicBezTo>
                    <a:pt x="12" y="19"/>
                    <a:pt x="37" y="0"/>
                    <a:pt x="62" y="2"/>
                  </a:cubicBezTo>
                  <a:cubicBezTo>
                    <a:pt x="84" y="4"/>
                    <a:pt x="106" y="28"/>
                    <a:pt x="103" y="51"/>
                  </a:cubicBezTo>
                  <a:cubicBezTo>
                    <a:pt x="95" y="107"/>
                    <a:pt x="100" y="162"/>
                    <a:pt x="121" y="214"/>
                  </a:cubicBezTo>
                  <a:cubicBezTo>
                    <a:pt x="140" y="261"/>
                    <a:pt x="165" y="308"/>
                    <a:pt x="193" y="351"/>
                  </a:cubicBezTo>
                  <a:cubicBezTo>
                    <a:pt x="215" y="385"/>
                    <a:pt x="247" y="413"/>
                    <a:pt x="273" y="444"/>
                  </a:cubicBezTo>
                  <a:cubicBezTo>
                    <a:pt x="288" y="461"/>
                    <a:pt x="288" y="496"/>
                    <a:pt x="273" y="508"/>
                  </a:cubicBezTo>
                  <a:cubicBezTo>
                    <a:pt x="253" y="526"/>
                    <a:pt x="220" y="525"/>
                    <a:pt x="199" y="505"/>
                  </a:cubicBezTo>
                  <a:cubicBezTo>
                    <a:pt x="124" y="432"/>
                    <a:pt x="63" y="349"/>
                    <a:pt x="33" y="248"/>
                  </a:cubicBezTo>
                  <a:cubicBezTo>
                    <a:pt x="19" y="202"/>
                    <a:pt x="11" y="154"/>
                    <a:pt x="0" y="108"/>
                  </a:cubicBezTo>
                  <a:cubicBezTo>
                    <a:pt x="2" y="107"/>
                    <a:pt x="4" y="106"/>
                    <a:pt x="6" y="1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" name="Freeform 69"/>
            <p:cNvSpPr>
              <a:spLocks noEditPoints="1"/>
            </p:cNvSpPr>
            <p:nvPr/>
          </p:nvSpPr>
          <p:spPr bwMode="auto">
            <a:xfrm>
              <a:off x="2263802" y="5946873"/>
              <a:ext cx="130177" cy="79376"/>
            </a:xfrm>
            <a:custGeom>
              <a:avLst/>
              <a:gdLst>
                <a:gd name="T0" fmla="*/ 329 w 362"/>
                <a:gd name="T1" fmla="*/ 0 h 223"/>
                <a:gd name="T2" fmla="*/ 362 w 362"/>
                <a:gd name="T3" fmla="*/ 91 h 223"/>
                <a:gd name="T4" fmla="*/ 348 w 362"/>
                <a:gd name="T5" fmla="*/ 93 h 223"/>
                <a:gd name="T6" fmla="*/ 249 w 362"/>
                <a:gd name="T7" fmla="*/ 146 h 223"/>
                <a:gd name="T8" fmla="*/ 197 w 362"/>
                <a:gd name="T9" fmla="*/ 223 h 223"/>
                <a:gd name="T10" fmla="*/ 90 w 362"/>
                <a:gd name="T11" fmla="*/ 198 h 223"/>
                <a:gd name="T12" fmla="*/ 81 w 362"/>
                <a:gd name="T13" fmla="*/ 195 h 223"/>
                <a:gd name="T14" fmla="*/ 30 w 362"/>
                <a:gd name="T15" fmla="*/ 182 h 223"/>
                <a:gd name="T16" fmla="*/ 0 w 362"/>
                <a:gd name="T17" fmla="*/ 101 h 223"/>
                <a:gd name="T18" fmla="*/ 329 w 362"/>
                <a:gd name="T19" fmla="*/ 0 h 223"/>
                <a:gd name="T20" fmla="*/ 38 w 362"/>
                <a:gd name="T21" fmla="*/ 135 h 223"/>
                <a:gd name="T22" fmla="*/ 38 w 362"/>
                <a:gd name="T23" fmla="*/ 135 h 223"/>
                <a:gd name="T24" fmla="*/ 44 w 362"/>
                <a:gd name="T25" fmla="*/ 139 h 223"/>
                <a:gd name="T26" fmla="*/ 243 w 362"/>
                <a:gd name="T27" fmla="*/ 77 h 223"/>
                <a:gd name="T28" fmla="*/ 241 w 362"/>
                <a:gd name="T29" fmla="*/ 69 h 223"/>
                <a:gd name="T30" fmla="*/ 231 w 362"/>
                <a:gd name="T31" fmla="*/ 68 h 223"/>
                <a:gd name="T32" fmla="*/ 49 w 362"/>
                <a:gd name="T33" fmla="*/ 118 h 223"/>
                <a:gd name="T34" fmla="*/ 38 w 362"/>
                <a:gd name="T35" fmla="*/ 135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2" h="223">
                  <a:moveTo>
                    <a:pt x="329" y="0"/>
                  </a:moveTo>
                  <a:cubicBezTo>
                    <a:pt x="340" y="31"/>
                    <a:pt x="350" y="60"/>
                    <a:pt x="362" y="91"/>
                  </a:cubicBezTo>
                  <a:cubicBezTo>
                    <a:pt x="355" y="92"/>
                    <a:pt x="351" y="94"/>
                    <a:pt x="348" y="93"/>
                  </a:cubicBezTo>
                  <a:cubicBezTo>
                    <a:pt x="299" y="81"/>
                    <a:pt x="272" y="109"/>
                    <a:pt x="249" y="146"/>
                  </a:cubicBezTo>
                  <a:cubicBezTo>
                    <a:pt x="233" y="171"/>
                    <a:pt x="216" y="195"/>
                    <a:pt x="197" y="223"/>
                  </a:cubicBezTo>
                  <a:cubicBezTo>
                    <a:pt x="162" y="214"/>
                    <a:pt x="126" y="206"/>
                    <a:pt x="90" y="198"/>
                  </a:cubicBezTo>
                  <a:cubicBezTo>
                    <a:pt x="87" y="197"/>
                    <a:pt x="84" y="195"/>
                    <a:pt x="81" y="195"/>
                  </a:cubicBezTo>
                  <a:cubicBezTo>
                    <a:pt x="64" y="191"/>
                    <a:pt x="37" y="193"/>
                    <a:pt x="30" y="182"/>
                  </a:cubicBezTo>
                  <a:cubicBezTo>
                    <a:pt x="15" y="160"/>
                    <a:pt x="10" y="131"/>
                    <a:pt x="0" y="101"/>
                  </a:cubicBezTo>
                  <a:cubicBezTo>
                    <a:pt x="110" y="67"/>
                    <a:pt x="217" y="34"/>
                    <a:pt x="329" y="0"/>
                  </a:cubicBezTo>
                  <a:close/>
                  <a:moveTo>
                    <a:pt x="38" y="135"/>
                  </a:moveTo>
                  <a:lnTo>
                    <a:pt x="38" y="135"/>
                  </a:lnTo>
                  <a:cubicBezTo>
                    <a:pt x="40" y="136"/>
                    <a:pt x="42" y="138"/>
                    <a:pt x="44" y="139"/>
                  </a:cubicBezTo>
                  <a:cubicBezTo>
                    <a:pt x="110" y="119"/>
                    <a:pt x="177" y="98"/>
                    <a:pt x="243" y="77"/>
                  </a:cubicBezTo>
                  <a:cubicBezTo>
                    <a:pt x="242" y="74"/>
                    <a:pt x="241" y="71"/>
                    <a:pt x="241" y="69"/>
                  </a:cubicBezTo>
                  <a:cubicBezTo>
                    <a:pt x="237" y="68"/>
                    <a:pt x="234" y="67"/>
                    <a:pt x="231" y="68"/>
                  </a:cubicBezTo>
                  <a:cubicBezTo>
                    <a:pt x="170" y="84"/>
                    <a:pt x="110" y="100"/>
                    <a:pt x="49" y="118"/>
                  </a:cubicBezTo>
                  <a:cubicBezTo>
                    <a:pt x="44" y="119"/>
                    <a:pt x="41" y="129"/>
                    <a:pt x="38" y="1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" name="Freeform 70"/>
            <p:cNvSpPr>
              <a:spLocks/>
            </p:cNvSpPr>
            <p:nvPr/>
          </p:nvSpPr>
          <p:spPr bwMode="auto">
            <a:xfrm>
              <a:off x="2159026" y="5434102"/>
              <a:ext cx="142877" cy="82551"/>
            </a:xfrm>
            <a:custGeom>
              <a:avLst/>
              <a:gdLst>
                <a:gd name="T0" fmla="*/ 259 w 395"/>
                <a:gd name="T1" fmla="*/ 0 h 227"/>
                <a:gd name="T2" fmla="*/ 294 w 395"/>
                <a:gd name="T3" fmla="*/ 10 h 227"/>
                <a:gd name="T4" fmla="*/ 265 w 395"/>
                <a:gd name="T5" fmla="*/ 74 h 227"/>
                <a:gd name="T6" fmla="*/ 333 w 395"/>
                <a:gd name="T7" fmla="*/ 173 h 227"/>
                <a:gd name="T8" fmla="*/ 379 w 395"/>
                <a:gd name="T9" fmla="*/ 141 h 227"/>
                <a:gd name="T10" fmla="*/ 395 w 395"/>
                <a:gd name="T11" fmla="*/ 163 h 227"/>
                <a:gd name="T12" fmla="*/ 345 w 395"/>
                <a:gd name="T13" fmla="*/ 227 h 227"/>
                <a:gd name="T14" fmla="*/ 0 w 395"/>
                <a:gd name="T15" fmla="*/ 69 h 227"/>
                <a:gd name="T16" fmla="*/ 94 w 395"/>
                <a:gd name="T17" fmla="*/ 44 h 227"/>
                <a:gd name="T18" fmla="*/ 223 w 395"/>
                <a:gd name="T19" fmla="*/ 62 h 227"/>
                <a:gd name="T20" fmla="*/ 241 w 395"/>
                <a:gd name="T21" fmla="*/ 43 h 227"/>
                <a:gd name="T22" fmla="*/ 259 w 395"/>
                <a:gd name="T23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5" h="227">
                  <a:moveTo>
                    <a:pt x="259" y="0"/>
                  </a:moveTo>
                  <a:cubicBezTo>
                    <a:pt x="270" y="3"/>
                    <a:pt x="280" y="6"/>
                    <a:pt x="294" y="10"/>
                  </a:cubicBezTo>
                  <a:cubicBezTo>
                    <a:pt x="283" y="34"/>
                    <a:pt x="273" y="56"/>
                    <a:pt x="265" y="74"/>
                  </a:cubicBezTo>
                  <a:cubicBezTo>
                    <a:pt x="289" y="108"/>
                    <a:pt x="310" y="140"/>
                    <a:pt x="333" y="173"/>
                  </a:cubicBezTo>
                  <a:cubicBezTo>
                    <a:pt x="350" y="161"/>
                    <a:pt x="363" y="152"/>
                    <a:pt x="379" y="141"/>
                  </a:cubicBezTo>
                  <a:cubicBezTo>
                    <a:pt x="385" y="149"/>
                    <a:pt x="391" y="157"/>
                    <a:pt x="395" y="163"/>
                  </a:cubicBezTo>
                  <a:cubicBezTo>
                    <a:pt x="379" y="184"/>
                    <a:pt x="364" y="204"/>
                    <a:pt x="345" y="227"/>
                  </a:cubicBezTo>
                  <a:cubicBezTo>
                    <a:pt x="236" y="177"/>
                    <a:pt x="118" y="123"/>
                    <a:pt x="0" y="69"/>
                  </a:cubicBezTo>
                  <a:cubicBezTo>
                    <a:pt x="32" y="31"/>
                    <a:pt x="51" y="31"/>
                    <a:pt x="94" y="44"/>
                  </a:cubicBezTo>
                  <a:cubicBezTo>
                    <a:pt x="135" y="56"/>
                    <a:pt x="179" y="58"/>
                    <a:pt x="223" y="62"/>
                  </a:cubicBezTo>
                  <a:cubicBezTo>
                    <a:pt x="228" y="62"/>
                    <a:pt x="237" y="50"/>
                    <a:pt x="241" y="43"/>
                  </a:cubicBezTo>
                  <a:cubicBezTo>
                    <a:pt x="248" y="30"/>
                    <a:pt x="252" y="16"/>
                    <a:pt x="25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" name="Freeform 71"/>
            <p:cNvSpPr>
              <a:spLocks noEditPoints="1"/>
            </p:cNvSpPr>
            <p:nvPr/>
          </p:nvSpPr>
          <p:spPr bwMode="auto">
            <a:xfrm>
              <a:off x="2200302" y="6005612"/>
              <a:ext cx="128589" cy="66676"/>
            </a:xfrm>
            <a:custGeom>
              <a:avLst/>
              <a:gdLst>
                <a:gd name="T0" fmla="*/ 18 w 356"/>
                <a:gd name="T1" fmla="*/ 0 h 186"/>
                <a:gd name="T2" fmla="*/ 356 w 356"/>
                <a:gd name="T3" fmla="*/ 71 h 186"/>
                <a:gd name="T4" fmla="*/ 315 w 356"/>
                <a:gd name="T5" fmla="*/ 146 h 186"/>
                <a:gd name="T6" fmla="*/ 237 w 356"/>
                <a:gd name="T7" fmla="*/ 170 h 186"/>
                <a:gd name="T8" fmla="*/ 131 w 356"/>
                <a:gd name="T9" fmla="*/ 144 h 186"/>
                <a:gd name="T10" fmla="*/ 58 w 356"/>
                <a:gd name="T11" fmla="*/ 92 h 186"/>
                <a:gd name="T12" fmla="*/ 40 w 356"/>
                <a:gd name="T13" fmla="*/ 73 h 186"/>
                <a:gd name="T14" fmla="*/ 18 w 356"/>
                <a:gd name="T15" fmla="*/ 0 h 186"/>
                <a:gd name="T16" fmla="*/ 25 w 356"/>
                <a:gd name="T17" fmla="*/ 44 h 186"/>
                <a:gd name="T18" fmla="*/ 25 w 356"/>
                <a:gd name="T19" fmla="*/ 44 h 186"/>
                <a:gd name="T20" fmla="*/ 29 w 356"/>
                <a:gd name="T21" fmla="*/ 54 h 186"/>
                <a:gd name="T22" fmla="*/ 238 w 356"/>
                <a:gd name="T23" fmla="*/ 96 h 186"/>
                <a:gd name="T24" fmla="*/ 242 w 356"/>
                <a:gd name="T25" fmla="*/ 87 h 186"/>
                <a:gd name="T26" fmla="*/ 213 w 356"/>
                <a:gd name="T27" fmla="*/ 74 h 186"/>
                <a:gd name="T28" fmla="*/ 46 w 356"/>
                <a:gd name="T29" fmla="*/ 38 h 186"/>
                <a:gd name="T30" fmla="*/ 25 w 356"/>
                <a:gd name="T31" fmla="*/ 44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6" h="186">
                  <a:moveTo>
                    <a:pt x="18" y="0"/>
                  </a:moveTo>
                  <a:cubicBezTo>
                    <a:pt x="128" y="24"/>
                    <a:pt x="238" y="47"/>
                    <a:pt x="356" y="71"/>
                  </a:cubicBezTo>
                  <a:cubicBezTo>
                    <a:pt x="341" y="98"/>
                    <a:pt x="325" y="121"/>
                    <a:pt x="315" y="146"/>
                  </a:cubicBezTo>
                  <a:cubicBezTo>
                    <a:pt x="298" y="186"/>
                    <a:pt x="271" y="181"/>
                    <a:pt x="237" y="170"/>
                  </a:cubicBezTo>
                  <a:cubicBezTo>
                    <a:pt x="202" y="158"/>
                    <a:pt x="164" y="157"/>
                    <a:pt x="131" y="144"/>
                  </a:cubicBezTo>
                  <a:cubicBezTo>
                    <a:pt x="104" y="133"/>
                    <a:pt x="81" y="110"/>
                    <a:pt x="58" y="92"/>
                  </a:cubicBezTo>
                  <a:cubicBezTo>
                    <a:pt x="51" y="87"/>
                    <a:pt x="47" y="77"/>
                    <a:pt x="40" y="73"/>
                  </a:cubicBezTo>
                  <a:cubicBezTo>
                    <a:pt x="8" y="57"/>
                    <a:pt x="0" y="34"/>
                    <a:pt x="18" y="0"/>
                  </a:cubicBezTo>
                  <a:close/>
                  <a:moveTo>
                    <a:pt x="25" y="44"/>
                  </a:moveTo>
                  <a:lnTo>
                    <a:pt x="25" y="44"/>
                  </a:lnTo>
                  <a:cubicBezTo>
                    <a:pt x="26" y="47"/>
                    <a:pt x="28" y="51"/>
                    <a:pt x="29" y="54"/>
                  </a:cubicBezTo>
                  <a:cubicBezTo>
                    <a:pt x="99" y="68"/>
                    <a:pt x="168" y="82"/>
                    <a:pt x="238" y="96"/>
                  </a:cubicBezTo>
                  <a:cubicBezTo>
                    <a:pt x="240" y="93"/>
                    <a:pt x="241" y="90"/>
                    <a:pt x="242" y="87"/>
                  </a:cubicBezTo>
                  <a:cubicBezTo>
                    <a:pt x="232" y="82"/>
                    <a:pt x="223" y="76"/>
                    <a:pt x="213" y="74"/>
                  </a:cubicBezTo>
                  <a:cubicBezTo>
                    <a:pt x="157" y="61"/>
                    <a:pt x="102" y="49"/>
                    <a:pt x="46" y="38"/>
                  </a:cubicBezTo>
                  <a:cubicBezTo>
                    <a:pt x="40" y="36"/>
                    <a:pt x="32" y="42"/>
                    <a:pt x="25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4" name="Freeform 72"/>
            <p:cNvSpPr>
              <a:spLocks noEditPoints="1"/>
            </p:cNvSpPr>
            <p:nvPr/>
          </p:nvSpPr>
          <p:spPr bwMode="auto">
            <a:xfrm>
              <a:off x="2586069" y="6078638"/>
              <a:ext cx="112714" cy="58738"/>
            </a:xfrm>
            <a:custGeom>
              <a:avLst/>
              <a:gdLst>
                <a:gd name="T0" fmla="*/ 295 w 314"/>
                <a:gd name="T1" fmla="*/ 0 h 163"/>
                <a:gd name="T2" fmla="*/ 314 w 314"/>
                <a:gd name="T3" fmla="*/ 102 h 163"/>
                <a:gd name="T4" fmla="*/ 24 w 314"/>
                <a:gd name="T5" fmla="*/ 163 h 163"/>
                <a:gd name="T6" fmla="*/ 0 w 314"/>
                <a:gd name="T7" fmla="*/ 63 h 163"/>
                <a:gd name="T8" fmla="*/ 295 w 314"/>
                <a:gd name="T9" fmla="*/ 0 h 163"/>
                <a:gd name="T10" fmla="*/ 26 w 314"/>
                <a:gd name="T11" fmla="*/ 76 h 163"/>
                <a:gd name="T12" fmla="*/ 26 w 314"/>
                <a:gd name="T13" fmla="*/ 76 h 163"/>
                <a:gd name="T14" fmla="*/ 30 w 314"/>
                <a:gd name="T15" fmla="*/ 87 h 163"/>
                <a:gd name="T16" fmla="*/ 185 w 314"/>
                <a:gd name="T17" fmla="*/ 55 h 163"/>
                <a:gd name="T18" fmla="*/ 181 w 314"/>
                <a:gd name="T19" fmla="*/ 41 h 163"/>
                <a:gd name="T20" fmla="*/ 26 w 314"/>
                <a:gd name="T21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4" h="163">
                  <a:moveTo>
                    <a:pt x="295" y="0"/>
                  </a:moveTo>
                  <a:cubicBezTo>
                    <a:pt x="301" y="35"/>
                    <a:pt x="307" y="67"/>
                    <a:pt x="314" y="102"/>
                  </a:cubicBezTo>
                  <a:cubicBezTo>
                    <a:pt x="216" y="123"/>
                    <a:pt x="121" y="142"/>
                    <a:pt x="24" y="163"/>
                  </a:cubicBezTo>
                  <a:cubicBezTo>
                    <a:pt x="16" y="129"/>
                    <a:pt x="8" y="99"/>
                    <a:pt x="0" y="63"/>
                  </a:cubicBezTo>
                  <a:cubicBezTo>
                    <a:pt x="98" y="42"/>
                    <a:pt x="194" y="22"/>
                    <a:pt x="295" y="0"/>
                  </a:cubicBezTo>
                  <a:close/>
                  <a:moveTo>
                    <a:pt x="26" y="76"/>
                  </a:moveTo>
                  <a:lnTo>
                    <a:pt x="26" y="76"/>
                  </a:lnTo>
                  <a:cubicBezTo>
                    <a:pt x="27" y="80"/>
                    <a:pt x="29" y="84"/>
                    <a:pt x="30" y="87"/>
                  </a:cubicBezTo>
                  <a:cubicBezTo>
                    <a:pt x="82" y="77"/>
                    <a:pt x="133" y="66"/>
                    <a:pt x="185" y="55"/>
                  </a:cubicBezTo>
                  <a:cubicBezTo>
                    <a:pt x="184" y="50"/>
                    <a:pt x="183" y="46"/>
                    <a:pt x="181" y="41"/>
                  </a:cubicBezTo>
                  <a:cubicBezTo>
                    <a:pt x="130" y="53"/>
                    <a:pt x="78" y="65"/>
                    <a:pt x="26" y="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" name="Freeform 73"/>
            <p:cNvSpPr>
              <a:spLocks noEditPoints="1"/>
            </p:cNvSpPr>
            <p:nvPr/>
          </p:nvSpPr>
          <p:spPr bwMode="auto">
            <a:xfrm>
              <a:off x="2114576" y="6096101"/>
              <a:ext cx="112714" cy="58738"/>
            </a:xfrm>
            <a:custGeom>
              <a:avLst/>
              <a:gdLst>
                <a:gd name="T0" fmla="*/ 311 w 311"/>
                <a:gd name="T1" fmla="*/ 63 h 166"/>
                <a:gd name="T2" fmla="*/ 290 w 311"/>
                <a:gd name="T3" fmla="*/ 166 h 166"/>
                <a:gd name="T4" fmla="*/ 0 w 311"/>
                <a:gd name="T5" fmla="*/ 100 h 166"/>
                <a:gd name="T6" fmla="*/ 20 w 311"/>
                <a:gd name="T7" fmla="*/ 0 h 166"/>
                <a:gd name="T8" fmla="*/ 311 w 311"/>
                <a:gd name="T9" fmla="*/ 63 h 166"/>
                <a:gd name="T10" fmla="*/ 190 w 311"/>
                <a:gd name="T11" fmla="*/ 74 h 166"/>
                <a:gd name="T12" fmla="*/ 190 w 311"/>
                <a:gd name="T13" fmla="*/ 74 h 166"/>
                <a:gd name="T14" fmla="*/ 195 w 311"/>
                <a:gd name="T15" fmla="*/ 70 h 166"/>
                <a:gd name="T16" fmla="*/ 185 w 311"/>
                <a:gd name="T17" fmla="*/ 59 h 166"/>
                <a:gd name="T18" fmla="*/ 39 w 311"/>
                <a:gd name="T19" fmla="*/ 32 h 166"/>
                <a:gd name="T20" fmla="*/ 37 w 311"/>
                <a:gd name="T21" fmla="*/ 44 h 166"/>
                <a:gd name="T22" fmla="*/ 190 w 311"/>
                <a:gd name="T23" fmla="*/ 74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1" h="166">
                  <a:moveTo>
                    <a:pt x="311" y="63"/>
                  </a:moveTo>
                  <a:cubicBezTo>
                    <a:pt x="304" y="97"/>
                    <a:pt x="297" y="130"/>
                    <a:pt x="290" y="166"/>
                  </a:cubicBezTo>
                  <a:cubicBezTo>
                    <a:pt x="194" y="144"/>
                    <a:pt x="98" y="122"/>
                    <a:pt x="0" y="100"/>
                  </a:cubicBezTo>
                  <a:cubicBezTo>
                    <a:pt x="7" y="65"/>
                    <a:pt x="14" y="33"/>
                    <a:pt x="20" y="0"/>
                  </a:cubicBezTo>
                  <a:cubicBezTo>
                    <a:pt x="117" y="21"/>
                    <a:pt x="213" y="42"/>
                    <a:pt x="311" y="63"/>
                  </a:cubicBezTo>
                  <a:close/>
                  <a:moveTo>
                    <a:pt x="190" y="74"/>
                  </a:moveTo>
                  <a:lnTo>
                    <a:pt x="190" y="74"/>
                  </a:lnTo>
                  <a:cubicBezTo>
                    <a:pt x="192" y="73"/>
                    <a:pt x="194" y="71"/>
                    <a:pt x="195" y="70"/>
                  </a:cubicBezTo>
                  <a:cubicBezTo>
                    <a:pt x="192" y="66"/>
                    <a:pt x="189" y="59"/>
                    <a:pt x="185" y="59"/>
                  </a:cubicBezTo>
                  <a:cubicBezTo>
                    <a:pt x="137" y="49"/>
                    <a:pt x="88" y="41"/>
                    <a:pt x="39" y="32"/>
                  </a:cubicBezTo>
                  <a:cubicBezTo>
                    <a:pt x="39" y="36"/>
                    <a:pt x="38" y="40"/>
                    <a:pt x="37" y="44"/>
                  </a:cubicBezTo>
                  <a:cubicBezTo>
                    <a:pt x="88" y="54"/>
                    <a:pt x="139" y="64"/>
                    <a:pt x="190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6" name="Freeform 74"/>
            <p:cNvSpPr>
              <a:spLocks/>
            </p:cNvSpPr>
            <p:nvPr/>
          </p:nvSpPr>
          <p:spPr bwMode="auto">
            <a:xfrm>
              <a:off x="2424142" y="5745257"/>
              <a:ext cx="93664" cy="69851"/>
            </a:xfrm>
            <a:custGeom>
              <a:avLst/>
              <a:gdLst>
                <a:gd name="T0" fmla="*/ 176 w 260"/>
                <a:gd name="T1" fmla="*/ 105 h 195"/>
                <a:gd name="T2" fmla="*/ 260 w 260"/>
                <a:gd name="T3" fmla="*/ 156 h 195"/>
                <a:gd name="T4" fmla="*/ 259 w 260"/>
                <a:gd name="T5" fmla="*/ 163 h 195"/>
                <a:gd name="T6" fmla="*/ 19 w 260"/>
                <a:gd name="T7" fmla="*/ 195 h 195"/>
                <a:gd name="T8" fmla="*/ 14 w 260"/>
                <a:gd name="T9" fmla="*/ 166 h 195"/>
                <a:gd name="T10" fmla="*/ 38 w 260"/>
                <a:gd name="T11" fmla="*/ 117 h 195"/>
                <a:gd name="T12" fmla="*/ 77 w 260"/>
                <a:gd name="T13" fmla="*/ 58 h 195"/>
                <a:gd name="T14" fmla="*/ 78 w 260"/>
                <a:gd name="T15" fmla="*/ 24 h 195"/>
                <a:gd name="T16" fmla="*/ 120 w 260"/>
                <a:gd name="T17" fmla="*/ 35 h 195"/>
                <a:gd name="T18" fmla="*/ 163 w 260"/>
                <a:gd name="T19" fmla="*/ 16 h 195"/>
                <a:gd name="T20" fmla="*/ 195 w 260"/>
                <a:gd name="T21" fmla="*/ 4 h 195"/>
                <a:gd name="T22" fmla="*/ 218 w 260"/>
                <a:gd name="T23" fmla="*/ 37 h 195"/>
                <a:gd name="T24" fmla="*/ 198 w 260"/>
                <a:gd name="T25" fmla="*/ 77 h 195"/>
                <a:gd name="T26" fmla="*/ 176 w 260"/>
                <a:gd name="T27" fmla="*/ 10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0" h="195">
                  <a:moveTo>
                    <a:pt x="176" y="105"/>
                  </a:moveTo>
                  <a:cubicBezTo>
                    <a:pt x="206" y="123"/>
                    <a:pt x="233" y="140"/>
                    <a:pt x="260" y="156"/>
                  </a:cubicBezTo>
                  <a:cubicBezTo>
                    <a:pt x="260" y="158"/>
                    <a:pt x="259" y="161"/>
                    <a:pt x="259" y="163"/>
                  </a:cubicBezTo>
                  <a:cubicBezTo>
                    <a:pt x="179" y="174"/>
                    <a:pt x="100" y="184"/>
                    <a:pt x="19" y="195"/>
                  </a:cubicBezTo>
                  <a:cubicBezTo>
                    <a:pt x="16" y="181"/>
                    <a:pt x="16" y="173"/>
                    <a:pt x="14" y="166"/>
                  </a:cubicBezTo>
                  <a:cubicBezTo>
                    <a:pt x="1" y="128"/>
                    <a:pt x="0" y="125"/>
                    <a:pt x="38" y="117"/>
                  </a:cubicBezTo>
                  <a:cubicBezTo>
                    <a:pt x="72" y="108"/>
                    <a:pt x="81" y="89"/>
                    <a:pt x="77" y="58"/>
                  </a:cubicBezTo>
                  <a:cubicBezTo>
                    <a:pt x="76" y="48"/>
                    <a:pt x="78" y="38"/>
                    <a:pt x="78" y="24"/>
                  </a:cubicBezTo>
                  <a:cubicBezTo>
                    <a:pt x="95" y="28"/>
                    <a:pt x="107" y="32"/>
                    <a:pt x="120" y="35"/>
                  </a:cubicBezTo>
                  <a:cubicBezTo>
                    <a:pt x="138" y="38"/>
                    <a:pt x="156" y="44"/>
                    <a:pt x="163" y="16"/>
                  </a:cubicBezTo>
                  <a:cubicBezTo>
                    <a:pt x="164" y="9"/>
                    <a:pt x="188" y="0"/>
                    <a:pt x="195" y="4"/>
                  </a:cubicBezTo>
                  <a:cubicBezTo>
                    <a:pt x="206" y="9"/>
                    <a:pt x="219" y="25"/>
                    <a:pt x="218" y="37"/>
                  </a:cubicBezTo>
                  <a:cubicBezTo>
                    <a:pt x="218" y="50"/>
                    <a:pt x="206" y="64"/>
                    <a:pt x="198" y="77"/>
                  </a:cubicBezTo>
                  <a:cubicBezTo>
                    <a:pt x="192" y="86"/>
                    <a:pt x="185" y="93"/>
                    <a:pt x="176" y="1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" name="Freeform 75"/>
            <p:cNvSpPr>
              <a:spLocks/>
            </p:cNvSpPr>
            <p:nvPr/>
          </p:nvSpPr>
          <p:spPr bwMode="auto">
            <a:xfrm>
              <a:off x="2773396" y="5910360"/>
              <a:ext cx="85726" cy="69851"/>
            </a:xfrm>
            <a:custGeom>
              <a:avLst/>
              <a:gdLst>
                <a:gd name="T0" fmla="*/ 213 w 235"/>
                <a:gd name="T1" fmla="*/ 192 h 192"/>
                <a:gd name="T2" fmla="*/ 103 w 235"/>
                <a:gd name="T3" fmla="*/ 113 h 192"/>
                <a:gd name="T4" fmla="*/ 0 w 235"/>
                <a:gd name="T5" fmla="*/ 40 h 192"/>
                <a:gd name="T6" fmla="*/ 50 w 235"/>
                <a:gd name="T7" fmla="*/ 4 h 192"/>
                <a:gd name="T8" fmla="*/ 94 w 235"/>
                <a:gd name="T9" fmla="*/ 15 h 192"/>
                <a:gd name="T10" fmla="*/ 208 w 235"/>
                <a:gd name="T11" fmla="*/ 52 h 192"/>
                <a:gd name="T12" fmla="*/ 232 w 235"/>
                <a:gd name="T13" fmla="*/ 80 h 192"/>
                <a:gd name="T14" fmla="*/ 213 w 235"/>
                <a:gd name="T15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5" h="192">
                  <a:moveTo>
                    <a:pt x="213" y="192"/>
                  </a:moveTo>
                  <a:cubicBezTo>
                    <a:pt x="170" y="161"/>
                    <a:pt x="137" y="137"/>
                    <a:pt x="103" y="113"/>
                  </a:cubicBezTo>
                  <a:cubicBezTo>
                    <a:pt x="70" y="89"/>
                    <a:pt x="37" y="66"/>
                    <a:pt x="0" y="40"/>
                  </a:cubicBezTo>
                  <a:cubicBezTo>
                    <a:pt x="17" y="28"/>
                    <a:pt x="32" y="11"/>
                    <a:pt x="50" y="4"/>
                  </a:cubicBezTo>
                  <a:cubicBezTo>
                    <a:pt x="62" y="0"/>
                    <a:pt x="83" y="7"/>
                    <a:pt x="94" y="15"/>
                  </a:cubicBezTo>
                  <a:cubicBezTo>
                    <a:pt x="128" y="42"/>
                    <a:pt x="168" y="48"/>
                    <a:pt x="208" y="52"/>
                  </a:cubicBezTo>
                  <a:cubicBezTo>
                    <a:pt x="226" y="54"/>
                    <a:pt x="235" y="61"/>
                    <a:pt x="232" y="80"/>
                  </a:cubicBezTo>
                  <a:cubicBezTo>
                    <a:pt x="226" y="115"/>
                    <a:pt x="220" y="150"/>
                    <a:pt x="213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8" name="Freeform 76"/>
            <p:cNvSpPr>
              <a:spLocks/>
            </p:cNvSpPr>
            <p:nvPr/>
          </p:nvSpPr>
          <p:spPr bwMode="auto">
            <a:xfrm>
              <a:off x="2454305" y="5843684"/>
              <a:ext cx="173040" cy="138115"/>
            </a:xfrm>
            <a:custGeom>
              <a:avLst/>
              <a:gdLst>
                <a:gd name="T0" fmla="*/ 44 w 482"/>
                <a:gd name="T1" fmla="*/ 289 h 384"/>
                <a:gd name="T2" fmla="*/ 8 w 482"/>
                <a:gd name="T3" fmla="*/ 384 h 384"/>
                <a:gd name="T4" fmla="*/ 0 w 482"/>
                <a:gd name="T5" fmla="*/ 381 h 384"/>
                <a:gd name="T6" fmla="*/ 11 w 482"/>
                <a:gd name="T7" fmla="*/ 345 h 384"/>
                <a:gd name="T8" fmla="*/ 103 w 482"/>
                <a:gd name="T9" fmla="*/ 58 h 384"/>
                <a:gd name="T10" fmla="*/ 186 w 482"/>
                <a:gd name="T11" fmla="*/ 18 h 384"/>
                <a:gd name="T12" fmla="*/ 399 w 482"/>
                <a:gd name="T13" fmla="*/ 84 h 384"/>
                <a:gd name="T14" fmla="*/ 429 w 482"/>
                <a:gd name="T15" fmla="*/ 94 h 384"/>
                <a:gd name="T16" fmla="*/ 436 w 482"/>
                <a:gd name="T17" fmla="*/ 200 h 384"/>
                <a:gd name="T18" fmla="*/ 447 w 482"/>
                <a:gd name="T19" fmla="*/ 154 h 384"/>
                <a:gd name="T20" fmla="*/ 427 w 482"/>
                <a:gd name="T21" fmla="*/ 110 h 384"/>
                <a:gd name="T22" fmla="*/ 159 w 482"/>
                <a:gd name="T23" fmla="*/ 26 h 384"/>
                <a:gd name="T24" fmla="*/ 120 w 482"/>
                <a:gd name="T25" fmla="*/ 47 h 384"/>
                <a:gd name="T26" fmla="*/ 60 w 482"/>
                <a:gd name="T27" fmla="*/ 243 h 384"/>
                <a:gd name="T28" fmla="*/ 207 w 482"/>
                <a:gd name="T29" fmla="*/ 290 h 384"/>
                <a:gd name="T30" fmla="*/ 44 w 482"/>
                <a:gd name="T31" fmla="*/ 289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2" h="384">
                  <a:moveTo>
                    <a:pt x="44" y="289"/>
                  </a:moveTo>
                  <a:cubicBezTo>
                    <a:pt x="32" y="323"/>
                    <a:pt x="33" y="359"/>
                    <a:pt x="8" y="384"/>
                  </a:cubicBezTo>
                  <a:cubicBezTo>
                    <a:pt x="5" y="383"/>
                    <a:pt x="3" y="382"/>
                    <a:pt x="0" y="381"/>
                  </a:cubicBezTo>
                  <a:cubicBezTo>
                    <a:pt x="4" y="369"/>
                    <a:pt x="8" y="357"/>
                    <a:pt x="11" y="345"/>
                  </a:cubicBezTo>
                  <a:cubicBezTo>
                    <a:pt x="42" y="249"/>
                    <a:pt x="72" y="153"/>
                    <a:pt x="103" y="58"/>
                  </a:cubicBezTo>
                  <a:cubicBezTo>
                    <a:pt x="121" y="3"/>
                    <a:pt x="131" y="0"/>
                    <a:pt x="186" y="18"/>
                  </a:cubicBezTo>
                  <a:cubicBezTo>
                    <a:pt x="256" y="41"/>
                    <a:pt x="328" y="62"/>
                    <a:pt x="399" y="84"/>
                  </a:cubicBezTo>
                  <a:cubicBezTo>
                    <a:pt x="409" y="87"/>
                    <a:pt x="419" y="90"/>
                    <a:pt x="429" y="94"/>
                  </a:cubicBezTo>
                  <a:cubicBezTo>
                    <a:pt x="476" y="112"/>
                    <a:pt x="482" y="161"/>
                    <a:pt x="436" y="200"/>
                  </a:cubicBezTo>
                  <a:cubicBezTo>
                    <a:pt x="440" y="181"/>
                    <a:pt x="442" y="167"/>
                    <a:pt x="447" y="154"/>
                  </a:cubicBezTo>
                  <a:cubicBezTo>
                    <a:pt x="455" y="132"/>
                    <a:pt x="451" y="118"/>
                    <a:pt x="427" y="110"/>
                  </a:cubicBezTo>
                  <a:cubicBezTo>
                    <a:pt x="337" y="82"/>
                    <a:pt x="248" y="54"/>
                    <a:pt x="159" y="26"/>
                  </a:cubicBezTo>
                  <a:cubicBezTo>
                    <a:pt x="140" y="20"/>
                    <a:pt x="126" y="28"/>
                    <a:pt x="120" y="47"/>
                  </a:cubicBezTo>
                  <a:cubicBezTo>
                    <a:pt x="101" y="110"/>
                    <a:pt x="81" y="174"/>
                    <a:pt x="60" y="243"/>
                  </a:cubicBezTo>
                  <a:cubicBezTo>
                    <a:pt x="110" y="259"/>
                    <a:pt x="158" y="274"/>
                    <a:pt x="207" y="290"/>
                  </a:cubicBezTo>
                  <a:cubicBezTo>
                    <a:pt x="153" y="350"/>
                    <a:pt x="100" y="302"/>
                    <a:pt x="44" y="2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9" name="Freeform 77"/>
            <p:cNvSpPr>
              <a:spLocks/>
            </p:cNvSpPr>
            <p:nvPr/>
          </p:nvSpPr>
          <p:spPr bwMode="auto">
            <a:xfrm>
              <a:off x="2405091" y="5913535"/>
              <a:ext cx="60326" cy="68264"/>
            </a:xfrm>
            <a:custGeom>
              <a:avLst/>
              <a:gdLst>
                <a:gd name="T0" fmla="*/ 0 w 170"/>
                <a:gd name="T1" fmla="*/ 186 h 186"/>
                <a:gd name="T2" fmla="*/ 70 w 170"/>
                <a:gd name="T3" fmla="*/ 10 h 186"/>
                <a:gd name="T4" fmla="*/ 92 w 170"/>
                <a:gd name="T5" fmla="*/ 2 h 186"/>
                <a:gd name="T6" fmla="*/ 170 w 170"/>
                <a:gd name="T7" fmla="*/ 33 h 186"/>
                <a:gd name="T8" fmla="*/ 162 w 170"/>
                <a:gd name="T9" fmla="*/ 62 h 186"/>
                <a:gd name="T10" fmla="*/ 88 w 170"/>
                <a:gd name="T11" fmla="*/ 36 h 186"/>
                <a:gd name="T12" fmla="*/ 84 w 170"/>
                <a:gd name="T13" fmla="*/ 47 h 186"/>
                <a:gd name="T14" fmla="*/ 117 w 170"/>
                <a:gd name="T15" fmla="*/ 64 h 186"/>
                <a:gd name="T16" fmla="*/ 152 w 170"/>
                <a:gd name="T17" fmla="*/ 82 h 186"/>
                <a:gd name="T18" fmla="*/ 126 w 170"/>
                <a:gd name="T19" fmla="*/ 176 h 186"/>
                <a:gd name="T20" fmla="*/ 109 w 170"/>
                <a:gd name="T21" fmla="*/ 185 h 186"/>
                <a:gd name="T22" fmla="*/ 0 w 170"/>
                <a:gd name="T23" fmla="*/ 18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0" h="186">
                  <a:moveTo>
                    <a:pt x="0" y="186"/>
                  </a:moveTo>
                  <a:cubicBezTo>
                    <a:pt x="25" y="124"/>
                    <a:pt x="47" y="67"/>
                    <a:pt x="70" y="10"/>
                  </a:cubicBezTo>
                  <a:cubicBezTo>
                    <a:pt x="73" y="5"/>
                    <a:pt x="86" y="0"/>
                    <a:pt x="92" y="2"/>
                  </a:cubicBezTo>
                  <a:cubicBezTo>
                    <a:pt x="118" y="10"/>
                    <a:pt x="142" y="22"/>
                    <a:pt x="170" y="33"/>
                  </a:cubicBezTo>
                  <a:cubicBezTo>
                    <a:pt x="167" y="43"/>
                    <a:pt x="165" y="51"/>
                    <a:pt x="162" y="62"/>
                  </a:cubicBezTo>
                  <a:cubicBezTo>
                    <a:pt x="136" y="53"/>
                    <a:pt x="112" y="45"/>
                    <a:pt x="88" y="36"/>
                  </a:cubicBezTo>
                  <a:cubicBezTo>
                    <a:pt x="87" y="40"/>
                    <a:pt x="85" y="44"/>
                    <a:pt x="84" y="47"/>
                  </a:cubicBezTo>
                  <a:cubicBezTo>
                    <a:pt x="95" y="53"/>
                    <a:pt x="106" y="59"/>
                    <a:pt x="117" y="64"/>
                  </a:cubicBezTo>
                  <a:cubicBezTo>
                    <a:pt x="128" y="70"/>
                    <a:pt x="139" y="76"/>
                    <a:pt x="152" y="82"/>
                  </a:cubicBezTo>
                  <a:cubicBezTo>
                    <a:pt x="144" y="113"/>
                    <a:pt x="136" y="145"/>
                    <a:pt x="126" y="176"/>
                  </a:cubicBezTo>
                  <a:cubicBezTo>
                    <a:pt x="125" y="180"/>
                    <a:pt x="115" y="185"/>
                    <a:pt x="109" y="185"/>
                  </a:cubicBezTo>
                  <a:cubicBezTo>
                    <a:pt x="74" y="186"/>
                    <a:pt x="39" y="186"/>
                    <a:pt x="0" y="1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00" name="Скругленный прямоугольник 99"/>
          <p:cNvSpPr/>
          <p:nvPr/>
        </p:nvSpPr>
        <p:spPr>
          <a:xfrm>
            <a:off x="1243923" y="1547494"/>
            <a:ext cx="4958958" cy="408623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A2D0B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numCol="1" rtlCol="0" anchor="ctr">
            <a:spAutoFit/>
          </a:bodyPr>
          <a:lstStyle/>
          <a:p>
            <a:pPr algn="just"/>
            <a:r>
              <a:rPr lang="ru-RU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Паспорта на отходы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 – IV </a:t>
            </a:r>
            <a:r>
              <a:rPr lang="ru-RU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классов опасности</a:t>
            </a:r>
            <a:endParaRPr lang="ru-RU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1" name="Скругленный прямоугольник 100"/>
          <p:cNvSpPr/>
          <p:nvPr/>
        </p:nvSpPr>
        <p:spPr>
          <a:xfrm>
            <a:off x="3307079" y="3875956"/>
            <a:ext cx="5680881" cy="1021556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A2D0B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numCol="1" rtlCol="0" anchor="ctr">
            <a:spAutoFit/>
          </a:bodyPr>
          <a:lstStyle/>
          <a:p>
            <a:pPr algn="just"/>
            <a:r>
              <a:rPr lang="ru-RU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Формирование </a:t>
            </a:r>
            <a:r>
              <a:rPr lang="ru-RU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отчетов </a:t>
            </a:r>
            <a:r>
              <a:rPr lang="ru-RU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 бесплатный </a:t>
            </a:r>
            <a:r>
              <a:rPr lang="ru-RU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программный продукт «Модуль природопользователя</a:t>
            </a:r>
            <a:r>
              <a:rPr lang="ru-RU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»,</a:t>
            </a:r>
          </a:p>
          <a:p>
            <a:pPr algn="just"/>
            <a:r>
              <a:rPr lang="ru-RU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«Личный кабинет природопользователя»</a:t>
            </a:r>
            <a:endParaRPr lang="ru-RU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2" name="Скругленный прямоугольник 101"/>
          <p:cNvSpPr/>
          <p:nvPr/>
        </p:nvSpPr>
        <p:spPr>
          <a:xfrm>
            <a:off x="2391694" y="2610895"/>
            <a:ext cx="6561310" cy="1021556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A2D0B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numCol="1" rtlCol="0" anchor="ctr">
            <a:spAutoFit/>
          </a:bodyPr>
          <a:lstStyle/>
          <a:p>
            <a:pPr algn="just"/>
            <a:r>
              <a:rPr lang="ru-RU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Лицензия на осуществление деятельности по сбору, транспортированию, обработке, утилизации, обезвреживанию, размещению отходов </a:t>
            </a:r>
            <a:r>
              <a:rPr lang="en-US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 – IV</a:t>
            </a:r>
            <a:r>
              <a:rPr lang="ru-RU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классов опасности</a:t>
            </a:r>
            <a:endParaRPr lang="ru-RU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3" name="Скругленный прямоугольник 102"/>
          <p:cNvSpPr/>
          <p:nvPr/>
        </p:nvSpPr>
        <p:spPr>
          <a:xfrm>
            <a:off x="2133234" y="2024511"/>
            <a:ext cx="6560481" cy="408623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A2D0B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numCol="1" rtlCol="0" anchor="ctr">
            <a:spAutoFit/>
          </a:bodyPr>
          <a:lstStyle/>
          <a:p>
            <a:pPr algn="just"/>
            <a:r>
              <a:rPr lang="ru-RU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Первичный учет в области обращения с отходами</a:t>
            </a:r>
            <a:endParaRPr lang="ru-RU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07" name="Группа 76"/>
          <p:cNvGrpSpPr>
            <a:grpSpLocks/>
          </p:cNvGrpSpPr>
          <p:nvPr/>
        </p:nvGrpSpPr>
        <p:grpSpPr bwMode="auto">
          <a:xfrm>
            <a:off x="2391694" y="3815629"/>
            <a:ext cx="753913" cy="735493"/>
            <a:chOff x="2372471" y="1881511"/>
            <a:chExt cx="792163" cy="773112"/>
          </a:xfrm>
        </p:grpSpPr>
        <p:grpSp>
          <p:nvGrpSpPr>
            <p:cNvPr id="108" name="Группа 107"/>
            <p:cNvGrpSpPr/>
            <p:nvPr/>
          </p:nvGrpSpPr>
          <p:grpSpPr>
            <a:xfrm>
              <a:off x="2632769" y="2003047"/>
              <a:ext cx="324188" cy="424245"/>
              <a:chOff x="1508125" y="2543175"/>
              <a:chExt cx="385763" cy="504825"/>
            </a:xfrm>
            <a:solidFill>
              <a:srgbClr val="259B85"/>
            </a:solidFill>
          </p:grpSpPr>
          <p:sp>
            <p:nvSpPr>
              <p:cNvPr id="120" name="Freeform 1261"/>
              <p:cNvSpPr>
                <a:spLocks/>
              </p:cNvSpPr>
              <p:nvPr/>
            </p:nvSpPr>
            <p:spPr bwMode="auto">
              <a:xfrm>
                <a:off x="1508125" y="2543175"/>
                <a:ext cx="171450" cy="176213"/>
              </a:xfrm>
              <a:custGeom>
                <a:avLst/>
                <a:gdLst>
                  <a:gd name="T0" fmla="*/ 478 w 478"/>
                  <a:gd name="T1" fmla="*/ 486 h 486"/>
                  <a:gd name="T2" fmla="*/ 478 w 478"/>
                  <a:gd name="T3" fmla="*/ 0 h 486"/>
                  <a:gd name="T4" fmla="*/ 466 w 478"/>
                  <a:gd name="T5" fmla="*/ 0 h 486"/>
                  <a:gd name="T6" fmla="*/ 385 w 478"/>
                  <a:gd name="T7" fmla="*/ 45 h 486"/>
                  <a:gd name="T8" fmla="*/ 354 w 478"/>
                  <a:gd name="T9" fmla="*/ 73 h 486"/>
                  <a:gd name="T10" fmla="*/ 50 w 478"/>
                  <a:gd name="T11" fmla="*/ 377 h 486"/>
                  <a:gd name="T12" fmla="*/ 45 w 478"/>
                  <a:gd name="T13" fmla="*/ 382 h 486"/>
                  <a:gd name="T14" fmla="*/ 0 w 478"/>
                  <a:gd name="T15" fmla="*/ 471 h 486"/>
                  <a:gd name="T16" fmla="*/ 0 w 478"/>
                  <a:gd name="T17" fmla="*/ 486 h 486"/>
                  <a:gd name="T18" fmla="*/ 66 w 478"/>
                  <a:gd name="T19" fmla="*/ 486 h 486"/>
                  <a:gd name="T20" fmla="*/ 478 w 478"/>
                  <a:gd name="T21" fmla="*/ 486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8" h="486">
                    <a:moveTo>
                      <a:pt x="478" y="486"/>
                    </a:moveTo>
                    <a:lnTo>
                      <a:pt x="478" y="0"/>
                    </a:lnTo>
                    <a:lnTo>
                      <a:pt x="466" y="0"/>
                    </a:lnTo>
                    <a:cubicBezTo>
                      <a:pt x="448" y="3"/>
                      <a:pt x="417" y="13"/>
                      <a:pt x="385" y="45"/>
                    </a:cubicBezTo>
                    <a:cubicBezTo>
                      <a:pt x="375" y="54"/>
                      <a:pt x="364" y="64"/>
                      <a:pt x="354" y="73"/>
                    </a:cubicBezTo>
                    <a:lnTo>
                      <a:pt x="50" y="377"/>
                    </a:lnTo>
                    <a:cubicBezTo>
                      <a:pt x="48" y="379"/>
                      <a:pt x="47" y="380"/>
                      <a:pt x="45" y="382"/>
                    </a:cubicBezTo>
                    <a:cubicBezTo>
                      <a:pt x="8" y="420"/>
                      <a:pt x="1" y="456"/>
                      <a:pt x="0" y="471"/>
                    </a:cubicBezTo>
                    <a:lnTo>
                      <a:pt x="0" y="486"/>
                    </a:lnTo>
                    <a:lnTo>
                      <a:pt x="66" y="486"/>
                    </a:lnTo>
                    <a:lnTo>
                      <a:pt x="478" y="486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+mn-lt"/>
                  <a:cs typeface="+mn-cs"/>
                </a:endParaRPr>
              </a:p>
            </p:txBody>
          </p:sp>
          <p:sp>
            <p:nvSpPr>
              <p:cNvPr id="122" name="Freeform 1262"/>
              <p:cNvSpPr>
                <a:spLocks noEditPoints="1"/>
              </p:cNvSpPr>
              <p:nvPr/>
            </p:nvSpPr>
            <p:spPr bwMode="auto">
              <a:xfrm>
                <a:off x="1508125" y="2543175"/>
                <a:ext cx="385763" cy="504825"/>
              </a:xfrm>
              <a:custGeom>
                <a:avLst/>
                <a:gdLst>
                  <a:gd name="T0" fmla="*/ 976 w 1072"/>
                  <a:gd name="T1" fmla="*/ 0 h 1400"/>
                  <a:gd name="T2" fmla="*/ 518 w 1072"/>
                  <a:gd name="T3" fmla="*/ 0 h 1400"/>
                  <a:gd name="T4" fmla="*/ 518 w 1072"/>
                  <a:gd name="T5" fmla="*/ 16 h 1400"/>
                  <a:gd name="T6" fmla="*/ 518 w 1072"/>
                  <a:gd name="T7" fmla="*/ 66 h 1400"/>
                  <a:gd name="T8" fmla="*/ 518 w 1072"/>
                  <a:gd name="T9" fmla="*/ 527 h 1400"/>
                  <a:gd name="T10" fmla="*/ 302 w 1072"/>
                  <a:gd name="T11" fmla="*/ 527 h 1400"/>
                  <a:gd name="T12" fmla="*/ 43 w 1072"/>
                  <a:gd name="T13" fmla="*/ 527 h 1400"/>
                  <a:gd name="T14" fmla="*/ 0 w 1072"/>
                  <a:gd name="T15" fmla="*/ 527 h 1400"/>
                  <a:gd name="T16" fmla="*/ 0 w 1072"/>
                  <a:gd name="T17" fmla="*/ 1102 h 1400"/>
                  <a:gd name="T18" fmla="*/ 0 w 1072"/>
                  <a:gd name="T19" fmla="*/ 1245 h 1400"/>
                  <a:gd name="T20" fmla="*/ 0 w 1072"/>
                  <a:gd name="T21" fmla="*/ 1303 h 1400"/>
                  <a:gd name="T22" fmla="*/ 95 w 1072"/>
                  <a:gd name="T23" fmla="*/ 1400 h 1400"/>
                  <a:gd name="T24" fmla="*/ 976 w 1072"/>
                  <a:gd name="T25" fmla="*/ 1400 h 1400"/>
                  <a:gd name="T26" fmla="*/ 1071 w 1072"/>
                  <a:gd name="T27" fmla="*/ 1310 h 1400"/>
                  <a:gd name="T28" fmla="*/ 1072 w 1072"/>
                  <a:gd name="T29" fmla="*/ 1277 h 1400"/>
                  <a:gd name="T30" fmla="*/ 1072 w 1072"/>
                  <a:gd name="T31" fmla="*/ 1251 h 1400"/>
                  <a:gd name="T32" fmla="*/ 1072 w 1072"/>
                  <a:gd name="T33" fmla="*/ 1248 h 1400"/>
                  <a:gd name="T34" fmla="*/ 1072 w 1072"/>
                  <a:gd name="T35" fmla="*/ 494 h 1400"/>
                  <a:gd name="T36" fmla="*/ 1072 w 1072"/>
                  <a:gd name="T37" fmla="*/ 464 h 1400"/>
                  <a:gd name="T38" fmla="*/ 1072 w 1072"/>
                  <a:gd name="T39" fmla="*/ 442 h 1400"/>
                  <a:gd name="T40" fmla="*/ 1072 w 1072"/>
                  <a:gd name="T41" fmla="*/ 431 h 1400"/>
                  <a:gd name="T42" fmla="*/ 1072 w 1072"/>
                  <a:gd name="T43" fmla="*/ 97 h 1400"/>
                  <a:gd name="T44" fmla="*/ 976 w 1072"/>
                  <a:gd name="T45" fmla="*/ 0 h 1400"/>
                  <a:gd name="T46" fmla="*/ 624 w 1072"/>
                  <a:gd name="T47" fmla="*/ 198 h 1400"/>
                  <a:gd name="T48" fmla="*/ 624 w 1072"/>
                  <a:gd name="T49" fmla="*/ 198 h 1400"/>
                  <a:gd name="T50" fmla="*/ 941 w 1072"/>
                  <a:gd name="T51" fmla="*/ 198 h 1400"/>
                  <a:gd name="T52" fmla="*/ 941 w 1072"/>
                  <a:gd name="T53" fmla="*/ 260 h 1400"/>
                  <a:gd name="T54" fmla="*/ 624 w 1072"/>
                  <a:gd name="T55" fmla="*/ 260 h 1400"/>
                  <a:gd name="T56" fmla="*/ 624 w 1072"/>
                  <a:gd name="T57" fmla="*/ 198 h 1400"/>
                  <a:gd name="T58" fmla="*/ 624 w 1072"/>
                  <a:gd name="T59" fmla="*/ 376 h 1400"/>
                  <a:gd name="T60" fmla="*/ 624 w 1072"/>
                  <a:gd name="T61" fmla="*/ 376 h 1400"/>
                  <a:gd name="T62" fmla="*/ 941 w 1072"/>
                  <a:gd name="T63" fmla="*/ 376 h 1400"/>
                  <a:gd name="T64" fmla="*/ 941 w 1072"/>
                  <a:gd name="T65" fmla="*/ 437 h 1400"/>
                  <a:gd name="T66" fmla="*/ 624 w 1072"/>
                  <a:gd name="T67" fmla="*/ 437 h 1400"/>
                  <a:gd name="T68" fmla="*/ 624 w 1072"/>
                  <a:gd name="T69" fmla="*/ 376 h 1400"/>
                  <a:gd name="T70" fmla="*/ 666 w 1072"/>
                  <a:gd name="T71" fmla="*/ 1192 h 1400"/>
                  <a:gd name="T72" fmla="*/ 666 w 1072"/>
                  <a:gd name="T73" fmla="*/ 1192 h 1400"/>
                  <a:gd name="T74" fmla="*/ 116 w 1072"/>
                  <a:gd name="T75" fmla="*/ 1192 h 1400"/>
                  <a:gd name="T76" fmla="*/ 116 w 1072"/>
                  <a:gd name="T77" fmla="*/ 1130 h 1400"/>
                  <a:gd name="T78" fmla="*/ 666 w 1072"/>
                  <a:gd name="T79" fmla="*/ 1130 h 1400"/>
                  <a:gd name="T80" fmla="*/ 666 w 1072"/>
                  <a:gd name="T81" fmla="*/ 1192 h 1400"/>
                  <a:gd name="T82" fmla="*/ 666 w 1072"/>
                  <a:gd name="T83" fmla="*/ 1009 h 1400"/>
                  <a:gd name="T84" fmla="*/ 666 w 1072"/>
                  <a:gd name="T85" fmla="*/ 1009 h 1400"/>
                  <a:gd name="T86" fmla="*/ 116 w 1072"/>
                  <a:gd name="T87" fmla="*/ 1009 h 1400"/>
                  <a:gd name="T88" fmla="*/ 116 w 1072"/>
                  <a:gd name="T89" fmla="*/ 948 h 1400"/>
                  <a:gd name="T90" fmla="*/ 666 w 1072"/>
                  <a:gd name="T91" fmla="*/ 948 h 1400"/>
                  <a:gd name="T92" fmla="*/ 666 w 1072"/>
                  <a:gd name="T93" fmla="*/ 1009 h 1400"/>
                  <a:gd name="T94" fmla="*/ 666 w 1072"/>
                  <a:gd name="T95" fmla="*/ 827 h 1400"/>
                  <a:gd name="T96" fmla="*/ 666 w 1072"/>
                  <a:gd name="T97" fmla="*/ 827 h 1400"/>
                  <a:gd name="T98" fmla="*/ 116 w 1072"/>
                  <a:gd name="T99" fmla="*/ 827 h 1400"/>
                  <a:gd name="T100" fmla="*/ 116 w 1072"/>
                  <a:gd name="T101" fmla="*/ 765 h 1400"/>
                  <a:gd name="T102" fmla="*/ 666 w 1072"/>
                  <a:gd name="T103" fmla="*/ 765 h 1400"/>
                  <a:gd name="T104" fmla="*/ 666 w 1072"/>
                  <a:gd name="T105" fmla="*/ 827 h 1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72" h="1400">
                    <a:moveTo>
                      <a:pt x="976" y="0"/>
                    </a:moveTo>
                    <a:lnTo>
                      <a:pt x="518" y="0"/>
                    </a:lnTo>
                    <a:lnTo>
                      <a:pt x="518" y="16"/>
                    </a:lnTo>
                    <a:lnTo>
                      <a:pt x="518" y="66"/>
                    </a:lnTo>
                    <a:lnTo>
                      <a:pt x="518" y="527"/>
                    </a:lnTo>
                    <a:lnTo>
                      <a:pt x="302" y="527"/>
                    </a:lnTo>
                    <a:lnTo>
                      <a:pt x="43" y="527"/>
                    </a:lnTo>
                    <a:lnTo>
                      <a:pt x="0" y="527"/>
                    </a:lnTo>
                    <a:lnTo>
                      <a:pt x="0" y="1102"/>
                    </a:lnTo>
                    <a:lnTo>
                      <a:pt x="0" y="1245"/>
                    </a:lnTo>
                    <a:lnTo>
                      <a:pt x="0" y="1303"/>
                    </a:lnTo>
                    <a:cubicBezTo>
                      <a:pt x="0" y="1356"/>
                      <a:pt x="42" y="1400"/>
                      <a:pt x="95" y="1400"/>
                    </a:cubicBezTo>
                    <a:lnTo>
                      <a:pt x="976" y="1400"/>
                    </a:lnTo>
                    <a:cubicBezTo>
                      <a:pt x="1026" y="1400"/>
                      <a:pt x="1067" y="1360"/>
                      <a:pt x="1071" y="1310"/>
                    </a:cubicBezTo>
                    <a:lnTo>
                      <a:pt x="1072" y="1277"/>
                    </a:lnTo>
                    <a:lnTo>
                      <a:pt x="1072" y="1251"/>
                    </a:lnTo>
                    <a:lnTo>
                      <a:pt x="1072" y="1248"/>
                    </a:lnTo>
                    <a:lnTo>
                      <a:pt x="1072" y="494"/>
                    </a:lnTo>
                    <a:lnTo>
                      <a:pt x="1072" y="464"/>
                    </a:lnTo>
                    <a:lnTo>
                      <a:pt x="1072" y="442"/>
                    </a:lnTo>
                    <a:lnTo>
                      <a:pt x="1072" y="431"/>
                    </a:lnTo>
                    <a:lnTo>
                      <a:pt x="1072" y="97"/>
                    </a:lnTo>
                    <a:cubicBezTo>
                      <a:pt x="1072" y="43"/>
                      <a:pt x="1029" y="0"/>
                      <a:pt x="976" y="0"/>
                    </a:cubicBezTo>
                    <a:close/>
                    <a:moveTo>
                      <a:pt x="624" y="198"/>
                    </a:moveTo>
                    <a:lnTo>
                      <a:pt x="624" y="198"/>
                    </a:lnTo>
                    <a:lnTo>
                      <a:pt x="941" y="198"/>
                    </a:lnTo>
                    <a:lnTo>
                      <a:pt x="941" y="260"/>
                    </a:lnTo>
                    <a:lnTo>
                      <a:pt x="624" y="260"/>
                    </a:lnTo>
                    <a:lnTo>
                      <a:pt x="624" y="198"/>
                    </a:lnTo>
                    <a:close/>
                    <a:moveTo>
                      <a:pt x="624" y="376"/>
                    </a:moveTo>
                    <a:lnTo>
                      <a:pt x="624" y="376"/>
                    </a:lnTo>
                    <a:lnTo>
                      <a:pt x="941" y="376"/>
                    </a:lnTo>
                    <a:lnTo>
                      <a:pt x="941" y="437"/>
                    </a:lnTo>
                    <a:lnTo>
                      <a:pt x="624" y="437"/>
                    </a:lnTo>
                    <a:lnTo>
                      <a:pt x="624" y="376"/>
                    </a:lnTo>
                    <a:close/>
                    <a:moveTo>
                      <a:pt x="666" y="1192"/>
                    </a:moveTo>
                    <a:lnTo>
                      <a:pt x="666" y="1192"/>
                    </a:lnTo>
                    <a:lnTo>
                      <a:pt x="116" y="1192"/>
                    </a:lnTo>
                    <a:lnTo>
                      <a:pt x="116" y="1130"/>
                    </a:lnTo>
                    <a:lnTo>
                      <a:pt x="666" y="1130"/>
                    </a:lnTo>
                    <a:lnTo>
                      <a:pt x="666" y="1192"/>
                    </a:lnTo>
                    <a:close/>
                    <a:moveTo>
                      <a:pt x="666" y="1009"/>
                    </a:moveTo>
                    <a:lnTo>
                      <a:pt x="666" y="1009"/>
                    </a:lnTo>
                    <a:lnTo>
                      <a:pt x="116" y="1009"/>
                    </a:lnTo>
                    <a:lnTo>
                      <a:pt x="116" y="948"/>
                    </a:lnTo>
                    <a:lnTo>
                      <a:pt x="666" y="948"/>
                    </a:lnTo>
                    <a:lnTo>
                      <a:pt x="666" y="1009"/>
                    </a:lnTo>
                    <a:close/>
                    <a:moveTo>
                      <a:pt x="666" y="827"/>
                    </a:moveTo>
                    <a:lnTo>
                      <a:pt x="666" y="827"/>
                    </a:lnTo>
                    <a:lnTo>
                      <a:pt x="116" y="827"/>
                    </a:lnTo>
                    <a:lnTo>
                      <a:pt x="116" y="765"/>
                    </a:lnTo>
                    <a:lnTo>
                      <a:pt x="666" y="765"/>
                    </a:lnTo>
                    <a:lnTo>
                      <a:pt x="666" y="827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+mn-lt"/>
                  <a:cs typeface="+mn-cs"/>
                </a:endParaRPr>
              </a:p>
            </p:txBody>
          </p:sp>
        </p:grpSp>
        <p:grpSp>
          <p:nvGrpSpPr>
            <p:cNvPr id="109" name="Группа 78"/>
            <p:cNvGrpSpPr>
              <a:grpSpLocks/>
            </p:cNvGrpSpPr>
            <p:nvPr/>
          </p:nvGrpSpPr>
          <p:grpSpPr bwMode="auto">
            <a:xfrm>
              <a:off x="2372471" y="1881511"/>
              <a:ext cx="792163" cy="773112"/>
              <a:chOff x="10281436" y="88337"/>
              <a:chExt cx="792163" cy="773112"/>
            </a:xfrm>
          </p:grpSpPr>
          <p:sp>
            <p:nvSpPr>
              <p:cNvPr id="110" name="AutoShape 4"/>
              <p:cNvSpPr>
                <a:spLocks noChangeAspect="1" noChangeArrowheads="1" noTextEdit="1"/>
              </p:cNvSpPr>
              <p:nvPr/>
            </p:nvSpPr>
            <p:spPr bwMode="auto">
              <a:xfrm>
                <a:off x="10281436" y="143899"/>
                <a:ext cx="792163" cy="7175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1" name="Freeform 6"/>
              <p:cNvSpPr>
                <a:spLocks/>
              </p:cNvSpPr>
              <p:nvPr/>
            </p:nvSpPr>
            <p:spPr bwMode="auto">
              <a:xfrm>
                <a:off x="10289374" y="342337"/>
                <a:ext cx="233363" cy="195263"/>
              </a:xfrm>
              <a:custGeom>
                <a:avLst/>
                <a:gdLst>
                  <a:gd name="T0" fmla="*/ 115747 w 1248"/>
                  <a:gd name="T1" fmla="*/ 0 h 1026"/>
                  <a:gd name="T2" fmla="*/ 0 w 1248"/>
                  <a:gd name="T3" fmla="*/ 195263 h 1026"/>
                  <a:gd name="T4" fmla="*/ 233363 w 1248"/>
                  <a:gd name="T5" fmla="*/ 193931 h 1026"/>
                  <a:gd name="T6" fmla="*/ 115747 w 1248"/>
                  <a:gd name="T7" fmla="*/ 0 h 102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48"/>
                  <a:gd name="T13" fmla="*/ 0 h 1026"/>
                  <a:gd name="T14" fmla="*/ 1248 w 1248"/>
                  <a:gd name="T15" fmla="*/ 1026 h 102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48" h="1026">
                    <a:moveTo>
                      <a:pt x="619" y="0"/>
                    </a:moveTo>
                    <a:lnTo>
                      <a:pt x="0" y="1026"/>
                    </a:lnTo>
                    <a:lnTo>
                      <a:pt x="1248" y="1019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rgbClr val="259B8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2" name="Freeform 7"/>
              <p:cNvSpPr>
                <a:spLocks/>
              </p:cNvSpPr>
              <p:nvPr/>
            </p:nvSpPr>
            <p:spPr bwMode="auto">
              <a:xfrm>
                <a:off x="10384624" y="88337"/>
                <a:ext cx="682625" cy="701675"/>
              </a:xfrm>
              <a:custGeom>
                <a:avLst/>
                <a:gdLst>
                  <a:gd name="T0" fmla="*/ 337286 w 3645"/>
                  <a:gd name="T1" fmla="*/ 0 h 3688"/>
                  <a:gd name="T2" fmla="*/ 20039 w 3645"/>
                  <a:gd name="T3" fmla="*/ 211949 h 3688"/>
                  <a:gd name="T4" fmla="*/ 78844 w 3645"/>
                  <a:gd name="T5" fmla="*/ 211949 h 3688"/>
                  <a:gd name="T6" fmla="*/ 335226 w 3645"/>
                  <a:gd name="T7" fmla="*/ 54034 h 3688"/>
                  <a:gd name="T8" fmla="*/ 629438 w 3645"/>
                  <a:gd name="T9" fmla="*/ 348745 h 3688"/>
                  <a:gd name="T10" fmla="*/ 339346 w 3645"/>
                  <a:gd name="T11" fmla="*/ 647641 h 3688"/>
                  <a:gd name="T12" fmla="*/ 54498 w 3645"/>
                  <a:gd name="T13" fmla="*/ 426370 h 3688"/>
                  <a:gd name="T14" fmla="*/ 0 w 3645"/>
                  <a:gd name="T15" fmla="*/ 426370 h 3688"/>
                  <a:gd name="T16" fmla="*/ 337286 w 3645"/>
                  <a:gd name="T17" fmla="*/ 701675 h 3688"/>
                  <a:gd name="T18" fmla="*/ 682625 w 3645"/>
                  <a:gd name="T19" fmla="*/ 350838 h 3688"/>
                  <a:gd name="T20" fmla="*/ 337286 w 3645"/>
                  <a:gd name="T21" fmla="*/ 0 h 368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45"/>
                  <a:gd name="T34" fmla="*/ 0 h 3688"/>
                  <a:gd name="T35" fmla="*/ 3645 w 3645"/>
                  <a:gd name="T36" fmla="*/ 3688 h 368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45" h="3688">
                    <a:moveTo>
                      <a:pt x="1801" y="0"/>
                    </a:moveTo>
                    <a:cubicBezTo>
                      <a:pt x="1042" y="0"/>
                      <a:pt x="390" y="459"/>
                      <a:pt x="107" y="1114"/>
                    </a:cubicBezTo>
                    <a:lnTo>
                      <a:pt x="421" y="1114"/>
                    </a:lnTo>
                    <a:cubicBezTo>
                      <a:pt x="682" y="624"/>
                      <a:pt x="1196" y="288"/>
                      <a:pt x="1790" y="284"/>
                    </a:cubicBezTo>
                    <a:cubicBezTo>
                      <a:pt x="2652" y="278"/>
                      <a:pt x="3355" y="972"/>
                      <a:pt x="3361" y="1833"/>
                    </a:cubicBezTo>
                    <a:cubicBezTo>
                      <a:pt x="3367" y="2695"/>
                      <a:pt x="2673" y="3399"/>
                      <a:pt x="1812" y="3404"/>
                    </a:cubicBezTo>
                    <a:cubicBezTo>
                      <a:pt x="1083" y="3409"/>
                      <a:pt x="468" y="2915"/>
                      <a:pt x="291" y="2241"/>
                    </a:cubicBezTo>
                    <a:lnTo>
                      <a:pt x="0" y="2241"/>
                    </a:lnTo>
                    <a:cubicBezTo>
                      <a:pt x="182" y="3069"/>
                      <a:pt x="919" y="3688"/>
                      <a:pt x="1801" y="3688"/>
                    </a:cubicBezTo>
                    <a:cubicBezTo>
                      <a:pt x="2819" y="3688"/>
                      <a:pt x="3645" y="2863"/>
                      <a:pt x="3645" y="1844"/>
                    </a:cubicBezTo>
                    <a:cubicBezTo>
                      <a:pt x="3645" y="826"/>
                      <a:pt x="2819" y="0"/>
                      <a:pt x="1801" y="0"/>
                    </a:cubicBezTo>
                    <a:close/>
                  </a:path>
                </a:pathLst>
              </a:custGeom>
              <a:solidFill>
                <a:srgbClr val="259B8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125" name="Группа 124"/>
          <p:cNvGrpSpPr/>
          <p:nvPr/>
        </p:nvGrpSpPr>
        <p:grpSpPr>
          <a:xfrm>
            <a:off x="1405843" y="2754318"/>
            <a:ext cx="554416" cy="676859"/>
            <a:chOff x="295275" y="4060825"/>
            <a:chExt cx="430213" cy="498475"/>
          </a:xfrm>
        </p:grpSpPr>
        <p:sp>
          <p:nvSpPr>
            <p:cNvPr id="126" name="Овал 125"/>
            <p:cNvSpPr/>
            <p:nvPr/>
          </p:nvSpPr>
          <p:spPr>
            <a:xfrm>
              <a:off x="295275" y="4060825"/>
              <a:ext cx="261938" cy="241300"/>
            </a:xfrm>
            <a:prstGeom prst="ellipse">
              <a:avLst/>
            </a:prstGeom>
            <a:solidFill>
              <a:srgbClr val="259B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7" name="Freeform 1287"/>
            <p:cNvSpPr>
              <a:spLocks noEditPoints="1"/>
            </p:cNvSpPr>
            <p:nvPr/>
          </p:nvSpPr>
          <p:spPr bwMode="auto">
            <a:xfrm>
              <a:off x="341313" y="4092575"/>
              <a:ext cx="384175" cy="466725"/>
            </a:xfrm>
            <a:custGeom>
              <a:avLst/>
              <a:gdLst>
                <a:gd name="T0" fmla="*/ 229558 w 1068"/>
                <a:gd name="T1" fmla="*/ 89598 h 1396"/>
                <a:gd name="T2" fmla="*/ 0 w 1068"/>
                <a:gd name="T3" fmla="*/ 367417 h 1396"/>
                <a:gd name="T4" fmla="*/ 34289 w 1068"/>
                <a:gd name="T5" fmla="*/ 466710 h 1396"/>
                <a:gd name="T6" fmla="*/ 385485 w 1068"/>
                <a:gd name="T7" fmla="*/ 426592 h 1396"/>
                <a:gd name="T8" fmla="*/ 385485 w 1068"/>
                <a:gd name="T9" fmla="*/ 416228 h 1396"/>
                <a:gd name="T10" fmla="*/ 385485 w 1068"/>
                <a:gd name="T11" fmla="*/ 147435 h 1396"/>
                <a:gd name="T12" fmla="*/ 350835 w 1068"/>
                <a:gd name="T13" fmla="*/ 0 h 1396"/>
                <a:gd name="T14" fmla="*/ 302469 w 1068"/>
                <a:gd name="T15" fmla="*/ 277151 h 1396"/>
                <a:gd name="T16" fmla="*/ 295972 w 1068"/>
                <a:gd name="T17" fmla="*/ 278822 h 1396"/>
                <a:gd name="T18" fmla="*/ 294528 w 1068"/>
                <a:gd name="T19" fmla="*/ 282834 h 1396"/>
                <a:gd name="T20" fmla="*/ 286948 w 1068"/>
                <a:gd name="T21" fmla="*/ 280828 h 1396"/>
                <a:gd name="T22" fmla="*/ 279729 w 1068"/>
                <a:gd name="T23" fmla="*/ 282834 h 1396"/>
                <a:gd name="T24" fmla="*/ 277925 w 1068"/>
                <a:gd name="T25" fmla="*/ 278822 h 1396"/>
                <a:gd name="T26" fmla="*/ 271428 w 1068"/>
                <a:gd name="T27" fmla="*/ 277151 h 1396"/>
                <a:gd name="T28" fmla="*/ 271428 w 1068"/>
                <a:gd name="T29" fmla="*/ 272470 h 1396"/>
                <a:gd name="T30" fmla="*/ 269623 w 1068"/>
                <a:gd name="T31" fmla="*/ 267121 h 1396"/>
                <a:gd name="T32" fmla="*/ 267457 w 1068"/>
                <a:gd name="T33" fmla="*/ 263444 h 1396"/>
                <a:gd name="T34" fmla="*/ 271428 w 1068"/>
                <a:gd name="T35" fmla="*/ 259098 h 1396"/>
                <a:gd name="T36" fmla="*/ 271428 w 1068"/>
                <a:gd name="T37" fmla="*/ 254751 h 1396"/>
                <a:gd name="T38" fmla="*/ 277925 w 1068"/>
                <a:gd name="T39" fmla="*/ 253080 h 1396"/>
                <a:gd name="T40" fmla="*/ 279729 w 1068"/>
                <a:gd name="T41" fmla="*/ 249068 h 1396"/>
                <a:gd name="T42" fmla="*/ 286226 w 1068"/>
                <a:gd name="T43" fmla="*/ 250405 h 1396"/>
                <a:gd name="T44" fmla="*/ 289836 w 1068"/>
                <a:gd name="T45" fmla="*/ 247731 h 1396"/>
                <a:gd name="T46" fmla="*/ 294889 w 1068"/>
                <a:gd name="T47" fmla="*/ 252411 h 1396"/>
                <a:gd name="T48" fmla="*/ 299220 w 1068"/>
                <a:gd name="T49" fmla="*/ 251408 h 1396"/>
                <a:gd name="T50" fmla="*/ 301025 w 1068"/>
                <a:gd name="T51" fmla="*/ 258429 h 1396"/>
                <a:gd name="T52" fmla="*/ 306439 w 1068"/>
                <a:gd name="T53" fmla="*/ 263444 h 1396"/>
                <a:gd name="T54" fmla="*/ 304273 w 1068"/>
                <a:gd name="T55" fmla="*/ 267121 h 1396"/>
                <a:gd name="T56" fmla="*/ 302829 w 1068"/>
                <a:gd name="T57" fmla="*/ 272470 h 1396"/>
                <a:gd name="T58" fmla="*/ 301386 w 1068"/>
                <a:gd name="T59" fmla="*/ 275145 h 1396"/>
                <a:gd name="T60" fmla="*/ 308605 w 1068"/>
                <a:gd name="T61" fmla="*/ 277819 h 1396"/>
                <a:gd name="T62" fmla="*/ 310770 w 1068"/>
                <a:gd name="T63" fmla="*/ 274476 h 1396"/>
                <a:gd name="T64" fmla="*/ 312936 w 1068"/>
                <a:gd name="T65" fmla="*/ 267790 h 1396"/>
                <a:gd name="T66" fmla="*/ 312936 w 1068"/>
                <a:gd name="T67" fmla="*/ 263778 h 1396"/>
                <a:gd name="T68" fmla="*/ 310770 w 1068"/>
                <a:gd name="T69" fmla="*/ 257092 h 1396"/>
                <a:gd name="T70" fmla="*/ 308605 w 1068"/>
                <a:gd name="T71" fmla="*/ 253748 h 1396"/>
                <a:gd name="T72" fmla="*/ 328817 w 1068"/>
                <a:gd name="T73" fmla="*/ 251074 h 1396"/>
                <a:gd name="T74" fmla="*/ 308244 w 1068"/>
                <a:gd name="T75" fmla="*/ 278822 h 1396"/>
                <a:gd name="T76" fmla="*/ 298498 w 1068"/>
                <a:gd name="T77" fmla="*/ 213296 h 1396"/>
                <a:gd name="T78" fmla="*/ 298498 w 1068"/>
                <a:gd name="T79" fmla="*/ 246728 h 1396"/>
                <a:gd name="T80" fmla="*/ 327373 w 1068"/>
                <a:gd name="T81" fmla="*/ 125370 h 1396"/>
                <a:gd name="T82" fmla="*/ 256268 w 1068"/>
                <a:gd name="T83" fmla="*/ 125370 h 1396"/>
                <a:gd name="T84" fmla="*/ 275759 w 1068"/>
                <a:gd name="T85" fmla="*/ 212962 h 1396"/>
                <a:gd name="T86" fmla="*/ 245440 w 1068"/>
                <a:gd name="T87" fmla="*/ 212962 h 1396"/>
                <a:gd name="T88" fmla="*/ 267818 w 1068"/>
                <a:gd name="T89" fmla="*/ 251074 h 1396"/>
                <a:gd name="T90" fmla="*/ 267457 w 1068"/>
                <a:gd name="T91" fmla="*/ 256757 h 1396"/>
                <a:gd name="T92" fmla="*/ 262765 w 1068"/>
                <a:gd name="T93" fmla="*/ 258095 h 1396"/>
                <a:gd name="T94" fmla="*/ 264570 w 1068"/>
                <a:gd name="T95" fmla="*/ 265784 h 1396"/>
                <a:gd name="T96" fmla="*/ 261682 w 1068"/>
                <a:gd name="T97" fmla="*/ 268793 h 1396"/>
                <a:gd name="T98" fmla="*/ 267096 w 1068"/>
                <a:gd name="T99" fmla="*/ 274476 h 1396"/>
                <a:gd name="T100" fmla="*/ 266013 w 1068"/>
                <a:gd name="T101" fmla="*/ 278822 h 1396"/>
                <a:gd name="T102" fmla="*/ 245440 w 1068"/>
                <a:gd name="T103" fmla="*/ 251074 h 1396"/>
                <a:gd name="T104" fmla="*/ 209346 w 1068"/>
                <a:gd name="T105" fmla="*/ 254083 h 1396"/>
                <a:gd name="T106" fmla="*/ 72549 w 1068"/>
                <a:gd name="T107" fmla="*/ 254083 h 1396"/>
                <a:gd name="T108" fmla="*/ 55224 w 1068"/>
                <a:gd name="T109" fmla="*/ 429935 h 1396"/>
                <a:gd name="T110" fmla="*/ 60638 w 1068"/>
                <a:gd name="T111" fmla="*/ 319609 h 1396"/>
                <a:gd name="T112" fmla="*/ 245440 w 1068"/>
                <a:gd name="T113" fmla="*/ 408873 h 1396"/>
                <a:gd name="T114" fmla="*/ 275759 w 1068"/>
                <a:gd name="T115" fmla="*/ 408873 h 1396"/>
                <a:gd name="T116" fmla="*/ 328817 w 1068"/>
                <a:gd name="T117" fmla="*/ 284840 h 1396"/>
                <a:gd name="T118" fmla="*/ 339284 w 1068"/>
                <a:gd name="T119" fmla="*/ 429935 h 139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68"/>
                <a:gd name="T181" fmla="*/ 0 h 1396"/>
                <a:gd name="T182" fmla="*/ 1068 w 1068"/>
                <a:gd name="T183" fmla="*/ 1396 h 139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68" h="1396">
                  <a:moveTo>
                    <a:pt x="972" y="0"/>
                  </a:moveTo>
                  <a:lnTo>
                    <a:pt x="530" y="0"/>
                  </a:lnTo>
                  <a:cubicBezTo>
                    <a:pt x="596" y="70"/>
                    <a:pt x="636" y="164"/>
                    <a:pt x="636" y="268"/>
                  </a:cubicBezTo>
                  <a:cubicBezTo>
                    <a:pt x="636" y="484"/>
                    <a:pt x="461" y="659"/>
                    <a:pt x="245" y="659"/>
                  </a:cubicBezTo>
                  <a:cubicBezTo>
                    <a:pt x="152" y="659"/>
                    <a:pt x="67" y="626"/>
                    <a:pt x="0" y="572"/>
                  </a:cubicBezTo>
                  <a:lnTo>
                    <a:pt x="0" y="1099"/>
                  </a:lnTo>
                  <a:lnTo>
                    <a:pt x="0" y="1241"/>
                  </a:lnTo>
                  <a:lnTo>
                    <a:pt x="0" y="1299"/>
                  </a:lnTo>
                  <a:cubicBezTo>
                    <a:pt x="0" y="1352"/>
                    <a:pt x="42" y="1396"/>
                    <a:pt x="95" y="1396"/>
                  </a:cubicBezTo>
                  <a:lnTo>
                    <a:pt x="972" y="1396"/>
                  </a:lnTo>
                  <a:cubicBezTo>
                    <a:pt x="1023" y="1396"/>
                    <a:pt x="1064" y="1356"/>
                    <a:pt x="1067" y="1306"/>
                  </a:cubicBezTo>
                  <a:lnTo>
                    <a:pt x="1068" y="1276"/>
                  </a:lnTo>
                  <a:lnTo>
                    <a:pt x="1068" y="1273"/>
                  </a:lnTo>
                  <a:lnTo>
                    <a:pt x="1068" y="1245"/>
                  </a:lnTo>
                  <a:lnTo>
                    <a:pt x="1068" y="493"/>
                  </a:lnTo>
                  <a:lnTo>
                    <a:pt x="1068" y="463"/>
                  </a:lnTo>
                  <a:lnTo>
                    <a:pt x="1068" y="441"/>
                  </a:lnTo>
                  <a:lnTo>
                    <a:pt x="1068" y="397"/>
                  </a:lnTo>
                  <a:lnTo>
                    <a:pt x="1068" y="97"/>
                  </a:lnTo>
                  <a:cubicBezTo>
                    <a:pt x="1068" y="44"/>
                    <a:pt x="1025" y="0"/>
                    <a:pt x="972" y="0"/>
                  </a:cubicBezTo>
                  <a:close/>
                  <a:moveTo>
                    <a:pt x="835" y="823"/>
                  </a:moveTo>
                  <a:lnTo>
                    <a:pt x="835" y="823"/>
                  </a:lnTo>
                  <a:lnTo>
                    <a:pt x="838" y="829"/>
                  </a:lnTo>
                  <a:cubicBezTo>
                    <a:pt x="836" y="832"/>
                    <a:pt x="832" y="835"/>
                    <a:pt x="829" y="838"/>
                  </a:cubicBezTo>
                  <a:lnTo>
                    <a:pt x="823" y="834"/>
                  </a:lnTo>
                  <a:cubicBezTo>
                    <a:pt x="822" y="834"/>
                    <a:pt x="821" y="834"/>
                    <a:pt x="820" y="834"/>
                  </a:cubicBezTo>
                  <a:cubicBezTo>
                    <a:pt x="819" y="834"/>
                    <a:pt x="818" y="834"/>
                    <a:pt x="817" y="835"/>
                  </a:cubicBezTo>
                  <a:cubicBezTo>
                    <a:pt x="816" y="836"/>
                    <a:pt x="815" y="837"/>
                    <a:pt x="815" y="839"/>
                  </a:cubicBezTo>
                  <a:lnTo>
                    <a:pt x="816" y="846"/>
                  </a:lnTo>
                  <a:cubicBezTo>
                    <a:pt x="812" y="847"/>
                    <a:pt x="807" y="848"/>
                    <a:pt x="803" y="849"/>
                  </a:cubicBezTo>
                  <a:lnTo>
                    <a:pt x="799" y="843"/>
                  </a:lnTo>
                  <a:cubicBezTo>
                    <a:pt x="799" y="841"/>
                    <a:pt x="797" y="840"/>
                    <a:pt x="795" y="840"/>
                  </a:cubicBezTo>
                  <a:cubicBezTo>
                    <a:pt x="793" y="840"/>
                    <a:pt x="792" y="841"/>
                    <a:pt x="791" y="843"/>
                  </a:cubicBezTo>
                  <a:lnTo>
                    <a:pt x="788" y="849"/>
                  </a:lnTo>
                  <a:cubicBezTo>
                    <a:pt x="783" y="848"/>
                    <a:pt x="779" y="847"/>
                    <a:pt x="775" y="846"/>
                  </a:cubicBezTo>
                  <a:lnTo>
                    <a:pt x="775" y="839"/>
                  </a:lnTo>
                  <a:cubicBezTo>
                    <a:pt x="775" y="837"/>
                    <a:pt x="774" y="836"/>
                    <a:pt x="774" y="835"/>
                  </a:cubicBezTo>
                  <a:cubicBezTo>
                    <a:pt x="773" y="834"/>
                    <a:pt x="771" y="834"/>
                    <a:pt x="770" y="834"/>
                  </a:cubicBezTo>
                  <a:cubicBezTo>
                    <a:pt x="769" y="834"/>
                    <a:pt x="768" y="834"/>
                    <a:pt x="768" y="834"/>
                  </a:cubicBezTo>
                  <a:lnTo>
                    <a:pt x="762" y="838"/>
                  </a:lnTo>
                  <a:cubicBezTo>
                    <a:pt x="758" y="835"/>
                    <a:pt x="755" y="832"/>
                    <a:pt x="752" y="829"/>
                  </a:cubicBezTo>
                  <a:lnTo>
                    <a:pt x="756" y="823"/>
                  </a:lnTo>
                  <a:cubicBezTo>
                    <a:pt x="757" y="821"/>
                    <a:pt x="757" y="819"/>
                    <a:pt x="756" y="818"/>
                  </a:cubicBezTo>
                  <a:cubicBezTo>
                    <a:pt x="755" y="816"/>
                    <a:pt x="753" y="815"/>
                    <a:pt x="752" y="815"/>
                  </a:cubicBezTo>
                  <a:lnTo>
                    <a:pt x="745" y="816"/>
                  </a:lnTo>
                  <a:cubicBezTo>
                    <a:pt x="743" y="811"/>
                    <a:pt x="742" y="807"/>
                    <a:pt x="741" y="803"/>
                  </a:cubicBezTo>
                  <a:lnTo>
                    <a:pt x="747" y="799"/>
                  </a:lnTo>
                  <a:cubicBezTo>
                    <a:pt x="749" y="799"/>
                    <a:pt x="750" y="797"/>
                    <a:pt x="750" y="795"/>
                  </a:cubicBezTo>
                  <a:cubicBezTo>
                    <a:pt x="750" y="793"/>
                    <a:pt x="749" y="792"/>
                    <a:pt x="747" y="791"/>
                  </a:cubicBezTo>
                  <a:lnTo>
                    <a:pt x="741" y="788"/>
                  </a:lnTo>
                  <a:cubicBezTo>
                    <a:pt x="742" y="783"/>
                    <a:pt x="743" y="779"/>
                    <a:pt x="745" y="775"/>
                  </a:cubicBezTo>
                  <a:lnTo>
                    <a:pt x="752" y="775"/>
                  </a:lnTo>
                  <a:cubicBezTo>
                    <a:pt x="753" y="775"/>
                    <a:pt x="755" y="774"/>
                    <a:pt x="756" y="773"/>
                  </a:cubicBezTo>
                  <a:cubicBezTo>
                    <a:pt x="757" y="771"/>
                    <a:pt x="757" y="769"/>
                    <a:pt x="756" y="768"/>
                  </a:cubicBezTo>
                  <a:lnTo>
                    <a:pt x="752" y="762"/>
                  </a:lnTo>
                  <a:cubicBezTo>
                    <a:pt x="755" y="758"/>
                    <a:pt x="758" y="755"/>
                    <a:pt x="762" y="752"/>
                  </a:cubicBezTo>
                  <a:lnTo>
                    <a:pt x="768" y="756"/>
                  </a:lnTo>
                  <a:cubicBezTo>
                    <a:pt x="768" y="756"/>
                    <a:pt x="769" y="757"/>
                    <a:pt x="770" y="757"/>
                  </a:cubicBezTo>
                  <a:cubicBezTo>
                    <a:pt x="771" y="757"/>
                    <a:pt x="773" y="756"/>
                    <a:pt x="774" y="755"/>
                  </a:cubicBezTo>
                  <a:cubicBezTo>
                    <a:pt x="774" y="754"/>
                    <a:pt x="775" y="753"/>
                    <a:pt x="775" y="752"/>
                  </a:cubicBezTo>
                  <a:lnTo>
                    <a:pt x="775" y="745"/>
                  </a:lnTo>
                  <a:cubicBezTo>
                    <a:pt x="779" y="743"/>
                    <a:pt x="783" y="742"/>
                    <a:pt x="787" y="741"/>
                  </a:cubicBezTo>
                  <a:lnTo>
                    <a:pt x="791" y="747"/>
                  </a:lnTo>
                  <a:cubicBezTo>
                    <a:pt x="791" y="748"/>
                    <a:pt x="792" y="749"/>
                    <a:pt x="793" y="749"/>
                  </a:cubicBezTo>
                  <a:cubicBezTo>
                    <a:pt x="794" y="750"/>
                    <a:pt x="794" y="750"/>
                    <a:pt x="795" y="750"/>
                  </a:cubicBezTo>
                  <a:cubicBezTo>
                    <a:pt x="797" y="750"/>
                    <a:pt x="799" y="749"/>
                    <a:pt x="799" y="747"/>
                  </a:cubicBezTo>
                  <a:lnTo>
                    <a:pt x="803" y="741"/>
                  </a:lnTo>
                  <a:cubicBezTo>
                    <a:pt x="807" y="742"/>
                    <a:pt x="812" y="743"/>
                    <a:pt x="816" y="745"/>
                  </a:cubicBezTo>
                  <a:lnTo>
                    <a:pt x="815" y="752"/>
                  </a:lnTo>
                  <a:cubicBezTo>
                    <a:pt x="815" y="753"/>
                    <a:pt x="816" y="754"/>
                    <a:pt x="817" y="755"/>
                  </a:cubicBezTo>
                  <a:cubicBezTo>
                    <a:pt x="818" y="756"/>
                    <a:pt x="819" y="757"/>
                    <a:pt x="820" y="757"/>
                  </a:cubicBezTo>
                  <a:cubicBezTo>
                    <a:pt x="821" y="757"/>
                    <a:pt x="822" y="756"/>
                    <a:pt x="823" y="756"/>
                  </a:cubicBezTo>
                  <a:lnTo>
                    <a:pt x="829" y="752"/>
                  </a:lnTo>
                  <a:cubicBezTo>
                    <a:pt x="832" y="755"/>
                    <a:pt x="835" y="758"/>
                    <a:pt x="838" y="762"/>
                  </a:cubicBezTo>
                  <a:lnTo>
                    <a:pt x="835" y="768"/>
                  </a:lnTo>
                  <a:cubicBezTo>
                    <a:pt x="834" y="769"/>
                    <a:pt x="834" y="771"/>
                    <a:pt x="834" y="773"/>
                  </a:cubicBezTo>
                  <a:cubicBezTo>
                    <a:pt x="835" y="774"/>
                    <a:pt x="837" y="775"/>
                    <a:pt x="839" y="775"/>
                  </a:cubicBezTo>
                  <a:lnTo>
                    <a:pt x="846" y="775"/>
                  </a:lnTo>
                  <a:cubicBezTo>
                    <a:pt x="847" y="779"/>
                    <a:pt x="849" y="783"/>
                    <a:pt x="849" y="788"/>
                  </a:cubicBezTo>
                  <a:lnTo>
                    <a:pt x="843" y="791"/>
                  </a:lnTo>
                  <a:cubicBezTo>
                    <a:pt x="842" y="792"/>
                    <a:pt x="841" y="793"/>
                    <a:pt x="841" y="795"/>
                  </a:cubicBezTo>
                  <a:cubicBezTo>
                    <a:pt x="841" y="797"/>
                    <a:pt x="842" y="799"/>
                    <a:pt x="843" y="799"/>
                  </a:cubicBezTo>
                  <a:lnTo>
                    <a:pt x="849" y="803"/>
                  </a:lnTo>
                  <a:cubicBezTo>
                    <a:pt x="849" y="807"/>
                    <a:pt x="847" y="811"/>
                    <a:pt x="846" y="815"/>
                  </a:cubicBezTo>
                  <a:lnTo>
                    <a:pt x="839" y="815"/>
                  </a:lnTo>
                  <a:cubicBezTo>
                    <a:pt x="837" y="815"/>
                    <a:pt x="835" y="816"/>
                    <a:pt x="835" y="818"/>
                  </a:cubicBezTo>
                  <a:cubicBezTo>
                    <a:pt x="834" y="819"/>
                    <a:pt x="834" y="821"/>
                    <a:pt x="835" y="823"/>
                  </a:cubicBezTo>
                  <a:close/>
                  <a:moveTo>
                    <a:pt x="854" y="834"/>
                  </a:moveTo>
                  <a:lnTo>
                    <a:pt x="854" y="834"/>
                  </a:lnTo>
                  <a:lnTo>
                    <a:pt x="855" y="831"/>
                  </a:lnTo>
                  <a:lnTo>
                    <a:pt x="850" y="822"/>
                  </a:lnTo>
                  <a:lnTo>
                    <a:pt x="851" y="821"/>
                  </a:lnTo>
                  <a:lnTo>
                    <a:pt x="861" y="821"/>
                  </a:lnTo>
                  <a:lnTo>
                    <a:pt x="862" y="818"/>
                  </a:lnTo>
                  <a:cubicBezTo>
                    <a:pt x="864" y="814"/>
                    <a:pt x="866" y="809"/>
                    <a:pt x="866" y="804"/>
                  </a:cubicBezTo>
                  <a:lnTo>
                    <a:pt x="867" y="801"/>
                  </a:lnTo>
                  <a:lnTo>
                    <a:pt x="857" y="796"/>
                  </a:lnTo>
                  <a:lnTo>
                    <a:pt x="857" y="795"/>
                  </a:lnTo>
                  <a:lnTo>
                    <a:pt x="867" y="789"/>
                  </a:lnTo>
                  <a:lnTo>
                    <a:pt x="866" y="786"/>
                  </a:lnTo>
                  <a:cubicBezTo>
                    <a:pt x="866" y="782"/>
                    <a:pt x="864" y="777"/>
                    <a:pt x="862" y="772"/>
                  </a:cubicBezTo>
                  <a:lnTo>
                    <a:pt x="861" y="769"/>
                  </a:lnTo>
                  <a:lnTo>
                    <a:pt x="851" y="769"/>
                  </a:lnTo>
                  <a:lnTo>
                    <a:pt x="850" y="768"/>
                  </a:lnTo>
                  <a:lnTo>
                    <a:pt x="855" y="759"/>
                  </a:lnTo>
                  <a:lnTo>
                    <a:pt x="854" y="757"/>
                  </a:lnTo>
                  <a:cubicBezTo>
                    <a:pt x="852" y="755"/>
                    <a:pt x="850" y="753"/>
                    <a:pt x="849" y="751"/>
                  </a:cubicBezTo>
                  <a:lnTo>
                    <a:pt x="911" y="751"/>
                  </a:lnTo>
                  <a:lnTo>
                    <a:pt x="911" y="839"/>
                  </a:lnTo>
                  <a:lnTo>
                    <a:pt x="848" y="839"/>
                  </a:lnTo>
                  <a:cubicBezTo>
                    <a:pt x="850" y="838"/>
                    <a:pt x="852" y="836"/>
                    <a:pt x="854" y="834"/>
                  </a:cubicBezTo>
                  <a:close/>
                  <a:moveTo>
                    <a:pt x="827" y="738"/>
                  </a:moveTo>
                  <a:lnTo>
                    <a:pt x="827" y="738"/>
                  </a:lnTo>
                  <a:lnTo>
                    <a:pt x="827" y="638"/>
                  </a:lnTo>
                  <a:lnTo>
                    <a:pt x="911" y="638"/>
                  </a:lnTo>
                  <a:lnTo>
                    <a:pt x="911" y="738"/>
                  </a:lnTo>
                  <a:lnTo>
                    <a:pt x="827" y="738"/>
                  </a:lnTo>
                  <a:close/>
                  <a:moveTo>
                    <a:pt x="710" y="375"/>
                  </a:moveTo>
                  <a:lnTo>
                    <a:pt x="710" y="375"/>
                  </a:lnTo>
                  <a:lnTo>
                    <a:pt x="907" y="375"/>
                  </a:lnTo>
                  <a:lnTo>
                    <a:pt x="907" y="436"/>
                  </a:lnTo>
                  <a:lnTo>
                    <a:pt x="710" y="436"/>
                  </a:lnTo>
                  <a:lnTo>
                    <a:pt x="710" y="375"/>
                  </a:lnTo>
                  <a:close/>
                  <a:moveTo>
                    <a:pt x="680" y="637"/>
                  </a:moveTo>
                  <a:lnTo>
                    <a:pt x="680" y="637"/>
                  </a:lnTo>
                  <a:lnTo>
                    <a:pt x="764" y="637"/>
                  </a:lnTo>
                  <a:lnTo>
                    <a:pt x="764" y="737"/>
                  </a:lnTo>
                  <a:lnTo>
                    <a:pt x="680" y="737"/>
                  </a:lnTo>
                  <a:lnTo>
                    <a:pt x="680" y="637"/>
                  </a:lnTo>
                  <a:close/>
                  <a:moveTo>
                    <a:pt x="680" y="751"/>
                  </a:moveTo>
                  <a:lnTo>
                    <a:pt x="680" y="751"/>
                  </a:lnTo>
                  <a:lnTo>
                    <a:pt x="742" y="751"/>
                  </a:lnTo>
                  <a:cubicBezTo>
                    <a:pt x="740" y="753"/>
                    <a:pt x="739" y="755"/>
                    <a:pt x="737" y="757"/>
                  </a:cubicBezTo>
                  <a:lnTo>
                    <a:pt x="735" y="759"/>
                  </a:lnTo>
                  <a:lnTo>
                    <a:pt x="741" y="768"/>
                  </a:lnTo>
                  <a:lnTo>
                    <a:pt x="740" y="769"/>
                  </a:lnTo>
                  <a:lnTo>
                    <a:pt x="730" y="769"/>
                  </a:lnTo>
                  <a:lnTo>
                    <a:pt x="728" y="772"/>
                  </a:lnTo>
                  <a:cubicBezTo>
                    <a:pt x="727" y="777"/>
                    <a:pt x="725" y="782"/>
                    <a:pt x="725" y="786"/>
                  </a:cubicBezTo>
                  <a:lnTo>
                    <a:pt x="724" y="789"/>
                  </a:lnTo>
                  <a:lnTo>
                    <a:pt x="733" y="795"/>
                  </a:lnTo>
                  <a:lnTo>
                    <a:pt x="733" y="796"/>
                  </a:lnTo>
                  <a:lnTo>
                    <a:pt x="724" y="801"/>
                  </a:lnTo>
                  <a:lnTo>
                    <a:pt x="725" y="804"/>
                  </a:lnTo>
                  <a:cubicBezTo>
                    <a:pt x="725" y="809"/>
                    <a:pt x="727" y="814"/>
                    <a:pt x="728" y="818"/>
                  </a:cubicBezTo>
                  <a:lnTo>
                    <a:pt x="730" y="821"/>
                  </a:lnTo>
                  <a:lnTo>
                    <a:pt x="740" y="821"/>
                  </a:lnTo>
                  <a:lnTo>
                    <a:pt x="741" y="822"/>
                  </a:lnTo>
                  <a:lnTo>
                    <a:pt x="735" y="831"/>
                  </a:lnTo>
                  <a:lnTo>
                    <a:pt x="737" y="834"/>
                  </a:lnTo>
                  <a:cubicBezTo>
                    <a:pt x="739" y="836"/>
                    <a:pt x="741" y="838"/>
                    <a:pt x="742" y="839"/>
                  </a:cubicBezTo>
                  <a:lnTo>
                    <a:pt x="680" y="839"/>
                  </a:lnTo>
                  <a:lnTo>
                    <a:pt x="680" y="751"/>
                  </a:lnTo>
                  <a:close/>
                  <a:moveTo>
                    <a:pt x="201" y="760"/>
                  </a:moveTo>
                  <a:lnTo>
                    <a:pt x="201" y="760"/>
                  </a:lnTo>
                  <a:lnTo>
                    <a:pt x="580" y="760"/>
                  </a:lnTo>
                  <a:lnTo>
                    <a:pt x="580" y="822"/>
                  </a:lnTo>
                  <a:lnTo>
                    <a:pt x="201" y="822"/>
                  </a:lnTo>
                  <a:lnTo>
                    <a:pt x="201" y="760"/>
                  </a:lnTo>
                  <a:close/>
                  <a:moveTo>
                    <a:pt x="940" y="1286"/>
                  </a:moveTo>
                  <a:lnTo>
                    <a:pt x="940" y="1286"/>
                  </a:lnTo>
                  <a:lnTo>
                    <a:pt x="153" y="1286"/>
                  </a:lnTo>
                  <a:lnTo>
                    <a:pt x="96" y="1223"/>
                  </a:lnTo>
                  <a:lnTo>
                    <a:pt x="168" y="1223"/>
                  </a:lnTo>
                  <a:lnTo>
                    <a:pt x="168" y="956"/>
                  </a:lnTo>
                  <a:lnTo>
                    <a:pt x="613" y="956"/>
                  </a:lnTo>
                  <a:lnTo>
                    <a:pt x="613" y="1223"/>
                  </a:lnTo>
                  <a:lnTo>
                    <a:pt x="680" y="1223"/>
                  </a:lnTo>
                  <a:lnTo>
                    <a:pt x="680" y="851"/>
                  </a:lnTo>
                  <a:lnTo>
                    <a:pt x="764" y="851"/>
                  </a:lnTo>
                  <a:lnTo>
                    <a:pt x="764" y="1223"/>
                  </a:lnTo>
                  <a:lnTo>
                    <a:pt x="827" y="1223"/>
                  </a:lnTo>
                  <a:lnTo>
                    <a:pt x="827" y="852"/>
                  </a:lnTo>
                  <a:lnTo>
                    <a:pt x="911" y="852"/>
                  </a:lnTo>
                  <a:lnTo>
                    <a:pt x="911" y="1223"/>
                  </a:lnTo>
                  <a:lnTo>
                    <a:pt x="940" y="1223"/>
                  </a:lnTo>
                  <a:lnTo>
                    <a:pt x="940" y="1286"/>
                  </a:lnTo>
                  <a:close/>
                </a:path>
              </a:pathLst>
            </a:custGeom>
            <a:solidFill>
              <a:srgbClr val="259B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258"/>
            <p:cNvSpPr>
              <a:spLocks noEditPoints="1"/>
            </p:cNvSpPr>
            <p:nvPr/>
          </p:nvSpPr>
          <p:spPr bwMode="auto">
            <a:xfrm>
              <a:off x="346075" y="4098925"/>
              <a:ext cx="165100" cy="163513"/>
            </a:xfrm>
            <a:custGeom>
              <a:avLst/>
              <a:gdLst>
                <a:gd name="T0" fmla="*/ 61752 w 1398"/>
                <a:gd name="T1" fmla="*/ 158549 h 1505"/>
                <a:gd name="T2" fmla="*/ 95210 w 1398"/>
                <a:gd name="T3" fmla="*/ 162041 h 1505"/>
                <a:gd name="T4" fmla="*/ 114111 w 1398"/>
                <a:gd name="T5" fmla="*/ 157021 h 1505"/>
                <a:gd name="T6" fmla="*/ 122447 w 1398"/>
                <a:gd name="T7" fmla="*/ 140763 h 1505"/>
                <a:gd name="T8" fmla="*/ 107889 w 1398"/>
                <a:gd name="T9" fmla="*/ 132360 h 1505"/>
                <a:gd name="T10" fmla="*/ 102724 w 1398"/>
                <a:gd name="T11" fmla="*/ 126032 h 1505"/>
                <a:gd name="T12" fmla="*/ 112350 w 1398"/>
                <a:gd name="T13" fmla="*/ 119812 h 1505"/>
                <a:gd name="T14" fmla="*/ 114346 w 1398"/>
                <a:gd name="T15" fmla="*/ 117957 h 1505"/>
                <a:gd name="T16" fmla="*/ 115520 w 1398"/>
                <a:gd name="T17" fmla="*/ 117411 h 1505"/>
                <a:gd name="T18" fmla="*/ 119159 w 1398"/>
                <a:gd name="T19" fmla="*/ 112501 h 1505"/>
                <a:gd name="T20" fmla="*/ 116694 w 1398"/>
                <a:gd name="T21" fmla="*/ 106281 h 1505"/>
                <a:gd name="T22" fmla="*/ 137474 w 1398"/>
                <a:gd name="T23" fmla="*/ 104972 h 1505"/>
                <a:gd name="T24" fmla="*/ 150270 w 1398"/>
                <a:gd name="T25" fmla="*/ 88168 h 1505"/>
                <a:gd name="T26" fmla="*/ 155318 w 1398"/>
                <a:gd name="T27" fmla="*/ 66562 h 1505"/>
                <a:gd name="T28" fmla="*/ 154966 w 1398"/>
                <a:gd name="T29" fmla="*/ 49867 h 1505"/>
                <a:gd name="T30" fmla="*/ 135830 w 1398"/>
                <a:gd name="T31" fmla="*/ 44957 h 1505"/>
                <a:gd name="T32" fmla="*/ 110707 w 1398"/>
                <a:gd name="T33" fmla="*/ 72455 h 1505"/>
                <a:gd name="T34" fmla="*/ 104250 w 1398"/>
                <a:gd name="T35" fmla="*/ 64707 h 1505"/>
                <a:gd name="T36" fmla="*/ 112820 w 1398"/>
                <a:gd name="T37" fmla="*/ 50522 h 1505"/>
                <a:gd name="T38" fmla="*/ 117751 w 1398"/>
                <a:gd name="T39" fmla="*/ 47576 h 1505"/>
                <a:gd name="T40" fmla="*/ 114698 w 1398"/>
                <a:gd name="T41" fmla="*/ 35791 h 1505"/>
                <a:gd name="T42" fmla="*/ 129490 w 1398"/>
                <a:gd name="T43" fmla="*/ 36227 h 1505"/>
                <a:gd name="T44" fmla="*/ 139939 w 1398"/>
                <a:gd name="T45" fmla="*/ 36555 h 1505"/>
                <a:gd name="T46" fmla="*/ 118690 w 1398"/>
                <a:gd name="T47" fmla="*/ 20623 h 1505"/>
                <a:gd name="T48" fmla="*/ 110120 w 1398"/>
                <a:gd name="T49" fmla="*/ 25970 h 1505"/>
                <a:gd name="T50" fmla="*/ 107067 w 1398"/>
                <a:gd name="T51" fmla="*/ 18005 h 1505"/>
                <a:gd name="T52" fmla="*/ 106246 w 1398"/>
                <a:gd name="T53" fmla="*/ 24661 h 1505"/>
                <a:gd name="T54" fmla="*/ 94506 w 1398"/>
                <a:gd name="T55" fmla="*/ 13422 h 1505"/>
                <a:gd name="T56" fmla="*/ 84762 w 1398"/>
                <a:gd name="T57" fmla="*/ 2073 h 1505"/>
                <a:gd name="T58" fmla="*/ 78070 w 1398"/>
                <a:gd name="T59" fmla="*/ 5892 h 1505"/>
                <a:gd name="T60" fmla="*/ 72787 w 1398"/>
                <a:gd name="T61" fmla="*/ 27716 h 1505"/>
                <a:gd name="T62" fmla="*/ 56703 w 1398"/>
                <a:gd name="T63" fmla="*/ 23679 h 1505"/>
                <a:gd name="T64" fmla="*/ 54590 w 1398"/>
                <a:gd name="T65" fmla="*/ 18987 h 1505"/>
                <a:gd name="T66" fmla="*/ 53534 w 1398"/>
                <a:gd name="T67" fmla="*/ 25752 h 1505"/>
                <a:gd name="T68" fmla="*/ 37685 w 1398"/>
                <a:gd name="T69" fmla="*/ 16586 h 1505"/>
                <a:gd name="T70" fmla="*/ 26532 w 1398"/>
                <a:gd name="T71" fmla="*/ 35463 h 1505"/>
                <a:gd name="T72" fmla="*/ 33341 w 1398"/>
                <a:gd name="T73" fmla="*/ 24988 h 1505"/>
                <a:gd name="T74" fmla="*/ 47194 w 1398"/>
                <a:gd name="T75" fmla="*/ 37428 h 1505"/>
                <a:gd name="T76" fmla="*/ 37567 w 1398"/>
                <a:gd name="T77" fmla="*/ 46703 h 1505"/>
                <a:gd name="T78" fmla="*/ 62221 w 1398"/>
                <a:gd name="T79" fmla="*/ 49976 h 1505"/>
                <a:gd name="T80" fmla="*/ 59873 w 1398"/>
                <a:gd name="T81" fmla="*/ 64598 h 1505"/>
                <a:gd name="T82" fmla="*/ 53416 w 1398"/>
                <a:gd name="T83" fmla="*/ 72345 h 1505"/>
                <a:gd name="T84" fmla="*/ 28293 w 1398"/>
                <a:gd name="T85" fmla="*/ 44957 h 1505"/>
                <a:gd name="T86" fmla="*/ 9157 w 1398"/>
                <a:gd name="T87" fmla="*/ 49867 h 1505"/>
                <a:gd name="T88" fmla="*/ 8805 w 1398"/>
                <a:gd name="T89" fmla="*/ 66453 h 1505"/>
                <a:gd name="T90" fmla="*/ 13853 w 1398"/>
                <a:gd name="T91" fmla="*/ 88168 h 1505"/>
                <a:gd name="T92" fmla="*/ 26649 w 1398"/>
                <a:gd name="T93" fmla="*/ 104972 h 1505"/>
                <a:gd name="T94" fmla="*/ 47546 w 1398"/>
                <a:gd name="T95" fmla="*/ 106281 h 1505"/>
                <a:gd name="T96" fmla="*/ 44964 w 1398"/>
                <a:gd name="T97" fmla="*/ 112501 h 1505"/>
                <a:gd name="T98" fmla="*/ 48603 w 1398"/>
                <a:gd name="T99" fmla="*/ 117411 h 1505"/>
                <a:gd name="T100" fmla="*/ 49777 w 1398"/>
                <a:gd name="T101" fmla="*/ 117957 h 1505"/>
                <a:gd name="T102" fmla="*/ 51773 w 1398"/>
                <a:gd name="T103" fmla="*/ 119812 h 1505"/>
                <a:gd name="T104" fmla="*/ 61399 w 1398"/>
                <a:gd name="T105" fmla="*/ 126032 h 1505"/>
                <a:gd name="T106" fmla="*/ 56351 w 1398"/>
                <a:gd name="T107" fmla="*/ 132360 h 1505"/>
                <a:gd name="T108" fmla="*/ 41676 w 1398"/>
                <a:gd name="T109" fmla="*/ 140763 h 1505"/>
                <a:gd name="T110" fmla="*/ 114933 w 1398"/>
                <a:gd name="T111" fmla="*/ 116320 h 1505"/>
                <a:gd name="T112" fmla="*/ 108241 w 1398"/>
                <a:gd name="T113" fmla="*/ 116757 h 1505"/>
                <a:gd name="T114" fmla="*/ 79127 w 1398"/>
                <a:gd name="T115" fmla="*/ 29244 h 1505"/>
                <a:gd name="T116" fmla="*/ 90514 w 1398"/>
                <a:gd name="T117" fmla="*/ 37318 h 1505"/>
                <a:gd name="T118" fmla="*/ 76896 w 1398"/>
                <a:gd name="T119" fmla="*/ 44957 h 1505"/>
                <a:gd name="T120" fmla="*/ 74900 w 1398"/>
                <a:gd name="T121" fmla="*/ 33608 h 1505"/>
                <a:gd name="T122" fmla="*/ 49190 w 1398"/>
                <a:gd name="T123" fmla="*/ 116320 h 1505"/>
                <a:gd name="T124" fmla="*/ 55999 w 1398"/>
                <a:gd name="T125" fmla="*/ 116866 h 150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98"/>
                <a:gd name="T190" fmla="*/ 0 h 1505"/>
                <a:gd name="T191" fmla="*/ 1398 w 1398"/>
                <a:gd name="T192" fmla="*/ 1505 h 150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98" h="1505">
                  <a:moveTo>
                    <a:pt x="402" y="1438"/>
                  </a:moveTo>
                  <a:cubicBezTo>
                    <a:pt x="405" y="1422"/>
                    <a:pt x="410" y="1411"/>
                    <a:pt x="415" y="1404"/>
                  </a:cubicBezTo>
                  <a:cubicBezTo>
                    <a:pt x="416" y="1414"/>
                    <a:pt x="419" y="1426"/>
                    <a:pt x="426" y="1439"/>
                  </a:cubicBezTo>
                  <a:lnTo>
                    <a:pt x="427" y="1440"/>
                  </a:lnTo>
                  <a:cubicBezTo>
                    <a:pt x="443" y="1461"/>
                    <a:pt x="460" y="1471"/>
                    <a:pt x="478" y="1471"/>
                  </a:cubicBezTo>
                  <a:cubicBezTo>
                    <a:pt x="495" y="1471"/>
                    <a:pt x="510" y="1462"/>
                    <a:pt x="524" y="1454"/>
                  </a:cubicBezTo>
                  <a:cubicBezTo>
                    <a:pt x="525" y="1454"/>
                    <a:pt x="526" y="1453"/>
                    <a:pt x="526" y="1453"/>
                  </a:cubicBezTo>
                  <a:cubicBezTo>
                    <a:pt x="526" y="1453"/>
                    <a:pt x="527" y="1454"/>
                    <a:pt x="527" y="1454"/>
                  </a:cubicBezTo>
                  <a:cubicBezTo>
                    <a:pt x="543" y="1474"/>
                    <a:pt x="564" y="1485"/>
                    <a:pt x="587" y="1485"/>
                  </a:cubicBezTo>
                  <a:cubicBezTo>
                    <a:pt x="605" y="1485"/>
                    <a:pt x="621" y="1479"/>
                    <a:pt x="635" y="1470"/>
                  </a:cubicBezTo>
                  <a:cubicBezTo>
                    <a:pt x="643" y="1484"/>
                    <a:pt x="657" y="1496"/>
                    <a:pt x="677" y="1502"/>
                  </a:cubicBezTo>
                  <a:cubicBezTo>
                    <a:pt x="686" y="1505"/>
                    <a:pt x="712" y="1505"/>
                    <a:pt x="721" y="1502"/>
                  </a:cubicBezTo>
                  <a:cubicBezTo>
                    <a:pt x="741" y="1496"/>
                    <a:pt x="755" y="1484"/>
                    <a:pt x="763" y="1470"/>
                  </a:cubicBezTo>
                  <a:cubicBezTo>
                    <a:pt x="777" y="1479"/>
                    <a:pt x="793" y="1485"/>
                    <a:pt x="811" y="1485"/>
                  </a:cubicBezTo>
                  <a:cubicBezTo>
                    <a:pt x="834" y="1485"/>
                    <a:pt x="855" y="1474"/>
                    <a:pt x="871" y="1454"/>
                  </a:cubicBezTo>
                  <a:cubicBezTo>
                    <a:pt x="871" y="1454"/>
                    <a:pt x="872" y="1453"/>
                    <a:pt x="872" y="1453"/>
                  </a:cubicBezTo>
                  <a:cubicBezTo>
                    <a:pt x="873" y="1453"/>
                    <a:pt x="873" y="1454"/>
                    <a:pt x="874" y="1454"/>
                  </a:cubicBezTo>
                  <a:cubicBezTo>
                    <a:pt x="888" y="1462"/>
                    <a:pt x="903" y="1471"/>
                    <a:pt x="920" y="1471"/>
                  </a:cubicBezTo>
                  <a:cubicBezTo>
                    <a:pt x="938" y="1471"/>
                    <a:pt x="955" y="1461"/>
                    <a:pt x="971" y="1440"/>
                  </a:cubicBezTo>
                  <a:lnTo>
                    <a:pt x="972" y="1439"/>
                  </a:lnTo>
                  <a:cubicBezTo>
                    <a:pt x="979" y="1426"/>
                    <a:pt x="982" y="1414"/>
                    <a:pt x="984" y="1404"/>
                  </a:cubicBezTo>
                  <a:cubicBezTo>
                    <a:pt x="988" y="1411"/>
                    <a:pt x="993" y="1422"/>
                    <a:pt x="996" y="1438"/>
                  </a:cubicBezTo>
                  <a:lnTo>
                    <a:pt x="1000" y="1453"/>
                  </a:lnTo>
                  <a:lnTo>
                    <a:pt x="1013" y="1446"/>
                  </a:lnTo>
                  <a:cubicBezTo>
                    <a:pt x="1038" y="1430"/>
                    <a:pt x="1053" y="1404"/>
                    <a:pt x="1053" y="1377"/>
                  </a:cubicBezTo>
                  <a:cubicBezTo>
                    <a:pt x="1052" y="1347"/>
                    <a:pt x="1044" y="1331"/>
                    <a:pt x="1022" y="1319"/>
                  </a:cubicBezTo>
                  <a:cubicBezTo>
                    <a:pt x="1030" y="1314"/>
                    <a:pt x="1037" y="1305"/>
                    <a:pt x="1043" y="1290"/>
                  </a:cubicBezTo>
                  <a:cubicBezTo>
                    <a:pt x="1050" y="1269"/>
                    <a:pt x="1039" y="1230"/>
                    <a:pt x="1015" y="1217"/>
                  </a:cubicBezTo>
                  <a:lnTo>
                    <a:pt x="998" y="1206"/>
                  </a:lnTo>
                  <a:lnTo>
                    <a:pt x="999" y="1226"/>
                  </a:lnTo>
                  <a:cubicBezTo>
                    <a:pt x="1000" y="1241"/>
                    <a:pt x="994" y="1251"/>
                    <a:pt x="985" y="1254"/>
                  </a:cubicBezTo>
                  <a:cubicBezTo>
                    <a:pt x="983" y="1254"/>
                    <a:pt x="982" y="1254"/>
                    <a:pt x="980" y="1254"/>
                  </a:cubicBezTo>
                  <a:cubicBezTo>
                    <a:pt x="967" y="1254"/>
                    <a:pt x="949" y="1239"/>
                    <a:pt x="929" y="1222"/>
                  </a:cubicBezTo>
                  <a:cubicBezTo>
                    <a:pt x="926" y="1219"/>
                    <a:pt x="922" y="1216"/>
                    <a:pt x="919" y="1213"/>
                  </a:cubicBezTo>
                  <a:cubicBezTo>
                    <a:pt x="940" y="1202"/>
                    <a:pt x="953" y="1185"/>
                    <a:pt x="959" y="1175"/>
                  </a:cubicBezTo>
                  <a:lnTo>
                    <a:pt x="970" y="1154"/>
                  </a:lnTo>
                  <a:lnTo>
                    <a:pt x="947" y="1159"/>
                  </a:lnTo>
                  <a:cubicBezTo>
                    <a:pt x="936" y="1161"/>
                    <a:pt x="920" y="1164"/>
                    <a:pt x="905" y="1164"/>
                  </a:cubicBezTo>
                  <a:cubicBezTo>
                    <a:pt x="892" y="1164"/>
                    <a:pt x="883" y="1162"/>
                    <a:pt x="877" y="1157"/>
                  </a:cubicBezTo>
                  <a:lnTo>
                    <a:pt x="876" y="1156"/>
                  </a:lnTo>
                  <a:lnTo>
                    <a:pt x="875" y="1155"/>
                  </a:lnTo>
                  <a:cubicBezTo>
                    <a:pt x="871" y="1153"/>
                    <a:pt x="868" y="1151"/>
                    <a:pt x="865" y="1148"/>
                  </a:cubicBezTo>
                  <a:cubicBezTo>
                    <a:pt x="882" y="1128"/>
                    <a:pt x="896" y="1107"/>
                    <a:pt x="909" y="1086"/>
                  </a:cubicBezTo>
                  <a:lnTo>
                    <a:pt x="912" y="1088"/>
                  </a:lnTo>
                  <a:cubicBezTo>
                    <a:pt x="918" y="1094"/>
                    <a:pt x="925" y="1097"/>
                    <a:pt x="933" y="1097"/>
                  </a:cubicBezTo>
                  <a:cubicBezTo>
                    <a:pt x="936" y="1097"/>
                    <a:pt x="939" y="1096"/>
                    <a:pt x="942" y="1095"/>
                  </a:cubicBezTo>
                  <a:cubicBezTo>
                    <a:pt x="946" y="1098"/>
                    <a:pt x="951" y="1099"/>
                    <a:pt x="955" y="1098"/>
                  </a:cubicBezTo>
                  <a:cubicBezTo>
                    <a:pt x="956" y="1098"/>
                    <a:pt x="956" y="1098"/>
                    <a:pt x="957" y="1098"/>
                  </a:cubicBezTo>
                  <a:cubicBezTo>
                    <a:pt x="958" y="1097"/>
                    <a:pt x="959" y="1097"/>
                    <a:pt x="961" y="1096"/>
                  </a:cubicBezTo>
                  <a:cubicBezTo>
                    <a:pt x="965" y="1094"/>
                    <a:pt x="969" y="1091"/>
                    <a:pt x="972" y="1086"/>
                  </a:cubicBezTo>
                  <a:lnTo>
                    <a:pt x="973" y="1085"/>
                  </a:lnTo>
                  <a:lnTo>
                    <a:pt x="973" y="1083"/>
                  </a:lnTo>
                  <a:cubicBezTo>
                    <a:pt x="974" y="1083"/>
                    <a:pt x="974" y="1082"/>
                    <a:pt x="974" y="1082"/>
                  </a:cubicBezTo>
                  <a:lnTo>
                    <a:pt x="974" y="1081"/>
                  </a:lnTo>
                  <a:lnTo>
                    <a:pt x="975" y="1080"/>
                  </a:lnTo>
                  <a:cubicBezTo>
                    <a:pt x="976" y="1080"/>
                    <a:pt x="976" y="1079"/>
                    <a:pt x="977" y="1079"/>
                  </a:cubicBezTo>
                  <a:lnTo>
                    <a:pt x="978" y="1078"/>
                  </a:lnTo>
                  <a:cubicBezTo>
                    <a:pt x="978" y="1078"/>
                    <a:pt x="978" y="1078"/>
                    <a:pt x="978" y="1078"/>
                  </a:cubicBezTo>
                  <a:cubicBezTo>
                    <a:pt x="978" y="1077"/>
                    <a:pt x="978" y="1077"/>
                    <a:pt x="979" y="1077"/>
                  </a:cubicBezTo>
                  <a:cubicBezTo>
                    <a:pt x="979" y="1077"/>
                    <a:pt x="979" y="1077"/>
                    <a:pt x="979" y="1077"/>
                  </a:cubicBezTo>
                  <a:lnTo>
                    <a:pt x="984" y="1076"/>
                  </a:lnTo>
                  <a:lnTo>
                    <a:pt x="985" y="1071"/>
                  </a:lnTo>
                  <a:cubicBezTo>
                    <a:pt x="986" y="1070"/>
                    <a:pt x="986" y="1070"/>
                    <a:pt x="986" y="1069"/>
                  </a:cubicBezTo>
                  <a:lnTo>
                    <a:pt x="988" y="1070"/>
                  </a:lnTo>
                  <a:cubicBezTo>
                    <a:pt x="988" y="1069"/>
                    <a:pt x="988" y="1069"/>
                    <a:pt x="989" y="1068"/>
                  </a:cubicBezTo>
                  <a:cubicBezTo>
                    <a:pt x="989" y="1068"/>
                    <a:pt x="989" y="1068"/>
                    <a:pt x="989" y="1067"/>
                  </a:cubicBezTo>
                  <a:cubicBezTo>
                    <a:pt x="995" y="1065"/>
                    <a:pt x="1007" y="1058"/>
                    <a:pt x="1011" y="1054"/>
                  </a:cubicBezTo>
                  <a:cubicBezTo>
                    <a:pt x="1018" y="1048"/>
                    <a:pt x="1020" y="1038"/>
                    <a:pt x="1015" y="1031"/>
                  </a:cubicBezTo>
                  <a:cubicBezTo>
                    <a:pt x="1014" y="1029"/>
                    <a:pt x="1012" y="1028"/>
                    <a:pt x="1011" y="1027"/>
                  </a:cubicBezTo>
                  <a:cubicBezTo>
                    <a:pt x="1014" y="1023"/>
                    <a:pt x="1015" y="1019"/>
                    <a:pt x="1013" y="1013"/>
                  </a:cubicBezTo>
                  <a:cubicBezTo>
                    <a:pt x="1012" y="1008"/>
                    <a:pt x="1010" y="1005"/>
                    <a:pt x="1008" y="1004"/>
                  </a:cubicBezTo>
                  <a:cubicBezTo>
                    <a:pt x="1009" y="1003"/>
                    <a:pt x="1009" y="1002"/>
                    <a:pt x="1010" y="1000"/>
                  </a:cubicBezTo>
                  <a:cubicBezTo>
                    <a:pt x="1012" y="995"/>
                    <a:pt x="1011" y="989"/>
                    <a:pt x="1007" y="983"/>
                  </a:cubicBezTo>
                  <a:lnTo>
                    <a:pt x="1007" y="982"/>
                  </a:lnTo>
                  <a:cubicBezTo>
                    <a:pt x="1002" y="978"/>
                    <a:pt x="998" y="975"/>
                    <a:pt x="994" y="974"/>
                  </a:cubicBezTo>
                  <a:cubicBezTo>
                    <a:pt x="997" y="974"/>
                    <a:pt x="1000" y="973"/>
                    <a:pt x="1002" y="970"/>
                  </a:cubicBezTo>
                  <a:cubicBezTo>
                    <a:pt x="1032" y="953"/>
                    <a:pt x="1023" y="917"/>
                    <a:pt x="1019" y="890"/>
                  </a:cubicBezTo>
                  <a:cubicBezTo>
                    <a:pt x="1025" y="916"/>
                    <a:pt x="1030" y="944"/>
                    <a:pt x="1046" y="965"/>
                  </a:cubicBezTo>
                  <a:cubicBezTo>
                    <a:pt x="1054" y="978"/>
                    <a:pt x="1072" y="986"/>
                    <a:pt x="1086" y="989"/>
                  </a:cubicBezTo>
                  <a:cubicBezTo>
                    <a:pt x="1107" y="971"/>
                    <a:pt x="1103" y="929"/>
                    <a:pt x="1091" y="899"/>
                  </a:cubicBezTo>
                  <a:cubicBezTo>
                    <a:pt x="1100" y="916"/>
                    <a:pt x="1110" y="931"/>
                    <a:pt x="1121" y="944"/>
                  </a:cubicBezTo>
                  <a:cubicBezTo>
                    <a:pt x="1133" y="958"/>
                    <a:pt x="1155" y="964"/>
                    <a:pt x="1171" y="962"/>
                  </a:cubicBezTo>
                  <a:cubicBezTo>
                    <a:pt x="1192" y="926"/>
                    <a:pt x="1177" y="905"/>
                    <a:pt x="1163" y="885"/>
                  </a:cubicBezTo>
                  <a:cubicBezTo>
                    <a:pt x="1165" y="887"/>
                    <a:pt x="1167" y="889"/>
                    <a:pt x="1169" y="891"/>
                  </a:cubicBezTo>
                  <a:cubicBezTo>
                    <a:pt x="1197" y="923"/>
                    <a:pt x="1213" y="922"/>
                    <a:pt x="1230" y="919"/>
                  </a:cubicBezTo>
                  <a:cubicBezTo>
                    <a:pt x="1242" y="882"/>
                    <a:pt x="1223" y="865"/>
                    <a:pt x="1214" y="848"/>
                  </a:cubicBezTo>
                  <a:lnTo>
                    <a:pt x="1236" y="862"/>
                  </a:lnTo>
                  <a:cubicBezTo>
                    <a:pt x="1260" y="868"/>
                    <a:pt x="1282" y="867"/>
                    <a:pt x="1293" y="855"/>
                  </a:cubicBezTo>
                  <a:cubicBezTo>
                    <a:pt x="1302" y="836"/>
                    <a:pt x="1286" y="817"/>
                    <a:pt x="1280" y="808"/>
                  </a:cubicBezTo>
                  <a:cubicBezTo>
                    <a:pt x="1291" y="810"/>
                    <a:pt x="1323" y="800"/>
                    <a:pt x="1340" y="791"/>
                  </a:cubicBezTo>
                  <a:cubicBezTo>
                    <a:pt x="1341" y="772"/>
                    <a:pt x="1316" y="749"/>
                    <a:pt x="1307" y="743"/>
                  </a:cubicBezTo>
                  <a:cubicBezTo>
                    <a:pt x="1331" y="742"/>
                    <a:pt x="1374" y="727"/>
                    <a:pt x="1374" y="706"/>
                  </a:cubicBezTo>
                  <a:cubicBezTo>
                    <a:pt x="1364" y="693"/>
                    <a:pt x="1337" y="687"/>
                    <a:pt x="1321" y="678"/>
                  </a:cubicBezTo>
                  <a:cubicBezTo>
                    <a:pt x="1332" y="674"/>
                    <a:pt x="1380" y="648"/>
                    <a:pt x="1384" y="634"/>
                  </a:cubicBezTo>
                  <a:cubicBezTo>
                    <a:pt x="1385" y="632"/>
                    <a:pt x="1387" y="628"/>
                    <a:pt x="1385" y="626"/>
                  </a:cubicBezTo>
                  <a:cubicBezTo>
                    <a:pt x="1374" y="615"/>
                    <a:pt x="1332" y="609"/>
                    <a:pt x="1323" y="610"/>
                  </a:cubicBezTo>
                  <a:cubicBezTo>
                    <a:pt x="1362" y="597"/>
                    <a:pt x="1377" y="583"/>
                    <a:pt x="1396" y="551"/>
                  </a:cubicBezTo>
                  <a:cubicBezTo>
                    <a:pt x="1398" y="549"/>
                    <a:pt x="1396" y="546"/>
                    <a:pt x="1397" y="543"/>
                  </a:cubicBezTo>
                  <a:cubicBezTo>
                    <a:pt x="1379" y="533"/>
                    <a:pt x="1336" y="541"/>
                    <a:pt x="1314" y="543"/>
                  </a:cubicBezTo>
                  <a:cubicBezTo>
                    <a:pt x="1342" y="520"/>
                    <a:pt x="1379" y="497"/>
                    <a:pt x="1382" y="454"/>
                  </a:cubicBezTo>
                  <a:cubicBezTo>
                    <a:pt x="1381" y="453"/>
                    <a:pt x="1382" y="449"/>
                    <a:pt x="1379" y="448"/>
                  </a:cubicBezTo>
                  <a:cubicBezTo>
                    <a:pt x="1360" y="449"/>
                    <a:pt x="1341" y="454"/>
                    <a:pt x="1322" y="459"/>
                  </a:cubicBezTo>
                  <a:lnTo>
                    <a:pt x="1320" y="457"/>
                  </a:lnTo>
                  <a:cubicBezTo>
                    <a:pt x="1338" y="427"/>
                    <a:pt x="1353" y="397"/>
                    <a:pt x="1358" y="363"/>
                  </a:cubicBezTo>
                  <a:cubicBezTo>
                    <a:pt x="1357" y="359"/>
                    <a:pt x="1361" y="344"/>
                    <a:pt x="1355" y="342"/>
                  </a:cubicBezTo>
                  <a:cubicBezTo>
                    <a:pt x="1345" y="338"/>
                    <a:pt x="1336" y="344"/>
                    <a:pt x="1328" y="351"/>
                  </a:cubicBezTo>
                  <a:lnTo>
                    <a:pt x="1271" y="395"/>
                  </a:lnTo>
                  <a:cubicBezTo>
                    <a:pt x="1290" y="371"/>
                    <a:pt x="1304" y="323"/>
                    <a:pt x="1308" y="303"/>
                  </a:cubicBezTo>
                  <a:cubicBezTo>
                    <a:pt x="1310" y="286"/>
                    <a:pt x="1311" y="232"/>
                    <a:pt x="1283" y="234"/>
                  </a:cubicBezTo>
                  <a:cubicBezTo>
                    <a:pt x="1248" y="289"/>
                    <a:pt x="1206" y="365"/>
                    <a:pt x="1157" y="412"/>
                  </a:cubicBezTo>
                  <a:cubicBezTo>
                    <a:pt x="1154" y="412"/>
                    <a:pt x="1154" y="409"/>
                    <a:pt x="1151" y="409"/>
                  </a:cubicBezTo>
                  <a:cubicBezTo>
                    <a:pt x="1144" y="420"/>
                    <a:pt x="1102" y="480"/>
                    <a:pt x="1088" y="483"/>
                  </a:cubicBezTo>
                  <a:lnTo>
                    <a:pt x="1081" y="470"/>
                  </a:lnTo>
                  <a:cubicBezTo>
                    <a:pt x="1074" y="481"/>
                    <a:pt x="1065" y="493"/>
                    <a:pt x="1051" y="503"/>
                  </a:cubicBezTo>
                  <a:lnTo>
                    <a:pt x="989" y="558"/>
                  </a:lnTo>
                  <a:cubicBezTo>
                    <a:pt x="974" y="576"/>
                    <a:pt x="960" y="592"/>
                    <a:pt x="960" y="614"/>
                  </a:cubicBezTo>
                  <a:cubicBezTo>
                    <a:pt x="961" y="614"/>
                    <a:pt x="964" y="653"/>
                    <a:pt x="943" y="664"/>
                  </a:cubicBezTo>
                  <a:cubicBezTo>
                    <a:pt x="929" y="671"/>
                    <a:pt x="922" y="663"/>
                    <a:pt x="920" y="661"/>
                  </a:cubicBezTo>
                  <a:cubicBezTo>
                    <a:pt x="920" y="661"/>
                    <a:pt x="920" y="661"/>
                    <a:pt x="920" y="660"/>
                  </a:cubicBezTo>
                  <a:cubicBezTo>
                    <a:pt x="920" y="649"/>
                    <a:pt x="921" y="638"/>
                    <a:pt x="914" y="628"/>
                  </a:cubicBezTo>
                  <a:lnTo>
                    <a:pt x="913" y="628"/>
                  </a:lnTo>
                  <a:lnTo>
                    <a:pt x="900" y="643"/>
                  </a:lnTo>
                  <a:cubicBezTo>
                    <a:pt x="890" y="650"/>
                    <a:pt x="854" y="647"/>
                    <a:pt x="856" y="630"/>
                  </a:cubicBezTo>
                  <a:cubicBezTo>
                    <a:pt x="877" y="630"/>
                    <a:pt x="888" y="613"/>
                    <a:pt x="888" y="593"/>
                  </a:cubicBezTo>
                  <a:cubicBezTo>
                    <a:pt x="888" y="593"/>
                    <a:pt x="887" y="589"/>
                    <a:pt x="885" y="589"/>
                  </a:cubicBezTo>
                  <a:cubicBezTo>
                    <a:pt x="880" y="598"/>
                    <a:pt x="869" y="598"/>
                    <a:pt x="857" y="597"/>
                  </a:cubicBezTo>
                  <a:cubicBezTo>
                    <a:pt x="848" y="595"/>
                    <a:pt x="843" y="586"/>
                    <a:pt x="838" y="579"/>
                  </a:cubicBezTo>
                  <a:cubicBezTo>
                    <a:pt x="827" y="554"/>
                    <a:pt x="825" y="527"/>
                    <a:pt x="837" y="502"/>
                  </a:cubicBezTo>
                  <a:lnTo>
                    <a:pt x="869" y="459"/>
                  </a:lnTo>
                  <a:cubicBezTo>
                    <a:pt x="878" y="452"/>
                    <a:pt x="890" y="458"/>
                    <a:pt x="902" y="454"/>
                  </a:cubicBezTo>
                  <a:cubicBezTo>
                    <a:pt x="922" y="448"/>
                    <a:pt x="947" y="448"/>
                    <a:pt x="961" y="463"/>
                  </a:cubicBezTo>
                  <a:cubicBezTo>
                    <a:pt x="966" y="469"/>
                    <a:pt x="971" y="476"/>
                    <a:pt x="969" y="486"/>
                  </a:cubicBezTo>
                  <a:cubicBezTo>
                    <a:pt x="983" y="488"/>
                    <a:pt x="984" y="465"/>
                    <a:pt x="987" y="457"/>
                  </a:cubicBezTo>
                  <a:cubicBezTo>
                    <a:pt x="997" y="459"/>
                    <a:pt x="1006" y="466"/>
                    <a:pt x="1016" y="467"/>
                  </a:cubicBezTo>
                  <a:cubicBezTo>
                    <a:pt x="1040" y="473"/>
                    <a:pt x="1080" y="459"/>
                    <a:pt x="1080" y="430"/>
                  </a:cubicBezTo>
                  <a:lnTo>
                    <a:pt x="1078" y="429"/>
                  </a:lnTo>
                  <a:cubicBezTo>
                    <a:pt x="1069" y="443"/>
                    <a:pt x="1048" y="446"/>
                    <a:pt x="1030" y="445"/>
                  </a:cubicBezTo>
                  <a:lnTo>
                    <a:pt x="1003" y="436"/>
                  </a:lnTo>
                  <a:cubicBezTo>
                    <a:pt x="996" y="433"/>
                    <a:pt x="974" y="426"/>
                    <a:pt x="970" y="420"/>
                  </a:cubicBezTo>
                  <a:lnTo>
                    <a:pt x="971" y="418"/>
                  </a:lnTo>
                  <a:cubicBezTo>
                    <a:pt x="988" y="407"/>
                    <a:pt x="1020" y="415"/>
                    <a:pt x="1031" y="433"/>
                  </a:cubicBezTo>
                  <a:cubicBezTo>
                    <a:pt x="1056" y="420"/>
                    <a:pt x="1055" y="375"/>
                    <a:pt x="1035" y="358"/>
                  </a:cubicBezTo>
                  <a:cubicBezTo>
                    <a:pt x="1027" y="352"/>
                    <a:pt x="1008" y="343"/>
                    <a:pt x="997" y="344"/>
                  </a:cubicBezTo>
                  <a:cubicBezTo>
                    <a:pt x="995" y="341"/>
                    <a:pt x="990" y="337"/>
                    <a:pt x="986" y="333"/>
                  </a:cubicBezTo>
                  <a:cubicBezTo>
                    <a:pt x="982" y="331"/>
                    <a:pt x="980" y="333"/>
                    <a:pt x="977" y="328"/>
                  </a:cubicBezTo>
                  <a:lnTo>
                    <a:pt x="977" y="327"/>
                  </a:lnTo>
                  <a:cubicBezTo>
                    <a:pt x="994" y="321"/>
                    <a:pt x="1015" y="324"/>
                    <a:pt x="1030" y="314"/>
                  </a:cubicBezTo>
                  <a:cubicBezTo>
                    <a:pt x="1061" y="292"/>
                    <a:pt x="1066" y="242"/>
                    <a:pt x="1053" y="210"/>
                  </a:cubicBezTo>
                  <a:cubicBezTo>
                    <a:pt x="1053" y="207"/>
                    <a:pt x="1053" y="205"/>
                    <a:pt x="1055" y="202"/>
                  </a:cubicBezTo>
                  <a:cubicBezTo>
                    <a:pt x="1074" y="204"/>
                    <a:pt x="1098" y="219"/>
                    <a:pt x="1114" y="231"/>
                  </a:cubicBezTo>
                  <a:cubicBezTo>
                    <a:pt x="1126" y="263"/>
                    <a:pt x="1079" y="285"/>
                    <a:pt x="1091" y="312"/>
                  </a:cubicBezTo>
                  <a:cubicBezTo>
                    <a:pt x="1089" y="317"/>
                    <a:pt x="1100" y="328"/>
                    <a:pt x="1103" y="332"/>
                  </a:cubicBezTo>
                  <a:cubicBezTo>
                    <a:pt x="1118" y="350"/>
                    <a:pt x="1111" y="358"/>
                    <a:pt x="1104" y="376"/>
                  </a:cubicBezTo>
                  <a:cubicBezTo>
                    <a:pt x="1109" y="380"/>
                    <a:pt x="1117" y="375"/>
                    <a:pt x="1123" y="374"/>
                  </a:cubicBezTo>
                  <a:cubicBezTo>
                    <a:pt x="1131" y="369"/>
                    <a:pt x="1138" y="362"/>
                    <a:pt x="1142" y="350"/>
                  </a:cubicBezTo>
                  <a:cubicBezTo>
                    <a:pt x="1147" y="340"/>
                    <a:pt x="1134" y="330"/>
                    <a:pt x="1135" y="321"/>
                  </a:cubicBezTo>
                  <a:cubicBezTo>
                    <a:pt x="1147" y="328"/>
                    <a:pt x="1160" y="326"/>
                    <a:pt x="1173" y="327"/>
                  </a:cubicBezTo>
                  <a:cubicBezTo>
                    <a:pt x="1178" y="328"/>
                    <a:pt x="1175" y="336"/>
                    <a:pt x="1176" y="341"/>
                  </a:cubicBezTo>
                  <a:cubicBezTo>
                    <a:pt x="1181" y="345"/>
                    <a:pt x="1189" y="337"/>
                    <a:pt x="1192" y="335"/>
                  </a:cubicBezTo>
                  <a:cubicBezTo>
                    <a:pt x="1209" y="319"/>
                    <a:pt x="1202" y="296"/>
                    <a:pt x="1180" y="290"/>
                  </a:cubicBezTo>
                  <a:cubicBezTo>
                    <a:pt x="1176" y="291"/>
                    <a:pt x="1149" y="303"/>
                    <a:pt x="1153" y="289"/>
                  </a:cubicBezTo>
                  <a:cubicBezTo>
                    <a:pt x="1160" y="269"/>
                    <a:pt x="1192" y="263"/>
                    <a:pt x="1182" y="234"/>
                  </a:cubicBezTo>
                  <a:cubicBezTo>
                    <a:pt x="1180" y="232"/>
                    <a:pt x="1180" y="230"/>
                    <a:pt x="1178" y="227"/>
                  </a:cubicBezTo>
                  <a:cubicBezTo>
                    <a:pt x="1140" y="208"/>
                    <a:pt x="1108" y="183"/>
                    <a:pt x="1077" y="154"/>
                  </a:cubicBezTo>
                  <a:cubicBezTo>
                    <a:pt x="1067" y="150"/>
                    <a:pt x="1056" y="158"/>
                    <a:pt x="1045" y="160"/>
                  </a:cubicBezTo>
                  <a:cubicBezTo>
                    <a:pt x="1030" y="167"/>
                    <a:pt x="1016" y="172"/>
                    <a:pt x="1011" y="189"/>
                  </a:cubicBezTo>
                  <a:cubicBezTo>
                    <a:pt x="1001" y="226"/>
                    <a:pt x="1030" y="256"/>
                    <a:pt x="1022" y="292"/>
                  </a:cubicBezTo>
                  <a:cubicBezTo>
                    <a:pt x="1010" y="307"/>
                    <a:pt x="992" y="313"/>
                    <a:pt x="972" y="319"/>
                  </a:cubicBezTo>
                  <a:cubicBezTo>
                    <a:pt x="971" y="318"/>
                    <a:pt x="971" y="318"/>
                    <a:pt x="969" y="316"/>
                  </a:cubicBezTo>
                  <a:cubicBezTo>
                    <a:pt x="974" y="294"/>
                    <a:pt x="993" y="268"/>
                    <a:pt x="980" y="245"/>
                  </a:cubicBezTo>
                  <a:cubicBezTo>
                    <a:pt x="976" y="234"/>
                    <a:pt x="942" y="215"/>
                    <a:pt x="942" y="238"/>
                  </a:cubicBezTo>
                  <a:lnTo>
                    <a:pt x="941" y="239"/>
                  </a:lnTo>
                  <a:lnTo>
                    <a:pt x="938" y="238"/>
                  </a:lnTo>
                  <a:cubicBezTo>
                    <a:pt x="940" y="226"/>
                    <a:pt x="934" y="218"/>
                    <a:pt x="935" y="207"/>
                  </a:cubicBezTo>
                  <a:cubicBezTo>
                    <a:pt x="935" y="203"/>
                    <a:pt x="936" y="198"/>
                    <a:pt x="933" y="193"/>
                  </a:cubicBezTo>
                  <a:cubicBezTo>
                    <a:pt x="937" y="191"/>
                    <a:pt x="939" y="195"/>
                    <a:pt x="942" y="196"/>
                  </a:cubicBezTo>
                  <a:cubicBezTo>
                    <a:pt x="946" y="190"/>
                    <a:pt x="943" y="181"/>
                    <a:pt x="944" y="173"/>
                  </a:cubicBezTo>
                  <a:cubicBezTo>
                    <a:pt x="940" y="172"/>
                    <a:pt x="938" y="175"/>
                    <a:pt x="934" y="176"/>
                  </a:cubicBezTo>
                  <a:cubicBezTo>
                    <a:pt x="930" y="171"/>
                    <a:pt x="937" y="168"/>
                    <a:pt x="936" y="163"/>
                  </a:cubicBezTo>
                  <a:lnTo>
                    <a:pt x="912" y="165"/>
                  </a:lnTo>
                  <a:cubicBezTo>
                    <a:pt x="913" y="168"/>
                    <a:pt x="917" y="172"/>
                    <a:pt x="914" y="176"/>
                  </a:cubicBezTo>
                  <a:cubicBezTo>
                    <a:pt x="913" y="175"/>
                    <a:pt x="909" y="174"/>
                    <a:pt x="905" y="172"/>
                  </a:cubicBezTo>
                  <a:cubicBezTo>
                    <a:pt x="903" y="178"/>
                    <a:pt x="905" y="187"/>
                    <a:pt x="904" y="194"/>
                  </a:cubicBezTo>
                  <a:cubicBezTo>
                    <a:pt x="906" y="199"/>
                    <a:pt x="913" y="191"/>
                    <a:pt x="915" y="195"/>
                  </a:cubicBezTo>
                  <a:cubicBezTo>
                    <a:pt x="913" y="198"/>
                    <a:pt x="915" y="213"/>
                    <a:pt x="915" y="219"/>
                  </a:cubicBezTo>
                  <a:cubicBezTo>
                    <a:pt x="905" y="226"/>
                    <a:pt x="915" y="230"/>
                    <a:pt x="910" y="238"/>
                  </a:cubicBezTo>
                  <a:cubicBezTo>
                    <a:pt x="901" y="238"/>
                    <a:pt x="908" y="231"/>
                    <a:pt x="905" y="226"/>
                  </a:cubicBezTo>
                  <a:cubicBezTo>
                    <a:pt x="900" y="220"/>
                    <a:pt x="893" y="223"/>
                    <a:pt x="886" y="224"/>
                  </a:cubicBezTo>
                  <a:cubicBezTo>
                    <a:pt x="851" y="231"/>
                    <a:pt x="863" y="276"/>
                    <a:pt x="870" y="306"/>
                  </a:cubicBezTo>
                  <a:cubicBezTo>
                    <a:pt x="871" y="312"/>
                    <a:pt x="868" y="315"/>
                    <a:pt x="869" y="319"/>
                  </a:cubicBezTo>
                  <a:cubicBezTo>
                    <a:pt x="868" y="317"/>
                    <a:pt x="865" y="318"/>
                    <a:pt x="862" y="316"/>
                  </a:cubicBezTo>
                  <a:cubicBezTo>
                    <a:pt x="855" y="299"/>
                    <a:pt x="815" y="279"/>
                    <a:pt x="779" y="255"/>
                  </a:cubicBezTo>
                  <a:cubicBezTo>
                    <a:pt x="771" y="241"/>
                    <a:pt x="784" y="223"/>
                    <a:pt x="791" y="208"/>
                  </a:cubicBezTo>
                  <a:cubicBezTo>
                    <a:pt x="808" y="183"/>
                    <a:pt x="826" y="152"/>
                    <a:pt x="805" y="123"/>
                  </a:cubicBezTo>
                  <a:cubicBezTo>
                    <a:pt x="791" y="108"/>
                    <a:pt x="758" y="94"/>
                    <a:pt x="733" y="97"/>
                  </a:cubicBezTo>
                  <a:cubicBezTo>
                    <a:pt x="731" y="106"/>
                    <a:pt x="729" y="108"/>
                    <a:pt x="720" y="103"/>
                  </a:cubicBezTo>
                  <a:cubicBezTo>
                    <a:pt x="717" y="93"/>
                    <a:pt x="733" y="86"/>
                    <a:pt x="727" y="74"/>
                  </a:cubicBezTo>
                  <a:cubicBezTo>
                    <a:pt x="723" y="66"/>
                    <a:pt x="714" y="59"/>
                    <a:pt x="719" y="51"/>
                  </a:cubicBezTo>
                  <a:lnTo>
                    <a:pt x="734" y="56"/>
                  </a:lnTo>
                  <a:cubicBezTo>
                    <a:pt x="737" y="43"/>
                    <a:pt x="737" y="29"/>
                    <a:pt x="735" y="15"/>
                  </a:cubicBezTo>
                  <a:cubicBezTo>
                    <a:pt x="731" y="15"/>
                    <a:pt x="725" y="17"/>
                    <a:pt x="722" y="19"/>
                  </a:cubicBezTo>
                  <a:lnTo>
                    <a:pt x="719" y="17"/>
                  </a:lnTo>
                  <a:cubicBezTo>
                    <a:pt x="721" y="14"/>
                    <a:pt x="722" y="9"/>
                    <a:pt x="725" y="4"/>
                  </a:cubicBezTo>
                  <a:cubicBezTo>
                    <a:pt x="707" y="0"/>
                    <a:pt x="693" y="0"/>
                    <a:pt x="674" y="4"/>
                  </a:cubicBezTo>
                  <a:cubicBezTo>
                    <a:pt x="676" y="9"/>
                    <a:pt x="678" y="12"/>
                    <a:pt x="679" y="15"/>
                  </a:cubicBezTo>
                  <a:lnTo>
                    <a:pt x="677" y="17"/>
                  </a:lnTo>
                  <a:cubicBezTo>
                    <a:pt x="674" y="15"/>
                    <a:pt x="667" y="14"/>
                    <a:pt x="663" y="13"/>
                  </a:cubicBezTo>
                  <a:cubicBezTo>
                    <a:pt x="662" y="27"/>
                    <a:pt x="662" y="40"/>
                    <a:pt x="665" y="54"/>
                  </a:cubicBezTo>
                  <a:lnTo>
                    <a:pt x="679" y="50"/>
                  </a:lnTo>
                  <a:cubicBezTo>
                    <a:pt x="684" y="58"/>
                    <a:pt x="675" y="64"/>
                    <a:pt x="672" y="73"/>
                  </a:cubicBezTo>
                  <a:cubicBezTo>
                    <a:pt x="665" y="85"/>
                    <a:pt x="681" y="92"/>
                    <a:pt x="679" y="101"/>
                  </a:cubicBezTo>
                  <a:cubicBezTo>
                    <a:pt x="669" y="106"/>
                    <a:pt x="667" y="105"/>
                    <a:pt x="665" y="96"/>
                  </a:cubicBezTo>
                  <a:cubicBezTo>
                    <a:pt x="640" y="92"/>
                    <a:pt x="607" y="107"/>
                    <a:pt x="594" y="122"/>
                  </a:cubicBezTo>
                  <a:cubicBezTo>
                    <a:pt x="573" y="150"/>
                    <a:pt x="591" y="182"/>
                    <a:pt x="607" y="206"/>
                  </a:cubicBezTo>
                  <a:cubicBezTo>
                    <a:pt x="614" y="222"/>
                    <a:pt x="627" y="240"/>
                    <a:pt x="620" y="254"/>
                  </a:cubicBezTo>
                  <a:cubicBezTo>
                    <a:pt x="584" y="277"/>
                    <a:pt x="544" y="297"/>
                    <a:pt x="537" y="314"/>
                  </a:cubicBezTo>
                  <a:cubicBezTo>
                    <a:pt x="534" y="316"/>
                    <a:pt x="531" y="315"/>
                    <a:pt x="529" y="317"/>
                  </a:cubicBezTo>
                  <a:cubicBezTo>
                    <a:pt x="530" y="313"/>
                    <a:pt x="528" y="311"/>
                    <a:pt x="530" y="306"/>
                  </a:cubicBezTo>
                  <a:cubicBezTo>
                    <a:pt x="536" y="276"/>
                    <a:pt x="548" y="230"/>
                    <a:pt x="513" y="222"/>
                  </a:cubicBezTo>
                  <a:cubicBezTo>
                    <a:pt x="506" y="221"/>
                    <a:pt x="498" y="218"/>
                    <a:pt x="494" y="225"/>
                  </a:cubicBezTo>
                  <a:cubicBezTo>
                    <a:pt x="490" y="230"/>
                    <a:pt x="498" y="236"/>
                    <a:pt x="488" y="236"/>
                  </a:cubicBezTo>
                  <a:cubicBezTo>
                    <a:pt x="483" y="228"/>
                    <a:pt x="493" y="224"/>
                    <a:pt x="483" y="217"/>
                  </a:cubicBezTo>
                  <a:cubicBezTo>
                    <a:pt x="483" y="212"/>
                    <a:pt x="486" y="196"/>
                    <a:pt x="483" y="194"/>
                  </a:cubicBezTo>
                  <a:cubicBezTo>
                    <a:pt x="486" y="189"/>
                    <a:pt x="492" y="197"/>
                    <a:pt x="494" y="192"/>
                  </a:cubicBezTo>
                  <a:cubicBezTo>
                    <a:pt x="493" y="185"/>
                    <a:pt x="495" y="177"/>
                    <a:pt x="493" y="171"/>
                  </a:cubicBezTo>
                  <a:cubicBezTo>
                    <a:pt x="490" y="173"/>
                    <a:pt x="486" y="173"/>
                    <a:pt x="484" y="174"/>
                  </a:cubicBezTo>
                  <a:cubicBezTo>
                    <a:pt x="481" y="171"/>
                    <a:pt x="486" y="167"/>
                    <a:pt x="487" y="163"/>
                  </a:cubicBezTo>
                  <a:lnTo>
                    <a:pt x="463" y="162"/>
                  </a:lnTo>
                  <a:cubicBezTo>
                    <a:pt x="462" y="167"/>
                    <a:pt x="468" y="170"/>
                    <a:pt x="465" y="174"/>
                  </a:cubicBezTo>
                  <a:cubicBezTo>
                    <a:pt x="461" y="174"/>
                    <a:pt x="458" y="170"/>
                    <a:pt x="454" y="171"/>
                  </a:cubicBezTo>
                  <a:cubicBezTo>
                    <a:pt x="455" y="179"/>
                    <a:pt x="452" y="188"/>
                    <a:pt x="456" y="195"/>
                  </a:cubicBezTo>
                  <a:cubicBezTo>
                    <a:pt x="459" y="194"/>
                    <a:pt x="462" y="190"/>
                    <a:pt x="465" y="191"/>
                  </a:cubicBezTo>
                  <a:cubicBezTo>
                    <a:pt x="463" y="197"/>
                    <a:pt x="464" y="202"/>
                    <a:pt x="464" y="206"/>
                  </a:cubicBezTo>
                  <a:cubicBezTo>
                    <a:pt x="465" y="216"/>
                    <a:pt x="458" y="225"/>
                    <a:pt x="461" y="236"/>
                  </a:cubicBezTo>
                  <a:lnTo>
                    <a:pt x="458" y="237"/>
                  </a:lnTo>
                  <a:lnTo>
                    <a:pt x="456" y="236"/>
                  </a:lnTo>
                  <a:cubicBezTo>
                    <a:pt x="456" y="213"/>
                    <a:pt x="423" y="232"/>
                    <a:pt x="418" y="243"/>
                  </a:cubicBezTo>
                  <a:cubicBezTo>
                    <a:pt x="406" y="266"/>
                    <a:pt x="425" y="292"/>
                    <a:pt x="429" y="314"/>
                  </a:cubicBezTo>
                  <a:cubicBezTo>
                    <a:pt x="428" y="316"/>
                    <a:pt x="427" y="317"/>
                    <a:pt x="426" y="317"/>
                  </a:cubicBezTo>
                  <a:cubicBezTo>
                    <a:pt x="406" y="311"/>
                    <a:pt x="388" y="305"/>
                    <a:pt x="377" y="291"/>
                  </a:cubicBezTo>
                  <a:cubicBezTo>
                    <a:pt x="369" y="255"/>
                    <a:pt x="397" y="224"/>
                    <a:pt x="387" y="188"/>
                  </a:cubicBezTo>
                  <a:cubicBezTo>
                    <a:pt x="383" y="170"/>
                    <a:pt x="369" y="165"/>
                    <a:pt x="353" y="159"/>
                  </a:cubicBezTo>
                  <a:cubicBezTo>
                    <a:pt x="343" y="157"/>
                    <a:pt x="331" y="148"/>
                    <a:pt x="321" y="152"/>
                  </a:cubicBezTo>
                  <a:cubicBezTo>
                    <a:pt x="290" y="181"/>
                    <a:pt x="259" y="206"/>
                    <a:pt x="221" y="225"/>
                  </a:cubicBezTo>
                  <a:cubicBezTo>
                    <a:pt x="218" y="228"/>
                    <a:pt x="218" y="231"/>
                    <a:pt x="217" y="233"/>
                  </a:cubicBezTo>
                  <a:cubicBezTo>
                    <a:pt x="207" y="262"/>
                    <a:pt x="238" y="267"/>
                    <a:pt x="245" y="288"/>
                  </a:cubicBezTo>
                  <a:cubicBezTo>
                    <a:pt x="250" y="301"/>
                    <a:pt x="222" y="290"/>
                    <a:pt x="218" y="289"/>
                  </a:cubicBezTo>
                  <a:cubicBezTo>
                    <a:pt x="197" y="295"/>
                    <a:pt x="189" y="317"/>
                    <a:pt x="206" y="334"/>
                  </a:cubicBezTo>
                  <a:cubicBezTo>
                    <a:pt x="210" y="336"/>
                    <a:pt x="217" y="343"/>
                    <a:pt x="223" y="339"/>
                  </a:cubicBezTo>
                  <a:cubicBezTo>
                    <a:pt x="224" y="334"/>
                    <a:pt x="221" y="327"/>
                    <a:pt x="226" y="325"/>
                  </a:cubicBezTo>
                  <a:cubicBezTo>
                    <a:pt x="239" y="324"/>
                    <a:pt x="251" y="326"/>
                    <a:pt x="263" y="319"/>
                  </a:cubicBezTo>
                  <a:cubicBezTo>
                    <a:pt x="264" y="328"/>
                    <a:pt x="252" y="338"/>
                    <a:pt x="256" y="349"/>
                  </a:cubicBezTo>
                  <a:cubicBezTo>
                    <a:pt x="260" y="360"/>
                    <a:pt x="267" y="367"/>
                    <a:pt x="276" y="372"/>
                  </a:cubicBezTo>
                  <a:cubicBezTo>
                    <a:pt x="282" y="373"/>
                    <a:pt x="289" y="379"/>
                    <a:pt x="294" y="374"/>
                  </a:cubicBezTo>
                  <a:cubicBezTo>
                    <a:pt x="287" y="356"/>
                    <a:pt x="281" y="348"/>
                    <a:pt x="296" y="330"/>
                  </a:cubicBezTo>
                  <a:cubicBezTo>
                    <a:pt x="298" y="327"/>
                    <a:pt x="309" y="315"/>
                    <a:pt x="307" y="311"/>
                  </a:cubicBezTo>
                  <a:cubicBezTo>
                    <a:pt x="320" y="284"/>
                    <a:pt x="273" y="261"/>
                    <a:pt x="284" y="229"/>
                  </a:cubicBezTo>
                  <a:cubicBezTo>
                    <a:pt x="300" y="218"/>
                    <a:pt x="325" y="203"/>
                    <a:pt x="343" y="200"/>
                  </a:cubicBezTo>
                  <a:cubicBezTo>
                    <a:pt x="345" y="203"/>
                    <a:pt x="345" y="205"/>
                    <a:pt x="345" y="208"/>
                  </a:cubicBezTo>
                  <a:cubicBezTo>
                    <a:pt x="332" y="241"/>
                    <a:pt x="338" y="290"/>
                    <a:pt x="369" y="312"/>
                  </a:cubicBezTo>
                  <a:cubicBezTo>
                    <a:pt x="383" y="323"/>
                    <a:pt x="404" y="320"/>
                    <a:pt x="421" y="325"/>
                  </a:cubicBezTo>
                  <a:lnTo>
                    <a:pt x="422" y="327"/>
                  </a:lnTo>
                  <a:cubicBezTo>
                    <a:pt x="419" y="332"/>
                    <a:pt x="416" y="329"/>
                    <a:pt x="412" y="332"/>
                  </a:cubicBezTo>
                  <a:cubicBezTo>
                    <a:pt x="408" y="335"/>
                    <a:pt x="404" y="340"/>
                    <a:pt x="402" y="343"/>
                  </a:cubicBezTo>
                  <a:cubicBezTo>
                    <a:pt x="391" y="341"/>
                    <a:pt x="372" y="350"/>
                    <a:pt x="364" y="356"/>
                  </a:cubicBezTo>
                  <a:cubicBezTo>
                    <a:pt x="344" y="373"/>
                    <a:pt x="342" y="418"/>
                    <a:pt x="368" y="431"/>
                  </a:cubicBezTo>
                  <a:cubicBezTo>
                    <a:pt x="379" y="414"/>
                    <a:pt x="410" y="405"/>
                    <a:pt x="428" y="416"/>
                  </a:cubicBezTo>
                  <a:lnTo>
                    <a:pt x="428" y="418"/>
                  </a:lnTo>
                  <a:cubicBezTo>
                    <a:pt x="424" y="425"/>
                    <a:pt x="403" y="431"/>
                    <a:pt x="395" y="434"/>
                  </a:cubicBezTo>
                  <a:lnTo>
                    <a:pt x="368" y="443"/>
                  </a:lnTo>
                  <a:cubicBezTo>
                    <a:pt x="351" y="444"/>
                    <a:pt x="330" y="441"/>
                    <a:pt x="320" y="428"/>
                  </a:cubicBezTo>
                  <a:lnTo>
                    <a:pt x="318" y="428"/>
                  </a:lnTo>
                  <a:cubicBezTo>
                    <a:pt x="318" y="458"/>
                    <a:pt x="359" y="471"/>
                    <a:pt x="382" y="466"/>
                  </a:cubicBezTo>
                  <a:cubicBezTo>
                    <a:pt x="392" y="465"/>
                    <a:pt x="402" y="458"/>
                    <a:pt x="411" y="456"/>
                  </a:cubicBezTo>
                  <a:cubicBezTo>
                    <a:pt x="414" y="464"/>
                    <a:pt x="415" y="486"/>
                    <a:pt x="430" y="484"/>
                  </a:cubicBezTo>
                  <a:cubicBezTo>
                    <a:pt x="428" y="475"/>
                    <a:pt x="432" y="467"/>
                    <a:pt x="437" y="461"/>
                  </a:cubicBezTo>
                  <a:cubicBezTo>
                    <a:pt x="452" y="446"/>
                    <a:pt x="476" y="447"/>
                    <a:pt x="496" y="453"/>
                  </a:cubicBezTo>
                  <a:cubicBezTo>
                    <a:pt x="508" y="457"/>
                    <a:pt x="520" y="450"/>
                    <a:pt x="530" y="458"/>
                  </a:cubicBezTo>
                  <a:lnTo>
                    <a:pt x="561" y="501"/>
                  </a:lnTo>
                  <a:cubicBezTo>
                    <a:pt x="573" y="525"/>
                    <a:pt x="572" y="553"/>
                    <a:pt x="561" y="577"/>
                  </a:cubicBezTo>
                  <a:cubicBezTo>
                    <a:pt x="555" y="585"/>
                    <a:pt x="551" y="593"/>
                    <a:pt x="541" y="596"/>
                  </a:cubicBezTo>
                  <a:cubicBezTo>
                    <a:pt x="529" y="596"/>
                    <a:pt x="519" y="596"/>
                    <a:pt x="513" y="587"/>
                  </a:cubicBezTo>
                  <a:cubicBezTo>
                    <a:pt x="512" y="588"/>
                    <a:pt x="511" y="591"/>
                    <a:pt x="510" y="591"/>
                  </a:cubicBezTo>
                  <a:cubicBezTo>
                    <a:pt x="510" y="592"/>
                    <a:pt x="510" y="592"/>
                    <a:pt x="510" y="592"/>
                  </a:cubicBezTo>
                  <a:cubicBezTo>
                    <a:pt x="510" y="592"/>
                    <a:pt x="510" y="592"/>
                    <a:pt x="510" y="592"/>
                  </a:cubicBezTo>
                  <a:cubicBezTo>
                    <a:pt x="510" y="612"/>
                    <a:pt x="521" y="630"/>
                    <a:pt x="542" y="630"/>
                  </a:cubicBezTo>
                  <a:cubicBezTo>
                    <a:pt x="544" y="646"/>
                    <a:pt x="508" y="649"/>
                    <a:pt x="498" y="643"/>
                  </a:cubicBezTo>
                  <a:lnTo>
                    <a:pt x="486" y="628"/>
                  </a:lnTo>
                  <a:lnTo>
                    <a:pt x="484" y="628"/>
                  </a:lnTo>
                  <a:cubicBezTo>
                    <a:pt x="477" y="637"/>
                    <a:pt x="478" y="649"/>
                    <a:pt x="478" y="660"/>
                  </a:cubicBezTo>
                  <a:cubicBezTo>
                    <a:pt x="478" y="660"/>
                    <a:pt x="478" y="661"/>
                    <a:pt x="478" y="661"/>
                  </a:cubicBezTo>
                  <a:cubicBezTo>
                    <a:pt x="476" y="663"/>
                    <a:pt x="469" y="670"/>
                    <a:pt x="455" y="663"/>
                  </a:cubicBezTo>
                  <a:cubicBezTo>
                    <a:pt x="434" y="653"/>
                    <a:pt x="438" y="614"/>
                    <a:pt x="438" y="613"/>
                  </a:cubicBezTo>
                  <a:cubicBezTo>
                    <a:pt x="438" y="592"/>
                    <a:pt x="425" y="575"/>
                    <a:pt x="409" y="558"/>
                  </a:cubicBezTo>
                  <a:lnTo>
                    <a:pt x="347" y="503"/>
                  </a:lnTo>
                  <a:cubicBezTo>
                    <a:pt x="333" y="493"/>
                    <a:pt x="324" y="481"/>
                    <a:pt x="317" y="470"/>
                  </a:cubicBezTo>
                  <a:lnTo>
                    <a:pt x="310" y="483"/>
                  </a:lnTo>
                  <a:cubicBezTo>
                    <a:pt x="296" y="479"/>
                    <a:pt x="254" y="420"/>
                    <a:pt x="248" y="408"/>
                  </a:cubicBezTo>
                  <a:cubicBezTo>
                    <a:pt x="244" y="409"/>
                    <a:pt x="244" y="412"/>
                    <a:pt x="241" y="412"/>
                  </a:cubicBezTo>
                  <a:cubicBezTo>
                    <a:pt x="192" y="364"/>
                    <a:pt x="150" y="289"/>
                    <a:pt x="115" y="234"/>
                  </a:cubicBezTo>
                  <a:cubicBezTo>
                    <a:pt x="87" y="232"/>
                    <a:pt x="88" y="286"/>
                    <a:pt x="90" y="302"/>
                  </a:cubicBezTo>
                  <a:cubicBezTo>
                    <a:pt x="94" y="323"/>
                    <a:pt x="108" y="371"/>
                    <a:pt x="127" y="395"/>
                  </a:cubicBezTo>
                  <a:lnTo>
                    <a:pt x="70" y="350"/>
                  </a:lnTo>
                  <a:cubicBezTo>
                    <a:pt x="62" y="344"/>
                    <a:pt x="53" y="338"/>
                    <a:pt x="43" y="341"/>
                  </a:cubicBezTo>
                  <a:cubicBezTo>
                    <a:pt x="37" y="343"/>
                    <a:pt x="41" y="358"/>
                    <a:pt x="40" y="363"/>
                  </a:cubicBezTo>
                  <a:cubicBezTo>
                    <a:pt x="45" y="397"/>
                    <a:pt x="60" y="426"/>
                    <a:pt x="78" y="457"/>
                  </a:cubicBezTo>
                  <a:lnTo>
                    <a:pt x="77" y="459"/>
                  </a:lnTo>
                  <a:cubicBezTo>
                    <a:pt x="58" y="454"/>
                    <a:pt x="38" y="449"/>
                    <a:pt x="19" y="448"/>
                  </a:cubicBezTo>
                  <a:cubicBezTo>
                    <a:pt x="17" y="449"/>
                    <a:pt x="17" y="453"/>
                    <a:pt x="16" y="454"/>
                  </a:cubicBezTo>
                  <a:cubicBezTo>
                    <a:pt x="19" y="497"/>
                    <a:pt x="56" y="519"/>
                    <a:pt x="84" y="543"/>
                  </a:cubicBezTo>
                  <a:cubicBezTo>
                    <a:pt x="62" y="541"/>
                    <a:pt x="19" y="532"/>
                    <a:pt x="1" y="543"/>
                  </a:cubicBezTo>
                  <a:cubicBezTo>
                    <a:pt x="2" y="546"/>
                    <a:pt x="0" y="548"/>
                    <a:pt x="2" y="551"/>
                  </a:cubicBezTo>
                  <a:cubicBezTo>
                    <a:pt x="21" y="583"/>
                    <a:pt x="36" y="597"/>
                    <a:pt x="75" y="609"/>
                  </a:cubicBezTo>
                  <a:cubicBezTo>
                    <a:pt x="66" y="609"/>
                    <a:pt x="24" y="614"/>
                    <a:pt x="14" y="626"/>
                  </a:cubicBezTo>
                  <a:cubicBezTo>
                    <a:pt x="11" y="628"/>
                    <a:pt x="13" y="632"/>
                    <a:pt x="15" y="634"/>
                  </a:cubicBezTo>
                  <a:cubicBezTo>
                    <a:pt x="18" y="647"/>
                    <a:pt x="66" y="674"/>
                    <a:pt x="77" y="677"/>
                  </a:cubicBezTo>
                  <a:cubicBezTo>
                    <a:pt x="61" y="687"/>
                    <a:pt x="34" y="693"/>
                    <a:pt x="24" y="706"/>
                  </a:cubicBezTo>
                  <a:cubicBezTo>
                    <a:pt x="24" y="727"/>
                    <a:pt x="67" y="742"/>
                    <a:pt x="91" y="743"/>
                  </a:cubicBezTo>
                  <a:cubicBezTo>
                    <a:pt x="82" y="749"/>
                    <a:pt x="57" y="772"/>
                    <a:pt x="58" y="790"/>
                  </a:cubicBezTo>
                  <a:cubicBezTo>
                    <a:pt x="75" y="800"/>
                    <a:pt x="107" y="810"/>
                    <a:pt x="118" y="808"/>
                  </a:cubicBezTo>
                  <a:cubicBezTo>
                    <a:pt x="112" y="816"/>
                    <a:pt x="96" y="836"/>
                    <a:pt x="105" y="855"/>
                  </a:cubicBezTo>
                  <a:cubicBezTo>
                    <a:pt x="116" y="866"/>
                    <a:pt x="138" y="868"/>
                    <a:pt x="162" y="862"/>
                  </a:cubicBezTo>
                  <a:lnTo>
                    <a:pt x="184" y="847"/>
                  </a:lnTo>
                  <a:cubicBezTo>
                    <a:pt x="175" y="865"/>
                    <a:pt x="156" y="882"/>
                    <a:pt x="168" y="919"/>
                  </a:cubicBezTo>
                  <a:cubicBezTo>
                    <a:pt x="186" y="922"/>
                    <a:pt x="201" y="923"/>
                    <a:pt x="229" y="891"/>
                  </a:cubicBezTo>
                  <a:cubicBezTo>
                    <a:pt x="231" y="889"/>
                    <a:pt x="233" y="887"/>
                    <a:pt x="235" y="885"/>
                  </a:cubicBezTo>
                  <a:cubicBezTo>
                    <a:pt x="221" y="905"/>
                    <a:pt x="206" y="926"/>
                    <a:pt x="227" y="962"/>
                  </a:cubicBezTo>
                  <a:cubicBezTo>
                    <a:pt x="243" y="964"/>
                    <a:pt x="265" y="958"/>
                    <a:pt x="277" y="944"/>
                  </a:cubicBezTo>
                  <a:cubicBezTo>
                    <a:pt x="288" y="931"/>
                    <a:pt x="298" y="916"/>
                    <a:pt x="307" y="899"/>
                  </a:cubicBezTo>
                  <a:cubicBezTo>
                    <a:pt x="295" y="929"/>
                    <a:pt x="291" y="971"/>
                    <a:pt x="312" y="989"/>
                  </a:cubicBezTo>
                  <a:cubicBezTo>
                    <a:pt x="326" y="986"/>
                    <a:pt x="344" y="978"/>
                    <a:pt x="352" y="965"/>
                  </a:cubicBezTo>
                  <a:cubicBezTo>
                    <a:pt x="368" y="944"/>
                    <a:pt x="373" y="916"/>
                    <a:pt x="379" y="890"/>
                  </a:cubicBezTo>
                  <a:cubicBezTo>
                    <a:pt x="375" y="917"/>
                    <a:pt x="366" y="953"/>
                    <a:pt x="396" y="970"/>
                  </a:cubicBezTo>
                  <a:cubicBezTo>
                    <a:pt x="399" y="973"/>
                    <a:pt x="402" y="973"/>
                    <a:pt x="405" y="974"/>
                  </a:cubicBezTo>
                  <a:cubicBezTo>
                    <a:pt x="400" y="975"/>
                    <a:pt x="396" y="978"/>
                    <a:pt x="392" y="982"/>
                  </a:cubicBezTo>
                  <a:lnTo>
                    <a:pt x="391" y="983"/>
                  </a:lnTo>
                  <a:cubicBezTo>
                    <a:pt x="387" y="989"/>
                    <a:pt x="386" y="995"/>
                    <a:pt x="388" y="1000"/>
                  </a:cubicBezTo>
                  <a:cubicBezTo>
                    <a:pt x="389" y="1002"/>
                    <a:pt x="390" y="1003"/>
                    <a:pt x="391" y="1004"/>
                  </a:cubicBezTo>
                  <a:cubicBezTo>
                    <a:pt x="388" y="1005"/>
                    <a:pt x="386" y="1008"/>
                    <a:pt x="385" y="1013"/>
                  </a:cubicBezTo>
                  <a:cubicBezTo>
                    <a:pt x="383" y="1019"/>
                    <a:pt x="384" y="1023"/>
                    <a:pt x="387" y="1027"/>
                  </a:cubicBezTo>
                  <a:cubicBezTo>
                    <a:pt x="386" y="1028"/>
                    <a:pt x="384" y="1029"/>
                    <a:pt x="383" y="1031"/>
                  </a:cubicBezTo>
                  <a:cubicBezTo>
                    <a:pt x="378" y="1038"/>
                    <a:pt x="380" y="1048"/>
                    <a:pt x="387" y="1054"/>
                  </a:cubicBezTo>
                  <a:cubicBezTo>
                    <a:pt x="391" y="1058"/>
                    <a:pt x="403" y="1065"/>
                    <a:pt x="409" y="1067"/>
                  </a:cubicBezTo>
                  <a:cubicBezTo>
                    <a:pt x="409" y="1068"/>
                    <a:pt x="409" y="1068"/>
                    <a:pt x="410" y="1068"/>
                  </a:cubicBezTo>
                  <a:cubicBezTo>
                    <a:pt x="410" y="1069"/>
                    <a:pt x="410" y="1069"/>
                    <a:pt x="410" y="1070"/>
                  </a:cubicBezTo>
                  <a:lnTo>
                    <a:pt x="412" y="1069"/>
                  </a:lnTo>
                  <a:cubicBezTo>
                    <a:pt x="412" y="1070"/>
                    <a:pt x="412" y="1070"/>
                    <a:pt x="413" y="1071"/>
                  </a:cubicBezTo>
                  <a:lnTo>
                    <a:pt x="414" y="1076"/>
                  </a:lnTo>
                  <a:lnTo>
                    <a:pt x="419" y="1077"/>
                  </a:lnTo>
                  <a:cubicBezTo>
                    <a:pt x="419" y="1077"/>
                    <a:pt x="419" y="1077"/>
                    <a:pt x="419" y="1077"/>
                  </a:cubicBezTo>
                  <a:cubicBezTo>
                    <a:pt x="420" y="1077"/>
                    <a:pt x="420" y="1077"/>
                    <a:pt x="420" y="1078"/>
                  </a:cubicBezTo>
                  <a:cubicBezTo>
                    <a:pt x="420" y="1078"/>
                    <a:pt x="420" y="1078"/>
                    <a:pt x="420" y="1078"/>
                  </a:cubicBezTo>
                  <a:lnTo>
                    <a:pt x="421" y="1079"/>
                  </a:lnTo>
                  <a:cubicBezTo>
                    <a:pt x="422" y="1079"/>
                    <a:pt x="422" y="1080"/>
                    <a:pt x="423" y="1080"/>
                  </a:cubicBezTo>
                  <a:lnTo>
                    <a:pt x="424" y="1081"/>
                  </a:lnTo>
                  <a:lnTo>
                    <a:pt x="424" y="1082"/>
                  </a:lnTo>
                  <a:cubicBezTo>
                    <a:pt x="424" y="1082"/>
                    <a:pt x="425" y="1083"/>
                    <a:pt x="425" y="1083"/>
                  </a:cubicBezTo>
                  <a:lnTo>
                    <a:pt x="425" y="1085"/>
                  </a:lnTo>
                  <a:lnTo>
                    <a:pt x="426" y="1086"/>
                  </a:lnTo>
                  <a:cubicBezTo>
                    <a:pt x="429" y="1091"/>
                    <a:pt x="433" y="1094"/>
                    <a:pt x="437" y="1096"/>
                  </a:cubicBezTo>
                  <a:cubicBezTo>
                    <a:pt x="439" y="1097"/>
                    <a:pt x="440" y="1097"/>
                    <a:pt x="441" y="1098"/>
                  </a:cubicBezTo>
                  <a:cubicBezTo>
                    <a:pt x="442" y="1098"/>
                    <a:pt x="442" y="1098"/>
                    <a:pt x="443" y="1098"/>
                  </a:cubicBezTo>
                  <a:cubicBezTo>
                    <a:pt x="447" y="1099"/>
                    <a:pt x="452" y="1098"/>
                    <a:pt x="456" y="1095"/>
                  </a:cubicBezTo>
                  <a:cubicBezTo>
                    <a:pt x="459" y="1096"/>
                    <a:pt x="462" y="1097"/>
                    <a:pt x="465" y="1097"/>
                  </a:cubicBezTo>
                  <a:cubicBezTo>
                    <a:pt x="473" y="1097"/>
                    <a:pt x="480" y="1094"/>
                    <a:pt x="486" y="1088"/>
                  </a:cubicBezTo>
                  <a:lnTo>
                    <a:pt x="489" y="1086"/>
                  </a:lnTo>
                  <a:cubicBezTo>
                    <a:pt x="502" y="1107"/>
                    <a:pt x="516" y="1128"/>
                    <a:pt x="533" y="1148"/>
                  </a:cubicBezTo>
                  <a:cubicBezTo>
                    <a:pt x="530" y="1151"/>
                    <a:pt x="527" y="1153"/>
                    <a:pt x="523" y="1155"/>
                  </a:cubicBezTo>
                  <a:lnTo>
                    <a:pt x="522" y="1156"/>
                  </a:lnTo>
                  <a:lnTo>
                    <a:pt x="521" y="1157"/>
                  </a:lnTo>
                  <a:cubicBezTo>
                    <a:pt x="515" y="1162"/>
                    <a:pt x="506" y="1164"/>
                    <a:pt x="493" y="1164"/>
                  </a:cubicBezTo>
                  <a:cubicBezTo>
                    <a:pt x="478" y="1164"/>
                    <a:pt x="462" y="1161"/>
                    <a:pt x="451" y="1159"/>
                  </a:cubicBezTo>
                  <a:lnTo>
                    <a:pt x="429" y="1154"/>
                  </a:lnTo>
                  <a:lnTo>
                    <a:pt x="439" y="1175"/>
                  </a:lnTo>
                  <a:cubicBezTo>
                    <a:pt x="445" y="1185"/>
                    <a:pt x="459" y="1202"/>
                    <a:pt x="480" y="1213"/>
                  </a:cubicBezTo>
                  <a:cubicBezTo>
                    <a:pt x="476" y="1216"/>
                    <a:pt x="472" y="1219"/>
                    <a:pt x="469" y="1222"/>
                  </a:cubicBezTo>
                  <a:cubicBezTo>
                    <a:pt x="449" y="1239"/>
                    <a:pt x="431" y="1254"/>
                    <a:pt x="418" y="1254"/>
                  </a:cubicBezTo>
                  <a:cubicBezTo>
                    <a:pt x="416" y="1254"/>
                    <a:pt x="415" y="1254"/>
                    <a:pt x="413" y="1254"/>
                  </a:cubicBezTo>
                  <a:cubicBezTo>
                    <a:pt x="404" y="1251"/>
                    <a:pt x="398" y="1241"/>
                    <a:pt x="399" y="1226"/>
                  </a:cubicBezTo>
                  <a:lnTo>
                    <a:pt x="400" y="1206"/>
                  </a:lnTo>
                  <a:lnTo>
                    <a:pt x="383" y="1217"/>
                  </a:lnTo>
                  <a:cubicBezTo>
                    <a:pt x="359" y="1230"/>
                    <a:pt x="348" y="1269"/>
                    <a:pt x="355" y="1290"/>
                  </a:cubicBezTo>
                  <a:cubicBezTo>
                    <a:pt x="361" y="1305"/>
                    <a:pt x="369" y="1314"/>
                    <a:pt x="376" y="1319"/>
                  </a:cubicBezTo>
                  <a:cubicBezTo>
                    <a:pt x="354" y="1331"/>
                    <a:pt x="346" y="1347"/>
                    <a:pt x="345" y="1377"/>
                  </a:cubicBezTo>
                  <a:cubicBezTo>
                    <a:pt x="345" y="1404"/>
                    <a:pt x="360" y="1430"/>
                    <a:pt x="385" y="1446"/>
                  </a:cubicBezTo>
                  <a:lnTo>
                    <a:pt x="399" y="1453"/>
                  </a:lnTo>
                  <a:lnTo>
                    <a:pt x="402" y="1438"/>
                  </a:lnTo>
                  <a:close/>
                  <a:moveTo>
                    <a:pt x="979" y="1066"/>
                  </a:moveTo>
                  <a:lnTo>
                    <a:pt x="979" y="1066"/>
                  </a:lnTo>
                  <a:lnTo>
                    <a:pt x="979" y="1067"/>
                  </a:lnTo>
                  <a:lnTo>
                    <a:pt x="980" y="1069"/>
                  </a:lnTo>
                  <a:cubicBezTo>
                    <a:pt x="979" y="1069"/>
                    <a:pt x="979" y="1069"/>
                    <a:pt x="979" y="1069"/>
                  </a:cubicBezTo>
                  <a:cubicBezTo>
                    <a:pt x="979" y="1068"/>
                    <a:pt x="979" y="1067"/>
                    <a:pt x="979" y="1066"/>
                  </a:cubicBezTo>
                  <a:close/>
                  <a:moveTo>
                    <a:pt x="923" y="1061"/>
                  </a:moveTo>
                  <a:lnTo>
                    <a:pt x="923" y="1061"/>
                  </a:lnTo>
                  <a:cubicBezTo>
                    <a:pt x="922" y="1064"/>
                    <a:pt x="922" y="1067"/>
                    <a:pt x="922" y="1070"/>
                  </a:cubicBezTo>
                  <a:lnTo>
                    <a:pt x="921" y="1071"/>
                  </a:lnTo>
                  <a:cubicBezTo>
                    <a:pt x="920" y="1073"/>
                    <a:pt x="919" y="1073"/>
                    <a:pt x="918" y="1074"/>
                  </a:cubicBezTo>
                  <a:lnTo>
                    <a:pt x="917" y="1074"/>
                  </a:lnTo>
                  <a:cubicBezTo>
                    <a:pt x="917" y="1074"/>
                    <a:pt x="917" y="1074"/>
                    <a:pt x="916" y="1074"/>
                  </a:cubicBezTo>
                  <a:cubicBezTo>
                    <a:pt x="919" y="1070"/>
                    <a:pt x="921" y="1066"/>
                    <a:pt x="923" y="1061"/>
                  </a:cubicBezTo>
                  <a:close/>
                  <a:moveTo>
                    <a:pt x="674" y="268"/>
                  </a:moveTo>
                  <a:lnTo>
                    <a:pt x="674" y="268"/>
                  </a:lnTo>
                  <a:cubicBezTo>
                    <a:pt x="692" y="263"/>
                    <a:pt x="704" y="263"/>
                    <a:pt x="727" y="269"/>
                  </a:cubicBezTo>
                  <a:cubicBezTo>
                    <a:pt x="742" y="279"/>
                    <a:pt x="771" y="300"/>
                    <a:pt x="789" y="312"/>
                  </a:cubicBezTo>
                  <a:lnTo>
                    <a:pt x="754" y="305"/>
                  </a:lnTo>
                  <a:cubicBezTo>
                    <a:pt x="752" y="310"/>
                    <a:pt x="756" y="314"/>
                    <a:pt x="759" y="318"/>
                  </a:cubicBezTo>
                  <a:cubicBezTo>
                    <a:pt x="770" y="332"/>
                    <a:pt x="784" y="341"/>
                    <a:pt x="801" y="346"/>
                  </a:cubicBezTo>
                  <a:cubicBezTo>
                    <a:pt x="793" y="350"/>
                    <a:pt x="779" y="344"/>
                    <a:pt x="771" y="342"/>
                  </a:cubicBezTo>
                  <a:cubicBezTo>
                    <a:pt x="768" y="344"/>
                    <a:pt x="771" y="344"/>
                    <a:pt x="770" y="347"/>
                  </a:cubicBezTo>
                  <a:cubicBezTo>
                    <a:pt x="776" y="359"/>
                    <a:pt x="785" y="369"/>
                    <a:pt x="798" y="374"/>
                  </a:cubicBezTo>
                  <a:cubicBezTo>
                    <a:pt x="778" y="390"/>
                    <a:pt x="742" y="387"/>
                    <a:pt x="720" y="392"/>
                  </a:cubicBezTo>
                  <a:cubicBezTo>
                    <a:pt x="726" y="410"/>
                    <a:pt x="738" y="412"/>
                    <a:pt x="750" y="415"/>
                  </a:cubicBezTo>
                  <a:cubicBezTo>
                    <a:pt x="733" y="436"/>
                    <a:pt x="721" y="467"/>
                    <a:pt x="710" y="498"/>
                  </a:cubicBezTo>
                  <a:lnTo>
                    <a:pt x="700" y="541"/>
                  </a:lnTo>
                  <a:cubicBezTo>
                    <a:pt x="690" y="497"/>
                    <a:pt x="680" y="450"/>
                    <a:pt x="655" y="412"/>
                  </a:cubicBezTo>
                  <a:cubicBezTo>
                    <a:pt x="661" y="411"/>
                    <a:pt x="682" y="401"/>
                    <a:pt x="678" y="393"/>
                  </a:cubicBezTo>
                  <a:cubicBezTo>
                    <a:pt x="641" y="390"/>
                    <a:pt x="632" y="392"/>
                    <a:pt x="603" y="370"/>
                  </a:cubicBezTo>
                  <a:lnTo>
                    <a:pt x="603" y="367"/>
                  </a:lnTo>
                  <a:cubicBezTo>
                    <a:pt x="608" y="366"/>
                    <a:pt x="632" y="348"/>
                    <a:pt x="625" y="341"/>
                  </a:cubicBezTo>
                  <a:lnTo>
                    <a:pt x="600" y="344"/>
                  </a:lnTo>
                  <a:cubicBezTo>
                    <a:pt x="615" y="336"/>
                    <a:pt x="636" y="329"/>
                    <a:pt x="640" y="311"/>
                  </a:cubicBezTo>
                  <a:cubicBezTo>
                    <a:pt x="640" y="309"/>
                    <a:pt x="639" y="309"/>
                    <a:pt x="638" y="308"/>
                  </a:cubicBezTo>
                  <a:lnTo>
                    <a:pt x="614" y="315"/>
                  </a:lnTo>
                  <a:lnTo>
                    <a:pt x="580" y="323"/>
                  </a:lnTo>
                  <a:cubicBezTo>
                    <a:pt x="614" y="310"/>
                    <a:pt x="642" y="284"/>
                    <a:pt x="674" y="268"/>
                  </a:cubicBezTo>
                  <a:close/>
                  <a:moveTo>
                    <a:pt x="419" y="1069"/>
                  </a:moveTo>
                  <a:lnTo>
                    <a:pt x="419" y="1069"/>
                  </a:lnTo>
                  <a:lnTo>
                    <a:pt x="419" y="1067"/>
                  </a:lnTo>
                  <a:lnTo>
                    <a:pt x="419" y="1066"/>
                  </a:lnTo>
                  <a:cubicBezTo>
                    <a:pt x="419" y="1067"/>
                    <a:pt x="419" y="1068"/>
                    <a:pt x="420" y="1069"/>
                  </a:cubicBezTo>
                  <a:cubicBezTo>
                    <a:pt x="419" y="1069"/>
                    <a:pt x="419" y="1069"/>
                    <a:pt x="419" y="1069"/>
                  </a:cubicBezTo>
                  <a:close/>
                  <a:moveTo>
                    <a:pt x="482" y="1074"/>
                  </a:moveTo>
                  <a:lnTo>
                    <a:pt x="482" y="1074"/>
                  </a:lnTo>
                  <a:cubicBezTo>
                    <a:pt x="482" y="1074"/>
                    <a:pt x="481" y="1074"/>
                    <a:pt x="481" y="1074"/>
                  </a:cubicBezTo>
                  <a:lnTo>
                    <a:pt x="480" y="1074"/>
                  </a:lnTo>
                  <a:cubicBezTo>
                    <a:pt x="479" y="1073"/>
                    <a:pt x="478" y="1073"/>
                    <a:pt x="477" y="1071"/>
                  </a:cubicBezTo>
                  <a:lnTo>
                    <a:pt x="476" y="1070"/>
                  </a:lnTo>
                  <a:cubicBezTo>
                    <a:pt x="476" y="1067"/>
                    <a:pt x="476" y="1064"/>
                    <a:pt x="475" y="1061"/>
                  </a:cubicBezTo>
                  <a:cubicBezTo>
                    <a:pt x="477" y="1066"/>
                    <a:pt x="480" y="1070"/>
                    <a:pt x="482" y="1074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31" name="Группа 130"/>
          <p:cNvGrpSpPr/>
          <p:nvPr/>
        </p:nvGrpSpPr>
        <p:grpSpPr bwMode="auto">
          <a:xfrm>
            <a:off x="366896" y="1599098"/>
            <a:ext cx="611839" cy="683535"/>
            <a:chOff x="7593013" y="5494337"/>
            <a:chExt cx="438150" cy="549276"/>
          </a:xfrm>
          <a:solidFill>
            <a:srgbClr val="259B85"/>
          </a:solidFill>
        </p:grpSpPr>
        <p:sp>
          <p:nvSpPr>
            <p:cNvPr id="132" name="Freeform 1285"/>
            <p:cNvSpPr>
              <a:spLocks noEditPoints="1"/>
            </p:cNvSpPr>
            <p:nvPr/>
          </p:nvSpPr>
          <p:spPr bwMode="auto">
            <a:xfrm>
              <a:off x="7593013" y="5494337"/>
              <a:ext cx="282575" cy="282575"/>
            </a:xfrm>
            <a:custGeom>
              <a:avLst/>
              <a:gdLst>
                <a:gd name="T0" fmla="*/ 646 w 786"/>
                <a:gd name="T1" fmla="*/ 140 h 787"/>
                <a:gd name="T2" fmla="*/ 140 w 786"/>
                <a:gd name="T3" fmla="*/ 140 h 787"/>
                <a:gd name="T4" fmla="*/ 140 w 786"/>
                <a:gd name="T5" fmla="*/ 647 h 787"/>
                <a:gd name="T6" fmla="*/ 646 w 786"/>
                <a:gd name="T7" fmla="*/ 647 h 787"/>
                <a:gd name="T8" fmla="*/ 646 w 786"/>
                <a:gd name="T9" fmla="*/ 140 h 787"/>
                <a:gd name="T10" fmla="*/ 543 w 786"/>
                <a:gd name="T11" fmla="*/ 482 h 787"/>
                <a:gd name="T12" fmla="*/ 543 w 786"/>
                <a:gd name="T13" fmla="*/ 482 h 787"/>
                <a:gd name="T14" fmla="*/ 514 w 786"/>
                <a:gd name="T15" fmla="*/ 524 h 787"/>
                <a:gd name="T16" fmla="*/ 489 w 786"/>
                <a:gd name="T17" fmla="*/ 560 h 787"/>
                <a:gd name="T18" fmla="*/ 443 w 786"/>
                <a:gd name="T19" fmla="*/ 627 h 787"/>
                <a:gd name="T20" fmla="*/ 416 w 786"/>
                <a:gd name="T21" fmla="*/ 648 h 787"/>
                <a:gd name="T22" fmla="*/ 385 w 786"/>
                <a:gd name="T23" fmla="*/ 656 h 787"/>
                <a:gd name="T24" fmla="*/ 355 w 786"/>
                <a:gd name="T25" fmla="*/ 656 h 787"/>
                <a:gd name="T26" fmla="*/ 325 w 786"/>
                <a:gd name="T27" fmla="*/ 648 h 787"/>
                <a:gd name="T28" fmla="*/ 298 w 786"/>
                <a:gd name="T29" fmla="*/ 627 h 787"/>
                <a:gd name="T30" fmla="*/ 256 w 786"/>
                <a:gd name="T31" fmla="*/ 567 h 787"/>
                <a:gd name="T32" fmla="*/ 231 w 786"/>
                <a:gd name="T33" fmla="*/ 531 h 787"/>
                <a:gd name="T34" fmla="*/ 108 w 786"/>
                <a:gd name="T35" fmla="*/ 353 h 787"/>
                <a:gd name="T36" fmla="*/ 103 w 786"/>
                <a:gd name="T37" fmla="*/ 327 h 787"/>
                <a:gd name="T38" fmla="*/ 117 w 786"/>
                <a:gd name="T39" fmla="*/ 305 h 787"/>
                <a:gd name="T40" fmla="*/ 146 w 786"/>
                <a:gd name="T41" fmla="*/ 285 h 787"/>
                <a:gd name="T42" fmla="*/ 195 w 786"/>
                <a:gd name="T43" fmla="*/ 294 h 787"/>
                <a:gd name="T44" fmla="*/ 317 w 786"/>
                <a:gd name="T45" fmla="*/ 471 h 787"/>
                <a:gd name="T46" fmla="*/ 318 w 786"/>
                <a:gd name="T47" fmla="*/ 471 h 787"/>
                <a:gd name="T48" fmla="*/ 353 w 786"/>
                <a:gd name="T49" fmla="*/ 523 h 787"/>
                <a:gd name="T50" fmla="*/ 371 w 786"/>
                <a:gd name="T51" fmla="*/ 529 h 787"/>
                <a:gd name="T52" fmla="*/ 386 w 786"/>
                <a:gd name="T53" fmla="*/ 525 h 787"/>
                <a:gd name="T54" fmla="*/ 397 w 786"/>
                <a:gd name="T55" fmla="*/ 509 h 787"/>
                <a:gd name="T56" fmla="*/ 397 w 786"/>
                <a:gd name="T57" fmla="*/ 509 h 787"/>
                <a:gd name="T58" fmla="*/ 397 w 786"/>
                <a:gd name="T59" fmla="*/ 509 h 787"/>
                <a:gd name="T60" fmla="*/ 457 w 786"/>
                <a:gd name="T61" fmla="*/ 423 h 787"/>
                <a:gd name="T62" fmla="*/ 457 w 786"/>
                <a:gd name="T63" fmla="*/ 423 h 787"/>
                <a:gd name="T64" fmla="*/ 580 w 786"/>
                <a:gd name="T65" fmla="*/ 245 h 787"/>
                <a:gd name="T66" fmla="*/ 628 w 786"/>
                <a:gd name="T67" fmla="*/ 236 h 787"/>
                <a:gd name="T68" fmla="*/ 657 w 786"/>
                <a:gd name="T69" fmla="*/ 256 h 787"/>
                <a:gd name="T70" fmla="*/ 671 w 786"/>
                <a:gd name="T71" fmla="*/ 279 h 787"/>
                <a:gd name="T72" fmla="*/ 666 w 786"/>
                <a:gd name="T73" fmla="*/ 305 h 787"/>
                <a:gd name="T74" fmla="*/ 543 w 786"/>
                <a:gd name="T75" fmla="*/ 482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86" h="787">
                  <a:moveTo>
                    <a:pt x="646" y="140"/>
                  </a:moveTo>
                  <a:cubicBezTo>
                    <a:pt x="506" y="1"/>
                    <a:pt x="280" y="0"/>
                    <a:pt x="140" y="140"/>
                  </a:cubicBezTo>
                  <a:cubicBezTo>
                    <a:pt x="0" y="280"/>
                    <a:pt x="0" y="507"/>
                    <a:pt x="140" y="647"/>
                  </a:cubicBezTo>
                  <a:cubicBezTo>
                    <a:pt x="280" y="787"/>
                    <a:pt x="506" y="787"/>
                    <a:pt x="646" y="647"/>
                  </a:cubicBezTo>
                  <a:cubicBezTo>
                    <a:pt x="786" y="507"/>
                    <a:pt x="786" y="280"/>
                    <a:pt x="646" y="140"/>
                  </a:cubicBezTo>
                  <a:close/>
                  <a:moveTo>
                    <a:pt x="543" y="482"/>
                  </a:moveTo>
                  <a:lnTo>
                    <a:pt x="543" y="482"/>
                  </a:lnTo>
                  <a:lnTo>
                    <a:pt x="514" y="524"/>
                  </a:lnTo>
                  <a:lnTo>
                    <a:pt x="489" y="560"/>
                  </a:lnTo>
                  <a:lnTo>
                    <a:pt x="443" y="627"/>
                  </a:lnTo>
                  <a:cubicBezTo>
                    <a:pt x="437" y="635"/>
                    <a:pt x="428" y="642"/>
                    <a:pt x="416" y="648"/>
                  </a:cubicBezTo>
                  <a:cubicBezTo>
                    <a:pt x="406" y="653"/>
                    <a:pt x="395" y="655"/>
                    <a:pt x="385" y="656"/>
                  </a:cubicBezTo>
                  <a:lnTo>
                    <a:pt x="355" y="656"/>
                  </a:lnTo>
                  <a:cubicBezTo>
                    <a:pt x="346" y="655"/>
                    <a:pt x="335" y="653"/>
                    <a:pt x="325" y="648"/>
                  </a:cubicBezTo>
                  <a:cubicBezTo>
                    <a:pt x="313" y="642"/>
                    <a:pt x="304" y="635"/>
                    <a:pt x="298" y="627"/>
                  </a:cubicBezTo>
                  <a:lnTo>
                    <a:pt x="256" y="567"/>
                  </a:lnTo>
                  <a:lnTo>
                    <a:pt x="231" y="531"/>
                  </a:lnTo>
                  <a:lnTo>
                    <a:pt x="108" y="353"/>
                  </a:lnTo>
                  <a:cubicBezTo>
                    <a:pt x="103" y="346"/>
                    <a:pt x="101" y="336"/>
                    <a:pt x="103" y="327"/>
                  </a:cubicBezTo>
                  <a:cubicBezTo>
                    <a:pt x="105" y="318"/>
                    <a:pt x="110" y="310"/>
                    <a:pt x="117" y="305"/>
                  </a:cubicBezTo>
                  <a:lnTo>
                    <a:pt x="146" y="285"/>
                  </a:lnTo>
                  <a:cubicBezTo>
                    <a:pt x="162" y="274"/>
                    <a:pt x="184" y="278"/>
                    <a:pt x="195" y="294"/>
                  </a:cubicBezTo>
                  <a:lnTo>
                    <a:pt x="317" y="471"/>
                  </a:lnTo>
                  <a:lnTo>
                    <a:pt x="318" y="471"/>
                  </a:lnTo>
                  <a:lnTo>
                    <a:pt x="353" y="523"/>
                  </a:lnTo>
                  <a:cubicBezTo>
                    <a:pt x="356" y="525"/>
                    <a:pt x="361" y="528"/>
                    <a:pt x="371" y="529"/>
                  </a:cubicBezTo>
                  <a:cubicBezTo>
                    <a:pt x="379" y="528"/>
                    <a:pt x="384" y="526"/>
                    <a:pt x="386" y="525"/>
                  </a:cubicBezTo>
                  <a:lnTo>
                    <a:pt x="397" y="509"/>
                  </a:lnTo>
                  <a:lnTo>
                    <a:pt x="397" y="509"/>
                  </a:lnTo>
                  <a:lnTo>
                    <a:pt x="397" y="509"/>
                  </a:lnTo>
                  <a:lnTo>
                    <a:pt x="457" y="423"/>
                  </a:lnTo>
                  <a:lnTo>
                    <a:pt x="457" y="423"/>
                  </a:lnTo>
                  <a:lnTo>
                    <a:pt x="580" y="245"/>
                  </a:lnTo>
                  <a:cubicBezTo>
                    <a:pt x="591" y="229"/>
                    <a:pt x="612" y="225"/>
                    <a:pt x="628" y="236"/>
                  </a:cubicBezTo>
                  <a:lnTo>
                    <a:pt x="657" y="256"/>
                  </a:lnTo>
                  <a:cubicBezTo>
                    <a:pt x="665" y="261"/>
                    <a:pt x="670" y="270"/>
                    <a:pt x="671" y="279"/>
                  </a:cubicBezTo>
                  <a:cubicBezTo>
                    <a:pt x="673" y="288"/>
                    <a:pt x="671" y="297"/>
                    <a:pt x="666" y="305"/>
                  </a:cubicBezTo>
                  <a:lnTo>
                    <a:pt x="543" y="48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33" name="Freeform 1288"/>
            <p:cNvSpPr>
              <a:spLocks noEditPoints="1"/>
            </p:cNvSpPr>
            <p:nvPr/>
          </p:nvSpPr>
          <p:spPr bwMode="auto">
            <a:xfrm>
              <a:off x="7645400" y="5540375"/>
              <a:ext cx="385763" cy="503238"/>
            </a:xfrm>
            <a:custGeom>
              <a:avLst/>
              <a:gdLst>
                <a:gd name="T0" fmla="*/ 973 w 1069"/>
                <a:gd name="T1" fmla="*/ 0 h 1396"/>
                <a:gd name="T2" fmla="*/ 531 w 1069"/>
                <a:gd name="T3" fmla="*/ 0 h 1396"/>
                <a:gd name="T4" fmla="*/ 637 w 1069"/>
                <a:gd name="T5" fmla="*/ 268 h 1396"/>
                <a:gd name="T6" fmla="*/ 246 w 1069"/>
                <a:gd name="T7" fmla="*/ 659 h 1396"/>
                <a:gd name="T8" fmla="*/ 0 w 1069"/>
                <a:gd name="T9" fmla="*/ 572 h 1396"/>
                <a:gd name="T10" fmla="*/ 0 w 1069"/>
                <a:gd name="T11" fmla="*/ 1099 h 1396"/>
                <a:gd name="T12" fmla="*/ 0 w 1069"/>
                <a:gd name="T13" fmla="*/ 1241 h 1396"/>
                <a:gd name="T14" fmla="*/ 0 w 1069"/>
                <a:gd name="T15" fmla="*/ 1299 h 1396"/>
                <a:gd name="T16" fmla="*/ 96 w 1069"/>
                <a:gd name="T17" fmla="*/ 1396 h 1396"/>
                <a:gd name="T18" fmla="*/ 973 w 1069"/>
                <a:gd name="T19" fmla="*/ 1396 h 1396"/>
                <a:gd name="T20" fmla="*/ 1068 w 1069"/>
                <a:gd name="T21" fmla="*/ 1306 h 1396"/>
                <a:gd name="T22" fmla="*/ 1068 w 1069"/>
                <a:gd name="T23" fmla="*/ 1276 h 1396"/>
                <a:gd name="T24" fmla="*/ 1069 w 1069"/>
                <a:gd name="T25" fmla="*/ 1276 h 1396"/>
                <a:gd name="T26" fmla="*/ 1069 w 1069"/>
                <a:gd name="T27" fmla="*/ 1273 h 1396"/>
                <a:gd name="T28" fmla="*/ 1069 w 1069"/>
                <a:gd name="T29" fmla="*/ 1245 h 1396"/>
                <a:gd name="T30" fmla="*/ 1069 w 1069"/>
                <a:gd name="T31" fmla="*/ 493 h 1396"/>
                <a:gd name="T32" fmla="*/ 1069 w 1069"/>
                <a:gd name="T33" fmla="*/ 463 h 1396"/>
                <a:gd name="T34" fmla="*/ 1069 w 1069"/>
                <a:gd name="T35" fmla="*/ 441 h 1396"/>
                <a:gd name="T36" fmla="*/ 1069 w 1069"/>
                <a:gd name="T37" fmla="*/ 397 h 1396"/>
                <a:gd name="T38" fmla="*/ 1069 w 1069"/>
                <a:gd name="T39" fmla="*/ 97 h 1396"/>
                <a:gd name="T40" fmla="*/ 973 w 1069"/>
                <a:gd name="T41" fmla="*/ 0 h 1396"/>
                <a:gd name="T42" fmla="*/ 737 w 1069"/>
                <a:gd name="T43" fmla="*/ 198 h 1396"/>
                <a:gd name="T44" fmla="*/ 737 w 1069"/>
                <a:gd name="T45" fmla="*/ 198 h 1396"/>
                <a:gd name="T46" fmla="*/ 938 w 1069"/>
                <a:gd name="T47" fmla="*/ 198 h 1396"/>
                <a:gd name="T48" fmla="*/ 938 w 1069"/>
                <a:gd name="T49" fmla="*/ 260 h 1396"/>
                <a:gd name="T50" fmla="*/ 737 w 1069"/>
                <a:gd name="T51" fmla="*/ 260 h 1396"/>
                <a:gd name="T52" fmla="*/ 737 w 1069"/>
                <a:gd name="T53" fmla="*/ 198 h 1396"/>
                <a:gd name="T54" fmla="*/ 737 w 1069"/>
                <a:gd name="T55" fmla="*/ 375 h 1396"/>
                <a:gd name="T56" fmla="*/ 737 w 1069"/>
                <a:gd name="T57" fmla="*/ 375 h 1396"/>
                <a:gd name="T58" fmla="*/ 938 w 1069"/>
                <a:gd name="T59" fmla="*/ 375 h 1396"/>
                <a:gd name="T60" fmla="*/ 938 w 1069"/>
                <a:gd name="T61" fmla="*/ 436 h 1396"/>
                <a:gd name="T62" fmla="*/ 737 w 1069"/>
                <a:gd name="T63" fmla="*/ 436 h 1396"/>
                <a:gd name="T64" fmla="*/ 737 w 1069"/>
                <a:gd name="T65" fmla="*/ 375 h 1396"/>
                <a:gd name="T66" fmla="*/ 664 w 1069"/>
                <a:gd name="T67" fmla="*/ 1189 h 1396"/>
                <a:gd name="T68" fmla="*/ 664 w 1069"/>
                <a:gd name="T69" fmla="*/ 1189 h 1396"/>
                <a:gd name="T70" fmla="*/ 116 w 1069"/>
                <a:gd name="T71" fmla="*/ 1189 h 1396"/>
                <a:gd name="T72" fmla="*/ 116 w 1069"/>
                <a:gd name="T73" fmla="*/ 1127 h 1396"/>
                <a:gd name="T74" fmla="*/ 664 w 1069"/>
                <a:gd name="T75" fmla="*/ 1127 h 1396"/>
                <a:gd name="T76" fmla="*/ 664 w 1069"/>
                <a:gd name="T77" fmla="*/ 1189 h 1396"/>
                <a:gd name="T78" fmla="*/ 664 w 1069"/>
                <a:gd name="T79" fmla="*/ 1007 h 1396"/>
                <a:gd name="T80" fmla="*/ 664 w 1069"/>
                <a:gd name="T81" fmla="*/ 1007 h 1396"/>
                <a:gd name="T82" fmla="*/ 116 w 1069"/>
                <a:gd name="T83" fmla="*/ 1007 h 1396"/>
                <a:gd name="T84" fmla="*/ 116 w 1069"/>
                <a:gd name="T85" fmla="*/ 945 h 1396"/>
                <a:gd name="T86" fmla="*/ 664 w 1069"/>
                <a:gd name="T87" fmla="*/ 945 h 1396"/>
                <a:gd name="T88" fmla="*/ 664 w 1069"/>
                <a:gd name="T89" fmla="*/ 1007 h 1396"/>
                <a:gd name="T90" fmla="*/ 664 w 1069"/>
                <a:gd name="T91" fmla="*/ 824 h 1396"/>
                <a:gd name="T92" fmla="*/ 664 w 1069"/>
                <a:gd name="T93" fmla="*/ 824 h 1396"/>
                <a:gd name="T94" fmla="*/ 116 w 1069"/>
                <a:gd name="T95" fmla="*/ 824 h 1396"/>
                <a:gd name="T96" fmla="*/ 116 w 1069"/>
                <a:gd name="T97" fmla="*/ 763 h 1396"/>
                <a:gd name="T98" fmla="*/ 664 w 1069"/>
                <a:gd name="T99" fmla="*/ 763 h 1396"/>
                <a:gd name="T100" fmla="*/ 664 w 1069"/>
                <a:gd name="T101" fmla="*/ 824 h 1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69" h="1396">
                  <a:moveTo>
                    <a:pt x="973" y="0"/>
                  </a:moveTo>
                  <a:lnTo>
                    <a:pt x="531" y="0"/>
                  </a:lnTo>
                  <a:cubicBezTo>
                    <a:pt x="597" y="70"/>
                    <a:pt x="637" y="164"/>
                    <a:pt x="637" y="268"/>
                  </a:cubicBezTo>
                  <a:cubicBezTo>
                    <a:pt x="637" y="484"/>
                    <a:pt x="462" y="659"/>
                    <a:pt x="246" y="659"/>
                  </a:cubicBezTo>
                  <a:cubicBezTo>
                    <a:pt x="153" y="659"/>
                    <a:pt x="67" y="626"/>
                    <a:pt x="0" y="572"/>
                  </a:cubicBezTo>
                  <a:lnTo>
                    <a:pt x="0" y="1099"/>
                  </a:lnTo>
                  <a:lnTo>
                    <a:pt x="0" y="1241"/>
                  </a:lnTo>
                  <a:lnTo>
                    <a:pt x="0" y="1299"/>
                  </a:lnTo>
                  <a:cubicBezTo>
                    <a:pt x="0" y="1352"/>
                    <a:pt x="43" y="1396"/>
                    <a:pt x="96" y="1396"/>
                  </a:cubicBezTo>
                  <a:lnTo>
                    <a:pt x="973" y="1396"/>
                  </a:lnTo>
                  <a:cubicBezTo>
                    <a:pt x="1023" y="1396"/>
                    <a:pt x="1064" y="1356"/>
                    <a:pt x="1068" y="1306"/>
                  </a:cubicBezTo>
                  <a:lnTo>
                    <a:pt x="1068" y="1276"/>
                  </a:lnTo>
                  <a:lnTo>
                    <a:pt x="1069" y="1276"/>
                  </a:lnTo>
                  <a:lnTo>
                    <a:pt x="1069" y="1273"/>
                  </a:lnTo>
                  <a:lnTo>
                    <a:pt x="1069" y="1245"/>
                  </a:lnTo>
                  <a:lnTo>
                    <a:pt x="1069" y="493"/>
                  </a:lnTo>
                  <a:lnTo>
                    <a:pt x="1069" y="463"/>
                  </a:lnTo>
                  <a:lnTo>
                    <a:pt x="1069" y="441"/>
                  </a:lnTo>
                  <a:lnTo>
                    <a:pt x="1069" y="397"/>
                  </a:lnTo>
                  <a:lnTo>
                    <a:pt x="1069" y="97"/>
                  </a:lnTo>
                  <a:cubicBezTo>
                    <a:pt x="1069" y="44"/>
                    <a:pt x="1026" y="0"/>
                    <a:pt x="973" y="0"/>
                  </a:cubicBezTo>
                  <a:close/>
                  <a:moveTo>
                    <a:pt x="737" y="198"/>
                  </a:moveTo>
                  <a:lnTo>
                    <a:pt x="737" y="198"/>
                  </a:lnTo>
                  <a:lnTo>
                    <a:pt x="938" y="198"/>
                  </a:lnTo>
                  <a:lnTo>
                    <a:pt x="938" y="260"/>
                  </a:lnTo>
                  <a:lnTo>
                    <a:pt x="737" y="260"/>
                  </a:lnTo>
                  <a:lnTo>
                    <a:pt x="737" y="198"/>
                  </a:lnTo>
                  <a:close/>
                  <a:moveTo>
                    <a:pt x="737" y="375"/>
                  </a:moveTo>
                  <a:lnTo>
                    <a:pt x="737" y="375"/>
                  </a:lnTo>
                  <a:lnTo>
                    <a:pt x="938" y="375"/>
                  </a:lnTo>
                  <a:lnTo>
                    <a:pt x="938" y="436"/>
                  </a:lnTo>
                  <a:lnTo>
                    <a:pt x="737" y="436"/>
                  </a:lnTo>
                  <a:lnTo>
                    <a:pt x="737" y="375"/>
                  </a:lnTo>
                  <a:close/>
                  <a:moveTo>
                    <a:pt x="664" y="1189"/>
                  </a:moveTo>
                  <a:lnTo>
                    <a:pt x="664" y="1189"/>
                  </a:lnTo>
                  <a:lnTo>
                    <a:pt x="116" y="1189"/>
                  </a:lnTo>
                  <a:lnTo>
                    <a:pt x="116" y="1127"/>
                  </a:lnTo>
                  <a:lnTo>
                    <a:pt x="664" y="1127"/>
                  </a:lnTo>
                  <a:lnTo>
                    <a:pt x="664" y="1189"/>
                  </a:lnTo>
                  <a:close/>
                  <a:moveTo>
                    <a:pt x="664" y="1007"/>
                  </a:moveTo>
                  <a:lnTo>
                    <a:pt x="664" y="1007"/>
                  </a:lnTo>
                  <a:lnTo>
                    <a:pt x="116" y="1007"/>
                  </a:lnTo>
                  <a:lnTo>
                    <a:pt x="116" y="945"/>
                  </a:lnTo>
                  <a:lnTo>
                    <a:pt x="664" y="945"/>
                  </a:lnTo>
                  <a:lnTo>
                    <a:pt x="664" y="1007"/>
                  </a:lnTo>
                  <a:close/>
                  <a:moveTo>
                    <a:pt x="664" y="824"/>
                  </a:moveTo>
                  <a:lnTo>
                    <a:pt x="664" y="824"/>
                  </a:lnTo>
                  <a:lnTo>
                    <a:pt x="116" y="824"/>
                  </a:lnTo>
                  <a:lnTo>
                    <a:pt x="116" y="763"/>
                  </a:lnTo>
                  <a:lnTo>
                    <a:pt x="664" y="763"/>
                  </a:lnTo>
                  <a:lnTo>
                    <a:pt x="664" y="824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</p:grpSp>
      <p:grpSp>
        <p:nvGrpSpPr>
          <p:cNvPr id="80" name="Группа 79"/>
          <p:cNvGrpSpPr/>
          <p:nvPr/>
        </p:nvGrpSpPr>
        <p:grpSpPr>
          <a:xfrm>
            <a:off x="0" y="0"/>
            <a:ext cx="564848" cy="700088"/>
            <a:chOff x="1546225" y="-3938587"/>
            <a:chExt cx="2335213" cy="2898774"/>
          </a:xfrm>
        </p:grpSpPr>
        <p:grpSp>
          <p:nvGrpSpPr>
            <p:cNvPr id="104" name="Группа 103"/>
            <p:cNvGrpSpPr/>
            <p:nvPr/>
          </p:nvGrpSpPr>
          <p:grpSpPr>
            <a:xfrm>
              <a:off x="1922463" y="-3897313"/>
              <a:ext cx="1582738" cy="2266950"/>
              <a:chOff x="1922463" y="-3897313"/>
              <a:chExt cx="1582738" cy="2266950"/>
            </a:xfrm>
          </p:grpSpPr>
          <p:sp>
            <p:nvSpPr>
              <p:cNvPr id="129" name="Freeform 173"/>
              <p:cNvSpPr>
                <a:spLocks noEditPoints="1"/>
              </p:cNvSpPr>
              <p:nvPr/>
            </p:nvSpPr>
            <p:spPr bwMode="auto">
              <a:xfrm>
                <a:off x="2427288" y="-2719388"/>
                <a:ext cx="576263" cy="801687"/>
              </a:xfrm>
              <a:custGeom>
                <a:avLst/>
                <a:gdLst>
                  <a:gd name="T0" fmla="*/ 113 w 153"/>
                  <a:gd name="T1" fmla="*/ 20 h 213"/>
                  <a:gd name="T2" fmla="*/ 108 w 153"/>
                  <a:gd name="T3" fmla="*/ 8 h 213"/>
                  <a:gd name="T4" fmla="*/ 96 w 153"/>
                  <a:gd name="T5" fmla="*/ 16 h 213"/>
                  <a:gd name="T6" fmla="*/ 84 w 153"/>
                  <a:gd name="T7" fmla="*/ 5 h 213"/>
                  <a:gd name="T8" fmla="*/ 77 w 153"/>
                  <a:gd name="T9" fmla="*/ 12 h 213"/>
                  <a:gd name="T10" fmla="*/ 75 w 153"/>
                  <a:gd name="T11" fmla="*/ 13 h 213"/>
                  <a:gd name="T12" fmla="*/ 59 w 153"/>
                  <a:gd name="T13" fmla="*/ 0 h 213"/>
                  <a:gd name="T14" fmla="*/ 48 w 153"/>
                  <a:gd name="T15" fmla="*/ 2 h 213"/>
                  <a:gd name="T16" fmla="*/ 42 w 153"/>
                  <a:gd name="T17" fmla="*/ 16 h 213"/>
                  <a:gd name="T18" fmla="*/ 7 w 153"/>
                  <a:gd name="T19" fmla="*/ 22 h 213"/>
                  <a:gd name="T20" fmla="*/ 0 w 153"/>
                  <a:gd name="T21" fmla="*/ 104 h 213"/>
                  <a:gd name="T22" fmla="*/ 1 w 153"/>
                  <a:gd name="T23" fmla="*/ 186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200 h 213"/>
                  <a:gd name="T30" fmla="*/ 153 w 153"/>
                  <a:gd name="T31" fmla="*/ 176 h 213"/>
                  <a:gd name="T32" fmla="*/ 145 w 153"/>
                  <a:gd name="T33" fmla="*/ 22 h 213"/>
                  <a:gd name="T34" fmla="*/ 92 w 153"/>
                  <a:gd name="T35" fmla="*/ 17 h 213"/>
                  <a:gd name="T36" fmla="*/ 73 w 153"/>
                  <a:gd name="T37" fmla="*/ 14 h 213"/>
                  <a:gd name="T38" fmla="*/ 73 w 153"/>
                  <a:gd name="T39" fmla="*/ 14 h 213"/>
                  <a:gd name="T40" fmla="*/ 47 w 153"/>
                  <a:gd name="T41" fmla="*/ 19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20 h 213"/>
                  <a:gd name="T48" fmla="*/ 46 w 153"/>
                  <a:gd name="T49" fmla="*/ 19 h 213"/>
                  <a:gd name="T50" fmla="*/ 46 w 153"/>
                  <a:gd name="T51" fmla="*/ 19 h 213"/>
                  <a:gd name="T52" fmla="*/ 147 w 153"/>
                  <a:gd name="T53" fmla="*/ 184 h 213"/>
                  <a:gd name="T54" fmla="*/ 110 w 153"/>
                  <a:gd name="T55" fmla="*/ 195 h 213"/>
                  <a:gd name="T56" fmla="*/ 75 w 153"/>
                  <a:gd name="T57" fmla="*/ 207 h 213"/>
                  <a:gd name="T58" fmla="*/ 21 w 153"/>
                  <a:gd name="T59" fmla="*/ 195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5" y="22"/>
                    </a:moveTo>
                    <a:cubicBezTo>
                      <a:pt x="132" y="21"/>
                      <a:pt x="121" y="20"/>
                      <a:pt x="113" y="20"/>
                    </a:cubicBezTo>
                    <a:cubicBezTo>
                      <a:pt x="112" y="17"/>
                      <a:pt x="111" y="14"/>
                      <a:pt x="110" y="12"/>
                    </a:cubicBezTo>
                    <a:cubicBezTo>
                      <a:pt x="109" y="11"/>
                      <a:pt x="108" y="10"/>
                      <a:pt x="108" y="8"/>
                    </a:cubicBezTo>
                    <a:cubicBezTo>
                      <a:pt x="107" y="7"/>
                      <a:pt x="106" y="5"/>
                      <a:pt x="105" y="2"/>
                    </a:cubicBezTo>
                    <a:cubicBezTo>
                      <a:pt x="102" y="7"/>
                      <a:pt x="99" y="11"/>
                      <a:pt x="96" y="16"/>
                    </a:cubicBezTo>
                    <a:cubicBezTo>
                      <a:pt x="95" y="10"/>
                      <a:pt x="95" y="5"/>
                      <a:pt x="94" y="0"/>
                    </a:cubicBezTo>
                    <a:cubicBezTo>
                      <a:pt x="90" y="2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6" y="12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6"/>
                    </a:cubicBezTo>
                    <a:cubicBezTo>
                      <a:pt x="54" y="11"/>
                      <a:pt x="51" y="7"/>
                      <a:pt x="48" y="2"/>
                    </a:cubicBezTo>
                    <a:cubicBezTo>
                      <a:pt x="48" y="3"/>
                      <a:pt x="47" y="4"/>
                      <a:pt x="47" y="4"/>
                    </a:cubicBezTo>
                    <a:cubicBezTo>
                      <a:pt x="45" y="8"/>
                      <a:pt x="43" y="12"/>
                      <a:pt x="42" y="16"/>
                    </a:cubicBezTo>
                    <a:cubicBezTo>
                      <a:pt x="41" y="17"/>
                      <a:pt x="41" y="18"/>
                      <a:pt x="41" y="20"/>
                    </a:cubicBezTo>
                    <a:cubicBezTo>
                      <a:pt x="32" y="20"/>
                      <a:pt x="21" y="21"/>
                      <a:pt x="7" y="22"/>
                    </a:cubicBezTo>
                    <a:cubicBezTo>
                      <a:pt x="1" y="22"/>
                      <a:pt x="0" y="23"/>
                      <a:pt x="0" y="30"/>
                    </a:cubicBezTo>
                    <a:cubicBezTo>
                      <a:pt x="0" y="54"/>
                      <a:pt x="0" y="79"/>
                      <a:pt x="0" y="104"/>
                    </a:cubicBezTo>
                    <a:cubicBezTo>
                      <a:pt x="0" y="127"/>
                      <a:pt x="0" y="151"/>
                      <a:pt x="0" y="175"/>
                    </a:cubicBezTo>
                    <a:cubicBezTo>
                      <a:pt x="0" y="179"/>
                      <a:pt x="0" y="182"/>
                      <a:pt x="1" y="186"/>
                    </a:cubicBezTo>
                    <a:cubicBezTo>
                      <a:pt x="2" y="195"/>
                      <a:pt x="7" y="200"/>
                      <a:pt x="17" y="200"/>
                    </a:cubicBezTo>
                    <a:cubicBezTo>
                      <a:pt x="25" y="200"/>
                      <a:pt x="34" y="200"/>
                      <a:pt x="43" y="200"/>
                    </a:cubicBezTo>
                    <a:cubicBezTo>
                      <a:pt x="54" y="200"/>
                      <a:pt x="66" y="203"/>
                      <a:pt x="75" y="212"/>
                    </a:cubicBezTo>
                    <a:cubicBezTo>
                      <a:pt x="75" y="213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200"/>
                    </a:cubicBezTo>
                    <a:cubicBezTo>
                      <a:pt x="121" y="200"/>
                      <a:pt x="129" y="200"/>
                      <a:pt x="138" y="200"/>
                    </a:cubicBezTo>
                    <a:cubicBezTo>
                      <a:pt x="144" y="200"/>
                      <a:pt x="150" y="195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2"/>
                      <a:pt x="145" y="22"/>
                    </a:cubicBezTo>
                    <a:close/>
                    <a:moveTo>
                      <a:pt x="113" y="20"/>
                    </a:moveTo>
                    <a:cubicBezTo>
                      <a:pt x="104" y="19"/>
                      <a:pt x="97" y="18"/>
                      <a:pt x="92" y="17"/>
                    </a:cubicBezTo>
                    <a:cubicBezTo>
                      <a:pt x="97" y="18"/>
                      <a:pt x="104" y="19"/>
                      <a:pt x="113" y="20"/>
                    </a:cubicBezTo>
                    <a:close/>
                    <a:moveTo>
                      <a:pt x="73" y="14"/>
                    </a:moveTo>
                    <a:cubicBezTo>
                      <a:pt x="73" y="14"/>
                      <a:pt x="72" y="14"/>
                      <a:pt x="72" y="14"/>
                    </a:cubicBezTo>
                    <a:cubicBezTo>
                      <a:pt x="72" y="14"/>
                      <a:pt x="73" y="14"/>
                      <a:pt x="73" y="14"/>
                    </a:cubicBezTo>
                    <a:close/>
                    <a:moveTo>
                      <a:pt x="49" y="19"/>
                    </a:moveTo>
                    <a:cubicBezTo>
                      <a:pt x="48" y="19"/>
                      <a:pt x="48" y="19"/>
                      <a:pt x="47" y="19"/>
                    </a:cubicBezTo>
                    <a:cubicBezTo>
                      <a:pt x="48" y="19"/>
                      <a:pt x="48" y="19"/>
                      <a:pt x="49" y="19"/>
                    </a:cubicBezTo>
                    <a:close/>
                    <a:moveTo>
                      <a:pt x="52" y="18"/>
                    </a:moveTo>
                    <a:cubicBezTo>
                      <a:pt x="51" y="18"/>
                      <a:pt x="50" y="18"/>
                      <a:pt x="50" y="18"/>
                    </a:cubicBezTo>
                    <a:cubicBezTo>
                      <a:pt x="50" y="18"/>
                      <a:pt x="51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20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6" y="19"/>
                    </a:moveTo>
                    <a:cubicBezTo>
                      <a:pt x="46" y="19"/>
                      <a:pt x="45" y="19"/>
                      <a:pt x="44" y="19"/>
                    </a:cubicBezTo>
                    <a:cubicBezTo>
                      <a:pt x="45" y="19"/>
                      <a:pt x="46" y="19"/>
                      <a:pt x="46" y="19"/>
                    </a:cubicBezTo>
                    <a:close/>
                    <a:moveTo>
                      <a:pt x="148" y="173"/>
                    </a:moveTo>
                    <a:cubicBezTo>
                      <a:pt x="148" y="176"/>
                      <a:pt x="147" y="180"/>
                      <a:pt x="147" y="184"/>
                    </a:cubicBezTo>
                    <a:cubicBezTo>
                      <a:pt x="145" y="190"/>
                      <a:pt x="140" y="195"/>
                      <a:pt x="134" y="195"/>
                    </a:cubicBezTo>
                    <a:cubicBezTo>
                      <a:pt x="126" y="195"/>
                      <a:pt x="118" y="195"/>
                      <a:pt x="110" y="195"/>
                    </a:cubicBezTo>
                    <a:cubicBezTo>
                      <a:pt x="98" y="195"/>
                      <a:pt x="87" y="197"/>
                      <a:pt x="78" y="207"/>
                    </a:cubicBezTo>
                    <a:cubicBezTo>
                      <a:pt x="77" y="207"/>
                      <a:pt x="75" y="207"/>
                      <a:pt x="75" y="207"/>
                    </a:cubicBezTo>
                    <a:cubicBezTo>
                      <a:pt x="67" y="198"/>
                      <a:pt x="56" y="195"/>
                      <a:pt x="45" y="195"/>
                    </a:cubicBezTo>
                    <a:cubicBezTo>
                      <a:pt x="37" y="195"/>
                      <a:pt x="29" y="195"/>
                      <a:pt x="21" y="195"/>
                    </a:cubicBezTo>
                    <a:cubicBezTo>
                      <a:pt x="12" y="195"/>
                      <a:pt x="7" y="191"/>
                      <a:pt x="6" y="182"/>
                    </a:cubicBezTo>
                    <a:cubicBezTo>
                      <a:pt x="5" y="178"/>
                      <a:pt x="5" y="175"/>
                      <a:pt x="5" y="171"/>
                    </a:cubicBezTo>
                    <a:cubicBezTo>
                      <a:pt x="5" y="149"/>
                      <a:pt x="5" y="127"/>
                      <a:pt x="5" y="104"/>
                    </a:cubicBezTo>
                    <a:cubicBezTo>
                      <a:pt x="5" y="81"/>
                      <a:pt x="5" y="58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" name="Freeform 174"/>
              <p:cNvSpPr>
                <a:spLocks/>
              </p:cNvSpPr>
              <p:nvPr/>
            </p:nvSpPr>
            <p:spPr bwMode="auto">
              <a:xfrm>
                <a:off x="2430463" y="-1928813"/>
                <a:ext cx="573088" cy="298450"/>
              </a:xfrm>
              <a:custGeom>
                <a:avLst/>
                <a:gdLst>
                  <a:gd name="T0" fmla="*/ 135 w 152"/>
                  <a:gd name="T1" fmla="*/ 19 h 79"/>
                  <a:gd name="T2" fmla="*/ 138 w 152"/>
                  <a:gd name="T3" fmla="*/ 7 h 79"/>
                  <a:gd name="T4" fmla="*/ 108 w 152"/>
                  <a:gd name="T5" fmla="*/ 1 h 79"/>
                  <a:gd name="T6" fmla="*/ 103 w 152"/>
                  <a:gd name="T7" fmla="*/ 3 h 79"/>
                  <a:gd name="T8" fmla="*/ 126 w 152"/>
                  <a:gd name="T9" fmla="*/ 17 h 79"/>
                  <a:gd name="T10" fmla="*/ 126 w 152"/>
                  <a:gd name="T11" fmla="*/ 25 h 79"/>
                  <a:gd name="T12" fmla="*/ 104 w 152"/>
                  <a:gd name="T13" fmla="*/ 7 h 79"/>
                  <a:gd name="T14" fmla="*/ 99 w 152"/>
                  <a:gd name="T15" fmla="*/ 9 h 79"/>
                  <a:gd name="T16" fmla="*/ 92 w 152"/>
                  <a:gd name="T17" fmla="*/ 9 h 79"/>
                  <a:gd name="T18" fmla="*/ 105 w 152"/>
                  <a:gd name="T19" fmla="*/ 26 h 79"/>
                  <a:gd name="T20" fmla="*/ 106 w 152"/>
                  <a:gd name="T21" fmla="*/ 45 h 79"/>
                  <a:gd name="T22" fmla="*/ 84 w 152"/>
                  <a:gd name="T23" fmla="*/ 15 h 79"/>
                  <a:gd name="T24" fmla="*/ 78 w 152"/>
                  <a:gd name="T25" fmla="*/ 22 h 79"/>
                  <a:gd name="T26" fmla="*/ 77 w 152"/>
                  <a:gd name="T27" fmla="*/ 56 h 79"/>
                  <a:gd name="T28" fmla="*/ 73 w 152"/>
                  <a:gd name="T29" fmla="*/ 51 h 79"/>
                  <a:gd name="T30" fmla="*/ 74 w 152"/>
                  <a:gd name="T31" fmla="*/ 13 h 79"/>
                  <a:gd name="T32" fmla="*/ 46 w 152"/>
                  <a:gd name="T33" fmla="*/ 46 h 79"/>
                  <a:gd name="T34" fmla="*/ 43 w 152"/>
                  <a:gd name="T35" fmla="*/ 35 h 79"/>
                  <a:gd name="T36" fmla="*/ 61 w 152"/>
                  <a:gd name="T37" fmla="*/ 9 h 79"/>
                  <a:gd name="T38" fmla="*/ 53 w 152"/>
                  <a:gd name="T39" fmla="*/ 6 h 79"/>
                  <a:gd name="T40" fmla="*/ 28 w 152"/>
                  <a:gd name="T41" fmla="*/ 23 h 79"/>
                  <a:gd name="T42" fmla="*/ 24 w 152"/>
                  <a:gd name="T43" fmla="*/ 22 h 79"/>
                  <a:gd name="T44" fmla="*/ 49 w 152"/>
                  <a:gd name="T45" fmla="*/ 3 h 79"/>
                  <a:gd name="T46" fmla="*/ 45 w 152"/>
                  <a:gd name="T47" fmla="*/ 1 h 79"/>
                  <a:gd name="T48" fmla="*/ 13 w 152"/>
                  <a:gd name="T49" fmla="*/ 7 h 79"/>
                  <a:gd name="T50" fmla="*/ 19 w 152"/>
                  <a:gd name="T51" fmla="*/ 16 h 79"/>
                  <a:gd name="T52" fmla="*/ 17 w 152"/>
                  <a:gd name="T53" fmla="*/ 18 h 79"/>
                  <a:gd name="T54" fmla="*/ 2 w 152"/>
                  <a:gd name="T55" fmla="*/ 40 h 79"/>
                  <a:gd name="T56" fmla="*/ 26 w 152"/>
                  <a:gd name="T57" fmla="*/ 57 h 79"/>
                  <a:gd name="T58" fmla="*/ 47 w 152"/>
                  <a:gd name="T59" fmla="*/ 15 h 79"/>
                  <a:gd name="T60" fmla="*/ 45 w 152"/>
                  <a:gd name="T61" fmla="*/ 68 h 79"/>
                  <a:gd name="T62" fmla="*/ 66 w 152"/>
                  <a:gd name="T63" fmla="*/ 19 h 79"/>
                  <a:gd name="T64" fmla="*/ 63 w 152"/>
                  <a:gd name="T65" fmla="*/ 34 h 79"/>
                  <a:gd name="T66" fmla="*/ 68 w 152"/>
                  <a:gd name="T67" fmla="*/ 73 h 79"/>
                  <a:gd name="T68" fmla="*/ 76 w 152"/>
                  <a:gd name="T69" fmla="*/ 79 h 79"/>
                  <a:gd name="T70" fmla="*/ 90 w 152"/>
                  <a:gd name="T71" fmla="*/ 57 h 79"/>
                  <a:gd name="T72" fmla="*/ 86 w 152"/>
                  <a:gd name="T73" fmla="*/ 21 h 79"/>
                  <a:gd name="T74" fmla="*/ 97 w 152"/>
                  <a:gd name="T75" fmla="*/ 43 h 79"/>
                  <a:gd name="T76" fmla="*/ 110 w 152"/>
                  <a:gd name="T77" fmla="*/ 66 h 79"/>
                  <a:gd name="T78" fmla="*/ 105 w 152"/>
                  <a:gd name="T79" fmla="*/ 15 h 79"/>
                  <a:gd name="T80" fmla="*/ 104 w 152"/>
                  <a:gd name="T81" fmla="*/ 13 h 79"/>
                  <a:gd name="T82" fmla="*/ 152 w 152"/>
                  <a:gd name="T83" fmla="*/ 40 h 79"/>
                  <a:gd name="T84" fmla="*/ 140 w 152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2" h="79">
                    <a:moveTo>
                      <a:pt x="140" y="30"/>
                    </a:moveTo>
                    <a:cubicBezTo>
                      <a:pt x="139" y="26"/>
                      <a:pt x="137" y="22"/>
                      <a:pt x="135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6" y="14"/>
                      <a:pt x="138" y="10"/>
                      <a:pt x="138" y="7"/>
                    </a:cubicBezTo>
                    <a:cubicBezTo>
                      <a:pt x="134" y="7"/>
                      <a:pt x="129" y="8"/>
                      <a:pt x="126" y="7"/>
                    </a:cubicBezTo>
                    <a:cubicBezTo>
                      <a:pt x="120" y="6"/>
                      <a:pt x="114" y="3"/>
                      <a:pt x="108" y="1"/>
                    </a:cubicBezTo>
                    <a:cubicBezTo>
                      <a:pt x="106" y="0"/>
                      <a:pt x="104" y="1"/>
                      <a:pt x="102" y="2"/>
                    </a:cubicBezTo>
                    <a:cubicBezTo>
                      <a:pt x="103" y="2"/>
                      <a:pt x="103" y="3"/>
                      <a:pt x="103" y="3"/>
                    </a:cubicBezTo>
                    <a:cubicBezTo>
                      <a:pt x="106" y="4"/>
                      <a:pt x="108" y="5"/>
                      <a:pt x="110" y="6"/>
                    </a:cubicBezTo>
                    <a:cubicBezTo>
                      <a:pt x="116" y="9"/>
                      <a:pt x="122" y="12"/>
                      <a:pt x="126" y="17"/>
                    </a:cubicBezTo>
                    <a:cubicBezTo>
                      <a:pt x="128" y="19"/>
                      <a:pt x="128" y="21"/>
                      <a:pt x="127" y="24"/>
                    </a:cubicBezTo>
                    <a:cubicBezTo>
                      <a:pt x="127" y="24"/>
                      <a:pt x="127" y="25"/>
                      <a:pt x="126" y="25"/>
                    </a:cubicBezTo>
                    <a:cubicBezTo>
                      <a:pt x="126" y="25"/>
                      <a:pt x="125" y="24"/>
                      <a:pt x="125" y="24"/>
                    </a:cubicBezTo>
                    <a:cubicBezTo>
                      <a:pt x="119" y="17"/>
                      <a:pt x="112" y="11"/>
                      <a:pt x="104" y="7"/>
                    </a:cubicBezTo>
                    <a:cubicBezTo>
                      <a:pt x="102" y="6"/>
                      <a:pt x="101" y="6"/>
                      <a:pt x="99" y="5"/>
                    </a:cubicBezTo>
                    <a:cubicBezTo>
                      <a:pt x="99" y="7"/>
                      <a:pt x="99" y="8"/>
                      <a:pt x="99" y="9"/>
                    </a:cubicBezTo>
                    <a:cubicBezTo>
                      <a:pt x="96" y="9"/>
                      <a:pt x="94" y="9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10"/>
                      <a:pt x="93" y="10"/>
                      <a:pt x="93" y="11"/>
                    </a:cubicBezTo>
                    <a:cubicBezTo>
                      <a:pt x="98" y="15"/>
                      <a:pt x="102" y="20"/>
                      <a:pt x="105" y="26"/>
                    </a:cubicBezTo>
                    <a:cubicBezTo>
                      <a:pt x="108" y="31"/>
                      <a:pt x="110" y="36"/>
                      <a:pt x="110" y="41"/>
                    </a:cubicBezTo>
                    <a:cubicBezTo>
                      <a:pt x="109" y="44"/>
                      <a:pt x="108" y="45"/>
                      <a:pt x="106" y="45"/>
                    </a:cubicBezTo>
                    <a:cubicBezTo>
                      <a:pt x="103" y="29"/>
                      <a:pt x="94" y="18"/>
                      <a:pt x="89" y="13"/>
                    </a:cubicBezTo>
                    <a:cubicBezTo>
                      <a:pt x="87" y="14"/>
                      <a:pt x="86" y="15"/>
                      <a:pt x="84" y="15"/>
                    </a:cubicBezTo>
                    <a:cubicBezTo>
                      <a:pt x="82" y="15"/>
                      <a:pt x="80" y="14"/>
                      <a:pt x="78" y="14"/>
                    </a:cubicBezTo>
                    <a:cubicBezTo>
                      <a:pt x="78" y="17"/>
                      <a:pt x="78" y="20"/>
                      <a:pt x="78" y="22"/>
                    </a:cubicBezTo>
                    <a:cubicBezTo>
                      <a:pt x="78" y="32"/>
                      <a:pt x="79" y="41"/>
                      <a:pt x="79" y="51"/>
                    </a:cubicBezTo>
                    <a:cubicBezTo>
                      <a:pt x="79" y="53"/>
                      <a:pt x="78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4" y="54"/>
                      <a:pt x="73" y="53"/>
                      <a:pt x="73" y="51"/>
                    </a:cubicBezTo>
                    <a:cubicBezTo>
                      <a:pt x="73" y="39"/>
                      <a:pt x="73" y="28"/>
                      <a:pt x="74" y="16"/>
                    </a:cubicBezTo>
                    <a:cubicBezTo>
                      <a:pt x="74" y="15"/>
                      <a:pt x="74" y="15"/>
                      <a:pt x="74" y="13"/>
                    </a:cubicBezTo>
                    <a:cubicBezTo>
                      <a:pt x="70" y="16"/>
                      <a:pt x="66" y="17"/>
                      <a:pt x="63" y="12"/>
                    </a:cubicBezTo>
                    <a:cubicBezTo>
                      <a:pt x="54" y="22"/>
                      <a:pt x="48" y="32"/>
                      <a:pt x="46" y="46"/>
                    </a:cubicBezTo>
                    <a:cubicBezTo>
                      <a:pt x="44" y="45"/>
                      <a:pt x="43" y="44"/>
                      <a:pt x="43" y="42"/>
                    </a:cubicBezTo>
                    <a:cubicBezTo>
                      <a:pt x="42" y="40"/>
                      <a:pt x="42" y="37"/>
                      <a:pt x="43" y="35"/>
                    </a:cubicBezTo>
                    <a:cubicBezTo>
                      <a:pt x="45" y="27"/>
                      <a:pt x="50" y="20"/>
                      <a:pt x="56" y="14"/>
                    </a:cubicBezTo>
                    <a:cubicBezTo>
                      <a:pt x="57" y="13"/>
                      <a:pt x="59" y="11"/>
                      <a:pt x="61" y="9"/>
                    </a:cubicBezTo>
                    <a:cubicBezTo>
                      <a:pt x="58" y="9"/>
                      <a:pt x="55" y="9"/>
                      <a:pt x="53" y="9"/>
                    </a:cubicBezTo>
                    <a:cubicBezTo>
                      <a:pt x="53" y="8"/>
                      <a:pt x="53" y="7"/>
                      <a:pt x="53" y="6"/>
                    </a:cubicBezTo>
                    <a:cubicBezTo>
                      <a:pt x="52" y="6"/>
                      <a:pt x="51" y="6"/>
                      <a:pt x="50" y="6"/>
                    </a:cubicBezTo>
                    <a:cubicBezTo>
                      <a:pt x="41" y="10"/>
                      <a:pt x="34" y="16"/>
                      <a:pt x="28" y="23"/>
                    </a:cubicBezTo>
                    <a:cubicBezTo>
                      <a:pt x="27" y="24"/>
                      <a:pt x="26" y="24"/>
                      <a:pt x="26" y="25"/>
                    </a:cubicBezTo>
                    <a:cubicBezTo>
                      <a:pt x="25" y="24"/>
                      <a:pt x="25" y="23"/>
                      <a:pt x="24" y="22"/>
                    </a:cubicBezTo>
                    <a:cubicBezTo>
                      <a:pt x="24" y="19"/>
                      <a:pt x="26" y="16"/>
                      <a:pt x="28" y="15"/>
                    </a:cubicBezTo>
                    <a:cubicBezTo>
                      <a:pt x="34" y="10"/>
                      <a:pt x="41" y="6"/>
                      <a:pt x="49" y="3"/>
                    </a:cubicBezTo>
                    <a:cubicBezTo>
                      <a:pt x="49" y="3"/>
                      <a:pt x="49" y="2"/>
                      <a:pt x="50" y="1"/>
                    </a:cubicBezTo>
                    <a:cubicBezTo>
                      <a:pt x="48" y="1"/>
                      <a:pt x="46" y="0"/>
                      <a:pt x="45" y="1"/>
                    </a:cubicBezTo>
                    <a:cubicBezTo>
                      <a:pt x="42" y="2"/>
                      <a:pt x="39" y="3"/>
                      <a:pt x="35" y="5"/>
                    </a:cubicBezTo>
                    <a:cubicBezTo>
                      <a:pt x="29" y="7"/>
                      <a:pt x="22" y="9"/>
                      <a:pt x="13" y="7"/>
                    </a:cubicBezTo>
                    <a:cubicBezTo>
                      <a:pt x="14" y="9"/>
                      <a:pt x="14" y="10"/>
                      <a:pt x="15" y="12"/>
                    </a:cubicBezTo>
                    <a:cubicBezTo>
                      <a:pt x="16" y="13"/>
                      <a:pt x="18" y="15"/>
                      <a:pt x="19" y="16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8" y="17"/>
                      <a:pt x="18" y="17"/>
                      <a:pt x="17" y="18"/>
                    </a:cubicBezTo>
                    <a:cubicBezTo>
                      <a:pt x="13" y="22"/>
                      <a:pt x="12" y="28"/>
                      <a:pt x="11" y="33"/>
                    </a:cubicBezTo>
                    <a:cubicBezTo>
                      <a:pt x="9" y="38"/>
                      <a:pt x="7" y="41"/>
                      <a:pt x="2" y="40"/>
                    </a:cubicBezTo>
                    <a:cubicBezTo>
                      <a:pt x="1" y="40"/>
                      <a:pt x="1" y="40"/>
                      <a:pt x="0" y="40"/>
                    </a:cubicBezTo>
                    <a:cubicBezTo>
                      <a:pt x="3" y="49"/>
                      <a:pt x="19" y="58"/>
                      <a:pt x="26" y="57"/>
                    </a:cubicBezTo>
                    <a:cubicBezTo>
                      <a:pt x="22" y="39"/>
                      <a:pt x="36" y="18"/>
                      <a:pt x="49" y="13"/>
                    </a:cubicBezTo>
                    <a:cubicBezTo>
                      <a:pt x="48" y="14"/>
                      <a:pt x="47" y="14"/>
                      <a:pt x="47" y="15"/>
                    </a:cubicBezTo>
                    <a:cubicBezTo>
                      <a:pt x="41" y="22"/>
                      <a:pt x="36" y="30"/>
                      <a:pt x="34" y="39"/>
                    </a:cubicBezTo>
                    <a:cubicBezTo>
                      <a:pt x="30" y="50"/>
                      <a:pt x="33" y="62"/>
                      <a:pt x="45" y="68"/>
                    </a:cubicBezTo>
                    <a:cubicBezTo>
                      <a:pt x="49" y="70"/>
                      <a:pt x="52" y="71"/>
                      <a:pt x="57" y="70"/>
                    </a:cubicBezTo>
                    <a:cubicBezTo>
                      <a:pt x="50" y="56"/>
                      <a:pt x="56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5" y="25"/>
                      <a:pt x="64" y="29"/>
                      <a:pt x="63" y="34"/>
                    </a:cubicBezTo>
                    <a:cubicBezTo>
                      <a:pt x="61" y="42"/>
                      <a:pt x="61" y="50"/>
                      <a:pt x="62" y="58"/>
                    </a:cubicBezTo>
                    <a:cubicBezTo>
                      <a:pt x="62" y="64"/>
                      <a:pt x="64" y="69"/>
                      <a:pt x="68" y="73"/>
                    </a:cubicBezTo>
                    <a:cubicBezTo>
                      <a:pt x="70" y="76"/>
                      <a:pt x="73" y="77"/>
                      <a:pt x="75" y="79"/>
                    </a:cubicBezTo>
                    <a:cubicBezTo>
                      <a:pt x="76" y="79"/>
                      <a:pt x="76" y="79"/>
                      <a:pt x="76" y="79"/>
                    </a:cubicBezTo>
                    <a:cubicBezTo>
                      <a:pt x="78" y="78"/>
                      <a:pt x="79" y="78"/>
                      <a:pt x="80" y="77"/>
                    </a:cubicBezTo>
                    <a:cubicBezTo>
                      <a:pt x="87" y="72"/>
                      <a:pt x="90" y="65"/>
                      <a:pt x="90" y="57"/>
                    </a:cubicBezTo>
                    <a:cubicBezTo>
                      <a:pt x="91" y="51"/>
                      <a:pt x="90" y="44"/>
                      <a:pt x="89" y="37"/>
                    </a:cubicBezTo>
                    <a:cubicBezTo>
                      <a:pt x="89" y="31"/>
                      <a:pt x="87" y="26"/>
                      <a:pt x="86" y="21"/>
                    </a:cubicBezTo>
                    <a:cubicBezTo>
                      <a:pt x="86" y="20"/>
                      <a:pt x="86" y="20"/>
                      <a:pt x="86" y="19"/>
                    </a:cubicBezTo>
                    <a:cubicBezTo>
                      <a:pt x="92" y="26"/>
                      <a:pt x="96" y="34"/>
                      <a:pt x="97" y="43"/>
                    </a:cubicBezTo>
                    <a:cubicBezTo>
                      <a:pt x="99" y="53"/>
                      <a:pt x="98" y="61"/>
                      <a:pt x="96" y="70"/>
                    </a:cubicBezTo>
                    <a:cubicBezTo>
                      <a:pt x="99" y="72"/>
                      <a:pt x="106" y="69"/>
                      <a:pt x="110" y="66"/>
                    </a:cubicBezTo>
                    <a:cubicBezTo>
                      <a:pt x="119" y="60"/>
                      <a:pt x="121" y="50"/>
                      <a:pt x="119" y="39"/>
                    </a:cubicBezTo>
                    <a:cubicBezTo>
                      <a:pt x="116" y="30"/>
                      <a:pt x="111" y="22"/>
                      <a:pt x="105" y="15"/>
                    </a:cubicBezTo>
                    <a:cubicBezTo>
                      <a:pt x="104" y="14"/>
                      <a:pt x="104" y="14"/>
                      <a:pt x="104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20" y="23"/>
                      <a:pt x="129" y="37"/>
                      <a:pt x="127" y="57"/>
                    </a:cubicBezTo>
                    <a:cubicBezTo>
                      <a:pt x="134" y="57"/>
                      <a:pt x="149" y="48"/>
                      <a:pt x="152" y="40"/>
                    </a:cubicBezTo>
                    <a:cubicBezTo>
                      <a:pt x="150" y="40"/>
                      <a:pt x="148" y="40"/>
                      <a:pt x="146" y="39"/>
                    </a:cubicBezTo>
                    <a:cubicBezTo>
                      <a:pt x="141" y="38"/>
                      <a:pt x="141" y="34"/>
                      <a:pt x="140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" name="Freeform 175"/>
              <p:cNvSpPr>
                <a:spLocks/>
              </p:cNvSpPr>
              <p:nvPr/>
            </p:nvSpPr>
            <p:spPr bwMode="auto">
              <a:xfrm>
                <a:off x="3294063" y="-2840038"/>
                <a:ext cx="211138" cy="222250"/>
              </a:xfrm>
              <a:custGeom>
                <a:avLst/>
                <a:gdLst>
                  <a:gd name="T0" fmla="*/ 55 w 56"/>
                  <a:gd name="T1" fmla="*/ 13 h 59"/>
                  <a:gd name="T2" fmla="*/ 53 w 56"/>
                  <a:gd name="T3" fmla="*/ 4 h 59"/>
                  <a:gd name="T4" fmla="*/ 51 w 56"/>
                  <a:gd name="T5" fmla="*/ 0 h 59"/>
                  <a:gd name="T6" fmla="*/ 0 w 56"/>
                  <a:gd name="T7" fmla="*/ 36 h 59"/>
                  <a:gd name="T8" fmla="*/ 15 w 56"/>
                  <a:gd name="T9" fmla="*/ 40 h 59"/>
                  <a:gd name="T10" fmla="*/ 19 w 56"/>
                  <a:gd name="T11" fmla="*/ 40 h 59"/>
                  <a:gd name="T12" fmla="*/ 42 w 56"/>
                  <a:gd name="T13" fmla="*/ 24 h 59"/>
                  <a:gd name="T14" fmla="*/ 41 w 56"/>
                  <a:gd name="T15" fmla="*/ 31 h 59"/>
                  <a:gd name="T16" fmla="*/ 30 w 56"/>
                  <a:gd name="T17" fmla="*/ 40 h 59"/>
                  <a:gd name="T18" fmla="*/ 14 w 56"/>
                  <a:gd name="T19" fmla="*/ 50 h 59"/>
                  <a:gd name="T20" fmla="*/ 4 w 56"/>
                  <a:gd name="T21" fmla="*/ 59 h 59"/>
                  <a:gd name="T22" fmla="*/ 9 w 56"/>
                  <a:gd name="T23" fmla="*/ 58 h 59"/>
                  <a:gd name="T24" fmla="*/ 18 w 56"/>
                  <a:gd name="T25" fmla="*/ 56 h 59"/>
                  <a:gd name="T26" fmla="*/ 44 w 56"/>
                  <a:gd name="T27" fmla="*/ 44 h 59"/>
                  <a:gd name="T28" fmla="*/ 55 w 56"/>
                  <a:gd name="T29" fmla="*/ 23 h 59"/>
                  <a:gd name="T30" fmla="*/ 56 w 56"/>
                  <a:gd name="T31" fmla="*/ 21 h 59"/>
                  <a:gd name="T32" fmla="*/ 56 w 56"/>
                  <a:gd name="T33" fmla="*/ 14 h 59"/>
                  <a:gd name="T34" fmla="*/ 55 w 56"/>
                  <a:gd name="T35" fmla="*/ 1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" h="59">
                    <a:moveTo>
                      <a:pt x="55" y="13"/>
                    </a:moveTo>
                    <a:cubicBezTo>
                      <a:pt x="55" y="10"/>
                      <a:pt x="54" y="7"/>
                      <a:pt x="53" y="4"/>
                    </a:cubicBezTo>
                    <a:cubicBezTo>
                      <a:pt x="53" y="2"/>
                      <a:pt x="52" y="1"/>
                      <a:pt x="51" y="0"/>
                    </a:cubicBezTo>
                    <a:cubicBezTo>
                      <a:pt x="37" y="16"/>
                      <a:pt x="19" y="27"/>
                      <a:pt x="0" y="36"/>
                    </a:cubicBezTo>
                    <a:cubicBezTo>
                      <a:pt x="6" y="37"/>
                      <a:pt x="11" y="38"/>
                      <a:pt x="15" y="40"/>
                    </a:cubicBezTo>
                    <a:cubicBezTo>
                      <a:pt x="17" y="40"/>
                      <a:pt x="18" y="40"/>
                      <a:pt x="19" y="40"/>
                    </a:cubicBezTo>
                    <a:cubicBezTo>
                      <a:pt x="27" y="36"/>
                      <a:pt x="35" y="31"/>
                      <a:pt x="42" y="24"/>
                    </a:cubicBezTo>
                    <a:cubicBezTo>
                      <a:pt x="43" y="26"/>
                      <a:pt x="43" y="28"/>
                      <a:pt x="41" y="31"/>
                    </a:cubicBezTo>
                    <a:cubicBezTo>
                      <a:pt x="39" y="35"/>
                      <a:pt x="34" y="37"/>
                      <a:pt x="30" y="40"/>
                    </a:cubicBezTo>
                    <a:cubicBezTo>
                      <a:pt x="24" y="43"/>
                      <a:pt x="18" y="45"/>
                      <a:pt x="14" y="50"/>
                    </a:cubicBezTo>
                    <a:cubicBezTo>
                      <a:pt x="11" y="53"/>
                      <a:pt x="8" y="56"/>
                      <a:pt x="4" y="59"/>
                    </a:cubicBezTo>
                    <a:cubicBezTo>
                      <a:pt x="6" y="59"/>
                      <a:pt x="7" y="59"/>
                      <a:pt x="9" y="58"/>
                    </a:cubicBezTo>
                    <a:cubicBezTo>
                      <a:pt x="12" y="58"/>
                      <a:pt x="15" y="57"/>
                      <a:pt x="18" y="56"/>
                    </a:cubicBezTo>
                    <a:cubicBezTo>
                      <a:pt x="27" y="53"/>
                      <a:pt x="36" y="50"/>
                      <a:pt x="44" y="44"/>
                    </a:cubicBezTo>
                    <a:cubicBezTo>
                      <a:pt x="50" y="38"/>
                      <a:pt x="54" y="31"/>
                      <a:pt x="55" y="23"/>
                    </a:cubicBezTo>
                    <a:cubicBezTo>
                      <a:pt x="56" y="22"/>
                      <a:pt x="56" y="22"/>
                      <a:pt x="56" y="21"/>
                    </a:cubicBezTo>
                    <a:cubicBezTo>
                      <a:pt x="56" y="19"/>
                      <a:pt x="56" y="17"/>
                      <a:pt x="56" y="14"/>
                    </a:cubicBezTo>
                    <a:cubicBezTo>
                      <a:pt x="56" y="14"/>
                      <a:pt x="56" y="14"/>
                      <a:pt x="55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" name="Freeform 176"/>
              <p:cNvSpPr>
                <a:spLocks/>
              </p:cNvSpPr>
              <p:nvPr/>
            </p:nvSpPr>
            <p:spPr bwMode="auto">
              <a:xfrm>
                <a:off x="1922463" y="-2840038"/>
                <a:ext cx="219075" cy="222250"/>
              </a:xfrm>
              <a:custGeom>
                <a:avLst/>
                <a:gdLst>
                  <a:gd name="T0" fmla="*/ 17 w 58"/>
                  <a:gd name="T1" fmla="*/ 47 h 59"/>
                  <a:gd name="T2" fmla="*/ 45 w 58"/>
                  <a:gd name="T3" fmla="*/ 58 h 59"/>
                  <a:gd name="T4" fmla="*/ 53 w 58"/>
                  <a:gd name="T5" fmla="*/ 59 h 59"/>
                  <a:gd name="T6" fmla="*/ 39 w 58"/>
                  <a:gd name="T7" fmla="*/ 47 h 59"/>
                  <a:gd name="T8" fmla="*/ 36 w 58"/>
                  <a:gd name="T9" fmla="*/ 44 h 59"/>
                  <a:gd name="T10" fmla="*/ 25 w 58"/>
                  <a:gd name="T11" fmla="*/ 38 h 59"/>
                  <a:gd name="T12" fmla="*/ 15 w 58"/>
                  <a:gd name="T13" fmla="*/ 31 h 59"/>
                  <a:gd name="T14" fmla="*/ 15 w 58"/>
                  <a:gd name="T15" fmla="*/ 24 h 59"/>
                  <a:gd name="T16" fmla="*/ 37 w 58"/>
                  <a:gd name="T17" fmla="*/ 39 h 59"/>
                  <a:gd name="T18" fmla="*/ 42 w 58"/>
                  <a:gd name="T19" fmla="*/ 40 h 59"/>
                  <a:gd name="T20" fmla="*/ 45 w 58"/>
                  <a:gd name="T21" fmla="*/ 38 h 59"/>
                  <a:gd name="T22" fmla="*/ 58 w 58"/>
                  <a:gd name="T23" fmla="*/ 36 h 59"/>
                  <a:gd name="T24" fmla="*/ 30 w 58"/>
                  <a:gd name="T25" fmla="*/ 21 h 59"/>
                  <a:gd name="T26" fmla="*/ 5 w 58"/>
                  <a:gd name="T27" fmla="*/ 0 h 59"/>
                  <a:gd name="T28" fmla="*/ 4 w 58"/>
                  <a:gd name="T29" fmla="*/ 1 h 59"/>
                  <a:gd name="T30" fmla="*/ 1 w 58"/>
                  <a:gd name="T31" fmla="*/ 12 h 59"/>
                  <a:gd name="T32" fmla="*/ 0 w 58"/>
                  <a:gd name="T33" fmla="*/ 14 h 59"/>
                  <a:gd name="T34" fmla="*/ 0 w 58"/>
                  <a:gd name="T35" fmla="*/ 21 h 59"/>
                  <a:gd name="T36" fmla="*/ 2 w 58"/>
                  <a:gd name="T37" fmla="*/ 27 h 59"/>
                  <a:gd name="T38" fmla="*/ 17 w 58"/>
                  <a:gd name="T39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9">
                    <a:moveTo>
                      <a:pt x="17" y="47"/>
                    </a:moveTo>
                    <a:cubicBezTo>
                      <a:pt x="26" y="52"/>
                      <a:pt x="35" y="55"/>
                      <a:pt x="45" y="58"/>
                    </a:cubicBezTo>
                    <a:cubicBezTo>
                      <a:pt x="47" y="58"/>
                      <a:pt x="50" y="58"/>
                      <a:pt x="53" y="59"/>
                    </a:cubicBezTo>
                    <a:cubicBezTo>
                      <a:pt x="48" y="55"/>
                      <a:pt x="44" y="51"/>
                      <a:pt x="39" y="47"/>
                    </a:cubicBezTo>
                    <a:cubicBezTo>
                      <a:pt x="38" y="46"/>
                      <a:pt x="37" y="45"/>
                      <a:pt x="36" y="44"/>
                    </a:cubicBezTo>
                    <a:cubicBezTo>
                      <a:pt x="32" y="42"/>
                      <a:pt x="28" y="41"/>
                      <a:pt x="25" y="38"/>
                    </a:cubicBezTo>
                    <a:cubicBezTo>
                      <a:pt x="21" y="36"/>
                      <a:pt x="17" y="34"/>
                      <a:pt x="15" y="31"/>
                    </a:cubicBezTo>
                    <a:cubicBezTo>
                      <a:pt x="13" y="28"/>
                      <a:pt x="13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1"/>
                      <a:pt x="42" y="40"/>
                    </a:cubicBezTo>
                    <a:cubicBezTo>
                      <a:pt x="43" y="39"/>
                      <a:pt x="44" y="39"/>
                      <a:pt x="45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7" y="32"/>
                      <a:pt x="38" y="27"/>
                      <a:pt x="30" y="21"/>
                    </a:cubicBezTo>
                    <a:cubicBezTo>
                      <a:pt x="21" y="15"/>
                      <a:pt x="12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" name="Freeform 177"/>
              <p:cNvSpPr>
                <a:spLocks/>
              </p:cNvSpPr>
              <p:nvPr/>
            </p:nvSpPr>
            <p:spPr bwMode="auto">
              <a:xfrm>
                <a:off x="3290888" y="-2659063"/>
                <a:ext cx="214313" cy="139700"/>
              </a:xfrm>
              <a:custGeom>
                <a:avLst/>
                <a:gdLst>
                  <a:gd name="T0" fmla="*/ 7 w 57"/>
                  <a:gd name="T1" fmla="*/ 14 h 37"/>
                  <a:gd name="T2" fmla="*/ 5 w 57"/>
                  <a:gd name="T3" fmla="*/ 14 h 37"/>
                  <a:gd name="T4" fmla="*/ 5 w 57"/>
                  <a:gd name="T5" fmla="*/ 15 h 37"/>
                  <a:gd name="T6" fmla="*/ 14 w 57"/>
                  <a:gd name="T7" fmla="*/ 23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5 h 37"/>
                  <a:gd name="T16" fmla="*/ 20 w 57"/>
                  <a:gd name="T17" fmla="*/ 28 h 37"/>
                  <a:gd name="T18" fmla="*/ 11 w 57"/>
                  <a:gd name="T19" fmla="*/ 30 h 37"/>
                  <a:gd name="T20" fmla="*/ 9 w 57"/>
                  <a:gd name="T21" fmla="*/ 31 h 37"/>
                  <a:gd name="T22" fmla="*/ 0 w 57"/>
                  <a:gd name="T23" fmla="*/ 35 h 37"/>
                  <a:gd name="T24" fmla="*/ 11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1 h 37"/>
                  <a:gd name="T36" fmla="*/ 7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7" y="14"/>
                    </a:moveTo>
                    <a:cubicBezTo>
                      <a:pt x="6" y="14"/>
                      <a:pt x="6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8"/>
                      <a:pt x="11" y="20"/>
                      <a:pt x="14" y="23"/>
                    </a:cubicBezTo>
                    <a:cubicBezTo>
                      <a:pt x="15" y="23"/>
                      <a:pt x="15" y="23"/>
                      <a:pt x="16" y="23"/>
                    </a:cubicBezTo>
                    <a:cubicBezTo>
                      <a:pt x="20" y="23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4"/>
                      <a:pt x="35" y="25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0" y="30"/>
                      <a:pt x="10" y="30"/>
                      <a:pt x="9" y="31"/>
                    </a:cubicBezTo>
                    <a:cubicBezTo>
                      <a:pt x="6" y="32"/>
                      <a:pt x="3" y="33"/>
                      <a:pt x="0" y="35"/>
                    </a:cubicBezTo>
                    <a:cubicBezTo>
                      <a:pt x="4" y="36"/>
                      <a:pt x="8" y="36"/>
                      <a:pt x="11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6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1"/>
                    </a:cubicBezTo>
                    <a:cubicBezTo>
                      <a:pt x="23" y="12"/>
                      <a:pt x="15" y="14"/>
                      <a:pt x="7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" name="Freeform 178"/>
              <p:cNvSpPr>
                <a:spLocks/>
              </p:cNvSpPr>
              <p:nvPr/>
            </p:nvSpPr>
            <p:spPr bwMode="auto">
              <a:xfrm>
                <a:off x="1922463" y="-2659063"/>
                <a:ext cx="219075" cy="136525"/>
              </a:xfrm>
              <a:custGeom>
                <a:avLst/>
                <a:gdLst>
                  <a:gd name="T0" fmla="*/ 46 w 58"/>
                  <a:gd name="T1" fmla="*/ 36 h 36"/>
                  <a:gd name="T2" fmla="*/ 58 w 58"/>
                  <a:gd name="T3" fmla="*/ 35 h 36"/>
                  <a:gd name="T4" fmla="*/ 48 w 58"/>
                  <a:gd name="T5" fmla="*/ 30 h 36"/>
                  <a:gd name="T6" fmla="*/ 42 w 58"/>
                  <a:gd name="T7" fmla="*/ 27 h 36"/>
                  <a:gd name="T8" fmla="*/ 30 w 58"/>
                  <a:gd name="T9" fmla="*/ 26 h 36"/>
                  <a:gd name="T10" fmla="*/ 23 w 58"/>
                  <a:gd name="T11" fmla="*/ 24 h 36"/>
                  <a:gd name="T12" fmla="*/ 19 w 58"/>
                  <a:gd name="T13" fmla="*/ 17 h 36"/>
                  <a:gd name="T14" fmla="*/ 25 w 58"/>
                  <a:gd name="T15" fmla="*/ 19 h 36"/>
                  <a:gd name="T16" fmla="*/ 36 w 58"/>
                  <a:gd name="T17" fmla="*/ 21 h 36"/>
                  <a:gd name="T18" fmla="*/ 46 w 58"/>
                  <a:gd name="T19" fmla="*/ 20 h 36"/>
                  <a:gd name="T20" fmla="*/ 51 w 58"/>
                  <a:gd name="T21" fmla="*/ 16 h 36"/>
                  <a:gd name="T22" fmla="*/ 52 w 58"/>
                  <a:gd name="T23" fmla="*/ 14 h 36"/>
                  <a:gd name="T24" fmla="*/ 35 w 58"/>
                  <a:gd name="T25" fmla="*/ 12 h 36"/>
                  <a:gd name="T26" fmla="*/ 17 w 58"/>
                  <a:gd name="T27" fmla="*/ 7 h 36"/>
                  <a:gd name="T28" fmla="*/ 0 w 58"/>
                  <a:gd name="T29" fmla="*/ 0 h 36"/>
                  <a:gd name="T30" fmla="*/ 0 w 58"/>
                  <a:gd name="T31" fmla="*/ 12 h 36"/>
                  <a:gd name="T32" fmla="*/ 2 w 58"/>
                  <a:gd name="T33" fmla="*/ 16 h 36"/>
                  <a:gd name="T34" fmla="*/ 23 w 58"/>
                  <a:gd name="T35" fmla="*/ 34 h 36"/>
                  <a:gd name="T36" fmla="*/ 46 w 58"/>
                  <a:gd name="T3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6">
                    <a:moveTo>
                      <a:pt x="46" y="36"/>
                    </a:moveTo>
                    <a:cubicBezTo>
                      <a:pt x="50" y="36"/>
                      <a:pt x="54" y="35"/>
                      <a:pt x="58" y="35"/>
                    </a:cubicBezTo>
                    <a:cubicBezTo>
                      <a:pt x="54" y="33"/>
                      <a:pt x="51" y="32"/>
                      <a:pt x="48" y="30"/>
                    </a:cubicBezTo>
                    <a:cubicBezTo>
                      <a:pt x="46" y="29"/>
                      <a:pt x="44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8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7" y="18"/>
                      <a:pt x="49" y="17"/>
                      <a:pt x="51" y="16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46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7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2" y="32"/>
                      <a:pt x="23" y="34"/>
                    </a:cubicBezTo>
                    <a:cubicBezTo>
                      <a:pt x="30" y="35"/>
                      <a:pt x="38" y="35"/>
                      <a:pt x="46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" name="Freeform 179"/>
              <p:cNvSpPr>
                <a:spLocks/>
              </p:cNvSpPr>
              <p:nvPr/>
            </p:nvSpPr>
            <p:spPr bwMode="auto">
              <a:xfrm>
                <a:off x="3019425" y="-2865438"/>
                <a:ext cx="319088" cy="557212"/>
              </a:xfrm>
              <a:custGeom>
                <a:avLst/>
                <a:gdLst>
                  <a:gd name="T0" fmla="*/ 17 w 85"/>
                  <a:gd name="T1" fmla="*/ 143 h 148"/>
                  <a:gd name="T2" fmla="*/ 20 w 85"/>
                  <a:gd name="T3" fmla="*/ 134 h 148"/>
                  <a:gd name="T4" fmla="*/ 23 w 85"/>
                  <a:gd name="T5" fmla="*/ 133 h 148"/>
                  <a:gd name="T6" fmla="*/ 29 w 85"/>
                  <a:gd name="T7" fmla="*/ 134 h 148"/>
                  <a:gd name="T8" fmla="*/ 37 w 85"/>
                  <a:gd name="T9" fmla="*/ 136 h 148"/>
                  <a:gd name="T10" fmla="*/ 38 w 85"/>
                  <a:gd name="T11" fmla="*/ 121 h 148"/>
                  <a:gd name="T12" fmla="*/ 56 w 85"/>
                  <a:gd name="T13" fmla="*/ 123 h 148"/>
                  <a:gd name="T14" fmla="*/ 51 w 85"/>
                  <a:gd name="T15" fmla="*/ 106 h 148"/>
                  <a:gd name="T16" fmla="*/ 71 w 85"/>
                  <a:gd name="T17" fmla="*/ 103 h 148"/>
                  <a:gd name="T18" fmla="*/ 71 w 85"/>
                  <a:gd name="T19" fmla="*/ 102 h 148"/>
                  <a:gd name="T20" fmla="*/ 59 w 85"/>
                  <a:gd name="T21" fmla="*/ 88 h 148"/>
                  <a:gd name="T22" fmla="*/ 65 w 85"/>
                  <a:gd name="T23" fmla="*/ 86 h 148"/>
                  <a:gd name="T24" fmla="*/ 80 w 85"/>
                  <a:gd name="T25" fmla="*/ 80 h 148"/>
                  <a:gd name="T26" fmla="*/ 80 w 85"/>
                  <a:gd name="T27" fmla="*/ 77 h 148"/>
                  <a:gd name="T28" fmla="*/ 68 w 85"/>
                  <a:gd name="T29" fmla="*/ 70 h 148"/>
                  <a:gd name="T30" fmla="*/ 62 w 85"/>
                  <a:gd name="T31" fmla="*/ 67 h 148"/>
                  <a:gd name="T32" fmla="*/ 63 w 85"/>
                  <a:gd name="T33" fmla="*/ 67 h 148"/>
                  <a:gd name="T34" fmla="*/ 83 w 85"/>
                  <a:gd name="T35" fmla="*/ 53 h 148"/>
                  <a:gd name="T36" fmla="*/ 85 w 85"/>
                  <a:gd name="T37" fmla="*/ 50 h 148"/>
                  <a:gd name="T38" fmla="*/ 85 w 85"/>
                  <a:gd name="T39" fmla="*/ 49 h 148"/>
                  <a:gd name="T40" fmla="*/ 59 w 85"/>
                  <a:gd name="T41" fmla="*/ 46 h 148"/>
                  <a:gd name="T42" fmla="*/ 71 w 85"/>
                  <a:gd name="T43" fmla="*/ 24 h 148"/>
                  <a:gd name="T44" fmla="*/ 70 w 85"/>
                  <a:gd name="T45" fmla="*/ 0 h 148"/>
                  <a:gd name="T46" fmla="*/ 58 w 85"/>
                  <a:gd name="T47" fmla="*/ 17 h 148"/>
                  <a:gd name="T48" fmla="*/ 51 w 85"/>
                  <a:gd name="T49" fmla="*/ 25 h 148"/>
                  <a:gd name="T50" fmla="*/ 50 w 85"/>
                  <a:gd name="T51" fmla="*/ 27 h 148"/>
                  <a:gd name="T52" fmla="*/ 45 w 85"/>
                  <a:gd name="T53" fmla="*/ 50 h 148"/>
                  <a:gd name="T54" fmla="*/ 47 w 85"/>
                  <a:gd name="T55" fmla="*/ 53 h 148"/>
                  <a:gd name="T56" fmla="*/ 58 w 85"/>
                  <a:gd name="T57" fmla="*/ 59 h 148"/>
                  <a:gd name="T58" fmla="*/ 59 w 85"/>
                  <a:gd name="T59" fmla="*/ 62 h 148"/>
                  <a:gd name="T60" fmla="*/ 50 w 85"/>
                  <a:gd name="T61" fmla="*/ 70 h 148"/>
                  <a:gd name="T62" fmla="*/ 50 w 85"/>
                  <a:gd name="T63" fmla="*/ 76 h 148"/>
                  <a:gd name="T64" fmla="*/ 59 w 85"/>
                  <a:gd name="T65" fmla="*/ 86 h 148"/>
                  <a:gd name="T66" fmla="*/ 43 w 85"/>
                  <a:gd name="T67" fmla="*/ 94 h 148"/>
                  <a:gd name="T68" fmla="*/ 44 w 85"/>
                  <a:gd name="T69" fmla="*/ 97 h 148"/>
                  <a:gd name="T70" fmla="*/ 47 w 85"/>
                  <a:gd name="T71" fmla="*/ 106 h 148"/>
                  <a:gd name="T72" fmla="*/ 43 w 85"/>
                  <a:gd name="T73" fmla="*/ 112 h 148"/>
                  <a:gd name="T74" fmla="*/ 31 w 85"/>
                  <a:gd name="T75" fmla="*/ 112 h 148"/>
                  <a:gd name="T76" fmla="*/ 29 w 85"/>
                  <a:gd name="T77" fmla="*/ 130 h 148"/>
                  <a:gd name="T78" fmla="*/ 12 w 85"/>
                  <a:gd name="T79" fmla="*/ 126 h 148"/>
                  <a:gd name="T80" fmla="*/ 6 w 85"/>
                  <a:gd name="T81" fmla="*/ 139 h 148"/>
                  <a:gd name="T82" fmla="*/ 0 w 85"/>
                  <a:gd name="T83" fmla="*/ 134 h 148"/>
                  <a:gd name="T84" fmla="*/ 0 w 85"/>
                  <a:gd name="T85" fmla="*/ 148 h 148"/>
                  <a:gd name="T86" fmla="*/ 1 w 85"/>
                  <a:gd name="T87" fmla="*/ 147 h 148"/>
                  <a:gd name="T88" fmla="*/ 3 w 85"/>
                  <a:gd name="T89" fmla="*/ 142 h 148"/>
                  <a:gd name="T90" fmla="*/ 13 w 85"/>
                  <a:gd name="T91" fmla="*/ 145 h 148"/>
                  <a:gd name="T92" fmla="*/ 17 w 85"/>
                  <a:gd name="T93" fmla="*/ 14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8">
                    <a:moveTo>
                      <a:pt x="17" y="143"/>
                    </a:moveTo>
                    <a:cubicBezTo>
                      <a:pt x="18" y="140"/>
                      <a:pt x="19" y="137"/>
                      <a:pt x="20" y="134"/>
                    </a:cubicBezTo>
                    <a:cubicBezTo>
                      <a:pt x="21" y="133"/>
                      <a:pt x="21" y="132"/>
                      <a:pt x="23" y="133"/>
                    </a:cubicBezTo>
                    <a:cubicBezTo>
                      <a:pt x="25" y="133"/>
                      <a:pt x="27" y="134"/>
                      <a:pt x="29" y="134"/>
                    </a:cubicBezTo>
                    <a:cubicBezTo>
                      <a:pt x="31" y="135"/>
                      <a:pt x="34" y="135"/>
                      <a:pt x="37" y="136"/>
                    </a:cubicBezTo>
                    <a:cubicBezTo>
                      <a:pt x="37" y="131"/>
                      <a:pt x="37" y="126"/>
                      <a:pt x="38" y="121"/>
                    </a:cubicBezTo>
                    <a:cubicBezTo>
                      <a:pt x="44" y="122"/>
                      <a:pt x="49" y="122"/>
                      <a:pt x="56" y="123"/>
                    </a:cubicBezTo>
                    <a:cubicBezTo>
                      <a:pt x="54" y="117"/>
                      <a:pt x="53" y="111"/>
                      <a:pt x="51" y="106"/>
                    </a:cubicBezTo>
                    <a:cubicBezTo>
                      <a:pt x="58" y="105"/>
                      <a:pt x="64" y="104"/>
                      <a:pt x="71" y="103"/>
                    </a:cubicBezTo>
                    <a:cubicBezTo>
                      <a:pt x="71" y="103"/>
                      <a:pt x="71" y="103"/>
                      <a:pt x="71" y="102"/>
                    </a:cubicBezTo>
                    <a:cubicBezTo>
                      <a:pt x="67" y="98"/>
                      <a:pt x="63" y="93"/>
                      <a:pt x="59" y="88"/>
                    </a:cubicBezTo>
                    <a:cubicBezTo>
                      <a:pt x="61" y="87"/>
                      <a:pt x="63" y="86"/>
                      <a:pt x="65" y="86"/>
                    </a:cubicBezTo>
                    <a:cubicBezTo>
                      <a:pt x="70" y="84"/>
                      <a:pt x="75" y="82"/>
                      <a:pt x="80" y="80"/>
                    </a:cubicBezTo>
                    <a:cubicBezTo>
                      <a:pt x="82" y="79"/>
                      <a:pt x="82" y="78"/>
                      <a:pt x="80" y="77"/>
                    </a:cubicBezTo>
                    <a:cubicBezTo>
                      <a:pt x="76" y="75"/>
                      <a:pt x="72" y="73"/>
                      <a:pt x="68" y="70"/>
                    </a:cubicBezTo>
                    <a:cubicBezTo>
                      <a:pt x="66" y="69"/>
                      <a:pt x="64" y="68"/>
                      <a:pt x="62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70" y="63"/>
                      <a:pt x="77" y="58"/>
                      <a:pt x="83" y="53"/>
                    </a:cubicBezTo>
                    <a:cubicBezTo>
                      <a:pt x="84" y="52"/>
                      <a:pt x="85" y="51"/>
                      <a:pt x="85" y="50"/>
                    </a:cubicBezTo>
                    <a:cubicBezTo>
                      <a:pt x="85" y="50"/>
                      <a:pt x="85" y="50"/>
                      <a:pt x="85" y="49"/>
                    </a:cubicBezTo>
                    <a:cubicBezTo>
                      <a:pt x="76" y="48"/>
                      <a:pt x="68" y="47"/>
                      <a:pt x="59" y="46"/>
                    </a:cubicBezTo>
                    <a:cubicBezTo>
                      <a:pt x="67" y="37"/>
                      <a:pt x="67" y="37"/>
                      <a:pt x="71" y="24"/>
                    </a:cubicBezTo>
                    <a:cubicBezTo>
                      <a:pt x="73" y="18"/>
                      <a:pt x="72" y="3"/>
                      <a:pt x="70" y="0"/>
                    </a:cubicBezTo>
                    <a:cubicBezTo>
                      <a:pt x="66" y="5"/>
                      <a:pt x="62" y="11"/>
                      <a:pt x="58" y="17"/>
                    </a:cubicBezTo>
                    <a:cubicBezTo>
                      <a:pt x="56" y="19"/>
                      <a:pt x="53" y="22"/>
                      <a:pt x="51" y="25"/>
                    </a:cubicBezTo>
                    <a:cubicBezTo>
                      <a:pt x="50" y="25"/>
                      <a:pt x="50" y="26"/>
                      <a:pt x="50" y="27"/>
                    </a:cubicBezTo>
                    <a:cubicBezTo>
                      <a:pt x="50" y="35"/>
                      <a:pt x="48" y="42"/>
                      <a:pt x="45" y="50"/>
                    </a:cubicBezTo>
                    <a:cubicBezTo>
                      <a:pt x="45" y="51"/>
                      <a:pt x="45" y="52"/>
                      <a:pt x="47" y="53"/>
                    </a:cubicBezTo>
                    <a:cubicBezTo>
                      <a:pt x="51" y="54"/>
                      <a:pt x="55" y="57"/>
                      <a:pt x="58" y="59"/>
                    </a:cubicBezTo>
                    <a:cubicBezTo>
                      <a:pt x="60" y="60"/>
                      <a:pt x="60" y="61"/>
                      <a:pt x="59" y="62"/>
                    </a:cubicBezTo>
                    <a:cubicBezTo>
                      <a:pt x="56" y="64"/>
                      <a:pt x="53" y="67"/>
                      <a:pt x="50" y="70"/>
                    </a:cubicBezTo>
                    <a:cubicBezTo>
                      <a:pt x="47" y="73"/>
                      <a:pt x="47" y="72"/>
                      <a:pt x="50" y="76"/>
                    </a:cubicBezTo>
                    <a:cubicBezTo>
                      <a:pt x="53" y="79"/>
                      <a:pt x="56" y="83"/>
                      <a:pt x="59" y="86"/>
                    </a:cubicBezTo>
                    <a:cubicBezTo>
                      <a:pt x="53" y="89"/>
                      <a:pt x="48" y="92"/>
                      <a:pt x="43" y="94"/>
                    </a:cubicBezTo>
                    <a:cubicBezTo>
                      <a:pt x="43" y="95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6"/>
                    </a:cubicBezTo>
                    <a:cubicBezTo>
                      <a:pt x="49" y="111"/>
                      <a:pt x="49" y="111"/>
                      <a:pt x="43" y="112"/>
                    </a:cubicBezTo>
                    <a:cubicBezTo>
                      <a:pt x="39" y="112"/>
                      <a:pt x="35" y="112"/>
                      <a:pt x="31" y="112"/>
                    </a:cubicBezTo>
                    <a:cubicBezTo>
                      <a:pt x="30" y="119"/>
                      <a:pt x="30" y="124"/>
                      <a:pt x="29" y="130"/>
                    </a:cubicBezTo>
                    <a:cubicBezTo>
                      <a:pt x="23" y="129"/>
                      <a:pt x="18" y="127"/>
                      <a:pt x="12" y="126"/>
                    </a:cubicBezTo>
                    <a:cubicBezTo>
                      <a:pt x="10" y="130"/>
                      <a:pt x="8" y="134"/>
                      <a:pt x="6" y="139"/>
                    </a:cubicBezTo>
                    <a:cubicBezTo>
                      <a:pt x="4" y="137"/>
                      <a:pt x="2" y="135"/>
                      <a:pt x="0" y="134"/>
                    </a:cubicBezTo>
                    <a:cubicBezTo>
                      <a:pt x="0" y="139"/>
                      <a:pt x="0" y="143"/>
                      <a:pt x="0" y="148"/>
                    </a:cubicBezTo>
                    <a:cubicBezTo>
                      <a:pt x="0" y="148"/>
                      <a:pt x="0" y="147"/>
                      <a:pt x="1" y="147"/>
                    </a:cubicBezTo>
                    <a:cubicBezTo>
                      <a:pt x="1" y="145"/>
                      <a:pt x="2" y="143"/>
                      <a:pt x="3" y="142"/>
                    </a:cubicBezTo>
                    <a:cubicBezTo>
                      <a:pt x="7" y="143"/>
                      <a:pt x="10" y="144"/>
                      <a:pt x="13" y="145"/>
                    </a:cubicBezTo>
                    <a:cubicBezTo>
                      <a:pt x="15" y="146"/>
                      <a:pt x="16" y="145"/>
                      <a:pt x="17" y="14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" name="Freeform 180"/>
              <p:cNvSpPr>
                <a:spLocks/>
              </p:cNvSpPr>
              <p:nvPr/>
            </p:nvSpPr>
            <p:spPr bwMode="auto">
              <a:xfrm>
                <a:off x="2087563" y="-2865438"/>
                <a:ext cx="320675" cy="557212"/>
              </a:xfrm>
              <a:custGeom>
                <a:avLst/>
                <a:gdLst>
                  <a:gd name="T0" fmla="*/ 74 w 85"/>
                  <a:gd name="T1" fmla="*/ 127 h 148"/>
                  <a:gd name="T2" fmla="*/ 57 w 85"/>
                  <a:gd name="T3" fmla="*/ 131 h 148"/>
                  <a:gd name="T4" fmla="*/ 55 w 85"/>
                  <a:gd name="T5" fmla="*/ 114 h 148"/>
                  <a:gd name="T6" fmla="*/ 51 w 85"/>
                  <a:gd name="T7" fmla="*/ 113 h 148"/>
                  <a:gd name="T8" fmla="*/ 40 w 85"/>
                  <a:gd name="T9" fmla="*/ 113 h 148"/>
                  <a:gd name="T10" fmla="*/ 38 w 85"/>
                  <a:gd name="T11" fmla="*/ 109 h 148"/>
                  <a:gd name="T12" fmla="*/ 41 w 85"/>
                  <a:gd name="T13" fmla="*/ 100 h 148"/>
                  <a:gd name="T14" fmla="*/ 43 w 85"/>
                  <a:gd name="T15" fmla="*/ 95 h 148"/>
                  <a:gd name="T16" fmla="*/ 27 w 85"/>
                  <a:gd name="T17" fmla="*/ 87 h 148"/>
                  <a:gd name="T18" fmla="*/ 37 w 85"/>
                  <a:gd name="T19" fmla="*/ 76 h 148"/>
                  <a:gd name="T20" fmla="*/ 37 w 85"/>
                  <a:gd name="T21" fmla="*/ 71 h 148"/>
                  <a:gd name="T22" fmla="*/ 27 w 85"/>
                  <a:gd name="T23" fmla="*/ 63 h 148"/>
                  <a:gd name="T24" fmla="*/ 27 w 85"/>
                  <a:gd name="T25" fmla="*/ 60 h 148"/>
                  <a:gd name="T26" fmla="*/ 39 w 85"/>
                  <a:gd name="T27" fmla="*/ 54 h 148"/>
                  <a:gd name="T28" fmla="*/ 41 w 85"/>
                  <a:gd name="T29" fmla="*/ 50 h 148"/>
                  <a:gd name="T30" fmla="*/ 36 w 85"/>
                  <a:gd name="T31" fmla="*/ 32 h 148"/>
                  <a:gd name="T32" fmla="*/ 33 w 85"/>
                  <a:gd name="T33" fmla="*/ 23 h 148"/>
                  <a:gd name="T34" fmla="*/ 31 w 85"/>
                  <a:gd name="T35" fmla="*/ 21 h 148"/>
                  <a:gd name="T36" fmla="*/ 17 w 85"/>
                  <a:gd name="T37" fmla="*/ 0 h 148"/>
                  <a:gd name="T38" fmla="*/ 14 w 85"/>
                  <a:gd name="T39" fmla="*/ 16 h 148"/>
                  <a:gd name="T40" fmla="*/ 28 w 85"/>
                  <a:gd name="T41" fmla="*/ 47 h 148"/>
                  <a:gd name="T42" fmla="*/ 1 w 85"/>
                  <a:gd name="T43" fmla="*/ 50 h 148"/>
                  <a:gd name="T44" fmla="*/ 0 w 85"/>
                  <a:gd name="T45" fmla="*/ 51 h 148"/>
                  <a:gd name="T46" fmla="*/ 24 w 85"/>
                  <a:gd name="T47" fmla="*/ 68 h 148"/>
                  <a:gd name="T48" fmla="*/ 22 w 85"/>
                  <a:gd name="T49" fmla="*/ 69 h 148"/>
                  <a:gd name="T50" fmla="*/ 6 w 85"/>
                  <a:gd name="T51" fmla="*/ 78 h 148"/>
                  <a:gd name="T52" fmla="*/ 6 w 85"/>
                  <a:gd name="T53" fmla="*/ 81 h 148"/>
                  <a:gd name="T54" fmla="*/ 21 w 85"/>
                  <a:gd name="T55" fmla="*/ 87 h 148"/>
                  <a:gd name="T56" fmla="*/ 27 w 85"/>
                  <a:gd name="T57" fmla="*/ 89 h 148"/>
                  <a:gd name="T58" fmla="*/ 15 w 85"/>
                  <a:gd name="T59" fmla="*/ 104 h 148"/>
                  <a:gd name="T60" fmla="*/ 35 w 85"/>
                  <a:gd name="T61" fmla="*/ 107 h 148"/>
                  <a:gd name="T62" fmla="*/ 30 w 85"/>
                  <a:gd name="T63" fmla="*/ 124 h 148"/>
                  <a:gd name="T64" fmla="*/ 48 w 85"/>
                  <a:gd name="T65" fmla="*/ 122 h 148"/>
                  <a:gd name="T66" fmla="*/ 49 w 85"/>
                  <a:gd name="T67" fmla="*/ 137 h 148"/>
                  <a:gd name="T68" fmla="*/ 61 w 85"/>
                  <a:gd name="T69" fmla="*/ 134 h 148"/>
                  <a:gd name="T70" fmla="*/ 66 w 85"/>
                  <a:gd name="T71" fmla="*/ 136 h 148"/>
                  <a:gd name="T72" fmla="*/ 69 w 85"/>
                  <a:gd name="T73" fmla="*/ 144 h 148"/>
                  <a:gd name="T74" fmla="*/ 73 w 85"/>
                  <a:gd name="T75" fmla="*/ 146 h 148"/>
                  <a:gd name="T76" fmla="*/ 83 w 85"/>
                  <a:gd name="T77" fmla="*/ 143 h 148"/>
                  <a:gd name="T78" fmla="*/ 85 w 85"/>
                  <a:gd name="T79" fmla="*/ 148 h 148"/>
                  <a:gd name="T80" fmla="*/ 85 w 85"/>
                  <a:gd name="T81" fmla="*/ 145 h 148"/>
                  <a:gd name="T82" fmla="*/ 85 w 85"/>
                  <a:gd name="T83" fmla="*/ 135 h 148"/>
                  <a:gd name="T84" fmla="*/ 79 w 85"/>
                  <a:gd name="T85" fmla="*/ 140 h 148"/>
                  <a:gd name="T86" fmla="*/ 74 w 85"/>
                  <a:gd name="T87" fmla="*/ 12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5" h="148">
                    <a:moveTo>
                      <a:pt x="74" y="127"/>
                    </a:moveTo>
                    <a:cubicBezTo>
                      <a:pt x="68" y="128"/>
                      <a:pt x="63" y="130"/>
                      <a:pt x="57" y="131"/>
                    </a:cubicBezTo>
                    <a:cubicBezTo>
                      <a:pt x="56" y="125"/>
                      <a:pt x="56" y="119"/>
                      <a:pt x="55" y="114"/>
                    </a:cubicBezTo>
                    <a:cubicBezTo>
                      <a:pt x="54" y="113"/>
                      <a:pt x="53" y="113"/>
                      <a:pt x="51" y="113"/>
                    </a:cubicBezTo>
                    <a:cubicBezTo>
                      <a:pt x="48" y="113"/>
                      <a:pt x="44" y="113"/>
                      <a:pt x="40" y="113"/>
                    </a:cubicBezTo>
                    <a:cubicBezTo>
                      <a:pt x="38" y="112"/>
                      <a:pt x="37" y="112"/>
                      <a:pt x="38" y="109"/>
                    </a:cubicBezTo>
                    <a:cubicBezTo>
                      <a:pt x="39" y="106"/>
                      <a:pt x="40" y="103"/>
                      <a:pt x="41" y="100"/>
                    </a:cubicBezTo>
                    <a:cubicBezTo>
                      <a:pt x="42" y="98"/>
                      <a:pt x="42" y="97"/>
                      <a:pt x="43" y="95"/>
                    </a:cubicBezTo>
                    <a:cubicBezTo>
                      <a:pt x="38" y="93"/>
                      <a:pt x="33" y="90"/>
                      <a:pt x="27" y="87"/>
                    </a:cubicBezTo>
                    <a:cubicBezTo>
                      <a:pt x="30" y="83"/>
                      <a:pt x="34" y="80"/>
                      <a:pt x="37" y="76"/>
                    </a:cubicBezTo>
                    <a:cubicBezTo>
                      <a:pt x="39" y="74"/>
                      <a:pt x="39" y="74"/>
                      <a:pt x="37" y="71"/>
                    </a:cubicBezTo>
                    <a:cubicBezTo>
                      <a:pt x="33" y="69"/>
                      <a:pt x="30" y="66"/>
                      <a:pt x="27" y="63"/>
                    </a:cubicBezTo>
                    <a:cubicBezTo>
                      <a:pt x="26" y="62"/>
                      <a:pt x="26" y="61"/>
                      <a:pt x="27" y="60"/>
                    </a:cubicBezTo>
                    <a:cubicBezTo>
                      <a:pt x="31" y="58"/>
                      <a:pt x="35" y="55"/>
                      <a:pt x="39" y="54"/>
                    </a:cubicBezTo>
                    <a:cubicBezTo>
                      <a:pt x="41" y="53"/>
                      <a:pt x="41" y="52"/>
                      <a:pt x="41" y="50"/>
                    </a:cubicBezTo>
                    <a:cubicBezTo>
                      <a:pt x="38" y="44"/>
                      <a:pt x="37" y="38"/>
                      <a:pt x="36" y="32"/>
                    </a:cubicBezTo>
                    <a:cubicBezTo>
                      <a:pt x="36" y="28"/>
                      <a:pt x="35" y="25"/>
                      <a:pt x="33" y="23"/>
                    </a:cubicBezTo>
                    <a:cubicBezTo>
                      <a:pt x="32" y="22"/>
                      <a:pt x="31" y="22"/>
                      <a:pt x="31" y="21"/>
                    </a:cubicBezTo>
                    <a:cubicBezTo>
                      <a:pt x="25" y="15"/>
                      <a:pt x="20" y="8"/>
                      <a:pt x="17" y="0"/>
                    </a:cubicBezTo>
                    <a:cubicBezTo>
                      <a:pt x="14" y="5"/>
                      <a:pt x="14" y="11"/>
                      <a:pt x="14" y="16"/>
                    </a:cubicBezTo>
                    <a:cubicBezTo>
                      <a:pt x="14" y="28"/>
                      <a:pt x="18" y="39"/>
                      <a:pt x="28" y="47"/>
                    </a:cubicBezTo>
                    <a:cubicBezTo>
                      <a:pt x="18" y="48"/>
                      <a:pt x="9" y="49"/>
                      <a:pt x="1" y="50"/>
                    </a:cubicBezTo>
                    <a:cubicBezTo>
                      <a:pt x="1" y="51"/>
                      <a:pt x="1" y="51"/>
                      <a:pt x="0" y="51"/>
                    </a:cubicBezTo>
                    <a:cubicBezTo>
                      <a:pt x="7" y="59"/>
                      <a:pt x="15" y="63"/>
                      <a:pt x="24" y="68"/>
                    </a:cubicBezTo>
                    <a:cubicBezTo>
                      <a:pt x="23" y="69"/>
                      <a:pt x="22" y="69"/>
                      <a:pt x="22" y="69"/>
                    </a:cubicBezTo>
                    <a:cubicBezTo>
                      <a:pt x="17" y="72"/>
                      <a:pt x="11" y="75"/>
                      <a:pt x="6" y="78"/>
                    </a:cubicBezTo>
                    <a:cubicBezTo>
                      <a:pt x="4" y="79"/>
                      <a:pt x="4" y="80"/>
                      <a:pt x="6" y="81"/>
                    </a:cubicBezTo>
                    <a:cubicBezTo>
                      <a:pt x="11" y="83"/>
                      <a:pt x="16" y="85"/>
                      <a:pt x="21" y="87"/>
                    </a:cubicBezTo>
                    <a:cubicBezTo>
                      <a:pt x="23" y="87"/>
                      <a:pt x="25" y="88"/>
                      <a:pt x="27" y="89"/>
                    </a:cubicBezTo>
                    <a:cubicBezTo>
                      <a:pt x="22" y="94"/>
                      <a:pt x="18" y="98"/>
                      <a:pt x="15" y="104"/>
                    </a:cubicBezTo>
                    <a:cubicBezTo>
                      <a:pt x="22" y="105"/>
                      <a:pt x="28" y="106"/>
                      <a:pt x="35" y="107"/>
                    </a:cubicBezTo>
                    <a:cubicBezTo>
                      <a:pt x="33" y="113"/>
                      <a:pt x="32" y="118"/>
                      <a:pt x="30" y="124"/>
                    </a:cubicBezTo>
                    <a:cubicBezTo>
                      <a:pt x="37" y="123"/>
                      <a:pt x="43" y="123"/>
                      <a:pt x="48" y="122"/>
                    </a:cubicBezTo>
                    <a:cubicBezTo>
                      <a:pt x="49" y="127"/>
                      <a:pt x="49" y="132"/>
                      <a:pt x="49" y="137"/>
                    </a:cubicBezTo>
                    <a:cubicBezTo>
                      <a:pt x="54" y="136"/>
                      <a:pt x="57" y="135"/>
                      <a:pt x="61" y="134"/>
                    </a:cubicBezTo>
                    <a:cubicBezTo>
                      <a:pt x="64" y="133"/>
                      <a:pt x="65" y="133"/>
                      <a:pt x="66" y="136"/>
                    </a:cubicBezTo>
                    <a:cubicBezTo>
                      <a:pt x="67" y="139"/>
                      <a:pt x="68" y="141"/>
                      <a:pt x="69" y="144"/>
                    </a:cubicBezTo>
                    <a:cubicBezTo>
                      <a:pt x="70" y="146"/>
                      <a:pt x="71" y="147"/>
                      <a:pt x="73" y="146"/>
                    </a:cubicBezTo>
                    <a:cubicBezTo>
                      <a:pt x="76" y="145"/>
                      <a:pt x="79" y="144"/>
                      <a:pt x="83" y="143"/>
                    </a:cubicBezTo>
                    <a:cubicBezTo>
                      <a:pt x="83" y="144"/>
                      <a:pt x="84" y="146"/>
                      <a:pt x="85" y="148"/>
                    </a:cubicBezTo>
                    <a:cubicBezTo>
                      <a:pt x="85" y="147"/>
                      <a:pt x="85" y="146"/>
                      <a:pt x="85" y="145"/>
                    </a:cubicBezTo>
                    <a:cubicBezTo>
                      <a:pt x="85" y="142"/>
                      <a:pt x="85" y="139"/>
                      <a:pt x="85" y="135"/>
                    </a:cubicBezTo>
                    <a:cubicBezTo>
                      <a:pt x="84" y="137"/>
                      <a:pt x="82" y="138"/>
                      <a:pt x="79" y="140"/>
                    </a:cubicBezTo>
                    <a:cubicBezTo>
                      <a:pt x="78" y="135"/>
                      <a:pt x="75" y="131"/>
                      <a:pt x="74" y="12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" name="Freeform 181"/>
              <p:cNvSpPr>
                <a:spLocks/>
              </p:cNvSpPr>
              <p:nvPr/>
            </p:nvSpPr>
            <p:spPr bwMode="auto">
              <a:xfrm>
                <a:off x="2212975" y="-2774950"/>
                <a:ext cx="195263" cy="406400"/>
              </a:xfrm>
              <a:custGeom>
                <a:avLst/>
                <a:gdLst>
                  <a:gd name="T0" fmla="*/ 40 w 52"/>
                  <a:gd name="T1" fmla="*/ 60 h 108"/>
                  <a:gd name="T2" fmla="*/ 44 w 52"/>
                  <a:gd name="T3" fmla="*/ 46 h 108"/>
                  <a:gd name="T4" fmla="*/ 42 w 52"/>
                  <a:gd name="T5" fmla="*/ 34 h 108"/>
                  <a:gd name="T6" fmla="*/ 37 w 52"/>
                  <a:gd name="T7" fmla="*/ 31 h 108"/>
                  <a:gd name="T8" fmla="*/ 10 w 52"/>
                  <a:gd name="T9" fmla="*/ 2 h 108"/>
                  <a:gd name="T10" fmla="*/ 9 w 52"/>
                  <a:gd name="T11" fmla="*/ 0 h 108"/>
                  <a:gd name="T12" fmla="*/ 8 w 52"/>
                  <a:gd name="T13" fmla="*/ 1 h 108"/>
                  <a:gd name="T14" fmla="*/ 15 w 52"/>
                  <a:gd name="T15" fmla="*/ 30 h 108"/>
                  <a:gd name="T16" fmla="*/ 0 w 52"/>
                  <a:gd name="T17" fmla="*/ 38 h 108"/>
                  <a:gd name="T18" fmla="*/ 10 w 52"/>
                  <a:gd name="T19" fmla="*/ 47 h 108"/>
                  <a:gd name="T20" fmla="*/ 10 w 52"/>
                  <a:gd name="T21" fmla="*/ 51 h 108"/>
                  <a:gd name="T22" fmla="*/ 1 w 52"/>
                  <a:gd name="T23" fmla="*/ 61 h 108"/>
                  <a:gd name="T24" fmla="*/ 17 w 52"/>
                  <a:gd name="T25" fmla="*/ 67 h 108"/>
                  <a:gd name="T26" fmla="*/ 10 w 52"/>
                  <a:gd name="T27" fmla="*/ 83 h 108"/>
                  <a:gd name="T28" fmla="*/ 25 w 52"/>
                  <a:gd name="T29" fmla="*/ 83 h 108"/>
                  <a:gd name="T30" fmla="*/ 28 w 52"/>
                  <a:gd name="T31" fmla="*/ 86 h 108"/>
                  <a:gd name="T32" fmla="*/ 28 w 52"/>
                  <a:gd name="T33" fmla="*/ 97 h 108"/>
                  <a:gd name="T34" fmla="*/ 31 w 52"/>
                  <a:gd name="T35" fmla="*/ 99 h 108"/>
                  <a:gd name="T36" fmla="*/ 33 w 52"/>
                  <a:gd name="T37" fmla="*/ 99 h 108"/>
                  <a:gd name="T38" fmla="*/ 44 w 52"/>
                  <a:gd name="T39" fmla="*/ 95 h 108"/>
                  <a:gd name="T40" fmla="*/ 47 w 52"/>
                  <a:gd name="T41" fmla="*/ 106 h 108"/>
                  <a:gd name="T42" fmla="*/ 51 w 52"/>
                  <a:gd name="T43" fmla="*/ 106 h 108"/>
                  <a:gd name="T44" fmla="*/ 52 w 52"/>
                  <a:gd name="T45" fmla="*/ 105 h 108"/>
                  <a:gd name="T46" fmla="*/ 52 w 52"/>
                  <a:gd name="T47" fmla="*/ 77 h 108"/>
                  <a:gd name="T48" fmla="*/ 52 w 52"/>
                  <a:gd name="T49" fmla="*/ 77 h 108"/>
                  <a:gd name="T50" fmla="*/ 40 w 52"/>
                  <a:gd name="T51" fmla="*/ 6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" h="108">
                    <a:moveTo>
                      <a:pt x="40" y="60"/>
                    </a:moveTo>
                    <a:cubicBezTo>
                      <a:pt x="40" y="55"/>
                      <a:pt x="42" y="50"/>
                      <a:pt x="44" y="46"/>
                    </a:cubicBezTo>
                    <a:cubicBezTo>
                      <a:pt x="47" y="41"/>
                      <a:pt x="46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6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7" y="67"/>
                    </a:cubicBezTo>
                    <a:cubicBezTo>
                      <a:pt x="14" y="72"/>
                      <a:pt x="11" y="77"/>
                      <a:pt x="10" y="83"/>
                    </a:cubicBezTo>
                    <a:cubicBezTo>
                      <a:pt x="15" y="83"/>
                      <a:pt x="20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6" y="102"/>
                      <a:pt x="47" y="106"/>
                    </a:cubicBezTo>
                    <a:cubicBezTo>
                      <a:pt x="48" y="108"/>
                      <a:pt x="49" y="107"/>
                      <a:pt x="51" y="106"/>
                    </a:cubicBezTo>
                    <a:cubicBezTo>
                      <a:pt x="51" y="106"/>
                      <a:pt x="52" y="105"/>
                      <a:pt x="52" y="105"/>
                    </a:cubicBezTo>
                    <a:cubicBezTo>
                      <a:pt x="52" y="96"/>
                      <a:pt x="52" y="86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" name="Freeform 182"/>
              <p:cNvSpPr>
                <a:spLocks/>
              </p:cNvSpPr>
              <p:nvPr/>
            </p:nvSpPr>
            <p:spPr bwMode="auto">
              <a:xfrm>
                <a:off x="3019425" y="-2774950"/>
                <a:ext cx="200025" cy="406400"/>
              </a:xfrm>
              <a:custGeom>
                <a:avLst/>
                <a:gdLst>
                  <a:gd name="T0" fmla="*/ 3 w 53"/>
                  <a:gd name="T1" fmla="*/ 106 h 108"/>
                  <a:gd name="T2" fmla="*/ 6 w 53"/>
                  <a:gd name="T3" fmla="*/ 106 h 108"/>
                  <a:gd name="T4" fmla="*/ 10 w 53"/>
                  <a:gd name="T5" fmla="*/ 95 h 108"/>
                  <a:gd name="T6" fmla="*/ 13 w 53"/>
                  <a:gd name="T7" fmla="*/ 96 h 108"/>
                  <a:gd name="T8" fmla="*/ 23 w 53"/>
                  <a:gd name="T9" fmla="*/ 99 h 108"/>
                  <a:gd name="T10" fmla="*/ 26 w 53"/>
                  <a:gd name="T11" fmla="*/ 97 h 108"/>
                  <a:gd name="T12" fmla="*/ 26 w 53"/>
                  <a:gd name="T13" fmla="*/ 87 h 108"/>
                  <a:gd name="T14" fmla="*/ 29 w 53"/>
                  <a:gd name="T15" fmla="*/ 84 h 108"/>
                  <a:gd name="T16" fmla="*/ 43 w 53"/>
                  <a:gd name="T17" fmla="*/ 83 h 108"/>
                  <a:gd name="T18" fmla="*/ 43 w 53"/>
                  <a:gd name="T19" fmla="*/ 82 h 108"/>
                  <a:gd name="T20" fmla="*/ 36 w 53"/>
                  <a:gd name="T21" fmla="*/ 67 h 108"/>
                  <a:gd name="T22" fmla="*/ 52 w 53"/>
                  <a:gd name="T23" fmla="*/ 61 h 108"/>
                  <a:gd name="T24" fmla="*/ 42 w 53"/>
                  <a:gd name="T25" fmla="*/ 51 h 108"/>
                  <a:gd name="T26" fmla="*/ 43 w 53"/>
                  <a:gd name="T27" fmla="*/ 47 h 108"/>
                  <a:gd name="T28" fmla="*/ 53 w 53"/>
                  <a:gd name="T29" fmla="*/ 38 h 108"/>
                  <a:gd name="T30" fmla="*/ 53 w 53"/>
                  <a:gd name="T31" fmla="*/ 37 h 108"/>
                  <a:gd name="T32" fmla="*/ 38 w 53"/>
                  <a:gd name="T33" fmla="*/ 30 h 108"/>
                  <a:gd name="T34" fmla="*/ 44 w 53"/>
                  <a:gd name="T35" fmla="*/ 0 h 108"/>
                  <a:gd name="T36" fmla="*/ 43 w 53"/>
                  <a:gd name="T37" fmla="*/ 2 h 108"/>
                  <a:gd name="T38" fmla="*/ 27 w 53"/>
                  <a:gd name="T39" fmla="*/ 21 h 108"/>
                  <a:gd name="T40" fmla="*/ 11 w 53"/>
                  <a:gd name="T41" fmla="*/ 34 h 108"/>
                  <a:gd name="T42" fmla="*/ 8 w 53"/>
                  <a:gd name="T43" fmla="*/ 43 h 108"/>
                  <a:gd name="T44" fmla="*/ 12 w 53"/>
                  <a:gd name="T45" fmla="*/ 51 h 108"/>
                  <a:gd name="T46" fmla="*/ 2 w 53"/>
                  <a:gd name="T47" fmla="*/ 76 h 108"/>
                  <a:gd name="T48" fmla="*/ 0 w 53"/>
                  <a:gd name="T49" fmla="*/ 77 h 108"/>
                  <a:gd name="T50" fmla="*/ 0 w 53"/>
                  <a:gd name="T51" fmla="*/ 105 h 108"/>
                  <a:gd name="T52" fmla="*/ 3 w 53"/>
                  <a:gd name="T53" fmla="*/ 10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8">
                    <a:moveTo>
                      <a:pt x="3" y="106"/>
                    </a:moveTo>
                    <a:cubicBezTo>
                      <a:pt x="4" y="107"/>
                      <a:pt x="5" y="108"/>
                      <a:pt x="6" y="106"/>
                    </a:cubicBezTo>
                    <a:cubicBezTo>
                      <a:pt x="7" y="102"/>
                      <a:pt x="9" y="98"/>
                      <a:pt x="10" y="95"/>
                    </a:cubicBezTo>
                    <a:cubicBezTo>
                      <a:pt x="11" y="95"/>
                      <a:pt x="12" y="96"/>
                      <a:pt x="13" y="96"/>
                    </a:cubicBezTo>
                    <a:cubicBezTo>
                      <a:pt x="16" y="97"/>
                      <a:pt x="19" y="98"/>
                      <a:pt x="23" y="99"/>
                    </a:cubicBezTo>
                    <a:cubicBezTo>
                      <a:pt x="25" y="100"/>
                      <a:pt x="26" y="99"/>
                      <a:pt x="26" y="97"/>
                    </a:cubicBezTo>
                    <a:cubicBezTo>
                      <a:pt x="26" y="93"/>
                      <a:pt x="26" y="90"/>
                      <a:pt x="26" y="87"/>
                    </a:cubicBezTo>
                    <a:cubicBezTo>
                      <a:pt x="26" y="84"/>
                      <a:pt x="26" y="84"/>
                      <a:pt x="29" y="84"/>
                    </a:cubicBezTo>
                    <a:cubicBezTo>
                      <a:pt x="33" y="84"/>
                      <a:pt x="38" y="83"/>
                      <a:pt x="43" y="83"/>
                    </a:cubicBezTo>
                    <a:cubicBezTo>
                      <a:pt x="43" y="83"/>
                      <a:pt x="43" y="83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4"/>
                      <a:pt x="42" y="51"/>
                    </a:cubicBezTo>
                    <a:cubicBezTo>
                      <a:pt x="40" y="49"/>
                      <a:pt x="40" y="49"/>
                      <a:pt x="43" y="47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8"/>
                      <a:pt x="53" y="38"/>
                      <a:pt x="53" y="37"/>
                    </a:cubicBezTo>
                    <a:cubicBezTo>
                      <a:pt x="48" y="35"/>
                      <a:pt x="43" y="32"/>
                      <a:pt x="38" y="30"/>
                    </a:cubicBezTo>
                    <a:cubicBezTo>
                      <a:pt x="43" y="21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7"/>
                      <a:pt x="7" y="39"/>
                      <a:pt x="8" y="43"/>
                    </a:cubicBezTo>
                    <a:cubicBezTo>
                      <a:pt x="9" y="46"/>
                      <a:pt x="11" y="49"/>
                      <a:pt x="12" y="51"/>
                    </a:cubicBezTo>
                    <a:cubicBezTo>
                      <a:pt x="16" y="61"/>
                      <a:pt x="12" y="72"/>
                      <a:pt x="2" y="76"/>
                    </a:cubicBezTo>
                    <a:cubicBezTo>
                      <a:pt x="1" y="77"/>
                      <a:pt x="1" y="77"/>
                      <a:pt x="0" y="77"/>
                    </a:cubicBezTo>
                    <a:cubicBezTo>
                      <a:pt x="0" y="86"/>
                      <a:pt x="0" y="96"/>
                      <a:pt x="0" y="105"/>
                    </a:cubicBezTo>
                    <a:cubicBezTo>
                      <a:pt x="1" y="105"/>
                      <a:pt x="2" y="106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" name="Freeform 183"/>
              <p:cNvSpPr>
                <a:spLocks noEditPoints="1"/>
              </p:cNvSpPr>
              <p:nvPr/>
            </p:nvSpPr>
            <p:spPr bwMode="auto">
              <a:xfrm>
                <a:off x="2747963" y="-2960688"/>
                <a:ext cx="255588" cy="158750"/>
              </a:xfrm>
              <a:custGeom>
                <a:avLst/>
                <a:gdLst>
                  <a:gd name="T0" fmla="*/ 38 w 68"/>
                  <a:gd name="T1" fmla="*/ 41 h 42"/>
                  <a:gd name="T2" fmla="*/ 49 w 68"/>
                  <a:gd name="T3" fmla="*/ 32 h 42"/>
                  <a:gd name="T4" fmla="*/ 66 w 68"/>
                  <a:gd name="T5" fmla="*/ 12 h 42"/>
                  <a:gd name="T6" fmla="*/ 62 w 68"/>
                  <a:gd name="T7" fmla="*/ 6 h 42"/>
                  <a:gd name="T8" fmla="*/ 25 w 68"/>
                  <a:gd name="T9" fmla="*/ 5 h 42"/>
                  <a:gd name="T10" fmla="*/ 7 w 68"/>
                  <a:gd name="T11" fmla="*/ 2 h 42"/>
                  <a:gd name="T12" fmla="*/ 1 w 68"/>
                  <a:gd name="T13" fmla="*/ 0 h 42"/>
                  <a:gd name="T14" fmla="*/ 9 w 68"/>
                  <a:gd name="T15" fmla="*/ 10 h 42"/>
                  <a:gd name="T16" fmla="*/ 0 w 68"/>
                  <a:gd name="T17" fmla="*/ 12 h 42"/>
                  <a:gd name="T18" fmla="*/ 11 w 68"/>
                  <a:gd name="T19" fmla="*/ 18 h 42"/>
                  <a:gd name="T20" fmla="*/ 4 w 68"/>
                  <a:gd name="T21" fmla="*/ 23 h 42"/>
                  <a:gd name="T22" fmla="*/ 14 w 68"/>
                  <a:gd name="T23" fmla="*/ 25 h 42"/>
                  <a:gd name="T24" fmla="*/ 1 w 68"/>
                  <a:gd name="T25" fmla="*/ 34 h 42"/>
                  <a:gd name="T26" fmla="*/ 25 w 68"/>
                  <a:gd name="T27" fmla="*/ 30 h 42"/>
                  <a:gd name="T28" fmla="*/ 25 w 68"/>
                  <a:gd name="T29" fmla="*/ 42 h 42"/>
                  <a:gd name="T30" fmla="*/ 35 w 68"/>
                  <a:gd name="T31" fmla="*/ 33 h 42"/>
                  <a:gd name="T32" fmla="*/ 38 w 68"/>
                  <a:gd name="T33" fmla="*/ 41 h 42"/>
                  <a:gd name="T34" fmla="*/ 41 w 68"/>
                  <a:gd name="T35" fmla="*/ 12 h 42"/>
                  <a:gd name="T36" fmla="*/ 55 w 68"/>
                  <a:gd name="T37" fmla="*/ 12 h 42"/>
                  <a:gd name="T38" fmla="*/ 56 w 68"/>
                  <a:gd name="T39" fmla="*/ 14 h 42"/>
                  <a:gd name="T40" fmla="*/ 56 w 68"/>
                  <a:gd name="T41" fmla="*/ 14 h 42"/>
                  <a:gd name="T42" fmla="*/ 50 w 68"/>
                  <a:gd name="T43" fmla="*/ 17 h 42"/>
                  <a:gd name="T44" fmla="*/ 41 w 68"/>
                  <a:gd name="T45" fmla="*/ 13 h 42"/>
                  <a:gd name="T46" fmla="*/ 41 w 68"/>
                  <a:gd name="T47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2">
                    <a:moveTo>
                      <a:pt x="38" y="41"/>
                    </a:moveTo>
                    <a:cubicBezTo>
                      <a:pt x="41" y="38"/>
                      <a:pt x="45" y="35"/>
                      <a:pt x="49" y="32"/>
                    </a:cubicBezTo>
                    <a:cubicBezTo>
                      <a:pt x="56" y="26"/>
                      <a:pt x="62" y="20"/>
                      <a:pt x="66" y="12"/>
                    </a:cubicBezTo>
                    <a:cubicBezTo>
                      <a:pt x="68" y="7"/>
                      <a:pt x="67" y="6"/>
                      <a:pt x="62" y="6"/>
                    </a:cubicBezTo>
                    <a:cubicBezTo>
                      <a:pt x="50" y="6"/>
                      <a:pt x="37" y="6"/>
                      <a:pt x="25" y="5"/>
                    </a:cubicBezTo>
                    <a:cubicBezTo>
                      <a:pt x="18" y="5"/>
                      <a:pt x="13" y="4"/>
                      <a:pt x="7" y="2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2" y="4"/>
                      <a:pt x="5" y="7"/>
                      <a:pt x="9" y="10"/>
                    </a:cubicBezTo>
                    <a:cubicBezTo>
                      <a:pt x="6" y="11"/>
                      <a:pt x="3" y="12"/>
                      <a:pt x="0" y="12"/>
                    </a:cubicBezTo>
                    <a:cubicBezTo>
                      <a:pt x="3" y="16"/>
                      <a:pt x="7" y="17"/>
                      <a:pt x="11" y="18"/>
                    </a:cubicBezTo>
                    <a:cubicBezTo>
                      <a:pt x="9" y="20"/>
                      <a:pt x="6" y="21"/>
                      <a:pt x="4" y="23"/>
                    </a:cubicBezTo>
                    <a:cubicBezTo>
                      <a:pt x="7" y="25"/>
                      <a:pt x="11" y="24"/>
                      <a:pt x="14" y="25"/>
                    </a:cubicBezTo>
                    <a:cubicBezTo>
                      <a:pt x="11" y="30"/>
                      <a:pt x="7" y="32"/>
                      <a:pt x="1" y="34"/>
                    </a:cubicBezTo>
                    <a:cubicBezTo>
                      <a:pt x="10" y="38"/>
                      <a:pt x="17" y="35"/>
                      <a:pt x="25" y="30"/>
                    </a:cubicBezTo>
                    <a:cubicBezTo>
                      <a:pt x="25" y="34"/>
                      <a:pt x="25" y="38"/>
                      <a:pt x="25" y="42"/>
                    </a:cubicBezTo>
                    <a:cubicBezTo>
                      <a:pt x="29" y="41"/>
                      <a:pt x="31" y="36"/>
                      <a:pt x="35" y="33"/>
                    </a:cubicBezTo>
                    <a:cubicBezTo>
                      <a:pt x="36" y="36"/>
                      <a:pt x="37" y="38"/>
                      <a:pt x="38" y="41"/>
                    </a:cubicBezTo>
                    <a:close/>
                    <a:moveTo>
                      <a:pt x="41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7" y="13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5"/>
                      <a:pt x="44" y="14"/>
                      <a:pt x="41" y="13"/>
                    </a:cubicBezTo>
                    <a:cubicBezTo>
                      <a:pt x="41" y="12"/>
                      <a:pt x="41" y="12"/>
                      <a:pt x="41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" name="Freeform 184"/>
              <p:cNvSpPr>
                <a:spLocks noEditPoints="1"/>
              </p:cNvSpPr>
              <p:nvPr/>
            </p:nvSpPr>
            <p:spPr bwMode="auto">
              <a:xfrm>
                <a:off x="2430463" y="-2960688"/>
                <a:ext cx="249238" cy="158750"/>
              </a:xfrm>
              <a:custGeom>
                <a:avLst/>
                <a:gdLst>
                  <a:gd name="T0" fmla="*/ 31 w 66"/>
                  <a:gd name="T1" fmla="*/ 33 h 42"/>
                  <a:gd name="T2" fmla="*/ 42 w 66"/>
                  <a:gd name="T3" fmla="*/ 42 h 42"/>
                  <a:gd name="T4" fmla="*/ 41 w 66"/>
                  <a:gd name="T5" fmla="*/ 30 h 42"/>
                  <a:gd name="T6" fmla="*/ 64 w 66"/>
                  <a:gd name="T7" fmla="*/ 34 h 42"/>
                  <a:gd name="T8" fmla="*/ 52 w 66"/>
                  <a:gd name="T9" fmla="*/ 25 h 42"/>
                  <a:gd name="T10" fmla="*/ 62 w 66"/>
                  <a:gd name="T11" fmla="*/ 23 h 42"/>
                  <a:gd name="T12" fmla="*/ 56 w 66"/>
                  <a:gd name="T13" fmla="*/ 18 h 42"/>
                  <a:gd name="T14" fmla="*/ 66 w 66"/>
                  <a:gd name="T15" fmla="*/ 12 h 42"/>
                  <a:gd name="T16" fmla="*/ 58 w 66"/>
                  <a:gd name="T17" fmla="*/ 9 h 42"/>
                  <a:gd name="T18" fmla="*/ 64 w 66"/>
                  <a:gd name="T19" fmla="*/ 0 h 42"/>
                  <a:gd name="T20" fmla="*/ 64 w 66"/>
                  <a:gd name="T21" fmla="*/ 0 h 42"/>
                  <a:gd name="T22" fmla="*/ 30 w 66"/>
                  <a:gd name="T23" fmla="*/ 6 h 42"/>
                  <a:gd name="T24" fmla="*/ 19 w 66"/>
                  <a:gd name="T25" fmla="*/ 6 h 42"/>
                  <a:gd name="T26" fmla="*/ 3 w 66"/>
                  <a:gd name="T27" fmla="*/ 6 h 42"/>
                  <a:gd name="T28" fmla="*/ 1 w 66"/>
                  <a:gd name="T29" fmla="*/ 9 h 42"/>
                  <a:gd name="T30" fmla="*/ 4 w 66"/>
                  <a:gd name="T31" fmla="*/ 16 h 42"/>
                  <a:gd name="T32" fmla="*/ 18 w 66"/>
                  <a:gd name="T33" fmla="*/ 32 h 42"/>
                  <a:gd name="T34" fmla="*/ 29 w 66"/>
                  <a:gd name="T35" fmla="*/ 41 h 42"/>
                  <a:gd name="T36" fmla="*/ 31 w 66"/>
                  <a:gd name="T37" fmla="*/ 33 h 42"/>
                  <a:gd name="T38" fmla="*/ 19 w 66"/>
                  <a:gd name="T39" fmla="*/ 16 h 42"/>
                  <a:gd name="T40" fmla="*/ 15 w 66"/>
                  <a:gd name="T41" fmla="*/ 18 h 42"/>
                  <a:gd name="T42" fmla="*/ 12 w 66"/>
                  <a:gd name="T43" fmla="*/ 17 h 42"/>
                  <a:gd name="T44" fmla="*/ 10 w 66"/>
                  <a:gd name="T45" fmla="*/ 13 h 42"/>
                  <a:gd name="T46" fmla="*/ 15 w 66"/>
                  <a:gd name="T47" fmla="*/ 12 h 42"/>
                  <a:gd name="T48" fmla="*/ 25 w 66"/>
                  <a:gd name="T49" fmla="*/ 12 h 42"/>
                  <a:gd name="T50" fmla="*/ 25 w 66"/>
                  <a:gd name="T51" fmla="*/ 13 h 42"/>
                  <a:gd name="T52" fmla="*/ 19 w 66"/>
                  <a:gd name="T53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2">
                    <a:moveTo>
                      <a:pt x="31" y="33"/>
                    </a:moveTo>
                    <a:cubicBezTo>
                      <a:pt x="35" y="36"/>
                      <a:pt x="37" y="41"/>
                      <a:pt x="42" y="42"/>
                    </a:cubicBezTo>
                    <a:cubicBezTo>
                      <a:pt x="42" y="38"/>
                      <a:pt x="41" y="34"/>
                      <a:pt x="41" y="30"/>
                    </a:cubicBezTo>
                    <a:cubicBezTo>
                      <a:pt x="49" y="35"/>
                      <a:pt x="56" y="38"/>
                      <a:pt x="64" y="34"/>
                    </a:cubicBezTo>
                    <a:cubicBezTo>
                      <a:pt x="59" y="32"/>
                      <a:pt x="55" y="30"/>
                      <a:pt x="52" y="25"/>
                    </a:cubicBezTo>
                    <a:cubicBezTo>
                      <a:pt x="55" y="24"/>
                      <a:pt x="59" y="25"/>
                      <a:pt x="62" y="23"/>
                    </a:cubicBezTo>
                    <a:cubicBezTo>
                      <a:pt x="60" y="21"/>
                      <a:pt x="57" y="21"/>
                      <a:pt x="56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3" y="12"/>
                      <a:pt x="60" y="12"/>
                      <a:pt x="58" y="9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2" y="6"/>
                      <a:pt x="30" y="6"/>
                    </a:cubicBezTo>
                    <a:cubicBezTo>
                      <a:pt x="26" y="6"/>
                      <a:pt x="23" y="6"/>
                      <a:pt x="19" y="6"/>
                    </a:cubicBezTo>
                    <a:cubicBezTo>
                      <a:pt x="14" y="6"/>
                      <a:pt x="8" y="6"/>
                      <a:pt x="3" y="6"/>
                    </a:cubicBezTo>
                    <a:cubicBezTo>
                      <a:pt x="2" y="6"/>
                      <a:pt x="0" y="7"/>
                      <a:pt x="1" y="9"/>
                    </a:cubicBezTo>
                    <a:cubicBezTo>
                      <a:pt x="2" y="11"/>
                      <a:pt x="3" y="14"/>
                      <a:pt x="4" y="16"/>
                    </a:cubicBezTo>
                    <a:cubicBezTo>
                      <a:pt x="7" y="23"/>
                      <a:pt x="12" y="28"/>
                      <a:pt x="18" y="32"/>
                    </a:cubicBezTo>
                    <a:cubicBezTo>
                      <a:pt x="22" y="35"/>
                      <a:pt x="25" y="38"/>
                      <a:pt x="29" y="41"/>
                    </a:cubicBezTo>
                    <a:cubicBezTo>
                      <a:pt x="30" y="38"/>
                      <a:pt x="30" y="36"/>
                      <a:pt x="31" y="33"/>
                    </a:cubicBezTo>
                    <a:close/>
                    <a:moveTo>
                      <a:pt x="19" y="16"/>
                    </a:moveTo>
                    <a:cubicBezTo>
                      <a:pt x="18" y="16"/>
                      <a:pt x="16" y="17"/>
                      <a:pt x="15" y="18"/>
                    </a:cubicBezTo>
                    <a:cubicBezTo>
                      <a:pt x="14" y="19"/>
                      <a:pt x="13" y="18"/>
                      <a:pt x="12" y="17"/>
                    </a:cubicBezTo>
                    <a:cubicBezTo>
                      <a:pt x="12" y="16"/>
                      <a:pt x="11" y="14"/>
                      <a:pt x="10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9" y="12"/>
                      <a:pt x="22" y="12"/>
                      <a:pt x="25" y="12"/>
                    </a:cubicBezTo>
                    <a:cubicBezTo>
                      <a:pt x="25" y="12"/>
                      <a:pt x="25" y="12"/>
                      <a:pt x="25" y="13"/>
                    </a:cubicBezTo>
                    <a:cubicBezTo>
                      <a:pt x="23" y="14"/>
                      <a:pt x="21" y="15"/>
                      <a:pt x="19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" name="Freeform 185"/>
              <p:cNvSpPr>
                <a:spLocks/>
              </p:cNvSpPr>
              <p:nvPr/>
            </p:nvSpPr>
            <p:spPr bwMode="auto">
              <a:xfrm>
                <a:off x="3294063" y="-3024188"/>
                <a:ext cx="165100" cy="301625"/>
              </a:xfrm>
              <a:custGeom>
                <a:avLst/>
                <a:gdLst>
                  <a:gd name="T0" fmla="*/ 1 w 44"/>
                  <a:gd name="T1" fmla="*/ 80 h 80"/>
                  <a:gd name="T2" fmla="*/ 4 w 44"/>
                  <a:gd name="T3" fmla="*/ 78 h 80"/>
                  <a:gd name="T4" fmla="*/ 31 w 44"/>
                  <a:gd name="T5" fmla="*/ 53 h 80"/>
                  <a:gd name="T6" fmla="*/ 42 w 44"/>
                  <a:gd name="T7" fmla="*/ 18 h 80"/>
                  <a:gd name="T8" fmla="*/ 33 w 44"/>
                  <a:gd name="T9" fmla="*/ 1 h 80"/>
                  <a:gd name="T10" fmla="*/ 30 w 44"/>
                  <a:gd name="T11" fmla="*/ 2 h 80"/>
                  <a:gd name="T12" fmla="*/ 5 w 44"/>
                  <a:gd name="T13" fmla="*/ 39 h 80"/>
                  <a:gd name="T14" fmla="*/ 4 w 44"/>
                  <a:gd name="T15" fmla="*/ 44 h 80"/>
                  <a:gd name="T16" fmla="*/ 5 w 44"/>
                  <a:gd name="T17" fmla="*/ 51 h 80"/>
                  <a:gd name="T18" fmla="*/ 6 w 44"/>
                  <a:gd name="T19" fmla="*/ 57 h 80"/>
                  <a:gd name="T20" fmla="*/ 28 w 44"/>
                  <a:gd name="T21" fmla="*/ 27 h 80"/>
                  <a:gd name="T22" fmla="*/ 28 w 44"/>
                  <a:gd name="T23" fmla="*/ 40 h 80"/>
                  <a:gd name="T24" fmla="*/ 8 w 44"/>
                  <a:gd name="T25" fmla="*/ 61 h 80"/>
                  <a:gd name="T26" fmla="*/ 5 w 44"/>
                  <a:gd name="T27" fmla="*/ 64 h 80"/>
                  <a:gd name="T28" fmla="*/ 3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2" y="79"/>
                      <a:pt x="3" y="78"/>
                      <a:pt x="4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2"/>
                      <a:pt x="42" y="18"/>
                    </a:cubicBezTo>
                    <a:cubicBezTo>
                      <a:pt x="40" y="12"/>
                      <a:pt x="37" y="6"/>
                      <a:pt x="33" y="1"/>
                    </a:cubicBezTo>
                    <a:cubicBezTo>
                      <a:pt x="32" y="0"/>
                      <a:pt x="31" y="0"/>
                      <a:pt x="30" y="2"/>
                    </a:cubicBezTo>
                    <a:cubicBezTo>
                      <a:pt x="23" y="15"/>
                      <a:pt x="15" y="28"/>
                      <a:pt x="5" y="39"/>
                    </a:cubicBezTo>
                    <a:cubicBezTo>
                      <a:pt x="3" y="41"/>
                      <a:pt x="3" y="43"/>
                      <a:pt x="4" y="44"/>
                    </a:cubicBezTo>
                    <a:cubicBezTo>
                      <a:pt x="4" y="46"/>
                      <a:pt x="4" y="49"/>
                      <a:pt x="5" y="51"/>
                    </a:cubicBezTo>
                    <a:cubicBezTo>
                      <a:pt x="5" y="53"/>
                      <a:pt x="5" y="55"/>
                      <a:pt x="6" y="57"/>
                    </a:cubicBezTo>
                    <a:cubicBezTo>
                      <a:pt x="15" y="48"/>
                      <a:pt x="23" y="39"/>
                      <a:pt x="28" y="27"/>
                    </a:cubicBezTo>
                    <a:cubicBezTo>
                      <a:pt x="31" y="32"/>
                      <a:pt x="30" y="36"/>
                      <a:pt x="28" y="40"/>
                    </a:cubicBezTo>
                    <a:cubicBezTo>
                      <a:pt x="23" y="48"/>
                      <a:pt x="15" y="54"/>
                      <a:pt x="8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5" y="67"/>
                      <a:pt x="4" y="70"/>
                      <a:pt x="3" y="73"/>
                    </a:cubicBezTo>
                    <a:cubicBezTo>
                      <a:pt x="2" y="75"/>
                      <a:pt x="1" y="77"/>
                      <a:pt x="0" y="80"/>
                    </a:cubicBezTo>
                    <a:cubicBezTo>
                      <a:pt x="1" y="80"/>
                      <a:pt x="1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" name="Freeform 186"/>
              <p:cNvSpPr>
                <a:spLocks/>
              </p:cNvSpPr>
              <p:nvPr/>
            </p:nvSpPr>
            <p:spPr bwMode="auto">
              <a:xfrm>
                <a:off x="1971675" y="-3024188"/>
                <a:ext cx="169863" cy="304800"/>
              </a:xfrm>
              <a:custGeom>
                <a:avLst/>
                <a:gdLst>
                  <a:gd name="T0" fmla="*/ 13 w 45"/>
                  <a:gd name="T1" fmla="*/ 54 h 81"/>
                  <a:gd name="T2" fmla="*/ 36 w 45"/>
                  <a:gd name="T3" fmla="*/ 75 h 81"/>
                  <a:gd name="T4" fmla="*/ 45 w 45"/>
                  <a:gd name="T5" fmla="*/ 81 h 81"/>
                  <a:gd name="T6" fmla="*/ 44 w 45"/>
                  <a:gd name="T7" fmla="*/ 79 h 81"/>
                  <a:gd name="T8" fmla="*/ 40 w 45"/>
                  <a:gd name="T9" fmla="*/ 67 h 81"/>
                  <a:gd name="T10" fmla="*/ 37 w 45"/>
                  <a:gd name="T11" fmla="*/ 61 h 81"/>
                  <a:gd name="T12" fmla="*/ 26 w 45"/>
                  <a:gd name="T13" fmla="*/ 52 h 81"/>
                  <a:gd name="T14" fmla="*/ 15 w 45"/>
                  <a:gd name="T15" fmla="*/ 36 h 81"/>
                  <a:gd name="T16" fmla="*/ 16 w 45"/>
                  <a:gd name="T17" fmla="*/ 27 h 81"/>
                  <a:gd name="T18" fmla="*/ 39 w 45"/>
                  <a:gd name="T19" fmla="*/ 58 h 81"/>
                  <a:gd name="T20" fmla="*/ 40 w 45"/>
                  <a:gd name="T21" fmla="*/ 57 h 81"/>
                  <a:gd name="T22" fmla="*/ 41 w 45"/>
                  <a:gd name="T23" fmla="*/ 45 h 81"/>
                  <a:gd name="T24" fmla="*/ 40 w 45"/>
                  <a:gd name="T25" fmla="*/ 40 h 81"/>
                  <a:gd name="T26" fmla="*/ 31 w 45"/>
                  <a:gd name="T27" fmla="*/ 28 h 81"/>
                  <a:gd name="T28" fmla="*/ 15 w 45"/>
                  <a:gd name="T29" fmla="*/ 2 h 81"/>
                  <a:gd name="T30" fmla="*/ 11 w 45"/>
                  <a:gd name="T31" fmla="*/ 2 h 81"/>
                  <a:gd name="T32" fmla="*/ 3 w 45"/>
                  <a:gd name="T33" fmla="*/ 35 h 81"/>
                  <a:gd name="T34" fmla="*/ 13 w 45"/>
                  <a:gd name="T35" fmla="*/ 5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81">
                    <a:moveTo>
                      <a:pt x="13" y="54"/>
                    </a:moveTo>
                    <a:cubicBezTo>
                      <a:pt x="20" y="62"/>
                      <a:pt x="28" y="69"/>
                      <a:pt x="36" y="75"/>
                    </a:cubicBezTo>
                    <a:cubicBezTo>
                      <a:pt x="39" y="77"/>
                      <a:pt x="41" y="79"/>
                      <a:pt x="45" y="81"/>
                    </a:cubicBezTo>
                    <a:cubicBezTo>
                      <a:pt x="44" y="80"/>
                      <a:pt x="44" y="80"/>
                      <a:pt x="44" y="79"/>
                    </a:cubicBezTo>
                    <a:cubicBezTo>
                      <a:pt x="43" y="75"/>
                      <a:pt x="42" y="71"/>
                      <a:pt x="40" y="67"/>
                    </a:cubicBezTo>
                    <a:cubicBezTo>
                      <a:pt x="40" y="65"/>
                      <a:pt x="40" y="63"/>
                      <a:pt x="37" y="61"/>
                    </a:cubicBezTo>
                    <a:cubicBezTo>
                      <a:pt x="33" y="59"/>
                      <a:pt x="30" y="55"/>
                      <a:pt x="26" y="52"/>
                    </a:cubicBezTo>
                    <a:cubicBezTo>
                      <a:pt x="22" y="48"/>
                      <a:pt x="17" y="43"/>
                      <a:pt x="15" y="36"/>
                    </a:cubicBezTo>
                    <a:cubicBezTo>
                      <a:pt x="14" y="33"/>
                      <a:pt x="14" y="30"/>
                      <a:pt x="16" y="27"/>
                    </a:cubicBezTo>
                    <a:cubicBezTo>
                      <a:pt x="22" y="39"/>
                      <a:pt x="30" y="49"/>
                      <a:pt x="39" y="58"/>
                    </a:cubicBezTo>
                    <a:cubicBezTo>
                      <a:pt x="39" y="57"/>
                      <a:pt x="40" y="57"/>
                      <a:pt x="40" y="57"/>
                    </a:cubicBezTo>
                    <a:cubicBezTo>
                      <a:pt x="40" y="53"/>
                      <a:pt x="41" y="49"/>
                      <a:pt x="41" y="45"/>
                    </a:cubicBezTo>
                    <a:cubicBezTo>
                      <a:pt x="42" y="43"/>
                      <a:pt x="41" y="42"/>
                      <a:pt x="40" y="40"/>
                    </a:cubicBezTo>
                    <a:cubicBezTo>
                      <a:pt x="37" y="36"/>
                      <a:pt x="34" y="32"/>
                      <a:pt x="31" y="28"/>
                    </a:cubicBezTo>
                    <a:cubicBezTo>
                      <a:pt x="25" y="20"/>
                      <a:pt x="20" y="11"/>
                      <a:pt x="15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3" y="11"/>
                      <a:pt x="0" y="22"/>
                      <a:pt x="3" y="35"/>
                    </a:cubicBezTo>
                    <a:cubicBezTo>
                      <a:pt x="5" y="42"/>
                      <a:pt x="9" y="48"/>
                      <a:pt x="13" y="5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" name="Freeform 187"/>
              <p:cNvSpPr>
                <a:spLocks/>
              </p:cNvSpPr>
              <p:nvPr/>
            </p:nvSpPr>
            <p:spPr bwMode="auto">
              <a:xfrm>
                <a:off x="2597150" y="-3241675"/>
                <a:ext cx="241300" cy="134937"/>
              </a:xfrm>
              <a:custGeom>
                <a:avLst/>
                <a:gdLst>
                  <a:gd name="T0" fmla="*/ 10 w 64"/>
                  <a:gd name="T1" fmla="*/ 36 h 36"/>
                  <a:gd name="T2" fmla="*/ 54 w 64"/>
                  <a:gd name="T3" fmla="*/ 36 h 36"/>
                  <a:gd name="T4" fmla="*/ 58 w 64"/>
                  <a:gd name="T5" fmla="*/ 34 h 36"/>
                  <a:gd name="T6" fmla="*/ 63 w 64"/>
                  <a:gd name="T7" fmla="*/ 20 h 36"/>
                  <a:gd name="T8" fmla="*/ 63 w 64"/>
                  <a:gd name="T9" fmla="*/ 11 h 36"/>
                  <a:gd name="T10" fmla="*/ 45 w 64"/>
                  <a:gd name="T11" fmla="*/ 1 h 36"/>
                  <a:gd name="T12" fmla="*/ 41 w 64"/>
                  <a:gd name="T13" fmla="*/ 21 h 36"/>
                  <a:gd name="T14" fmla="*/ 36 w 64"/>
                  <a:gd name="T15" fmla="*/ 31 h 36"/>
                  <a:gd name="T16" fmla="*/ 28 w 64"/>
                  <a:gd name="T17" fmla="*/ 31 h 36"/>
                  <a:gd name="T18" fmla="*/ 27 w 64"/>
                  <a:gd name="T19" fmla="*/ 30 h 36"/>
                  <a:gd name="T20" fmla="*/ 20 w 64"/>
                  <a:gd name="T21" fmla="*/ 9 h 36"/>
                  <a:gd name="T22" fmla="*/ 19 w 64"/>
                  <a:gd name="T23" fmla="*/ 0 h 36"/>
                  <a:gd name="T24" fmla="*/ 10 w 64"/>
                  <a:gd name="T25" fmla="*/ 2 h 36"/>
                  <a:gd name="T26" fmla="*/ 1 w 64"/>
                  <a:gd name="T27" fmla="*/ 17 h 36"/>
                  <a:gd name="T28" fmla="*/ 5 w 64"/>
                  <a:gd name="T29" fmla="*/ 33 h 36"/>
                  <a:gd name="T30" fmla="*/ 10 w 64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36">
                    <a:moveTo>
                      <a:pt x="10" y="36"/>
                    </a:moveTo>
                    <a:cubicBezTo>
                      <a:pt x="24" y="36"/>
                      <a:pt x="40" y="36"/>
                      <a:pt x="54" y="36"/>
                    </a:cubicBezTo>
                    <a:cubicBezTo>
                      <a:pt x="56" y="36"/>
                      <a:pt x="57" y="36"/>
                      <a:pt x="58" y="34"/>
                    </a:cubicBezTo>
                    <a:cubicBezTo>
                      <a:pt x="59" y="29"/>
                      <a:pt x="61" y="25"/>
                      <a:pt x="63" y="20"/>
                    </a:cubicBezTo>
                    <a:cubicBezTo>
                      <a:pt x="64" y="17"/>
                      <a:pt x="64" y="14"/>
                      <a:pt x="63" y="11"/>
                    </a:cubicBezTo>
                    <a:cubicBezTo>
                      <a:pt x="61" y="4"/>
                      <a:pt x="51" y="0"/>
                      <a:pt x="45" y="1"/>
                    </a:cubicBezTo>
                    <a:cubicBezTo>
                      <a:pt x="44" y="8"/>
                      <a:pt x="42" y="15"/>
                      <a:pt x="41" y="21"/>
                    </a:cubicBezTo>
                    <a:cubicBezTo>
                      <a:pt x="40" y="25"/>
                      <a:pt x="38" y="28"/>
                      <a:pt x="36" y="31"/>
                    </a:cubicBezTo>
                    <a:cubicBezTo>
                      <a:pt x="33" y="35"/>
                      <a:pt x="31" y="34"/>
                      <a:pt x="28" y="31"/>
                    </a:cubicBezTo>
                    <a:cubicBezTo>
                      <a:pt x="28" y="31"/>
                      <a:pt x="27" y="30"/>
                      <a:pt x="27" y="30"/>
                    </a:cubicBezTo>
                    <a:cubicBezTo>
                      <a:pt x="23" y="23"/>
                      <a:pt x="22" y="16"/>
                      <a:pt x="20" y="9"/>
                    </a:cubicBezTo>
                    <a:cubicBezTo>
                      <a:pt x="20" y="6"/>
                      <a:pt x="20" y="3"/>
                      <a:pt x="19" y="0"/>
                    </a:cubicBezTo>
                    <a:cubicBezTo>
                      <a:pt x="16" y="1"/>
                      <a:pt x="13" y="1"/>
                      <a:pt x="10" y="2"/>
                    </a:cubicBezTo>
                    <a:cubicBezTo>
                      <a:pt x="4" y="5"/>
                      <a:pt x="0" y="9"/>
                      <a:pt x="1" y="17"/>
                    </a:cubicBezTo>
                    <a:cubicBezTo>
                      <a:pt x="1" y="22"/>
                      <a:pt x="3" y="28"/>
                      <a:pt x="5" y="33"/>
                    </a:cubicBezTo>
                    <a:cubicBezTo>
                      <a:pt x="6" y="35"/>
                      <a:pt x="7" y="36"/>
                      <a:pt x="10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" name="Freeform 188"/>
              <p:cNvSpPr>
                <a:spLocks/>
              </p:cNvSpPr>
              <p:nvPr/>
            </p:nvSpPr>
            <p:spPr bwMode="auto">
              <a:xfrm>
                <a:off x="2416175" y="-307657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6 w 43"/>
                  <a:gd name="T3" fmla="*/ 26 h 26"/>
                  <a:gd name="T4" fmla="*/ 39 w 43"/>
                  <a:gd name="T5" fmla="*/ 25 h 26"/>
                  <a:gd name="T6" fmla="*/ 40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20 h 26"/>
                  <a:gd name="T16" fmla="*/ 21 w 43"/>
                  <a:gd name="T17" fmla="*/ 22 h 26"/>
                  <a:gd name="T18" fmla="*/ 18 w 43"/>
                  <a:gd name="T19" fmla="*/ 20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0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6" y="26"/>
                    </a:cubicBezTo>
                    <a:cubicBezTo>
                      <a:pt x="38" y="26"/>
                      <a:pt x="39" y="26"/>
                      <a:pt x="39" y="25"/>
                    </a:cubicBezTo>
                    <a:cubicBezTo>
                      <a:pt x="39" y="23"/>
                      <a:pt x="40" y="22"/>
                      <a:pt x="40" y="20"/>
                    </a:cubicBezTo>
                    <a:cubicBezTo>
                      <a:pt x="41" y="15"/>
                      <a:pt x="43" y="9"/>
                      <a:pt x="39" y="5"/>
                    </a:cubicBezTo>
                    <a:cubicBezTo>
                      <a:pt x="36" y="2"/>
                      <a:pt x="32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20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20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0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2" y="26"/>
                      <a:pt x="3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" name="Freeform 189"/>
              <p:cNvSpPr>
                <a:spLocks/>
              </p:cNvSpPr>
              <p:nvPr/>
            </p:nvSpPr>
            <p:spPr bwMode="auto">
              <a:xfrm>
                <a:off x="2857500" y="-3084513"/>
                <a:ext cx="161925" cy="106362"/>
              </a:xfrm>
              <a:custGeom>
                <a:avLst/>
                <a:gdLst>
                  <a:gd name="T0" fmla="*/ 6 w 43"/>
                  <a:gd name="T1" fmla="*/ 28 h 28"/>
                  <a:gd name="T2" fmla="*/ 13 w 43"/>
                  <a:gd name="T3" fmla="*/ 28 h 28"/>
                  <a:gd name="T4" fmla="*/ 37 w 43"/>
                  <a:gd name="T5" fmla="*/ 28 h 28"/>
                  <a:gd name="T6" fmla="*/ 40 w 43"/>
                  <a:gd name="T7" fmla="*/ 26 h 28"/>
                  <a:gd name="T8" fmla="*/ 42 w 43"/>
                  <a:gd name="T9" fmla="*/ 16 h 28"/>
                  <a:gd name="T10" fmla="*/ 37 w 43"/>
                  <a:gd name="T11" fmla="*/ 4 h 28"/>
                  <a:gd name="T12" fmla="*/ 29 w 43"/>
                  <a:gd name="T13" fmla="*/ 0 h 28"/>
                  <a:gd name="T14" fmla="*/ 28 w 43"/>
                  <a:gd name="T15" fmla="*/ 4 h 28"/>
                  <a:gd name="T16" fmla="*/ 25 w 43"/>
                  <a:gd name="T17" fmla="*/ 21 h 28"/>
                  <a:gd name="T18" fmla="*/ 22 w 43"/>
                  <a:gd name="T19" fmla="*/ 23 h 28"/>
                  <a:gd name="T20" fmla="*/ 19 w 43"/>
                  <a:gd name="T21" fmla="*/ 21 h 28"/>
                  <a:gd name="T22" fmla="*/ 15 w 43"/>
                  <a:gd name="T23" fmla="*/ 6 h 28"/>
                  <a:gd name="T24" fmla="*/ 14 w 43"/>
                  <a:gd name="T25" fmla="*/ 1 h 28"/>
                  <a:gd name="T26" fmla="*/ 9 w 43"/>
                  <a:gd name="T27" fmla="*/ 3 h 28"/>
                  <a:gd name="T28" fmla="*/ 1 w 43"/>
                  <a:gd name="T29" fmla="*/ 11 h 28"/>
                  <a:gd name="T30" fmla="*/ 2 w 43"/>
                  <a:gd name="T31" fmla="*/ 25 h 28"/>
                  <a:gd name="T32" fmla="*/ 6 w 43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28">
                    <a:moveTo>
                      <a:pt x="6" y="28"/>
                    </a:moveTo>
                    <a:cubicBezTo>
                      <a:pt x="9" y="28"/>
                      <a:pt x="11" y="28"/>
                      <a:pt x="13" y="28"/>
                    </a:cubicBezTo>
                    <a:cubicBezTo>
                      <a:pt x="21" y="28"/>
                      <a:pt x="29" y="28"/>
                      <a:pt x="37" y="28"/>
                    </a:cubicBezTo>
                    <a:cubicBezTo>
                      <a:pt x="39" y="28"/>
                      <a:pt x="40" y="28"/>
                      <a:pt x="40" y="26"/>
                    </a:cubicBezTo>
                    <a:cubicBezTo>
                      <a:pt x="40" y="22"/>
                      <a:pt x="41" y="19"/>
                      <a:pt x="42" y="16"/>
                    </a:cubicBezTo>
                    <a:cubicBezTo>
                      <a:pt x="43" y="11"/>
                      <a:pt x="41" y="7"/>
                      <a:pt x="37" y="4"/>
                    </a:cubicBezTo>
                    <a:cubicBezTo>
                      <a:pt x="35" y="3"/>
                      <a:pt x="32" y="2"/>
                      <a:pt x="29" y="0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8" y="10"/>
                      <a:pt x="27" y="16"/>
                      <a:pt x="25" y="21"/>
                    </a:cubicBezTo>
                    <a:cubicBezTo>
                      <a:pt x="24" y="22"/>
                      <a:pt x="23" y="23"/>
                      <a:pt x="22" y="23"/>
                    </a:cubicBezTo>
                    <a:cubicBezTo>
                      <a:pt x="21" y="23"/>
                      <a:pt x="19" y="22"/>
                      <a:pt x="19" y="21"/>
                    </a:cubicBezTo>
                    <a:cubicBezTo>
                      <a:pt x="16" y="16"/>
                      <a:pt x="15" y="11"/>
                      <a:pt x="15" y="6"/>
                    </a:cubicBezTo>
                    <a:cubicBezTo>
                      <a:pt x="15" y="4"/>
                      <a:pt x="14" y="2"/>
                      <a:pt x="14" y="1"/>
                    </a:cubicBezTo>
                    <a:cubicBezTo>
                      <a:pt x="12" y="1"/>
                      <a:pt x="10" y="2"/>
                      <a:pt x="9" y="3"/>
                    </a:cubicBezTo>
                    <a:cubicBezTo>
                      <a:pt x="5" y="4"/>
                      <a:pt x="2" y="7"/>
                      <a:pt x="1" y="11"/>
                    </a:cubicBezTo>
                    <a:cubicBezTo>
                      <a:pt x="0" y="16"/>
                      <a:pt x="2" y="20"/>
                      <a:pt x="2" y="25"/>
                    </a:cubicBezTo>
                    <a:cubicBezTo>
                      <a:pt x="3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" name="Freeform 190"/>
              <p:cNvSpPr>
                <a:spLocks/>
              </p:cNvSpPr>
              <p:nvPr/>
            </p:nvSpPr>
            <p:spPr bwMode="auto">
              <a:xfrm>
                <a:off x="3252788" y="-2516188"/>
                <a:ext cx="206375" cy="95250"/>
              </a:xfrm>
              <a:custGeom>
                <a:avLst/>
                <a:gdLst>
                  <a:gd name="T0" fmla="*/ 9 w 55"/>
                  <a:gd name="T1" fmla="*/ 0 h 25"/>
                  <a:gd name="T2" fmla="*/ 14 w 55"/>
                  <a:gd name="T3" fmla="*/ 8 h 25"/>
                  <a:gd name="T4" fmla="*/ 16 w 55"/>
                  <a:gd name="T5" fmla="*/ 9 h 25"/>
                  <a:gd name="T6" fmla="*/ 32 w 55"/>
                  <a:gd name="T7" fmla="*/ 10 h 25"/>
                  <a:gd name="T8" fmla="*/ 36 w 55"/>
                  <a:gd name="T9" fmla="*/ 10 h 25"/>
                  <a:gd name="T10" fmla="*/ 35 w 55"/>
                  <a:gd name="T11" fmla="*/ 12 h 25"/>
                  <a:gd name="T12" fmla="*/ 26 w 55"/>
                  <a:gd name="T13" fmla="*/ 16 h 25"/>
                  <a:gd name="T14" fmla="*/ 14 w 55"/>
                  <a:gd name="T15" fmla="*/ 14 h 25"/>
                  <a:gd name="T16" fmla="*/ 13 w 55"/>
                  <a:gd name="T17" fmla="*/ 14 h 25"/>
                  <a:gd name="T18" fmla="*/ 0 w 55"/>
                  <a:gd name="T19" fmla="*/ 17 h 25"/>
                  <a:gd name="T20" fmla="*/ 0 w 55"/>
                  <a:gd name="T21" fmla="*/ 17 h 25"/>
                  <a:gd name="T22" fmla="*/ 8 w 55"/>
                  <a:gd name="T23" fmla="*/ 20 h 25"/>
                  <a:gd name="T24" fmla="*/ 24 w 55"/>
                  <a:gd name="T25" fmla="*/ 23 h 25"/>
                  <a:gd name="T26" fmla="*/ 51 w 55"/>
                  <a:gd name="T27" fmla="*/ 13 h 25"/>
                  <a:gd name="T28" fmla="*/ 55 w 55"/>
                  <a:gd name="T29" fmla="*/ 2 h 25"/>
                  <a:gd name="T30" fmla="*/ 9 w 55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6" y="9"/>
                    </a:cubicBezTo>
                    <a:cubicBezTo>
                      <a:pt x="21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8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3" y="21"/>
                      <a:pt x="18" y="22"/>
                      <a:pt x="24" y="23"/>
                    </a:cubicBezTo>
                    <a:cubicBezTo>
                      <a:pt x="35" y="25"/>
                      <a:pt x="45" y="23"/>
                      <a:pt x="51" y="13"/>
                    </a:cubicBezTo>
                    <a:cubicBezTo>
                      <a:pt x="53" y="10"/>
                      <a:pt x="55" y="6"/>
                      <a:pt x="55" y="2"/>
                    </a:cubicBezTo>
                    <a:cubicBezTo>
                      <a:pt x="40" y="4"/>
                      <a:pt x="24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" name="Freeform 191"/>
              <p:cNvSpPr>
                <a:spLocks/>
              </p:cNvSpPr>
              <p:nvPr/>
            </p:nvSpPr>
            <p:spPr bwMode="auto">
              <a:xfrm>
                <a:off x="1971675" y="-2516188"/>
                <a:ext cx="211138" cy="95250"/>
              </a:xfrm>
              <a:custGeom>
                <a:avLst/>
                <a:gdLst>
                  <a:gd name="T0" fmla="*/ 31 w 56"/>
                  <a:gd name="T1" fmla="*/ 23 h 25"/>
                  <a:gd name="T2" fmla="*/ 53 w 56"/>
                  <a:gd name="T3" fmla="*/ 18 h 25"/>
                  <a:gd name="T4" fmla="*/ 56 w 56"/>
                  <a:gd name="T5" fmla="*/ 17 h 25"/>
                  <a:gd name="T6" fmla="*/ 50 w 56"/>
                  <a:gd name="T7" fmla="*/ 15 h 25"/>
                  <a:gd name="T8" fmla="*/ 36 w 56"/>
                  <a:gd name="T9" fmla="*/ 15 h 25"/>
                  <a:gd name="T10" fmla="*/ 24 w 56"/>
                  <a:gd name="T11" fmla="*/ 15 h 25"/>
                  <a:gd name="T12" fmla="*/ 20 w 56"/>
                  <a:gd name="T13" fmla="*/ 11 h 25"/>
                  <a:gd name="T14" fmla="*/ 23 w 56"/>
                  <a:gd name="T15" fmla="*/ 10 h 25"/>
                  <a:gd name="T16" fmla="*/ 33 w 56"/>
                  <a:gd name="T17" fmla="*/ 10 h 25"/>
                  <a:gd name="T18" fmla="*/ 40 w 56"/>
                  <a:gd name="T19" fmla="*/ 9 h 25"/>
                  <a:gd name="T20" fmla="*/ 47 w 56"/>
                  <a:gd name="T21" fmla="*/ 0 h 25"/>
                  <a:gd name="T22" fmla="*/ 24 w 56"/>
                  <a:gd name="T23" fmla="*/ 3 h 25"/>
                  <a:gd name="T24" fmla="*/ 0 w 56"/>
                  <a:gd name="T25" fmla="*/ 2 h 25"/>
                  <a:gd name="T26" fmla="*/ 2 w 56"/>
                  <a:gd name="T27" fmla="*/ 8 h 25"/>
                  <a:gd name="T28" fmla="*/ 31 w 56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5">
                    <a:moveTo>
                      <a:pt x="31" y="23"/>
                    </a:moveTo>
                    <a:cubicBezTo>
                      <a:pt x="38" y="22"/>
                      <a:pt x="46" y="20"/>
                      <a:pt x="53" y="18"/>
                    </a:cubicBezTo>
                    <a:cubicBezTo>
                      <a:pt x="54" y="18"/>
                      <a:pt x="55" y="17"/>
                      <a:pt x="56" y="17"/>
                    </a:cubicBezTo>
                    <a:cubicBezTo>
                      <a:pt x="54" y="16"/>
                      <a:pt x="52" y="16"/>
                      <a:pt x="50" y="15"/>
                    </a:cubicBezTo>
                    <a:cubicBezTo>
                      <a:pt x="46" y="14"/>
                      <a:pt x="41" y="13"/>
                      <a:pt x="36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1" y="13"/>
                      <a:pt x="20" y="11"/>
                    </a:cubicBezTo>
                    <a:cubicBezTo>
                      <a:pt x="22" y="10"/>
                      <a:pt x="22" y="10"/>
                      <a:pt x="23" y="10"/>
                    </a:cubicBezTo>
                    <a:cubicBezTo>
                      <a:pt x="26" y="10"/>
                      <a:pt x="30" y="10"/>
                      <a:pt x="33" y="10"/>
                    </a:cubicBezTo>
                    <a:cubicBezTo>
                      <a:pt x="35" y="10"/>
                      <a:pt x="38" y="10"/>
                      <a:pt x="40" y="9"/>
                    </a:cubicBezTo>
                    <a:cubicBezTo>
                      <a:pt x="43" y="7"/>
                      <a:pt x="45" y="3"/>
                      <a:pt x="47" y="0"/>
                    </a:cubicBezTo>
                    <a:cubicBezTo>
                      <a:pt x="39" y="1"/>
                      <a:pt x="31" y="2"/>
                      <a:pt x="24" y="3"/>
                    </a:cubicBezTo>
                    <a:cubicBezTo>
                      <a:pt x="16" y="3"/>
                      <a:pt x="8" y="2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7" y="20"/>
                      <a:pt x="18" y="25"/>
                      <a:pt x="31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" name="Freeform 192"/>
              <p:cNvSpPr>
                <a:spLocks/>
              </p:cNvSpPr>
              <p:nvPr/>
            </p:nvSpPr>
            <p:spPr bwMode="auto">
              <a:xfrm>
                <a:off x="3189288" y="-2439988"/>
                <a:ext cx="206375" cy="101600"/>
              </a:xfrm>
              <a:custGeom>
                <a:avLst/>
                <a:gdLst>
                  <a:gd name="T0" fmla="*/ 53 w 55"/>
                  <a:gd name="T1" fmla="*/ 10 h 27"/>
                  <a:gd name="T2" fmla="*/ 43 w 55"/>
                  <a:gd name="T3" fmla="*/ 9 h 27"/>
                  <a:gd name="T4" fmla="*/ 29 w 55"/>
                  <a:gd name="T5" fmla="*/ 6 h 27"/>
                  <a:gd name="T6" fmla="*/ 13 w 55"/>
                  <a:gd name="T7" fmla="*/ 0 h 27"/>
                  <a:gd name="T8" fmla="*/ 15 w 55"/>
                  <a:gd name="T9" fmla="*/ 9 h 27"/>
                  <a:gd name="T10" fmla="*/ 17 w 55"/>
                  <a:gd name="T11" fmla="*/ 10 h 27"/>
                  <a:gd name="T12" fmla="*/ 31 w 55"/>
                  <a:gd name="T13" fmla="*/ 15 h 27"/>
                  <a:gd name="T14" fmla="*/ 27 w 55"/>
                  <a:gd name="T15" fmla="*/ 18 h 27"/>
                  <a:gd name="T16" fmla="*/ 17 w 55"/>
                  <a:gd name="T17" fmla="*/ 16 h 27"/>
                  <a:gd name="T18" fmla="*/ 1 w 55"/>
                  <a:gd name="T19" fmla="*/ 14 h 27"/>
                  <a:gd name="T20" fmla="*/ 0 w 55"/>
                  <a:gd name="T21" fmla="*/ 15 h 27"/>
                  <a:gd name="T22" fmla="*/ 18 w 55"/>
                  <a:gd name="T23" fmla="*/ 24 h 27"/>
                  <a:gd name="T24" fmla="*/ 33 w 55"/>
                  <a:gd name="T25" fmla="*/ 27 h 27"/>
                  <a:gd name="T26" fmla="*/ 54 w 55"/>
                  <a:gd name="T27" fmla="*/ 12 h 27"/>
                  <a:gd name="T28" fmla="*/ 53 w 55"/>
                  <a:gd name="T29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7">
                    <a:moveTo>
                      <a:pt x="53" y="10"/>
                    </a:moveTo>
                    <a:cubicBezTo>
                      <a:pt x="50" y="10"/>
                      <a:pt x="46" y="10"/>
                      <a:pt x="43" y="9"/>
                    </a:cubicBezTo>
                    <a:cubicBezTo>
                      <a:pt x="38" y="8"/>
                      <a:pt x="34" y="7"/>
                      <a:pt x="29" y="6"/>
                    </a:cubicBezTo>
                    <a:cubicBezTo>
                      <a:pt x="24" y="4"/>
                      <a:pt x="19" y="2"/>
                      <a:pt x="13" y="0"/>
                    </a:cubicBezTo>
                    <a:cubicBezTo>
                      <a:pt x="14" y="3"/>
                      <a:pt x="15" y="6"/>
                      <a:pt x="15" y="9"/>
                    </a:cubicBezTo>
                    <a:cubicBezTo>
                      <a:pt x="16" y="10"/>
                      <a:pt x="16" y="10"/>
                      <a:pt x="17" y="10"/>
                    </a:cubicBezTo>
                    <a:cubicBezTo>
                      <a:pt x="21" y="12"/>
                      <a:pt x="26" y="13"/>
                      <a:pt x="31" y="15"/>
                    </a:cubicBezTo>
                    <a:cubicBezTo>
                      <a:pt x="30" y="16"/>
                      <a:pt x="29" y="18"/>
                      <a:pt x="27" y="18"/>
                    </a:cubicBezTo>
                    <a:cubicBezTo>
                      <a:pt x="24" y="18"/>
                      <a:pt x="20" y="18"/>
                      <a:pt x="17" y="16"/>
                    </a:cubicBezTo>
                    <a:cubicBezTo>
                      <a:pt x="12" y="13"/>
                      <a:pt x="7" y="14"/>
                      <a:pt x="1" y="14"/>
                    </a:cubicBezTo>
                    <a:cubicBezTo>
                      <a:pt x="1" y="14"/>
                      <a:pt x="1" y="15"/>
                      <a:pt x="0" y="15"/>
                    </a:cubicBezTo>
                    <a:cubicBezTo>
                      <a:pt x="7" y="18"/>
                      <a:pt x="12" y="21"/>
                      <a:pt x="18" y="24"/>
                    </a:cubicBezTo>
                    <a:cubicBezTo>
                      <a:pt x="23" y="26"/>
                      <a:pt x="28" y="27"/>
                      <a:pt x="33" y="27"/>
                    </a:cubicBezTo>
                    <a:cubicBezTo>
                      <a:pt x="42" y="27"/>
                      <a:pt x="51" y="19"/>
                      <a:pt x="54" y="12"/>
                    </a:cubicBezTo>
                    <a:cubicBezTo>
                      <a:pt x="55" y="11"/>
                      <a:pt x="54" y="10"/>
                      <a:pt x="5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" name="Freeform 193"/>
              <p:cNvSpPr>
                <a:spLocks/>
              </p:cNvSpPr>
              <p:nvPr/>
            </p:nvSpPr>
            <p:spPr bwMode="auto">
              <a:xfrm>
                <a:off x="2035175" y="-2439988"/>
                <a:ext cx="203200" cy="101600"/>
              </a:xfrm>
              <a:custGeom>
                <a:avLst/>
                <a:gdLst>
                  <a:gd name="T0" fmla="*/ 54 w 54"/>
                  <a:gd name="T1" fmla="*/ 15 h 27"/>
                  <a:gd name="T2" fmla="*/ 54 w 54"/>
                  <a:gd name="T3" fmla="*/ 14 h 27"/>
                  <a:gd name="T4" fmla="*/ 44 w 54"/>
                  <a:gd name="T5" fmla="*/ 14 h 27"/>
                  <a:gd name="T6" fmla="*/ 41 w 54"/>
                  <a:gd name="T7" fmla="*/ 15 h 27"/>
                  <a:gd name="T8" fmla="*/ 28 w 54"/>
                  <a:gd name="T9" fmla="*/ 18 h 27"/>
                  <a:gd name="T10" fmla="*/ 25 w 54"/>
                  <a:gd name="T11" fmla="*/ 14 h 27"/>
                  <a:gd name="T12" fmla="*/ 34 w 54"/>
                  <a:gd name="T13" fmla="*/ 12 h 27"/>
                  <a:gd name="T14" fmla="*/ 41 w 54"/>
                  <a:gd name="T15" fmla="*/ 4 h 27"/>
                  <a:gd name="T16" fmla="*/ 41 w 54"/>
                  <a:gd name="T17" fmla="*/ 2 h 27"/>
                  <a:gd name="T18" fmla="*/ 42 w 54"/>
                  <a:gd name="T19" fmla="*/ 0 h 27"/>
                  <a:gd name="T20" fmla="*/ 2 w 54"/>
                  <a:gd name="T21" fmla="*/ 10 h 27"/>
                  <a:gd name="T22" fmla="*/ 1 w 54"/>
                  <a:gd name="T23" fmla="*/ 13 h 27"/>
                  <a:gd name="T24" fmla="*/ 5 w 54"/>
                  <a:gd name="T25" fmla="*/ 18 h 27"/>
                  <a:gd name="T26" fmla="*/ 22 w 54"/>
                  <a:gd name="T27" fmla="*/ 27 h 27"/>
                  <a:gd name="T28" fmla="*/ 37 w 54"/>
                  <a:gd name="T29" fmla="*/ 24 h 27"/>
                  <a:gd name="T30" fmla="*/ 54 w 54"/>
                  <a:gd name="T3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7">
                    <a:moveTo>
                      <a:pt x="54" y="15"/>
                    </a:moveTo>
                    <a:cubicBezTo>
                      <a:pt x="54" y="15"/>
                      <a:pt x="54" y="14"/>
                      <a:pt x="54" y="14"/>
                    </a:cubicBezTo>
                    <a:cubicBezTo>
                      <a:pt x="50" y="14"/>
                      <a:pt x="47" y="14"/>
                      <a:pt x="44" y="14"/>
                    </a:cubicBezTo>
                    <a:cubicBezTo>
                      <a:pt x="43" y="14"/>
                      <a:pt x="42" y="14"/>
                      <a:pt x="41" y="15"/>
                    </a:cubicBezTo>
                    <a:cubicBezTo>
                      <a:pt x="37" y="17"/>
                      <a:pt x="33" y="19"/>
                      <a:pt x="28" y="18"/>
                    </a:cubicBezTo>
                    <a:cubicBezTo>
                      <a:pt x="26" y="18"/>
                      <a:pt x="24" y="16"/>
                      <a:pt x="25" y="14"/>
                    </a:cubicBezTo>
                    <a:cubicBezTo>
                      <a:pt x="28" y="14"/>
                      <a:pt x="31" y="13"/>
                      <a:pt x="34" y="12"/>
                    </a:cubicBezTo>
                    <a:cubicBezTo>
                      <a:pt x="38" y="11"/>
                      <a:pt x="41" y="9"/>
                      <a:pt x="41" y="4"/>
                    </a:cubicBezTo>
                    <a:cubicBezTo>
                      <a:pt x="41" y="4"/>
                      <a:pt x="41" y="3"/>
                      <a:pt x="41" y="2"/>
                    </a:cubicBezTo>
                    <a:cubicBezTo>
                      <a:pt x="41" y="1"/>
                      <a:pt x="41" y="1"/>
                      <a:pt x="42" y="0"/>
                    </a:cubicBezTo>
                    <a:cubicBezTo>
                      <a:pt x="29" y="6"/>
                      <a:pt x="16" y="10"/>
                      <a:pt x="2" y="10"/>
                    </a:cubicBezTo>
                    <a:cubicBezTo>
                      <a:pt x="0" y="10"/>
                      <a:pt x="0" y="11"/>
                      <a:pt x="1" y="13"/>
                    </a:cubicBezTo>
                    <a:cubicBezTo>
                      <a:pt x="2" y="15"/>
                      <a:pt x="4" y="17"/>
                      <a:pt x="5" y="18"/>
                    </a:cubicBezTo>
                    <a:cubicBezTo>
                      <a:pt x="10" y="23"/>
                      <a:pt x="15" y="27"/>
                      <a:pt x="22" y="27"/>
                    </a:cubicBezTo>
                    <a:cubicBezTo>
                      <a:pt x="27" y="27"/>
                      <a:pt x="32" y="26"/>
                      <a:pt x="37" y="24"/>
                    </a:cubicBezTo>
                    <a:cubicBezTo>
                      <a:pt x="43" y="21"/>
                      <a:pt x="48" y="18"/>
                      <a:pt x="54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" name="Freeform 194"/>
              <p:cNvSpPr>
                <a:spLocks/>
              </p:cNvSpPr>
              <p:nvPr/>
            </p:nvSpPr>
            <p:spPr bwMode="auto">
              <a:xfrm>
                <a:off x="2555875" y="-2816225"/>
                <a:ext cx="134938" cy="134937"/>
              </a:xfrm>
              <a:custGeom>
                <a:avLst/>
                <a:gdLst>
                  <a:gd name="T0" fmla="*/ 3 w 36"/>
                  <a:gd name="T1" fmla="*/ 28 h 36"/>
                  <a:gd name="T2" fmla="*/ 4 w 36"/>
                  <a:gd name="T3" fmla="*/ 36 h 36"/>
                  <a:gd name="T4" fmla="*/ 5 w 36"/>
                  <a:gd name="T5" fmla="*/ 36 h 36"/>
                  <a:gd name="T6" fmla="*/ 11 w 36"/>
                  <a:gd name="T7" fmla="*/ 23 h 36"/>
                  <a:gd name="T8" fmla="*/ 12 w 36"/>
                  <a:gd name="T9" fmla="*/ 19 h 36"/>
                  <a:gd name="T10" fmla="*/ 15 w 36"/>
                  <a:gd name="T11" fmla="*/ 22 h 36"/>
                  <a:gd name="T12" fmla="*/ 17 w 36"/>
                  <a:gd name="T13" fmla="*/ 24 h 36"/>
                  <a:gd name="T14" fmla="*/ 20 w 36"/>
                  <a:gd name="T15" fmla="*/ 28 h 36"/>
                  <a:gd name="T16" fmla="*/ 21 w 36"/>
                  <a:gd name="T17" fmla="*/ 20 h 36"/>
                  <a:gd name="T18" fmla="*/ 23 w 36"/>
                  <a:gd name="T19" fmla="*/ 19 h 36"/>
                  <a:gd name="T20" fmla="*/ 29 w 36"/>
                  <a:gd name="T21" fmla="*/ 23 h 36"/>
                  <a:gd name="T22" fmla="*/ 36 w 36"/>
                  <a:gd name="T23" fmla="*/ 26 h 36"/>
                  <a:gd name="T24" fmla="*/ 29 w 36"/>
                  <a:gd name="T25" fmla="*/ 5 h 36"/>
                  <a:gd name="T26" fmla="*/ 26 w 36"/>
                  <a:gd name="T27" fmla="*/ 3 h 36"/>
                  <a:gd name="T28" fmla="*/ 17 w 36"/>
                  <a:gd name="T29" fmla="*/ 2 h 36"/>
                  <a:gd name="T30" fmla="*/ 13 w 36"/>
                  <a:gd name="T31" fmla="*/ 0 h 36"/>
                  <a:gd name="T32" fmla="*/ 13 w 36"/>
                  <a:gd name="T33" fmla="*/ 0 h 36"/>
                  <a:gd name="T34" fmla="*/ 16 w 36"/>
                  <a:gd name="T35" fmla="*/ 10 h 36"/>
                  <a:gd name="T36" fmla="*/ 1 w 36"/>
                  <a:gd name="T37" fmla="*/ 4 h 36"/>
                  <a:gd name="T38" fmla="*/ 1 w 36"/>
                  <a:gd name="T39" fmla="*/ 15 h 36"/>
                  <a:gd name="T40" fmla="*/ 3 w 36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2"/>
                      <a:pt x="12" y="20"/>
                      <a:pt x="12" y="19"/>
                    </a:cubicBezTo>
                    <a:cubicBezTo>
                      <a:pt x="13" y="20"/>
                      <a:pt x="14" y="21"/>
                      <a:pt x="15" y="22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7" y="25"/>
                      <a:pt x="18" y="27"/>
                      <a:pt x="20" y="28"/>
                    </a:cubicBezTo>
                    <a:cubicBezTo>
                      <a:pt x="20" y="25"/>
                      <a:pt x="21" y="23"/>
                      <a:pt x="21" y="20"/>
                    </a:cubicBezTo>
                    <a:cubicBezTo>
                      <a:pt x="21" y="18"/>
                      <a:pt x="22" y="18"/>
                      <a:pt x="23" y="19"/>
                    </a:cubicBezTo>
                    <a:cubicBezTo>
                      <a:pt x="25" y="20"/>
                      <a:pt x="27" y="22"/>
                      <a:pt x="29" y="23"/>
                    </a:cubicBezTo>
                    <a:cubicBezTo>
                      <a:pt x="32" y="24"/>
                      <a:pt x="34" y="25"/>
                      <a:pt x="36" y="26"/>
                    </a:cubicBezTo>
                    <a:cubicBezTo>
                      <a:pt x="35" y="19"/>
                      <a:pt x="33" y="11"/>
                      <a:pt x="29" y="5"/>
                    </a:cubicBezTo>
                    <a:cubicBezTo>
                      <a:pt x="29" y="4"/>
                      <a:pt x="27" y="4"/>
                      <a:pt x="26" y="3"/>
                    </a:cubicBezTo>
                    <a:cubicBezTo>
                      <a:pt x="23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5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" name="Freeform 195"/>
              <p:cNvSpPr>
                <a:spLocks/>
              </p:cNvSpPr>
              <p:nvPr/>
            </p:nvSpPr>
            <p:spPr bwMode="auto">
              <a:xfrm>
                <a:off x="2732088" y="-2816225"/>
                <a:ext cx="147638" cy="134937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6 w 39"/>
                  <a:gd name="T13" fmla="*/ 19 h 36"/>
                  <a:gd name="T14" fmla="*/ 27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5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9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7" y="19"/>
                      <a:pt x="27" y="20"/>
                      <a:pt x="27" y="20"/>
                    </a:cubicBezTo>
                    <a:cubicBezTo>
                      <a:pt x="28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4" y="3"/>
                      <a:pt x="25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2" y="3"/>
                      <a:pt x="10" y="3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" name="Freeform 196"/>
              <p:cNvSpPr>
                <a:spLocks/>
              </p:cNvSpPr>
              <p:nvPr/>
            </p:nvSpPr>
            <p:spPr bwMode="auto">
              <a:xfrm>
                <a:off x="2130425" y="-2376488"/>
                <a:ext cx="179388" cy="112712"/>
              </a:xfrm>
              <a:custGeom>
                <a:avLst/>
                <a:gdLst>
                  <a:gd name="T0" fmla="*/ 48 w 48"/>
                  <a:gd name="T1" fmla="*/ 9 h 30"/>
                  <a:gd name="T2" fmla="*/ 38 w 48"/>
                  <a:gd name="T3" fmla="*/ 11 h 30"/>
                  <a:gd name="T4" fmla="*/ 35 w 48"/>
                  <a:gd name="T5" fmla="*/ 14 h 30"/>
                  <a:gd name="T6" fmla="*/ 29 w 48"/>
                  <a:gd name="T7" fmla="*/ 16 h 30"/>
                  <a:gd name="T8" fmla="*/ 27 w 48"/>
                  <a:gd name="T9" fmla="*/ 14 h 30"/>
                  <a:gd name="T10" fmla="*/ 28 w 48"/>
                  <a:gd name="T11" fmla="*/ 13 h 30"/>
                  <a:gd name="T12" fmla="*/ 30 w 48"/>
                  <a:gd name="T13" fmla="*/ 11 h 30"/>
                  <a:gd name="T14" fmla="*/ 32 w 48"/>
                  <a:gd name="T15" fmla="*/ 0 h 30"/>
                  <a:gd name="T16" fmla="*/ 0 w 48"/>
                  <a:gd name="T17" fmla="*/ 17 h 30"/>
                  <a:gd name="T18" fmla="*/ 1 w 48"/>
                  <a:gd name="T19" fmla="*/ 18 h 30"/>
                  <a:gd name="T20" fmla="*/ 26 w 48"/>
                  <a:gd name="T21" fmla="*/ 26 h 30"/>
                  <a:gd name="T22" fmla="*/ 44 w 48"/>
                  <a:gd name="T23" fmla="*/ 14 h 30"/>
                  <a:gd name="T24" fmla="*/ 48 w 48"/>
                  <a:gd name="T25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30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6"/>
                      <a:pt x="31" y="16"/>
                      <a:pt x="29" y="16"/>
                    </a:cubicBezTo>
                    <a:cubicBezTo>
                      <a:pt x="28" y="15"/>
                      <a:pt x="27" y="15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7"/>
                    </a:cubicBezTo>
                    <a:cubicBezTo>
                      <a:pt x="0" y="18"/>
                      <a:pt x="0" y="18"/>
                      <a:pt x="1" y="18"/>
                    </a:cubicBezTo>
                    <a:cubicBezTo>
                      <a:pt x="6" y="26"/>
                      <a:pt x="17" y="30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" name="Freeform 197"/>
              <p:cNvSpPr>
                <a:spLocks/>
              </p:cNvSpPr>
              <p:nvPr/>
            </p:nvSpPr>
            <p:spPr bwMode="auto">
              <a:xfrm>
                <a:off x="3124200" y="-2376488"/>
                <a:ext cx="180975" cy="112712"/>
              </a:xfrm>
              <a:custGeom>
                <a:avLst/>
                <a:gdLst>
                  <a:gd name="T0" fmla="*/ 17 w 48"/>
                  <a:gd name="T1" fmla="*/ 11 h 30"/>
                  <a:gd name="T2" fmla="*/ 19 w 48"/>
                  <a:gd name="T3" fmla="*/ 13 h 30"/>
                  <a:gd name="T4" fmla="*/ 21 w 48"/>
                  <a:gd name="T5" fmla="*/ 14 h 30"/>
                  <a:gd name="T6" fmla="*/ 19 w 48"/>
                  <a:gd name="T7" fmla="*/ 16 h 30"/>
                  <a:gd name="T8" fmla="*/ 12 w 48"/>
                  <a:gd name="T9" fmla="*/ 14 h 30"/>
                  <a:gd name="T10" fmla="*/ 6 w 48"/>
                  <a:gd name="T11" fmla="*/ 10 h 30"/>
                  <a:gd name="T12" fmla="*/ 0 w 48"/>
                  <a:gd name="T13" fmla="*/ 9 h 30"/>
                  <a:gd name="T14" fmla="*/ 21 w 48"/>
                  <a:gd name="T15" fmla="*/ 26 h 30"/>
                  <a:gd name="T16" fmla="*/ 45 w 48"/>
                  <a:gd name="T17" fmla="*/ 21 h 30"/>
                  <a:gd name="T18" fmla="*/ 48 w 48"/>
                  <a:gd name="T19" fmla="*/ 17 h 30"/>
                  <a:gd name="T20" fmla="*/ 15 w 48"/>
                  <a:gd name="T21" fmla="*/ 0 h 30"/>
                  <a:gd name="T22" fmla="*/ 17 w 48"/>
                  <a:gd name="T23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30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30"/>
                      <a:pt x="38" y="28"/>
                      <a:pt x="45" y="21"/>
                    </a:cubicBezTo>
                    <a:cubicBezTo>
                      <a:pt x="46" y="20"/>
                      <a:pt x="47" y="19"/>
                      <a:pt x="48" y="17"/>
                    </a:cubicBezTo>
                    <a:cubicBezTo>
                      <a:pt x="35" y="14"/>
                      <a:pt x="25" y="9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" name="Freeform 198"/>
              <p:cNvSpPr>
                <a:spLocks noEditPoints="1"/>
              </p:cNvSpPr>
              <p:nvPr/>
            </p:nvSpPr>
            <p:spPr bwMode="auto">
              <a:xfrm>
                <a:off x="2325688" y="-2917825"/>
                <a:ext cx="139700" cy="93662"/>
              </a:xfrm>
              <a:custGeom>
                <a:avLst/>
                <a:gdLst>
                  <a:gd name="T0" fmla="*/ 24 w 37"/>
                  <a:gd name="T1" fmla="*/ 0 h 25"/>
                  <a:gd name="T2" fmla="*/ 11 w 37"/>
                  <a:gd name="T3" fmla="*/ 3 h 25"/>
                  <a:gd name="T4" fmla="*/ 8 w 37"/>
                  <a:gd name="T5" fmla="*/ 25 h 25"/>
                  <a:gd name="T6" fmla="*/ 21 w 37"/>
                  <a:gd name="T7" fmla="*/ 17 h 25"/>
                  <a:gd name="T8" fmla="*/ 37 w 37"/>
                  <a:gd name="T9" fmla="*/ 18 h 25"/>
                  <a:gd name="T10" fmla="*/ 37 w 37"/>
                  <a:gd name="T11" fmla="*/ 18 h 25"/>
                  <a:gd name="T12" fmla="*/ 26 w 37"/>
                  <a:gd name="T13" fmla="*/ 2 h 25"/>
                  <a:gd name="T14" fmla="*/ 24 w 37"/>
                  <a:gd name="T15" fmla="*/ 0 h 25"/>
                  <a:gd name="T16" fmla="*/ 19 w 37"/>
                  <a:gd name="T17" fmla="*/ 6 h 25"/>
                  <a:gd name="T18" fmla="*/ 18 w 37"/>
                  <a:gd name="T19" fmla="*/ 5 h 25"/>
                  <a:gd name="T20" fmla="*/ 22 w 37"/>
                  <a:gd name="T21" fmla="*/ 3 h 25"/>
                  <a:gd name="T22" fmla="*/ 25 w 37"/>
                  <a:gd name="T23" fmla="*/ 6 h 25"/>
                  <a:gd name="T24" fmla="*/ 19 w 37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25">
                    <a:moveTo>
                      <a:pt x="24" y="0"/>
                    </a:moveTo>
                    <a:cubicBezTo>
                      <a:pt x="20" y="0"/>
                      <a:pt x="15" y="1"/>
                      <a:pt x="11" y="3"/>
                    </a:cubicBezTo>
                    <a:cubicBezTo>
                      <a:pt x="1" y="8"/>
                      <a:pt x="0" y="18"/>
                      <a:pt x="8" y="25"/>
                    </a:cubicBezTo>
                    <a:cubicBezTo>
                      <a:pt x="11" y="20"/>
                      <a:pt x="16" y="17"/>
                      <a:pt x="21" y="17"/>
                    </a:cubicBezTo>
                    <a:cubicBezTo>
                      <a:pt x="26" y="17"/>
                      <a:pt x="32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2" y="14"/>
                      <a:pt x="29" y="9"/>
                      <a:pt x="26" y="2"/>
                    </a:cubicBezTo>
                    <a:cubicBezTo>
                      <a:pt x="26" y="1"/>
                      <a:pt x="25" y="0"/>
                      <a:pt x="24" y="0"/>
                    </a:cubicBezTo>
                    <a:close/>
                    <a:moveTo>
                      <a:pt x="19" y="6"/>
                    </a:moveTo>
                    <a:cubicBezTo>
                      <a:pt x="18" y="6"/>
                      <a:pt x="18" y="5"/>
                      <a:pt x="18" y="5"/>
                    </a:cubicBezTo>
                    <a:cubicBezTo>
                      <a:pt x="20" y="4"/>
                      <a:pt x="21" y="4"/>
                      <a:pt x="22" y="3"/>
                    </a:cubicBezTo>
                    <a:cubicBezTo>
                      <a:pt x="23" y="3"/>
                      <a:pt x="24" y="5"/>
                      <a:pt x="25" y="6"/>
                    </a:cubicBezTo>
                    <a:cubicBezTo>
                      <a:pt x="22" y="6"/>
                      <a:pt x="21" y="6"/>
                      <a:pt x="19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" name="Freeform 199"/>
              <p:cNvSpPr>
                <a:spLocks noEditPoints="1"/>
              </p:cNvSpPr>
              <p:nvPr/>
            </p:nvSpPr>
            <p:spPr bwMode="auto">
              <a:xfrm>
                <a:off x="2962275" y="-2917825"/>
                <a:ext cx="139700" cy="93662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1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4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" name="Freeform 200"/>
              <p:cNvSpPr>
                <a:spLocks/>
              </p:cNvSpPr>
              <p:nvPr/>
            </p:nvSpPr>
            <p:spPr bwMode="auto">
              <a:xfrm>
                <a:off x="2178050" y="-3043238"/>
                <a:ext cx="84138" cy="158750"/>
              </a:xfrm>
              <a:custGeom>
                <a:avLst/>
                <a:gdLst>
                  <a:gd name="T0" fmla="*/ 8 w 22"/>
                  <a:gd name="T1" fmla="*/ 36 h 42"/>
                  <a:gd name="T2" fmla="*/ 14 w 22"/>
                  <a:gd name="T3" fmla="*/ 30 h 42"/>
                  <a:gd name="T4" fmla="*/ 19 w 22"/>
                  <a:gd name="T5" fmla="*/ 42 h 42"/>
                  <a:gd name="T6" fmla="*/ 20 w 22"/>
                  <a:gd name="T7" fmla="*/ 38 h 42"/>
                  <a:gd name="T8" fmla="*/ 19 w 22"/>
                  <a:gd name="T9" fmla="*/ 24 h 42"/>
                  <a:gd name="T10" fmla="*/ 14 w 22"/>
                  <a:gd name="T11" fmla="*/ 14 h 42"/>
                  <a:gd name="T12" fmla="*/ 14 w 22"/>
                  <a:gd name="T13" fmla="*/ 0 h 42"/>
                  <a:gd name="T14" fmla="*/ 14 w 22"/>
                  <a:gd name="T15" fmla="*/ 0 h 42"/>
                  <a:gd name="T16" fmla="*/ 7 w 22"/>
                  <a:gd name="T17" fmla="*/ 0 h 42"/>
                  <a:gd name="T18" fmla="*/ 2 w 22"/>
                  <a:gd name="T19" fmla="*/ 9 h 42"/>
                  <a:gd name="T20" fmla="*/ 6 w 22"/>
                  <a:gd name="T21" fmla="*/ 15 h 42"/>
                  <a:gd name="T22" fmla="*/ 10 w 22"/>
                  <a:gd name="T23" fmla="*/ 29 h 42"/>
                  <a:gd name="T24" fmla="*/ 8 w 22"/>
                  <a:gd name="T25" fmla="*/ 3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2">
                    <a:moveTo>
                      <a:pt x="8" y="36"/>
                    </a:moveTo>
                    <a:cubicBezTo>
                      <a:pt x="11" y="33"/>
                      <a:pt x="13" y="32"/>
                      <a:pt x="14" y="30"/>
                    </a:cubicBezTo>
                    <a:cubicBezTo>
                      <a:pt x="17" y="34"/>
                      <a:pt x="17" y="38"/>
                      <a:pt x="19" y="42"/>
                    </a:cubicBezTo>
                    <a:cubicBezTo>
                      <a:pt x="20" y="41"/>
                      <a:pt x="20" y="39"/>
                      <a:pt x="20" y="38"/>
                    </a:cubicBezTo>
                    <a:cubicBezTo>
                      <a:pt x="22" y="33"/>
                      <a:pt x="21" y="28"/>
                      <a:pt x="19" y="24"/>
                    </a:cubicBezTo>
                    <a:cubicBezTo>
                      <a:pt x="18" y="20"/>
                      <a:pt x="16" y="17"/>
                      <a:pt x="14" y="14"/>
                    </a:cubicBezTo>
                    <a:cubicBezTo>
                      <a:pt x="12" y="9"/>
                      <a:pt x="10" y="5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0"/>
                      <a:pt x="0" y="4"/>
                      <a:pt x="2" y="9"/>
                    </a:cubicBezTo>
                    <a:cubicBezTo>
                      <a:pt x="3" y="11"/>
                      <a:pt x="5" y="13"/>
                      <a:pt x="6" y="15"/>
                    </a:cubicBezTo>
                    <a:cubicBezTo>
                      <a:pt x="8" y="19"/>
                      <a:pt x="11" y="24"/>
                      <a:pt x="10" y="29"/>
                    </a:cubicBezTo>
                    <a:cubicBezTo>
                      <a:pt x="10" y="31"/>
                      <a:pt x="9" y="33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" name="Freeform 201"/>
              <p:cNvSpPr>
                <a:spLocks/>
              </p:cNvSpPr>
              <p:nvPr/>
            </p:nvSpPr>
            <p:spPr bwMode="auto">
              <a:xfrm>
                <a:off x="2679700" y="-3260725"/>
                <a:ext cx="68263" cy="123825"/>
              </a:xfrm>
              <a:custGeom>
                <a:avLst/>
                <a:gdLst>
                  <a:gd name="T0" fmla="*/ 3 w 18"/>
                  <a:gd name="T1" fmla="*/ 21 h 33"/>
                  <a:gd name="T2" fmla="*/ 7 w 18"/>
                  <a:gd name="T3" fmla="*/ 31 h 33"/>
                  <a:gd name="T4" fmla="*/ 11 w 18"/>
                  <a:gd name="T5" fmla="*/ 31 h 33"/>
                  <a:gd name="T6" fmla="*/ 12 w 18"/>
                  <a:gd name="T7" fmla="*/ 29 h 33"/>
                  <a:gd name="T8" fmla="*/ 18 w 18"/>
                  <a:gd name="T9" fmla="*/ 8 h 33"/>
                  <a:gd name="T10" fmla="*/ 17 w 18"/>
                  <a:gd name="T11" fmla="*/ 8 h 33"/>
                  <a:gd name="T12" fmla="*/ 17 w 18"/>
                  <a:gd name="T13" fmla="*/ 6 h 33"/>
                  <a:gd name="T14" fmla="*/ 6 w 18"/>
                  <a:gd name="T15" fmla="*/ 1 h 33"/>
                  <a:gd name="T16" fmla="*/ 1 w 18"/>
                  <a:gd name="T17" fmla="*/ 8 h 33"/>
                  <a:gd name="T18" fmla="*/ 3 w 18"/>
                  <a:gd name="T19" fmla="*/ 2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3">
                    <a:moveTo>
                      <a:pt x="3" y="21"/>
                    </a:moveTo>
                    <a:cubicBezTo>
                      <a:pt x="4" y="24"/>
                      <a:pt x="5" y="28"/>
                      <a:pt x="7" y="31"/>
                    </a:cubicBezTo>
                    <a:cubicBezTo>
                      <a:pt x="8" y="33"/>
                      <a:pt x="9" y="32"/>
                      <a:pt x="11" y="31"/>
                    </a:cubicBezTo>
                    <a:cubicBezTo>
                      <a:pt x="11" y="30"/>
                      <a:pt x="11" y="30"/>
                      <a:pt x="12" y="29"/>
                    </a:cubicBezTo>
                    <a:cubicBezTo>
                      <a:pt x="14" y="22"/>
                      <a:pt x="16" y="15"/>
                      <a:pt x="18" y="8"/>
                    </a:cubicBezTo>
                    <a:cubicBezTo>
                      <a:pt x="18" y="8"/>
                      <a:pt x="18" y="8"/>
                      <a:pt x="17" y="8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5" y="1"/>
                      <a:pt x="10" y="0"/>
                      <a:pt x="6" y="1"/>
                    </a:cubicBezTo>
                    <a:cubicBezTo>
                      <a:pt x="3" y="2"/>
                      <a:pt x="0" y="6"/>
                      <a:pt x="1" y="8"/>
                    </a:cubicBezTo>
                    <a:cubicBezTo>
                      <a:pt x="1" y="12"/>
                      <a:pt x="2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" name="Freeform 202"/>
              <p:cNvSpPr>
                <a:spLocks/>
              </p:cNvSpPr>
              <p:nvPr/>
            </p:nvSpPr>
            <p:spPr bwMode="auto">
              <a:xfrm>
                <a:off x="3170238" y="-3043238"/>
                <a:ext cx="82550" cy="158750"/>
              </a:xfrm>
              <a:custGeom>
                <a:avLst/>
                <a:gdLst>
                  <a:gd name="T0" fmla="*/ 18 w 22"/>
                  <a:gd name="T1" fmla="*/ 12 h 42"/>
                  <a:gd name="T2" fmla="*/ 21 w 22"/>
                  <a:gd name="T3" fmla="*/ 6 h 42"/>
                  <a:gd name="T4" fmla="*/ 18 w 22"/>
                  <a:gd name="T5" fmla="*/ 1 h 42"/>
                  <a:gd name="T6" fmla="*/ 7 w 22"/>
                  <a:gd name="T7" fmla="*/ 0 h 42"/>
                  <a:gd name="T8" fmla="*/ 7 w 22"/>
                  <a:gd name="T9" fmla="*/ 14 h 42"/>
                  <a:gd name="T10" fmla="*/ 2 w 22"/>
                  <a:gd name="T11" fmla="*/ 27 h 42"/>
                  <a:gd name="T12" fmla="*/ 3 w 22"/>
                  <a:gd name="T13" fmla="*/ 42 h 42"/>
                  <a:gd name="T14" fmla="*/ 8 w 22"/>
                  <a:gd name="T15" fmla="*/ 30 h 42"/>
                  <a:gd name="T16" fmla="*/ 12 w 22"/>
                  <a:gd name="T17" fmla="*/ 34 h 42"/>
                  <a:gd name="T18" fmla="*/ 13 w 22"/>
                  <a:gd name="T19" fmla="*/ 34 h 42"/>
                  <a:gd name="T20" fmla="*/ 14 w 22"/>
                  <a:gd name="T21" fmla="*/ 18 h 42"/>
                  <a:gd name="T22" fmla="*/ 18 w 22"/>
                  <a:gd name="T23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2">
                    <a:moveTo>
                      <a:pt x="18" y="12"/>
                    </a:moveTo>
                    <a:cubicBezTo>
                      <a:pt x="19" y="10"/>
                      <a:pt x="20" y="8"/>
                      <a:pt x="21" y="6"/>
                    </a:cubicBezTo>
                    <a:cubicBezTo>
                      <a:pt x="22" y="4"/>
                      <a:pt x="20" y="2"/>
                      <a:pt x="18" y="1"/>
                    </a:cubicBezTo>
                    <a:cubicBezTo>
                      <a:pt x="15" y="0"/>
                      <a:pt x="11" y="0"/>
                      <a:pt x="7" y="0"/>
                    </a:cubicBezTo>
                    <a:cubicBezTo>
                      <a:pt x="11" y="7"/>
                      <a:pt x="11" y="7"/>
                      <a:pt x="7" y="14"/>
                    </a:cubicBezTo>
                    <a:cubicBezTo>
                      <a:pt x="5" y="19"/>
                      <a:pt x="3" y="23"/>
                      <a:pt x="2" y="27"/>
                    </a:cubicBezTo>
                    <a:cubicBezTo>
                      <a:pt x="0" y="32"/>
                      <a:pt x="1" y="37"/>
                      <a:pt x="3" y="42"/>
                    </a:cubicBezTo>
                    <a:cubicBezTo>
                      <a:pt x="5" y="38"/>
                      <a:pt x="5" y="34"/>
                      <a:pt x="8" y="30"/>
                    </a:cubicBezTo>
                    <a:cubicBezTo>
                      <a:pt x="9" y="32"/>
                      <a:pt x="11" y="33"/>
                      <a:pt x="12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0" y="28"/>
                      <a:pt x="12" y="23"/>
                      <a:pt x="14" y="18"/>
                    </a:cubicBezTo>
                    <a:cubicBezTo>
                      <a:pt x="15" y="16"/>
                      <a:pt x="17" y="14"/>
                      <a:pt x="18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" name="Freeform 203"/>
              <p:cNvSpPr>
                <a:spLocks/>
              </p:cNvSpPr>
              <p:nvPr/>
            </p:nvSpPr>
            <p:spPr bwMode="auto">
              <a:xfrm>
                <a:off x="2262188" y="-2332038"/>
                <a:ext cx="120650" cy="98425"/>
              </a:xfrm>
              <a:custGeom>
                <a:avLst/>
                <a:gdLst>
                  <a:gd name="T0" fmla="*/ 24 w 32"/>
                  <a:gd name="T1" fmla="*/ 11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1"/>
                    </a:moveTo>
                    <a:cubicBezTo>
                      <a:pt x="22" y="13"/>
                      <a:pt x="21" y="13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4"/>
                      <a:pt x="32" y="7"/>
                    </a:cubicBezTo>
                    <a:cubicBezTo>
                      <a:pt x="29" y="8"/>
                      <a:pt x="26" y="7"/>
                      <a:pt x="24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" name="Freeform 204"/>
              <p:cNvSpPr>
                <a:spLocks/>
              </p:cNvSpPr>
              <p:nvPr/>
            </p:nvSpPr>
            <p:spPr bwMode="auto">
              <a:xfrm>
                <a:off x="3052763" y="-2332038"/>
                <a:ext cx="120650" cy="98425"/>
              </a:xfrm>
              <a:custGeom>
                <a:avLst/>
                <a:gdLst>
                  <a:gd name="T0" fmla="*/ 14 w 32"/>
                  <a:gd name="T1" fmla="*/ 0 h 26"/>
                  <a:gd name="T2" fmla="*/ 14 w 32"/>
                  <a:gd name="T3" fmla="*/ 12 h 26"/>
                  <a:gd name="T4" fmla="*/ 9 w 32"/>
                  <a:gd name="T5" fmla="*/ 11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4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4" y="0"/>
                    </a:moveTo>
                    <a:cubicBezTo>
                      <a:pt x="13" y="4"/>
                      <a:pt x="10" y="8"/>
                      <a:pt x="14" y="12"/>
                    </a:cubicBezTo>
                    <a:cubicBezTo>
                      <a:pt x="12" y="13"/>
                      <a:pt x="10" y="13"/>
                      <a:pt x="9" y="11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5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19" y="8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" name="Freeform 205"/>
              <p:cNvSpPr>
                <a:spLocks/>
              </p:cNvSpPr>
              <p:nvPr/>
            </p:nvSpPr>
            <p:spPr bwMode="auto">
              <a:xfrm>
                <a:off x="3008313" y="-3106738"/>
                <a:ext cx="120650" cy="153987"/>
              </a:xfrm>
              <a:custGeom>
                <a:avLst/>
                <a:gdLst>
                  <a:gd name="T0" fmla="*/ 0 w 32"/>
                  <a:gd name="T1" fmla="*/ 41 h 41"/>
                  <a:gd name="T2" fmla="*/ 1 w 32"/>
                  <a:gd name="T3" fmla="*/ 41 h 41"/>
                  <a:gd name="T4" fmla="*/ 7 w 32"/>
                  <a:gd name="T5" fmla="*/ 40 h 41"/>
                  <a:gd name="T6" fmla="*/ 19 w 32"/>
                  <a:gd name="T7" fmla="*/ 27 h 41"/>
                  <a:gd name="T8" fmla="*/ 22 w 32"/>
                  <a:gd name="T9" fmla="*/ 18 h 41"/>
                  <a:gd name="T10" fmla="*/ 32 w 32"/>
                  <a:gd name="T11" fmla="*/ 8 h 41"/>
                  <a:gd name="T12" fmla="*/ 24 w 32"/>
                  <a:gd name="T13" fmla="*/ 3 h 41"/>
                  <a:gd name="T14" fmla="*/ 16 w 32"/>
                  <a:gd name="T15" fmla="*/ 7 h 41"/>
                  <a:gd name="T16" fmla="*/ 15 w 32"/>
                  <a:gd name="T17" fmla="*/ 11 h 41"/>
                  <a:gd name="T18" fmla="*/ 12 w 32"/>
                  <a:gd name="T19" fmla="*/ 26 h 41"/>
                  <a:gd name="T20" fmla="*/ 1 w 32"/>
                  <a:gd name="T21" fmla="*/ 39 h 41"/>
                  <a:gd name="T22" fmla="*/ 0 w 32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2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4"/>
                      <a:pt x="27" y="11"/>
                      <a:pt x="32" y="8"/>
                    </a:cubicBezTo>
                    <a:cubicBezTo>
                      <a:pt x="29" y="6"/>
                      <a:pt x="27" y="4"/>
                      <a:pt x="24" y="3"/>
                    </a:cubicBezTo>
                    <a:cubicBezTo>
                      <a:pt x="20" y="1"/>
                      <a:pt x="18" y="0"/>
                      <a:pt x="16" y="7"/>
                    </a:cubicBezTo>
                    <a:cubicBezTo>
                      <a:pt x="15" y="8"/>
                      <a:pt x="15" y="10"/>
                      <a:pt x="15" y="11"/>
                    </a:cubicBezTo>
                    <a:cubicBezTo>
                      <a:pt x="14" y="16"/>
                      <a:pt x="13" y="21"/>
                      <a:pt x="12" y="26"/>
                    </a:cubicBezTo>
                    <a:cubicBezTo>
                      <a:pt x="10" y="32"/>
                      <a:pt x="7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" name="Freeform 206"/>
              <p:cNvSpPr>
                <a:spLocks/>
              </p:cNvSpPr>
              <p:nvPr/>
            </p:nvSpPr>
            <p:spPr bwMode="auto">
              <a:xfrm>
                <a:off x="2298700" y="-30988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3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7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0" y="35"/>
                      <a:pt x="26" y="39"/>
                      <a:pt x="33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0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" name="Freeform 207"/>
              <p:cNvSpPr>
                <a:spLocks/>
              </p:cNvSpPr>
              <p:nvPr/>
            </p:nvSpPr>
            <p:spPr bwMode="auto">
              <a:xfrm>
                <a:off x="2924175" y="-2840038"/>
                <a:ext cx="177800" cy="84137"/>
              </a:xfrm>
              <a:custGeom>
                <a:avLst/>
                <a:gdLst>
                  <a:gd name="T0" fmla="*/ 47 w 47"/>
                  <a:gd name="T1" fmla="*/ 16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19 w 47"/>
                  <a:gd name="T13" fmla="*/ 10 h 22"/>
                  <a:gd name="T14" fmla="*/ 21 w 47"/>
                  <a:gd name="T15" fmla="*/ 11 h 22"/>
                  <a:gd name="T16" fmla="*/ 33 w 47"/>
                  <a:gd name="T17" fmla="*/ 18 h 22"/>
                  <a:gd name="T18" fmla="*/ 47 w 47"/>
                  <a:gd name="T1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6"/>
                    </a:moveTo>
                    <a:cubicBezTo>
                      <a:pt x="39" y="17"/>
                      <a:pt x="34" y="13"/>
                      <a:pt x="28" y="9"/>
                    </a:cubicBezTo>
                    <a:cubicBezTo>
                      <a:pt x="22" y="6"/>
                      <a:pt x="17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19" y="10"/>
                    </a:cubicBezTo>
                    <a:cubicBezTo>
                      <a:pt x="20" y="11"/>
                      <a:pt x="21" y="11"/>
                      <a:pt x="21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" name="Freeform 208"/>
              <p:cNvSpPr>
                <a:spLocks/>
              </p:cNvSpPr>
              <p:nvPr/>
            </p:nvSpPr>
            <p:spPr bwMode="auto">
              <a:xfrm>
                <a:off x="2333625" y="-2835275"/>
                <a:ext cx="169863" cy="71437"/>
              </a:xfrm>
              <a:custGeom>
                <a:avLst/>
                <a:gdLst>
                  <a:gd name="T0" fmla="*/ 10 w 45"/>
                  <a:gd name="T1" fmla="*/ 18 h 19"/>
                  <a:gd name="T2" fmla="*/ 18 w 45"/>
                  <a:gd name="T3" fmla="*/ 14 h 19"/>
                  <a:gd name="T4" fmla="*/ 27 w 45"/>
                  <a:gd name="T5" fmla="*/ 9 h 19"/>
                  <a:gd name="T6" fmla="*/ 27 w 45"/>
                  <a:gd name="T7" fmla="*/ 15 h 19"/>
                  <a:gd name="T8" fmla="*/ 45 w 45"/>
                  <a:gd name="T9" fmla="*/ 6 h 19"/>
                  <a:gd name="T10" fmla="*/ 45 w 45"/>
                  <a:gd name="T11" fmla="*/ 6 h 19"/>
                  <a:gd name="T12" fmla="*/ 38 w 45"/>
                  <a:gd name="T13" fmla="*/ 0 h 19"/>
                  <a:gd name="T14" fmla="*/ 37 w 45"/>
                  <a:gd name="T15" fmla="*/ 0 h 19"/>
                  <a:gd name="T16" fmla="*/ 17 w 45"/>
                  <a:gd name="T17" fmla="*/ 9 h 19"/>
                  <a:gd name="T18" fmla="*/ 0 w 45"/>
                  <a:gd name="T19" fmla="*/ 15 h 19"/>
                  <a:gd name="T20" fmla="*/ 0 w 45"/>
                  <a:gd name="T21" fmla="*/ 15 h 19"/>
                  <a:gd name="T22" fmla="*/ 10 w 45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19">
                    <a:moveTo>
                      <a:pt x="10" y="18"/>
                    </a:moveTo>
                    <a:cubicBezTo>
                      <a:pt x="13" y="17"/>
                      <a:pt x="16" y="16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5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4"/>
                      <a:pt x="41" y="2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6"/>
                      <a:pt x="17" y="9"/>
                    </a:cubicBezTo>
                    <a:cubicBezTo>
                      <a:pt x="12" y="12"/>
                      <a:pt x="7" y="15"/>
                      <a:pt x="0" y="15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3" y="18"/>
                      <a:pt x="5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" name="Freeform 209"/>
              <p:cNvSpPr>
                <a:spLocks/>
              </p:cNvSpPr>
              <p:nvPr/>
            </p:nvSpPr>
            <p:spPr bwMode="auto">
              <a:xfrm>
                <a:off x="2743200" y="-3043238"/>
                <a:ext cx="125413" cy="90487"/>
              </a:xfrm>
              <a:custGeom>
                <a:avLst/>
                <a:gdLst>
                  <a:gd name="T0" fmla="*/ 10 w 33"/>
                  <a:gd name="T1" fmla="*/ 0 h 24"/>
                  <a:gd name="T2" fmla="*/ 0 w 33"/>
                  <a:gd name="T3" fmla="*/ 0 h 24"/>
                  <a:gd name="T4" fmla="*/ 11 w 33"/>
                  <a:gd name="T5" fmla="*/ 18 h 24"/>
                  <a:gd name="T6" fmla="*/ 33 w 33"/>
                  <a:gd name="T7" fmla="*/ 24 h 24"/>
                  <a:gd name="T8" fmla="*/ 32 w 33"/>
                  <a:gd name="T9" fmla="*/ 22 h 24"/>
                  <a:gd name="T10" fmla="*/ 18 w 33"/>
                  <a:gd name="T11" fmla="*/ 16 h 24"/>
                  <a:gd name="T12" fmla="*/ 12 w 33"/>
                  <a:gd name="T13" fmla="*/ 2 h 24"/>
                  <a:gd name="T14" fmla="*/ 10 w 33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4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8"/>
                      <a:pt x="5" y="14"/>
                      <a:pt x="11" y="18"/>
                    </a:cubicBezTo>
                    <a:cubicBezTo>
                      <a:pt x="18" y="23"/>
                      <a:pt x="26" y="24"/>
                      <a:pt x="33" y="24"/>
                    </a:cubicBezTo>
                    <a:cubicBezTo>
                      <a:pt x="33" y="23"/>
                      <a:pt x="32" y="23"/>
                      <a:pt x="32" y="22"/>
                    </a:cubicBezTo>
                    <a:cubicBezTo>
                      <a:pt x="26" y="22"/>
                      <a:pt x="22" y="20"/>
                      <a:pt x="18" y="16"/>
                    </a:cubicBezTo>
                    <a:cubicBezTo>
                      <a:pt x="15" y="12"/>
                      <a:pt x="13" y="7"/>
                      <a:pt x="12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" name="Freeform 210"/>
              <p:cNvSpPr>
                <a:spLocks/>
              </p:cNvSpPr>
              <p:nvPr/>
            </p:nvSpPr>
            <p:spPr bwMode="auto">
              <a:xfrm>
                <a:off x="2559050" y="-3043238"/>
                <a:ext cx="139700" cy="101600"/>
              </a:xfrm>
              <a:custGeom>
                <a:avLst/>
                <a:gdLst>
                  <a:gd name="T0" fmla="*/ 35 w 37"/>
                  <a:gd name="T1" fmla="*/ 0 h 27"/>
                  <a:gd name="T2" fmla="*/ 25 w 37"/>
                  <a:gd name="T3" fmla="*/ 0 h 27"/>
                  <a:gd name="T4" fmla="*/ 23 w 37"/>
                  <a:gd name="T5" fmla="*/ 2 h 27"/>
                  <a:gd name="T6" fmla="*/ 21 w 37"/>
                  <a:gd name="T7" fmla="*/ 8 h 27"/>
                  <a:gd name="T8" fmla="*/ 2 w 37"/>
                  <a:gd name="T9" fmla="*/ 23 h 27"/>
                  <a:gd name="T10" fmla="*/ 0 w 37"/>
                  <a:gd name="T11" fmla="*/ 24 h 27"/>
                  <a:gd name="T12" fmla="*/ 35 w 37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7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6"/>
                      <a:pt x="21" y="8"/>
                    </a:cubicBezTo>
                    <a:cubicBezTo>
                      <a:pt x="17" y="17"/>
                      <a:pt x="11" y="22"/>
                      <a:pt x="2" y="23"/>
                    </a:cubicBezTo>
                    <a:cubicBezTo>
                      <a:pt x="1" y="23"/>
                      <a:pt x="1" y="24"/>
                      <a:pt x="0" y="24"/>
                    </a:cubicBezTo>
                    <a:cubicBezTo>
                      <a:pt x="15" y="27"/>
                      <a:pt x="37" y="12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" name="Freeform 211"/>
              <p:cNvSpPr>
                <a:spLocks/>
              </p:cNvSpPr>
              <p:nvPr/>
            </p:nvSpPr>
            <p:spPr bwMode="auto">
              <a:xfrm>
                <a:off x="2182813" y="-3122613"/>
                <a:ext cx="161925" cy="79375"/>
              </a:xfrm>
              <a:custGeom>
                <a:avLst/>
                <a:gdLst>
                  <a:gd name="T0" fmla="*/ 1 w 43"/>
                  <a:gd name="T1" fmla="*/ 21 h 21"/>
                  <a:gd name="T2" fmla="*/ 10 w 43"/>
                  <a:gd name="T3" fmla="*/ 19 h 21"/>
                  <a:gd name="T4" fmla="*/ 29 w 43"/>
                  <a:gd name="T5" fmla="*/ 12 h 21"/>
                  <a:gd name="T6" fmla="*/ 41 w 43"/>
                  <a:gd name="T7" fmla="*/ 5 h 21"/>
                  <a:gd name="T8" fmla="*/ 43 w 43"/>
                  <a:gd name="T9" fmla="*/ 3 h 21"/>
                  <a:gd name="T10" fmla="*/ 32 w 43"/>
                  <a:gd name="T11" fmla="*/ 0 h 21"/>
                  <a:gd name="T12" fmla="*/ 27 w 43"/>
                  <a:gd name="T13" fmla="*/ 2 h 21"/>
                  <a:gd name="T14" fmla="*/ 23 w 43"/>
                  <a:gd name="T15" fmla="*/ 7 h 21"/>
                  <a:gd name="T16" fmla="*/ 8 w 43"/>
                  <a:gd name="T17" fmla="*/ 17 h 21"/>
                  <a:gd name="T18" fmla="*/ 0 w 43"/>
                  <a:gd name="T19" fmla="*/ 19 h 21"/>
                  <a:gd name="T20" fmla="*/ 0 w 43"/>
                  <a:gd name="T21" fmla="*/ 20 h 21"/>
                  <a:gd name="T22" fmla="*/ 1 w 43"/>
                  <a:gd name="T2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1">
                    <a:moveTo>
                      <a:pt x="1" y="21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6" y="6"/>
                      <a:pt x="41" y="5"/>
                    </a:cubicBezTo>
                    <a:cubicBezTo>
                      <a:pt x="42" y="5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4"/>
                      <a:pt x="24" y="5"/>
                      <a:pt x="23" y="7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" name="Freeform 212"/>
              <p:cNvSpPr>
                <a:spLocks/>
              </p:cNvSpPr>
              <p:nvPr/>
            </p:nvSpPr>
            <p:spPr bwMode="auto">
              <a:xfrm>
                <a:off x="3090863" y="-3128963"/>
                <a:ext cx="161925" cy="85725"/>
              </a:xfrm>
              <a:custGeom>
                <a:avLst/>
                <a:gdLst>
                  <a:gd name="T0" fmla="*/ 1 w 43"/>
                  <a:gd name="T1" fmla="*/ 6 h 23"/>
                  <a:gd name="T2" fmla="*/ 14 w 43"/>
                  <a:gd name="T3" fmla="*/ 14 h 23"/>
                  <a:gd name="T4" fmla="*/ 26 w 43"/>
                  <a:gd name="T5" fmla="*/ 21 h 23"/>
                  <a:gd name="T6" fmla="*/ 38 w 43"/>
                  <a:gd name="T7" fmla="*/ 21 h 23"/>
                  <a:gd name="T8" fmla="*/ 43 w 43"/>
                  <a:gd name="T9" fmla="*/ 23 h 23"/>
                  <a:gd name="T10" fmla="*/ 43 w 43"/>
                  <a:gd name="T11" fmla="*/ 22 h 23"/>
                  <a:gd name="T12" fmla="*/ 40 w 43"/>
                  <a:gd name="T13" fmla="*/ 20 h 23"/>
                  <a:gd name="T14" fmla="*/ 33 w 43"/>
                  <a:gd name="T15" fmla="*/ 18 h 23"/>
                  <a:gd name="T16" fmla="*/ 18 w 43"/>
                  <a:gd name="T17" fmla="*/ 6 h 23"/>
                  <a:gd name="T18" fmla="*/ 13 w 43"/>
                  <a:gd name="T19" fmla="*/ 3 h 23"/>
                  <a:gd name="T20" fmla="*/ 0 w 43"/>
                  <a:gd name="T21" fmla="*/ 5 h 23"/>
                  <a:gd name="T22" fmla="*/ 1 w 43"/>
                  <a:gd name="T23" fmla="*/ 6 h 23"/>
                  <a:gd name="T24" fmla="*/ 1 w 43"/>
                  <a:gd name="T25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3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1" y="20"/>
                      <a:pt x="26" y="21"/>
                    </a:cubicBezTo>
                    <a:cubicBezTo>
                      <a:pt x="30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3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2"/>
                      <a:pt x="18" y="6"/>
                    </a:cubicBezTo>
                    <a:cubicBezTo>
                      <a:pt x="16" y="5"/>
                      <a:pt x="15" y="3"/>
                      <a:pt x="13" y="3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" name="Freeform 213"/>
              <p:cNvSpPr>
                <a:spLocks/>
              </p:cNvSpPr>
              <p:nvPr/>
            </p:nvSpPr>
            <p:spPr bwMode="auto">
              <a:xfrm>
                <a:off x="2430463" y="-2967038"/>
                <a:ext cx="125413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" name="Freeform 214"/>
              <p:cNvSpPr>
                <a:spLocks/>
              </p:cNvSpPr>
              <p:nvPr/>
            </p:nvSpPr>
            <p:spPr bwMode="auto">
              <a:xfrm>
                <a:off x="2879725" y="-2967038"/>
                <a:ext cx="123825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1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0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" name="Freeform 215"/>
              <p:cNvSpPr>
                <a:spLocks/>
              </p:cNvSpPr>
              <p:nvPr/>
            </p:nvSpPr>
            <p:spPr bwMode="auto">
              <a:xfrm>
                <a:off x="2630488" y="-3065463"/>
                <a:ext cx="173038" cy="11112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5" y="0"/>
                      <a:pt x="0" y="0"/>
                    </a:cubicBezTo>
                    <a:cubicBezTo>
                      <a:pt x="1" y="2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2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" name="Freeform 216"/>
              <p:cNvSpPr>
                <a:spLocks/>
              </p:cNvSpPr>
              <p:nvPr/>
            </p:nvSpPr>
            <p:spPr bwMode="auto">
              <a:xfrm>
                <a:off x="2687638" y="-3381375"/>
                <a:ext cx="55563" cy="55562"/>
              </a:xfrm>
              <a:custGeom>
                <a:avLst/>
                <a:gdLst>
                  <a:gd name="T0" fmla="*/ 5 w 15"/>
                  <a:gd name="T1" fmla="*/ 11 h 15"/>
                  <a:gd name="T2" fmla="*/ 5 w 15"/>
                  <a:gd name="T3" fmla="*/ 15 h 15"/>
                  <a:gd name="T4" fmla="*/ 10 w 15"/>
                  <a:gd name="T5" fmla="*/ 15 h 15"/>
                  <a:gd name="T6" fmla="*/ 10 w 15"/>
                  <a:gd name="T7" fmla="*/ 13 h 15"/>
                  <a:gd name="T8" fmla="*/ 13 w 15"/>
                  <a:gd name="T9" fmla="*/ 9 h 15"/>
                  <a:gd name="T10" fmla="*/ 15 w 15"/>
                  <a:gd name="T11" fmla="*/ 9 h 15"/>
                  <a:gd name="T12" fmla="*/ 15 w 15"/>
                  <a:gd name="T13" fmla="*/ 5 h 15"/>
                  <a:gd name="T14" fmla="*/ 10 w 15"/>
                  <a:gd name="T15" fmla="*/ 5 h 15"/>
                  <a:gd name="T16" fmla="*/ 9 w 15"/>
                  <a:gd name="T17" fmla="*/ 0 h 15"/>
                  <a:gd name="T18" fmla="*/ 5 w 15"/>
                  <a:gd name="T19" fmla="*/ 0 h 15"/>
                  <a:gd name="T20" fmla="*/ 5 w 15"/>
                  <a:gd name="T21" fmla="*/ 2 h 15"/>
                  <a:gd name="T22" fmla="*/ 2 w 15"/>
                  <a:gd name="T23" fmla="*/ 5 h 15"/>
                  <a:gd name="T24" fmla="*/ 0 w 15"/>
                  <a:gd name="T25" fmla="*/ 5 h 15"/>
                  <a:gd name="T26" fmla="*/ 0 w 15"/>
                  <a:gd name="T27" fmla="*/ 9 h 15"/>
                  <a:gd name="T28" fmla="*/ 3 w 15"/>
                  <a:gd name="T29" fmla="*/ 9 h 15"/>
                  <a:gd name="T30" fmla="*/ 5 w 15"/>
                  <a:gd name="T3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5">
                    <a:moveTo>
                      <a:pt x="5" y="11"/>
                    </a:moveTo>
                    <a:cubicBezTo>
                      <a:pt x="5" y="13"/>
                      <a:pt x="5" y="14"/>
                      <a:pt x="5" y="15"/>
                    </a:cubicBezTo>
                    <a:cubicBezTo>
                      <a:pt x="7" y="15"/>
                      <a:pt x="8" y="15"/>
                      <a:pt x="10" y="15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7"/>
                      <a:pt x="15" y="5"/>
                    </a:cubicBezTo>
                    <a:cubicBezTo>
                      <a:pt x="13" y="5"/>
                      <a:pt x="10" y="6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" name="Freeform 217"/>
              <p:cNvSpPr>
                <a:spLocks/>
              </p:cNvSpPr>
              <p:nvPr/>
            </p:nvSpPr>
            <p:spPr bwMode="auto">
              <a:xfrm>
                <a:off x="2924175" y="-3087688"/>
                <a:ext cx="26988" cy="74612"/>
              </a:xfrm>
              <a:custGeom>
                <a:avLst/>
                <a:gdLst>
                  <a:gd name="T0" fmla="*/ 0 w 7"/>
                  <a:gd name="T1" fmla="*/ 6 h 20"/>
                  <a:gd name="T2" fmla="*/ 2 w 7"/>
                  <a:gd name="T3" fmla="*/ 18 h 20"/>
                  <a:gd name="T4" fmla="*/ 4 w 7"/>
                  <a:gd name="T5" fmla="*/ 20 h 20"/>
                  <a:gd name="T6" fmla="*/ 5 w 7"/>
                  <a:gd name="T7" fmla="*/ 18 h 20"/>
                  <a:gd name="T8" fmla="*/ 7 w 7"/>
                  <a:gd name="T9" fmla="*/ 6 h 20"/>
                  <a:gd name="T10" fmla="*/ 7 w 7"/>
                  <a:gd name="T11" fmla="*/ 6 h 20"/>
                  <a:gd name="T12" fmla="*/ 7 w 7"/>
                  <a:gd name="T13" fmla="*/ 4 h 20"/>
                  <a:gd name="T14" fmla="*/ 3 w 7"/>
                  <a:gd name="T15" fmla="*/ 1 h 20"/>
                  <a:gd name="T16" fmla="*/ 0 w 7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0">
                    <a:moveTo>
                      <a:pt x="0" y="6"/>
                    </a:moveTo>
                    <a:cubicBezTo>
                      <a:pt x="1" y="10"/>
                      <a:pt x="1" y="14"/>
                      <a:pt x="2" y="18"/>
                    </a:cubicBezTo>
                    <a:cubicBezTo>
                      <a:pt x="2" y="19"/>
                      <a:pt x="3" y="20"/>
                      <a:pt x="4" y="20"/>
                    </a:cubicBezTo>
                    <a:cubicBezTo>
                      <a:pt x="4" y="20"/>
                      <a:pt x="5" y="19"/>
                      <a:pt x="5" y="18"/>
                    </a:cubicBezTo>
                    <a:cubicBezTo>
                      <a:pt x="6" y="14"/>
                      <a:pt x="7" y="10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" name="Freeform 218"/>
              <p:cNvSpPr>
                <a:spLocks/>
              </p:cNvSpPr>
              <p:nvPr/>
            </p:nvSpPr>
            <p:spPr bwMode="auto">
              <a:xfrm>
                <a:off x="2476500" y="-3087688"/>
                <a:ext cx="33338" cy="74612"/>
              </a:xfrm>
              <a:custGeom>
                <a:avLst/>
                <a:gdLst>
                  <a:gd name="T0" fmla="*/ 3 w 9"/>
                  <a:gd name="T1" fmla="*/ 18 h 20"/>
                  <a:gd name="T2" fmla="*/ 4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3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4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4"/>
                      <a:pt x="8" y="9"/>
                      <a:pt x="9" y="4"/>
                    </a:cubicBezTo>
                    <a:cubicBezTo>
                      <a:pt x="9" y="1"/>
                      <a:pt x="6" y="0"/>
                      <a:pt x="3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" name="Freeform 219"/>
              <p:cNvSpPr>
                <a:spLocks/>
              </p:cNvSpPr>
              <p:nvPr/>
            </p:nvSpPr>
            <p:spPr bwMode="auto">
              <a:xfrm>
                <a:off x="2465388" y="-3189288"/>
                <a:ext cx="49213" cy="52387"/>
              </a:xfrm>
              <a:custGeom>
                <a:avLst/>
                <a:gdLst>
                  <a:gd name="T0" fmla="*/ 3 w 13"/>
                  <a:gd name="T1" fmla="*/ 9 h 14"/>
                  <a:gd name="T2" fmla="*/ 5 w 13"/>
                  <a:gd name="T3" fmla="*/ 9 h 14"/>
                  <a:gd name="T4" fmla="*/ 5 w 13"/>
                  <a:gd name="T5" fmla="*/ 14 h 14"/>
                  <a:gd name="T6" fmla="*/ 9 w 13"/>
                  <a:gd name="T7" fmla="*/ 14 h 14"/>
                  <a:gd name="T8" fmla="*/ 9 w 13"/>
                  <a:gd name="T9" fmla="*/ 9 h 14"/>
                  <a:gd name="T10" fmla="*/ 13 w 13"/>
                  <a:gd name="T11" fmla="*/ 7 h 14"/>
                  <a:gd name="T12" fmla="*/ 9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3 w 13"/>
                  <a:gd name="T21" fmla="*/ 5 h 14"/>
                  <a:gd name="T22" fmla="*/ 0 w 13"/>
                  <a:gd name="T23" fmla="*/ 7 h 14"/>
                  <a:gd name="T24" fmla="*/ 3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8"/>
                      <a:pt x="13" y="11"/>
                      <a:pt x="13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" name="Freeform 220"/>
              <p:cNvSpPr>
                <a:spLocks/>
              </p:cNvSpPr>
              <p:nvPr/>
            </p:nvSpPr>
            <p:spPr bwMode="auto">
              <a:xfrm>
                <a:off x="2913063" y="-3189288"/>
                <a:ext cx="49213" cy="52387"/>
              </a:xfrm>
              <a:custGeom>
                <a:avLst/>
                <a:gdLst>
                  <a:gd name="T0" fmla="*/ 5 w 13"/>
                  <a:gd name="T1" fmla="*/ 9 h 14"/>
                  <a:gd name="T2" fmla="*/ 5 w 13"/>
                  <a:gd name="T3" fmla="*/ 14 h 14"/>
                  <a:gd name="T4" fmla="*/ 9 w 13"/>
                  <a:gd name="T5" fmla="*/ 14 h 14"/>
                  <a:gd name="T6" fmla="*/ 9 w 13"/>
                  <a:gd name="T7" fmla="*/ 9 h 14"/>
                  <a:gd name="T8" fmla="*/ 12 w 13"/>
                  <a:gd name="T9" fmla="*/ 9 h 14"/>
                  <a:gd name="T10" fmla="*/ 13 w 13"/>
                  <a:gd name="T11" fmla="*/ 7 h 14"/>
                  <a:gd name="T12" fmla="*/ 11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5 w 13"/>
                  <a:gd name="T21" fmla="*/ 5 h 14"/>
                  <a:gd name="T22" fmla="*/ 0 w 13"/>
                  <a:gd name="T23" fmla="*/ 7 h 14"/>
                  <a:gd name="T24" fmla="*/ 5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5" y="9"/>
                    </a:move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1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" name="Oval 221"/>
              <p:cNvSpPr>
                <a:spLocks noChangeArrowheads="1"/>
              </p:cNvSpPr>
              <p:nvPr/>
            </p:nvSpPr>
            <p:spPr bwMode="auto">
              <a:xfrm>
                <a:off x="2701925" y="-3302000"/>
                <a:ext cx="30163" cy="2540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" name="Freeform 222"/>
              <p:cNvSpPr>
                <a:spLocks/>
              </p:cNvSpPr>
              <p:nvPr/>
            </p:nvSpPr>
            <p:spPr bwMode="auto">
              <a:xfrm>
                <a:off x="2484438" y="-3122613"/>
                <a:ext cx="19050" cy="23812"/>
              </a:xfrm>
              <a:custGeom>
                <a:avLst/>
                <a:gdLst>
                  <a:gd name="T0" fmla="*/ 5 w 5"/>
                  <a:gd name="T1" fmla="*/ 3 h 6"/>
                  <a:gd name="T2" fmla="*/ 3 w 5"/>
                  <a:gd name="T3" fmla="*/ 0 h 6"/>
                  <a:gd name="T4" fmla="*/ 0 w 5"/>
                  <a:gd name="T5" fmla="*/ 2 h 6"/>
                  <a:gd name="T6" fmla="*/ 2 w 5"/>
                  <a:gd name="T7" fmla="*/ 5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3" y="6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" name="Freeform 223"/>
              <p:cNvSpPr>
                <a:spLocks/>
              </p:cNvSpPr>
              <p:nvPr/>
            </p:nvSpPr>
            <p:spPr bwMode="auto">
              <a:xfrm>
                <a:off x="2928938" y="-3122613"/>
                <a:ext cx="22225" cy="23812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6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" name="Freeform 224"/>
              <p:cNvSpPr>
                <a:spLocks/>
              </p:cNvSpPr>
              <p:nvPr/>
            </p:nvSpPr>
            <p:spPr bwMode="auto">
              <a:xfrm>
                <a:off x="2786063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" name="Freeform 225"/>
              <p:cNvSpPr>
                <a:spLocks/>
              </p:cNvSpPr>
              <p:nvPr/>
            </p:nvSpPr>
            <p:spPr bwMode="auto">
              <a:xfrm>
                <a:off x="2668588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1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2"/>
                      <a:pt x="2" y="0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5" name="Freeform 226"/>
              <p:cNvSpPr>
                <a:spLocks/>
              </p:cNvSpPr>
              <p:nvPr/>
            </p:nvSpPr>
            <p:spPr bwMode="auto">
              <a:xfrm>
                <a:off x="2709863" y="-3098800"/>
                <a:ext cx="15875" cy="22225"/>
              </a:xfrm>
              <a:custGeom>
                <a:avLst/>
                <a:gdLst>
                  <a:gd name="T0" fmla="*/ 4 w 4"/>
                  <a:gd name="T1" fmla="*/ 3 h 6"/>
                  <a:gd name="T2" fmla="*/ 1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2"/>
                      <a:pt x="1" y="0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6" name="Freeform 227"/>
              <p:cNvSpPr>
                <a:spLocks/>
              </p:cNvSpPr>
              <p:nvPr/>
            </p:nvSpPr>
            <p:spPr bwMode="auto">
              <a:xfrm>
                <a:off x="2747963" y="-309562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7" name="Freeform 228"/>
              <p:cNvSpPr>
                <a:spLocks/>
              </p:cNvSpPr>
              <p:nvPr/>
            </p:nvSpPr>
            <p:spPr bwMode="auto">
              <a:xfrm>
                <a:off x="2630488" y="-309562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8" name="Freeform 229"/>
              <p:cNvSpPr>
                <a:spLocks/>
              </p:cNvSpPr>
              <p:nvPr/>
            </p:nvSpPr>
            <p:spPr bwMode="auto">
              <a:xfrm>
                <a:off x="2605088" y="-1951038"/>
                <a:ext cx="222250" cy="68262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1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5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49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0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3" y="3"/>
                      <a:pt x="6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5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6" y="10"/>
                      <a:pt x="48" y="10"/>
                    </a:cubicBezTo>
                    <a:cubicBezTo>
                      <a:pt x="49" y="10"/>
                      <a:pt x="50" y="9"/>
                      <a:pt x="50" y="8"/>
                    </a:cubicBezTo>
                    <a:cubicBezTo>
                      <a:pt x="49" y="6"/>
                      <a:pt x="49" y="5"/>
                      <a:pt x="49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9" name="Freeform 230"/>
              <p:cNvSpPr>
                <a:spLocks/>
              </p:cNvSpPr>
              <p:nvPr/>
            </p:nvSpPr>
            <p:spPr bwMode="auto">
              <a:xfrm>
                <a:off x="2698750" y="-2414588"/>
                <a:ext cx="26988" cy="38100"/>
              </a:xfrm>
              <a:custGeom>
                <a:avLst/>
                <a:gdLst>
                  <a:gd name="T0" fmla="*/ 4 w 7"/>
                  <a:gd name="T1" fmla="*/ 5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6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5"/>
                    </a:moveTo>
                    <a:cubicBezTo>
                      <a:pt x="5" y="4"/>
                      <a:pt x="4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4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9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5" y="6"/>
                      <a:pt x="4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0" name="Freeform 231"/>
              <p:cNvSpPr>
                <a:spLocks/>
              </p:cNvSpPr>
              <p:nvPr/>
            </p:nvSpPr>
            <p:spPr bwMode="auto">
              <a:xfrm>
                <a:off x="2762250" y="-2414588"/>
                <a:ext cx="30163" cy="38100"/>
              </a:xfrm>
              <a:custGeom>
                <a:avLst/>
                <a:gdLst>
                  <a:gd name="T0" fmla="*/ 15 w 19"/>
                  <a:gd name="T1" fmla="*/ 10 h 24"/>
                  <a:gd name="T2" fmla="*/ 5 w 19"/>
                  <a:gd name="T3" fmla="*/ 10 h 24"/>
                  <a:gd name="T4" fmla="*/ 5 w 19"/>
                  <a:gd name="T5" fmla="*/ 0 h 24"/>
                  <a:gd name="T6" fmla="*/ 0 w 19"/>
                  <a:gd name="T7" fmla="*/ 0 h 24"/>
                  <a:gd name="T8" fmla="*/ 0 w 19"/>
                  <a:gd name="T9" fmla="*/ 24 h 24"/>
                  <a:gd name="T10" fmla="*/ 5 w 19"/>
                  <a:gd name="T11" fmla="*/ 24 h 24"/>
                  <a:gd name="T12" fmla="*/ 5 w 19"/>
                  <a:gd name="T13" fmla="*/ 12 h 24"/>
                  <a:gd name="T14" fmla="*/ 15 w 19"/>
                  <a:gd name="T15" fmla="*/ 12 h 24"/>
                  <a:gd name="T16" fmla="*/ 15 w 19"/>
                  <a:gd name="T17" fmla="*/ 24 h 24"/>
                  <a:gd name="T18" fmla="*/ 19 w 19"/>
                  <a:gd name="T19" fmla="*/ 24 h 24"/>
                  <a:gd name="T20" fmla="*/ 19 w 19"/>
                  <a:gd name="T21" fmla="*/ 0 h 24"/>
                  <a:gd name="T22" fmla="*/ 15 w 19"/>
                  <a:gd name="T23" fmla="*/ 0 h 24"/>
                  <a:gd name="T24" fmla="*/ 15 w 19"/>
                  <a:gd name="T25" fmla="*/ 10 h 24"/>
                  <a:gd name="T26" fmla="*/ 15 w 19"/>
                  <a:gd name="T27" fmla="*/ 10 h 24"/>
                  <a:gd name="T28" fmla="*/ 15 w 19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4">
                    <a:moveTo>
                      <a:pt x="15" y="10"/>
                    </a:moveTo>
                    <a:lnTo>
                      <a:pt x="5" y="1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5" y="24"/>
                    </a:lnTo>
                    <a:lnTo>
                      <a:pt x="5" y="12"/>
                    </a:lnTo>
                    <a:lnTo>
                      <a:pt x="15" y="12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1" name="Freeform 232"/>
              <p:cNvSpPr>
                <a:spLocks noEditPoints="1"/>
              </p:cNvSpPr>
              <p:nvPr/>
            </p:nvSpPr>
            <p:spPr bwMode="auto">
              <a:xfrm>
                <a:off x="2616200" y="-2459038"/>
                <a:ext cx="200025" cy="349250"/>
              </a:xfrm>
              <a:custGeom>
                <a:avLst/>
                <a:gdLst>
                  <a:gd name="T0" fmla="*/ 10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7 h 93"/>
                  <a:gd name="T8" fmla="*/ 24 w 53"/>
                  <a:gd name="T9" fmla="*/ 27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7 h 93"/>
                  <a:gd name="T18" fmla="*/ 33 w 53"/>
                  <a:gd name="T19" fmla="*/ 27 h 93"/>
                  <a:gd name="T20" fmla="*/ 35 w 53"/>
                  <a:gd name="T21" fmla="*/ 93 h 93"/>
                  <a:gd name="T22" fmla="*/ 41 w 53"/>
                  <a:gd name="T23" fmla="*/ 93 h 93"/>
                  <a:gd name="T24" fmla="*/ 41 w 53"/>
                  <a:gd name="T25" fmla="*/ 92 h 93"/>
                  <a:gd name="T26" fmla="*/ 37 w 53"/>
                  <a:gd name="T27" fmla="*/ 27 h 93"/>
                  <a:gd name="T28" fmla="*/ 53 w 53"/>
                  <a:gd name="T29" fmla="*/ 27 h 93"/>
                  <a:gd name="T30" fmla="*/ 53 w 53"/>
                  <a:gd name="T31" fmla="*/ 7 h 93"/>
                  <a:gd name="T32" fmla="*/ 40 w 53"/>
                  <a:gd name="T33" fmla="*/ 7 h 93"/>
                  <a:gd name="T34" fmla="*/ 42 w 53"/>
                  <a:gd name="T35" fmla="*/ 5 h 93"/>
                  <a:gd name="T36" fmla="*/ 40 w 53"/>
                  <a:gd name="T37" fmla="*/ 4 h 93"/>
                  <a:gd name="T38" fmla="*/ 40 w 53"/>
                  <a:gd name="T39" fmla="*/ 1 h 93"/>
                  <a:gd name="T40" fmla="*/ 41 w 53"/>
                  <a:gd name="T41" fmla="*/ 1 h 93"/>
                  <a:gd name="T42" fmla="*/ 41 w 53"/>
                  <a:gd name="T43" fmla="*/ 0 h 93"/>
                  <a:gd name="T44" fmla="*/ 41 w 53"/>
                  <a:gd name="T45" fmla="*/ 0 h 93"/>
                  <a:gd name="T46" fmla="*/ 10 w 53"/>
                  <a:gd name="T47" fmla="*/ 0 h 93"/>
                  <a:gd name="T48" fmla="*/ 10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4 h 93"/>
                  <a:gd name="T56" fmla="*/ 10 w 53"/>
                  <a:gd name="T57" fmla="*/ 5 h 93"/>
                  <a:gd name="T58" fmla="*/ 12 w 53"/>
                  <a:gd name="T59" fmla="*/ 7 h 93"/>
                  <a:gd name="T60" fmla="*/ 0 w 53"/>
                  <a:gd name="T61" fmla="*/ 7 h 93"/>
                  <a:gd name="T62" fmla="*/ 0 w 53"/>
                  <a:gd name="T63" fmla="*/ 27 h 93"/>
                  <a:gd name="T64" fmla="*/ 15 w 53"/>
                  <a:gd name="T65" fmla="*/ 27 h 93"/>
                  <a:gd name="T66" fmla="*/ 10 w 53"/>
                  <a:gd name="T67" fmla="*/ 93 h 93"/>
                  <a:gd name="T68" fmla="*/ 10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0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1" y="6"/>
                      <a:pt x="42" y="6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3"/>
                      <a:pt x="10" y="93"/>
                      <a:pt x="10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2" name="Freeform 233"/>
              <p:cNvSpPr>
                <a:spLocks/>
              </p:cNvSpPr>
              <p:nvPr/>
            </p:nvSpPr>
            <p:spPr bwMode="auto">
              <a:xfrm>
                <a:off x="2638425" y="-2428875"/>
                <a:ext cx="30163" cy="52387"/>
              </a:xfrm>
              <a:custGeom>
                <a:avLst/>
                <a:gdLst>
                  <a:gd name="T0" fmla="*/ 4 w 8"/>
                  <a:gd name="T1" fmla="*/ 8 h 14"/>
                  <a:gd name="T2" fmla="*/ 0 w 8"/>
                  <a:gd name="T3" fmla="*/ 5 h 14"/>
                  <a:gd name="T4" fmla="*/ 1 w 8"/>
                  <a:gd name="T5" fmla="*/ 6 h 14"/>
                  <a:gd name="T6" fmla="*/ 2 w 8"/>
                  <a:gd name="T7" fmla="*/ 7 h 14"/>
                  <a:gd name="T8" fmla="*/ 2 w 8"/>
                  <a:gd name="T9" fmla="*/ 9 h 14"/>
                  <a:gd name="T10" fmla="*/ 2 w 8"/>
                  <a:gd name="T11" fmla="*/ 9 h 14"/>
                  <a:gd name="T12" fmla="*/ 1 w 8"/>
                  <a:gd name="T13" fmla="*/ 10 h 14"/>
                  <a:gd name="T14" fmla="*/ 0 w 8"/>
                  <a:gd name="T15" fmla="*/ 11 h 14"/>
                  <a:gd name="T16" fmla="*/ 5 w 8"/>
                  <a:gd name="T17" fmla="*/ 10 h 14"/>
                  <a:gd name="T18" fmla="*/ 4 w 8"/>
                  <a:gd name="T1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4">
                    <a:moveTo>
                      <a:pt x="4" y="8"/>
                    </a:moveTo>
                    <a:cubicBezTo>
                      <a:pt x="8" y="5"/>
                      <a:pt x="1" y="0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2"/>
                      <a:pt x="6" y="8"/>
                      <a:pt x="2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4"/>
                      <a:pt x="1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5" y="14"/>
                      <a:pt x="5" y="10"/>
                    </a:cubicBezTo>
                    <a:cubicBezTo>
                      <a:pt x="5" y="9"/>
                      <a:pt x="5" y="8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3" name="Freeform 234"/>
              <p:cNvSpPr>
                <a:spLocks/>
              </p:cNvSpPr>
              <p:nvPr/>
            </p:nvSpPr>
            <p:spPr bwMode="auto">
              <a:xfrm>
                <a:off x="2676525" y="-2497138"/>
                <a:ext cx="74613" cy="3175"/>
              </a:xfrm>
              <a:custGeom>
                <a:avLst/>
                <a:gdLst>
                  <a:gd name="T0" fmla="*/ 20 w 20"/>
                  <a:gd name="T1" fmla="*/ 0 h 1"/>
                  <a:gd name="T2" fmla="*/ 10 w 20"/>
                  <a:gd name="T3" fmla="*/ 0 h 1"/>
                  <a:gd name="T4" fmla="*/ 0 w 20"/>
                  <a:gd name="T5" fmla="*/ 0 h 1"/>
                  <a:gd name="T6" fmla="*/ 0 w 20"/>
                  <a:gd name="T7" fmla="*/ 1 h 1"/>
                  <a:gd name="T8" fmla="*/ 0 w 20"/>
                  <a:gd name="T9" fmla="*/ 1 h 1"/>
                  <a:gd name="T10" fmla="*/ 0 w 20"/>
                  <a:gd name="T11" fmla="*/ 1 h 1"/>
                  <a:gd name="T12" fmla="*/ 0 w 20"/>
                  <a:gd name="T13" fmla="*/ 1 h 1"/>
                  <a:gd name="T14" fmla="*/ 0 w 20"/>
                  <a:gd name="T15" fmla="*/ 1 h 1"/>
                  <a:gd name="T16" fmla="*/ 0 w 20"/>
                  <a:gd name="T17" fmla="*/ 1 h 1"/>
                  <a:gd name="T18" fmla="*/ 0 w 20"/>
                  <a:gd name="T19" fmla="*/ 1 h 1"/>
                  <a:gd name="T20" fmla="*/ 10 w 20"/>
                  <a:gd name="T21" fmla="*/ 1 h 1"/>
                  <a:gd name="T22" fmla="*/ 20 w 20"/>
                  <a:gd name="T23" fmla="*/ 1 h 1"/>
                  <a:gd name="T24" fmla="*/ 20 w 20"/>
                  <a:gd name="T25" fmla="*/ 1 h 1"/>
                  <a:gd name="T26" fmla="*/ 20 w 20"/>
                  <a:gd name="T27" fmla="*/ 1 h 1"/>
                  <a:gd name="T28" fmla="*/ 20 w 20"/>
                  <a:gd name="T29" fmla="*/ 1 h 1"/>
                  <a:gd name="T30" fmla="*/ 20 w 20"/>
                  <a:gd name="T31" fmla="*/ 1 h 1"/>
                  <a:gd name="T32" fmla="*/ 20 w 20"/>
                  <a:gd name="T33" fmla="*/ 1 h 1"/>
                  <a:gd name="T34" fmla="*/ 20 w 20"/>
                  <a:gd name="T35" fmla="*/ 1 h 1"/>
                  <a:gd name="T36" fmla="*/ 20 w 20"/>
                  <a:gd name="T37" fmla="*/ 0 h 1"/>
                  <a:gd name="T38" fmla="*/ 20 w 20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1">
                    <a:moveTo>
                      <a:pt x="20" y="0"/>
                    </a:moveTo>
                    <a:cubicBezTo>
                      <a:pt x="17" y="0"/>
                      <a:pt x="10" y="0"/>
                      <a:pt x="10" y="0"/>
                    </a:cubicBezTo>
                    <a:cubicBezTo>
                      <a:pt x="10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7" y="1"/>
                      <a:pt x="10" y="1"/>
                    </a:cubicBezTo>
                    <a:cubicBezTo>
                      <a:pt x="14" y="1"/>
                      <a:pt x="17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4" name="Freeform 235"/>
              <p:cNvSpPr>
                <a:spLocks/>
              </p:cNvSpPr>
              <p:nvPr/>
            </p:nvSpPr>
            <p:spPr bwMode="auto">
              <a:xfrm>
                <a:off x="2709863" y="-2587625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5" name="Oval 236"/>
              <p:cNvSpPr>
                <a:spLocks noChangeArrowheads="1"/>
              </p:cNvSpPr>
              <p:nvPr/>
            </p:nvSpPr>
            <p:spPr bwMode="auto">
              <a:xfrm>
                <a:off x="2709863" y="-2565400"/>
                <a:ext cx="11113" cy="7937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6" name="Freeform 237"/>
              <p:cNvSpPr>
                <a:spLocks/>
              </p:cNvSpPr>
              <p:nvPr/>
            </p:nvSpPr>
            <p:spPr bwMode="auto">
              <a:xfrm>
                <a:off x="2747963" y="-2535238"/>
                <a:ext cx="3175" cy="476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7" name="Freeform 238"/>
              <p:cNvSpPr>
                <a:spLocks/>
              </p:cNvSpPr>
              <p:nvPr/>
            </p:nvSpPr>
            <p:spPr bwMode="auto">
              <a:xfrm>
                <a:off x="2736850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8" name="Freeform 239"/>
              <p:cNvSpPr>
                <a:spLocks/>
              </p:cNvSpPr>
              <p:nvPr/>
            </p:nvSpPr>
            <p:spPr bwMode="auto">
              <a:xfrm>
                <a:off x="2743200" y="-2546350"/>
                <a:ext cx="4763" cy="11112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1 h 3"/>
                  <a:gd name="T16" fmla="*/ 0 w 1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9" name="Freeform 240"/>
              <p:cNvSpPr>
                <a:spLocks/>
              </p:cNvSpPr>
              <p:nvPr/>
            </p:nvSpPr>
            <p:spPr bwMode="auto">
              <a:xfrm>
                <a:off x="2732088" y="-2535238"/>
                <a:ext cx="11113" cy="476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0" name="Freeform 241"/>
              <p:cNvSpPr>
                <a:spLocks/>
              </p:cNvSpPr>
              <p:nvPr/>
            </p:nvSpPr>
            <p:spPr bwMode="auto">
              <a:xfrm>
                <a:off x="2732088" y="-2530475"/>
                <a:ext cx="11113" cy="11112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1" name="Freeform 242"/>
              <p:cNvSpPr>
                <a:spLocks/>
              </p:cNvSpPr>
              <p:nvPr/>
            </p:nvSpPr>
            <p:spPr bwMode="auto">
              <a:xfrm>
                <a:off x="2720975" y="-2516188"/>
                <a:ext cx="22225" cy="7937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2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2" name="Freeform 243"/>
              <p:cNvSpPr>
                <a:spLocks/>
              </p:cNvSpPr>
              <p:nvPr/>
            </p:nvSpPr>
            <p:spPr bwMode="auto">
              <a:xfrm>
                <a:off x="2736850" y="-2519363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2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3" name="Freeform 244"/>
              <p:cNvSpPr>
                <a:spLocks/>
              </p:cNvSpPr>
              <p:nvPr/>
            </p:nvSpPr>
            <p:spPr bwMode="auto">
              <a:xfrm>
                <a:off x="2747963" y="-2522538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4" name="Freeform 245"/>
              <p:cNvSpPr>
                <a:spLocks/>
              </p:cNvSpPr>
              <p:nvPr/>
            </p:nvSpPr>
            <p:spPr bwMode="auto">
              <a:xfrm>
                <a:off x="2751138" y="-2530475"/>
                <a:ext cx="7938" cy="7937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2 w 2"/>
                  <a:gd name="T9" fmla="*/ 1 h 2"/>
                  <a:gd name="T10" fmla="*/ 1 w 2"/>
                  <a:gd name="T11" fmla="*/ 0 h 2"/>
                  <a:gd name="T12" fmla="*/ 1 w 2"/>
                  <a:gd name="T13" fmla="*/ 0 h 2"/>
                  <a:gd name="T14" fmla="*/ 0 w 2"/>
                  <a:gd name="T15" fmla="*/ 1 h 2"/>
                  <a:gd name="T16" fmla="*/ 1 w 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5" name="Freeform 246"/>
              <p:cNvSpPr>
                <a:spLocks/>
              </p:cNvSpPr>
              <p:nvPr/>
            </p:nvSpPr>
            <p:spPr bwMode="auto">
              <a:xfrm>
                <a:off x="2759075" y="-2535238"/>
                <a:ext cx="11113" cy="12700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1 h 3"/>
                  <a:gd name="T6" fmla="*/ 3 w 3"/>
                  <a:gd name="T7" fmla="*/ 1 h 3"/>
                  <a:gd name="T8" fmla="*/ 3 w 3"/>
                  <a:gd name="T9" fmla="*/ 1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1 h 3"/>
                  <a:gd name="T18" fmla="*/ 1 w 3"/>
                  <a:gd name="T19" fmla="*/ 1 h 3"/>
                  <a:gd name="T20" fmla="*/ 1 w 3"/>
                  <a:gd name="T21" fmla="*/ 2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6" name="Freeform 247"/>
              <p:cNvSpPr>
                <a:spLocks/>
              </p:cNvSpPr>
              <p:nvPr/>
            </p:nvSpPr>
            <p:spPr bwMode="auto">
              <a:xfrm>
                <a:off x="2759075" y="-2552700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7" name="Freeform 248"/>
              <p:cNvSpPr>
                <a:spLocks/>
              </p:cNvSpPr>
              <p:nvPr/>
            </p:nvSpPr>
            <p:spPr bwMode="auto">
              <a:xfrm>
                <a:off x="2751138" y="-254635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8" name="Freeform 249"/>
              <p:cNvSpPr>
                <a:spLocks/>
              </p:cNvSpPr>
              <p:nvPr/>
            </p:nvSpPr>
            <p:spPr bwMode="auto">
              <a:xfrm>
                <a:off x="2747963" y="-2552700"/>
                <a:ext cx="3175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2 h 3"/>
                  <a:gd name="T20" fmla="*/ 1 w 1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9" name="Freeform 250"/>
              <p:cNvSpPr>
                <a:spLocks/>
              </p:cNvSpPr>
              <p:nvPr/>
            </p:nvSpPr>
            <p:spPr bwMode="auto">
              <a:xfrm>
                <a:off x="2736850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0" name="Freeform 251"/>
              <p:cNvSpPr>
                <a:spLocks/>
              </p:cNvSpPr>
              <p:nvPr/>
            </p:nvSpPr>
            <p:spPr bwMode="auto">
              <a:xfrm>
                <a:off x="2736850" y="-2552700"/>
                <a:ext cx="6350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1" name="Freeform 252"/>
              <p:cNvSpPr>
                <a:spLocks/>
              </p:cNvSpPr>
              <p:nvPr/>
            </p:nvSpPr>
            <p:spPr bwMode="auto">
              <a:xfrm>
                <a:off x="2732088" y="-2546350"/>
                <a:ext cx="4763" cy="1111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0 w 1"/>
                  <a:gd name="T13" fmla="*/ 0 h 3"/>
                  <a:gd name="T14" fmla="*/ 0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2" name="Freeform 253"/>
              <p:cNvSpPr>
                <a:spLocks/>
              </p:cNvSpPr>
              <p:nvPr/>
            </p:nvSpPr>
            <p:spPr bwMode="auto">
              <a:xfrm>
                <a:off x="2732088" y="-2535238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3" name="Freeform 254"/>
              <p:cNvSpPr>
                <a:spLocks/>
              </p:cNvSpPr>
              <p:nvPr/>
            </p:nvSpPr>
            <p:spPr bwMode="auto">
              <a:xfrm>
                <a:off x="2725738" y="-2522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4" name="Freeform 255"/>
              <p:cNvSpPr>
                <a:spLocks/>
              </p:cNvSpPr>
              <p:nvPr/>
            </p:nvSpPr>
            <p:spPr bwMode="auto">
              <a:xfrm>
                <a:off x="2713038" y="-2519363"/>
                <a:ext cx="23813" cy="11112"/>
              </a:xfrm>
              <a:custGeom>
                <a:avLst/>
                <a:gdLst>
                  <a:gd name="T0" fmla="*/ 1 w 6"/>
                  <a:gd name="T1" fmla="*/ 3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5" name="Oval 256"/>
              <p:cNvSpPr>
                <a:spLocks noChangeArrowheads="1"/>
              </p:cNvSpPr>
              <p:nvPr/>
            </p:nvSpPr>
            <p:spPr bwMode="auto">
              <a:xfrm>
                <a:off x="2709863" y="-2535238"/>
                <a:ext cx="3175" cy="476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6" name="Freeform 257"/>
              <p:cNvSpPr>
                <a:spLocks/>
              </p:cNvSpPr>
              <p:nvPr/>
            </p:nvSpPr>
            <p:spPr bwMode="auto">
              <a:xfrm>
                <a:off x="2709863" y="-2530475"/>
                <a:ext cx="3175" cy="14287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7" name="Oval 258"/>
              <p:cNvSpPr>
                <a:spLocks noChangeArrowheads="1"/>
              </p:cNvSpPr>
              <p:nvPr/>
            </p:nvSpPr>
            <p:spPr bwMode="auto">
              <a:xfrm>
                <a:off x="2709863" y="-2546350"/>
                <a:ext cx="11113" cy="1111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8" name="Oval 259"/>
              <p:cNvSpPr>
                <a:spLocks noChangeArrowheads="1"/>
              </p:cNvSpPr>
              <p:nvPr/>
            </p:nvSpPr>
            <p:spPr bwMode="auto">
              <a:xfrm>
                <a:off x="2709863" y="-25527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9" name="Freeform 260"/>
              <p:cNvSpPr>
                <a:spLocks/>
              </p:cNvSpPr>
              <p:nvPr/>
            </p:nvSpPr>
            <p:spPr bwMode="auto">
              <a:xfrm>
                <a:off x="2720975" y="-2530475"/>
                <a:ext cx="4763" cy="14287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0" name="Freeform 261"/>
              <p:cNvSpPr>
                <a:spLocks/>
              </p:cNvSpPr>
              <p:nvPr/>
            </p:nvSpPr>
            <p:spPr bwMode="auto">
              <a:xfrm>
                <a:off x="2701925" y="-2530475"/>
                <a:ext cx="7938" cy="14287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1" name="Freeform 262"/>
              <p:cNvSpPr>
                <a:spLocks/>
              </p:cNvSpPr>
              <p:nvPr/>
            </p:nvSpPr>
            <p:spPr bwMode="auto">
              <a:xfrm>
                <a:off x="2690813" y="-2519363"/>
                <a:ext cx="19050" cy="11112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0 h 3"/>
                  <a:gd name="T4" fmla="*/ 4 w 5"/>
                  <a:gd name="T5" fmla="*/ 3 h 3"/>
                  <a:gd name="T6" fmla="*/ 5 w 5"/>
                  <a:gd name="T7" fmla="*/ 3 h 3"/>
                  <a:gd name="T8" fmla="*/ 5 w 5"/>
                  <a:gd name="T9" fmla="*/ 3 h 3"/>
                  <a:gd name="T10" fmla="*/ 1 w 5"/>
                  <a:gd name="T11" fmla="*/ 0 h 3"/>
                  <a:gd name="T12" fmla="*/ 0 w 5"/>
                  <a:gd name="T13" fmla="*/ 0 h 3"/>
                  <a:gd name="T14" fmla="*/ 0 w 5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2" name="Freeform 263"/>
              <p:cNvSpPr>
                <a:spLocks/>
              </p:cNvSpPr>
              <p:nvPr/>
            </p:nvSpPr>
            <p:spPr bwMode="auto">
              <a:xfrm>
                <a:off x="2687638" y="-2519363"/>
                <a:ext cx="3175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3" name="Freeform 264"/>
              <p:cNvSpPr>
                <a:spLocks/>
              </p:cNvSpPr>
              <p:nvPr/>
            </p:nvSpPr>
            <p:spPr bwMode="auto">
              <a:xfrm>
                <a:off x="2679700" y="-2530475"/>
                <a:ext cx="11113" cy="11112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2 w 3"/>
                  <a:gd name="T9" fmla="*/ 3 h 3"/>
                  <a:gd name="T10" fmla="*/ 1 w 3"/>
                  <a:gd name="T11" fmla="*/ 2 h 3"/>
                  <a:gd name="T12" fmla="*/ 3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4" name="Freeform 265"/>
              <p:cNvSpPr>
                <a:spLocks/>
              </p:cNvSpPr>
              <p:nvPr/>
            </p:nvSpPr>
            <p:spPr bwMode="auto">
              <a:xfrm>
                <a:off x="2676525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5" name="Freeform 266"/>
              <p:cNvSpPr>
                <a:spLocks/>
              </p:cNvSpPr>
              <p:nvPr/>
            </p:nvSpPr>
            <p:spPr bwMode="auto">
              <a:xfrm>
                <a:off x="2679700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2 w 3"/>
                  <a:gd name="T9" fmla="*/ 1 h 1"/>
                  <a:gd name="T10" fmla="*/ 3 w 3"/>
                  <a:gd name="T11" fmla="*/ 0 h 1"/>
                  <a:gd name="T12" fmla="*/ 2 w 3"/>
                  <a:gd name="T13" fmla="*/ 0 h 1"/>
                  <a:gd name="T14" fmla="*/ 2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6" name="Freeform 267"/>
              <p:cNvSpPr>
                <a:spLocks/>
              </p:cNvSpPr>
              <p:nvPr/>
            </p:nvSpPr>
            <p:spPr bwMode="auto">
              <a:xfrm>
                <a:off x="2676525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0 w 3"/>
                  <a:gd name="T7" fmla="*/ 1 h 3"/>
                  <a:gd name="T8" fmla="*/ 1 w 3"/>
                  <a:gd name="T9" fmla="*/ 2 h 3"/>
                  <a:gd name="T10" fmla="*/ 1 w 3"/>
                  <a:gd name="T11" fmla="*/ 3 h 3"/>
                  <a:gd name="T12" fmla="*/ 3 w 3"/>
                  <a:gd name="T13" fmla="*/ 1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7" name="Freeform 268"/>
              <p:cNvSpPr>
                <a:spLocks/>
              </p:cNvSpPr>
              <p:nvPr/>
            </p:nvSpPr>
            <p:spPr bwMode="auto">
              <a:xfrm>
                <a:off x="2668588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8" name="Freeform 269"/>
              <p:cNvSpPr>
                <a:spLocks/>
              </p:cNvSpPr>
              <p:nvPr/>
            </p:nvSpPr>
            <p:spPr bwMode="auto">
              <a:xfrm>
                <a:off x="2665413" y="-2530475"/>
                <a:ext cx="11113" cy="7937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0 w 3"/>
                  <a:gd name="T7" fmla="*/ 1 h 2"/>
                  <a:gd name="T8" fmla="*/ 1 w 3"/>
                  <a:gd name="T9" fmla="*/ 2 h 2"/>
                  <a:gd name="T10" fmla="*/ 1 w 3"/>
                  <a:gd name="T11" fmla="*/ 2 h 2"/>
                  <a:gd name="T12" fmla="*/ 2 w 3"/>
                  <a:gd name="T13" fmla="*/ 2 h 2"/>
                  <a:gd name="T14" fmla="*/ 3 w 3"/>
                  <a:gd name="T15" fmla="*/ 1 h 2"/>
                  <a:gd name="T16" fmla="*/ 1 w 3"/>
                  <a:gd name="T17" fmla="*/ 0 h 2"/>
                  <a:gd name="T18" fmla="*/ 1 w 3"/>
                  <a:gd name="T19" fmla="*/ 0 h 2"/>
                  <a:gd name="T20" fmla="*/ 1 w 3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9" name="Freeform 270"/>
              <p:cNvSpPr>
                <a:spLocks/>
              </p:cNvSpPr>
              <p:nvPr/>
            </p:nvSpPr>
            <p:spPr bwMode="auto">
              <a:xfrm>
                <a:off x="2668588" y="-2522538"/>
                <a:ext cx="11113" cy="3175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2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0" name="Freeform 271"/>
              <p:cNvSpPr>
                <a:spLocks/>
              </p:cNvSpPr>
              <p:nvPr/>
            </p:nvSpPr>
            <p:spPr bwMode="auto">
              <a:xfrm>
                <a:off x="2679700" y="-2519363"/>
                <a:ext cx="7938" cy="3175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1" name="Freeform 272"/>
              <p:cNvSpPr>
                <a:spLocks/>
              </p:cNvSpPr>
              <p:nvPr/>
            </p:nvSpPr>
            <p:spPr bwMode="auto">
              <a:xfrm>
                <a:off x="2679700" y="-2516188"/>
                <a:ext cx="22225" cy="7937"/>
              </a:xfrm>
              <a:custGeom>
                <a:avLst/>
                <a:gdLst>
                  <a:gd name="T0" fmla="*/ 5 w 6"/>
                  <a:gd name="T1" fmla="*/ 2 h 2"/>
                  <a:gd name="T2" fmla="*/ 6 w 6"/>
                  <a:gd name="T3" fmla="*/ 2 h 2"/>
                  <a:gd name="T4" fmla="*/ 6 w 6"/>
                  <a:gd name="T5" fmla="*/ 2 h 2"/>
                  <a:gd name="T6" fmla="*/ 6 w 6"/>
                  <a:gd name="T7" fmla="*/ 1 h 2"/>
                  <a:gd name="T8" fmla="*/ 1 w 6"/>
                  <a:gd name="T9" fmla="*/ 0 h 2"/>
                  <a:gd name="T10" fmla="*/ 0 w 6"/>
                  <a:gd name="T11" fmla="*/ 0 h 2"/>
                  <a:gd name="T12" fmla="*/ 1 w 6"/>
                  <a:gd name="T13" fmla="*/ 1 h 2"/>
                  <a:gd name="T14" fmla="*/ 4 w 6"/>
                  <a:gd name="T15" fmla="*/ 2 h 2"/>
                  <a:gd name="T16" fmla="*/ 5 w 6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2" name="Freeform 273"/>
              <p:cNvSpPr>
                <a:spLocks/>
              </p:cNvSpPr>
              <p:nvPr/>
            </p:nvSpPr>
            <p:spPr bwMode="auto">
              <a:xfrm>
                <a:off x="2690813" y="-2522538"/>
                <a:ext cx="7938" cy="3175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3" name="Freeform 274"/>
              <p:cNvSpPr>
                <a:spLocks/>
              </p:cNvSpPr>
              <p:nvPr/>
            </p:nvSpPr>
            <p:spPr bwMode="auto">
              <a:xfrm>
                <a:off x="2687638" y="-2535238"/>
                <a:ext cx="11113" cy="12700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1 h 3"/>
                  <a:gd name="T10" fmla="*/ 3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4" name="Freeform 275"/>
              <p:cNvSpPr>
                <a:spLocks/>
              </p:cNvSpPr>
              <p:nvPr/>
            </p:nvSpPr>
            <p:spPr bwMode="auto">
              <a:xfrm>
                <a:off x="2687638" y="-2546350"/>
                <a:ext cx="3175" cy="11112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0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5" name="Freeform 276"/>
              <p:cNvSpPr>
                <a:spLocks/>
              </p:cNvSpPr>
              <p:nvPr/>
            </p:nvSpPr>
            <p:spPr bwMode="auto">
              <a:xfrm>
                <a:off x="2679700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1 h 3"/>
                  <a:gd name="T18" fmla="*/ 2 w 3"/>
                  <a:gd name="T19" fmla="*/ 0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6" name="Freeform 277"/>
              <p:cNvSpPr>
                <a:spLocks/>
              </p:cNvSpPr>
              <p:nvPr/>
            </p:nvSpPr>
            <p:spPr bwMode="auto">
              <a:xfrm>
                <a:off x="2676525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7" name="Freeform 278"/>
              <p:cNvSpPr>
                <a:spLocks/>
              </p:cNvSpPr>
              <p:nvPr/>
            </p:nvSpPr>
            <p:spPr bwMode="auto">
              <a:xfrm>
                <a:off x="2668588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2 h 3"/>
                  <a:gd name="T8" fmla="*/ 2 w 3"/>
                  <a:gd name="T9" fmla="*/ 3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8" name="Freeform 279"/>
              <p:cNvSpPr>
                <a:spLocks/>
              </p:cNvSpPr>
              <p:nvPr/>
            </p:nvSpPr>
            <p:spPr bwMode="auto">
              <a:xfrm>
                <a:off x="2665413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9" name="Freeform 280"/>
              <p:cNvSpPr>
                <a:spLocks/>
              </p:cNvSpPr>
              <p:nvPr/>
            </p:nvSpPr>
            <p:spPr bwMode="auto">
              <a:xfrm>
                <a:off x="2660650" y="-255270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2 h 3"/>
                  <a:gd name="T12" fmla="*/ 2 w 2"/>
                  <a:gd name="T13" fmla="*/ 2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0" name="Freeform 281"/>
              <p:cNvSpPr>
                <a:spLocks/>
              </p:cNvSpPr>
              <p:nvPr/>
            </p:nvSpPr>
            <p:spPr bwMode="auto">
              <a:xfrm>
                <a:off x="2660650" y="-2535238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1 w 2"/>
                  <a:gd name="T5" fmla="*/ 2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1 w 2"/>
                  <a:gd name="T19" fmla="*/ 0 h 3"/>
                  <a:gd name="T20" fmla="*/ 0 w 2"/>
                  <a:gd name="T21" fmla="*/ 1 h 3"/>
                  <a:gd name="T22" fmla="*/ 0 w 2"/>
                  <a:gd name="T23" fmla="*/ 1 h 3"/>
                  <a:gd name="T24" fmla="*/ 0 w 2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1" name="Freeform 282"/>
              <p:cNvSpPr>
                <a:spLocks/>
              </p:cNvSpPr>
              <p:nvPr/>
            </p:nvSpPr>
            <p:spPr bwMode="auto">
              <a:xfrm>
                <a:off x="2660650" y="-2530475"/>
                <a:ext cx="4763" cy="7937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2" name="Freeform 283"/>
              <p:cNvSpPr>
                <a:spLocks/>
              </p:cNvSpPr>
              <p:nvPr/>
            </p:nvSpPr>
            <p:spPr bwMode="auto">
              <a:xfrm>
                <a:off x="2665413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3" name="Freeform 284"/>
              <p:cNvSpPr>
                <a:spLocks/>
              </p:cNvSpPr>
              <p:nvPr/>
            </p:nvSpPr>
            <p:spPr bwMode="auto">
              <a:xfrm>
                <a:off x="2668588" y="-2519363"/>
                <a:ext cx="7938" cy="11112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4" name="Freeform 285"/>
              <p:cNvSpPr>
                <a:spLocks/>
              </p:cNvSpPr>
              <p:nvPr/>
            </p:nvSpPr>
            <p:spPr bwMode="auto">
              <a:xfrm>
                <a:off x="2668588" y="-2516188"/>
                <a:ext cx="11113" cy="7937"/>
              </a:xfrm>
              <a:custGeom>
                <a:avLst/>
                <a:gdLst>
                  <a:gd name="T0" fmla="*/ 7 w 7"/>
                  <a:gd name="T1" fmla="*/ 5 h 5"/>
                  <a:gd name="T2" fmla="*/ 7 w 7"/>
                  <a:gd name="T3" fmla="*/ 3 h 5"/>
                  <a:gd name="T4" fmla="*/ 5 w 7"/>
                  <a:gd name="T5" fmla="*/ 0 h 5"/>
                  <a:gd name="T6" fmla="*/ 0 w 7"/>
                  <a:gd name="T7" fmla="*/ 5 h 5"/>
                  <a:gd name="T8" fmla="*/ 2 w 7"/>
                  <a:gd name="T9" fmla="*/ 5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lnTo>
                      <a:pt x="7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5" name="Freeform 286"/>
              <p:cNvSpPr>
                <a:spLocks/>
              </p:cNvSpPr>
              <p:nvPr/>
            </p:nvSpPr>
            <p:spPr bwMode="auto">
              <a:xfrm>
                <a:off x="2676525" y="-2505075"/>
                <a:ext cx="74613" cy="7937"/>
              </a:xfrm>
              <a:custGeom>
                <a:avLst/>
                <a:gdLst>
                  <a:gd name="T0" fmla="*/ 20 w 20"/>
                  <a:gd name="T1" fmla="*/ 2 h 2"/>
                  <a:gd name="T2" fmla="*/ 20 w 20"/>
                  <a:gd name="T3" fmla="*/ 2 h 2"/>
                  <a:gd name="T4" fmla="*/ 20 w 20"/>
                  <a:gd name="T5" fmla="*/ 2 h 2"/>
                  <a:gd name="T6" fmla="*/ 20 w 20"/>
                  <a:gd name="T7" fmla="*/ 1 h 2"/>
                  <a:gd name="T8" fmla="*/ 20 w 20"/>
                  <a:gd name="T9" fmla="*/ 1 h 2"/>
                  <a:gd name="T10" fmla="*/ 20 w 20"/>
                  <a:gd name="T11" fmla="*/ 1 h 2"/>
                  <a:gd name="T12" fmla="*/ 20 w 20"/>
                  <a:gd name="T13" fmla="*/ 1 h 2"/>
                  <a:gd name="T14" fmla="*/ 20 w 20"/>
                  <a:gd name="T15" fmla="*/ 1 h 2"/>
                  <a:gd name="T16" fmla="*/ 20 w 20"/>
                  <a:gd name="T17" fmla="*/ 1 h 2"/>
                  <a:gd name="T18" fmla="*/ 20 w 20"/>
                  <a:gd name="T19" fmla="*/ 1 h 2"/>
                  <a:gd name="T20" fmla="*/ 20 w 20"/>
                  <a:gd name="T21" fmla="*/ 1 h 2"/>
                  <a:gd name="T22" fmla="*/ 20 w 20"/>
                  <a:gd name="T23" fmla="*/ 1 h 2"/>
                  <a:gd name="T24" fmla="*/ 20 w 20"/>
                  <a:gd name="T25" fmla="*/ 1 h 2"/>
                  <a:gd name="T26" fmla="*/ 20 w 20"/>
                  <a:gd name="T27" fmla="*/ 1 h 2"/>
                  <a:gd name="T28" fmla="*/ 20 w 20"/>
                  <a:gd name="T29" fmla="*/ 0 h 2"/>
                  <a:gd name="T30" fmla="*/ 12 w 20"/>
                  <a:gd name="T31" fmla="*/ 0 h 2"/>
                  <a:gd name="T32" fmla="*/ 10 w 20"/>
                  <a:gd name="T33" fmla="*/ 0 h 2"/>
                  <a:gd name="T34" fmla="*/ 10 w 20"/>
                  <a:gd name="T35" fmla="*/ 0 h 2"/>
                  <a:gd name="T36" fmla="*/ 9 w 20"/>
                  <a:gd name="T37" fmla="*/ 0 h 2"/>
                  <a:gd name="T38" fmla="*/ 0 w 20"/>
                  <a:gd name="T39" fmla="*/ 0 h 2"/>
                  <a:gd name="T40" fmla="*/ 0 w 20"/>
                  <a:gd name="T41" fmla="*/ 1 h 2"/>
                  <a:gd name="T42" fmla="*/ 0 w 20"/>
                  <a:gd name="T43" fmla="*/ 1 h 2"/>
                  <a:gd name="T44" fmla="*/ 0 w 20"/>
                  <a:gd name="T45" fmla="*/ 1 h 2"/>
                  <a:gd name="T46" fmla="*/ 0 w 20"/>
                  <a:gd name="T47" fmla="*/ 1 h 2"/>
                  <a:gd name="T48" fmla="*/ 0 w 20"/>
                  <a:gd name="T49" fmla="*/ 1 h 2"/>
                  <a:gd name="T50" fmla="*/ 0 w 20"/>
                  <a:gd name="T51" fmla="*/ 1 h 2"/>
                  <a:gd name="T52" fmla="*/ 0 w 20"/>
                  <a:gd name="T53" fmla="*/ 1 h 2"/>
                  <a:gd name="T54" fmla="*/ 0 w 20"/>
                  <a:gd name="T55" fmla="*/ 1 h 2"/>
                  <a:gd name="T56" fmla="*/ 0 w 20"/>
                  <a:gd name="T57" fmla="*/ 1 h 2"/>
                  <a:gd name="T58" fmla="*/ 0 w 20"/>
                  <a:gd name="T59" fmla="*/ 1 h 2"/>
                  <a:gd name="T60" fmla="*/ 0 w 20"/>
                  <a:gd name="T61" fmla="*/ 1 h 2"/>
                  <a:gd name="T62" fmla="*/ 0 w 20"/>
                  <a:gd name="T63" fmla="*/ 2 h 2"/>
                  <a:gd name="T64" fmla="*/ 0 w 20"/>
                  <a:gd name="T65" fmla="*/ 2 h 2"/>
                  <a:gd name="T66" fmla="*/ 0 w 20"/>
                  <a:gd name="T67" fmla="*/ 2 h 2"/>
                  <a:gd name="T68" fmla="*/ 0 w 20"/>
                  <a:gd name="T69" fmla="*/ 2 h 2"/>
                  <a:gd name="T70" fmla="*/ 20 w 20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2">
                    <a:moveTo>
                      <a:pt x="20" y="2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5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3" y="1"/>
                      <a:pt x="2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6" name="Freeform 287"/>
              <p:cNvSpPr>
                <a:spLocks/>
              </p:cNvSpPr>
              <p:nvPr/>
            </p:nvSpPr>
            <p:spPr bwMode="auto">
              <a:xfrm>
                <a:off x="2743200" y="-2516188"/>
                <a:ext cx="7938" cy="7937"/>
              </a:xfrm>
              <a:custGeom>
                <a:avLst/>
                <a:gdLst>
                  <a:gd name="T0" fmla="*/ 5 w 5"/>
                  <a:gd name="T1" fmla="*/ 5 h 5"/>
                  <a:gd name="T2" fmla="*/ 3 w 5"/>
                  <a:gd name="T3" fmla="*/ 0 h 5"/>
                  <a:gd name="T4" fmla="*/ 0 w 5"/>
                  <a:gd name="T5" fmla="*/ 3 h 5"/>
                  <a:gd name="T6" fmla="*/ 3 w 5"/>
                  <a:gd name="T7" fmla="*/ 5 h 5"/>
                  <a:gd name="T8" fmla="*/ 5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7" name="Freeform 288"/>
              <p:cNvSpPr>
                <a:spLocks/>
              </p:cNvSpPr>
              <p:nvPr/>
            </p:nvSpPr>
            <p:spPr bwMode="auto">
              <a:xfrm>
                <a:off x="2747963" y="-2519363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1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8" name="Freeform 289"/>
              <p:cNvSpPr>
                <a:spLocks/>
              </p:cNvSpPr>
              <p:nvPr/>
            </p:nvSpPr>
            <p:spPr bwMode="auto">
              <a:xfrm>
                <a:off x="2759075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1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9" name="Freeform 290"/>
              <p:cNvSpPr>
                <a:spLocks/>
              </p:cNvSpPr>
              <p:nvPr/>
            </p:nvSpPr>
            <p:spPr bwMode="auto">
              <a:xfrm>
                <a:off x="2762250" y="-2530475"/>
                <a:ext cx="7938" cy="7937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0" name="Freeform 291"/>
              <p:cNvSpPr>
                <a:spLocks/>
              </p:cNvSpPr>
              <p:nvPr/>
            </p:nvSpPr>
            <p:spPr bwMode="auto">
              <a:xfrm>
                <a:off x="2762250" y="-2546350"/>
                <a:ext cx="7938" cy="15875"/>
              </a:xfrm>
              <a:custGeom>
                <a:avLst/>
                <a:gdLst>
                  <a:gd name="T0" fmla="*/ 1 w 2"/>
                  <a:gd name="T1" fmla="*/ 3 h 4"/>
                  <a:gd name="T2" fmla="*/ 1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0 w 2"/>
                  <a:gd name="T9" fmla="*/ 2 h 4"/>
                  <a:gd name="T10" fmla="*/ 1 w 2"/>
                  <a:gd name="T11" fmla="*/ 3 h 4"/>
                  <a:gd name="T12" fmla="*/ 1 w 2"/>
                  <a:gd name="T13" fmla="*/ 4 h 4"/>
                  <a:gd name="T14" fmla="*/ 1 w 2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1" name="Freeform 292"/>
              <p:cNvSpPr>
                <a:spLocks/>
              </p:cNvSpPr>
              <p:nvPr/>
            </p:nvSpPr>
            <p:spPr bwMode="auto">
              <a:xfrm>
                <a:off x="2762250" y="-2557463"/>
                <a:ext cx="7938" cy="1111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1 w 2"/>
                  <a:gd name="T7" fmla="*/ 0 h 3"/>
                  <a:gd name="T8" fmla="*/ 1 w 2"/>
                  <a:gd name="T9" fmla="*/ 0 h 3"/>
                  <a:gd name="T10" fmla="*/ 0 w 2"/>
                  <a:gd name="T11" fmla="*/ 0 h 3"/>
                  <a:gd name="T12" fmla="*/ 2 w 2"/>
                  <a:gd name="T13" fmla="*/ 3 h 3"/>
                  <a:gd name="T14" fmla="*/ 2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2" name="Freeform 293"/>
              <p:cNvSpPr>
                <a:spLocks/>
              </p:cNvSpPr>
              <p:nvPr/>
            </p:nvSpPr>
            <p:spPr bwMode="auto">
              <a:xfrm>
                <a:off x="2759075" y="-2565400"/>
                <a:ext cx="3175" cy="793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3" name="Freeform 294"/>
              <p:cNvSpPr>
                <a:spLocks/>
              </p:cNvSpPr>
              <p:nvPr/>
            </p:nvSpPr>
            <p:spPr bwMode="auto">
              <a:xfrm>
                <a:off x="2751138" y="-2557463"/>
                <a:ext cx="7938" cy="1111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2 w 2"/>
                  <a:gd name="T9" fmla="*/ 1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0 w 2"/>
                  <a:gd name="T19" fmla="*/ 1 h 3"/>
                  <a:gd name="T20" fmla="*/ 0 w 2"/>
                  <a:gd name="T21" fmla="*/ 2 h 3"/>
                  <a:gd name="T22" fmla="*/ 0 w 2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4" name="Freeform 295"/>
              <p:cNvSpPr>
                <a:spLocks/>
              </p:cNvSpPr>
              <p:nvPr/>
            </p:nvSpPr>
            <p:spPr bwMode="auto">
              <a:xfrm>
                <a:off x="2747963" y="-2565400"/>
                <a:ext cx="3175" cy="1270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1 h 3"/>
                  <a:gd name="T6" fmla="*/ 1 w 1"/>
                  <a:gd name="T7" fmla="*/ 1 h 3"/>
                  <a:gd name="T8" fmla="*/ 1 w 1"/>
                  <a:gd name="T9" fmla="*/ 0 h 3"/>
                  <a:gd name="T10" fmla="*/ 0 w 1"/>
                  <a:gd name="T11" fmla="*/ 1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5" name="Freeform 296"/>
              <p:cNvSpPr>
                <a:spLocks/>
              </p:cNvSpPr>
              <p:nvPr/>
            </p:nvSpPr>
            <p:spPr bwMode="auto">
              <a:xfrm>
                <a:off x="2736850" y="-25654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3 h 3"/>
                  <a:gd name="T10" fmla="*/ 0 w 2"/>
                  <a:gd name="T11" fmla="*/ 3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6" name="Freeform 297"/>
              <p:cNvSpPr>
                <a:spLocks/>
              </p:cNvSpPr>
              <p:nvPr/>
            </p:nvSpPr>
            <p:spPr bwMode="auto">
              <a:xfrm>
                <a:off x="2725738" y="-2568575"/>
                <a:ext cx="11113" cy="38100"/>
              </a:xfrm>
              <a:custGeom>
                <a:avLst/>
                <a:gdLst>
                  <a:gd name="T0" fmla="*/ 1 w 3"/>
                  <a:gd name="T1" fmla="*/ 10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10 h 10"/>
                  <a:gd name="T16" fmla="*/ 1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1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7" name="Freeform 298"/>
              <p:cNvSpPr>
                <a:spLocks/>
              </p:cNvSpPr>
              <p:nvPr/>
            </p:nvSpPr>
            <p:spPr bwMode="auto">
              <a:xfrm>
                <a:off x="2720975" y="-2565400"/>
                <a:ext cx="4763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9 h 9"/>
                  <a:gd name="T8" fmla="*/ 1 w 1"/>
                  <a:gd name="T9" fmla="*/ 0 h 9"/>
                  <a:gd name="T10" fmla="*/ 1 w 1"/>
                  <a:gd name="T11" fmla="*/ 0 h 9"/>
                  <a:gd name="T12" fmla="*/ 0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8" name="Freeform 299"/>
              <p:cNvSpPr>
                <a:spLocks/>
              </p:cNvSpPr>
              <p:nvPr/>
            </p:nvSpPr>
            <p:spPr bwMode="auto">
              <a:xfrm>
                <a:off x="2701925" y="-2613025"/>
                <a:ext cx="23813" cy="22225"/>
              </a:xfrm>
              <a:custGeom>
                <a:avLst/>
                <a:gdLst>
                  <a:gd name="T0" fmla="*/ 2 w 6"/>
                  <a:gd name="T1" fmla="*/ 4 h 6"/>
                  <a:gd name="T2" fmla="*/ 3 w 6"/>
                  <a:gd name="T3" fmla="*/ 4 h 6"/>
                  <a:gd name="T4" fmla="*/ 2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2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1 h 6"/>
                  <a:gd name="T28" fmla="*/ 5 w 6"/>
                  <a:gd name="T29" fmla="*/ 0 h 6"/>
                  <a:gd name="T30" fmla="*/ 2 w 6"/>
                  <a:gd name="T31" fmla="*/ 0 h 6"/>
                  <a:gd name="T32" fmla="*/ 2 w 6"/>
                  <a:gd name="T33" fmla="*/ 1 h 6"/>
                  <a:gd name="T34" fmla="*/ 3 w 6"/>
                  <a:gd name="T35" fmla="*/ 2 h 6"/>
                  <a:gd name="T36" fmla="*/ 2 w 6"/>
                  <a:gd name="T37" fmla="*/ 3 h 6"/>
                  <a:gd name="T38" fmla="*/ 1 w 6"/>
                  <a:gd name="T39" fmla="*/ 2 h 6"/>
                  <a:gd name="T40" fmla="*/ 0 w 6"/>
                  <a:gd name="T41" fmla="*/ 2 h 6"/>
                  <a:gd name="T42" fmla="*/ 0 w 6"/>
                  <a:gd name="T43" fmla="*/ 4 h 6"/>
                  <a:gd name="T44" fmla="*/ 1 w 6"/>
                  <a:gd name="T45" fmla="*/ 4 h 6"/>
                  <a:gd name="T46" fmla="*/ 2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2" y="4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3" y="2"/>
                      <a:pt x="3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9" name="Freeform 300"/>
              <p:cNvSpPr>
                <a:spLocks/>
              </p:cNvSpPr>
              <p:nvPr/>
            </p:nvSpPr>
            <p:spPr bwMode="auto">
              <a:xfrm>
                <a:off x="2698750" y="-25654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9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0" name="Freeform 301"/>
              <p:cNvSpPr>
                <a:spLocks/>
              </p:cNvSpPr>
              <p:nvPr/>
            </p:nvSpPr>
            <p:spPr bwMode="auto">
              <a:xfrm>
                <a:off x="2690813" y="-2568575"/>
                <a:ext cx="11113" cy="38100"/>
              </a:xfrm>
              <a:custGeom>
                <a:avLst/>
                <a:gdLst>
                  <a:gd name="T0" fmla="*/ 3 w 3"/>
                  <a:gd name="T1" fmla="*/ 10 h 10"/>
                  <a:gd name="T2" fmla="*/ 2 w 3"/>
                  <a:gd name="T3" fmla="*/ 0 h 10"/>
                  <a:gd name="T4" fmla="*/ 2 w 3"/>
                  <a:gd name="T5" fmla="*/ 0 h 10"/>
                  <a:gd name="T6" fmla="*/ 2 w 3"/>
                  <a:gd name="T7" fmla="*/ 0 h 10"/>
                  <a:gd name="T8" fmla="*/ 0 w 3"/>
                  <a:gd name="T9" fmla="*/ 0 h 10"/>
                  <a:gd name="T10" fmla="*/ 0 w 3"/>
                  <a:gd name="T11" fmla="*/ 0 h 10"/>
                  <a:gd name="T12" fmla="*/ 3 w 3"/>
                  <a:gd name="T13" fmla="*/ 10 h 10"/>
                  <a:gd name="T14" fmla="*/ 3 w 3"/>
                  <a:gd name="T15" fmla="*/ 10 h 10"/>
                  <a:gd name="T16" fmla="*/ 3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1" name="Freeform 302"/>
              <p:cNvSpPr>
                <a:spLocks/>
              </p:cNvSpPr>
              <p:nvPr/>
            </p:nvSpPr>
            <p:spPr bwMode="auto">
              <a:xfrm>
                <a:off x="2679700" y="-2565400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3 h 3"/>
                  <a:gd name="T8" fmla="*/ 2 w 2"/>
                  <a:gd name="T9" fmla="*/ 3 h 3"/>
                  <a:gd name="T10" fmla="*/ 1 w 2"/>
                  <a:gd name="T11" fmla="*/ 0 h 3"/>
                  <a:gd name="T12" fmla="*/ 1 w 2"/>
                  <a:gd name="T13" fmla="*/ 1 h 3"/>
                  <a:gd name="T14" fmla="*/ 0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2" name="Freeform 303"/>
              <p:cNvSpPr>
                <a:spLocks/>
              </p:cNvSpPr>
              <p:nvPr/>
            </p:nvSpPr>
            <p:spPr bwMode="auto">
              <a:xfrm>
                <a:off x="2668588" y="-2565400"/>
                <a:ext cx="11113" cy="12700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2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3" name="Freeform 304"/>
              <p:cNvSpPr>
                <a:spLocks/>
              </p:cNvSpPr>
              <p:nvPr/>
            </p:nvSpPr>
            <p:spPr bwMode="auto">
              <a:xfrm>
                <a:off x="2665413" y="-2557463"/>
                <a:ext cx="11113" cy="11112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4" name="Freeform 305"/>
              <p:cNvSpPr>
                <a:spLocks/>
              </p:cNvSpPr>
              <p:nvPr/>
            </p:nvSpPr>
            <p:spPr bwMode="auto">
              <a:xfrm>
                <a:off x="2665413" y="-2565400"/>
                <a:ext cx="3175" cy="7937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5" name="Freeform 306"/>
              <p:cNvSpPr>
                <a:spLocks/>
              </p:cNvSpPr>
              <p:nvPr/>
            </p:nvSpPr>
            <p:spPr bwMode="auto">
              <a:xfrm>
                <a:off x="2660650" y="-2557463"/>
                <a:ext cx="4763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6" name="Freeform 307"/>
              <p:cNvSpPr>
                <a:spLocks/>
              </p:cNvSpPr>
              <p:nvPr/>
            </p:nvSpPr>
            <p:spPr bwMode="auto">
              <a:xfrm>
                <a:off x="2652713" y="-2546350"/>
                <a:ext cx="12700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7" name="Freeform 308"/>
              <p:cNvSpPr>
                <a:spLocks/>
              </p:cNvSpPr>
              <p:nvPr/>
            </p:nvSpPr>
            <p:spPr bwMode="auto">
              <a:xfrm>
                <a:off x="2641600" y="-2486025"/>
                <a:ext cx="139700" cy="11112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8" name="Freeform 309"/>
              <p:cNvSpPr>
                <a:spLocks/>
              </p:cNvSpPr>
              <p:nvPr/>
            </p:nvSpPr>
            <p:spPr bwMode="auto">
              <a:xfrm>
                <a:off x="2649538" y="-2470150"/>
                <a:ext cx="123825" cy="6350"/>
              </a:xfrm>
              <a:custGeom>
                <a:avLst/>
                <a:gdLst>
                  <a:gd name="T0" fmla="*/ 0 w 33"/>
                  <a:gd name="T1" fmla="*/ 0 h 2"/>
                  <a:gd name="T2" fmla="*/ 0 w 33"/>
                  <a:gd name="T3" fmla="*/ 1 h 2"/>
                  <a:gd name="T4" fmla="*/ 0 w 33"/>
                  <a:gd name="T5" fmla="*/ 2 h 2"/>
                  <a:gd name="T6" fmla="*/ 33 w 33"/>
                  <a:gd name="T7" fmla="*/ 2 h 2"/>
                  <a:gd name="T8" fmla="*/ 33 w 33"/>
                  <a:gd name="T9" fmla="*/ 1 h 2"/>
                  <a:gd name="T10" fmla="*/ 33 w 33"/>
                  <a:gd name="T11" fmla="*/ 0 h 2"/>
                  <a:gd name="T12" fmla="*/ 0 w 33"/>
                  <a:gd name="T13" fmla="*/ 0 h 2"/>
                  <a:gd name="T14" fmla="*/ 0 w 3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1"/>
                      <a:pt x="33" y="1"/>
                    </a:cubicBezTo>
                    <a:cubicBezTo>
                      <a:pt x="33" y="1"/>
                      <a:pt x="33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9" name="Freeform 310"/>
              <p:cNvSpPr>
                <a:spLocks/>
              </p:cNvSpPr>
              <p:nvPr/>
            </p:nvSpPr>
            <p:spPr bwMode="auto">
              <a:xfrm>
                <a:off x="2638425" y="-2085975"/>
                <a:ext cx="147638" cy="3175"/>
              </a:xfrm>
              <a:custGeom>
                <a:avLst/>
                <a:gdLst>
                  <a:gd name="T0" fmla="*/ 0 w 93"/>
                  <a:gd name="T1" fmla="*/ 0 h 2"/>
                  <a:gd name="T2" fmla="*/ 93 w 93"/>
                  <a:gd name="T3" fmla="*/ 0 h 2"/>
                  <a:gd name="T4" fmla="*/ 93 w 93"/>
                  <a:gd name="T5" fmla="*/ 2 h 2"/>
                  <a:gd name="T6" fmla="*/ 0 w 93"/>
                  <a:gd name="T7" fmla="*/ 2 h 2"/>
                  <a:gd name="T8" fmla="*/ 0 w 93"/>
                  <a:gd name="T9" fmla="*/ 0 h 2"/>
                  <a:gd name="T10" fmla="*/ 0 w 9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2">
                    <a:moveTo>
                      <a:pt x="0" y="0"/>
                    </a:moveTo>
                    <a:lnTo>
                      <a:pt x="93" y="0"/>
                    </a:lnTo>
                    <a:lnTo>
                      <a:pt x="9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0" name="Freeform 311"/>
              <p:cNvSpPr>
                <a:spLocks/>
              </p:cNvSpPr>
              <p:nvPr/>
            </p:nvSpPr>
            <p:spPr bwMode="auto">
              <a:xfrm>
                <a:off x="2619375" y="-2071688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1" name="Freeform 312"/>
              <p:cNvSpPr>
                <a:spLocks/>
              </p:cNvSpPr>
              <p:nvPr/>
            </p:nvSpPr>
            <p:spPr bwMode="auto">
              <a:xfrm>
                <a:off x="2649538" y="-2098675"/>
                <a:ext cx="131763" cy="4762"/>
              </a:xfrm>
              <a:custGeom>
                <a:avLst/>
                <a:gdLst>
                  <a:gd name="T0" fmla="*/ 0 w 83"/>
                  <a:gd name="T1" fmla="*/ 0 h 3"/>
                  <a:gd name="T2" fmla="*/ 83 w 83"/>
                  <a:gd name="T3" fmla="*/ 0 h 3"/>
                  <a:gd name="T4" fmla="*/ 83 w 83"/>
                  <a:gd name="T5" fmla="*/ 3 h 3"/>
                  <a:gd name="T6" fmla="*/ 0 w 83"/>
                  <a:gd name="T7" fmla="*/ 3 h 3"/>
                  <a:gd name="T8" fmla="*/ 0 w 83"/>
                  <a:gd name="T9" fmla="*/ 0 h 3"/>
                  <a:gd name="T10" fmla="*/ 0 w 8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3">
                    <a:moveTo>
                      <a:pt x="0" y="0"/>
                    </a:moveTo>
                    <a:lnTo>
                      <a:pt x="83" y="0"/>
                    </a:lnTo>
                    <a:lnTo>
                      <a:pt x="8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2" name="Freeform 313"/>
              <p:cNvSpPr>
                <a:spLocks/>
              </p:cNvSpPr>
              <p:nvPr/>
            </p:nvSpPr>
            <p:spPr bwMode="auto">
              <a:xfrm>
                <a:off x="2605088" y="-2055813"/>
                <a:ext cx="214313" cy="6350"/>
              </a:xfrm>
              <a:custGeom>
                <a:avLst/>
                <a:gdLst>
                  <a:gd name="T0" fmla="*/ 0 w 135"/>
                  <a:gd name="T1" fmla="*/ 0 h 4"/>
                  <a:gd name="T2" fmla="*/ 135 w 135"/>
                  <a:gd name="T3" fmla="*/ 0 h 4"/>
                  <a:gd name="T4" fmla="*/ 135 w 135"/>
                  <a:gd name="T5" fmla="*/ 4 h 4"/>
                  <a:gd name="T6" fmla="*/ 0 w 135"/>
                  <a:gd name="T7" fmla="*/ 4 h 4"/>
                  <a:gd name="T8" fmla="*/ 0 w 135"/>
                  <a:gd name="T9" fmla="*/ 0 h 4"/>
                  <a:gd name="T10" fmla="*/ 0 w 13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" h="4">
                    <a:moveTo>
                      <a:pt x="0" y="0"/>
                    </a:moveTo>
                    <a:lnTo>
                      <a:pt x="135" y="0"/>
                    </a:lnTo>
                    <a:lnTo>
                      <a:pt x="13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3" name="Freeform 314"/>
              <p:cNvSpPr>
                <a:spLocks/>
              </p:cNvSpPr>
              <p:nvPr/>
            </p:nvSpPr>
            <p:spPr bwMode="auto">
              <a:xfrm>
                <a:off x="2473325" y="-2409825"/>
                <a:ext cx="176213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7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6 w 47"/>
                  <a:gd name="T17" fmla="*/ 72 h 88"/>
                  <a:gd name="T18" fmla="*/ 34 w 47"/>
                  <a:gd name="T19" fmla="*/ 68 h 88"/>
                  <a:gd name="T20" fmla="*/ 32 w 47"/>
                  <a:gd name="T21" fmla="*/ 64 h 88"/>
                  <a:gd name="T22" fmla="*/ 31 w 47"/>
                  <a:gd name="T23" fmla="*/ 62 h 88"/>
                  <a:gd name="T24" fmla="*/ 13 w 47"/>
                  <a:gd name="T25" fmla="*/ 49 h 88"/>
                  <a:gd name="T26" fmla="*/ 30 w 47"/>
                  <a:gd name="T27" fmla="*/ 59 h 88"/>
                  <a:gd name="T28" fmla="*/ 28 w 47"/>
                  <a:gd name="T29" fmla="*/ 56 h 88"/>
                  <a:gd name="T30" fmla="*/ 27 w 47"/>
                  <a:gd name="T31" fmla="*/ 51 h 88"/>
                  <a:gd name="T32" fmla="*/ 22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5 h 88"/>
                  <a:gd name="T44" fmla="*/ 17 w 47"/>
                  <a:gd name="T45" fmla="*/ 16 h 88"/>
                  <a:gd name="T46" fmla="*/ 21 w 47"/>
                  <a:gd name="T47" fmla="*/ 31 h 88"/>
                  <a:gd name="T48" fmla="*/ 22 w 47"/>
                  <a:gd name="T49" fmla="*/ 34 h 88"/>
                  <a:gd name="T50" fmla="*/ 23 w 47"/>
                  <a:gd name="T51" fmla="*/ 34 h 88"/>
                  <a:gd name="T52" fmla="*/ 30 w 47"/>
                  <a:gd name="T53" fmla="*/ 23 h 88"/>
                  <a:gd name="T54" fmla="*/ 23 w 47"/>
                  <a:gd name="T55" fmla="*/ 36 h 88"/>
                  <a:gd name="T56" fmla="*/ 28 w 47"/>
                  <a:gd name="T57" fmla="*/ 50 h 88"/>
                  <a:gd name="T58" fmla="*/ 30 w 47"/>
                  <a:gd name="T59" fmla="*/ 55 h 88"/>
                  <a:gd name="T60" fmla="*/ 30 w 47"/>
                  <a:gd name="T61" fmla="*/ 56 h 88"/>
                  <a:gd name="T62" fmla="*/ 32 w 47"/>
                  <a:gd name="T63" fmla="*/ 56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60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3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5 w 47"/>
                  <a:gd name="T93" fmla="*/ 29 h 88"/>
                  <a:gd name="T94" fmla="*/ 33 w 47"/>
                  <a:gd name="T95" fmla="*/ 16 h 88"/>
                  <a:gd name="T96" fmla="*/ 25 w 47"/>
                  <a:gd name="T97" fmla="*/ 21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3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1 w 47"/>
                  <a:gd name="T113" fmla="*/ 64 h 88"/>
                  <a:gd name="T114" fmla="*/ 25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3" y="79"/>
                      <a:pt x="27" y="74"/>
                    </a:cubicBezTo>
                    <a:cubicBezTo>
                      <a:pt x="26" y="74"/>
                      <a:pt x="25" y="73"/>
                      <a:pt x="25" y="73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30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6" y="72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5" y="70"/>
                      <a:pt x="35" y="69"/>
                      <a:pt x="34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3" y="66"/>
                      <a:pt x="33" y="65"/>
                      <a:pt x="32" y="64"/>
                    </a:cubicBezTo>
                    <a:cubicBezTo>
                      <a:pt x="32" y="63"/>
                      <a:pt x="31" y="63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18" y="58"/>
                      <a:pt x="14" y="52"/>
                      <a:pt x="13" y="49"/>
                    </a:cubicBezTo>
                    <a:cubicBezTo>
                      <a:pt x="19" y="56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7"/>
                      <a:pt x="29" y="56"/>
                      <a:pt x="28" y="56"/>
                    </a:cubicBezTo>
                    <a:cubicBezTo>
                      <a:pt x="28" y="54"/>
                      <a:pt x="27" y="53"/>
                      <a:pt x="27" y="52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5" y="48"/>
                      <a:pt x="24" y="44"/>
                      <a:pt x="23" y="42"/>
                    </a:cubicBezTo>
                    <a:cubicBezTo>
                      <a:pt x="23" y="41"/>
                      <a:pt x="23" y="39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1"/>
                      <a:pt x="19" y="28"/>
                      <a:pt x="19" y="25"/>
                    </a:cubicBezTo>
                    <a:cubicBezTo>
                      <a:pt x="18" y="22"/>
                      <a:pt x="17" y="20"/>
                      <a:pt x="17" y="18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4"/>
                      <a:pt x="16" y="14"/>
                      <a:pt x="16" y="13"/>
                    </a:cubicBezTo>
                    <a:cubicBezTo>
                      <a:pt x="16" y="14"/>
                      <a:pt x="17" y="15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7"/>
                      <a:pt x="21" y="29"/>
                      <a:pt x="21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4" y="34"/>
                      <a:pt x="24" y="33"/>
                    </a:cubicBezTo>
                    <a:cubicBezTo>
                      <a:pt x="25" y="32"/>
                      <a:pt x="29" y="28"/>
                      <a:pt x="30" y="23"/>
                    </a:cubicBezTo>
                    <a:cubicBezTo>
                      <a:pt x="30" y="26"/>
                      <a:pt x="28" y="30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8" y="50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9" y="53"/>
                      <a:pt x="29" y="54"/>
                      <a:pt x="30" y="55"/>
                    </a:cubicBezTo>
                    <a:cubicBezTo>
                      <a:pt x="30" y="55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7"/>
                      <a:pt x="32" y="57"/>
                      <a:pt x="32" y="56"/>
                    </a:cubicBezTo>
                    <a:cubicBezTo>
                      <a:pt x="33" y="55"/>
                      <a:pt x="36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4" y="57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4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6" y="62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3"/>
                      <a:pt x="41" y="62"/>
                      <a:pt x="41" y="61"/>
                    </a:cubicBezTo>
                    <a:cubicBezTo>
                      <a:pt x="41" y="61"/>
                      <a:pt x="41" y="60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5" y="29"/>
                    </a:cubicBezTo>
                    <a:cubicBezTo>
                      <a:pt x="36" y="27"/>
                      <a:pt x="38" y="25"/>
                      <a:pt x="38" y="24"/>
                    </a:cubicBezTo>
                    <a:cubicBezTo>
                      <a:pt x="38" y="22"/>
                      <a:pt x="36" y="17"/>
                      <a:pt x="33" y="16"/>
                    </a:cubicBezTo>
                    <a:cubicBezTo>
                      <a:pt x="32" y="16"/>
                      <a:pt x="30" y="16"/>
                      <a:pt x="29" y="18"/>
                    </a:cubicBezTo>
                    <a:cubicBezTo>
                      <a:pt x="27" y="20"/>
                      <a:pt x="26" y="21"/>
                      <a:pt x="25" y="21"/>
                    </a:cubicBezTo>
                    <a:cubicBezTo>
                      <a:pt x="23" y="20"/>
                      <a:pt x="22" y="17"/>
                      <a:pt x="23" y="14"/>
                    </a:cubicBezTo>
                    <a:cubicBezTo>
                      <a:pt x="24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8"/>
                      <a:pt x="13" y="20"/>
                      <a:pt x="12" y="23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2"/>
                      <a:pt x="14" y="58"/>
                      <a:pt x="21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5" y="67"/>
                      <a:pt x="25" y="68"/>
                      <a:pt x="25" y="69"/>
                    </a:cubicBezTo>
                    <a:cubicBezTo>
                      <a:pt x="25" y="70"/>
                      <a:pt x="24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4" name="Freeform 315"/>
              <p:cNvSpPr>
                <a:spLocks/>
              </p:cNvSpPr>
              <p:nvPr/>
            </p:nvSpPr>
            <p:spPr bwMode="auto">
              <a:xfrm>
                <a:off x="2660650" y="-2014538"/>
                <a:ext cx="49213" cy="25400"/>
              </a:xfrm>
              <a:custGeom>
                <a:avLst/>
                <a:gdLst>
                  <a:gd name="T0" fmla="*/ 1 w 13"/>
                  <a:gd name="T1" fmla="*/ 0 h 7"/>
                  <a:gd name="T2" fmla="*/ 0 w 13"/>
                  <a:gd name="T3" fmla="*/ 0 h 7"/>
                  <a:gd name="T4" fmla="*/ 1 w 13"/>
                  <a:gd name="T5" fmla="*/ 1 h 7"/>
                  <a:gd name="T6" fmla="*/ 1 w 13"/>
                  <a:gd name="T7" fmla="*/ 1 h 7"/>
                  <a:gd name="T8" fmla="*/ 9 w 13"/>
                  <a:gd name="T9" fmla="*/ 7 h 7"/>
                  <a:gd name="T10" fmla="*/ 10 w 13"/>
                  <a:gd name="T11" fmla="*/ 7 h 7"/>
                  <a:gd name="T12" fmla="*/ 12 w 13"/>
                  <a:gd name="T13" fmla="*/ 6 h 7"/>
                  <a:gd name="T14" fmla="*/ 12 w 13"/>
                  <a:gd name="T15" fmla="*/ 4 h 7"/>
                  <a:gd name="T16" fmla="*/ 1 w 1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4"/>
                      <a:pt x="7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6"/>
                      <a:pt x="12" y="6"/>
                    </a:cubicBezTo>
                    <a:cubicBezTo>
                      <a:pt x="13" y="5"/>
                      <a:pt x="12" y="4"/>
                      <a:pt x="12" y="4"/>
                    </a:cubicBezTo>
                    <a:cubicBezTo>
                      <a:pt x="11" y="2"/>
                      <a:pt x="7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5" name="Freeform 316"/>
              <p:cNvSpPr>
                <a:spLocks/>
              </p:cNvSpPr>
              <p:nvPr/>
            </p:nvSpPr>
            <p:spPr bwMode="auto">
              <a:xfrm>
                <a:off x="2679700" y="-2044700"/>
                <a:ext cx="52388" cy="41275"/>
              </a:xfrm>
              <a:custGeom>
                <a:avLst/>
                <a:gdLst>
                  <a:gd name="T0" fmla="*/ 14 w 14"/>
                  <a:gd name="T1" fmla="*/ 0 h 11"/>
                  <a:gd name="T2" fmla="*/ 11 w 14"/>
                  <a:gd name="T3" fmla="*/ 0 h 11"/>
                  <a:gd name="T4" fmla="*/ 11 w 14"/>
                  <a:gd name="T5" fmla="*/ 1 h 11"/>
                  <a:gd name="T6" fmla="*/ 2 w 14"/>
                  <a:gd name="T7" fmla="*/ 7 h 11"/>
                  <a:gd name="T8" fmla="*/ 0 w 14"/>
                  <a:gd name="T9" fmla="*/ 7 h 11"/>
                  <a:gd name="T10" fmla="*/ 2 w 14"/>
                  <a:gd name="T11" fmla="*/ 8 h 11"/>
                  <a:gd name="T12" fmla="*/ 6 w 14"/>
                  <a:gd name="T13" fmla="*/ 10 h 11"/>
                  <a:gd name="T14" fmla="*/ 7 w 14"/>
                  <a:gd name="T15" fmla="*/ 11 h 11"/>
                  <a:gd name="T16" fmla="*/ 7 w 14"/>
                  <a:gd name="T17" fmla="*/ 11 h 11"/>
                  <a:gd name="T18" fmla="*/ 8 w 14"/>
                  <a:gd name="T19" fmla="*/ 11 h 11"/>
                  <a:gd name="T20" fmla="*/ 8 w 14"/>
                  <a:gd name="T21" fmla="*/ 10 h 11"/>
                  <a:gd name="T22" fmla="*/ 13 w 14"/>
                  <a:gd name="T23" fmla="*/ 1 h 11"/>
                  <a:gd name="T24" fmla="*/ 14 w 14"/>
                  <a:gd name="T25" fmla="*/ 0 h 11"/>
                  <a:gd name="T26" fmla="*/ 14 w 14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1">
                    <a:moveTo>
                      <a:pt x="14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7" y="5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5" y="9"/>
                      <a:pt x="6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10" y="5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6" name="Freeform 317"/>
              <p:cNvSpPr>
                <a:spLocks/>
              </p:cNvSpPr>
              <p:nvPr/>
            </p:nvSpPr>
            <p:spPr bwMode="auto">
              <a:xfrm>
                <a:off x="2690813" y="-2044700"/>
                <a:ext cx="19050" cy="6350"/>
              </a:xfrm>
              <a:custGeom>
                <a:avLst/>
                <a:gdLst>
                  <a:gd name="T0" fmla="*/ 3 w 5"/>
                  <a:gd name="T1" fmla="*/ 2 h 2"/>
                  <a:gd name="T2" fmla="*/ 3 w 5"/>
                  <a:gd name="T3" fmla="*/ 2 h 2"/>
                  <a:gd name="T4" fmla="*/ 4 w 5"/>
                  <a:gd name="T5" fmla="*/ 1 h 2"/>
                  <a:gd name="T6" fmla="*/ 5 w 5"/>
                  <a:gd name="T7" fmla="*/ 1 h 2"/>
                  <a:gd name="T8" fmla="*/ 4 w 5"/>
                  <a:gd name="T9" fmla="*/ 1 h 2"/>
                  <a:gd name="T10" fmla="*/ 3 w 5"/>
                  <a:gd name="T11" fmla="*/ 1 h 2"/>
                  <a:gd name="T12" fmla="*/ 3 w 5"/>
                  <a:gd name="T13" fmla="*/ 0 h 2"/>
                  <a:gd name="T14" fmla="*/ 0 w 5"/>
                  <a:gd name="T15" fmla="*/ 0 h 2"/>
                  <a:gd name="T16" fmla="*/ 1 w 5"/>
                  <a:gd name="T17" fmla="*/ 1 h 2"/>
                  <a:gd name="T18" fmla="*/ 2 w 5"/>
                  <a:gd name="T19" fmla="*/ 1 h 2"/>
                  <a:gd name="T20" fmla="*/ 3 w 5"/>
                  <a:gd name="T21" fmla="*/ 2 h 2"/>
                  <a:gd name="T22" fmla="*/ 3 w 5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7" name="Freeform 318"/>
              <p:cNvSpPr>
                <a:spLocks/>
              </p:cNvSpPr>
              <p:nvPr/>
            </p:nvSpPr>
            <p:spPr bwMode="auto">
              <a:xfrm>
                <a:off x="2713038" y="-2025650"/>
                <a:ext cx="30163" cy="22225"/>
              </a:xfrm>
              <a:custGeom>
                <a:avLst/>
                <a:gdLst>
                  <a:gd name="T0" fmla="*/ 6 w 8"/>
                  <a:gd name="T1" fmla="*/ 2 h 6"/>
                  <a:gd name="T2" fmla="*/ 8 w 8"/>
                  <a:gd name="T3" fmla="*/ 1 h 6"/>
                  <a:gd name="T4" fmla="*/ 6 w 8"/>
                  <a:gd name="T5" fmla="*/ 1 h 6"/>
                  <a:gd name="T6" fmla="*/ 4 w 8"/>
                  <a:gd name="T7" fmla="*/ 0 h 6"/>
                  <a:gd name="T8" fmla="*/ 4 w 8"/>
                  <a:gd name="T9" fmla="*/ 0 h 6"/>
                  <a:gd name="T10" fmla="*/ 3 w 8"/>
                  <a:gd name="T11" fmla="*/ 0 h 6"/>
                  <a:gd name="T12" fmla="*/ 2 w 8"/>
                  <a:gd name="T13" fmla="*/ 3 h 6"/>
                  <a:gd name="T14" fmla="*/ 0 w 8"/>
                  <a:gd name="T15" fmla="*/ 6 h 6"/>
                  <a:gd name="T16" fmla="*/ 3 w 8"/>
                  <a:gd name="T17" fmla="*/ 4 h 6"/>
                  <a:gd name="T18" fmla="*/ 6 w 8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8" name="Freeform 319"/>
              <p:cNvSpPr>
                <a:spLocks/>
              </p:cNvSpPr>
              <p:nvPr/>
            </p:nvSpPr>
            <p:spPr bwMode="auto">
              <a:xfrm>
                <a:off x="2720975" y="-2014538"/>
                <a:ext cx="41275" cy="25400"/>
              </a:xfrm>
              <a:custGeom>
                <a:avLst/>
                <a:gdLst>
                  <a:gd name="T0" fmla="*/ 0 w 11"/>
                  <a:gd name="T1" fmla="*/ 4 h 7"/>
                  <a:gd name="T2" fmla="*/ 1 w 11"/>
                  <a:gd name="T3" fmla="*/ 6 h 7"/>
                  <a:gd name="T4" fmla="*/ 3 w 11"/>
                  <a:gd name="T5" fmla="*/ 7 h 7"/>
                  <a:gd name="T6" fmla="*/ 6 w 11"/>
                  <a:gd name="T7" fmla="*/ 5 h 7"/>
                  <a:gd name="T8" fmla="*/ 11 w 11"/>
                  <a:gd name="T9" fmla="*/ 0 h 7"/>
                  <a:gd name="T10" fmla="*/ 10 w 11"/>
                  <a:gd name="T11" fmla="*/ 0 h 7"/>
                  <a:gd name="T12" fmla="*/ 0 w 11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0" y="4"/>
                    </a:move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9" name="Freeform 320"/>
              <p:cNvSpPr>
                <a:spLocks/>
              </p:cNvSpPr>
              <p:nvPr/>
            </p:nvSpPr>
            <p:spPr bwMode="auto">
              <a:xfrm>
                <a:off x="2781300" y="-2409825"/>
                <a:ext cx="169863" cy="330200"/>
              </a:xfrm>
              <a:custGeom>
                <a:avLst/>
                <a:gdLst>
                  <a:gd name="T0" fmla="*/ 43 w 45"/>
                  <a:gd name="T1" fmla="*/ 24 h 88"/>
                  <a:gd name="T2" fmla="*/ 38 w 45"/>
                  <a:gd name="T3" fmla="*/ 24 h 88"/>
                  <a:gd name="T4" fmla="*/ 34 w 45"/>
                  <a:gd name="T5" fmla="*/ 23 h 88"/>
                  <a:gd name="T6" fmla="*/ 37 w 45"/>
                  <a:gd name="T7" fmla="*/ 6 h 88"/>
                  <a:gd name="T8" fmla="*/ 23 w 45"/>
                  <a:gd name="T9" fmla="*/ 14 h 88"/>
                  <a:gd name="T10" fmla="*/ 17 w 45"/>
                  <a:gd name="T11" fmla="*/ 18 h 88"/>
                  <a:gd name="T12" fmla="*/ 9 w 45"/>
                  <a:gd name="T13" fmla="*/ 24 h 88"/>
                  <a:gd name="T14" fmla="*/ 14 w 45"/>
                  <a:gd name="T15" fmla="*/ 40 h 88"/>
                  <a:gd name="T16" fmla="*/ 8 w 45"/>
                  <a:gd name="T17" fmla="*/ 39 h 88"/>
                  <a:gd name="T18" fmla="*/ 5 w 45"/>
                  <a:gd name="T19" fmla="*/ 58 h 88"/>
                  <a:gd name="T20" fmla="*/ 6 w 45"/>
                  <a:gd name="T21" fmla="*/ 63 h 88"/>
                  <a:gd name="T22" fmla="*/ 2 w 45"/>
                  <a:gd name="T23" fmla="*/ 62 h 88"/>
                  <a:gd name="T24" fmla="*/ 1 w 45"/>
                  <a:gd name="T25" fmla="*/ 62 h 88"/>
                  <a:gd name="T26" fmla="*/ 1 w 45"/>
                  <a:gd name="T27" fmla="*/ 80 h 88"/>
                  <a:gd name="T28" fmla="*/ 2 w 45"/>
                  <a:gd name="T29" fmla="*/ 80 h 88"/>
                  <a:gd name="T30" fmla="*/ 3 w 45"/>
                  <a:gd name="T31" fmla="*/ 78 h 88"/>
                  <a:gd name="T32" fmla="*/ 2 w 45"/>
                  <a:gd name="T33" fmla="*/ 66 h 88"/>
                  <a:gd name="T34" fmla="*/ 4 w 45"/>
                  <a:gd name="T35" fmla="*/ 76 h 88"/>
                  <a:gd name="T36" fmla="*/ 5 w 45"/>
                  <a:gd name="T37" fmla="*/ 76 h 88"/>
                  <a:gd name="T38" fmla="*/ 15 w 45"/>
                  <a:gd name="T39" fmla="*/ 59 h 88"/>
                  <a:gd name="T40" fmla="*/ 9 w 45"/>
                  <a:gd name="T41" fmla="*/ 45 h 88"/>
                  <a:gd name="T42" fmla="*/ 9 w 45"/>
                  <a:gd name="T43" fmla="*/ 45 h 88"/>
                  <a:gd name="T44" fmla="*/ 16 w 45"/>
                  <a:gd name="T45" fmla="*/ 56 h 88"/>
                  <a:gd name="T46" fmla="*/ 16 w 45"/>
                  <a:gd name="T47" fmla="*/ 56 h 88"/>
                  <a:gd name="T48" fmla="*/ 16 w 45"/>
                  <a:gd name="T49" fmla="*/ 55 h 88"/>
                  <a:gd name="T50" fmla="*/ 18 w 45"/>
                  <a:gd name="T51" fmla="*/ 50 h 88"/>
                  <a:gd name="T52" fmla="*/ 22 w 45"/>
                  <a:gd name="T53" fmla="*/ 39 h 88"/>
                  <a:gd name="T54" fmla="*/ 22 w 45"/>
                  <a:gd name="T55" fmla="*/ 39 h 88"/>
                  <a:gd name="T56" fmla="*/ 22 w 45"/>
                  <a:gd name="T57" fmla="*/ 36 h 88"/>
                  <a:gd name="T58" fmla="*/ 22 w 45"/>
                  <a:gd name="T59" fmla="*/ 33 h 88"/>
                  <a:gd name="T60" fmla="*/ 23 w 45"/>
                  <a:gd name="T61" fmla="*/ 35 h 88"/>
                  <a:gd name="T62" fmla="*/ 26 w 45"/>
                  <a:gd name="T63" fmla="*/ 25 h 88"/>
                  <a:gd name="T64" fmla="*/ 29 w 45"/>
                  <a:gd name="T65" fmla="*/ 13 h 88"/>
                  <a:gd name="T66" fmla="*/ 29 w 45"/>
                  <a:gd name="T67" fmla="*/ 18 h 88"/>
                  <a:gd name="T68" fmla="*/ 25 w 45"/>
                  <a:gd name="T69" fmla="*/ 33 h 88"/>
                  <a:gd name="T70" fmla="*/ 24 w 45"/>
                  <a:gd name="T71" fmla="*/ 36 h 88"/>
                  <a:gd name="T72" fmla="*/ 39 w 45"/>
                  <a:gd name="T73" fmla="*/ 27 h 88"/>
                  <a:gd name="T74" fmla="*/ 24 w 45"/>
                  <a:gd name="T75" fmla="*/ 38 h 88"/>
                  <a:gd name="T76" fmla="*/ 23 w 45"/>
                  <a:gd name="T77" fmla="*/ 38 h 88"/>
                  <a:gd name="T78" fmla="*/ 19 w 45"/>
                  <a:gd name="T79" fmla="*/ 51 h 88"/>
                  <a:gd name="T80" fmla="*/ 17 w 45"/>
                  <a:gd name="T81" fmla="*/ 56 h 88"/>
                  <a:gd name="T82" fmla="*/ 16 w 45"/>
                  <a:gd name="T83" fmla="*/ 59 h 88"/>
                  <a:gd name="T84" fmla="*/ 33 w 45"/>
                  <a:gd name="T85" fmla="*/ 49 h 88"/>
                  <a:gd name="T86" fmla="*/ 15 w 45"/>
                  <a:gd name="T87" fmla="*/ 62 h 88"/>
                  <a:gd name="T88" fmla="*/ 14 w 45"/>
                  <a:gd name="T89" fmla="*/ 64 h 88"/>
                  <a:gd name="T90" fmla="*/ 12 w 45"/>
                  <a:gd name="T91" fmla="*/ 68 h 88"/>
                  <a:gd name="T92" fmla="*/ 10 w 45"/>
                  <a:gd name="T93" fmla="*/ 72 h 88"/>
                  <a:gd name="T94" fmla="*/ 8 w 45"/>
                  <a:gd name="T95" fmla="*/ 75 h 88"/>
                  <a:gd name="T96" fmla="*/ 5 w 45"/>
                  <a:gd name="T97" fmla="*/ 79 h 88"/>
                  <a:gd name="T98" fmla="*/ 18 w 45"/>
                  <a:gd name="T99" fmla="*/ 74 h 88"/>
                  <a:gd name="T100" fmla="*/ 19 w 45"/>
                  <a:gd name="T101" fmla="*/ 74 h 88"/>
                  <a:gd name="T102" fmla="*/ 4 w 45"/>
                  <a:gd name="T103" fmla="*/ 80 h 88"/>
                  <a:gd name="T104" fmla="*/ 2 w 45"/>
                  <a:gd name="T105" fmla="*/ 84 h 88"/>
                  <a:gd name="T106" fmla="*/ 4 w 45"/>
                  <a:gd name="T107" fmla="*/ 88 h 88"/>
                  <a:gd name="T108" fmla="*/ 6 w 45"/>
                  <a:gd name="T109" fmla="*/ 86 h 88"/>
                  <a:gd name="T110" fmla="*/ 24 w 45"/>
                  <a:gd name="T111" fmla="*/ 74 h 88"/>
                  <a:gd name="T112" fmla="*/ 23 w 45"/>
                  <a:gd name="T113" fmla="*/ 70 h 88"/>
                  <a:gd name="T114" fmla="*/ 23 w 45"/>
                  <a:gd name="T115" fmla="*/ 70 h 88"/>
                  <a:gd name="T116" fmla="*/ 21 w 45"/>
                  <a:gd name="T117" fmla="*/ 67 h 88"/>
                  <a:gd name="T118" fmla="*/ 38 w 45"/>
                  <a:gd name="T119" fmla="*/ 47 h 88"/>
                  <a:gd name="T120" fmla="*/ 30 w 45"/>
                  <a:gd name="T121" fmla="*/ 43 h 88"/>
                  <a:gd name="T122" fmla="*/ 43 w 45"/>
                  <a:gd name="T123" fmla="*/ 24 h 88"/>
                  <a:gd name="T124" fmla="*/ 43 w 45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0" y="22"/>
                      <a:pt x="39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3"/>
                    </a:cubicBezTo>
                    <a:cubicBezTo>
                      <a:pt x="33" y="20"/>
                      <a:pt x="34" y="18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1" y="4"/>
                      <a:pt x="23" y="14"/>
                    </a:cubicBezTo>
                    <a:cubicBezTo>
                      <a:pt x="23" y="17"/>
                      <a:pt x="22" y="20"/>
                      <a:pt x="21" y="21"/>
                    </a:cubicBezTo>
                    <a:cubicBezTo>
                      <a:pt x="20" y="21"/>
                      <a:pt x="18" y="20"/>
                      <a:pt x="17" y="18"/>
                    </a:cubicBezTo>
                    <a:cubicBezTo>
                      <a:pt x="16" y="16"/>
                      <a:pt x="14" y="16"/>
                      <a:pt x="13" y="16"/>
                    </a:cubicBezTo>
                    <a:cubicBezTo>
                      <a:pt x="10" y="17"/>
                      <a:pt x="8" y="22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60"/>
                      <a:pt x="6" y="61"/>
                      <a:pt x="6" y="61"/>
                    </a:cubicBezTo>
                    <a:cubicBezTo>
                      <a:pt x="6" y="62"/>
                      <a:pt x="6" y="63"/>
                      <a:pt x="6" y="63"/>
                    </a:cubicBezTo>
                    <a:cubicBezTo>
                      <a:pt x="5" y="64"/>
                      <a:pt x="3" y="63"/>
                      <a:pt x="2" y="63"/>
                    </a:cubicBezTo>
                    <a:cubicBezTo>
                      <a:pt x="2" y="63"/>
                      <a:pt x="2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60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7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5"/>
                      <a:pt x="14" y="56"/>
                    </a:cubicBezTo>
                    <a:cubicBezTo>
                      <a:pt x="14" y="56"/>
                      <a:pt x="15" y="57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4"/>
                      <a:pt x="17" y="53"/>
                      <a:pt x="17" y="52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1" y="41"/>
                      <a:pt x="21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18" y="30"/>
                      <a:pt x="16" y="26"/>
                      <a:pt x="16" y="23"/>
                    </a:cubicBezTo>
                    <a:cubicBezTo>
                      <a:pt x="17" y="28"/>
                      <a:pt x="20" y="32"/>
                      <a:pt x="22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6"/>
                      <a:pt x="29" y="18"/>
                    </a:cubicBezTo>
                    <a:cubicBezTo>
                      <a:pt x="28" y="20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39" y="27"/>
                    </a:cubicBezTo>
                    <a:cubicBezTo>
                      <a:pt x="39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9"/>
                      <a:pt x="23" y="41"/>
                      <a:pt x="22" y="42"/>
                    </a:cubicBezTo>
                    <a:cubicBezTo>
                      <a:pt x="21" y="45"/>
                      <a:pt x="20" y="48"/>
                      <a:pt x="19" y="51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3"/>
                      <a:pt x="18" y="54"/>
                      <a:pt x="17" y="56"/>
                    </a:cubicBezTo>
                    <a:cubicBezTo>
                      <a:pt x="17" y="56"/>
                      <a:pt x="17" y="57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9" y="58"/>
                      <a:pt x="27" y="56"/>
                      <a:pt x="33" y="49"/>
                    </a:cubicBezTo>
                    <a:cubicBezTo>
                      <a:pt x="32" y="52"/>
                      <a:pt x="28" y="58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3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8" y="74"/>
                    </a:cubicBezTo>
                    <a:cubicBezTo>
                      <a:pt x="19" y="73"/>
                      <a:pt x="20" y="73"/>
                      <a:pt x="21" y="73"/>
                    </a:cubicBezTo>
                    <a:cubicBezTo>
                      <a:pt x="20" y="73"/>
                      <a:pt x="20" y="74"/>
                      <a:pt x="19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2" y="79"/>
                      <a:pt x="24" y="74"/>
                    </a:cubicBezTo>
                    <a:cubicBezTo>
                      <a:pt x="24" y="73"/>
                      <a:pt x="24" y="72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0" y="68"/>
                      <a:pt x="21" y="67"/>
                      <a:pt x="21" y="67"/>
                    </a:cubicBezTo>
                    <a:cubicBezTo>
                      <a:pt x="22" y="66"/>
                      <a:pt x="23" y="65"/>
                      <a:pt x="25" y="64"/>
                    </a:cubicBezTo>
                    <a:cubicBezTo>
                      <a:pt x="32" y="58"/>
                      <a:pt x="39" y="52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1" y="36"/>
                      <a:pt x="45" y="30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0" name="Freeform 321"/>
              <p:cNvSpPr>
                <a:spLocks noEditPoints="1"/>
              </p:cNvSpPr>
              <p:nvPr/>
            </p:nvSpPr>
            <p:spPr bwMode="auto">
              <a:xfrm>
                <a:off x="2665413" y="-2414588"/>
                <a:ext cx="25400" cy="38100"/>
              </a:xfrm>
              <a:custGeom>
                <a:avLst/>
                <a:gdLst>
                  <a:gd name="T0" fmla="*/ 7 w 16"/>
                  <a:gd name="T1" fmla="*/ 0 h 24"/>
                  <a:gd name="T2" fmla="*/ 0 w 16"/>
                  <a:gd name="T3" fmla="*/ 24 h 24"/>
                  <a:gd name="T4" fmla="*/ 2 w 16"/>
                  <a:gd name="T5" fmla="*/ 24 h 24"/>
                  <a:gd name="T6" fmla="*/ 4 w 16"/>
                  <a:gd name="T7" fmla="*/ 19 h 24"/>
                  <a:gd name="T8" fmla="*/ 11 w 16"/>
                  <a:gd name="T9" fmla="*/ 19 h 24"/>
                  <a:gd name="T10" fmla="*/ 14 w 16"/>
                  <a:gd name="T11" fmla="*/ 24 h 24"/>
                  <a:gd name="T12" fmla="*/ 16 w 16"/>
                  <a:gd name="T13" fmla="*/ 24 h 24"/>
                  <a:gd name="T14" fmla="*/ 9 w 16"/>
                  <a:gd name="T15" fmla="*/ 0 h 24"/>
                  <a:gd name="T16" fmla="*/ 7 w 16"/>
                  <a:gd name="T17" fmla="*/ 0 h 24"/>
                  <a:gd name="T18" fmla="*/ 7 w 16"/>
                  <a:gd name="T19" fmla="*/ 0 h 24"/>
                  <a:gd name="T20" fmla="*/ 7 w 16"/>
                  <a:gd name="T21" fmla="*/ 0 h 24"/>
                  <a:gd name="T22" fmla="*/ 7 w 16"/>
                  <a:gd name="T23" fmla="*/ 15 h 24"/>
                  <a:gd name="T24" fmla="*/ 7 w 16"/>
                  <a:gd name="T25" fmla="*/ 5 h 24"/>
                  <a:gd name="T26" fmla="*/ 11 w 16"/>
                  <a:gd name="T27" fmla="*/ 15 h 24"/>
                  <a:gd name="T28" fmla="*/ 7 w 16"/>
                  <a:gd name="T29" fmla="*/ 15 h 24"/>
                  <a:gd name="T30" fmla="*/ 7 w 16"/>
                  <a:gd name="T31" fmla="*/ 15 h 24"/>
                  <a:gd name="T32" fmla="*/ 7 w 16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4">
                    <a:moveTo>
                      <a:pt x="7" y="0"/>
                    </a:moveTo>
                    <a:lnTo>
                      <a:pt x="0" y="24"/>
                    </a:lnTo>
                    <a:lnTo>
                      <a:pt x="2" y="24"/>
                    </a:lnTo>
                    <a:lnTo>
                      <a:pt x="4" y="19"/>
                    </a:lnTo>
                    <a:lnTo>
                      <a:pt x="11" y="19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7" y="15"/>
                    </a:moveTo>
                    <a:lnTo>
                      <a:pt x="7" y="5"/>
                    </a:lnTo>
                    <a:lnTo>
                      <a:pt x="11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1" name="Freeform 322"/>
              <p:cNvSpPr>
                <a:spLocks noEditPoints="1"/>
              </p:cNvSpPr>
              <p:nvPr/>
            </p:nvSpPr>
            <p:spPr bwMode="auto">
              <a:xfrm>
                <a:off x="2725738" y="-2425700"/>
                <a:ext cx="33338" cy="57150"/>
              </a:xfrm>
              <a:custGeom>
                <a:avLst/>
                <a:gdLst>
                  <a:gd name="T0" fmla="*/ 0 w 9"/>
                  <a:gd name="T1" fmla="*/ 8 h 15"/>
                  <a:gd name="T2" fmla="*/ 9 w 9"/>
                  <a:gd name="T3" fmla="*/ 8 h 15"/>
                  <a:gd name="T4" fmla="*/ 0 w 9"/>
                  <a:gd name="T5" fmla="*/ 8 h 15"/>
                  <a:gd name="T6" fmla="*/ 2 w 9"/>
                  <a:gd name="T7" fmla="*/ 8 h 15"/>
                  <a:gd name="T8" fmla="*/ 7 w 9"/>
                  <a:gd name="T9" fmla="*/ 8 h 15"/>
                  <a:gd name="T10" fmla="*/ 2 w 9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0" y="8"/>
                    </a:moveTo>
                    <a:cubicBezTo>
                      <a:pt x="0" y="15"/>
                      <a:pt x="9" y="15"/>
                      <a:pt x="9" y="8"/>
                    </a:cubicBezTo>
                    <a:cubicBezTo>
                      <a:pt x="9" y="0"/>
                      <a:pt x="0" y="0"/>
                      <a:pt x="0" y="8"/>
                    </a:cubicBezTo>
                    <a:close/>
                    <a:moveTo>
                      <a:pt x="2" y="8"/>
                    </a:moveTo>
                    <a:cubicBezTo>
                      <a:pt x="2" y="3"/>
                      <a:pt x="7" y="3"/>
                      <a:pt x="7" y="8"/>
                    </a:cubicBezTo>
                    <a:cubicBezTo>
                      <a:pt x="7" y="12"/>
                      <a:pt x="2" y="12"/>
                      <a:pt x="2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2" name="Line 324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3" name="Line 325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05" name="Группа 104"/>
            <p:cNvGrpSpPr/>
            <p:nvPr/>
          </p:nvGrpSpPr>
          <p:grpSpPr>
            <a:xfrm>
              <a:off x="1546225" y="-3938587"/>
              <a:ext cx="2335213" cy="2898774"/>
              <a:chOff x="1546225" y="-3938587"/>
              <a:chExt cx="2335213" cy="2898774"/>
            </a:xfrm>
          </p:grpSpPr>
          <p:sp>
            <p:nvSpPr>
              <p:cNvPr id="106" name="Freeform 323"/>
              <p:cNvSpPr>
                <a:spLocks/>
              </p:cNvSpPr>
              <p:nvPr/>
            </p:nvSpPr>
            <p:spPr bwMode="auto">
              <a:xfrm>
                <a:off x="2725738" y="-3622675"/>
                <a:ext cx="1155700" cy="2454275"/>
              </a:xfrm>
              <a:custGeom>
                <a:avLst/>
                <a:gdLst>
                  <a:gd name="T0" fmla="*/ 307 w 307"/>
                  <a:gd name="T1" fmla="*/ 76 h 652"/>
                  <a:gd name="T2" fmla="*/ 307 w 307"/>
                  <a:gd name="T3" fmla="*/ 57 h 652"/>
                  <a:gd name="T4" fmla="*/ 269 w 307"/>
                  <a:gd name="T5" fmla="*/ 14 h 652"/>
                  <a:gd name="T6" fmla="*/ 236 w 307"/>
                  <a:gd name="T7" fmla="*/ 1 h 652"/>
                  <a:gd name="T8" fmla="*/ 236 w 307"/>
                  <a:gd name="T9" fmla="*/ 1 h 652"/>
                  <a:gd name="T10" fmla="*/ 235 w 307"/>
                  <a:gd name="T11" fmla="*/ 0 h 652"/>
                  <a:gd name="T12" fmla="*/ 235 w 307"/>
                  <a:gd name="T13" fmla="*/ 129 h 652"/>
                  <a:gd name="T14" fmla="*/ 235 w 307"/>
                  <a:gd name="T15" fmla="*/ 173 h 652"/>
                  <a:gd name="T16" fmla="*/ 235 w 307"/>
                  <a:gd name="T17" fmla="*/ 342 h 652"/>
                  <a:gd name="T18" fmla="*/ 235 w 307"/>
                  <a:gd name="T19" fmla="*/ 387 h 652"/>
                  <a:gd name="T20" fmla="*/ 235 w 307"/>
                  <a:gd name="T21" fmla="*/ 454 h 652"/>
                  <a:gd name="T22" fmla="*/ 216 w 307"/>
                  <a:gd name="T23" fmla="*/ 487 h 652"/>
                  <a:gd name="T24" fmla="*/ 0 w 307"/>
                  <a:gd name="T25" fmla="*/ 614 h 652"/>
                  <a:gd name="T26" fmla="*/ 67 w 307"/>
                  <a:gd name="T27" fmla="*/ 652 h 652"/>
                  <a:gd name="T28" fmla="*/ 262 w 307"/>
                  <a:gd name="T29" fmla="*/ 542 h 652"/>
                  <a:gd name="T30" fmla="*/ 307 w 307"/>
                  <a:gd name="T31" fmla="*/ 464 h 652"/>
                  <a:gd name="T32" fmla="*/ 307 w 307"/>
                  <a:gd name="T33" fmla="*/ 387 h 652"/>
                  <a:gd name="T34" fmla="*/ 307 w 307"/>
                  <a:gd name="T35" fmla="*/ 387 h 652"/>
                  <a:gd name="T36" fmla="*/ 307 w 307"/>
                  <a:gd name="T37" fmla="*/ 173 h 652"/>
                  <a:gd name="T38" fmla="*/ 307 w 307"/>
                  <a:gd name="T39" fmla="*/ 173 h 652"/>
                  <a:gd name="T40" fmla="*/ 307 w 307"/>
                  <a:gd name="T41" fmla="*/ 85 h 652"/>
                  <a:gd name="T42" fmla="*/ 307 w 307"/>
                  <a:gd name="T43" fmla="*/ 85 h 652"/>
                  <a:gd name="T44" fmla="*/ 307 w 307"/>
                  <a:gd name="T45" fmla="*/ 76 h 652"/>
                  <a:gd name="T46" fmla="*/ 307 w 307"/>
                  <a:gd name="T47" fmla="*/ 76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2">
                    <a:moveTo>
                      <a:pt x="307" y="76"/>
                    </a:moveTo>
                    <a:cubicBezTo>
                      <a:pt x="307" y="57"/>
                      <a:pt x="307" y="57"/>
                      <a:pt x="307" y="57"/>
                    </a:cubicBezTo>
                    <a:cubicBezTo>
                      <a:pt x="307" y="39"/>
                      <a:pt x="293" y="22"/>
                      <a:pt x="269" y="14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9"/>
                      <a:pt x="235" y="129"/>
                      <a:pt x="235" y="129"/>
                    </a:cubicBezTo>
                    <a:cubicBezTo>
                      <a:pt x="235" y="173"/>
                      <a:pt x="235" y="173"/>
                      <a:pt x="235" y="173"/>
                    </a:cubicBezTo>
                    <a:cubicBezTo>
                      <a:pt x="235" y="342"/>
                      <a:pt x="235" y="342"/>
                      <a:pt x="235" y="342"/>
                    </a:cubicBezTo>
                    <a:cubicBezTo>
                      <a:pt x="235" y="387"/>
                      <a:pt x="235" y="387"/>
                      <a:pt x="235" y="387"/>
                    </a:cubicBezTo>
                    <a:cubicBezTo>
                      <a:pt x="235" y="454"/>
                      <a:pt x="235" y="454"/>
                      <a:pt x="235" y="454"/>
                    </a:cubicBezTo>
                    <a:cubicBezTo>
                      <a:pt x="235" y="468"/>
                      <a:pt x="228" y="481"/>
                      <a:pt x="216" y="48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67" y="652"/>
                      <a:pt x="67" y="652"/>
                      <a:pt x="67" y="652"/>
                    </a:cubicBezTo>
                    <a:cubicBezTo>
                      <a:pt x="262" y="542"/>
                      <a:pt x="262" y="542"/>
                      <a:pt x="262" y="542"/>
                    </a:cubicBezTo>
                    <a:cubicBezTo>
                      <a:pt x="290" y="526"/>
                      <a:pt x="307" y="496"/>
                      <a:pt x="307" y="464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6"/>
                      <a:pt x="307" y="76"/>
                      <a:pt x="307" y="76"/>
                    </a:cubicBezTo>
                    <a:close/>
                  </a:path>
                </a:pathLst>
              </a:custGeom>
              <a:solidFill>
                <a:srgbClr val="358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" name="Freeform 326"/>
              <p:cNvSpPr>
                <a:spLocks/>
              </p:cNvSpPr>
              <p:nvPr/>
            </p:nvSpPr>
            <p:spPr bwMode="auto">
              <a:xfrm>
                <a:off x="1549400" y="-3938587"/>
                <a:ext cx="2065338" cy="700087"/>
              </a:xfrm>
              <a:custGeom>
                <a:avLst/>
                <a:gdLst>
                  <a:gd name="T0" fmla="*/ 353 w 548"/>
                  <a:gd name="T1" fmla="*/ 11 h 186"/>
                  <a:gd name="T2" fmla="*/ 264 w 548"/>
                  <a:gd name="T3" fmla="*/ 11 h 186"/>
                  <a:gd name="T4" fmla="*/ 37 w 548"/>
                  <a:gd name="T5" fmla="*/ 98 h 186"/>
                  <a:gd name="T6" fmla="*/ 0 w 548"/>
                  <a:gd name="T7" fmla="*/ 141 h 186"/>
                  <a:gd name="T8" fmla="*/ 0 w 548"/>
                  <a:gd name="T9" fmla="*/ 160 h 186"/>
                  <a:gd name="T10" fmla="*/ 0 w 548"/>
                  <a:gd name="T11" fmla="*/ 160 h 186"/>
                  <a:gd name="T12" fmla="*/ 0 w 548"/>
                  <a:gd name="T13" fmla="*/ 186 h 186"/>
                  <a:gd name="T14" fmla="*/ 290 w 548"/>
                  <a:gd name="T15" fmla="*/ 75 h 186"/>
                  <a:gd name="T16" fmla="*/ 329 w 548"/>
                  <a:gd name="T17" fmla="*/ 75 h 186"/>
                  <a:gd name="T18" fmla="*/ 548 w 548"/>
                  <a:gd name="T19" fmla="*/ 158 h 186"/>
                  <a:gd name="T20" fmla="*/ 548 w 548"/>
                  <a:gd name="T21" fmla="*/ 138 h 186"/>
                  <a:gd name="T22" fmla="*/ 548 w 548"/>
                  <a:gd name="T23" fmla="*/ 105 h 186"/>
                  <a:gd name="T24" fmla="*/ 548 w 548"/>
                  <a:gd name="T25" fmla="*/ 85 h 186"/>
                  <a:gd name="T26" fmla="*/ 353 w 548"/>
                  <a:gd name="T27" fmla="*/ 1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8" h="186">
                    <a:moveTo>
                      <a:pt x="353" y="11"/>
                    </a:moveTo>
                    <a:cubicBezTo>
                      <a:pt x="325" y="0"/>
                      <a:pt x="291" y="1"/>
                      <a:pt x="264" y="11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14" y="106"/>
                      <a:pt x="0" y="123"/>
                      <a:pt x="0" y="141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290" y="75"/>
                      <a:pt x="290" y="75"/>
                      <a:pt x="290" y="75"/>
                    </a:cubicBezTo>
                    <a:cubicBezTo>
                      <a:pt x="302" y="71"/>
                      <a:pt x="317" y="71"/>
                      <a:pt x="329" y="75"/>
                    </a:cubicBezTo>
                    <a:cubicBezTo>
                      <a:pt x="548" y="158"/>
                      <a:pt x="548" y="158"/>
                      <a:pt x="548" y="158"/>
                    </a:cubicBezTo>
                    <a:cubicBezTo>
                      <a:pt x="548" y="138"/>
                      <a:pt x="548" y="138"/>
                      <a:pt x="548" y="138"/>
                    </a:cubicBezTo>
                    <a:cubicBezTo>
                      <a:pt x="548" y="105"/>
                      <a:pt x="548" y="105"/>
                      <a:pt x="548" y="105"/>
                    </a:cubicBezTo>
                    <a:cubicBezTo>
                      <a:pt x="548" y="85"/>
                      <a:pt x="548" y="85"/>
                      <a:pt x="548" y="85"/>
                    </a:cubicBezTo>
                    <a:lnTo>
                      <a:pt x="353" y="11"/>
                    </a:lnTo>
                    <a:close/>
                  </a:path>
                </a:pathLst>
              </a:custGeom>
              <a:solidFill>
                <a:srgbClr val="214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" name="Freeform 327"/>
              <p:cNvSpPr>
                <a:spLocks/>
              </p:cNvSpPr>
              <p:nvPr/>
            </p:nvSpPr>
            <p:spPr bwMode="auto">
              <a:xfrm>
                <a:off x="1546225" y="-3336925"/>
                <a:ext cx="1435100" cy="2297112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1 w 381"/>
                  <a:gd name="T11" fmla="*/ 49 h 610"/>
                  <a:gd name="T12" fmla="*/ 0 w 381"/>
                  <a:gd name="T13" fmla="*/ 96 h 610"/>
                  <a:gd name="T14" fmla="*/ 1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52A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128512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" name="Группа 15"/>
          <p:cNvGrpSpPr/>
          <p:nvPr/>
        </p:nvGrpSpPr>
        <p:grpSpPr>
          <a:xfrm>
            <a:off x="0" y="52173"/>
            <a:ext cx="9144000" cy="525947"/>
            <a:chOff x="3716977" y="98980"/>
            <a:chExt cx="5284519" cy="322399"/>
          </a:xfrm>
        </p:grpSpPr>
        <p:grpSp>
          <p:nvGrpSpPr>
            <p:cNvPr id="116" name="Группа 36"/>
            <p:cNvGrpSpPr/>
            <p:nvPr/>
          </p:nvGrpSpPr>
          <p:grpSpPr>
            <a:xfrm>
              <a:off x="3716977" y="98980"/>
              <a:ext cx="5284519" cy="301068"/>
              <a:chOff x="-3797613" y="1323353"/>
              <a:chExt cx="17035976" cy="970585"/>
            </a:xfrm>
          </p:grpSpPr>
          <p:sp>
            <p:nvSpPr>
              <p:cNvPr id="118" name="Freeform 8"/>
              <p:cNvSpPr>
                <a:spLocks noEditPoints="1"/>
              </p:cNvSpPr>
              <p:nvPr/>
            </p:nvSpPr>
            <p:spPr bwMode="auto">
              <a:xfrm>
                <a:off x="9328150" y="1665288"/>
                <a:ext cx="3619500" cy="628650"/>
              </a:xfrm>
              <a:custGeom>
                <a:avLst/>
                <a:gdLst/>
                <a:ahLst/>
                <a:cxnLst>
                  <a:cxn ang="0">
                    <a:pos x="358" y="45"/>
                  </a:cxn>
                  <a:cxn ang="0">
                    <a:pos x="344" y="40"/>
                  </a:cxn>
                  <a:cxn ang="0">
                    <a:pos x="315" y="58"/>
                  </a:cxn>
                  <a:cxn ang="0">
                    <a:pos x="307" y="41"/>
                  </a:cxn>
                  <a:cxn ang="0">
                    <a:pos x="304" y="0"/>
                  </a:cxn>
                  <a:cxn ang="0">
                    <a:pos x="295" y="41"/>
                  </a:cxn>
                  <a:cxn ang="0">
                    <a:pos x="287" y="1"/>
                  </a:cxn>
                  <a:cxn ang="0">
                    <a:pos x="277" y="3"/>
                  </a:cxn>
                  <a:cxn ang="0">
                    <a:pos x="236" y="41"/>
                  </a:cxn>
                  <a:cxn ang="0">
                    <a:pos x="199" y="36"/>
                  </a:cxn>
                  <a:cxn ang="0">
                    <a:pos x="175" y="58"/>
                  </a:cxn>
                  <a:cxn ang="0">
                    <a:pos x="148" y="27"/>
                  </a:cxn>
                  <a:cxn ang="0">
                    <a:pos x="132" y="43"/>
                  </a:cxn>
                  <a:cxn ang="0">
                    <a:pos x="115" y="40"/>
                  </a:cxn>
                  <a:cxn ang="0">
                    <a:pos x="103" y="58"/>
                  </a:cxn>
                  <a:cxn ang="0">
                    <a:pos x="72" y="43"/>
                  </a:cxn>
                  <a:cxn ang="0">
                    <a:pos x="64" y="34"/>
                  </a:cxn>
                  <a:cxn ang="0">
                    <a:pos x="63" y="34"/>
                  </a:cxn>
                  <a:cxn ang="0">
                    <a:pos x="57" y="35"/>
                  </a:cxn>
                  <a:cxn ang="0">
                    <a:pos x="52" y="56"/>
                  </a:cxn>
                  <a:cxn ang="0">
                    <a:pos x="35" y="58"/>
                  </a:cxn>
                  <a:cxn ang="0">
                    <a:pos x="7" y="63"/>
                  </a:cxn>
                  <a:cxn ang="0">
                    <a:pos x="380" y="66"/>
                  </a:cxn>
                  <a:cxn ang="0">
                    <a:pos x="65" y="43"/>
                  </a:cxn>
                  <a:cxn ang="0">
                    <a:pos x="63" y="46"/>
                  </a:cxn>
                  <a:cxn ang="0">
                    <a:pos x="64" y="41"/>
                  </a:cxn>
                  <a:cxn ang="0">
                    <a:pos x="63" y="35"/>
                  </a:cxn>
                  <a:cxn ang="0">
                    <a:pos x="63" y="41"/>
                  </a:cxn>
                  <a:cxn ang="0">
                    <a:pos x="53" y="56"/>
                  </a:cxn>
                  <a:cxn ang="0">
                    <a:pos x="62" y="39"/>
                  </a:cxn>
                  <a:cxn ang="0">
                    <a:pos x="59" y="52"/>
                  </a:cxn>
                  <a:cxn ang="0">
                    <a:pos x="70" y="51"/>
                  </a:cxn>
                  <a:cxn ang="0">
                    <a:pos x="187" y="58"/>
                  </a:cxn>
                  <a:cxn ang="0">
                    <a:pos x="189" y="45"/>
                  </a:cxn>
                  <a:cxn ang="0">
                    <a:pos x="194" y="58"/>
                  </a:cxn>
                  <a:cxn ang="0">
                    <a:pos x="199" y="54"/>
                  </a:cxn>
                  <a:cxn ang="0">
                    <a:pos x="191" y="58"/>
                  </a:cxn>
                  <a:cxn ang="0">
                    <a:pos x="205" y="58"/>
                  </a:cxn>
                  <a:cxn ang="0">
                    <a:pos x="208" y="58"/>
                  </a:cxn>
                  <a:cxn ang="0">
                    <a:pos x="201" y="58"/>
                  </a:cxn>
                  <a:cxn ang="0">
                    <a:pos x="208" y="52"/>
                  </a:cxn>
                  <a:cxn ang="0">
                    <a:pos x="212" y="44"/>
                  </a:cxn>
                  <a:cxn ang="0">
                    <a:pos x="219" y="58"/>
                  </a:cxn>
                  <a:cxn ang="0">
                    <a:pos x="221" y="58"/>
                  </a:cxn>
                  <a:cxn ang="0">
                    <a:pos x="215" y="58"/>
                  </a:cxn>
                  <a:cxn ang="0">
                    <a:pos x="227" y="58"/>
                  </a:cxn>
                  <a:cxn ang="0">
                    <a:pos x="230" y="58"/>
                  </a:cxn>
                  <a:cxn ang="0">
                    <a:pos x="224" y="58"/>
                  </a:cxn>
                  <a:cxn ang="0">
                    <a:pos x="230" y="52"/>
                  </a:cxn>
                  <a:cxn ang="0">
                    <a:pos x="236" y="44"/>
                  </a:cxn>
                  <a:cxn ang="0">
                    <a:pos x="247" y="41"/>
                  </a:cxn>
                  <a:cxn ang="0">
                    <a:pos x="262" y="41"/>
                  </a:cxn>
                  <a:cxn ang="0">
                    <a:pos x="267" y="41"/>
                  </a:cxn>
                  <a:cxn ang="0">
                    <a:pos x="361" y="49"/>
                  </a:cxn>
                </a:cxnLst>
                <a:rect l="0" t="0" r="r" b="b"/>
                <a:pathLst>
                  <a:path w="380" h="66">
                    <a:moveTo>
                      <a:pt x="377" y="53"/>
                    </a:moveTo>
                    <a:cubicBezTo>
                      <a:pt x="377" y="53"/>
                      <a:pt x="376" y="53"/>
                      <a:pt x="376" y="53"/>
                    </a:cubicBezTo>
                    <a:cubicBezTo>
                      <a:pt x="372" y="53"/>
                      <a:pt x="369" y="53"/>
                      <a:pt x="365" y="53"/>
                    </a:cubicBezTo>
                    <a:lnTo>
                      <a:pt x="365" y="47"/>
                    </a:lnTo>
                    <a:cubicBezTo>
                      <a:pt x="365" y="46"/>
                      <a:pt x="363" y="45"/>
                      <a:pt x="362" y="45"/>
                    </a:cubicBezTo>
                    <a:lnTo>
                      <a:pt x="358" y="45"/>
                    </a:lnTo>
                    <a:lnTo>
                      <a:pt x="358" y="44"/>
                    </a:lnTo>
                    <a:lnTo>
                      <a:pt x="352" y="40"/>
                    </a:lnTo>
                    <a:lnTo>
                      <a:pt x="351" y="40"/>
                    </a:lnTo>
                    <a:lnTo>
                      <a:pt x="351" y="44"/>
                    </a:lnTo>
                    <a:lnTo>
                      <a:pt x="345" y="40"/>
                    </a:lnTo>
                    <a:lnTo>
                      <a:pt x="344" y="40"/>
                    </a:lnTo>
                    <a:lnTo>
                      <a:pt x="344" y="44"/>
                    </a:lnTo>
                    <a:lnTo>
                      <a:pt x="339" y="40"/>
                    </a:lnTo>
                    <a:lnTo>
                      <a:pt x="339" y="33"/>
                    </a:lnTo>
                    <a:lnTo>
                      <a:pt x="318" y="33"/>
                    </a:lnTo>
                    <a:lnTo>
                      <a:pt x="318" y="58"/>
                    </a:lnTo>
                    <a:lnTo>
                      <a:pt x="315" y="58"/>
                    </a:lnTo>
                    <a:cubicBezTo>
                      <a:pt x="315" y="57"/>
                      <a:pt x="315" y="56"/>
                      <a:pt x="315" y="56"/>
                    </a:cubicBezTo>
                    <a:lnTo>
                      <a:pt x="315" y="56"/>
                    </a:lnTo>
                    <a:lnTo>
                      <a:pt x="315" y="42"/>
                    </a:lnTo>
                    <a:lnTo>
                      <a:pt x="315" y="42"/>
                    </a:lnTo>
                    <a:cubicBezTo>
                      <a:pt x="315" y="41"/>
                      <a:pt x="315" y="41"/>
                      <a:pt x="315" y="41"/>
                    </a:cubicBezTo>
                    <a:cubicBezTo>
                      <a:pt x="312" y="41"/>
                      <a:pt x="310" y="41"/>
                      <a:pt x="307" y="41"/>
                    </a:cubicBezTo>
                    <a:cubicBezTo>
                      <a:pt x="307" y="29"/>
                      <a:pt x="307" y="17"/>
                      <a:pt x="307" y="5"/>
                    </a:cubicBezTo>
                    <a:cubicBezTo>
                      <a:pt x="307" y="3"/>
                      <a:pt x="307" y="3"/>
                      <a:pt x="307" y="2"/>
                    </a:cubicBezTo>
                    <a:lnTo>
                      <a:pt x="307" y="2"/>
                    </a:lnTo>
                    <a:cubicBezTo>
                      <a:pt x="307" y="2"/>
                      <a:pt x="307" y="1"/>
                      <a:pt x="307" y="1"/>
                    </a:cubicBezTo>
                    <a:cubicBezTo>
                      <a:pt x="307" y="1"/>
                      <a:pt x="307" y="1"/>
                      <a:pt x="306" y="1"/>
                    </a:cubicBezTo>
                    <a:cubicBezTo>
                      <a:pt x="306" y="0"/>
                      <a:pt x="305" y="0"/>
                      <a:pt x="304" y="0"/>
                    </a:cubicBezTo>
                    <a:lnTo>
                      <a:pt x="299" y="0"/>
                    </a:lnTo>
                    <a:cubicBezTo>
                      <a:pt x="298" y="0"/>
                      <a:pt x="297" y="0"/>
                      <a:pt x="297" y="1"/>
                    </a:cubicBezTo>
                    <a:cubicBezTo>
                      <a:pt x="297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2"/>
                    </a:cubicBezTo>
                    <a:cubicBezTo>
                      <a:pt x="295" y="2"/>
                      <a:pt x="295" y="3"/>
                      <a:pt x="295" y="3"/>
                    </a:cubicBezTo>
                    <a:cubicBezTo>
                      <a:pt x="295" y="16"/>
                      <a:pt x="295" y="29"/>
                      <a:pt x="295" y="41"/>
                    </a:cubicBezTo>
                    <a:cubicBezTo>
                      <a:pt x="293" y="41"/>
                      <a:pt x="291" y="41"/>
                      <a:pt x="289" y="41"/>
                    </a:cubicBezTo>
                    <a:cubicBezTo>
                      <a:pt x="289" y="29"/>
                      <a:pt x="289" y="17"/>
                      <a:pt x="289" y="5"/>
                    </a:cubicBezTo>
                    <a:cubicBezTo>
                      <a:pt x="289" y="3"/>
                      <a:pt x="289" y="3"/>
                      <a:pt x="288" y="2"/>
                    </a:cubicBezTo>
                    <a:lnTo>
                      <a:pt x="288" y="2"/>
                    </a:lnTo>
                    <a:cubicBezTo>
                      <a:pt x="288" y="2"/>
                      <a:pt x="288" y="1"/>
                      <a:pt x="288" y="1"/>
                    </a:cubicBezTo>
                    <a:cubicBezTo>
                      <a:pt x="288" y="1"/>
                      <a:pt x="288" y="1"/>
                      <a:pt x="287" y="1"/>
                    </a:cubicBezTo>
                    <a:cubicBezTo>
                      <a:pt x="287" y="0"/>
                      <a:pt x="286" y="0"/>
                      <a:pt x="285" y="0"/>
                    </a:cubicBezTo>
                    <a:lnTo>
                      <a:pt x="280" y="0"/>
                    </a:lnTo>
                    <a:cubicBezTo>
                      <a:pt x="279" y="0"/>
                      <a:pt x="279" y="0"/>
                      <a:pt x="278" y="1"/>
                    </a:cubicBezTo>
                    <a:cubicBezTo>
                      <a:pt x="278" y="1"/>
                      <a:pt x="278" y="1"/>
                      <a:pt x="277" y="1"/>
                    </a:cubicBezTo>
                    <a:cubicBezTo>
                      <a:pt x="277" y="1"/>
                      <a:pt x="277" y="2"/>
                      <a:pt x="277" y="2"/>
                    </a:cubicBezTo>
                    <a:cubicBezTo>
                      <a:pt x="277" y="2"/>
                      <a:pt x="277" y="3"/>
                      <a:pt x="277" y="3"/>
                    </a:cubicBezTo>
                    <a:cubicBezTo>
                      <a:pt x="277" y="16"/>
                      <a:pt x="277" y="29"/>
                      <a:pt x="277" y="41"/>
                    </a:cubicBezTo>
                    <a:cubicBezTo>
                      <a:pt x="276" y="41"/>
                      <a:pt x="275" y="41"/>
                      <a:pt x="274" y="41"/>
                    </a:cubicBezTo>
                    <a:cubicBezTo>
                      <a:pt x="274" y="39"/>
                      <a:pt x="274" y="38"/>
                      <a:pt x="274" y="36"/>
                    </a:cubicBezTo>
                    <a:cubicBezTo>
                      <a:pt x="263" y="36"/>
                      <a:pt x="252" y="36"/>
                      <a:pt x="241" y="36"/>
                    </a:cubicBezTo>
                    <a:cubicBezTo>
                      <a:pt x="241" y="38"/>
                      <a:pt x="241" y="40"/>
                      <a:pt x="241" y="41"/>
                    </a:cubicBezTo>
                    <a:cubicBezTo>
                      <a:pt x="239" y="41"/>
                      <a:pt x="238" y="41"/>
                      <a:pt x="236" y="41"/>
                    </a:cubicBezTo>
                    <a:lnTo>
                      <a:pt x="236" y="43"/>
                    </a:lnTo>
                    <a:cubicBezTo>
                      <a:pt x="235" y="43"/>
                      <a:pt x="233" y="43"/>
                      <a:pt x="231" y="43"/>
                    </a:cubicBezTo>
                    <a:cubicBezTo>
                      <a:pt x="230" y="39"/>
                      <a:pt x="226" y="36"/>
                      <a:pt x="222" y="36"/>
                    </a:cubicBezTo>
                    <a:cubicBezTo>
                      <a:pt x="217" y="36"/>
                      <a:pt x="213" y="39"/>
                      <a:pt x="212" y="43"/>
                    </a:cubicBezTo>
                    <a:lnTo>
                      <a:pt x="209" y="43"/>
                    </a:lnTo>
                    <a:cubicBezTo>
                      <a:pt x="208" y="39"/>
                      <a:pt x="204" y="36"/>
                      <a:pt x="199" y="36"/>
                    </a:cubicBezTo>
                    <a:cubicBezTo>
                      <a:pt x="194" y="36"/>
                      <a:pt x="190" y="39"/>
                      <a:pt x="190" y="44"/>
                    </a:cubicBezTo>
                    <a:lnTo>
                      <a:pt x="183" y="44"/>
                    </a:lnTo>
                    <a:cubicBezTo>
                      <a:pt x="182" y="44"/>
                      <a:pt x="181" y="45"/>
                      <a:pt x="181" y="46"/>
                    </a:cubicBezTo>
                    <a:lnTo>
                      <a:pt x="181" y="51"/>
                    </a:lnTo>
                    <a:cubicBezTo>
                      <a:pt x="178" y="51"/>
                      <a:pt x="175" y="53"/>
                      <a:pt x="175" y="56"/>
                    </a:cubicBezTo>
                    <a:lnTo>
                      <a:pt x="175" y="58"/>
                    </a:lnTo>
                    <a:lnTo>
                      <a:pt x="168" y="58"/>
                    </a:lnTo>
                    <a:lnTo>
                      <a:pt x="169" y="27"/>
                    </a:lnTo>
                    <a:lnTo>
                      <a:pt x="164" y="27"/>
                    </a:lnTo>
                    <a:lnTo>
                      <a:pt x="164" y="25"/>
                    </a:lnTo>
                    <a:lnTo>
                      <a:pt x="148" y="25"/>
                    </a:lnTo>
                    <a:lnTo>
                      <a:pt x="148" y="27"/>
                    </a:lnTo>
                    <a:lnTo>
                      <a:pt x="143" y="27"/>
                    </a:lnTo>
                    <a:lnTo>
                      <a:pt x="143" y="51"/>
                    </a:lnTo>
                    <a:lnTo>
                      <a:pt x="136" y="51"/>
                    </a:lnTo>
                    <a:lnTo>
                      <a:pt x="136" y="53"/>
                    </a:lnTo>
                    <a:lnTo>
                      <a:pt x="132" y="53"/>
                    </a:lnTo>
                    <a:lnTo>
                      <a:pt x="132" y="43"/>
                    </a:lnTo>
                    <a:lnTo>
                      <a:pt x="131" y="43"/>
                    </a:lnTo>
                    <a:lnTo>
                      <a:pt x="129" y="43"/>
                    </a:lnTo>
                    <a:lnTo>
                      <a:pt x="129" y="53"/>
                    </a:lnTo>
                    <a:lnTo>
                      <a:pt x="126" y="53"/>
                    </a:lnTo>
                    <a:lnTo>
                      <a:pt x="126" y="42"/>
                    </a:lnTo>
                    <a:lnTo>
                      <a:pt x="115" y="40"/>
                    </a:lnTo>
                    <a:lnTo>
                      <a:pt x="115" y="42"/>
                    </a:lnTo>
                    <a:lnTo>
                      <a:pt x="115" y="44"/>
                    </a:lnTo>
                    <a:lnTo>
                      <a:pt x="105" y="45"/>
                    </a:lnTo>
                    <a:lnTo>
                      <a:pt x="105" y="51"/>
                    </a:lnTo>
                    <a:lnTo>
                      <a:pt x="105" y="58"/>
                    </a:lnTo>
                    <a:lnTo>
                      <a:pt x="103" y="58"/>
                    </a:lnTo>
                    <a:lnTo>
                      <a:pt x="98" y="53"/>
                    </a:lnTo>
                    <a:lnTo>
                      <a:pt x="81" y="47"/>
                    </a:lnTo>
                    <a:cubicBezTo>
                      <a:pt x="77" y="48"/>
                      <a:pt x="78" y="49"/>
                      <a:pt x="74" y="50"/>
                    </a:cubicBezTo>
                    <a:lnTo>
                      <a:pt x="74" y="47"/>
                    </a:lnTo>
                    <a:lnTo>
                      <a:pt x="72" y="47"/>
                    </a:lnTo>
                    <a:lnTo>
                      <a:pt x="72" y="43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65" y="38"/>
                    </a:lnTo>
                    <a:lnTo>
                      <a:pt x="64" y="34"/>
                    </a:ln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lnTo>
                      <a:pt x="62" y="37"/>
                    </a:lnTo>
                    <a:lnTo>
                      <a:pt x="62" y="37"/>
                    </a:lnTo>
                    <a:lnTo>
                      <a:pt x="62" y="37"/>
                    </a:lnTo>
                    <a:lnTo>
                      <a:pt x="57" y="35"/>
                    </a:lnTo>
                    <a:lnTo>
                      <a:pt x="58" y="32"/>
                    </a:lnTo>
                    <a:lnTo>
                      <a:pt x="56" y="28"/>
                    </a:lnTo>
                    <a:cubicBezTo>
                      <a:pt x="49" y="31"/>
                      <a:pt x="52" y="42"/>
                      <a:pt x="52" y="42"/>
                    </a:cubicBezTo>
                    <a:cubicBezTo>
                      <a:pt x="52" y="42"/>
                      <a:pt x="52" y="42"/>
                      <a:pt x="52" y="43"/>
                    </a:cubicBezTo>
                    <a:lnTo>
                      <a:pt x="52" y="46"/>
                    </a:lnTo>
                    <a:lnTo>
                      <a:pt x="52" y="56"/>
                    </a:lnTo>
                    <a:lnTo>
                      <a:pt x="48" y="58"/>
                    </a:lnTo>
                    <a:lnTo>
                      <a:pt x="37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5" y="58"/>
                    </a:lnTo>
                    <a:lnTo>
                      <a:pt x="26" y="58"/>
                    </a:lnTo>
                    <a:lnTo>
                      <a:pt x="13" y="58"/>
                    </a:lnTo>
                    <a:cubicBezTo>
                      <a:pt x="12" y="58"/>
                      <a:pt x="10" y="58"/>
                      <a:pt x="9" y="58"/>
                    </a:cubicBezTo>
                    <a:cubicBezTo>
                      <a:pt x="8" y="58"/>
                      <a:pt x="8" y="58"/>
                      <a:pt x="8" y="58"/>
                    </a:cubicBezTo>
                    <a:lnTo>
                      <a:pt x="0" y="63"/>
                    </a:lnTo>
                    <a:cubicBezTo>
                      <a:pt x="2" y="62"/>
                      <a:pt x="5" y="63"/>
                      <a:pt x="7" y="63"/>
                    </a:cubicBezTo>
                    <a:lnTo>
                      <a:pt x="26" y="66"/>
                    </a:lnTo>
                    <a:lnTo>
                      <a:pt x="51" y="66"/>
                    </a:lnTo>
                    <a:lnTo>
                      <a:pt x="152" y="66"/>
                    </a:lnTo>
                    <a:lnTo>
                      <a:pt x="334" y="66"/>
                    </a:lnTo>
                    <a:lnTo>
                      <a:pt x="347" y="66"/>
                    </a:lnTo>
                    <a:lnTo>
                      <a:pt x="380" y="66"/>
                    </a:lnTo>
                    <a:lnTo>
                      <a:pt x="380" y="56"/>
                    </a:lnTo>
                    <a:cubicBezTo>
                      <a:pt x="379" y="55"/>
                      <a:pt x="378" y="54"/>
                      <a:pt x="377" y="53"/>
                    </a:cubicBezTo>
                    <a:close/>
                    <a:moveTo>
                      <a:pt x="63" y="46"/>
                    </a:moveTo>
                    <a:lnTo>
                      <a:pt x="62" y="43"/>
                    </a:lnTo>
                    <a:lnTo>
                      <a:pt x="63" y="41"/>
                    </a:lnTo>
                    <a:lnTo>
                      <a:pt x="65" y="43"/>
                    </a:lnTo>
                    <a:lnTo>
                      <a:pt x="63" y="46"/>
                    </a:lnTo>
                    <a:close/>
                    <a:moveTo>
                      <a:pt x="66" y="44"/>
                    </a:moveTo>
                    <a:lnTo>
                      <a:pt x="67" y="51"/>
                    </a:lnTo>
                    <a:lnTo>
                      <a:pt x="64" y="46"/>
                    </a:lnTo>
                    <a:lnTo>
                      <a:pt x="66" y="44"/>
                    </a:lnTo>
                    <a:close/>
                    <a:moveTo>
                      <a:pt x="63" y="46"/>
                    </a:moveTo>
                    <a:lnTo>
                      <a:pt x="59" y="51"/>
                    </a:lnTo>
                    <a:lnTo>
                      <a:pt x="61" y="44"/>
                    </a:lnTo>
                    <a:lnTo>
                      <a:pt x="63" y="46"/>
                    </a:lnTo>
                    <a:close/>
                    <a:moveTo>
                      <a:pt x="65" y="40"/>
                    </a:moveTo>
                    <a:lnTo>
                      <a:pt x="65" y="42"/>
                    </a:lnTo>
                    <a:lnTo>
                      <a:pt x="64" y="41"/>
                    </a:lnTo>
                    <a:lnTo>
                      <a:pt x="64" y="40"/>
                    </a:lnTo>
                    <a:lnTo>
                      <a:pt x="65" y="40"/>
                    </a:lnTo>
                    <a:close/>
                    <a:moveTo>
                      <a:pt x="63" y="35"/>
                    </a:moveTo>
                    <a:lnTo>
                      <a:pt x="64" y="38"/>
                    </a:lnTo>
                    <a:lnTo>
                      <a:pt x="63" y="37"/>
                    </a:lnTo>
                    <a:lnTo>
                      <a:pt x="63" y="35"/>
                    </a:lnTo>
                    <a:close/>
                    <a:moveTo>
                      <a:pt x="64" y="40"/>
                    </a:moveTo>
                    <a:lnTo>
                      <a:pt x="63" y="40"/>
                    </a:lnTo>
                    <a:lnTo>
                      <a:pt x="63" y="39"/>
                    </a:lnTo>
                    <a:lnTo>
                      <a:pt x="64" y="40"/>
                    </a:lnTo>
                    <a:close/>
                    <a:moveTo>
                      <a:pt x="62" y="40"/>
                    </a:moveTo>
                    <a:lnTo>
                      <a:pt x="63" y="41"/>
                    </a:lnTo>
                    <a:lnTo>
                      <a:pt x="62" y="42"/>
                    </a:lnTo>
                    <a:lnTo>
                      <a:pt x="62" y="40"/>
                    </a:lnTo>
                    <a:close/>
                    <a:moveTo>
                      <a:pt x="56" y="55"/>
                    </a:moveTo>
                    <a:lnTo>
                      <a:pt x="55" y="55"/>
                    </a:lnTo>
                    <a:lnTo>
                      <a:pt x="55" y="56"/>
                    </a:lnTo>
                    <a:lnTo>
                      <a:pt x="53" y="56"/>
                    </a:lnTo>
                    <a:lnTo>
                      <a:pt x="53" y="46"/>
                    </a:lnTo>
                    <a:lnTo>
                      <a:pt x="53" y="42"/>
                    </a:lnTo>
                    <a:cubicBezTo>
                      <a:pt x="53" y="42"/>
                      <a:pt x="53" y="42"/>
                      <a:pt x="53" y="42"/>
                    </a:cubicBezTo>
                    <a:lnTo>
                      <a:pt x="56" y="37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58" y="55"/>
                    </a:lnTo>
                    <a:lnTo>
                      <a:pt x="56" y="55"/>
                    </a:lnTo>
                    <a:close/>
                    <a:moveTo>
                      <a:pt x="60" y="54"/>
                    </a:moveTo>
                    <a:lnTo>
                      <a:pt x="58" y="54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7" y="52"/>
                    </a:lnTo>
                    <a:lnTo>
                      <a:pt x="60" y="54"/>
                    </a:lnTo>
                    <a:close/>
                    <a:moveTo>
                      <a:pt x="72" y="47"/>
                    </a:moveTo>
                    <a:lnTo>
                      <a:pt x="70" y="47"/>
                    </a:lnTo>
                    <a:lnTo>
                      <a:pt x="70" y="51"/>
                    </a:lnTo>
                    <a:lnTo>
                      <a:pt x="68" y="52"/>
                    </a:lnTo>
                    <a:lnTo>
                      <a:pt x="65" y="40"/>
                    </a:lnTo>
                    <a:lnTo>
                      <a:pt x="72" y="43"/>
                    </a:lnTo>
                    <a:lnTo>
                      <a:pt x="72" y="47"/>
                    </a:lnTo>
                    <a:close/>
                    <a:moveTo>
                      <a:pt x="190" y="58"/>
                    </a:moveTo>
                    <a:lnTo>
                      <a:pt x="187" y="58"/>
                    </a:lnTo>
                    <a:lnTo>
                      <a:pt x="187" y="56"/>
                    </a:lnTo>
                    <a:cubicBezTo>
                      <a:pt x="187" y="53"/>
                      <a:pt x="185" y="51"/>
                      <a:pt x="182" y="51"/>
                    </a:cubicBezTo>
                    <a:lnTo>
                      <a:pt x="182" y="46"/>
                    </a:lnTo>
                    <a:cubicBezTo>
                      <a:pt x="182" y="45"/>
                      <a:pt x="183" y="45"/>
                      <a:pt x="183" y="45"/>
                    </a:cubicBezTo>
                    <a:lnTo>
                      <a:pt x="189" y="45"/>
                    </a:lnTo>
                    <a:cubicBezTo>
                      <a:pt x="189" y="45"/>
                      <a:pt x="189" y="45"/>
                      <a:pt x="189" y="45"/>
                    </a:cubicBezTo>
                    <a:cubicBezTo>
                      <a:pt x="189" y="45"/>
                      <a:pt x="189" y="46"/>
                      <a:pt x="190" y="46"/>
                    </a:cubicBezTo>
                    <a:lnTo>
                      <a:pt x="190" y="58"/>
                    </a:lnTo>
                    <a:close/>
                    <a:moveTo>
                      <a:pt x="194" y="58"/>
                    </a:moveTo>
                    <a:lnTo>
                      <a:pt x="196" y="57"/>
                    </a:lnTo>
                    <a:lnTo>
                      <a:pt x="197" y="58"/>
                    </a:lnTo>
                    <a:lnTo>
                      <a:pt x="194" y="58"/>
                    </a:lnTo>
                    <a:close/>
                    <a:moveTo>
                      <a:pt x="199" y="58"/>
                    </a:moveTo>
                    <a:lnTo>
                      <a:pt x="198" y="58"/>
                    </a:lnTo>
                    <a:lnTo>
                      <a:pt x="196" y="57"/>
                    </a:lnTo>
                    <a:lnTo>
                      <a:pt x="199" y="55"/>
                    </a:lnTo>
                    <a:lnTo>
                      <a:pt x="199" y="58"/>
                    </a:lnTo>
                    <a:close/>
                    <a:moveTo>
                      <a:pt x="199" y="54"/>
                    </a:moveTo>
                    <a:lnTo>
                      <a:pt x="196" y="56"/>
                    </a:lnTo>
                    <a:lnTo>
                      <a:pt x="191" y="52"/>
                    </a:lnTo>
                    <a:lnTo>
                      <a:pt x="191" y="53"/>
                    </a:lnTo>
                    <a:lnTo>
                      <a:pt x="195" y="57"/>
                    </a:lnTo>
                    <a:lnTo>
                      <a:pt x="193" y="58"/>
                    </a:lnTo>
                    <a:lnTo>
                      <a:pt x="191" y="58"/>
                    </a:lnTo>
                    <a:lnTo>
                      <a:pt x="191" y="50"/>
                    </a:lnTo>
                    <a:cubicBezTo>
                      <a:pt x="193" y="52"/>
                      <a:pt x="195" y="54"/>
                      <a:pt x="199" y="54"/>
                    </a:cubicBezTo>
                    <a:lnTo>
                      <a:pt x="199" y="54"/>
                    </a:lnTo>
                    <a:close/>
                    <a:moveTo>
                      <a:pt x="203" y="58"/>
                    </a:moveTo>
                    <a:lnTo>
                      <a:pt x="204" y="57"/>
                    </a:lnTo>
                    <a:lnTo>
                      <a:pt x="205" y="58"/>
                    </a:lnTo>
                    <a:lnTo>
                      <a:pt x="203" y="58"/>
                    </a:lnTo>
                    <a:close/>
                    <a:moveTo>
                      <a:pt x="208" y="58"/>
                    </a:moveTo>
                    <a:lnTo>
                      <a:pt x="206" y="58"/>
                    </a:lnTo>
                    <a:lnTo>
                      <a:pt x="204" y="56"/>
                    </a:lnTo>
                    <a:lnTo>
                      <a:pt x="208" y="53"/>
                    </a:lnTo>
                    <a:lnTo>
                      <a:pt x="208" y="58"/>
                    </a:lnTo>
                    <a:close/>
                    <a:moveTo>
                      <a:pt x="208" y="52"/>
                    </a:moveTo>
                    <a:lnTo>
                      <a:pt x="204" y="56"/>
                    </a:lnTo>
                    <a:lnTo>
                      <a:pt x="201" y="54"/>
                    </a:lnTo>
                    <a:lnTo>
                      <a:pt x="201" y="55"/>
                    </a:lnTo>
                    <a:lnTo>
                      <a:pt x="203" y="57"/>
                    </a:lnTo>
                    <a:lnTo>
                      <a:pt x="201" y="58"/>
                    </a:lnTo>
                    <a:lnTo>
                      <a:pt x="200" y="58"/>
                    </a:lnTo>
                    <a:lnTo>
                      <a:pt x="200" y="48"/>
                    </a:lnTo>
                    <a:cubicBezTo>
                      <a:pt x="201" y="53"/>
                      <a:pt x="202" y="54"/>
                      <a:pt x="202" y="54"/>
                    </a:cubicBezTo>
                    <a:lnTo>
                      <a:pt x="202" y="54"/>
                    </a:lnTo>
                    <a:cubicBezTo>
                      <a:pt x="204" y="53"/>
                      <a:pt x="207" y="52"/>
                      <a:pt x="208" y="50"/>
                    </a:cubicBezTo>
                    <a:lnTo>
                      <a:pt x="208" y="52"/>
                    </a:lnTo>
                    <a:close/>
                    <a:moveTo>
                      <a:pt x="212" y="58"/>
                    </a:moveTo>
                    <a:lnTo>
                      <a:pt x="209" y="58"/>
                    </a:lnTo>
                    <a:lnTo>
                      <a:pt x="209" y="46"/>
                    </a:lnTo>
                    <a:cubicBezTo>
                      <a:pt x="209" y="46"/>
                      <a:pt x="210" y="45"/>
                      <a:pt x="210" y="45"/>
                    </a:cubicBezTo>
                    <a:cubicBezTo>
                      <a:pt x="210" y="44"/>
                      <a:pt x="209" y="44"/>
                      <a:pt x="209" y="44"/>
                    </a:cubicBezTo>
                    <a:lnTo>
                      <a:pt x="212" y="44"/>
                    </a:lnTo>
                    <a:cubicBezTo>
                      <a:pt x="212" y="44"/>
                      <a:pt x="212" y="44"/>
                      <a:pt x="212" y="45"/>
                    </a:cubicBezTo>
                    <a:cubicBezTo>
                      <a:pt x="212" y="45"/>
                      <a:pt x="212" y="46"/>
                      <a:pt x="212" y="46"/>
                    </a:cubicBezTo>
                    <a:lnTo>
                      <a:pt x="212" y="58"/>
                    </a:lnTo>
                    <a:close/>
                    <a:moveTo>
                      <a:pt x="216" y="58"/>
                    </a:moveTo>
                    <a:lnTo>
                      <a:pt x="218" y="57"/>
                    </a:lnTo>
                    <a:lnTo>
                      <a:pt x="219" y="58"/>
                    </a:lnTo>
                    <a:lnTo>
                      <a:pt x="216" y="58"/>
                    </a:lnTo>
                    <a:close/>
                    <a:moveTo>
                      <a:pt x="221" y="58"/>
                    </a:moveTo>
                    <a:lnTo>
                      <a:pt x="220" y="58"/>
                    </a:lnTo>
                    <a:lnTo>
                      <a:pt x="219" y="57"/>
                    </a:lnTo>
                    <a:lnTo>
                      <a:pt x="221" y="55"/>
                    </a:lnTo>
                    <a:lnTo>
                      <a:pt x="221" y="58"/>
                    </a:lnTo>
                    <a:close/>
                    <a:moveTo>
                      <a:pt x="221" y="54"/>
                    </a:moveTo>
                    <a:lnTo>
                      <a:pt x="218" y="56"/>
                    </a:lnTo>
                    <a:lnTo>
                      <a:pt x="214" y="52"/>
                    </a:lnTo>
                    <a:lnTo>
                      <a:pt x="214" y="53"/>
                    </a:lnTo>
                    <a:lnTo>
                      <a:pt x="217" y="57"/>
                    </a:lnTo>
                    <a:lnTo>
                      <a:pt x="215" y="58"/>
                    </a:lnTo>
                    <a:lnTo>
                      <a:pt x="213" y="58"/>
                    </a:lnTo>
                    <a:lnTo>
                      <a:pt x="213" y="50"/>
                    </a:lnTo>
                    <a:cubicBezTo>
                      <a:pt x="215" y="52"/>
                      <a:pt x="218" y="54"/>
                      <a:pt x="221" y="54"/>
                    </a:cubicBezTo>
                    <a:close/>
                    <a:moveTo>
                      <a:pt x="225" y="58"/>
                    </a:moveTo>
                    <a:lnTo>
                      <a:pt x="226" y="57"/>
                    </a:lnTo>
                    <a:lnTo>
                      <a:pt x="227" y="58"/>
                    </a:lnTo>
                    <a:lnTo>
                      <a:pt x="225" y="58"/>
                    </a:lnTo>
                    <a:close/>
                    <a:moveTo>
                      <a:pt x="230" y="58"/>
                    </a:moveTo>
                    <a:lnTo>
                      <a:pt x="229" y="58"/>
                    </a:lnTo>
                    <a:lnTo>
                      <a:pt x="226" y="56"/>
                    </a:lnTo>
                    <a:lnTo>
                      <a:pt x="230" y="53"/>
                    </a:lnTo>
                    <a:lnTo>
                      <a:pt x="230" y="58"/>
                    </a:lnTo>
                    <a:close/>
                    <a:moveTo>
                      <a:pt x="230" y="52"/>
                    </a:moveTo>
                    <a:lnTo>
                      <a:pt x="226" y="56"/>
                    </a:lnTo>
                    <a:lnTo>
                      <a:pt x="223" y="54"/>
                    </a:lnTo>
                    <a:lnTo>
                      <a:pt x="223" y="55"/>
                    </a:lnTo>
                    <a:lnTo>
                      <a:pt x="225" y="57"/>
                    </a:lnTo>
                    <a:lnTo>
                      <a:pt x="224" y="58"/>
                    </a:lnTo>
                    <a:lnTo>
                      <a:pt x="222" y="58"/>
                    </a:lnTo>
                    <a:lnTo>
                      <a:pt x="222" y="48"/>
                    </a:lnTo>
                    <a:cubicBezTo>
                      <a:pt x="223" y="53"/>
                      <a:pt x="224" y="54"/>
                      <a:pt x="224" y="54"/>
                    </a:cubicBezTo>
                    <a:lnTo>
                      <a:pt x="224" y="54"/>
                    </a:lnTo>
                    <a:cubicBezTo>
                      <a:pt x="227" y="53"/>
                      <a:pt x="229" y="52"/>
                      <a:pt x="230" y="50"/>
                    </a:cubicBezTo>
                    <a:lnTo>
                      <a:pt x="230" y="52"/>
                    </a:lnTo>
                    <a:close/>
                    <a:moveTo>
                      <a:pt x="236" y="58"/>
                    </a:moveTo>
                    <a:lnTo>
                      <a:pt x="232" y="58"/>
                    </a:lnTo>
                    <a:lnTo>
                      <a:pt x="232" y="46"/>
                    </a:lnTo>
                    <a:cubicBezTo>
                      <a:pt x="232" y="46"/>
                      <a:pt x="232" y="45"/>
                      <a:pt x="232" y="45"/>
                    </a:cubicBezTo>
                    <a:cubicBezTo>
                      <a:pt x="232" y="45"/>
                      <a:pt x="232" y="44"/>
                      <a:pt x="232" y="44"/>
                    </a:cubicBezTo>
                    <a:cubicBezTo>
                      <a:pt x="233" y="44"/>
                      <a:pt x="235" y="44"/>
                      <a:pt x="236" y="44"/>
                    </a:cubicBezTo>
                    <a:lnTo>
                      <a:pt x="236" y="58"/>
                    </a:lnTo>
                    <a:close/>
                    <a:moveTo>
                      <a:pt x="247" y="41"/>
                    </a:moveTo>
                    <a:cubicBezTo>
                      <a:pt x="246" y="41"/>
                      <a:pt x="245" y="41"/>
                      <a:pt x="244" y="41"/>
                    </a:cubicBezTo>
                    <a:cubicBezTo>
                      <a:pt x="244" y="40"/>
                      <a:pt x="244" y="39"/>
                      <a:pt x="244" y="38"/>
                    </a:cubicBezTo>
                    <a:cubicBezTo>
                      <a:pt x="245" y="38"/>
                      <a:pt x="246" y="38"/>
                      <a:pt x="247" y="38"/>
                    </a:cubicBezTo>
                    <a:cubicBezTo>
                      <a:pt x="247" y="39"/>
                      <a:pt x="247" y="40"/>
                      <a:pt x="247" y="41"/>
                    </a:cubicBezTo>
                    <a:close/>
                    <a:moveTo>
                      <a:pt x="254" y="41"/>
                    </a:moveTo>
                    <a:cubicBezTo>
                      <a:pt x="253" y="41"/>
                      <a:pt x="253" y="41"/>
                      <a:pt x="252" y="41"/>
                    </a:cubicBezTo>
                    <a:cubicBezTo>
                      <a:pt x="252" y="40"/>
                      <a:pt x="252" y="39"/>
                      <a:pt x="252" y="38"/>
                    </a:cubicBezTo>
                    <a:cubicBezTo>
                      <a:pt x="253" y="38"/>
                      <a:pt x="253" y="38"/>
                      <a:pt x="254" y="38"/>
                    </a:cubicBezTo>
                    <a:cubicBezTo>
                      <a:pt x="254" y="39"/>
                      <a:pt x="254" y="40"/>
                      <a:pt x="254" y="41"/>
                    </a:cubicBezTo>
                    <a:close/>
                    <a:moveTo>
                      <a:pt x="262" y="41"/>
                    </a:moveTo>
                    <a:cubicBezTo>
                      <a:pt x="261" y="41"/>
                      <a:pt x="260" y="41"/>
                      <a:pt x="259" y="41"/>
                    </a:cubicBezTo>
                    <a:cubicBezTo>
                      <a:pt x="259" y="40"/>
                      <a:pt x="259" y="39"/>
                      <a:pt x="259" y="38"/>
                    </a:cubicBezTo>
                    <a:cubicBezTo>
                      <a:pt x="260" y="38"/>
                      <a:pt x="261" y="38"/>
                      <a:pt x="262" y="38"/>
                    </a:cubicBezTo>
                    <a:cubicBezTo>
                      <a:pt x="262" y="39"/>
                      <a:pt x="262" y="40"/>
                      <a:pt x="262" y="41"/>
                    </a:cubicBezTo>
                    <a:close/>
                    <a:moveTo>
                      <a:pt x="269" y="41"/>
                    </a:moveTo>
                    <a:cubicBezTo>
                      <a:pt x="268" y="41"/>
                      <a:pt x="268" y="41"/>
                      <a:pt x="267" y="41"/>
                    </a:cubicBezTo>
                    <a:cubicBezTo>
                      <a:pt x="267" y="40"/>
                      <a:pt x="267" y="39"/>
                      <a:pt x="267" y="38"/>
                    </a:cubicBezTo>
                    <a:cubicBezTo>
                      <a:pt x="267" y="38"/>
                      <a:pt x="268" y="38"/>
                      <a:pt x="269" y="38"/>
                    </a:cubicBezTo>
                    <a:cubicBezTo>
                      <a:pt x="269" y="39"/>
                      <a:pt x="269" y="40"/>
                      <a:pt x="269" y="41"/>
                    </a:cubicBezTo>
                    <a:close/>
                    <a:moveTo>
                      <a:pt x="364" y="53"/>
                    </a:moveTo>
                    <a:cubicBezTo>
                      <a:pt x="363" y="53"/>
                      <a:pt x="362" y="53"/>
                      <a:pt x="361" y="53"/>
                    </a:cubicBezTo>
                    <a:lnTo>
                      <a:pt x="361" y="49"/>
                    </a:lnTo>
                    <a:lnTo>
                      <a:pt x="358" y="49"/>
                    </a:lnTo>
                    <a:lnTo>
                      <a:pt x="358" y="46"/>
                    </a:lnTo>
                    <a:lnTo>
                      <a:pt x="362" y="46"/>
                    </a:lnTo>
                    <a:cubicBezTo>
                      <a:pt x="363" y="46"/>
                      <a:pt x="364" y="47"/>
                      <a:pt x="364" y="47"/>
                    </a:cubicBezTo>
                    <a:lnTo>
                      <a:pt x="364" y="53"/>
                    </a:lnTo>
                    <a:close/>
                  </a:path>
                </a:pathLst>
              </a:custGeom>
              <a:solidFill>
                <a:srgbClr val="55D7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  <p:sp>
            <p:nvSpPr>
              <p:cNvPr id="119" name="Прямоугольник 118"/>
              <p:cNvSpPr/>
              <p:nvPr/>
            </p:nvSpPr>
            <p:spPr>
              <a:xfrm>
                <a:off x="-3797613" y="2216029"/>
                <a:ext cx="17035976" cy="77909"/>
              </a:xfrm>
              <a:prstGeom prst="rect">
                <a:avLst/>
              </a:prstGeom>
              <a:solidFill>
                <a:srgbClr val="55D7B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2394"/>
              </a:p>
            </p:txBody>
          </p:sp>
          <p:sp>
            <p:nvSpPr>
              <p:cNvPr id="121" name="Freeform 117"/>
              <p:cNvSpPr>
                <a:spLocks/>
              </p:cNvSpPr>
              <p:nvPr/>
            </p:nvSpPr>
            <p:spPr bwMode="auto">
              <a:xfrm>
                <a:off x="9962092" y="1323353"/>
                <a:ext cx="789000" cy="380664"/>
              </a:xfrm>
              <a:custGeom>
                <a:avLst/>
                <a:gdLst>
                  <a:gd name="T0" fmla="*/ 43 w 1004"/>
                  <a:gd name="T1" fmla="*/ 68 h 485"/>
                  <a:gd name="T2" fmla="*/ 115 w 1004"/>
                  <a:gd name="T3" fmla="*/ 102 h 485"/>
                  <a:gd name="T4" fmla="*/ 197 w 1004"/>
                  <a:gd name="T5" fmla="*/ 137 h 485"/>
                  <a:gd name="T6" fmla="*/ 261 w 1004"/>
                  <a:gd name="T7" fmla="*/ 166 h 485"/>
                  <a:gd name="T8" fmla="*/ 323 w 1004"/>
                  <a:gd name="T9" fmla="*/ 193 h 485"/>
                  <a:gd name="T10" fmla="*/ 389 w 1004"/>
                  <a:gd name="T11" fmla="*/ 223 h 485"/>
                  <a:gd name="T12" fmla="*/ 397 w 1004"/>
                  <a:gd name="T13" fmla="*/ 234 h 485"/>
                  <a:gd name="T14" fmla="*/ 354 w 1004"/>
                  <a:gd name="T15" fmla="*/ 251 h 485"/>
                  <a:gd name="T16" fmla="*/ 342 w 1004"/>
                  <a:gd name="T17" fmla="*/ 260 h 485"/>
                  <a:gd name="T18" fmla="*/ 323 w 1004"/>
                  <a:gd name="T19" fmla="*/ 295 h 485"/>
                  <a:gd name="T20" fmla="*/ 309 w 1004"/>
                  <a:gd name="T21" fmla="*/ 302 h 485"/>
                  <a:gd name="T22" fmla="*/ 302 w 1004"/>
                  <a:gd name="T23" fmla="*/ 304 h 485"/>
                  <a:gd name="T24" fmla="*/ 313 w 1004"/>
                  <a:gd name="T25" fmla="*/ 311 h 485"/>
                  <a:gd name="T26" fmla="*/ 310 w 1004"/>
                  <a:gd name="T27" fmla="*/ 375 h 485"/>
                  <a:gd name="T28" fmla="*/ 298 w 1004"/>
                  <a:gd name="T29" fmla="*/ 400 h 485"/>
                  <a:gd name="T30" fmla="*/ 327 w 1004"/>
                  <a:gd name="T31" fmla="*/ 391 h 485"/>
                  <a:gd name="T32" fmla="*/ 311 w 1004"/>
                  <a:gd name="T33" fmla="*/ 412 h 485"/>
                  <a:gd name="T34" fmla="*/ 302 w 1004"/>
                  <a:gd name="T35" fmla="*/ 436 h 485"/>
                  <a:gd name="T36" fmla="*/ 330 w 1004"/>
                  <a:gd name="T37" fmla="*/ 456 h 485"/>
                  <a:gd name="T38" fmla="*/ 351 w 1004"/>
                  <a:gd name="T39" fmla="*/ 431 h 485"/>
                  <a:gd name="T40" fmla="*/ 377 w 1004"/>
                  <a:gd name="T41" fmla="*/ 442 h 485"/>
                  <a:gd name="T42" fmla="*/ 395 w 1004"/>
                  <a:gd name="T43" fmla="*/ 456 h 485"/>
                  <a:gd name="T44" fmla="*/ 414 w 1004"/>
                  <a:gd name="T45" fmla="*/ 460 h 485"/>
                  <a:gd name="T46" fmla="*/ 417 w 1004"/>
                  <a:gd name="T47" fmla="*/ 433 h 485"/>
                  <a:gd name="T48" fmla="*/ 419 w 1004"/>
                  <a:gd name="T49" fmla="*/ 458 h 485"/>
                  <a:gd name="T50" fmla="*/ 451 w 1004"/>
                  <a:gd name="T51" fmla="*/ 464 h 485"/>
                  <a:gd name="T52" fmla="*/ 434 w 1004"/>
                  <a:gd name="T53" fmla="*/ 423 h 485"/>
                  <a:gd name="T54" fmla="*/ 451 w 1004"/>
                  <a:gd name="T55" fmla="*/ 401 h 485"/>
                  <a:gd name="T56" fmla="*/ 470 w 1004"/>
                  <a:gd name="T57" fmla="*/ 430 h 485"/>
                  <a:gd name="T58" fmla="*/ 501 w 1004"/>
                  <a:gd name="T59" fmla="*/ 396 h 485"/>
                  <a:gd name="T60" fmla="*/ 514 w 1004"/>
                  <a:gd name="T61" fmla="*/ 354 h 485"/>
                  <a:gd name="T62" fmla="*/ 523 w 1004"/>
                  <a:gd name="T63" fmla="*/ 318 h 485"/>
                  <a:gd name="T64" fmla="*/ 548 w 1004"/>
                  <a:gd name="T65" fmla="*/ 320 h 485"/>
                  <a:gd name="T66" fmla="*/ 563 w 1004"/>
                  <a:gd name="T67" fmla="*/ 309 h 485"/>
                  <a:gd name="T68" fmla="*/ 599 w 1004"/>
                  <a:gd name="T69" fmla="*/ 317 h 485"/>
                  <a:gd name="T70" fmla="*/ 637 w 1004"/>
                  <a:gd name="T71" fmla="*/ 335 h 485"/>
                  <a:gd name="T72" fmla="*/ 687 w 1004"/>
                  <a:gd name="T73" fmla="*/ 356 h 485"/>
                  <a:gd name="T74" fmla="*/ 769 w 1004"/>
                  <a:gd name="T75" fmla="*/ 393 h 485"/>
                  <a:gd name="T76" fmla="*/ 809 w 1004"/>
                  <a:gd name="T77" fmla="*/ 411 h 485"/>
                  <a:gd name="T78" fmla="*/ 888 w 1004"/>
                  <a:gd name="T79" fmla="*/ 446 h 485"/>
                  <a:gd name="T80" fmla="*/ 972 w 1004"/>
                  <a:gd name="T81" fmla="*/ 485 h 485"/>
                  <a:gd name="T82" fmla="*/ 989 w 1004"/>
                  <a:gd name="T83" fmla="*/ 408 h 485"/>
                  <a:gd name="T84" fmla="*/ 1004 w 1004"/>
                  <a:gd name="T85" fmla="*/ 356 h 485"/>
                  <a:gd name="T86" fmla="*/ 941 w 1004"/>
                  <a:gd name="T87" fmla="*/ 333 h 485"/>
                  <a:gd name="T88" fmla="*/ 850 w 1004"/>
                  <a:gd name="T89" fmla="*/ 292 h 485"/>
                  <a:gd name="T90" fmla="*/ 722 w 1004"/>
                  <a:gd name="T91" fmla="*/ 242 h 485"/>
                  <a:gd name="T92" fmla="*/ 691 w 1004"/>
                  <a:gd name="T93" fmla="*/ 229 h 485"/>
                  <a:gd name="T94" fmla="*/ 575 w 1004"/>
                  <a:gd name="T95" fmla="*/ 178 h 485"/>
                  <a:gd name="T96" fmla="*/ 545 w 1004"/>
                  <a:gd name="T97" fmla="*/ 200 h 485"/>
                  <a:gd name="T98" fmla="*/ 527 w 1004"/>
                  <a:gd name="T99" fmla="*/ 188 h 485"/>
                  <a:gd name="T100" fmla="*/ 541 w 1004"/>
                  <a:gd name="T101" fmla="*/ 184 h 485"/>
                  <a:gd name="T102" fmla="*/ 525 w 1004"/>
                  <a:gd name="T103" fmla="*/ 169 h 485"/>
                  <a:gd name="T104" fmla="*/ 515 w 1004"/>
                  <a:gd name="T105" fmla="*/ 159 h 485"/>
                  <a:gd name="T106" fmla="*/ 507 w 1004"/>
                  <a:gd name="T107" fmla="*/ 174 h 485"/>
                  <a:gd name="T108" fmla="*/ 487 w 1004"/>
                  <a:gd name="T109" fmla="*/ 158 h 485"/>
                  <a:gd name="T110" fmla="*/ 469 w 1004"/>
                  <a:gd name="T111" fmla="*/ 136 h 485"/>
                  <a:gd name="T112" fmla="*/ 360 w 1004"/>
                  <a:gd name="T113" fmla="*/ 88 h 485"/>
                  <a:gd name="T114" fmla="*/ 303 w 1004"/>
                  <a:gd name="T115" fmla="*/ 67 h 485"/>
                  <a:gd name="T116" fmla="*/ 245 w 1004"/>
                  <a:gd name="T117" fmla="*/ 40 h 485"/>
                  <a:gd name="T118" fmla="*/ 145 w 1004"/>
                  <a:gd name="T119" fmla="*/ 1 h 485"/>
                  <a:gd name="T120" fmla="*/ 94 w 1004"/>
                  <a:gd name="T121" fmla="*/ 16 h 485"/>
                  <a:gd name="T122" fmla="*/ 10 w 1004"/>
                  <a:gd name="T123" fmla="*/ 45 h 485"/>
                  <a:gd name="T124" fmla="*/ 0 w 1004"/>
                  <a:gd name="T125" fmla="*/ 48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04" h="485">
                    <a:moveTo>
                      <a:pt x="5" y="52"/>
                    </a:moveTo>
                    <a:cubicBezTo>
                      <a:pt x="8" y="54"/>
                      <a:pt x="12" y="54"/>
                      <a:pt x="15" y="56"/>
                    </a:cubicBezTo>
                    <a:cubicBezTo>
                      <a:pt x="24" y="60"/>
                      <a:pt x="34" y="64"/>
                      <a:pt x="43" y="68"/>
                    </a:cubicBezTo>
                    <a:cubicBezTo>
                      <a:pt x="56" y="74"/>
                      <a:pt x="68" y="79"/>
                      <a:pt x="80" y="85"/>
                    </a:cubicBezTo>
                    <a:cubicBezTo>
                      <a:pt x="88" y="88"/>
                      <a:pt x="96" y="92"/>
                      <a:pt x="104" y="96"/>
                    </a:cubicBezTo>
                    <a:cubicBezTo>
                      <a:pt x="108" y="97"/>
                      <a:pt x="111" y="100"/>
                      <a:pt x="115" y="102"/>
                    </a:cubicBezTo>
                    <a:cubicBezTo>
                      <a:pt x="120" y="104"/>
                      <a:pt x="126" y="105"/>
                      <a:pt x="131" y="108"/>
                    </a:cubicBezTo>
                    <a:cubicBezTo>
                      <a:pt x="139" y="111"/>
                      <a:pt x="147" y="114"/>
                      <a:pt x="155" y="118"/>
                    </a:cubicBezTo>
                    <a:cubicBezTo>
                      <a:pt x="169" y="124"/>
                      <a:pt x="183" y="130"/>
                      <a:pt x="197" y="137"/>
                    </a:cubicBezTo>
                    <a:cubicBezTo>
                      <a:pt x="207" y="141"/>
                      <a:pt x="218" y="146"/>
                      <a:pt x="228" y="151"/>
                    </a:cubicBezTo>
                    <a:cubicBezTo>
                      <a:pt x="231" y="152"/>
                      <a:pt x="234" y="155"/>
                      <a:pt x="237" y="156"/>
                    </a:cubicBezTo>
                    <a:cubicBezTo>
                      <a:pt x="245" y="159"/>
                      <a:pt x="253" y="162"/>
                      <a:pt x="261" y="166"/>
                    </a:cubicBezTo>
                    <a:cubicBezTo>
                      <a:pt x="271" y="170"/>
                      <a:pt x="282" y="175"/>
                      <a:pt x="293" y="180"/>
                    </a:cubicBezTo>
                    <a:cubicBezTo>
                      <a:pt x="298" y="182"/>
                      <a:pt x="302" y="185"/>
                      <a:pt x="307" y="187"/>
                    </a:cubicBezTo>
                    <a:cubicBezTo>
                      <a:pt x="312" y="189"/>
                      <a:pt x="318" y="191"/>
                      <a:pt x="323" y="193"/>
                    </a:cubicBezTo>
                    <a:cubicBezTo>
                      <a:pt x="333" y="197"/>
                      <a:pt x="342" y="202"/>
                      <a:pt x="352" y="206"/>
                    </a:cubicBezTo>
                    <a:cubicBezTo>
                      <a:pt x="355" y="207"/>
                      <a:pt x="358" y="209"/>
                      <a:pt x="361" y="210"/>
                    </a:cubicBezTo>
                    <a:lnTo>
                      <a:pt x="389" y="223"/>
                    </a:lnTo>
                    <a:lnTo>
                      <a:pt x="391" y="225"/>
                    </a:lnTo>
                    <a:cubicBezTo>
                      <a:pt x="393" y="228"/>
                      <a:pt x="395" y="231"/>
                      <a:pt x="398" y="233"/>
                    </a:cubicBezTo>
                    <a:cubicBezTo>
                      <a:pt x="398" y="234"/>
                      <a:pt x="398" y="234"/>
                      <a:pt x="397" y="234"/>
                    </a:cubicBezTo>
                    <a:cubicBezTo>
                      <a:pt x="397" y="234"/>
                      <a:pt x="369" y="241"/>
                      <a:pt x="369" y="242"/>
                    </a:cubicBezTo>
                    <a:cubicBezTo>
                      <a:pt x="366" y="243"/>
                      <a:pt x="364" y="245"/>
                      <a:pt x="361" y="246"/>
                    </a:cubicBezTo>
                    <a:cubicBezTo>
                      <a:pt x="359" y="248"/>
                      <a:pt x="357" y="250"/>
                      <a:pt x="354" y="251"/>
                    </a:cubicBezTo>
                    <a:cubicBezTo>
                      <a:pt x="354" y="251"/>
                      <a:pt x="354" y="252"/>
                      <a:pt x="354" y="252"/>
                    </a:cubicBezTo>
                    <a:cubicBezTo>
                      <a:pt x="349" y="255"/>
                      <a:pt x="346" y="258"/>
                      <a:pt x="346" y="258"/>
                    </a:cubicBezTo>
                    <a:cubicBezTo>
                      <a:pt x="344" y="259"/>
                      <a:pt x="343" y="260"/>
                      <a:pt x="342" y="260"/>
                    </a:cubicBezTo>
                    <a:cubicBezTo>
                      <a:pt x="338" y="261"/>
                      <a:pt x="336" y="264"/>
                      <a:pt x="336" y="269"/>
                    </a:cubicBezTo>
                    <a:cubicBezTo>
                      <a:pt x="335" y="273"/>
                      <a:pt x="334" y="278"/>
                      <a:pt x="334" y="283"/>
                    </a:cubicBezTo>
                    <a:cubicBezTo>
                      <a:pt x="333" y="290"/>
                      <a:pt x="330" y="294"/>
                      <a:pt x="323" y="295"/>
                    </a:cubicBezTo>
                    <a:cubicBezTo>
                      <a:pt x="322" y="296"/>
                      <a:pt x="320" y="297"/>
                      <a:pt x="318" y="298"/>
                    </a:cubicBezTo>
                    <a:cubicBezTo>
                      <a:pt x="317" y="298"/>
                      <a:pt x="316" y="298"/>
                      <a:pt x="315" y="298"/>
                    </a:cubicBezTo>
                    <a:cubicBezTo>
                      <a:pt x="310" y="296"/>
                      <a:pt x="308" y="297"/>
                      <a:pt x="309" y="302"/>
                    </a:cubicBezTo>
                    <a:cubicBezTo>
                      <a:pt x="309" y="303"/>
                      <a:pt x="309" y="303"/>
                      <a:pt x="309" y="304"/>
                    </a:cubicBezTo>
                    <a:cubicBezTo>
                      <a:pt x="308" y="304"/>
                      <a:pt x="308" y="304"/>
                      <a:pt x="307" y="304"/>
                    </a:cubicBezTo>
                    <a:cubicBezTo>
                      <a:pt x="305" y="302"/>
                      <a:pt x="303" y="302"/>
                      <a:pt x="302" y="304"/>
                    </a:cubicBezTo>
                    <a:cubicBezTo>
                      <a:pt x="300" y="306"/>
                      <a:pt x="302" y="307"/>
                      <a:pt x="303" y="309"/>
                    </a:cubicBezTo>
                    <a:cubicBezTo>
                      <a:pt x="305" y="311"/>
                      <a:pt x="307" y="314"/>
                      <a:pt x="311" y="312"/>
                    </a:cubicBezTo>
                    <a:cubicBezTo>
                      <a:pt x="311" y="311"/>
                      <a:pt x="312" y="311"/>
                      <a:pt x="313" y="311"/>
                    </a:cubicBezTo>
                    <a:cubicBezTo>
                      <a:pt x="308" y="322"/>
                      <a:pt x="307" y="333"/>
                      <a:pt x="308" y="344"/>
                    </a:cubicBezTo>
                    <a:cubicBezTo>
                      <a:pt x="309" y="355"/>
                      <a:pt x="312" y="366"/>
                      <a:pt x="317" y="376"/>
                    </a:cubicBezTo>
                    <a:cubicBezTo>
                      <a:pt x="315" y="376"/>
                      <a:pt x="311" y="376"/>
                      <a:pt x="310" y="375"/>
                    </a:cubicBezTo>
                    <a:cubicBezTo>
                      <a:pt x="307" y="370"/>
                      <a:pt x="302" y="368"/>
                      <a:pt x="298" y="367"/>
                    </a:cubicBezTo>
                    <a:cubicBezTo>
                      <a:pt x="290" y="366"/>
                      <a:pt x="286" y="367"/>
                      <a:pt x="284" y="373"/>
                    </a:cubicBezTo>
                    <a:cubicBezTo>
                      <a:pt x="280" y="385"/>
                      <a:pt x="286" y="397"/>
                      <a:pt x="298" y="400"/>
                    </a:cubicBezTo>
                    <a:cubicBezTo>
                      <a:pt x="308" y="402"/>
                      <a:pt x="315" y="400"/>
                      <a:pt x="315" y="387"/>
                    </a:cubicBezTo>
                    <a:cubicBezTo>
                      <a:pt x="315" y="386"/>
                      <a:pt x="315" y="385"/>
                      <a:pt x="316" y="385"/>
                    </a:cubicBezTo>
                    <a:cubicBezTo>
                      <a:pt x="322" y="383"/>
                      <a:pt x="325" y="385"/>
                      <a:pt x="327" y="391"/>
                    </a:cubicBezTo>
                    <a:cubicBezTo>
                      <a:pt x="326" y="392"/>
                      <a:pt x="325" y="394"/>
                      <a:pt x="324" y="395"/>
                    </a:cubicBezTo>
                    <a:cubicBezTo>
                      <a:pt x="323" y="396"/>
                      <a:pt x="322" y="397"/>
                      <a:pt x="320" y="398"/>
                    </a:cubicBezTo>
                    <a:cubicBezTo>
                      <a:pt x="312" y="399"/>
                      <a:pt x="309" y="404"/>
                      <a:pt x="311" y="412"/>
                    </a:cubicBezTo>
                    <a:cubicBezTo>
                      <a:pt x="311" y="414"/>
                      <a:pt x="312" y="417"/>
                      <a:pt x="311" y="419"/>
                    </a:cubicBezTo>
                    <a:cubicBezTo>
                      <a:pt x="308" y="424"/>
                      <a:pt x="305" y="429"/>
                      <a:pt x="302" y="433"/>
                    </a:cubicBezTo>
                    <a:cubicBezTo>
                      <a:pt x="301" y="434"/>
                      <a:pt x="301" y="436"/>
                      <a:pt x="302" y="436"/>
                    </a:cubicBezTo>
                    <a:cubicBezTo>
                      <a:pt x="304" y="440"/>
                      <a:pt x="306" y="443"/>
                      <a:pt x="311" y="444"/>
                    </a:cubicBezTo>
                    <a:cubicBezTo>
                      <a:pt x="314" y="444"/>
                      <a:pt x="316" y="446"/>
                      <a:pt x="317" y="447"/>
                    </a:cubicBezTo>
                    <a:cubicBezTo>
                      <a:pt x="322" y="450"/>
                      <a:pt x="326" y="453"/>
                      <a:pt x="330" y="456"/>
                    </a:cubicBezTo>
                    <a:cubicBezTo>
                      <a:pt x="333" y="459"/>
                      <a:pt x="336" y="458"/>
                      <a:pt x="338" y="455"/>
                    </a:cubicBezTo>
                    <a:cubicBezTo>
                      <a:pt x="339" y="452"/>
                      <a:pt x="340" y="448"/>
                      <a:pt x="342" y="445"/>
                    </a:cubicBezTo>
                    <a:cubicBezTo>
                      <a:pt x="345" y="440"/>
                      <a:pt x="348" y="436"/>
                      <a:pt x="351" y="431"/>
                    </a:cubicBezTo>
                    <a:cubicBezTo>
                      <a:pt x="352" y="433"/>
                      <a:pt x="353" y="435"/>
                      <a:pt x="354" y="436"/>
                    </a:cubicBezTo>
                    <a:cubicBezTo>
                      <a:pt x="359" y="440"/>
                      <a:pt x="364" y="442"/>
                      <a:pt x="370" y="441"/>
                    </a:cubicBezTo>
                    <a:cubicBezTo>
                      <a:pt x="372" y="441"/>
                      <a:pt x="375" y="441"/>
                      <a:pt x="377" y="442"/>
                    </a:cubicBezTo>
                    <a:cubicBezTo>
                      <a:pt x="382" y="444"/>
                      <a:pt x="386" y="446"/>
                      <a:pt x="391" y="448"/>
                    </a:cubicBezTo>
                    <a:cubicBezTo>
                      <a:pt x="392" y="449"/>
                      <a:pt x="393" y="450"/>
                      <a:pt x="394" y="451"/>
                    </a:cubicBezTo>
                    <a:cubicBezTo>
                      <a:pt x="395" y="452"/>
                      <a:pt x="395" y="454"/>
                      <a:pt x="395" y="456"/>
                    </a:cubicBezTo>
                    <a:cubicBezTo>
                      <a:pt x="396" y="462"/>
                      <a:pt x="400" y="465"/>
                      <a:pt x="407" y="463"/>
                    </a:cubicBezTo>
                    <a:cubicBezTo>
                      <a:pt x="409" y="463"/>
                      <a:pt x="410" y="462"/>
                      <a:pt x="412" y="461"/>
                    </a:cubicBezTo>
                    <a:cubicBezTo>
                      <a:pt x="413" y="460"/>
                      <a:pt x="413" y="460"/>
                      <a:pt x="414" y="460"/>
                    </a:cubicBezTo>
                    <a:cubicBezTo>
                      <a:pt x="419" y="455"/>
                      <a:pt x="421" y="446"/>
                      <a:pt x="416" y="444"/>
                    </a:cubicBezTo>
                    <a:cubicBezTo>
                      <a:pt x="412" y="440"/>
                      <a:pt x="413" y="438"/>
                      <a:pt x="416" y="435"/>
                    </a:cubicBezTo>
                    <a:cubicBezTo>
                      <a:pt x="416" y="435"/>
                      <a:pt x="416" y="434"/>
                      <a:pt x="417" y="433"/>
                    </a:cubicBezTo>
                    <a:cubicBezTo>
                      <a:pt x="418" y="433"/>
                      <a:pt x="419" y="432"/>
                      <a:pt x="420" y="433"/>
                    </a:cubicBezTo>
                    <a:cubicBezTo>
                      <a:pt x="422" y="435"/>
                      <a:pt x="424" y="437"/>
                      <a:pt x="423" y="440"/>
                    </a:cubicBezTo>
                    <a:cubicBezTo>
                      <a:pt x="422" y="446"/>
                      <a:pt x="420" y="452"/>
                      <a:pt x="419" y="458"/>
                    </a:cubicBezTo>
                    <a:cubicBezTo>
                      <a:pt x="419" y="464"/>
                      <a:pt x="427" y="472"/>
                      <a:pt x="435" y="473"/>
                    </a:cubicBezTo>
                    <a:cubicBezTo>
                      <a:pt x="440" y="473"/>
                      <a:pt x="443" y="472"/>
                      <a:pt x="448" y="470"/>
                    </a:cubicBezTo>
                    <a:cubicBezTo>
                      <a:pt x="449" y="470"/>
                      <a:pt x="451" y="465"/>
                      <a:pt x="451" y="464"/>
                    </a:cubicBezTo>
                    <a:cubicBezTo>
                      <a:pt x="455" y="455"/>
                      <a:pt x="450" y="444"/>
                      <a:pt x="441" y="442"/>
                    </a:cubicBezTo>
                    <a:cubicBezTo>
                      <a:pt x="433" y="439"/>
                      <a:pt x="431" y="435"/>
                      <a:pt x="433" y="428"/>
                    </a:cubicBezTo>
                    <a:cubicBezTo>
                      <a:pt x="433" y="426"/>
                      <a:pt x="433" y="425"/>
                      <a:pt x="434" y="423"/>
                    </a:cubicBezTo>
                    <a:cubicBezTo>
                      <a:pt x="435" y="419"/>
                      <a:pt x="436" y="416"/>
                      <a:pt x="440" y="414"/>
                    </a:cubicBezTo>
                    <a:cubicBezTo>
                      <a:pt x="441" y="414"/>
                      <a:pt x="442" y="413"/>
                      <a:pt x="443" y="412"/>
                    </a:cubicBezTo>
                    <a:cubicBezTo>
                      <a:pt x="446" y="408"/>
                      <a:pt x="448" y="405"/>
                      <a:pt x="451" y="401"/>
                    </a:cubicBezTo>
                    <a:cubicBezTo>
                      <a:pt x="452" y="402"/>
                      <a:pt x="452" y="402"/>
                      <a:pt x="452" y="403"/>
                    </a:cubicBezTo>
                    <a:cubicBezTo>
                      <a:pt x="454" y="412"/>
                      <a:pt x="459" y="421"/>
                      <a:pt x="464" y="429"/>
                    </a:cubicBezTo>
                    <a:cubicBezTo>
                      <a:pt x="466" y="432"/>
                      <a:pt x="468" y="433"/>
                      <a:pt x="470" y="430"/>
                    </a:cubicBezTo>
                    <a:cubicBezTo>
                      <a:pt x="474" y="426"/>
                      <a:pt x="477" y="422"/>
                      <a:pt x="481" y="418"/>
                    </a:cubicBezTo>
                    <a:lnTo>
                      <a:pt x="481" y="418"/>
                    </a:lnTo>
                    <a:cubicBezTo>
                      <a:pt x="485" y="414"/>
                      <a:pt x="501" y="396"/>
                      <a:pt x="501" y="396"/>
                    </a:cubicBezTo>
                    <a:cubicBezTo>
                      <a:pt x="500" y="396"/>
                      <a:pt x="516" y="379"/>
                      <a:pt x="521" y="374"/>
                    </a:cubicBezTo>
                    <a:cubicBezTo>
                      <a:pt x="524" y="371"/>
                      <a:pt x="524" y="369"/>
                      <a:pt x="522" y="367"/>
                    </a:cubicBezTo>
                    <a:cubicBezTo>
                      <a:pt x="519" y="363"/>
                      <a:pt x="516" y="359"/>
                      <a:pt x="514" y="354"/>
                    </a:cubicBezTo>
                    <a:cubicBezTo>
                      <a:pt x="511" y="347"/>
                      <a:pt x="509" y="340"/>
                      <a:pt x="508" y="332"/>
                    </a:cubicBezTo>
                    <a:cubicBezTo>
                      <a:pt x="508" y="329"/>
                      <a:pt x="509" y="327"/>
                      <a:pt x="512" y="327"/>
                    </a:cubicBezTo>
                    <a:cubicBezTo>
                      <a:pt x="517" y="325"/>
                      <a:pt x="521" y="322"/>
                      <a:pt x="523" y="318"/>
                    </a:cubicBezTo>
                    <a:cubicBezTo>
                      <a:pt x="524" y="316"/>
                      <a:pt x="526" y="315"/>
                      <a:pt x="527" y="315"/>
                    </a:cubicBezTo>
                    <a:cubicBezTo>
                      <a:pt x="532" y="317"/>
                      <a:pt x="537" y="319"/>
                      <a:pt x="543" y="320"/>
                    </a:cubicBezTo>
                    <a:cubicBezTo>
                      <a:pt x="544" y="321"/>
                      <a:pt x="546" y="320"/>
                      <a:pt x="548" y="320"/>
                    </a:cubicBezTo>
                    <a:cubicBezTo>
                      <a:pt x="549" y="319"/>
                      <a:pt x="551" y="317"/>
                      <a:pt x="552" y="316"/>
                    </a:cubicBezTo>
                    <a:cubicBezTo>
                      <a:pt x="553" y="314"/>
                      <a:pt x="555" y="313"/>
                      <a:pt x="558" y="313"/>
                    </a:cubicBezTo>
                    <a:cubicBezTo>
                      <a:pt x="561" y="314"/>
                      <a:pt x="562" y="312"/>
                      <a:pt x="563" y="309"/>
                    </a:cubicBezTo>
                    <a:cubicBezTo>
                      <a:pt x="563" y="308"/>
                      <a:pt x="563" y="306"/>
                      <a:pt x="563" y="305"/>
                    </a:cubicBezTo>
                    <a:cubicBezTo>
                      <a:pt x="564" y="302"/>
                      <a:pt x="565" y="301"/>
                      <a:pt x="568" y="303"/>
                    </a:cubicBezTo>
                    <a:cubicBezTo>
                      <a:pt x="578" y="307"/>
                      <a:pt x="589" y="312"/>
                      <a:pt x="599" y="317"/>
                    </a:cubicBezTo>
                    <a:cubicBezTo>
                      <a:pt x="608" y="321"/>
                      <a:pt x="618" y="323"/>
                      <a:pt x="625" y="330"/>
                    </a:cubicBezTo>
                    <a:cubicBezTo>
                      <a:pt x="625" y="330"/>
                      <a:pt x="626" y="331"/>
                      <a:pt x="626" y="331"/>
                    </a:cubicBezTo>
                    <a:cubicBezTo>
                      <a:pt x="630" y="332"/>
                      <a:pt x="633" y="334"/>
                      <a:pt x="637" y="335"/>
                    </a:cubicBezTo>
                    <a:cubicBezTo>
                      <a:pt x="640" y="336"/>
                      <a:pt x="644" y="337"/>
                      <a:pt x="647" y="338"/>
                    </a:cubicBezTo>
                    <a:cubicBezTo>
                      <a:pt x="652" y="340"/>
                      <a:pt x="657" y="343"/>
                      <a:pt x="663" y="345"/>
                    </a:cubicBezTo>
                    <a:cubicBezTo>
                      <a:pt x="671" y="349"/>
                      <a:pt x="679" y="352"/>
                      <a:pt x="687" y="356"/>
                    </a:cubicBezTo>
                    <a:cubicBezTo>
                      <a:pt x="695" y="360"/>
                      <a:pt x="703" y="364"/>
                      <a:pt x="711" y="367"/>
                    </a:cubicBezTo>
                    <a:cubicBezTo>
                      <a:pt x="718" y="371"/>
                      <a:pt x="725" y="373"/>
                      <a:pt x="732" y="376"/>
                    </a:cubicBezTo>
                    <a:cubicBezTo>
                      <a:pt x="745" y="381"/>
                      <a:pt x="757" y="387"/>
                      <a:pt x="769" y="393"/>
                    </a:cubicBezTo>
                    <a:cubicBezTo>
                      <a:pt x="774" y="395"/>
                      <a:pt x="780" y="396"/>
                      <a:pt x="783" y="399"/>
                    </a:cubicBezTo>
                    <a:cubicBezTo>
                      <a:pt x="787" y="403"/>
                      <a:pt x="791" y="404"/>
                      <a:pt x="796" y="406"/>
                    </a:cubicBezTo>
                    <a:cubicBezTo>
                      <a:pt x="800" y="408"/>
                      <a:pt x="805" y="409"/>
                      <a:pt x="809" y="411"/>
                    </a:cubicBezTo>
                    <a:cubicBezTo>
                      <a:pt x="817" y="414"/>
                      <a:pt x="825" y="418"/>
                      <a:pt x="833" y="421"/>
                    </a:cubicBezTo>
                    <a:cubicBezTo>
                      <a:pt x="843" y="425"/>
                      <a:pt x="852" y="430"/>
                      <a:pt x="862" y="434"/>
                    </a:cubicBezTo>
                    <a:cubicBezTo>
                      <a:pt x="871" y="438"/>
                      <a:pt x="879" y="442"/>
                      <a:pt x="888" y="446"/>
                    </a:cubicBezTo>
                    <a:cubicBezTo>
                      <a:pt x="900" y="451"/>
                      <a:pt x="911" y="456"/>
                      <a:pt x="923" y="461"/>
                    </a:cubicBezTo>
                    <a:cubicBezTo>
                      <a:pt x="938" y="469"/>
                      <a:pt x="955" y="473"/>
                      <a:pt x="969" y="485"/>
                    </a:cubicBezTo>
                    <a:cubicBezTo>
                      <a:pt x="970" y="485"/>
                      <a:pt x="971" y="485"/>
                      <a:pt x="972" y="485"/>
                    </a:cubicBezTo>
                    <a:cubicBezTo>
                      <a:pt x="973" y="484"/>
                      <a:pt x="974" y="483"/>
                      <a:pt x="973" y="482"/>
                    </a:cubicBezTo>
                    <a:cubicBezTo>
                      <a:pt x="971" y="477"/>
                      <a:pt x="972" y="472"/>
                      <a:pt x="974" y="467"/>
                    </a:cubicBezTo>
                    <a:cubicBezTo>
                      <a:pt x="979" y="447"/>
                      <a:pt x="984" y="428"/>
                      <a:pt x="989" y="408"/>
                    </a:cubicBezTo>
                    <a:cubicBezTo>
                      <a:pt x="991" y="399"/>
                      <a:pt x="994" y="389"/>
                      <a:pt x="996" y="380"/>
                    </a:cubicBezTo>
                    <a:cubicBezTo>
                      <a:pt x="998" y="373"/>
                      <a:pt x="999" y="365"/>
                      <a:pt x="1004" y="359"/>
                    </a:cubicBezTo>
                    <a:cubicBezTo>
                      <a:pt x="1004" y="359"/>
                      <a:pt x="1004" y="357"/>
                      <a:pt x="1004" y="356"/>
                    </a:cubicBezTo>
                    <a:cubicBezTo>
                      <a:pt x="1003" y="355"/>
                      <a:pt x="1001" y="355"/>
                      <a:pt x="1000" y="355"/>
                    </a:cubicBezTo>
                    <a:cubicBezTo>
                      <a:pt x="997" y="354"/>
                      <a:pt x="994" y="355"/>
                      <a:pt x="992" y="354"/>
                    </a:cubicBezTo>
                    <a:cubicBezTo>
                      <a:pt x="975" y="347"/>
                      <a:pt x="958" y="340"/>
                      <a:pt x="941" y="333"/>
                    </a:cubicBezTo>
                    <a:cubicBezTo>
                      <a:pt x="916" y="323"/>
                      <a:pt x="891" y="312"/>
                      <a:pt x="866" y="302"/>
                    </a:cubicBezTo>
                    <a:cubicBezTo>
                      <a:pt x="862" y="300"/>
                      <a:pt x="857" y="298"/>
                      <a:pt x="854" y="293"/>
                    </a:cubicBezTo>
                    <a:cubicBezTo>
                      <a:pt x="854" y="292"/>
                      <a:pt x="852" y="292"/>
                      <a:pt x="850" y="292"/>
                    </a:cubicBezTo>
                    <a:cubicBezTo>
                      <a:pt x="847" y="291"/>
                      <a:pt x="843" y="292"/>
                      <a:pt x="840" y="290"/>
                    </a:cubicBezTo>
                    <a:cubicBezTo>
                      <a:pt x="817" y="281"/>
                      <a:pt x="795" y="272"/>
                      <a:pt x="772" y="263"/>
                    </a:cubicBezTo>
                    <a:cubicBezTo>
                      <a:pt x="756" y="256"/>
                      <a:pt x="739" y="249"/>
                      <a:pt x="722" y="242"/>
                    </a:cubicBezTo>
                    <a:cubicBezTo>
                      <a:pt x="718" y="240"/>
                      <a:pt x="713" y="238"/>
                      <a:pt x="711" y="234"/>
                    </a:cubicBezTo>
                    <a:cubicBezTo>
                      <a:pt x="710" y="233"/>
                      <a:pt x="709" y="232"/>
                      <a:pt x="708" y="232"/>
                    </a:cubicBezTo>
                    <a:cubicBezTo>
                      <a:pt x="702" y="234"/>
                      <a:pt x="697" y="231"/>
                      <a:pt x="691" y="229"/>
                    </a:cubicBezTo>
                    <a:cubicBezTo>
                      <a:pt x="674" y="222"/>
                      <a:pt x="657" y="214"/>
                      <a:pt x="640" y="207"/>
                    </a:cubicBezTo>
                    <a:cubicBezTo>
                      <a:pt x="622" y="199"/>
                      <a:pt x="604" y="192"/>
                      <a:pt x="586" y="185"/>
                    </a:cubicBezTo>
                    <a:cubicBezTo>
                      <a:pt x="582" y="183"/>
                      <a:pt x="578" y="182"/>
                      <a:pt x="575" y="178"/>
                    </a:cubicBezTo>
                    <a:cubicBezTo>
                      <a:pt x="574" y="175"/>
                      <a:pt x="572" y="176"/>
                      <a:pt x="570" y="178"/>
                    </a:cubicBezTo>
                    <a:cubicBezTo>
                      <a:pt x="568" y="180"/>
                      <a:pt x="566" y="182"/>
                      <a:pt x="563" y="184"/>
                    </a:cubicBezTo>
                    <a:cubicBezTo>
                      <a:pt x="557" y="189"/>
                      <a:pt x="551" y="194"/>
                      <a:pt x="545" y="200"/>
                    </a:cubicBezTo>
                    <a:cubicBezTo>
                      <a:pt x="544" y="200"/>
                      <a:pt x="542" y="201"/>
                      <a:pt x="541" y="201"/>
                    </a:cubicBezTo>
                    <a:cubicBezTo>
                      <a:pt x="536" y="199"/>
                      <a:pt x="532" y="197"/>
                      <a:pt x="528" y="196"/>
                    </a:cubicBezTo>
                    <a:cubicBezTo>
                      <a:pt x="524" y="194"/>
                      <a:pt x="526" y="191"/>
                      <a:pt x="527" y="188"/>
                    </a:cubicBezTo>
                    <a:cubicBezTo>
                      <a:pt x="527" y="186"/>
                      <a:pt x="528" y="187"/>
                      <a:pt x="530" y="186"/>
                    </a:cubicBezTo>
                    <a:cubicBezTo>
                      <a:pt x="533" y="186"/>
                      <a:pt x="535" y="186"/>
                      <a:pt x="537" y="185"/>
                    </a:cubicBezTo>
                    <a:cubicBezTo>
                      <a:pt x="538" y="185"/>
                      <a:pt x="539" y="184"/>
                      <a:pt x="541" y="184"/>
                    </a:cubicBezTo>
                    <a:cubicBezTo>
                      <a:pt x="546" y="182"/>
                      <a:pt x="547" y="179"/>
                      <a:pt x="545" y="174"/>
                    </a:cubicBezTo>
                    <a:cubicBezTo>
                      <a:pt x="544" y="170"/>
                      <a:pt x="541" y="168"/>
                      <a:pt x="537" y="170"/>
                    </a:cubicBezTo>
                    <a:cubicBezTo>
                      <a:pt x="532" y="172"/>
                      <a:pt x="528" y="171"/>
                      <a:pt x="525" y="169"/>
                    </a:cubicBezTo>
                    <a:cubicBezTo>
                      <a:pt x="523" y="168"/>
                      <a:pt x="522" y="167"/>
                      <a:pt x="521" y="167"/>
                    </a:cubicBezTo>
                    <a:cubicBezTo>
                      <a:pt x="518" y="167"/>
                      <a:pt x="518" y="166"/>
                      <a:pt x="518" y="164"/>
                    </a:cubicBezTo>
                    <a:cubicBezTo>
                      <a:pt x="519" y="161"/>
                      <a:pt x="518" y="160"/>
                      <a:pt x="515" y="159"/>
                    </a:cubicBezTo>
                    <a:cubicBezTo>
                      <a:pt x="512" y="158"/>
                      <a:pt x="509" y="157"/>
                      <a:pt x="507" y="160"/>
                    </a:cubicBezTo>
                    <a:cubicBezTo>
                      <a:pt x="506" y="164"/>
                      <a:pt x="503" y="167"/>
                      <a:pt x="506" y="171"/>
                    </a:cubicBezTo>
                    <a:cubicBezTo>
                      <a:pt x="507" y="171"/>
                      <a:pt x="507" y="172"/>
                      <a:pt x="507" y="174"/>
                    </a:cubicBezTo>
                    <a:cubicBezTo>
                      <a:pt x="501" y="172"/>
                      <a:pt x="496" y="171"/>
                      <a:pt x="490" y="170"/>
                    </a:cubicBezTo>
                    <a:cubicBezTo>
                      <a:pt x="490" y="170"/>
                      <a:pt x="489" y="168"/>
                      <a:pt x="489" y="168"/>
                    </a:cubicBezTo>
                    <a:cubicBezTo>
                      <a:pt x="488" y="164"/>
                      <a:pt x="488" y="161"/>
                      <a:pt x="487" y="158"/>
                    </a:cubicBezTo>
                    <a:cubicBezTo>
                      <a:pt x="486" y="153"/>
                      <a:pt x="484" y="148"/>
                      <a:pt x="483" y="143"/>
                    </a:cubicBezTo>
                    <a:cubicBezTo>
                      <a:pt x="483" y="138"/>
                      <a:pt x="482" y="138"/>
                      <a:pt x="478" y="138"/>
                    </a:cubicBezTo>
                    <a:cubicBezTo>
                      <a:pt x="475" y="138"/>
                      <a:pt x="472" y="137"/>
                      <a:pt x="469" y="136"/>
                    </a:cubicBezTo>
                    <a:cubicBezTo>
                      <a:pt x="456" y="131"/>
                      <a:pt x="443" y="126"/>
                      <a:pt x="430" y="120"/>
                    </a:cubicBezTo>
                    <a:cubicBezTo>
                      <a:pt x="411" y="112"/>
                      <a:pt x="391" y="104"/>
                      <a:pt x="371" y="96"/>
                    </a:cubicBezTo>
                    <a:cubicBezTo>
                      <a:pt x="367" y="94"/>
                      <a:pt x="363" y="92"/>
                      <a:pt x="360" y="88"/>
                    </a:cubicBezTo>
                    <a:cubicBezTo>
                      <a:pt x="360" y="87"/>
                      <a:pt x="358" y="87"/>
                      <a:pt x="357" y="87"/>
                    </a:cubicBezTo>
                    <a:cubicBezTo>
                      <a:pt x="352" y="88"/>
                      <a:pt x="348" y="86"/>
                      <a:pt x="343" y="84"/>
                    </a:cubicBezTo>
                    <a:cubicBezTo>
                      <a:pt x="330" y="78"/>
                      <a:pt x="316" y="73"/>
                      <a:pt x="303" y="67"/>
                    </a:cubicBezTo>
                    <a:cubicBezTo>
                      <a:pt x="289" y="61"/>
                      <a:pt x="276" y="56"/>
                      <a:pt x="262" y="50"/>
                    </a:cubicBezTo>
                    <a:cubicBezTo>
                      <a:pt x="257" y="48"/>
                      <a:pt x="251" y="46"/>
                      <a:pt x="247" y="41"/>
                    </a:cubicBezTo>
                    <a:cubicBezTo>
                      <a:pt x="247" y="40"/>
                      <a:pt x="246" y="40"/>
                      <a:pt x="245" y="40"/>
                    </a:cubicBezTo>
                    <a:cubicBezTo>
                      <a:pt x="237" y="41"/>
                      <a:pt x="230" y="37"/>
                      <a:pt x="223" y="34"/>
                    </a:cubicBezTo>
                    <a:cubicBezTo>
                      <a:pt x="212" y="30"/>
                      <a:pt x="202" y="25"/>
                      <a:pt x="191" y="20"/>
                    </a:cubicBezTo>
                    <a:cubicBezTo>
                      <a:pt x="175" y="14"/>
                      <a:pt x="160" y="8"/>
                      <a:pt x="145" y="1"/>
                    </a:cubicBezTo>
                    <a:cubicBezTo>
                      <a:pt x="141" y="0"/>
                      <a:pt x="139" y="0"/>
                      <a:pt x="136" y="1"/>
                    </a:cubicBezTo>
                    <a:cubicBezTo>
                      <a:pt x="132" y="3"/>
                      <a:pt x="129" y="4"/>
                      <a:pt x="125" y="6"/>
                    </a:cubicBezTo>
                    <a:cubicBezTo>
                      <a:pt x="115" y="9"/>
                      <a:pt x="104" y="13"/>
                      <a:pt x="94" y="16"/>
                    </a:cubicBezTo>
                    <a:cubicBezTo>
                      <a:pt x="83" y="20"/>
                      <a:pt x="71" y="24"/>
                      <a:pt x="59" y="28"/>
                    </a:cubicBezTo>
                    <a:cubicBezTo>
                      <a:pt x="47" y="32"/>
                      <a:pt x="35" y="37"/>
                      <a:pt x="23" y="41"/>
                    </a:cubicBezTo>
                    <a:cubicBezTo>
                      <a:pt x="18" y="42"/>
                      <a:pt x="14" y="44"/>
                      <a:pt x="10" y="45"/>
                    </a:cubicBezTo>
                    <a:cubicBezTo>
                      <a:pt x="8" y="45"/>
                      <a:pt x="7" y="44"/>
                      <a:pt x="5" y="44"/>
                    </a:cubicBezTo>
                    <a:cubicBezTo>
                      <a:pt x="4" y="44"/>
                      <a:pt x="3" y="43"/>
                      <a:pt x="2" y="44"/>
                    </a:cubicBezTo>
                    <a:cubicBezTo>
                      <a:pt x="1" y="45"/>
                      <a:pt x="0" y="47"/>
                      <a:pt x="0" y="48"/>
                    </a:cubicBezTo>
                    <a:cubicBezTo>
                      <a:pt x="1" y="49"/>
                      <a:pt x="3" y="51"/>
                      <a:pt x="5" y="52"/>
                    </a:cubicBezTo>
                    <a:close/>
                  </a:path>
                </a:pathLst>
              </a:custGeom>
              <a:solidFill>
                <a:srgbClr val="80D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</p:grpSp>
        <p:sp>
          <p:nvSpPr>
            <p:cNvPr id="117" name="Rectangle 115"/>
            <p:cNvSpPr>
              <a:spLocks noChangeArrowheads="1"/>
            </p:cNvSpPr>
            <p:nvPr/>
          </p:nvSpPr>
          <p:spPr bwMode="auto">
            <a:xfrm>
              <a:off x="3716977" y="410579"/>
              <a:ext cx="5284519" cy="10800"/>
            </a:xfrm>
            <a:prstGeom prst="rect">
              <a:avLst/>
            </a:prstGeom>
            <a:solidFill>
              <a:srgbClr val="97BBCD"/>
            </a:solidFill>
            <a:ln>
              <a:noFill/>
            </a:ln>
          </p:spPr>
          <p:txBody>
            <a:bodyPr vert="horz" wrap="square" lIns="104255" tIns="52128" rIns="104255" bIns="52128" numCol="1" anchor="t" anchorCtr="0" compatLnSpc="1">
              <a:prstTxWarp prst="textNoShape">
                <a:avLst/>
              </a:prstTxWarp>
            </a:bodyPr>
            <a:lstStyle/>
            <a:p>
              <a:endParaRPr lang="ru-RU" sz="2394"/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857250" y="117386"/>
            <a:ext cx="611505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Перечень нормативно правовых актов</a:t>
            </a:r>
            <a:endParaRPr lang="ru-RU" sz="1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1" name="Параллелограмм 20"/>
          <p:cNvSpPr/>
          <p:nvPr/>
        </p:nvSpPr>
        <p:spPr>
          <a:xfrm>
            <a:off x="8595360" y="1935"/>
            <a:ext cx="548640" cy="206090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8902" tIns="59452" rIns="118902" bIns="59452" rtlCol="0" anchor="ctr"/>
          <a:lstStyle/>
          <a:p>
            <a:pPr algn="ctr"/>
            <a:r>
              <a:rPr lang="ru-RU" sz="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22</a:t>
            </a:r>
            <a:endParaRPr lang="ru-RU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182879" y="755902"/>
            <a:ext cx="8805081" cy="36933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450000" algn="just"/>
            <a:r>
              <a:rPr lang="ru-RU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Федеральный </a:t>
            </a:r>
            <a:r>
              <a:rPr lang="ru-RU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закон от 24.06.1998 № 89-ФЗ «Об отходах производства и</a:t>
            </a:r>
          </a:p>
          <a:p>
            <a:pPr indent="450000" algn="just"/>
            <a:r>
              <a:rPr lang="ru-RU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потребления»;</a:t>
            </a:r>
          </a:p>
          <a:p>
            <a:pPr indent="450000" algn="just"/>
            <a:r>
              <a:rPr lang="ru-RU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Федеральный </a:t>
            </a:r>
            <a:r>
              <a:rPr lang="ru-RU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закон от 04.05.2011 № 99-ФЗ «О лицензировании отдельных </a:t>
            </a:r>
            <a:r>
              <a:rPr lang="ru-RU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видов деятельности</a:t>
            </a:r>
            <a:r>
              <a:rPr lang="ru-RU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»;</a:t>
            </a:r>
          </a:p>
          <a:p>
            <a:pPr indent="450000" algn="just"/>
            <a:r>
              <a:rPr lang="ru-RU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Федеральный </a:t>
            </a:r>
            <a:r>
              <a:rPr lang="ru-RU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закон от 10.01.2002 № 7-ФЗ «Об охране окружающей среды»;</a:t>
            </a:r>
          </a:p>
          <a:p>
            <a:pPr indent="450000" algn="just"/>
            <a:r>
              <a:rPr lang="ru-RU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Федеральный </a:t>
            </a:r>
            <a:r>
              <a:rPr lang="ru-RU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закон от 23.11.1995 № 174-ФЗ «Об экологической экспертизе»;</a:t>
            </a:r>
          </a:p>
          <a:p>
            <a:pPr indent="450000" algn="just"/>
            <a:r>
              <a:rPr lang="ru-RU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Федеральный </a:t>
            </a:r>
            <a:r>
              <a:rPr lang="ru-RU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закон от 26.12.2008 № 294-ФЗ «О защите прав юридических лиц </a:t>
            </a:r>
            <a:r>
              <a:rPr lang="ru-RU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 индивидуальных </a:t>
            </a:r>
            <a:r>
              <a:rPr lang="ru-RU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предпринимателей при осуществлении государственного </a:t>
            </a:r>
            <a:r>
              <a:rPr lang="ru-RU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контроля (надзора</a:t>
            </a:r>
            <a:r>
              <a:rPr lang="ru-RU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) и муниципального контроля»;</a:t>
            </a:r>
          </a:p>
          <a:p>
            <a:pPr indent="450000" algn="just"/>
            <a:r>
              <a:rPr lang="ru-RU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Постановление </a:t>
            </a:r>
            <a:r>
              <a:rPr lang="ru-RU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Правительства Российской Федерации от 03.10.2015 № 1062 «</a:t>
            </a:r>
            <a:r>
              <a:rPr lang="ru-RU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О лицензировании </a:t>
            </a:r>
            <a:r>
              <a:rPr lang="ru-RU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деятельности по сбору, транспортированию, обработке, </a:t>
            </a:r>
            <a:r>
              <a:rPr lang="ru-RU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утилизации, обезвреживанию</a:t>
            </a:r>
            <a:r>
              <a:rPr lang="ru-RU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размещению отходов I - IV классов опасности»;</a:t>
            </a:r>
          </a:p>
          <a:p>
            <a:pPr indent="450000" algn="just"/>
            <a:r>
              <a:rPr lang="ru-RU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Налоговый </a:t>
            </a:r>
            <a:r>
              <a:rPr lang="ru-RU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кодекс Российской </a:t>
            </a:r>
            <a:r>
              <a:rPr lang="ru-RU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Федерации.</a:t>
            </a:r>
            <a:endParaRPr lang="ru-RU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04" name="Группа 103"/>
          <p:cNvGrpSpPr/>
          <p:nvPr/>
        </p:nvGrpSpPr>
        <p:grpSpPr bwMode="auto">
          <a:xfrm>
            <a:off x="443181" y="843195"/>
            <a:ext cx="214849" cy="190559"/>
            <a:chOff x="7593013" y="5494337"/>
            <a:chExt cx="438150" cy="549276"/>
          </a:xfrm>
          <a:solidFill>
            <a:srgbClr val="259B85"/>
          </a:solidFill>
        </p:grpSpPr>
        <p:sp>
          <p:nvSpPr>
            <p:cNvPr id="105" name="Freeform 1285"/>
            <p:cNvSpPr>
              <a:spLocks noEditPoints="1"/>
            </p:cNvSpPr>
            <p:nvPr/>
          </p:nvSpPr>
          <p:spPr bwMode="auto">
            <a:xfrm>
              <a:off x="7593013" y="5494337"/>
              <a:ext cx="282575" cy="282575"/>
            </a:xfrm>
            <a:custGeom>
              <a:avLst/>
              <a:gdLst>
                <a:gd name="T0" fmla="*/ 646 w 786"/>
                <a:gd name="T1" fmla="*/ 140 h 787"/>
                <a:gd name="T2" fmla="*/ 140 w 786"/>
                <a:gd name="T3" fmla="*/ 140 h 787"/>
                <a:gd name="T4" fmla="*/ 140 w 786"/>
                <a:gd name="T5" fmla="*/ 647 h 787"/>
                <a:gd name="T6" fmla="*/ 646 w 786"/>
                <a:gd name="T7" fmla="*/ 647 h 787"/>
                <a:gd name="T8" fmla="*/ 646 w 786"/>
                <a:gd name="T9" fmla="*/ 140 h 787"/>
                <a:gd name="T10" fmla="*/ 543 w 786"/>
                <a:gd name="T11" fmla="*/ 482 h 787"/>
                <a:gd name="T12" fmla="*/ 543 w 786"/>
                <a:gd name="T13" fmla="*/ 482 h 787"/>
                <a:gd name="T14" fmla="*/ 514 w 786"/>
                <a:gd name="T15" fmla="*/ 524 h 787"/>
                <a:gd name="T16" fmla="*/ 489 w 786"/>
                <a:gd name="T17" fmla="*/ 560 h 787"/>
                <a:gd name="T18" fmla="*/ 443 w 786"/>
                <a:gd name="T19" fmla="*/ 627 h 787"/>
                <a:gd name="T20" fmla="*/ 416 w 786"/>
                <a:gd name="T21" fmla="*/ 648 h 787"/>
                <a:gd name="T22" fmla="*/ 385 w 786"/>
                <a:gd name="T23" fmla="*/ 656 h 787"/>
                <a:gd name="T24" fmla="*/ 355 w 786"/>
                <a:gd name="T25" fmla="*/ 656 h 787"/>
                <a:gd name="T26" fmla="*/ 325 w 786"/>
                <a:gd name="T27" fmla="*/ 648 h 787"/>
                <a:gd name="T28" fmla="*/ 298 w 786"/>
                <a:gd name="T29" fmla="*/ 627 h 787"/>
                <a:gd name="T30" fmla="*/ 256 w 786"/>
                <a:gd name="T31" fmla="*/ 567 h 787"/>
                <a:gd name="T32" fmla="*/ 231 w 786"/>
                <a:gd name="T33" fmla="*/ 531 h 787"/>
                <a:gd name="T34" fmla="*/ 108 w 786"/>
                <a:gd name="T35" fmla="*/ 353 h 787"/>
                <a:gd name="T36" fmla="*/ 103 w 786"/>
                <a:gd name="T37" fmla="*/ 327 h 787"/>
                <a:gd name="T38" fmla="*/ 117 w 786"/>
                <a:gd name="T39" fmla="*/ 305 h 787"/>
                <a:gd name="T40" fmla="*/ 146 w 786"/>
                <a:gd name="T41" fmla="*/ 285 h 787"/>
                <a:gd name="T42" fmla="*/ 195 w 786"/>
                <a:gd name="T43" fmla="*/ 294 h 787"/>
                <a:gd name="T44" fmla="*/ 317 w 786"/>
                <a:gd name="T45" fmla="*/ 471 h 787"/>
                <a:gd name="T46" fmla="*/ 318 w 786"/>
                <a:gd name="T47" fmla="*/ 471 h 787"/>
                <a:gd name="T48" fmla="*/ 353 w 786"/>
                <a:gd name="T49" fmla="*/ 523 h 787"/>
                <a:gd name="T50" fmla="*/ 371 w 786"/>
                <a:gd name="T51" fmla="*/ 529 h 787"/>
                <a:gd name="T52" fmla="*/ 386 w 786"/>
                <a:gd name="T53" fmla="*/ 525 h 787"/>
                <a:gd name="T54" fmla="*/ 397 w 786"/>
                <a:gd name="T55" fmla="*/ 509 h 787"/>
                <a:gd name="T56" fmla="*/ 397 w 786"/>
                <a:gd name="T57" fmla="*/ 509 h 787"/>
                <a:gd name="T58" fmla="*/ 397 w 786"/>
                <a:gd name="T59" fmla="*/ 509 h 787"/>
                <a:gd name="T60" fmla="*/ 457 w 786"/>
                <a:gd name="T61" fmla="*/ 423 h 787"/>
                <a:gd name="T62" fmla="*/ 457 w 786"/>
                <a:gd name="T63" fmla="*/ 423 h 787"/>
                <a:gd name="T64" fmla="*/ 580 w 786"/>
                <a:gd name="T65" fmla="*/ 245 h 787"/>
                <a:gd name="T66" fmla="*/ 628 w 786"/>
                <a:gd name="T67" fmla="*/ 236 h 787"/>
                <a:gd name="T68" fmla="*/ 657 w 786"/>
                <a:gd name="T69" fmla="*/ 256 h 787"/>
                <a:gd name="T70" fmla="*/ 671 w 786"/>
                <a:gd name="T71" fmla="*/ 279 h 787"/>
                <a:gd name="T72" fmla="*/ 666 w 786"/>
                <a:gd name="T73" fmla="*/ 305 h 787"/>
                <a:gd name="T74" fmla="*/ 543 w 786"/>
                <a:gd name="T75" fmla="*/ 482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86" h="787">
                  <a:moveTo>
                    <a:pt x="646" y="140"/>
                  </a:moveTo>
                  <a:cubicBezTo>
                    <a:pt x="506" y="1"/>
                    <a:pt x="280" y="0"/>
                    <a:pt x="140" y="140"/>
                  </a:cubicBezTo>
                  <a:cubicBezTo>
                    <a:pt x="0" y="280"/>
                    <a:pt x="0" y="507"/>
                    <a:pt x="140" y="647"/>
                  </a:cubicBezTo>
                  <a:cubicBezTo>
                    <a:pt x="280" y="787"/>
                    <a:pt x="506" y="787"/>
                    <a:pt x="646" y="647"/>
                  </a:cubicBezTo>
                  <a:cubicBezTo>
                    <a:pt x="786" y="507"/>
                    <a:pt x="786" y="280"/>
                    <a:pt x="646" y="140"/>
                  </a:cubicBezTo>
                  <a:close/>
                  <a:moveTo>
                    <a:pt x="543" y="482"/>
                  </a:moveTo>
                  <a:lnTo>
                    <a:pt x="543" y="482"/>
                  </a:lnTo>
                  <a:lnTo>
                    <a:pt x="514" y="524"/>
                  </a:lnTo>
                  <a:lnTo>
                    <a:pt x="489" y="560"/>
                  </a:lnTo>
                  <a:lnTo>
                    <a:pt x="443" y="627"/>
                  </a:lnTo>
                  <a:cubicBezTo>
                    <a:pt x="437" y="635"/>
                    <a:pt x="428" y="642"/>
                    <a:pt x="416" y="648"/>
                  </a:cubicBezTo>
                  <a:cubicBezTo>
                    <a:pt x="406" y="653"/>
                    <a:pt x="395" y="655"/>
                    <a:pt x="385" y="656"/>
                  </a:cubicBezTo>
                  <a:lnTo>
                    <a:pt x="355" y="656"/>
                  </a:lnTo>
                  <a:cubicBezTo>
                    <a:pt x="346" y="655"/>
                    <a:pt x="335" y="653"/>
                    <a:pt x="325" y="648"/>
                  </a:cubicBezTo>
                  <a:cubicBezTo>
                    <a:pt x="313" y="642"/>
                    <a:pt x="304" y="635"/>
                    <a:pt x="298" y="627"/>
                  </a:cubicBezTo>
                  <a:lnTo>
                    <a:pt x="256" y="567"/>
                  </a:lnTo>
                  <a:lnTo>
                    <a:pt x="231" y="531"/>
                  </a:lnTo>
                  <a:lnTo>
                    <a:pt x="108" y="353"/>
                  </a:lnTo>
                  <a:cubicBezTo>
                    <a:pt x="103" y="346"/>
                    <a:pt x="101" y="336"/>
                    <a:pt x="103" y="327"/>
                  </a:cubicBezTo>
                  <a:cubicBezTo>
                    <a:pt x="105" y="318"/>
                    <a:pt x="110" y="310"/>
                    <a:pt x="117" y="305"/>
                  </a:cubicBezTo>
                  <a:lnTo>
                    <a:pt x="146" y="285"/>
                  </a:lnTo>
                  <a:cubicBezTo>
                    <a:pt x="162" y="274"/>
                    <a:pt x="184" y="278"/>
                    <a:pt x="195" y="294"/>
                  </a:cubicBezTo>
                  <a:lnTo>
                    <a:pt x="317" y="471"/>
                  </a:lnTo>
                  <a:lnTo>
                    <a:pt x="318" y="471"/>
                  </a:lnTo>
                  <a:lnTo>
                    <a:pt x="353" y="523"/>
                  </a:lnTo>
                  <a:cubicBezTo>
                    <a:pt x="356" y="525"/>
                    <a:pt x="361" y="528"/>
                    <a:pt x="371" y="529"/>
                  </a:cubicBezTo>
                  <a:cubicBezTo>
                    <a:pt x="379" y="528"/>
                    <a:pt x="384" y="526"/>
                    <a:pt x="386" y="525"/>
                  </a:cubicBezTo>
                  <a:lnTo>
                    <a:pt x="397" y="509"/>
                  </a:lnTo>
                  <a:lnTo>
                    <a:pt x="397" y="509"/>
                  </a:lnTo>
                  <a:lnTo>
                    <a:pt x="397" y="509"/>
                  </a:lnTo>
                  <a:lnTo>
                    <a:pt x="457" y="423"/>
                  </a:lnTo>
                  <a:lnTo>
                    <a:pt x="457" y="423"/>
                  </a:lnTo>
                  <a:lnTo>
                    <a:pt x="580" y="245"/>
                  </a:lnTo>
                  <a:cubicBezTo>
                    <a:pt x="591" y="229"/>
                    <a:pt x="612" y="225"/>
                    <a:pt x="628" y="236"/>
                  </a:cubicBezTo>
                  <a:lnTo>
                    <a:pt x="657" y="256"/>
                  </a:lnTo>
                  <a:cubicBezTo>
                    <a:pt x="665" y="261"/>
                    <a:pt x="670" y="270"/>
                    <a:pt x="671" y="279"/>
                  </a:cubicBezTo>
                  <a:cubicBezTo>
                    <a:pt x="673" y="288"/>
                    <a:pt x="671" y="297"/>
                    <a:pt x="666" y="305"/>
                  </a:cubicBezTo>
                  <a:lnTo>
                    <a:pt x="543" y="48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6" name="Freeform 1288"/>
            <p:cNvSpPr>
              <a:spLocks noEditPoints="1"/>
            </p:cNvSpPr>
            <p:nvPr/>
          </p:nvSpPr>
          <p:spPr bwMode="auto">
            <a:xfrm>
              <a:off x="7645400" y="5540375"/>
              <a:ext cx="385763" cy="503238"/>
            </a:xfrm>
            <a:custGeom>
              <a:avLst/>
              <a:gdLst>
                <a:gd name="T0" fmla="*/ 973 w 1069"/>
                <a:gd name="T1" fmla="*/ 0 h 1396"/>
                <a:gd name="T2" fmla="*/ 531 w 1069"/>
                <a:gd name="T3" fmla="*/ 0 h 1396"/>
                <a:gd name="T4" fmla="*/ 637 w 1069"/>
                <a:gd name="T5" fmla="*/ 268 h 1396"/>
                <a:gd name="T6" fmla="*/ 246 w 1069"/>
                <a:gd name="T7" fmla="*/ 659 h 1396"/>
                <a:gd name="T8" fmla="*/ 0 w 1069"/>
                <a:gd name="T9" fmla="*/ 572 h 1396"/>
                <a:gd name="T10" fmla="*/ 0 w 1069"/>
                <a:gd name="T11" fmla="*/ 1099 h 1396"/>
                <a:gd name="T12" fmla="*/ 0 w 1069"/>
                <a:gd name="T13" fmla="*/ 1241 h 1396"/>
                <a:gd name="T14" fmla="*/ 0 w 1069"/>
                <a:gd name="T15" fmla="*/ 1299 h 1396"/>
                <a:gd name="T16" fmla="*/ 96 w 1069"/>
                <a:gd name="T17" fmla="*/ 1396 h 1396"/>
                <a:gd name="T18" fmla="*/ 973 w 1069"/>
                <a:gd name="T19" fmla="*/ 1396 h 1396"/>
                <a:gd name="T20" fmla="*/ 1068 w 1069"/>
                <a:gd name="T21" fmla="*/ 1306 h 1396"/>
                <a:gd name="T22" fmla="*/ 1068 w 1069"/>
                <a:gd name="T23" fmla="*/ 1276 h 1396"/>
                <a:gd name="T24" fmla="*/ 1069 w 1069"/>
                <a:gd name="T25" fmla="*/ 1276 h 1396"/>
                <a:gd name="T26" fmla="*/ 1069 w 1069"/>
                <a:gd name="T27" fmla="*/ 1273 h 1396"/>
                <a:gd name="T28" fmla="*/ 1069 w 1069"/>
                <a:gd name="T29" fmla="*/ 1245 h 1396"/>
                <a:gd name="T30" fmla="*/ 1069 w 1069"/>
                <a:gd name="T31" fmla="*/ 493 h 1396"/>
                <a:gd name="T32" fmla="*/ 1069 w 1069"/>
                <a:gd name="T33" fmla="*/ 463 h 1396"/>
                <a:gd name="T34" fmla="*/ 1069 w 1069"/>
                <a:gd name="T35" fmla="*/ 441 h 1396"/>
                <a:gd name="T36" fmla="*/ 1069 w 1069"/>
                <a:gd name="T37" fmla="*/ 397 h 1396"/>
                <a:gd name="T38" fmla="*/ 1069 w 1069"/>
                <a:gd name="T39" fmla="*/ 97 h 1396"/>
                <a:gd name="T40" fmla="*/ 973 w 1069"/>
                <a:gd name="T41" fmla="*/ 0 h 1396"/>
                <a:gd name="T42" fmla="*/ 737 w 1069"/>
                <a:gd name="T43" fmla="*/ 198 h 1396"/>
                <a:gd name="T44" fmla="*/ 737 w 1069"/>
                <a:gd name="T45" fmla="*/ 198 h 1396"/>
                <a:gd name="T46" fmla="*/ 938 w 1069"/>
                <a:gd name="T47" fmla="*/ 198 h 1396"/>
                <a:gd name="T48" fmla="*/ 938 w 1069"/>
                <a:gd name="T49" fmla="*/ 260 h 1396"/>
                <a:gd name="T50" fmla="*/ 737 w 1069"/>
                <a:gd name="T51" fmla="*/ 260 h 1396"/>
                <a:gd name="T52" fmla="*/ 737 w 1069"/>
                <a:gd name="T53" fmla="*/ 198 h 1396"/>
                <a:gd name="T54" fmla="*/ 737 w 1069"/>
                <a:gd name="T55" fmla="*/ 375 h 1396"/>
                <a:gd name="T56" fmla="*/ 737 w 1069"/>
                <a:gd name="T57" fmla="*/ 375 h 1396"/>
                <a:gd name="T58" fmla="*/ 938 w 1069"/>
                <a:gd name="T59" fmla="*/ 375 h 1396"/>
                <a:gd name="T60" fmla="*/ 938 w 1069"/>
                <a:gd name="T61" fmla="*/ 436 h 1396"/>
                <a:gd name="T62" fmla="*/ 737 w 1069"/>
                <a:gd name="T63" fmla="*/ 436 h 1396"/>
                <a:gd name="T64" fmla="*/ 737 w 1069"/>
                <a:gd name="T65" fmla="*/ 375 h 1396"/>
                <a:gd name="T66" fmla="*/ 664 w 1069"/>
                <a:gd name="T67" fmla="*/ 1189 h 1396"/>
                <a:gd name="T68" fmla="*/ 664 w 1069"/>
                <a:gd name="T69" fmla="*/ 1189 h 1396"/>
                <a:gd name="T70" fmla="*/ 116 w 1069"/>
                <a:gd name="T71" fmla="*/ 1189 h 1396"/>
                <a:gd name="T72" fmla="*/ 116 w 1069"/>
                <a:gd name="T73" fmla="*/ 1127 h 1396"/>
                <a:gd name="T74" fmla="*/ 664 w 1069"/>
                <a:gd name="T75" fmla="*/ 1127 h 1396"/>
                <a:gd name="T76" fmla="*/ 664 w 1069"/>
                <a:gd name="T77" fmla="*/ 1189 h 1396"/>
                <a:gd name="T78" fmla="*/ 664 w 1069"/>
                <a:gd name="T79" fmla="*/ 1007 h 1396"/>
                <a:gd name="T80" fmla="*/ 664 w 1069"/>
                <a:gd name="T81" fmla="*/ 1007 h 1396"/>
                <a:gd name="T82" fmla="*/ 116 w 1069"/>
                <a:gd name="T83" fmla="*/ 1007 h 1396"/>
                <a:gd name="T84" fmla="*/ 116 w 1069"/>
                <a:gd name="T85" fmla="*/ 945 h 1396"/>
                <a:gd name="T86" fmla="*/ 664 w 1069"/>
                <a:gd name="T87" fmla="*/ 945 h 1396"/>
                <a:gd name="T88" fmla="*/ 664 w 1069"/>
                <a:gd name="T89" fmla="*/ 1007 h 1396"/>
                <a:gd name="T90" fmla="*/ 664 w 1069"/>
                <a:gd name="T91" fmla="*/ 824 h 1396"/>
                <a:gd name="T92" fmla="*/ 664 w 1069"/>
                <a:gd name="T93" fmla="*/ 824 h 1396"/>
                <a:gd name="T94" fmla="*/ 116 w 1069"/>
                <a:gd name="T95" fmla="*/ 824 h 1396"/>
                <a:gd name="T96" fmla="*/ 116 w 1069"/>
                <a:gd name="T97" fmla="*/ 763 h 1396"/>
                <a:gd name="T98" fmla="*/ 664 w 1069"/>
                <a:gd name="T99" fmla="*/ 763 h 1396"/>
                <a:gd name="T100" fmla="*/ 664 w 1069"/>
                <a:gd name="T101" fmla="*/ 824 h 1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69" h="1396">
                  <a:moveTo>
                    <a:pt x="973" y="0"/>
                  </a:moveTo>
                  <a:lnTo>
                    <a:pt x="531" y="0"/>
                  </a:lnTo>
                  <a:cubicBezTo>
                    <a:pt x="597" y="70"/>
                    <a:pt x="637" y="164"/>
                    <a:pt x="637" y="268"/>
                  </a:cubicBezTo>
                  <a:cubicBezTo>
                    <a:pt x="637" y="484"/>
                    <a:pt x="462" y="659"/>
                    <a:pt x="246" y="659"/>
                  </a:cubicBezTo>
                  <a:cubicBezTo>
                    <a:pt x="153" y="659"/>
                    <a:pt x="67" y="626"/>
                    <a:pt x="0" y="572"/>
                  </a:cubicBezTo>
                  <a:lnTo>
                    <a:pt x="0" y="1099"/>
                  </a:lnTo>
                  <a:lnTo>
                    <a:pt x="0" y="1241"/>
                  </a:lnTo>
                  <a:lnTo>
                    <a:pt x="0" y="1299"/>
                  </a:lnTo>
                  <a:cubicBezTo>
                    <a:pt x="0" y="1352"/>
                    <a:pt x="43" y="1396"/>
                    <a:pt x="96" y="1396"/>
                  </a:cubicBezTo>
                  <a:lnTo>
                    <a:pt x="973" y="1396"/>
                  </a:lnTo>
                  <a:cubicBezTo>
                    <a:pt x="1023" y="1396"/>
                    <a:pt x="1064" y="1356"/>
                    <a:pt x="1068" y="1306"/>
                  </a:cubicBezTo>
                  <a:lnTo>
                    <a:pt x="1068" y="1276"/>
                  </a:lnTo>
                  <a:lnTo>
                    <a:pt x="1069" y="1276"/>
                  </a:lnTo>
                  <a:lnTo>
                    <a:pt x="1069" y="1273"/>
                  </a:lnTo>
                  <a:lnTo>
                    <a:pt x="1069" y="1245"/>
                  </a:lnTo>
                  <a:lnTo>
                    <a:pt x="1069" y="493"/>
                  </a:lnTo>
                  <a:lnTo>
                    <a:pt x="1069" y="463"/>
                  </a:lnTo>
                  <a:lnTo>
                    <a:pt x="1069" y="441"/>
                  </a:lnTo>
                  <a:lnTo>
                    <a:pt x="1069" y="397"/>
                  </a:lnTo>
                  <a:lnTo>
                    <a:pt x="1069" y="97"/>
                  </a:lnTo>
                  <a:cubicBezTo>
                    <a:pt x="1069" y="44"/>
                    <a:pt x="1026" y="0"/>
                    <a:pt x="973" y="0"/>
                  </a:cubicBezTo>
                  <a:close/>
                  <a:moveTo>
                    <a:pt x="737" y="198"/>
                  </a:moveTo>
                  <a:lnTo>
                    <a:pt x="737" y="198"/>
                  </a:lnTo>
                  <a:lnTo>
                    <a:pt x="938" y="198"/>
                  </a:lnTo>
                  <a:lnTo>
                    <a:pt x="938" y="260"/>
                  </a:lnTo>
                  <a:lnTo>
                    <a:pt x="737" y="260"/>
                  </a:lnTo>
                  <a:lnTo>
                    <a:pt x="737" y="198"/>
                  </a:lnTo>
                  <a:close/>
                  <a:moveTo>
                    <a:pt x="737" y="375"/>
                  </a:moveTo>
                  <a:lnTo>
                    <a:pt x="737" y="375"/>
                  </a:lnTo>
                  <a:lnTo>
                    <a:pt x="938" y="375"/>
                  </a:lnTo>
                  <a:lnTo>
                    <a:pt x="938" y="436"/>
                  </a:lnTo>
                  <a:lnTo>
                    <a:pt x="737" y="436"/>
                  </a:lnTo>
                  <a:lnTo>
                    <a:pt x="737" y="375"/>
                  </a:lnTo>
                  <a:close/>
                  <a:moveTo>
                    <a:pt x="664" y="1189"/>
                  </a:moveTo>
                  <a:lnTo>
                    <a:pt x="664" y="1189"/>
                  </a:lnTo>
                  <a:lnTo>
                    <a:pt x="116" y="1189"/>
                  </a:lnTo>
                  <a:lnTo>
                    <a:pt x="116" y="1127"/>
                  </a:lnTo>
                  <a:lnTo>
                    <a:pt x="664" y="1127"/>
                  </a:lnTo>
                  <a:lnTo>
                    <a:pt x="664" y="1189"/>
                  </a:lnTo>
                  <a:close/>
                  <a:moveTo>
                    <a:pt x="664" y="1007"/>
                  </a:moveTo>
                  <a:lnTo>
                    <a:pt x="664" y="1007"/>
                  </a:lnTo>
                  <a:lnTo>
                    <a:pt x="116" y="1007"/>
                  </a:lnTo>
                  <a:lnTo>
                    <a:pt x="116" y="945"/>
                  </a:lnTo>
                  <a:lnTo>
                    <a:pt x="664" y="945"/>
                  </a:lnTo>
                  <a:lnTo>
                    <a:pt x="664" y="1007"/>
                  </a:lnTo>
                  <a:close/>
                  <a:moveTo>
                    <a:pt x="664" y="824"/>
                  </a:moveTo>
                  <a:lnTo>
                    <a:pt x="664" y="824"/>
                  </a:lnTo>
                  <a:lnTo>
                    <a:pt x="116" y="824"/>
                  </a:lnTo>
                  <a:lnTo>
                    <a:pt x="116" y="763"/>
                  </a:lnTo>
                  <a:lnTo>
                    <a:pt x="664" y="763"/>
                  </a:lnTo>
                  <a:lnTo>
                    <a:pt x="664" y="824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</p:grpSp>
      <p:grpSp>
        <p:nvGrpSpPr>
          <p:cNvPr id="139" name="Группа 138"/>
          <p:cNvGrpSpPr/>
          <p:nvPr/>
        </p:nvGrpSpPr>
        <p:grpSpPr bwMode="auto">
          <a:xfrm>
            <a:off x="445667" y="1384215"/>
            <a:ext cx="214849" cy="190559"/>
            <a:chOff x="7593013" y="5494337"/>
            <a:chExt cx="438150" cy="549276"/>
          </a:xfrm>
          <a:solidFill>
            <a:srgbClr val="259B85"/>
          </a:solidFill>
        </p:grpSpPr>
        <p:sp>
          <p:nvSpPr>
            <p:cNvPr id="140" name="Freeform 1285"/>
            <p:cNvSpPr>
              <a:spLocks noEditPoints="1"/>
            </p:cNvSpPr>
            <p:nvPr/>
          </p:nvSpPr>
          <p:spPr bwMode="auto">
            <a:xfrm>
              <a:off x="7593013" y="5494337"/>
              <a:ext cx="282575" cy="282575"/>
            </a:xfrm>
            <a:custGeom>
              <a:avLst/>
              <a:gdLst>
                <a:gd name="T0" fmla="*/ 646 w 786"/>
                <a:gd name="T1" fmla="*/ 140 h 787"/>
                <a:gd name="T2" fmla="*/ 140 w 786"/>
                <a:gd name="T3" fmla="*/ 140 h 787"/>
                <a:gd name="T4" fmla="*/ 140 w 786"/>
                <a:gd name="T5" fmla="*/ 647 h 787"/>
                <a:gd name="T6" fmla="*/ 646 w 786"/>
                <a:gd name="T7" fmla="*/ 647 h 787"/>
                <a:gd name="T8" fmla="*/ 646 w 786"/>
                <a:gd name="T9" fmla="*/ 140 h 787"/>
                <a:gd name="T10" fmla="*/ 543 w 786"/>
                <a:gd name="T11" fmla="*/ 482 h 787"/>
                <a:gd name="T12" fmla="*/ 543 w 786"/>
                <a:gd name="T13" fmla="*/ 482 h 787"/>
                <a:gd name="T14" fmla="*/ 514 w 786"/>
                <a:gd name="T15" fmla="*/ 524 h 787"/>
                <a:gd name="T16" fmla="*/ 489 w 786"/>
                <a:gd name="T17" fmla="*/ 560 h 787"/>
                <a:gd name="T18" fmla="*/ 443 w 786"/>
                <a:gd name="T19" fmla="*/ 627 h 787"/>
                <a:gd name="T20" fmla="*/ 416 w 786"/>
                <a:gd name="T21" fmla="*/ 648 h 787"/>
                <a:gd name="T22" fmla="*/ 385 w 786"/>
                <a:gd name="T23" fmla="*/ 656 h 787"/>
                <a:gd name="T24" fmla="*/ 355 w 786"/>
                <a:gd name="T25" fmla="*/ 656 h 787"/>
                <a:gd name="T26" fmla="*/ 325 w 786"/>
                <a:gd name="T27" fmla="*/ 648 h 787"/>
                <a:gd name="T28" fmla="*/ 298 w 786"/>
                <a:gd name="T29" fmla="*/ 627 h 787"/>
                <a:gd name="T30" fmla="*/ 256 w 786"/>
                <a:gd name="T31" fmla="*/ 567 h 787"/>
                <a:gd name="T32" fmla="*/ 231 w 786"/>
                <a:gd name="T33" fmla="*/ 531 h 787"/>
                <a:gd name="T34" fmla="*/ 108 w 786"/>
                <a:gd name="T35" fmla="*/ 353 h 787"/>
                <a:gd name="T36" fmla="*/ 103 w 786"/>
                <a:gd name="T37" fmla="*/ 327 h 787"/>
                <a:gd name="T38" fmla="*/ 117 w 786"/>
                <a:gd name="T39" fmla="*/ 305 h 787"/>
                <a:gd name="T40" fmla="*/ 146 w 786"/>
                <a:gd name="T41" fmla="*/ 285 h 787"/>
                <a:gd name="T42" fmla="*/ 195 w 786"/>
                <a:gd name="T43" fmla="*/ 294 h 787"/>
                <a:gd name="T44" fmla="*/ 317 w 786"/>
                <a:gd name="T45" fmla="*/ 471 h 787"/>
                <a:gd name="T46" fmla="*/ 318 w 786"/>
                <a:gd name="T47" fmla="*/ 471 h 787"/>
                <a:gd name="T48" fmla="*/ 353 w 786"/>
                <a:gd name="T49" fmla="*/ 523 h 787"/>
                <a:gd name="T50" fmla="*/ 371 w 786"/>
                <a:gd name="T51" fmla="*/ 529 h 787"/>
                <a:gd name="T52" fmla="*/ 386 w 786"/>
                <a:gd name="T53" fmla="*/ 525 h 787"/>
                <a:gd name="T54" fmla="*/ 397 w 786"/>
                <a:gd name="T55" fmla="*/ 509 h 787"/>
                <a:gd name="T56" fmla="*/ 397 w 786"/>
                <a:gd name="T57" fmla="*/ 509 h 787"/>
                <a:gd name="T58" fmla="*/ 397 w 786"/>
                <a:gd name="T59" fmla="*/ 509 h 787"/>
                <a:gd name="T60" fmla="*/ 457 w 786"/>
                <a:gd name="T61" fmla="*/ 423 h 787"/>
                <a:gd name="T62" fmla="*/ 457 w 786"/>
                <a:gd name="T63" fmla="*/ 423 h 787"/>
                <a:gd name="T64" fmla="*/ 580 w 786"/>
                <a:gd name="T65" fmla="*/ 245 h 787"/>
                <a:gd name="T66" fmla="*/ 628 w 786"/>
                <a:gd name="T67" fmla="*/ 236 h 787"/>
                <a:gd name="T68" fmla="*/ 657 w 786"/>
                <a:gd name="T69" fmla="*/ 256 h 787"/>
                <a:gd name="T70" fmla="*/ 671 w 786"/>
                <a:gd name="T71" fmla="*/ 279 h 787"/>
                <a:gd name="T72" fmla="*/ 666 w 786"/>
                <a:gd name="T73" fmla="*/ 305 h 787"/>
                <a:gd name="T74" fmla="*/ 543 w 786"/>
                <a:gd name="T75" fmla="*/ 482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86" h="787">
                  <a:moveTo>
                    <a:pt x="646" y="140"/>
                  </a:moveTo>
                  <a:cubicBezTo>
                    <a:pt x="506" y="1"/>
                    <a:pt x="280" y="0"/>
                    <a:pt x="140" y="140"/>
                  </a:cubicBezTo>
                  <a:cubicBezTo>
                    <a:pt x="0" y="280"/>
                    <a:pt x="0" y="507"/>
                    <a:pt x="140" y="647"/>
                  </a:cubicBezTo>
                  <a:cubicBezTo>
                    <a:pt x="280" y="787"/>
                    <a:pt x="506" y="787"/>
                    <a:pt x="646" y="647"/>
                  </a:cubicBezTo>
                  <a:cubicBezTo>
                    <a:pt x="786" y="507"/>
                    <a:pt x="786" y="280"/>
                    <a:pt x="646" y="140"/>
                  </a:cubicBezTo>
                  <a:close/>
                  <a:moveTo>
                    <a:pt x="543" y="482"/>
                  </a:moveTo>
                  <a:lnTo>
                    <a:pt x="543" y="482"/>
                  </a:lnTo>
                  <a:lnTo>
                    <a:pt x="514" y="524"/>
                  </a:lnTo>
                  <a:lnTo>
                    <a:pt x="489" y="560"/>
                  </a:lnTo>
                  <a:lnTo>
                    <a:pt x="443" y="627"/>
                  </a:lnTo>
                  <a:cubicBezTo>
                    <a:pt x="437" y="635"/>
                    <a:pt x="428" y="642"/>
                    <a:pt x="416" y="648"/>
                  </a:cubicBezTo>
                  <a:cubicBezTo>
                    <a:pt x="406" y="653"/>
                    <a:pt x="395" y="655"/>
                    <a:pt x="385" y="656"/>
                  </a:cubicBezTo>
                  <a:lnTo>
                    <a:pt x="355" y="656"/>
                  </a:lnTo>
                  <a:cubicBezTo>
                    <a:pt x="346" y="655"/>
                    <a:pt x="335" y="653"/>
                    <a:pt x="325" y="648"/>
                  </a:cubicBezTo>
                  <a:cubicBezTo>
                    <a:pt x="313" y="642"/>
                    <a:pt x="304" y="635"/>
                    <a:pt x="298" y="627"/>
                  </a:cubicBezTo>
                  <a:lnTo>
                    <a:pt x="256" y="567"/>
                  </a:lnTo>
                  <a:lnTo>
                    <a:pt x="231" y="531"/>
                  </a:lnTo>
                  <a:lnTo>
                    <a:pt x="108" y="353"/>
                  </a:lnTo>
                  <a:cubicBezTo>
                    <a:pt x="103" y="346"/>
                    <a:pt x="101" y="336"/>
                    <a:pt x="103" y="327"/>
                  </a:cubicBezTo>
                  <a:cubicBezTo>
                    <a:pt x="105" y="318"/>
                    <a:pt x="110" y="310"/>
                    <a:pt x="117" y="305"/>
                  </a:cubicBezTo>
                  <a:lnTo>
                    <a:pt x="146" y="285"/>
                  </a:lnTo>
                  <a:cubicBezTo>
                    <a:pt x="162" y="274"/>
                    <a:pt x="184" y="278"/>
                    <a:pt x="195" y="294"/>
                  </a:cubicBezTo>
                  <a:lnTo>
                    <a:pt x="317" y="471"/>
                  </a:lnTo>
                  <a:lnTo>
                    <a:pt x="318" y="471"/>
                  </a:lnTo>
                  <a:lnTo>
                    <a:pt x="353" y="523"/>
                  </a:lnTo>
                  <a:cubicBezTo>
                    <a:pt x="356" y="525"/>
                    <a:pt x="361" y="528"/>
                    <a:pt x="371" y="529"/>
                  </a:cubicBezTo>
                  <a:cubicBezTo>
                    <a:pt x="379" y="528"/>
                    <a:pt x="384" y="526"/>
                    <a:pt x="386" y="525"/>
                  </a:cubicBezTo>
                  <a:lnTo>
                    <a:pt x="397" y="509"/>
                  </a:lnTo>
                  <a:lnTo>
                    <a:pt x="397" y="509"/>
                  </a:lnTo>
                  <a:lnTo>
                    <a:pt x="397" y="509"/>
                  </a:lnTo>
                  <a:lnTo>
                    <a:pt x="457" y="423"/>
                  </a:lnTo>
                  <a:lnTo>
                    <a:pt x="457" y="423"/>
                  </a:lnTo>
                  <a:lnTo>
                    <a:pt x="580" y="245"/>
                  </a:lnTo>
                  <a:cubicBezTo>
                    <a:pt x="591" y="229"/>
                    <a:pt x="612" y="225"/>
                    <a:pt x="628" y="236"/>
                  </a:cubicBezTo>
                  <a:lnTo>
                    <a:pt x="657" y="256"/>
                  </a:lnTo>
                  <a:cubicBezTo>
                    <a:pt x="665" y="261"/>
                    <a:pt x="670" y="270"/>
                    <a:pt x="671" y="279"/>
                  </a:cubicBezTo>
                  <a:cubicBezTo>
                    <a:pt x="673" y="288"/>
                    <a:pt x="671" y="297"/>
                    <a:pt x="666" y="305"/>
                  </a:cubicBezTo>
                  <a:lnTo>
                    <a:pt x="543" y="48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41" name="Freeform 1288"/>
            <p:cNvSpPr>
              <a:spLocks noEditPoints="1"/>
            </p:cNvSpPr>
            <p:nvPr/>
          </p:nvSpPr>
          <p:spPr bwMode="auto">
            <a:xfrm>
              <a:off x="7645400" y="5540375"/>
              <a:ext cx="385763" cy="503238"/>
            </a:xfrm>
            <a:custGeom>
              <a:avLst/>
              <a:gdLst>
                <a:gd name="T0" fmla="*/ 973 w 1069"/>
                <a:gd name="T1" fmla="*/ 0 h 1396"/>
                <a:gd name="T2" fmla="*/ 531 w 1069"/>
                <a:gd name="T3" fmla="*/ 0 h 1396"/>
                <a:gd name="T4" fmla="*/ 637 w 1069"/>
                <a:gd name="T5" fmla="*/ 268 h 1396"/>
                <a:gd name="T6" fmla="*/ 246 w 1069"/>
                <a:gd name="T7" fmla="*/ 659 h 1396"/>
                <a:gd name="T8" fmla="*/ 0 w 1069"/>
                <a:gd name="T9" fmla="*/ 572 h 1396"/>
                <a:gd name="T10" fmla="*/ 0 w 1069"/>
                <a:gd name="T11" fmla="*/ 1099 h 1396"/>
                <a:gd name="T12" fmla="*/ 0 w 1069"/>
                <a:gd name="T13" fmla="*/ 1241 h 1396"/>
                <a:gd name="T14" fmla="*/ 0 w 1069"/>
                <a:gd name="T15" fmla="*/ 1299 h 1396"/>
                <a:gd name="T16" fmla="*/ 96 w 1069"/>
                <a:gd name="T17" fmla="*/ 1396 h 1396"/>
                <a:gd name="T18" fmla="*/ 973 w 1069"/>
                <a:gd name="T19" fmla="*/ 1396 h 1396"/>
                <a:gd name="T20" fmla="*/ 1068 w 1069"/>
                <a:gd name="T21" fmla="*/ 1306 h 1396"/>
                <a:gd name="T22" fmla="*/ 1068 w 1069"/>
                <a:gd name="T23" fmla="*/ 1276 h 1396"/>
                <a:gd name="T24" fmla="*/ 1069 w 1069"/>
                <a:gd name="T25" fmla="*/ 1276 h 1396"/>
                <a:gd name="T26" fmla="*/ 1069 w 1069"/>
                <a:gd name="T27" fmla="*/ 1273 h 1396"/>
                <a:gd name="T28" fmla="*/ 1069 w 1069"/>
                <a:gd name="T29" fmla="*/ 1245 h 1396"/>
                <a:gd name="T30" fmla="*/ 1069 w 1069"/>
                <a:gd name="T31" fmla="*/ 493 h 1396"/>
                <a:gd name="T32" fmla="*/ 1069 w 1069"/>
                <a:gd name="T33" fmla="*/ 463 h 1396"/>
                <a:gd name="T34" fmla="*/ 1069 w 1069"/>
                <a:gd name="T35" fmla="*/ 441 h 1396"/>
                <a:gd name="T36" fmla="*/ 1069 w 1069"/>
                <a:gd name="T37" fmla="*/ 397 h 1396"/>
                <a:gd name="T38" fmla="*/ 1069 w 1069"/>
                <a:gd name="T39" fmla="*/ 97 h 1396"/>
                <a:gd name="T40" fmla="*/ 973 w 1069"/>
                <a:gd name="T41" fmla="*/ 0 h 1396"/>
                <a:gd name="T42" fmla="*/ 737 w 1069"/>
                <a:gd name="T43" fmla="*/ 198 h 1396"/>
                <a:gd name="T44" fmla="*/ 737 w 1069"/>
                <a:gd name="T45" fmla="*/ 198 h 1396"/>
                <a:gd name="T46" fmla="*/ 938 w 1069"/>
                <a:gd name="T47" fmla="*/ 198 h 1396"/>
                <a:gd name="T48" fmla="*/ 938 w 1069"/>
                <a:gd name="T49" fmla="*/ 260 h 1396"/>
                <a:gd name="T50" fmla="*/ 737 w 1069"/>
                <a:gd name="T51" fmla="*/ 260 h 1396"/>
                <a:gd name="T52" fmla="*/ 737 w 1069"/>
                <a:gd name="T53" fmla="*/ 198 h 1396"/>
                <a:gd name="T54" fmla="*/ 737 w 1069"/>
                <a:gd name="T55" fmla="*/ 375 h 1396"/>
                <a:gd name="T56" fmla="*/ 737 w 1069"/>
                <a:gd name="T57" fmla="*/ 375 h 1396"/>
                <a:gd name="T58" fmla="*/ 938 w 1069"/>
                <a:gd name="T59" fmla="*/ 375 h 1396"/>
                <a:gd name="T60" fmla="*/ 938 w 1069"/>
                <a:gd name="T61" fmla="*/ 436 h 1396"/>
                <a:gd name="T62" fmla="*/ 737 w 1069"/>
                <a:gd name="T63" fmla="*/ 436 h 1396"/>
                <a:gd name="T64" fmla="*/ 737 w 1069"/>
                <a:gd name="T65" fmla="*/ 375 h 1396"/>
                <a:gd name="T66" fmla="*/ 664 w 1069"/>
                <a:gd name="T67" fmla="*/ 1189 h 1396"/>
                <a:gd name="T68" fmla="*/ 664 w 1069"/>
                <a:gd name="T69" fmla="*/ 1189 h 1396"/>
                <a:gd name="T70" fmla="*/ 116 w 1069"/>
                <a:gd name="T71" fmla="*/ 1189 h 1396"/>
                <a:gd name="T72" fmla="*/ 116 w 1069"/>
                <a:gd name="T73" fmla="*/ 1127 h 1396"/>
                <a:gd name="T74" fmla="*/ 664 w 1069"/>
                <a:gd name="T75" fmla="*/ 1127 h 1396"/>
                <a:gd name="T76" fmla="*/ 664 w 1069"/>
                <a:gd name="T77" fmla="*/ 1189 h 1396"/>
                <a:gd name="T78" fmla="*/ 664 w 1069"/>
                <a:gd name="T79" fmla="*/ 1007 h 1396"/>
                <a:gd name="T80" fmla="*/ 664 w 1069"/>
                <a:gd name="T81" fmla="*/ 1007 h 1396"/>
                <a:gd name="T82" fmla="*/ 116 w 1069"/>
                <a:gd name="T83" fmla="*/ 1007 h 1396"/>
                <a:gd name="T84" fmla="*/ 116 w 1069"/>
                <a:gd name="T85" fmla="*/ 945 h 1396"/>
                <a:gd name="T86" fmla="*/ 664 w 1069"/>
                <a:gd name="T87" fmla="*/ 945 h 1396"/>
                <a:gd name="T88" fmla="*/ 664 w 1069"/>
                <a:gd name="T89" fmla="*/ 1007 h 1396"/>
                <a:gd name="T90" fmla="*/ 664 w 1069"/>
                <a:gd name="T91" fmla="*/ 824 h 1396"/>
                <a:gd name="T92" fmla="*/ 664 w 1069"/>
                <a:gd name="T93" fmla="*/ 824 h 1396"/>
                <a:gd name="T94" fmla="*/ 116 w 1069"/>
                <a:gd name="T95" fmla="*/ 824 h 1396"/>
                <a:gd name="T96" fmla="*/ 116 w 1069"/>
                <a:gd name="T97" fmla="*/ 763 h 1396"/>
                <a:gd name="T98" fmla="*/ 664 w 1069"/>
                <a:gd name="T99" fmla="*/ 763 h 1396"/>
                <a:gd name="T100" fmla="*/ 664 w 1069"/>
                <a:gd name="T101" fmla="*/ 824 h 1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69" h="1396">
                  <a:moveTo>
                    <a:pt x="973" y="0"/>
                  </a:moveTo>
                  <a:lnTo>
                    <a:pt x="531" y="0"/>
                  </a:lnTo>
                  <a:cubicBezTo>
                    <a:pt x="597" y="70"/>
                    <a:pt x="637" y="164"/>
                    <a:pt x="637" y="268"/>
                  </a:cubicBezTo>
                  <a:cubicBezTo>
                    <a:pt x="637" y="484"/>
                    <a:pt x="462" y="659"/>
                    <a:pt x="246" y="659"/>
                  </a:cubicBezTo>
                  <a:cubicBezTo>
                    <a:pt x="153" y="659"/>
                    <a:pt x="67" y="626"/>
                    <a:pt x="0" y="572"/>
                  </a:cubicBezTo>
                  <a:lnTo>
                    <a:pt x="0" y="1099"/>
                  </a:lnTo>
                  <a:lnTo>
                    <a:pt x="0" y="1241"/>
                  </a:lnTo>
                  <a:lnTo>
                    <a:pt x="0" y="1299"/>
                  </a:lnTo>
                  <a:cubicBezTo>
                    <a:pt x="0" y="1352"/>
                    <a:pt x="43" y="1396"/>
                    <a:pt x="96" y="1396"/>
                  </a:cubicBezTo>
                  <a:lnTo>
                    <a:pt x="973" y="1396"/>
                  </a:lnTo>
                  <a:cubicBezTo>
                    <a:pt x="1023" y="1396"/>
                    <a:pt x="1064" y="1356"/>
                    <a:pt x="1068" y="1306"/>
                  </a:cubicBezTo>
                  <a:lnTo>
                    <a:pt x="1068" y="1276"/>
                  </a:lnTo>
                  <a:lnTo>
                    <a:pt x="1069" y="1276"/>
                  </a:lnTo>
                  <a:lnTo>
                    <a:pt x="1069" y="1273"/>
                  </a:lnTo>
                  <a:lnTo>
                    <a:pt x="1069" y="1245"/>
                  </a:lnTo>
                  <a:lnTo>
                    <a:pt x="1069" y="493"/>
                  </a:lnTo>
                  <a:lnTo>
                    <a:pt x="1069" y="463"/>
                  </a:lnTo>
                  <a:lnTo>
                    <a:pt x="1069" y="441"/>
                  </a:lnTo>
                  <a:lnTo>
                    <a:pt x="1069" y="397"/>
                  </a:lnTo>
                  <a:lnTo>
                    <a:pt x="1069" y="97"/>
                  </a:lnTo>
                  <a:cubicBezTo>
                    <a:pt x="1069" y="44"/>
                    <a:pt x="1026" y="0"/>
                    <a:pt x="973" y="0"/>
                  </a:cubicBezTo>
                  <a:close/>
                  <a:moveTo>
                    <a:pt x="737" y="198"/>
                  </a:moveTo>
                  <a:lnTo>
                    <a:pt x="737" y="198"/>
                  </a:lnTo>
                  <a:lnTo>
                    <a:pt x="938" y="198"/>
                  </a:lnTo>
                  <a:lnTo>
                    <a:pt x="938" y="260"/>
                  </a:lnTo>
                  <a:lnTo>
                    <a:pt x="737" y="260"/>
                  </a:lnTo>
                  <a:lnTo>
                    <a:pt x="737" y="198"/>
                  </a:lnTo>
                  <a:close/>
                  <a:moveTo>
                    <a:pt x="737" y="375"/>
                  </a:moveTo>
                  <a:lnTo>
                    <a:pt x="737" y="375"/>
                  </a:lnTo>
                  <a:lnTo>
                    <a:pt x="938" y="375"/>
                  </a:lnTo>
                  <a:lnTo>
                    <a:pt x="938" y="436"/>
                  </a:lnTo>
                  <a:lnTo>
                    <a:pt x="737" y="436"/>
                  </a:lnTo>
                  <a:lnTo>
                    <a:pt x="737" y="375"/>
                  </a:lnTo>
                  <a:close/>
                  <a:moveTo>
                    <a:pt x="664" y="1189"/>
                  </a:moveTo>
                  <a:lnTo>
                    <a:pt x="664" y="1189"/>
                  </a:lnTo>
                  <a:lnTo>
                    <a:pt x="116" y="1189"/>
                  </a:lnTo>
                  <a:lnTo>
                    <a:pt x="116" y="1127"/>
                  </a:lnTo>
                  <a:lnTo>
                    <a:pt x="664" y="1127"/>
                  </a:lnTo>
                  <a:lnTo>
                    <a:pt x="664" y="1189"/>
                  </a:lnTo>
                  <a:close/>
                  <a:moveTo>
                    <a:pt x="664" y="1007"/>
                  </a:moveTo>
                  <a:lnTo>
                    <a:pt x="664" y="1007"/>
                  </a:lnTo>
                  <a:lnTo>
                    <a:pt x="116" y="1007"/>
                  </a:lnTo>
                  <a:lnTo>
                    <a:pt x="116" y="945"/>
                  </a:lnTo>
                  <a:lnTo>
                    <a:pt x="664" y="945"/>
                  </a:lnTo>
                  <a:lnTo>
                    <a:pt x="664" y="1007"/>
                  </a:lnTo>
                  <a:close/>
                  <a:moveTo>
                    <a:pt x="664" y="824"/>
                  </a:moveTo>
                  <a:lnTo>
                    <a:pt x="664" y="824"/>
                  </a:lnTo>
                  <a:lnTo>
                    <a:pt x="116" y="824"/>
                  </a:lnTo>
                  <a:lnTo>
                    <a:pt x="116" y="763"/>
                  </a:lnTo>
                  <a:lnTo>
                    <a:pt x="664" y="763"/>
                  </a:lnTo>
                  <a:lnTo>
                    <a:pt x="664" y="824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</p:grpSp>
      <p:grpSp>
        <p:nvGrpSpPr>
          <p:cNvPr id="142" name="Группа 141"/>
          <p:cNvGrpSpPr/>
          <p:nvPr/>
        </p:nvGrpSpPr>
        <p:grpSpPr bwMode="auto">
          <a:xfrm>
            <a:off x="428055" y="1935785"/>
            <a:ext cx="214849" cy="190559"/>
            <a:chOff x="7593013" y="5494337"/>
            <a:chExt cx="438150" cy="549276"/>
          </a:xfrm>
          <a:solidFill>
            <a:srgbClr val="259B85"/>
          </a:solidFill>
        </p:grpSpPr>
        <p:sp>
          <p:nvSpPr>
            <p:cNvPr id="143" name="Freeform 1285"/>
            <p:cNvSpPr>
              <a:spLocks noEditPoints="1"/>
            </p:cNvSpPr>
            <p:nvPr/>
          </p:nvSpPr>
          <p:spPr bwMode="auto">
            <a:xfrm>
              <a:off x="7593013" y="5494337"/>
              <a:ext cx="282575" cy="282575"/>
            </a:xfrm>
            <a:custGeom>
              <a:avLst/>
              <a:gdLst>
                <a:gd name="T0" fmla="*/ 646 w 786"/>
                <a:gd name="T1" fmla="*/ 140 h 787"/>
                <a:gd name="T2" fmla="*/ 140 w 786"/>
                <a:gd name="T3" fmla="*/ 140 h 787"/>
                <a:gd name="T4" fmla="*/ 140 w 786"/>
                <a:gd name="T5" fmla="*/ 647 h 787"/>
                <a:gd name="T6" fmla="*/ 646 w 786"/>
                <a:gd name="T7" fmla="*/ 647 h 787"/>
                <a:gd name="T8" fmla="*/ 646 w 786"/>
                <a:gd name="T9" fmla="*/ 140 h 787"/>
                <a:gd name="T10" fmla="*/ 543 w 786"/>
                <a:gd name="T11" fmla="*/ 482 h 787"/>
                <a:gd name="T12" fmla="*/ 543 w 786"/>
                <a:gd name="T13" fmla="*/ 482 h 787"/>
                <a:gd name="T14" fmla="*/ 514 w 786"/>
                <a:gd name="T15" fmla="*/ 524 h 787"/>
                <a:gd name="T16" fmla="*/ 489 w 786"/>
                <a:gd name="T17" fmla="*/ 560 h 787"/>
                <a:gd name="T18" fmla="*/ 443 w 786"/>
                <a:gd name="T19" fmla="*/ 627 h 787"/>
                <a:gd name="T20" fmla="*/ 416 w 786"/>
                <a:gd name="T21" fmla="*/ 648 h 787"/>
                <a:gd name="T22" fmla="*/ 385 w 786"/>
                <a:gd name="T23" fmla="*/ 656 h 787"/>
                <a:gd name="T24" fmla="*/ 355 w 786"/>
                <a:gd name="T25" fmla="*/ 656 h 787"/>
                <a:gd name="T26" fmla="*/ 325 w 786"/>
                <a:gd name="T27" fmla="*/ 648 h 787"/>
                <a:gd name="T28" fmla="*/ 298 w 786"/>
                <a:gd name="T29" fmla="*/ 627 h 787"/>
                <a:gd name="T30" fmla="*/ 256 w 786"/>
                <a:gd name="T31" fmla="*/ 567 h 787"/>
                <a:gd name="T32" fmla="*/ 231 w 786"/>
                <a:gd name="T33" fmla="*/ 531 h 787"/>
                <a:gd name="T34" fmla="*/ 108 w 786"/>
                <a:gd name="T35" fmla="*/ 353 h 787"/>
                <a:gd name="T36" fmla="*/ 103 w 786"/>
                <a:gd name="T37" fmla="*/ 327 h 787"/>
                <a:gd name="T38" fmla="*/ 117 w 786"/>
                <a:gd name="T39" fmla="*/ 305 h 787"/>
                <a:gd name="T40" fmla="*/ 146 w 786"/>
                <a:gd name="T41" fmla="*/ 285 h 787"/>
                <a:gd name="T42" fmla="*/ 195 w 786"/>
                <a:gd name="T43" fmla="*/ 294 h 787"/>
                <a:gd name="T44" fmla="*/ 317 w 786"/>
                <a:gd name="T45" fmla="*/ 471 h 787"/>
                <a:gd name="T46" fmla="*/ 318 w 786"/>
                <a:gd name="T47" fmla="*/ 471 h 787"/>
                <a:gd name="T48" fmla="*/ 353 w 786"/>
                <a:gd name="T49" fmla="*/ 523 h 787"/>
                <a:gd name="T50" fmla="*/ 371 w 786"/>
                <a:gd name="T51" fmla="*/ 529 h 787"/>
                <a:gd name="T52" fmla="*/ 386 w 786"/>
                <a:gd name="T53" fmla="*/ 525 h 787"/>
                <a:gd name="T54" fmla="*/ 397 w 786"/>
                <a:gd name="T55" fmla="*/ 509 h 787"/>
                <a:gd name="T56" fmla="*/ 397 w 786"/>
                <a:gd name="T57" fmla="*/ 509 h 787"/>
                <a:gd name="T58" fmla="*/ 397 w 786"/>
                <a:gd name="T59" fmla="*/ 509 h 787"/>
                <a:gd name="T60" fmla="*/ 457 w 786"/>
                <a:gd name="T61" fmla="*/ 423 h 787"/>
                <a:gd name="T62" fmla="*/ 457 w 786"/>
                <a:gd name="T63" fmla="*/ 423 h 787"/>
                <a:gd name="T64" fmla="*/ 580 w 786"/>
                <a:gd name="T65" fmla="*/ 245 h 787"/>
                <a:gd name="T66" fmla="*/ 628 w 786"/>
                <a:gd name="T67" fmla="*/ 236 h 787"/>
                <a:gd name="T68" fmla="*/ 657 w 786"/>
                <a:gd name="T69" fmla="*/ 256 h 787"/>
                <a:gd name="T70" fmla="*/ 671 w 786"/>
                <a:gd name="T71" fmla="*/ 279 h 787"/>
                <a:gd name="T72" fmla="*/ 666 w 786"/>
                <a:gd name="T73" fmla="*/ 305 h 787"/>
                <a:gd name="T74" fmla="*/ 543 w 786"/>
                <a:gd name="T75" fmla="*/ 482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86" h="787">
                  <a:moveTo>
                    <a:pt x="646" y="140"/>
                  </a:moveTo>
                  <a:cubicBezTo>
                    <a:pt x="506" y="1"/>
                    <a:pt x="280" y="0"/>
                    <a:pt x="140" y="140"/>
                  </a:cubicBezTo>
                  <a:cubicBezTo>
                    <a:pt x="0" y="280"/>
                    <a:pt x="0" y="507"/>
                    <a:pt x="140" y="647"/>
                  </a:cubicBezTo>
                  <a:cubicBezTo>
                    <a:pt x="280" y="787"/>
                    <a:pt x="506" y="787"/>
                    <a:pt x="646" y="647"/>
                  </a:cubicBezTo>
                  <a:cubicBezTo>
                    <a:pt x="786" y="507"/>
                    <a:pt x="786" y="280"/>
                    <a:pt x="646" y="140"/>
                  </a:cubicBezTo>
                  <a:close/>
                  <a:moveTo>
                    <a:pt x="543" y="482"/>
                  </a:moveTo>
                  <a:lnTo>
                    <a:pt x="543" y="482"/>
                  </a:lnTo>
                  <a:lnTo>
                    <a:pt x="514" y="524"/>
                  </a:lnTo>
                  <a:lnTo>
                    <a:pt x="489" y="560"/>
                  </a:lnTo>
                  <a:lnTo>
                    <a:pt x="443" y="627"/>
                  </a:lnTo>
                  <a:cubicBezTo>
                    <a:pt x="437" y="635"/>
                    <a:pt x="428" y="642"/>
                    <a:pt x="416" y="648"/>
                  </a:cubicBezTo>
                  <a:cubicBezTo>
                    <a:pt x="406" y="653"/>
                    <a:pt x="395" y="655"/>
                    <a:pt x="385" y="656"/>
                  </a:cubicBezTo>
                  <a:lnTo>
                    <a:pt x="355" y="656"/>
                  </a:lnTo>
                  <a:cubicBezTo>
                    <a:pt x="346" y="655"/>
                    <a:pt x="335" y="653"/>
                    <a:pt x="325" y="648"/>
                  </a:cubicBezTo>
                  <a:cubicBezTo>
                    <a:pt x="313" y="642"/>
                    <a:pt x="304" y="635"/>
                    <a:pt x="298" y="627"/>
                  </a:cubicBezTo>
                  <a:lnTo>
                    <a:pt x="256" y="567"/>
                  </a:lnTo>
                  <a:lnTo>
                    <a:pt x="231" y="531"/>
                  </a:lnTo>
                  <a:lnTo>
                    <a:pt x="108" y="353"/>
                  </a:lnTo>
                  <a:cubicBezTo>
                    <a:pt x="103" y="346"/>
                    <a:pt x="101" y="336"/>
                    <a:pt x="103" y="327"/>
                  </a:cubicBezTo>
                  <a:cubicBezTo>
                    <a:pt x="105" y="318"/>
                    <a:pt x="110" y="310"/>
                    <a:pt x="117" y="305"/>
                  </a:cubicBezTo>
                  <a:lnTo>
                    <a:pt x="146" y="285"/>
                  </a:lnTo>
                  <a:cubicBezTo>
                    <a:pt x="162" y="274"/>
                    <a:pt x="184" y="278"/>
                    <a:pt x="195" y="294"/>
                  </a:cubicBezTo>
                  <a:lnTo>
                    <a:pt x="317" y="471"/>
                  </a:lnTo>
                  <a:lnTo>
                    <a:pt x="318" y="471"/>
                  </a:lnTo>
                  <a:lnTo>
                    <a:pt x="353" y="523"/>
                  </a:lnTo>
                  <a:cubicBezTo>
                    <a:pt x="356" y="525"/>
                    <a:pt x="361" y="528"/>
                    <a:pt x="371" y="529"/>
                  </a:cubicBezTo>
                  <a:cubicBezTo>
                    <a:pt x="379" y="528"/>
                    <a:pt x="384" y="526"/>
                    <a:pt x="386" y="525"/>
                  </a:cubicBezTo>
                  <a:lnTo>
                    <a:pt x="397" y="509"/>
                  </a:lnTo>
                  <a:lnTo>
                    <a:pt x="397" y="509"/>
                  </a:lnTo>
                  <a:lnTo>
                    <a:pt x="397" y="509"/>
                  </a:lnTo>
                  <a:lnTo>
                    <a:pt x="457" y="423"/>
                  </a:lnTo>
                  <a:lnTo>
                    <a:pt x="457" y="423"/>
                  </a:lnTo>
                  <a:lnTo>
                    <a:pt x="580" y="245"/>
                  </a:lnTo>
                  <a:cubicBezTo>
                    <a:pt x="591" y="229"/>
                    <a:pt x="612" y="225"/>
                    <a:pt x="628" y="236"/>
                  </a:cubicBezTo>
                  <a:lnTo>
                    <a:pt x="657" y="256"/>
                  </a:lnTo>
                  <a:cubicBezTo>
                    <a:pt x="665" y="261"/>
                    <a:pt x="670" y="270"/>
                    <a:pt x="671" y="279"/>
                  </a:cubicBezTo>
                  <a:cubicBezTo>
                    <a:pt x="673" y="288"/>
                    <a:pt x="671" y="297"/>
                    <a:pt x="666" y="305"/>
                  </a:cubicBezTo>
                  <a:lnTo>
                    <a:pt x="543" y="48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44" name="Freeform 1288"/>
            <p:cNvSpPr>
              <a:spLocks noEditPoints="1"/>
            </p:cNvSpPr>
            <p:nvPr/>
          </p:nvSpPr>
          <p:spPr bwMode="auto">
            <a:xfrm>
              <a:off x="7645400" y="5540375"/>
              <a:ext cx="385763" cy="503238"/>
            </a:xfrm>
            <a:custGeom>
              <a:avLst/>
              <a:gdLst>
                <a:gd name="T0" fmla="*/ 973 w 1069"/>
                <a:gd name="T1" fmla="*/ 0 h 1396"/>
                <a:gd name="T2" fmla="*/ 531 w 1069"/>
                <a:gd name="T3" fmla="*/ 0 h 1396"/>
                <a:gd name="T4" fmla="*/ 637 w 1069"/>
                <a:gd name="T5" fmla="*/ 268 h 1396"/>
                <a:gd name="T6" fmla="*/ 246 w 1069"/>
                <a:gd name="T7" fmla="*/ 659 h 1396"/>
                <a:gd name="T8" fmla="*/ 0 w 1069"/>
                <a:gd name="T9" fmla="*/ 572 h 1396"/>
                <a:gd name="T10" fmla="*/ 0 w 1069"/>
                <a:gd name="T11" fmla="*/ 1099 h 1396"/>
                <a:gd name="T12" fmla="*/ 0 w 1069"/>
                <a:gd name="T13" fmla="*/ 1241 h 1396"/>
                <a:gd name="T14" fmla="*/ 0 w 1069"/>
                <a:gd name="T15" fmla="*/ 1299 h 1396"/>
                <a:gd name="T16" fmla="*/ 96 w 1069"/>
                <a:gd name="T17" fmla="*/ 1396 h 1396"/>
                <a:gd name="T18" fmla="*/ 973 w 1069"/>
                <a:gd name="T19" fmla="*/ 1396 h 1396"/>
                <a:gd name="T20" fmla="*/ 1068 w 1069"/>
                <a:gd name="T21" fmla="*/ 1306 h 1396"/>
                <a:gd name="T22" fmla="*/ 1068 w 1069"/>
                <a:gd name="T23" fmla="*/ 1276 h 1396"/>
                <a:gd name="T24" fmla="*/ 1069 w 1069"/>
                <a:gd name="T25" fmla="*/ 1276 h 1396"/>
                <a:gd name="T26" fmla="*/ 1069 w 1069"/>
                <a:gd name="T27" fmla="*/ 1273 h 1396"/>
                <a:gd name="T28" fmla="*/ 1069 w 1069"/>
                <a:gd name="T29" fmla="*/ 1245 h 1396"/>
                <a:gd name="T30" fmla="*/ 1069 w 1069"/>
                <a:gd name="T31" fmla="*/ 493 h 1396"/>
                <a:gd name="T32" fmla="*/ 1069 w 1069"/>
                <a:gd name="T33" fmla="*/ 463 h 1396"/>
                <a:gd name="T34" fmla="*/ 1069 w 1069"/>
                <a:gd name="T35" fmla="*/ 441 h 1396"/>
                <a:gd name="T36" fmla="*/ 1069 w 1069"/>
                <a:gd name="T37" fmla="*/ 397 h 1396"/>
                <a:gd name="T38" fmla="*/ 1069 w 1069"/>
                <a:gd name="T39" fmla="*/ 97 h 1396"/>
                <a:gd name="T40" fmla="*/ 973 w 1069"/>
                <a:gd name="T41" fmla="*/ 0 h 1396"/>
                <a:gd name="T42" fmla="*/ 737 w 1069"/>
                <a:gd name="T43" fmla="*/ 198 h 1396"/>
                <a:gd name="T44" fmla="*/ 737 w 1069"/>
                <a:gd name="T45" fmla="*/ 198 h 1396"/>
                <a:gd name="T46" fmla="*/ 938 w 1069"/>
                <a:gd name="T47" fmla="*/ 198 h 1396"/>
                <a:gd name="T48" fmla="*/ 938 w 1069"/>
                <a:gd name="T49" fmla="*/ 260 h 1396"/>
                <a:gd name="T50" fmla="*/ 737 w 1069"/>
                <a:gd name="T51" fmla="*/ 260 h 1396"/>
                <a:gd name="T52" fmla="*/ 737 w 1069"/>
                <a:gd name="T53" fmla="*/ 198 h 1396"/>
                <a:gd name="T54" fmla="*/ 737 w 1069"/>
                <a:gd name="T55" fmla="*/ 375 h 1396"/>
                <a:gd name="T56" fmla="*/ 737 w 1069"/>
                <a:gd name="T57" fmla="*/ 375 h 1396"/>
                <a:gd name="T58" fmla="*/ 938 w 1069"/>
                <a:gd name="T59" fmla="*/ 375 h 1396"/>
                <a:gd name="T60" fmla="*/ 938 w 1069"/>
                <a:gd name="T61" fmla="*/ 436 h 1396"/>
                <a:gd name="T62" fmla="*/ 737 w 1069"/>
                <a:gd name="T63" fmla="*/ 436 h 1396"/>
                <a:gd name="T64" fmla="*/ 737 w 1069"/>
                <a:gd name="T65" fmla="*/ 375 h 1396"/>
                <a:gd name="T66" fmla="*/ 664 w 1069"/>
                <a:gd name="T67" fmla="*/ 1189 h 1396"/>
                <a:gd name="T68" fmla="*/ 664 w 1069"/>
                <a:gd name="T69" fmla="*/ 1189 h 1396"/>
                <a:gd name="T70" fmla="*/ 116 w 1069"/>
                <a:gd name="T71" fmla="*/ 1189 h 1396"/>
                <a:gd name="T72" fmla="*/ 116 w 1069"/>
                <a:gd name="T73" fmla="*/ 1127 h 1396"/>
                <a:gd name="T74" fmla="*/ 664 w 1069"/>
                <a:gd name="T75" fmla="*/ 1127 h 1396"/>
                <a:gd name="T76" fmla="*/ 664 w 1069"/>
                <a:gd name="T77" fmla="*/ 1189 h 1396"/>
                <a:gd name="T78" fmla="*/ 664 w 1069"/>
                <a:gd name="T79" fmla="*/ 1007 h 1396"/>
                <a:gd name="T80" fmla="*/ 664 w 1069"/>
                <a:gd name="T81" fmla="*/ 1007 h 1396"/>
                <a:gd name="T82" fmla="*/ 116 w 1069"/>
                <a:gd name="T83" fmla="*/ 1007 h 1396"/>
                <a:gd name="T84" fmla="*/ 116 w 1069"/>
                <a:gd name="T85" fmla="*/ 945 h 1396"/>
                <a:gd name="T86" fmla="*/ 664 w 1069"/>
                <a:gd name="T87" fmla="*/ 945 h 1396"/>
                <a:gd name="T88" fmla="*/ 664 w 1069"/>
                <a:gd name="T89" fmla="*/ 1007 h 1396"/>
                <a:gd name="T90" fmla="*/ 664 w 1069"/>
                <a:gd name="T91" fmla="*/ 824 h 1396"/>
                <a:gd name="T92" fmla="*/ 664 w 1069"/>
                <a:gd name="T93" fmla="*/ 824 h 1396"/>
                <a:gd name="T94" fmla="*/ 116 w 1069"/>
                <a:gd name="T95" fmla="*/ 824 h 1396"/>
                <a:gd name="T96" fmla="*/ 116 w 1069"/>
                <a:gd name="T97" fmla="*/ 763 h 1396"/>
                <a:gd name="T98" fmla="*/ 664 w 1069"/>
                <a:gd name="T99" fmla="*/ 763 h 1396"/>
                <a:gd name="T100" fmla="*/ 664 w 1069"/>
                <a:gd name="T101" fmla="*/ 824 h 1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69" h="1396">
                  <a:moveTo>
                    <a:pt x="973" y="0"/>
                  </a:moveTo>
                  <a:lnTo>
                    <a:pt x="531" y="0"/>
                  </a:lnTo>
                  <a:cubicBezTo>
                    <a:pt x="597" y="70"/>
                    <a:pt x="637" y="164"/>
                    <a:pt x="637" y="268"/>
                  </a:cubicBezTo>
                  <a:cubicBezTo>
                    <a:pt x="637" y="484"/>
                    <a:pt x="462" y="659"/>
                    <a:pt x="246" y="659"/>
                  </a:cubicBezTo>
                  <a:cubicBezTo>
                    <a:pt x="153" y="659"/>
                    <a:pt x="67" y="626"/>
                    <a:pt x="0" y="572"/>
                  </a:cubicBezTo>
                  <a:lnTo>
                    <a:pt x="0" y="1099"/>
                  </a:lnTo>
                  <a:lnTo>
                    <a:pt x="0" y="1241"/>
                  </a:lnTo>
                  <a:lnTo>
                    <a:pt x="0" y="1299"/>
                  </a:lnTo>
                  <a:cubicBezTo>
                    <a:pt x="0" y="1352"/>
                    <a:pt x="43" y="1396"/>
                    <a:pt x="96" y="1396"/>
                  </a:cubicBezTo>
                  <a:lnTo>
                    <a:pt x="973" y="1396"/>
                  </a:lnTo>
                  <a:cubicBezTo>
                    <a:pt x="1023" y="1396"/>
                    <a:pt x="1064" y="1356"/>
                    <a:pt x="1068" y="1306"/>
                  </a:cubicBezTo>
                  <a:lnTo>
                    <a:pt x="1068" y="1276"/>
                  </a:lnTo>
                  <a:lnTo>
                    <a:pt x="1069" y="1276"/>
                  </a:lnTo>
                  <a:lnTo>
                    <a:pt x="1069" y="1273"/>
                  </a:lnTo>
                  <a:lnTo>
                    <a:pt x="1069" y="1245"/>
                  </a:lnTo>
                  <a:lnTo>
                    <a:pt x="1069" y="493"/>
                  </a:lnTo>
                  <a:lnTo>
                    <a:pt x="1069" y="463"/>
                  </a:lnTo>
                  <a:lnTo>
                    <a:pt x="1069" y="441"/>
                  </a:lnTo>
                  <a:lnTo>
                    <a:pt x="1069" y="397"/>
                  </a:lnTo>
                  <a:lnTo>
                    <a:pt x="1069" y="97"/>
                  </a:lnTo>
                  <a:cubicBezTo>
                    <a:pt x="1069" y="44"/>
                    <a:pt x="1026" y="0"/>
                    <a:pt x="973" y="0"/>
                  </a:cubicBezTo>
                  <a:close/>
                  <a:moveTo>
                    <a:pt x="737" y="198"/>
                  </a:moveTo>
                  <a:lnTo>
                    <a:pt x="737" y="198"/>
                  </a:lnTo>
                  <a:lnTo>
                    <a:pt x="938" y="198"/>
                  </a:lnTo>
                  <a:lnTo>
                    <a:pt x="938" y="260"/>
                  </a:lnTo>
                  <a:lnTo>
                    <a:pt x="737" y="260"/>
                  </a:lnTo>
                  <a:lnTo>
                    <a:pt x="737" y="198"/>
                  </a:lnTo>
                  <a:close/>
                  <a:moveTo>
                    <a:pt x="737" y="375"/>
                  </a:moveTo>
                  <a:lnTo>
                    <a:pt x="737" y="375"/>
                  </a:lnTo>
                  <a:lnTo>
                    <a:pt x="938" y="375"/>
                  </a:lnTo>
                  <a:lnTo>
                    <a:pt x="938" y="436"/>
                  </a:lnTo>
                  <a:lnTo>
                    <a:pt x="737" y="436"/>
                  </a:lnTo>
                  <a:lnTo>
                    <a:pt x="737" y="375"/>
                  </a:lnTo>
                  <a:close/>
                  <a:moveTo>
                    <a:pt x="664" y="1189"/>
                  </a:moveTo>
                  <a:lnTo>
                    <a:pt x="664" y="1189"/>
                  </a:lnTo>
                  <a:lnTo>
                    <a:pt x="116" y="1189"/>
                  </a:lnTo>
                  <a:lnTo>
                    <a:pt x="116" y="1127"/>
                  </a:lnTo>
                  <a:lnTo>
                    <a:pt x="664" y="1127"/>
                  </a:lnTo>
                  <a:lnTo>
                    <a:pt x="664" y="1189"/>
                  </a:lnTo>
                  <a:close/>
                  <a:moveTo>
                    <a:pt x="664" y="1007"/>
                  </a:moveTo>
                  <a:lnTo>
                    <a:pt x="664" y="1007"/>
                  </a:lnTo>
                  <a:lnTo>
                    <a:pt x="116" y="1007"/>
                  </a:lnTo>
                  <a:lnTo>
                    <a:pt x="116" y="945"/>
                  </a:lnTo>
                  <a:lnTo>
                    <a:pt x="664" y="945"/>
                  </a:lnTo>
                  <a:lnTo>
                    <a:pt x="664" y="1007"/>
                  </a:lnTo>
                  <a:close/>
                  <a:moveTo>
                    <a:pt x="664" y="824"/>
                  </a:moveTo>
                  <a:lnTo>
                    <a:pt x="664" y="824"/>
                  </a:lnTo>
                  <a:lnTo>
                    <a:pt x="116" y="824"/>
                  </a:lnTo>
                  <a:lnTo>
                    <a:pt x="116" y="763"/>
                  </a:lnTo>
                  <a:lnTo>
                    <a:pt x="664" y="763"/>
                  </a:lnTo>
                  <a:lnTo>
                    <a:pt x="664" y="824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</p:grpSp>
      <p:grpSp>
        <p:nvGrpSpPr>
          <p:cNvPr id="145" name="Группа 144"/>
          <p:cNvGrpSpPr/>
          <p:nvPr/>
        </p:nvGrpSpPr>
        <p:grpSpPr bwMode="auto">
          <a:xfrm>
            <a:off x="448810" y="2196949"/>
            <a:ext cx="214849" cy="190559"/>
            <a:chOff x="7593013" y="5494337"/>
            <a:chExt cx="438150" cy="549276"/>
          </a:xfrm>
          <a:solidFill>
            <a:srgbClr val="259B85"/>
          </a:solidFill>
        </p:grpSpPr>
        <p:sp>
          <p:nvSpPr>
            <p:cNvPr id="146" name="Freeform 1285"/>
            <p:cNvSpPr>
              <a:spLocks noEditPoints="1"/>
            </p:cNvSpPr>
            <p:nvPr/>
          </p:nvSpPr>
          <p:spPr bwMode="auto">
            <a:xfrm>
              <a:off x="7593013" y="5494337"/>
              <a:ext cx="282575" cy="282575"/>
            </a:xfrm>
            <a:custGeom>
              <a:avLst/>
              <a:gdLst>
                <a:gd name="T0" fmla="*/ 646 w 786"/>
                <a:gd name="T1" fmla="*/ 140 h 787"/>
                <a:gd name="T2" fmla="*/ 140 w 786"/>
                <a:gd name="T3" fmla="*/ 140 h 787"/>
                <a:gd name="T4" fmla="*/ 140 w 786"/>
                <a:gd name="T5" fmla="*/ 647 h 787"/>
                <a:gd name="T6" fmla="*/ 646 w 786"/>
                <a:gd name="T7" fmla="*/ 647 h 787"/>
                <a:gd name="T8" fmla="*/ 646 w 786"/>
                <a:gd name="T9" fmla="*/ 140 h 787"/>
                <a:gd name="T10" fmla="*/ 543 w 786"/>
                <a:gd name="T11" fmla="*/ 482 h 787"/>
                <a:gd name="T12" fmla="*/ 543 w 786"/>
                <a:gd name="T13" fmla="*/ 482 h 787"/>
                <a:gd name="T14" fmla="*/ 514 w 786"/>
                <a:gd name="T15" fmla="*/ 524 h 787"/>
                <a:gd name="T16" fmla="*/ 489 w 786"/>
                <a:gd name="T17" fmla="*/ 560 h 787"/>
                <a:gd name="T18" fmla="*/ 443 w 786"/>
                <a:gd name="T19" fmla="*/ 627 h 787"/>
                <a:gd name="T20" fmla="*/ 416 w 786"/>
                <a:gd name="T21" fmla="*/ 648 h 787"/>
                <a:gd name="T22" fmla="*/ 385 w 786"/>
                <a:gd name="T23" fmla="*/ 656 h 787"/>
                <a:gd name="T24" fmla="*/ 355 w 786"/>
                <a:gd name="T25" fmla="*/ 656 h 787"/>
                <a:gd name="T26" fmla="*/ 325 w 786"/>
                <a:gd name="T27" fmla="*/ 648 h 787"/>
                <a:gd name="T28" fmla="*/ 298 w 786"/>
                <a:gd name="T29" fmla="*/ 627 h 787"/>
                <a:gd name="T30" fmla="*/ 256 w 786"/>
                <a:gd name="T31" fmla="*/ 567 h 787"/>
                <a:gd name="T32" fmla="*/ 231 w 786"/>
                <a:gd name="T33" fmla="*/ 531 h 787"/>
                <a:gd name="T34" fmla="*/ 108 w 786"/>
                <a:gd name="T35" fmla="*/ 353 h 787"/>
                <a:gd name="T36" fmla="*/ 103 w 786"/>
                <a:gd name="T37" fmla="*/ 327 h 787"/>
                <a:gd name="T38" fmla="*/ 117 w 786"/>
                <a:gd name="T39" fmla="*/ 305 h 787"/>
                <a:gd name="T40" fmla="*/ 146 w 786"/>
                <a:gd name="T41" fmla="*/ 285 h 787"/>
                <a:gd name="T42" fmla="*/ 195 w 786"/>
                <a:gd name="T43" fmla="*/ 294 h 787"/>
                <a:gd name="T44" fmla="*/ 317 w 786"/>
                <a:gd name="T45" fmla="*/ 471 h 787"/>
                <a:gd name="T46" fmla="*/ 318 w 786"/>
                <a:gd name="T47" fmla="*/ 471 h 787"/>
                <a:gd name="T48" fmla="*/ 353 w 786"/>
                <a:gd name="T49" fmla="*/ 523 h 787"/>
                <a:gd name="T50" fmla="*/ 371 w 786"/>
                <a:gd name="T51" fmla="*/ 529 h 787"/>
                <a:gd name="T52" fmla="*/ 386 w 786"/>
                <a:gd name="T53" fmla="*/ 525 h 787"/>
                <a:gd name="T54" fmla="*/ 397 w 786"/>
                <a:gd name="T55" fmla="*/ 509 h 787"/>
                <a:gd name="T56" fmla="*/ 397 w 786"/>
                <a:gd name="T57" fmla="*/ 509 h 787"/>
                <a:gd name="T58" fmla="*/ 397 w 786"/>
                <a:gd name="T59" fmla="*/ 509 h 787"/>
                <a:gd name="T60" fmla="*/ 457 w 786"/>
                <a:gd name="T61" fmla="*/ 423 h 787"/>
                <a:gd name="T62" fmla="*/ 457 w 786"/>
                <a:gd name="T63" fmla="*/ 423 h 787"/>
                <a:gd name="T64" fmla="*/ 580 w 786"/>
                <a:gd name="T65" fmla="*/ 245 h 787"/>
                <a:gd name="T66" fmla="*/ 628 w 786"/>
                <a:gd name="T67" fmla="*/ 236 h 787"/>
                <a:gd name="T68" fmla="*/ 657 w 786"/>
                <a:gd name="T69" fmla="*/ 256 h 787"/>
                <a:gd name="T70" fmla="*/ 671 w 786"/>
                <a:gd name="T71" fmla="*/ 279 h 787"/>
                <a:gd name="T72" fmla="*/ 666 w 786"/>
                <a:gd name="T73" fmla="*/ 305 h 787"/>
                <a:gd name="T74" fmla="*/ 543 w 786"/>
                <a:gd name="T75" fmla="*/ 482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86" h="787">
                  <a:moveTo>
                    <a:pt x="646" y="140"/>
                  </a:moveTo>
                  <a:cubicBezTo>
                    <a:pt x="506" y="1"/>
                    <a:pt x="280" y="0"/>
                    <a:pt x="140" y="140"/>
                  </a:cubicBezTo>
                  <a:cubicBezTo>
                    <a:pt x="0" y="280"/>
                    <a:pt x="0" y="507"/>
                    <a:pt x="140" y="647"/>
                  </a:cubicBezTo>
                  <a:cubicBezTo>
                    <a:pt x="280" y="787"/>
                    <a:pt x="506" y="787"/>
                    <a:pt x="646" y="647"/>
                  </a:cubicBezTo>
                  <a:cubicBezTo>
                    <a:pt x="786" y="507"/>
                    <a:pt x="786" y="280"/>
                    <a:pt x="646" y="140"/>
                  </a:cubicBezTo>
                  <a:close/>
                  <a:moveTo>
                    <a:pt x="543" y="482"/>
                  </a:moveTo>
                  <a:lnTo>
                    <a:pt x="543" y="482"/>
                  </a:lnTo>
                  <a:lnTo>
                    <a:pt x="514" y="524"/>
                  </a:lnTo>
                  <a:lnTo>
                    <a:pt x="489" y="560"/>
                  </a:lnTo>
                  <a:lnTo>
                    <a:pt x="443" y="627"/>
                  </a:lnTo>
                  <a:cubicBezTo>
                    <a:pt x="437" y="635"/>
                    <a:pt x="428" y="642"/>
                    <a:pt x="416" y="648"/>
                  </a:cubicBezTo>
                  <a:cubicBezTo>
                    <a:pt x="406" y="653"/>
                    <a:pt x="395" y="655"/>
                    <a:pt x="385" y="656"/>
                  </a:cubicBezTo>
                  <a:lnTo>
                    <a:pt x="355" y="656"/>
                  </a:lnTo>
                  <a:cubicBezTo>
                    <a:pt x="346" y="655"/>
                    <a:pt x="335" y="653"/>
                    <a:pt x="325" y="648"/>
                  </a:cubicBezTo>
                  <a:cubicBezTo>
                    <a:pt x="313" y="642"/>
                    <a:pt x="304" y="635"/>
                    <a:pt x="298" y="627"/>
                  </a:cubicBezTo>
                  <a:lnTo>
                    <a:pt x="256" y="567"/>
                  </a:lnTo>
                  <a:lnTo>
                    <a:pt x="231" y="531"/>
                  </a:lnTo>
                  <a:lnTo>
                    <a:pt x="108" y="353"/>
                  </a:lnTo>
                  <a:cubicBezTo>
                    <a:pt x="103" y="346"/>
                    <a:pt x="101" y="336"/>
                    <a:pt x="103" y="327"/>
                  </a:cubicBezTo>
                  <a:cubicBezTo>
                    <a:pt x="105" y="318"/>
                    <a:pt x="110" y="310"/>
                    <a:pt x="117" y="305"/>
                  </a:cubicBezTo>
                  <a:lnTo>
                    <a:pt x="146" y="285"/>
                  </a:lnTo>
                  <a:cubicBezTo>
                    <a:pt x="162" y="274"/>
                    <a:pt x="184" y="278"/>
                    <a:pt x="195" y="294"/>
                  </a:cubicBezTo>
                  <a:lnTo>
                    <a:pt x="317" y="471"/>
                  </a:lnTo>
                  <a:lnTo>
                    <a:pt x="318" y="471"/>
                  </a:lnTo>
                  <a:lnTo>
                    <a:pt x="353" y="523"/>
                  </a:lnTo>
                  <a:cubicBezTo>
                    <a:pt x="356" y="525"/>
                    <a:pt x="361" y="528"/>
                    <a:pt x="371" y="529"/>
                  </a:cubicBezTo>
                  <a:cubicBezTo>
                    <a:pt x="379" y="528"/>
                    <a:pt x="384" y="526"/>
                    <a:pt x="386" y="525"/>
                  </a:cubicBezTo>
                  <a:lnTo>
                    <a:pt x="397" y="509"/>
                  </a:lnTo>
                  <a:lnTo>
                    <a:pt x="397" y="509"/>
                  </a:lnTo>
                  <a:lnTo>
                    <a:pt x="397" y="509"/>
                  </a:lnTo>
                  <a:lnTo>
                    <a:pt x="457" y="423"/>
                  </a:lnTo>
                  <a:lnTo>
                    <a:pt x="457" y="423"/>
                  </a:lnTo>
                  <a:lnTo>
                    <a:pt x="580" y="245"/>
                  </a:lnTo>
                  <a:cubicBezTo>
                    <a:pt x="591" y="229"/>
                    <a:pt x="612" y="225"/>
                    <a:pt x="628" y="236"/>
                  </a:cubicBezTo>
                  <a:lnTo>
                    <a:pt x="657" y="256"/>
                  </a:lnTo>
                  <a:cubicBezTo>
                    <a:pt x="665" y="261"/>
                    <a:pt x="670" y="270"/>
                    <a:pt x="671" y="279"/>
                  </a:cubicBezTo>
                  <a:cubicBezTo>
                    <a:pt x="673" y="288"/>
                    <a:pt x="671" y="297"/>
                    <a:pt x="666" y="305"/>
                  </a:cubicBezTo>
                  <a:lnTo>
                    <a:pt x="543" y="48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47" name="Freeform 1288"/>
            <p:cNvSpPr>
              <a:spLocks noEditPoints="1"/>
            </p:cNvSpPr>
            <p:nvPr/>
          </p:nvSpPr>
          <p:spPr bwMode="auto">
            <a:xfrm>
              <a:off x="7645400" y="5540375"/>
              <a:ext cx="385763" cy="503238"/>
            </a:xfrm>
            <a:custGeom>
              <a:avLst/>
              <a:gdLst>
                <a:gd name="T0" fmla="*/ 973 w 1069"/>
                <a:gd name="T1" fmla="*/ 0 h 1396"/>
                <a:gd name="T2" fmla="*/ 531 w 1069"/>
                <a:gd name="T3" fmla="*/ 0 h 1396"/>
                <a:gd name="T4" fmla="*/ 637 w 1069"/>
                <a:gd name="T5" fmla="*/ 268 h 1396"/>
                <a:gd name="T6" fmla="*/ 246 w 1069"/>
                <a:gd name="T7" fmla="*/ 659 h 1396"/>
                <a:gd name="T8" fmla="*/ 0 w 1069"/>
                <a:gd name="T9" fmla="*/ 572 h 1396"/>
                <a:gd name="T10" fmla="*/ 0 w 1069"/>
                <a:gd name="T11" fmla="*/ 1099 h 1396"/>
                <a:gd name="T12" fmla="*/ 0 w 1069"/>
                <a:gd name="T13" fmla="*/ 1241 h 1396"/>
                <a:gd name="T14" fmla="*/ 0 w 1069"/>
                <a:gd name="T15" fmla="*/ 1299 h 1396"/>
                <a:gd name="T16" fmla="*/ 96 w 1069"/>
                <a:gd name="T17" fmla="*/ 1396 h 1396"/>
                <a:gd name="T18" fmla="*/ 973 w 1069"/>
                <a:gd name="T19" fmla="*/ 1396 h 1396"/>
                <a:gd name="T20" fmla="*/ 1068 w 1069"/>
                <a:gd name="T21" fmla="*/ 1306 h 1396"/>
                <a:gd name="T22" fmla="*/ 1068 w 1069"/>
                <a:gd name="T23" fmla="*/ 1276 h 1396"/>
                <a:gd name="T24" fmla="*/ 1069 w 1069"/>
                <a:gd name="T25" fmla="*/ 1276 h 1396"/>
                <a:gd name="T26" fmla="*/ 1069 w 1069"/>
                <a:gd name="T27" fmla="*/ 1273 h 1396"/>
                <a:gd name="T28" fmla="*/ 1069 w 1069"/>
                <a:gd name="T29" fmla="*/ 1245 h 1396"/>
                <a:gd name="T30" fmla="*/ 1069 w 1069"/>
                <a:gd name="T31" fmla="*/ 493 h 1396"/>
                <a:gd name="T32" fmla="*/ 1069 w 1069"/>
                <a:gd name="T33" fmla="*/ 463 h 1396"/>
                <a:gd name="T34" fmla="*/ 1069 w 1069"/>
                <a:gd name="T35" fmla="*/ 441 h 1396"/>
                <a:gd name="T36" fmla="*/ 1069 w 1069"/>
                <a:gd name="T37" fmla="*/ 397 h 1396"/>
                <a:gd name="T38" fmla="*/ 1069 w 1069"/>
                <a:gd name="T39" fmla="*/ 97 h 1396"/>
                <a:gd name="T40" fmla="*/ 973 w 1069"/>
                <a:gd name="T41" fmla="*/ 0 h 1396"/>
                <a:gd name="T42" fmla="*/ 737 w 1069"/>
                <a:gd name="T43" fmla="*/ 198 h 1396"/>
                <a:gd name="T44" fmla="*/ 737 w 1069"/>
                <a:gd name="T45" fmla="*/ 198 h 1396"/>
                <a:gd name="T46" fmla="*/ 938 w 1069"/>
                <a:gd name="T47" fmla="*/ 198 h 1396"/>
                <a:gd name="T48" fmla="*/ 938 w 1069"/>
                <a:gd name="T49" fmla="*/ 260 h 1396"/>
                <a:gd name="T50" fmla="*/ 737 w 1069"/>
                <a:gd name="T51" fmla="*/ 260 h 1396"/>
                <a:gd name="T52" fmla="*/ 737 w 1069"/>
                <a:gd name="T53" fmla="*/ 198 h 1396"/>
                <a:gd name="T54" fmla="*/ 737 w 1069"/>
                <a:gd name="T55" fmla="*/ 375 h 1396"/>
                <a:gd name="T56" fmla="*/ 737 w 1069"/>
                <a:gd name="T57" fmla="*/ 375 h 1396"/>
                <a:gd name="T58" fmla="*/ 938 w 1069"/>
                <a:gd name="T59" fmla="*/ 375 h 1396"/>
                <a:gd name="T60" fmla="*/ 938 w 1069"/>
                <a:gd name="T61" fmla="*/ 436 h 1396"/>
                <a:gd name="T62" fmla="*/ 737 w 1069"/>
                <a:gd name="T63" fmla="*/ 436 h 1396"/>
                <a:gd name="T64" fmla="*/ 737 w 1069"/>
                <a:gd name="T65" fmla="*/ 375 h 1396"/>
                <a:gd name="T66" fmla="*/ 664 w 1069"/>
                <a:gd name="T67" fmla="*/ 1189 h 1396"/>
                <a:gd name="T68" fmla="*/ 664 w 1069"/>
                <a:gd name="T69" fmla="*/ 1189 h 1396"/>
                <a:gd name="T70" fmla="*/ 116 w 1069"/>
                <a:gd name="T71" fmla="*/ 1189 h 1396"/>
                <a:gd name="T72" fmla="*/ 116 w 1069"/>
                <a:gd name="T73" fmla="*/ 1127 h 1396"/>
                <a:gd name="T74" fmla="*/ 664 w 1069"/>
                <a:gd name="T75" fmla="*/ 1127 h 1396"/>
                <a:gd name="T76" fmla="*/ 664 w 1069"/>
                <a:gd name="T77" fmla="*/ 1189 h 1396"/>
                <a:gd name="T78" fmla="*/ 664 w 1069"/>
                <a:gd name="T79" fmla="*/ 1007 h 1396"/>
                <a:gd name="T80" fmla="*/ 664 w 1069"/>
                <a:gd name="T81" fmla="*/ 1007 h 1396"/>
                <a:gd name="T82" fmla="*/ 116 w 1069"/>
                <a:gd name="T83" fmla="*/ 1007 h 1396"/>
                <a:gd name="T84" fmla="*/ 116 w 1069"/>
                <a:gd name="T85" fmla="*/ 945 h 1396"/>
                <a:gd name="T86" fmla="*/ 664 w 1069"/>
                <a:gd name="T87" fmla="*/ 945 h 1396"/>
                <a:gd name="T88" fmla="*/ 664 w 1069"/>
                <a:gd name="T89" fmla="*/ 1007 h 1396"/>
                <a:gd name="T90" fmla="*/ 664 w 1069"/>
                <a:gd name="T91" fmla="*/ 824 h 1396"/>
                <a:gd name="T92" fmla="*/ 664 w 1069"/>
                <a:gd name="T93" fmla="*/ 824 h 1396"/>
                <a:gd name="T94" fmla="*/ 116 w 1069"/>
                <a:gd name="T95" fmla="*/ 824 h 1396"/>
                <a:gd name="T96" fmla="*/ 116 w 1069"/>
                <a:gd name="T97" fmla="*/ 763 h 1396"/>
                <a:gd name="T98" fmla="*/ 664 w 1069"/>
                <a:gd name="T99" fmla="*/ 763 h 1396"/>
                <a:gd name="T100" fmla="*/ 664 w 1069"/>
                <a:gd name="T101" fmla="*/ 824 h 1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69" h="1396">
                  <a:moveTo>
                    <a:pt x="973" y="0"/>
                  </a:moveTo>
                  <a:lnTo>
                    <a:pt x="531" y="0"/>
                  </a:lnTo>
                  <a:cubicBezTo>
                    <a:pt x="597" y="70"/>
                    <a:pt x="637" y="164"/>
                    <a:pt x="637" y="268"/>
                  </a:cubicBezTo>
                  <a:cubicBezTo>
                    <a:pt x="637" y="484"/>
                    <a:pt x="462" y="659"/>
                    <a:pt x="246" y="659"/>
                  </a:cubicBezTo>
                  <a:cubicBezTo>
                    <a:pt x="153" y="659"/>
                    <a:pt x="67" y="626"/>
                    <a:pt x="0" y="572"/>
                  </a:cubicBezTo>
                  <a:lnTo>
                    <a:pt x="0" y="1099"/>
                  </a:lnTo>
                  <a:lnTo>
                    <a:pt x="0" y="1241"/>
                  </a:lnTo>
                  <a:lnTo>
                    <a:pt x="0" y="1299"/>
                  </a:lnTo>
                  <a:cubicBezTo>
                    <a:pt x="0" y="1352"/>
                    <a:pt x="43" y="1396"/>
                    <a:pt x="96" y="1396"/>
                  </a:cubicBezTo>
                  <a:lnTo>
                    <a:pt x="973" y="1396"/>
                  </a:lnTo>
                  <a:cubicBezTo>
                    <a:pt x="1023" y="1396"/>
                    <a:pt x="1064" y="1356"/>
                    <a:pt x="1068" y="1306"/>
                  </a:cubicBezTo>
                  <a:lnTo>
                    <a:pt x="1068" y="1276"/>
                  </a:lnTo>
                  <a:lnTo>
                    <a:pt x="1069" y="1276"/>
                  </a:lnTo>
                  <a:lnTo>
                    <a:pt x="1069" y="1273"/>
                  </a:lnTo>
                  <a:lnTo>
                    <a:pt x="1069" y="1245"/>
                  </a:lnTo>
                  <a:lnTo>
                    <a:pt x="1069" y="493"/>
                  </a:lnTo>
                  <a:lnTo>
                    <a:pt x="1069" y="463"/>
                  </a:lnTo>
                  <a:lnTo>
                    <a:pt x="1069" y="441"/>
                  </a:lnTo>
                  <a:lnTo>
                    <a:pt x="1069" y="397"/>
                  </a:lnTo>
                  <a:lnTo>
                    <a:pt x="1069" y="97"/>
                  </a:lnTo>
                  <a:cubicBezTo>
                    <a:pt x="1069" y="44"/>
                    <a:pt x="1026" y="0"/>
                    <a:pt x="973" y="0"/>
                  </a:cubicBezTo>
                  <a:close/>
                  <a:moveTo>
                    <a:pt x="737" y="198"/>
                  </a:moveTo>
                  <a:lnTo>
                    <a:pt x="737" y="198"/>
                  </a:lnTo>
                  <a:lnTo>
                    <a:pt x="938" y="198"/>
                  </a:lnTo>
                  <a:lnTo>
                    <a:pt x="938" y="260"/>
                  </a:lnTo>
                  <a:lnTo>
                    <a:pt x="737" y="260"/>
                  </a:lnTo>
                  <a:lnTo>
                    <a:pt x="737" y="198"/>
                  </a:lnTo>
                  <a:close/>
                  <a:moveTo>
                    <a:pt x="737" y="375"/>
                  </a:moveTo>
                  <a:lnTo>
                    <a:pt x="737" y="375"/>
                  </a:lnTo>
                  <a:lnTo>
                    <a:pt x="938" y="375"/>
                  </a:lnTo>
                  <a:lnTo>
                    <a:pt x="938" y="436"/>
                  </a:lnTo>
                  <a:lnTo>
                    <a:pt x="737" y="436"/>
                  </a:lnTo>
                  <a:lnTo>
                    <a:pt x="737" y="375"/>
                  </a:lnTo>
                  <a:close/>
                  <a:moveTo>
                    <a:pt x="664" y="1189"/>
                  </a:moveTo>
                  <a:lnTo>
                    <a:pt x="664" y="1189"/>
                  </a:lnTo>
                  <a:lnTo>
                    <a:pt x="116" y="1189"/>
                  </a:lnTo>
                  <a:lnTo>
                    <a:pt x="116" y="1127"/>
                  </a:lnTo>
                  <a:lnTo>
                    <a:pt x="664" y="1127"/>
                  </a:lnTo>
                  <a:lnTo>
                    <a:pt x="664" y="1189"/>
                  </a:lnTo>
                  <a:close/>
                  <a:moveTo>
                    <a:pt x="664" y="1007"/>
                  </a:moveTo>
                  <a:lnTo>
                    <a:pt x="664" y="1007"/>
                  </a:lnTo>
                  <a:lnTo>
                    <a:pt x="116" y="1007"/>
                  </a:lnTo>
                  <a:lnTo>
                    <a:pt x="116" y="945"/>
                  </a:lnTo>
                  <a:lnTo>
                    <a:pt x="664" y="945"/>
                  </a:lnTo>
                  <a:lnTo>
                    <a:pt x="664" y="1007"/>
                  </a:lnTo>
                  <a:close/>
                  <a:moveTo>
                    <a:pt x="664" y="824"/>
                  </a:moveTo>
                  <a:lnTo>
                    <a:pt x="664" y="824"/>
                  </a:lnTo>
                  <a:lnTo>
                    <a:pt x="116" y="824"/>
                  </a:lnTo>
                  <a:lnTo>
                    <a:pt x="116" y="763"/>
                  </a:lnTo>
                  <a:lnTo>
                    <a:pt x="664" y="763"/>
                  </a:lnTo>
                  <a:lnTo>
                    <a:pt x="664" y="824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</p:grpSp>
      <p:grpSp>
        <p:nvGrpSpPr>
          <p:cNvPr id="148" name="Группа 147"/>
          <p:cNvGrpSpPr/>
          <p:nvPr/>
        </p:nvGrpSpPr>
        <p:grpSpPr bwMode="auto">
          <a:xfrm>
            <a:off x="441894" y="2459717"/>
            <a:ext cx="214849" cy="190559"/>
            <a:chOff x="7593013" y="5494337"/>
            <a:chExt cx="438150" cy="549276"/>
          </a:xfrm>
          <a:solidFill>
            <a:srgbClr val="259B85"/>
          </a:solidFill>
        </p:grpSpPr>
        <p:sp>
          <p:nvSpPr>
            <p:cNvPr id="149" name="Freeform 1285"/>
            <p:cNvSpPr>
              <a:spLocks noEditPoints="1"/>
            </p:cNvSpPr>
            <p:nvPr/>
          </p:nvSpPr>
          <p:spPr bwMode="auto">
            <a:xfrm>
              <a:off x="7593013" y="5494337"/>
              <a:ext cx="282575" cy="282575"/>
            </a:xfrm>
            <a:custGeom>
              <a:avLst/>
              <a:gdLst>
                <a:gd name="T0" fmla="*/ 646 w 786"/>
                <a:gd name="T1" fmla="*/ 140 h 787"/>
                <a:gd name="T2" fmla="*/ 140 w 786"/>
                <a:gd name="T3" fmla="*/ 140 h 787"/>
                <a:gd name="T4" fmla="*/ 140 w 786"/>
                <a:gd name="T5" fmla="*/ 647 h 787"/>
                <a:gd name="T6" fmla="*/ 646 w 786"/>
                <a:gd name="T7" fmla="*/ 647 h 787"/>
                <a:gd name="T8" fmla="*/ 646 w 786"/>
                <a:gd name="T9" fmla="*/ 140 h 787"/>
                <a:gd name="T10" fmla="*/ 543 w 786"/>
                <a:gd name="T11" fmla="*/ 482 h 787"/>
                <a:gd name="T12" fmla="*/ 543 w 786"/>
                <a:gd name="T13" fmla="*/ 482 h 787"/>
                <a:gd name="T14" fmla="*/ 514 w 786"/>
                <a:gd name="T15" fmla="*/ 524 h 787"/>
                <a:gd name="T16" fmla="*/ 489 w 786"/>
                <a:gd name="T17" fmla="*/ 560 h 787"/>
                <a:gd name="T18" fmla="*/ 443 w 786"/>
                <a:gd name="T19" fmla="*/ 627 h 787"/>
                <a:gd name="T20" fmla="*/ 416 w 786"/>
                <a:gd name="T21" fmla="*/ 648 h 787"/>
                <a:gd name="T22" fmla="*/ 385 w 786"/>
                <a:gd name="T23" fmla="*/ 656 h 787"/>
                <a:gd name="T24" fmla="*/ 355 w 786"/>
                <a:gd name="T25" fmla="*/ 656 h 787"/>
                <a:gd name="T26" fmla="*/ 325 w 786"/>
                <a:gd name="T27" fmla="*/ 648 h 787"/>
                <a:gd name="T28" fmla="*/ 298 w 786"/>
                <a:gd name="T29" fmla="*/ 627 h 787"/>
                <a:gd name="T30" fmla="*/ 256 w 786"/>
                <a:gd name="T31" fmla="*/ 567 h 787"/>
                <a:gd name="T32" fmla="*/ 231 w 786"/>
                <a:gd name="T33" fmla="*/ 531 h 787"/>
                <a:gd name="T34" fmla="*/ 108 w 786"/>
                <a:gd name="T35" fmla="*/ 353 h 787"/>
                <a:gd name="T36" fmla="*/ 103 w 786"/>
                <a:gd name="T37" fmla="*/ 327 h 787"/>
                <a:gd name="T38" fmla="*/ 117 w 786"/>
                <a:gd name="T39" fmla="*/ 305 h 787"/>
                <a:gd name="T40" fmla="*/ 146 w 786"/>
                <a:gd name="T41" fmla="*/ 285 h 787"/>
                <a:gd name="T42" fmla="*/ 195 w 786"/>
                <a:gd name="T43" fmla="*/ 294 h 787"/>
                <a:gd name="T44" fmla="*/ 317 w 786"/>
                <a:gd name="T45" fmla="*/ 471 h 787"/>
                <a:gd name="T46" fmla="*/ 318 w 786"/>
                <a:gd name="T47" fmla="*/ 471 h 787"/>
                <a:gd name="T48" fmla="*/ 353 w 786"/>
                <a:gd name="T49" fmla="*/ 523 h 787"/>
                <a:gd name="T50" fmla="*/ 371 w 786"/>
                <a:gd name="T51" fmla="*/ 529 h 787"/>
                <a:gd name="T52" fmla="*/ 386 w 786"/>
                <a:gd name="T53" fmla="*/ 525 h 787"/>
                <a:gd name="T54" fmla="*/ 397 w 786"/>
                <a:gd name="T55" fmla="*/ 509 h 787"/>
                <a:gd name="T56" fmla="*/ 397 w 786"/>
                <a:gd name="T57" fmla="*/ 509 h 787"/>
                <a:gd name="T58" fmla="*/ 397 w 786"/>
                <a:gd name="T59" fmla="*/ 509 h 787"/>
                <a:gd name="T60" fmla="*/ 457 w 786"/>
                <a:gd name="T61" fmla="*/ 423 h 787"/>
                <a:gd name="T62" fmla="*/ 457 w 786"/>
                <a:gd name="T63" fmla="*/ 423 h 787"/>
                <a:gd name="T64" fmla="*/ 580 w 786"/>
                <a:gd name="T65" fmla="*/ 245 h 787"/>
                <a:gd name="T66" fmla="*/ 628 w 786"/>
                <a:gd name="T67" fmla="*/ 236 h 787"/>
                <a:gd name="T68" fmla="*/ 657 w 786"/>
                <a:gd name="T69" fmla="*/ 256 h 787"/>
                <a:gd name="T70" fmla="*/ 671 w 786"/>
                <a:gd name="T71" fmla="*/ 279 h 787"/>
                <a:gd name="T72" fmla="*/ 666 w 786"/>
                <a:gd name="T73" fmla="*/ 305 h 787"/>
                <a:gd name="T74" fmla="*/ 543 w 786"/>
                <a:gd name="T75" fmla="*/ 482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86" h="787">
                  <a:moveTo>
                    <a:pt x="646" y="140"/>
                  </a:moveTo>
                  <a:cubicBezTo>
                    <a:pt x="506" y="1"/>
                    <a:pt x="280" y="0"/>
                    <a:pt x="140" y="140"/>
                  </a:cubicBezTo>
                  <a:cubicBezTo>
                    <a:pt x="0" y="280"/>
                    <a:pt x="0" y="507"/>
                    <a:pt x="140" y="647"/>
                  </a:cubicBezTo>
                  <a:cubicBezTo>
                    <a:pt x="280" y="787"/>
                    <a:pt x="506" y="787"/>
                    <a:pt x="646" y="647"/>
                  </a:cubicBezTo>
                  <a:cubicBezTo>
                    <a:pt x="786" y="507"/>
                    <a:pt x="786" y="280"/>
                    <a:pt x="646" y="140"/>
                  </a:cubicBezTo>
                  <a:close/>
                  <a:moveTo>
                    <a:pt x="543" y="482"/>
                  </a:moveTo>
                  <a:lnTo>
                    <a:pt x="543" y="482"/>
                  </a:lnTo>
                  <a:lnTo>
                    <a:pt x="514" y="524"/>
                  </a:lnTo>
                  <a:lnTo>
                    <a:pt x="489" y="560"/>
                  </a:lnTo>
                  <a:lnTo>
                    <a:pt x="443" y="627"/>
                  </a:lnTo>
                  <a:cubicBezTo>
                    <a:pt x="437" y="635"/>
                    <a:pt x="428" y="642"/>
                    <a:pt x="416" y="648"/>
                  </a:cubicBezTo>
                  <a:cubicBezTo>
                    <a:pt x="406" y="653"/>
                    <a:pt x="395" y="655"/>
                    <a:pt x="385" y="656"/>
                  </a:cubicBezTo>
                  <a:lnTo>
                    <a:pt x="355" y="656"/>
                  </a:lnTo>
                  <a:cubicBezTo>
                    <a:pt x="346" y="655"/>
                    <a:pt x="335" y="653"/>
                    <a:pt x="325" y="648"/>
                  </a:cubicBezTo>
                  <a:cubicBezTo>
                    <a:pt x="313" y="642"/>
                    <a:pt x="304" y="635"/>
                    <a:pt x="298" y="627"/>
                  </a:cubicBezTo>
                  <a:lnTo>
                    <a:pt x="256" y="567"/>
                  </a:lnTo>
                  <a:lnTo>
                    <a:pt x="231" y="531"/>
                  </a:lnTo>
                  <a:lnTo>
                    <a:pt x="108" y="353"/>
                  </a:lnTo>
                  <a:cubicBezTo>
                    <a:pt x="103" y="346"/>
                    <a:pt x="101" y="336"/>
                    <a:pt x="103" y="327"/>
                  </a:cubicBezTo>
                  <a:cubicBezTo>
                    <a:pt x="105" y="318"/>
                    <a:pt x="110" y="310"/>
                    <a:pt x="117" y="305"/>
                  </a:cubicBezTo>
                  <a:lnTo>
                    <a:pt x="146" y="285"/>
                  </a:lnTo>
                  <a:cubicBezTo>
                    <a:pt x="162" y="274"/>
                    <a:pt x="184" y="278"/>
                    <a:pt x="195" y="294"/>
                  </a:cubicBezTo>
                  <a:lnTo>
                    <a:pt x="317" y="471"/>
                  </a:lnTo>
                  <a:lnTo>
                    <a:pt x="318" y="471"/>
                  </a:lnTo>
                  <a:lnTo>
                    <a:pt x="353" y="523"/>
                  </a:lnTo>
                  <a:cubicBezTo>
                    <a:pt x="356" y="525"/>
                    <a:pt x="361" y="528"/>
                    <a:pt x="371" y="529"/>
                  </a:cubicBezTo>
                  <a:cubicBezTo>
                    <a:pt x="379" y="528"/>
                    <a:pt x="384" y="526"/>
                    <a:pt x="386" y="525"/>
                  </a:cubicBezTo>
                  <a:lnTo>
                    <a:pt x="397" y="509"/>
                  </a:lnTo>
                  <a:lnTo>
                    <a:pt x="397" y="509"/>
                  </a:lnTo>
                  <a:lnTo>
                    <a:pt x="397" y="509"/>
                  </a:lnTo>
                  <a:lnTo>
                    <a:pt x="457" y="423"/>
                  </a:lnTo>
                  <a:lnTo>
                    <a:pt x="457" y="423"/>
                  </a:lnTo>
                  <a:lnTo>
                    <a:pt x="580" y="245"/>
                  </a:lnTo>
                  <a:cubicBezTo>
                    <a:pt x="591" y="229"/>
                    <a:pt x="612" y="225"/>
                    <a:pt x="628" y="236"/>
                  </a:cubicBezTo>
                  <a:lnTo>
                    <a:pt x="657" y="256"/>
                  </a:lnTo>
                  <a:cubicBezTo>
                    <a:pt x="665" y="261"/>
                    <a:pt x="670" y="270"/>
                    <a:pt x="671" y="279"/>
                  </a:cubicBezTo>
                  <a:cubicBezTo>
                    <a:pt x="673" y="288"/>
                    <a:pt x="671" y="297"/>
                    <a:pt x="666" y="305"/>
                  </a:cubicBezTo>
                  <a:lnTo>
                    <a:pt x="543" y="48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50" name="Freeform 1288"/>
            <p:cNvSpPr>
              <a:spLocks noEditPoints="1"/>
            </p:cNvSpPr>
            <p:nvPr/>
          </p:nvSpPr>
          <p:spPr bwMode="auto">
            <a:xfrm>
              <a:off x="7645400" y="5540375"/>
              <a:ext cx="385763" cy="503238"/>
            </a:xfrm>
            <a:custGeom>
              <a:avLst/>
              <a:gdLst>
                <a:gd name="T0" fmla="*/ 973 w 1069"/>
                <a:gd name="T1" fmla="*/ 0 h 1396"/>
                <a:gd name="T2" fmla="*/ 531 w 1069"/>
                <a:gd name="T3" fmla="*/ 0 h 1396"/>
                <a:gd name="T4" fmla="*/ 637 w 1069"/>
                <a:gd name="T5" fmla="*/ 268 h 1396"/>
                <a:gd name="T6" fmla="*/ 246 w 1069"/>
                <a:gd name="T7" fmla="*/ 659 h 1396"/>
                <a:gd name="T8" fmla="*/ 0 w 1069"/>
                <a:gd name="T9" fmla="*/ 572 h 1396"/>
                <a:gd name="T10" fmla="*/ 0 w 1069"/>
                <a:gd name="T11" fmla="*/ 1099 h 1396"/>
                <a:gd name="T12" fmla="*/ 0 w 1069"/>
                <a:gd name="T13" fmla="*/ 1241 h 1396"/>
                <a:gd name="T14" fmla="*/ 0 w 1069"/>
                <a:gd name="T15" fmla="*/ 1299 h 1396"/>
                <a:gd name="T16" fmla="*/ 96 w 1069"/>
                <a:gd name="T17" fmla="*/ 1396 h 1396"/>
                <a:gd name="T18" fmla="*/ 973 w 1069"/>
                <a:gd name="T19" fmla="*/ 1396 h 1396"/>
                <a:gd name="T20" fmla="*/ 1068 w 1069"/>
                <a:gd name="T21" fmla="*/ 1306 h 1396"/>
                <a:gd name="T22" fmla="*/ 1068 w 1069"/>
                <a:gd name="T23" fmla="*/ 1276 h 1396"/>
                <a:gd name="T24" fmla="*/ 1069 w 1069"/>
                <a:gd name="T25" fmla="*/ 1276 h 1396"/>
                <a:gd name="T26" fmla="*/ 1069 w 1069"/>
                <a:gd name="T27" fmla="*/ 1273 h 1396"/>
                <a:gd name="T28" fmla="*/ 1069 w 1069"/>
                <a:gd name="T29" fmla="*/ 1245 h 1396"/>
                <a:gd name="T30" fmla="*/ 1069 w 1069"/>
                <a:gd name="T31" fmla="*/ 493 h 1396"/>
                <a:gd name="T32" fmla="*/ 1069 w 1069"/>
                <a:gd name="T33" fmla="*/ 463 h 1396"/>
                <a:gd name="T34" fmla="*/ 1069 w 1069"/>
                <a:gd name="T35" fmla="*/ 441 h 1396"/>
                <a:gd name="T36" fmla="*/ 1069 w 1069"/>
                <a:gd name="T37" fmla="*/ 397 h 1396"/>
                <a:gd name="T38" fmla="*/ 1069 w 1069"/>
                <a:gd name="T39" fmla="*/ 97 h 1396"/>
                <a:gd name="T40" fmla="*/ 973 w 1069"/>
                <a:gd name="T41" fmla="*/ 0 h 1396"/>
                <a:gd name="T42" fmla="*/ 737 w 1069"/>
                <a:gd name="T43" fmla="*/ 198 h 1396"/>
                <a:gd name="T44" fmla="*/ 737 w 1069"/>
                <a:gd name="T45" fmla="*/ 198 h 1396"/>
                <a:gd name="T46" fmla="*/ 938 w 1069"/>
                <a:gd name="T47" fmla="*/ 198 h 1396"/>
                <a:gd name="T48" fmla="*/ 938 w 1069"/>
                <a:gd name="T49" fmla="*/ 260 h 1396"/>
                <a:gd name="T50" fmla="*/ 737 w 1069"/>
                <a:gd name="T51" fmla="*/ 260 h 1396"/>
                <a:gd name="T52" fmla="*/ 737 w 1069"/>
                <a:gd name="T53" fmla="*/ 198 h 1396"/>
                <a:gd name="T54" fmla="*/ 737 w 1069"/>
                <a:gd name="T55" fmla="*/ 375 h 1396"/>
                <a:gd name="T56" fmla="*/ 737 w 1069"/>
                <a:gd name="T57" fmla="*/ 375 h 1396"/>
                <a:gd name="T58" fmla="*/ 938 w 1069"/>
                <a:gd name="T59" fmla="*/ 375 h 1396"/>
                <a:gd name="T60" fmla="*/ 938 w 1069"/>
                <a:gd name="T61" fmla="*/ 436 h 1396"/>
                <a:gd name="T62" fmla="*/ 737 w 1069"/>
                <a:gd name="T63" fmla="*/ 436 h 1396"/>
                <a:gd name="T64" fmla="*/ 737 w 1069"/>
                <a:gd name="T65" fmla="*/ 375 h 1396"/>
                <a:gd name="T66" fmla="*/ 664 w 1069"/>
                <a:gd name="T67" fmla="*/ 1189 h 1396"/>
                <a:gd name="T68" fmla="*/ 664 w 1069"/>
                <a:gd name="T69" fmla="*/ 1189 h 1396"/>
                <a:gd name="T70" fmla="*/ 116 w 1069"/>
                <a:gd name="T71" fmla="*/ 1189 h 1396"/>
                <a:gd name="T72" fmla="*/ 116 w 1069"/>
                <a:gd name="T73" fmla="*/ 1127 h 1396"/>
                <a:gd name="T74" fmla="*/ 664 w 1069"/>
                <a:gd name="T75" fmla="*/ 1127 h 1396"/>
                <a:gd name="T76" fmla="*/ 664 w 1069"/>
                <a:gd name="T77" fmla="*/ 1189 h 1396"/>
                <a:gd name="T78" fmla="*/ 664 w 1069"/>
                <a:gd name="T79" fmla="*/ 1007 h 1396"/>
                <a:gd name="T80" fmla="*/ 664 w 1069"/>
                <a:gd name="T81" fmla="*/ 1007 h 1396"/>
                <a:gd name="T82" fmla="*/ 116 w 1069"/>
                <a:gd name="T83" fmla="*/ 1007 h 1396"/>
                <a:gd name="T84" fmla="*/ 116 w 1069"/>
                <a:gd name="T85" fmla="*/ 945 h 1396"/>
                <a:gd name="T86" fmla="*/ 664 w 1069"/>
                <a:gd name="T87" fmla="*/ 945 h 1396"/>
                <a:gd name="T88" fmla="*/ 664 w 1069"/>
                <a:gd name="T89" fmla="*/ 1007 h 1396"/>
                <a:gd name="T90" fmla="*/ 664 w 1069"/>
                <a:gd name="T91" fmla="*/ 824 h 1396"/>
                <a:gd name="T92" fmla="*/ 664 w 1069"/>
                <a:gd name="T93" fmla="*/ 824 h 1396"/>
                <a:gd name="T94" fmla="*/ 116 w 1069"/>
                <a:gd name="T95" fmla="*/ 824 h 1396"/>
                <a:gd name="T96" fmla="*/ 116 w 1069"/>
                <a:gd name="T97" fmla="*/ 763 h 1396"/>
                <a:gd name="T98" fmla="*/ 664 w 1069"/>
                <a:gd name="T99" fmla="*/ 763 h 1396"/>
                <a:gd name="T100" fmla="*/ 664 w 1069"/>
                <a:gd name="T101" fmla="*/ 824 h 1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69" h="1396">
                  <a:moveTo>
                    <a:pt x="973" y="0"/>
                  </a:moveTo>
                  <a:lnTo>
                    <a:pt x="531" y="0"/>
                  </a:lnTo>
                  <a:cubicBezTo>
                    <a:pt x="597" y="70"/>
                    <a:pt x="637" y="164"/>
                    <a:pt x="637" y="268"/>
                  </a:cubicBezTo>
                  <a:cubicBezTo>
                    <a:pt x="637" y="484"/>
                    <a:pt x="462" y="659"/>
                    <a:pt x="246" y="659"/>
                  </a:cubicBezTo>
                  <a:cubicBezTo>
                    <a:pt x="153" y="659"/>
                    <a:pt x="67" y="626"/>
                    <a:pt x="0" y="572"/>
                  </a:cubicBezTo>
                  <a:lnTo>
                    <a:pt x="0" y="1099"/>
                  </a:lnTo>
                  <a:lnTo>
                    <a:pt x="0" y="1241"/>
                  </a:lnTo>
                  <a:lnTo>
                    <a:pt x="0" y="1299"/>
                  </a:lnTo>
                  <a:cubicBezTo>
                    <a:pt x="0" y="1352"/>
                    <a:pt x="43" y="1396"/>
                    <a:pt x="96" y="1396"/>
                  </a:cubicBezTo>
                  <a:lnTo>
                    <a:pt x="973" y="1396"/>
                  </a:lnTo>
                  <a:cubicBezTo>
                    <a:pt x="1023" y="1396"/>
                    <a:pt x="1064" y="1356"/>
                    <a:pt x="1068" y="1306"/>
                  </a:cubicBezTo>
                  <a:lnTo>
                    <a:pt x="1068" y="1276"/>
                  </a:lnTo>
                  <a:lnTo>
                    <a:pt x="1069" y="1276"/>
                  </a:lnTo>
                  <a:lnTo>
                    <a:pt x="1069" y="1273"/>
                  </a:lnTo>
                  <a:lnTo>
                    <a:pt x="1069" y="1245"/>
                  </a:lnTo>
                  <a:lnTo>
                    <a:pt x="1069" y="493"/>
                  </a:lnTo>
                  <a:lnTo>
                    <a:pt x="1069" y="463"/>
                  </a:lnTo>
                  <a:lnTo>
                    <a:pt x="1069" y="441"/>
                  </a:lnTo>
                  <a:lnTo>
                    <a:pt x="1069" y="397"/>
                  </a:lnTo>
                  <a:lnTo>
                    <a:pt x="1069" y="97"/>
                  </a:lnTo>
                  <a:cubicBezTo>
                    <a:pt x="1069" y="44"/>
                    <a:pt x="1026" y="0"/>
                    <a:pt x="973" y="0"/>
                  </a:cubicBezTo>
                  <a:close/>
                  <a:moveTo>
                    <a:pt x="737" y="198"/>
                  </a:moveTo>
                  <a:lnTo>
                    <a:pt x="737" y="198"/>
                  </a:lnTo>
                  <a:lnTo>
                    <a:pt x="938" y="198"/>
                  </a:lnTo>
                  <a:lnTo>
                    <a:pt x="938" y="260"/>
                  </a:lnTo>
                  <a:lnTo>
                    <a:pt x="737" y="260"/>
                  </a:lnTo>
                  <a:lnTo>
                    <a:pt x="737" y="198"/>
                  </a:lnTo>
                  <a:close/>
                  <a:moveTo>
                    <a:pt x="737" y="375"/>
                  </a:moveTo>
                  <a:lnTo>
                    <a:pt x="737" y="375"/>
                  </a:lnTo>
                  <a:lnTo>
                    <a:pt x="938" y="375"/>
                  </a:lnTo>
                  <a:lnTo>
                    <a:pt x="938" y="436"/>
                  </a:lnTo>
                  <a:lnTo>
                    <a:pt x="737" y="436"/>
                  </a:lnTo>
                  <a:lnTo>
                    <a:pt x="737" y="375"/>
                  </a:lnTo>
                  <a:close/>
                  <a:moveTo>
                    <a:pt x="664" y="1189"/>
                  </a:moveTo>
                  <a:lnTo>
                    <a:pt x="664" y="1189"/>
                  </a:lnTo>
                  <a:lnTo>
                    <a:pt x="116" y="1189"/>
                  </a:lnTo>
                  <a:lnTo>
                    <a:pt x="116" y="1127"/>
                  </a:lnTo>
                  <a:lnTo>
                    <a:pt x="664" y="1127"/>
                  </a:lnTo>
                  <a:lnTo>
                    <a:pt x="664" y="1189"/>
                  </a:lnTo>
                  <a:close/>
                  <a:moveTo>
                    <a:pt x="664" y="1007"/>
                  </a:moveTo>
                  <a:lnTo>
                    <a:pt x="664" y="1007"/>
                  </a:lnTo>
                  <a:lnTo>
                    <a:pt x="116" y="1007"/>
                  </a:lnTo>
                  <a:lnTo>
                    <a:pt x="116" y="945"/>
                  </a:lnTo>
                  <a:lnTo>
                    <a:pt x="664" y="945"/>
                  </a:lnTo>
                  <a:lnTo>
                    <a:pt x="664" y="1007"/>
                  </a:lnTo>
                  <a:close/>
                  <a:moveTo>
                    <a:pt x="664" y="824"/>
                  </a:moveTo>
                  <a:lnTo>
                    <a:pt x="664" y="824"/>
                  </a:lnTo>
                  <a:lnTo>
                    <a:pt x="116" y="824"/>
                  </a:lnTo>
                  <a:lnTo>
                    <a:pt x="116" y="763"/>
                  </a:lnTo>
                  <a:lnTo>
                    <a:pt x="664" y="763"/>
                  </a:lnTo>
                  <a:lnTo>
                    <a:pt x="664" y="824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</p:grpSp>
      <p:grpSp>
        <p:nvGrpSpPr>
          <p:cNvPr id="151" name="Группа 150"/>
          <p:cNvGrpSpPr/>
          <p:nvPr/>
        </p:nvGrpSpPr>
        <p:grpSpPr bwMode="auto">
          <a:xfrm>
            <a:off x="453743" y="3331292"/>
            <a:ext cx="214849" cy="190559"/>
            <a:chOff x="7593013" y="5494337"/>
            <a:chExt cx="438150" cy="549276"/>
          </a:xfrm>
          <a:solidFill>
            <a:srgbClr val="259B85"/>
          </a:solidFill>
        </p:grpSpPr>
        <p:sp>
          <p:nvSpPr>
            <p:cNvPr id="152" name="Freeform 1285"/>
            <p:cNvSpPr>
              <a:spLocks noEditPoints="1"/>
            </p:cNvSpPr>
            <p:nvPr/>
          </p:nvSpPr>
          <p:spPr bwMode="auto">
            <a:xfrm>
              <a:off x="7593013" y="5494337"/>
              <a:ext cx="282575" cy="282575"/>
            </a:xfrm>
            <a:custGeom>
              <a:avLst/>
              <a:gdLst>
                <a:gd name="T0" fmla="*/ 646 w 786"/>
                <a:gd name="T1" fmla="*/ 140 h 787"/>
                <a:gd name="T2" fmla="*/ 140 w 786"/>
                <a:gd name="T3" fmla="*/ 140 h 787"/>
                <a:gd name="T4" fmla="*/ 140 w 786"/>
                <a:gd name="T5" fmla="*/ 647 h 787"/>
                <a:gd name="T6" fmla="*/ 646 w 786"/>
                <a:gd name="T7" fmla="*/ 647 h 787"/>
                <a:gd name="T8" fmla="*/ 646 w 786"/>
                <a:gd name="T9" fmla="*/ 140 h 787"/>
                <a:gd name="T10" fmla="*/ 543 w 786"/>
                <a:gd name="T11" fmla="*/ 482 h 787"/>
                <a:gd name="T12" fmla="*/ 543 w 786"/>
                <a:gd name="T13" fmla="*/ 482 h 787"/>
                <a:gd name="T14" fmla="*/ 514 w 786"/>
                <a:gd name="T15" fmla="*/ 524 h 787"/>
                <a:gd name="T16" fmla="*/ 489 w 786"/>
                <a:gd name="T17" fmla="*/ 560 h 787"/>
                <a:gd name="T18" fmla="*/ 443 w 786"/>
                <a:gd name="T19" fmla="*/ 627 h 787"/>
                <a:gd name="T20" fmla="*/ 416 w 786"/>
                <a:gd name="T21" fmla="*/ 648 h 787"/>
                <a:gd name="T22" fmla="*/ 385 w 786"/>
                <a:gd name="T23" fmla="*/ 656 h 787"/>
                <a:gd name="T24" fmla="*/ 355 w 786"/>
                <a:gd name="T25" fmla="*/ 656 h 787"/>
                <a:gd name="T26" fmla="*/ 325 w 786"/>
                <a:gd name="T27" fmla="*/ 648 h 787"/>
                <a:gd name="T28" fmla="*/ 298 w 786"/>
                <a:gd name="T29" fmla="*/ 627 h 787"/>
                <a:gd name="T30" fmla="*/ 256 w 786"/>
                <a:gd name="T31" fmla="*/ 567 h 787"/>
                <a:gd name="T32" fmla="*/ 231 w 786"/>
                <a:gd name="T33" fmla="*/ 531 h 787"/>
                <a:gd name="T34" fmla="*/ 108 w 786"/>
                <a:gd name="T35" fmla="*/ 353 h 787"/>
                <a:gd name="T36" fmla="*/ 103 w 786"/>
                <a:gd name="T37" fmla="*/ 327 h 787"/>
                <a:gd name="T38" fmla="*/ 117 w 786"/>
                <a:gd name="T39" fmla="*/ 305 h 787"/>
                <a:gd name="T40" fmla="*/ 146 w 786"/>
                <a:gd name="T41" fmla="*/ 285 h 787"/>
                <a:gd name="T42" fmla="*/ 195 w 786"/>
                <a:gd name="T43" fmla="*/ 294 h 787"/>
                <a:gd name="T44" fmla="*/ 317 w 786"/>
                <a:gd name="T45" fmla="*/ 471 h 787"/>
                <a:gd name="T46" fmla="*/ 318 w 786"/>
                <a:gd name="T47" fmla="*/ 471 h 787"/>
                <a:gd name="T48" fmla="*/ 353 w 786"/>
                <a:gd name="T49" fmla="*/ 523 h 787"/>
                <a:gd name="T50" fmla="*/ 371 w 786"/>
                <a:gd name="T51" fmla="*/ 529 h 787"/>
                <a:gd name="T52" fmla="*/ 386 w 786"/>
                <a:gd name="T53" fmla="*/ 525 h 787"/>
                <a:gd name="T54" fmla="*/ 397 w 786"/>
                <a:gd name="T55" fmla="*/ 509 h 787"/>
                <a:gd name="T56" fmla="*/ 397 w 786"/>
                <a:gd name="T57" fmla="*/ 509 h 787"/>
                <a:gd name="T58" fmla="*/ 397 w 786"/>
                <a:gd name="T59" fmla="*/ 509 h 787"/>
                <a:gd name="T60" fmla="*/ 457 w 786"/>
                <a:gd name="T61" fmla="*/ 423 h 787"/>
                <a:gd name="T62" fmla="*/ 457 w 786"/>
                <a:gd name="T63" fmla="*/ 423 h 787"/>
                <a:gd name="T64" fmla="*/ 580 w 786"/>
                <a:gd name="T65" fmla="*/ 245 h 787"/>
                <a:gd name="T66" fmla="*/ 628 w 786"/>
                <a:gd name="T67" fmla="*/ 236 h 787"/>
                <a:gd name="T68" fmla="*/ 657 w 786"/>
                <a:gd name="T69" fmla="*/ 256 h 787"/>
                <a:gd name="T70" fmla="*/ 671 w 786"/>
                <a:gd name="T71" fmla="*/ 279 h 787"/>
                <a:gd name="T72" fmla="*/ 666 w 786"/>
                <a:gd name="T73" fmla="*/ 305 h 787"/>
                <a:gd name="T74" fmla="*/ 543 w 786"/>
                <a:gd name="T75" fmla="*/ 482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86" h="787">
                  <a:moveTo>
                    <a:pt x="646" y="140"/>
                  </a:moveTo>
                  <a:cubicBezTo>
                    <a:pt x="506" y="1"/>
                    <a:pt x="280" y="0"/>
                    <a:pt x="140" y="140"/>
                  </a:cubicBezTo>
                  <a:cubicBezTo>
                    <a:pt x="0" y="280"/>
                    <a:pt x="0" y="507"/>
                    <a:pt x="140" y="647"/>
                  </a:cubicBezTo>
                  <a:cubicBezTo>
                    <a:pt x="280" y="787"/>
                    <a:pt x="506" y="787"/>
                    <a:pt x="646" y="647"/>
                  </a:cubicBezTo>
                  <a:cubicBezTo>
                    <a:pt x="786" y="507"/>
                    <a:pt x="786" y="280"/>
                    <a:pt x="646" y="140"/>
                  </a:cubicBezTo>
                  <a:close/>
                  <a:moveTo>
                    <a:pt x="543" y="482"/>
                  </a:moveTo>
                  <a:lnTo>
                    <a:pt x="543" y="482"/>
                  </a:lnTo>
                  <a:lnTo>
                    <a:pt x="514" y="524"/>
                  </a:lnTo>
                  <a:lnTo>
                    <a:pt x="489" y="560"/>
                  </a:lnTo>
                  <a:lnTo>
                    <a:pt x="443" y="627"/>
                  </a:lnTo>
                  <a:cubicBezTo>
                    <a:pt x="437" y="635"/>
                    <a:pt x="428" y="642"/>
                    <a:pt x="416" y="648"/>
                  </a:cubicBezTo>
                  <a:cubicBezTo>
                    <a:pt x="406" y="653"/>
                    <a:pt x="395" y="655"/>
                    <a:pt x="385" y="656"/>
                  </a:cubicBezTo>
                  <a:lnTo>
                    <a:pt x="355" y="656"/>
                  </a:lnTo>
                  <a:cubicBezTo>
                    <a:pt x="346" y="655"/>
                    <a:pt x="335" y="653"/>
                    <a:pt x="325" y="648"/>
                  </a:cubicBezTo>
                  <a:cubicBezTo>
                    <a:pt x="313" y="642"/>
                    <a:pt x="304" y="635"/>
                    <a:pt x="298" y="627"/>
                  </a:cubicBezTo>
                  <a:lnTo>
                    <a:pt x="256" y="567"/>
                  </a:lnTo>
                  <a:lnTo>
                    <a:pt x="231" y="531"/>
                  </a:lnTo>
                  <a:lnTo>
                    <a:pt x="108" y="353"/>
                  </a:lnTo>
                  <a:cubicBezTo>
                    <a:pt x="103" y="346"/>
                    <a:pt x="101" y="336"/>
                    <a:pt x="103" y="327"/>
                  </a:cubicBezTo>
                  <a:cubicBezTo>
                    <a:pt x="105" y="318"/>
                    <a:pt x="110" y="310"/>
                    <a:pt x="117" y="305"/>
                  </a:cubicBezTo>
                  <a:lnTo>
                    <a:pt x="146" y="285"/>
                  </a:lnTo>
                  <a:cubicBezTo>
                    <a:pt x="162" y="274"/>
                    <a:pt x="184" y="278"/>
                    <a:pt x="195" y="294"/>
                  </a:cubicBezTo>
                  <a:lnTo>
                    <a:pt x="317" y="471"/>
                  </a:lnTo>
                  <a:lnTo>
                    <a:pt x="318" y="471"/>
                  </a:lnTo>
                  <a:lnTo>
                    <a:pt x="353" y="523"/>
                  </a:lnTo>
                  <a:cubicBezTo>
                    <a:pt x="356" y="525"/>
                    <a:pt x="361" y="528"/>
                    <a:pt x="371" y="529"/>
                  </a:cubicBezTo>
                  <a:cubicBezTo>
                    <a:pt x="379" y="528"/>
                    <a:pt x="384" y="526"/>
                    <a:pt x="386" y="525"/>
                  </a:cubicBezTo>
                  <a:lnTo>
                    <a:pt x="397" y="509"/>
                  </a:lnTo>
                  <a:lnTo>
                    <a:pt x="397" y="509"/>
                  </a:lnTo>
                  <a:lnTo>
                    <a:pt x="397" y="509"/>
                  </a:lnTo>
                  <a:lnTo>
                    <a:pt x="457" y="423"/>
                  </a:lnTo>
                  <a:lnTo>
                    <a:pt x="457" y="423"/>
                  </a:lnTo>
                  <a:lnTo>
                    <a:pt x="580" y="245"/>
                  </a:lnTo>
                  <a:cubicBezTo>
                    <a:pt x="591" y="229"/>
                    <a:pt x="612" y="225"/>
                    <a:pt x="628" y="236"/>
                  </a:cubicBezTo>
                  <a:lnTo>
                    <a:pt x="657" y="256"/>
                  </a:lnTo>
                  <a:cubicBezTo>
                    <a:pt x="665" y="261"/>
                    <a:pt x="670" y="270"/>
                    <a:pt x="671" y="279"/>
                  </a:cubicBezTo>
                  <a:cubicBezTo>
                    <a:pt x="673" y="288"/>
                    <a:pt x="671" y="297"/>
                    <a:pt x="666" y="305"/>
                  </a:cubicBezTo>
                  <a:lnTo>
                    <a:pt x="543" y="48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53" name="Freeform 1288"/>
            <p:cNvSpPr>
              <a:spLocks noEditPoints="1"/>
            </p:cNvSpPr>
            <p:nvPr/>
          </p:nvSpPr>
          <p:spPr bwMode="auto">
            <a:xfrm>
              <a:off x="7645400" y="5540375"/>
              <a:ext cx="385763" cy="503238"/>
            </a:xfrm>
            <a:custGeom>
              <a:avLst/>
              <a:gdLst>
                <a:gd name="T0" fmla="*/ 973 w 1069"/>
                <a:gd name="T1" fmla="*/ 0 h 1396"/>
                <a:gd name="T2" fmla="*/ 531 w 1069"/>
                <a:gd name="T3" fmla="*/ 0 h 1396"/>
                <a:gd name="T4" fmla="*/ 637 w 1069"/>
                <a:gd name="T5" fmla="*/ 268 h 1396"/>
                <a:gd name="T6" fmla="*/ 246 w 1069"/>
                <a:gd name="T7" fmla="*/ 659 h 1396"/>
                <a:gd name="T8" fmla="*/ 0 w 1069"/>
                <a:gd name="T9" fmla="*/ 572 h 1396"/>
                <a:gd name="T10" fmla="*/ 0 w 1069"/>
                <a:gd name="T11" fmla="*/ 1099 h 1396"/>
                <a:gd name="T12" fmla="*/ 0 w 1069"/>
                <a:gd name="T13" fmla="*/ 1241 h 1396"/>
                <a:gd name="T14" fmla="*/ 0 w 1069"/>
                <a:gd name="T15" fmla="*/ 1299 h 1396"/>
                <a:gd name="T16" fmla="*/ 96 w 1069"/>
                <a:gd name="T17" fmla="*/ 1396 h 1396"/>
                <a:gd name="T18" fmla="*/ 973 w 1069"/>
                <a:gd name="T19" fmla="*/ 1396 h 1396"/>
                <a:gd name="T20" fmla="*/ 1068 w 1069"/>
                <a:gd name="T21" fmla="*/ 1306 h 1396"/>
                <a:gd name="T22" fmla="*/ 1068 w 1069"/>
                <a:gd name="T23" fmla="*/ 1276 h 1396"/>
                <a:gd name="T24" fmla="*/ 1069 w 1069"/>
                <a:gd name="T25" fmla="*/ 1276 h 1396"/>
                <a:gd name="T26" fmla="*/ 1069 w 1069"/>
                <a:gd name="T27" fmla="*/ 1273 h 1396"/>
                <a:gd name="T28" fmla="*/ 1069 w 1069"/>
                <a:gd name="T29" fmla="*/ 1245 h 1396"/>
                <a:gd name="T30" fmla="*/ 1069 w 1069"/>
                <a:gd name="T31" fmla="*/ 493 h 1396"/>
                <a:gd name="T32" fmla="*/ 1069 w 1069"/>
                <a:gd name="T33" fmla="*/ 463 h 1396"/>
                <a:gd name="T34" fmla="*/ 1069 w 1069"/>
                <a:gd name="T35" fmla="*/ 441 h 1396"/>
                <a:gd name="T36" fmla="*/ 1069 w 1069"/>
                <a:gd name="T37" fmla="*/ 397 h 1396"/>
                <a:gd name="T38" fmla="*/ 1069 w 1069"/>
                <a:gd name="T39" fmla="*/ 97 h 1396"/>
                <a:gd name="T40" fmla="*/ 973 w 1069"/>
                <a:gd name="T41" fmla="*/ 0 h 1396"/>
                <a:gd name="T42" fmla="*/ 737 w 1069"/>
                <a:gd name="T43" fmla="*/ 198 h 1396"/>
                <a:gd name="T44" fmla="*/ 737 w 1069"/>
                <a:gd name="T45" fmla="*/ 198 h 1396"/>
                <a:gd name="T46" fmla="*/ 938 w 1069"/>
                <a:gd name="T47" fmla="*/ 198 h 1396"/>
                <a:gd name="T48" fmla="*/ 938 w 1069"/>
                <a:gd name="T49" fmla="*/ 260 h 1396"/>
                <a:gd name="T50" fmla="*/ 737 w 1069"/>
                <a:gd name="T51" fmla="*/ 260 h 1396"/>
                <a:gd name="T52" fmla="*/ 737 w 1069"/>
                <a:gd name="T53" fmla="*/ 198 h 1396"/>
                <a:gd name="T54" fmla="*/ 737 w 1069"/>
                <a:gd name="T55" fmla="*/ 375 h 1396"/>
                <a:gd name="T56" fmla="*/ 737 w 1069"/>
                <a:gd name="T57" fmla="*/ 375 h 1396"/>
                <a:gd name="T58" fmla="*/ 938 w 1069"/>
                <a:gd name="T59" fmla="*/ 375 h 1396"/>
                <a:gd name="T60" fmla="*/ 938 w 1069"/>
                <a:gd name="T61" fmla="*/ 436 h 1396"/>
                <a:gd name="T62" fmla="*/ 737 w 1069"/>
                <a:gd name="T63" fmla="*/ 436 h 1396"/>
                <a:gd name="T64" fmla="*/ 737 w 1069"/>
                <a:gd name="T65" fmla="*/ 375 h 1396"/>
                <a:gd name="T66" fmla="*/ 664 w 1069"/>
                <a:gd name="T67" fmla="*/ 1189 h 1396"/>
                <a:gd name="T68" fmla="*/ 664 w 1069"/>
                <a:gd name="T69" fmla="*/ 1189 h 1396"/>
                <a:gd name="T70" fmla="*/ 116 w 1069"/>
                <a:gd name="T71" fmla="*/ 1189 h 1396"/>
                <a:gd name="T72" fmla="*/ 116 w 1069"/>
                <a:gd name="T73" fmla="*/ 1127 h 1396"/>
                <a:gd name="T74" fmla="*/ 664 w 1069"/>
                <a:gd name="T75" fmla="*/ 1127 h 1396"/>
                <a:gd name="T76" fmla="*/ 664 w 1069"/>
                <a:gd name="T77" fmla="*/ 1189 h 1396"/>
                <a:gd name="T78" fmla="*/ 664 w 1069"/>
                <a:gd name="T79" fmla="*/ 1007 h 1396"/>
                <a:gd name="T80" fmla="*/ 664 w 1069"/>
                <a:gd name="T81" fmla="*/ 1007 h 1396"/>
                <a:gd name="T82" fmla="*/ 116 w 1069"/>
                <a:gd name="T83" fmla="*/ 1007 h 1396"/>
                <a:gd name="T84" fmla="*/ 116 w 1069"/>
                <a:gd name="T85" fmla="*/ 945 h 1396"/>
                <a:gd name="T86" fmla="*/ 664 w 1069"/>
                <a:gd name="T87" fmla="*/ 945 h 1396"/>
                <a:gd name="T88" fmla="*/ 664 w 1069"/>
                <a:gd name="T89" fmla="*/ 1007 h 1396"/>
                <a:gd name="T90" fmla="*/ 664 w 1069"/>
                <a:gd name="T91" fmla="*/ 824 h 1396"/>
                <a:gd name="T92" fmla="*/ 664 w 1069"/>
                <a:gd name="T93" fmla="*/ 824 h 1396"/>
                <a:gd name="T94" fmla="*/ 116 w 1069"/>
                <a:gd name="T95" fmla="*/ 824 h 1396"/>
                <a:gd name="T96" fmla="*/ 116 w 1069"/>
                <a:gd name="T97" fmla="*/ 763 h 1396"/>
                <a:gd name="T98" fmla="*/ 664 w 1069"/>
                <a:gd name="T99" fmla="*/ 763 h 1396"/>
                <a:gd name="T100" fmla="*/ 664 w 1069"/>
                <a:gd name="T101" fmla="*/ 824 h 1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69" h="1396">
                  <a:moveTo>
                    <a:pt x="973" y="0"/>
                  </a:moveTo>
                  <a:lnTo>
                    <a:pt x="531" y="0"/>
                  </a:lnTo>
                  <a:cubicBezTo>
                    <a:pt x="597" y="70"/>
                    <a:pt x="637" y="164"/>
                    <a:pt x="637" y="268"/>
                  </a:cubicBezTo>
                  <a:cubicBezTo>
                    <a:pt x="637" y="484"/>
                    <a:pt x="462" y="659"/>
                    <a:pt x="246" y="659"/>
                  </a:cubicBezTo>
                  <a:cubicBezTo>
                    <a:pt x="153" y="659"/>
                    <a:pt x="67" y="626"/>
                    <a:pt x="0" y="572"/>
                  </a:cubicBezTo>
                  <a:lnTo>
                    <a:pt x="0" y="1099"/>
                  </a:lnTo>
                  <a:lnTo>
                    <a:pt x="0" y="1241"/>
                  </a:lnTo>
                  <a:lnTo>
                    <a:pt x="0" y="1299"/>
                  </a:lnTo>
                  <a:cubicBezTo>
                    <a:pt x="0" y="1352"/>
                    <a:pt x="43" y="1396"/>
                    <a:pt x="96" y="1396"/>
                  </a:cubicBezTo>
                  <a:lnTo>
                    <a:pt x="973" y="1396"/>
                  </a:lnTo>
                  <a:cubicBezTo>
                    <a:pt x="1023" y="1396"/>
                    <a:pt x="1064" y="1356"/>
                    <a:pt x="1068" y="1306"/>
                  </a:cubicBezTo>
                  <a:lnTo>
                    <a:pt x="1068" y="1276"/>
                  </a:lnTo>
                  <a:lnTo>
                    <a:pt x="1069" y="1276"/>
                  </a:lnTo>
                  <a:lnTo>
                    <a:pt x="1069" y="1273"/>
                  </a:lnTo>
                  <a:lnTo>
                    <a:pt x="1069" y="1245"/>
                  </a:lnTo>
                  <a:lnTo>
                    <a:pt x="1069" y="493"/>
                  </a:lnTo>
                  <a:lnTo>
                    <a:pt x="1069" y="463"/>
                  </a:lnTo>
                  <a:lnTo>
                    <a:pt x="1069" y="441"/>
                  </a:lnTo>
                  <a:lnTo>
                    <a:pt x="1069" y="397"/>
                  </a:lnTo>
                  <a:lnTo>
                    <a:pt x="1069" y="97"/>
                  </a:lnTo>
                  <a:cubicBezTo>
                    <a:pt x="1069" y="44"/>
                    <a:pt x="1026" y="0"/>
                    <a:pt x="973" y="0"/>
                  </a:cubicBezTo>
                  <a:close/>
                  <a:moveTo>
                    <a:pt x="737" y="198"/>
                  </a:moveTo>
                  <a:lnTo>
                    <a:pt x="737" y="198"/>
                  </a:lnTo>
                  <a:lnTo>
                    <a:pt x="938" y="198"/>
                  </a:lnTo>
                  <a:lnTo>
                    <a:pt x="938" y="260"/>
                  </a:lnTo>
                  <a:lnTo>
                    <a:pt x="737" y="260"/>
                  </a:lnTo>
                  <a:lnTo>
                    <a:pt x="737" y="198"/>
                  </a:lnTo>
                  <a:close/>
                  <a:moveTo>
                    <a:pt x="737" y="375"/>
                  </a:moveTo>
                  <a:lnTo>
                    <a:pt x="737" y="375"/>
                  </a:lnTo>
                  <a:lnTo>
                    <a:pt x="938" y="375"/>
                  </a:lnTo>
                  <a:lnTo>
                    <a:pt x="938" y="436"/>
                  </a:lnTo>
                  <a:lnTo>
                    <a:pt x="737" y="436"/>
                  </a:lnTo>
                  <a:lnTo>
                    <a:pt x="737" y="375"/>
                  </a:lnTo>
                  <a:close/>
                  <a:moveTo>
                    <a:pt x="664" y="1189"/>
                  </a:moveTo>
                  <a:lnTo>
                    <a:pt x="664" y="1189"/>
                  </a:lnTo>
                  <a:lnTo>
                    <a:pt x="116" y="1189"/>
                  </a:lnTo>
                  <a:lnTo>
                    <a:pt x="116" y="1127"/>
                  </a:lnTo>
                  <a:lnTo>
                    <a:pt x="664" y="1127"/>
                  </a:lnTo>
                  <a:lnTo>
                    <a:pt x="664" y="1189"/>
                  </a:lnTo>
                  <a:close/>
                  <a:moveTo>
                    <a:pt x="664" y="1007"/>
                  </a:moveTo>
                  <a:lnTo>
                    <a:pt x="664" y="1007"/>
                  </a:lnTo>
                  <a:lnTo>
                    <a:pt x="116" y="1007"/>
                  </a:lnTo>
                  <a:lnTo>
                    <a:pt x="116" y="945"/>
                  </a:lnTo>
                  <a:lnTo>
                    <a:pt x="664" y="945"/>
                  </a:lnTo>
                  <a:lnTo>
                    <a:pt x="664" y="1007"/>
                  </a:lnTo>
                  <a:close/>
                  <a:moveTo>
                    <a:pt x="664" y="824"/>
                  </a:moveTo>
                  <a:lnTo>
                    <a:pt x="664" y="824"/>
                  </a:lnTo>
                  <a:lnTo>
                    <a:pt x="116" y="824"/>
                  </a:lnTo>
                  <a:lnTo>
                    <a:pt x="116" y="763"/>
                  </a:lnTo>
                  <a:lnTo>
                    <a:pt x="664" y="763"/>
                  </a:lnTo>
                  <a:lnTo>
                    <a:pt x="664" y="824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</p:grpSp>
      <p:grpSp>
        <p:nvGrpSpPr>
          <p:cNvPr id="154" name="Группа 153"/>
          <p:cNvGrpSpPr/>
          <p:nvPr/>
        </p:nvGrpSpPr>
        <p:grpSpPr bwMode="auto">
          <a:xfrm>
            <a:off x="441894" y="4160281"/>
            <a:ext cx="214849" cy="190559"/>
            <a:chOff x="7593013" y="5494337"/>
            <a:chExt cx="438150" cy="549276"/>
          </a:xfrm>
          <a:solidFill>
            <a:srgbClr val="259B85"/>
          </a:solidFill>
        </p:grpSpPr>
        <p:sp>
          <p:nvSpPr>
            <p:cNvPr id="155" name="Freeform 1285"/>
            <p:cNvSpPr>
              <a:spLocks noEditPoints="1"/>
            </p:cNvSpPr>
            <p:nvPr/>
          </p:nvSpPr>
          <p:spPr bwMode="auto">
            <a:xfrm>
              <a:off x="7593013" y="5494337"/>
              <a:ext cx="282575" cy="282575"/>
            </a:xfrm>
            <a:custGeom>
              <a:avLst/>
              <a:gdLst>
                <a:gd name="T0" fmla="*/ 646 w 786"/>
                <a:gd name="T1" fmla="*/ 140 h 787"/>
                <a:gd name="T2" fmla="*/ 140 w 786"/>
                <a:gd name="T3" fmla="*/ 140 h 787"/>
                <a:gd name="T4" fmla="*/ 140 w 786"/>
                <a:gd name="T5" fmla="*/ 647 h 787"/>
                <a:gd name="T6" fmla="*/ 646 w 786"/>
                <a:gd name="T7" fmla="*/ 647 h 787"/>
                <a:gd name="T8" fmla="*/ 646 w 786"/>
                <a:gd name="T9" fmla="*/ 140 h 787"/>
                <a:gd name="T10" fmla="*/ 543 w 786"/>
                <a:gd name="T11" fmla="*/ 482 h 787"/>
                <a:gd name="T12" fmla="*/ 543 w 786"/>
                <a:gd name="T13" fmla="*/ 482 h 787"/>
                <a:gd name="T14" fmla="*/ 514 w 786"/>
                <a:gd name="T15" fmla="*/ 524 h 787"/>
                <a:gd name="T16" fmla="*/ 489 w 786"/>
                <a:gd name="T17" fmla="*/ 560 h 787"/>
                <a:gd name="T18" fmla="*/ 443 w 786"/>
                <a:gd name="T19" fmla="*/ 627 h 787"/>
                <a:gd name="T20" fmla="*/ 416 w 786"/>
                <a:gd name="T21" fmla="*/ 648 h 787"/>
                <a:gd name="T22" fmla="*/ 385 w 786"/>
                <a:gd name="T23" fmla="*/ 656 h 787"/>
                <a:gd name="T24" fmla="*/ 355 w 786"/>
                <a:gd name="T25" fmla="*/ 656 h 787"/>
                <a:gd name="T26" fmla="*/ 325 w 786"/>
                <a:gd name="T27" fmla="*/ 648 h 787"/>
                <a:gd name="T28" fmla="*/ 298 w 786"/>
                <a:gd name="T29" fmla="*/ 627 h 787"/>
                <a:gd name="T30" fmla="*/ 256 w 786"/>
                <a:gd name="T31" fmla="*/ 567 h 787"/>
                <a:gd name="T32" fmla="*/ 231 w 786"/>
                <a:gd name="T33" fmla="*/ 531 h 787"/>
                <a:gd name="T34" fmla="*/ 108 w 786"/>
                <a:gd name="T35" fmla="*/ 353 h 787"/>
                <a:gd name="T36" fmla="*/ 103 w 786"/>
                <a:gd name="T37" fmla="*/ 327 h 787"/>
                <a:gd name="T38" fmla="*/ 117 w 786"/>
                <a:gd name="T39" fmla="*/ 305 h 787"/>
                <a:gd name="T40" fmla="*/ 146 w 786"/>
                <a:gd name="T41" fmla="*/ 285 h 787"/>
                <a:gd name="T42" fmla="*/ 195 w 786"/>
                <a:gd name="T43" fmla="*/ 294 h 787"/>
                <a:gd name="T44" fmla="*/ 317 w 786"/>
                <a:gd name="T45" fmla="*/ 471 h 787"/>
                <a:gd name="T46" fmla="*/ 318 w 786"/>
                <a:gd name="T47" fmla="*/ 471 h 787"/>
                <a:gd name="T48" fmla="*/ 353 w 786"/>
                <a:gd name="T49" fmla="*/ 523 h 787"/>
                <a:gd name="T50" fmla="*/ 371 w 786"/>
                <a:gd name="T51" fmla="*/ 529 h 787"/>
                <a:gd name="T52" fmla="*/ 386 w 786"/>
                <a:gd name="T53" fmla="*/ 525 h 787"/>
                <a:gd name="T54" fmla="*/ 397 w 786"/>
                <a:gd name="T55" fmla="*/ 509 h 787"/>
                <a:gd name="T56" fmla="*/ 397 w 786"/>
                <a:gd name="T57" fmla="*/ 509 h 787"/>
                <a:gd name="T58" fmla="*/ 397 w 786"/>
                <a:gd name="T59" fmla="*/ 509 h 787"/>
                <a:gd name="T60" fmla="*/ 457 w 786"/>
                <a:gd name="T61" fmla="*/ 423 h 787"/>
                <a:gd name="T62" fmla="*/ 457 w 786"/>
                <a:gd name="T63" fmla="*/ 423 h 787"/>
                <a:gd name="T64" fmla="*/ 580 w 786"/>
                <a:gd name="T65" fmla="*/ 245 h 787"/>
                <a:gd name="T66" fmla="*/ 628 w 786"/>
                <a:gd name="T67" fmla="*/ 236 h 787"/>
                <a:gd name="T68" fmla="*/ 657 w 786"/>
                <a:gd name="T69" fmla="*/ 256 h 787"/>
                <a:gd name="T70" fmla="*/ 671 w 786"/>
                <a:gd name="T71" fmla="*/ 279 h 787"/>
                <a:gd name="T72" fmla="*/ 666 w 786"/>
                <a:gd name="T73" fmla="*/ 305 h 787"/>
                <a:gd name="T74" fmla="*/ 543 w 786"/>
                <a:gd name="T75" fmla="*/ 482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86" h="787">
                  <a:moveTo>
                    <a:pt x="646" y="140"/>
                  </a:moveTo>
                  <a:cubicBezTo>
                    <a:pt x="506" y="1"/>
                    <a:pt x="280" y="0"/>
                    <a:pt x="140" y="140"/>
                  </a:cubicBezTo>
                  <a:cubicBezTo>
                    <a:pt x="0" y="280"/>
                    <a:pt x="0" y="507"/>
                    <a:pt x="140" y="647"/>
                  </a:cubicBezTo>
                  <a:cubicBezTo>
                    <a:pt x="280" y="787"/>
                    <a:pt x="506" y="787"/>
                    <a:pt x="646" y="647"/>
                  </a:cubicBezTo>
                  <a:cubicBezTo>
                    <a:pt x="786" y="507"/>
                    <a:pt x="786" y="280"/>
                    <a:pt x="646" y="140"/>
                  </a:cubicBezTo>
                  <a:close/>
                  <a:moveTo>
                    <a:pt x="543" y="482"/>
                  </a:moveTo>
                  <a:lnTo>
                    <a:pt x="543" y="482"/>
                  </a:lnTo>
                  <a:lnTo>
                    <a:pt x="514" y="524"/>
                  </a:lnTo>
                  <a:lnTo>
                    <a:pt x="489" y="560"/>
                  </a:lnTo>
                  <a:lnTo>
                    <a:pt x="443" y="627"/>
                  </a:lnTo>
                  <a:cubicBezTo>
                    <a:pt x="437" y="635"/>
                    <a:pt x="428" y="642"/>
                    <a:pt x="416" y="648"/>
                  </a:cubicBezTo>
                  <a:cubicBezTo>
                    <a:pt x="406" y="653"/>
                    <a:pt x="395" y="655"/>
                    <a:pt x="385" y="656"/>
                  </a:cubicBezTo>
                  <a:lnTo>
                    <a:pt x="355" y="656"/>
                  </a:lnTo>
                  <a:cubicBezTo>
                    <a:pt x="346" y="655"/>
                    <a:pt x="335" y="653"/>
                    <a:pt x="325" y="648"/>
                  </a:cubicBezTo>
                  <a:cubicBezTo>
                    <a:pt x="313" y="642"/>
                    <a:pt x="304" y="635"/>
                    <a:pt x="298" y="627"/>
                  </a:cubicBezTo>
                  <a:lnTo>
                    <a:pt x="256" y="567"/>
                  </a:lnTo>
                  <a:lnTo>
                    <a:pt x="231" y="531"/>
                  </a:lnTo>
                  <a:lnTo>
                    <a:pt x="108" y="353"/>
                  </a:lnTo>
                  <a:cubicBezTo>
                    <a:pt x="103" y="346"/>
                    <a:pt x="101" y="336"/>
                    <a:pt x="103" y="327"/>
                  </a:cubicBezTo>
                  <a:cubicBezTo>
                    <a:pt x="105" y="318"/>
                    <a:pt x="110" y="310"/>
                    <a:pt x="117" y="305"/>
                  </a:cubicBezTo>
                  <a:lnTo>
                    <a:pt x="146" y="285"/>
                  </a:lnTo>
                  <a:cubicBezTo>
                    <a:pt x="162" y="274"/>
                    <a:pt x="184" y="278"/>
                    <a:pt x="195" y="294"/>
                  </a:cubicBezTo>
                  <a:lnTo>
                    <a:pt x="317" y="471"/>
                  </a:lnTo>
                  <a:lnTo>
                    <a:pt x="318" y="471"/>
                  </a:lnTo>
                  <a:lnTo>
                    <a:pt x="353" y="523"/>
                  </a:lnTo>
                  <a:cubicBezTo>
                    <a:pt x="356" y="525"/>
                    <a:pt x="361" y="528"/>
                    <a:pt x="371" y="529"/>
                  </a:cubicBezTo>
                  <a:cubicBezTo>
                    <a:pt x="379" y="528"/>
                    <a:pt x="384" y="526"/>
                    <a:pt x="386" y="525"/>
                  </a:cubicBezTo>
                  <a:lnTo>
                    <a:pt x="397" y="509"/>
                  </a:lnTo>
                  <a:lnTo>
                    <a:pt x="397" y="509"/>
                  </a:lnTo>
                  <a:lnTo>
                    <a:pt x="397" y="509"/>
                  </a:lnTo>
                  <a:lnTo>
                    <a:pt x="457" y="423"/>
                  </a:lnTo>
                  <a:lnTo>
                    <a:pt x="457" y="423"/>
                  </a:lnTo>
                  <a:lnTo>
                    <a:pt x="580" y="245"/>
                  </a:lnTo>
                  <a:cubicBezTo>
                    <a:pt x="591" y="229"/>
                    <a:pt x="612" y="225"/>
                    <a:pt x="628" y="236"/>
                  </a:cubicBezTo>
                  <a:lnTo>
                    <a:pt x="657" y="256"/>
                  </a:lnTo>
                  <a:cubicBezTo>
                    <a:pt x="665" y="261"/>
                    <a:pt x="670" y="270"/>
                    <a:pt x="671" y="279"/>
                  </a:cubicBezTo>
                  <a:cubicBezTo>
                    <a:pt x="673" y="288"/>
                    <a:pt x="671" y="297"/>
                    <a:pt x="666" y="305"/>
                  </a:cubicBezTo>
                  <a:lnTo>
                    <a:pt x="543" y="48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56" name="Freeform 1288"/>
            <p:cNvSpPr>
              <a:spLocks noEditPoints="1"/>
            </p:cNvSpPr>
            <p:nvPr/>
          </p:nvSpPr>
          <p:spPr bwMode="auto">
            <a:xfrm>
              <a:off x="7645400" y="5540375"/>
              <a:ext cx="385763" cy="503238"/>
            </a:xfrm>
            <a:custGeom>
              <a:avLst/>
              <a:gdLst>
                <a:gd name="T0" fmla="*/ 973 w 1069"/>
                <a:gd name="T1" fmla="*/ 0 h 1396"/>
                <a:gd name="T2" fmla="*/ 531 w 1069"/>
                <a:gd name="T3" fmla="*/ 0 h 1396"/>
                <a:gd name="T4" fmla="*/ 637 w 1069"/>
                <a:gd name="T5" fmla="*/ 268 h 1396"/>
                <a:gd name="T6" fmla="*/ 246 w 1069"/>
                <a:gd name="T7" fmla="*/ 659 h 1396"/>
                <a:gd name="T8" fmla="*/ 0 w 1069"/>
                <a:gd name="T9" fmla="*/ 572 h 1396"/>
                <a:gd name="T10" fmla="*/ 0 w 1069"/>
                <a:gd name="T11" fmla="*/ 1099 h 1396"/>
                <a:gd name="T12" fmla="*/ 0 w 1069"/>
                <a:gd name="T13" fmla="*/ 1241 h 1396"/>
                <a:gd name="T14" fmla="*/ 0 w 1069"/>
                <a:gd name="T15" fmla="*/ 1299 h 1396"/>
                <a:gd name="T16" fmla="*/ 96 w 1069"/>
                <a:gd name="T17" fmla="*/ 1396 h 1396"/>
                <a:gd name="T18" fmla="*/ 973 w 1069"/>
                <a:gd name="T19" fmla="*/ 1396 h 1396"/>
                <a:gd name="T20" fmla="*/ 1068 w 1069"/>
                <a:gd name="T21" fmla="*/ 1306 h 1396"/>
                <a:gd name="T22" fmla="*/ 1068 w 1069"/>
                <a:gd name="T23" fmla="*/ 1276 h 1396"/>
                <a:gd name="T24" fmla="*/ 1069 w 1069"/>
                <a:gd name="T25" fmla="*/ 1276 h 1396"/>
                <a:gd name="T26" fmla="*/ 1069 w 1069"/>
                <a:gd name="T27" fmla="*/ 1273 h 1396"/>
                <a:gd name="T28" fmla="*/ 1069 w 1069"/>
                <a:gd name="T29" fmla="*/ 1245 h 1396"/>
                <a:gd name="T30" fmla="*/ 1069 w 1069"/>
                <a:gd name="T31" fmla="*/ 493 h 1396"/>
                <a:gd name="T32" fmla="*/ 1069 w 1069"/>
                <a:gd name="T33" fmla="*/ 463 h 1396"/>
                <a:gd name="T34" fmla="*/ 1069 w 1069"/>
                <a:gd name="T35" fmla="*/ 441 h 1396"/>
                <a:gd name="T36" fmla="*/ 1069 w 1069"/>
                <a:gd name="T37" fmla="*/ 397 h 1396"/>
                <a:gd name="T38" fmla="*/ 1069 w 1069"/>
                <a:gd name="T39" fmla="*/ 97 h 1396"/>
                <a:gd name="T40" fmla="*/ 973 w 1069"/>
                <a:gd name="T41" fmla="*/ 0 h 1396"/>
                <a:gd name="T42" fmla="*/ 737 w 1069"/>
                <a:gd name="T43" fmla="*/ 198 h 1396"/>
                <a:gd name="T44" fmla="*/ 737 w 1069"/>
                <a:gd name="T45" fmla="*/ 198 h 1396"/>
                <a:gd name="T46" fmla="*/ 938 w 1069"/>
                <a:gd name="T47" fmla="*/ 198 h 1396"/>
                <a:gd name="T48" fmla="*/ 938 w 1069"/>
                <a:gd name="T49" fmla="*/ 260 h 1396"/>
                <a:gd name="T50" fmla="*/ 737 w 1069"/>
                <a:gd name="T51" fmla="*/ 260 h 1396"/>
                <a:gd name="T52" fmla="*/ 737 w 1069"/>
                <a:gd name="T53" fmla="*/ 198 h 1396"/>
                <a:gd name="T54" fmla="*/ 737 w 1069"/>
                <a:gd name="T55" fmla="*/ 375 h 1396"/>
                <a:gd name="T56" fmla="*/ 737 w 1069"/>
                <a:gd name="T57" fmla="*/ 375 h 1396"/>
                <a:gd name="T58" fmla="*/ 938 w 1069"/>
                <a:gd name="T59" fmla="*/ 375 h 1396"/>
                <a:gd name="T60" fmla="*/ 938 w 1069"/>
                <a:gd name="T61" fmla="*/ 436 h 1396"/>
                <a:gd name="T62" fmla="*/ 737 w 1069"/>
                <a:gd name="T63" fmla="*/ 436 h 1396"/>
                <a:gd name="T64" fmla="*/ 737 w 1069"/>
                <a:gd name="T65" fmla="*/ 375 h 1396"/>
                <a:gd name="T66" fmla="*/ 664 w 1069"/>
                <a:gd name="T67" fmla="*/ 1189 h 1396"/>
                <a:gd name="T68" fmla="*/ 664 w 1069"/>
                <a:gd name="T69" fmla="*/ 1189 h 1396"/>
                <a:gd name="T70" fmla="*/ 116 w 1069"/>
                <a:gd name="T71" fmla="*/ 1189 h 1396"/>
                <a:gd name="T72" fmla="*/ 116 w 1069"/>
                <a:gd name="T73" fmla="*/ 1127 h 1396"/>
                <a:gd name="T74" fmla="*/ 664 w 1069"/>
                <a:gd name="T75" fmla="*/ 1127 h 1396"/>
                <a:gd name="T76" fmla="*/ 664 w 1069"/>
                <a:gd name="T77" fmla="*/ 1189 h 1396"/>
                <a:gd name="T78" fmla="*/ 664 w 1069"/>
                <a:gd name="T79" fmla="*/ 1007 h 1396"/>
                <a:gd name="T80" fmla="*/ 664 w 1069"/>
                <a:gd name="T81" fmla="*/ 1007 h 1396"/>
                <a:gd name="T82" fmla="*/ 116 w 1069"/>
                <a:gd name="T83" fmla="*/ 1007 h 1396"/>
                <a:gd name="T84" fmla="*/ 116 w 1069"/>
                <a:gd name="T85" fmla="*/ 945 h 1396"/>
                <a:gd name="T86" fmla="*/ 664 w 1069"/>
                <a:gd name="T87" fmla="*/ 945 h 1396"/>
                <a:gd name="T88" fmla="*/ 664 w 1069"/>
                <a:gd name="T89" fmla="*/ 1007 h 1396"/>
                <a:gd name="T90" fmla="*/ 664 w 1069"/>
                <a:gd name="T91" fmla="*/ 824 h 1396"/>
                <a:gd name="T92" fmla="*/ 664 w 1069"/>
                <a:gd name="T93" fmla="*/ 824 h 1396"/>
                <a:gd name="T94" fmla="*/ 116 w 1069"/>
                <a:gd name="T95" fmla="*/ 824 h 1396"/>
                <a:gd name="T96" fmla="*/ 116 w 1069"/>
                <a:gd name="T97" fmla="*/ 763 h 1396"/>
                <a:gd name="T98" fmla="*/ 664 w 1069"/>
                <a:gd name="T99" fmla="*/ 763 h 1396"/>
                <a:gd name="T100" fmla="*/ 664 w 1069"/>
                <a:gd name="T101" fmla="*/ 824 h 1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69" h="1396">
                  <a:moveTo>
                    <a:pt x="973" y="0"/>
                  </a:moveTo>
                  <a:lnTo>
                    <a:pt x="531" y="0"/>
                  </a:lnTo>
                  <a:cubicBezTo>
                    <a:pt x="597" y="70"/>
                    <a:pt x="637" y="164"/>
                    <a:pt x="637" y="268"/>
                  </a:cubicBezTo>
                  <a:cubicBezTo>
                    <a:pt x="637" y="484"/>
                    <a:pt x="462" y="659"/>
                    <a:pt x="246" y="659"/>
                  </a:cubicBezTo>
                  <a:cubicBezTo>
                    <a:pt x="153" y="659"/>
                    <a:pt x="67" y="626"/>
                    <a:pt x="0" y="572"/>
                  </a:cubicBezTo>
                  <a:lnTo>
                    <a:pt x="0" y="1099"/>
                  </a:lnTo>
                  <a:lnTo>
                    <a:pt x="0" y="1241"/>
                  </a:lnTo>
                  <a:lnTo>
                    <a:pt x="0" y="1299"/>
                  </a:lnTo>
                  <a:cubicBezTo>
                    <a:pt x="0" y="1352"/>
                    <a:pt x="43" y="1396"/>
                    <a:pt x="96" y="1396"/>
                  </a:cubicBezTo>
                  <a:lnTo>
                    <a:pt x="973" y="1396"/>
                  </a:lnTo>
                  <a:cubicBezTo>
                    <a:pt x="1023" y="1396"/>
                    <a:pt x="1064" y="1356"/>
                    <a:pt x="1068" y="1306"/>
                  </a:cubicBezTo>
                  <a:lnTo>
                    <a:pt x="1068" y="1276"/>
                  </a:lnTo>
                  <a:lnTo>
                    <a:pt x="1069" y="1276"/>
                  </a:lnTo>
                  <a:lnTo>
                    <a:pt x="1069" y="1273"/>
                  </a:lnTo>
                  <a:lnTo>
                    <a:pt x="1069" y="1245"/>
                  </a:lnTo>
                  <a:lnTo>
                    <a:pt x="1069" y="493"/>
                  </a:lnTo>
                  <a:lnTo>
                    <a:pt x="1069" y="463"/>
                  </a:lnTo>
                  <a:lnTo>
                    <a:pt x="1069" y="441"/>
                  </a:lnTo>
                  <a:lnTo>
                    <a:pt x="1069" y="397"/>
                  </a:lnTo>
                  <a:lnTo>
                    <a:pt x="1069" y="97"/>
                  </a:lnTo>
                  <a:cubicBezTo>
                    <a:pt x="1069" y="44"/>
                    <a:pt x="1026" y="0"/>
                    <a:pt x="973" y="0"/>
                  </a:cubicBezTo>
                  <a:close/>
                  <a:moveTo>
                    <a:pt x="737" y="198"/>
                  </a:moveTo>
                  <a:lnTo>
                    <a:pt x="737" y="198"/>
                  </a:lnTo>
                  <a:lnTo>
                    <a:pt x="938" y="198"/>
                  </a:lnTo>
                  <a:lnTo>
                    <a:pt x="938" y="260"/>
                  </a:lnTo>
                  <a:lnTo>
                    <a:pt x="737" y="260"/>
                  </a:lnTo>
                  <a:lnTo>
                    <a:pt x="737" y="198"/>
                  </a:lnTo>
                  <a:close/>
                  <a:moveTo>
                    <a:pt x="737" y="375"/>
                  </a:moveTo>
                  <a:lnTo>
                    <a:pt x="737" y="375"/>
                  </a:lnTo>
                  <a:lnTo>
                    <a:pt x="938" y="375"/>
                  </a:lnTo>
                  <a:lnTo>
                    <a:pt x="938" y="436"/>
                  </a:lnTo>
                  <a:lnTo>
                    <a:pt x="737" y="436"/>
                  </a:lnTo>
                  <a:lnTo>
                    <a:pt x="737" y="375"/>
                  </a:lnTo>
                  <a:close/>
                  <a:moveTo>
                    <a:pt x="664" y="1189"/>
                  </a:moveTo>
                  <a:lnTo>
                    <a:pt x="664" y="1189"/>
                  </a:lnTo>
                  <a:lnTo>
                    <a:pt x="116" y="1189"/>
                  </a:lnTo>
                  <a:lnTo>
                    <a:pt x="116" y="1127"/>
                  </a:lnTo>
                  <a:lnTo>
                    <a:pt x="664" y="1127"/>
                  </a:lnTo>
                  <a:lnTo>
                    <a:pt x="664" y="1189"/>
                  </a:lnTo>
                  <a:close/>
                  <a:moveTo>
                    <a:pt x="664" y="1007"/>
                  </a:moveTo>
                  <a:lnTo>
                    <a:pt x="664" y="1007"/>
                  </a:lnTo>
                  <a:lnTo>
                    <a:pt x="116" y="1007"/>
                  </a:lnTo>
                  <a:lnTo>
                    <a:pt x="116" y="945"/>
                  </a:lnTo>
                  <a:lnTo>
                    <a:pt x="664" y="945"/>
                  </a:lnTo>
                  <a:lnTo>
                    <a:pt x="664" y="1007"/>
                  </a:lnTo>
                  <a:close/>
                  <a:moveTo>
                    <a:pt x="664" y="824"/>
                  </a:moveTo>
                  <a:lnTo>
                    <a:pt x="664" y="824"/>
                  </a:lnTo>
                  <a:lnTo>
                    <a:pt x="116" y="824"/>
                  </a:lnTo>
                  <a:lnTo>
                    <a:pt x="116" y="763"/>
                  </a:lnTo>
                  <a:lnTo>
                    <a:pt x="664" y="763"/>
                  </a:lnTo>
                  <a:lnTo>
                    <a:pt x="664" y="824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</p:grpSp>
      <p:grpSp>
        <p:nvGrpSpPr>
          <p:cNvPr id="34" name="Группа 33"/>
          <p:cNvGrpSpPr/>
          <p:nvPr/>
        </p:nvGrpSpPr>
        <p:grpSpPr>
          <a:xfrm>
            <a:off x="0" y="0"/>
            <a:ext cx="564848" cy="700088"/>
            <a:chOff x="1546225" y="-3938587"/>
            <a:chExt cx="2335213" cy="2898774"/>
          </a:xfrm>
        </p:grpSpPr>
        <p:grpSp>
          <p:nvGrpSpPr>
            <p:cNvPr id="35" name="Группа 34"/>
            <p:cNvGrpSpPr/>
            <p:nvPr/>
          </p:nvGrpSpPr>
          <p:grpSpPr>
            <a:xfrm>
              <a:off x="1922463" y="-3897313"/>
              <a:ext cx="1582738" cy="2266950"/>
              <a:chOff x="1922463" y="-3897313"/>
              <a:chExt cx="1582738" cy="2266950"/>
            </a:xfrm>
          </p:grpSpPr>
          <p:sp>
            <p:nvSpPr>
              <p:cNvPr id="40" name="Freeform 173"/>
              <p:cNvSpPr>
                <a:spLocks noEditPoints="1"/>
              </p:cNvSpPr>
              <p:nvPr/>
            </p:nvSpPr>
            <p:spPr bwMode="auto">
              <a:xfrm>
                <a:off x="2427288" y="-2719388"/>
                <a:ext cx="576263" cy="801687"/>
              </a:xfrm>
              <a:custGeom>
                <a:avLst/>
                <a:gdLst>
                  <a:gd name="T0" fmla="*/ 113 w 153"/>
                  <a:gd name="T1" fmla="*/ 20 h 213"/>
                  <a:gd name="T2" fmla="*/ 108 w 153"/>
                  <a:gd name="T3" fmla="*/ 8 h 213"/>
                  <a:gd name="T4" fmla="*/ 96 w 153"/>
                  <a:gd name="T5" fmla="*/ 16 h 213"/>
                  <a:gd name="T6" fmla="*/ 84 w 153"/>
                  <a:gd name="T7" fmla="*/ 5 h 213"/>
                  <a:gd name="T8" fmla="*/ 77 w 153"/>
                  <a:gd name="T9" fmla="*/ 12 h 213"/>
                  <a:gd name="T10" fmla="*/ 75 w 153"/>
                  <a:gd name="T11" fmla="*/ 13 h 213"/>
                  <a:gd name="T12" fmla="*/ 59 w 153"/>
                  <a:gd name="T13" fmla="*/ 0 h 213"/>
                  <a:gd name="T14" fmla="*/ 48 w 153"/>
                  <a:gd name="T15" fmla="*/ 2 h 213"/>
                  <a:gd name="T16" fmla="*/ 42 w 153"/>
                  <a:gd name="T17" fmla="*/ 16 h 213"/>
                  <a:gd name="T18" fmla="*/ 7 w 153"/>
                  <a:gd name="T19" fmla="*/ 22 h 213"/>
                  <a:gd name="T20" fmla="*/ 0 w 153"/>
                  <a:gd name="T21" fmla="*/ 104 h 213"/>
                  <a:gd name="T22" fmla="*/ 1 w 153"/>
                  <a:gd name="T23" fmla="*/ 186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200 h 213"/>
                  <a:gd name="T30" fmla="*/ 153 w 153"/>
                  <a:gd name="T31" fmla="*/ 176 h 213"/>
                  <a:gd name="T32" fmla="*/ 145 w 153"/>
                  <a:gd name="T33" fmla="*/ 22 h 213"/>
                  <a:gd name="T34" fmla="*/ 92 w 153"/>
                  <a:gd name="T35" fmla="*/ 17 h 213"/>
                  <a:gd name="T36" fmla="*/ 73 w 153"/>
                  <a:gd name="T37" fmla="*/ 14 h 213"/>
                  <a:gd name="T38" fmla="*/ 73 w 153"/>
                  <a:gd name="T39" fmla="*/ 14 h 213"/>
                  <a:gd name="T40" fmla="*/ 47 w 153"/>
                  <a:gd name="T41" fmla="*/ 19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20 h 213"/>
                  <a:gd name="T48" fmla="*/ 46 w 153"/>
                  <a:gd name="T49" fmla="*/ 19 h 213"/>
                  <a:gd name="T50" fmla="*/ 46 w 153"/>
                  <a:gd name="T51" fmla="*/ 19 h 213"/>
                  <a:gd name="T52" fmla="*/ 147 w 153"/>
                  <a:gd name="T53" fmla="*/ 184 h 213"/>
                  <a:gd name="T54" fmla="*/ 110 w 153"/>
                  <a:gd name="T55" fmla="*/ 195 h 213"/>
                  <a:gd name="T56" fmla="*/ 75 w 153"/>
                  <a:gd name="T57" fmla="*/ 207 h 213"/>
                  <a:gd name="T58" fmla="*/ 21 w 153"/>
                  <a:gd name="T59" fmla="*/ 195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5" y="22"/>
                    </a:moveTo>
                    <a:cubicBezTo>
                      <a:pt x="132" y="21"/>
                      <a:pt x="121" y="20"/>
                      <a:pt x="113" y="20"/>
                    </a:cubicBezTo>
                    <a:cubicBezTo>
                      <a:pt x="112" y="17"/>
                      <a:pt x="111" y="14"/>
                      <a:pt x="110" y="12"/>
                    </a:cubicBezTo>
                    <a:cubicBezTo>
                      <a:pt x="109" y="11"/>
                      <a:pt x="108" y="10"/>
                      <a:pt x="108" y="8"/>
                    </a:cubicBezTo>
                    <a:cubicBezTo>
                      <a:pt x="107" y="7"/>
                      <a:pt x="106" y="5"/>
                      <a:pt x="105" y="2"/>
                    </a:cubicBezTo>
                    <a:cubicBezTo>
                      <a:pt x="102" y="7"/>
                      <a:pt x="99" y="11"/>
                      <a:pt x="96" y="16"/>
                    </a:cubicBezTo>
                    <a:cubicBezTo>
                      <a:pt x="95" y="10"/>
                      <a:pt x="95" y="5"/>
                      <a:pt x="94" y="0"/>
                    </a:cubicBezTo>
                    <a:cubicBezTo>
                      <a:pt x="90" y="2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6" y="12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6"/>
                    </a:cubicBezTo>
                    <a:cubicBezTo>
                      <a:pt x="54" y="11"/>
                      <a:pt x="51" y="7"/>
                      <a:pt x="48" y="2"/>
                    </a:cubicBezTo>
                    <a:cubicBezTo>
                      <a:pt x="48" y="3"/>
                      <a:pt x="47" y="4"/>
                      <a:pt x="47" y="4"/>
                    </a:cubicBezTo>
                    <a:cubicBezTo>
                      <a:pt x="45" y="8"/>
                      <a:pt x="43" y="12"/>
                      <a:pt x="42" y="16"/>
                    </a:cubicBezTo>
                    <a:cubicBezTo>
                      <a:pt x="41" y="17"/>
                      <a:pt x="41" y="18"/>
                      <a:pt x="41" y="20"/>
                    </a:cubicBezTo>
                    <a:cubicBezTo>
                      <a:pt x="32" y="20"/>
                      <a:pt x="21" y="21"/>
                      <a:pt x="7" y="22"/>
                    </a:cubicBezTo>
                    <a:cubicBezTo>
                      <a:pt x="1" y="22"/>
                      <a:pt x="0" y="23"/>
                      <a:pt x="0" y="30"/>
                    </a:cubicBezTo>
                    <a:cubicBezTo>
                      <a:pt x="0" y="54"/>
                      <a:pt x="0" y="79"/>
                      <a:pt x="0" y="104"/>
                    </a:cubicBezTo>
                    <a:cubicBezTo>
                      <a:pt x="0" y="127"/>
                      <a:pt x="0" y="151"/>
                      <a:pt x="0" y="175"/>
                    </a:cubicBezTo>
                    <a:cubicBezTo>
                      <a:pt x="0" y="179"/>
                      <a:pt x="0" y="182"/>
                      <a:pt x="1" y="186"/>
                    </a:cubicBezTo>
                    <a:cubicBezTo>
                      <a:pt x="2" y="195"/>
                      <a:pt x="7" y="200"/>
                      <a:pt x="17" y="200"/>
                    </a:cubicBezTo>
                    <a:cubicBezTo>
                      <a:pt x="25" y="200"/>
                      <a:pt x="34" y="200"/>
                      <a:pt x="43" y="200"/>
                    </a:cubicBezTo>
                    <a:cubicBezTo>
                      <a:pt x="54" y="200"/>
                      <a:pt x="66" y="203"/>
                      <a:pt x="75" y="212"/>
                    </a:cubicBezTo>
                    <a:cubicBezTo>
                      <a:pt x="75" y="213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200"/>
                    </a:cubicBezTo>
                    <a:cubicBezTo>
                      <a:pt x="121" y="200"/>
                      <a:pt x="129" y="200"/>
                      <a:pt x="138" y="200"/>
                    </a:cubicBezTo>
                    <a:cubicBezTo>
                      <a:pt x="144" y="200"/>
                      <a:pt x="150" y="195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2"/>
                      <a:pt x="145" y="22"/>
                    </a:cubicBezTo>
                    <a:close/>
                    <a:moveTo>
                      <a:pt x="113" y="20"/>
                    </a:moveTo>
                    <a:cubicBezTo>
                      <a:pt x="104" y="19"/>
                      <a:pt x="97" y="18"/>
                      <a:pt x="92" y="17"/>
                    </a:cubicBezTo>
                    <a:cubicBezTo>
                      <a:pt x="97" y="18"/>
                      <a:pt x="104" y="19"/>
                      <a:pt x="113" y="20"/>
                    </a:cubicBezTo>
                    <a:close/>
                    <a:moveTo>
                      <a:pt x="73" y="14"/>
                    </a:moveTo>
                    <a:cubicBezTo>
                      <a:pt x="73" y="14"/>
                      <a:pt x="72" y="14"/>
                      <a:pt x="72" y="14"/>
                    </a:cubicBezTo>
                    <a:cubicBezTo>
                      <a:pt x="72" y="14"/>
                      <a:pt x="73" y="14"/>
                      <a:pt x="73" y="14"/>
                    </a:cubicBezTo>
                    <a:close/>
                    <a:moveTo>
                      <a:pt x="49" y="19"/>
                    </a:moveTo>
                    <a:cubicBezTo>
                      <a:pt x="48" y="19"/>
                      <a:pt x="48" y="19"/>
                      <a:pt x="47" y="19"/>
                    </a:cubicBezTo>
                    <a:cubicBezTo>
                      <a:pt x="48" y="19"/>
                      <a:pt x="48" y="19"/>
                      <a:pt x="49" y="19"/>
                    </a:cubicBezTo>
                    <a:close/>
                    <a:moveTo>
                      <a:pt x="52" y="18"/>
                    </a:moveTo>
                    <a:cubicBezTo>
                      <a:pt x="51" y="18"/>
                      <a:pt x="50" y="18"/>
                      <a:pt x="50" y="18"/>
                    </a:cubicBezTo>
                    <a:cubicBezTo>
                      <a:pt x="50" y="18"/>
                      <a:pt x="51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20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6" y="19"/>
                    </a:moveTo>
                    <a:cubicBezTo>
                      <a:pt x="46" y="19"/>
                      <a:pt x="45" y="19"/>
                      <a:pt x="44" y="19"/>
                    </a:cubicBezTo>
                    <a:cubicBezTo>
                      <a:pt x="45" y="19"/>
                      <a:pt x="46" y="19"/>
                      <a:pt x="46" y="19"/>
                    </a:cubicBezTo>
                    <a:close/>
                    <a:moveTo>
                      <a:pt x="148" y="173"/>
                    </a:moveTo>
                    <a:cubicBezTo>
                      <a:pt x="148" y="176"/>
                      <a:pt x="147" y="180"/>
                      <a:pt x="147" y="184"/>
                    </a:cubicBezTo>
                    <a:cubicBezTo>
                      <a:pt x="145" y="190"/>
                      <a:pt x="140" y="195"/>
                      <a:pt x="134" y="195"/>
                    </a:cubicBezTo>
                    <a:cubicBezTo>
                      <a:pt x="126" y="195"/>
                      <a:pt x="118" y="195"/>
                      <a:pt x="110" y="195"/>
                    </a:cubicBezTo>
                    <a:cubicBezTo>
                      <a:pt x="98" y="195"/>
                      <a:pt x="87" y="197"/>
                      <a:pt x="78" y="207"/>
                    </a:cubicBezTo>
                    <a:cubicBezTo>
                      <a:pt x="77" y="207"/>
                      <a:pt x="75" y="207"/>
                      <a:pt x="75" y="207"/>
                    </a:cubicBezTo>
                    <a:cubicBezTo>
                      <a:pt x="67" y="198"/>
                      <a:pt x="56" y="195"/>
                      <a:pt x="45" y="195"/>
                    </a:cubicBezTo>
                    <a:cubicBezTo>
                      <a:pt x="37" y="195"/>
                      <a:pt x="29" y="195"/>
                      <a:pt x="21" y="195"/>
                    </a:cubicBezTo>
                    <a:cubicBezTo>
                      <a:pt x="12" y="195"/>
                      <a:pt x="7" y="191"/>
                      <a:pt x="6" y="182"/>
                    </a:cubicBezTo>
                    <a:cubicBezTo>
                      <a:pt x="5" y="178"/>
                      <a:pt x="5" y="175"/>
                      <a:pt x="5" y="171"/>
                    </a:cubicBezTo>
                    <a:cubicBezTo>
                      <a:pt x="5" y="149"/>
                      <a:pt x="5" y="127"/>
                      <a:pt x="5" y="104"/>
                    </a:cubicBezTo>
                    <a:cubicBezTo>
                      <a:pt x="5" y="81"/>
                      <a:pt x="5" y="58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" name="Freeform 174"/>
              <p:cNvSpPr>
                <a:spLocks/>
              </p:cNvSpPr>
              <p:nvPr/>
            </p:nvSpPr>
            <p:spPr bwMode="auto">
              <a:xfrm>
                <a:off x="2430463" y="-1928813"/>
                <a:ext cx="573088" cy="298450"/>
              </a:xfrm>
              <a:custGeom>
                <a:avLst/>
                <a:gdLst>
                  <a:gd name="T0" fmla="*/ 135 w 152"/>
                  <a:gd name="T1" fmla="*/ 19 h 79"/>
                  <a:gd name="T2" fmla="*/ 138 w 152"/>
                  <a:gd name="T3" fmla="*/ 7 h 79"/>
                  <a:gd name="T4" fmla="*/ 108 w 152"/>
                  <a:gd name="T5" fmla="*/ 1 h 79"/>
                  <a:gd name="T6" fmla="*/ 103 w 152"/>
                  <a:gd name="T7" fmla="*/ 3 h 79"/>
                  <a:gd name="T8" fmla="*/ 126 w 152"/>
                  <a:gd name="T9" fmla="*/ 17 h 79"/>
                  <a:gd name="T10" fmla="*/ 126 w 152"/>
                  <a:gd name="T11" fmla="*/ 25 h 79"/>
                  <a:gd name="T12" fmla="*/ 104 w 152"/>
                  <a:gd name="T13" fmla="*/ 7 h 79"/>
                  <a:gd name="T14" fmla="*/ 99 w 152"/>
                  <a:gd name="T15" fmla="*/ 9 h 79"/>
                  <a:gd name="T16" fmla="*/ 92 w 152"/>
                  <a:gd name="T17" fmla="*/ 9 h 79"/>
                  <a:gd name="T18" fmla="*/ 105 w 152"/>
                  <a:gd name="T19" fmla="*/ 26 h 79"/>
                  <a:gd name="T20" fmla="*/ 106 w 152"/>
                  <a:gd name="T21" fmla="*/ 45 h 79"/>
                  <a:gd name="T22" fmla="*/ 84 w 152"/>
                  <a:gd name="T23" fmla="*/ 15 h 79"/>
                  <a:gd name="T24" fmla="*/ 78 w 152"/>
                  <a:gd name="T25" fmla="*/ 22 h 79"/>
                  <a:gd name="T26" fmla="*/ 77 w 152"/>
                  <a:gd name="T27" fmla="*/ 56 h 79"/>
                  <a:gd name="T28" fmla="*/ 73 w 152"/>
                  <a:gd name="T29" fmla="*/ 51 h 79"/>
                  <a:gd name="T30" fmla="*/ 74 w 152"/>
                  <a:gd name="T31" fmla="*/ 13 h 79"/>
                  <a:gd name="T32" fmla="*/ 46 w 152"/>
                  <a:gd name="T33" fmla="*/ 46 h 79"/>
                  <a:gd name="T34" fmla="*/ 43 w 152"/>
                  <a:gd name="T35" fmla="*/ 35 h 79"/>
                  <a:gd name="T36" fmla="*/ 61 w 152"/>
                  <a:gd name="T37" fmla="*/ 9 h 79"/>
                  <a:gd name="T38" fmla="*/ 53 w 152"/>
                  <a:gd name="T39" fmla="*/ 6 h 79"/>
                  <a:gd name="T40" fmla="*/ 28 w 152"/>
                  <a:gd name="T41" fmla="*/ 23 h 79"/>
                  <a:gd name="T42" fmla="*/ 24 w 152"/>
                  <a:gd name="T43" fmla="*/ 22 h 79"/>
                  <a:gd name="T44" fmla="*/ 49 w 152"/>
                  <a:gd name="T45" fmla="*/ 3 h 79"/>
                  <a:gd name="T46" fmla="*/ 45 w 152"/>
                  <a:gd name="T47" fmla="*/ 1 h 79"/>
                  <a:gd name="T48" fmla="*/ 13 w 152"/>
                  <a:gd name="T49" fmla="*/ 7 h 79"/>
                  <a:gd name="T50" fmla="*/ 19 w 152"/>
                  <a:gd name="T51" fmla="*/ 16 h 79"/>
                  <a:gd name="T52" fmla="*/ 17 w 152"/>
                  <a:gd name="T53" fmla="*/ 18 h 79"/>
                  <a:gd name="T54" fmla="*/ 2 w 152"/>
                  <a:gd name="T55" fmla="*/ 40 h 79"/>
                  <a:gd name="T56" fmla="*/ 26 w 152"/>
                  <a:gd name="T57" fmla="*/ 57 h 79"/>
                  <a:gd name="T58" fmla="*/ 47 w 152"/>
                  <a:gd name="T59" fmla="*/ 15 h 79"/>
                  <a:gd name="T60" fmla="*/ 45 w 152"/>
                  <a:gd name="T61" fmla="*/ 68 h 79"/>
                  <a:gd name="T62" fmla="*/ 66 w 152"/>
                  <a:gd name="T63" fmla="*/ 19 h 79"/>
                  <a:gd name="T64" fmla="*/ 63 w 152"/>
                  <a:gd name="T65" fmla="*/ 34 h 79"/>
                  <a:gd name="T66" fmla="*/ 68 w 152"/>
                  <a:gd name="T67" fmla="*/ 73 h 79"/>
                  <a:gd name="T68" fmla="*/ 76 w 152"/>
                  <a:gd name="T69" fmla="*/ 79 h 79"/>
                  <a:gd name="T70" fmla="*/ 90 w 152"/>
                  <a:gd name="T71" fmla="*/ 57 h 79"/>
                  <a:gd name="T72" fmla="*/ 86 w 152"/>
                  <a:gd name="T73" fmla="*/ 21 h 79"/>
                  <a:gd name="T74" fmla="*/ 97 w 152"/>
                  <a:gd name="T75" fmla="*/ 43 h 79"/>
                  <a:gd name="T76" fmla="*/ 110 w 152"/>
                  <a:gd name="T77" fmla="*/ 66 h 79"/>
                  <a:gd name="T78" fmla="*/ 105 w 152"/>
                  <a:gd name="T79" fmla="*/ 15 h 79"/>
                  <a:gd name="T80" fmla="*/ 104 w 152"/>
                  <a:gd name="T81" fmla="*/ 13 h 79"/>
                  <a:gd name="T82" fmla="*/ 152 w 152"/>
                  <a:gd name="T83" fmla="*/ 40 h 79"/>
                  <a:gd name="T84" fmla="*/ 140 w 152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2" h="79">
                    <a:moveTo>
                      <a:pt x="140" y="30"/>
                    </a:moveTo>
                    <a:cubicBezTo>
                      <a:pt x="139" y="26"/>
                      <a:pt x="137" y="22"/>
                      <a:pt x="135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6" y="14"/>
                      <a:pt x="138" y="10"/>
                      <a:pt x="138" y="7"/>
                    </a:cubicBezTo>
                    <a:cubicBezTo>
                      <a:pt x="134" y="7"/>
                      <a:pt x="129" y="8"/>
                      <a:pt x="126" y="7"/>
                    </a:cubicBezTo>
                    <a:cubicBezTo>
                      <a:pt x="120" y="6"/>
                      <a:pt x="114" y="3"/>
                      <a:pt x="108" y="1"/>
                    </a:cubicBezTo>
                    <a:cubicBezTo>
                      <a:pt x="106" y="0"/>
                      <a:pt x="104" y="1"/>
                      <a:pt x="102" y="2"/>
                    </a:cubicBezTo>
                    <a:cubicBezTo>
                      <a:pt x="103" y="2"/>
                      <a:pt x="103" y="3"/>
                      <a:pt x="103" y="3"/>
                    </a:cubicBezTo>
                    <a:cubicBezTo>
                      <a:pt x="106" y="4"/>
                      <a:pt x="108" y="5"/>
                      <a:pt x="110" y="6"/>
                    </a:cubicBezTo>
                    <a:cubicBezTo>
                      <a:pt x="116" y="9"/>
                      <a:pt x="122" y="12"/>
                      <a:pt x="126" y="17"/>
                    </a:cubicBezTo>
                    <a:cubicBezTo>
                      <a:pt x="128" y="19"/>
                      <a:pt x="128" y="21"/>
                      <a:pt x="127" y="24"/>
                    </a:cubicBezTo>
                    <a:cubicBezTo>
                      <a:pt x="127" y="24"/>
                      <a:pt x="127" y="25"/>
                      <a:pt x="126" y="25"/>
                    </a:cubicBezTo>
                    <a:cubicBezTo>
                      <a:pt x="126" y="25"/>
                      <a:pt x="125" y="24"/>
                      <a:pt x="125" y="24"/>
                    </a:cubicBezTo>
                    <a:cubicBezTo>
                      <a:pt x="119" y="17"/>
                      <a:pt x="112" y="11"/>
                      <a:pt x="104" y="7"/>
                    </a:cubicBezTo>
                    <a:cubicBezTo>
                      <a:pt x="102" y="6"/>
                      <a:pt x="101" y="6"/>
                      <a:pt x="99" y="5"/>
                    </a:cubicBezTo>
                    <a:cubicBezTo>
                      <a:pt x="99" y="7"/>
                      <a:pt x="99" y="8"/>
                      <a:pt x="99" y="9"/>
                    </a:cubicBezTo>
                    <a:cubicBezTo>
                      <a:pt x="96" y="9"/>
                      <a:pt x="94" y="9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10"/>
                      <a:pt x="93" y="10"/>
                      <a:pt x="93" y="11"/>
                    </a:cubicBezTo>
                    <a:cubicBezTo>
                      <a:pt x="98" y="15"/>
                      <a:pt x="102" y="20"/>
                      <a:pt x="105" y="26"/>
                    </a:cubicBezTo>
                    <a:cubicBezTo>
                      <a:pt x="108" y="31"/>
                      <a:pt x="110" y="36"/>
                      <a:pt x="110" y="41"/>
                    </a:cubicBezTo>
                    <a:cubicBezTo>
                      <a:pt x="109" y="44"/>
                      <a:pt x="108" y="45"/>
                      <a:pt x="106" y="45"/>
                    </a:cubicBezTo>
                    <a:cubicBezTo>
                      <a:pt x="103" y="29"/>
                      <a:pt x="94" y="18"/>
                      <a:pt x="89" y="13"/>
                    </a:cubicBezTo>
                    <a:cubicBezTo>
                      <a:pt x="87" y="14"/>
                      <a:pt x="86" y="15"/>
                      <a:pt x="84" y="15"/>
                    </a:cubicBezTo>
                    <a:cubicBezTo>
                      <a:pt x="82" y="15"/>
                      <a:pt x="80" y="14"/>
                      <a:pt x="78" y="14"/>
                    </a:cubicBezTo>
                    <a:cubicBezTo>
                      <a:pt x="78" y="17"/>
                      <a:pt x="78" y="20"/>
                      <a:pt x="78" y="22"/>
                    </a:cubicBezTo>
                    <a:cubicBezTo>
                      <a:pt x="78" y="32"/>
                      <a:pt x="79" y="41"/>
                      <a:pt x="79" y="51"/>
                    </a:cubicBezTo>
                    <a:cubicBezTo>
                      <a:pt x="79" y="53"/>
                      <a:pt x="78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4" y="54"/>
                      <a:pt x="73" y="53"/>
                      <a:pt x="73" y="51"/>
                    </a:cubicBezTo>
                    <a:cubicBezTo>
                      <a:pt x="73" y="39"/>
                      <a:pt x="73" y="28"/>
                      <a:pt x="74" y="16"/>
                    </a:cubicBezTo>
                    <a:cubicBezTo>
                      <a:pt x="74" y="15"/>
                      <a:pt x="74" y="15"/>
                      <a:pt x="74" y="13"/>
                    </a:cubicBezTo>
                    <a:cubicBezTo>
                      <a:pt x="70" y="16"/>
                      <a:pt x="66" y="17"/>
                      <a:pt x="63" y="12"/>
                    </a:cubicBezTo>
                    <a:cubicBezTo>
                      <a:pt x="54" y="22"/>
                      <a:pt x="48" y="32"/>
                      <a:pt x="46" y="46"/>
                    </a:cubicBezTo>
                    <a:cubicBezTo>
                      <a:pt x="44" y="45"/>
                      <a:pt x="43" y="44"/>
                      <a:pt x="43" y="42"/>
                    </a:cubicBezTo>
                    <a:cubicBezTo>
                      <a:pt x="42" y="40"/>
                      <a:pt x="42" y="37"/>
                      <a:pt x="43" y="35"/>
                    </a:cubicBezTo>
                    <a:cubicBezTo>
                      <a:pt x="45" y="27"/>
                      <a:pt x="50" y="20"/>
                      <a:pt x="56" y="14"/>
                    </a:cubicBezTo>
                    <a:cubicBezTo>
                      <a:pt x="57" y="13"/>
                      <a:pt x="59" y="11"/>
                      <a:pt x="61" y="9"/>
                    </a:cubicBezTo>
                    <a:cubicBezTo>
                      <a:pt x="58" y="9"/>
                      <a:pt x="55" y="9"/>
                      <a:pt x="53" y="9"/>
                    </a:cubicBezTo>
                    <a:cubicBezTo>
                      <a:pt x="53" y="8"/>
                      <a:pt x="53" y="7"/>
                      <a:pt x="53" y="6"/>
                    </a:cubicBezTo>
                    <a:cubicBezTo>
                      <a:pt x="52" y="6"/>
                      <a:pt x="51" y="6"/>
                      <a:pt x="50" y="6"/>
                    </a:cubicBezTo>
                    <a:cubicBezTo>
                      <a:pt x="41" y="10"/>
                      <a:pt x="34" y="16"/>
                      <a:pt x="28" y="23"/>
                    </a:cubicBezTo>
                    <a:cubicBezTo>
                      <a:pt x="27" y="24"/>
                      <a:pt x="26" y="24"/>
                      <a:pt x="26" y="25"/>
                    </a:cubicBezTo>
                    <a:cubicBezTo>
                      <a:pt x="25" y="24"/>
                      <a:pt x="25" y="23"/>
                      <a:pt x="24" y="22"/>
                    </a:cubicBezTo>
                    <a:cubicBezTo>
                      <a:pt x="24" y="19"/>
                      <a:pt x="26" y="16"/>
                      <a:pt x="28" y="15"/>
                    </a:cubicBezTo>
                    <a:cubicBezTo>
                      <a:pt x="34" y="10"/>
                      <a:pt x="41" y="6"/>
                      <a:pt x="49" y="3"/>
                    </a:cubicBezTo>
                    <a:cubicBezTo>
                      <a:pt x="49" y="3"/>
                      <a:pt x="49" y="2"/>
                      <a:pt x="50" y="1"/>
                    </a:cubicBezTo>
                    <a:cubicBezTo>
                      <a:pt x="48" y="1"/>
                      <a:pt x="46" y="0"/>
                      <a:pt x="45" y="1"/>
                    </a:cubicBezTo>
                    <a:cubicBezTo>
                      <a:pt x="42" y="2"/>
                      <a:pt x="39" y="3"/>
                      <a:pt x="35" y="5"/>
                    </a:cubicBezTo>
                    <a:cubicBezTo>
                      <a:pt x="29" y="7"/>
                      <a:pt x="22" y="9"/>
                      <a:pt x="13" y="7"/>
                    </a:cubicBezTo>
                    <a:cubicBezTo>
                      <a:pt x="14" y="9"/>
                      <a:pt x="14" y="10"/>
                      <a:pt x="15" y="12"/>
                    </a:cubicBezTo>
                    <a:cubicBezTo>
                      <a:pt x="16" y="13"/>
                      <a:pt x="18" y="15"/>
                      <a:pt x="19" y="16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8" y="17"/>
                      <a:pt x="18" y="17"/>
                      <a:pt x="17" y="18"/>
                    </a:cubicBezTo>
                    <a:cubicBezTo>
                      <a:pt x="13" y="22"/>
                      <a:pt x="12" y="28"/>
                      <a:pt x="11" y="33"/>
                    </a:cubicBezTo>
                    <a:cubicBezTo>
                      <a:pt x="9" y="38"/>
                      <a:pt x="7" y="41"/>
                      <a:pt x="2" y="40"/>
                    </a:cubicBezTo>
                    <a:cubicBezTo>
                      <a:pt x="1" y="40"/>
                      <a:pt x="1" y="40"/>
                      <a:pt x="0" y="40"/>
                    </a:cubicBezTo>
                    <a:cubicBezTo>
                      <a:pt x="3" y="49"/>
                      <a:pt x="19" y="58"/>
                      <a:pt x="26" y="57"/>
                    </a:cubicBezTo>
                    <a:cubicBezTo>
                      <a:pt x="22" y="39"/>
                      <a:pt x="36" y="18"/>
                      <a:pt x="49" y="13"/>
                    </a:cubicBezTo>
                    <a:cubicBezTo>
                      <a:pt x="48" y="14"/>
                      <a:pt x="47" y="14"/>
                      <a:pt x="47" y="15"/>
                    </a:cubicBezTo>
                    <a:cubicBezTo>
                      <a:pt x="41" y="22"/>
                      <a:pt x="36" y="30"/>
                      <a:pt x="34" y="39"/>
                    </a:cubicBezTo>
                    <a:cubicBezTo>
                      <a:pt x="30" y="50"/>
                      <a:pt x="33" y="62"/>
                      <a:pt x="45" y="68"/>
                    </a:cubicBezTo>
                    <a:cubicBezTo>
                      <a:pt x="49" y="70"/>
                      <a:pt x="52" y="71"/>
                      <a:pt x="57" y="70"/>
                    </a:cubicBezTo>
                    <a:cubicBezTo>
                      <a:pt x="50" y="56"/>
                      <a:pt x="56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5" y="25"/>
                      <a:pt x="64" y="29"/>
                      <a:pt x="63" y="34"/>
                    </a:cubicBezTo>
                    <a:cubicBezTo>
                      <a:pt x="61" y="42"/>
                      <a:pt x="61" y="50"/>
                      <a:pt x="62" y="58"/>
                    </a:cubicBezTo>
                    <a:cubicBezTo>
                      <a:pt x="62" y="64"/>
                      <a:pt x="64" y="69"/>
                      <a:pt x="68" y="73"/>
                    </a:cubicBezTo>
                    <a:cubicBezTo>
                      <a:pt x="70" y="76"/>
                      <a:pt x="73" y="77"/>
                      <a:pt x="75" y="79"/>
                    </a:cubicBezTo>
                    <a:cubicBezTo>
                      <a:pt x="76" y="79"/>
                      <a:pt x="76" y="79"/>
                      <a:pt x="76" y="79"/>
                    </a:cubicBezTo>
                    <a:cubicBezTo>
                      <a:pt x="78" y="78"/>
                      <a:pt x="79" y="78"/>
                      <a:pt x="80" y="77"/>
                    </a:cubicBezTo>
                    <a:cubicBezTo>
                      <a:pt x="87" y="72"/>
                      <a:pt x="90" y="65"/>
                      <a:pt x="90" y="57"/>
                    </a:cubicBezTo>
                    <a:cubicBezTo>
                      <a:pt x="91" y="51"/>
                      <a:pt x="90" y="44"/>
                      <a:pt x="89" y="37"/>
                    </a:cubicBezTo>
                    <a:cubicBezTo>
                      <a:pt x="89" y="31"/>
                      <a:pt x="87" y="26"/>
                      <a:pt x="86" y="21"/>
                    </a:cubicBezTo>
                    <a:cubicBezTo>
                      <a:pt x="86" y="20"/>
                      <a:pt x="86" y="20"/>
                      <a:pt x="86" y="19"/>
                    </a:cubicBezTo>
                    <a:cubicBezTo>
                      <a:pt x="92" y="26"/>
                      <a:pt x="96" y="34"/>
                      <a:pt x="97" y="43"/>
                    </a:cubicBezTo>
                    <a:cubicBezTo>
                      <a:pt x="99" y="53"/>
                      <a:pt x="98" y="61"/>
                      <a:pt x="96" y="70"/>
                    </a:cubicBezTo>
                    <a:cubicBezTo>
                      <a:pt x="99" y="72"/>
                      <a:pt x="106" y="69"/>
                      <a:pt x="110" y="66"/>
                    </a:cubicBezTo>
                    <a:cubicBezTo>
                      <a:pt x="119" y="60"/>
                      <a:pt x="121" y="50"/>
                      <a:pt x="119" y="39"/>
                    </a:cubicBezTo>
                    <a:cubicBezTo>
                      <a:pt x="116" y="30"/>
                      <a:pt x="111" y="22"/>
                      <a:pt x="105" y="15"/>
                    </a:cubicBezTo>
                    <a:cubicBezTo>
                      <a:pt x="104" y="14"/>
                      <a:pt x="104" y="14"/>
                      <a:pt x="104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20" y="23"/>
                      <a:pt x="129" y="37"/>
                      <a:pt x="127" y="57"/>
                    </a:cubicBezTo>
                    <a:cubicBezTo>
                      <a:pt x="134" y="57"/>
                      <a:pt x="149" y="48"/>
                      <a:pt x="152" y="40"/>
                    </a:cubicBezTo>
                    <a:cubicBezTo>
                      <a:pt x="150" y="40"/>
                      <a:pt x="148" y="40"/>
                      <a:pt x="146" y="39"/>
                    </a:cubicBezTo>
                    <a:cubicBezTo>
                      <a:pt x="141" y="38"/>
                      <a:pt x="141" y="34"/>
                      <a:pt x="140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" name="Freeform 175"/>
              <p:cNvSpPr>
                <a:spLocks/>
              </p:cNvSpPr>
              <p:nvPr/>
            </p:nvSpPr>
            <p:spPr bwMode="auto">
              <a:xfrm>
                <a:off x="3294063" y="-2840038"/>
                <a:ext cx="211138" cy="222250"/>
              </a:xfrm>
              <a:custGeom>
                <a:avLst/>
                <a:gdLst>
                  <a:gd name="T0" fmla="*/ 55 w 56"/>
                  <a:gd name="T1" fmla="*/ 13 h 59"/>
                  <a:gd name="T2" fmla="*/ 53 w 56"/>
                  <a:gd name="T3" fmla="*/ 4 h 59"/>
                  <a:gd name="T4" fmla="*/ 51 w 56"/>
                  <a:gd name="T5" fmla="*/ 0 h 59"/>
                  <a:gd name="T6" fmla="*/ 0 w 56"/>
                  <a:gd name="T7" fmla="*/ 36 h 59"/>
                  <a:gd name="T8" fmla="*/ 15 w 56"/>
                  <a:gd name="T9" fmla="*/ 40 h 59"/>
                  <a:gd name="T10" fmla="*/ 19 w 56"/>
                  <a:gd name="T11" fmla="*/ 40 h 59"/>
                  <a:gd name="T12" fmla="*/ 42 w 56"/>
                  <a:gd name="T13" fmla="*/ 24 h 59"/>
                  <a:gd name="T14" fmla="*/ 41 w 56"/>
                  <a:gd name="T15" fmla="*/ 31 h 59"/>
                  <a:gd name="T16" fmla="*/ 30 w 56"/>
                  <a:gd name="T17" fmla="*/ 40 h 59"/>
                  <a:gd name="T18" fmla="*/ 14 w 56"/>
                  <a:gd name="T19" fmla="*/ 50 h 59"/>
                  <a:gd name="T20" fmla="*/ 4 w 56"/>
                  <a:gd name="T21" fmla="*/ 59 h 59"/>
                  <a:gd name="T22" fmla="*/ 9 w 56"/>
                  <a:gd name="T23" fmla="*/ 58 h 59"/>
                  <a:gd name="T24" fmla="*/ 18 w 56"/>
                  <a:gd name="T25" fmla="*/ 56 h 59"/>
                  <a:gd name="T26" fmla="*/ 44 w 56"/>
                  <a:gd name="T27" fmla="*/ 44 h 59"/>
                  <a:gd name="T28" fmla="*/ 55 w 56"/>
                  <a:gd name="T29" fmla="*/ 23 h 59"/>
                  <a:gd name="T30" fmla="*/ 56 w 56"/>
                  <a:gd name="T31" fmla="*/ 21 h 59"/>
                  <a:gd name="T32" fmla="*/ 56 w 56"/>
                  <a:gd name="T33" fmla="*/ 14 h 59"/>
                  <a:gd name="T34" fmla="*/ 55 w 56"/>
                  <a:gd name="T35" fmla="*/ 1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" h="59">
                    <a:moveTo>
                      <a:pt x="55" y="13"/>
                    </a:moveTo>
                    <a:cubicBezTo>
                      <a:pt x="55" y="10"/>
                      <a:pt x="54" y="7"/>
                      <a:pt x="53" y="4"/>
                    </a:cubicBezTo>
                    <a:cubicBezTo>
                      <a:pt x="53" y="2"/>
                      <a:pt x="52" y="1"/>
                      <a:pt x="51" y="0"/>
                    </a:cubicBezTo>
                    <a:cubicBezTo>
                      <a:pt x="37" y="16"/>
                      <a:pt x="19" y="27"/>
                      <a:pt x="0" y="36"/>
                    </a:cubicBezTo>
                    <a:cubicBezTo>
                      <a:pt x="6" y="37"/>
                      <a:pt x="11" y="38"/>
                      <a:pt x="15" y="40"/>
                    </a:cubicBezTo>
                    <a:cubicBezTo>
                      <a:pt x="17" y="40"/>
                      <a:pt x="18" y="40"/>
                      <a:pt x="19" y="40"/>
                    </a:cubicBezTo>
                    <a:cubicBezTo>
                      <a:pt x="27" y="36"/>
                      <a:pt x="35" y="31"/>
                      <a:pt x="42" y="24"/>
                    </a:cubicBezTo>
                    <a:cubicBezTo>
                      <a:pt x="43" y="26"/>
                      <a:pt x="43" y="28"/>
                      <a:pt x="41" y="31"/>
                    </a:cubicBezTo>
                    <a:cubicBezTo>
                      <a:pt x="39" y="35"/>
                      <a:pt x="34" y="37"/>
                      <a:pt x="30" y="40"/>
                    </a:cubicBezTo>
                    <a:cubicBezTo>
                      <a:pt x="24" y="43"/>
                      <a:pt x="18" y="45"/>
                      <a:pt x="14" y="50"/>
                    </a:cubicBezTo>
                    <a:cubicBezTo>
                      <a:pt x="11" y="53"/>
                      <a:pt x="8" y="56"/>
                      <a:pt x="4" y="59"/>
                    </a:cubicBezTo>
                    <a:cubicBezTo>
                      <a:pt x="6" y="59"/>
                      <a:pt x="7" y="59"/>
                      <a:pt x="9" y="58"/>
                    </a:cubicBezTo>
                    <a:cubicBezTo>
                      <a:pt x="12" y="58"/>
                      <a:pt x="15" y="57"/>
                      <a:pt x="18" y="56"/>
                    </a:cubicBezTo>
                    <a:cubicBezTo>
                      <a:pt x="27" y="53"/>
                      <a:pt x="36" y="50"/>
                      <a:pt x="44" y="44"/>
                    </a:cubicBezTo>
                    <a:cubicBezTo>
                      <a:pt x="50" y="38"/>
                      <a:pt x="54" y="31"/>
                      <a:pt x="55" y="23"/>
                    </a:cubicBezTo>
                    <a:cubicBezTo>
                      <a:pt x="56" y="22"/>
                      <a:pt x="56" y="22"/>
                      <a:pt x="56" y="21"/>
                    </a:cubicBezTo>
                    <a:cubicBezTo>
                      <a:pt x="56" y="19"/>
                      <a:pt x="56" y="17"/>
                      <a:pt x="56" y="14"/>
                    </a:cubicBezTo>
                    <a:cubicBezTo>
                      <a:pt x="56" y="14"/>
                      <a:pt x="56" y="14"/>
                      <a:pt x="55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" name="Freeform 176"/>
              <p:cNvSpPr>
                <a:spLocks/>
              </p:cNvSpPr>
              <p:nvPr/>
            </p:nvSpPr>
            <p:spPr bwMode="auto">
              <a:xfrm>
                <a:off x="1922463" y="-2840038"/>
                <a:ext cx="219075" cy="222250"/>
              </a:xfrm>
              <a:custGeom>
                <a:avLst/>
                <a:gdLst>
                  <a:gd name="T0" fmla="*/ 17 w 58"/>
                  <a:gd name="T1" fmla="*/ 47 h 59"/>
                  <a:gd name="T2" fmla="*/ 45 w 58"/>
                  <a:gd name="T3" fmla="*/ 58 h 59"/>
                  <a:gd name="T4" fmla="*/ 53 w 58"/>
                  <a:gd name="T5" fmla="*/ 59 h 59"/>
                  <a:gd name="T6" fmla="*/ 39 w 58"/>
                  <a:gd name="T7" fmla="*/ 47 h 59"/>
                  <a:gd name="T8" fmla="*/ 36 w 58"/>
                  <a:gd name="T9" fmla="*/ 44 h 59"/>
                  <a:gd name="T10" fmla="*/ 25 w 58"/>
                  <a:gd name="T11" fmla="*/ 38 h 59"/>
                  <a:gd name="T12" fmla="*/ 15 w 58"/>
                  <a:gd name="T13" fmla="*/ 31 h 59"/>
                  <a:gd name="T14" fmla="*/ 15 w 58"/>
                  <a:gd name="T15" fmla="*/ 24 h 59"/>
                  <a:gd name="T16" fmla="*/ 37 w 58"/>
                  <a:gd name="T17" fmla="*/ 39 h 59"/>
                  <a:gd name="T18" fmla="*/ 42 w 58"/>
                  <a:gd name="T19" fmla="*/ 40 h 59"/>
                  <a:gd name="T20" fmla="*/ 45 w 58"/>
                  <a:gd name="T21" fmla="*/ 38 h 59"/>
                  <a:gd name="T22" fmla="*/ 58 w 58"/>
                  <a:gd name="T23" fmla="*/ 36 h 59"/>
                  <a:gd name="T24" fmla="*/ 30 w 58"/>
                  <a:gd name="T25" fmla="*/ 21 h 59"/>
                  <a:gd name="T26" fmla="*/ 5 w 58"/>
                  <a:gd name="T27" fmla="*/ 0 h 59"/>
                  <a:gd name="T28" fmla="*/ 4 w 58"/>
                  <a:gd name="T29" fmla="*/ 1 h 59"/>
                  <a:gd name="T30" fmla="*/ 1 w 58"/>
                  <a:gd name="T31" fmla="*/ 12 h 59"/>
                  <a:gd name="T32" fmla="*/ 0 w 58"/>
                  <a:gd name="T33" fmla="*/ 14 h 59"/>
                  <a:gd name="T34" fmla="*/ 0 w 58"/>
                  <a:gd name="T35" fmla="*/ 21 h 59"/>
                  <a:gd name="T36" fmla="*/ 2 w 58"/>
                  <a:gd name="T37" fmla="*/ 27 h 59"/>
                  <a:gd name="T38" fmla="*/ 17 w 58"/>
                  <a:gd name="T39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9">
                    <a:moveTo>
                      <a:pt x="17" y="47"/>
                    </a:moveTo>
                    <a:cubicBezTo>
                      <a:pt x="26" y="52"/>
                      <a:pt x="35" y="55"/>
                      <a:pt x="45" y="58"/>
                    </a:cubicBezTo>
                    <a:cubicBezTo>
                      <a:pt x="47" y="58"/>
                      <a:pt x="50" y="58"/>
                      <a:pt x="53" y="59"/>
                    </a:cubicBezTo>
                    <a:cubicBezTo>
                      <a:pt x="48" y="55"/>
                      <a:pt x="44" y="51"/>
                      <a:pt x="39" y="47"/>
                    </a:cubicBezTo>
                    <a:cubicBezTo>
                      <a:pt x="38" y="46"/>
                      <a:pt x="37" y="45"/>
                      <a:pt x="36" y="44"/>
                    </a:cubicBezTo>
                    <a:cubicBezTo>
                      <a:pt x="32" y="42"/>
                      <a:pt x="28" y="41"/>
                      <a:pt x="25" y="38"/>
                    </a:cubicBezTo>
                    <a:cubicBezTo>
                      <a:pt x="21" y="36"/>
                      <a:pt x="17" y="34"/>
                      <a:pt x="15" y="31"/>
                    </a:cubicBezTo>
                    <a:cubicBezTo>
                      <a:pt x="13" y="28"/>
                      <a:pt x="13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1"/>
                      <a:pt x="42" y="40"/>
                    </a:cubicBezTo>
                    <a:cubicBezTo>
                      <a:pt x="43" y="39"/>
                      <a:pt x="44" y="39"/>
                      <a:pt x="45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7" y="32"/>
                      <a:pt x="38" y="27"/>
                      <a:pt x="30" y="21"/>
                    </a:cubicBezTo>
                    <a:cubicBezTo>
                      <a:pt x="21" y="15"/>
                      <a:pt x="12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" name="Freeform 177"/>
              <p:cNvSpPr>
                <a:spLocks/>
              </p:cNvSpPr>
              <p:nvPr/>
            </p:nvSpPr>
            <p:spPr bwMode="auto">
              <a:xfrm>
                <a:off x="3290888" y="-2659063"/>
                <a:ext cx="214313" cy="139700"/>
              </a:xfrm>
              <a:custGeom>
                <a:avLst/>
                <a:gdLst>
                  <a:gd name="T0" fmla="*/ 7 w 57"/>
                  <a:gd name="T1" fmla="*/ 14 h 37"/>
                  <a:gd name="T2" fmla="*/ 5 w 57"/>
                  <a:gd name="T3" fmla="*/ 14 h 37"/>
                  <a:gd name="T4" fmla="*/ 5 w 57"/>
                  <a:gd name="T5" fmla="*/ 15 h 37"/>
                  <a:gd name="T6" fmla="*/ 14 w 57"/>
                  <a:gd name="T7" fmla="*/ 23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5 h 37"/>
                  <a:gd name="T16" fmla="*/ 20 w 57"/>
                  <a:gd name="T17" fmla="*/ 28 h 37"/>
                  <a:gd name="T18" fmla="*/ 11 w 57"/>
                  <a:gd name="T19" fmla="*/ 30 h 37"/>
                  <a:gd name="T20" fmla="*/ 9 w 57"/>
                  <a:gd name="T21" fmla="*/ 31 h 37"/>
                  <a:gd name="T22" fmla="*/ 0 w 57"/>
                  <a:gd name="T23" fmla="*/ 35 h 37"/>
                  <a:gd name="T24" fmla="*/ 11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1 h 37"/>
                  <a:gd name="T36" fmla="*/ 7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7" y="14"/>
                    </a:moveTo>
                    <a:cubicBezTo>
                      <a:pt x="6" y="14"/>
                      <a:pt x="6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8"/>
                      <a:pt x="11" y="20"/>
                      <a:pt x="14" y="23"/>
                    </a:cubicBezTo>
                    <a:cubicBezTo>
                      <a:pt x="15" y="23"/>
                      <a:pt x="15" y="23"/>
                      <a:pt x="16" y="23"/>
                    </a:cubicBezTo>
                    <a:cubicBezTo>
                      <a:pt x="20" y="23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4"/>
                      <a:pt x="35" y="25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0" y="30"/>
                      <a:pt x="10" y="30"/>
                      <a:pt x="9" y="31"/>
                    </a:cubicBezTo>
                    <a:cubicBezTo>
                      <a:pt x="6" y="32"/>
                      <a:pt x="3" y="33"/>
                      <a:pt x="0" y="35"/>
                    </a:cubicBezTo>
                    <a:cubicBezTo>
                      <a:pt x="4" y="36"/>
                      <a:pt x="8" y="36"/>
                      <a:pt x="11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6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1"/>
                    </a:cubicBezTo>
                    <a:cubicBezTo>
                      <a:pt x="23" y="12"/>
                      <a:pt x="15" y="14"/>
                      <a:pt x="7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" name="Freeform 178"/>
              <p:cNvSpPr>
                <a:spLocks/>
              </p:cNvSpPr>
              <p:nvPr/>
            </p:nvSpPr>
            <p:spPr bwMode="auto">
              <a:xfrm>
                <a:off x="1922463" y="-2659063"/>
                <a:ext cx="219075" cy="136525"/>
              </a:xfrm>
              <a:custGeom>
                <a:avLst/>
                <a:gdLst>
                  <a:gd name="T0" fmla="*/ 46 w 58"/>
                  <a:gd name="T1" fmla="*/ 36 h 36"/>
                  <a:gd name="T2" fmla="*/ 58 w 58"/>
                  <a:gd name="T3" fmla="*/ 35 h 36"/>
                  <a:gd name="T4" fmla="*/ 48 w 58"/>
                  <a:gd name="T5" fmla="*/ 30 h 36"/>
                  <a:gd name="T6" fmla="*/ 42 w 58"/>
                  <a:gd name="T7" fmla="*/ 27 h 36"/>
                  <a:gd name="T8" fmla="*/ 30 w 58"/>
                  <a:gd name="T9" fmla="*/ 26 h 36"/>
                  <a:gd name="T10" fmla="*/ 23 w 58"/>
                  <a:gd name="T11" fmla="*/ 24 h 36"/>
                  <a:gd name="T12" fmla="*/ 19 w 58"/>
                  <a:gd name="T13" fmla="*/ 17 h 36"/>
                  <a:gd name="T14" fmla="*/ 25 w 58"/>
                  <a:gd name="T15" fmla="*/ 19 h 36"/>
                  <a:gd name="T16" fmla="*/ 36 w 58"/>
                  <a:gd name="T17" fmla="*/ 21 h 36"/>
                  <a:gd name="T18" fmla="*/ 46 w 58"/>
                  <a:gd name="T19" fmla="*/ 20 h 36"/>
                  <a:gd name="T20" fmla="*/ 51 w 58"/>
                  <a:gd name="T21" fmla="*/ 16 h 36"/>
                  <a:gd name="T22" fmla="*/ 52 w 58"/>
                  <a:gd name="T23" fmla="*/ 14 h 36"/>
                  <a:gd name="T24" fmla="*/ 35 w 58"/>
                  <a:gd name="T25" fmla="*/ 12 h 36"/>
                  <a:gd name="T26" fmla="*/ 17 w 58"/>
                  <a:gd name="T27" fmla="*/ 7 h 36"/>
                  <a:gd name="T28" fmla="*/ 0 w 58"/>
                  <a:gd name="T29" fmla="*/ 0 h 36"/>
                  <a:gd name="T30" fmla="*/ 0 w 58"/>
                  <a:gd name="T31" fmla="*/ 12 h 36"/>
                  <a:gd name="T32" fmla="*/ 2 w 58"/>
                  <a:gd name="T33" fmla="*/ 16 h 36"/>
                  <a:gd name="T34" fmla="*/ 23 w 58"/>
                  <a:gd name="T35" fmla="*/ 34 h 36"/>
                  <a:gd name="T36" fmla="*/ 46 w 58"/>
                  <a:gd name="T3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6">
                    <a:moveTo>
                      <a:pt x="46" y="36"/>
                    </a:moveTo>
                    <a:cubicBezTo>
                      <a:pt x="50" y="36"/>
                      <a:pt x="54" y="35"/>
                      <a:pt x="58" y="35"/>
                    </a:cubicBezTo>
                    <a:cubicBezTo>
                      <a:pt x="54" y="33"/>
                      <a:pt x="51" y="32"/>
                      <a:pt x="48" y="30"/>
                    </a:cubicBezTo>
                    <a:cubicBezTo>
                      <a:pt x="46" y="29"/>
                      <a:pt x="44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8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7" y="18"/>
                      <a:pt x="49" y="17"/>
                      <a:pt x="51" y="16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46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7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2" y="32"/>
                      <a:pt x="23" y="34"/>
                    </a:cubicBezTo>
                    <a:cubicBezTo>
                      <a:pt x="30" y="35"/>
                      <a:pt x="38" y="35"/>
                      <a:pt x="46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" name="Freeform 179"/>
              <p:cNvSpPr>
                <a:spLocks/>
              </p:cNvSpPr>
              <p:nvPr/>
            </p:nvSpPr>
            <p:spPr bwMode="auto">
              <a:xfrm>
                <a:off x="3019425" y="-2865438"/>
                <a:ext cx="319088" cy="557212"/>
              </a:xfrm>
              <a:custGeom>
                <a:avLst/>
                <a:gdLst>
                  <a:gd name="T0" fmla="*/ 17 w 85"/>
                  <a:gd name="T1" fmla="*/ 143 h 148"/>
                  <a:gd name="T2" fmla="*/ 20 w 85"/>
                  <a:gd name="T3" fmla="*/ 134 h 148"/>
                  <a:gd name="T4" fmla="*/ 23 w 85"/>
                  <a:gd name="T5" fmla="*/ 133 h 148"/>
                  <a:gd name="T6" fmla="*/ 29 w 85"/>
                  <a:gd name="T7" fmla="*/ 134 h 148"/>
                  <a:gd name="T8" fmla="*/ 37 w 85"/>
                  <a:gd name="T9" fmla="*/ 136 h 148"/>
                  <a:gd name="T10" fmla="*/ 38 w 85"/>
                  <a:gd name="T11" fmla="*/ 121 h 148"/>
                  <a:gd name="T12" fmla="*/ 56 w 85"/>
                  <a:gd name="T13" fmla="*/ 123 h 148"/>
                  <a:gd name="T14" fmla="*/ 51 w 85"/>
                  <a:gd name="T15" fmla="*/ 106 h 148"/>
                  <a:gd name="T16" fmla="*/ 71 w 85"/>
                  <a:gd name="T17" fmla="*/ 103 h 148"/>
                  <a:gd name="T18" fmla="*/ 71 w 85"/>
                  <a:gd name="T19" fmla="*/ 102 h 148"/>
                  <a:gd name="T20" fmla="*/ 59 w 85"/>
                  <a:gd name="T21" fmla="*/ 88 h 148"/>
                  <a:gd name="T22" fmla="*/ 65 w 85"/>
                  <a:gd name="T23" fmla="*/ 86 h 148"/>
                  <a:gd name="T24" fmla="*/ 80 w 85"/>
                  <a:gd name="T25" fmla="*/ 80 h 148"/>
                  <a:gd name="T26" fmla="*/ 80 w 85"/>
                  <a:gd name="T27" fmla="*/ 77 h 148"/>
                  <a:gd name="T28" fmla="*/ 68 w 85"/>
                  <a:gd name="T29" fmla="*/ 70 h 148"/>
                  <a:gd name="T30" fmla="*/ 62 w 85"/>
                  <a:gd name="T31" fmla="*/ 67 h 148"/>
                  <a:gd name="T32" fmla="*/ 63 w 85"/>
                  <a:gd name="T33" fmla="*/ 67 h 148"/>
                  <a:gd name="T34" fmla="*/ 83 w 85"/>
                  <a:gd name="T35" fmla="*/ 53 h 148"/>
                  <a:gd name="T36" fmla="*/ 85 w 85"/>
                  <a:gd name="T37" fmla="*/ 50 h 148"/>
                  <a:gd name="T38" fmla="*/ 85 w 85"/>
                  <a:gd name="T39" fmla="*/ 49 h 148"/>
                  <a:gd name="T40" fmla="*/ 59 w 85"/>
                  <a:gd name="T41" fmla="*/ 46 h 148"/>
                  <a:gd name="T42" fmla="*/ 71 w 85"/>
                  <a:gd name="T43" fmla="*/ 24 h 148"/>
                  <a:gd name="T44" fmla="*/ 70 w 85"/>
                  <a:gd name="T45" fmla="*/ 0 h 148"/>
                  <a:gd name="T46" fmla="*/ 58 w 85"/>
                  <a:gd name="T47" fmla="*/ 17 h 148"/>
                  <a:gd name="T48" fmla="*/ 51 w 85"/>
                  <a:gd name="T49" fmla="*/ 25 h 148"/>
                  <a:gd name="T50" fmla="*/ 50 w 85"/>
                  <a:gd name="T51" fmla="*/ 27 h 148"/>
                  <a:gd name="T52" fmla="*/ 45 w 85"/>
                  <a:gd name="T53" fmla="*/ 50 h 148"/>
                  <a:gd name="T54" fmla="*/ 47 w 85"/>
                  <a:gd name="T55" fmla="*/ 53 h 148"/>
                  <a:gd name="T56" fmla="*/ 58 w 85"/>
                  <a:gd name="T57" fmla="*/ 59 h 148"/>
                  <a:gd name="T58" fmla="*/ 59 w 85"/>
                  <a:gd name="T59" fmla="*/ 62 h 148"/>
                  <a:gd name="T60" fmla="*/ 50 w 85"/>
                  <a:gd name="T61" fmla="*/ 70 h 148"/>
                  <a:gd name="T62" fmla="*/ 50 w 85"/>
                  <a:gd name="T63" fmla="*/ 76 h 148"/>
                  <a:gd name="T64" fmla="*/ 59 w 85"/>
                  <a:gd name="T65" fmla="*/ 86 h 148"/>
                  <a:gd name="T66" fmla="*/ 43 w 85"/>
                  <a:gd name="T67" fmla="*/ 94 h 148"/>
                  <a:gd name="T68" fmla="*/ 44 w 85"/>
                  <a:gd name="T69" fmla="*/ 97 h 148"/>
                  <a:gd name="T70" fmla="*/ 47 w 85"/>
                  <a:gd name="T71" fmla="*/ 106 h 148"/>
                  <a:gd name="T72" fmla="*/ 43 w 85"/>
                  <a:gd name="T73" fmla="*/ 112 h 148"/>
                  <a:gd name="T74" fmla="*/ 31 w 85"/>
                  <a:gd name="T75" fmla="*/ 112 h 148"/>
                  <a:gd name="T76" fmla="*/ 29 w 85"/>
                  <a:gd name="T77" fmla="*/ 130 h 148"/>
                  <a:gd name="T78" fmla="*/ 12 w 85"/>
                  <a:gd name="T79" fmla="*/ 126 h 148"/>
                  <a:gd name="T80" fmla="*/ 6 w 85"/>
                  <a:gd name="T81" fmla="*/ 139 h 148"/>
                  <a:gd name="T82" fmla="*/ 0 w 85"/>
                  <a:gd name="T83" fmla="*/ 134 h 148"/>
                  <a:gd name="T84" fmla="*/ 0 w 85"/>
                  <a:gd name="T85" fmla="*/ 148 h 148"/>
                  <a:gd name="T86" fmla="*/ 1 w 85"/>
                  <a:gd name="T87" fmla="*/ 147 h 148"/>
                  <a:gd name="T88" fmla="*/ 3 w 85"/>
                  <a:gd name="T89" fmla="*/ 142 h 148"/>
                  <a:gd name="T90" fmla="*/ 13 w 85"/>
                  <a:gd name="T91" fmla="*/ 145 h 148"/>
                  <a:gd name="T92" fmla="*/ 17 w 85"/>
                  <a:gd name="T93" fmla="*/ 14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8">
                    <a:moveTo>
                      <a:pt x="17" y="143"/>
                    </a:moveTo>
                    <a:cubicBezTo>
                      <a:pt x="18" y="140"/>
                      <a:pt x="19" y="137"/>
                      <a:pt x="20" y="134"/>
                    </a:cubicBezTo>
                    <a:cubicBezTo>
                      <a:pt x="21" y="133"/>
                      <a:pt x="21" y="132"/>
                      <a:pt x="23" y="133"/>
                    </a:cubicBezTo>
                    <a:cubicBezTo>
                      <a:pt x="25" y="133"/>
                      <a:pt x="27" y="134"/>
                      <a:pt x="29" y="134"/>
                    </a:cubicBezTo>
                    <a:cubicBezTo>
                      <a:pt x="31" y="135"/>
                      <a:pt x="34" y="135"/>
                      <a:pt x="37" y="136"/>
                    </a:cubicBezTo>
                    <a:cubicBezTo>
                      <a:pt x="37" y="131"/>
                      <a:pt x="37" y="126"/>
                      <a:pt x="38" y="121"/>
                    </a:cubicBezTo>
                    <a:cubicBezTo>
                      <a:pt x="44" y="122"/>
                      <a:pt x="49" y="122"/>
                      <a:pt x="56" y="123"/>
                    </a:cubicBezTo>
                    <a:cubicBezTo>
                      <a:pt x="54" y="117"/>
                      <a:pt x="53" y="111"/>
                      <a:pt x="51" y="106"/>
                    </a:cubicBezTo>
                    <a:cubicBezTo>
                      <a:pt x="58" y="105"/>
                      <a:pt x="64" y="104"/>
                      <a:pt x="71" y="103"/>
                    </a:cubicBezTo>
                    <a:cubicBezTo>
                      <a:pt x="71" y="103"/>
                      <a:pt x="71" y="103"/>
                      <a:pt x="71" y="102"/>
                    </a:cubicBezTo>
                    <a:cubicBezTo>
                      <a:pt x="67" y="98"/>
                      <a:pt x="63" y="93"/>
                      <a:pt x="59" y="88"/>
                    </a:cubicBezTo>
                    <a:cubicBezTo>
                      <a:pt x="61" y="87"/>
                      <a:pt x="63" y="86"/>
                      <a:pt x="65" y="86"/>
                    </a:cubicBezTo>
                    <a:cubicBezTo>
                      <a:pt x="70" y="84"/>
                      <a:pt x="75" y="82"/>
                      <a:pt x="80" y="80"/>
                    </a:cubicBezTo>
                    <a:cubicBezTo>
                      <a:pt x="82" y="79"/>
                      <a:pt x="82" y="78"/>
                      <a:pt x="80" y="77"/>
                    </a:cubicBezTo>
                    <a:cubicBezTo>
                      <a:pt x="76" y="75"/>
                      <a:pt x="72" y="73"/>
                      <a:pt x="68" y="70"/>
                    </a:cubicBezTo>
                    <a:cubicBezTo>
                      <a:pt x="66" y="69"/>
                      <a:pt x="64" y="68"/>
                      <a:pt x="62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70" y="63"/>
                      <a:pt x="77" y="58"/>
                      <a:pt x="83" y="53"/>
                    </a:cubicBezTo>
                    <a:cubicBezTo>
                      <a:pt x="84" y="52"/>
                      <a:pt x="85" y="51"/>
                      <a:pt x="85" y="50"/>
                    </a:cubicBezTo>
                    <a:cubicBezTo>
                      <a:pt x="85" y="50"/>
                      <a:pt x="85" y="50"/>
                      <a:pt x="85" y="49"/>
                    </a:cubicBezTo>
                    <a:cubicBezTo>
                      <a:pt x="76" y="48"/>
                      <a:pt x="68" y="47"/>
                      <a:pt x="59" y="46"/>
                    </a:cubicBezTo>
                    <a:cubicBezTo>
                      <a:pt x="67" y="37"/>
                      <a:pt x="67" y="37"/>
                      <a:pt x="71" y="24"/>
                    </a:cubicBezTo>
                    <a:cubicBezTo>
                      <a:pt x="73" y="18"/>
                      <a:pt x="72" y="3"/>
                      <a:pt x="70" y="0"/>
                    </a:cubicBezTo>
                    <a:cubicBezTo>
                      <a:pt x="66" y="5"/>
                      <a:pt x="62" y="11"/>
                      <a:pt x="58" y="17"/>
                    </a:cubicBezTo>
                    <a:cubicBezTo>
                      <a:pt x="56" y="19"/>
                      <a:pt x="53" y="22"/>
                      <a:pt x="51" y="25"/>
                    </a:cubicBezTo>
                    <a:cubicBezTo>
                      <a:pt x="50" y="25"/>
                      <a:pt x="50" y="26"/>
                      <a:pt x="50" y="27"/>
                    </a:cubicBezTo>
                    <a:cubicBezTo>
                      <a:pt x="50" y="35"/>
                      <a:pt x="48" y="42"/>
                      <a:pt x="45" y="50"/>
                    </a:cubicBezTo>
                    <a:cubicBezTo>
                      <a:pt x="45" y="51"/>
                      <a:pt x="45" y="52"/>
                      <a:pt x="47" y="53"/>
                    </a:cubicBezTo>
                    <a:cubicBezTo>
                      <a:pt x="51" y="54"/>
                      <a:pt x="55" y="57"/>
                      <a:pt x="58" y="59"/>
                    </a:cubicBezTo>
                    <a:cubicBezTo>
                      <a:pt x="60" y="60"/>
                      <a:pt x="60" y="61"/>
                      <a:pt x="59" y="62"/>
                    </a:cubicBezTo>
                    <a:cubicBezTo>
                      <a:pt x="56" y="64"/>
                      <a:pt x="53" y="67"/>
                      <a:pt x="50" y="70"/>
                    </a:cubicBezTo>
                    <a:cubicBezTo>
                      <a:pt x="47" y="73"/>
                      <a:pt x="47" y="72"/>
                      <a:pt x="50" y="76"/>
                    </a:cubicBezTo>
                    <a:cubicBezTo>
                      <a:pt x="53" y="79"/>
                      <a:pt x="56" y="83"/>
                      <a:pt x="59" y="86"/>
                    </a:cubicBezTo>
                    <a:cubicBezTo>
                      <a:pt x="53" y="89"/>
                      <a:pt x="48" y="92"/>
                      <a:pt x="43" y="94"/>
                    </a:cubicBezTo>
                    <a:cubicBezTo>
                      <a:pt x="43" y="95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6"/>
                    </a:cubicBezTo>
                    <a:cubicBezTo>
                      <a:pt x="49" y="111"/>
                      <a:pt x="49" y="111"/>
                      <a:pt x="43" y="112"/>
                    </a:cubicBezTo>
                    <a:cubicBezTo>
                      <a:pt x="39" y="112"/>
                      <a:pt x="35" y="112"/>
                      <a:pt x="31" y="112"/>
                    </a:cubicBezTo>
                    <a:cubicBezTo>
                      <a:pt x="30" y="119"/>
                      <a:pt x="30" y="124"/>
                      <a:pt x="29" y="130"/>
                    </a:cubicBezTo>
                    <a:cubicBezTo>
                      <a:pt x="23" y="129"/>
                      <a:pt x="18" y="127"/>
                      <a:pt x="12" y="126"/>
                    </a:cubicBezTo>
                    <a:cubicBezTo>
                      <a:pt x="10" y="130"/>
                      <a:pt x="8" y="134"/>
                      <a:pt x="6" y="139"/>
                    </a:cubicBezTo>
                    <a:cubicBezTo>
                      <a:pt x="4" y="137"/>
                      <a:pt x="2" y="135"/>
                      <a:pt x="0" y="134"/>
                    </a:cubicBezTo>
                    <a:cubicBezTo>
                      <a:pt x="0" y="139"/>
                      <a:pt x="0" y="143"/>
                      <a:pt x="0" y="148"/>
                    </a:cubicBezTo>
                    <a:cubicBezTo>
                      <a:pt x="0" y="148"/>
                      <a:pt x="0" y="147"/>
                      <a:pt x="1" y="147"/>
                    </a:cubicBezTo>
                    <a:cubicBezTo>
                      <a:pt x="1" y="145"/>
                      <a:pt x="2" y="143"/>
                      <a:pt x="3" y="142"/>
                    </a:cubicBezTo>
                    <a:cubicBezTo>
                      <a:pt x="7" y="143"/>
                      <a:pt x="10" y="144"/>
                      <a:pt x="13" y="145"/>
                    </a:cubicBezTo>
                    <a:cubicBezTo>
                      <a:pt x="15" y="146"/>
                      <a:pt x="16" y="145"/>
                      <a:pt x="17" y="14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" name="Freeform 180"/>
              <p:cNvSpPr>
                <a:spLocks/>
              </p:cNvSpPr>
              <p:nvPr/>
            </p:nvSpPr>
            <p:spPr bwMode="auto">
              <a:xfrm>
                <a:off x="2087563" y="-2865438"/>
                <a:ext cx="320675" cy="557212"/>
              </a:xfrm>
              <a:custGeom>
                <a:avLst/>
                <a:gdLst>
                  <a:gd name="T0" fmla="*/ 74 w 85"/>
                  <a:gd name="T1" fmla="*/ 127 h 148"/>
                  <a:gd name="T2" fmla="*/ 57 w 85"/>
                  <a:gd name="T3" fmla="*/ 131 h 148"/>
                  <a:gd name="T4" fmla="*/ 55 w 85"/>
                  <a:gd name="T5" fmla="*/ 114 h 148"/>
                  <a:gd name="T6" fmla="*/ 51 w 85"/>
                  <a:gd name="T7" fmla="*/ 113 h 148"/>
                  <a:gd name="T8" fmla="*/ 40 w 85"/>
                  <a:gd name="T9" fmla="*/ 113 h 148"/>
                  <a:gd name="T10" fmla="*/ 38 w 85"/>
                  <a:gd name="T11" fmla="*/ 109 h 148"/>
                  <a:gd name="T12" fmla="*/ 41 w 85"/>
                  <a:gd name="T13" fmla="*/ 100 h 148"/>
                  <a:gd name="T14" fmla="*/ 43 w 85"/>
                  <a:gd name="T15" fmla="*/ 95 h 148"/>
                  <a:gd name="T16" fmla="*/ 27 w 85"/>
                  <a:gd name="T17" fmla="*/ 87 h 148"/>
                  <a:gd name="T18" fmla="*/ 37 w 85"/>
                  <a:gd name="T19" fmla="*/ 76 h 148"/>
                  <a:gd name="T20" fmla="*/ 37 w 85"/>
                  <a:gd name="T21" fmla="*/ 71 h 148"/>
                  <a:gd name="T22" fmla="*/ 27 w 85"/>
                  <a:gd name="T23" fmla="*/ 63 h 148"/>
                  <a:gd name="T24" fmla="*/ 27 w 85"/>
                  <a:gd name="T25" fmla="*/ 60 h 148"/>
                  <a:gd name="T26" fmla="*/ 39 w 85"/>
                  <a:gd name="T27" fmla="*/ 54 h 148"/>
                  <a:gd name="T28" fmla="*/ 41 w 85"/>
                  <a:gd name="T29" fmla="*/ 50 h 148"/>
                  <a:gd name="T30" fmla="*/ 36 w 85"/>
                  <a:gd name="T31" fmla="*/ 32 h 148"/>
                  <a:gd name="T32" fmla="*/ 33 w 85"/>
                  <a:gd name="T33" fmla="*/ 23 h 148"/>
                  <a:gd name="T34" fmla="*/ 31 w 85"/>
                  <a:gd name="T35" fmla="*/ 21 h 148"/>
                  <a:gd name="T36" fmla="*/ 17 w 85"/>
                  <a:gd name="T37" fmla="*/ 0 h 148"/>
                  <a:gd name="T38" fmla="*/ 14 w 85"/>
                  <a:gd name="T39" fmla="*/ 16 h 148"/>
                  <a:gd name="T40" fmla="*/ 28 w 85"/>
                  <a:gd name="T41" fmla="*/ 47 h 148"/>
                  <a:gd name="T42" fmla="*/ 1 w 85"/>
                  <a:gd name="T43" fmla="*/ 50 h 148"/>
                  <a:gd name="T44" fmla="*/ 0 w 85"/>
                  <a:gd name="T45" fmla="*/ 51 h 148"/>
                  <a:gd name="T46" fmla="*/ 24 w 85"/>
                  <a:gd name="T47" fmla="*/ 68 h 148"/>
                  <a:gd name="T48" fmla="*/ 22 w 85"/>
                  <a:gd name="T49" fmla="*/ 69 h 148"/>
                  <a:gd name="T50" fmla="*/ 6 w 85"/>
                  <a:gd name="T51" fmla="*/ 78 h 148"/>
                  <a:gd name="T52" fmla="*/ 6 w 85"/>
                  <a:gd name="T53" fmla="*/ 81 h 148"/>
                  <a:gd name="T54" fmla="*/ 21 w 85"/>
                  <a:gd name="T55" fmla="*/ 87 h 148"/>
                  <a:gd name="T56" fmla="*/ 27 w 85"/>
                  <a:gd name="T57" fmla="*/ 89 h 148"/>
                  <a:gd name="T58" fmla="*/ 15 w 85"/>
                  <a:gd name="T59" fmla="*/ 104 h 148"/>
                  <a:gd name="T60" fmla="*/ 35 w 85"/>
                  <a:gd name="T61" fmla="*/ 107 h 148"/>
                  <a:gd name="T62" fmla="*/ 30 w 85"/>
                  <a:gd name="T63" fmla="*/ 124 h 148"/>
                  <a:gd name="T64" fmla="*/ 48 w 85"/>
                  <a:gd name="T65" fmla="*/ 122 h 148"/>
                  <a:gd name="T66" fmla="*/ 49 w 85"/>
                  <a:gd name="T67" fmla="*/ 137 h 148"/>
                  <a:gd name="T68" fmla="*/ 61 w 85"/>
                  <a:gd name="T69" fmla="*/ 134 h 148"/>
                  <a:gd name="T70" fmla="*/ 66 w 85"/>
                  <a:gd name="T71" fmla="*/ 136 h 148"/>
                  <a:gd name="T72" fmla="*/ 69 w 85"/>
                  <a:gd name="T73" fmla="*/ 144 h 148"/>
                  <a:gd name="T74" fmla="*/ 73 w 85"/>
                  <a:gd name="T75" fmla="*/ 146 h 148"/>
                  <a:gd name="T76" fmla="*/ 83 w 85"/>
                  <a:gd name="T77" fmla="*/ 143 h 148"/>
                  <a:gd name="T78" fmla="*/ 85 w 85"/>
                  <a:gd name="T79" fmla="*/ 148 h 148"/>
                  <a:gd name="T80" fmla="*/ 85 w 85"/>
                  <a:gd name="T81" fmla="*/ 145 h 148"/>
                  <a:gd name="T82" fmla="*/ 85 w 85"/>
                  <a:gd name="T83" fmla="*/ 135 h 148"/>
                  <a:gd name="T84" fmla="*/ 79 w 85"/>
                  <a:gd name="T85" fmla="*/ 140 h 148"/>
                  <a:gd name="T86" fmla="*/ 74 w 85"/>
                  <a:gd name="T87" fmla="*/ 12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5" h="148">
                    <a:moveTo>
                      <a:pt x="74" y="127"/>
                    </a:moveTo>
                    <a:cubicBezTo>
                      <a:pt x="68" y="128"/>
                      <a:pt x="63" y="130"/>
                      <a:pt x="57" y="131"/>
                    </a:cubicBezTo>
                    <a:cubicBezTo>
                      <a:pt x="56" y="125"/>
                      <a:pt x="56" y="119"/>
                      <a:pt x="55" y="114"/>
                    </a:cubicBezTo>
                    <a:cubicBezTo>
                      <a:pt x="54" y="113"/>
                      <a:pt x="53" y="113"/>
                      <a:pt x="51" y="113"/>
                    </a:cubicBezTo>
                    <a:cubicBezTo>
                      <a:pt x="48" y="113"/>
                      <a:pt x="44" y="113"/>
                      <a:pt x="40" y="113"/>
                    </a:cubicBezTo>
                    <a:cubicBezTo>
                      <a:pt x="38" y="112"/>
                      <a:pt x="37" y="112"/>
                      <a:pt x="38" y="109"/>
                    </a:cubicBezTo>
                    <a:cubicBezTo>
                      <a:pt x="39" y="106"/>
                      <a:pt x="40" y="103"/>
                      <a:pt x="41" y="100"/>
                    </a:cubicBezTo>
                    <a:cubicBezTo>
                      <a:pt x="42" y="98"/>
                      <a:pt x="42" y="97"/>
                      <a:pt x="43" y="95"/>
                    </a:cubicBezTo>
                    <a:cubicBezTo>
                      <a:pt x="38" y="93"/>
                      <a:pt x="33" y="90"/>
                      <a:pt x="27" y="87"/>
                    </a:cubicBezTo>
                    <a:cubicBezTo>
                      <a:pt x="30" y="83"/>
                      <a:pt x="34" y="80"/>
                      <a:pt x="37" y="76"/>
                    </a:cubicBezTo>
                    <a:cubicBezTo>
                      <a:pt x="39" y="74"/>
                      <a:pt x="39" y="74"/>
                      <a:pt x="37" y="71"/>
                    </a:cubicBezTo>
                    <a:cubicBezTo>
                      <a:pt x="33" y="69"/>
                      <a:pt x="30" y="66"/>
                      <a:pt x="27" y="63"/>
                    </a:cubicBezTo>
                    <a:cubicBezTo>
                      <a:pt x="26" y="62"/>
                      <a:pt x="26" y="61"/>
                      <a:pt x="27" y="60"/>
                    </a:cubicBezTo>
                    <a:cubicBezTo>
                      <a:pt x="31" y="58"/>
                      <a:pt x="35" y="55"/>
                      <a:pt x="39" y="54"/>
                    </a:cubicBezTo>
                    <a:cubicBezTo>
                      <a:pt x="41" y="53"/>
                      <a:pt x="41" y="52"/>
                      <a:pt x="41" y="50"/>
                    </a:cubicBezTo>
                    <a:cubicBezTo>
                      <a:pt x="38" y="44"/>
                      <a:pt x="37" y="38"/>
                      <a:pt x="36" y="32"/>
                    </a:cubicBezTo>
                    <a:cubicBezTo>
                      <a:pt x="36" y="28"/>
                      <a:pt x="35" y="25"/>
                      <a:pt x="33" y="23"/>
                    </a:cubicBezTo>
                    <a:cubicBezTo>
                      <a:pt x="32" y="22"/>
                      <a:pt x="31" y="22"/>
                      <a:pt x="31" y="21"/>
                    </a:cubicBezTo>
                    <a:cubicBezTo>
                      <a:pt x="25" y="15"/>
                      <a:pt x="20" y="8"/>
                      <a:pt x="17" y="0"/>
                    </a:cubicBezTo>
                    <a:cubicBezTo>
                      <a:pt x="14" y="5"/>
                      <a:pt x="14" y="11"/>
                      <a:pt x="14" y="16"/>
                    </a:cubicBezTo>
                    <a:cubicBezTo>
                      <a:pt x="14" y="28"/>
                      <a:pt x="18" y="39"/>
                      <a:pt x="28" y="47"/>
                    </a:cubicBezTo>
                    <a:cubicBezTo>
                      <a:pt x="18" y="48"/>
                      <a:pt x="9" y="49"/>
                      <a:pt x="1" y="50"/>
                    </a:cubicBezTo>
                    <a:cubicBezTo>
                      <a:pt x="1" y="51"/>
                      <a:pt x="1" y="51"/>
                      <a:pt x="0" y="51"/>
                    </a:cubicBezTo>
                    <a:cubicBezTo>
                      <a:pt x="7" y="59"/>
                      <a:pt x="15" y="63"/>
                      <a:pt x="24" y="68"/>
                    </a:cubicBezTo>
                    <a:cubicBezTo>
                      <a:pt x="23" y="69"/>
                      <a:pt x="22" y="69"/>
                      <a:pt x="22" y="69"/>
                    </a:cubicBezTo>
                    <a:cubicBezTo>
                      <a:pt x="17" y="72"/>
                      <a:pt x="11" y="75"/>
                      <a:pt x="6" y="78"/>
                    </a:cubicBezTo>
                    <a:cubicBezTo>
                      <a:pt x="4" y="79"/>
                      <a:pt x="4" y="80"/>
                      <a:pt x="6" y="81"/>
                    </a:cubicBezTo>
                    <a:cubicBezTo>
                      <a:pt x="11" y="83"/>
                      <a:pt x="16" y="85"/>
                      <a:pt x="21" y="87"/>
                    </a:cubicBezTo>
                    <a:cubicBezTo>
                      <a:pt x="23" y="87"/>
                      <a:pt x="25" y="88"/>
                      <a:pt x="27" y="89"/>
                    </a:cubicBezTo>
                    <a:cubicBezTo>
                      <a:pt x="22" y="94"/>
                      <a:pt x="18" y="98"/>
                      <a:pt x="15" y="104"/>
                    </a:cubicBezTo>
                    <a:cubicBezTo>
                      <a:pt x="22" y="105"/>
                      <a:pt x="28" y="106"/>
                      <a:pt x="35" y="107"/>
                    </a:cubicBezTo>
                    <a:cubicBezTo>
                      <a:pt x="33" y="113"/>
                      <a:pt x="32" y="118"/>
                      <a:pt x="30" y="124"/>
                    </a:cubicBezTo>
                    <a:cubicBezTo>
                      <a:pt x="37" y="123"/>
                      <a:pt x="43" y="123"/>
                      <a:pt x="48" y="122"/>
                    </a:cubicBezTo>
                    <a:cubicBezTo>
                      <a:pt x="49" y="127"/>
                      <a:pt x="49" y="132"/>
                      <a:pt x="49" y="137"/>
                    </a:cubicBezTo>
                    <a:cubicBezTo>
                      <a:pt x="54" y="136"/>
                      <a:pt x="57" y="135"/>
                      <a:pt x="61" y="134"/>
                    </a:cubicBezTo>
                    <a:cubicBezTo>
                      <a:pt x="64" y="133"/>
                      <a:pt x="65" y="133"/>
                      <a:pt x="66" y="136"/>
                    </a:cubicBezTo>
                    <a:cubicBezTo>
                      <a:pt x="67" y="139"/>
                      <a:pt x="68" y="141"/>
                      <a:pt x="69" y="144"/>
                    </a:cubicBezTo>
                    <a:cubicBezTo>
                      <a:pt x="70" y="146"/>
                      <a:pt x="71" y="147"/>
                      <a:pt x="73" y="146"/>
                    </a:cubicBezTo>
                    <a:cubicBezTo>
                      <a:pt x="76" y="145"/>
                      <a:pt x="79" y="144"/>
                      <a:pt x="83" y="143"/>
                    </a:cubicBezTo>
                    <a:cubicBezTo>
                      <a:pt x="83" y="144"/>
                      <a:pt x="84" y="146"/>
                      <a:pt x="85" y="148"/>
                    </a:cubicBezTo>
                    <a:cubicBezTo>
                      <a:pt x="85" y="147"/>
                      <a:pt x="85" y="146"/>
                      <a:pt x="85" y="145"/>
                    </a:cubicBezTo>
                    <a:cubicBezTo>
                      <a:pt x="85" y="142"/>
                      <a:pt x="85" y="139"/>
                      <a:pt x="85" y="135"/>
                    </a:cubicBezTo>
                    <a:cubicBezTo>
                      <a:pt x="84" y="137"/>
                      <a:pt x="82" y="138"/>
                      <a:pt x="79" y="140"/>
                    </a:cubicBezTo>
                    <a:cubicBezTo>
                      <a:pt x="78" y="135"/>
                      <a:pt x="75" y="131"/>
                      <a:pt x="74" y="12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" name="Freeform 181"/>
              <p:cNvSpPr>
                <a:spLocks/>
              </p:cNvSpPr>
              <p:nvPr/>
            </p:nvSpPr>
            <p:spPr bwMode="auto">
              <a:xfrm>
                <a:off x="2212975" y="-2774950"/>
                <a:ext cx="195263" cy="406400"/>
              </a:xfrm>
              <a:custGeom>
                <a:avLst/>
                <a:gdLst>
                  <a:gd name="T0" fmla="*/ 40 w 52"/>
                  <a:gd name="T1" fmla="*/ 60 h 108"/>
                  <a:gd name="T2" fmla="*/ 44 w 52"/>
                  <a:gd name="T3" fmla="*/ 46 h 108"/>
                  <a:gd name="T4" fmla="*/ 42 w 52"/>
                  <a:gd name="T5" fmla="*/ 34 h 108"/>
                  <a:gd name="T6" fmla="*/ 37 w 52"/>
                  <a:gd name="T7" fmla="*/ 31 h 108"/>
                  <a:gd name="T8" fmla="*/ 10 w 52"/>
                  <a:gd name="T9" fmla="*/ 2 h 108"/>
                  <a:gd name="T10" fmla="*/ 9 w 52"/>
                  <a:gd name="T11" fmla="*/ 0 h 108"/>
                  <a:gd name="T12" fmla="*/ 8 w 52"/>
                  <a:gd name="T13" fmla="*/ 1 h 108"/>
                  <a:gd name="T14" fmla="*/ 15 w 52"/>
                  <a:gd name="T15" fmla="*/ 30 h 108"/>
                  <a:gd name="T16" fmla="*/ 0 w 52"/>
                  <a:gd name="T17" fmla="*/ 38 h 108"/>
                  <a:gd name="T18" fmla="*/ 10 w 52"/>
                  <a:gd name="T19" fmla="*/ 47 h 108"/>
                  <a:gd name="T20" fmla="*/ 10 w 52"/>
                  <a:gd name="T21" fmla="*/ 51 h 108"/>
                  <a:gd name="T22" fmla="*/ 1 w 52"/>
                  <a:gd name="T23" fmla="*/ 61 h 108"/>
                  <a:gd name="T24" fmla="*/ 17 w 52"/>
                  <a:gd name="T25" fmla="*/ 67 h 108"/>
                  <a:gd name="T26" fmla="*/ 10 w 52"/>
                  <a:gd name="T27" fmla="*/ 83 h 108"/>
                  <a:gd name="T28" fmla="*/ 25 w 52"/>
                  <a:gd name="T29" fmla="*/ 83 h 108"/>
                  <a:gd name="T30" fmla="*/ 28 w 52"/>
                  <a:gd name="T31" fmla="*/ 86 h 108"/>
                  <a:gd name="T32" fmla="*/ 28 w 52"/>
                  <a:gd name="T33" fmla="*/ 97 h 108"/>
                  <a:gd name="T34" fmla="*/ 31 w 52"/>
                  <a:gd name="T35" fmla="*/ 99 h 108"/>
                  <a:gd name="T36" fmla="*/ 33 w 52"/>
                  <a:gd name="T37" fmla="*/ 99 h 108"/>
                  <a:gd name="T38" fmla="*/ 44 w 52"/>
                  <a:gd name="T39" fmla="*/ 95 h 108"/>
                  <a:gd name="T40" fmla="*/ 47 w 52"/>
                  <a:gd name="T41" fmla="*/ 106 h 108"/>
                  <a:gd name="T42" fmla="*/ 51 w 52"/>
                  <a:gd name="T43" fmla="*/ 106 h 108"/>
                  <a:gd name="T44" fmla="*/ 52 w 52"/>
                  <a:gd name="T45" fmla="*/ 105 h 108"/>
                  <a:gd name="T46" fmla="*/ 52 w 52"/>
                  <a:gd name="T47" fmla="*/ 77 h 108"/>
                  <a:gd name="T48" fmla="*/ 52 w 52"/>
                  <a:gd name="T49" fmla="*/ 77 h 108"/>
                  <a:gd name="T50" fmla="*/ 40 w 52"/>
                  <a:gd name="T51" fmla="*/ 6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" h="108">
                    <a:moveTo>
                      <a:pt x="40" y="60"/>
                    </a:moveTo>
                    <a:cubicBezTo>
                      <a:pt x="40" y="55"/>
                      <a:pt x="42" y="50"/>
                      <a:pt x="44" y="46"/>
                    </a:cubicBezTo>
                    <a:cubicBezTo>
                      <a:pt x="47" y="41"/>
                      <a:pt x="46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6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7" y="67"/>
                    </a:cubicBezTo>
                    <a:cubicBezTo>
                      <a:pt x="14" y="72"/>
                      <a:pt x="11" y="77"/>
                      <a:pt x="10" y="83"/>
                    </a:cubicBezTo>
                    <a:cubicBezTo>
                      <a:pt x="15" y="83"/>
                      <a:pt x="20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6" y="102"/>
                      <a:pt x="47" y="106"/>
                    </a:cubicBezTo>
                    <a:cubicBezTo>
                      <a:pt x="48" y="108"/>
                      <a:pt x="49" y="107"/>
                      <a:pt x="51" y="106"/>
                    </a:cubicBezTo>
                    <a:cubicBezTo>
                      <a:pt x="51" y="106"/>
                      <a:pt x="52" y="105"/>
                      <a:pt x="52" y="105"/>
                    </a:cubicBezTo>
                    <a:cubicBezTo>
                      <a:pt x="52" y="96"/>
                      <a:pt x="52" y="86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" name="Freeform 182"/>
              <p:cNvSpPr>
                <a:spLocks/>
              </p:cNvSpPr>
              <p:nvPr/>
            </p:nvSpPr>
            <p:spPr bwMode="auto">
              <a:xfrm>
                <a:off x="3019425" y="-2774950"/>
                <a:ext cx="200025" cy="406400"/>
              </a:xfrm>
              <a:custGeom>
                <a:avLst/>
                <a:gdLst>
                  <a:gd name="T0" fmla="*/ 3 w 53"/>
                  <a:gd name="T1" fmla="*/ 106 h 108"/>
                  <a:gd name="T2" fmla="*/ 6 w 53"/>
                  <a:gd name="T3" fmla="*/ 106 h 108"/>
                  <a:gd name="T4" fmla="*/ 10 w 53"/>
                  <a:gd name="T5" fmla="*/ 95 h 108"/>
                  <a:gd name="T6" fmla="*/ 13 w 53"/>
                  <a:gd name="T7" fmla="*/ 96 h 108"/>
                  <a:gd name="T8" fmla="*/ 23 w 53"/>
                  <a:gd name="T9" fmla="*/ 99 h 108"/>
                  <a:gd name="T10" fmla="*/ 26 w 53"/>
                  <a:gd name="T11" fmla="*/ 97 h 108"/>
                  <a:gd name="T12" fmla="*/ 26 w 53"/>
                  <a:gd name="T13" fmla="*/ 87 h 108"/>
                  <a:gd name="T14" fmla="*/ 29 w 53"/>
                  <a:gd name="T15" fmla="*/ 84 h 108"/>
                  <a:gd name="T16" fmla="*/ 43 w 53"/>
                  <a:gd name="T17" fmla="*/ 83 h 108"/>
                  <a:gd name="T18" fmla="*/ 43 w 53"/>
                  <a:gd name="T19" fmla="*/ 82 h 108"/>
                  <a:gd name="T20" fmla="*/ 36 w 53"/>
                  <a:gd name="T21" fmla="*/ 67 h 108"/>
                  <a:gd name="T22" fmla="*/ 52 w 53"/>
                  <a:gd name="T23" fmla="*/ 61 h 108"/>
                  <a:gd name="T24" fmla="*/ 42 w 53"/>
                  <a:gd name="T25" fmla="*/ 51 h 108"/>
                  <a:gd name="T26" fmla="*/ 43 w 53"/>
                  <a:gd name="T27" fmla="*/ 47 h 108"/>
                  <a:gd name="T28" fmla="*/ 53 w 53"/>
                  <a:gd name="T29" fmla="*/ 38 h 108"/>
                  <a:gd name="T30" fmla="*/ 53 w 53"/>
                  <a:gd name="T31" fmla="*/ 37 h 108"/>
                  <a:gd name="T32" fmla="*/ 38 w 53"/>
                  <a:gd name="T33" fmla="*/ 30 h 108"/>
                  <a:gd name="T34" fmla="*/ 44 w 53"/>
                  <a:gd name="T35" fmla="*/ 0 h 108"/>
                  <a:gd name="T36" fmla="*/ 43 w 53"/>
                  <a:gd name="T37" fmla="*/ 2 h 108"/>
                  <a:gd name="T38" fmla="*/ 27 w 53"/>
                  <a:gd name="T39" fmla="*/ 21 h 108"/>
                  <a:gd name="T40" fmla="*/ 11 w 53"/>
                  <a:gd name="T41" fmla="*/ 34 h 108"/>
                  <a:gd name="T42" fmla="*/ 8 w 53"/>
                  <a:gd name="T43" fmla="*/ 43 h 108"/>
                  <a:gd name="T44" fmla="*/ 12 w 53"/>
                  <a:gd name="T45" fmla="*/ 51 h 108"/>
                  <a:gd name="T46" fmla="*/ 2 w 53"/>
                  <a:gd name="T47" fmla="*/ 76 h 108"/>
                  <a:gd name="T48" fmla="*/ 0 w 53"/>
                  <a:gd name="T49" fmla="*/ 77 h 108"/>
                  <a:gd name="T50" fmla="*/ 0 w 53"/>
                  <a:gd name="T51" fmla="*/ 105 h 108"/>
                  <a:gd name="T52" fmla="*/ 3 w 53"/>
                  <a:gd name="T53" fmla="*/ 10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8">
                    <a:moveTo>
                      <a:pt x="3" y="106"/>
                    </a:moveTo>
                    <a:cubicBezTo>
                      <a:pt x="4" y="107"/>
                      <a:pt x="5" y="108"/>
                      <a:pt x="6" y="106"/>
                    </a:cubicBezTo>
                    <a:cubicBezTo>
                      <a:pt x="7" y="102"/>
                      <a:pt x="9" y="98"/>
                      <a:pt x="10" y="95"/>
                    </a:cubicBezTo>
                    <a:cubicBezTo>
                      <a:pt x="11" y="95"/>
                      <a:pt x="12" y="96"/>
                      <a:pt x="13" y="96"/>
                    </a:cubicBezTo>
                    <a:cubicBezTo>
                      <a:pt x="16" y="97"/>
                      <a:pt x="19" y="98"/>
                      <a:pt x="23" y="99"/>
                    </a:cubicBezTo>
                    <a:cubicBezTo>
                      <a:pt x="25" y="100"/>
                      <a:pt x="26" y="99"/>
                      <a:pt x="26" y="97"/>
                    </a:cubicBezTo>
                    <a:cubicBezTo>
                      <a:pt x="26" y="93"/>
                      <a:pt x="26" y="90"/>
                      <a:pt x="26" y="87"/>
                    </a:cubicBezTo>
                    <a:cubicBezTo>
                      <a:pt x="26" y="84"/>
                      <a:pt x="26" y="84"/>
                      <a:pt x="29" y="84"/>
                    </a:cubicBezTo>
                    <a:cubicBezTo>
                      <a:pt x="33" y="84"/>
                      <a:pt x="38" y="83"/>
                      <a:pt x="43" y="83"/>
                    </a:cubicBezTo>
                    <a:cubicBezTo>
                      <a:pt x="43" y="83"/>
                      <a:pt x="43" y="83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4"/>
                      <a:pt x="42" y="51"/>
                    </a:cubicBezTo>
                    <a:cubicBezTo>
                      <a:pt x="40" y="49"/>
                      <a:pt x="40" y="49"/>
                      <a:pt x="43" y="47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8"/>
                      <a:pt x="53" y="38"/>
                      <a:pt x="53" y="37"/>
                    </a:cubicBezTo>
                    <a:cubicBezTo>
                      <a:pt x="48" y="35"/>
                      <a:pt x="43" y="32"/>
                      <a:pt x="38" y="30"/>
                    </a:cubicBezTo>
                    <a:cubicBezTo>
                      <a:pt x="43" y="21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7"/>
                      <a:pt x="7" y="39"/>
                      <a:pt x="8" y="43"/>
                    </a:cubicBezTo>
                    <a:cubicBezTo>
                      <a:pt x="9" y="46"/>
                      <a:pt x="11" y="49"/>
                      <a:pt x="12" y="51"/>
                    </a:cubicBezTo>
                    <a:cubicBezTo>
                      <a:pt x="16" y="61"/>
                      <a:pt x="12" y="72"/>
                      <a:pt x="2" y="76"/>
                    </a:cubicBezTo>
                    <a:cubicBezTo>
                      <a:pt x="1" y="77"/>
                      <a:pt x="1" y="77"/>
                      <a:pt x="0" y="77"/>
                    </a:cubicBezTo>
                    <a:cubicBezTo>
                      <a:pt x="0" y="86"/>
                      <a:pt x="0" y="96"/>
                      <a:pt x="0" y="105"/>
                    </a:cubicBezTo>
                    <a:cubicBezTo>
                      <a:pt x="1" y="105"/>
                      <a:pt x="2" y="106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" name="Freeform 183"/>
              <p:cNvSpPr>
                <a:spLocks noEditPoints="1"/>
              </p:cNvSpPr>
              <p:nvPr/>
            </p:nvSpPr>
            <p:spPr bwMode="auto">
              <a:xfrm>
                <a:off x="2747963" y="-2960688"/>
                <a:ext cx="255588" cy="158750"/>
              </a:xfrm>
              <a:custGeom>
                <a:avLst/>
                <a:gdLst>
                  <a:gd name="T0" fmla="*/ 38 w 68"/>
                  <a:gd name="T1" fmla="*/ 41 h 42"/>
                  <a:gd name="T2" fmla="*/ 49 w 68"/>
                  <a:gd name="T3" fmla="*/ 32 h 42"/>
                  <a:gd name="T4" fmla="*/ 66 w 68"/>
                  <a:gd name="T5" fmla="*/ 12 h 42"/>
                  <a:gd name="T6" fmla="*/ 62 w 68"/>
                  <a:gd name="T7" fmla="*/ 6 h 42"/>
                  <a:gd name="T8" fmla="*/ 25 w 68"/>
                  <a:gd name="T9" fmla="*/ 5 h 42"/>
                  <a:gd name="T10" fmla="*/ 7 w 68"/>
                  <a:gd name="T11" fmla="*/ 2 h 42"/>
                  <a:gd name="T12" fmla="*/ 1 w 68"/>
                  <a:gd name="T13" fmla="*/ 0 h 42"/>
                  <a:gd name="T14" fmla="*/ 9 w 68"/>
                  <a:gd name="T15" fmla="*/ 10 h 42"/>
                  <a:gd name="T16" fmla="*/ 0 w 68"/>
                  <a:gd name="T17" fmla="*/ 12 h 42"/>
                  <a:gd name="T18" fmla="*/ 11 w 68"/>
                  <a:gd name="T19" fmla="*/ 18 h 42"/>
                  <a:gd name="T20" fmla="*/ 4 w 68"/>
                  <a:gd name="T21" fmla="*/ 23 h 42"/>
                  <a:gd name="T22" fmla="*/ 14 w 68"/>
                  <a:gd name="T23" fmla="*/ 25 h 42"/>
                  <a:gd name="T24" fmla="*/ 1 w 68"/>
                  <a:gd name="T25" fmla="*/ 34 h 42"/>
                  <a:gd name="T26" fmla="*/ 25 w 68"/>
                  <a:gd name="T27" fmla="*/ 30 h 42"/>
                  <a:gd name="T28" fmla="*/ 25 w 68"/>
                  <a:gd name="T29" fmla="*/ 42 h 42"/>
                  <a:gd name="T30" fmla="*/ 35 w 68"/>
                  <a:gd name="T31" fmla="*/ 33 h 42"/>
                  <a:gd name="T32" fmla="*/ 38 w 68"/>
                  <a:gd name="T33" fmla="*/ 41 h 42"/>
                  <a:gd name="T34" fmla="*/ 41 w 68"/>
                  <a:gd name="T35" fmla="*/ 12 h 42"/>
                  <a:gd name="T36" fmla="*/ 55 w 68"/>
                  <a:gd name="T37" fmla="*/ 12 h 42"/>
                  <a:gd name="T38" fmla="*/ 56 w 68"/>
                  <a:gd name="T39" fmla="*/ 14 h 42"/>
                  <a:gd name="T40" fmla="*/ 56 w 68"/>
                  <a:gd name="T41" fmla="*/ 14 h 42"/>
                  <a:gd name="T42" fmla="*/ 50 w 68"/>
                  <a:gd name="T43" fmla="*/ 17 h 42"/>
                  <a:gd name="T44" fmla="*/ 41 w 68"/>
                  <a:gd name="T45" fmla="*/ 13 h 42"/>
                  <a:gd name="T46" fmla="*/ 41 w 68"/>
                  <a:gd name="T47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2">
                    <a:moveTo>
                      <a:pt x="38" y="41"/>
                    </a:moveTo>
                    <a:cubicBezTo>
                      <a:pt x="41" y="38"/>
                      <a:pt x="45" y="35"/>
                      <a:pt x="49" y="32"/>
                    </a:cubicBezTo>
                    <a:cubicBezTo>
                      <a:pt x="56" y="26"/>
                      <a:pt x="62" y="20"/>
                      <a:pt x="66" y="12"/>
                    </a:cubicBezTo>
                    <a:cubicBezTo>
                      <a:pt x="68" y="7"/>
                      <a:pt x="67" y="6"/>
                      <a:pt x="62" y="6"/>
                    </a:cubicBezTo>
                    <a:cubicBezTo>
                      <a:pt x="50" y="6"/>
                      <a:pt x="37" y="6"/>
                      <a:pt x="25" y="5"/>
                    </a:cubicBezTo>
                    <a:cubicBezTo>
                      <a:pt x="18" y="5"/>
                      <a:pt x="13" y="4"/>
                      <a:pt x="7" y="2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2" y="4"/>
                      <a:pt x="5" y="7"/>
                      <a:pt x="9" y="10"/>
                    </a:cubicBezTo>
                    <a:cubicBezTo>
                      <a:pt x="6" y="11"/>
                      <a:pt x="3" y="12"/>
                      <a:pt x="0" y="12"/>
                    </a:cubicBezTo>
                    <a:cubicBezTo>
                      <a:pt x="3" y="16"/>
                      <a:pt x="7" y="17"/>
                      <a:pt x="11" y="18"/>
                    </a:cubicBezTo>
                    <a:cubicBezTo>
                      <a:pt x="9" y="20"/>
                      <a:pt x="6" y="21"/>
                      <a:pt x="4" y="23"/>
                    </a:cubicBezTo>
                    <a:cubicBezTo>
                      <a:pt x="7" y="25"/>
                      <a:pt x="11" y="24"/>
                      <a:pt x="14" y="25"/>
                    </a:cubicBezTo>
                    <a:cubicBezTo>
                      <a:pt x="11" y="30"/>
                      <a:pt x="7" y="32"/>
                      <a:pt x="1" y="34"/>
                    </a:cubicBezTo>
                    <a:cubicBezTo>
                      <a:pt x="10" y="38"/>
                      <a:pt x="17" y="35"/>
                      <a:pt x="25" y="30"/>
                    </a:cubicBezTo>
                    <a:cubicBezTo>
                      <a:pt x="25" y="34"/>
                      <a:pt x="25" y="38"/>
                      <a:pt x="25" y="42"/>
                    </a:cubicBezTo>
                    <a:cubicBezTo>
                      <a:pt x="29" y="41"/>
                      <a:pt x="31" y="36"/>
                      <a:pt x="35" y="33"/>
                    </a:cubicBezTo>
                    <a:cubicBezTo>
                      <a:pt x="36" y="36"/>
                      <a:pt x="37" y="38"/>
                      <a:pt x="38" y="41"/>
                    </a:cubicBezTo>
                    <a:close/>
                    <a:moveTo>
                      <a:pt x="41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7" y="13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5"/>
                      <a:pt x="44" y="14"/>
                      <a:pt x="41" y="13"/>
                    </a:cubicBezTo>
                    <a:cubicBezTo>
                      <a:pt x="41" y="12"/>
                      <a:pt x="41" y="12"/>
                      <a:pt x="41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" name="Freeform 184"/>
              <p:cNvSpPr>
                <a:spLocks noEditPoints="1"/>
              </p:cNvSpPr>
              <p:nvPr/>
            </p:nvSpPr>
            <p:spPr bwMode="auto">
              <a:xfrm>
                <a:off x="2430463" y="-2960688"/>
                <a:ext cx="249238" cy="158750"/>
              </a:xfrm>
              <a:custGeom>
                <a:avLst/>
                <a:gdLst>
                  <a:gd name="T0" fmla="*/ 31 w 66"/>
                  <a:gd name="T1" fmla="*/ 33 h 42"/>
                  <a:gd name="T2" fmla="*/ 42 w 66"/>
                  <a:gd name="T3" fmla="*/ 42 h 42"/>
                  <a:gd name="T4" fmla="*/ 41 w 66"/>
                  <a:gd name="T5" fmla="*/ 30 h 42"/>
                  <a:gd name="T6" fmla="*/ 64 w 66"/>
                  <a:gd name="T7" fmla="*/ 34 h 42"/>
                  <a:gd name="T8" fmla="*/ 52 w 66"/>
                  <a:gd name="T9" fmla="*/ 25 h 42"/>
                  <a:gd name="T10" fmla="*/ 62 w 66"/>
                  <a:gd name="T11" fmla="*/ 23 h 42"/>
                  <a:gd name="T12" fmla="*/ 56 w 66"/>
                  <a:gd name="T13" fmla="*/ 18 h 42"/>
                  <a:gd name="T14" fmla="*/ 66 w 66"/>
                  <a:gd name="T15" fmla="*/ 12 h 42"/>
                  <a:gd name="T16" fmla="*/ 58 w 66"/>
                  <a:gd name="T17" fmla="*/ 9 h 42"/>
                  <a:gd name="T18" fmla="*/ 64 w 66"/>
                  <a:gd name="T19" fmla="*/ 0 h 42"/>
                  <a:gd name="T20" fmla="*/ 64 w 66"/>
                  <a:gd name="T21" fmla="*/ 0 h 42"/>
                  <a:gd name="T22" fmla="*/ 30 w 66"/>
                  <a:gd name="T23" fmla="*/ 6 h 42"/>
                  <a:gd name="T24" fmla="*/ 19 w 66"/>
                  <a:gd name="T25" fmla="*/ 6 h 42"/>
                  <a:gd name="T26" fmla="*/ 3 w 66"/>
                  <a:gd name="T27" fmla="*/ 6 h 42"/>
                  <a:gd name="T28" fmla="*/ 1 w 66"/>
                  <a:gd name="T29" fmla="*/ 9 h 42"/>
                  <a:gd name="T30" fmla="*/ 4 w 66"/>
                  <a:gd name="T31" fmla="*/ 16 h 42"/>
                  <a:gd name="T32" fmla="*/ 18 w 66"/>
                  <a:gd name="T33" fmla="*/ 32 h 42"/>
                  <a:gd name="T34" fmla="*/ 29 w 66"/>
                  <a:gd name="T35" fmla="*/ 41 h 42"/>
                  <a:gd name="T36" fmla="*/ 31 w 66"/>
                  <a:gd name="T37" fmla="*/ 33 h 42"/>
                  <a:gd name="T38" fmla="*/ 19 w 66"/>
                  <a:gd name="T39" fmla="*/ 16 h 42"/>
                  <a:gd name="T40" fmla="*/ 15 w 66"/>
                  <a:gd name="T41" fmla="*/ 18 h 42"/>
                  <a:gd name="T42" fmla="*/ 12 w 66"/>
                  <a:gd name="T43" fmla="*/ 17 h 42"/>
                  <a:gd name="T44" fmla="*/ 10 w 66"/>
                  <a:gd name="T45" fmla="*/ 13 h 42"/>
                  <a:gd name="T46" fmla="*/ 15 w 66"/>
                  <a:gd name="T47" fmla="*/ 12 h 42"/>
                  <a:gd name="T48" fmla="*/ 25 w 66"/>
                  <a:gd name="T49" fmla="*/ 12 h 42"/>
                  <a:gd name="T50" fmla="*/ 25 w 66"/>
                  <a:gd name="T51" fmla="*/ 13 h 42"/>
                  <a:gd name="T52" fmla="*/ 19 w 66"/>
                  <a:gd name="T53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2">
                    <a:moveTo>
                      <a:pt x="31" y="33"/>
                    </a:moveTo>
                    <a:cubicBezTo>
                      <a:pt x="35" y="36"/>
                      <a:pt x="37" y="41"/>
                      <a:pt x="42" y="42"/>
                    </a:cubicBezTo>
                    <a:cubicBezTo>
                      <a:pt x="42" y="38"/>
                      <a:pt x="41" y="34"/>
                      <a:pt x="41" y="30"/>
                    </a:cubicBezTo>
                    <a:cubicBezTo>
                      <a:pt x="49" y="35"/>
                      <a:pt x="56" y="38"/>
                      <a:pt x="64" y="34"/>
                    </a:cubicBezTo>
                    <a:cubicBezTo>
                      <a:pt x="59" y="32"/>
                      <a:pt x="55" y="30"/>
                      <a:pt x="52" y="25"/>
                    </a:cubicBezTo>
                    <a:cubicBezTo>
                      <a:pt x="55" y="24"/>
                      <a:pt x="59" y="25"/>
                      <a:pt x="62" y="23"/>
                    </a:cubicBezTo>
                    <a:cubicBezTo>
                      <a:pt x="60" y="21"/>
                      <a:pt x="57" y="21"/>
                      <a:pt x="56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3" y="12"/>
                      <a:pt x="60" y="12"/>
                      <a:pt x="58" y="9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2" y="6"/>
                      <a:pt x="30" y="6"/>
                    </a:cubicBezTo>
                    <a:cubicBezTo>
                      <a:pt x="26" y="6"/>
                      <a:pt x="23" y="6"/>
                      <a:pt x="19" y="6"/>
                    </a:cubicBezTo>
                    <a:cubicBezTo>
                      <a:pt x="14" y="6"/>
                      <a:pt x="8" y="6"/>
                      <a:pt x="3" y="6"/>
                    </a:cubicBezTo>
                    <a:cubicBezTo>
                      <a:pt x="2" y="6"/>
                      <a:pt x="0" y="7"/>
                      <a:pt x="1" y="9"/>
                    </a:cubicBezTo>
                    <a:cubicBezTo>
                      <a:pt x="2" y="11"/>
                      <a:pt x="3" y="14"/>
                      <a:pt x="4" y="16"/>
                    </a:cubicBezTo>
                    <a:cubicBezTo>
                      <a:pt x="7" y="23"/>
                      <a:pt x="12" y="28"/>
                      <a:pt x="18" y="32"/>
                    </a:cubicBezTo>
                    <a:cubicBezTo>
                      <a:pt x="22" y="35"/>
                      <a:pt x="25" y="38"/>
                      <a:pt x="29" y="41"/>
                    </a:cubicBezTo>
                    <a:cubicBezTo>
                      <a:pt x="30" y="38"/>
                      <a:pt x="30" y="36"/>
                      <a:pt x="31" y="33"/>
                    </a:cubicBezTo>
                    <a:close/>
                    <a:moveTo>
                      <a:pt x="19" y="16"/>
                    </a:moveTo>
                    <a:cubicBezTo>
                      <a:pt x="18" y="16"/>
                      <a:pt x="16" y="17"/>
                      <a:pt x="15" y="18"/>
                    </a:cubicBezTo>
                    <a:cubicBezTo>
                      <a:pt x="14" y="19"/>
                      <a:pt x="13" y="18"/>
                      <a:pt x="12" y="17"/>
                    </a:cubicBezTo>
                    <a:cubicBezTo>
                      <a:pt x="12" y="16"/>
                      <a:pt x="11" y="14"/>
                      <a:pt x="10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9" y="12"/>
                      <a:pt x="22" y="12"/>
                      <a:pt x="25" y="12"/>
                    </a:cubicBezTo>
                    <a:cubicBezTo>
                      <a:pt x="25" y="12"/>
                      <a:pt x="25" y="12"/>
                      <a:pt x="25" y="13"/>
                    </a:cubicBezTo>
                    <a:cubicBezTo>
                      <a:pt x="23" y="14"/>
                      <a:pt x="21" y="15"/>
                      <a:pt x="19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" name="Freeform 185"/>
              <p:cNvSpPr>
                <a:spLocks/>
              </p:cNvSpPr>
              <p:nvPr/>
            </p:nvSpPr>
            <p:spPr bwMode="auto">
              <a:xfrm>
                <a:off x="3294063" y="-3024188"/>
                <a:ext cx="165100" cy="301625"/>
              </a:xfrm>
              <a:custGeom>
                <a:avLst/>
                <a:gdLst>
                  <a:gd name="T0" fmla="*/ 1 w 44"/>
                  <a:gd name="T1" fmla="*/ 80 h 80"/>
                  <a:gd name="T2" fmla="*/ 4 w 44"/>
                  <a:gd name="T3" fmla="*/ 78 h 80"/>
                  <a:gd name="T4" fmla="*/ 31 w 44"/>
                  <a:gd name="T5" fmla="*/ 53 h 80"/>
                  <a:gd name="T6" fmla="*/ 42 w 44"/>
                  <a:gd name="T7" fmla="*/ 18 h 80"/>
                  <a:gd name="T8" fmla="*/ 33 w 44"/>
                  <a:gd name="T9" fmla="*/ 1 h 80"/>
                  <a:gd name="T10" fmla="*/ 30 w 44"/>
                  <a:gd name="T11" fmla="*/ 2 h 80"/>
                  <a:gd name="T12" fmla="*/ 5 w 44"/>
                  <a:gd name="T13" fmla="*/ 39 h 80"/>
                  <a:gd name="T14" fmla="*/ 4 w 44"/>
                  <a:gd name="T15" fmla="*/ 44 h 80"/>
                  <a:gd name="T16" fmla="*/ 5 w 44"/>
                  <a:gd name="T17" fmla="*/ 51 h 80"/>
                  <a:gd name="T18" fmla="*/ 6 w 44"/>
                  <a:gd name="T19" fmla="*/ 57 h 80"/>
                  <a:gd name="T20" fmla="*/ 28 w 44"/>
                  <a:gd name="T21" fmla="*/ 27 h 80"/>
                  <a:gd name="T22" fmla="*/ 28 w 44"/>
                  <a:gd name="T23" fmla="*/ 40 h 80"/>
                  <a:gd name="T24" fmla="*/ 8 w 44"/>
                  <a:gd name="T25" fmla="*/ 61 h 80"/>
                  <a:gd name="T26" fmla="*/ 5 w 44"/>
                  <a:gd name="T27" fmla="*/ 64 h 80"/>
                  <a:gd name="T28" fmla="*/ 3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2" y="79"/>
                      <a:pt x="3" y="78"/>
                      <a:pt x="4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2"/>
                      <a:pt x="42" y="18"/>
                    </a:cubicBezTo>
                    <a:cubicBezTo>
                      <a:pt x="40" y="12"/>
                      <a:pt x="37" y="6"/>
                      <a:pt x="33" y="1"/>
                    </a:cubicBezTo>
                    <a:cubicBezTo>
                      <a:pt x="32" y="0"/>
                      <a:pt x="31" y="0"/>
                      <a:pt x="30" y="2"/>
                    </a:cubicBezTo>
                    <a:cubicBezTo>
                      <a:pt x="23" y="15"/>
                      <a:pt x="15" y="28"/>
                      <a:pt x="5" y="39"/>
                    </a:cubicBezTo>
                    <a:cubicBezTo>
                      <a:pt x="3" y="41"/>
                      <a:pt x="3" y="43"/>
                      <a:pt x="4" y="44"/>
                    </a:cubicBezTo>
                    <a:cubicBezTo>
                      <a:pt x="4" y="46"/>
                      <a:pt x="4" y="49"/>
                      <a:pt x="5" y="51"/>
                    </a:cubicBezTo>
                    <a:cubicBezTo>
                      <a:pt x="5" y="53"/>
                      <a:pt x="5" y="55"/>
                      <a:pt x="6" y="57"/>
                    </a:cubicBezTo>
                    <a:cubicBezTo>
                      <a:pt x="15" y="48"/>
                      <a:pt x="23" y="39"/>
                      <a:pt x="28" y="27"/>
                    </a:cubicBezTo>
                    <a:cubicBezTo>
                      <a:pt x="31" y="32"/>
                      <a:pt x="30" y="36"/>
                      <a:pt x="28" y="40"/>
                    </a:cubicBezTo>
                    <a:cubicBezTo>
                      <a:pt x="23" y="48"/>
                      <a:pt x="15" y="54"/>
                      <a:pt x="8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5" y="67"/>
                      <a:pt x="4" y="70"/>
                      <a:pt x="3" y="73"/>
                    </a:cubicBezTo>
                    <a:cubicBezTo>
                      <a:pt x="2" y="75"/>
                      <a:pt x="1" y="77"/>
                      <a:pt x="0" y="80"/>
                    </a:cubicBezTo>
                    <a:cubicBezTo>
                      <a:pt x="1" y="80"/>
                      <a:pt x="1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" name="Freeform 186"/>
              <p:cNvSpPr>
                <a:spLocks/>
              </p:cNvSpPr>
              <p:nvPr/>
            </p:nvSpPr>
            <p:spPr bwMode="auto">
              <a:xfrm>
                <a:off x="1971675" y="-3024188"/>
                <a:ext cx="169863" cy="304800"/>
              </a:xfrm>
              <a:custGeom>
                <a:avLst/>
                <a:gdLst>
                  <a:gd name="T0" fmla="*/ 13 w 45"/>
                  <a:gd name="T1" fmla="*/ 54 h 81"/>
                  <a:gd name="T2" fmla="*/ 36 w 45"/>
                  <a:gd name="T3" fmla="*/ 75 h 81"/>
                  <a:gd name="T4" fmla="*/ 45 w 45"/>
                  <a:gd name="T5" fmla="*/ 81 h 81"/>
                  <a:gd name="T6" fmla="*/ 44 w 45"/>
                  <a:gd name="T7" fmla="*/ 79 h 81"/>
                  <a:gd name="T8" fmla="*/ 40 w 45"/>
                  <a:gd name="T9" fmla="*/ 67 h 81"/>
                  <a:gd name="T10" fmla="*/ 37 w 45"/>
                  <a:gd name="T11" fmla="*/ 61 h 81"/>
                  <a:gd name="T12" fmla="*/ 26 w 45"/>
                  <a:gd name="T13" fmla="*/ 52 h 81"/>
                  <a:gd name="T14" fmla="*/ 15 w 45"/>
                  <a:gd name="T15" fmla="*/ 36 h 81"/>
                  <a:gd name="T16" fmla="*/ 16 w 45"/>
                  <a:gd name="T17" fmla="*/ 27 h 81"/>
                  <a:gd name="T18" fmla="*/ 39 w 45"/>
                  <a:gd name="T19" fmla="*/ 58 h 81"/>
                  <a:gd name="T20" fmla="*/ 40 w 45"/>
                  <a:gd name="T21" fmla="*/ 57 h 81"/>
                  <a:gd name="T22" fmla="*/ 41 w 45"/>
                  <a:gd name="T23" fmla="*/ 45 h 81"/>
                  <a:gd name="T24" fmla="*/ 40 w 45"/>
                  <a:gd name="T25" fmla="*/ 40 h 81"/>
                  <a:gd name="T26" fmla="*/ 31 w 45"/>
                  <a:gd name="T27" fmla="*/ 28 h 81"/>
                  <a:gd name="T28" fmla="*/ 15 w 45"/>
                  <a:gd name="T29" fmla="*/ 2 h 81"/>
                  <a:gd name="T30" fmla="*/ 11 w 45"/>
                  <a:gd name="T31" fmla="*/ 2 h 81"/>
                  <a:gd name="T32" fmla="*/ 3 w 45"/>
                  <a:gd name="T33" fmla="*/ 35 h 81"/>
                  <a:gd name="T34" fmla="*/ 13 w 45"/>
                  <a:gd name="T35" fmla="*/ 5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81">
                    <a:moveTo>
                      <a:pt x="13" y="54"/>
                    </a:moveTo>
                    <a:cubicBezTo>
                      <a:pt x="20" y="62"/>
                      <a:pt x="28" y="69"/>
                      <a:pt x="36" y="75"/>
                    </a:cubicBezTo>
                    <a:cubicBezTo>
                      <a:pt x="39" y="77"/>
                      <a:pt x="41" y="79"/>
                      <a:pt x="45" y="81"/>
                    </a:cubicBezTo>
                    <a:cubicBezTo>
                      <a:pt x="44" y="80"/>
                      <a:pt x="44" y="80"/>
                      <a:pt x="44" y="79"/>
                    </a:cubicBezTo>
                    <a:cubicBezTo>
                      <a:pt x="43" y="75"/>
                      <a:pt x="42" y="71"/>
                      <a:pt x="40" y="67"/>
                    </a:cubicBezTo>
                    <a:cubicBezTo>
                      <a:pt x="40" y="65"/>
                      <a:pt x="40" y="63"/>
                      <a:pt x="37" y="61"/>
                    </a:cubicBezTo>
                    <a:cubicBezTo>
                      <a:pt x="33" y="59"/>
                      <a:pt x="30" y="55"/>
                      <a:pt x="26" y="52"/>
                    </a:cubicBezTo>
                    <a:cubicBezTo>
                      <a:pt x="22" y="48"/>
                      <a:pt x="17" y="43"/>
                      <a:pt x="15" y="36"/>
                    </a:cubicBezTo>
                    <a:cubicBezTo>
                      <a:pt x="14" y="33"/>
                      <a:pt x="14" y="30"/>
                      <a:pt x="16" y="27"/>
                    </a:cubicBezTo>
                    <a:cubicBezTo>
                      <a:pt x="22" y="39"/>
                      <a:pt x="30" y="49"/>
                      <a:pt x="39" y="58"/>
                    </a:cubicBezTo>
                    <a:cubicBezTo>
                      <a:pt x="39" y="57"/>
                      <a:pt x="40" y="57"/>
                      <a:pt x="40" y="57"/>
                    </a:cubicBezTo>
                    <a:cubicBezTo>
                      <a:pt x="40" y="53"/>
                      <a:pt x="41" y="49"/>
                      <a:pt x="41" y="45"/>
                    </a:cubicBezTo>
                    <a:cubicBezTo>
                      <a:pt x="42" y="43"/>
                      <a:pt x="41" y="42"/>
                      <a:pt x="40" y="40"/>
                    </a:cubicBezTo>
                    <a:cubicBezTo>
                      <a:pt x="37" y="36"/>
                      <a:pt x="34" y="32"/>
                      <a:pt x="31" y="28"/>
                    </a:cubicBezTo>
                    <a:cubicBezTo>
                      <a:pt x="25" y="20"/>
                      <a:pt x="20" y="11"/>
                      <a:pt x="15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3" y="11"/>
                      <a:pt x="0" y="22"/>
                      <a:pt x="3" y="35"/>
                    </a:cubicBezTo>
                    <a:cubicBezTo>
                      <a:pt x="5" y="42"/>
                      <a:pt x="9" y="48"/>
                      <a:pt x="13" y="5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" name="Freeform 187"/>
              <p:cNvSpPr>
                <a:spLocks/>
              </p:cNvSpPr>
              <p:nvPr/>
            </p:nvSpPr>
            <p:spPr bwMode="auto">
              <a:xfrm>
                <a:off x="2597150" y="-3241675"/>
                <a:ext cx="241300" cy="134937"/>
              </a:xfrm>
              <a:custGeom>
                <a:avLst/>
                <a:gdLst>
                  <a:gd name="T0" fmla="*/ 10 w 64"/>
                  <a:gd name="T1" fmla="*/ 36 h 36"/>
                  <a:gd name="T2" fmla="*/ 54 w 64"/>
                  <a:gd name="T3" fmla="*/ 36 h 36"/>
                  <a:gd name="T4" fmla="*/ 58 w 64"/>
                  <a:gd name="T5" fmla="*/ 34 h 36"/>
                  <a:gd name="T6" fmla="*/ 63 w 64"/>
                  <a:gd name="T7" fmla="*/ 20 h 36"/>
                  <a:gd name="T8" fmla="*/ 63 w 64"/>
                  <a:gd name="T9" fmla="*/ 11 h 36"/>
                  <a:gd name="T10" fmla="*/ 45 w 64"/>
                  <a:gd name="T11" fmla="*/ 1 h 36"/>
                  <a:gd name="T12" fmla="*/ 41 w 64"/>
                  <a:gd name="T13" fmla="*/ 21 h 36"/>
                  <a:gd name="T14" fmla="*/ 36 w 64"/>
                  <a:gd name="T15" fmla="*/ 31 h 36"/>
                  <a:gd name="T16" fmla="*/ 28 w 64"/>
                  <a:gd name="T17" fmla="*/ 31 h 36"/>
                  <a:gd name="T18" fmla="*/ 27 w 64"/>
                  <a:gd name="T19" fmla="*/ 30 h 36"/>
                  <a:gd name="T20" fmla="*/ 20 w 64"/>
                  <a:gd name="T21" fmla="*/ 9 h 36"/>
                  <a:gd name="T22" fmla="*/ 19 w 64"/>
                  <a:gd name="T23" fmla="*/ 0 h 36"/>
                  <a:gd name="T24" fmla="*/ 10 w 64"/>
                  <a:gd name="T25" fmla="*/ 2 h 36"/>
                  <a:gd name="T26" fmla="*/ 1 w 64"/>
                  <a:gd name="T27" fmla="*/ 17 h 36"/>
                  <a:gd name="T28" fmla="*/ 5 w 64"/>
                  <a:gd name="T29" fmla="*/ 33 h 36"/>
                  <a:gd name="T30" fmla="*/ 10 w 64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36">
                    <a:moveTo>
                      <a:pt x="10" y="36"/>
                    </a:moveTo>
                    <a:cubicBezTo>
                      <a:pt x="24" y="36"/>
                      <a:pt x="40" y="36"/>
                      <a:pt x="54" y="36"/>
                    </a:cubicBezTo>
                    <a:cubicBezTo>
                      <a:pt x="56" y="36"/>
                      <a:pt x="57" y="36"/>
                      <a:pt x="58" y="34"/>
                    </a:cubicBezTo>
                    <a:cubicBezTo>
                      <a:pt x="59" y="29"/>
                      <a:pt x="61" y="25"/>
                      <a:pt x="63" y="20"/>
                    </a:cubicBezTo>
                    <a:cubicBezTo>
                      <a:pt x="64" y="17"/>
                      <a:pt x="64" y="14"/>
                      <a:pt x="63" y="11"/>
                    </a:cubicBezTo>
                    <a:cubicBezTo>
                      <a:pt x="61" y="4"/>
                      <a:pt x="51" y="0"/>
                      <a:pt x="45" y="1"/>
                    </a:cubicBezTo>
                    <a:cubicBezTo>
                      <a:pt x="44" y="8"/>
                      <a:pt x="42" y="15"/>
                      <a:pt x="41" y="21"/>
                    </a:cubicBezTo>
                    <a:cubicBezTo>
                      <a:pt x="40" y="25"/>
                      <a:pt x="38" y="28"/>
                      <a:pt x="36" y="31"/>
                    </a:cubicBezTo>
                    <a:cubicBezTo>
                      <a:pt x="33" y="35"/>
                      <a:pt x="31" y="34"/>
                      <a:pt x="28" y="31"/>
                    </a:cubicBezTo>
                    <a:cubicBezTo>
                      <a:pt x="28" y="31"/>
                      <a:pt x="27" y="30"/>
                      <a:pt x="27" y="30"/>
                    </a:cubicBezTo>
                    <a:cubicBezTo>
                      <a:pt x="23" y="23"/>
                      <a:pt x="22" y="16"/>
                      <a:pt x="20" y="9"/>
                    </a:cubicBezTo>
                    <a:cubicBezTo>
                      <a:pt x="20" y="6"/>
                      <a:pt x="20" y="3"/>
                      <a:pt x="19" y="0"/>
                    </a:cubicBezTo>
                    <a:cubicBezTo>
                      <a:pt x="16" y="1"/>
                      <a:pt x="13" y="1"/>
                      <a:pt x="10" y="2"/>
                    </a:cubicBezTo>
                    <a:cubicBezTo>
                      <a:pt x="4" y="5"/>
                      <a:pt x="0" y="9"/>
                      <a:pt x="1" y="17"/>
                    </a:cubicBezTo>
                    <a:cubicBezTo>
                      <a:pt x="1" y="22"/>
                      <a:pt x="3" y="28"/>
                      <a:pt x="5" y="33"/>
                    </a:cubicBezTo>
                    <a:cubicBezTo>
                      <a:pt x="6" y="35"/>
                      <a:pt x="7" y="36"/>
                      <a:pt x="10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" name="Freeform 188"/>
              <p:cNvSpPr>
                <a:spLocks/>
              </p:cNvSpPr>
              <p:nvPr/>
            </p:nvSpPr>
            <p:spPr bwMode="auto">
              <a:xfrm>
                <a:off x="2416175" y="-307657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6 w 43"/>
                  <a:gd name="T3" fmla="*/ 26 h 26"/>
                  <a:gd name="T4" fmla="*/ 39 w 43"/>
                  <a:gd name="T5" fmla="*/ 25 h 26"/>
                  <a:gd name="T6" fmla="*/ 40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20 h 26"/>
                  <a:gd name="T16" fmla="*/ 21 w 43"/>
                  <a:gd name="T17" fmla="*/ 22 h 26"/>
                  <a:gd name="T18" fmla="*/ 18 w 43"/>
                  <a:gd name="T19" fmla="*/ 20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0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6" y="26"/>
                    </a:cubicBezTo>
                    <a:cubicBezTo>
                      <a:pt x="38" y="26"/>
                      <a:pt x="39" y="26"/>
                      <a:pt x="39" y="25"/>
                    </a:cubicBezTo>
                    <a:cubicBezTo>
                      <a:pt x="39" y="23"/>
                      <a:pt x="40" y="22"/>
                      <a:pt x="40" y="20"/>
                    </a:cubicBezTo>
                    <a:cubicBezTo>
                      <a:pt x="41" y="15"/>
                      <a:pt x="43" y="9"/>
                      <a:pt x="39" y="5"/>
                    </a:cubicBezTo>
                    <a:cubicBezTo>
                      <a:pt x="36" y="2"/>
                      <a:pt x="32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20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20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0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2" y="26"/>
                      <a:pt x="3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" name="Freeform 189"/>
              <p:cNvSpPr>
                <a:spLocks/>
              </p:cNvSpPr>
              <p:nvPr/>
            </p:nvSpPr>
            <p:spPr bwMode="auto">
              <a:xfrm>
                <a:off x="2857500" y="-3084513"/>
                <a:ext cx="161925" cy="106362"/>
              </a:xfrm>
              <a:custGeom>
                <a:avLst/>
                <a:gdLst>
                  <a:gd name="T0" fmla="*/ 6 w 43"/>
                  <a:gd name="T1" fmla="*/ 28 h 28"/>
                  <a:gd name="T2" fmla="*/ 13 w 43"/>
                  <a:gd name="T3" fmla="*/ 28 h 28"/>
                  <a:gd name="T4" fmla="*/ 37 w 43"/>
                  <a:gd name="T5" fmla="*/ 28 h 28"/>
                  <a:gd name="T6" fmla="*/ 40 w 43"/>
                  <a:gd name="T7" fmla="*/ 26 h 28"/>
                  <a:gd name="T8" fmla="*/ 42 w 43"/>
                  <a:gd name="T9" fmla="*/ 16 h 28"/>
                  <a:gd name="T10" fmla="*/ 37 w 43"/>
                  <a:gd name="T11" fmla="*/ 4 h 28"/>
                  <a:gd name="T12" fmla="*/ 29 w 43"/>
                  <a:gd name="T13" fmla="*/ 0 h 28"/>
                  <a:gd name="T14" fmla="*/ 28 w 43"/>
                  <a:gd name="T15" fmla="*/ 4 h 28"/>
                  <a:gd name="T16" fmla="*/ 25 w 43"/>
                  <a:gd name="T17" fmla="*/ 21 h 28"/>
                  <a:gd name="T18" fmla="*/ 22 w 43"/>
                  <a:gd name="T19" fmla="*/ 23 h 28"/>
                  <a:gd name="T20" fmla="*/ 19 w 43"/>
                  <a:gd name="T21" fmla="*/ 21 h 28"/>
                  <a:gd name="T22" fmla="*/ 15 w 43"/>
                  <a:gd name="T23" fmla="*/ 6 h 28"/>
                  <a:gd name="T24" fmla="*/ 14 w 43"/>
                  <a:gd name="T25" fmla="*/ 1 h 28"/>
                  <a:gd name="T26" fmla="*/ 9 w 43"/>
                  <a:gd name="T27" fmla="*/ 3 h 28"/>
                  <a:gd name="T28" fmla="*/ 1 w 43"/>
                  <a:gd name="T29" fmla="*/ 11 h 28"/>
                  <a:gd name="T30" fmla="*/ 2 w 43"/>
                  <a:gd name="T31" fmla="*/ 25 h 28"/>
                  <a:gd name="T32" fmla="*/ 6 w 43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28">
                    <a:moveTo>
                      <a:pt x="6" y="28"/>
                    </a:moveTo>
                    <a:cubicBezTo>
                      <a:pt x="9" y="28"/>
                      <a:pt x="11" y="28"/>
                      <a:pt x="13" y="28"/>
                    </a:cubicBezTo>
                    <a:cubicBezTo>
                      <a:pt x="21" y="28"/>
                      <a:pt x="29" y="28"/>
                      <a:pt x="37" y="28"/>
                    </a:cubicBezTo>
                    <a:cubicBezTo>
                      <a:pt x="39" y="28"/>
                      <a:pt x="40" y="28"/>
                      <a:pt x="40" y="26"/>
                    </a:cubicBezTo>
                    <a:cubicBezTo>
                      <a:pt x="40" y="22"/>
                      <a:pt x="41" y="19"/>
                      <a:pt x="42" y="16"/>
                    </a:cubicBezTo>
                    <a:cubicBezTo>
                      <a:pt x="43" y="11"/>
                      <a:pt x="41" y="7"/>
                      <a:pt x="37" y="4"/>
                    </a:cubicBezTo>
                    <a:cubicBezTo>
                      <a:pt x="35" y="3"/>
                      <a:pt x="32" y="2"/>
                      <a:pt x="29" y="0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8" y="10"/>
                      <a:pt x="27" y="16"/>
                      <a:pt x="25" y="21"/>
                    </a:cubicBezTo>
                    <a:cubicBezTo>
                      <a:pt x="24" y="22"/>
                      <a:pt x="23" y="23"/>
                      <a:pt x="22" y="23"/>
                    </a:cubicBezTo>
                    <a:cubicBezTo>
                      <a:pt x="21" y="23"/>
                      <a:pt x="19" y="22"/>
                      <a:pt x="19" y="21"/>
                    </a:cubicBezTo>
                    <a:cubicBezTo>
                      <a:pt x="16" y="16"/>
                      <a:pt x="15" y="11"/>
                      <a:pt x="15" y="6"/>
                    </a:cubicBezTo>
                    <a:cubicBezTo>
                      <a:pt x="15" y="4"/>
                      <a:pt x="14" y="2"/>
                      <a:pt x="14" y="1"/>
                    </a:cubicBezTo>
                    <a:cubicBezTo>
                      <a:pt x="12" y="1"/>
                      <a:pt x="10" y="2"/>
                      <a:pt x="9" y="3"/>
                    </a:cubicBezTo>
                    <a:cubicBezTo>
                      <a:pt x="5" y="4"/>
                      <a:pt x="2" y="7"/>
                      <a:pt x="1" y="11"/>
                    </a:cubicBezTo>
                    <a:cubicBezTo>
                      <a:pt x="0" y="16"/>
                      <a:pt x="2" y="20"/>
                      <a:pt x="2" y="25"/>
                    </a:cubicBezTo>
                    <a:cubicBezTo>
                      <a:pt x="3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" name="Freeform 190"/>
              <p:cNvSpPr>
                <a:spLocks/>
              </p:cNvSpPr>
              <p:nvPr/>
            </p:nvSpPr>
            <p:spPr bwMode="auto">
              <a:xfrm>
                <a:off x="3252788" y="-2516188"/>
                <a:ext cx="206375" cy="95250"/>
              </a:xfrm>
              <a:custGeom>
                <a:avLst/>
                <a:gdLst>
                  <a:gd name="T0" fmla="*/ 9 w 55"/>
                  <a:gd name="T1" fmla="*/ 0 h 25"/>
                  <a:gd name="T2" fmla="*/ 14 w 55"/>
                  <a:gd name="T3" fmla="*/ 8 h 25"/>
                  <a:gd name="T4" fmla="*/ 16 w 55"/>
                  <a:gd name="T5" fmla="*/ 9 h 25"/>
                  <a:gd name="T6" fmla="*/ 32 w 55"/>
                  <a:gd name="T7" fmla="*/ 10 h 25"/>
                  <a:gd name="T8" fmla="*/ 36 w 55"/>
                  <a:gd name="T9" fmla="*/ 10 h 25"/>
                  <a:gd name="T10" fmla="*/ 35 w 55"/>
                  <a:gd name="T11" fmla="*/ 12 h 25"/>
                  <a:gd name="T12" fmla="*/ 26 w 55"/>
                  <a:gd name="T13" fmla="*/ 16 h 25"/>
                  <a:gd name="T14" fmla="*/ 14 w 55"/>
                  <a:gd name="T15" fmla="*/ 14 h 25"/>
                  <a:gd name="T16" fmla="*/ 13 w 55"/>
                  <a:gd name="T17" fmla="*/ 14 h 25"/>
                  <a:gd name="T18" fmla="*/ 0 w 55"/>
                  <a:gd name="T19" fmla="*/ 17 h 25"/>
                  <a:gd name="T20" fmla="*/ 0 w 55"/>
                  <a:gd name="T21" fmla="*/ 17 h 25"/>
                  <a:gd name="T22" fmla="*/ 8 w 55"/>
                  <a:gd name="T23" fmla="*/ 20 h 25"/>
                  <a:gd name="T24" fmla="*/ 24 w 55"/>
                  <a:gd name="T25" fmla="*/ 23 h 25"/>
                  <a:gd name="T26" fmla="*/ 51 w 55"/>
                  <a:gd name="T27" fmla="*/ 13 h 25"/>
                  <a:gd name="T28" fmla="*/ 55 w 55"/>
                  <a:gd name="T29" fmla="*/ 2 h 25"/>
                  <a:gd name="T30" fmla="*/ 9 w 55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6" y="9"/>
                    </a:cubicBezTo>
                    <a:cubicBezTo>
                      <a:pt x="21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8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3" y="21"/>
                      <a:pt x="18" y="22"/>
                      <a:pt x="24" y="23"/>
                    </a:cubicBezTo>
                    <a:cubicBezTo>
                      <a:pt x="35" y="25"/>
                      <a:pt x="45" y="23"/>
                      <a:pt x="51" y="13"/>
                    </a:cubicBezTo>
                    <a:cubicBezTo>
                      <a:pt x="53" y="10"/>
                      <a:pt x="55" y="6"/>
                      <a:pt x="55" y="2"/>
                    </a:cubicBezTo>
                    <a:cubicBezTo>
                      <a:pt x="40" y="4"/>
                      <a:pt x="24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" name="Freeform 191"/>
              <p:cNvSpPr>
                <a:spLocks/>
              </p:cNvSpPr>
              <p:nvPr/>
            </p:nvSpPr>
            <p:spPr bwMode="auto">
              <a:xfrm>
                <a:off x="1971675" y="-2516188"/>
                <a:ext cx="211138" cy="95250"/>
              </a:xfrm>
              <a:custGeom>
                <a:avLst/>
                <a:gdLst>
                  <a:gd name="T0" fmla="*/ 31 w 56"/>
                  <a:gd name="T1" fmla="*/ 23 h 25"/>
                  <a:gd name="T2" fmla="*/ 53 w 56"/>
                  <a:gd name="T3" fmla="*/ 18 h 25"/>
                  <a:gd name="T4" fmla="*/ 56 w 56"/>
                  <a:gd name="T5" fmla="*/ 17 h 25"/>
                  <a:gd name="T6" fmla="*/ 50 w 56"/>
                  <a:gd name="T7" fmla="*/ 15 h 25"/>
                  <a:gd name="T8" fmla="*/ 36 w 56"/>
                  <a:gd name="T9" fmla="*/ 15 h 25"/>
                  <a:gd name="T10" fmla="*/ 24 w 56"/>
                  <a:gd name="T11" fmla="*/ 15 h 25"/>
                  <a:gd name="T12" fmla="*/ 20 w 56"/>
                  <a:gd name="T13" fmla="*/ 11 h 25"/>
                  <a:gd name="T14" fmla="*/ 23 w 56"/>
                  <a:gd name="T15" fmla="*/ 10 h 25"/>
                  <a:gd name="T16" fmla="*/ 33 w 56"/>
                  <a:gd name="T17" fmla="*/ 10 h 25"/>
                  <a:gd name="T18" fmla="*/ 40 w 56"/>
                  <a:gd name="T19" fmla="*/ 9 h 25"/>
                  <a:gd name="T20" fmla="*/ 47 w 56"/>
                  <a:gd name="T21" fmla="*/ 0 h 25"/>
                  <a:gd name="T22" fmla="*/ 24 w 56"/>
                  <a:gd name="T23" fmla="*/ 3 h 25"/>
                  <a:gd name="T24" fmla="*/ 0 w 56"/>
                  <a:gd name="T25" fmla="*/ 2 h 25"/>
                  <a:gd name="T26" fmla="*/ 2 w 56"/>
                  <a:gd name="T27" fmla="*/ 8 h 25"/>
                  <a:gd name="T28" fmla="*/ 31 w 56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5">
                    <a:moveTo>
                      <a:pt x="31" y="23"/>
                    </a:moveTo>
                    <a:cubicBezTo>
                      <a:pt x="38" y="22"/>
                      <a:pt x="46" y="20"/>
                      <a:pt x="53" y="18"/>
                    </a:cubicBezTo>
                    <a:cubicBezTo>
                      <a:pt x="54" y="18"/>
                      <a:pt x="55" y="17"/>
                      <a:pt x="56" y="17"/>
                    </a:cubicBezTo>
                    <a:cubicBezTo>
                      <a:pt x="54" y="16"/>
                      <a:pt x="52" y="16"/>
                      <a:pt x="50" y="15"/>
                    </a:cubicBezTo>
                    <a:cubicBezTo>
                      <a:pt x="46" y="14"/>
                      <a:pt x="41" y="13"/>
                      <a:pt x="36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1" y="13"/>
                      <a:pt x="20" y="11"/>
                    </a:cubicBezTo>
                    <a:cubicBezTo>
                      <a:pt x="22" y="10"/>
                      <a:pt x="22" y="10"/>
                      <a:pt x="23" y="10"/>
                    </a:cubicBezTo>
                    <a:cubicBezTo>
                      <a:pt x="26" y="10"/>
                      <a:pt x="30" y="10"/>
                      <a:pt x="33" y="10"/>
                    </a:cubicBezTo>
                    <a:cubicBezTo>
                      <a:pt x="35" y="10"/>
                      <a:pt x="38" y="10"/>
                      <a:pt x="40" y="9"/>
                    </a:cubicBezTo>
                    <a:cubicBezTo>
                      <a:pt x="43" y="7"/>
                      <a:pt x="45" y="3"/>
                      <a:pt x="47" y="0"/>
                    </a:cubicBezTo>
                    <a:cubicBezTo>
                      <a:pt x="39" y="1"/>
                      <a:pt x="31" y="2"/>
                      <a:pt x="24" y="3"/>
                    </a:cubicBezTo>
                    <a:cubicBezTo>
                      <a:pt x="16" y="3"/>
                      <a:pt x="8" y="2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7" y="20"/>
                      <a:pt x="18" y="25"/>
                      <a:pt x="31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" name="Freeform 192"/>
              <p:cNvSpPr>
                <a:spLocks/>
              </p:cNvSpPr>
              <p:nvPr/>
            </p:nvSpPr>
            <p:spPr bwMode="auto">
              <a:xfrm>
                <a:off x="3189288" y="-2439988"/>
                <a:ext cx="206375" cy="101600"/>
              </a:xfrm>
              <a:custGeom>
                <a:avLst/>
                <a:gdLst>
                  <a:gd name="T0" fmla="*/ 53 w 55"/>
                  <a:gd name="T1" fmla="*/ 10 h 27"/>
                  <a:gd name="T2" fmla="*/ 43 w 55"/>
                  <a:gd name="T3" fmla="*/ 9 h 27"/>
                  <a:gd name="T4" fmla="*/ 29 w 55"/>
                  <a:gd name="T5" fmla="*/ 6 h 27"/>
                  <a:gd name="T6" fmla="*/ 13 w 55"/>
                  <a:gd name="T7" fmla="*/ 0 h 27"/>
                  <a:gd name="T8" fmla="*/ 15 w 55"/>
                  <a:gd name="T9" fmla="*/ 9 h 27"/>
                  <a:gd name="T10" fmla="*/ 17 w 55"/>
                  <a:gd name="T11" fmla="*/ 10 h 27"/>
                  <a:gd name="T12" fmla="*/ 31 w 55"/>
                  <a:gd name="T13" fmla="*/ 15 h 27"/>
                  <a:gd name="T14" fmla="*/ 27 w 55"/>
                  <a:gd name="T15" fmla="*/ 18 h 27"/>
                  <a:gd name="T16" fmla="*/ 17 w 55"/>
                  <a:gd name="T17" fmla="*/ 16 h 27"/>
                  <a:gd name="T18" fmla="*/ 1 w 55"/>
                  <a:gd name="T19" fmla="*/ 14 h 27"/>
                  <a:gd name="T20" fmla="*/ 0 w 55"/>
                  <a:gd name="T21" fmla="*/ 15 h 27"/>
                  <a:gd name="T22" fmla="*/ 18 w 55"/>
                  <a:gd name="T23" fmla="*/ 24 h 27"/>
                  <a:gd name="T24" fmla="*/ 33 w 55"/>
                  <a:gd name="T25" fmla="*/ 27 h 27"/>
                  <a:gd name="T26" fmla="*/ 54 w 55"/>
                  <a:gd name="T27" fmla="*/ 12 h 27"/>
                  <a:gd name="T28" fmla="*/ 53 w 55"/>
                  <a:gd name="T29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7">
                    <a:moveTo>
                      <a:pt x="53" y="10"/>
                    </a:moveTo>
                    <a:cubicBezTo>
                      <a:pt x="50" y="10"/>
                      <a:pt x="46" y="10"/>
                      <a:pt x="43" y="9"/>
                    </a:cubicBezTo>
                    <a:cubicBezTo>
                      <a:pt x="38" y="8"/>
                      <a:pt x="34" y="7"/>
                      <a:pt x="29" y="6"/>
                    </a:cubicBezTo>
                    <a:cubicBezTo>
                      <a:pt x="24" y="4"/>
                      <a:pt x="19" y="2"/>
                      <a:pt x="13" y="0"/>
                    </a:cubicBezTo>
                    <a:cubicBezTo>
                      <a:pt x="14" y="3"/>
                      <a:pt x="15" y="6"/>
                      <a:pt x="15" y="9"/>
                    </a:cubicBezTo>
                    <a:cubicBezTo>
                      <a:pt x="16" y="10"/>
                      <a:pt x="16" y="10"/>
                      <a:pt x="17" y="10"/>
                    </a:cubicBezTo>
                    <a:cubicBezTo>
                      <a:pt x="21" y="12"/>
                      <a:pt x="26" y="13"/>
                      <a:pt x="31" y="15"/>
                    </a:cubicBezTo>
                    <a:cubicBezTo>
                      <a:pt x="30" y="16"/>
                      <a:pt x="29" y="18"/>
                      <a:pt x="27" y="18"/>
                    </a:cubicBezTo>
                    <a:cubicBezTo>
                      <a:pt x="24" y="18"/>
                      <a:pt x="20" y="18"/>
                      <a:pt x="17" y="16"/>
                    </a:cubicBezTo>
                    <a:cubicBezTo>
                      <a:pt x="12" y="13"/>
                      <a:pt x="7" y="14"/>
                      <a:pt x="1" y="14"/>
                    </a:cubicBezTo>
                    <a:cubicBezTo>
                      <a:pt x="1" y="14"/>
                      <a:pt x="1" y="15"/>
                      <a:pt x="0" y="15"/>
                    </a:cubicBezTo>
                    <a:cubicBezTo>
                      <a:pt x="7" y="18"/>
                      <a:pt x="12" y="21"/>
                      <a:pt x="18" y="24"/>
                    </a:cubicBezTo>
                    <a:cubicBezTo>
                      <a:pt x="23" y="26"/>
                      <a:pt x="28" y="27"/>
                      <a:pt x="33" y="27"/>
                    </a:cubicBezTo>
                    <a:cubicBezTo>
                      <a:pt x="42" y="27"/>
                      <a:pt x="51" y="19"/>
                      <a:pt x="54" y="12"/>
                    </a:cubicBezTo>
                    <a:cubicBezTo>
                      <a:pt x="55" y="11"/>
                      <a:pt x="54" y="10"/>
                      <a:pt x="5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" name="Freeform 193"/>
              <p:cNvSpPr>
                <a:spLocks/>
              </p:cNvSpPr>
              <p:nvPr/>
            </p:nvSpPr>
            <p:spPr bwMode="auto">
              <a:xfrm>
                <a:off x="2035175" y="-2439988"/>
                <a:ext cx="203200" cy="101600"/>
              </a:xfrm>
              <a:custGeom>
                <a:avLst/>
                <a:gdLst>
                  <a:gd name="T0" fmla="*/ 54 w 54"/>
                  <a:gd name="T1" fmla="*/ 15 h 27"/>
                  <a:gd name="T2" fmla="*/ 54 w 54"/>
                  <a:gd name="T3" fmla="*/ 14 h 27"/>
                  <a:gd name="T4" fmla="*/ 44 w 54"/>
                  <a:gd name="T5" fmla="*/ 14 h 27"/>
                  <a:gd name="T6" fmla="*/ 41 w 54"/>
                  <a:gd name="T7" fmla="*/ 15 h 27"/>
                  <a:gd name="T8" fmla="*/ 28 w 54"/>
                  <a:gd name="T9" fmla="*/ 18 h 27"/>
                  <a:gd name="T10" fmla="*/ 25 w 54"/>
                  <a:gd name="T11" fmla="*/ 14 h 27"/>
                  <a:gd name="T12" fmla="*/ 34 w 54"/>
                  <a:gd name="T13" fmla="*/ 12 h 27"/>
                  <a:gd name="T14" fmla="*/ 41 w 54"/>
                  <a:gd name="T15" fmla="*/ 4 h 27"/>
                  <a:gd name="T16" fmla="*/ 41 w 54"/>
                  <a:gd name="T17" fmla="*/ 2 h 27"/>
                  <a:gd name="T18" fmla="*/ 42 w 54"/>
                  <a:gd name="T19" fmla="*/ 0 h 27"/>
                  <a:gd name="T20" fmla="*/ 2 w 54"/>
                  <a:gd name="T21" fmla="*/ 10 h 27"/>
                  <a:gd name="T22" fmla="*/ 1 w 54"/>
                  <a:gd name="T23" fmla="*/ 13 h 27"/>
                  <a:gd name="T24" fmla="*/ 5 w 54"/>
                  <a:gd name="T25" fmla="*/ 18 h 27"/>
                  <a:gd name="T26" fmla="*/ 22 w 54"/>
                  <a:gd name="T27" fmla="*/ 27 h 27"/>
                  <a:gd name="T28" fmla="*/ 37 w 54"/>
                  <a:gd name="T29" fmla="*/ 24 h 27"/>
                  <a:gd name="T30" fmla="*/ 54 w 54"/>
                  <a:gd name="T3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7">
                    <a:moveTo>
                      <a:pt x="54" y="15"/>
                    </a:moveTo>
                    <a:cubicBezTo>
                      <a:pt x="54" y="15"/>
                      <a:pt x="54" y="14"/>
                      <a:pt x="54" y="14"/>
                    </a:cubicBezTo>
                    <a:cubicBezTo>
                      <a:pt x="50" y="14"/>
                      <a:pt x="47" y="14"/>
                      <a:pt x="44" y="14"/>
                    </a:cubicBezTo>
                    <a:cubicBezTo>
                      <a:pt x="43" y="14"/>
                      <a:pt x="42" y="14"/>
                      <a:pt x="41" y="15"/>
                    </a:cubicBezTo>
                    <a:cubicBezTo>
                      <a:pt x="37" y="17"/>
                      <a:pt x="33" y="19"/>
                      <a:pt x="28" y="18"/>
                    </a:cubicBezTo>
                    <a:cubicBezTo>
                      <a:pt x="26" y="18"/>
                      <a:pt x="24" y="16"/>
                      <a:pt x="25" y="14"/>
                    </a:cubicBezTo>
                    <a:cubicBezTo>
                      <a:pt x="28" y="14"/>
                      <a:pt x="31" y="13"/>
                      <a:pt x="34" y="12"/>
                    </a:cubicBezTo>
                    <a:cubicBezTo>
                      <a:pt x="38" y="11"/>
                      <a:pt x="41" y="9"/>
                      <a:pt x="41" y="4"/>
                    </a:cubicBezTo>
                    <a:cubicBezTo>
                      <a:pt x="41" y="4"/>
                      <a:pt x="41" y="3"/>
                      <a:pt x="41" y="2"/>
                    </a:cubicBezTo>
                    <a:cubicBezTo>
                      <a:pt x="41" y="1"/>
                      <a:pt x="41" y="1"/>
                      <a:pt x="42" y="0"/>
                    </a:cubicBezTo>
                    <a:cubicBezTo>
                      <a:pt x="29" y="6"/>
                      <a:pt x="16" y="10"/>
                      <a:pt x="2" y="10"/>
                    </a:cubicBezTo>
                    <a:cubicBezTo>
                      <a:pt x="0" y="10"/>
                      <a:pt x="0" y="11"/>
                      <a:pt x="1" y="13"/>
                    </a:cubicBezTo>
                    <a:cubicBezTo>
                      <a:pt x="2" y="15"/>
                      <a:pt x="4" y="17"/>
                      <a:pt x="5" y="18"/>
                    </a:cubicBezTo>
                    <a:cubicBezTo>
                      <a:pt x="10" y="23"/>
                      <a:pt x="15" y="27"/>
                      <a:pt x="22" y="27"/>
                    </a:cubicBezTo>
                    <a:cubicBezTo>
                      <a:pt x="27" y="27"/>
                      <a:pt x="32" y="26"/>
                      <a:pt x="37" y="24"/>
                    </a:cubicBezTo>
                    <a:cubicBezTo>
                      <a:pt x="43" y="21"/>
                      <a:pt x="48" y="18"/>
                      <a:pt x="54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" name="Freeform 194"/>
              <p:cNvSpPr>
                <a:spLocks/>
              </p:cNvSpPr>
              <p:nvPr/>
            </p:nvSpPr>
            <p:spPr bwMode="auto">
              <a:xfrm>
                <a:off x="2555875" y="-2816225"/>
                <a:ext cx="134938" cy="134937"/>
              </a:xfrm>
              <a:custGeom>
                <a:avLst/>
                <a:gdLst>
                  <a:gd name="T0" fmla="*/ 3 w 36"/>
                  <a:gd name="T1" fmla="*/ 28 h 36"/>
                  <a:gd name="T2" fmla="*/ 4 w 36"/>
                  <a:gd name="T3" fmla="*/ 36 h 36"/>
                  <a:gd name="T4" fmla="*/ 5 w 36"/>
                  <a:gd name="T5" fmla="*/ 36 h 36"/>
                  <a:gd name="T6" fmla="*/ 11 w 36"/>
                  <a:gd name="T7" fmla="*/ 23 h 36"/>
                  <a:gd name="T8" fmla="*/ 12 w 36"/>
                  <a:gd name="T9" fmla="*/ 19 h 36"/>
                  <a:gd name="T10" fmla="*/ 15 w 36"/>
                  <a:gd name="T11" fmla="*/ 22 h 36"/>
                  <a:gd name="T12" fmla="*/ 17 w 36"/>
                  <a:gd name="T13" fmla="*/ 24 h 36"/>
                  <a:gd name="T14" fmla="*/ 20 w 36"/>
                  <a:gd name="T15" fmla="*/ 28 h 36"/>
                  <a:gd name="T16" fmla="*/ 21 w 36"/>
                  <a:gd name="T17" fmla="*/ 20 h 36"/>
                  <a:gd name="T18" fmla="*/ 23 w 36"/>
                  <a:gd name="T19" fmla="*/ 19 h 36"/>
                  <a:gd name="T20" fmla="*/ 29 w 36"/>
                  <a:gd name="T21" fmla="*/ 23 h 36"/>
                  <a:gd name="T22" fmla="*/ 36 w 36"/>
                  <a:gd name="T23" fmla="*/ 26 h 36"/>
                  <a:gd name="T24" fmla="*/ 29 w 36"/>
                  <a:gd name="T25" fmla="*/ 5 h 36"/>
                  <a:gd name="T26" fmla="*/ 26 w 36"/>
                  <a:gd name="T27" fmla="*/ 3 h 36"/>
                  <a:gd name="T28" fmla="*/ 17 w 36"/>
                  <a:gd name="T29" fmla="*/ 2 h 36"/>
                  <a:gd name="T30" fmla="*/ 13 w 36"/>
                  <a:gd name="T31" fmla="*/ 0 h 36"/>
                  <a:gd name="T32" fmla="*/ 13 w 36"/>
                  <a:gd name="T33" fmla="*/ 0 h 36"/>
                  <a:gd name="T34" fmla="*/ 16 w 36"/>
                  <a:gd name="T35" fmla="*/ 10 h 36"/>
                  <a:gd name="T36" fmla="*/ 1 w 36"/>
                  <a:gd name="T37" fmla="*/ 4 h 36"/>
                  <a:gd name="T38" fmla="*/ 1 w 36"/>
                  <a:gd name="T39" fmla="*/ 15 h 36"/>
                  <a:gd name="T40" fmla="*/ 3 w 36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2"/>
                      <a:pt x="12" y="20"/>
                      <a:pt x="12" y="19"/>
                    </a:cubicBezTo>
                    <a:cubicBezTo>
                      <a:pt x="13" y="20"/>
                      <a:pt x="14" y="21"/>
                      <a:pt x="15" y="22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7" y="25"/>
                      <a:pt x="18" y="27"/>
                      <a:pt x="20" y="28"/>
                    </a:cubicBezTo>
                    <a:cubicBezTo>
                      <a:pt x="20" y="25"/>
                      <a:pt x="21" y="23"/>
                      <a:pt x="21" y="20"/>
                    </a:cubicBezTo>
                    <a:cubicBezTo>
                      <a:pt x="21" y="18"/>
                      <a:pt x="22" y="18"/>
                      <a:pt x="23" y="19"/>
                    </a:cubicBezTo>
                    <a:cubicBezTo>
                      <a:pt x="25" y="20"/>
                      <a:pt x="27" y="22"/>
                      <a:pt x="29" y="23"/>
                    </a:cubicBezTo>
                    <a:cubicBezTo>
                      <a:pt x="32" y="24"/>
                      <a:pt x="34" y="25"/>
                      <a:pt x="36" y="26"/>
                    </a:cubicBezTo>
                    <a:cubicBezTo>
                      <a:pt x="35" y="19"/>
                      <a:pt x="33" y="11"/>
                      <a:pt x="29" y="5"/>
                    </a:cubicBezTo>
                    <a:cubicBezTo>
                      <a:pt x="29" y="4"/>
                      <a:pt x="27" y="4"/>
                      <a:pt x="26" y="3"/>
                    </a:cubicBezTo>
                    <a:cubicBezTo>
                      <a:pt x="23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5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" name="Freeform 195"/>
              <p:cNvSpPr>
                <a:spLocks/>
              </p:cNvSpPr>
              <p:nvPr/>
            </p:nvSpPr>
            <p:spPr bwMode="auto">
              <a:xfrm>
                <a:off x="2732088" y="-2816225"/>
                <a:ext cx="147638" cy="134937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6 w 39"/>
                  <a:gd name="T13" fmla="*/ 19 h 36"/>
                  <a:gd name="T14" fmla="*/ 27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5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9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7" y="19"/>
                      <a:pt x="27" y="20"/>
                      <a:pt x="27" y="20"/>
                    </a:cubicBezTo>
                    <a:cubicBezTo>
                      <a:pt x="28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4" y="3"/>
                      <a:pt x="25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2" y="3"/>
                      <a:pt x="10" y="3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" name="Freeform 196"/>
              <p:cNvSpPr>
                <a:spLocks/>
              </p:cNvSpPr>
              <p:nvPr/>
            </p:nvSpPr>
            <p:spPr bwMode="auto">
              <a:xfrm>
                <a:off x="2130425" y="-2376488"/>
                <a:ext cx="179388" cy="112712"/>
              </a:xfrm>
              <a:custGeom>
                <a:avLst/>
                <a:gdLst>
                  <a:gd name="T0" fmla="*/ 48 w 48"/>
                  <a:gd name="T1" fmla="*/ 9 h 30"/>
                  <a:gd name="T2" fmla="*/ 38 w 48"/>
                  <a:gd name="T3" fmla="*/ 11 h 30"/>
                  <a:gd name="T4" fmla="*/ 35 w 48"/>
                  <a:gd name="T5" fmla="*/ 14 h 30"/>
                  <a:gd name="T6" fmla="*/ 29 w 48"/>
                  <a:gd name="T7" fmla="*/ 16 h 30"/>
                  <a:gd name="T8" fmla="*/ 27 w 48"/>
                  <a:gd name="T9" fmla="*/ 14 h 30"/>
                  <a:gd name="T10" fmla="*/ 28 w 48"/>
                  <a:gd name="T11" fmla="*/ 13 h 30"/>
                  <a:gd name="T12" fmla="*/ 30 w 48"/>
                  <a:gd name="T13" fmla="*/ 11 h 30"/>
                  <a:gd name="T14" fmla="*/ 32 w 48"/>
                  <a:gd name="T15" fmla="*/ 0 h 30"/>
                  <a:gd name="T16" fmla="*/ 0 w 48"/>
                  <a:gd name="T17" fmla="*/ 17 h 30"/>
                  <a:gd name="T18" fmla="*/ 1 w 48"/>
                  <a:gd name="T19" fmla="*/ 18 h 30"/>
                  <a:gd name="T20" fmla="*/ 26 w 48"/>
                  <a:gd name="T21" fmla="*/ 26 h 30"/>
                  <a:gd name="T22" fmla="*/ 44 w 48"/>
                  <a:gd name="T23" fmla="*/ 14 h 30"/>
                  <a:gd name="T24" fmla="*/ 48 w 48"/>
                  <a:gd name="T25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30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6"/>
                      <a:pt x="31" y="16"/>
                      <a:pt x="29" y="16"/>
                    </a:cubicBezTo>
                    <a:cubicBezTo>
                      <a:pt x="28" y="15"/>
                      <a:pt x="27" y="15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7"/>
                    </a:cubicBezTo>
                    <a:cubicBezTo>
                      <a:pt x="0" y="18"/>
                      <a:pt x="0" y="18"/>
                      <a:pt x="1" y="18"/>
                    </a:cubicBezTo>
                    <a:cubicBezTo>
                      <a:pt x="6" y="26"/>
                      <a:pt x="17" y="30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" name="Freeform 197"/>
              <p:cNvSpPr>
                <a:spLocks/>
              </p:cNvSpPr>
              <p:nvPr/>
            </p:nvSpPr>
            <p:spPr bwMode="auto">
              <a:xfrm>
                <a:off x="3124200" y="-2376488"/>
                <a:ext cx="180975" cy="112712"/>
              </a:xfrm>
              <a:custGeom>
                <a:avLst/>
                <a:gdLst>
                  <a:gd name="T0" fmla="*/ 17 w 48"/>
                  <a:gd name="T1" fmla="*/ 11 h 30"/>
                  <a:gd name="T2" fmla="*/ 19 w 48"/>
                  <a:gd name="T3" fmla="*/ 13 h 30"/>
                  <a:gd name="T4" fmla="*/ 21 w 48"/>
                  <a:gd name="T5" fmla="*/ 14 h 30"/>
                  <a:gd name="T6" fmla="*/ 19 w 48"/>
                  <a:gd name="T7" fmla="*/ 16 h 30"/>
                  <a:gd name="T8" fmla="*/ 12 w 48"/>
                  <a:gd name="T9" fmla="*/ 14 h 30"/>
                  <a:gd name="T10" fmla="*/ 6 w 48"/>
                  <a:gd name="T11" fmla="*/ 10 h 30"/>
                  <a:gd name="T12" fmla="*/ 0 w 48"/>
                  <a:gd name="T13" fmla="*/ 9 h 30"/>
                  <a:gd name="T14" fmla="*/ 21 w 48"/>
                  <a:gd name="T15" fmla="*/ 26 h 30"/>
                  <a:gd name="T16" fmla="*/ 45 w 48"/>
                  <a:gd name="T17" fmla="*/ 21 h 30"/>
                  <a:gd name="T18" fmla="*/ 48 w 48"/>
                  <a:gd name="T19" fmla="*/ 17 h 30"/>
                  <a:gd name="T20" fmla="*/ 15 w 48"/>
                  <a:gd name="T21" fmla="*/ 0 h 30"/>
                  <a:gd name="T22" fmla="*/ 17 w 48"/>
                  <a:gd name="T23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30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30"/>
                      <a:pt x="38" y="28"/>
                      <a:pt x="45" y="21"/>
                    </a:cubicBezTo>
                    <a:cubicBezTo>
                      <a:pt x="46" y="20"/>
                      <a:pt x="47" y="19"/>
                      <a:pt x="48" y="17"/>
                    </a:cubicBezTo>
                    <a:cubicBezTo>
                      <a:pt x="35" y="14"/>
                      <a:pt x="25" y="9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" name="Freeform 198"/>
              <p:cNvSpPr>
                <a:spLocks noEditPoints="1"/>
              </p:cNvSpPr>
              <p:nvPr/>
            </p:nvSpPr>
            <p:spPr bwMode="auto">
              <a:xfrm>
                <a:off x="2325688" y="-2917825"/>
                <a:ext cx="139700" cy="93662"/>
              </a:xfrm>
              <a:custGeom>
                <a:avLst/>
                <a:gdLst>
                  <a:gd name="T0" fmla="*/ 24 w 37"/>
                  <a:gd name="T1" fmla="*/ 0 h 25"/>
                  <a:gd name="T2" fmla="*/ 11 w 37"/>
                  <a:gd name="T3" fmla="*/ 3 h 25"/>
                  <a:gd name="T4" fmla="*/ 8 w 37"/>
                  <a:gd name="T5" fmla="*/ 25 h 25"/>
                  <a:gd name="T6" fmla="*/ 21 w 37"/>
                  <a:gd name="T7" fmla="*/ 17 h 25"/>
                  <a:gd name="T8" fmla="*/ 37 w 37"/>
                  <a:gd name="T9" fmla="*/ 18 h 25"/>
                  <a:gd name="T10" fmla="*/ 37 w 37"/>
                  <a:gd name="T11" fmla="*/ 18 h 25"/>
                  <a:gd name="T12" fmla="*/ 26 w 37"/>
                  <a:gd name="T13" fmla="*/ 2 h 25"/>
                  <a:gd name="T14" fmla="*/ 24 w 37"/>
                  <a:gd name="T15" fmla="*/ 0 h 25"/>
                  <a:gd name="T16" fmla="*/ 19 w 37"/>
                  <a:gd name="T17" fmla="*/ 6 h 25"/>
                  <a:gd name="T18" fmla="*/ 18 w 37"/>
                  <a:gd name="T19" fmla="*/ 5 h 25"/>
                  <a:gd name="T20" fmla="*/ 22 w 37"/>
                  <a:gd name="T21" fmla="*/ 3 h 25"/>
                  <a:gd name="T22" fmla="*/ 25 w 37"/>
                  <a:gd name="T23" fmla="*/ 6 h 25"/>
                  <a:gd name="T24" fmla="*/ 19 w 37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25">
                    <a:moveTo>
                      <a:pt x="24" y="0"/>
                    </a:moveTo>
                    <a:cubicBezTo>
                      <a:pt x="20" y="0"/>
                      <a:pt x="15" y="1"/>
                      <a:pt x="11" y="3"/>
                    </a:cubicBezTo>
                    <a:cubicBezTo>
                      <a:pt x="1" y="8"/>
                      <a:pt x="0" y="18"/>
                      <a:pt x="8" y="25"/>
                    </a:cubicBezTo>
                    <a:cubicBezTo>
                      <a:pt x="11" y="20"/>
                      <a:pt x="16" y="17"/>
                      <a:pt x="21" y="17"/>
                    </a:cubicBezTo>
                    <a:cubicBezTo>
                      <a:pt x="26" y="17"/>
                      <a:pt x="32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2" y="14"/>
                      <a:pt x="29" y="9"/>
                      <a:pt x="26" y="2"/>
                    </a:cubicBezTo>
                    <a:cubicBezTo>
                      <a:pt x="26" y="1"/>
                      <a:pt x="25" y="0"/>
                      <a:pt x="24" y="0"/>
                    </a:cubicBezTo>
                    <a:close/>
                    <a:moveTo>
                      <a:pt x="19" y="6"/>
                    </a:moveTo>
                    <a:cubicBezTo>
                      <a:pt x="18" y="6"/>
                      <a:pt x="18" y="5"/>
                      <a:pt x="18" y="5"/>
                    </a:cubicBezTo>
                    <a:cubicBezTo>
                      <a:pt x="20" y="4"/>
                      <a:pt x="21" y="4"/>
                      <a:pt x="22" y="3"/>
                    </a:cubicBezTo>
                    <a:cubicBezTo>
                      <a:pt x="23" y="3"/>
                      <a:pt x="24" y="5"/>
                      <a:pt x="25" y="6"/>
                    </a:cubicBezTo>
                    <a:cubicBezTo>
                      <a:pt x="22" y="6"/>
                      <a:pt x="21" y="6"/>
                      <a:pt x="19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" name="Freeform 199"/>
              <p:cNvSpPr>
                <a:spLocks noEditPoints="1"/>
              </p:cNvSpPr>
              <p:nvPr/>
            </p:nvSpPr>
            <p:spPr bwMode="auto">
              <a:xfrm>
                <a:off x="2962275" y="-2917825"/>
                <a:ext cx="139700" cy="93662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1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4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" name="Freeform 200"/>
              <p:cNvSpPr>
                <a:spLocks/>
              </p:cNvSpPr>
              <p:nvPr/>
            </p:nvSpPr>
            <p:spPr bwMode="auto">
              <a:xfrm>
                <a:off x="2178050" y="-3043238"/>
                <a:ext cx="84138" cy="158750"/>
              </a:xfrm>
              <a:custGeom>
                <a:avLst/>
                <a:gdLst>
                  <a:gd name="T0" fmla="*/ 8 w 22"/>
                  <a:gd name="T1" fmla="*/ 36 h 42"/>
                  <a:gd name="T2" fmla="*/ 14 w 22"/>
                  <a:gd name="T3" fmla="*/ 30 h 42"/>
                  <a:gd name="T4" fmla="*/ 19 w 22"/>
                  <a:gd name="T5" fmla="*/ 42 h 42"/>
                  <a:gd name="T6" fmla="*/ 20 w 22"/>
                  <a:gd name="T7" fmla="*/ 38 h 42"/>
                  <a:gd name="T8" fmla="*/ 19 w 22"/>
                  <a:gd name="T9" fmla="*/ 24 h 42"/>
                  <a:gd name="T10" fmla="*/ 14 w 22"/>
                  <a:gd name="T11" fmla="*/ 14 h 42"/>
                  <a:gd name="T12" fmla="*/ 14 w 22"/>
                  <a:gd name="T13" fmla="*/ 0 h 42"/>
                  <a:gd name="T14" fmla="*/ 14 w 22"/>
                  <a:gd name="T15" fmla="*/ 0 h 42"/>
                  <a:gd name="T16" fmla="*/ 7 w 22"/>
                  <a:gd name="T17" fmla="*/ 0 h 42"/>
                  <a:gd name="T18" fmla="*/ 2 w 22"/>
                  <a:gd name="T19" fmla="*/ 9 h 42"/>
                  <a:gd name="T20" fmla="*/ 6 w 22"/>
                  <a:gd name="T21" fmla="*/ 15 h 42"/>
                  <a:gd name="T22" fmla="*/ 10 w 22"/>
                  <a:gd name="T23" fmla="*/ 29 h 42"/>
                  <a:gd name="T24" fmla="*/ 8 w 22"/>
                  <a:gd name="T25" fmla="*/ 3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2">
                    <a:moveTo>
                      <a:pt x="8" y="36"/>
                    </a:moveTo>
                    <a:cubicBezTo>
                      <a:pt x="11" y="33"/>
                      <a:pt x="13" y="32"/>
                      <a:pt x="14" y="30"/>
                    </a:cubicBezTo>
                    <a:cubicBezTo>
                      <a:pt x="17" y="34"/>
                      <a:pt x="17" y="38"/>
                      <a:pt x="19" y="42"/>
                    </a:cubicBezTo>
                    <a:cubicBezTo>
                      <a:pt x="20" y="41"/>
                      <a:pt x="20" y="39"/>
                      <a:pt x="20" y="38"/>
                    </a:cubicBezTo>
                    <a:cubicBezTo>
                      <a:pt x="22" y="33"/>
                      <a:pt x="21" y="28"/>
                      <a:pt x="19" y="24"/>
                    </a:cubicBezTo>
                    <a:cubicBezTo>
                      <a:pt x="18" y="20"/>
                      <a:pt x="16" y="17"/>
                      <a:pt x="14" y="14"/>
                    </a:cubicBezTo>
                    <a:cubicBezTo>
                      <a:pt x="12" y="9"/>
                      <a:pt x="10" y="5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0"/>
                      <a:pt x="0" y="4"/>
                      <a:pt x="2" y="9"/>
                    </a:cubicBezTo>
                    <a:cubicBezTo>
                      <a:pt x="3" y="11"/>
                      <a:pt x="5" y="13"/>
                      <a:pt x="6" y="15"/>
                    </a:cubicBezTo>
                    <a:cubicBezTo>
                      <a:pt x="8" y="19"/>
                      <a:pt x="11" y="24"/>
                      <a:pt x="10" y="29"/>
                    </a:cubicBezTo>
                    <a:cubicBezTo>
                      <a:pt x="10" y="31"/>
                      <a:pt x="9" y="33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" name="Freeform 201"/>
              <p:cNvSpPr>
                <a:spLocks/>
              </p:cNvSpPr>
              <p:nvPr/>
            </p:nvSpPr>
            <p:spPr bwMode="auto">
              <a:xfrm>
                <a:off x="2679700" y="-3260725"/>
                <a:ext cx="68263" cy="123825"/>
              </a:xfrm>
              <a:custGeom>
                <a:avLst/>
                <a:gdLst>
                  <a:gd name="T0" fmla="*/ 3 w 18"/>
                  <a:gd name="T1" fmla="*/ 21 h 33"/>
                  <a:gd name="T2" fmla="*/ 7 w 18"/>
                  <a:gd name="T3" fmla="*/ 31 h 33"/>
                  <a:gd name="T4" fmla="*/ 11 w 18"/>
                  <a:gd name="T5" fmla="*/ 31 h 33"/>
                  <a:gd name="T6" fmla="*/ 12 w 18"/>
                  <a:gd name="T7" fmla="*/ 29 h 33"/>
                  <a:gd name="T8" fmla="*/ 18 w 18"/>
                  <a:gd name="T9" fmla="*/ 8 h 33"/>
                  <a:gd name="T10" fmla="*/ 17 w 18"/>
                  <a:gd name="T11" fmla="*/ 8 h 33"/>
                  <a:gd name="T12" fmla="*/ 17 w 18"/>
                  <a:gd name="T13" fmla="*/ 6 h 33"/>
                  <a:gd name="T14" fmla="*/ 6 w 18"/>
                  <a:gd name="T15" fmla="*/ 1 h 33"/>
                  <a:gd name="T16" fmla="*/ 1 w 18"/>
                  <a:gd name="T17" fmla="*/ 8 h 33"/>
                  <a:gd name="T18" fmla="*/ 3 w 18"/>
                  <a:gd name="T19" fmla="*/ 2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3">
                    <a:moveTo>
                      <a:pt x="3" y="21"/>
                    </a:moveTo>
                    <a:cubicBezTo>
                      <a:pt x="4" y="24"/>
                      <a:pt x="5" y="28"/>
                      <a:pt x="7" y="31"/>
                    </a:cubicBezTo>
                    <a:cubicBezTo>
                      <a:pt x="8" y="33"/>
                      <a:pt x="9" y="32"/>
                      <a:pt x="11" y="31"/>
                    </a:cubicBezTo>
                    <a:cubicBezTo>
                      <a:pt x="11" y="30"/>
                      <a:pt x="11" y="30"/>
                      <a:pt x="12" y="29"/>
                    </a:cubicBezTo>
                    <a:cubicBezTo>
                      <a:pt x="14" y="22"/>
                      <a:pt x="16" y="15"/>
                      <a:pt x="18" y="8"/>
                    </a:cubicBezTo>
                    <a:cubicBezTo>
                      <a:pt x="18" y="8"/>
                      <a:pt x="18" y="8"/>
                      <a:pt x="17" y="8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5" y="1"/>
                      <a:pt x="10" y="0"/>
                      <a:pt x="6" y="1"/>
                    </a:cubicBezTo>
                    <a:cubicBezTo>
                      <a:pt x="3" y="2"/>
                      <a:pt x="0" y="6"/>
                      <a:pt x="1" y="8"/>
                    </a:cubicBezTo>
                    <a:cubicBezTo>
                      <a:pt x="1" y="12"/>
                      <a:pt x="2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" name="Freeform 202"/>
              <p:cNvSpPr>
                <a:spLocks/>
              </p:cNvSpPr>
              <p:nvPr/>
            </p:nvSpPr>
            <p:spPr bwMode="auto">
              <a:xfrm>
                <a:off x="3170238" y="-3043238"/>
                <a:ext cx="82550" cy="158750"/>
              </a:xfrm>
              <a:custGeom>
                <a:avLst/>
                <a:gdLst>
                  <a:gd name="T0" fmla="*/ 18 w 22"/>
                  <a:gd name="T1" fmla="*/ 12 h 42"/>
                  <a:gd name="T2" fmla="*/ 21 w 22"/>
                  <a:gd name="T3" fmla="*/ 6 h 42"/>
                  <a:gd name="T4" fmla="*/ 18 w 22"/>
                  <a:gd name="T5" fmla="*/ 1 h 42"/>
                  <a:gd name="T6" fmla="*/ 7 w 22"/>
                  <a:gd name="T7" fmla="*/ 0 h 42"/>
                  <a:gd name="T8" fmla="*/ 7 w 22"/>
                  <a:gd name="T9" fmla="*/ 14 h 42"/>
                  <a:gd name="T10" fmla="*/ 2 w 22"/>
                  <a:gd name="T11" fmla="*/ 27 h 42"/>
                  <a:gd name="T12" fmla="*/ 3 w 22"/>
                  <a:gd name="T13" fmla="*/ 42 h 42"/>
                  <a:gd name="T14" fmla="*/ 8 w 22"/>
                  <a:gd name="T15" fmla="*/ 30 h 42"/>
                  <a:gd name="T16" fmla="*/ 12 w 22"/>
                  <a:gd name="T17" fmla="*/ 34 h 42"/>
                  <a:gd name="T18" fmla="*/ 13 w 22"/>
                  <a:gd name="T19" fmla="*/ 34 h 42"/>
                  <a:gd name="T20" fmla="*/ 14 w 22"/>
                  <a:gd name="T21" fmla="*/ 18 h 42"/>
                  <a:gd name="T22" fmla="*/ 18 w 22"/>
                  <a:gd name="T23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2">
                    <a:moveTo>
                      <a:pt x="18" y="12"/>
                    </a:moveTo>
                    <a:cubicBezTo>
                      <a:pt x="19" y="10"/>
                      <a:pt x="20" y="8"/>
                      <a:pt x="21" y="6"/>
                    </a:cubicBezTo>
                    <a:cubicBezTo>
                      <a:pt x="22" y="4"/>
                      <a:pt x="20" y="2"/>
                      <a:pt x="18" y="1"/>
                    </a:cubicBezTo>
                    <a:cubicBezTo>
                      <a:pt x="15" y="0"/>
                      <a:pt x="11" y="0"/>
                      <a:pt x="7" y="0"/>
                    </a:cubicBezTo>
                    <a:cubicBezTo>
                      <a:pt x="11" y="7"/>
                      <a:pt x="11" y="7"/>
                      <a:pt x="7" y="14"/>
                    </a:cubicBezTo>
                    <a:cubicBezTo>
                      <a:pt x="5" y="19"/>
                      <a:pt x="3" y="23"/>
                      <a:pt x="2" y="27"/>
                    </a:cubicBezTo>
                    <a:cubicBezTo>
                      <a:pt x="0" y="32"/>
                      <a:pt x="1" y="37"/>
                      <a:pt x="3" y="42"/>
                    </a:cubicBezTo>
                    <a:cubicBezTo>
                      <a:pt x="5" y="38"/>
                      <a:pt x="5" y="34"/>
                      <a:pt x="8" y="30"/>
                    </a:cubicBezTo>
                    <a:cubicBezTo>
                      <a:pt x="9" y="32"/>
                      <a:pt x="11" y="33"/>
                      <a:pt x="12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0" y="28"/>
                      <a:pt x="12" y="23"/>
                      <a:pt x="14" y="18"/>
                    </a:cubicBezTo>
                    <a:cubicBezTo>
                      <a:pt x="15" y="16"/>
                      <a:pt x="17" y="14"/>
                      <a:pt x="18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" name="Freeform 203"/>
              <p:cNvSpPr>
                <a:spLocks/>
              </p:cNvSpPr>
              <p:nvPr/>
            </p:nvSpPr>
            <p:spPr bwMode="auto">
              <a:xfrm>
                <a:off x="2262188" y="-2332038"/>
                <a:ext cx="120650" cy="98425"/>
              </a:xfrm>
              <a:custGeom>
                <a:avLst/>
                <a:gdLst>
                  <a:gd name="T0" fmla="*/ 24 w 32"/>
                  <a:gd name="T1" fmla="*/ 11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1"/>
                    </a:moveTo>
                    <a:cubicBezTo>
                      <a:pt x="22" y="13"/>
                      <a:pt x="21" y="13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4"/>
                      <a:pt x="32" y="7"/>
                    </a:cubicBezTo>
                    <a:cubicBezTo>
                      <a:pt x="29" y="8"/>
                      <a:pt x="26" y="7"/>
                      <a:pt x="24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" name="Freeform 204"/>
              <p:cNvSpPr>
                <a:spLocks/>
              </p:cNvSpPr>
              <p:nvPr/>
            </p:nvSpPr>
            <p:spPr bwMode="auto">
              <a:xfrm>
                <a:off x="3052763" y="-2332038"/>
                <a:ext cx="120650" cy="98425"/>
              </a:xfrm>
              <a:custGeom>
                <a:avLst/>
                <a:gdLst>
                  <a:gd name="T0" fmla="*/ 14 w 32"/>
                  <a:gd name="T1" fmla="*/ 0 h 26"/>
                  <a:gd name="T2" fmla="*/ 14 w 32"/>
                  <a:gd name="T3" fmla="*/ 12 h 26"/>
                  <a:gd name="T4" fmla="*/ 9 w 32"/>
                  <a:gd name="T5" fmla="*/ 11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4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4" y="0"/>
                    </a:moveTo>
                    <a:cubicBezTo>
                      <a:pt x="13" y="4"/>
                      <a:pt x="10" y="8"/>
                      <a:pt x="14" y="12"/>
                    </a:cubicBezTo>
                    <a:cubicBezTo>
                      <a:pt x="12" y="13"/>
                      <a:pt x="10" y="13"/>
                      <a:pt x="9" y="11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5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19" y="8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" name="Freeform 205"/>
              <p:cNvSpPr>
                <a:spLocks/>
              </p:cNvSpPr>
              <p:nvPr/>
            </p:nvSpPr>
            <p:spPr bwMode="auto">
              <a:xfrm>
                <a:off x="3008313" y="-3106738"/>
                <a:ext cx="120650" cy="153987"/>
              </a:xfrm>
              <a:custGeom>
                <a:avLst/>
                <a:gdLst>
                  <a:gd name="T0" fmla="*/ 0 w 32"/>
                  <a:gd name="T1" fmla="*/ 41 h 41"/>
                  <a:gd name="T2" fmla="*/ 1 w 32"/>
                  <a:gd name="T3" fmla="*/ 41 h 41"/>
                  <a:gd name="T4" fmla="*/ 7 w 32"/>
                  <a:gd name="T5" fmla="*/ 40 h 41"/>
                  <a:gd name="T6" fmla="*/ 19 w 32"/>
                  <a:gd name="T7" fmla="*/ 27 h 41"/>
                  <a:gd name="T8" fmla="*/ 22 w 32"/>
                  <a:gd name="T9" fmla="*/ 18 h 41"/>
                  <a:gd name="T10" fmla="*/ 32 w 32"/>
                  <a:gd name="T11" fmla="*/ 8 h 41"/>
                  <a:gd name="T12" fmla="*/ 24 w 32"/>
                  <a:gd name="T13" fmla="*/ 3 h 41"/>
                  <a:gd name="T14" fmla="*/ 16 w 32"/>
                  <a:gd name="T15" fmla="*/ 7 h 41"/>
                  <a:gd name="T16" fmla="*/ 15 w 32"/>
                  <a:gd name="T17" fmla="*/ 11 h 41"/>
                  <a:gd name="T18" fmla="*/ 12 w 32"/>
                  <a:gd name="T19" fmla="*/ 26 h 41"/>
                  <a:gd name="T20" fmla="*/ 1 w 32"/>
                  <a:gd name="T21" fmla="*/ 39 h 41"/>
                  <a:gd name="T22" fmla="*/ 0 w 32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2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4"/>
                      <a:pt x="27" y="11"/>
                      <a:pt x="32" y="8"/>
                    </a:cubicBezTo>
                    <a:cubicBezTo>
                      <a:pt x="29" y="6"/>
                      <a:pt x="27" y="4"/>
                      <a:pt x="24" y="3"/>
                    </a:cubicBezTo>
                    <a:cubicBezTo>
                      <a:pt x="20" y="1"/>
                      <a:pt x="18" y="0"/>
                      <a:pt x="16" y="7"/>
                    </a:cubicBezTo>
                    <a:cubicBezTo>
                      <a:pt x="15" y="8"/>
                      <a:pt x="15" y="10"/>
                      <a:pt x="15" y="11"/>
                    </a:cubicBezTo>
                    <a:cubicBezTo>
                      <a:pt x="14" y="16"/>
                      <a:pt x="13" y="21"/>
                      <a:pt x="12" y="26"/>
                    </a:cubicBezTo>
                    <a:cubicBezTo>
                      <a:pt x="10" y="32"/>
                      <a:pt x="7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" name="Freeform 206"/>
              <p:cNvSpPr>
                <a:spLocks/>
              </p:cNvSpPr>
              <p:nvPr/>
            </p:nvSpPr>
            <p:spPr bwMode="auto">
              <a:xfrm>
                <a:off x="2298700" y="-30988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3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7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0" y="35"/>
                      <a:pt x="26" y="39"/>
                      <a:pt x="33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0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" name="Freeform 207"/>
              <p:cNvSpPr>
                <a:spLocks/>
              </p:cNvSpPr>
              <p:nvPr/>
            </p:nvSpPr>
            <p:spPr bwMode="auto">
              <a:xfrm>
                <a:off x="2924175" y="-2840038"/>
                <a:ext cx="177800" cy="84137"/>
              </a:xfrm>
              <a:custGeom>
                <a:avLst/>
                <a:gdLst>
                  <a:gd name="T0" fmla="*/ 47 w 47"/>
                  <a:gd name="T1" fmla="*/ 16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19 w 47"/>
                  <a:gd name="T13" fmla="*/ 10 h 22"/>
                  <a:gd name="T14" fmla="*/ 21 w 47"/>
                  <a:gd name="T15" fmla="*/ 11 h 22"/>
                  <a:gd name="T16" fmla="*/ 33 w 47"/>
                  <a:gd name="T17" fmla="*/ 18 h 22"/>
                  <a:gd name="T18" fmla="*/ 47 w 47"/>
                  <a:gd name="T1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6"/>
                    </a:moveTo>
                    <a:cubicBezTo>
                      <a:pt x="39" y="17"/>
                      <a:pt x="34" y="13"/>
                      <a:pt x="28" y="9"/>
                    </a:cubicBezTo>
                    <a:cubicBezTo>
                      <a:pt x="22" y="6"/>
                      <a:pt x="17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19" y="10"/>
                    </a:cubicBezTo>
                    <a:cubicBezTo>
                      <a:pt x="20" y="11"/>
                      <a:pt x="21" y="11"/>
                      <a:pt x="21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" name="Freeform 208"/>
              <p:cNvSpPr>
                <a:spLocks/>
              </p:cNvSpPr>
              <p:nvPr/>
            </p:nvSpPr>
            <p:spPr bwMode="auto">
              <a:xfrm>
                <a:off x="2333625" y="-2835275"/>
                <a:ext cx="169863" cy="71437"/>
              </a:xfrm>
              <a:custGeom>
                <a:avLst/>
                <a:gdLst>
                  <a:gd name="T0" fmla="*/ 10 w 45"/>
                  <a:gd name="T1" fmla="*/ 18 h 19"/>
                  <a:gd name="T2" fmla="*/ 18 w 45"/>
                  <a:gd name="T3" fmla="*/ 14 h 19"/>
                  <a:gd name="T4" fmla="*/ 27 w 45"/>
                  <a:gd name="T5" fmla="*/ 9 h 19"/>
                  <a:gd name="T6" fmla="*/ 27 w 45"/>
                  <a:gd name="T7" fmla="*/ 15 h 19"/>
                  <a:gd name="T8" fmla="*/ 45 w 45"/>
                  <a:gd name="T9" fmla="*/ 6 h 19"/>
                  <a:gd name="T10" fmla="*/ 45 w 45"/>
                  <a:gd name="T11" fmla="*/ 6 h 19"/>
                  <a:gd name="T12" fmla="*/ 38 w 45"/>
                  <a:gd name="T13" fmla="*/ 0 h 19"/>
                  <a:gd name="T14" fmla="*/ 37 w 45"/>
                  <a:gd name="T15" fmla="*/ 0 h 19"/>
                  <a:gd name="T16" fmla="*/ 17 w 45"/>
                  <a:gd name="T17" fmla="*/ 9 h 19"/>
                  <a:gd name="T18" fmla="*/ 0 w 45"/>
                  <a:gd name="T19" fmla="*/ 15 h 19"/>
                  <a:gd name="T20" fmla="*/ 0 w 45"/>
                  <a:gd name="T21" fmla="*/ 15 h 19"/>
                  <a:gd name="T22" fmla="*/ 10 w 45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19">
                    <a:moveTo>
                      <a:pt x="10" y="18"/>
                    </a:moveTo>
                    <a:cubicBezTo>
                      <a:pt x="13" y="17"/>
                      <a:pt x="16" y="16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5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4"/>
                      <a:pt x="41" y="2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6"/>
                      <a:pt x="17" y="9"/>
                    </a:cubicBezTo>
                    <a:cubicBezTo>
                      <a:pt x="12" y="12"/>
                      <a:pt x="7" y="15"/>
                      <a:pt x="0" y="15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3" y="18"/>
                      <a:pt x="5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" name="Freeform 209"/>
              <p:cNvSpPr>
                <a:spLocks/>
              </p:cNvSpPr>
              <p:nvPr/>
            </p:nvSpPr>
            <p:spPr bwMode="auto">
              <a:xfrm>
                <a:off x="2743200" y="-3043238"/>
                <a:ext cx="125413" cy="90487"/>
              </a:xfrm>
              <a:custGeom>
                <a:avLst/>
                <a:gdLst>
                  <a:gd name="T0" fmla="*/ 10 w 33"/>
                  <a:gd name="T1" fmla="*/ 0 h 24"/>
                  <a:gd name="T2" fmla="*/ 0 w 33"/>
                  <a:gd name="T3" fmla="*/ 0 h 24"/>
                  <a:gd name="T4" fmla="*/ 11 w 33"/>
                  <a:gd name="T5" fmla="*/ 18 h 24"/>
                  <a:gd name="T6" fmla="*/ 33 w 33"/>
                  <a:gd name="T7" fmla="*/ 24 h 24"/>
                  <a:gd name="T8" fmla="*/ 32 w 33"/>
                  <a:gd name="T9" fmla="*/ 22 h 24"/>
                  <a:gd name="T10" fmla="*/ 18 w 33"/>
                  <a:gd name="T11" fmla="*/ 16 h 24"/>
                  <a:gd name="T12" fmla="*/ 12 w 33"/>
                  <a:gd name="T13" fmla="*/ 2 h 24"/>
                  <a:gd name="T14" fmla="*/ 10 w 33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4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8"/>
                      <a:pt x="5" y="14"/>
                      <a:pt x="11" y="18"/>
                    </a:cubicBezTo>
                    <a:cubicBezTo>
                      <a:pt x="18" y="23"/>
                      <a:pt x="26" y="24"/>
                      <a:pt x="33" y="24"/>
                    </a:cubicBezTo>
                    <a:cubicBezTo>
                      <a:pt x="33" y="23"/>
                      <a:pt x="32" y="23"/>
                      <a:pt x="32" y="22"/>
                    </a:cubicBezTo>
                    <a:cubicBezTo>
                      <a:pt x="26" y="22"/>
                      <a:pt x="22" y="20"/>
                      <a:pt x="18" y="16"/>
                    </a:cubicBezTo>
                    <a:cubicBezTo>
                      <a:pt x="15" y="12"/>
                      <a:pt x="13" y="7"/>
                      <a:pt x="12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" name="Freeform 210"/>
              <p:cNvSpPr>
                <a:spLocks/>
              </p:cNvSpPr>
              <p:nvPr/>
            </p:nvSpPr>
            <p:spPr bwMode="auto">
              <a:xfrm>
                <a:off x="2559050" y="-3043238"/>
                <a:ext cx="139700" cy="101600"/>
              </a:xfrm>
              <a:custGeom>
                <a:avLst/>
                <a:gdLst>
                  <a:gd name="T0" fmla="*/ 35 w 37"/>
                  <a:gd name="T1" fmla="*/ 0 h 27"/>
                  <a:gd name="T2" fmla="*/ 25 w 37"/>
                  <a:gd name="T3" fmla="*/ 0 h 27"/>
                  <a:gd name="T4" fmla="*/ 23 w 37"/>
                  <a:gd name="T5" fmla="*/ 2 h 27"/>
                  <a:gd name="T6" fmla="*/ 21 w 37"/>
                  <a:gd name="T7" fmla="*/ 8 h 27"/>
                  <a:gd name="T8" fmla="*/ 2 w 37"/>
                  <a:gd name="T9" fmla="*/ 23 h 27"/>
                  <a:gd name="T10" fmla="*/ 0 w 37"/>
                  <a:gd name="T11" fmla="*/ 24 h 27"/>
                  <a:gd name="T12" fmla="*/ 35 w 37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7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6"/>
                      <a:pt x="21" y="8"/>
                    </a:cubicBezTo>
                    <a:cubicBezTo>
                      <a:pt x="17" y="17"/>
                      <a:pt x="11" y="22"/>
                      <a:pt x="2" y="23"/>
                    </a:cubicBezTo>
                    <a:cubicBezTo>
                      <a:pt x="1" y="23"/>
                      <a:pt x="1" y="24"/>
                      <a:pt x="0" y="24"/>
                    </a:cubicBezTo>
                    <a:cubicBezTo>
                      <a:pt x="15" y="27"/>
                      <a:pt x="37" y="12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" name="Freeform 211"/>
              <p:cNvSpPr>
                <a:spLocks/>
              </p:cNvSpPr>
              <p:nvPr/>
            </p:nvSpPr>
            <p:spPr bwMode="auto">
              <a:xfrm>
                <a:off x="2182813" y="-3122613"/>
                <a:ext cx="161925" cy="79375"/>
              </a:xfrm>
              <a:custGeom>
                <a:avLst/>
                <a:gdLst>
                  <a:gd name="T0" fmla="*/ 1 w 43"/>
                  <a:gd name="T1" fmla="*/ 21 h 21"/>
                  <a:gd name="T2" fmla="*/ 10 w 43"/>
                  <a:gd name="T3" fmla="*/ 19 h 21"/>
                  <a:gd name="T4" fmla="*/ 29 w 43"/>
                  <a:gd name="T5" fmla="*/ 12 h 21"/>
                  <a:gd name="T6" fmla="*/ 41 w 43"/>
                  <a:gd name="T7" fmla="*/ 5 h 21"/>
                  <a:gd name="T8" fmla="*/ 43 w 43"/>
                  <a:gd name="T9" fmla="*/ 3 h 21"/>
                  <a:gd name="T10" fmla="*/ 32 w 43"/>
                  <a:gd name="T11" fmla="*/ 0 h 21"/>
                  <a:gd name="T12" fmla="*/ 27 w 43"/>
                  <a:gd name="T13" fmla="*/ 2 h 21"/>
                  <a:gd name="T14" fmla="*/ 23 w 43"/>
                  <a:gd name="T15" fmla="*/ 7 h 21"/>
                  <a:gd name="T16" fmla="*/ 8 w 43"/>
                  <a:gd name="T17" fmla="*/ 17 h 21"/>
                  <a:gd name="T18" fmla="*/ 0 w 43"/>
                  <a:gd name="T19" fmla="*/ 19 h 21"/>
                  <a:gd name="T20" fmla="*/ 0 w 43"/>
                  <a:gd name="T21" fmla="*/ 20 h 21"/>
                  <a:gd name="T22" fmla="*/ 1 w 43"/>
                  <a:gd name="T2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1">
                    <a:moveTo>
                      <a:pt x="1" y="21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6" y="6"/>
                      <a:pt x="41" y="5"/>
                    </a:cubicBezTo>
                    <a:cubicBezTo>
                      <a:pt x="42" y="5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4"/>
                      <a:pt x="24" y="5"/>
                      <a:pt x="23" y="7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" name="Freeform 212"/>
              <p:cNvSpPr>
                <a:spLocks/>
              </p:cNvSpPr>
              <p:nvPr/>
            </p:nvSpPr>
            <p:spPr bwMode="auto">
              <a:xfrm>
                <a:off x="3090863" y="-3128963"/>
                <a:ext cx="161925" cy="85725"/>
              </a:xfrm>
              <a:custGeom>
                <a:avLst/>
                <a:gdLst>
                  <a:gd name="T0" fmla="*/ 1 w 43"/>
                  <a:gd name="T1" fmla="*/ 6 h 23"/>
                  <a:gd name="T2" fmla="*/ 14 w 43"/>
                  <a:gd name="T3" fmla="*/ 14 h 23"/>
                  <a:gd name="T4" fmla="*/ 26 w 43"/>
                  <a:gd name="T5" fmla="*/ 21 h 23"/>
                  <a:gd name="T6" fmla="*/ 38 w 43"/>
                  <a:gd name="T7" fmla="*/ 21 h 23"/>
                  <a:gd name="T8" fmla="*/ 43 w 43"/>
                  <a:gd name="T9" fmla="*/ 23 h 23"/>
                  <a:gd name="T10" fmla="*/ 43 w 43"/>
                  <a:gd name="T11" fmla="*/ 22 h 23"/>
                  <a:gd name="T12" fmla="*/ 40 w 43"/>
                  <a:gd name="T13" fmla="*/ 20 h 23"/>
                  <a:gd name="T14" fmla="*/ 33 w 43"/>
                  <a:gd name="T15" fmla="*/ 18 h 23"/>
                  <a:gd name="T16" fmla="*/ 18 w 43"/>
                  <a:gd name="T17" fmla="*/ 6 h 23"/>
                  <a:gd name="T18" fmla="*/ 13 w 43"/>
                  <a:gd name="T19" fmla="*/ 3 h 23"/>
                  <a:gd name="T20" fmla="*/ 0 w 43"/>
                  <a:gd name="T21" fmla="*/ 5 h 23"/>
                  <a:gd name="T22" fmla="*/ 1 w 43"/>
                  <a:gd name="T23" fmla="*/ 6 h 23"/>
                  <a:gd name="T24" fmla="*/ 1 w 43"/>
                  <a:gd name="T25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3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1" y="20"/>
                      <a:pt x="26" y="21"/>
                    </a:cubicBezTo>
                    <a:cubicBezTo>
                      <a:pt x="30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3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2"/>
                      <a:pt x="18" y="6"/>
                    </a:cubicBezTo>
                    <a:cubicBezTo>
                      <a:pt x="16" y="5"/>
                      <a:pt x="15" y="3"/>
                      <a:pt x="13" y="3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" name="Freeform 213"/>
              <p:cNvSpPr>
                <a:spLocks/>
              </p:cNvSpPr>
              <p:nvPr/>
            </p:nvSpPr>
            <p:spPr bwMode="auto">
              <a:xfrm>
                <a:off x="2430463" y="-2967038"/>
                <a:ext cx="125413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" name="Freeform 214"/>
              <p:cNvSpPr>
                <a:spLocks/>
              </p:cNvSpPr>
              <p:nvPr/>
            </p:nvSpPr>
            <p:spPr bwMode="auto">
              <a:xfrm>
                <a:off x="2879725" y="-2967038"/>
                <a:ext cx="123825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1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0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" name="Freeform 215"/>
              <p:cNvSpPr>
                <a:spLocks/>
              </p:cNvSpPr>
              <p:nvPr/>
            </p:nvSpPr>
            <p:spPr bwMode="auto">
              <a:xfrm>
                <a:off x="2630488" y="-3065463"/>
                <a:ext cx="173038" cy="11112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5" y="0"/>
                      <a:pt x="0" y="0"/>
                    </a:cubicBezTo>
                    <a:cubicBezTo>
                      <a:pt x="1" y="2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2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" name="Freeform 216"/>
              <p:cNvSpPr>
                <a:spLocks/>
              </p:cNvSpPr>
              <p:nvPr/>
            </p:nvSpPr>
            <p:spPr bwMode="auto">
              <a:xfrm>
                <a:off x="2687638" y="-3381375"/>
                <a:ext cx="55563" cy="55562"/>
              </a:xfrm>
              <a:custGeom>
                <a:avLst/>
                <a:gdLst>
                  <a:gd name="T0" fmla="*/ 5 w 15"/>
                  <a:gd name="T1" fmla="*/ 11 h 15"/>
                  <a:gd name="T2" fmla="*/ 5 w 15"/>
                  <a:gd name="T3" fmla="*/ 15 h 15"/>
                  <a:gd name="T4" fmla="*/ 10 w 15"/>
                  <a:gd name="T5" fmla="*/ 15 h 15"/>
                  <a:gd name="T6" fmla="*/ 10 w 15"/>
                  <a:gd name="T7" fmla="*/ 13 h 15"/>
                  <a:gd name="T8" fmla="*/ 13 w 15"/>
                  <a:gd name="T9" fmla="*/ 9 h 15"/>
                  <a:gd name="T10" fmla="*/ 15 w 15"/>
                  <a:gd name="T11" fmla="*/ 9 h 15"/>
                  <a:gd name="T12" fmla="*/ 15 w 15"/>
                  <a:gd name="T13" fmla="*/ 5 h 15"/>
                  <a:gd name="T14" fmla="*/ 10 w 15"/>
                  <a:gd name="T15" fmla="*/ 5 h 15"/>
                  <a:gd name="T16" fmla="*/ 9 w 15"/>
                  <a:gd name="T17" fmla="*/ 0 h 15"/>
                  <a:gd name="T18" fmla="*/ 5 w 15"/>
                  <a:gd name="T19" fmla="*/ 0 h 15"/>
                  <a:gd name="T20" fmla="*/ 5 w 15"/>
                  <a:gd name="T21" fmla="*/ 2 h 15"/>
                  <a:gd name="T22" fmla="*/ 2 w 15"/>
                  <a:gd name="T23" fmla="*/ 5 h 15"/>
                  <a:gd name="T24" fmla="*/ 0 w 15"/>
                  <a:gd name="T25" fmla="*/ 5 h 15"/>
                  <a:gd name="T26" fmla="*/ 0 w 15"/>
                  <a:gd name="T27" fmla="*/ 9 h 15"/>
                  <a:gd name="T28" fmla="*/ 3 w 15"/>
                  <a:gd name="T29" fmla="*/ 9 h 15"/>
                  <a:gd name="T30" fmla="*/ 5 w 15"/>
                  <a:gd name="T3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5">
                    <a:moveTo>
                      <a:pt x="5" y="11"/>
                    </a:moveTo>
                    <a:cubicBezTo>
                      <a:pt x="5" y="13"/>
                      <a:pt x="5" y="14"/>
                      <a:pt x="5" y="15"/>
                    </a:cubicBezTo>
                    <a:cubicBezTo>
                      <a:pt x="7" y="15"/>
                      <a:pt x="8" y="15"/>
                      <a:pt x="10" y="15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7"/>
                      <a:pt x="15" y="5"/>
                    </a:cubicBezTo>
                    <a:cubicBezTo>
                      <a:pt x="13" y="5"/>
                      <a:pt x="10" y="6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" name="Freeform 217"/>
              <p:cNvSpPr>
                <a:spLocks/>
              </p:cNvSpPr>
              <p:nvPr/>
            </p:nvSpPr>
            <p:spPr bwMode="auto">
              <a:xfrm>
                <a:off x="2924175" y="-3087688"/>
                <a:ext cx="26988" cy="74612"/>
              </a:xfrm>
              <a:custGeom>
                <a:avLst/>
                <a:gdLst>
                  <a:gd name="T0" fmla="*/ 0 w 7"/>
                  <a:gd name="T1" fmla="*/ 6 h 20"/>
                  <a:gd name="T2" fmla="*/ 2 w 7"/>
                  <a:gd name="T3" fmla="*/ 18 h 20"/>
                  <a:gd name="T4" fmla="*/ 4 w 7"/>
                  <a:gd name="T5" fmla="*/ 20 h 20"/>
                  <a:gd name="T6" fmla="*/ 5 w 7"/>
                  <a:gd name="T7" fmla="*/ 18 h 20"/>
                  <a:gd name="T8" fmla="*/ 7 w 7"/>
                  <a:gd name="T9" fmla="*/ 6 h 20"/>
                  <a:gd name="T10" fmla="*/ 7 w 7"/>
                  <a:gd name="T11" fmla="*/ 6 h 20"/>
                  <a:gd name="T12" fmla="*/ 7 w 7"/>
                  <a:gd name="T13" fmla="*/ 4 h 20"/>
                  <a:gd name="T14" fmla="*/ 3 w 7"/>
                  <a:gd name="T15" fmla="*/ 1 h 20"/>
                  <a:gd name="T16" fmla="*/ 0 w 7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0">
                    <a:moveTo>
                      <a:pt x="0" y="6"/>
                    </a:moveTo>
                    <a:cubicBezTo>
                      <a:pt x="1" y="10"/>
                      <a:pt x="1" y="14"/>
                      <a:pt x="2" y="18"/>
                    </a:cubicBezTo>
                    <a:cubicBezTo>
                      <a:pt x="2" y="19"/>
                      <a:pt x="3" y="20"/>
                      <a:pt x="4" y="20"/>
                    </a:cubicBezTo>
                    <a:cubicBezTo>
                      <a:pt x="4" y="20"/>
                      <a:pt x="5" y="19"/>
                      <a:pt x="5" y="18"/>
                    </a:cubicBezTo>
                    <a:cubicBezTo>
                      <a:pt x="6" y="14"/>
                      <a:pt x="7" y="10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" name="Freeform 218"/>
              <p:cNvSpPr>
                <a:spLocks/>
              </p:cNvSpPr>
              <p:nvPr/>
            </p:nvSpPr>
            <p:spPr bwMode="auto">
              <a:xfrm>
                <a:off x="2476500" y="-3087688"/>
                <a:ext cx="33338" cy="74612"/>
              </a:xfrm>
              <a:custGeom>
                <a:avLst/>
                <a:gdLst>
                  <a:gd name="T0" fmla="*/ 3 w 9"/>
                  <a:gd name="T1" fmla="*/ 18 h 20"/>
                  <a:gd name="T2" fmla="*/ 4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3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4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4"/>
                      <a:pt x="8" y="9"/>
                      <a:pt x="9" y="4"/>
                    </a:cubicBezTo>
                    <a:cubicBezTo>
                      <a:pt x="9" y="1"/>
                      <a:pt x="6" y="0"/>
                      <a:pt x="3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" name="Freeform 219"/>
              <p:cNvSpPr>
                <a:spLocks/>
              </p:cNvSpPr>
              <p:nvPr/>
            </p:nvSpPr>
            <p:spPr bwMode="auto">
              <a:xfrm>
                <a:off x="2465388" y="-3189288"/>
                <a:ext cx="49213" cy="52387"/>
              </a:xfrm>
              <a:custGeom>
                <a:avLst/>
                <a:gdLst>
                  <a:gd name="T0" fmla="*/ 3 w 13"/>
                  <a:gd name="T1" fmla="*/ 9 h 14"/>
                  <a:gd name="T2" fmla="*/ 5 w 13"/>
                  <a:gd name="T3" fmla="*/ 9 h 14"/>
                  <a:gd name="T4" fmla="*/ 5 w 13"/>
                  <a:gd name="T5" fmla="*/ 14 h 14"/>
                  <a:gd name="T6" fmla="*/ 9 w 13"/>
                  <a:gd name="T7" fmla="*/ 14 h 14"/>
                  <a:gd name="T8" fmla="*/ 9 w 13"/>
                  <a:gd name="T9" fmla="*/ 9 h 14"/>
                  <a:gd name="T10" fmla="*/ 13 w 13"/>
                  <a:gd name="T11" fmla="*/ 7 h 14"/>
                  <a:gd name="T12" fmla="*/ 9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3 w 13"/>
                  <a:gd name="T21" fmla="*/ 5 h 14"/>
                  <a:gd name="T22" fmla="*/ 0 w 13"/>
                  <a:gd name="T23" fmla="*/ 7 h 14"/>
                  <a:gd name="T24" fmla="*/ 3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8"/>
                      <a:pt x="13" y="11"/>
                      <a:pt x="13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" name="Freeform 220"/>
              <p:cNvSpPr>
                <a:spLocks/>
              </p:cNvSpPr>
              <p:nvPr/>
            </p:nvSpPr>
            <p:spPr bwMode="auto">
              <a:xfrm>
                <a:off x="2913063" y="-3189288"/>
                <a:ext cx="49213" cy="52387"/>
              </a:xfrm>
              <a:custGeom>
                <a:avLst/>
                <a:gdLst>
                  <a:gd name="T0" fmla="*/ 5 w 13"/>
                  <a:gd name="T1" fmla="*/ 9 h 14"/>
                  <a:gd name="T2" fmla="*/ 5 w 13"/>
                  <a:gd name="T3" fmla="*/ 14 h 14"/>
                  <a:gd name="T4" fmla="*/ 9 w 13"/>
                  <a:gd name="T5" fmla="*/ 14 h 14"/>
                  <a:gd name="T6" fmla="*/ 9 w 13"/>
                  <a:gd name="T7" fmla="*/ 9 h 14"/>
                  <a:gd name="T8" fmla="*/ 12 w 13"/>
                  <a:gd name="T9" fmla="*/ 9 h 14"/>
                  <a:gd name="T10" fmla="*/ 13 w 13"/>
                  <a:gd name="T11" fmla="*/ 7 h 14"/>
                  <a:gd name="T12" fmla="*/ 11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5 w 13"/>
                  <a:gd name="T21" fmla="*/ 5 h 14"/>
                  <a:gd name="T22" fmla="*/ 0 w 13"/>
                  <a:gd name="T23" fmla="*/ 7 h 14"/>
                  <a:gd name="T24" fmla="*/ 5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5" y="9"/>
                    </a:move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1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" name="Oval 221"/>
              <p:cNvSpPr>
                <a:spLocks noChangeArrowheads="1"/>
              </p:cNvSpPr>
              <p:nvPr/>
            </p:nvSpPr>
            <p:spPr bwMode="auto">
              <a:xfrm>
                <a:off x="2701925" y="-3302000"/>
                <a:ext cx="30163" cy="2540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" name="Freeform 222"/>
              <p:cNvSpPr>
                <a:spLocks/>
              </p:cNvSpPr>
              <p:nvPr/>
            </p:nvSpPr>
            <p:spPr bwMode="auto">
              <a:xfrm>
                <a:off x="2484438" y="-3122613"/>
                <a:ext cx="19050" cy="23812"/>
              </a:xfrm>
              <a:custGeom>
                <a:avLst/>
                <a:gdLst>
                  <a:gd name="T0" fmla="*/ 5 w 5"/>
                  <a:gd name="T1" fmla="*/ 3 h 6"/>
                  <a:gd name="T2" fmla="*/ 3 w 5"/>
                  <a:gd name="T3" fmla="*/ 0 h 6"/>
                  <a:gd name="T4" fmla="*/ 0 w 5"/>
                  <a:gd name="T5" fmla="*/ 2 h 6"/>
                  <a:gd name="T6" fmla="*/ 2 w 5"/>
                  <a:gd name="T7" fmla="*/ 5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3" y="6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" name="Freeform 223"/>
              <p:cNvSpPr>
                <a:spLocks/>
              </p:cNvSpPr>
              <p:nvPr/>
            </p:nvSpPr>
            <p:spPr bwMode="auto">
              <a:xfrm>
                <a:off x="2928938" y="-3122613"/>
                <a:ext cx="22225" cy="23812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6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" name="Freeform 224"/>
              <p:cNvSpPr>
                <a:spLocks/>
              </p:cNvSpPr>
              <p:nvPr/>
            </p:nvSpPr>
            <p:spPr bwMode="auto">
              <a:xfrm>
                <a:off x="2786063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" name="Freeform 225"/>
              <p:cNvSpPr>
                <a:spLocks/>
              </p:cNvSpPr>
              <p:nvPr/>
            </p:nvSpPr>
            <p:spPr bwMode="auto">
              <a:xfrm>
                <a:off x="2668588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1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2"/>
                      <a:pt x="2" y="0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" name="Freeform 226"/>
              <p:cNvSpPr>
                <a:spLocks/>
              </p:cNvSpPr>
              <p:nvPr/>
            </p:nvSpPr>
            <p:spPr bwMode="auto">
              <a:xfrm>
                <a:off x="2709863" y="-3098800"/>
                <a:ext cx="15875" cy="22225"/>
              </a:xfrm>
              <a:custGeom>
                <a:avLst/>
                <a:gdLst>
                  <a:gd name="T0" fmla="*/ 4 w 4"/>
                  <a:gd name="T1" fmla="*/ 3 h 6"/>
                  <a:gd name="T2" fmla="*/ 1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2"/>
                      <a:pt x="1" y="0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" name="Freeform 227"/>
              <p:cNvSpPr>
                <a:spLocks/>
              </p:cNvSpPr>
              <p:nvPr/>
            </p:nvSpPr>
            <p:spPr bwMode="auto">
              <a:xfrm>
                <a:off x="2747963" y="-309562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" name="Freeform 228"/>
              <p:cNvSpPr>
                <a:spLocks/>
              </p:cNvSpPr>
              <p:nvPr/>
            </p:nvSpPr>
            <p:spPr bwMode="auto">
              <a:xfrm>
                <a:off x="2630488" y="-309562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" name="Freeform 229"/>
              <p:cNvSpPr>
                <a:spLocks/>
              </p:cNvSpPr>
              <p:nvPr/>
            </p:nvSpPr>
            <p:spPr bwMode="auto">
              <a:xfrm>
                <a:off x="2605088" y="-1951038"/>
                <a:ext cx="222250" cy="68262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1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5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49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0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3" y="3"/>
                      <a:pt x="6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5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6" y="10"/>
                      <a:pt x="48" y="10"/>
                    </a:cubicBezTo>
                    <a:cubicBezTo>
                      <a:pt x="49" y="10"/>
                      <a:pt x="50" y="9"/>
                      <a:pt x="50" y="8"/>
                    </a:cubicBezTo>
                    <a:cubicBezTo>
                      <a:pt x="49" y="6"/>
                      <a:pt x="49" y="5"/>
                      <a:pt x="49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" name="Freeform 230"/>
              <p:cNvSpPr>
                <a:spLocks/>
              </p:cNvSpPr>
              <p:nvPr/>
            </p:nvSpPr>
            <p:spPr bwMode="auto">
              <a:xfrm>
                <a:off x="2698750" y="-2414588"/>
                <a:ext cx="26988" cy="38100"/>
              </a:xfrm>
              <a:custGeom>
                <a:avLst/>
                <a:gdLst>
                  <a:gd name="T0" fmla="*/ 4 w 7"/>
                  <a:gd name="T1" fmla="*/ 5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6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5"/>
                    </a:moveTo>
                    <a:cubicBezTo>
                      <a:pt x="5" y="4"/>
                      <a:pt x="4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4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9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5" y="6"/>
                      <a:pt x="4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" name="Freeform 231"/>
              <p:cNvSpPr>
                <a:spLocks/>
              </p:cNvSpPr>
              <p:nvPr/>
            </p:nvSpPr>
            <p:spPr bwMode="auto">
              <a:xfrm>
                <a:off x="2762250" y="-2414588"/>
                <a:ext cx="30163" cy="38100"/>
              </a:xfrm>
              <a:custGeom>
                <a:avLst/>
                <a:gdLst>
                  <a:gd name="T0" fmla="*/ 15 w 19"/>
                  <a:gd name="T1" fmla="*/ 10 h 24"/>
                  <a:gd name="T2" fmla="*/ 5 w 19"/>
                  <a:gd name="T3" fmla="*/ 10 h 24"/>
                  <a:gd name="T4" fmla="*/ 5 w 19"/>
                  <a:gd name="T5" fmla="*/ 0 h 24"/>
                  <a:gd name="T6" fmla="*/ 0 w 19"/>
                  <a:gd name="T7" fmla="*/ 0 h 24"/>
                  <a:gd name="T8" fmla="*/ 0 w 19"/>
                  <a:gd name="T9" fmla="*/ 24 h 24"/>
                  <a:gd name="T10" fmla="*/ 5 w 19"/>
                  <a:gd name="T11" fmla="*/ 24 h 24"/>
                  <a:gd name="T12" fmla="*/ 5 w 19"/>
                  <a:gd name="T13" fmla="*/ 12 h 24"/>
                  <a:gd name="T14" fmla="*/ 15 w 19"/>
                  <a:gd name="T15" fmla="*/ 12 h 24"/>
                  <a:gd name="T16" fmla="*/ 15 w 19"/>
                  <a:gd name="T17" fmla="*/ 24 h 24"/>
                  <a:gd name="T18" fmla="*/ 19 w 19"/>
                  <a:gd name="T19" fmla="*/ 24 h 24"/>
                  <a:gd name="T20" fmla="*/ 19 w 19"/>
                  <a:gd name="T21" fmla="*/ 0 h 24"/>
                  <a:gd name="T22" fmla="*/ 15 w 19"/>
                  <a:gd name="T23" fmla="*/ 0 h 24"/>
                  <a:gd name="T24" fmla="*/ 15 w 19"/>
                  <a:gd name="T25" fmla="*/ 10 h 24"/>
                  <a:gd name="T26" fmla="*/ 15 w 19"/>
                  <a:gd name="T27" fmla="*/ 10 h 24"/>
                  <a:gd name="T28" fmla="*/ 15 w 19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4">
                    <a:moveTo>
                      <a:pt x="15" y="10"/>
                    </a:moveTo>
                    <a:lnTo>
                      <a:pt x="5" y="1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5" y="24"/>
                    </a:lnTo>
                    <a:lnTo>
                      <a:pt x="5" y="12"/>
                    </a:lnTo>
                    <a:lnTo>
                      <a:pt x="15" y="12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" name="Freeform 232"/>
              <p:cNvSpPr>
                <a:spLocks noEditPoints="1"/>
              </p:cNvSpPr>
              <p:nvPr/>
            </p:nvSpPr>
            <p:spPr bwMode="auto">
              <a:xfrm>
                <a:off x="2616200" y="-2459038"/>
                <a:ext cx="200025" cy="349250"/>
              </a:xfrm>
              <a:custGeom>
                <a:avLst/>
                <a:gdLst>
                  <a:gd name="T0" fmla="*/ 10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7 h 93"/>
                  <a:gd name="T8" fmla="*/ 24 w 53"/>
                  <a:gd name="T9" fmla="*/ 27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7 h 93"/>
                  <a:gd name="T18" fmla="*/ 33 w 53"/>
                  <a:gd name="T19" fmla="*/ 27 h 93"/>
                  <a:gd name="T20" fmla="*/ 35 w 53"/>
                  <a:gd name="T21" fmla="*/ 93 h 93"/>
                  <a:gd name="T22" fmla="*/ 41 w 53"/>
                  <a:gd name="T23" fmla="*/ 93 h 93"/>
                  <a:gd name="T24" fmla="*/ 41 w 53"/>
                  <a:gd name="T25" fmla="*/ 92 h 93"/>
                  <a:gd name="T26" fmla="*/ 37 w 53"/>
                  <a:gd name="T27" fmla="*/ 27 h 93"/>
                  <a:gd name="T28" fmla="*/ 53 w 53"/>
                  <a:gd name="T29" fmla="*/ 27 h 93"/>
                  <a:gd name="T30" fmla="*/ 53 w 53"/>
                  <a:gd name="T31" fmla="*/ 7 h 93"/>
                  <a:gd name="T32" fmla="*/ 40 w 53"/>
                  <a:gd name="T33" fmla="*/ 7 h 93"/>
                  <a:gd name="T34" fmla="*/ 42 w 53"/>
                  <a:gd name="T35" fmla="*/ 5 h 93"/>
                  <a:gd name="T36" fmla="*/ 40 w 53"/>
                  <a:gd name="T37" fmla="*/ 4 h 93"/>
                  <a:gd name="T38" fmla="*/ 40 w 53"/>
                  <a:gd name="T39" fmla="*/ 1 h 93"/>
                  <a:gd name="T40" fmla="*/ 41 w 53"/>
                  <a:gd name="T41" fmla="*/ 1 h 93"/>
                  <a:gd name="T42" fmla="*/ 41 w 53"/>
                  <a:gd name="T43" fmla="*/ 0 h 93"/>
                  <a:gd name="T44" fmla="*/ 41 w 53"/>
                  <a:gd name="T45" fmla="*/ 0 h 93"/>
                  <a:gd name="T46" fmla="*/ 10 w 53"/>
                  <a:gd name="T47" fmla="*/ 0 h 93"/>
                  <a:gd name="T48" fmla="*/ 10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4 h 93"/>
                  <a:gd name="T56" fmla="*/ 10 w 53"/>
                  <a:gd name="T57" fmla="*/ 5 h 93"/>
                  <a:gd name="T58" fmla="*/ 12 w 53"/>
                  <a:gd name="T59" fmla="*/ 7 h 93"/>
                  <a:gd name="T60" fmla="*/ 0 w 53"/>
                  <a:gd name="T61" fmla="*/ 7 h 93"/>
                  <a:gd name="T62" fmla="*/ 0 w 53"/>
                  <a:gd name="T63" fmla="*/ 27 h 93"/>
                  <a:gd name="T64" fmla="*/ 15 w 53"/>
                  <a:gd name="T65" fmla="*/ 27 h 93"/>
                  <a:gd name="T66" fmla="*/ 10 w 53"/>
                  <a:gd name="T67" fmla="*/ 93 h 93"/>
                  <a:gd name="T68" fmla="*/ 10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0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1" y="6"/>
                      <a:pt x="42" y="6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3"/>
                      <a:pt x="10" y="93"/>
                      <a:pt x="10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" name="Freeform 233"/>
              <p:cNvSpPr>
                <a:spLocks/>
              </p:cNvSpPr>
              <p:nvPr/>
            </p:nvSpPr>
            <p:spPr bwMode="auto">
              <a:xfrm>
                <a:off x="2638425" y="-2428875"/>
                <a:ext cx="30163" cy="52387"/>
              </a:xfrm>
              <a:custGeom>
                <a:avLst/>
                <a:gdLst>
                  <a:gd name="T0" fmla="*/ 4 w 8"/>
                  <a:gd name="T1" fmla="*/ 8 h 14"/>
                  <a:gd name="T2" fmla="*/ 0 w 8"/>
                  <a:gd name="T3" fmla="*/ 5 h 14"/>
                  <a:gd name="T4" fmla="*/ 1 w 8"/>
                  <a:gd name="T5" fmla="*/ 6 h 14"/>
                  <a:gd name="T6" fmla="*/ 2 w 8"/>
                  <a:gd name="T7" fmla="*/ 7 h 14"/>
                  <a:gd name="T8" fmla="*/ 2 w 8"/>
                  <a:gd name="T9" fmla="*/ 9 h 14"/>
                  <a:gd name="T10" fmla="*/ 2 w 8"/>
                  <a:gd name="T11" fmla="*/ 9 h 14"/>
                  <a:gd name="T12" fmla="*/ 1 w 8"/>
                  <a:gd name="T13" fmla="*/ 10 h 14"/>
                  <a:gd name="T14" fmla="*/ 0 w 8"/>
                  <a:gd name="T15" fmla="*/ 11 h 14"/>
                  <a:gd name="T16" fmla="*/ 5 w 8"/>
                  <a:gd name="T17" fmla="*/ 10 h 14"/>
                  <a:gd name="T18" fmla="*/ 4 w 8"/>
                  <a:gd name="T1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4">
                    <a:moveTo>
                      <a:pt x="4" y="8"/>
                    </a:moveTo>
                    <a:cubicBezTo>
                      <a:pt x="8" y="5"/>
                      <a:pt x="1" y="0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2"/>
                      <a:pt x="6" y="8"/>
                      <a:pt x="2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4"/>
                      <a:pt x="1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5" y="14"/>
                      <a:pt x="5" y="10"/>
                    </a:cubicBezTo>
                    <a:cubicBezTo>
                      <a:pt x="5" y="9"/>
                      <a:pt x="5" y="8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" name="Freeform 234"/>
              <p:cNvSpPr>
                <a:spLocks/>
              </p:cNvSpPr>
              <p:nvPr/>
            </p:nvSpPr>
            <p:spPr bwMode="auto">
              <a:xfrm>
                <a:off x="2676525" y="-2497138"/>
                <a:ext cx="74613" cy="3175"/>
              </a:xfrm>
              <a:custGeom>
                <a:avLst/>
                <a:gdLst>
                  <a:gd name="T0" fmla="*/ 20 w 20"/>
                  <a:gd name="T1" fmla="*/ 0 h 1"/>
                  <a:gd name="T2" fmla="*/ 10 w 20"/>
                  <a:gd name="T3" fmla="*/ 0 h 1"/>
                  <a:gd name="T4" fmla="*/ 0 w 20"/>
                  <a:gd name="T5" fmla="*/ 0 h 1"/>
                  <a:gd name="T6" fmla="*/ 0 w 20"/>
                  <a:gd name="T7" fmla="*/ 1 h 1"/>
                  <a:gd name="T8" fmla="*/ 0 w 20"/>
                  <a:gd name="T9" fmla="*/ 1 h 1"/>
                  <a:gd name="T10" fmla="*/ 0 w 20"/>
                  <a:gd name="T11" fmla="*/ 1 h 1"/>
                  <a:gd name="T12" fmla="*/ 0 w 20"/>
                  <a:gd name="T13" fmla="*/ 1 h 1"/>
                  <a:gd name="T14" fmla="*/ 0 w 20"/>
                  <a:gd name="T15" fmla="*/ 1 h 1"/>
                  <a:gd name="T16" fmla="*/ 0 w 20"/>
                  <a:gd name="T17" fmla="*/ 1 h 1"/>
                  <a:gd name="T18" fmla="*/ 0 w 20"/>
                  <a:gd name="T19" fmla="*/ 1 h 1"/>
                  <a:gd name="T20" fmla="*/ 10 w 20"/>
                  <a:gd name="T21" fmla="*/ 1 h 1"/>
                  <a:gd name="T22" fmla="*/ 20 w 20"/>
                  <a:gd name="T23" fmla="*/ 1 h 1"/>
                  <a:gd name="T24" fmla="*/ 20 w 20"/>
                  <a:gd name="T25" fmla="*/ 1 h 1"/>
                  <a:gd name="T26" fmla="*/ 20 w 20"/>
                  <a:gd name="T27" fmla="*/ 1 h 1"/>
                  <a:gd name="T28" fmla="*/ 20 w 20"/>
                  <a:gd name="T29" fmla="*/ 1 h 1"/>
                  <a:gd name="T30" fmla="*/ 20 w 20"/>
                  <a:gd name="T31" fmla="*/ 1 h 1"/>
                  <a:gd name="T32" fmla="*/ 20 w 20"/>
                  <a:gd name="T33" fmla="*/ 1 h 1"/>
                  <a:gd name="T34" fmla="*/ 20 w 20"/>
                  <a:gd name="T35" fmla="*/ 1 h 1"/>
                  <a:gd name="T36" fmla="*/ 20 w 20"/>
                  <a:gd name="T37" fmla="*/ 0 h 1"/>
                  <a:gd name="T38" fmla="*/ 20 w 20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1">
                    <a:moveTo>
                      <a:pt x="20" y="0"/>
                    </a:moveTo>
                    <a:cubicBezTo>
                      <a:pt x="17" y="0"/>
                      <a:pt x="10" y="0"/>
                      <a:pt x="10" y="0"/>
                    </a:cubicBezTo>
                    <a:cubicBezTo>
                      <a:pt x="10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7" y="1"/>
                      <a:pt x="10" y="1"/>
                    </a:cubicBezTo>
                    <a:cubicBezTo>
                      <a:pt x="14" y="1"/>
                      <a:pt x="17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" name="Freeform 235"/>
              <p:cNvSpPr>
                <a:spLocks/>
              </p:cNvSpPr>
              <p:nvPr/>
            </p:nvSpPr>
            <p:spPr bwMode="auto">
              <a:xfrm>
                <a:off x="2709863" y="-2587625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" name="Oval 236"/>
              <p:cNvSpPr>
                <a:spLocks noChangeArrowheads="1"/>
              </p:cNvSpPr>
              <p:nvPr/>
            </p:nvSpPr>
            <p:spPr bwMode="auto">
              <a:xfrm>
                <a:off x="2709863" y="-2565400"/>
                <a:ext cx="11113" cy="7937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" name="Freeform 237"/>
              <p:cNvSpPr>
                <a:spLocks/>
              </p:cNvSpPr>
              <p:nvPr/>
            </p:nvSpPr>
            <p:spPr bwMode="auto">
              <a:xfrm>
                <a:off x="2747963" y="-2535238"/>
                <a:ext cx="3175" cy="476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" name="Freeform 238"/>
              <p:cNvSpPr>
                <a:spLocks/>
              </p:cNvSpPr>
              <p:nvPr/>
            </p:nvSpPr>
            <p:spPr bwMode="auto">
              <a:xfrm>
                <a:off x="2736850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" name="Freeform 239"/>
              <p:cNvSpPr>
                <a:spLocks/>
              </p:cNvSpPr>
              <p:nvPr/>
            </p:nvSpPr>
            <p:spPr bwMode="auto">
              <a:xfrm>
                <a:off x="2743200" y="-2546350"/>
                <a:ext cx="4763" cy="11112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1 h 3"/>
                  <a:gd name="T16" fmla="*/ 0 w 1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" name="Freeform 240"/>
              <p:cNvSpPr>
                <a:spLocks/>
              </p:cNvSpPr>
              <p:nvPr/>
            </p:nvSpPr>
            <p:spPr bwMode="auto">
              <a:xfrm>
                <a:off x="2732088" y="-2535238"/>
                <a:ext cx="11113" cy="476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" name="Freeform 241"/>
              <p:cNvSpPr>
                <a:spLocks/>
              </p:cNvSpPr>
              <p:nvPr/>
            </p:nvSpPr>
            <p:spPr bwMode="auto">
              <a:xfrm>
                <a:off x="2732088" y="-2530475"/>
                <a:ext cx="11113" cy="11112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" name="Freeform 242"/>
              <p:cNvSpPr>
                <a:spLocks/>
              </p:cNvSpPr>
              <p:nvPr/>
            </p:nvSpPr>
            <p:spPr bwMode="auto">
              <a:xfrm>
                <a:off x="2720975" y="-2516188"/>
                <a:ext cx="22225" cy="7937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2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" name="Freeform 243"/>
              <p:cNvSpPr>
                <a:spLocks/>
              </p:cNvSpPr>
              <p:nvPr/>
            </p:nvSpPr>
            <p:spPr bwMode="auto">
              <a:xfrm>
                <a:off x="2736850" y="-2519363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2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" name="Freeform 244"/>
              <p:cNvSpPr>
                <a:spLocks/>
              </p:cNvSpPr>
              <p:nvPr/>
            </p:nvSpPr>
            <p:spPr bwMode="auto">
              <a:xfrm>
                <a:off x="2747963" y="-2522538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" name="Freeform 245"/>
              <p:cNvSpPr>
                <a:spLocks/>
              </p:cNvSpPr>
              <p:nvPr/>
            </p:nvSpPr>
            <p:spPr bwMode="auto">
              <a:xfrm>
                <a:off x="2751138" y="-2530475"/>
                <a:ext cx="7938" cy="7937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2 w 2"/>
                  <a:gd name="T9" fmla="*/ 1 h 2"/>
                  <a:gd name="T10" fmla="*/ 1 w 2"/>
                  <a:gd name="T11" fmla="*/ 0 h 2"/>
                  <a:gd name="T12" fmla="*/ 1 w 2"/>
                  <a:gd name="T13" fmla="*/ 0 h 2"/>
                  <a:gd name="T14" fmla="*/ 0 w 2"/>
                  <a:gd name="T15" fmla="*/ 1 h 2"/>
                  <a:gd name="T16" fmla="*/ 1 w 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" name="Freeform 246"/>
              <p:cNvSpPr>
                <a:spLocks/>
              </p:cNvSpPr>
              <p:nvPr/>
            </p:nvSpPr>
            <p:spPr bwMode="auto">
              <a:xfrm>
                <a:off x="2759075" y="-2535238"/>
                <a:ext cx="11113" cy="12700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1 h 3"/>
                  <a:gd name="T6" fmla="*/ 3 w 3"/>
                  <a:gd name="T7" fmla="*/ 1 h 3"/>
                  <a:gd name="T8" fmla="*/ 3 w 3"/>
                  <a:gd name="T9" fmla="*/ 1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1 h 3"/>
                  <a:gd name="T18" fmla="*/ 1 w 3"/>
                  <a:gd name="T19" fmla="*/ 1 h 3"/>
                  <a:gd name="T20" fmla="*/ 1 w 3"/>
                  <a:gd name="T21" fmla="*/ 2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" name="Freeform 247"/>
              <p:cNvSpPr>
                <a:spLocks/>
              </p:cNvSpPr>
              <p:nvPr/>
            </p:nvSpPr>
            <p:spPr bwMode="auto">
              <a:xfrm>
                <a:off x="2759075" y="-2552700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" name="Freeform 248"/>
              <p:cNvSpPr>
                <a:spLocks/>
              </p:cNvSpPr>
              <p:nvPr/>
            </p:nvSpPr>
            <p:spPr bwMode="auto">
              <a:xfrm>
                <a:off x="2751138" y="-254635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" name="Freeform 249"/>
              <p:cNvSpPr>
                <a:spLocks/>
              </p:cNvSpPr>
              <p:nvPr/>
            </p:nvSpPr>
            <p:spPr bwMode="auto">
              <a:xfrm>
                <a:off x="2747963" y="-2552700"/>
                <a:ext cx="3175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2 h 3"/>
                  <a:gd name="T20" fmla="*/ 1 w 1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" name="Freeform 250"/>
              <p:cNvSpPr>
                <a:spLocks/>
              </p:cNvSpPr>
              <p:nvPr/>
            </p:nvSpPr>
            <p:spPr bwMode="auto">
              <a:xfrm>
                <a:off x="2736850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" name="Freeform 251"/>
              <p:cNvSpPr>
                <a:spLocks/>
              </p:cNvSpPr>
              <p:nvPr/>
            </p:nvSpPr>
            <p:spPr bwMode="auto">
              <a:xfrm>
                <a:off x="2736850" y="-2552700"/>
                <a:ext cx="6350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" name="Freeform 252"/>
              <p:cNvSpPr>
                <a:spLocks/>
              </p:cNvSpPr>
              <p:nvPr/>
            </p:nvSpPr>
            <p:spPr bwMode="auto">
              <a:xfrm>
                <a:off x="2732088" y="-2546350"/>
                <a:ext cx="4763" cy="1111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0 w 1"/>
                  <a:gd name="T13" fmla="*/ 0 h 3"/>
                  <a:gd name="T14" fmla="*/ 0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" name="Freeform 253"/>
              <p:cNvSpPr>
                <a:spLocks/>
              </p:cNvSpPr>
              <p:nvPr/>
            </p:nvSpPr>
            <p:spPr bwMode="auto">
              <a:xfrm>
                <a:off x="2732088" y="-2535238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" name="Freeform 254"/>
              <p:cNvSpPr>
                <a:spLocks/>
              </p:cNvSpPr>
              <p:nvPr/>
            </p:nvSpPr>
            <p:spPr bwMode="auto">
              <a:xfrm>
                <a:off x="2725738" y="-2522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" name="Freeform 255"/>
              <p:cNvSpPr>
                <a:spLocks/>
              </p:cNvSpPr>
              <p:nvPr/>
            </p:nvSpPr>
            <p:spPr bwMode="auto">
              <a:xfrm>
                <a:off x="2713038" y="-2519363"/>
                <a:ext cx="23813" cy="11112"/>
              </a:xfrm>
              <a:custGeom>
                <a:avLst/>
                <a:gdLst>
                  <a:gd name="T0" fmla="*/ 1 w 6"/>
                  <a:gd name="T1" fmla="*/ 3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" name="Oval 256"/>
              <p:cNvSpPr>
                <a:spLocks noChangeArrowheads="1"/>
              </p:cNvSpPr>
              <p:nvPr/>
            </p:nvSpPr>
            <p:spPr bwMode="auto">
              <a:xfrm>
                <a:off x="2709863" y="-2535238"/>
                <a:ext cx="3175" cy="476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" name="Freeform 257"/>
              <p:cNvSpPr>
                <a:spLocks/>
              </p:cNvSpPr>
              <p:nvPr/>
            </p:nvSpPr>
            <p:spPr bwMode="auto">
              <a:xfrm>
                <a:off x="2709863" y="-2530475"/>
                <a:ext cx="3175" cy="14287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" name="Oval 258"/>
              <p:cNvSpPr>
                <a:spLocks noChangeArrowheads="1"/>
              </p:cNvSpPr>
              <p:nvPr/>
            </p:nvSpPr>
            <p:spPr bwMode="auto">
              <a:xfrm>
                <a:off x="2709863" y="-2546350"/>
                <a:ext cx="11113" cy="1111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" name="Oval 259"/>
              <p:cNvSpPr>
                <a:spLocks noChangeArrowheads="1"/>
              </p:cNvSpPr>
              <p:nvPr/>
            </p:nvSpPr>
            <p:spPr bwMode="auto">
              <a:xfrm>
                <a:off x="2709863" y="-25527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" name="Freeform 260"/>
              <p:cNvSpPr>
                <a:spLocks/>
              </p:cNvSpPr>
              <p:nvPr/>
            </p:nvSpPr>
            <p:spPr bwMode="auto">
              <a:xfrm>
                <a:off x="2720975" y="-2530475"/>
                <a:ext cx="4763" cy="14287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" name="Freeform 261"/>
              <p:cNvSpPr>
                <a:spLocks/>
              </p:cNvSpPr>
              <p:nvPr/>
            </p:nvSpPr>
            <p:spPr bwMode="auto">
              <a:xfrm>
                <a:off x="2701925" y="-2530475"/>
                <a:ext cx="7938" cy="14287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" name="Freeform 262"/>
              <p:cNvSpPr>
                <a:spLocks/>
              </p:cNvSpPr>
              <p:nvPr/>
            </p:nvSpPr>
            <p:spPr bwMode="auto">
              <a:xfrm>
                <a:off x="2690813" y="-2519363"/>
                <a:ext cx="19050" cy="11112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0 h 3"/>
                  <a:gd name="T4" fmla="*/ 4 w 5"/>
                  <a:gd name="T5" fmla="*/ 3 h 3"/>
                  <a:gd name="T6" fmla="*/ 5 w 5"/>
                  <a:gd name="T7" fmla="*/ 3 h 3"/>
                  <a:gd name="T8" fmla="*/ 5 w 5"/>
                  <a:gd name="T9" fmla="*/ 3 h 3"/>
                  <a:gd name="T10" fmla="*/ 1 w 5"/>
                  <a:gd name="T11" fmla="*/ 0 h 3"/>
                  <a:gd name="T12" fmla="*/ 0 w 5"/>
                  <a:gd name="T13" fmla="*/ 0 h 3"/>
                  <a:gd name="T14" fmla="*/ 0 w 5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" name="Freeform 263"/>
              <p:cNvSpPr>
                <a:spLocks/>
              </p:cNvSpPr>
              <p:nvPr/>
            </p:nvSpPr>
            <p:spPr bwMode="auto">
              <a:xfrm>
                <a:off x="2687638" y="-2519363"/>
                <a:ext cx="3175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" name="Freeform 264"/>
              <p:cNvSpPr>
                <a:spLocks/>
              </p:cNvSpPr>
              <p:nvPr/>
            </p:nvSpPr>
            <p:spPr bwMode="auto">
              <a:xfrm>
                <a:off x="2679700" y="-2530475"/>
                <a:ext cx="11113" cy="11112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2 w 3"/>
                  <a:gd name="T9" fmla="*/ 3 h 3"/>
                  <a:gd name="T10" fmla="*/ 1 w 3"/>
                  <a:gd name="T11" fmla="*/ 2 h 3"/>
                  <a:gd name="T12" fmla="*/ 3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" name="Freeform 265"/>
              <p:cNvSpPr>
                <a:spLocks/>
              </p:cNvSpPr>
              <p:nvPr/>
            </p:nvSpPr>
            <p:spPr bwMode="auto">
              <a:xfrm>
                <a:off x="2676525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" name="Freeform 266"/>
              <p:cNvSpPr>
                <a:spLocks/>
              </p:cNvSpPr>
              <p:nvPr/>
            </p:nvSpPr>
            <p:spPr bwMode="auto">
              <a:xfrm>
                <a:off x="2679700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2 w 3"/>
                  <a:gd name="T9" fmla="*/ 1 h 1"/>
                  <a:gd name="T10" fmla="*/ 3 w 3"/>
                  <a:gd name="T11" fmla="*/ 0 h 1"/>
                  <a:gd name="T12" fmla="*/ 2 w 3"/>
                  <a:gd name="T13" fmla="*/ 0 h 1"/>
                  <a:gd name="T14" fmla="*/ 2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" name="Freeform 267"/>
              <p:cNvSpPr>
                <a:spLocks/>
              </p:cNvSpPr>
              <p:nvPr/>
            </p:nvSpPr>
            <p:spPr bwMode="auto">
              <a:xfrm>
                <a:off x="2676525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0 w 3"/>
                  <a:gd name="T7" fmla="*/ 1 h 3"/>
                  <a:gd name="T8" fmla="*/ 1 w 3"/>
                  <a:gd name="T9" fmla="*/ 2 h 3"/>
                  <a:gd name="T10" fmla="*/ 1 w 3"/>
                  <a:gd name="T11" fmla="*/ 3 h 3"/>
                  <a:gd name="T12" fmla="*/ 3 w 3"/>
                  <a:gd name="T13" fmla="*/ 1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" name="Freeform 268"/>
              <p:cNvSpPr>
                <a:spLocks/>
              </p:cNvSpPr>
              <p:nvPr/>
            </p:nvSpPr>
            <p:spPr bwMode="auto">
              <a:xfrm>
                <a:off x="2668588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" name="Freeform 269"/>
              <p:cNvSpPr>
                <a:spLocks/>
              </p:cNvSpPr>
              <p:nvPr/>
            </p:nvSpPr>
            <p:spPr bwMode="auto">
              <a:xfrm>
                <a:off x="2665413" y="-2530475"/>
                <a:ext cx="11113" cy="7937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0 w 3"/>
                  <a:gd name="T7" fmla="*/ 1 h 2"/>
                  <a:gd name="T8" fmla="*/ 1 w 3"/>
                  <a:gd name="T9" fmla="*/ 2 h 2"/>
                  <a:gd name="T10" fmla="*/ 1 w 3"/>
                  <a:gd name="T11" fmla="*/ 2 h 2"/>
                  <a:gd name="T12" fmla="*/ 2 w 3"/>
                  <a:gd name="T13" fmla="*/ 2 h 2"/>
                  <a:gd name="T14" fmla="*/ 3 w 3"/>
                  <a:gd name="T15" fmla="*/ 1 h 2"/>
                  <a:gd name="T16" fmla="*/ 1 w 3"/>
                  <a:gd name="T17" fmla="*/ 0 h 2"/>
                  <a:gd name="T18" fmla="*/ 1 w 3"/>
                  <a:gd name="T19" fmla="*/ 0 h 2"/>
                  <a:gd name="T20" fmla="*/ 1 w 3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" name="Freeform 270"/>
              <p:cNvSpPr>
                <a:spLocks/>
              </p:cNvSpPr>
              <p:nvPr/>
            </p:nvSpPr>
            <p:spPr bwMode="auto">
              <a:xfrm>
                <a:off x="2668588" y="-2522538"/>
                <a:ext cx="11113" cy="3175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2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" name="Freeform 271"/>
              <p:cNvSpPr>
                <a:spLocks/>
              </p:cNvSpPr>
              <p:nvPr/>
            </p:nvSpPr>
            <p:spPr bwMode="auto">
              <a:xfrm>
                <a:off x="2679700" y="-2519363"/>
                <a:ext cx="7938" cy="3175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" name="Freeform 272"/>
              <p:cNvSpPr>
                <a:spLocks/>
              </p:cNvSpPr>
              <p:nvPr/>
            </p:nvSpPr>
            <p:spPr bwMode="auto">
              <a:xfrm>
                <a:off x="2679700" y="-2516188"/>
                <a:ext cx="22225" cy="7937"/>
              </a:xfrm>
              <a:custGeom>
                <a:avLst/>
                <a:gdLst>
                  <a:gd name="T0" fmla="*/ 5 w 6"/>
                  <a:gd name="T1" fmla="*/ 2 h 2"/>
                  <a:gd name="T2" fmla="*/ 6 w 6"/>
                  <a:gd name="T3" fmla="*/ 2 h 2"/>
                  <a:gd name="T4" fmla="*/ 6 w 6"/>
                  <a:gd name="T5" fmla="*/ 2 h 2"/>
                  <a:gd name="T6" fmla="*/ 6 w 6"/>
                  <a:gd name="T7" fmla="*/ 1 h 2"/>
                  <a:gd name="T8" fmla="*/ 1 w 6"/>
                  <a:gd name="T9" fmla="*/ 0 h 2"/>
                  <a:gd name="T10" fmla="*/ 0 w 6"/>
                  <a:gd name="T11" fmla="*/ 0 h 2"/>
                  <a:gd name="T12" fmla="*/ 1 w 6"/>
                  <a:gd name="T13" fmla="*/ 1 h 2"/>
                  <a:gd name="T14" fmla="*/ 4 w 6"/>
                  <a:gd name="T15" fmla="*/ 2 h 2"/>
                  <a:gd name="T16" fmla="*/ 5 w 6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" name="Freeform 273"/>
              <p:cNvSpPr>
                <a:spLocks/>
              </p:cNvSpPr>
              <p:nvPr/>
            </p:nvSpPr>
            <p:spPr bwMode="auto">
              <a:xfrm>
                <a:off x="2690813" y="-2522538"/>
                <a:ext cx="7938" cy="3175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" name="Freeform 274"/>
              <p:cNvSpPr>
                <a:spLocks/>
              </p:cNvSpPr>
              <p:nvPr/>
            </p:nvSpPr>
            <p:spPr bwMode="auto">
              <a:xfrm>
                <a:off x="2687638" y="-2535238"/>
                <a:ext cx="11113" cy="12700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1 h 3"/>
                  <a:gd name="T10" fmla="*/ 3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" name="Freeform 275"/>
              <p:cNvSpPr>
                <a:spLocks/>
              </p:cNvSpPr>
              <p:nvPr/>
            </p:nvSpPr>
            <p:spPr bwMode="auto">
              <a:xfrm>
                <a:off x="2687638" y="-2546350"/>
                <a:ext cx="3175" cy="11112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0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" name="Freeform 276"/>
              <p:cNvSpPr>
                <a:spLocks/>
              </p:cNvSpPr>
              <p:nvPr/>
            </p:nvSpPr>
            <p:spPr bwMode="auto">
              <a:xfrm>
                <a:off x="2679700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1 h 3"/>
                  <a:gd name="T18" fmla="*/ 2 w 3"/>
                  <a:gd name="T19" fmla="*/ 0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" name="Freeform 277"/>
              <p:cNvSpPr>
                <a:spLocks/>
              </p:cNvSpPr>
              <p:nvPr/>
            </p:nvSpPr>
            <p:spPr bwMode="auto">
              <a:xfrm>
                <a:off x="2676525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" name="Freeform 278"/>
              <p:cNvSpPr>
                <a:spLocks/>
              </p:cNvSpPr>
              <p:nvPr/>
            </p:nvSpPr>
            <p:spPr bwMode="auto">
              <a:xfrm>
                <a:off x="2668588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2 h 3"/>
                  <a:gd name="T8" fmla="*/ 2 w 3"/>
                  <a:gd name="T9" fmla="*/ 3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" name="Freeform 279"/>
              <p:cNvSpPr>
                <a:spLocks/>
              </p:cNvSpPr>
              <p:nvPr/>
            </p:nvSpPr>
            <p:spPr bwMode="auto">
              <a:xfrm>
                <a:off x="2665413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" name="Freeform 280"/>
              <p:cNvSpPr>
                <a:spLocks/>
              </p:cNvSpPr>
              <p:nvPr/>
            </p:nvSpPr>
            <p:spPr bwMode="auto">
              <a:xfrm>
                <a:off x="2660650" y="-255270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2 h 3"/>
                  <a:gd name="T12" fmla="*/ 2 w 2"/>
                  <a:gd name="T13" fmla="*/ 2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" name="Freeform 281"/>
              <p:cNvSpPr>
                <a:spLocks/>
              </p:cNvSpPr>
              <p:nvPr/>
            </p:nvSpPr>
            <p:spPr bwMode="auto">
              <a:xfrm>
                <a:off x="2660650" y="-2535238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1 w 2"/>
                  <a:gd name="T5" fmla="*/ 2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1 w 2"/>
                  <a:gd name="T19" fmla="*/ 0 h 3"/>
                  <a:gd name="T20" fmla="*/ 0 w 2"/>
                  <a:gd name="T21" fmla="*/ 1 h 3"/>
                  <a:gd name="T22" fmla="*/ 0 w 2"/>
                  <a:gd name="T23" fmla="*/ 1 h 3"/>
                  <a:gd name="T24" fmla="*/ 0 w 2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" name="Freeform 282"/>
              <p:cNvSpPr>
                <a:spLocks/>
              </p:cNvSpPr>
              <p:nvPr/>
            </p:nvSpPr>
            <p:spPr bwMode="auto">
              <a:xfrm>
                <a:off x="2660650" y="-2530475"/>
                <a:ext cx="4763" cy="7937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" name="Freeform 283"/>
              <p:cNvSpPr>
                <a:spLocks/>
              </p:cNvSpPr>
              <p:nvPr/>
            </p:nvSpPr>
            <p:spPr bwMode="auto">
              <a:xfrm>
                <a:off x="2665413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" name="Freeform 284"/>
              <p:cNvSpPr>
                <a:spLocks/>
              </p:cNvSpPr>
              <p:nvPr/>
            </p:nvSpPr>
            <p:spPr bwMode="auto">
              <a:xfrm>
                <a:off x="2668588" y="-2519363"/>
                <a:ext cx="7938" cy="11112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" name="Freeform 285"/>
              <p:cNvSpPr>
                <a:spLocks/>
              </p:cNvSpPr>
              <p:nvPr/>
            </p:nvSpPr>
            <p:spPr bwMode="auto">
              <a:xfrm>
                <a:off x="2668588" y="-2516188"/>
                <a:ext cx="11113" cy="7937"/>
              </a:xfrm>
              <a:custGeom>
                <a:avLst/>
                <a:gdLst>
                  <a:gd name="T0" fmla="*/ 7 w 7"/>
                  <a:gd name="T1" fmla="*/ 5 h 5"/>
                  <a:gd name="T2" fmla="*/ 7 w 7"/>
                  <a:gd name="T3" fmla="*/ 3 h 5"/>
                  <a:gd name="T4" fmla="*/ 5 w 7"/>
                  <a:gd name="T5" fmla="*/ 0 h 5"/>
                  <a:gd name="T6" fmla="*/ 0 w 7"/>
                  <a:gd name="T7" fmla="*/ 5 h 5"/>
                  <a:gd name="T8" fmla="*/ 2 w 7"/>
                  <a:gd name="T9" fmla="*/ 5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lnTo>
                      <a:pt x="7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" name="Freeform 286"/>
              <p:cNvSpPr>
                <a:spLocks/>
              </p:cNvSpPr>
              <p:nvPr/>
            </p:nvSpPr>
            <p:spPr bwMode="auto">
              <a:xfrm>
                <a:off x="2676525" y="-2505075"/>
                <a:ext cx="74613" cy="7937"/>
              </a:xfrm>
              <a:custGeom>
                <a:avLst/>
                <a:gdLst>
                  <a:gd name="T0" fmla="*/ 20 w 20"/>
                  <a:gd name="T1" fmla="*/ 2 h 2"/>
                  <a:gd name="T2" fmla="*/ 20 w 20"/>
                  <a:gd name="T3" fmla="*/ 2 h 2"/>
                  <a:gd name="T4" fmla="*/ 20 w 20"/>
                  <a:gd name="T5" fmla="*/ 2 h 2"/>
                  <a:gd name="T6" fmla="*/ 20 w 20"/>
                  <a:gd name="T7" fmla="*/ 1 h 2"/>
                  <a:gd name="T8" fmla="*/ 20 w 20"/>
                  <a:gd name="T9" fmla="*/ 1 h 2"/>
                  <a:gd name="T10" fmla="*/ 20 w 20"/>
                  <a:gd name="T11" fmla="*/ 1 h 2"/>
                  <a:gd name="T12" fmla="*/ 20 w 20"/>
                  <a:gd name="T13" fmla="*/ 1 h 2"/>
                  <a:gd name="T14" fmla="*/ 20 w 20"/>
                  <a:gd name="T15" fmla="*/ 1 h 2"/>
                  <a:gd name="T16" fmla="*/ 20 w 20"/>
                  <a:gd name="T17" fmla="*/ 1 h 2"/>
                  <a:gd name="T18" fmla="*/ 20 w 20"/>
                  <a:gd name="T19" fmla="*/ 1 h 2"/>
                  <a:gd name="T20" fmla="*/ 20 w 20"/>
                  <a:gd name="T21" fmla="*/ 1 h 2"/>
                  <a:gd name="T22" fmla="*/ 20 w 20"/>
                  <a:gd name="T23" fmla="*/ 1 h 2"/>
                  <a:gd name="T24" fmla="*/ 20 w 20"/>
                  <a:gd name="T25" fmla="*/ 1 h 2"/>
                  <a:gd name="T26" fmla="*/ 20 w 20"/>
                  <a:gd name="T27" fmla="*/ 1 h 2"/>
                  <a:gd name="T28" fmla="*/ 20 w 20"/>
                  <a:gd name="T29" fmla="*/ 0 h 2"/>
                  <a:gd name="T30" fmla="*/ 12 w 20"/>
                  <a:gd name="T31" fmla="*/ 0 h 2"/>
                  <a:gd name="T32" fmla="*/ 10 w 20"/>
                  <a:gd name="T33" fmla="*/ 0 h 2"/>
                  <a:gd name="T34" fmla="*/ 10 w 20"/>
                  <a:gd name="T35" fmla="*/ 0 h 2"/>
                  <a:gd name="T36" fmla="*/ 9 w 20"/>
                  <a:gd name="T37" fmla="*/ 0 h 2"/>
                  <a:gd name="T38" fmla="*/ 0 w 20"/>
                  <a:gd name="T39" fmla="*/ 0 h 2"/>
                  <a:gd name="T40" fmla="*/ 0 w 20"/>
                  <a:gd name="T41" fmla="*/ 1 h 2"/>
                  <a:gd name="T42" fmla="*/ 0 w 20"/>
                  <a:gd name="T43" fmla="*/ 1 h 2"/>
                  <a:gd name="T44" fmla="*/ 0 w 20"/>
                  <a:gd name="T45" fmla="*/ 1 h 2"/>
                  <a:gd name="T46" fmla="*/ 0 w 20"/>
                  <a:gd name="T47" fmla="*/ 1 h 2"/>
                  <a:gd name="T48" fmla="*/ 0 w 20"/>
                  <a:gd name="T49" fmla="*/ 1 h 2"/>
                  <a:gd name="T50" fmla="*/ 0 w 20"/>
                  <a:gd name="T51" fmla="*/ 1 h 2"/>
                  <a:gd name="T52" fmla="*/ 0 w 20"/>
                  <a:gd name="T53" fmla="*/ 1 h 2"/>
                  <a:gd name="T54" fmla="*/ 0 w 20"/>
                  <a:gd name="T55" fmla="*/ 1 h 2"/>
                  <a:gd name="T56" fmla="*/ 0 w 20"/>
                  <a:gd name="T57" fmla="*/ 1 h 2"/>
                  <a:gd name="T58" fmla="*/ 0 w 20"/>
                  <a:gd name="T59" fmla="*/ 1 h 2"/>
                  <a:gd name="T60" fmla="*/ 0 w 20"/>
                  <a:gd name="T61" fmla="*/ 1 h 2"/>
                  <a:gd name="T62" fmla="*/ 0 w 20"/>
                  <a:gd name="T63" fmla="*/ 2 h 2"/>
                  <a:gd name="T64" fmla="*/ 0 w 20"/>
                  <a:gd name="T65" fmla="*/ 2 h 2"/>
                  <a:gd name="T66" fmla="*/ 0 w 20"/>
                  <a:gd name="T67" fmla="*/ 2 h 2"/>
                  <a:gd name="T68" fmla="*/ 0 w 20"/>
                  <a:gd name="T69" fmla="*/ 2 h 2"/>
                  <a:gd name="T70" fmla="*/ 20 w 20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2">
                    <a:moveTo>
                      <a:pt x="20" y="2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5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3" y="1"/>
                      <a:pt x="2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" name="Freeform 287"/>
              <p:cNvSpPr>
                <a:spLocks/>
              </p:cNvSpPr>
              <p:nvPr/>
            </p:nvSpPr>
            <p:spPr bwMode="auto">
              <a:xfrm>
                <a:off x="2743200" y="-2516188"/>
                <a:ext cx="7938" cy="7937"/>
              </a:xfrm>
              <a:custGeom>
                <a:avLst/>
                <a:gdLst>
                  <a:gd name="T0" fmla="*/ 5 w 5"/>
                  <a:gd name="T1" fmla="*/ 5 h 5"/>
                  <a:gd name="T2" fmla="*/ 3 w 5"/>
                  <a:gd name="T3" fmla="*/ 0 h 5"/>
                  <a:gd name="T4" fmla="*/ 0 w 5"/>
                  <a:gd name="T5" fmla="*/ 3 h 5"/>
                  <a:gd name="T6" fmla="*/ 3 w 5"/>
                  <a:gd name="T7" fmla="*/ 5 h 5"/>
                  <a:gd name="T8" fmla="*/ 5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" name="Freeform 288"/>
              <p:cNvSpPr>
                <a:spLocks/>
              </p:cNvSpPr>
              <p:nvPr/>
            </p:nvSpPr>
            <p:spPr bwMode="auto">
              <a:xfrm>
                <a:off x="2747963" y="-2519363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1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5" name="Freeform 289"/>
              <p:cNvSpPr>
                <a:spLocks/>
              </p:cNvSpPr>
              <p:nvPr/>
            </p:nvSpPr>
            <p:spPr bwMode="auto">
              <a:xfrm>
                <a:off x="2759075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1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6" name="Freeform 290"/>
              <p:cNvSpPr>
                <a:spLocks/>
              </p:cNvSpPr>
              <p:nvPr/>
            </p:nvSpPr>
            <p:spPr bwMode="auto">
              <a:xfrm>
                <a:off x="2762250" y="-2530475"/>
                <a:ext cx="7938" cy="7937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7" name="Freeform 291"/>
              <p:cNvSpPr>
                <a:spLocks/>
              </p:cNvSpPr>
              <p:nvPr/>
            </p:nvSpPr>
            <p:spPr bwMode="auto">
              <a:xfrm>
                <a:off x="2762250" y="-2546350"/>
                <a:ext cx="7938" cy="15875"/>
              </a:xfrm>
              <a:custGeom>
                <a:avLst/>
                <a:gdLst>
                  <a:gd name="T0" fmla="*/ 1 w 2"/>
                  <a:gd name="T1" fmla="*/ 3 h 4"/>
                  <a:gd name="T2" fmla="*/ 1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0 w 2"/>
                  <a:gd name="T9" fmla="*/ 2 h 4"/>
                  <a:gd name="T10" fmla="*/ 1 w 2"/>
                  <a:gd name="T11" fmla="*/ 3 h 4"/>
                  <a:gd name="T12" fmla="*/ 1 w 2"/>
                  <a:gd name="T13" fmla="*/ 4 h 4"/>
                  <a:gd name="T14" fmla="*/ 1 w 2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8" name="Freeform 292"/>
              <p:cNvSpPr>
                <a:spLocks/>
              </p:cNvSpPr>
              <p:nvPr/>
            </p:nvSpPr>
            <p:spPr bwMode="auto">
              <a:xfrm>
                <a:off x="2762250" y="-2557463"/>
                <a:ext cx="7938" cy="1111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1 w 2"/>
                  <a:gd name="T7" fmla="*/ 0 h 3"/>
                  <a:gd name="T8" fmla="*/ 1 w 2"/>
                  <a:gd name="T9" fmla="*/ 0 h 3"/>
                  <a:gd name="T10" fmla="*/ 0 w 2"/>
                  <a:gd name="T11" fmla="*/ 0 h 3"/>
                  <a:gd name="T12" fmla="*/ 2 w 2"/>
                  <a:gd name="T13" fmla="*/ 3 h 3"/>
                  <a:gd name="T14" fmla="*/ 2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9" name="Freeform 293"/>
              <p:cNvSpPr>
                <a:spLocks/>
              </p:cNvSpPr>
              <p:nvPr/>
            </p:nvSpPr>
            <p:spPr bwMode="auto">
              <a:xfrm>
                <a:off x="2759075" y="-2565400"/>
                <a:ext cx="3175" cy="793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0" name="Freeform 294"/>
              <p:cNvSpPr>
                <a:spLocks/>
              </p:cNvSpPr>
              <p:nvPr/>
            </p:nvSpPr>
            <p:spPr bwMode="auto">
              <a:xfrm>
                <a:off x="2751138" y="-2557463"/>
                <a:ext cx="7938" cy="1111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2 w 2"/>
                  <a:gd name="T9" fmla="*/ 1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0 w 2"/>
                  <a:gd name="T19" fmla="*/ 1 h 3"/>
                  <a:gd name="T20" fmla="*/ 0 w 2"/>
                  <a:gd name="T21" fmla="*/ 2 h 3"/>
                  <a:gd name="T22" fmla="*/ 0 w 2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1" name="Freeform 295"/>
              <p:cNvSpPr>
                <a:spLocks/>
              </p:cNvSpPr>
              <p:nvPr/>
            </p:nvSpPr>
            <p:spPr bwMode="auto">
              <a:xfrm>
                <a:off x="2747963" y="-2565400"/>
                <a:ext cx="3175" cy="1270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1 h 3"/>
                  <a:gd name="T6" fmla="*/ 1 w 1"/>
                  <a:gd name="T7" fmla="*/ 1 h 3"/>
                  <a:gd name="T8" fmla="*/ 1 w 1"/>
                  <a:gd name="T9" fmla="*/ 0 h 3"/>
                  <a:gd name="T10" fmla="*/ 0 w 1"/>
                  <a:gd name="T11" fmla="*/ 1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2" name="Freeform 296"/>
              <p:cNvSpPr>
                <a:spLocks/>
              </p:cNvSpPr>
              <p:nvPr/>
            </p:nvSpPr>
            <p:spPr bwMode="auto">
              <a:xfrm>
                <a:off x="2736850" y="-25654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3 h 3"/>
                  <a:gd name="T10" fmla="*/ 0 w 2"/>
                  <a:gd name="T11" fmla="*/ 3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3" name="Freeform 297"/>
              <p:cNvSpPr>
                <a:spLocks/>
              </p:cNvSpPr>
              <p:nvPr/>
            </p:nvSpPr>
            <p:spPr bwMode="auto">
              <a:xfrm>
                <a:off x="2725738" y="-2568575"/>
                <a:ext cx="11113" cy="38100"/>
              </a:xfrm>
              <a:custGeom>
                <a:avLst/>
                <a:gdLst>
                  <a:gd name="T0" fmla="*/ 1 w 3"/>
                  <a:gd name="T1" fmla="*/ 10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10 h 10"/>
                  <a:gd name="T16" fmla="*/ 1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1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4" name="Freeform 298"/>
              <p:cNvSpPr>
                <a:spLocks/>
              </p:cNvSpPr>
              <p:nvPr/>
            </p:nvSpPr>
            <p:spPr bwMode="auto">
              <a:xfrm>
                <a:off x="2720975" y="-2565400"/>
                <a:ext cx="4763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9 h 9"/>
                  <a:gd name="T8" fmla="*/ 1 w 1"/>
                  <a:gd name="T9" fmla="*/ 0 h 9"/>
                  <a:gd name="T10" fmla="*/ 1 w 1"/>
                  <a:gd name="T11" fmla="*/ 0 h 9"/>
                  <a:gd name="T12" fmla="*/ 0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5" name="Freeform 299"/>
              <p:cNvSpPr>
                <a:spLocks/>
              </p:cNvSpPr>
              <p:nvPr/>
            </p:nvSpPr>
            <p:spPr bwMode="auto">
              <a:xfrm>
                <a:off x="2701925" y="-2613025"/>
                <a:ext cx="23813" cy="22225"/>
              </a:xfrm>
              <a:custGeom>
                <a:avLst/>
                <a:gdLst>
                  <a:gd name="T0" fmla="*/ 2 w 6"/>
                  <a:gd name="T1" fmla="*/ 4 h 6"/>
                  <a:gd name="T2" fmla="*/ 3 w 6"/>
                  <a:gd name="T3" fmla="*/ 4 h 6"/>
                  <a:gd name="T4" fmla="*/ 2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2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1 h 6"/>
                  <a:gd name="T28" fmla="*/ 5 w 6"/>
                  <a:gd name="T29" fmla="*/ 0 h 6"/>
                  <a:gd name="T30" fmla="*/ 2 w 6"/>
                  <a:gd name="T31" fmla="*/ 0 h 6"/>
                  <a:gd name="T32" fmla="*/ 2 w 6"/>
                  <a:gd name="T33" fmla="*/ 1 h 6"/>
                  <a:gd name="T34" fmla="*/ 3 w 6"/>
                  <a:gd name="T35" fmla="*/ 2 h 6"/>
                  <a:gd name="T36" fmla="*/ 2 w 6"/>
                  <a:gd name="T37" fmla="*/ 3 h 6"/>
                  <a:gd name="T38" fmla="*/ 1 w 6"/>
                  <a:gd name="T39" fmla="*/ 2 h 6"/>
                  <a:gd name="T40" fmla="*/ 0 w 6"/>
                  <a:gd name="T41" fmla="*/ 2 h 6"/>
                  <a:gd name="T42" fmla="*/ 0 w 6"/>
                  <a:gd name="T43" fmla="*/ 4 h 6"/>
                  <a:gd name="T44" fmla="*/ 1 w 6"/>
                  <a:gd name="T45" fmla="*/ 4 h 6"/>
                  <a:gd name="T46" fmla="*/ 2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2" y="4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3" y="2"/>
                      <a:pt x="3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6" name="Freeform 300"/>
              <p:cNvSpPr>
                <a:spLocks/>
              </p:cNvSpPr>
              <p:nvPr/>
            </p:nvSpPr>
            <p:spPr bwMode="auto">
              <a:xfrm>
                <a:off x="2698750" y="-25654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9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7" name="Freeform 301"/>
              <p:cNvSpPr>
                <a:spLocks/>
              </p:cNvSpPr>
              <p:nvPr/>
            </p:nvSpPr>
            <p:spPr bwMode="auto">
              <a:xfrm>
                <a:off x="2690813" y="-2568575"/>
                <a:ext cx="11113" cy="38100"/>
              </a:xfrm>
              <a:custGeom>
                <a:avLst/>
                <a:gdLst>
                  <a:gd name="T0" fmla="*/ 3 w 3"/>
                  <a:gd name="T1" fmla="*/ 10 h 10"/>
                  <a:gd name="T2" fmla="*/ 2 w 3"/>
                  <a:gd name="T3" fmla="*/ 0 h 10"/>
                  <a:gd name="T4" fmla="*/ 2 w 3"/>
                  <a:gd name="T5" fmla="*/ 0 h 10"/>
                  <a:gd name="T6" fmla="*/ 2 w 3"/>
                  <a:gd name="T7" fmla="*/ 0 h 10"/>
                  <a:gd name="T8" fmla="*/ 0 w 3"/>
                  <a:gd name="T9" fmla="*/ 0 h 10"/>
                  <a:gd name="T10" fmla="*/ 0 w 3"/>
                  <a:gd name="T11" fmla="*/ 0 h 10"/>
                  <a:gd name="T12" fmla="*/ 3 w 3"/>
                  <a:gd name="T13" fmla="*/ 10 h 10"/>
                  <a:gd name="T14" fmla="*/ 3 w 3"/>
                  <a:gd name="T15" fmla="*/ 10 h 10"/>
                  <a:gd name="T16" fmla="*/ 3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8" name="Freeform 302"/>
              <p:cNvSpPr>
                <a:spLocks/>
              </p:cNvSpPr>
              <p:nvPr/>
            </p:nvSpPr>
            <p:spPr bwMode="auto">
              <a:xfrm>
                <a:off x="2679700" y="-2565400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3 h 3"/>
                  <a:gd name="T8" fmla="*/ 2 w 2"/>
                  <a:gd name="T9" fmla="*/ 3 h 3"/>
                  <a:gd name="T10" fmla="*/ 1 w 2"/>
                  <a:gd name="T11" fmla="*/ 0 h 3"/>
                  <a:gd name="T12" fmla="*/ 1 w 2"/>
                  <a:gd name="T13" fmla="*/ 1 h 3"/>
                  <a:gd name="T14" fmla="*/ 0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9" name="Freeform 303"/>
              <p:cNvSpPr>
                <a:spLocks/>
              </p:cNvSpPr>
              <p:nvPr/>
            </p:nvSpPr>
            <p:spPr bwMode="auto">
              <a:xfrm>
                <a:off x="2668588" y="-2565400"/>
                <a:ext cx="11113" cy="12700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2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0" name="Freeform 304"/>
              <p:cNvSpPr>
                <a:spLocks/>
              </p:cNvSpPr>
              <p:nvPr/>
            </p:nvSpPr>
            <p:spPr bwMode="auto">
              <a:xfrm>
                <a:off x="2665413" y="-2557463"/>
                <a:ext cx="11113" cy="11112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1" name="Freeform 305"/>
              <p:cNvSpPr>
                <a:spLocks/>
              </p:cNvSpPr>
              <p:nvPr/>
            </p:nvSpPr>
            <p:spPr bwMode="auto">
              <a:xfrm>
                <a:off x="2665413" y="-2565400"/>
                <a:ext cx="3175" cy="7937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2" name="Freeform 306"/>
              <p:cNvSpPr>
                <a:spLocks/>
              </p:cNvSpPr>
              <p:nvPr/>
            </p:nvSpPr>
            <p:spPr bwMode="auto">
              <a:xfrm>
                <a:off x="2660650" y="-2557463"/>
                <a:ext cx="4763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3" name="Freeform 307"/>
              <p:cNvSpPr>
                <a:spLocks/>
              </p:cNvSpPr>
              <p:nvPr/>
            </p:nvSpPr>
            <p:spPr bwMode="auto">
              <a:xfrm>
                <a:off x="2652713" y="-2546350"/>
                <a:ext cx="12700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4" name="Freeform 308"/>
              <p:cNvSpPr>
                <a:spLocks/>
              </p:cNvSpPr>
              <p:nvPr/>
            </p:nvSpPr>
            <p:spPr bwMode="auto">
              <a:xfrm>
                <a:off x="2641600" y="-2486025"/>
                <a:ext cx="139700" cy="11112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5" name="Freeform 309"/>
              <p:cNvSpPr>
                <a:spLocks/>
              </p:cNvSpPr>
              <p:nvPr/>
            </p:nvSpPr>
            <p:spPr bwMode="auto">
              <a:xfrm>
                <a:off x="2649538" y="-2470150"/>
                <a:ext cx="123825" cy="6350"/>
              </a:xfrm>
              <a:custGeom>
                <a:avLst/>
                <a:gdLst>
                  <a:gd name="T0" fmla="*/ 0 w 33"/>
                  <a:gd name="T1" fmla="*/ 0 h 2"/>
                  <a:gd name="T2" fmla="*/ 0 w 33"/>
                  <a:gd name="T3" fmla="*/ 1 h 2"/>
                  <a:gd name="T4" fmla="*/ 0 w 33"/>
                  <a:gd name="T5" fmla="*/ 2 h 2"/>
                  <a:gd name="T6" fmla="*/ 33 w 33"/>
                  <a:gd name="T7" fmla="*/ 2 h 2"/>
                  <a:gd name="T8" fmla="*/ 33 w 33"/>
                  <a:gd name="T9" fmla="*/ 1 h 2"/>
                  <a:gd name="T10" fmla="*/ 33 w 33"/>
                  <a:gd name="T11" fmla="*/ 0 h 2"/>
                  <a:gd name="T12" fmla="*/ 0 w 33"/>
                  <a:gd name="T13" fmla="*/ 0 h 2"/>
                  <a:gd name="T14" fmla="*/ 0 w 3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1"/>
                      <a:pt x="33" y="1"/>
                    </a:cubicBezTo>
                    <a:cubicBezTo>
                      <a:pt x="33" y="1"/>
                      <a:pt x="33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6" name="Freeform 310"/>
              <p:cNvSpPr>
                <a:spLocks/>
              </p:cNvSpPr>
              <p:nvPr/>
            </p:nvSpPr>
            <p:spPr bwMode="auto">
              <a:xfrm>
                <a:off x="2638425" y="-2085975"/>
                <a:ext cx="147638" cy="3175"/>
              </a:xfrm>
              <a:custGeom>
                <a:avLst/>
                <a:gdLst>
                  <a:gd name="T0" fmla="*/ 0 w 93"/>
                  <a:gd name="T1" fmla="*/ 0 h 2"/>
                  <a:gd name="T2" fmla="*/ 93 w 93"/>
                  <a:gd name="T3" fmla="*/ 0 h 2"/>
                  <a:gd name="T4" fmla="*/ 93 w 93"/>
                  <a:gd name="T5" fmla="*/ 2 h 2"/>
                  <a:gd name="T6" fmla="*/ 0 w 93"/>
                  <a:gd name="T7" fmla="*/ 2 h 2"/>
                  <a:gd name="T8" fmla="*/ 0 w 93"/>
                  <a:gd name="T9" fmla="*/ 0 h 2"/>
                  <a:gd name="T10" fmla="*/ 0 w 9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2">
                    <a:moveTo>
                      <a:pt x="0" y="0"/>
                    </a:moveTo>
                    <a:lnTo>
                      <a:pt x="93" y="0"/>
                    </a:lnTo>
                    <a:lnTo>
                      <a:pt x="9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7" name="Freeform 311"/>
              <p:cNvSpPr>
                <a:spLocks/>
              </p:cNvSpPr>
              <p:nvPr/>
            </p:nvSpPr>
            <p:spPr bwMode="auto">
              <a:xfrm>
                <a:off x="2619375" y="-2071688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8" name="Freeform 312"/>
              <p:cNvSpPr>
                <a:spLocks/>
              </p:cNvSpPr>
              <p:nvPr/>
            </p:nvSpPr>
            <p:spPr bwMode="auto">
              <a:xfrm>
                <a:off x="2649538" y="-2098675"/>
                <a:ext cx="131763" cy="4762"/>
              </a:xfrm>
              <a:custGeom>
                <a:avLst/>
                <a:gdLst>
                  <a:gd name="T0" fmla="*/ 0 w 83"/>
                  <a:gd name="T1" fmla="*/ 0 h 3"/>
                  <a:gd name="T2" fmla="*/ 83 w 83"/>
                  <a:gd name="T3" fmla="*/ 0 h 3"/>
                  <a:gd name="T4" fmla="*/ 83 w 83"/>
                  <a:gd name="T5" fmla="*/ 3 h 3"/>
                  <a:gd name="T6" fmla="*/ 0 w 83"/>
                  <a:gd name="T7" fmla="*/ 3 h 3"/>
                  <a:gd name="T8" fmla="*/ 0 w 83"/>
                  <a:gd name="T9" fmla="*/ 0 h 3"/>
                  <a:gd name="T10" fmla="*/ 0 w 8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3">
                    <a:moveTo>
                      <a:pt x="0" y="0"/>
                    </a:moveTo>
                    <a:lnTo>
                      <a:pt x="83" y="0"/>
                    </a:lnTo>
                    <a:lnTo>
                      <a:pt x="8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9" name="Freeform 313"/>
              <p:cNvSpPr>
                <a:spLocks/>
              </p:cNvSpPr>
              <p:nvPr/>
            </p:nvSpPr>
            <p:spPr bwMode="auto">
              <a:xfrm>
                <a:off x="2605088" y="-2055813"/>
                <a:ext cx="214313" cy="6350"/>
              </a:xfrm>
              <a:custGeom>
                <a:avLst/>
                <a:gdLst>
                  <a:gd name="T0" fmla="*/ 0 w 135"/>
                  <a:gd name="T1" fmla="*/ 0 h 4"/>
                  <a:gd name="T2" fmla="*/ 135 w 135"/>
                  <a:gd name="T3" fmla="*/ 0 h 4"/>
                  <a:gd name="T4" fmla="*/ 135 w 135"/>
                  <a:gd name="T5" fmla="*/ 4 h 4"/>
                  <a:gd name="T6" fmla="*/ 0 w 135"/>
                  <a:gd name="T7" fmla="*/ 4 h 4"/>
                  <a:gd name="T8" fmla="*/ 0 w 135"/>
                  <a:gd name="T9" fmla="*/ 0 h 4"/>
                  <a:gd name="T10" fmla="*/ 0 w 13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" h="4">
                    <a:moveTo>
                      <a:pt x="0" y="0"/>
                    </a:moveTo>
                    <a:lnTo>
                      <a:pt x="135" y="0"/>
                    </a:lnTo>
                    <a:lnTo>
                      <a:pt x="13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0" name="Freeform 314"/>
              <p:cNvSpPr>
                <a:spLocks/>
              </p:cNvSpPr>
              <p:nvPr/>
            </p:nvSpPr>
            <p:spPr bwMode="auto">
              <a:xfrm>
                <a:off x="2473325" y="-2409825"/>
                <a:ext cx="176213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7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6 w 47"/>
                  <a:gd name="T17" fmla="*/ 72 h 88"/>
                  <a:gd name="T18" fmla="*/ 34 w 47"/>
                  <a:gd name="T19" fmla="*/ 68 h 88"/>
                  <a:gd name="T20" fmla="*/ 32 w 47"/>
                  <a:gd name="T21" fmla="*/ 64 h 88"/>
                  <a:gd name="T22" fmla="*/ 31 w 47"/>
                  <a:gd name="T23" fmla="*/ 62 h 88"/>
                  <a:gd name="T24" fmla="*/ 13 w 47"/>
                  <a:gd name="T25" fmla="*/ 49 h 88"/>
                  <a:gd name="T26" fmla="*/ 30 w 47"/>
                  <a:gd name="T27" fmla="*/ 59 h 88"/>
                  <a:gd name="T28" fmla="*/ 28 w 47"/>
                  <a:gd name="T29" fmla="*/ 56 h 88"/>
                  <a:gd name="T30" fmla="*/ 27 w 47"/>
                  <a:gd name="T31" fmla="*/ 51 h 88"/>
                  <a:gd name="T32" fmla="*/ 22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5 h 88"/>
                  <a:gd name="T44" fmla="*/ 17 w 47"/>
                  <a:gd name="T45" fmla="*/ 16 h 88"/>
                  <a:gd name="T46" fmla="*/ 21 w 47"/>
                  <a:gd name="T47" fmla="*/ 31 h 88"/>
                  <a:gd name="T48" fmla="*/ 22 w 47"/>
                  <a:gd name="T49" fmla="*/ 34 h 88"/>
                  <a:gd name="T50" fmla="*/ 23 w 47"/>
                  <a:gd name="T51" fmla="*/ 34 h 88"/>
                  <a:gd name="T52" fmla="*/ 30 w 47"/>
                  <a:gd name="T53" fmla="*/ 23 h 88"/>
                  <a:gd name="T54" fmla="*/ 23 w 47"/>
                  <a:gd name="T55" fmla="*/ 36 h 88"/>
                  <a:gd name="T56" fmla="*/ 28 w 47"/>
                  <a:gd name="T57" fmla="*/ 50 h 88"/>
                  <a:gd name="T58" fmla="*/ 30 w 47"/>
                  <a:gd name="T59" fmla="*/ 55 h 88"/>
                  <a:gd name="T60" fmla="*/ 30 w 47"/>
                  <a:gd name="T61" fmla="*/ 56 h 88"/>
                  <a:gd name="T62" fmla="*/ 32 w 47"/>
                  <a:gd name="T63" fmla="*/ 56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60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3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5 w 47"/>
                  <a:gd name="T93" fmla="*/ 29 h 88"/>
                  <a:gd name="T94" fmla="*/ 33 w 47"/>
                  <a:gd name="T95" fmla="*/ 16 h 88"/>
                  <a:gd name="T96" fmla="*/ 25 w 47"/>
                  <a:gd name="T97" fmla="*/ 21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3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1 w 47"/>
                  <a:gd name="T113" fmla="*/ 64 h 88"/>
                  <a:gd name="T114" fmla="*/ 25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3" y="79"/>
                      <a:pt x="27" y="74"/>
                    </a:cubicBezTo>
                    <a:cubicBezTo>
                      <a:pt x="26" y="74"/>
                      <a:pt x="25" y="73"/>
                      <a:pt x="25" y="73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30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6" y="72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5" y="70"/>
                      <a:pt x="35" y="69"/>
                      <a:pt x="34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3" y="66"/>
                      <a:pt x="33" y="65"/>
                      <a:pt x="32" y="64"/>
                    </a:cubicBezTo>
                    <a:cubicBezTo>
                      <a:pt x="32" y="63"/>
                      <a:pt x="31" y="63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18" y="58"/>
                      <a:pt x="14" y="52"/>
                      <a:pt x="13" y="49"/>
                    </a:cubicBezTo>
                    <a:cubicBezTo>
                      <a:pt x="19" y="56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7"/>
                      <a:pt x="29" y="56"/>
                      <a:pt x="28" y="56"/>
                    </a:cubicBezTo>
                    <a:cubicBezTo>
                      <a:pt x="28" y="54"/>
                      <a:pt x="27" y="53"/>
                      <a:pt x="27" y="52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5" y="48"/>
                      <a:pt x="24" y="44"/>
                      <a:pt x="23" y="42"/>
                    </a:cubicBezTo>
                    <a:cubicBezTo>
                      <a:pt x="23" y="41"/>
                      <a:pt x="23" y="39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1"/>
                      <a:pt x="19" y="28"/>
                      <a:pt x="19" y="25"/>
                    </a:cubicBezTo>
                    <a:cubicBezTo>
                      <a:pt x="18" y="22"/>
                      <a:pt x="17" y="20"/>
                      <a:pt x="17" y="18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4"/>
                      <a:pt x="16" y="14"/>
                      <a:pt x="16" y="13"/>
                    </a:cubicBezTo>
                    <a:cubicBezTo>
                      <a:pt x="16" y="14"/>
                      <a:pt x="17" y="15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7"/>
                      <a:pt x="21" y="29"/>
                      <a:pt x="21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4" y="34"/>
                      <a:pt x="24" y="33"/>
                    </a:cubicBezTo>
                    <a:cubicBezTo>
                      <a:pt x="25" y="32"/>
                      <a:pt x="29" y="28"/>
                      <a:pt x="30" y="23"/>
                    </a:cubicBezTo>
                    <a:cubicBezTo>
                      <a:pt x="30" y="26"/>
                      <a:pt x="28" y="30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8" y="50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9" y="53"/>
                      <a:pt x="29" y="54"/>
                      <a:pt x="30" y="55"/>
                    </a:cubicBezTo>
                    <a:cubicBezTo>
                      <a:pt x="30" y="55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7"/>
                      <a:pt x="32" y="57"/>
                      <a:pt x="32" y="56"/>
                    </a:cubicBezTo>
                    <a:cubicBezTo>
                      <a:pt x="33" y="55"/>
                      <a:pt x="36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4" y="57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4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6" y="62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3"/>
                      <a:pt x="41" y="62"/>
                      <a:pt x="41" y="61"/>
                    </a:cubicBezTo>
                    <a:cubicBezTo>
                      <a:pt x="41" y="61"/>
                      <a:pt x="41" y="60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5" y="29"/>
                    </a:cubicBezTo>
                    <a:cubicBezTo>
                      <a:pt x="36" y="27"/>
                      <a:pt x="38" y="25"/>
                      <a:pt x="38" y="24"/>
                    </a:cubicBezTo>
                    <a:cubicBezTo>
                      <a:pt x="38" y="22"/>
                      <a:pt x="36" y="17"/>
                      <a:pt x="33" y="16"/>
                    </a:cubicBezTo>
                    <a:cubicBezTo>
                      <a:pt x="32" y="16"/>
                      <a:pt x="30" y="16"/>
                      <a:pt x="29" y="18"/>
                    </a:cubicBezTo>
                    <a:cubicBezTo>
                      <a:pt x="27" y="20"/>
                      <a:pt x="26" y="21"/>
                      <a:pt x="25" y="21"/>
                    </a:cubicBezTo>
                    <a:cubicBezTo>
                      <a:pt x="23" y="20"/>
                      <a:pt x="22" y="17"/>
                      <a:pt x="23" y="14"/>
                    </a:cubicBezTo>
                    <a:cubicBezTo>
                      <a:pt x="24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8"/>
                      <a:pt x="13" y="20"/>
                      <a:pt x="12" y="23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2"/>
                      <a:pt x="14" y="58"/>
                      <a:pt x="21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5" y="67"/>
                      <a:pt x="25" y="68"/>
                      <a:pt x="25" y="69"/>
                    </a:cubicBezTo>
                    <a:cubicBezTo>
                      <a:pt x="25" y="70"/>
                      <a:pt x="24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1" name="Freeform 315"/>
              <p:cNvSpPr>
                <a:spLocks/>
              </p:cNvSpPr>
              <p:nvPr/>
            </p:nvSpPr>
            <p:spPr bwMode="auto">
              <a:xfrm>
                <a:off x="2660650" y="-2014538"/>
                <a:ext cx="49213" cy="25400"/>
              </a:xfrm>
              <a:custGeom>
                <a:avLst/>
                <a:gdLst>
                  <a:gd name="T0" fmla="*/ 1 w 13"/>
                  <a:gd name="T1" fmla="*/ 0 h 7"/>
                  <a:gd name="T2" fmla="*/ 0 w 13"/>
                  <a:gd name="T3" fmla="*/ 0 h 7"/>
                  <a:gd name="T4" fmla="*/ 1 w 13"/>
                  <a:gd name="T5" fmla="*/ 1 h 7"/>
                  <a:gd name="T6" fmla="*/ 1 w 13"/>
                  <a:gd name="T7" fmla="*/ 1 h 7"/>
                  <a:gd name="T8" fmla="*/ 9 w 13"/>
                  <a:gd name="T9" fmla="*/ 7 h 7"/>
                  <a:gd name="T10" fmla="*/ 10 w 13"/>
                  <a:gd name="T11" fmla="*/ 7 h 7"/>
                  <a:gd name="T12" fmla="*/ 12 w 13"/>
                  <a:gd name="T13" fmla="*/ 6 h 7"/>
                  <a:gd name="T14" fmla="*/ 12 w 13"/>
                  <a:gd name="T15" fmla="*/ 4 h 7"/>
                  <a:gd name="T16" fmla="*/ 1 w 1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4"/>
                      <a:pt x="7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6"/>
                      <a:pt x="12" y="6"/>
                    </a:cubicBezTo>
                    <a:cubicBezTo>
                      <a:pt x="13" y="5"/>
                      <a:pt x="12" y="4"/>
                      <a:pt x="12" y="4"/>
                    </a:cubicBezTo>
                    <a:cubicBezTo>
                      <a:pt x="11" y="2"/>
                      <a:pt x="7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2" name="Freeform 316"/>
              <p:cNvSpPr>
                <a:spLocks/>
              </p:cNvSpPr>
              <p:nvPr/>
            </p:nvSpPr>
            <p:spPr bwMode="auto">
              <a:xfrm>
                <a:off x="2679700" y="-2044700"/>
                <a:ext cx="52388" cy="41275"/>
              </a:xfrm>
              <a:custGeom>
                <a:avLst/>
                <a:gdLst>
                  <a:gd name="T0" fmla="*/ 14 w 14"/>
                  <a:gd name="T1" fmla="*/ 0 h 11"/>
                  <a:gd name="T2" fmla="*/ 11 w 14"/>
                  <a:gd name="T3" fmla="*/ 0 h 11"/>
                  <a:gd name="T4" fmla="*/ 11 w 14"/>
                  <a:gd name="T5" fmla="*/ 1 h 11"/>
                  <a:gd name="T6" fmla="*/ 2 w 14"/>
                  <a:gd name="T7" fmla="*/ 7 h 11"/>
                  <a:gd name="T8" fmla="*/ 0 w 14"/>
                  <a:gd name="T9" fmla="*/ 7 h 11"/>
                  <a:gd name="T10" fmla="*/ 2 w 14"/>
                  <a:gd name="T11" fmla="*/ 8 h 11"/>
                  <a:gd name="T12" fmla="*/ 6 w 14"/>
                  <a:gd name="T13" fmla="*/ 10 h 11"/>
                  <a:gd name="T14" fmla="*/ 7 w 14"/>
                  <a:gd name="T15" fmla="*/ 11 h 11"/>
                  <a:gd name="T16" fmla="*/ 7 w 14"/>
                  <a:gd name="T17" fmla="*/ 11 h 11"/>
                  <a:gd name="T18" fmla="*/ 8 w 14"/>
                  <a:gd name="T19" fmla="*/ 11 h 11"/>
                  <a:gd name="T20" fmla="*/ 8 w 14"/>
                  <a:gd name="T21" fmla="*/ 10 h 11"/>
                  <a:gd name="T22" fmla="*/ 13 w 14"/>
                  <a:gd name="T23" fmla="*/ 1 h 11"/>
                  <a:gd name="T24" fmla="*/ 14 w 14"/>
                  <a:gd name="T25" fmla="*/ 0 h 11"/>
                  <a:gd name="T26" fmla="*/ 14 w 14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1">
                    <a:moveTo>
                      <a:pt x="14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7" y="5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5" y="9"/>
                      <a:pt x="6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10" y="5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3" name="Freeform 317"/>
              <p:cNvSpPr>
                <a:spLocks/>
              </p:cNvSpPr>
              <p:nvPr/>
            </p:nvSpPr>
            <p:spPr bwMode="auto">
              <a:xfrm>
                <a:off x="2690813" y="-2044700"/>
                <a:ext cx="19050" cy="6350"/>
              </a:xfrm>
              <a:custGeom>
                <a:avLst/>
                <a:gdLst>
                  <a:gd name="T0" fmla="*/ 3 w 5"/>
                  <a:gd name="T1" fmla="*/ 2 h 2"/>
                  <a:gd name="T2" fmla="*/ 3 w 5"/>
                  <a:gd name="T3" fmla="*/ 2 h 2"/>
                  <a:gd name="T4" fmla="*/ 4 w 5"/>
                  <a:gd name="T5" fmla="*/ 1 h 2"/>
                  <a:gd name="T6" fmla="*/ 5 w 5"/>
                  <a:gd name="T7" fmla="*/ 1 h 2"/>
                  <a:gd name="T8" fmla="*/ 4 w 5"/>
                  <a:gd name="T9" fmla="*/ 1 h 2"/>
                  <a:gd name="T10" fmla="*/ 3 w 5"/>
                  <a:gd name="T11" fmla="*/ 1 h 2"/>
                  <a:gd name="T12" fmla="*/ 3 w 5"/>
                  <a:gd name="T13" fmla="*/ 0 h 2"/>
                  <a:gd name="T14" fmla="*/ 0 w 5"/>
                  <a:gd name="T15" fmla="*/ 0 h 2"/>
                  <a:gd name="T16" fmla="*/ 1 w 5"/>
                  <a:gd name="T17" fmla="*/ 1 h 2"/>
                  <a:gd name="T18" fmla="*/ 2 w 5"/>
                  <a:gd name="T19" fmla="*/ 1 h 2"/>
                  <a:gd name="T20" fmla="*/ 3 w 5"/>
                  <a:gd name="T21" fmla="*/ 2 h 2"/>
                  <a:gd name="T22" fmla="*/ 3 w 5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4" name="Freeform 318"/>
              <p:cNvSpPr>
                <a:spLocks/>
              </p:cNvSpPr>
              <p:nvPr/>
            </p:nvSpPr>
            <p:spPr bwMode="auto">
              <a:xfrm>
                <a:off x="2713038" y="-2025650"/>
                <a:ext cx="30163" cy="22225"/>
              </a:xfrm>
              <a:custGeom>
                <a:avLst/>
                <a:gdLst>
                  <a:gd name="T0" fmla="*/ 6 w 8"/>
                  <a:gd name="T1" fmla="*/ 2 h 6"/>
                  <a:gd name="T2" fmla="*/ 8 w 8"/>
                  <a:gd name="T3" fmla="*/ 1 h 6"/>
                  <a:gd name="T4" fmla="*/ 6 w 8"/>
                  <a:gd name="T5" fmla="*/ 1 h 6"/>
                  <a:gd name="T6" fmla="*/ 4 w 8"/>
                  <a:gd name="T7" fmla="*/ 0 h 6"/>
                  <a:gd name="T8" fmla="*/ 4 w 8"/>
                  <a:gd name="T9" fmla="*/ 0 h 6"/>
                  <a:gd name="T10" fmla="*/ 3 w 8"/>
                  <a:gd name="T11" fmla="*/ 0 h 6"/>
                  <a:gd name="T12" fmla="*/ 2 w 8"/>
                  <a:gd name="T13" fmla="*/ 3 h 6"/>
                  <a:gd name="T14" fmla="*/ 0 w 8"/>
                  <a:gd name="T15" fmla="*/ 6 h 6"/>
                  <a:gd name="T16" fmla="*/ 3 w 8"/>
                  <a:gd name="T17" fmla="*/ 4 h 6"/>
                  <a:gd name="T18" fmla="*/ 6 w 8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5" name="Freeform 319"/>
              <p:cNvSpPr>
                <a:spLocks/>
              </p:cNvSpPr>
              <p:nvPr/>
            </p:nvSpPr>
            <p:spPr bwMode="auto">
              <a:xfrm>
                <a:off x="2720975" y="-2014538"/>
                <a:ext cx="41275" cy="25400"/>
              </a:xfrm>
              <a:custGeom>
                <a:avLst/>
                <a:gdLst>
                  <a:gd name="T0" fmla="*/ 0 w 11"/>
                  <a:gd name="T1" fmla="*/ 4 h 7"/>
                  <a:gd name="T2" fmla="*/ 1 w 11"/>
                  <a:gd name="T3" fmla="*/ 6 h 7"/>
                  <a:gd name="T4" fmla="*/ 3 w 11"/>
                  <a:gd name="T5" fmla="*/ 7 h 7"/>
                  <a:gd name="T6" fmla="*/ 6 w 11"/>
                  <a:gd name="T7" fmla="*/ 5 h 7"/>
                  <a:gd name="T8" fmla="*/ 11 w 11"/>
                  <a:gd name="T9" fmla="*/ 0 h 7"/>
                  <a:gd name="T10" fmla="*/ 10 w 11"/>
                  <a:gd name="T11" fmla="*/ 0 h 7"/>
                  <a:gd name="T12" fmla="*/ 0 w 11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0" y="4"/>
                    </a:move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6" name="Freeform 320"/>
              <p:cNvSpPr>
                <a:spLocks/>
              </p:cNvSpPr>
              <p:nvPr/>
            </p:nvSpPr>
            <p:spPr bwMode="auto">
              <a:xfrm>
                <a:off x="2781300" y="-2409825"/>
                <a:ext cx="169863" cy="330200"/>
              </a:xfrm>
              <a:custGeom>
                <a:avLst/>
                <a:gdLst>
                  <a:gd name="T0" fmla="*/ 43 w 45"/>
                  <a:gd name="T1" fmla="*/ 24 h 88"/>
                  <a:gd name="T2" fmla="*/ 38 w 45"/>
                  <a:gd name="T3" fmla="*/ 24 h 88"/>
                  <a:gd name="T4" fmla="*/ 34 w 45"/>
                  <a:gd name="T5" fmla="*/ 23 h 88"/>
                  <a:gd name="T6" fmla="*/ 37 w 45"/>
                  <a:gd name="T7" fmla="*/ 6 h 88"/>
                  <a:gd name="T8" fmla="*/ 23 w 45"/>
                  <a:gd name="T9" fmla="*/ 14 h 88"/>
                  <a:gd name="T10" fmla="*/ 17 w 45"/>
                  <a:gd name="T11" fmla="*/ 18 h 88"/>
                  <a:gd name="T12" fmla="*/ 9 w 45"/>
                  <a:gd name="T13" fmla="*/ 24 h 88"/>
                  <a:gd name="T14" fmla="*/ 14 w 45"/>
                  <a:gd name="T15" fmla="*/ 40 h 88"/>
                  <a:gd name="T16" fmla="*/ 8 w 45"/>
                  <a:gd name="T17" fmla="*/ 39 h 88"/>
                  <a:gd name="T18" fmla="*/ 5 w 45"/>
                  <a:gd name="T19" fmla="*/ 58 h 88"/>
                  <a:gd name="T20" fmla="*/ 6 w 45"/>
                  <a:gd name="T21" fmla="*/ 63 h 88"/>
                  <a:gd name="T22" fmla="*/ 2 w 45"/>
                  <a:gd name="T23" fmla="*/ 62 h 88"/>
                  <a:gd name="T24" fmla="*/ 1 w 45"/>
                  <a:gd name="T25" fmla="*/ 62 h 88"/>
                  <a:gd name="T26" fmla="*/ 1 w 45"/>
                  <a:gd name="T27" fmla="*/ 80 h 88"/>
                  <a:gd name="T28" fmla="*/ 2 w 45"/>
                  <a:gd name="T29" fmla="*/ 80 h 88"/>
                  <a:gd name="T30" fmla="*/ 3 w 45"/>
                  <a:gd name="T31" fmla="*/ 78 h 88"/>
                  <a:gd name="T32" fmla="*/ 2 w 45"/>
                  <a:gd name="T33" fmla="*/ 66 h 88"/>
                  <a:gd name="T34" fmla="*/ 4 w 45"/>
                  <a:gd name="T35" fmla="*/ 76 h 88"/>
                  <a:gd name="T36" fmla="*/ 5 w 45"/>
                  <a:gd name="T37" fmla="*/ 76 h 88"/>
                  <a:gd name="T38" fmla="*/ 15 w 45"/>
                  <a:gd name="T39" fmla="*/ 59 h 88"/>
                  <a:gd name="T40" fmla="*/ 9 w 45"/>
                  <a:gd name="T41" fmla="*/ 45 h 88"/>
                  <a:gd name="T42" fmla="*/ 9 w 45"/>
                  <a:gd name="T43" fmla="*/ 45 h 88"/>
                  <a:gd name="T44" fmla="*/ 16 w 45"/>
                  <a:gd name="T45" fmla="*/ 56 h 88"/>
                  <a:gd name="T46" fmla="*/ 16 w 45"/>
                  <a:gd name="T47" fmla="*/ 56 h 88"/>
                  <a:gd name="T48" fmla="*/ 16 w 45"/>
                  <a:gd name="T49" fmla="*/ 55 h 88"/>
                  <a:gd name="T50" fmla="*/ 18 w 45"/>
                  <a:gd name="T51" fmla="*/ 50 h 88"/>
                  <a:gd name="T52" fmla="*/ 22 w 45"/>
                  <a:gd name="T53" fmla="*/ 39 h 88"/>
                  <a:gd name="T54" fmla="*/ 22 w 45"/>
                  <a:gd name="T55" fmla="*/ 39 h 88"/>
                  <a:gd name="T56" fmla="*/ 22 w 45"/>
                  <a:gd name="T57" fmla="*/ 36 h 88"/>
                  <a:gd name="T58" fmla="*/ 22 w 45"/>
                  <a:gd name="T59" fmla="*/ 33 h 88"/>
                  <a:gd name="T60" fmla="*/ 23 w 45"/>
                  <a:gd name="T61" fmla="*/ 35 h 88"/>
                  <a:gd name="T62" fmla="*/ 26 w 45"/>
                  <a:gd name="T63" fmla="*/ 25 h 88"/>
                  <a:gd name="T64" fmla="*/ 29 w 45"/>
                  <a:gd name="T65" fmla="*/ 13 h 88"/>
                  <a:gd name="T66" fmla="*/ 29 w 45"/>
                  <a:gd name="T67" fmla="*/ 18 h 88"/>
                  <a:gd name="T68" fmla="*/ 25 w 45"/>
                  <a:gd name="T69" fmla="*/ 33 h 88"/>
                  <a:gd name="T70" fmla="*/ 24 w 45"/>
                  <a:gd name="T71" fmla="*/ 36 h 88"/>
                  <a:gd name="T72" fmla="*/ 39 w 45"/>
                  <a:gd name="T73" fmla="*/ 27 h 88"/>
                  <a:gd name="T74" fmla="*/ 24 w 45"/>
                  <a:gd name="T75" fmla="*/ 38 h 88"/>
                  <a:gd name="T76" fmla="*/ 23 w 45"/>
                  <a:gd name="T77" fmla="*/ 38 h 88"/>
                  <a:gd name="T78" fmla="*/ 19 w 45"/>
                  <a:gd name="T79" fmla="*/ 51 h 88"/>
                  <a:gd name="T80" fmla="*/ 17 w 45"/>
                  <a:gd name="T81" fmla="*/ 56 h 88"/>
                  <a:gd name="T82" fmla="*/ 16 w 45"/>
                  <a:gd name="T83" fmla="*/ 59 h 88"/>
                  <a:gd name="T84" fmla="*/ 33 w 45"/>
                  <a:gd name="T85" fmla="*/ 49 h 88"/>
                  <a:gd name="T86" fmla="*/ 15 w 45"/>
                  <a:gd name="T87" fmla="*/ 62 h 88"/>
                  <a:gd name="T88" fmla="*/ 14 w 45"/>
                  <a:gd name="T89" fmla="*/ 64 h 88"/>
                  <a:gd name="T90" fmla="*/ 12 w 45"/>
                  <a:gd name="T91" fmla="*/ 68 h 88"/>
                  <a:gd name="T92" fmla="*/ 10 w 45"/>
                  <a:gd name="T93" fmla="*/ 72 h 88"/>
                  <a:gd name="T94" fmla="*/ 8 w 45"/>
                  <a:gd name="T95" fmla="*/ 75 h 88"/>
                  <a:gd name="T96" fmla="*/ 5 w 45"/>
                  <a:gd name="T97" fmla="*/ 79 h 88"/>
                  <a:gd name="T98" fmla="*/ 18 w 45"/>
                  <a:gd name="T99" fmla="*/ 74 h 88"/>
                  <a:gd name="T100" fmla="*/ 19 w 45"/>
                  <a:gd name="T101" fmla="*/ 74 h 88"/>
                  <a:gd name="T102" fmla="*/ 4 w 45"/>
                  <a:gd name="T103" fmla="*/ 80 h 88"/>
                  <a:gd name="T104" fmla="*/ 2 w 45"/>
                  <a:gd name="T105" fmla="*/ 84 h 88"/>
                  <a:gd name="T106" fmla="*/ 4 w 45"/>
                  <a:gd name="T107" fmla="*/ 88 h 88"/>
                  <a:gd name="T108" fmla="*/ 6 w 45"/>
                  <a:gd name="T109" fmla="*/ 86 h 88"/>
                  <a:gd name="T110" fmla="*/ 24 w 45"/>
                  <a:gd name="T111" fmla="*/ 74 h 88"/>
                  <a:gd name="T112" fmla="*/ 23 w 45"/>
                  <a:gd name="T113" fmla="*/ 70 h 88"/>
                  <a:gd name="T114" fmla="*/ 23 w 45"/>
                  <a:gd name="T115" fmla="*/ 70 h 88"/>
                  <a:gd name="T116" fmla="*/ 21 w 45"/>
                  <a:gd name="T117" fmla="*/ 67 h 88"/>
                  <a:gd name="T118" fmla="*/ 38 w 45"/>
                  <a:gd name="T119" fmla="*/ 47 h 88"/>
                  <a:gd name="T120" fmla="*/ 30 w 45"/>
                  <a:gd name="T121" fmla="*/ 43 h 88"/>
                  <a:gd name="T122" fmla="*/ 43 w 45"/>
                  <a:gd name="T123" fmla="*/ 24 h 88"/>
                  <a:gd name="T124" fmla="*/ 43 w 45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0" y="22"/>
                      <a:pt x="39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3"/>
                    </a:cubicBezTo>
                    <a:cubicBezTo>
                      <a:pt x="33" y="20"/>
                      <a:pt x="34" y="18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1" y="4"/>
                      <a:pt x="23" y="14"/>
                    </a:cubicBezTo>
                    <a:cubicBezTo>
                      <a:pt x="23" y="17"/>
                      <a:pt x="22" y="20"/>
                      <a:pt x="21" y="21"/>
                    </a:cubicBezTo>
                    <a:cubicBezTo>
                      <a:pt x="20" y="21"/>
                      <a:pt x="18" y="20"/>
                      <a:pt x="17" y="18"/>
                    </a:cubicBezTo>
                    <a:cubicBezTo>
                      <a:pt x="16" y="16"/>
                      <a:pt x="14" y="16"/>
                      <a:pt x="13" y="16"/>
                    </a:cubicBezTo>
                    <a:cubicBezTo>
                      <a:pt x="10" y="17"/>
                      <a:pt x="8" y="22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60"/>
                      <a:pt x="6" y="61"/>
                      <a:pt x="6" y="61"/>
                    </a:cubicBezTo>
                    <a:cubicBezTo>
                      <a:pt x="6" y="62"/>
                      <a:pt x="6" y="63"/>
                      <a:pt x="6" y="63"/>
                    </a:cubicBezTo>
                    <a:cubicBezTo>
                      <a:pt x="5" y="64"/>
                      <a:pt x="3" y="63"/>
                      <a:pt x="2" y="63"/>
                    </a:cubicBezTo>
                    <a:cubicBezTo>
                      <a:pt x="2" y="63"/>
                      <a:pt x="2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60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7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5"/>
                      <a:pt x="14" y="56"/>
                    </a:cubicBezTo>
                    <a:cubicBezTo>
                      <a:pt x="14" y="56"/>
                      <a:pt x="15" y="57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4"/>
                      <a:pt x="17" y="53"/>
                      <a:pt x="17" y="52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1" y="41"/>
                      <a:pt x="21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18" y="30"/>
                      <a:pt x="16" y="26"/>
                      <a:pt x="16" y="23"/>
                    </a:cubicBezTo>
                    <a:cubicBezTo>
                      <a:pt x="17" y="28"/>
                      <a:pt x="20" y="32"/>
                      <a:pt x="22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6"/>
                      <a:pt x="29" y="18"/>
                    </a:cubicBezTo>
                    <a:cubicBezTo>
                      <a:pt x="28" y="20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39" y="27"/>
                    </a:cubicBezTo>
                    <a:cubicBezTo>
                      <a:pt x="39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9"/>
                      <a:pt x="23" y="41"/>
                      <a:pt x="22" y="42"/>
                    </a:cubicBezTo>
                    <a:cubicBezTo>
                      <a:pt x="21" y="45"/>
                      <a:pt x="20" y="48"/>
                      <a:pt x="19" y="51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3"/>
                      <a:pt x="18" y="54"/>
                      <a:pt x="17" y="56"/>
                    </a:cubicBezTo>
                    <a:cubicBezTo>
                      <a:pt x="17" y="56"/>
                      <a:pt x="17" y="57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9" y="58"/>
                      <a:pt x="27" y="56"/>
                      <a:pt x="33" y="49"/>
                    </a:cubicBezTo>
                    <a:cubicBezTo>
                      <a:pt x="32" y="52"/>
                      <a:pt x="28" y="58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3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8" y="74"/>
                    </a:cubicBezTo>
                    <a:cubicBezTo>
                      <a:pt x="19" y="73"/>
                      <a:pt x="20" y="73"/>
                      <a:pt x="21" y="73"/>
                    </a:cubicBezTo>
                    <a:cubicBezTo>
                      <a:pt x="20" y="73"/>
                      <a:pt x="20" y="74"/>
                      <a:pt x="19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2" y="79"/>
                      <a:pt x="24" y="74"/>
                    </a:cubicBezTo>
                    <a:cubicBezTo>
                      <a:pt x="24" y="73"/>
                      <a:pt x="24" y="72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0" y="68"/>
                      <a:pt x="21" y="67"/>
                      <a:pt x="21" y="67"/>
                    </a:cubicBezTo>
                    <a:cubicBezTo>
                      <a:pt x="22" y="66"/>
                      <a:pt x="23" y="65"/>
                      <a:pt x="25" y="64"/>
                    </a:cubicBezTo>
                    <a:cubicBezTo>
                      <a:pt x="32" y="58"/>
                      <a:pt x="39" y="52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1" y="36"/>
                      <a:pt x="45" y="30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7" name="Freeform 321"/>
              <p:cNvSpPr>
                <a:spLocks noEditPoints="1"/>
              </p:cNvSpPr>
              <p:nvPr/>
            </p:nvSpPr>
            <p:spPr bwMode="auto">
              <a:xfrm>
                <a:off x="2665413" y="-2414588"/>
                <a:ext cx="25400" cy="38100"/>
              </a:xfrm>
              <a:custGeom>
                <a:avLst/>
                <a:gdLst>
                  <a:gd name="T0" fmla="*/ 7 w 16"/>
                  <a:gd name="T1" fmla="*/ 0 h 24"/>
                  <a:gd name="T2" fmla="*/ 0 w 16"/>
                  <a:gd name="T3" fmla="*/ 24 h 24"/>
                  <a:gd name="T4" fmla="*/ 2 w 16"/>
                  <a:gd name="T5" fmla="*/ 24 h 24"/>
                  <a:gd name="T6" fmla="*/ 4 w 16"/>
                  <a:gd name="T7" fmla="*/ 19 h 24"/>
                  <a:gd name="T8" fmla="*/ 11 w 16"/>
                  <a:gd name="T9" fmla="*/ 19 h 24"/>
                  <a:gd name="T10" fmla="*/ 14 w 16"/>
                  <a:gd name="T11" fmla="*/ 24 h 24"/>
                  <a:gd name="T12" fmla="*/ 16 w 16"/>
                  <a:gd name="T13" fmla="*/ 24 h 24"/>
                  <a:gd name="T14" fmla="*/ 9 w 16"/>
                  <a:gd name="T15" fmla="*/ 0 h 24"/>
                  <a:gd name="T16" fmla="*/ 7 w 16"/>
                  <a:gd name="T17" fmla="*/ 0 h 24"/>
                  <a:gd name="T18" fmla="*/ 7 w 16"/>
                  <a:gd name="T19" fmla="*/ 0 h 24"/>
                  <a:gd name="T20" fmla="*/ 7 w 16"/>
                  <a:gd name="T21" fmla="*/ 0 h 24"/>
                  <a:gd name="T22" fmla="*/ 7 w 16"/>
                  <a:gd name="T23" fmla="*/ 15 h 24"/>
                  <a:gd name="T24" fmla="*/ 7 w 16"/>
                  <a:gd name="T25" fmla="*/ 5 h 24"/>
                  <a:gd name="T26" fmla="*/ 11 w 16"/>
                  <a:gd name="T27" fmla="*/ 15 h 24"/>
                  <a:gd name="T28" fmla="*/ 7 w 16"/>
                  <a:gd name="T29" fmla="*/ 15 h 24"/>
                  <a:gd name="T30" fmla="*/ 7 w 16"/>
                  <a:gd name="T31" fmla="*/ 15 h 24"/>
                  <a:gd name="T32" fmla="*/ 7 w 16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4">
                    <a:moveTo>
                      <a:pt x="7" y="0"/>
                    </a:moveTo>
                    <a:lnTo>
                      <a:pt x="0" y="24"/>
                    </a:lnTo>
                    <a:lnTo>
                      <a:pt x="2" y="24"/>
                    </a:lnTo>
                    <a:lnTo>
                      <a:pt x="4" y="19"/>
                    </a:lnTo>
                    <a:lnTo>
                      <a:pt x="11" y="19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7" y="15"/>
                    </a:moveTo>
                    <a:lnTo>
                      <a:pt x="7" y="5"/>
                    </a:lnTo>
                    <a:lnTo>
                      <a:pt x="11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8" name="Freeform 322"/>
              <p:cNvSpPr>
                <a:spLocks noEditPoints="1"/>
              </p:cNvSpPr>
              <p:nvPr/>
            </p:nvSpPr>
            <p:spPr bwMode="auto">
              <a:xfrm>
                <a:off x="2725738" y="-2425700"/>
                <a:ext cx="33338" cy="57150"/>
              </a:xfrm>
              <a:custGeom>
                <a:avLst/>
                <a:gdLst>
                  <a:gd name="T0" fmla="*/ 0 w 9"/>
                  <a:gd name="T1" fmla="*/ 8 h 15"/>
                  <a:gd name="T2" fmla="*/ 9 w 9"/>
                  <a:gd name="T3" fmla="*/ 8 h 15"/>
                  <a:gd name="T4" fmla="*/ 0 w 9"/>
                  <a:gd name="T5" fmla="*/ 8 h 15"/>
                  <a:gd name="T6" fmla="*/ 2 w 9"/>
                  <a:gd name="T7" fmla="*/ 8 h 15"/>
                  <a:gd name="T8" fmla="*/ 7 w 9"/>
                  <a:gd name="T9" fmla="*/ 8 h 15"/>
                  <a:gd name="T10" fmla="*/ 2 w 9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0" y="8"/>
                    </a:moveTo>
                    <a:cubicBezTo>
                      <a:pt x="0" y="15"/>
                      <a:pt x="9" y="15"/>
                      <a:pt x="9" y="8"/>
                    </a:cubicBezTo>
                    <a:cubicBezTo>
                      <a:pt x="9" y="0"/>
                      <a:pt x="0" y="0"/>
                      <a:pt x="0" y="8"/>
                    </a:cubicBezTo>
                    <a:close/>
                    <a:moveTo>
                      <a:pt x="2" y="8"/>
                    </a:moveTo>
                    <a:cubicBezTo>
                      <a:pt x="2" y="3"/>
                      <a:pt x="7" y="3"/>
                      <a:pt x="7" y="8"/>
                    </a:cubicBezTo>
                    <a:cubicBezTo>
                      <a:pt x="7" y="12"/>
                      <a:pt x="2" y="12"/>
                      <a:pt x="2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9" name="Line 324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0" name="Line 325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36" name="Группа 35"/>
            <p:cNvGrpSpPr/>
            <p:nvPr/>
          </p:nvGrpSpPr>
          <p:grpSpPr>
            <a:xfrm>
              <a:off x="1546225" y="-3938587"/>
              <a:ext cx="2335213" cy="2898774"/>
              <a:chOff x="1546225" y="-3938587"/>
              <a:chExt cx="2335213" cy="2898774"/>
            </a:xfrm>
          </p:grpSpPr>
          <p:sp>
            <p:nvSpPr>
              <p:cNvPr id="37" name="Freeform 323"/>
              <p:cNvSpPr>
                <a:spLocks/>
              </p:cNvSpPr>
              <p:nvPr/>
            </p:nvSpPr>
            <p:spPr bwMode="auto">
              <a:xfrm>
                <a:off x="2725738" y="-3622675"/>
                <a:ext cx="1155700" cy="2454275"/>
              </a:xfrm>
              <a:custGeom>
                <a:avLst/>
                <a:gdLst>
                  <a:gd name="T0" fmla="*/ 307 w 307"/>
                  <a:gd name="T1" fmla="*/ 76 h 652"/>
                  <a:gd name="T2" fmla="*/ 307 w 307"/>
                  <a:gd name="T3" fmla="*/ 57 h 652"/>
                  <a:gd name="T4" fmla="*/ 269 w 307"/>
                  <a:gd name="T5" fmla="*/ 14 h 652"/>
                  <a:gd name="T6" fmla="*/ 236 w 307"/>
                  <a:gd name="T7" fmla="*/ 1 h 652"/>
                  <a:gd name="T8" fmla="*/ 236 w 307"/>
                  <a:gd name="T9" fmla="*/ 1 h 652"/>
                  <a:gd name="T10" fmla="*/ 235 w 307"/>
                  <a:gd name="T11" fmla="*/ 0 h 652"/>
                  <a:gd name="T12" fmla="*/ 235 w 307"/>
                  <a:gd name="T13" fmla="*/ 129 h 652"/>
                  <a:gd name="T14" fmla="*/ 235 w 307"/>
                  <a:gd name="T15" fmla="*/ 173 h 652"/>
                  <a:gd name="T16" fmla="*/ 235 w 307"/>
                  <a:gd name="T17" fmla="*/ 342 h 652"/>
                  <a:gd name="T18" fmla="*/ 235 w 307"/>
                  <a:gd name="T19" fmla="*/ 387 h 652"/>
                  <a:gd name="T20" fmla="*/ 235 w 307"/>
                  <a:gd name="T21" fmla="*/ 454 h 652"/>
                  <a:gd name="T22" fmla="*/ 216 w 307"/>
                  <a:gd name="T23" fmla="*/ 487 h 652"/>
                  <a:gd name="T24" fmla="*/ 0 w 307"/>
                  <a:gd name="T25" fmla="*/ 614 h 652"/>
                  <a:gd name="T26" fmla="*/ 67 w 307"/>
                  <a:gd name="T27" fmla="*/ 652 h 652"/>
                  <a:gd name="T28" fmla="*/ 262 w 307"/>
                  <a:gd name="T29" fmla="*/ 542 h 652"/>
                  <a:gd name="T30" fmla="*/ 307 w 307"/>
                  <a:gd name="T31" fmla="*/ 464 h 652"/>
                  <a:gd name="T32" fmla="*/ 307 w 307"/>
                  <a:gd name="T33" fmla="*/ 387 h 652"/>
                  <a:gd name="T34" fmla="*/ 307 w 307"/>
                  <a:gd name="T35" fmla="*/ 387 h 652"/>
                  <a:gd name="T36" fmla="*/ 307 w 307"/>
                  <a:gd name="T37" fmla="*/ 173 h 652"/>
                  <a:gd name="T38" fmla="*/ 307 w 307"/>
                  <a:gd name="T39" fmla="*/ 173 h 652"/>
                  <a:gd name="T40" fmla="*/ 307 w 307"/>
                  <a:gd name="T41" fmla="*/ 85 h 652"/>
                  <a:gd name="T42" fmla="*/ 307 w 307"/>
                  <a:gd name="T43" fmla="*/ 85 h 652"/>
                  <a:gd name="T44" fmla="*/ 307 w 307"/>
                  <a:gd name="T45" fmla="*/ 76 h 652"/>
                  <a:gd name="T46" fmla="*/ 307 w 307"/>
                  <a:gd name="T47" fmla="*/ 76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2">
                    <a:moveTo>
                      <a:pt x="307" y="76"/>
                    </a:moveTo>
                    <a:cubicBezTo>
                      <a:pt x="307" y="57"/>
                      <a:pt x="307" y="57"/>
                      <a:pt x="307" y="57"/>
                    </a:cubicBezTo>
                    <a:cubicBezTo>
                      <a:pt x="307" y="39"/>
                      <a:pt x="293" y="22"/>
                      <a:pt x="269" y="14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9"/>
                      <a:pt x="235" y="129"/>
                      <a:pt x="235" y="129"/>
                    </a:cubicBezTo>
                    <a:cubicBezTo>
                      <a:pt x="235" y="173"/>
                      <a:pt x="235" y="173"/>
                      <a:pt x="235" y="173"/>
                    </a:cubicBezTo>
                    <a:cubicBezTo>
                      <a:pt x="235" y="342"/>
                      <a:pt x="235" y="342"/>
                      <a:pt x="235" y="342"/>
                    </a:cubicBezTo>
                    <a:cubicBezTo>
                      <a:pt x="235" y="387"/>
                      <a:pt x="235" y="387"/>
                      <a:pt x="235" y="387"/>
                    </a:cubicBezTo>
                    <a:cubicBezTo>
                      <a:pt x="235" y="454"/>
                      <a:pt x="235" y="454"/>
                      <a:pt x="235" y="454"/>
                    </a:cubicBezTo>
                    <a:cubicBezTo>
                      <a:pt x="235" y="468"/>
                      <a:pt x="228" y="481"/>
                      <a:pt x="216" y="48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67" y="652"/>
                      <a:pt x="67" y="652"/>
                      <a:pt x="67" y="652"/>
                    </a:cubicBezTo>
                    <a:cubicBezTo>
                      <a:pt x="262" y="542"/>
                      <a:pt x="262" y="542"/>
                      <a:pt x="262" y="542"/>
                    </a:cubicBezTo>
                    <a:cubicBezTo>
                      <a:pt x="290" y="526"/>
                      <a:pt x="307" y="496"/>
                      <a:pt x="307" y="464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6"/>
                      <a:pt x="307" y="76"/>
                      <a:pt x="307" y="76"/>
                    </a:cubicBezTo>
                    <a:close/>
                  </a:path>
                </a:pathLst>
              </a:custGeom>
              <a:solidFill>
                <a:srgbClr val="358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" name="Freeform 326"/>
              <p:cNvSpPr>
                <a:spLocks/>
              </p:cNvSpPr>
              <p:nvPr/>
            </p:nvSpPr>
            <p:spPr bwMode="auto">
              <a:xfrm>
                <a:off x="1549400" y="-3938587"/>
                <a:ext cx="2065338" cy="700087"/>
              </a:xfrm>
              <a:custGeom>
                <a:avLst/>
                <a:gdLst>
                  <a:gd name="T0" fmla="*/ 353 w 548"/>
                  <a:gd name="T1" fmla="*/ 11 h 186"/>
                  <a:gd name="T2" fmla="*/ 264 w 548"/>
                  <a:gd name="T3" fmla="*/ 11 h 186"/>
                  <a:gd name="T4" fmla="*/ 37 w 548"/>
                  <a:gd name="T5" fmla="*/ 98 h 186"/>
                  <a:gd name="T6" fmla="*/ 0 w 548"/>
                  <a:gd name="T7" fmla="*/ 141 h 186"/>
                  <a:gd name="T8" fmla="*/ 0 w 548"/>
                  <a:gd name="T9" fmla="*/ 160 h 186"/>
                  <a:gd name="T10" fmla="*/ 0 w 548"/>
                  <a:gd name="T11" fmla="*/ 160 h 186"/>
                  <a:gd name="T12" fmla="*/ 0 w 548"/>
                  <a:gd name="T13" fmla="*/ 186 h 186"/>
                  <a:gd name="T14" fmla="*/ 290 w 548"/>
                  <a:gd name="T15" fmla="*/ 75 h 186"/>
                  <a:gd name="T16" fmla="*/ 329 w 548"/>
                  <a:gd name="T17" fmla="*/ 75 h 186"/>
                  <a:gd name="T18" fmla="*/ 548 w 548"/>
                  <a:gd name="T19" fmla="*/ 158 h 186"/>
                  <a:gd name="T20" fmla="*/ 548 w 548"/>
                  <a:gd name="T21" fmla="*/ 138 h 186"/>
                  <a:gd name="T22" fmla="*/ 548 w 548"/>
                  <a:gd name="T23" fmla="*/ 105 h 186"/>
                  <a:gd name="T24" fmla="*/ 548 w 548"/>
                  <a:gd name="T25" fmla="*/ 85 h 186"/>
                  <a:gd name="T26" fmla="*/ 353 w 548"/>
                  <a:gd name="T27" fmla="*/ 1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8" h="186">
                    <a:moveTo>
                      <a:pt x="353" y="11"/>
                    </a:moveTo>
                    <a:cubicBezTo>
                      <a:pt x="325" y="0"/>
                      <a:pt x="291" y="1"/>
                      <a:pt x="264" y="11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14" y="106"/>
                      <a:pt x="0" y="123"/>
                      <a:pt x="0" y="141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290" y="75"/>
                      <a:pt x="290" y="75"/>
                      <a:pt x="290" y="75"/>
                    </a:cubicBezTo>
                    <a:cubicBezTo>
                      <a:pt x="302" y="71"/>
                      <a:pt x="317" y="71"/>
                      <a:pt x="329" y="75"/>
                    </a:cubicBezTo>
                    <a:cubicBezTo>
                      <a:pt x="548" y="158"/>
                      <a:pt x="548" y="158"/>
                      <a:pt x="548" y="158"/>
                    </a:cubicBezTo>
                    <a:cubicBezTo>
                      <a:pt x="548" y="138"/>
                      <a:pt x="548" y="138"/>
                      <a:pt x="548" y="138"/>
                    </a:cubicBezTo>
                    <a:cubicBezTo>
                      <a:pt x="548" y="105"/>
                      <a:pt x="548" y="105"/>
                      <a:pt x="548" y="105"/>
                    </a:cubicBezTo>
                    <a:cubicBezTo>
                      <a:pt x="548" y="85"/>
                      <a:pt x="548" y="85"/>
                      <a:pt x="548" y="85"/>
                    </a:cubicBezTo>
                    <a:lnTo>
                      <a:pt x="353" y="11"/>
                    </a:lnTo>
                    <a:close/>
                  </a:path>
                </a:pathLst>
              </a:custGeom>
              <a:solidFill>
                <a:srgbClr val="214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" name="Freeform 327"/>
              <p:cNvSpPr>
                <a:spLocks/>
              </p:cNvSpPr>
              <p:nvPr/>
            </p:nvSpPr>
            <p:spPr bwMode="auto">
              <a:xfrm>
                <a:off x="1546225" y="-3336925"/>
                <a:ext cx="1435100" cy="2297112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1 w 381"/>
                  <a:gd name="T11" fmla="*/ 49 h 610"/>
                  <a:gd name="T12" fmla="*/ 0 w 381"/>
                  <a:gd name="T13" fmla="*/ 96 h 610"/>
                  <a:gd name="T14" fmla="*/ 1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52A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095765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" name="Группа 15"/>
          <p:cNvGrpSpPr/>
          <p:nvPr/>
        </p:nvGrpSpPr>
        <p:grpSpPr>
          <a:xfrm>
            <a:off x="0" y="52173"/>
            <a:ext cx="9144000" cy="525947"/>
            <a:chOff x="3716977" y="98980"/>
            <a:chExt cx="5284519" cy="322399"/>
          </a:xfrm>
        </p:grpSpPr>
        <p:grpSp>
          <p:nvGrpSpPr>
            <p:cNvPr id="116" name="Группа 36"/>
            <p:cNvGrpSpPr/>
            <p:nvPr/>
          </p:nvGrpSpPr>
          <p:grpSpPr>
            <a:xfrm>
              <a:off x="3716977" y="98980"/>
              <a:ext cx="5284519" cy="301068"/>
              <a:chOff x="-3797613" y="1323353"/>
              <a:chExt cx="17035976" cy="970585"/>
            </a:xfrm>
          </p:grpSpPr>
          <p:sp>
            <p:nvSpPr>
              <p:cNvPr id="118" name="Freeform 8"/>
              <p:cNvSpPr>
                <a:spLocks noEditPoints="1"/>
              </p:cNvSpPr>
              <p:nvPr/>
            </p:nvSpPr>
            <p:spPr bwMode="auto">
              <a:xfrm>
                <a:off x="9328150" y="1665288"/>
                <a:ext cx="3619500" cy="628650"/>
              </a:xfrm>
              <a:custGeom>
                <a:avLst/>
                <a:gdLst/>
                <a:ahLst/>
                <a:cxnLst>
                  <a:cxn ang="0">
                    <a:pos x="358" y="45"/>
                  </a:cxn>
                  <a:cxn ang="0">
                    <a:pos x="344" y="40"/>
                  </a:cxn>
                  <a:cxn ang="0">
                    <a:pos x="315" y="58"/>
                  </a:cxn>
                  <a:cxn ang="0">
                    <a:pos x="307" y="41"/>
                  </a:cxn>
                  <a:cxn ang="0">
                    <a:pos x="304" y="0"/>
                  </a:cxn>
                  <a:cxn ang="0">
                    <a:pos x="295" y="41"/>
                  </a:cxn>
                  <a:cxn ang="0">
                    <a:pos x="287" y="1"/>
                  </a:cxn>
                  <a:cxn ang="0">
                    <a:pos x="277" y="3"/>
                  </a:cxn>
                  <a:cxn ang="0">
                    <a:pos x="236" y="41"/>
                  </a:cxn>
                  <a:cxn ang="0">
                    <a:pos x="199" y="36"/>
                  </a:cxn>
                  <a:cxn ang="0">
                    <a:pos x="175" y="58"/>
                  </a:cxn>
                  <a:cxn ang="0">
                    <a:pos x="148" y="27"/>
                  </a:cxn>
                  <a:cxn ang="0">
                    <a:pos x="132" y="43"/>
                  </a:cxn>
                  <a:cxn ang="0">
                    <a:pos x="115" y="40"/>
                  </a:cxn>
                  <a:cxn ang="0">
                    <a:pos x="103" y="58"/>
                  </a:cxn>
                  <a:cxn ang="0">
                    <a:pos x="72" y="43"/>
                  </a:cxn>
                  <a:cxn ang="0">
                    <a:pos x="64" y="34"/>
                  </a:cxn>
                  <a:cxn ang="0">
                    <a:pos x="63" y="34"/>
                  </a:cxn>
                  <a:cxn ang="0">
                    <a:pos x="57" y="35"/>
                  </a:cxn>
                  <a:cxn ang="0">
                    <a:pos x="52" y="56"/>
                  </a:cxn>
                  <a:cxn ang="0">
                    <a:pos x="35" y="58"/>
                  </a:cxn>
                  <a:cxn ang="0">
                    <a:pos x="7" y="63"/>
                  </a:cxn>
                  <a:cxn ang="0">
                    <a:pos x="380" y="66"/>
                  </a:cxn>
                  <a:cxn ang="0">
                    <a:pos x="65" y="43"/>
                  </a:cxn>
                  <a:cxn ang="0">
                    <a:pos x="63" y="46"/>
                  </a:cxn>
                  <a:cxn ang="0">
                    <a:pos x="64" y="41"/>
                  </a:cxn>
                  <a:cxn ang="0">
                    <a:pos x="63" y="35"/>
                  </a:cxn>
                  <a:cxn ang="0">
                    <a:pos x="63" y="41"/>
                  </a:cxn>
                  <a:cxn ang="0">
                    <a:pos x="53" y="56"/>
                  </a:cxn>
                  <a:cxn ang="0">
                    <a:pos x="62" y="39"/>
                  </a:cxn>
                  <a:cxn ang="0">
                    <a:pos x="59" y="52"/>
                  </a:cxn>
                  <a:cxn ang="0">
                    <a:pos x="70" y="51"/>
                  </a:cxn>
                  <a:cxn ang="0">
                    <a:pos x="187" y="58"/>
                  </a:cxn>
                  <a:cxn ang="0">
                    <a:pos x="189" y="45"/>
                  </a:cxn>
                  <a:cxn ang="0">
                    <a:pos x="194" y="58"/>
                  </a:cxn>
                  <a:cxn ang="0">
                    <a:pos x="199" y="54"/>
                  </a:cxn>
                  <a:cxn ang="0">
                    <a:pos x="191" y="58"/>
                  </a:cxn>
                  <a:cxn ang="0">
                    <a:pos x="205" y="58"/>
                  </a:cxn>
                  <a:cxn ang="0">
                    <a:pos x="208" y="58"/>
                  </a:cxn>
                  <a:cxn ang="0">
                    <a:pos x="201" y="58"/>
                  </a:cxn>
                  <a:cxn ang="0">
                    <a:pos x="208" y="52"/>
                  </a:cxn>
                  <a:cxn ang="0">
                    <a:pos x="212" y="44"/>
                  </a:cxn>
                  <a:cxn ang="0">
                    <a:pos x="219" y="58"/>
                  </a:cxn>
                  <a:cxn ang="0">
                    <a:pos x="221" y="58"/>
                  </a:cxn>
                  <a:cxn ang="0">
                    <a:pos x="215" y="58"/>
                  </a:cxn>
                  <a:cxn ang="0">
                    <a:pos x="227" y="58"/>
                  </a:cxn>
                  <a:cxn ang="0">
                    <a:pos x="230" y="58"/>
                  </a:cxn>
                  <a:cxn ang="0">
                    <a:pos x="224" y="58"/>
                  </a:cxn>
                  <a:cxn ang="0">
                    <a:pos x="230" y="52"/>
                  </a:cxn>
                  <a:cxn ang="0">
                    <a:pos x="236" y="44"/>
                  </a:cxn>
                  <a:cxn ang="0">
                    <a:pos x="247" y="41"/>
                  </a:cxn>
                  <a:cxn ang="0">
                    <a:pos x="262" y="41"/>
                  </a:cxn>
                  <a:cxn ang="0">
                    <a:pos x="267" y="41"/>
                  </a:cxn>
                  <a:cxn ang="0">
                    <a:pos x="361" y="49"/>
                  </a:cxn>
                </a:cxnLst>
                <a:rect l="0" t="0" r="r" b="b"/>
                <a:pathLst>
                  <a:path w="380" h="66">
                    <a:moveTo>
                      <a:pt x="377" y="53"/>
                    </a:moveTo>
                    <a:cubicBezTo>
                      <a:pt x="377" y="53"/>
                      <a:pt x="376" y="53"/>
                      <a:pt x="376" y="53"/>
                    </a:cubicBezTo>
                    <a:cubicBezTo>
                      <a:pt x="372" y="53"/>
                      <a:pt x="369" y="53"/>
                      <a:pt x="365" y="53"/>
                    </a:cubicBezTo>
                    <a:lnTo>
                      <a:pt x="365" y="47"/>
                    </a:lnTo>
                    <a:cubicBezTo>
                      <a:pt x="365" y="46"/>
                      <a:pt x="363" y="45"/>
                      <a:pt x="362" y="45"/>
                    </a:cubicBezTo>
                    <a:lnTo>
                      <a:pt x="358" y="45"/>
                    </a:lnTo>
                    <a:lnTo>
                      <a:pt x="358" y="44"/>
                    </a:lnTo>
                    <a:lnTo>
                      <a:pt x="352" y="40"/>
                    </a:lnTo>
                    <a:lnTo>
                      <a:pt x="351" y="40"/>
                    </a:lnTo>
                    <a:lnTo>
                      <a:pt x="351" y="44"/>
                    </a:lnTo>
                    <a:lnTo>
                      <a:pt x="345" y="40"/>
                    </a:lnTo>
                    <a:lnTo>
                      <a:pt x="344" y="40"/>
                    </a:lnTo>
                    <a:lnTo>
                      <a:pt x="344" y="44"/>
                    </a:lnTo>
                    <a:lnTo>
                      <a:pt x="339" y="40"/>
                    </a:lnTo>
                    <a:lnTo>
                      <a:pt x="339" y="33"/>
                    </a:lnTo>
                    <a:lnTo>
                      <a:pt x="318" y="33"/>
                    </a:lnTo>
                    <a:lnTo>
                      <a:pt x="318" y="58"/>
                    </a:lnTo>
                    <a:lnTo>
                      <a:pt x="315" y="58"/>
                    </a:lnTo>
                    <a:cubicBezTo>
                      <a:pt x="315" y="57"/>
                      <a:pt x="315" y="56"/>
                      <a:pt x="315" y="56"/>
                    </a:cubicBezTo>
                    <a:lnTo>
                      <a:pt x="315" y="56"/>
                    </a:lnTo>
                    <a:lnTo>
                      <a:pt x="315" y="42"/>
                    </a:lnTo>
                    <a:lnTo>
                      <a:pt x="315" y="42"/>
                    </a:lnTo>
                    <a:cubicBezTo>
                      <a:pt x="315" y="41"/>
                      <a:pt x="315" y="41"/>
                      <a:pt x="315" y="41"/>
                    </a:cubicBezTo>
                    <a:cubicBezTo>
                      <a:pt x="312" y="41"/>
                      <a:pt x="310" y="41"/>
                      <a:pt x="307" y="41"/>
                    </a:cubicBezTo>
                    <a:cubicBezTo>
                      <a:pt x="307" y="29"/>
                      <a:pt x="307" y="17"/>
                      <a:pt x="307" y="5"/>
                    </a:cubicBezTo>
                    <a:cubicBezTo>
                      <a:pt x="307" y="3"/>
                      <a:pt x="307" y="3"/>
                      <a:pt x="307" y="2"/>
                    </a:cubicBezTo>
                    <a:lnTo>
                      <a:pt x="307" y="2"/>
                    </a:lnTo>
                    <a:cubicBezTo>
                      <a:pt x="307" y="2"/>
                      <a:pt x="307" y="1"/>
                      <a:pt x="307" y="1"/>
                    </a:cubicBezTo>
                    <a:cubicBezTo>
                      <a:pt x="307" y="1"/>
                      <a:pt x="307" y="1"/>
                      <a:pt x="306" y="1"/>
                    </a:cubicBezTo>
                    <a:cubicBezTo>
                      <a:pt x="306" y="0"/>
                      <a:pt x="305" y="0"/>
                      <a:pt x="304" y="0"/>
                    </a:cubicBezTo>
                    <a:lnTo>
                      <a:pt x="299" y="0"/>
                    </a:lnTo>
                    <a:cubicBezTo>
                      <a:pt x="298" y="0"/>
                      <a:pt x="297" y="0"/>
                      <a:pt x="297" y="1"/>
                    </a:cubicBezTo>
                    <a:cubicBezTo>
                      <a:pt x="297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2"/>
                    </a:cubicBezTo>
                    <a:cubicBezTo>
                      <a:pt x="295" y="2"/>
                      <a:pt x="295" y="3"/>
                      <a:pt x="295" y="3"/>
                    </a:cubicBezTo>
                    <a:cubicBezTo>
                      <a:pt x="295" y="16"/>
                      <a:pt x="295" y="29"/>
                      <a:pt x="295" y="41"/>
                    </a:cubicBezTo>
                    <a:cubicBezTo>
                      <a:pt x="293" y="41"/>
                      <a:pt x="291" y="41"/>
                      <a:pt x="289" y="41"/>
                    </a:cubicBezTo>
                    <a:cubicBezTo>
                      <a:pt x="289" y="29"/>
                      <a:pt x="289" y="17"/>
                      <a:pt x="289" y="5"/>
                    </a:cubicBezTo>
                    <a:cubicBezTo>
                      <a:pt x="289" y="3"/>
                      <a:pt x="289" y="3"/>
                      <a:pt x="288" y="2"/>
                    </a:cubicBezTo>
                    <a:lnTo>
                      <a:pt x="288" y="2"/>
                    </a:lnTo>
                    <a:cubicBezTo>
                      <a:pt x="288" y="2"/>
                      <a:pt x="288" y="1"/>
                      <a:pt x="288" y="1"/>
                    </a:cubicBezTo>
                    <a:cubicBezTo>
                      <a:pt x="288" y="1"/>
                      <a:pt x="288" y="1"/>
                      <a:pt x="287" y="1"/>
                    </a:cubicBezTo>
                    <a:cubicBezTo>
                      <a:pt x="287" y="0"/>
                      <a:pt x="286" y="0"/>
                      <a:pt x="285" y="0"/>
                    </a:cubicBezTo>
                    <a:lnTo>
                      <a:pt x="280" y="0"/>
                    </a:lnTo>
                    <a:cubicBezTo>
                      <a:pt x="279" y="0"/>
                      <a:pt x="279" y="0"/>
                      <a:pt x="278" y="1"/>
                    </a:cubicBezTo>
                    <a:cubicBezTo>
                      <a:pt x="278" y="1"/>
                      <a:pt x="278" y="1"/>
                      <a:pt x="277" y="1"/>
                    </a:cubicBezTo>
                    <a:cubicBezTo>
                      <a:pt x="277" y="1"/>
                      <a:pt x="277" y="2"/>
                      <a:pt x="277" y="2"/>
                    </a:cubicBezTo>
                    <a:cubicBezTo>
                      <a:pt x="277" y="2"/>
                      <a:pt x="277" y="3"/>
                      <a:pt x="277" y="3"/>
                    </a:cubicBezTo>
                    <a:cubicBezTo>
                      <a:pt x="277" y="16"/>
                      <a:pt x="277" y="29"/>
                      <a:pt x="277" y="41"/>
                    </a:cubicBezTo>
                    <a:cubicBezTo>
                      <a:pt x="276" y="41"/>
                      <a:pt x="275" y="41"/>
                      <a:pt x="274" y="41"/>
                    </a:cubicBezTo>
                    <a:cubicBezTo>
                      <a:pt x="274" y="39"/>
                      <a:pt x="274" y="38"/>
                      <a:pt x="274" y="36"/>
                    </a:cubicBezTo>
                    <a:cubicBezTo>
                      <a:pt x="263" y="36"/>
                      <a:pt x="252" y="36"/>
                      <a:pt x="241" y="36"/>
                    </a:cubicBezTo>
                    <a:cubicBezTo>
                      <a:pt x="241" y="38"/>
                      <a:pt x="241" y="40"/>
                      <a:pt x="241" y="41"/>
                    </a:cubicBezTo>
                    <a:cubicBezTo>
                      <a:pt x="239" y="41"/>
                      <a:pt x="238" y="41"/>
                      <a:pt x="236" y="41"/>
                    </a:cubicBezTo>
                    <a:lnTo>
                      <a:pt x="236" y="43"/>
                    </a:lnTo>
                    <a:cubicBezTo>
                      <a:pt x="235" y="43"/>
                      <a:pt x="233" y="43"/>
                      <a:pt x="231" y="43"/>
                    </a:cubicBezTo>
                    <a:cubicBezTo>
                      <a:pt x="230" y="39"/>
                      <a:pt x="226" y="36"/>
                      <a:pt x="222" y="36"/>
                    </a:cubicBezTo>
                    <a:cubicBezTo>
                      <a:pt x="217" y="36"/>
                      <a:pt x="213" y="39"/>
                      <a:pt x="212" y="43"/>
                    </a:cubicBezTo>
                    <a:lnTo>
                      <a:pt x="209" y="43"/>
                    </a:lnTo>
                    <a:cubicBezTo>
                      <a:pt x="208" y="39"/>
                      <a:pt x="204" y="36"/>
                      <a:pt x="199" y="36"/>
                    </a:cubicBezTo>
                    <a:cubicBezTo>
                      <a:pt x="194" y="36"/>
                      <a:pt x="190" y="39"/>
                      <a:pt x="190" y="44"/>
                    </a:cubicBezTo>
                    <a:lnTo>
                      <a:pt x="183" y="44"/>
                    </a:lnTo>
                    <a:cubicBezTo>
                      <a:pt x="182" y="44"/>
                      <a:pt x="181" y="45"/>
                      <a:pt x="181" y="46"/>
                    </a:cubicBezTo>
                    <a:lnTo>
                      <a:pt x="181" y="51"/>
                    </a:lnTo>
                    <a:cubicBezTo>
                      <a:pt x="178" y="51"/>
                      <a:pt x="175" y="53"/>
                      <a:pt x="175" y="56"/>
                    </a:cubicBezTo>
                    <a:lnTo>
                      <a:pt x="175" y="58"/>
                    </a:lnTo>
                    <a:lnTo>
                      <a:pt x="168" y="58"/>
                    </a:lnTo>
                    <a:lnTo>
                      <a:pt x="169" y="27"/>
                    </a:lnTo>
                    <a:lnTo>
                      <a:pt x="164" y="27"/>
                    </a:lnTo>
                    <a:lnTo>
                      <a:pt x="164" y="25"/>
                    </a:lnTo>
                    <a:lnTo>
                      <a:pt x="148" y="25"/>
                    </a:lnTo>
                    <a:lnTo>
                      <a:pt x="148" y="27"/>
                    </a:lnTo>
                    <a:lnTo>
                      <a:pt x="143" y="27"/>
                    </a:lnTo>
                    <a:lnTo>
                      <a:pt x="143" y="51"/>
                    </a:lnTo>
                    <a:lnTo>
                      <a:pt x="136" y="51"/>
                    </a:lnTo>
                    <a:lnTo>
                      <a:pt x="136" y="53"/>
                    </a:lnTo>
                    <a:lnTo>
                      <a:pt x="132" y="53"/>
                    </a:lnTo>
                    <a:lnTo>
                      <a:pt x="132" y="43"/>
                    </a:lnTo>
                    <a:lnTo>
                      <a:pt x="131" y="43"/>
                    </a:lnTo>
                    <a:lnTo>
                      <a:pt x="129" y="43"/>
                    </a:lnTo>
                    <a:lnTo>
                      <a:pt x="129" y="53"/>
                    </a:lnTo>
                    <a:lnTo>
                      <a:pt x="126" y="53"/>
                    </a:lnTo>
                    <a:lnTo>
                      <a:pt x="126" y="42"/>
                    </a:lnTo>
                    <a:lnTo>
                      <a:pt x="115" y="40"/>
                    </a:lnTo>
                    <a:lnTo>
                      <a:pt x="115" y="42"/>
                    </a:lnTo>
                    <a:lnTo>
                      <a:pt x="115" y="44"/>
                    </a:lnTo>
                    <a:lnTo>
                      <a:pt x="105" y="45"/>
                    </a:lnTo>
                    <a:lnTo>
                      <a:pt x="105" y="51"/>
                    </a:lnTo>
                    <a:lnTo>
                      <a:pt x="105" y="58"/>
                    </a:lnTo>
                    <a:lnTo>
                      <a:pt x="103" y="58"/>
                    </a:lnTo>
                    <a:lnTo>
                      <a:pt x="98" y="53"/>
                    </a:lnTo>
                    <a:lnTo>
                      <a:pt x="81" y="47"/>
                    </a:lnTo>
                    <a:cubicBezTo>
                      <a:pt x="77" y="48"/>
                      <a:pt x="78" y="49"/>
                      <a:pt x="74" y="50"/>
                    </a:cubicBezTo>
                    <a:lnTo>
                      <a:pt x="74" y="47"/>
                    </a:lnTo>
                    <a:lnTo>
                      <a:pt x="72" y="47"/>
                    </a:lnTo>
                    <a:lnTo>
                      <a:pt x="72" y="43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65" y="38"/>
                    </a:lnTo>
                    <a:lnTo>
                      <a:pt x="64" y="34"/>
                    </a:ln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lnTo>
                      <a:pt x="62" y="37"/>
                    </a:lnTo>
                    <a:lnTo>
                      <a:pt x="62" y="37"/>
                    </a:lnTo>
                    <a:lnTo>
                      <a:pt x="62" y="37"/>
                    </a:lnTo>
                    <a:lnTo>
                      <a:pt x="57" y="35"/>
                    </a:lnTo>
                    <a:lnTo>
                      <a:pt x="58" y="32"/>
                    </a:lnTo>
                    <a:lnTo>
                      <a:pt x="56" y="28"/>
                    </a:lnTo>
                    <a:cubicBezTo>
                      <a:pt x="49" y="31"/>
                      <a:pt x="52" y="42"/>
                      <a:pt x="52" y="42"/>
                    </a:cubicBezTo>
                    <a:cubicBezTo>
                      <a:pt x="52" y="42"/>
                      <a:pt x="52" y="42"/>
                      <a:pt x="52" y="43"/>
                    </a:cubicBezTo>
                    <a:lnTo>
                      <a:pt x="52" y="46"/>
                    </a:lnTo>
                    <a:lnTo>
                      <a:pt x="52" y="56"/>
                    </a:lnTo>
                    <a:lnTo>
                      <a:pt x="48" y="58"/>
                    </a:lnTo>
                    <a:lnTo>
                      <a:pt x="37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5" y="58"/>
                    </a:lnTo>
                    <a:lnTo>
                      <a:pt x="26" y="58"/>
                    </a:lnTo>
                    <a:lnTo>
                      <a:pt x="13" y="58"/>
                    </a:lnTo>
                    <a:cubicBezTo>
                      <a:pt x="12" y="58"/>
                      <a:pt x="10" y="58"/>
                      <a:pt x="9" y="58"/>
                    </a:cubicBezTo>
                    <a:cubicBezTo>
                      <a:pt x="8" y="58"/>
                      <a:pt x="8" y="58"/>
                      <a:pt x="8" y="58"/>
                    </a:cubicBezTo>
                    <a:lnTo>
                      <a:pt x="0" y="63"/>
                    </a:lnTo>
                    <a:cubicBezTo>
                      <a:pt x="2" y="62"/>
                      <a:pt x="5" y="63"/>
                      <a:pt x="7" y="63"/>
                    </a:cubicBezTo>
                    <a:lnTo>
                      <a:pt x="26" y="66"/>
                    </a:lnTo>
                    <a:lnTo>
                      <a:pt x="51" y="66"/>
                    </a:lnTo>
                    <a:lnTo>
                      <a:pt x="152" y="66"/>
                    </a:lnTo>
                    <a:lnTo>
                      <a:pt x="334" y="66"/>
                    </a:lnTo>
                    <a:lnTo>
                      <a:pt x="347" y="66"/>
                    </a:lnTo>
                    <a:lnTo>
                      <a:pt x="380" y="66"/>
                    </a:lnTo>
                    <a:lnTo>
                      <a:pt x="380" y="56"/>
                    </a:lnTo>
                    <a:cubicBezTo>
                      <a:pt x="379" y="55"/>
                      <a:pt x="378" y="54"/>
                      <a:pt x="377" y="53"/>
                    </a:cubicBezTo>
                    <a:close/>
                    <a:moveTo>
                      <a:pt x="63" y="46"/>
                    </a:moveTo>
                    <a:lnTo>
                      <a:pt x="62" y="43"/>
                    </a:lnTo>
                    <a:lnTo>
                      <a:pt x="63" y="41"/>
                    </a:lnTo>
                    <a:lnTo>
                      <a:pt x="65" y="43"/>
                    </a:lnTo>
                    <a:lnTo>
                      <a:pt x="63" y="46"/>
                    </a:lnTo>
                    <a:close/>
                    <a:moveTo>
                      <a:pt x="66" y="44"/>
                    </a:moveTo>
                    <a:lnTo>
                      <a:pt x="67" y="51"/>
                    </a:lnTo>
                    <a:lnTo>
                      <a:pt x="64" y="46"/>
                    </a:lnTo>
                    <a:lnTo>
                      <a:pt x="66" y="44"/>
                    </a:lnTo>
                    <a:close/>
                    <a:moveTo>
                      <a:pt x="63" y="46"/>
                    </a:moveTo>
                    <a:lnTo>
                      <a:pt x="59" y="51"/>
                    </a:lnTo>
                    <a:lnTo>
                      <a:pt x="61" y="44"/>
                    </a:lnTo>
                    <a:lnTo>
                      <a:pt x="63" y="46"/>
                    </a:lnTo>
                    <a:close/>
                    <a:moveTo>
                      <a:pt x="65" y="40"/>
                    </a:moveTo>
                    <a:lnTo>
                      <a:pt x="65" y="42"/>
                    </a:lnTo>
                    <a:lnTo>
                      <a:pt x="64" y="41"/>
                    </a:lnTo>
                    <a:lnTo>
                      <a:pt x="64" y="40"/>
                    </a:lnTo>
                    <a:lnTo>
                      <a:pt x="65" y="40"/>
                    </a:lnTo>
                    <a:close/>
                    <a:moveTo>
                      <a:pt x="63" y="35"/>
                    </a:moveTo>
                    <a:lnTo>
                      <a:pt x="64" y="38"/>
                    </a:lnTo>
                    <a:lnTo>
                      <a:pt x="63" y="37"/>
                    </a:lnTo>
                    <a:lnTo>
                      <a:pt x="63" y="35"/>
                    </a:lnTo>
                    <a:close/>
                    <a:moveTo>
                      <a:pt x="64" y="40"/>
                    </a:moveTo>
                    <a:lnTo>
                      <a:pt x="63" y="40"/>
                    </a:lnTo>
                    <a:lnTo>
                      <a:pt x="63" y="39"/>
                    </a:lnTo>
                    <a:lnTo>
                      <a:pt x="64" y="40"/>
                    </a:lnTo>
                    <a:close/>
                    <a:moveTo>
                      <a:pt x="62" y="40"/>
                    </a:moveTo>
                    <a:lnTo>
                      <a:pt x="63" y="41"/>
                    </a:lnTo>
                    <a:lnTo>
                      <a:pt x="62" y="42"/>
                    </a:lnTo>
                    <a:lnTo>
                      <a:pt x="62" y="40"/>
                    </a:lnTo>
                    <a:close/>
                    <a:moveTo>
                      <a:pt x="56" y="55"/>
                    </a:moveTo>
                    <a:lnTo>
                      <a:pt x="55" y="55"/>
                    </a:lnTo>
                    <a:lnTo>
                      <a:pt x="55" y="56"/>
                    </a:lnTo>
                    <a:lnTo>
                      <a:pt x="53" y="56"/>
                    </a:lnTo>
                    <a:lnTo>
                      <a:pt x="53" y="46"/>
                    </a:lnTo>
                    <a:lnTo>
                      <a:pt x="53" y="42"/>
                    </a:lnTo>
                    <a:cubicBezTo>
                      <a:pt x="53" y="42"/>
                      <a:pt x="53" y="42"/>
                      <a:pt x="53" y="42"/>
                    </a:cubicBezTo>
                    <a:lnTo>
                      <a:pt x="56" y="37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58" y="55"/>
                    </a:lnTo>
                    <a:lnTo>
                      <a:pt x="56" y="55"/>
                    </a:lnTo>
                    <a:close/>
                    <a:moveTo>
                      <a:pt x="60" y="54"/>
                    </a:moveTo>
                    <a:lnTo>
                      <a:pt x="58" y="54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7" y="52"/>
                    </a:lnTo>
                    <a:lnTo>
                      <a:pt x="60" y="54"/>
                    </a:lnTo>
                    <a:close/>
                    <a:moveTo>
                      <a:pt x="72" y="47"/>
                    </a:moveTo>
                    <a:lnTo>
                      <a:pt x="70" y="47"/>
                    </a:lnTo>
                    <a:lnTo>
                      <a:pt x="70" y="51"/>
                    </a:lnTo>
                    <a:lnTo>
                      <a:pt x="68" y="52"/>
                    </a:lnTo>
                    <a:lnTo>
                      <a:pt x="65" y="40"/>
                    </a:lnTo>
                    <a:lnTo>
                      <a:pt x="72" y="43"/>
                    </a:lnTo>
                    <a:lnTo>
                      <a:pt x="72" y="47"/>
                    </a:lnTo>
                    <a:close/>
                    <a:moveTo>
                      <a:pt x="190" y="58"/>
                    </a:moveTo>
                    <a:lnTo>
                      <a:pt x="187" y="58"/>
                    </a:lnTo>
                    <a:lnTo>
                      <a:pt x="187" y="56"/>
                    </a:lnTo>
                    <a:cubicBezTo>
                      <a:pt x="187" y="53"/>
                      <a:pt x="185" y="51"/>
                      <a:pt x="182" y="51"/>
                    </a:cubicBezTo>
                    <a:lnTo>
                      <a:pt x="182" y="46"/>
                    </a:lnTo>
                    <a:cubicBezTo>
                      <a:pt x="182" y="45"/>
                      <a:pt x="183" y="45"/>
                      <a:pt x="183" y="45"/>
                    </a:cubicBezTo>
                    <a:lnTo>
                      <a:pt x="189" y="45"/>
                    </a:lnTo>
                    <a:cubicBezTo>
                      <a:pt x="189" y="45"/>
                      <a:pt x="189" y="45"/>
                      <a:pt x="189" y="45"/>
                    </a:cubicBezTo>
                    <a:cubicBezTo>
                      <a:pt x="189" y="45"/>
                      <a:pt x="189" y="46"/>
                      <a:pt x="190" y="46"/>
                    </a:cubicBezTo>
                    <a:lnTo>
                      <a:pt x="190" y="58"/>
                    </a:lnTo>
                    <a:close/>
                    <a:moveTo>
                      <a:pt x="194" y="58"/>
                    </a:moveTo>
                    <a:lnTo>
                      <a:pt x="196" y="57"/>
                    </a:lnTo>
                    <a:lnTo>
                      <a:pt x="197" y="58"/>
                    </a:lnTo>
                    <a:lnTo>
                      <a:pt x="194" y="58"/>
                    </a:lnTo>
                    <a:close/>
                    <a:moveTo>
                      <a:pt x="199" y="58"/>
                    </a:moveTo>
                    <a:lnTo>
                      <a:pt x="198" y="58"/>
                    </a:lnTo>
                    <a:lnTo>
                      <a:pt x="196" y="57"/>
                    </a:lnTo>
                    <a:lnTo>
                      <a:pt x="199" y="55"/>
                    </a:lnTo>
                    <a:lnTo>
                      <a:pt x="199" y="58"/>
                    </a:lnTo>
                    <a:close/>
                    <a:moveTo>
                      <a:pt x="199" y="54"/>
                    </a:moveTo>
                    <a:lnTo>
                      <a:pt x="196" y="56"/>
                    </a:lnTo>
                    <a:lnTo>
                      <a:pt x="191" y="52"/>
                    </a:lnTo>
                    <a:lnTo>
                      <a:pt x="191" y="53"/>
                    </a:lnTo>
                    <a:lnTo>
                      <a:pt x="195" y="57"/>
                    </a:lnTo>
                    <a:lnTo>
                      <a:pt x="193" y="58"/>
                    </a:lnTo>
                    <a:lnTo>
                      <a:pt x="191" y="58"/>
                    </a:lnTo>
                    <a:lnTo>
                      <a:pt x="191" y="50"/>
                    </a:lnTo>
                    <a:cubicBezTo>
                      <a:pt x="193" y="52"/>
                      <a:pt x="195" y="54"/>
                      <a:pt x="199" y="54"/>
                    </a:cubicBezTo>
                    <a:lnTo>
                      <a:pt x="199" y="54"/>
                    </a:lnTo>
                    <a:close/>
                    <a:moveTo>
                      <a:pt x="203" y="58"/>
                    </a:moveTo>
                    <a:lnTo>
                      <a:pt x="204" y="57"/>
                    </a:lnTo>
                    <a:lnTo>
                      <a:pt x="205" y="58"/>
                    </a:lnTo>
                    <a:lnTo>
                      <a:pt x="203" y="58"/>
                    </a:lnTo>
                    <a:close/>
                    <a:moveTo>
                      <a:pt x="208" y="58"/>
                    </a:moveTo>
                    <a:lnTo>
                      <a:pt x="206" y="58"/>
                    </a:lnTo>
                    <a:lnTo>
                      <a:pt x="204" y="56"/>
                    </a:lnTo>
                    <a:lnTo>
                      <a:pt x="208" y="53"/>
                    </a:lnTo>
                    <a:lnTo>
                      <a:pt x="208" y="58"/>
                    </a:lnTo>
                    <a:close/>
                    <a:moveTo>
                      <a:pt x="208" y="52"/>
                    </a:moveTo>
                    <a:lnTo>
                      <a:pt x="204" y="56"/>
                    </a:lnTo>
                    <a:lnTo>
                      <a:pt x="201" y="54"/>
                    </a:lnTo>
                    <a:lnTo>
                      <a:pt x="201" y="55"/>
                    </a:lnTo>
                    <a:lnTo>
                      <a:pt x="203" y="57"/>
                    </a:lnTo>
                    <a:lnTo>
                      <a:pt x="201" y="58"/>
                    </a:lnTo>
                    <a:lnTo>
                      <a:pt x="200" y="58"/>
                    </a:lnTo>
                    <a:lnTo>
                      <a:pt x="200" y="48"/>
                    </a:lnTo>
                    <a:cubicBezTo>
                      <a:pt x="201" y="53"/>
                      <a:pt x="202" y="54"/>
                      <a:pt x="202" y="54"/>
                    </a:cubicBezTo>
                    <a:lnTo>
                      <a:pt x="202" y="54"/>
                    </a:lnTo>
                    <a:cubicBezTo>
                      <a:pt x="204" y="53"/>
                      <a:pt x="207" y="52"/>
                      <a:pt x="208" y="50"/>
                    </a:cubicBezTo>
                    <a:lnTo>
                      <a:pt x="208" y="52"/>
                    </a:lnTo>
                    <a:close/>
                    <a:moveTo>
                      <a:pt x="212" y="58"/>
                    </a:moveTo>
                    <a:lnTo>
                      <a:pt x="209" y="58"/>
                    </a:lnTo>
                    <a:lnTo>
                      <a:pt x="209" y="46"/>
                    </a:lnTo>
                    <a:cubicBezTo>
                      <a:pt x="209" y="46"/>
                      <a:pt x="210" y="45"/>
                      <a:pt x="210" y="45"/>
                    </a:cubicBezTo>
                    <a:cubicBezTo>
                      <a:pt x="210" y="44"/>
                      <a:pt x="209" y="44"/>
                      <a:pt x="209" y="44"/>
                    </a:cubicBezTo>
                    <a:lnTo>
                      <a:pt x="212" y="44"/>
                    </a:lnTo>
                    <a:cubicBezTo>
                      <a:pt x="212" y="44"/>
                      <a:pt x="212" y="44"/>
                      <a:pt x="212" y="45"/>
                    </a:cubicBezTo>
                    <a:cubicBezTo>
                      <a:pt x="212" y="45"/>
                      <a:pt x="212" y="46"/>
                      <a:pt x="212" y="46"/>
                    </a:cubicBezTo>
                    <a:lnTo>
                      <a:pt x="212" y="58"/>
                    </a:lnTo>
                    <a:close/>
                    <a:moveTo>
                      <a:pt x="216" y="58"/>
                    </a:moveTo>
                    <a:lnTo>
                      <a:pt x="218" y="57"/>
                    </a:lnTo>
                    <a:lnTo>
                      <a:pt x="219" y="58"/>
                    </a:lnTo>
                    <a:lnTo>
                      <a:pt x="216" y="58"/>
                    </a:lnTo>
                    <a:close/>
                    <a:moveTo>
                      <a:pt x="221" y="58"/>
                    </a:moveTo>
                    <a:lnTo>
                      <a:pt x="220" y="58"/>
                    </a:lnTo>
                    <a:lnTo>
                      <a:pt x="219" y="57"/>
                    </a:lnTo>
                    <a:lnTo>
                      <a:pt x="221" y="55"/>
                    </a:lnTo>
                    <a:lnTo>
                      <a:pt x="221" y="58"/>
                    </a:lnTo>
                    <a:close/>
                    <a:moveTo>
                      <a:pt x="221" y="54"/>
                    </a:moveTo>
                    <a:lnTo>
                      <a:pt x="218" y="56"/>
                    </a:lnTo>
                    <a:lnTo>
                      <a:pt x="214" y="52"/>
                    </a:lnTo>
                    <a:lnTo>
                      <a:pt x="214" y="53"/>
                    </a:lnTo>
                    <a:lnTo>
                      <a:pt x="217" y="57"/>
                    </a:lnTo>
                    <a:lnTo>
                      <a:pt x="215" y="58"/>
                    </a:lnTo>
                    <a:lnTo>
                      <a:pt x="213" y="58"/>
                    </a:lnTo>
                    <a:lnTo>
                      <a:pt x="213" y="50"/>
                    </a:lnTo>
                    <a:cubicBezTo>
                      <a:pt x="215" y="52"/>
                      <a:pt x="218" y="54"/>
                      <a:pt x="221" y="54"/>
                    </a:cubicBezTo>
                    <a:close/>
                    <a:moveTo>
                      <a:pt x="225" y="58"/>
                    </a:moveTo>
                    <a:lnTo>
                      <a:pt x="226" y="57"/>
                    </a:lnTo>
                    <a:lnTo>
                      <a:pt x="227" y="58"/>
                    </a:lnTo>
                    <a:lnTo>
                      <a:pt x="225" y="58"/>
                    </a:lnTo>
                    <a:close/>
                    <a:moveTo>
                      <a:pt x="230" y="58"/>
                    </a:moveTo>
                    <a:lnTo>
                      <a:pt x="229" y="58"/>
                    </a:lnTo>
                    <a:lnTo>
                      <a:pt x="226" y="56"/>
                    </a:lnTo>
                    <a:lnTo>
                      <a:pt x="230" y="53"/>
                    </a:lnTo>
                    <a:lnTo>
                      <a:pt x="230" y="58"/>
                    </a:lnTo>
                    <a:close/>
                    <a:moveTo>
                      <a:pt x="230" y="52"/>
                    </a:moveTo>
                    <a:lnTo>
                      <a:pt x="226" y="56"/>
                    </a:lnTo>
                    <a:lnTo>
                      <a:pt x="223" y="54"/>
                    </a:lnTo>
                    <a:lnTo>
                      <a:pt x="223" y="55"/>
                    </a:lnTo>
                    <a:lnTo>
                      <a:pt x="225" y="57"/>
                    </a:lnTo>
                    <a:lnTo>
                      <a:pt x="224" y="58"/>
                    </a:lnTo>
                    <a:lnTo>
                      <a:pt x="222" y="58"/>
                    </a:lnTo>
                    <a:lnTo>
                      <a:pt x="222" y="48"/>
                    </a:lnTo>
                    <a:cubicBezTo>
                      <a:pt x="223" y="53"/>
                      <a:pt x="224" y="54"/>
                      <a:pt x="224" y="54"/>
                    </a:cubicBezTo>
                    <a:lnTo>
                      <a:pt x="224" y="54"/>
                    </a:lnTo>
                    <a:cubicBezTo>
                      <a:pt x="227" y="53"/>
                      <a:pt x="229" y="52"/>
                      <a:pt x="230" y="50"/>
                    </a:cubicBezTo>
                    <a:lnTo>
                      <a:pt x="230" y="52"/>
                    </a:lnTo>
                    <a:close/>
                    <a:moveTo>
                      <a:pt x="236" y="58"/>
                    </a:moveTo>
                    <a:lnTo>
                      <a:pt x="232" y="58"/>
                    </a:lnTo>
                    <a:lnTo>
                      <a:pt x="232" y="46"/>
                    </a:lnTo>
                    <a:cubicBezTo>
                      <a:pt x="232" y="46"/>
                      <a:pt x="232" y="45"/>
                      <a:pt x="232" y="45"/>
                    </a:cubicBezTo>
                    <a:cubicBezTo>
                      <a:pt x="232" y="45"/>
                      <a:pt x="232" y="44"/>
                      <a:pt x="232" y="44"/>
                    </a:cubicBezTo>
                    <a:cubicBezTo>
                      <a:pt x="233" y="44"/>
                      <a:pt x="235" y="44"/>
                      <a:pt x="236" y="44"/>
                    </a:cubicBezTo>
                    <a:lnTo>
                      <a:pt x="236" y="58"/>
                    </a:lnTo>
                    <a:close/>
                    <a:moveTo>
                      <a:pt x="247" y="41"/>
                    </a:moveTo>
                    <a:cubicBezTo>
                      <a:pt x="246" y="41"/>
                      <a:pt x="245" y="41"/>
                      <a:pt x="244" y="41"/>
                    </a:cubicBezTo>
                    <a:cubicBezTo>
                      <a:pt x="244" y="40"/>
                      <a:pt x="244" y="39"/>
                      <a:pt x="244" y="38"/>
                    </a:cubicBezTo>
                    <a:cubicBezTo>
                      <a:pt x="245" y="38"/>
                      <a:pt x="246" y="38"/>
                      <a:pt x="247" y="38"/>
                    </a:cubicBezTo>
                    <a:cubicBezTo>
                      <a:pt x="247" y="39"/>
                      <a:pt x="247" y="40"/>
                      <a:pt x="247" y="41"/>
                    </a:cubicBezTo>
                    <a:close/>
                    <a:moveTo>
                      <a:pt x="254" y="41"/>
                    </a:moveTo>
                    <a:cubicBezTo>
                      <a:pt x="253" y="41"/>
                      <a:pt x="253" y="41"/>
                      <a:pt x="252" y="41"/>
                    </a:cubicBezTo>
                    <a:cubicBezTo>
                      <a:pt x="252" y="40"/>
                      <a:pt x="252" y="39"/>
                      <a:pt x="252" y="38"/>
                    </a:cubicBezTo>
                    <a:cubicBezTo>
                      <a:pt x="253" y="38"/>
                      <a:pt x="253" y="38"/>
                      <a:pt x="254" y="38"/>
                    </a:cubicBezTo>
                    <a:cubicBezTo>
                      <a:pt x="254" y="39"/>
                      <a:pt x="254" y="40"/>
                      <a:pt x="254" y="41"/>
                    </a:cubicBezTo>
                    <a:close/>
                    <a:moveTo>
                      <a:pt x="262" y="41"/>
                    </a:moveTo>
                    <a:cubicBezTo>
                      <a:pt x="261" y="41"/>
                      <a:pt x="260" y="41"/>
                      <a:pt x="259" y="41"/>
                    </a:cubicBezTo>
                    <a:cubicBezTo>
                      <a:pt x="259" y="40"/>
                      <a:pt x="259" y="39"/>
                      <a:pt x="259" y="38"/>
                    </a:cubicBezTo>
                    <a:cubicBezTo>
                      <a:pt x="260" y="38"/>
                      <a:pt x="261" y="38"/>
                      <a:pt x="262" y="38"/>
                    </a:cubicBezTo>
                    <a:cubicBezTo>
                      <a:pt x="262" y="39"/>
                      <a:pt x="262" y="40"/>
                      <a:pt x="262" y="41"/>
                    </a:cubicBezTo>
                    <a:close/>
                    <a:moveTo>
                      <a:pt x="269" y="41"/>
                    </a:moveTo>
                    <a:cubicBezTo>
                      <a:pt x="268" y="41"/>
                      <a:pt x="268" y="41"/>
                      <a:pt x="267" y="41"/>
                    </a:cubicBezTo>
                    <a:cubicBezTo>
                      <a:pt x="267" y="40"/>
                      <a:pt x="267" y="39"/>
                      <a:pt x="267" y="38"/>
                    </a:cubicBezTo>
                    <a:cubicBezTo>
                      <a:pt x="267" y="38"/>
                      <a:pt x="268" y="38"/>
                      <a:pt x="269" y="38"/>
                    </a:cubicBezTo>
                    <a:cubicBezTo>
                      <a:pt x="269" y="39"/>
                      <a:pt x="269" y="40"/>
                      <a:pt x="269" y="41"/>
                    </a:cubicBezTo>
                    <a:close/>
                    <a:moveTo>
                      <a:pt x="364" y="53"/>
                    </a:moveTo>
                    <a:cubicBezTo>
                      <a:pt x="363" y="53"/>
                      <a:pt x="362" y="53"/>
                      <a:pt x="361" y="53"/>
                    </a:cubicBezTo>
                    <a:lnTo>
                      <a:pt x="361" y="49"/>
                    </a:lnTo>
                    <a:lnTo>
                      <a:pt x="358" y="49"/>
                    </a:lnTo>
                    <a:lnTo>
                      <a:pt x="358" y="46"/>
                    </a:lnTo>
                    <a:lnTo>
                      <a:pt x="362" y="46"/>
                    </a:lnTo>
                    <a:cubicBezTo>
                      <a:pt x="363" y="46"/>
                      <a:pt x="364" y="47"/>
                      <a:pt x="364" y="47"/>
                    </a:cubicBezTo>
                    <a:lnTo>
                      <a:pt x="364" y="53"/>
                    </a:lnTo>
                    <a:close/>
                  </a:path>
                </a:pathLst>
              </a:custGeom>
              <a:solidFill>
                <a:srgbClr val="55D7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  <p:sp>
            <p:nvSpPr>
              <p:cNvPr id="119" name="Прямоугольник 118"/>
              <p:cNvSpPr/>
              <p:nvPr/>
            </p:nvSpPr>
            <p:spPr>
              <a:xfrm>
                <a:off x="-3797613" y="2216029"/>
                <a:ext cx="17035976" cy="77909"/>
              </a:xfrm>
              <a:prstGeom prst="rect">
                <a:avLst/>
              </a:prstGeom>
              <a:solidFill>
                <a:srgbClr val="55D7B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2394"/>
              </a:p>
            </p:txBody>
          </p:sp>
          <p:sp>
            <p:nvSpPr>
              <p:cNvPr id="121" name="Freeform 117"/>
              <p:cNvSpPr>
                <a:spLocks/>
              </p:cNvSpPr>
              <p:nvPr/>
            </p:nvSpPr>
            <p:spPr bwMode="auto">
              <a:xfrm>
                <a:off x="9962092" y="1323353"/>
                <a:ext cx="789000" cy="380664"/>
              </a:xfrm>
              <a:custGeom>
                <a:avLst/>
                <a:gdLst>
                  <a:gd name="T0" fmla="*/ 43 w 1004"/>
                  <a:gd name="T1" fmla="*/ 68 h 485"/>
                  <a:gd name="T2" fmla="*/ 115 w 1004"/>
                  <a:gd name="T3" fmla="*/ 102 h 485"/>
                  <a:gd name="T4" fmla="*/ 197 w 1004"/>
                  <a:gd name="T5" fmla="*/ 137 h 485"/>
                  <a:gd name="T6" fmla="*/ 261 w 1004"/>
                  <a:gd name="T7" fmla="*/ 166 h 485"/>
                  <a:gd name="T8" fmla="*/ 323 w 1004"/>
                  <a:gd name="T9" fmla="*/ 193 h 485"/>
                  <a:gd name="T10" fmla="*/ 389 w 1004"/>
                  <a:gd name="T11" fmla="*/ 223 h 485"/>
                  <a:gd name="T12" fmla="*/ 397 w 1004"/>
                  <a:gd name="T13" fmla="*/ 234 h 485"/>
                  <a:gd name="T14" fmla="*/ 354 w 1004"/>
                  <a:gd name="T15" fmla="*/ 251 h 485"/>
                  <a:gd name="T16" fmla="*/ 342 w 1004"/>
                  <a:gd name="T17" fmla="*/ 260 h 485"/>
                  <a:gd name="T18" fmla="*/ 323 w 1004"/>
                  <a:gd name="T19" fmla="*/ 295 h 485"/>
                  <a:gd name="T20" fmla="*/ 309 w 1004"/>
                  <a:gd name="T21" fmla="*/ 302 h 485"/>
                  <a:gd name="T22" fmla="*/ 302 w 1004"/>
                  <a:gd name="T23" fmla="*/ 304 h 485"/>
                  <a:gd name="T24" fmla="*/ 313 w 1004"/>
                  <a:gd name="T25" fmla="*/ 311 h 485"/>
                  <a:gd name="T26" fmla="*/ 310 w 1004"/>
                  <a:gd name="T27" fmla="*/ 375 h 485"/>
                  <a:gd name="T28" fmla="*/ 298 w 1004"/>
                  <a:gd name="T29" fmla="*/ 400 h 485"/>
                  <a:gd name="T30" fmla="*/ 327 w 1004"/>
                  <a:gd name="T31" fmla="*/ 391 h 485"/>
                  <a:gd name="T32" fmla="*/ 311 w 1004"/>
                  <a:gd name="T33" fmla="*/ 412 h 485"/>
                  <a:gd name="T34" fmla="*/ 302 w 1004"/>
                  <a:gd name="T35" fmla="*/ 436 h 485"/>
                  <a:gd name="T36" fmla="*/ 330 w 1004"/>
                  <a:gd name="T37" fmla="*/ 456 h 485"/>
                  <a:gd name="T38" fmla="*/ 351 w 1004"/>
                  <a:gd name="T39" fmla="*/ 431 h 485"/>
                  <a:gd name="T40" fmla="*/ 377 w 1004"/>
                  <a:gd name="T41" fmla="*/ 442 h 485"/>
                  <a:gd name="T42" fmla="*/ 395 w 1004"/>
                  <a:gd name="T43" fmla="*/ 456 h 485"/>
                  <a:gd name="T44" fmla="*/ 414 w 1004"/>
                  <a:gd name="T45" fmla="*/ 460 h 485"/>
                  <a:gd name="T46" fmla="*/ 417 w 1004"/>
                  <a:gd name="T47" fmla="*/ 433 h 485"/>
                  <a:gd name="T48" fmla="*/ 419 w 1004"/>
                  <a:gd name="T49" fmla="*/ 458 h 485"/>
                  <a:gd name="T50" fmla="*/ 451 w 1004"/>
                  <a:gd name="T51" fmla="*/ 464 h 485"/>
                  <a:gd name="T52" fmla="*/ 434 w 1004"/>
                  <a:gd name="T53" fmla="*/ 423 h 485"/>
                  <a:gd name="T54" fmla="*/ 451 w 1004"/>
                  <a:gd name="T55" fmla="*/ 401 h 485"/>
                  <a:gd name="T56" fmla="*/ 470 w 1004"/>
                  <a:gd name="T57" fmla="*/ 430 h 485"/>
                  <a:gd name="T58" fmla="*/ 501 w 1004"/>
                  <a:gd name="T59" fmla="*/ 396 h 485"/>
                  <a:gd name="T60" fmla="*/ 514 w 1004"/>
                  <a:gd name="T61" fmla="*/ 354 h 485"/>
                  <a:gd name="T62" fmla="*/ 523 w 1004"/>
                  <a:gd name="T63" fmla="*/ 318 h 485"/>
                  <a:gd name="T64" fmla="*/ 548 w 1004"/>
                  <a:gd name="T65" fmla="*/ 320 h 485"/>
                  <a:gd name="T66" fmla="*/ 563 w 1004"/>
                  <a:gd name="T67" fmla="*/ 309 h 485"/>
                  <a:gd name="T68" fmla="*/ 599 w 1004"/>
                  <a:gd name="T69" fmla="*/ 317 h 485"/>
                  <a:gd name="T70" fmla="*/ 637 w 1004"/>
                  <a:gd name="T71" fmla="*/ 335 h 485"/>
                  <a:gd name="T72" fmla="*/ 687 w 1004"/>
                  <a:gd name="T73" fmla="*/ 356 h 485"/>
                  <a:gd name="T74" fmla="*/ 769 w 1004"/>
                  <a:gd name="T75" fmla="*/ 393 h 485"/>
                  <a:gd name="T76" fmla="*/ 809 w 1004"/>
                  <a:gd name="T77" fmla="*/ 411 h 485"/>
                  <a:gd name="T78" fmla="*/ 888 w 1004"/>
                  <a:gd name="T79" fmla="*/ 446 h 485"/>
                  <a:gd name="T80" fmla="*/ 972 w 1004"/>
                  <a:gd name="T81" fmla="*/ 485 h 485"/>
                  <a:gd name="T82" fmla="*/ 989 w 1004"/>
                  <a:gd name="T83" fmla="*/ 408 h 485"/>
                  <a:gd name="T84" fmla="*/ 1004 w 1004"/>
                  <a:gd name="T85" fmla="*/ 356 h 485"/>
                  <a:gd name="T86" fmla="*/ 941 w 1004"/>
                  <a:gd name="T87" fmla="*/ 333 h 485"/>
                  <a:gd name="T88" fmla="*/ 850 w 1004"/>
                  <a:gd name="T89" fmla="*/ 292 h 485"/>
                  <a:gd name="T90" fmla="*/ 722 w 1004"/>
                  <a:gd name="T91" fmla="*/ 242 h 485"/>
                  <a:gd name="T92" fmla="*/ 691 w 1004"/>
                  <a:gd name="T93" fmla="*/ 229 h 485"/>
                  <a:gd name="T94" fmla="*/ 575 w 1004"/>
                  <a:gd name="T95" fmla="*/ 178 h 485"/>
                  <a:gd name="T96" fmla="*/ 545 w 1004"/>
                  <a:gd name="T97" fmla="*/ 200 h 485"/>
                  <a:gd name="T98" fmla="*/ 527 w 1004"/>
                  <a:gd name="T99" fmla="*/ 188 h 485"/>
                  <a:gd name="T100" fmla="*/ 541 w 1004"/>
                  <a:gd name="T101" fmla="*/ 184 h 485"/>
                  <a:gd name="T102" fmla="*/ 525 w 1004"/>
                  <a:gd name="T103" fmla="*/ 169 h 485"/>
                  <a:gd name="T104" fmla="*/ 515 w 1004"/>
                  <a:gd name="T105" fmla="*/ 159 h 485"/>
                  <a:gd name="T106" fmla="*/ 507 w 1004"/>
                  <a:gd name="T107" fmla="*/ 174 h 485"/>
                  <a:gd name="T108" fmla="*/ 487 w 1004"/>
                  <a:gd name="T109" fmla="*/ 158 h 485"/>
                  <a:gd name="T110" fmla="*/ 469 w 1004"/>
                  <a:gd name="T111" fmla="*/ 136 h 485"/>
                  <a:gd name="T112" fmla="*/ 360 w 1004"/>
                  <a:gd name="T113" fmla="*/ 88 h 485"/>
                  <a:gd name="T114" fmla="*/ 303 w 1004"/>
                  <a:gd name="T115" fmla="*/ 67 h 485"/>
                  <a:gd name="T116" fmla="*/ 245 w 1004"/>
                  <a:gd name="T117" fmla="*/ 40 h 485"/>
                  <a:gd name="T118" fmla="*/ 145 w 1004"/>
                  <a:gd name="T119" fmla="*/ 1 h 485"/>
                  <a:gd name="T120" fmla="*/ 94 w 1004"/>
                  <a:gd name="T121" fmla="*/ 16 h 485"/>
                  <a:gd name="T122" fmla="*/ 10 w 1004"/>
                  <a:gd name="T123" fmla="*/ 45 h 485"/>
                  <a:gd name="T124" fmla="*/ 0 w 1004"/>
                  <a:gd name="T125" fmla="*/ 48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04" h="485">
                    <a:moveTo>
                      <a:pt x="5" y="52"/>
                    </a:moveTo>
                    <a:cubicBezTo>
                      <a:pt x="8" y="54"/>
                      <a:pt x="12" y="54"/>
                      <a:pt x="15" y="56"/>
                    </a:cubicBezTo>
                    <a:cubicBezTo>
                      <a:pt x="24" y="60"/>
                      <a:pt x="34" y="64"/>
                      <a:pt x="43" y="68"/>
                    </a:cubicBezTo>
                    <a:cubicBezTo>
                      <a:pt x="56" y="74"/>
                      <a:pt x="68" y="79"/>
                      <a:pt x="80" y="85"/>
                    </a:cubicBezTo>
                    <a:cubicBezTo>
                      <a:pt x="88" y="88"/>
                      <a:pt x="96" y="92"/>
                      <a:pt x="104" y="96"/>
                    </a:cubicBezTo>
                    <a:cubicBezTo>
                      <a:pt x="108" y="97"/>
                      <a:pt x="111" y="100"/>
                      <a:pt x="115" y="102"/>
                    </a:cubicBezTo>
                    <a:cubicBezTo>
                      <a:pt x="120" y="104"/>
                      <a:pt x="126" y="105"/>
                      <a:pt x="131" y="108"/>
                    </a:cubicBezTo>
                    <a:cubicBezTo>
                      <a:pt x="139" y="111"/>
                      <a:pt x="147" y="114"/>
                      <a:pt x="155" y="118"/>
                    </a:cubicBezTo>
                    <a:cubicBezTo>
                      <a:pt x="169" y="124"/>
                      <a:pt x="183" y="130"/>
                      <a:pt x="197" y="137"/>
                    </a:cubicBezTo>
                    <a:cubicBezTo>
                      <a:pt x="207" y="141"/>
                      <a:pt x="218" y="146"/>
                      <a:pt x="228" y="151"/>
                    </a:cubicBezTo>
                    <a:cubicBezTo>
                      <a:pt x="231" y="152"/>
                      <a:pt x="234" y="155"/>
                      <a:pt x="237" y="156"/>
                    </a:cubicBezTo>
                    <a:cubicBezTo>
                      <a:pt x="245" y="159"/>
                      <a:pt x="253" y="162"/>
                      <a:pt x="261" y="166"/>
                    </a:cubicBezTo>
                    <a:cubicBezTo>
                      <a:pt x="271" y="170"/>
                      <a:pt x="282" y="175"/>
                      <a:pt x="293" y="180"/>
                    </a:cubicBezTo>
                    <a:cubicBezTo>
                      <a:pt x="298" y="182"/>
                      <a:pt x="302" y="185"/>
                      <a:pt x="307" y="187"/>
                    </a:cubicBezTo>
                    <a:cubicBezTo>
                      <a:pt x="312" y="189"/>
                      <a:pt x="318" y="191"/>
                      <a:pt x="323" y="193"/>
                    </a:cubicBezTo>
                    <a:cubicBezTo>
                      <a:pt x="333" y="197"/>
                      <a:pt x="342" y="202"/>
                      <a:pt x="352" y="206"/>
                    </a:cubicBezTo>
                    <a:cubicBezTo>
                      <a:pt x="355" y="207"/>
                      <a:pt x="358" y="209"/>
                      <a:pt x="361" y="210"/>
                    </a:cubicBezTo>
                    <a:lnTo>
                      <a:pt x="389" y="223"/>
                    </a:lnTo>
                    <a:lnTo>
                      <a:pt x="391" y="225"/>
                    </a:lnTo>
                    <a:cubicBezTo>
                      <a:pt x="393" y="228"/>
                      <a:pt x="395" y="231"/>
                      <a:pt x="398" y="233"/>
                    </a:cubicBezTo>
                    <a:cubicBezTo>
                      <a:pt x="398" y="234"/>
                      <a:pt x="398" y="234"/>
                      <a:pt x="397" y="234"/>
                    </a:cubicBezTo>
                    <a:cubicBezTo>
                      <a:pt x="397" y="234"/>
                      <a:pt x="369" y="241"/>
                      <a:pt x="369" y="242"/>
                    </a:cubicBezTo>
                    <a:cubicBezTo>
                      <a:pt x="366" y="243"/>
                      <a:pt x="364" y="245"/>
                      <a:pt x="361" y="246"/>
                    </a:cubicBezTo>
                    <a:cubicBezTo>
                      <a:pt x="359" y="248"/>
                      <a:pt x="357" y="250"/>
                      <a:pt x="354" y="251"/>
                    </a:cubicBezTo>
                    <a:cubicBezTo>
                      <a:pt x="354" y="251"/>
                      <a:pt x="354" y="252"/>
                      <a:pt x="354" y="252"/>
                    </a:cubicBezTo>
                    <a:cubicBezTo>
                      <a:pt x="349" y="255"/>
                      <a:pt x="346" y="258"/>
                      <a:pt x="346" y="258"/>
                    </a:cubicBezTo>
                    <a:cubicBezTo>
                      <a:pt x="344" y="259"/>
                      <a:pt x="343" y="260"/>
                      <a:pt x="342" y="260"/>
                    </a:cubicBezTo>
                    <a:cubicBezTo>
                      <a:pt x="338" y="261"/>
                      <a:pt x="336" y="264"/>
                      <a:pt x="336" y="269"/>
                    </a:cubicBezTo>
                    <a:cubicBezTo>
                      <a:pt x="335" y="273"/>
                      <a:pt x="334" y="278"/>
                      <a:pt x="334" y="283"/>
                    </a:cubicBezTo>
                    <a:cubicBezTo>
                      <a:pt x="333" y="290"/>
                      <a:pt x="330" y="294"/>
                      <a:pt x="323" y="295"/>
                    </a:cubicBezTo>
                    <a:cubicBezTo>
                      <a:pt x="322" y="296"/>
                      <a:pt x="320" y="297"/>
                      <a:pt x="318" y="298"/>
                    </a:cubicBezTo>
                    <a:cubicBezTo>
                      <a:pt x="317" y="298"/>
                      <a:pt x="316" y="298"/>
                      <a:pt x="315" y="298"/>
                    </a:cubicBezTo>
                    <a:cubicBezTo>
                      <a:pt x="310" y="296"/>
                      <a:pt x="308" y="297"/>
                      <a:pt x="309" y="302"/>
                    </a:cubicBezTo>
                    <a:cubicBezTo>
                      <a:pt x="309" y="303"/>
                      <a:pt x="309" y="303"/>
                      <a:pt x="309" y="304"/>
                    </a:cubicBezTo>
                    <a:cubicBezTo>
                      <a:pt x="308" y="304"/>
                      <a:pt x="308" y="304"/>
                      <a:pt x="307" y="304"/>
                    </a:cubicBezTo>
                    <a:cubicBezTo>
                      <a:pt x="305" y="302"/>
                      <a:pt x="303" y="302"/>
                      <a:pt x="302" y="304"/>
                    </a:cubicBezTo>
                    <a:cubicBezTo>
                      <a:pt x="300" y="306"/>
                      <a:pt x="302" y="307"/>
                      <a:pt x="303" y="309"/>
                    </a:cubicBezTo>
                    <a:cubicBezTo>
                      <a:pt x="305" y="311"/>
                      <a:pt x="307" y="314"/>
                      <a:pt x="311" y="312"/>
                    </a:cubicBezTo>
                    <a:cubicBezTo>
                      <a:pt x="311" y="311"/>
                      <a:pt x="312" y="311"/>
                      <a:pt x="313" y="311"/>
                    </a:cubicBezTo>
                    <a:cubicBezTo>
                      <a:pt x="308" y="322"/>
                      <a:pt x="307" y="333"/>
                      <a:pt x="308" y="344"/>
                    </a:cubicBezTo>
                    <a:cubicBezTo>
                      <a:pt x="309" y="355"/>
                      <a:pt x="312" y="366"/>
                      <a:pt x="317" y="376"/>
                    </a:cubicBezTo>
                    <a:cubicBezTo>
                      <a:pt x="315" y="376"/>
                      <a:pt x="311" y="376"/>
                      <a:pt x="310" y="375"/>
                    </a:cubicBezTo>
                    <a:cubicBezTo>
                      <a:pt x="307" y="370"/>
                      <a:pt x="302" y="368"/>
                      <a:pt x="298" y="367"/>
                    </a:cubicBezTo>
                    <a:cubicBezTo>
                      <a:pt x="290" y="366"/>
                      <a:pt x="286" y="367"/>
                      <a:pt x="284" y="373"/>
                    </a:cubicBezTo>
                    <a:cubicBezTo>
                      <a:pt x="280" y="385"/>
                      <a:pt x="286" y="397"/>
                      <a:pt x="298" y="400"/>
                    </a:cubicBezTo>
                    <a:cubicBezTo>
                      <a:pt x="308" y="402"/>
                      <a:pt x="315" y="400"/>
                      <a:pt x="315" y="387"/>
                    </a:cubicBezTo>
                    <a:cubicBezTo>
                      <a:pt x="315" y="386"/>
                      <a:pt x="315" y="385"/>
                      <a:pt x="316" y="385"/>
                    </a:cubicBezTo>
                    <a:cubicBezTo>
                      <a:pt x="322" y="383"/>
                      <a:pt x="325" y="385"/>
                      <a:pt x="327" y="391"/>
                    </a:cubicBezTo>
                    <a:cubicBezTo>
                      <a:pt x="326" y="392"/>
                      <a:pt x="325" y="394"/>
                      <a:pt x="324" y="395"/>
                    </a:cubicBezTo>
                    <a:cubicBezTo>
                      <a:pt x="323" y="396"/>
                      <a:pt x="322" y="397"/>
                      <a:pt x="320" y="398"/>
                    </a:cubicBezTo>
                    <a:cubicBezTo>
                      <a:pt x="312" y="399"/>
                      <a:pt x="309" y="404"/>
                      <a:pt x="311" y="412"/>
                    </a:cubicBezTo>
                    <a:cubicBezTo>
                      <a:pt x="311" y="414"/>
                      <a:pt x="312" y="417"/>
                      <a:pt x="311" y="419"/>
                    </a:cubicBezTo>
                    <a:cubicBezTo>
                      <a:pt x="308" y="424"/>
                      <a:pt x="305" y="429"/>
                      <a:pt x="302" y="433"/>
                    </a:cubicBezTo>
                    <a:cubicBezTo>
                      <a:pt x="301" y="434"/>
                      <a:pt x="301" y="436"/>
                      <a:pt x="302" y="436"/>
                    </a:cubicBezTo>
                    <a:cubicBezTo>
                      <a:pt x="304" y="440"/>
                      <a:pt x="306" y="443"/>
                      <a:pt x="311" y="444"/>
                    </a:cubicBezTo>
                    <a:cubicBezTo>
                      <a:pt x="314" y="444"/>
                      <a:pt x="316" y="446"/>
                      <a:pt x="317" y="447"/>
                    </a:cubicBezTo>
                    <a:cubicBezTo>
                      <a:pt x="322" y="450"/>
                      <a:pt x="326" y="453"/>
                      <a:pt x="330" y="456"/>
                    </a:cubicBezTo>
                    <a:cubicBezTo>
                      <a:pt x="333" y="459"/>
                      <a:pt x="336" y="458"/>
                      <a:pt x="338" y="455"/>
                    </a:cubicBezTo>
                    <a:cubicBezTo>
                      <a:pt x="339" y="452"/>
                      <a:pt x="340" y="448"/>
                      <a:pt x="342" y="445"/>
                    </a:cubicBezTo>
                    <a:cubicBezTo>
                      <a:pt x="345" y="440"/>
                      <a:pt x="348" y="436"/>
                      <a:pt x="351" y="431"/>
                    </a:cubicBezTo>
                    <a:cubicBezTo>
                      <a:pt x="352" y="433"/>
                      <a:pt x="353" y="435"/>
                      <a:pt x="354" y="436"/>
                    </a:cubicBezTo>
                    <a:cubicBezTo>
                      <a:pt x="359" y="440"/>
                      <a:pt x="364" y="442"/>
                      <a:pt x="370" y="441"/>
                    </a:cubicBezTo>
                    <a:cubicBezTo>
                      <a:pt x="372" y="441"/>
                      <a:pt x="375" y="441"/>
                      <a:pt x="377" y="442"/>
                    </a:cubicBezTo>
                    <a:cubicBezTo>
                      <a:pt x="382" y="444"/>
                      <a:pt x="386" y="446"/>
                      <a:pt x="391" y="448"/>
                    </a:cubicBezTo>
                    <a:cubicBezTo>
                      <a:pt x="392" y="449"/>
                      <a:pt x="393" y="450"/>
                      <a:pt x="394" y="451"/>
                    </a:cubicBezTo>
                    <a:cubicBezTo>
                      <a:pt x="395" y="452"/>
                      <a:pt x="395" y="454"/>
                      <a:pt x="395" y="456"/>
                    </a:cubicBezTo>
                    <a:cubicBezTo>
                      <a:pt x="396" y="462"/>
                      <a:pt x="400" y="465"/>
                      <a:pt x="407" y="463"/>
                    </a:cubicBezTo>
                    <a:cubicBezTo>
                      <a:pt x="409" y="463"/>
                      <a:pt x="410" y="462"/>
                      <a:pt x="412" y="461"/>
                    </a:cubicBezTo>
                    <a:cubicBezTo>
                      <a:pt x="413" y="460"/>
                      <a:pt x="413" y="460"/>
                      <a:pt x="414" y="460"/>
                    </a:cubicBezTo>
                    <a:cubicBezTo>
                      <a:pt x="419" y="455"/>
                      <a:pt x="421" y="446"/>
                      <a:pt x="416" y="444"/>
                    </a:cubicBezTo>
                    <a:cubicBezTo>
                      <a:pt x="412" y="440"/>
                      <a:pt x="413" y="438"/>
                      <a:pt x="416" y="435"/>
                    </a:cubicBezTo>
                    <a:cubicBezTo>
                      <a:pt x="416" y="435"/>
                      <a:pt x="416" y="434"/>
                      <a:pt x="417" y="433"/>
                    </a:cubicBezTo>
                    <a:cubicBezTo>
                      <a:pt x="418" y="433"/>
                      <a:pt x="419" y="432"/>
                      <a:pt x="420" y="433"/>
                    </a:cubicBezTo>
                    <a:cubicBezTo>
                      <a:pt x="422" y="435"/>
                      <a:pt x="424" y="437"/>
                      <a:pt x="423" y="440"/>
                    </a:cubicBezTo>
                    <a:cubicBezTo>
                      <a:pt x="422" y="446"/>
                      <a:pt x="420" y="452"/>
                      <a:pt x="419" y="458"/>
                    </a:cubicBezTo>
                    <a:cubicBezTo>
                      <a:pt x="419" y="464"/>
                      <a:pt x="427" y="472"/>
                      <a:pt x="435" y="473"/>
                    </a:cubicBezTo>
                    <a:cubicBezTo>
                      <a:pt x="440" y="473"/>
                      <a:pt x="443" y="472"/>
                      <a:pt x="448" y="470"/>
                    </a:cubicBezTo>
                    <a:cubicBezTo>
                      <a:pt x="449" y="470"/>
                      <a:pt x="451" y="465"/>
                      <a:pt x="451" y="464"/>
                    </a:cubicBezTo>
                    <a:cubicBezTo>
                      <a:pt x="455" y="455"/>
                      <a:pt x="450" y="444"/>
                      <a:pt x="441" y="442"/>
                    </a:cubicBezTo>
                    <a:cubicBezTo>
                      <a:pt x="433" y="439"/>
                      <a:pt x="431" y="435"/>
                      <a:pt x="433" y="428"/>
                    </a:cubicBezTo>
                    <a:cubicBezTo>
                      <a:pt x="433" y="426"/>
                      <a:pt x="433" y="425"/>
                      <a:pt x="434" y="423"/>
                    </a:cubicBezTo>
                    <a:cubicBezTo>
                      <a:pt x="435" y="419"/>
                      <a:pt x="436" y="416"/>
                      <a:pt x="440" y="414"/>
                    </a:cubicBezTo>
                    <a:cubicBezTo>
                      <a:pt x="441" y="414"/>
                      <a:pt x="442" y="413"/>
                      <a:pt x="443" y="412"/>
                    </a:cubicBezTo>
                    <a:cubicBezTo>
                      <a:pt x="446" y="408"/>
                      <a:pt x="448" y="405"/>
                      <a:pt x="451" y="401"/>
                    </a:cubicBezTo>
                    <a:cubicBezTo>
                      <a:pt x="452" y="402"/>
                      <a:pt x="452" y="402"/>
                      <a:pt x="452" y="403"/>
                    </a:cubicBezTo>
                    <a:cubicBezTo>
                      <a:pt x="454" y="412"/>
                      <a:pt x="459" y="421"/>
                      <a:pt x="464" y="429"/>
                    </a:cubicBezTo>
                    <a:cubicBezTo>
                      <a:pt x="466" y="432"/>
                      <a:pt x="468" y="433"/>
                      <a:pt x="470" y="430"/>
                    </a:cubicBezTo>
                    <a:cubicBezTo>
                      <a:pt x="474" y="426"/>
                      <a:pt x="477" y="422"/>
                      <a:pt x="481" y="418"/>
                    </a:cubicBezTo>
                    <a:lnTo>
                      <a:pt x="481" y="418"/>
                    </a:lnTo>
                    <a:cubicBezTo>
                      <a:pt x="485" y="414"/>
                      <a:pt x="501" y="396"/>
                      <a:pt x="501" y="396"/>
                    </a:cubicBezTo>
                    <a:cubicBezTo>
                      <a:pt x="500" y="396"/>
                      <a:pt x="516" y="379"/>
                      <a:pt x="521" y="374"/>
                    </a:cubicBezTo>
                    <a:cubicBezTo>
                      <a:pt x="524" y="371"/>
                      <a:pt x="524" y="369"/>
                      <a:pt x="522" y="367"/>
                    </a:cubicBezTo>
                    <a:cubicBezTo>
                      <a:pt x="519" y="363"/>
                      <a:pt x="516" y="359"/>
                      <a:pt x="514" y="354"/>
                    </a:cubicBezTo>
                    <a:cubicBezTo>
                      <a:pt x="511" y="347"/>
                      <a:pt x="509" y="340"/>
                      <a:pt x="508" y="332"/>
                    </a:cubicBezTo>
                    <a:cubicBezTo>
                      <a:pt x="508" y="329"/>
                      <a:pt x="509" y="327"/>
                      <a:pt x="512" y="327"/>
                    </a:cubicBezTo>
                    <a:cubicBezTo>
                      <a:pt x="517" y="325"/>
                      <a:pt x="521" y="322"/>
                      <a:pt x="523" y="318"/>
                    </a:cubicBezTo>
                    <a:cubicBezTo>
                      <a:pt x="524" y="316"/>
                      <a:pt x="526" y="315"/>
                      <a:pt x="527" y="315"/>
                    </a:cubicBezTo>
                    <a:cubicBezTo>
                      <a:pt x="532" y="317"/>
                      <a:pt x="537" y="319"/>
                      <a:pt x="543" y="320"/>
                    </a:cubicBezTo>
                    <a:cubicBezTo>
                      <a:pt x="544" y="321"/>
                      <a:pt x="546" y="320"/>
                      <a:pt x="548" y="320"/>
                    </a:cubicBezTo>
                    <a:cubicBezTo>
                      <a:pt x="549" y="319"/>
                      <a:pt x="551" y="317"/>
                      <a:pt x="552" y="316"/>
                    </a:cubicBezTo>
                    <a:cubicBezTo>
                      <a:pt x="553" y="314"/>
                      <a:pt x="555" y="313"/>
                      <a:pt x="558" y="313"/>
                    </a:cubicBezTo>
                    <a:cubicBezTo>
                      <a:pt x="561" y="314"/>
                      <a:pt x="562" y="312"/>
                      <a:pt x="563" y="309"/>
                    </a:cubicBezTo>
                    <a:cubicBezTo>
                      <a:pt x="563" y="308"/>
                      <a:pt x="563" y="306"/>
                      <a:pt x="563" y="305"/>
                    </a:cubicBezTo>
                    <a:cubicBezTo>
                      <a:pt x="564" y="302"/>
                      <a:pt x="565" y="301"/>
                      <a:pt x="568" y="303"/>
                    </a:cubicBezTo>
                    <a:cubicBezTo>
                      <a:pt x="578" y="307"/>
                      <a:pt x="589" y="312"/>
                      <a:pt x="599" y="317"/>
                    </a:cubicBezTo>
                    <a:cubicBezTo>
                      <a:pt x="608" y="321"/>
                      <a:pt x="618" y="323"/>
                      <a:pt x="625" y="330"/>
                    </a:cubicBezTo>
                    <a:cubicBezTo>
                      <a:pt x="625" y="330"/>
                      <a:pt x="626" y="331"/>
                      <a:pt x="626" y="331"/>
                    </a:cubicBezTo>
                    <a:cubicBezTo>
                      <a:pt x="630" y="332"/>
                      <a:pt x="633" y="334"/>
                      <a:pt x="637" y="335"/>
                    </a:cubicBezTo>
                    <a:cubicBezTo>
                      <a:pt x="640" y="336"/>
                      <a:pt x="644" y="337"/>
                      <a:pt x="647" y="338"/>
                    </a:cubicBezTo>
                    <a:cubicBezTo>
                      <a:pt x="652" y="340"/>
                      <a:pt x="657" y="343"/>
                      <a:pt x="663" y="345"/>
                    </a:cubicBezTo>
                    <a:cubicBezTo>
                      <a:pt x="671" y="349"/>
                      <a:pt x="679" y="352"/>
                      <a:pt x="687" y="356"/>
                    </a:cubicBezTo>
                    <a:cubicBezTo>
                      <a:pt x="695" y="360"/>
                      <a:pt x="703" y="364"/>
                      <a:pt x="711" y="367"/>
                    </a:cubicBezTo>
                    <a:cubicBezTo>
                      <a:pt x="718" y="371"/>
                      <a:pt x="725" y="373"/>
                      <a:pt x="732" y="376"/>
                    </a:cubicBezTo>
                    <a:cubicBezTo>
                      <a:pt x="745" y="381"/>
                      <a:pt x="757" y="387"/>
                      <a:pt x="769" y="393"/>
                    </a:cubicBezTo>
                    <a:cubicBezTo>
                      <a:pt x="774" y="395"/>
                      <a:pt x="780" y="396"/>
                      <a:pt x="783" y="399"/>
                    </a:cubicBezTo>
                    <a:cubicBezTo>
                      <a:pt x="787" y="403"/>
                      <a:pt x="791" y="404"/>
                      <a:pt x="796" y="406"/>
                    </a:cubicBezTo>
                    <a:cubicBezTo>
                      <a:pt x="800" y="408"/>
                      <a:pt x="805" y="409"/>
                      <a:pt x="809" y="411"/>
                    </a:cubicBezTo>
                    <a:cubicBezTo>
                      <a:pt x="817" y="414"/>
                      <a:pt x="825" y="418"/>
                      <a:pt x="833" y="421"/>
                    </a:cubicBezTo>
                    <a:cubicBezTo>
                      <a:pt x="843" y="425"/>
                      <a:pt x="852" y="430"/>
                      <a:pt x="862" y="434"/>
                    </a:cubicBezTo>
                    <a:cubicBezTo>
                      <a:pt x="871" y="438"/>
                      <a:pt x="879" y="442"/>
                      <a:pt x="888" y="446"/>
                    </a:cubicBezTo>
                    <a:cubicBezTo>
                      <a:pt x="900" y="451"/>
                      <a:pt x="911" y="456"/>
                      <a:pt x="923" y="461"/>
                    </a:cubicBezTo>
                    <a:cubicBezTo>
                      <a:pt x="938" y="469"/>
                      <a:pt x="955" y="473"/>
                      <a:pt x="969" y="485"/>
                    </a:cubicBezTo>
                    <a:cubicBezTo>
                      <a:pt x="970" y="485"/>
                      <a:pt x="971" y="485"/>
                      <a:pt x="972" y="485"/>
                    </a:cubicBezTo>
                    <a:cubicBezTo>
                      <a:pt x="973" y="484"/>
                      <a:pt x="974" y="483"/>
                      <a:pt x="973" y="482"/>
                    </a:cubicBezTo>
                    <a:cubicBezTo>
                      <a:pt x="971" y="477"/>
                      <a:pt x="972" y="472"/>
                      <a:pt x="974" y="467"/>
                    </a:cubicBezTo>
                    <a:cubicBezTo>
                      <a:pt x="979" y="447"/>
                      <a:pt x="984" y="428"/>
                      <a:pt x="989" y="408"/>
                    </a:cubicBezTo>
                    <a:cubicBezTo>
                      <a:pt x="991" y="399"/>
                      <a:pt x="994" y="389"/>
                      <a:pt x="996" y="380"/>
                    </a:cubicBezTo>
                    <a:cubicBezTo>
                      <a:pt x="998" y="373"/>
                      <a:pt x="999" y="365"/>
                      <a:pt x="1004" y="359"/>
                    </a:cubicBezTo>
                    <a:cubicBezTo>
                      <a:pt x="1004" y="359"/>
                      <a:pt x="1004" y="357"/>
                      <a:pt x="1004" y="356"/>
                    </a:cubicBezTo>
                    <a:cubicBezTo>
                      <a:pt x="1003" y="355"/>
                      <a:pt x="1001" y="355"/>
                      <a:pt x="1000" y="355"/>
                    </a:cubicBezTo>
                    <a:cubicBezTo>
                      <a:pt x="997" y="354"/>
                      <a:pt x="994" y="355"/>
                      <a:pt x="992" y="354"/>
                    </a:cubicBezTo>
                    <a:cubicBezTo>
                      <a:pt x="975" y="347"/>
                      <a:pt x="958" y="340"/>
                      <a:pt x="941" y="333"/>
                    </a:cubicBezTo>
                    <a:cubicBezTo>
                      <a:pt x="916" y="323"/>
                      <a:pt x="891" y="312"/>
                      <a:pt x="866" y="302"/>
                    </a:cubicBezTo>
                    <a:cubicBezTo>
                      <a:pt x="862" y="300"/>
                      <a:pt x="857" y="298"/>
                      <a:pt x="854" y="293"/>
                    </a:cubicBezTo>
                    <a:cubicBezTo>
                      <a:pt x="854" y="292"/>
                      <a:pt x="852" y="292"/>
                      <a:pt x="850" y="292"/>
                    </a:cubicBezTo>
                    <a:cubicBezTo>
                      <a:pt x="847" y="291"/>
                      <a:pt x="843" y="292"/>
                      <a:pt x="840" y="290"/>
                    </a:cubicBezTo>
                    <a:cubicBezTo>
                      <a:pt x="817" y="281"/>
                      <a:pt x="795" y="272"/>
                      <a:pt x="772" y="263"/>
                    </a:cubicBezTo>
                    <a:cubicBezTo>
                      <a:pt x="756" y="256"/>
                      <a:pt x="739" y="249"/>
                      <a:pt x="722" y="242"/>
                    </a:cubicBezTo>
                    <a:cubicBezTo>
                      <a:pt x="718" y="240"/>
                      <a:pt x="713" y="238"/>
                      <a:pt x="711" y="234"/>
                    </a:cubicBezTo>
                    <a:cubicBezTo>
                      <a:pt x="710" y="233"/>
                      <a:pt x="709" y="232"/>
                      <a:pt x="708" y="232"/>
                    </a:cubicBezTo>
                    <a:cubicBezTo>
                      <a:pt x="702" y="234"/>
                      <a:pt x="697" y="231"/>
                      <a:pt x="691" y="229"/>
                    </a:cubicBezTo>
                    <a:cubicBezTo>
                      <a:pt x="674" y="222"/>
                      <a:pt x="657" y="214"/>
                      <a:pt x="640" y="207"/>
                    </a:cubicBezTo>
                    <a:cubicBezTo>
                      <a:pt x="622" y="199"/>
                      <a:pt x="604" y="192"/>
                      <a:pt x="586" y="185"/>
                    </a:cubicBezTo>
                    <a:cubicBezTo>
                      <a:pt x="582" y="183"/>
                      <a:pt x="578" y="182"/>
                      <a:pt x="575" y="178"/>
                    </a:cubicBezTo>
                    <a:cubicBezTo>
                      <a:pt x="574" y="175"/>
                      <a:pt x="572" y="176"/>
                      <a:pt x="570" y="178"/>
                    </a:cubicBezTo>
                    <a:cubicBezTo>
                      <a:pt x="568" y="180"/>
                      <a:pt x="566" y="182"/>
                      <a:pt x="563" y="184"/>
                    </a:cubicBezTo>
                    <a:cubicBezTo>
                      <a:pt x="557" y="189"/>
                      <a:pt x="551" y="194"/>
                      <a:pt x="545" y="200"/>
                    </a:cubicBezTo>
                    <a:cubicBezTo>
                      <a:pt x="544" y="200"/>
                      <a:pt x="542" y="201"/>
                      <a:pt x="541" y="201"/>
                    </a:cubicBezTo>
                    <a:cubicBezTo>
                      <a:pt x="536" y="199"/>
                      <a:pt x="532" y="197"/>
                      <a:pt x="528" y="196"/>
                    </a:cubicBezTo>
                    <a:cubicBezTo>
                      <a:pt x="524" y="194"/>
                      <a:pt x="526" y="191"/>
                      <a:pt x="527" y="188"/>
                    </a:cubicBezTo>
                    <a:cubicBezTo>
                      <a:pt x="527" y="186"/>
                      <a:pt x="528" y="187"/>
                      <a:pt x="530" y="186"/>
                    </a:cubicBezTo>
                    <a:cubicBezTo>
                      <a:pt x="533" y="186"/>
                      <a:pt x="535" y="186"/>
                      <a:pt x="537" y="185"/>
                    </a:cubicBezTo>
                    <a:cubicBezTo>
                      <a:pt x="538" y="185"/>
                      <a:pt x="539" y="184"/>
                      <a:pt x="541" y="184"/>
                    </a:cubicBezTo>
                    <a:cubicBezTo>
                      <a:pt x="546" y="182"/>
                      <a:pt x="547" y="179"/>
                      <a:pt x="545" y="174"/>
                    </a:cubicBezTo>
                    <a:cubicBezTo>
                      <a:pt x="544" y="170"/>
                      <a:pt x="541" y="168"/>
                      <a:pt x="537" y="170"/>
                    </a:cubicBezTo>
                    <a:cubicBezTo>
                      <a:pt x="532" y="172"/>
                      <a:pt x="528" y="171"/>
                      <a:pt x="525" y="169"/>
                    </a:cubicBezTo>
                    <a:cubicBezTo>
                      <a:pt x="523" y="168"/>
                      <a:pt x="522" y="167"/>
                      <a:pt x="521" y="167"/>
                    </a:cubicBezTo>
                    <a:cubicBezTo>
                      <a:pt x="518" y="167"/>
                      <a:pt x="518" y="166"/>
                      <a:pt x="518" y="164"/>
                    </a:cubicBezTo>
                    <a:cubicBezTo>
                      <a:pt x="519" y="161"/>
                      <a:pt x="518" y="160"/>
                      <a:pt x="515" y="159"/>
                    </a:cubicBezTo>
                    <a:cubicBezTo>
                      <a:pt x="512" y="158"/>
                      <a:pt x="509" y="157"/>
                      <a:pt x="507" y="160"/>
                    </a:cubicBezTo>
                    <a:cubicBezTo>
                      <a:pt x="506" y="164"/>
                      <a:pt x="503" y="167"/>
                      <a:pt x="506" y="171"/>
                    </a:cubicBezTo>
                    <a:cubicBezTo>
                      <a:pt x="507" y="171"/>
                      <a:pt x="507" y="172"/>
                      <a:pt x="507" y="174"/>
                    </a:cubicBezTo>
                    <a:cubicBezTo>
                      <a:pt x="501" y="172"/>
                      <a:pt x="496" y="171"/>
                      <a:pt x="490" y="170"/>
                    </a:cubicBezTo>
                    <a:cubicBezTo>
                      <a:pt x="490" y="170"/>
                      <a:pt x="489" y="168"/>
                      <a:pt x="489" y="168"/>
                    </a:cubicBezTo>
                    <a:cubicBezTo>
                      <a:pt x="488" y="164"/>
                      <a:pt x="488" y="161"/>
                      <a:pt x="487" y="158"/>
                    </a:cubicBezTo>
                    <a:cubicBezTo>
                      <a:pt x="486" y="153"/>
                      <a:pt x="484" y="148"/>
                      <a:pt x="483" y="143"/>
                    </a:cubicBezTo>
                    <a:cubicBezTo>
                      <a:pt x="483" y="138"/>
                      <a:pt x="482" y="138"/>
                      <a:pt x="478" y="138"/>
                    </a:cubicBezTo>
                    <a:cubicBezTo>
                      <a:pt x="475" y="138"/>
                      <a:pt x="472" y="137"/>
                      <a:pt x="469" y="136"/>
                    </a:cubicBezTo>
                    <a:cubicBezTo>
                      <a:pt x="456" y="131"/>
                      <a:pt x="443" y="126"/>
                      <a:pt x="430" y="120"/>
                    </a:cubicBezTo>
                    <a:cubicBezTo>
                      <a:pt x="411" y="112"/>
                      <a:pt x="391" y="104"/>
                      <a:pt x="371" y="96"/>
                    </a:cubicBezTo>
                    <a:cubicBezTo>
                      <a:pt x="367" y="94"/>
                      <a:pt x="363" y="92"/>
                      <a:pt x="360" y="88"/>
                    </a:cubicBezTo>
                    <a:cubicBezTo>
                      <a:pt x="360" y="87"/>
                      <a:pt x="358" y="87"/>
                      <a:pt x="357" y="87"/>
                    </a:cubicBezTo>
                    <a:cubicBezTo>
                      <a:pt x="352" y="88"/>
                      <a:pt x="348" y="86"/>
                      <a:pt x="343" y="84"/>
                    </a:cubicBezTo>
                    <a:cubicBezTo>
                      <a:pt x="330" y="78"/>
                      <a:pt x="316" y="73"/>
                      <a:pt x="303" y="67"/>
                    </a:cubicBezTo>
                    <a:cubicBezTo>
                      <a:pt x="289" y="61"/>
                      <a:pt x="276" y="56"/>
                      <a:pt x="262" y="50"/>
                    </a:cubicBezTo>
                    <a:cubicBezTo>
                      <a:pt x="257" y="48"/>
                      <a:pt x="251" y="46"/>
                      <a:pt x="247" y="41"/>
                    </a:cubicBezTo>
                    <a:cubicBezTo>
                      <a:pt x="247" y="40"/>
                      <a:pt x="246" y="40"/>
                      <a:pt x="245" y="40"/>
                    </a:cubicBezTo>
                    <a:cubicBezTo>
                      <a:pt x="237" y="41"/>
                      <a:pt x="230" y="37"/>
                      <a:pt x="223" y="34"/>
                    </a:cubicBezTo>
                    <a:cubicBezTo>
                      <a:pt x="212" y="30"/>
                      <a:pt x="202" y="25"/>
                      <a:pt x="191" y="20"/>
                    </a:cubicBezTo>
                    <a:cubicBezTo>
                      <a:pt x="175" y="14"/>
                      <a:pt x="160" y="8"/>
                      <a:pt x="145" y="1"/>
                    </a:cubicBezTo>
                    <a:cubicBezTo>
                      <a:pt x="141" y="0"/>
                      <a:pt x="139" y="0"/>
                      <a:pt x="136" y="1"/>
                    </a:cubicBezTo>
                    <a:cubicBezTo>
                      <a:pt x="132" y="3"/>
                      <a:pt x="129" y="4"/>
                      <a:pt x="125" y="6"/>
                    </a:cubicBezTo>
                    <a:cubicBezTo>
                      <a:pt x="115" y="9"/>
                      <a:pt x="104" y="13"/>
                      <a:pt x="94" y="16"/>
                    </a:cubicBezTo>
                    <a:cubicBezTo>
                      <a:pt x="83" y="20"/>
                      <a:pt x="71" y="24"/>
                      <a:pt x="59" y="28"/>
                    </a:cubicBezTo>
                    <a:cubicBezTo>
                      <a:pt x="47" y="32"/>
                      <a:pt x="35" y="37"/>
                      <a:pt x="23" y="41"/>
                    </a:cubicBezTo>
                    <a:cubicBezTo>
                      <a:pt x="18" y="42"/>
                      <a:pt x="14" y="44"/>
                      <a:pt x="10" y="45"/>
                    </a:cubicBezTo>
                    <a:cubicBezTo>
                      <a:pt x="8" y="45"/>
                      <a:pt x="7" y="44"/>
                      <a:pt x="5" y="44"/>
                    </a:cubicBezTo>
                    <a:cubicBezTo>
                      <a:pt x="4" y="44"/>
                      <a:pt x="3" y="43"/>
                      <a:pt x="2" y="44"/>
                    </a:cubicBezTo>
                    <a:cubicBezTo>
                      <a:pt x="1" y="45"/>
                      <a:pt x="0" y="47"/>
                      <a:pt x="0" y="48"/>
                    </a:cubicBezTo>
                    <a:cubicBezTo>
                      <a:pt x="1" y="49"/>
                      <a:pt x="3" y="51"/>
                      <a:pt x="5" y="52"/>
                    </a:cubicBezTo>
                    <a:close/>
                  </a:path>
                </a:pathLst>
              </a:custGeom>
              <a:solidFill>
                <a:srgbClr val="80D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</p:grpSp>
        <p:sp>
          <p:nvSpPr>
            <p:cNvPr id="117" name="Rectangle 115"/>
            <p:cNvSpPr>
              <a:spLocks noChangeArrowheads="1"/>
            </p:cNvSpPr>
            <p:nvPr/>
          </p:nvSpPr>
          <p:spPr bwMode="auto">
            <a:xfrm>
              <a:off x="3716977" y="410579"/>
              <a:ext cx="5284519" cy="10800"/>
            </a:xfrm>
            <a:prstGeom prst="rect">
              <a:avLst/>
            </a:prstGeom>
            <a:solidFill>
              <a:srgbClr val="97BBCD"/>
            </a:solidFill>
            <a:ln>
              <a:noFill/>
            </a:ln>
          </p:spPr>
          <p:txBody>
            <a:bodyPr vert="horz" wrap="square" lIns="104255" tIns="52128" rIns="104255" bIns="52128" numCol="1" anchor="t" anchorCtr="0" compatLnSpc="1">
              <a:prstTxWarp prst="textNoShape">
                <a:avLst/>
              </a:prstTxWarp>
            </a:bodyPr>
            <a:lstStyle/>
            <a:p>
              <a:endParaRPr lang="ru-RU" sz="2394"/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685800" y="117386"/>
            <a:ext cx="84582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Надзор </a:t>
            </a:r>
            <a:r>
              <a:rPr lang="ru-RU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 области обращения с </a:t>
            </a:r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отходами (ВО)</a:t>
            </a:r>
            <a:endParaRPr lang="ru-RU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1" name="Параллелограмм 20"/>
          <p:cNvSpPr/>
          <p:nvPr/>
        </p:nvSpPr>
        <p:spPr>
          <a:xfrm>
            <a:off x="8595360" y="1935"/>
            <a:ext cx="548640" cy="206090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8902" tIns="59452" rIns="118902" bIns="59452" rtlCol="0" anchor="ctr"/>
          <a:lstStyle/>
          <a:p>
            <a:pPr algn="ctr"/>
            <a:r>
              <a:rPr lang="ru-RU" sz="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23</a:t>
            </a:r>
            <a:endParaRPr lang="ru-RU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Скругленный прямоугольник 22"/>
          <p:cNvSpPr/>
          <p:nvPr/>
        </p:nvSpPr>
        <p:spPr>
          <a:xfrm>
            <a:off x="3977639" y="2334101"/>
            <a:ext cx="5080637" cy="1532334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A2D0B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numCol="1" rtlCol="0" anchor="ctr">
            <a:spAutoFit/>
          </a:bodyPr>
          <a:lstStyle/>
          <a:p>
            <a:pPr algn="just"/>
            <a:r>
              <a:rPr lang="ru-RU" sz="1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типовые нарушения: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ru-RU" sz="1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11 % - отсутствие документа об утверждении нормативов образования отходов и лимитов на их размещение;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ru-RU" sz="1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32 % - несанкционированное размещение отходов;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ru-RU" sz="1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24 % - отсутствие  программы  производственного экологического контроля;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ru-RU" sz="1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12 % - непредставление отчетности в установленные </a:t>
            </a:r>
            <a:r>
              <a:rPr lang="ru-RU" sz="1200" b="1" i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сроки</a:t>
            </a:r>
            <a:r>
              <a:rPr lang="ru-RU" sz="1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5" name="Скругленный прямоугольник 14"/>
          <p:cNvSpPr/>
          <p:nvPr/>
        </p:nvSpPr>
        <p:spPr>
          <a:xfrm>
            <a:off x="3977640" y="659619"/>
            <a:ext cx="5080637" cy="1532334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A2D0B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numCol="1" rtlCol="0" anchor="ctr">
            <a:spAutoFit/>
          </a:bodyPr>
          <a:lstStyle/>
          <a:p>
            <a:pPr algn="just"/>
            <a:r>
              <a:rPr lang="ru-RU" sz="1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2020 году вынесено </a:t>
            </a:r>
            <a:r>
              <a:rPr lang="ru-RU" sz="12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41 предостережение </a:t>
            </a:r>
            <a:r>
              <a:rPr lang="ru-RU" sz="1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области обращения с отходами и профилактики правонарушений в этой сфере. Предостережения выданы таким организациям, как ООО «</a:t>
            </a:r>
            <a:r>
              <a:rPr lang="ru-RU" sz="1200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Экосфера</a:t>
            </a:r>
            <a:r>
              <a:rPr lang="ru-RU" sz="1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», ООО «</a:t>
            </a:r>
            <a:r>
              <a:rPr lang="ru-RU" sz="1200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Спецавтотранс</a:t>
            </a:r>
            <a:r>
              <a:rPr lang="ru-RU" sz="1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», ООО «Спецпроект», ООО «</a:t>
            </a:r>
            <a:r>
              <a:rPr lang="ru-RU" sz="1200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Комус</a:t>
            </a:r>
            <a:r>
              <a:rPr lang="ru-RU" sz="1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», ООО «Волга-Бизнес» и др. Исполнено 18 предостережений, по 1 - составлен протокол  по  ст.19.7 </a:t>
            </a:r>
            <a:r>
              <a:rPr lang="ru-RU" sz="1200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КоАП</a:t>
            </a:r>
            <a:r>
              <a:rPr lang="ru-RU" sz="1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РФ,  сроки по исполнению остальных предостережений находится на контроле Управления.</a:t>
            </a:r>
            <a:endParaRPr lang="ru-RU" sz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6" name="Группа 15"/>
          <p:cNvGrpSpPr/>
          <p:nvPr/>
        </p:nvGrpSpPr>
        <p:grpSpPr>
          <a:xfrm>
            <a:off x="0" y="0"/>
            <a:ext cx="564848" cy="700088"/>
            <a:chOff x="1546225" y="-3938587"/>
            <a:chExt cx="2335213" cy="2898774"/>
          </a:xfrm>
        </p:grpSpPr>
        <p:grpSp>
          <p:nvGrpSpPr>
            <p:cNvPr id="17" name="Группа 16"/>
            <p:cNvGrpSpPr/>
            <p:nvPr/>
          </p:nvGrpSpPr>
          <p:grpSpPr>
            <a:xfrm>
              <a:off x="1922463" y="-3897313"/>
              <a:ext cx="1582738" cy="2266950"/>
              <a:chOff x="1922463" y="-3897313"/>
              <a:chExt cx="1582738" cy="2266950"/>
            </a:xfrm>
          </p:grpSpPr>
          <p:sp>
            <p:nvSpPr>
              <p:cNvPr id="25" name="Freeform 173"/>
              <p:cNvSpPr>
                <a:spLocks noEditPoints="1"/>
              </p:cNvSpPr>
              <p:nvPr/>
            </p:nvSpPr>
            <p:spPr bwMode="auto">
              <a:xfrm>
                <a:off x="2427288" y="-2719388"/>
                <a:ext cx="576263" cy="801687"/>
              </a:xfrm>
              <a:custGeom>
                <a:avLst/>
                <a:gdLst>
                  <a:gd name="T0" fmla="*/ 113 w 153"/>
                  <a:gd name="T1" fmla="*/ 20 h 213"/>
                  <a:gd name="T2" fmla="*/ 108 w 153"/>
                  <a:gd name="T3" fmla="*/ 8 h 213"/>
                  <a:gd name="T4" fmla="*/ 96 w 153"/>
                  <a:gd name="T5" fmla="*/ 16 h 213"/>
                  <a:gd name="T6" fmla="*/ 84 w 153"/>
                  <a:gd name="T7" fmla="*/ 5 h 213"/>
                  <a:gd name="T8" fmla="*/ 77 w 153"/>
                  <a:gd name="T9" fmla="*/ 12 h 213"/>
                  <a:gd name="T10" fmla="*/ 75 w 153"/>
                  <a:gd name="T11" fmla="*/ 13 h 213"/>
                  <a:gd name="T12" fmla="*/ 59 w 153"/>
                  <a:gd name="T13" fmla="*/ 0 h 213"/>
                  <a:gd name="T14" fmla="*/ 48 w 153"/>
                  <a:gd name="T15" fmla="*/ 2 h 213"/>
                  <a:gd name="T16" fmla="*/ 42 w 153"/>
                  <a:gd name="T17" fmla="*/ 16 h 213"/>
                  <a:gd name="T18" fmla="*/ 7 w 153"/>
                  <a:gd name="T19" fmla="*/ 22 h 213"/>
                  <a:gd name="T20" fmla="*/ 0 w 153"/>
                  <a:gd name="T21" fmla="*/ 104 h 213"/>
                  <a:gd name="T22" fmla="*/ 1 w 153"/>
                  <a:gd name="T23" fmla="*/ 186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200 h 213"/>
                  <a:gd name="T30" fmla="*/ 153 w 153"/>
                  <a:gd name="T31" fmla="*/ 176 h 213"/>
                  <a:gd name="T32" fmla="*/ 145 w 153"/>
                  <a:gd name="T33" fmla="*/ 22 h 213"/>
                  <a:gd name="T34" fmla="*/ 92 w 153"/>
                  <a:gd name="T35" fmla="*/ 17 h 213"/>
                  <a:gd name="T36" fmla="*/ 73 w 153"/>
                  <a:gd name="T37" fmla="*/ 14 h 213"/>
                  <a:gd name="T38" fmla="*/ 73 w 153"/>
                  <a:gd name="T39" fmla="*/ 14 h 213"/>
                  <a:gd name="T40" fmla="*/ 47 w 153"/>
                  <a:gd name="T41" fmla="*/ 19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20 h 213"/>
                  <a:gd name="T48" fmla="*/ 46 w 153"/>
                  <a:gd name="T49" fmla="*/ 19 h 213"/>
                  <a:gd name="T50" fmla="*/ 46 w 153"/>
                  <a:gd name="T51" fmla="*/ 19 h 213"/>
                  <a:gd name="T52" fmla="*/ 147 w 153"/>
                  <a:gd name="T53" fmla="*/ 184 h 213"/>
                  <a:gd name="T54" fmla="*/ 110 w 153"/>
                  <a:gd name="T55" fmla="*/ 195 h 213"/>
                  <a:gd name="T56" fmla="*/ 75 w 153"/>
                  <a:gd name="T57" fmla="*/ 207 h 213"/>
                  <a:gd name="T58" fmla="*/ 21 w 153"/>
                  <a:gd name="T59" fmla="*/ 195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5" y="22"/>
                    </a:moveTo>
                    <a:cubicBezTo>
                      <a:pt x="132" y="21"/>
                      <a:pt x="121" y="20"/>
                      <a:pt x="113" y="20"/>
                    </a:cubicBezTo>
                    <a:cubicBezTo>
                      <a:pt x="112" y="17"/>
                      <a:pt x="111" y="14"/>
                      <a:pt x="110" y="12"/>
                    </a:cubicBezTo>
                    <a:cubicBezTo>
                      <a:pt x="109" y="11"/>
                      <a:pt x="108" y="10"/>
                      <a:pt x="108" y="8"/>
                    </a:cubicBezTo>
                    <a:cubicBezTo>
                      <a:pt x="107" y="7"/>
                      <a:pt x="106" y="5"/>
                      <a:pt x="105" y="2"/>
                    </a:cubicBezTo>
                    <a:cubicBezTo>
                      <a:pt x="102" y="7"/>
                      <a:pt x="99" y="11"/>
                      <a:pt x="96" y="16"/>
                    </a:cubicBezTo>
                    <a:cubicBezTo>
                      <a:pt x="95" y="10"/>
                      <a:pt x="95" y="5"/>
                      <a:pt x="94" y="0"/>
                    </a:cubicBezTo>
                    <a:cubicBezTo>
                      <a:pt x="90" y="2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6" y="12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6"/>
                    </a:cubicBezTo>
                    <a:cubicBezTo>
                      <a:pt x="54" y="11"/>
                      <a:pt x="51" y="7"/>
                      <a:pt x="48" y="2"/>
                    </a:cubicBezTo>
                    <a:cubicBezTo>
                      <a:pt x="48" y="3"/>
                      <a:pt x="47" y="4"/>
                      <a:pt x="47" y="4"/>
                    </a:cubicBezTo>
                    <a:cubicBezTo>
                      <a:pt x="45" y="8"/>
                      <a:pt x="43" y="12"/>
                      <a:pt x="42" y="16"/>
                    </a:cubicBezTo>
                    <a:cubicBezTo>
                      <a:pt x="41" y="17"/>
                      <a:pt x="41" y="18"/>
                      <a:pt x="41" y="20"/>
                    </a:cubicBezTo>
                    <a:cubicBezTo>
                      <a:pt x="32" y="20"/>
                      <a:pt x="21" y="21"/>
                      <a:pt x="7" y="22"/>
                    </a:cubicBezTo>
                    <a:cubicBezTo>
                      <a:pt x="1" y="22"/>
                      <a:pt x="0" y="23"/>
                      <a:pt x="0" y="30"/>
                    </a:cubicBezTo>
                    <a:cubicBezTo>
                      <a:pt x="0" y="54"/>
                      <a:pt x="0" y="79"/>
                      <a:pt x="0" y="104"/>
                    </a:cubicBezTo>
                    <a:cubicBezTo>
                      <a:pt x="0" y="127"/>
                      <a:pt x="0" y="151"/>
                      <a:pt x="0" y="175"/>
                    </a:cubicBezTo>
                    <a:cubicBezTo>
                      <a:pt x="0" y="179"/>
                      <a:pt x="0" y="182"/>
                      <a:pt x="1" y="186"/>
                    </a:cubicBezTo>
                    <a:cubicBezTo>
                      <a:pt x="2" y="195"/>
                      <a:pt x="7" y="200"/>
                      <a:pt x="17" y="200"/>
                    </a:cubicBezTo>
                    <a:cubicBezTo>
                      <a:pt x="25" y="200"/>
                      <a:pt x="34" y="200"/>
                      <a:pt x="43" y="200"/>
                    </a:cubicBezTo>
                    <a:cubicBezTo>
                      <a:pt x="54" y="200"/>
                      <a:pt x="66" y="203"/>
                      <a:pt x="75" y="212"/>
                    </a:cubicBezTo>
                    <a:cubicBezTo>
                      <a:pt x="75" y="213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200"/>
                    </a:cubicBezTo>
                    <a:cubicBezTo>
                      <a:pt x="121" y="200"/>
                      <a:pt x="129" y="200"/>
                      <a:pt x="138" y="200"/>
                    </a:cubicBezTo>
                    <a:cubicBezTo>
                      <a:pt x="144" y="200"/>
                      <a:pt x="150" y="195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2"/>
                      <a:pt x="145" y="22"/>
                    </a:cubicBezTo>
                    <a:close/>
                    <a:moveTo>
                      <a:pt x="113" y="20"/>
                    </a:moveTo>
                    <a:cubicBezTo>
                      <a:pt x="104" y="19"/>
                      <a:pt x="97" y="18"/>
                      <a:pt x="92" y="17"/>
                    </a:cubicBezTo>
                    <a:cubicBezTo>
                      <a:pt x="97" y="18"/>
                      <a:pt x="104" y="19"/>
                      <a:pt x="113" y="20"/>
                    </a:cubicBezTo>
                    <a:close/>
                    <a:moveTo>
                      <a:pt x="73" y="14"/>
                    </a:moveTo>
                    <a:cubicBezTo>
                      <a:pt x="73" y="14"/>
                      <a:pt x="72" y="14"/>
                      <a:pt x="72" y="14"/>
                    </a:cubicBezTo>
                    <a:cubicBezTo>
                      <a:pt x="72" y="14"/>
                      <a:pt x="73" y="14"/>
                      <a:pt x="73" y="14"/>
                    </a:cubicBezTo>
                    <a:close/>
                    <a:moveTo>
                      <a:pt x="49" y="19"/>
                    </a:moveTo>
                    <a:cubicBezTo>
                      <a:pt x="48" y="19"/>
                      <a:pt x="48" y="19"/>
                      <a:pt x="47" y="19"/>
                    </a:cubicBezTo>
                    <a:cubicBezTo>
                      <a:pt x="48" y="19"/>
                      <a:pt x="48" y="19"/>
                      <a:pt x="49" y="19"/>
                    </a:cubicBezTo>
                    <a:close/>
                    <a:moveTo>
                      <a:pt x="52" y="18"/>
                    </a:moveTo>
                    <a:cubicBezTo>
                      <a:pt x="51" y="18"/>
                      <a:pt x="50" y="18"/>
                      <a:pt x="50" y="18"/>
                    </a:cubicBezTo>
                    <a:cubicBezTo>
                      <a:pt x="50" y="18"/>
                      <a:pt x="51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20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6" y="19"/>
                    </a:moveTo>
                    <a:cubicBezTo>
                      <a:pt x="46" y="19"/>
                      <a:pt x="45" y="19"/>
                      <a:pt x="44" y="19"/>
                    </a:cubicBezTo>
                    <a:cubicBezTo>
                      <a:pt x="45" y="19"/>
                      <a:pt x="46" y="19"/>
                      <a:pt x="46" y="19"/>
                    </a:cubicBezTo>
                    <a:close/>
                    <a:moveTo>
                      <a:pt x="148" y="173"/>
                    </a:moveTo>
                    <a:cubicBezTo>
                      <a:pt x="148" y="176"/>
                      <a:pt x="147" y="180"/>
                      <a:pt x="147" y="184"/>
                    </a:cubicBezTo>
                    <a:cubicBezTo>
                      <a:pt x="145" y="190"/>
                      <a:pt x="140" y="195"/>
                      <a:pt x="134" y="195"/>
                    </a:cubicBezTo>
                    <a:cubicBezTo>
                      <a:pt x="126" y="195"/>
                      <a:pt x="118" y="195"/>
                      <a:pt x="110" y="195"/>
                    </a:cubicBezTo>
                    <a:cubicBezTo>
                      <a:pt x="98" y="195"/>
                      <a:pt x="87" y="197"/>
                      <a:pt x="78" y="207"/>
                    </a:cubicBezTo>
                    <a:cubicBezTo>
                      <a:pt x="77" y="207"/>
                      <a:pt x="75" y="207"/>
                      <a:pt x="75" y="207"/>
                    </a:cubicBezTo>
                    <a:cubicBezTo>
                      <a:pt x="67" y="198"/>
                      <a:pt x="56" y="195"/>
                      <a:pt x="45" y="195"/>
                    </a:cubicBezTo>
                    <a:cubicBezTo>
                      <a:pt x="37" y="195"/>
                      <a:pt x="29" y="195"/>
                      <a:pt x="21" y="195"/>
                    </a:cubicBezTo>
                    <a:cubicBezTo>
                      <a:pt x="12" y="195"/>
                      <a:pt x="7" y="191"/>
                      <a:pt x="6" y="182"/>
                    </a:cubicBezTo>
                    <a:cubicBezTo>
                      <a:pt x="5" y="178"/>
                      <a:pt x="5" y="175"/>
                      <a:pt x="5" y="171"/>
                    </a:cubicBezTo>
                    <a:cubicBezTo>
                      <a:pt x="5" y="149"/>
                      <a:pt x="5" y="127"/>
                      <a:pt x="5" y="104"/>
                    </a:cubicBezTo>
                    <a:cubicBezTo>
                      <a:pt x="5" y="81"/>
                      <a:pt x="5" y="58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" name="Freeform 174"/>
              <p:cNvSpPr>
                <a:spLocks/>
              </p:cNvSpPr>
              <p:nvPr/>
            </p:nvSpPr>
            <p:spPr bwMode="auto">
              <a:xfrm>
                <a:off x="2430463" y="-1928813"/>
                <a:ext cx="573088" cy="298450"/>
              </a:xfrm>
              <a:custGeom>
                <a:avLst/>
                <a:gdLst>
                  <a:gd name="T0" fmla="*/ 135 w 152"/>
                  <a:gd name="T1" fmla="*/ 19 h 79"/>
                  <a:gd name="T2" fmla="*/ 138 w 152"/>
                  <a:gd name="T3" fmla="*/ 7 h 79"/>
                  <a:gd name="T4" fmla="*/ 108 w 152"/>
                  <a:gd name="T5" fmla="*/ 1 h 79"/>
                  <a:gd name="T6" fmla="*/ 103 w 152"/>
                  <a:gd name="T7" fmla="*/ 3 h 79"/>
                  <a:gd name="T8" fmla="*/ 126 w 152"/>
                  <a:gd name="T9" fmla="*/ 17 h 79"/>
                  <a:gd name="T10" fmla="*/ 126 w 152"/>
                  <a:gd name="T11" fmla="*/ 25 h 79"/>
                  <a:gd name="T12" fmla="*/ 104 w 152"/>
                  <a:gd name="T13" fmla="*/ 7 h 79"/>
                  <a:gd name="T14" fmla="*/ 99 w 152"/>
                  <a:gd name="T15" fmla="*/ 9 h 79"/>
                  <a:gd name="T16" fmla="*/ 92 w 152"/>
                  <a:gd name="T17" fmla="*/ 9 h 79"/>
                  <a:gd name="T18" fmla="*/ 105 w 152"/>
                  <a:gd name="T19" fmla="*/ 26 h 79"/>
                  <a:gd name="T20" fmla="*/ 106 w 152"/>
                  <a:gd name="T21" fmla="*/ 45 h 79"/>
                  <a:gd name="T22" fmla="*/ 84 w 152"/>
                  <a:gd name="T23" fmla="*/ 15 h 79"/>
                  <a:gd name="T24" fmla="*/ 78 w 152"/>
                  <a:gd name="T25" fmla="*/ 22 h 79"/>
                  <a:gd name="T26" fmla="*/ 77 w 152"/>
                  <a:gd name="T27" fmla="*/ 56 h 79"/>
                  <a:gd name="T28" fmla="*/ 73 w 152"/>
                  <a:gd name="T29" fmla="*/ 51 h 79"/>
                  <a:gd name="T30" fmla="*/ 74 w 152"/>
                  <a:gd name="T31" fmla="*/ 13 h 79"/>
                  <a:gd name="T32" fmla="*/ 46 w 152"/>
                  <a:gd name="T33" fmla="*/ 46 h 79"/>
                  <a:gd name="T34" fmla="*/ 43 w 152"/>
                  <a:gd name="T35" fmla="*/ 35 h 79"/>
                  <a:gd name="T36" fmla="*/ 61 w 152"/>
                  <a:gd name="T37" fmla="*/ 9 h 79"/>
                  <a:gd name="T38" fmla="*/ 53 w 152"/>
                  <a:gd name="T39" fmla="*/ 6 h 79"/>
                  <a:gd name="T40" fmla="*/ 28 w 152"/>
                  <a:gd name="T41" fmla="*/ 23 h 79"/>
                  <a:gd name="T42" fmla="*/ 24 w 152"/>
                  <a:gd name="T43" fmla="*/ 22 h 79"/>
                  <a:gd name="T44" fmla="*/ 49 w 152"/>
                  <a:gd name="T45" fmla="*/ 3 h 79"/>
                  <a:gd name="T46" fmla="*/ 45 w 152"/>
                  <a:gd name="T47" fmla="*/ 1 h 79"/>
                  <a:gd name="T48" fmla="*/ 13 w 152"/>
                  <a:gd name="T49" fmla="*/ 7 h 79"/>
                  <a:gd name="T50" fmla="*/ 19 w 152"/>
                  <a:gd name="T51" fmla="*/ 16 h 79"/>
                  <a:gd name="T52" fmla="*/ 17 w 152"/>
                  <a:gd name="T53" fmla="*/ 18 h 79"/>
                  <a:gd name="T54" fmla="*/ 2 w 152"/>
                  <a:gd name="T55" fmla="*/ 40 h 79"/>
                  <a:gd name="T56" fmla="*/ 26 w 152"/>
                  <a:gd name="T57" fmla="*/ 57 h 79"/>
                  <a:gd name="T58" fmla="*/ 47 w 152"/>
                  <a:gd name="T59" fmla="*/ 15 h 79"/>
                  <a:gd name="T60" fmla="*/ 45 w 152"/>
                  <a:gd name="T61" fmla="*/ 68 h 79"/>
                  <a:gd name="T62" fmla="*/ 66 w 152"/>
                  <a:gd name="T63" fmla="*/ 19 h 79"/>
                  <a:gd name="T64" fmla="*/ 63 w 152"/>
                  <a:gd name="T65" fmla="*/ 34 h 79"/>
                  <a:gd name="T66" fmla="*/ 68 w 152"/>
                  <a:gd name="T67" fmla="*/ 73 h 79"/>
                  <a:gd name="T68" fmla="*/ 76 w 152"/>
                  <a:gd name="T69" fmla="*/ 79 h 79"/>
                  <a:gd name="T70" fmla="*/ 90 w 152"/>
                  <a:gd name="T71" fmla="*/ 57 h 79"/>
                  <a:gd name="T72" fmla="*/ 86 w 152"/>
                  <a:gd name="T73" fmla="*/ 21 h 79"/>
                  <a:gd name="T74" fmla="*/ 97 w 152"/>
                  <a:gd name="T75" fmla="*/ 43 h 79"/>
                  <a:gd name="T76" fmla="*/ 110 w 152"/>
                  <a:gd name="T77" fmla="*/ 66 h 79"/>
                  <a:gd name="T78" fmla="*/ 105 w 152"/>
                  <a:gd name="T79" fmla="*/ 15 h 79"/>
                  <a:gd name="T80" fmla="*/ 104 w 152"/>
                  <a:gd name="T81" fmla="*/ 13 h 79"/>
                  <a:gd name="T82" fmla="*/ 152 w 152"/>
                  <a:gd name="T83" fmla="*/ 40 h 79"/>
                  <a:gd name="T84" fmla="*/ 140 w 152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2" h="79">
                    <a:moveTo>
                      <a:pt x="140" y="30"/>
                    </a:moveTo>
                    <a:cubicBezTo>
                      <a:pt x="139" y="26"/>
                      <a:pt x="137" y="22"/>
                      <a:pt x="135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6" y="14"/>
                      <a:pt x="138" y="10"/>
                      <a:pt x="138" y="7"/>
                    </a:cubicBezTo>
                    <a:cubicBezTo>
                      <a:pt x="134" y="7"/>
                      <a:pt x="129" y="8"/>
                      <a:pt x="126" y="7"/>
                    </a:cubicBezTo>
                    <a:cubicBezTo>
                      <a:pt x="120" y="6"/>
                      <a:pt x="114" y="3"/>
                      <a:pt x="108" y="1"/>
                    </a:cubicBezTo>
                    <a:cubicBezTo>
                      <a:pt x="106" y="0"/>
                      <a:pt x="104" y="1"/>
                      <a:pt x="102" y="2"/>
                    </a:cubicBezTo>
                    <a:cubicBezTo>
                      <a:pt x="103" y="2"/>
                      <a:pt x="103" y="3"/>
                      <a:pt x="103" y="3"/>
                    </a:cubicBezTo>
                    <a:cubicBezTo>
                      <a:pt x="106" y="4"/>
                      <a:pt x="108" y="5"/>
                      <a:pt x="110" y="6"/>
                    </a:cubicBezTo>
                    <a:cubicBezTo>
                      <a:pt x="116" y="9"/>
                      <a:pt x="122" y="12"/>
                      <a:pt x="126" y="17"/>
                    </a:cubicBezTo>
                    <a:cubicBezTo>
                      <a:pt x="128" y="19"/>
                      <a:pt x="128" y="21"/>
                      <a:pt x="127" y="24"/>
                    </a:cubicBezTo>
                    <a:cubicBezTo>
                      <a:pt x="127" y="24"/>
                      <a:pt x="127" y="25"/>
                      <a:pt x="126" y="25"/>
                    </a:cubicBezTo>
                    <a:cubicBezTo>
                      <a:pt x="126" y="25"/>
                      <a:pt x="125" y="24"/>
                      <a:pt x="125" y="24"/>
                    </a:cubicBezTo>
                    <a:cubicBezTo>
                      <a:pt x="119" y="17"/>
                      <a:pt x="112" y="11"/>
                      <a:pt x="104" y="7"/>
                    </a:cubicBezTo>
                    <a:cubicBezTo>
                      <a:pt x="102" y="6"/>
                      <a:pt x="101" y="6"/>
                      <a:pt x="99" y="5"/>
                    </a:cubicBezTo>
                    <a:cubicBezTo>
                      <a:pt x="99" y="7"/>
                      <a:pt x="99" y="8"/>
                      <a:pt x="99" y="9"/>
                    </a:cubicBezTo>
                    <a:cubicBezTo>
                      <a:pt x="96" y="9"/>
                      <a:pt x="94" y="9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10"/>
                      <a:pt x="93" y="10"/>
                      <a:pt x="93" y="11"/>
                    </a:cubicBezTo>
                    <a:cubicBezTo>
                      <a:pt x="98" y="15"/>
                      <a:pt x="102" y="20"/>
                      <a:pt x="105" y="26"/>
                    </a:cubicBezTo>
                    <a:cubicBezTo>
                      <a:pt x="108" y="31"/>
                      <a:pt x="110" y="36"/>
                      <a:pt x="110" y="41"/>
                    </a:cubicBezTo>
                    <a:cubicBezTo>
                      <a:pt x="109" y="44"/>
                      <a:pt x="108" y="45"/>
                      <a:pt x="106" y="45"/>
                    </a:cubicBezTo>
                    <a:cubicBezTo>
                      <a:pt x="103" y="29"/>
                      <a:pt x="94" y="18"/>
                      <a:pt x="89" y="13"/>
                    </a:cubicBezTo>
                    <a:cubicBezTo>
                      <a:pt x="87" y="14"/>
                      <a:pt x="86" y="15"/>
                      <a:pt x="84" y="15"/>
                    </a:cubicBezTo>
                    <a:cubicBezTo>
                      <a:pt x="82" y="15"/>
                      <a:pt x="80" y="14"/>
                      <a:pt x="78" y="14"/>
                    </a:cubicBezTo>
                    <a:cubicBezTo>
                      <a:pt x="78" y="17"/>
                      <a:pt x="78" y="20"/>
                      <a:pt x="78" y="22"/>
                    </a:cubicBezTo>
                    <a:cubicBezTo>
                      <a:pt x="78" y="32"/>
                      <a:pt x="79" y="41"/>
                      <a:pt x="79" y="51"/>
                    </a:cubicBezTo>
                    <a:cubicBezTo>
                      <a:pt x="79" y="53"/>
                      <a:pt x="78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4" y="54"/>
                      <a:pt x="73" y="53"/>
                      <a:pt x="73" y="51"/>
                    </a:cubicBezTo>
                    <a:cubicBezTo>
                      <a:pt x="73" y="39"/>
                      <a:pt x="73" y="28"/>
                      <a:pt x="74" y="16"/>
                    </a:cubicBezTo>
                    <a:cubicBezTo>
                      <a:pt x="74" y="15"/>
                      <a:pt x="74" y="15"/>
                      <a:pt x="74" y="13"/>
                    </a:cubicBezTo>
                    <a:cubicBezTo>
                      <a:pt x="70" y="16"/>
                      <a:pt x="66" y="17"/>
                      <a:pt x="63" y="12"/>
                    </a:cubicBezTo>
                    <a:cubicBezTo>
                      <a:pt x="54" y="22"/>
                      <a:pt x="48" y="32"/>
                      <a:pt x="46" y="46"/>
                    </a:cubicBezTo>
                    <a:cubicBezTo>
                      <a:pt x="44" y="45"/>
                      <a:pt x="43" y="44"/>
                      <a:pt x="43" y="42"/>
                    </a:cubicBezTo>
                    <a:cubicBezTo>
                      <a:pt x="42" y="40"/>
                      <a:pt x="42" y="37"/>
                      <a:pt x="43" y="35"/>
                    </a:cubicBezTo>
                    <a:cubicBezTo>
                      <a:pt x="45" y="27"/>
                      <a:pt x="50" y="20"/>
                      <a:pt x="56" y="14"/>
                    </a:cubicBezTo>
                    <a:cubicBezTo>
                      <a:pt x="57" y="13"/>
                      <a:pt x="59" y="11"/>
                      <a:pt x="61" y="9"/>
                    </a:cubicBezTo>
                    <a:cubicBezTo>
                      <a:pt x="58" y="9"/>
                      <a:pt x="55" y="9"/>
                      <a:pt x="53" y="9"/>
                    </a:cubicBezTo>
                    <a:cubicBezTo>
                      <a:pt x="53" y="8"/>
                      <a:pt x="53" y="7"/>
                      <a:pt x="53" y="6"/>
                    </a:cubicBezTo>
                    <a:cubicBezTo>
                      <a:pt x="52" y="6"/>
                      <a:pt x="51" y="6"/>
                      <a:pt x="50" y="6"/>
                    </a:cubicBezTo>
                    <a:cubicBezTo>
                      <a:pt x="41" y="10"/>
                      <a:pt x="34" y="16"/>
                      <a:pt x="28" y="23"/>
                    </a:cubicBezTo>
                    <a:cubicBezTo>
                      <a:pt x="27" y="24"/>
                      <a:pt x="26" y="24"/>
                      <a:pt x="26" y="25"/>
                    </a:cubicBezTo>
                    <a:cubicBezTo>
                      <a:pt x="25" y="24"/>
                      <a:pt x="25" y="23"/>
                      <a:pt x="24" y="22"/>
                    </a:cubicBezTo>
                    <a:cubicBezTo>
                      <a:pt x="24" y="19"/>
                      <a:pt x="26" y="16"/>
                      <a:pt x="28" y="15"/>
                    </a:cubicBezTo>
                    <a:cubicBezTo>
                      <a:pt x="34" y="10"/>
                      <a:pt x="41" y="6"/>
                      <a:pt x="49" y="3"/>
                    </a:cubicBezTo>
                    <a:cubicBezTo>
                      <a:pt x="49" y="3"/>
                      <a:pt x="49" y="2"/>
                      <a:pt x="50" y="1"/>
                    </a:cubicBezTo>
                    <a:cubicBezTo>
                      <a:pt x="48" y="1"/>
                      <a:pt x="46" y="0"/>
                      <a:pt x="45" y="1"/>
                    </a:cubicBezTo>
                    <a:cubicBezTo>
                      <a:pt x="42" y="2"/>
                      <a:pt x="39" y="3"/>
                      <a:pt x="35" y="5"/>
                    </a:cubicBezTo>
                    <a:cubicBezTo>
                      <a:pt x="29" y="7"/>
                      <a:pt x="22" y="9"/>
                      <a:pt x="13" y="7"/>
                    </a:cubicBezTo>
                    <a:cubicBezTo>
                      <a:pt x="14" y="9"/>
                      <a:pt x="14" y="10"/>
                      <a:pt x="15" y="12"/>
                    </a:cubicBezTo>
                    <a:cubicBezTo>
                      <a:pt x="16" y="13"/>
                      <a:pt x="18" y="15"/>
                      <a:pt x="19" y="16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8" y="17"/>
                      <a:pt x="18" y="17"/>
                      <a:pt x="17" y="18"/>
                    </a:cubicBezTo>
                    <a:cubicBezTo>
                      <a:pt x="13" y="22"/>
                      <a:pt x="12" y="28"/>
                      <a:pt x="11" y="33"/>
                    </a:cubicBezTo>
                    <a:cubicBezTo>
                      <a:pt x="9" y="38"/>
                      <a:pt x="7" y="41"/>
                      <a:pt x="2" y="40"/>
                    </a:cubicBezTo>
                    <a:cubicBezTo>
                      <a:pt x="1" y="40"/>
                      <a:pt x="1" y="40"/>
                      <a:pt x="0" y="40"/>
                    </a:cubicBezTo>
                    <a:cubicBezTo>
                      <a:pt x="3" y="49"/>
                      <a:pt x="19" y="58"/>
                      <a:pt x="26" y="57"/>
                    </a:cubicBezTo>
                    <a:cubicBezTo>
                      <a:pt x="22" y="39"/>
                      <a:pt x="36" y="18"/>
                      <a:pt x="49" y="13"/>
                    </a:cubicBezTo>
                    <a:cubicBezTo>
                      <a:pt x="48" y="14"/>
                      <a:pt x="47" y="14"/>
                      <a:pt x="47" y="15"/>
                    </a:cubicBezTo>
                    <a:cubicBezTo>
                      <a:pt x="41" y="22"/>
                      <a:pt x="36" y="30"/>
                      <a:pt x="34" y="39"/>
                    </a:cubicBezTo>
                    <a:cubicBezTo>
                      <a:pt x="30" y="50"/>
                      <a:pt x="33" y="62"/>
                      <a:pt x="45" y="68"/>
                    </a:cubicBezTo>
                    <a:cubicBezTo>
                      <a:pt x="49" y="70"/>
                      <a:pt x="52" y="71"/>
                      <a:pt x="57" y="70"/>
                    </a:cubicBezTo>
                    <a:cubicBezTo>
                      <a:pt x="50" y="56"/>
                      <a:pt x="56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5" y="25"/>
                      <a:pt x="64" y="29"/>
                      <a:pt x="63" y="34"/>
                    </a:cubicBezTo>
                    <a:cubicBezTo>
                      <a:pt x="61" y="42"/>
                      <a:pt x="61" y="50"/>
                      <a:pt x="62" y="58"/>
                    </a:cubicBezTo>
                    <a:cubicBezTo>
                      <a:pt x="62" y="64"/>
                      <a:pt x="64" y="69"/>
                      <a:pt x="68" y="73"/>
                    </a:cubicBezTo>
                    <a:cubicBezTo>
                      <a:pt x="70" y="76"/>
                      <a:pt x="73" y="77"/>
                      <a:pt x="75" y="79"/>
                    </a:cubicBezTo>
                    <a:cubicBezTo>
                      <a:pt x="76" y="79"/>
                      <a:pt x="76" y="79"/>
                      <a:pt x="76" y="79"/>
                    </a:cubicBezTo>
                    <a:cubicBezTo>
                      <a:pt x="78" y="78"/>
                      <a:pt x="79" y="78"/>
                      <a:pt x="80" y="77"/>
                    </a:cubicBezTo>
                    <a:cubicBezTo>
                      <a:pt x="87" y="72"/>
                      <a:pt x="90" y="65"/>
                      <a:pt x="90" y="57"/>
                    </a:cubicBezTo>
                    <a:cubicBezTo>
                      <a:pt x="91" y="51"/>
                      <a:pt x="90" y="44"/>
                      <a:pt x="89" y="37"/>
                    </a:cubicBezTo>
                    <a:cubicBezTo>
                      <a:pt x="89" y="31"/>
                      <a:pt x="87" y="26"/>
                      <a:pt x="86" y="21"/>
                    </a:cubicBezTo>
                    <a:cubicBezTo>
                      <a:pt x="86" y="20"/>
                      <a:pt x="86" y="20"/>
                      <a:pt x="86" y="19"/>
                    </a:cubicBezTo>
                    <a:cubicBezTo>
                      <a:pt x="92" y="26"/>
                      <a:pt x="96" y="34"/>
                      <a:pt x="97" y="43"/>
                    </a:cubicBezTo>
                    <a:cubicBezTo>
                      <a:pt x="99" y="53"/>
                      <a:pt x="98" y="61"/>
                      <a:pt x="96" y="70"/>
                    </a:cubicBezTo>
                    <a:cubicBezTo>
                      <a:pt x="99" y="72"/>
                      <a:pt x="106" y="69"/>
                      <a:pt x="110" y="66"/>
                    </a:cubicBezTo>
                    <a:cubicBezTo>
                      <a:pt x="119" y="60"/>
                      <a:pt x="121" y="50"/>
                      <a:pt x="119" y="39"/>
                    </a:cubicBezTo>
                    <a:cubicBezTo>
                      <a:pt x="116" y="30"/>
                      <a:pt x="111" y="22"/>
                      <a:pt x="105" y="15"/>
                    </a:cubicBezTo>
                    <a:cubicBezTo>
                      <a:pt x="104" y="14"/>
                      <a:pt x="104" y="14"/>
                      <a:pt x="104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20" y="23"/>
                      <a:pt x="129" y="37"/>
                      <a:pt x="127" y="57"/>
                    </a:cubicBezTo>
                    <a:cubicBezTo>
                      <a:pt x="134" y="57"/>
                      <a:pt x="149" y="48"/>
                      <a:pt x="152" y="40"/>
                    </a:cubicBezTo>
                    <a:cubicBezTo>
                      <a:pt x="150" y="40"/>
                      <a:pt x="148" y="40"/>
                      <a:pt x="146" y="39"/>
                    </a:cubicBezTo>
                    <a:cubicBezTo>
                      <a:pt x="141" y="38"/>
                      <a:pt x="141" y="34"/>
                      <a:pt x="140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" name="Freeform 175"/>
              <p:cNvSpPr>
                <a:spLocks/>
              </p:cNvSpPr>
              <p:nvPr/>
            </p:nvSpPr>
            <p:spPr bwMode="auto">
              <a:xfrm>
                <a:off x="3294063" y="-2840038"/>
                <a:ext cx="211138" cy="222250"/>
              </a:xfrm>
              <a:custGeom>
                <a:avLst/>
                <a:gdLst>
                  <a:gd name="T0" fmla="*/ 55 w 56"/>
                  <a:gd name="T1" fmla="*/ 13 h 59"/>
                  <a:gd name="T2" fmla="*/ 53 w 56"/>
                  <a:gd name="T3" fmla="*/ 4 h 59"/>
                  <a:gd name="T4" fmla="*/ 51 w 56"/>
                  <a:gd name="T5" fmla="*/ 0 h 59"/>
                  <a:gd name="T6" fmla="*/ 0 w 56"/>
                  <a:gd name="T7" fmla="*/ 36 h 59"/>
                  <a:gd name="T8" fmla="*/ 15 w 56"/>
                  <a:gd name="T9" fmla="*/ 40 h 59"/>
                  <a:gd name="T10" fmla="*/ 19 w 56"/>
                  <a:gd name="T11" fmla="*/ 40 h 59"/>
                  <a:gd name="T12" fmla="*/ 42 w 56"/>
                  <a:gd name="T13" fmla="*/ 24 h 59"/>
                  <a:gd name="T14" fmla="*/ 41 w 56"/>
                  <a:gd name="T15" fmla="*/ 31 h 59"/>
                  <a:gd name="T16" fmla="*/ 30 w 56"/>
                  <a:gd name="T17" fmla="*/ 40 h 59"/>
                  <a:gd name="T18" fmla="*/ 14 w 56"/>
                  <a:gd name="T19" fmla="*/ 50 h 59"/>
                  <a:gd name="T20" fmla="*/ 4 w 56"/>
                  <a:gd name="T21" fmla="*/ 59 h 59"/>
                  <a:gd name="T22" fmla="*/ 9 w 56"/>
                  <a:gd name="T23" fmla="*/ 58 h 59"/>
                  <a:gd name="T24" fmla="*/ 18 w 56"/>
                  <a:gd name="T25" fmla="*/ 56 h 59"/>
                  <a:gd name="T26" fmla="*/ 44 w 56"/>
                  <a:gd name="T27" fmla="*/ 44 h 59"/>
                  <a:gd name="T28" fmla="*/ 55 w 56"/>
                  <a:gd name="T29" fmla="*/ 23 h 59"/>
                  <a:gd name="T30" fmla="*/ 56 w 56"/>
                  <a:gd name="T31" fmla="*/ 21 h 59"/>
                  <a:gd name="T32" fmla="*/ 56 w 56"/>
                  <a:gd name="T33" fmla="*/ 14 h 59"/>
                  <a:gd name="T34" fmla="*/ 55 w 56"/>
                  <a:gd name="T35" fmla="*/ 1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" h="59">
                    <a:moveTo>
                      <a:pt x="55" y="13"/>
                    </a:moveTo>
                    <a:cubicBezTo>
                      <a:pt x="55" y="10"/>
                      <a:pt x="54" y="7"/>
                      <a:pt x="53" y="4"/>
                    </a:cubicBezTo>
                    <a:cubicBezTo>
                      <a:pt x="53" y="2"/>
                      <a:pt x="52" y="1"/>
                      <a:pt x="51" y="0"/>
                    </a:cubicBezTo>
                    <a:cubicBezTo>
                      <a:pt x="37" y="16"/>
                      <a:pt x="19" y="27"/>
                      <a:pt x="0" y="36"/>
                    </a:cubicBezTo>
                    <a:cubicBezTo>
                      <a:pt x="6" y="37"/>
                      <a:pt x="11" y="38"/>
                      <a:pt x="15" y="40"/>
                    </a:cubicBezTo>
                    <a:cubicBezTo>
                      <a:pt x="17" y="40"/>
                      <a:pt x="18" y="40"/>
                      <a:pt x="19" y="40"/>
                    </a:cubicBezTo>
                    <a:cubicBezTo>
                      <a:pt x="27" y="36"/>
                      <a:pt x="35" y="31"/>
                      <a:pt x="42" y="24"/>
                    </a:cubicBezTo>
                    <a:cubicBezTo>
                      <a:pt x="43" y="26"/>
                      <a:pt x="43" y="28"/>
                      <a:pt x="41" y="31"/>
                    </a:cubicBezTo>
                    <a:cubicBezTo>
                      <a:pt x="39" y="35"/>
                      <a:pt x="34" y="37"/>
                      <a:pt x="30" y="40"/>
                    </a:cubicBezTo>
                    <a:cubicBezTo>
                      <a:pt x="24" y="43"/>
                      <a:pt x="18" y="45"/>
                      <a:pt x="14" y="50"/>
                    </a:cubicBezTo>
                    <a:cubicBezTo>
                      <a:pt x="11" y="53"/>
                      <a:pt x="8" y="56"/>
                      <a:pt x="4" y="59"/>
                    </a:cubicBezTo>
                    <a:cubicBezTo>
                      <a:pt x="6" y="59"/>
                      <a:pt x="7" y="59"/>
                      <a:pt x="9" y="58"/>
                    </a:cubicBezTo>
                    <a:cubicBezTo>
                      <a:pt x="12" y="58"/>
                      <a:pt x="15" y="57"/>
                      <a:pt x="18" y="56"/>
                    </a:cubicBezTo>
                    <a:cubicBezTo>
                      <a:pt x="27" y="53"/>
                      <a:pt x="36" y="50"/>
                      <a:pt x="44" y="44"/>
                    </a:cubicBezTo>
                    <a:cubicBezTo>
                      <a:pt x="50" y="38"/>
                      <a:pt x="54" y="31"/>
                      <a:pt x="55" y="23"/>
                    </a:cubicBezTo>
                    <a:cubicBezTo>
                      <a:pt x="56" y="22"/>
                      <a:pt x="56" y="22"/>
                      <a:pt x="56" y="21"/>
                    </a:cubicBezTo>
                    <a:cubicBezTo>
                      <a:pt x="56" y="19"/>
                      <a:pt x="56" y="17"/>
                      <a:pt x="56" y="14"/>
                    </a:cubicBezTo>
                    <a:cubicBezTo>
                      <a:pt x="56" y="14"/>
                      <a:pt x="56" y="14"/>
                      <a:pt x="55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" name="Freeform 176"/>
              <p:cNvSpPr>
                <a:spLocks/>
              </p:cNvSpPr>
              <p:nvPr/>
            </p:nvSpPr>
            <p:spPr bwMode="auto">
              <a:xfrm>
                <a:off x="1922463" y="-2840038"/>
                <a:ext cx="219075" cy="222250"/>
              </a:xfrm>
              <a:custGeom>
                <a:avLst/>
                <a:gdLst>
                  <a:gd name="T0" fmla="*/ 17 w 58"/>
                  <a:gd name="T1" fmla="*/ 47 h 59"/>
                  <a:gd name="T2" fmla="*/ 45 w 58"/>
                  <a:gd name="T3" fmla="*/ 58 h 59"/>
                  <a:gd name="T4" fmla="*/ 53 w 58"/>
                  <a:gd name="T5" fmla="*/ 59 h 59"/>
                  <a:gd name="T6" fmla="*/ 39 w 58"/>
                  <a:gd name="T7" fmla="*/ 47 h 59"/>
                  <a:gd name="T8" fmla="*/ 36 w 58"/>
                  <a:gd name="T9" fmla="*/ 44 h 59"/>
                  <a:gd name="T10" fmla="*/ 25 w 58"/>
                  <a:gd name="T11" fmla="*/ 38 h 59"/>
                  <a:gd name="T12" fmla="*/ 15 w 58"/>
                  <a:gd name="T13" fmla="*/ 31 h 59"/>
                  <a:gd name="T14" fmla="*/ 15 w 58"/>
                  <a:gd name="T15" fmla="*/ 24 h 59"/>
                  <a:gd name="T16" fmla="*/ 37 w 58"/>
                  <a:gd name="T17" fmla="*/ 39 h 59"/>
                  <a:gd name="T18" fmla="*/ 42 w 58"/>
                  <a:gd name="T19" fmla="*/ 40 h 59"/>
                  <a:gd name="T20" fmla="*/ 45 w 58"/>
                  <a:gd name="T21" fmla="*/ 38 h 59"/>
                  <a:gd name="T22" fmla="*/ 58 w 58"/>
                  <a:gd name="T23" fmla="*/ 36 h 59"/>
                  <a:gd name="T24" fmla="*/ 30 w 58"/>
                  <a:gd name="T25" fmla="*/ 21 h 59"/>
                  <a:gd name="T26" fmla="*/ 5 w 58"/>
                  <a:gd name="T27" fmla="*/ 0 h 59"/>
                  <a:gd name="T28" fmla="*/ 4 w 58"/>
                  <a:gd name="T29" fmla="*/ 1 h 59"/>
                  <a:gd name="T30" fmla="*/ 1 w 58"/>
                  <a:gd name="T31" fmla="*/ 12 h 59"/>
                  <a:gd name="T32" fmla="*/ 0 w 58"/>
                  <a:gd name="T33" fmla="*/ 14 h 59"/>
                  <a:gd name="T34" fmla="*/ 0 w 58"/>
                  <a:gd name="T35" fmla="*/ 21 h 59"/>
                  <a:gd name="T36" fmla="*/ 2 w 58"/>
                  <a:gd name="T37" fmla="*/ 27 h 59"/>
                  <a:gd name="T38" fmla="*/ 17 w 58"/>
                  <a:gd name="T39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9">
                    <a:moveTo>
                      <a:pt x="17" y="47"/>
                    </a:moveTo>
                    <a:cubicBezTo>
                      <a:pt x="26" y="52"/>
                      <a:pt x="35" y="55"/>
                      <a:pt x="45" y="58"/>
                    </a:cubicBezTo>
                    <a:cubicBezTo>
                      <a:pt x="47" y="58"/>
                      <a:pt x="50" y="58"/>
                      <a:pt x="53" y="59"/>
                    </a:cubicBezTo>
                    <a:cubicBezTo>
                      <a:pt x="48" y="55"/>
                      <a:pt x="44" y="51"/>
                      <a:pt x="39" y="47"/>
                    </a:cubicBezTo>
                    <a:cubicBezTo>
                      <a:pt x="38" y="46"/>
                      <a:pt x="37" y="45"/>
                      <a:pt x="36" y="44"/>
                    </a:cubicBezTo>
                    <a:cubicBezTo>
                      <a:pt x="32" y="42"/>
                      <a:pt x="28" y="41"/>
                      <a:pt x="25" y="38"/>
                    </a:cubicBezTo>
                    <a:cubicBezTo>
                      <a:pt x="21" y="36"/>
                      <a:pt x="17" y="34"/>
                      <a:pt x="15" y="31"/>
                    </a:cubicBezTo>
                    <a:cubicBezTo>
                      <a:pt x="13" y="28"/>
                      <a:pt x="13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1"/>
                      <a:pt x="42" y="40"/>
                    </a:cubicBezTo>
                    <a:cubicBezTo>
                      <a:pt x="43" y="39"/>
                      <a:pt x="44" y="39"/>
                      <a:pt x="45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7" y="32"/>
                      <a:pt x="38" y="27"/>
                      <a:pt x="30" y="21"/>
                    </a:cubicBezTo>
                    <a:cubicBezTo>
                      <a:pt x="21" y="15"/>
                      <a:pt x="12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" name="Freeform 177"/>
              <p:cNvSpPr>
                <a:spLocks/>
              </p:cNvSpPr>
              <p:nvPr/>
            </p:nvSpPr>
            <p:spPr bwMode="auto">
              <a:xfrm>
                <a:off x="3290888" y="-2659063"/>
                <a:ext cx="214313" cy="139700"/>
              </a:xfrm>
              <a:custGeom>
                <a:avLst/>
                <a:gdLst>
                  <a:gd name="T0" fmla="*/ 7 w 57"/>
                  <a:gd name="T1" fmla="*/ 14 h 37"/>
                  <a:gd name="T2" fmla="*/ 5 w 57"/>
                  <a:gd name="T3" fmla="*/ 14 h 37"/>
                  <a:gd name="T4" fmla="*/ 5 w 57"/>
                  <a:gd name="T5" fmla="*/ 15 h 37"/>
                  <a:gd name="T6" fmla="*/ 14 w 57"/>
                  <a:gd name="T7" fmla="*/ 23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5 h 37"/>
                  <a:gd name="T16" fmla="*/ 20 w 57"/>
                  <a:gd name="T17" fmla="*/ 28 h 37"/>
                  <a:gd name="T18" fmla="*/ 11 w 57"/>
                  <a:gd name="T19" fmla="*/ 30 h 37"/>
                  <a:gd name="T20" fmla="*/ 9 w 57"/>
                  <a:gd name="T21" fmla="*/ 31 h 37"/>
                  <a:gd name="T22" fmla="*/ 0 w 57"/>
                  <a:gd name="T23" fmla="*/ 35 h 37"/>
                  <a:gd name="T24" fmla="*/ 11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1 h 37"/>
                  <a:gd name="T36" fmla="*/ 7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7" y="14"/>
                    </a:moveTo>
                    <a:cubicBezTo>
                      <a:pt x="6" y="14"/>
                      <a:pt x="6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8"/>
                      <a:pt x="11" y="20"/>
                      <a:pt x="14" y="23"/>
                    </a:cubicBezTo>
                    <a:cubicBezTo>
                      <a:pt x="15" y="23"/>
                      <a:pt x="15" y="23"/>
                      <a:pt x="16" y="23"/>
                    </a:cubicBezTo>
                    <a:cubicBezTo>
                      <a:pt x="20" y="23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4"/>
                      <a:pt x="35" y="25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0" y="30"/>
                      <a:pt x="10" y="30"/>
                      <a:pt x="9" y="31"/>
                    </a:cubicBezTo>
                    <a:cubicBezTo>
                      <a:pt x="6" y="32"/>
                      <a:pt x="3" y="33"/>
                      <a:pt x="0" y="35"/>
                    </a:cubicBezTo>
                    <a:cubicBezTo>
                      <a:pt x="4" y="36"/>
                      <a:pt x="8" y="36"/>
                      <a:pt x="11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6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1"/>
                    </a:cubicBezTo>
                    <a:cubicBezTo>
                      <a:pt x="23" y="12"/>
                      <a:pt x="15" y="14"/>
                      <a:pt x="7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" name="Freeform 178"/>
              <p:cNvSpPr>
                <a:spLocks/>
              </p:cNvSpPr>
              <p:nvPr/>
            </p:nvSpPr>
            <p:spPr bwMode="auto">
              <a:xfrm>
                <a:off x="1922463" y="-2659063"/>
                <a:ext cx="219075" cy="136525"/>
              </a:xfrm>
              <a:custGeom>
                <a:avLst/>
                <a:gdLst>
                  <a:gd name="T0" fmla="*/ 46 w 58"/>
                  <a:gd name="T1" fmla="*/ 36 h 36"/>
                  <a:gd name="T2" fmla="*/ 58 w 58"/>
                  <a:gd name="T3" fmla="*/ 35 h 36"/>
                  <a:gd name="T4" fmla="*/ 48 w 58"/>
                  <a:gd name="T5" fmla="*/ 30 h 36"/>
                  <a:gd name="T6" fmla="*/ 42 w 58"/>
                  <a:gd name="T7" fmla="*/ 27 h 36"/>
                  <a:gd name="T8" fmla="*/ 30 w 58"/>
                  <a:gd name="T9" fmla="*/ 26 h 36"/>
                  <a:gd name="T10" fmla="*/ 23 w 58"/>
                  <a:gd name="T11" fmla="*/ 24 h 36"/>
                  <a:gd name="T12" fmla="*/ 19 w 58"/>
                  <a:gd name="T13" fmla="*/ 17 h 36"/>
                  <a:gd name="T14" fmla="*/ 25 w 58"/>
                  <a:gd name="T15" fmla="*/ 19 h 36"/>
                  <a:gd name="T16" fmla="*/ 36 w 58"/>
                  <a:gd name="T17" fmla="*/ 21 h 36"/>
                  <a:gd name="T18" fmla="*/ 46 w 58"/>
                  <a:gd name="T19" fmla="*/ 20 h 36"/>
                  <a:gd name="T20" fmla="*/ 51 w 58"/>
                  <a:gd name="T21" fmla="*/ 16 h 36"/>
                  <a:gd name="T22" fmla="*/ 52 w 58"/>
                  <a:gd name="T23" fmla="*/ 14 h 36"/>
                  <a:gd name="T24" fmla="*/ 35 w 58"/>
                  <a:gd name="T25" fmla="*/ 12 h 36"/>
                  <a:gd name="T26" fmla="*/ 17 w 58"/>
                  <a:gd name="T27" fmla="*/ 7 h 36"/>
                  <a:gd name="T28" fmla="*/ 0 w 58"/>
                  <a:gd name="T29" fmla="*/ 0 h 36"/>
                  <a:gd name="T30" fmla="*/ 0 w 58"/>
                  <a:gd name="T31" fmla="*/ 12 h 36"/>
                  <a:gd name="T32" fmla="*/ 2 w 58"/>
                  <a:gd name="T33" fmla="*/ 16 h 36"/>
                  <a:gd name="T34" fmla="*/ 23 w 58"/>
                  <a:gd name="T35" fmla="*/ 34 h 36"/>
                  <a:gd name="T36" fmla="*/ 46 w 58"/>
                  <a:gd name="T3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6">
                    <a:moveTo>
                      <a:pt x="46" y="36"/>
                    </a:moveTo>
                    <a:cubicBezTo>
                      <a:pt x="50" y="36"/>
                      <a:pt x="54" y="35"/>
                      <a:pt x="58" y="35"/>
                    </a:cubicBezTo>
                    <a:cubicBezTo>
                      <a:pt x="54" y="33"/>
                      <a:pt x="51" y="32"/>
                      <a:pt x="48" y="30"/>
                    </a:cubicBezTo>
                    <a:cubicBezTo>
                      <a:pt x="46" y="29"/>
                      <a:pt x="44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8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7" y="18"/>
                      <a:pt x="49" y="17"/>
                      <a:pt x="51" y="16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46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7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2" y="32"/>
                      <a:pt x="23" y="34"/>
                    </a:cubicBezTo>
                    <a:cubicBezTo>
                      <a:pt x="30" y="35"/>
                      <a:pt x="38" y="35"/>
                      <a:pt x="46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" name="Freeform 179"/>
              <p:cNvSpPr>
                <a:spLocks/>
              </p:cNvSpPr>
              <p:nvPr/>
            </p:nvSpPr>
            <p:spPr bwMode="auto">
              <a:xfrm>
                <a:off x="3019425" y="-2865438"/>
                <a:ext cx="319088" cy="557212"/>
              </a:xfrm>
              <a:custGeom>
                <a:avLst/>
                <a:gdLst>
                  <a:gd name="T0" fmla="*/ 17 w 85"/>
                  <a:gd name="T1" fmla="*/ 143 h 148"/>
                  <a:gd name="T2" fmla="*/ 20 w 85"/>
                  <a:gd name="T3" fmla="*/ 134 h 148"/>
                  <a:gd name="T4" fmla="*/ 23 w 85"/>
                  <a:gd name="T5" fmla="*/ 133 h 148"/>
                  <a:gd name="T6" fmla="*/ 29 w 85"/>
                  <a:gd name="T7" fmla="*/ 134 h 148"/>
                  <a:gd name="T8" fmla="*/ 37 w 85"/>
                  <a:gd name="T9" fmla="*/ 136 h 148"/>
                  <a:gd name="T10" fmla="*/ 38 w 85"/>
                  <a:gd name="T11" fmla="*/ 121 h 148"/>
                  <a:gd name="T12" fmla="*/ 56 w 85"/>
                  <a:gd name="T13" fmla="*/ 123 h 148"/>
                  <a:gd name="T14" fmla="*/ 51 w 85"/>
                  <a:gd name="T15" fmla="*/ 106 h 148"/>
                  <a:gd name="T16" fmla="*/ 71 w 85"/>
                  <a:gd name="T17" fmla="*/ 103 h 148"/>
                  <a:gd name="T18" fmla="*/ 71 w 85"/>
                  <a:gd name="T19" fmla="*/ 102 h 148"/>
                  <a:gd name="T20" fmla="*/ 59 w 85"/>
                  <a:gd name="T21" fmla="*/ 88 h 148"/>
                  <a:gd name="T22" fmla="*/ 65 w 85"/>
                  <a:gd name="T23" fmla="*/ 86 h 148"/>
                  <a:gd name="T24" fmla="*/ 80 w 85"/>
                  <a:gd name="T25" fmla="*/ 80 h 148"/>
                  <a:gd name="T26" fmla="*/ 80 w 85"/>
                  <a:gd name="T27" fmla="*/ 77 h 148"/>
                  <a:gd name="T28" fmla="*/ 68 w 85"/>
                  <a:gd name="T29" fmla="*/ 70 h 148"/>
                  <a:gd name="T30" fmla="*/ 62 w 85"/>
                  <a:gd name="T31" fmla="*/ 67 h 148"/>
                  <a:gd name="T32" fmla="*/ 63 w 85"/>
                  <a:gd name="T33" fmla="*/ 67 h 148"/>
                  <a:gd name="T34" fmla="*/ 83 w 85"/>
                  <a:gd name="T35" fmla="*/ 53 h 148"/>
                  <a:gd name="T36" fmla="*/ 85 w 85"/>
                  <a:gd name="T37" fmla="*/ 50 h 148"/>
                  <a:gd name="T38" fmla="*/ 85 w 85"/>
                  <a:gd name="T39" fmla="*/ 49 h 148"/>
                  <a:gd name="T40" fmla="*/ 59 w 85"/>
                  <a:gd name="T41" fmla="*/ 46 h 148"/>
                  <a:gd name="T42" fmla="*/ 71 w 85"/>
                  <a:gd name="T43" fmla="*/ 24 h 148"/>
                  <a:gd name="T44" fmla="*/ 70 w 85"/>
                  <a:gd name="T45" fmla="*/ 0 h 148"/>
                  <a:gd name="T46" fmla="*/ 58 w 85"/>
                  <a:gd name="T47" fmla="*/ 17 h 148"/>
                  <a:gd name="T48" fmla="*/ 51 w 85"/>
                  <a:gd name="T49" fmla="*/ 25 h 148"/>
                  <a:gd name="T50" fmla="*/ 50 w 85"/>
                  <a:gd name="T51" fmla="*/ 27 h 148"/>
                  <a:gd name="T52" fmla="*/ 45 w 85"/>
                  <a:gd name="T53" fmla="*/ 50 h 148"/>
                  <a:gd name="T54" fmla="*/ 47 w 85"/>
                  <a:gd name="T55" fmla="*/ 53 h 148"/>
                  <a:gd name="T56" fmla="*/ 58 w 85"/>
                  <a:gd name="T57" fmla="*/ 59 h 148"/>
                  <a:gd name="T58" fmla="*/ 59 w 85"/>
                  <a:gd name="T59" fmla="*/ 62 h 148"/>
                  <a:gd name="T60" fmla="*/ 50 w 85"/>
                  <a:gd name="T61" fmla="*/ 70 h 148"/>
                  <a:gd name="T62" fmla="*/ 50 w 85"/>
                  <a:gd name="T63" fmla="*/ 76 h 148"/>
                  <a:gd name="T64" fmla="*/ 59 w 85"/>
                  <a:gd name="T65" fmla="*/ 86 h 148"/>
                  <a:gd name="T66" fmla="*/ 43 w 85"/>
                  <a:gd name="T67" fmla="*/ 94 h 148"/>
                  <a:gd name="T68" fmla="*/ 44 w 85"/>
                  <a:gd name="T69" fmla="*/ 97 h 148"/>
                  <a:gd name="T70" fmla="*/ 47 w 85"/>
                  <a:gd name="T71" fmla="*/ 106 h 148"/>
                  <a:gd name="T72" fmla="*/ 43 w 85"/>
                  <a:gd name="T73" fmla="*/ 112 h 148"/>
                  <a:gd name="T74" fmla="*/ 31 w 85"/>
                  <a:gd name="T75" fmla="*/ 112 h 148"/>
                  <a:gd name="T76" fmla="*/ 29 w 85"/>
                  <a:gd name="T77" fmla="*/ 130 h 148"/>
                  <a:gd name="T78" fmla="*/ 12 w 85"/>
                  <a:gd name="T79" fmla="*/ 126 h 148"/>
                  <a:gd name="T80" fmla="*/ 6 w 85"/>
                  <a:gd name="T81" fmla="*/ 139 h 148"/>
                  <a:gd name="T82" fmla="*/ 0 w 85"/>
                  <a:gd name="T83" fmla="*/ 134 h 148"/>
                  <a:gd name="T84" fmla="*/ 0 w 85"/>
                  <a:gd name="T85" fmla="*/ 148 h 148"/>
                  <a:gd name="T86" fmla="*/ 1 w 85"/>
                  <a:gd name="T87" fmla="*/ 147 h 148"/>
                  <a:gd name="T88" fmla="*/ 3 w 85"/>
                  <a:gd name="T89" fmla="*/ 142 h 148"/>
                  <a:gd name="T90" fmla="*/ 13 w 85"/>
                  <a:gd name="T91" fmla="*/ 145 h 148"/>
                  <a:gd name="T92" fmla="*/ 17 w 85"/>
                  <a:gd name="T93" fmla="*/ 14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8">
                    <a:moveTo>
                      <a:pt x="17" y="143"/>
                    </a:moveTo>
                    <a:cubicBezTo>
                      <a:pt x="18" y="140"/>
                      <a:pt x="19" y="137"/>
                      <a:pt x="20" y="134"/>
                    </a:cubicBezTo>
                    <a:cubicBezTo>
                      <a:pt x="21" y="133"/>
                      <a:pt x="21" y="132"/>
                      <a:pt x="23" y="133"/>
                    </a:cubicBezTo>
                    <a:cubicBezTo>
                      <a:pt x="25" y="133"/>
                      <a:pt x="27" y="134"/>
                      <a:pt x="29" y="134"/>
                    </a:cubicBezTo>
                    <a:cubicBezTo>
                      <a:pt x="31" y="135"/>
                      <a:pt x="34" y="135"/>
                      <a:pt x="37" y="136"/>
                    </a:cubicBezTo>
                    <a:cubicBezTo>
                      <a:pt x="37" y="131"/>
                      <a:pt x="37" y="126"/>
                      <a:pt x="38" y="121"/>
                    </a:cubicBezTo>
                    <a:cubicBezTo>
                      <a:pt x="44" y="122"/>
                      <a:pt x="49" y="122"/>
                      <a:pt x="56" y="123"/>
                    </a:cubicBezTo>
                    <a:cubicBezTo>
                      <a:pt x="54" y="117"/>
                      <a:pt x="53" y="111"/>
                      <a:pt x="51" y="106"/>
                    </a:cubicBezTo>
                    <a:cubicBezTo>
                      <a:pt x="58" y="105"/>
                      <a:pt x="64" y="104"/>
                      <a:pt x="71" y="103"/>
                    </a:cubicBezTo>
                    <a:cubicBezTo>
                      <a:pt x="71" y="103"/>
                      <a:pt x="71" y="103"/>
                      <a:pt x="71" y="102"/>
                    </a:cubicBezTo>
                    <a:cubicBezTo>
                      <a:pt x="67" y="98"/>
                      <a:pt x="63" y="93"/>
                      <a:pt x="59" y="88"/>
                    </a:cubicBezTo>
                    <a:cubicBezTo>
                      <a:pt x="61" y="87"/>
                      <a:pt x="63" y="86"/>
                      <a:pt x="65" y="86"/>
                    </a:cubicBezTo>
                    <a:cubicBezTo>
                      <a:pt x="70" y="84"/>
                      <a:pt x="75" y="82"/>
                      <a:pt x="80" y="80"/>
                    </a:cubicBezTo>
                    <a:cubicBezTo>
                      <a:pt x="82" y="79"/>
                      <a:pt x="82" y="78"/>
                      <a:pt x="80" y="77"/>
                    </a:cubicBezTo>
                    <a:cubicBezTo>
                      <a:pt x="76" y="75"/>
                      <a:pt x="72" y="73"/>
                      <a:pt x="68" y="70"/>
                    </a:cubicBezTo>
                    <a:cubicBezTo>
                      <a:pt x="66" y="69"/>
                      <a:pt x="64" y="68"/>
                      <a:pt x="62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70" y="63"/>
                      <a:pt x="77" y="58"/>
                      <a:pt x="83" y="53"/>
                    </a:cubicBezTo>
                    <a:cubicBezTo>
                      <a:pt x="84" y="52"/>
                      <a:pt x="85" y="51"/>
                      <a:pt x="85" y="50"/>
                    </a:cubicBezTo>
                    <a:cubicBezTo>
                      <a:pt x="85" y="50"/>
                      <a:pt x="85" y="50"/>
                      <a:pt x="85" y="49"/>
                    </a:cubicBezTo>
                    <a:cubicBezTo>
                      <a:pt x="76" y="48"/>
                      <a:pt x="68" y="47"/>
                      <a:pt x="59" y="46"/>
                    </a:cubicBezTo>
                    <a:cubicBezTo>
                      <a:pt x="67" y="37"/>
                      <a:pt x="67" y="37"/>
                      <a:pt x="71" y="24"/>
                    </a:cubicBezTo>
                    <a:cubicBezTo>
                      <a:pt x="73" y="18"/>
                      <a:pt x="72" y="3"/>
                      <a:pt x="70" y="0"/>
                    </a:cubicBezTo>
                    <a:cubicBezTo>
                      <a:pt x="66" y="5"/>
                      <a:pt x="62" y="11"/>
                      <a:pt x="58" y="17"/>
                    </a:cubicBezTo>
                    <a:cubicBezTo>
                      <a:pt x="56" y="19"/>
                      <a:pt x="53" y="22"/>
                      <a:pt x="51" y="25"/>
                    </a:cubicBezTo>
                    <a:cubicBezTo>
                      <a:pt x="50" y="25"/>
                      <a:pt x="50" y="26"/>
                      <a:pt x="50" y="27"/>
                    </a:cubicBezTo>
                    <a:cubicBezTo>
                      <a:pt x="50" y="35"/>
                      <a:pt x="48" y="42"/>
                      <a:pt x="45" y="50"/>
                    </a:cubicBezTo>
                    <a:cubicBezTo>
                      <a:pt x="45" y="51"/>
                      <a:pt x="45" y="52"/>
                      <a:pt x="47" y="53"/>
                    </a:cubicBezTo>
                    <a:cubicBezTo>
                      <a:pt x="51" y="54"/>
                      <a:pt x="55" y="57"/>
                      <a:pt x="58" y="59"/>
                    </a:cubicBezTo>
                    <a:cubicBezTo>
                      <a:pt x="60" y="60"/>
                      <a:pt x="60" y="61"/>
                      <a:pt x="59" y="62"/>
                    </a:cubicBezTo>
                    <a:cubicBezTo>
                      <a:pt x="56" y="64"/>
                      <a:pt x="53" y="67"/>
                      <a:pt x="50" y="70"/>
                    </a:cubicBezTo>
                    <a:cubicBezTo>
                      <a:pt x="47" y="73"/>
                      <a:pt x="47" y="72"/>
                      <a:pt x="50" y="76"/>
                    </a:cubicBezTo>
                    <a:cubicBezTo>
                      <a:pt x="53" y="79"/>
                      <a:pt x="56" y="83"/>
                      <a:pt x="59" y="86"/>
                    </a:cubicBezTo>
                    <a:cubicBezTo>
                      <a:pt x="53" y="89"/>
                      <a:pt x="48" y="92"/>
                      <a:pt x="43" y="94"/>
                    </a:cubicBezTo>
                    <a:cubicBezTo>
                      <a:pt x="43" y="95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6"/>
                    </a:cubicBezTo>
                    <a:cubicBezTo>
                      <a:pt x="49" y="111"/>
                      <a:pt x="49" y="111"/>
                      <a:pt x="43" y="112"/>
                    </a:cubicBezTo>
                    <a:cubicBezTo>
                      <a:pt x="39" y="112"/>
                      <a:pt x="35" y="112"/>
                      <a:pt x="31" y="112"/>
                    </a:cubicBezTo>
                    <a:cubicBezTo>
                      <a:pt x="30" y="119"/>
                      <a:pt x="30" y="124"/>
                      <a:pt x="29" y="130"/>
                    </a:cubicBezTo>
                    <a:cubicBezTo>
                      <a:pt x="23" y="129"/>
                      <a:pt x="18" y="127"/>
                      <a:pt x="12" y="126"/>
                    </a:cubicBezTo>
                    <a:cubicBezTo>
                      <a:pt x="10" y="130"/>
                      <a:pt x="8" y="134"/>
                      <a:pt x="6" y="139"/>
                    </a:cubicBezTo>
                    <a:cubicBezTo>
                      <a:pt x="4" y="137"/>
                      <a:pt x="2" y="135"/>
                      <a:pt x="0" y="134"/>
                    </a:cubicBezTo>
                    <a:cubicBezTo>
                      <a:pt x="0" y="139"/>
                      <a:pt x="0" y="143"/>
                      <a:pt x="0" y="148"/>
                    </a:cubicBezTo>
                    <a:cubicBezTo>
                      <a:pt x="0" y="148"/>
                      <a:pt x="0" y="147"/>
                      <a:pt x="1" y="147"/>
                    </a:cubicBezTo>
                    <a:cubicBezTo>
                      <a:pt x="1" y="145"/>
                      <a:pt x="2" y="143"/>
                      <a:pt x="3" y="142"/>
                    </a:cubicBezTo>
                    <a:cubicBezTo>
                      <a:pt x="7" y="143"/>
                      <a:pt x="10" y="144"/>
                      <a:pt x="13" y="145"/>
                    </a:cubicBezTo>
                    <a:cubicBezTo>
                      <a:pt x="15" y="146"/>
                      <a:pt x="16" y="145"/>
                      <a:pt x="17" y="14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" name="Freeform 180"/>
              <p:cNvSpPr>
                <a:spLocks/>
              </p:cNvSpPr>
              <p:nvPr/>
            </p:nvSpPr>
            <p:spPr bwMode="auto">
              <a:xfrm>
                <a:off x="2087563" y="-2865438"/>
                <a:ext cx="320675" cy="557212"/>
              </a:xfrm>
              <a:custGeom>
                <a:avLst/>
                <a:gdLst>
                  <a:gd name="T0" fmla="*/ 74 w 85"/>
                  <a:gd name="T1" fmla="*/ 127 h 148"/>
                  <a:gd name="T2" fmla="*/ 57 w 85"/>
                  <a:gd name="T3" fmla="*/ 131 h 148"/>
                  <a:gd name="T4" fmla="*/ 55 w 85"/>
                  <a:gd name="T5" fmla="*/ 114 h 148"/>
                  <a:gd name="T6" fmla="*/ 51 w 85"/>
                  <a:gd name="T7" fmla="*/ 113 h 148"/>
                  <a:gd name="T8" fmla="*/ 40 w 85"/>
                  <a:gd name="T9" fmla="*/ 113 h 148"/>
                  <a:gd name="T10" fmla="*/ 38 w 85"/>
                  <a:gd name="T11" fmla="*/ 109 h 148"/>
                  <a:gd name="T12" fmla="*/ 41 w 85"/>
                  <a:gd name="T13" fmla="*/ 100 h 148"/>
                  <a:gd name="T14" fmla="*/ 43 w 85"/>
                  <a:gd name="T15" fmla="*/ 95 h 148"/>
                  <a:gd name="T16" fmla="*/ 27 w 85"/>
                  <a:gd name="T17" fmla="*/ 87 h 148"/>
                  <a:gd name="T18" fmla="*/ 37 w 85"/>
                  <a:gd name="T19" fmla="*/ 76 h 148"/>
                  <a:gd name="T20" fmla="*/ 37 w 85"/>
                  <a:gd name="T21" fmla="*/ 71 h 148"/>
                  <a:gd name="T22" fmla="*/ 27 w 85"/>
                  <a:gd name="T23" fmla="*/ 63 h 148"/>
                  <a:gd name="T24" fmla="*/ 27 w 85"/>
                  <a:gd name="T25" fmla="*/ 60 h 148"/>
                  <a:gd name="T26" fmla="*/ 39 w 85"/>
                  <a:gd name="T27" fmla="*/ 54 h 148"/>
                  <a:gd name="T28" fmla="*/ 41 w 85"/>
                  <a:gd name="T29" fmla="*/ 50 h 148"/>
                  <a:gd name="T30" fmla="*/ 36 w 85"/>
                  <a:gd name="T31" fmla="*/ 32 h 148"/>
                  <a:gd name="T32" fmla="*/ 33 w 85"/>
                  <a:gd name="T33" fmla="*/ 23 h 148"/>
                  <a:gd name="T34" fmla="*/ 31 w 85"/>
                  <a:gd name="T35" fmla="*/ 21 h 148"/>
                  <a:gd name="T36" fmla="*/ 17 w 85"/>
                  <a:gd name="T37" fmla="*/ 0 h 148"/>
                  <a:gd name="T38" fmla="*/ 14 w 85"/>
                  <a:gd name="T39" fmla="*/ 16 h 148"/>
                  <a:gd name="T40" fmla="*/ 28 w 85"/>
                  <a:gd name="T41" fmla="*/ 47 h 148"/>
                  <a:gd name="T42" fmla="*/ 1 w 85"/>
                  <a:gd name="T43" fmla="*/ 50 h 148"/>
                  <a:gd name="T44" fmla="*/ 0 w 85"/>
                  <a:gd name="T45" fmla="*/ 51 h 148"/>
                  <a:gd name="T46" fmla="*/ 24 w 85"/>
                  <a:gd name="T47" fmla="*/ 68 h 148"/>
                  <a:gd name="T48" fmla="*/ 22 w 85"/>
                  <a:gd name="T49" fmla="*/ 69 h 148"/>
                  <a:gd name="T50" fmla="*/ 6 w 85"/>
                  <a:gd name="T51" fmla="*/ 78 h 148"/>
                  <a:gd name="T52" fmla="*/ 6 w 85"/>
                  <a:gd name="T53" fmla="*/ 81 h 148"/>
                  <a:gd name="T54" fmla="*/ 21 w 85"/>
                  <a:gd name="T55" fmla="*/ 87 h 148"/>
                  <a:gd name="T56" fmla="*/ 27 w 85"/>
                  <a:gd name="T57" fmla="*/ 89 h 148"/>
                  <a:gd name="T58" fmla="*/ 15 w 85"/>
                  <a:gd name="T59" fmla="*/ 104 h 148"/>
                  <a:gd name="T60" fmla="*/ 35 w 85"/>
                  <a:gd name="T61" fmla="*/ 107 h 148"/>
                  <a:gd name="T62" fmla="*/ 30 w 85"/>
                  <a:gd name="T63" fmla="*/ 124 h 148"/>
                  <a:gd name="T64" fmla="*/ 48 w 85"/>
                  <a:gd name="T65" fmla="*/ 122 h 148"/>
                  <a:gd name="T66" fmla="*/ 49 w 85"/>
                  <a:gd name="T67" fmla="*/ 137 h 148"/>
                  <a:gd name="T68" fmla="*/ 61 w 85"/>
                  <a:gd name="T69" fmla="*/ 134 h 148"/>
                  <a:gd name="T70" fmla="*/ 66 w 85"/>
                  <a:gd name="T71" fmla="*/ 136 h 148"/>
                  <a:gd name="T72" fmla="*/ 69 w 85"/>
                  <a:gd name="T73" fmla="*/ 144 h 148"/>
                  <a:gd name="T74" fmla="*/ 73 w 85"/>
                  <a:gd name="T75" fmla="*/ 146 h 148"/>
                  <a:gd name="T76" fmla="*/ 83 w 85"/>
                  <a:gd name="T77" fmla="*/ 143 h 148"/>
                  <a:gd name="T78" fmla="*/ 85 w 85"/>
                  <a:gd name="T79" fmla="*/ 148 h 148"/>
                  <a:gd name="T80" fmla="*/ 85 w 85"/>
                  <a:gd name="T81" fmla="*/ 145 h 148"/>
                  <a:gd name="T82" fmla="*/ 85 w 85"/>
                  <a:gd name="T83" fmla="*/ 135 h 148"/>
                  <a:gd name="T84" fmla="*/ 79 w 85"/>
                  <a:gd name="T85" fmla="*/ 140 h 148"/>
                  <a:gd name="T86" fmla="*/ 74 w 85"/>
                  <a:gd name="T87" fmla="*/ 12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5" h="148">
                    <a:moveTo>
                      <a:pt x="74" y="127"/>
                    </a:moveTo>
                    <a:cubicBezTo>
                      <a:pt x="68" y="128"/>
                      <a:pt x="63" y="130"/>
                      <a:pt x="57" y="131"/>
                    </a:cubicBezTo>
                    <a:cubicBezTo>
                      <a:pt x="56" y="125"/>
                      <a:pt x="56" y="119"/>
                      <a:pt x="55" y="114"/>
                    </a:cubicBezTo>
                    <a:cubicBezTo>
                      <a:pt x="54" y="113"/>
                      <a:pt x="53" y="113"/>
                      <a:pt x="51" y="113"/>
                    </a:cubicBezTo>
                    <a:cubicBezTo>
                      <a:pt x="48" y="113"/>
                      <a:pt x="44" y="113"/>
                      <a:pt x="40" y="113"/>
                    </a:cubicBezTo>
                    <a:cubicBezTo>
                      <a:pt x="38" y="112"/>
                      <a:pt x="37" y="112"/>
                      <a:pt x="38" y="109"/>
                    </a:cubicBezTo>
                    <a:cubicBezTo>
                      <a:pt x="39" y="106"/>
                      <a:pt x="40" y="103"/>
                      <a:pt x="41" y="100"/>
                    </a:cubicBezTo>
                    <a:cubicBezTo>
                      <a:pt x="42" y="98"/>
                      <a:pt x="42" y="97"/>
                      <a:pt x="43" y="95"/>
                    </a:cubicBezTo>
                    <a:cubicBezTo>
                      <a:pt x="38" y="93"/>
                      <a:pt x="33" y="90"/>
                      <a:pt x="27" y="87"/>
                    </a:cubicBezTo>
                    <a:cubicBezTo>
                      <a:pt x="30" y="83"/>
                      <a:pt x="34" y="80"/>
                      <a:pt x="37" y="76"/>
                    </a:cubicBezTo>
                    <a:cubicBezTo>
                      <a:pt x="39" y="74"/>
                      <a:pt x="39" y="74"/>
                      <a:pt x="37" y="71"/>
                    </a:cubicBezTo>
                    <a:cubicBezTo>
                      <a:pt x="33" y="69"/>
                      <a:pt x="30" y="66"/>
                      <a:pt x="27" y="63"/>
                    </a:cubicBezTo>
                    <a:cubicBezTo>
                      <a:pt x="26" y="62"/>
                      <a:pt x="26" y="61"/>
                      <a:pt x="27" y="60"/>
                    </a:cubicBezTo>
                    <a:cubicBezTo>
                      <a:pt x="31" y="58"/>
                      <a:pt x="35" y="55"/>
                      <a:pt x="39" y="54"/>
                    </a:cubicBezTo>
                    <a:cubicBezTo>
                      <a:pt x="41" y="53"/>
                      <a:pt x="41" y="52"/>
                      <a:pt x="41" y="50"/>
                    </a:cubicBezTo>
                    <a:cubicBezTo>
                      <a:pt x="38" y="44"/>
                      <a:pt x="37" y="38"/>
                      <a:pt x="36" y="32"/>
                    </a:cubicBezTo>
                    <a:cubicBezTo>
                      <a:pt x="36" y="28"/>
                      <a:pt x="35" y="25"/>
                      <a:pt x="33" y="23"/>
                    </a:cubicBezTo>
                    <a:cubicBezTo>
                      <a:pt x="32" y="22"/>
                      <a:pt x="31" y="22"/>
                      <a:pt x="31" y="21"/>
                    </a:cubicBezTo>
                    <a:cubicBezTo>
                      <a:pt x="25" y="15"/>
                      <a:pt x="20" y="8"/>
                      <a:pt x="17" y="0"/>
                    </a:cubicBezTo>
                    <a:cubicBezTo>
                      <a:pt x="14" y="5"/>
                      <a:pt x="14" y="11"/>
                      <a:pt x="14" y="16"/>
                    </a:cubicBezTo>
                    <a:cubicBezTo>
                      <a:pt x="14" y="28"/>
                      <a:pt x="18" y="39"/>
                      <a:pt x="28" y="47"/>
                    </a:cubicBezTo>
                    <a:cubicBezTo>
                      <a:pt x="18" y="48"/>
                      <a:pt x="9" y="49"/>
                      <a:pt x="1" y="50"/>
                    </a:cubicBezTo>
                    <a:cubicBezTo>
                      <a:pt x="1" y="51"/>
                      <a:pt x="1" y="51"/>
                      <a:pt x="0" y="51"/>
                    </a:cubicBezTo>
                    <a:cubicBezTo>
                      <a:pt x="7" y="59"/>
                      <a:pt x="15" y="63"/>
                      <a:pt x="24" y="68"/>
                    </a:cubicBezTo>
                    <a:cubicBezTo>
                      <a:pt x="23" y="69"/>
                      <a:pt x="22" y="69"/>
                      <a:pt x="22" y="69"/>
                    </a:cubicBezTo>
                    <a:cubicBezTo>
                      <a:pt x="17" y="72"/>
                      <a:pt x="11" y="75"/>
                      <a:pt x="6" y="78"/>
                    </a:cubicBezTo>
                    <a:cubicBezTo>
                      <a:pt x="4" y="79"/>
                      <a:pt x="4" y="80"/>
                      <a:pt x="6" y="81"/>
                    </a:cubicBezTo>
                    <a:cubicBezTo>
                      <a:pt x="11" y="83"/>
                      <a:pt x="16" y="85"/>
                      <a:pt x="21" y="87"/>
                    </a:cubicBezTo>
                    <a:cubicBezTo>
                      <a:pt x="23" y="87"/>
                      <a:pt x="25" y="88"/>
                      <a:pt x="27" y="89"/>
                    </a:cubicBezTo>
                    <a:cubicBezTo>
                      <a:pt x="22" y="94"/>
                      <a:pt x="18" y="98"/>
                      <a:pt x="15" y="104"/>
                    </a:cubicBezTo>
                    <a:cubicBezTo>
                      <a:pt x="22" y="105"/>
                      <a:pt x="28" y="106"/>
                      <a:pt x="35" y="107"/>
                    </a:cubicBezTo>
                    <a:cubicBezTo>
                      <a:pt x="33" y="113"/>
                      <a:pt x="32" y="118"/>
                      <a:pt x="30" y="124"/>
                    </a:cubicBezTo>
                    <a:cubicBezTo>
                      <a:pt x="37" y="123"/>
                      <a:pt x="43" y="123"/>
                      <a:pt x="48" y="122"/>
                    </a:cubicBezTo>
                    <a:cubicBezTo>
                      <a:pt x="49" y="127"/>
                      <a:pt x="49" y="132"/>
                      <a:pt x="49" y="137"/>
                    </a:cubicBezTo>
                    <a:cubicBezTo>
                      <a:pt x="54" y="136"/>
                      <a:pt x="57" y="135"/>
                      <a:pt x="61" y="134"/>
                    </a:cubicBezTo>
                    <a:cubicBezTo>
                      <a:pt x="64" y="133"/>
                      <a:pt x="65" y="133"/>
                      <a:pt x="66" y="136"/>
                    </a:cubicBezTo>
                    <a:cubicBezTo>
                      <a:pt x="67" y="139"/>
                      <a:pt x="68" y="141"/>
                      <a:pt x="69" y="144"/>
                    </a:cubicBezTo>
                    <a:cubicBezTo>
                      <a:pt x="70" y="146"/>
                      <a:pt x="71" y="147"/>
                      <a:pt x="73" y="146"/>
                    </a:cubicBezTo>
                    <a:cubicBezTo>
                      <a:pt x="76" y="145"/>
                      <a:pt x="79" y="144"/>
                      <a:pt x="83" y="143"/>
                    </a:cubicBezTo>
                    <a:cubicBezTo>
                      <a:pt x="83" y="144"/>
                      <a:pt x="84" y="146"/>
                      <a:pt x="85" y="148"/>
                    </a:cubicBezTo>
                    <a:cubicBezTo>
                      <a:pt x="85" y="147"/>
                      <a:pt x="85" y="146"/>
                      <a:pt x="85" y="145"/>
                    </a:cubicBezTo>
                    <a:cubicBezTo>
                      <a:pt x="85" y="142"/>
                      <a:pt x="85" y="139"/>
                      <a:pt x="85" y="135"/>
                    </a:cubicBezTo>
                    <a:cubicBezTo>
                      <a:pt x="84" y="137"/>
                      <a:pt x="82" y="138"/>
                      <a:pt x="79" y="140"/>
                    </a:cubicBezTo>
                    <a:cubicBezTo>
                      <a:pt x="78" y="135"/>
                      <a:pt x="75" y="131"/>
                      <a:pt x="74" y="12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" name="Freeform 181"/>
              <p:cNvSpPr>
                <a:spLocks/>
              </p:cNvSpPr>
              <p:nvPr/>
            </p:nvSpPr>
            <p:spPr bwMode="auto">
              <a:xfrm>
                <a:off x="2212975" y="-2774950"/>
                <a:ext cx="195263" cy="406400"/>
              </a:xfrm>
              <a:custGeom>
                <a:avLst/>
                <a:gdLst>
                  <a:gd name="T0" fmla="*/ 40 w 52"/>
                  <a:gd name="T1" fmla="*/ 60 h 108"/>
                  <a:gd name="T2" fmla="*/ 44 w 52"/>
                  <a:gd name="T3" fmla="*/ 46 h 108"/>
                  <a:gd name="T4" fmla="*/ 42 w 52"/>
                  <a:gd name="T5" fmla="*/ 34 h 108"/>
                  <a:gd name="T6" fmla="*/ 37 w 52"/>
                  <a:gd name="T7" fmla="*/ 31 h 108"/>
                  <a:gd name="T8" fmla="*/ 10 w 52"/>
                  <a:gd name="T9" fmla="*/ 2 h 108"/>
                  <a:gd name="T10" fmla="*/ 9 w 52"/>
                  <a:gd name="T11" fmla="*/ 0 h 108"/>
                  <a:gd name="T12" fmla="*/ 8 w 52"/>
                  <a:gd name="T13" fmla="*/ 1 h 108"/>
                  <a:gd name="T14" fmla="*/ 15 w 52"/>
                  <a:gd name="T15" fmla="*/ 30 h 108"/>
                  <a:gd name="T16" fmla="*/ 0 w 52"/>
                  <a:gd name="T17" fmla="*/ 38 h 108"/>
                  <a:gd name="T18" fmla="*/ 10 w 52"/>
                  <a:gd name="T19" fmla="*/ 47 h 108"/>
                  <a:gd name="T20" fmla="*/ 10 w 52"/>
                  <a:gd name="T21" fmla="*/ 51 h 108"/>
                  <a:gd name="T22" fmla="*/ 1 w 52"/>
                  <a:gd name="T23" fmla="*/ 61 h 108"/>
                  <a:gd name="T24" fmla="*/ 17 w 52"/>
                  <a:gd name="T25" fmla="*/ 67 h 108"/>
                  <a:gd name="T26" fmla="*/ 10 w 52"/>
                  <a:gd name="T27" fmla="*/ 83 h 108"/>
                  <a:gd name="T28" fmla="*/ 25 w 52"/>
                  <a:gd name="T29" fmla="*/ 83 h 108"/>
                  <a:gd name="T30" fmla="*/ 28 w 52"/>
                  <a:gd name="T31" fmla="*/ 86 h 108"/>
                  <a:gd name="T32" fmla="*/ 28 w 52"/>
                  <a:gd name="T33" fmla="*/ 97 h 108"/>
                  <a:gd name="T34" fmla="*/ 31 w 52"/>
                  <a:gd name="T35" fmla="*/ 99 h 108"/>
                  <a:gd name="T36" fmla="*/ 33 w 52"/>
                  <a:gd name="T37" fmla="*/ 99 h 108"/>
                  <a:gd name="T38" fmla="*/ 44 w 52"/>
                  <a:gd name="T39" fmla="*/ 95 h 108"/>
                  <a:gd name="T40" fmla="*/ 47 w 52"/>
                  <a:gd name="T41" fmla="*/ 106 h 108"/>
                  <a:gd name="T42" fmla="*/ 51 w 52"/>
                  <a:gd name="T43" fmla="*/ 106 h 108"/>
                  <a:gd name="T44" fmla="*/ 52 w 52"/>
                  <a:gd name="T45" fmla="*/ 105 h 108"/>
                  <a:gd name="T46" fmla="*/ 52 w 52"/>
                  <a:gd name="T47" fmla="*/ 77 h 108"/>
                  <a:gd name="T48" fmla="*/ 52 w 52"/>
                  <a:gd name="T49" fmla="*/ 77 h 108"/>
                  <a:gd name="T50" fmla="*/ 40 w 52"/>
                  <a:gd name="T51" fmla="*/ 6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" h="108">
                    <a:moveTo>
                      <a:pt x="40" y="60"/>
                    </a:moveTo>
                    <a:cubicBezTo>
                      <a:pt x="40" y="55"/>
                      <a:pt x="42" y="50"/>
                      <a:pt x="44" y="46"/>
                    </a:cubicBezTo>
                    <a:cubicBezTo>
                      <a:pt x="47" y="41"/>
                      <a:pt x="46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6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7" y="67"/>
                    </a:cubicBezTo>
                    <a:cubicBezTo>
                      <a:pt x="14" y="72"/>
                      <a:pt x="11" y="77"/>
                      <a:pt x="10" y="83"/>
                    </a:cubicBezTo>
                    <a:cubicBezTo>
                      <a:pt x="15" y="83"/>
                      <a:pt x="20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6" y="102"/>
                      <a:pt x="47" y="106"/>
                    </a:cubicBezTo>
                    <a:cubicBezTo>
                      <a:pt x="48" y="108"/>
                      <a:pt x="49" y="107"/>
                      <a:pt x="51" y="106"/>
                    </a:cubicBezTo>
                    <a:cubicBezTo>
                      <a:pt x="51" y="106"/>
                      <a:pt x="52" y="105"/>
                      <a:pt x="52" y="105"/>
                    </a:cubicBezTo>
                    <a:cubicBezTo>
                      <a:pt x="52" y="96"/>
                      <a:pt x="52" y="86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" name="Freeform 182"/>
              <p:cNvSpPr>
                <a:spLocks/>
              </p:cNvSpPr>
              <p:nvPr/>
            </p:nvSpPr>
            <p:spPr bwMode="auto">
              <a:xfrm>
                <a:off x="3019425" y="-2774950"/>
                <a:ext cx="200025" cy="406400"/>
              </a:xfrm>
              <a:custGeom>
                <a:avLst/>
                <a:gdLst>
                  <a:gd name="T0" fmla="*/ 3 w 53"/>
                  <a:gd name="T1" fmla="*/ 106 h 108"/>
                  <a:gd name="T2" fmla="*/ 6 w 53"/>
                  <a:gd name="T3" fmla="*/ 106 h 108"/>
                  <a:gd name="T4" fmla="*/ 10 w 53"/>
                  <a:gd name="T5" fmla="*/ 95 h 108"/>
                  <a:gd name="T6" fmla="*/ 13 w 53"/>
                  <a:gd name="T7" fmla="*/ 96 h 108"/>
                  <a:gd name="T8" fmla="*/ 23 w 53"/>
                  <a:gd name="T9" fmla="*/ 99 h 108"/>
                  <a:gd name="T10" fmla="*/ 26 w 53"/>
                  <a:gd name="T11" fmla="*/ 97 h 108"/>
                  <a:gd name="T12" fmla="*/ 26 w 53"/>
                  <a:gd name="T13" fmla="*/ 87 h 108"/>
                  <a:gd name="T14" fmla="*/ 29 w 53"/>
                  <a:gd name="T15" fmla="*/ 84 h 108"/>
                  <a:gd name="T16" fmla="*/ 43 w 53"/>
                  <a:gd name="T17" fmla="*/ 83 h 108"/>
                  <a:gd name="T18" fmla="*/ 43 w 53"/>
                  <a:gd name="T19" fmla="*/ 82 h 108"/>
                  <a:gd name="T20" fmla="*/ 36 w 53"/>
                  <a:gd name="T21" fmla="*/ 67 h 108"/>
                  <a:gd name="T22" fmla="*/ 52 w 53"/>
                  <a:gd name="T23" fmla="*/ 61 h 108"/>
                  <a:gd name="T24" fmla="*/ 42 w 53"/>
                  <a:gd name="T25" fmla="*/ 51 h 108"/>
                  <a:gd name="T26" fmla="*/ 43 w 53"/>
                  <a:gd name="T27" fmla="*/ 47 h 108"/>
                  <a:gd name="T28" fmla="*/ 53 w 53"/>
                  <a:gd name="T29" fmla="*/ 38 h 108"/>
                  <a:gd name="T30" fmla="*/ 53 w 53"/>
                  <a:gd name="T31" fmla="*/ 37 h 108"/>
                  <a:gd name="T32" fmla="*/ 38 w 53"/>
                  <a:gd name="T33" fmla="*/ 30 h 108"/>
                  <a:gd name="T34" fmla="*/ 44 w 53"/>
                  <a:gd name="T35" fmla="*/ 0 h 108"/>
                  <a:gd name="T36" fmla="*/ 43 w 53"/>
                  <a:gd name="T37" fmla="*/ 2 h 108"/>
                  <a:gd name="T38" fmla="*/ 27 w 53"/>
                  <a:gd name="T39" fmla="*/ 21 h 108"/>
                  <a:gd name="T40" fmla="*/ 11 w 53"/>
                  <a:gd name="T41" fmla="*/ 34 h 108"/>
                  <a:gd name="T42" fmla="*/ 8 w 53"/>
                  <a:gd name="T43" fmla="*/ 43 h 108"/>
                  <a:gd name="T44" fmla="*/ 12 w 53"/>
                  <a:gd name="T45" fmla="*/ 51 h 108"/>
                  <a:gd name="T46" fmla="*/ 2 w 53"/>
                  <a:gd name="T47" fmla="*/ 76 h 108"/>
                  <a:gd name="T48" fmla="*/ 0 w 53"/>
                  <a:gd name="T49" fmla="*/ 77 h 108"/>
                  <a:gd name="T50" fmla="*/ 0 w 53"/>
                  <a:gd name="T51" fmla="*/ 105 h 108"/>
                  <a:gd name="T52" fmla="*/ 3 w 53"/>
                  <a:gd name="T53" fmla="*/ 10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8">
                    <a:moveTo>
                      <a:pt x="3" y="106"/>
                    </a:moveTo>
                    <a:cubicBezTo>
                      <a:pt x="4" y="107"/>
                      <a:pt x="5" y="108"/>
                      <a:pt x="6" y="106"/>
                    </a:cubicBezTo>
                    <a:cubicBezTo>
                      <a:pt x="7" y="102"/>
                      <a:pt x="9" y="98"/>
                      <a:pt x="10" y="95"/>
                    </a:cubicBezTo>
                    <a:cubicBezTo>
                      <a:pt x="11" y="95"/>
                      <a:pt x="12" y="96"/>
                      <a:pt x="13" y="96"/>
                    </a:cubicBezTo>
                    <a:cubicBezTo>
                      <a:pt x="16" y="97"/>
                      <a:pt x="19" y="98"/>
                      <a:pt x="23" y="99"/>
                    </a:cubicBezTo>
                    <a:cubicBezTo>
                      <a:pt x="25" y="100"/>
                      <a:pt x="26" y="99"/>
                      <a:pt x="26" y="97"/>
                    </a:cubicBezTo>
                    <a:cubicBezTo>
                      <a:pt x="26" y="93"/>
                      <a:pt x="26" y="90"/>
                      <a:pt x="26" y="87"/>
                    </a:cubicBezTo>
                    <a:cubicBezTo>
                      <a:pt x="26" y="84"/>
                      <a:pt x="26" y="84"/>
                      <a:pt x="29" y="84"/>
                    </a:cubicBezTo>
                    <a:cubicBezTo>
                      <a:pt x="33" y="84"/>
                      <a:pt x="38" y="83"/>
                      <a:pt x="43" y="83"/>
                    </a:cubicBezTo>
                    <a:cubicBezTo>
                      <a:pt x="43" y="83"/>
                      <a:pt x="43" y="83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4"/>
                      <a:pt x="42" y="51"/>
                    </a:cubicBezTo>
                    <a:cubicBezTo>
                      <a:pt x="40" y="49"/>
                      <a:pt x="40" y="49"/>
                      <a:pt x="43" y="47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8"/>
                      <a:pt x="53" y="38"/>
                      <a:pt x="53" y="37"/>
                    </a:cubicBezTo>
                    <a:cubicBezTo>
                      <a:pt x="48" y="35"/>
                      <a:pt x="43" y="32"/>
                      <a:pt x="38" y="30"/>
                    </a:cubicBezTo>
                    <a:cubicBezTo>
                      <a:pt x="43" y="21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7"/>
                      <a:pt x="7" y="39"/>
                      <a:pt x="8" y="43"/>
                    </a:cubicBezTo>
                    <a:cubicBezTo>
                      <a:pt x="9" y="46"/>
                      <a:pt x="11" y="49"/>
                      <a:pt x="12" y="51"/>
                    </a:cubicBezTo>
                    <a:cubicBezTo>
                      <a:pt x="16" y="61"/>
                      <a:pt x="12" y="72"/>
                      <a:pt x="2" y="76"/>
                    </a:cubicBezTo>
                    <a:cubicBezTo>
                      <a:pt x="1" y="77"/>
                      <a:pt x="1" y="77"/>
                      <a:pt x="0" y="77"/>
                    </a:cubicBezTo>
                    <a:cubicBezTo>
                      <a:pt x="0" y="86"/>
                      <a:pt x="0" y="96"/>
                      <a:pt x="0" y="105"/>
                    </a:cubicBezTo>
                    <a:cubicBezTo>
                      <a:pt x="1" y="105"/>
                      <a:pt x="2" y="106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" name="Freeform 183"/>
              <p:cNvSpPr>
                <a:spLocks noEditPoints="1"/>
              </p:cNvSpPr>
              <p:nvPr/>
            </p:nvSpPr>
            <p:spPr bwMode="auto">
              <a:xfrm>
                <a:off x="2747963" y="-2960688"/>
                <a:ext cx="255588" cy="158750"/>
              </a:xfrm>
              <a:custGeom>
                <a:avLst/>
                <a:gdLst>
                  <a:gd name="T0" fmla="*/ 38 w 68"/>
                  <a:gd name="T1" fmla="*/ 41 h 42"/>
                  <a:gd name="T2" fmla="*/ 49 w 68"/>
                  <a:gd name="T3" fmla="*/ 32 h 42"/>
                  <a:gd name="T4" fmla="*/ 66 w 68"/>
                  <a:gd name="T5" fmla="*/ 12 h 42"/>
                  <a:gd name="T6" fmla="*/ 62 w 68"/>
                  <a:gd name="T7" fmla="*/ 6 h 42"/>
                  <a:gd name="T8" fmla="*/ 25 w 68"/>
                  <a:gd name="T9" fmla="*/ 5 h 42"/>
                  <a:gd name="T10" fmla="*/ 7 w 68"/>
                  <a:gd name="T11" fmla="*/ 2 h 42"/>
                  <a:gd name="T12" fmla="*/ 1 w 68"/>
                  <a:gd name="T13" fmla="*/ 0 h 42"/>
                  <a:gd name="T14" fmla="*/ 9 w 68"/>
                  <a:gd name="T15" fmla="*/ 10 h 42"/>
                  <a:gd name="T16" fmla="*/ 0 w 68"/>
                  <a:gd name="T17" fmla="*/ 12 h 42"/>
                  <a:gd name="T18" fmla="*/ 11 w 68"/>
                  <a:gd name="T19" fmla="*/ 18 h 42"/>
                  <a:gd name="T20" fmla="*/ 4 w 68"/>
                  <a:gd name="T21" fmla="*/ 23 h 42"/>
                  <a:gd name="T22" fmla="*/ 14 w 68"/>
                  <a:gd name="T23" fmla="*/ 25 h 42"/>
                  <a:gd name="T24" fmla="*/ 1 w 68"/>
                  <a:gd name="T25" fmla="*/ 34 h 42"/>
                  <a:gd name="T26" fmla="*/ 25 w 68"/>
                  <a:gd name="T27" fmla="*/ 30 h 42"/>
                  <a:gd name="T28" fmla="*/ 25 w 68"/>
                  <a:gd name="T29" fmla="*/ 42 h 42"/>
                  <a:gd name="T30" fmla="*/ 35 w 68"/>
                  <a:gd name="T31" fmla="*/ 33 h 42"/>
                  <a:gd name="T32" fmla="*/ 38 w 68"/>
                  <a:gd name="T33" fmla="*/ 41 h 42"/>
                  <a:gd name="T34" fmla="*/ 41 w 68"/>
                  <a:gd name="T35" fmla="*/ 12 h 42"/>
                  <a:gd name="T36" fmla="*/ 55 w 68"/>
                  <a:gd name="T37" fmla="*/ 12 h 42"/>
                  <a:gd name="T38" fmla="*/ 56 w 68"/>
                  <a:gd name="T39" fmla="*/ 14 h 42"/>
                  <a:gd name="T40" fmla="*/ 56 w 68"/>
                  <a:gd name="T41" fmla="*/ 14 h 42"/>
                  <a:gd name="T42" fmla="*/ 50 w 68"/>
                  <a:gd name="T43" fmla="*/ 17 h 42"/>
                  <a:gd name="T44" fmla="*/ 41 w 68"/>
                  <a:gd name="T45" fmla="*/ 13 h 42"/>
                  <a:gd name="T46" fmla="*/ 41 w 68"/>
                  <a:gd name="T47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2">
                    <a:moveTo>
                      <a:pt x="38" y="41"/>
                    </a:moveTo>
                    <a:cubicBezTo>
                      <a:pt x="41" y="38"/>
                      <a:pt x="45" y="35"/>
                      <a:pt x="49" y="32"/>
                    </a:cubicBezTo>
                    <a:cubicBezTo>
                      <a:pt x="56" y="26"/>
                      <a:pt x="62" y="20"/>
                      <a:pt x="66" y="12"/>
                    </a:cubicBezTo>
                    <a:cubicBezTo>
                      <a:pt x="68" y="7"/>
                      <a:pt x="67" y="6"/>
                      <a:pt x="62" y="6"/>
                    </a:cubicBezTo>
                    <a:cubicBezTo>
                      <a:pt x="50" y="6"/>
                      <a:pt x="37" y="6"/>
                      <a:pt x="25" y="5"/>
                    </a:cubicBezTo>
                    <a:cubicBezTo>
                      <a:pt x="18" y="5"/>
                      <a:pt x="13" y="4"/>
                      <a:pt x="7" y="2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2" y="4"/>
                      <a:pt x="5" y="7"/>
                      <a:pt x="9" y="10"/>
                    </a:cubicBezTo>
                    <a:cubicBezTo>
                      <a:pt x="6" y="11"/>
                      <a:pt x="3" y="12"/>
                      <a:pt x="0" y="12"/>
                    </a:cubicBezTo>
                    <a:cubicBezTo>
                      <a:pt x="3" y="16"/>
                      <a:pt x="7" y="17"/>
                      <a:pt x="11" y="18"/>
                    </a:cubicBezTo>
                    <a:cubicBezTo>
                      <a:pt x="9" y="20"/>
                      <a:pt x="6" y="21"/>
                      <a:pt x="4" y="23"/>
                    </a:cubicBezTo>
                    <a:cubicBezTo>
                      <a:pt x="7" y="25"/>
                      <a:pt x="11" y="24"/>
                      <a:pt x="14" y="25"/>
                    </a:cubicBezTo>
                    <a:cubicBezTo>
                      <a:pt x="11" y="30"/>
                      <a:pt x="7" y="32"/>
                      <a:pt x="1" y="34"/>
                    </a:cubicBezTo>
                    <a:cubicBezTo>
                      <a:pt x="10" y="38"/>
                      <a:pt x="17" y="35"/>
                      <a:pt x="25" y="30"/>
                    </a:cubicBezTo>
                    <a:cubicBezTo>
                      <a:pt x="25" y="34"/>
                      <a:pt x="25" y="38"/>
                      <a:pt x="25" y="42"/>
                    </a:cubicBezTo>
                    <a:cubicBezTo>
                      <a:pt x="29" y="41"/>
                      <a:pt x="31" y="36"/>
                      <a:pt x="35" y="33"/>
                    </a:cubicBezTo>
                    <a:cubicBezTo>
                      <a:pt x="36" y="36"/>
                      <a:pt x="37" y="38"/>
                      <a:pt x="38" y="41"/>
                    </a:cubicBezTo>
                    <a:close/>
                    <a:moveTo>
                      <a:pt x="41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7" y="13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5"/>
                      <a:pt x="44" y="14"/>
                      <a:pt x="41" y="13"/>
                    </a:cubicBezTo>
                    <a:cubicBezTo>
                      <a:pt x="41" y="12"/>
                      <a:pt x="41" y="12"/>
                      <a:pt x="41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" name="Freeform 184"/>
              <p:cNvSpPr>
                <a:spLocks noEditPoints="1"/>
              </p:cNvSpPr>
              <p:nvPr/>
            </p:nvSpPr>
            <p:spPr bwMode="auto">
              <a:xfrm>
                <a:off x="2430463" y="-2960688"/>
                <a:ext cx="249238" cy="158750"/>
              </a:xfrm>
              <a:custGeom>
                <a:avLst/>
                <a:gdLst>
                  <a:gd name="T0" fmla="*/ 31 w 66"/>
                  <a:gd name="T1" fmla="*/ 33 h 42"/>
                  <a:gd name="T2" fmla="*/ 42 w 66"/>
                  <a:gd name="T3" fmla="*/ 42 h 42"/>
                  <a:gd name="T4" fmla="*/ 41 w 66"/>
                  <a:gd name="T5" fmla="*/ 30 h 42"/>
                  <a:gd name="T6" fmla="*/ 64 w 66"/>
                  <a:gd name="T7" fmla="*/ 34 h 42"/>
                  <a:gd name="T8" fmla="*/ 52 w 66"/>
                  <a:gd name="T9" fmla="*/ 25 h 42"/>
                  <a:gd name="T10" fmla="*/ 62 w 66"/>
                  <a:gd name="T11" fmla="*/ 23 h 42"/>
                  <a:gd name="T12" fmla="*/ 56 w 66"/>
                  <a:gd name="T13" fmla="*/ 18 h 42"/>
                  <a:gd name="T14" fmla="*/ 66 w 66"/>
                  <a:gd name="T15" fmla="*/ 12 h 42"/>
                  <a:gd name="T16" fmla="*/ 58 w 66"/>
                  <a:gd name="T17" fmla="*/ 9 h 42"/>
                  <a:gd name="T18" fmla="*/ 64 w 66"/>
                  <a:gd name="T19" fmla="*/ 0 h 42"/>
                  <a:gd name="T20" fmla="*/ 64 w 66"/>
                  <a:gd name="T21" fmla="*/ 0 h 42"/>
                  <a:gd name="T22" fmla="*/ 30 w 66"/>
                  <a:gd name="T23" fmla="*/ 6 h 42"/>
                  <a:gd name="T24" fmla="*/ 19 w 66"/>
                  <a:gd name="T25" fmla="*/ 6 h 42"/>
                  <a:gd name="T26" fmla="*/ 3 w 66"/>
                  <a:gd name="T27" fmla="*/ 6 h 42"/>
                  <a:gd name="T28" fmla="*/ 1 w 66"/>
                  <a:gd name="T29" fmla="*/ 9 h 42"/>
                  <a:gd name="T30" fmla="*/ 4 w 66"/>
                  <a:gd name="T31" fmla="*/ 16 h 42"/>
                  <a:gd name="T32" fmla="*/ 18 w 66"/>
                  <a:gd name="T33" fmla="*/ 32 h 42"/>
                  <a:gd name="T34" fmla="*/ 29 w 66"/>
                  <a:gd name="T35" fmla="*/ 41 h 42"/>
                  <a:gd name="T36" fmla="*/ 31 w 66"/>
                  <a:gd name="T37" fmla="*/ 33 h 42"/>
                  <a:gd name="T38" fmla="*/ 19 w 66"/>
                  <a:gd name="T39" fmla="*/ 16 h 42"/>
                  <a:gd name="T40" fmla="*/ 15 w 66"/>
                  <a:gd name="T41" fmla="*/ 18 h 42"/>
                  <a:gd name="T42" fmla="*/ 12 w 66"/>
                  <a:gd name="T43" fmla="*/ 17 h 42"/>
                  <a:gd name="T44" fmla="*/ 10 w 66"/>
                  <a:gd name="T45" fmla="*/ 13 h 42"/>
                  <a:gd name="T46" fmla="*/ 15 w 66"/>
                  <a:gd name="T47" fmla="*/ 12 h 42"/>
                  <a:gd name="T48" fmla="*/ 25 w 66"/>
                  <a:gd name="T49" fmla="*/ 12 h 42"/>
                  <a:gd name="T50" fmla="*/ 25 w 66"/>
                  <a:gd name="T51" fmla="*/ 13 h 42"/>
                  <a:gd name="T52" fmla="*/ 19 w 66"/>
                  <a:gd name="T53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2">
                    <a:moveTo>
                      <a:pt x="31" y="33"/>
                    </a:moveTo>
                    <a:cubicBezTo>
                      <a:pt x="35" y="36"/>
                      <a:pt x="37" y="41"/>
                      <a:pt x="42" y="42"/>
                    </a:cubicBezTo>
                    <a:cubicBezTo>
                      <a:pt x="42" y="38"/>
                      <a:pt x="41" y="34"/>
                      <a:pt x="41" y="30"/>
                    </a:cubicBezTo>
                    <a:cubicBezTo>
                      <a:pt x="49" y="35"/>
                      <a:pt x="56" y="38"/>
                      <a:pt x="64" y="34"/>
                    </a:cubicBezTo>
                    <a:cubicBezTo>
                      <a:pt x="59" y="32"/>
                      <a:pt x="55" y="30"/>
                      <a:pt x="52" y="25"/>
                    </a:cubicBezTo>
                    <a:cubicBezTo>
                      <a:pt x="55" y="24"/>
                      <a:pt x="59" y="25"/>
                      <a:pt x="62" y="23"/>
                    </a:cubicBezTo>
                    <a:cubicBezTo>
                      <a:pt x="60" y="21"/>
                      <a:pt x="57" y="21"/>
                      <a:pt x="56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3" y="12"/>
                      <a:pt x="60" y="12"/>
                      <a:pt x="58" y="9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2" y="6"/>
                      <a:pt x="30" y="6"/>
                    </a:cubicBezTo>
                    <a:cubicBezTo>
                      <a:pt x="26" y="6"/>
                      <a:pt x="23" y="6"/>
                      <a:pt x="19" y="6"/>
                    </a:cubicBezTo>
                    <a:cubicBezTo>
                      <a:pt x="14" y="6"/>
                      <a:pt x="8" y="6"/>
                      <a:pt x="3" y="6"/>
                    </a:cubicBezTo>
                    <a:cubicBezTo>
                      <a:pt x="2" y="6"/>
                      <a:pt x="0" y="7"/>
                      <a:pt x="1" y="9"/>
                    </a:cubicBezTo>
                    <a:cubicBezTo>
                      <a:pt x="2" y="11"/>
                      <a:pt x="3" y="14"/>
                      <a:pt x="4" y="16"/>
                    </a:cubicBezTo>
                    <a:cubicBezTo>
                      <a:pt x="7" y="23"/>
                      <a:pt x="12" y="28"/>
                      <a:pt x="18" y="32"/>
                    </a:cubicBezTo>
                    <a:cubicBezTo>
                      <a:pt x="22" y="35"/>
                      <a:pt x="25" y="38"/>
                      <a:pt x="29" y="41"/>
                    </a:cubicBezTo>
                    <a:cubicBezTo>
                      <a:pt x="30" y="38"/>
                      <a:pt x="30" y="36"/>
                      <a:pt x="31" y="33"/>
                    </a:cubicBezTo>
                    <a:close/>
                    <a:moveTo>
                      <a:pt x="19" y="16"/>
                    </a:moveTo>
                    <a:cubicBezTo>
                      <a:pt x="18" y="16"/>
                      <a:pt x="16" y="17"/>
                      <a:pt x="15" y="18"/>
                    </a:cubicBezTo>
                    <a:cubicBezTo>
                      <a:pt x="14" y="19"/>
                      <a:pt x="13" y="18"/>
                      <a:pt x="12" y="17"/>
                    </a:cubicBezTo>
                    <a:cubicBezTo>
                      <a:pt x="12" y="16"/>
                      <a:pt x="11" y="14"/>
                      <a:pt x="10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9" y="12"/>
                      <a:pt x="22" y="12"/>
                      <a:pt x="25" y="12"/>
                    </a:cubicBezTo>
                    <a:cubicBezTo>
                      <a:pt x="25" y="12"/>
                      <a:pt x="25" y="12"/>
                      <a:pt x="25" y="13"/>
                    </a:cubicBezTo>
                    <a:cubicBezTo>
                      <a:pt x="23" y="14"/>
                      <a:pt x="21" y="15"/>
                      <a:pt x="19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" name="Freeform 185"/>
              <p:cNvSpPr>
                <a:spLocks/>
              </p:cNvSpPr>
              <p:nvPr/>
            </p:nvSpPr>
            <p:spPr bwMode="auto">
              <a:xfrm>
                <a:off x="3294063" y="-3024188"/>
                <a:ext cx="165100" cy="301625"/>
              </a:xfrm>
              <a:custGeom>
                <a:avLst/>
                <a:gdLst>
                  <a:gd name="T0" fmla="*/ 1 w 44"/>
                  <a:gd name="T1" fmla="*/ 80 h 80"/>
                  <a:gd name="T2" fmla="*/ 4 w 44"/>
                  <a:gd name="T3" fmla="*/ 78 h 80"/>
                  <a:gd name="T4" fmla="*/ 31 w 44"/>
                  <a:gd name="T5" fmla="*/ 53 h 80"/>
                  <a:gd name="T6" fmla="*/ 42 w 44"/>
                  <a:gd name="T7" fmla="*/ 18 h 80"/>
                  <a:gd name="T8" fmla="*/ 33 w 44"/>
                  <a:gd name="T9" fmla="*/ 1 h 80"/>
                  <a:gd name="T10" fmla="*/ 30 w 44"/>
                  <a:gd name="T11" fmla="*/ 2 h 80"/>
                  <a:gd name="T12" fmla="*/ 5 w 44"/>
                  <a:gd name="T13" fmla="*/ 39 h 80"/>
                  <a:gd name="T14" fmla="*/ 4 w 44"/>
                  <a:gd name="T15" fmla="*/ 44 h 80"/>
                  <a:gd name="T16" fmla="*/ 5 w 44"/>
                  <a:gd name="T17" fmla="*/ 51 h 80"/>
                  <a:gd name="T18" fmla="*/ 6 w 44"/>
                  <a:gd name="T19" fmla="*/ 57 h 80"/>
                  <a:gd name="T20" fmla="*/ 28 w 44"/>
                  <a:gd name="T21" fmla="*/ 27 h 80"/>
                  <a:gd name="T22" fmla="*/ 28 w 44"/>
                  <a:gd name="T23" fmla="*/ 40 h 80"/>
                  <a:gd name="T24" fmla="*/ 8 w 44"/>
                  <a:gd name="T25" fmla="*/ 61 h 80"/>
                  <a:gd name="T26" fmla="*/ 5 w 44"/>
                  <a:gd name="T27" fmla="*/ 64 h 80"/>
                  <a:gd name="T28" fmla="*/ 3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2" y="79"/>
                      <a:pt x="3" y="78"/>
                      <a:pt x="4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2"/>
                      <a:pt x="42" y="18"/>
                    </a:cubicBezTo>
                    <a:cubicBezTo>
                      <a:pt x="40" y="12"/>
                      <a:pt x="37" y="6"/>
                      <a:pt x="33" y="1"/>
                    </a:cubicBezTo>
                    <a:cubicBezTo>
                      <a:pt x="32" y="0"/>
                      <a:pt x="31" y="0"/>
                      <a:pt x="30" y="2"/>
                    </a:cubicBezTo>
                    <a:cubicBezTo>
                      <a:pt x="23" y="15"/>
                      <a:pt x="15" y="28"/>
                      <a:pt x="5" y="39"/>
                    </a:cubicBezTo>
                    <a:cubicBezTo>
                      <a:pt x="3" y="41"/>
                      <a:pt x="3" y="43"/>
                      <a:pt x="4" y="44"/>
                    </a:cubicBezTo>
                    <a:cubicBezTo>
                      <a:pt x="4" y="46"/>
                      <a:pt x="4" y="49"/>
                      <a:pt x="5" y="51"/>
                    </a:cubicBezTo>
                    <a:cubicBezTo>
                      <a:pt x="5" y="53"/>
                      <a:pt x="5" y="55"/>
                      <a:pt x="6" y="57"/>
                    </a:cubicBezTo>
                    <a:cubicBezTo>
                      <a:pt x="15" y="48"/>
                      <a:pt x="23" y="39"/>
                      <a:pt x="28" y="27"/>
                    </a:cubicBezTo>
                    <a:cubicBezTo>
                      <a:pt x="31" y="32"/>
                      <a:pt x="30" y="36"/>
                      <a:pt x="28" y="40"/>
                    </a:cubicBezTo>
                    <a:cubicBezTo>
                      <a:pt x="23" y="48"/>
                      <a:pt x="15" y="54"/>
                      <a:pt x="8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5" y="67"/>
                      <a:pt x="4" y="70"/>
                      <a:pt x="3" y="73"/>
                    </a:cubicBezTo>
                    <a:cubicBezTo>
                      <a:pt x="2" y="75"/>
                      <a:pt x="1" y="77"/>
                      <a:pt x="0" y="80"/>
                    </a:cubicBezTo>
                    <a:cubicBezTo>
                      <a:pt x="1" y="80"/>
                      <a:pt x="1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" name="Freeform 186"/>
              <p:cNvSpPr>
                <a:spLocks/>
              </p:cNvSpPr>
              <p:nvPr/>
            </p:nvSpPr>
            <p:spPr bwMode="auto">
              <a:xfrm>
                <a:off x="1971675" y="-3024188"/>
                <a:ext cx="169863" cy="304800"/>
              </a:xfrm>
              <a:custGeom>
                <a:avLst/>
                <a:gdLst>
                  <a:gd name="T0" fmla="*/ 13 w 45"/>
                  <a:gd name="T1" fmla="*/ 54 h 81"/>
                  <a:gd name="T2" fmla="*/ 36 w 45"/>
                  <a:gd name="T3" fmla="*/ 75 h 81"/>
                  <a:gd name="T4" fmla="*/ 45 w 45"/>
                  <a:gd name="T5" fmla="*/ 81 h 81"/>
                  <a:gd name="T6" fmla="*/ 44 w 45"/>
                  <a:gd name="T7" fmla="*/ 79 h 81"/>
                  <a:gd name="T8" fmla="*/ 40 w 45"/>
                  <a:gd name="T9" fmla="*/ 67 h 81"/>
                  <a:gd name="T10" fmla="*/ 37 w 45"/>
                  <a:gd name="T11" fmla="*/ 61 h 81"/>
                  <a:gd name="T12" fmla="*/ 26 w 45"/>
                  <a:gd name="T13" fmla="*/ 52 h 81"/>
                  <a:gd name="T14" fmla="*/ 15 w 45"/>
                  <a:gd name="T15" fmla="*/ 36 h 81"/>
                  <a:gd name="T16" fmla="*/ 16 w 45"/>
                  <a:gd name="T17" fmla="*/ 27 h 81"/>
                  <a:gd name="T18" fmla="*/ 39 w 45"/>
                  <a:gd name="T19" fmla="*/ 58 h 81"/>
                  <a:gd name="T20" fmla="*/ 40 w 45"/>
                  <a:gd name="T21" fmla="*/ 57 h 81"/>
                  <a:gd name="T22" fmla="*/ 41 w 45"/>
                  <a:gd name="T23" fmla="*/ 45 h 81"/>
                  <a:gd name="T24" fmla="*/ 40 w 45"/>
                  <a:gd name="T25" fmla="*/ 40 h 81"/>
                  <a:gd name="T26" fmla="*/ 31 w 45"/>
                  <a:gd name="T27" fmla="*/ 28 h 81"/>
                  <a:gd name="T28" fmla="*/ 15 w 45"/>
                  <a:gd name="T29" fmla="*/ 2 h 81"/>
                  <a:gd name="T30" fmla="*/ 11 w 45"/>
                  <a:gd name="T31" fmla="*/ 2 h 81"/>
                  <a:gd name="T32" fmla="*/ 3 w 45"/>
                  <a:gd name="T33" fmla="*/ 35 h 81"/>
                  <a:gd name="T34" fmla="*/ 13 w 45"/>
                  <a:gd name="T35" fmla="*/ 5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81">
                    <a:moveTo>
                      <a:pt x="13" y="54"/>
                    </a:moveTo>
                    <a:cubicBezTo>
                      <a:pt x="20" y="62"/>
                      <a:pt x="28" y="69"/>
                      <a:pt x="36" y="75"/>
                    </a:cubicBezTo>
                    <a:cubicBezTo>
                      <a:pt x="39" y="77"/>
                      <a:pt x="41" y="79"/>
                      <a:pt x="45" y="81"/>
                    </a:cubicBezTo>
                    <a:cubicBezTo>
                      <a:pt x="44" y="80"/>
                      <a:pt x="44" y="80"/>
                      <a:pt x="44" y="79"/>
                    </a:cubicBezTo>
                    <a:cubicBezTo>
                      <a:pt x="43" y="75"/>
                      <a:pt x="42" y="71"/>
                      <a:pt x="40" y="67"/>
                    </a:cubicBezTo>
                    <a:cubicBezTo>
                      <a:pt x="40" y="65"/>
                      <a:pt x="40" y="63"/>
                      <a:pt x="37" y="61"/>
                    </a:cubicBezTo>
                    <a:cubicBezTo>
                      <a:pt x="33" y="59"/>
                      <a:pt x="30" y="55"/>
                      <a:pt x="26" y="52"/>
                    </a:cubicBezTo>
                    <a:cubicBezTo>
                      <a:pt x="22" y="48"/>
                      <a:pt x="17" y="43"/>
                      <a:pt x="15" y="36"/>
                    </a:cubicBezTo>
                    <a:cubicBezTo>
                      <a:pt x="14" y="33"/>
                      <a:pt x="14" y="30"/>
                      <a:pt x="16" y="27"/>
                    </a:cubicBezTo>
                    <a:cubicBezTo>
                      <a:pt x="22" y="39"/>
                      <a:pt x="30" y="49"/>
                      <a:pt x="39" y="58"/>
                    </a:cubicBezTo>
                    <a:cubicBezTo>
                      <a:pt x="39" y="57"/>
                      <a:pt x="40" y="57"/>
                      <a:pt x="40" y="57"/>
                    </a:cubicBezTo>
                    <a:cubicBezTo>
                      <a:pt x="40" y="53"/>
                      <a:pt x="41" y="49"/>
                      <a:pt x="41" y="45"/>
                    </a:cubicBezTo>
                    <a:cubicBezTo>
                      <a:pt x="42" y="43"/>
                      <a:pt x="41" y="42"/>
                      <a:pt x="40" y="40"/>
                    </a:cubicBezTo>
                    <a:cubicBezTo>
                      <a:pt x="37" y="36"/>
                      <a:pt x="34" y="32"/>
                      <a:pt x="31" y="28"/>
                    </a:cubicBezTo>
                    <a:cubicBezTo>
                      <a:pt x="25" y="20"/>
                      <a:pt x="20" y="11"/>
                      <a:pt x="15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3" y="11"/>
                      <a:pt x="0" y="22"/>
                      <a:pt x="3" y="35"/>
                    </a:cubicBezTo>
                    <a:cubicBezTo>
                      <a:pt x="5" y="42"/>
                      <a:pt x="9" y="48"/>
                      <a:pt x="13" y="5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" name="Freeform 187"/>
              <p:cNvSpPr>
                <a:spLocks/>
              </p:cNvSpPr>
              <p:nvPr/>
            </p:nvSpPr>
            <p:spPr bwMode="auto">
              <a:xfrm>
                <a:off x="2597150" y="-3241675"/>
                <a:ext cx="241300" cy="134937"/>
              </a:xfrm>
              <a:custGeom>
                <a:avLst/>
                <a:gdLst>
                  <a:gd name="T0" fmla="*/ 10 w 64"/>
                  <a:gd name="T1" fmla="*/ 36 h 36"/>
                  <a:gd name="T2" fmla="*/ 54 w 64"/>
                  <a:gd name="T3" fmla="*/ 36 h 36"/>
                  <a:gd name="T4" fmla="*/ 58 w 64"/>
                  <a:gd name="T5" fmla="*/ 34 h 36"/>
                  <a:gd name="T6" fmla="*/ 63 w 64"/>
                  <a:gd name="T7" fmla="*/ 20 h 36"/>
                  <a:gd name="T8" fmla="*/ 63 w 64"/>
                  <a:gd name="T9" fmla="*/ 11 h 36"/>
                  <a:gd name="T10" fmla="*/ 45 w 64"/>
                  <a:gd name="T11" fmla="*/ 1 h 36"/>
                  <a:gd name="T12" fmla="*/ 41 w 64"/>
                  <a:gd name="T13" fmla="*/ 21 h 36"/>
                  <a:gd name="T14" fmla="*/ 36 w 64"/>
                  <a:gd name="T15" fmla="*/ 31 h 36"/>
                  <a:gd name="T16" fmla="*/ 28 w 64"/>
                  <a:gd name="T17" fmla="*/ 31 h 36"/>
                  <a:gd name="T18" fmla="*/ 27 w 64"/>
                  <a:gd name="T19" fmla="*/ 30 h 36"/>
                  <a:gd name="T20" fmla="*/ 20 w 64"/>
                  <a:gd name="T21" fmla="*/ 9 h 36"/>
                  <a:gd name="T22" fmla="*/ 19 w 64"/>
                  <a:gd name="T23" fmla="*/ 0 h 36"/>
                  <a:gd name="T24" fmla="*/ 10 w 64"/>
                  <a:gd name="T25" fmla="*/ 2 h 36"/>
                  <a:gd name="T26" fmla="*/ 1 w 64"/>
                  <a:gd name="T27" fmla="*/ 17 h 36"/>
                  <a:gd name="T28" fmla="*/ 5 w 64"/>
                  <a:gd name="T29" fmla="*/ 33 h 36"/>
                  <a:gd name="T30" fmla="*/ 10 w 64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36">
                    <a:moveTo>
                      <a:pt x="10" y="36"/>
                    </a:moveTo>
                    <a:cubicBezTo>
                      <a:pt x="24" y="36"/>
                      <a:pt x="40" y="36"/>
                      <a:pt x="54" y="36"/>
                    </a:cubicBezTo>
                    <a:cubicBezTo>
                      <a:pt x="56" y="36"/>
                      <a:pt x="57" y="36"/>
                      <a:pt x="58" y="34"/>
                    </a:cubicBezTo>
                    <a:cubicBezTo>
                      <a:pt x="59" y="29"/>
                      <a:pt x="61" y="25"/>
                      <a:pt x="63" y="20"/>
                    </a:cubicBezTo>
                    <a:cubicBezTo>
                      <a:pt x="64" y="17"/>
                      <a:pt x="64" y="14"/>
                      <a:pt x="63" y="11"/>
                    </a:cubicBezTo>
                    <a:cubicBezTo>
                      <a:pt x="61" y="4"/>
                      <a:pt x="51" y="0"/>
                      <a:pt x="45" y="1"/>
                    </a:cubicBezTo>
                    <a:cubicBezTo>
                      <a:pt x="44" y="8"/>
                      <a:pt x="42" y="15"/>
                      <a:pt x="41" y="21"/>
                    </a:cubicBezTo>
                    <a:cubicBezTo>
                      <a:pt x="40" y="25"/>
                      <a:pt x="38" y="28"/>
                      <a:pt x="36" y="31"/>
                    </a:cubicBezTo>
                    <a:cubicBezTo>
                      <a:pt x="33" y="35"/>
                      <a:pt x="31" y="34"/>
                      <a:pt x="28" y="31"/>
                    </a:cubicBezTo>
                    <a:cubicBezTo>
                      <a:pt x="28" y="31"/>
                      <a:pt x="27" y="30"/>
                      <a:pt x="27" y="30"/>
                    </a:cubicBezTo>
                    <a:cubicBezTo>
                      <a:pt x="23" y="23"/>
                      <a:pt x="22" y="16"/>
                      <a:pt x="20" y="9"/>
                    </a:cubicBezTo>
                    <a:cubicBezTo>
                      <a:pt x="20" y="6"/>
                      <a:pt x="20" y="3"/>
                      <a:pt x="19" y="0"/>
                    </a:cubicBezTo>
                    <a:cubicBezTo>
                      <a:pt x="16" y="1"/>
                      <a:pt x="13" y="1"/>
                      <a:pt x="10" y="2"/>
                    </a:cubicBezTo>
                    <a:cubicBezTo>
                      <a:pt x="4" y="5"/>
                      <a:pt x="0" y="9"/>
                      <a:pt x="1" y="17"/>
                    </a:cubicBezTo>
                    <a:cubicBezTo>
                      <a:pt x="1" y="22"/>
                      <a:pt x="3" y="28"/>
                      <a:pt x="5" y="33"/>
                    </a:cubicBezTo>
                    <a:cubicBezTo>
                      <a:pt x="6" y="35"/>
                      <a:pt x="7" y="36"/>
                      <a:pt x="10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" name="Freeform 188"/>
              <p:cNvSpPr>
                <a:spLocks/>
              </p:cNvSpPr>
              <p:nvPr/>
            </p:nvSpPr>
            <p:spPr bwMode="auto">
              <a:xfrm>
                <a:off x="2416175" y="-307657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6 w 43"/>
                  <a:gd name="T3" fmla="*/ 26 h 26"/>
                  <a:gd name="T4" fmla="*/ 39 w 43"/>
                  <a:gd name="T5" fmla="*/ 25 h 26"/>
                  <a:gd name="T6" fmla="*/ 40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20 h 26"/>
                  <a:gd name="T16" fmla="*/ 21 w 43"/>
                  <a:gd name="T17" fmla="*/ 22 h 26"/>
                  <a:gd name="T18" fmla="*/ 18 w 43"/>
                  <a:gd name="T19" fmla="*/ 20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0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6" y="26"/>
                    </a:cubicBezTo>
                    <a:cubicBezTo>
                      <a:pt x="38" y="26"/>
                      <a:pt x="39" y="26"/>
                      <a:pt x="39" y="25"/>
                    </a:cubicBezTo>
                    <a:cubicBezTo>
                      <a:pt x="39" y="23"/>
                      <a:pt x="40" y="22"/>
                      <a:pt x="40" y="20"/>
                    </a:cubicBezTo>
                    <a:cubicBezTo>
                      <a:pt x="41" y="15"/>
                      <a:pt x="43" y="9"/>
                      <a:pt x="39" y="5"/>
                    </a:cubicBezTo>
                    <a:cubicBezTo>
                      <a:pt x="36" y="2"/>
                      <a:pt x="32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20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20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0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2" y="26"/>
                      <a:pt x="3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" name="Freeform 189"/>
              <p:cNvSpPr>
                <a:spLocks/>
              </p:cNvSpPr>
              <p:nvPr/>
            </p:nvSpPr>
            <p:spPr bwMode="auto">
              <a:xfrm>
                <a:off x="2857500" y="-3084513"/>
                <a:ext cx="161925" cy="106362"/>
              </a:xfrm>
              <a:custGeom>
                <a:avLst/>
                <a:gdLst>
                  <a:gd name="T0" fmla="*/ 6 w 43"/>
                  <a:gd name="T1" fmla="*/ 28 h 28"/>
                  <a:gd name="T2" fmla="*/ 13 w 43"/>
                  <a:gd name="T3" fmla="*/ 28 h 28"/>
                  <a:gd name="T4" fmla="*/ 37 w 43"/>
                  <a:gd name="T5" fmla="*/ 28 h 28"/>
                  <a:gd name="T6" fmla="*/ 40 w 43"/>
                  <a:gd name="T7" fmla="*/ 26 h 28"/>
                  <a:gd name="T8" fmla="*/ 42 w 43"/>
                  <a:gd name="T9" fmla="*/ 16 h 28"/>
                  <a:gd name="T10" fmla="*/ 37 w 43"/>
                  <a:gd name="T11" fmla="*/ 4 h 28"/>
                  <a:gd name="T12" fmla="*/ 29 w 43"/>
                  <a:gd name="T13" fmla="*/ 0 h 28"/>
                  <a:gd name="T14" fmla="*/ 28 w 43"/>
                  <a:gd name="T15" fmla="*/ 4 h 28"/>
                  <a:gd name="T16" fmla="*/ 25 w 43"/>
                  <a:gd name="T17" fmla="*/ 21 h 28"/>
                  <a:gd name="T18" fmla="*/ 22 w 43"/>
                  <a:gd name="T19" fmla="*/ 23 h 28"/>
                  <a:gd name="T20" fmla="*/ 19 w 43"/>
                  <a:gd name="T21" fmla="*/ 21 h 28"/>
                  <a:gd name="T22" fmla="*/ 15 w 43"/>
                  <a:gd name="T23" fmla="*/ 6 h 28"/>
                  <a:gd name="T24" fmla="*/ 14 w 43"/>
                  <a:gd name="T25" fmla="*/ 1 h 28"/>
                  <a:gd name="T26" fmla="*/ 9 w 43"/>
                  <a:gd name="T27" fmla="*/ 3 h 28"/>
                  <a:gd name="T28" fmla="*/ 1 w 43"/>
                  <a:gd name="T29" fmla="*/ 11 h 28"/>
                  <a:gd name="T30" fmla="*/ 2 w 43"/>
                  <a:gd name="T31" fmla="*/ 25 h 28"/>
                  <a:gd name="T32" fmla="*/ 6 w 43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28">
                    <a:moveTo>
                      <a:pt x="6" y="28"/>
                    </a:moveTo>
                    <a:cubicBezTo>
                      <a:pt x="9" y="28"/>
                      <a:pt x="11" y="28"/>
                      <a:pt x="13" y="28"/>
                    </a:cubicBezTo>
                    <a:cubicBezTo>
                      <a:pt x="21" y="28"/>
                      <a:pt x="29" y="28"/>
                      <a:pt x="37" y="28"/>
                    </a:cubicBezTo>
                    <a:cubicBezTo>
                      <a:pt x="39" y="28"/>
                      <a:pt x="40" y="28"/>
                      <a:pt x="40" y="26"/>
                    </a:cubicBezTo>
                    <a:cubicBezTo>
                      <a:pt x="40" y="22"/>
                      <a:pt x="41" y="19"/>
                      <a:pt x="42" y="16"/>
                    </a:cubicBezTo>
                    <a:cubicBezTo>
                      <a:pt x="43" y="11"/>
                      <a:pt x="41" y="7"/>
                      <a:pt x="37" y="4"/>
                    </a:cubicBezTo>
                    <a:cubicBezTo>
                      <a:pt x="35" y="3"/>
                      <a:pt x="32" y="2"/>
                      <a:pt x="29" y="0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8" y="10"/>
                      <a:pt x="27" y="16"/>
                      <a:pt x="25" y="21"/>
                    </a:cubicBezTo>
                    <a:cubicBezTo>
                      <a:pt x="24" y="22"/>
                      <a:pt x="23" y="23"/>
                      <a:pt x="22" y="23"/>
                    </a:cubicBezTo>
                    <a:cubicBezTo>
                      <a:pt x="21" y="23"/>
                      <a:pt x="19" y="22"/>
                      <a:pt x="19" y="21"/>
                    </a:cubicBezTo>
                    <a:cubicBezTo>
                      <a:pt x="16" y="16"/>
                      <a:pt x="15" y="11"/>
                      <a:pt x="15" y="6"/>
                    </a:cubicBezTo>
                    <a:cubicBezTo>
                      <a:pt x="15" y="4"/>
                      <a:pt x="14" y="2"/>
                      <a:pt x="14" y="1"/>
                    </a:cubicBezTo>
                    <a:cubicBezTo>
                      <a:pt x="12" y="1"/>
                      <a:pt x="10" y="2"/>
                      <a:pt x="9" y="3"/>
                    </a:cubicBezTo>
                    <a:cubicBezTo>
                      <a:pt x="5" y="4"/>
                      <a:pt x="2" y="7"/>
                      <a:pt x="1" y="11"/>
                    </a:cubicBezTo>
                    <a:cubicBezTo>
                      <a:pt x="0" y="16"/>
                      <a:pt x="2" y="20"/>
                      <a:pt x="2" y="25"/>
                    </a:cubicBezTo>
                    <a:cubicBezTo>
                      <a:pt x="3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" name="Freeform 190"/>
              <p:cNvSpPr>
                <a:spLocks/>
              </p:cNvSpPr>
              <p:nvPr/>
            </p:nvSpPr>
            <p:spPr bwMode="auto">
              <a:xfrm>
                <a:off x="3252788" y="-2516188"/>
                <a:ext cx="206375" cy="95250"/>
              </a:xfrm>
              <a:custGeom>
                <a:avLst/>
                <a:gdLst>
                  <a:gd name="T0" fmla="*/ 9 w 55"/>
                  <a:gd name="T1" fmla="*/ 0 h 25"/>
                  <a:gd name="T2" fmla="*/ 14 w 55"/>
                  <a:gd name="T3" fmla="*/ 8 h 25"/>
                  <a:gd name="T4" fmla="*/ 16 w 55"/>
                  <a:gd name="T5" fmla="*/ 9 h 25"/>
                  <a:gd name="T6" fmla="*/ 32 w 55"/>
                  <a:gd name="T7" fmla="*/ 10 h 25"/>
                  <a:gd name="T8" fmla="*/ 36 w 55"/>
                  <a:gd name="T9" fmla="*/ 10 h 25"/>
                  <a:gd name="T10" fmla="*/ 35 w 55"/>
                  <a:gd name="T11" fmla="*/ 12 h 25"/>
                  <a:gd name="T12" fmla="*/ 26 w 55"/>
                  <a:gd name="T13" fmla="*/ 16 h 25"/>
                  <a:gd name="T14" fmla="*/ 14 w 55"/>
                  <a:gd name="T15" fmla="*/ 14 h 25"/>
                  <a:gd name="T16" fmla="*/ 13 w 55"/>
                  <a:gd name="T17" fmla="*/ 14 h 25"/>
                  <a:gd name="T18" fmla="*/ 0 w 55"/>
                  <a:gd name="T19" fmla="*/ 17 h 25"/>
                  <a:gd name="T20" fmla="*/ 0 w 55"/>
                  <a:gd name="T21" fmla="*/ 17 h 25"/>
                  <a:gd name="T22" fmla="*/ 8 w 55"/>
                  <a:gd name="T23" fmla="*/ 20 h 25"/>
                  <a:gd name="T24" fmla="*/ 24 w 55"/>
                  <a:gd name="T25" fmla="*/ 23 h 25"/>
                  <a:gd name="T26" fmla="*/ 51 w 55"/>
                  <a:gd name="T27" fmla="*/ 13 h 25"/>
                  <a:gd name="T28" fmla="*/ 55 w 55"/>
                  <a:gd name="T29" fmla="*/ 2 h 25"/>
                  <a:gd name="T30" fmla="*/ 9 w 55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6" y="9"/>
                    </a:cubicBezTo>
                    <a:cubicBezTo>
                      <a:pt x="21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8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3" y="21"/>
                      <a:pt x="18" y="22"/>
                      <a:pt x="24" y="23"/>
                    </a:cubicBezTo>
                    <a:cubicBezTo>
                      <a:pt x="35" y="25"/>
                      <a:pt x="45" y="23"/>
                      <a:pt x="51" y="13"/>
                    </a:cubicBezTo>
                    <a:cubicBezTo>
                      <a:pt x="53" y="10"/>
                      <a:pt x="55" y="6"/>
                      <a:pt x="55" y="2"/>
                    </a:cubicBezTo>
                    <a:cubicBezTo>
                      <a:pt x="40" y="4"/>
                      <a:pt x="24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" name="Freeform 191"/>
              <p:cNvSpPr>
                <a:spLocks/>
              </p:cNvSpPr>
              <p:nvPr/>
            </p:nvSpPr>
            <p:spPr bwMode="auto">
              <a:xfrm>
                <a:off x="1971675" y="-2516188"/>
                <a:ext cx="211138" cy="95250"/>
              </a:xfrm>
              <a:custGeom>
                <a:avLst/>
                <a:gdLst>
                  <a:gd name="T0" fmla="*/ 31 w 56"/>
                  <a:gd name="T1" fmla="*/ 23 h 25"/>
                  <a:gd name="T2" fmla="*/ 53 w 56"/>
                  <a:gd name="T3" fmla="*/ 18 h 25"/>
                  <a:gd name="T4" fmla="*/ 56 w 56"/>
                  <a:gd name="T5" fmla="*/ 17 h 25"/>
                  <a:gd name="T6" fmla="*/ 50 w 56"/>
                  <a:gd name="T7" fmla="*/ 15 h 25"/>
                  <a:gd name="T8" fmla="*/ 36 w 56"/>
                  <a:gd name="T9" fmla="*/ 15 h 25"/>
                  <a:gd name="T10" fmla="*/ 24 w 56"/>
                  <a:gd name="T11" fmla="*/ 15 h 25"/>
                  <a:gd name="T12" fmla="*/ 20 w 56"/>
                  <a:gd name="T13" fmla="*/ 11 h 25"/>
                  <a:gd name="T14" fmla="*/ 23 w 56"/>
                  <a:gd name="T15" fmla="*/ 10 h 25"/>
                  <a:gd name="T16" fmla="*/ 33 w 56"/>
                  <a:gd name="T17" fmla="*/ 10 h 25"/>
                  <a:gd name="T18" fmla="*/ 40 w 56"/>
                  <a:gd name="T19" fmla="*/ 9 h 25"/>
                  <a:gd name="T20" fmla="*/ 47 w 56"/>
                  <a:gd name="T21" fmla="*/ 0 h 25"/>
                  <a:gd name="T22" fmla="*/ 24 w 56"/>
                  <a:gd name="T23" fmla="*/ 3 h 25"/>
                  <a:gd name="T24" fmla="*/ 0 w 56"/>
                  <a:gd name="T25" fmla="*/ 2 h 25"/>
                  <a:gd name="T26" fmla="*/ 2 w 56"/>
                  <a:gd name="T27" fmla="*/ 8 h 25"/>
                  <a:gd name="T28" fmla="*/ 31 w 56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5">
                    <a:moveTo>
                      <a:pt x="31" y="23"/>
                    </a:moveTo>
                    <a:cubicBezTo>
                      <a:pt x="38" y="22"/>
                      <a:pt x="46" y="20"/>
                      <a:pt x="53" y="18"/>
                    </a:cubicBezTo>
                    <a:cubicBezTo>
                      <a:pt x="54" y="18"/>
                      <a:pt x="55" y="17"/>
                      <a:pt x="56" y="17"/>
                    </a:cubicBezTo>
                    <a:cubicBezTo>
                      <a:pt x="54" y="16"/>
                      <a:pt x="52" y="16"/>
                      <a:pt x="50" y="15"/>
                    </a:cubicBezTo>
                    <a:cubicBezTo>
                      <a:pt x="46" y="14"/>
                      <a:pt x="41" y="13"/>
                      <a:pt x="36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1" y="13"/>
                      <a:pt x="20" y="11"/>
                    </a:cubicBezTo>
                    <a:cubicBezTo>
                      <a:pt x="22" y="10"/>
                      <a:pt x="22" y="10"/>
                      <a:pt x="23" y="10"/>
                    </a:cubicBezTo>
                    <a:cubicBezTo>
                      <a:pt x="26" y="10"/>
                      <a:pt x="30" y="10"/>
                      <a:pt x="33" y="10"/>
                    </a:cubicBezTo>
                    <a:cubicBezTo>
                      <a:pt x="35" y="10"/>
                      <a:pt x="38" y="10"/>
                      <a:pt x="40" y="9"/>
                    </a:cubicBezTo>
                    <a:cubicBezTo>
                      <a:pt x="43" y="7"/>
                      <a:pt x="45" y="3"/>
                      <a:pt x="47" y="0"/>
                    </a:cubicBezTo>
                    <a:cubicBezTo>
                      <a:pt x="39" y="1"/>
                      <a:pt x="31" y="2"/>
                      <a:pt x="24" y="3"/>
                    </a:cubicBezTo>
                    <a:cubicBezTo>
                      <a:pt x="16" y="3"/>
                      <a:pt x="8" y="2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7" y="20"/>
                      <a:pt x="18" y="25"/>
                      <a:pt x="31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" name="Freeform 192"/>
              <p:cNvSpPr>
                <a:spLocks/>
              </p:cNvSpPr>
              <p:nvPr/>
            </p:nvSpPr>
            <p:spPr bwMode="auto">
              <a:xfrm>
                <a:off x="3189288" y="-2439988"/>
                <a:ext cx="206375" cy="101600"/>
              </a:xfrm>
              <a:custGeom>
                <a:avLst/>
                <a:gdLst>
                  <a:gd name="T0" fmla="*/ 53 w 55"/>
                  <a:gd name="T1" fmla="*/ 10 h 27"/>
                  <a:gd name="T2" fmla="*/ 43 w 55"/>
                  <a:gd name="T3" fmla="*/ 9 h 27"/>
                  <a:gd name="T4" fmla="*/ 29 w 55"/>
                  <a:gd name="T5" fmla="*/ 6 h 27"/>
                  <a:gd name="T6" fmla="*/ 13 w 55"/>
                  <a:gd name="T7" fmla="*/ 0 h 27"/>
                  <a:gd name="T8" fmla="*/ 15 w 55"/>
                  <a:gd name="T9" fmla="*/ 9 h 27"/>
                  <a:gd name="T10" fmla="*/ 17 w 55"/>
                  <a:gd name="T11" fmla="*/ 10 h 27"/>
                  <a:gd name="T12" fmla="*/ 31 w 55"/>
                  <a:gd name="T13" fmla="*/ 15 h 27"/>
                  <a:gd name="T14" fmla="*/ 27 w 55"/>
                  <a:gd name="T15" fmla="*/ 18 h 27"/>
                  <a:gd name="T16" fmla="*/ 17 w 55"/>
                  <a:gd name="T17" fmla="*/ 16 h 27"/>
                  <a:gd name="T18" fmla="*/ 1 w 55"/>
                  <a:gd name="T19" fmla="*/ 14 h 27"/>
                  <a:gd name="T20" fmla="*/ 0 w 55"/>
                  <a:gd name="T21" fmla="*/ 15 h 27"/>
                  <a:gd name="T22" fmla="*/ 18 w 55"/>
                  <a:gd name="T23" fmla="*/ 24 h 27"/>
                  <a:gd name="T24" fmla="*/ 33 w 55"/>
                  <a:gd name="T25" fmla="*/ 27 h 27"/>
                  <a:gd name="T26" fmla="*/ 54 w 55"/>
                  <a:gd name="T27" fmla="*/ 12 h 27"/>
                  <a:gd name="T28" fmla="*/ 53 w 55"/>
                  <a:gd name="T29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7">
                    <a:moveTo>
                      <a:pt x="53" y="10"/>
                    </a:moveTo>
                    <a:cubicBezTo>
                      <a:pt x="50" y="10"/>
                      <a:pt x="46" y="10"/>
                      <a:pt x="43" y="9"/>
                    </a:cubicBezTo>
                    <a:cubicBezTo>
                      <a:pt x="38" y="8"/>
                      <a:pt x="34" y="7"/>
                      <a:pt x="29" y="6"/>
                    </a:cubicBezTo>
                    <a:cubicBezTo>
                      <a:pt x="24" y="4"/>
                      <a:pt x="19" y="2"/>
                      <a:pt x="13" y="0"/>
                    </a:cubicBezTo>
                    <a:cubicBezTo>
                      <a:pt x="14" y="3"/>
                      <a:pt x="15" y="6"/>
                      <a:pt x="15" y="9"/>
                    </a:cubicBezTo>
                    <a:cubicBezTo>
                      <a:pt x="16" y="10"/>
                      <a:pt x="16" y="10"/>
                      <a:pt x="17" y="10"/>
                    </a:cubicBezTo>
                    <a:cubicBezTo>
                      <a:pt x="21" y="12"/>
                      <a:pt x="26" y="13"/>
                      <a:pt x="31" y="15"/>
                    </a:cubicBezTo>
                    <a:cubicBezTo>
                      <a:pt x="30" y="16"/>
                      <a:pt x="29" y="18"/>
                      <a:pt x="27" y="18"/>
                    </a:cubicBezTo>
                    <a:cubicBezTo>
                      <a:pt x="24" y="18"/>
                      <a:pt x="20" y="18"/>
                      <a:pt x="17" y="16"/>
                    </a:cubicBezTo>
                    <a:cubicBezTo>
                      <a:pt x="12" y="13"/>
                      <a:pt x="7" y="14"/>
                      <a:pt x="1" y="14"/>
                    </a:cubicBezTo>
                    <a:cubicBezTo>
                      <a:pt x="1" y="14"/>
                      <a:pt x="1" y="15"/>
                      <a:pt x="0" y="15"/>
                    </a:cubicBezTo>
                    <a:cubicBezTo>
                      <a:pt x="7" y="18"/>
                      <a:pt x="12" y="21"/>
                      <a:pt x="18" y="24"/>
                    </a:cubicBezTo>
                    <a:cubicBezTo>
                      <a:pt x="23" y="26"/>
                      <a:pt x="28" y="27"/>
                      <a:pt x="33" y="27"/>
                    </a:cubicBezTo>
                    <a:cubicBezTo>
                      <a:pt x="42" y="27"/>
                      <a:pt x="51" y="19"/>
                      <a:pt x="54" y="12"/>
                    </a:cubicBezTo>
                    <a:cubicBezTo>
                      <a:pt x="55" y="11"/>
                      <a:pt x="54" y="10"/>
                      <a:pt x="5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" name="Freeform 193"/>
              <p:cNvSpPr>
                <a:spLocks/>
              </p:cNvSpPr>
              <p:nvPr/>
            </p:nvSpPr>
            <p:spPr bwMode="auto">
              <a:xfrm>
                <a:off x="2035175" y="-2439988"/>
                <a:ext cx="203200" cy="101600"/>
              </a:xfrm>
              <a:custGeom>
                <a:avLst/>
                <a:gdLst>
                  <a:gd name="T0" fmla="*/ 54 w 54"/>
                  <a:gd name="T1" fmla="*/ 15 h 27"/>
                  <a:gd name="T2" fmla="*/ 54 w 54"/>
                  <a:gd name="T3" fmla="*/ 14 h 27"/>
                  <a:gd name="T4" fmla="*/ 44 w 54"/>
                  <a:gd name="T5" fmla="*/ 14 h 27"/>
                  <a:gd name="T6" fmla="*/ 41 w 54"/>
                  <a:gd name="T7" fmla="*/ 15 h 27"/>
                  <a:gd name="T8" fmla="*/ 28 w 54"/>
                  <a:gd name="T9" fmla="*/ 18 h 27"/>
                  <a:gd name="T10" fmla="*/ 25 w 54"/>
                  <a:gd name="T11" fmla="*/ 14 h 27"/>
                  <a:gd name="T12" fmla="*/ 34 w 54"/>
                  <a:gd name="T13" fmla="*/ 12 h 27"/>
                  <a:gd name="T14" fmla="*/ 41 w 54"/>
                  <a:gd name="T15" fmla="*/ 4 h 27"/>
                  <a:gd name="T16" fmla="*/ 41 w 54"/>
                  <a:gd name="T17" fmla="*/ 2 h 27"/>
                  <a:gd name="T18" fmla="*/ 42 w 54"/>
                  <a:gd name="T19" fmla="*/ 0 h 27"/>
                  <a:gd name="T20" fmla="*/ 2 w 54"/>
                  <a:gd name="T21" fmla="*/ 10 h 27"/>
                  <a:gd name="T22" fmla="*/ 1 w 54"/>
                  <a:gd name="T23" fmla="*/ 13 h 27"/>
                  <a:gd name="T24" fmla="*/ 5 w 54"/>
                  <a:gd name="T25" fmla="*/ 18 h 27"/>
                  <a:gd name="T26" fmla="*/ 22 w 54"/>
                  <a:gd name="T27" fmla="*/ 27 h 27"/>
                  <a:gd name="T28" fmla="*/ 37 w 54"/>
                  <a:gd name="T29" fmla="*/ 24 h 27"/>
                  <a:gd name="T30" fmla="*/ 54 w 54"/>
                  <a:gd name="T3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7">
                    <a:moveTo>
                      <a:pt x="54" y="15"/>
                    </a:moveTo>
                    <a:cubicBezTo>
                      <a:pt x="54" y="15"/>
                      <a:pt x="54" y="14"/>
                      <a:pt x="54" y="14"/>
                    </a:cubicBezTo>
                    <a:cubicBezTo>
                      <a:pt x="50" y="14"/>
                      <a:pt x="47" y="14"/>
                      <a:pt x="44" y="14"/>
                    </a:cubicBezTo>
                    <a:cubicBezTo>
                      <a:pt x="43" y="14"/>
                      <a:pt x="42" y="14"/>
                      <a:pt x="41" y="15"/>
                    </a:cubicBezTo>
                    <a:cubicBezTo>
                      <a:pt x="37" y="17"/>
                      <a:pt x="33" y="19"/>
                      <a:pt x="28" y="18"/>
                    </a:cubicBezTo>
                    <a:cubicBezTo>
                      <a:pt x="26" y="18"/>
                      <a:pt x="24" y="16"/>
                      <a:pt x="25" y="14"/>
                    </a:cubicBezTo>
                    <a:cubicBezTo>
                      <a:pt x="28" y="14"/>
                      <a:pt x="31" y="13"/>
                      <a:pt x="34" y="12"/>
                    </a:cubicBezTo>
                    <a:cubicBezTo>
                      <a:pt x="38" y="11"/>
                      <a:pt x="41" y="9"/>
                      <a:pt x="41" y="4"/>
                    </a:cubicBezTo>
                    <a:cubicBezTo>
                      <a:pt x="41" y="4"/>
                      <a:pt x="41" y="3"/>
                      <a:pt x="41" y="2"/>
                    </a:cubicBezTo>
                    <a:cubicBezTo>
                      <a:pt x="41" y="1"/>
                      <a:pt x="41" y="1"/>
                      <a:pt x="42" y="0"/>
                    </a:cubicBezTo>
                    <a:cubicBezTo>
                      <a:pt x="29" y="6"/>
                      <a:pt x="16" y="10"/>
                      <a:pt x="2" y="10"/>
                    </a:cubicBezTo>
                    <a:cubicBezTo>
                      <a:pt x="0" y="10"/>
                      <a:pt x="0" y="11"/>
                      <a:pt x="1" y="13"/>
                    </a:cubicBezTo>
                    <a:cubicBezTo>
                      <a:pt x="2" y="15"/>
                      <a:pt x="4" y="17"/>
                      <a:pt x="5" y="18"/>
                    </a:cubicBezTo>
                    <a:cubicBezTo>
                      <a:pt x="10" y="23"/>
                      <a:pt x="15" y="27"/>
                      <a:pt x="22" y="27"/>
                    </a:cubicBezTo>
                    <a:cubicBezTo>
                      <a:pt x="27" y="27"/>
                      <a:pt x="32" y="26"/>
                      <a:pt x="37" y="24"/>
                    </a:cubicBezTo>
                    <a:cubicBezTo>
                      <a:pt x="43" y="21"/>
                      <a:pt x="48" y="18"/>
                      <a:pt x="54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" name="Freeform 194"/>
              <p:cNvSpPr>
                <a:spLocks/>
              </p:cNvSpPr>
              <p:nvPr/>
            </p:nvSpPr>
            <p:spPr bwMode="auto">
              <a:xfrm>
                <a:off x="2555875" y="-2816225"/>
                <a:ext cx="134938" cy="134937"/>
              </a:xfrm>
              <a:custGeom>
                <a:avLst/>
                <a:gdLst>
                  <a:gd name="T0" fmla="*/ 3 w 36"/>
                  <a:gd name="T1" fmla="*/ 28 h 36"/>
                  <a:gd name="T2" fmla="*/ 4 w 36"/>
                  <a:gd name="T3" fmla="*/ 36 h 36"/>
                  <a:gd name="T4" fmla="*/ 5 w 36"/>
                  <a:gd name="T5" fmla="*/ 36 h 36"/>
                  <a:gd name="T6" fmla="*/ 11 w 36"/>
                  <a:gd name="T7" fmla="*/ 23 h 36"/>
                  <a:gd name="T8" fmla="*/ 12 w 36"/>
                  <a:gd name="T9" fmla="*/ 19 h 36"/>
                  <a:gd name="T10" fmla="*/ 15 w 36"/>
                  <a:gd name="T11" fmla="*/ 22 h 36"/>
                  <a:gd name="T12" fmla="*/ 17 w 36"/>
                  <a:gd name="T13" fmla="*/ 24 h 36"/>
                  <a:gd name="T14" fmla="*/ 20 w 36"/>
                  <a:gd name="T15" fmla="*/ 28 h 36"/>
                  <a:gd name="T16" fmla="*/ 21 w 36"/>
                  <a:gd name="T17" fmla="*/ 20 h 36"/>
                  <a:gd name="T18" fmla="*/ 23 w 36"/>
                  <a:gd name="T19" fmla="*/ 19 h 36"/>
                  <a:gd name="T20" fmla="*/ 29 w 36"/>
                  <a:gd name="T21" fmla="*/ 23 h 36"/>
                  <a:gd name="T22" fmla="*/ 36 w 36"/>
                  <a:gd name="T23" fmla="*/ 26 h 36"/>
                  <a:gd name="T24" fmla="*/ 29 w 36"/>
                  <a:gd name="T25" fmla="*/ 5 h 36"/>
                  <a:gd name="T26" fmla="*/ 26 w 36"/>
                  <a:gd name="T27" fmla="*/ 3 h 36"/>
                  <a:gd name="T28" fmla="*/ 17 w 36"/>
                  <a:gd name="T29" fmla="*/ 2 h 36"/>
                  <a:gd name="T30" fmla="*/ 13 w 36"/>
                  <a:gd name="T31" fmla="*/ 0 h 36"/>
                  <a:gd name="T32" fmla="*/ 13 w 36"/>
                  <a:gd name="T33" fmla="*/ 0 h 36"/>
                  <a:gd name="T34" fmla="*/ 16 w 36"/>
                  <a:gd name="T35" fmla="*/ 10 h 36"/>
                  <a:gd name="T36" fmla="*/ 1 w 36"/>
                  <a:gd name="T37" fmla="*/ 4 h 36"/>
                  <a:gd name="T38" fmla="*/ 1 w 36"/>
                  <a:gd name="T39" fmla="*/ 15 h 36"/>
                  <a:gd name="T40" fmla="*/ 3 w 36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2"/>
                      <a:pt x="12" y="20"/>
                      <a:pt x="12" y="19"/>
                    </a:cubicBezTo>
                    <a:cubicBezTo>
                      <a:pt x="13" y="20"/>
                      <a:pt x="14" y="21"/>
                      <a:pt x="15" y="22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7" y="25"/>
                      <a:pt x="18" y="27"/>
                      <a:pt x="20" y="28"/>
                    </a:cubicBezTo>
                    <a:cubicBezTo>
                      <a:pt x="20" y="25"/>
                      <a:pt x="21" y="23"/>
                      <a:pt x="21" y="20"/>
                    </a:cubicBezTo>
                    <a:cubicBezTo>
                      <a:pt x="21" y="18"/>
                      <a:pt x="22" y="18"/>
                      <a:pt x="23" y="19"/>
                    </a:cubicBezTo>
                    <a:cubicBezTo>
                      <a:pt x="25" y="20"/>
                      <a:pt x="27" y="22"/>
                      <a:pt x="29" y="23"/>
                    </a:cubicBezTo>
                    <a:cubicBezTo>
                      <a:pt x="32" y="24"/>
                      <a:pt x="34" y="25"/>
                      <a:pt x="36" y="26"/>
                    </a:cubicBezTo>
                    <a:cubicBezTo>
                      <a:pt x="35" y="19"/>
                      <a:pt x="33" y="11"/>
                      <a:pt x="29" y="5"/>
                    </a:cubicBezTo>
                    <a:cubicBezTo>
                      <a:pt x="29" y="4"/>
                      <a:pt x="27" y="4"/>
                      <a:pt x="26" y="3"/>
                    </a:cubicBezTo>
                    <a:cubicBezTo>
                      <a:pt x="23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5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" name="Freeform 195"/>
              <p:cNvSpPr>
                <a:spLocks/>
              </p:cNvSpPr>
              <p:nvPr/>
            </p:nvSpPr>
            <p:spPr bwMode="auto">
              <a:xfrm>
                <a:off x="2732088" y="-2816225"/>
                <a:ext cx="147638" cy="134937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6 w 39"/>
                  <a:gd name="T13" fmla="*/ 19 h 36"/>
                  <a:gd name="T14" fmla="*/ 27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5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9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7" y="19"/>
                      <a:pt x="27" y="20"/>
                      <a:pt x="27" y="20"/>
                    </a:cubicBezTo>
                    <a:cubicBezTo>
                      <a:pt x="28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4" y="3"/>
                      <a:pt x="25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2" y="3"/>
                      <a:pt x="10" y="3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" name="Freeform 196"/>
              <p:cNvSpPr>
                <a:spLocks/>
              </p:cNvSpPr>
              <p:nvPr/>
            </p:nvSpPr>
            <p:spPr bwMode="auto">
              <a:xfrm>
                <a:off x="2130425" y="-2376488"/>
                <a:ext cx="179388" cy="112712"/>
              </a:xfrm>
              <a:custGeom>
                <a:avLst/>
                <a:gdLst>
                  <a:gd name="T0" fmla="*/ 48 w 48"/>
                  <a:gd name="T1" fmla="*/ 9 h 30"/>
                  <a:gd name="T2" fmla="*/ 38 w 48"/>
                  <a:gd name="T3" fmla="*/ 11 h 30"/>
                  <a:gd name="T4" fmla="*/ 35 w 48"/>
                  <a:gd name="T5" fmla="*/ 14 h 30"/>
                  <a:gd name="T6" fmla="*/ 29 w 48"/>
                  <a:gd name="T7" fmla="*/ 16 h 30"/>
                  <a:gd name="T8" fmla="*/ 27 w 48"/>
                  <a:gd name="T9" fmla="*/ 14 h 30"/>
                  <a:gd name="T10" fmla="*/ 28 w 48"/>
                  <a:gd name="T11" fmla="*/ 13 h 30"/>
                  <a:gd name="T12" fmla="*/ 30 w 48"/>
                  <a:gd name="T13" fmla="*/ 11 h 30"/>
                  <a:gd name="T14" fmla="*/ 32 w 48"/>
                  <a:gd name="T15" fmla="*/ 0 h 30"/>
                  <a:gd name="T16" fmla="*/ 0 w 48"/>
                  <a:gd name="T17" fmla="*/ 17 h 30"/>
                  <a:gd name="T18" fmla="*/ 1 w 48"/>
                  <a:gd name="T19" fmla="*/ 18 h 30"/>
                  <a:gd name="T20" fmla="*/ 26 w 48"/>
                  <a:gd name="T21" fmla="*/ 26 h 30"/>
                  <a:gd name="T22" fmla="*/ 44 w 48"/>
                  <a:gd name="T23" fmla="*/ 14 h 30"/>
                  <a:gd name="T24" fmla="*/ 48 w 48"/>
                  <a:gd name="T25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30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6"/>
                      <a:pt x="31" y="16"/>
                      <a:pt x="29" y="16"/>
                    </a:cubicBezTo>
                    <a:cubicBezTo>
                      <a:pt x="28" y="15"/>
                      <a:pt x="27" y="15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7"/>
                    </a:cubicBezTo>
                    <a:cubicBezTo>
                      <a:pt x="0" y="18"/>
                      <a:pt x="0" y="18"/>
                      <a:pt x="1" y="18"/>
                    </a:cubicBezTo>
                    <a:cubicBezTo>
                      <a:pt x="6" y="26"/>
                      <a:pt x="17" y="30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" name="Freeform 197"/>
              <p:cNvSpPr>
                <a:spLocks/>
              </p:cNvSpPr>
              <p:nvPr/>
            </p:nvSpPr>
            <p:spPr bwMode="auto">
              <a:xfrm>
                <a:off x="3124200" y="-2376488"/>
                <a:ext cx="180975" cy="112712"/>
              </a:xfrm>
              <a:custGeom>
                <a:avLst/>
                <a:gdLst>
                  <a:gd name="T0" fmla="*/ 17 w 48"/>
                  <a:gd name="T1" fmla="*/ 11 h 30"/>
                  <a:gd name="T2" fmla="*/ 19 w 48"/>
                  <a:gd name="T3" fmla="*/ 13 h 30"/>
                  <a:gd name="T4" fmla="*/ 21 w 48"/>
                  <a:gd name="T5" fmla="*/ 14 h 30"/>
                  <a:gd name="T6" fmla="*/ 19 w 48"/>
                  <a:gd name="T7" fmla="*/ 16 h 30"/>
                  <a:gd name="T8" fmla="*/ 12 w 48"/>
                  <a:gd name="T9" fmla="*/ 14 h 30"/>
                  <a:gd name="T10" fmla="*/ 6 w 48"/>
                  <a:gd name="T11" fmla="*/ 10 h 30"/>
                  <a:gd name="T12" fmla="*/ 0 w 48"/>
                  <a:gd name="T13" fmla="*/ 9 h 30"/>
                  <a:gd name="T14" fmla="*/ 21 w 48"/>
                  <a:gd name="T15" fmla="*/ 26 h 30"/>
                  <a:gd name="T16" fmla="*/ 45 w 48"/>
                  <a:gd name="T17" fmla="*/ 21 h 30"/>
                  <a:gd name="T18" fmla="*/ 48 w 48"/>
                  <a:gd name="T19" fmla="*/ 17 h 30"/>
                  <a:gd name="T20" fmla="*/ 15 w 48"/>
                  <a:gd name="T21" fmla="*/ 0 h 30"/>
                  <a:gd name="T22" fmla="*/ 17 w 48"/>
                  <a:gd name="T23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30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30"/>
                      <a:pt x="38" y="28"/>
                      <a:pt x="45" y="21"/>
                    </a:cubicBezTo>
                    <a:cubicBezTo>
                      <a:pt x="46" y="20"/>
                      <a:pt x="47" y="19"/>
                      <a:pt x="48" y="17"/>
                    </a:cubicBezTo>
                    <a:cubicBezTo>
                      <a:pt x="35" y="14"/>
                      <a:pt x="25" y="9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" name="Freeform 198"/>
              <p:cNvSpPr>
                <a:spLocks noEditPoints="1"/>
              </p:cNvSpPr>
              <p:nvPr/>
            </p:nvSpPr>
            <p:spPr bwMode="auto">
              <a:xfrm>
                <a:off x="2325688" y="-2917825"/>
                <a:ext cx="139700" cy="93662"/>
              </a:xfrm>
              <a:custGeom>
                <a:avLst/>
                <a:gdLst>
                  <a:gd name="T0" fmla="*/ 24 w 37"/>
                  <a:gd name="T1" fmla="*/ 0 h 25"/>
                  <a:gd name="T2" fmla="*/ 11 w 37"/>
                  <a:gd name="T3" fmla="*/ 3 h 25"/>
                  <a:gd name="T4" fmla="*/ 8 w 37"/>
                  <a:gd name="T5" fmla="*/ 25 h 25"/>
                  <a:gd name="T6" fmla="*/ 21 w 37"/>
                  <a:gd name="T7" fmla="*/ 17 h 25"/>
                  <a:gd name="T8" fmla="*/ 37 w 37"/>
                  <a:gd name="T9" fmla="*/ 18 h 25"/>
                  <a:gd name="T10" fmla="*/ 37 w 37"/>
                  <a:gd name="T11" fmla="*/ 18 h 25"/>
                  <a:gd name="T12" fmla="*/ 26 w 37"/>
                  <a:gd name="T13" fmla="*/ 2 h 25"/>
                  <a:gd name="T14" fmla="*/ 24 w 37"/>
                  <a:gd name="T15" fmla="*/ 0 h 25"/>
                  <a:gd name="T16" fmla="*/ 19 w 37"/>
                  <a:gd name="T17" fmla="*/ 6 h 25"/>
                  <a:gd name="T18" fmla="*/ 18 w 37"/>
                  <a:gd name="T19" fmla="*/ 5 h 25"/>
                  <a:gd name="T20" fmla="*/ 22 w 37"/>
                  <a:gd name="T21" fmla="*/ 3 h 25"/>
                  <a:gd name="T22" fmla="*/ 25 w 37"/>
                  <a:gd name="T23" fmla="*/ 6 h 25"/>
                  <a:gd name="T24" fmla="*/ 19 w 37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25">
                    <a:moveTo>
                      <a:pt x="24" y="0"/>
                    </a:moveTo>
                    <a:cubicBezTo>
                      <a:pt x="20" y="0"/>
                      <a:pt x="15" y="1"/>
                      <a:pt x="11" y="3"/>
                    </a:cubicBezTo>
                    <a:cubicBezTo>
                      <a:pt x="1" y="8"/>
                      <a:pt x="0" y="18"/>
                      <a:pt x="8" y="25"/>
                    </a:cubicBezTo>
                    <a:cubicBezTo>
                      <a:pt x="11" y="20"/>
                      <a:pt x="16" y="17"/>
                      <a:pt x="21" y="17"/>
                    </a:cubicBezTo>
                    <a:cubicBezTo>
                      <a:pt x="26" y="17"/>
                      <a:pt x="32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2" y="14"/>
                      <a:pt x="29" y="9"/>
                      <a:pt x="26" y="2"/>
                    </a:cubicBezTo>
                    <a:cubicBezTo>
                      <a:pt x="26" y="1"/>
                      <a:pt x="25" y="0"/>
                      <a:pt x="24" y="0"/>
                    </a:cubicBezTo>
                    <a:close/>
                    <a:moveTo>
                      <a:pt x="19" y="6"/>
                    </a:moveTo>
                    <a:cubicBezTo>
                      <a:pt x="18" y="6"/>
                      <a:pt x="18" y="5"/>
                      <a:pt x="18" y="5"/>
                    </a:cubicBezTo>
                    <a:cubicBezTo>
                      <a:pt x="20" y="4"/>
                      <a:pt x="21" y="4"/>
                      <a:pt x="22" y="3"/>
                    </a:cubicBezTo>
                    <a:cubicBezTo>
                      <a:pt x="23" y="3"/>
                      <a:pt x="24" y="5"/>
                      <a:pt x="25" y="6"/>
                    </a:cubicBezTo>
                    <a:cubicBezTo>
                      <a:pt x="22" y="6"/>
                      <a:pt x="21" y="6"/>
                      <a:pt x="19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" name="Freeform 199"/>
              <p:cNvSpPr>
                <a:spLocks noEditPoints="1"/>
              </p:cNvSpPr>
              <p:nvPr/>
            </p:nvSpPr>
            <p:spPr bwMode="auto">
              <a:xfrm>
                <a:off x="2962275" y="-2917825"/>
                <a:ext cx="139700" cy="93662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1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4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" name="Freeform 200"/>
              <p:cNvSpPr>
                <a:spLocks/>
              </p:cNvSpPr>
              <p:nvPr/>
            </p:nvSpPr>
            <p:spPr bwMode="auto">
              <a:xfrm>
                <a:off x="2178050" y="-3043238"/>
                <a:ext cx="84138" cy="158750"/>
              </a:xfrm>
              <a:custGeom>
                <a:avLst/>
                <a:gdLst>
                  <a:gd name="T0" fmla="*/ 8 w 22"/>
                  <a:gd name="T1" fmla="*/ 36 h 42"/>
                  <a:gd name="T2" fmla="*/ 14 w 22"/>
                  <a:gd name="T3" fmla="*/ 30 h 42"/>
                  <a:gd name="T4" fmla="*/ 19 w 22"/>
                  <a:gd name="T5" fmla="*/ 42 h 42"/>
                  <a:gd name="T6" fmla="*/ 20 w 22"/>
                  <a:gd name="T7" fmla="*/ 38 h 42"/>
                  <a:gd name="T8" fmla="*/ 19 w 22"/>
                  <a:gd name="T9" fmla="*/ 24 h 42"/>
                  <a:gd name="T10" fmla="*/ 14 w 22"/>
                  <a:gd name="T11" fmla="*/ 14 h 42"/>
                  <a:gd name="T12" fmla="*/ 14 w 22"/>
                  <a:gd name="T13" fmla="*/ 0 h 42"/>
                  <a:gd name="T14" fmla="*/ 14 w 22"/>
                  <a:gd name="T15" fmla="*/ 0 h 42"/>
                  <a:gd name="T16" fmla="*/ 7 w 22"/>
                  <a:gd name="T17" fmla="*/ 0 h 42"/>
                  <a:gd name="T18" fmla="*/ 2 w 22"/>
                  <a:gd name="T19" fmla="*/ 9 h 42"/>
                  <a:gd name="T20" fmla="*/ 6 w 22"/>
                  <a:gd name="T21" fmla="*/ 15 h 42"/>
                  <a:gd name="T22" fmla="*/ 10 w 22"/>
                  <a:gd name="T23" fmla="*/ 29 h 42"/>
                  <a:gd name="T24" fmla="*/ 8 w 22"/>
                  <a:gd name="T25" fmla="*/ 3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2">
                    <a:moveTo>
                      <a:pt x="8" y="36"/>
                    </a:moveTo>
                    <a:cubicBezTo>
                      <a:pt x="11" y="33"/>
                      <a:pt x="13" y="32"/>
                      <a:pt x="14" y="30"/>
                    </a:cubicBezTo>
                    <a:cubicBezTo>
                      <a:pt x="17" y="34"/>
                      <a:pt x="17" y="38"/>
                      <a:pt x="19" y="42"/>
                    </a:cubicBezTo>
                    <a:cubicBezTo>
                      <a:pt x="20" y="41"/>
                      <a:pt x="20" y="39"/>
                      <a:pt x="20" y="38"/>
                    </a:cubicBezTo>
                    <a:cubicBezTo>
                      <a:pt x="22" y="33"/>
                      <a:pt x="21" y="28"/>
                      <a:pt x="19" y="24"/>
                    </a:cubicBezTo>
                    <a:cubicBezTo>
                      <a:pt x="18" y="20"/>
                      <a:pt x="16" y="17"/>
                      <a:pt x="14" y="14"/>
                    </a:cubicBezTo>
                    <a:cubicBezTo>
                      <a:pt x="12" y="9"/>
                      <a:pt x="10" y="5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0"/>
                      <a:pt x="0" y="4"/>
                      <a:pt x="2" y="9"/>
                    </a:cubicBezTo>
                    <a:cubicBezTo>
                      <a:pt x="3" y="11"/>
                      <a:pt x="5" y="13"/>
                      <a:pt x="6" y="15"/>
                    </a:cubicBezTo>
                    <a:cubicBezTo>
                      <a:pt x="8" y="19"/>
                      <a:pt x="11" y="24"/>
                      <a:pt x="10" y="29"/>
                    </a:cubicBezTo>
                    <a:cubicBezTo>
                      <a:pt x="10" y="31"/>
                      <a:pt x="9" y="33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" name="Freeform 201"/>
              <p:cNvSpPr>
                <a:spLocks/>
              </p:cNvSpPr>
              <p:nvPr/>
            </p:nvSpPr>
            <p:spPr bwMode="auto">
              <a:xfrm>
                <a:off x="2679700" y="-3260725"/>
                <a:ext cx="68263" cy="123825"/>
              </a:xfrm>
              <a:custGeom>
                <a:avLst/>
                <a:gdLst>
                  <a:gd name="T0" fmla="*/ 3 w 18"/>
                  <a:gd name="T1" fmla="*/ 21 h 33"/>
                  <a:gd name="T2" fmla="*/ 7 w 18"/>
                  <a:gd name="T3" fmla="*/ 31 h 33"/>
                  <a:gd name="T4" fmla="*/ 11 w 18"/>
                  <a:gd name="T5" fmla="*/ 31 h 33"/>
                  <a:gd name="T6" fmla="*/ 12 w 18"/>
                  <a:gd name="T7" fmla="*/ 29 h 33"/>
                  <a:gd name="T8" fmla="*/ 18 w 18"/>
                  <a:gd name="T9" fmla="*/ 8 h 33"/>
                  <a:gd name="T10" fmla="*/ 17 w 18"/>
                  <a:gd name="T11" fmla="*/ 8 h 33"/>
                  <a:gd name="T12" fmla="*/ 17 w 18"/>
                  <a:gd name="T13" fmla="*/ 6 h 33"/>
                  <a:gd name="T14" fmla="*/ 6 w 18"/>
                  <a:gd name="T15" fmla="*/ 1 h 33"/>
                  <a:gd name="T16" fmla="*/ 1 w 18"/>
                  <a:gd name="T17" fmla="*/ 8 h 33"/>
                  <a:gd name="T18" fmla="*/ 3 w 18"/>
                  <a:gd name="T19" fmla="*/ 2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3">
                    <a:moveTo>
                      <a:pt x="3" y="21"/>
                    </a:moveTo>
                    <a:cubicBezTo>
                      <a:pt x="4" y="24"/>
                      <a:pt x="5" y="28"/>
                      <a:pt x="7" y="31"/>
                    </a:cubicBezTo>
                    <a:cubicBezTo>
                      <a:pt x="8" y="33"/>
                      <a:pt x="9" y="32"/>
                      <a:pt x="11" y="31"/>
                    </a:cubicBezTo>
                    <a:cubicBezTo>
                      <a:pt x="11" y="30"/>
                      <a:pt x="11" y="30"/>
                      <a:pt x="12" y="29"/>
                    </a:cubicBezTo>
                    <a:cubicBezTo>
                      <a:pt x="14" y="22"/>
                      <a:pt x="16" y="15"/>
                      <a:pt x="18" y="8"/>
                    </a:cubicBezTo>
                    <a:cubicBezTo>
                      <a:pt x="18" y="8"/>
                      <a:pt x="18" y="8"/>
                      <a:pt x="17" y="8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5" y="1"/>
                      <a:pt x="10" y="0"/>
                      <a:pt x="6" y="1"/>
                    </a:cubicBezTo>
                    <a:cubicBezTo>
                      <a:pt x="3" y="2"/>
                      <a:pt x="0" y="6"/>
                      <a:pt x="1" y="8"/>
                    </a:cubicBezTo>
                    <a:cubicBezTo>
                      <a:pt x="1" y="12"/>
                      <a:pt x="2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" name="Freeform 202"/>
              <p:cNvSpPr>
                <a:spLocks/>
              </p:cNvSpPr>
              <p:nvPr/>
            </p:nvSpPr>
            <p:spPr bwMode="auto">
              <a:xfrm>
                <a:off x="3170238" y="-3043238"/>
                <a:ext cx="82550" cy="158750"/>
              </a:xfrm>
              <a:custGeom>
                <a:avLst/>
                <a:gdLst>
                  <a:gd name="T0" fmla="*/ 18 w 22"/>
                  <a:gd name="T1" fmla="*/ 12 h 42"/>
                  <a:gd name="T2" fmla="*/ 21 w 22"/>
                  <a:gd name="T3" fmla="*/ 6 h 42"/>
                  <a:gd name="T4" fmla="*/ 18 w 22"/>
                  <a:gd name="T5" fmla="*/ 1 h 42"/>
                  <a:gd name="T6" fmla="*/ 7 w 22"/>
                  <a:gd name="T7" fmla="*/ 0 h 42"/>
                  <a:gd name="T8" fmla="*/ 7 w 22"/>
                  <a:gd name="T9" fmla="*/ 14 h 42"/>
                  <a:gd name="T10" fmla="*/ 2 w 22"/>
                  <a:gd name="T11" fmla="*/ 27 h 42"/>
                  <a:gd name="T12" fmla="*/ 3 w 22"/>
                  <a:gd name="T13" fmla="*/ 42 h 42"/>
                  <a:gd name="T14" fmla="*/ 8 w 22"/>
                  <a:gd name="T15" fmla="*/ 30 h 42"/>
                  <a:gd name="T16" fmla="*/ 12 w 22"/>
                  <a:gd name="T17" fmla="*/ 34 h 42"/>
                  <a:gd name="T18" fmla="*/ 13 w 22"/>
                  <a:gd name="T19" fmla="*/ 34 h 42"/>
                  <a:gd name="T20" fmla="*/ 14 w 22"/>
                  <a:gd name="T21" fmla="*/ 18 h 42"/>
                  <a:gd name="T22" fmla="*/ 18 w 22"/>
                  <a:gd name="T23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2">
                    <a:moveTo>
                      <a:pt x="18" y="12"/>
                    </a:moveTo>
                    <a:cubicBezTo>
                      <a:pt x="19" y="10"/>
                      <a:pt x="20" y="8"/>
                      <a:pt x="21" y="6"/>
                    </a:cubicBezTo>
                    <a:cubicBezTo>
                      <a:pt x="22" y="4"/>
                      <a:pt x="20" y="2"/>
                      <a:pt x="18" y="1"/>
                    </a:cubicBezTo>
                    <a:cubicBezTo>
                      <a:pt x="15" y="0"/>
                      <a:pt x="11" y="0"/>
                      <a:pt x="7" y="0"/>
                    </a:cubicBezTo>
                    <a:cubicBezTo>
                      <a:pt x="11" y="7"/>
                      <a:pt x="11" y="7"/>
                      <a:pt x="7" y="14"/>
                    </a:cubicBezTo>
                    <a:cubicBezTo>
                      <a:pt x="5" y="19"/>
                      <a:pt x="3" y="23"/>
                      <a:pt x="2" y="27"/>
                    </a:cubicBezTo>
                    <a:cubicBezTo>
                      <a:pt x="0" y="32"/>
                      <a:pt x="1" y="37"/>
                      <a:pt x="3" y="42"/>
                    </a:cubicBezTo>
                    <a:cubicBezTo>
                      <a:pt x="5" y="38"/>
                      <a:pt x="5" y="34"/>
                      <a:pt x="8" y="30"/>
                    </a:cubicBezTo>
                    <a:cubicBezTo>
                      <a:pt x="9" y="32"/>
                      <a:pt x="11" y="33"/>
                      <a:pt x="12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0" y="28"/>
                      <a:pt x="12" y="23"/>
                      <a:pt x="14" y="18"/>
                    </a:cubicBezTo>
                    <a:cubicBezTo>
                      <a:pt x="15" y="16"/>
                      <a:pt x="17" y="14"/>
                      <a:pt x="18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" name="Freeform 203"/>
              <p:cNvSpPr>
                <a:spLocks/>
              </p:cNvSpPr>
              <p:nvPr/>
            </p:nvSpPr>
            <p:spPr bwMode="auto">
              <a:xfrm>
                <a:off x="2262188" y="-2332038"/>
                <a:ext cx="120650" cy="98425"/>
              </a:xfrm>
              <a:custGeom>
                <a:avLst/>
                <a:gdLst>
                  <a:gd name="T0" fmla="*/ 24 w 32"/>
                  <a:gd name="T1" fmla="*/ 11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1"/>
                    </a:moveTo>
                    <a:cubicBezTo>
                      <a:pt x="22" y="13"/>
                      <a:pt x="21" y="13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4"/>
                      <a:pt x="32" y="7"/>
                    </a:cubicBezTo>
                    <a:cubicBezTo>
                      <a:pt x="29" y="8"/>
                      <a:pt x="26" y="7"/>
                      <a:pt x="24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" name="Freeform 204"/>
              <p:cNvSpPr>
                <a:spLocks/>
              </p:cNvSpPr>
              <p:nvPr/>
            </p:nvSpPr>
            <p:spPr bwMode="auto">
              <a:xfrm>
                <a:off x="3052763" y="-2332038"/>
                <a:ext cx="120650" cy="98425"/>
              </a:xfrm>
              <a:custGeom>
                <a:avLst/>
                <a:gdLst>
                  <a:gd name="T0" fmla="*/ 14 w 32"/>
                  <a:gd name="T1" fmla="*/ 0 h 26"/>
                  <a:gd name="T2" fmla="*/ 14 w 32"/>
                  <a:gd name="T3" fmla="*/ 12 h 26"/>
                  <a:gd name="T4" fmla="*/ 9 w 32"/>
                  <a:gd name="T5" fmla="*/ 11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4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4" y="0"/>
                    </a:moveTo>
                    <a:cubicBezTo>
                      <a:pt x="13" y="4"/>
                      <a:pt x="10" y="8"/>
                      <a:pt x="14" y="12"/>
                    </a:cubicBezTo>
                    <a:cubicBezTo>
                      <a:pt x="12" y="13"/>
                      <a:pt x="10" y="13"/>
                      <a:pt x="9" y="11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5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19" y="8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" name="Freeform 205"/>
              <p:cNvSpPr>
                <a:spLocks/>
              </p:cNvSpPr>
              <p:nvPr/>
            </p:nvSpPr>
            <p:spPr bwMode="auto">
              <a:xfrm>
                <a:off x="3008313" y="-3106738"/>
                <a:ext cx="120650" cy="153987"/>
              </a:xfrm>
              <a:custGeom>
                <a:avLst/>
                <a:gdLst>
                  <a:gd name="T0" fmla="*/ 0 w 32"/>
                  <a:gd name="T1" fmla="*/ 41 h 41"/>
                  <a:gd name="T2" fmla="*/ 1 w 32"/>
                  <a:gd name="T3" fmla="*/ 41 h 41"/>
                  <a:gd name="T4" fmla="*/ 7 w 32"/>
                  <a:gd name="T5" fmla="*/ 40 h 41"/>
                  <a:gd name="T6" fmla="*/ 19 w 32"/>
                  <a:gd name="T7" fmla="*/ 27 h 41"/>
                  <a:gd name="T8" fmla="*/ 22 w 32"/>
                  <a:gd name="T9" fmla="*/ 18 h 41"/>
                  <a:gd name="T10" fmla="*/ 32 w 32"/>
                  <a:gd name="T11" fmla="*/ 8 h 41"/>
                  <a:gd name="T12" fmla="*/ 24 w 32"/>
                  <a:gd name="T13" fmla="*/ 3 h 41"/>
                  <a:gd name="T14" fmla="*/ 16 w 32"/>
                  <a:gd name="T15" fmla="*/ 7 h 41"/>
                  <a:gd name="T16" fmla="*/ 15 w 32"/>
                  <a:gd name="T17" fmla="*/ 11 h 41"/>
                  <a:gd name="T18" fmla="*/ 12 w 32"/>
                  <a:gd name="T19" fmla="*/ 26 h 41"/>
                  <a:gd name="T20" fmla="*/ 1 w 32"/>
                  <a:gd name="T21" fmla="*/ 39 h 41"/>
                  <a:gd name="T22" fmla="*/ 0 w 32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2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4"/>
                      <a:pt x="27" y="11"/>
                      <a:pt x="32" y="8"/>
                    </a:cubicBezTo>
                    <a:cubicBezTo>
                      <a:pt x="29" y="6"/>
                      <a:pt x="27" y="4"/>
                      <a:pt x="24" y="3"/>
                    </a:cubicBezTo>
                    <a:cubicBezTo>
                      <a:pt x="20" y="1"/>
                      <a:pt x="18" y="0"/>
                      <a:pt x="16" y="7"/>
                    </a:cubicBezTo>
                    <a:cubicBezTo>
                      <a:pt x="15" y="8"/>
                      <a:pt x="15" y="10"/>
                      <a:pt x="15" y="11"/>
                    </a:cubicBezTo>
                    <a:cubicBezTo>
                      <a:pt x="14" y="16"/>
                      <a:pt x="13" y="21"/>
                      <a:pt x="12" y="26"/>
                    </a:cubicBezTo>
                    <a:cubicBezTo>
                      <a:pt x="10" y="32"/>
                      <a:pt x="7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" name="Freeform 206"/>
              <p:cNvSpPr>
                <a:spLocks/>
              </p:cNvSpPr>
              <p:nvPr/>
            </p:nvSpPr>
            <p:spPr bwMode="auto">
              <a:xfrm>
                <a:off x="2298700" y="-30988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3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7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0" y="35"/>
                      <a:pt x="26" y="39"/>
                      <a:pt x="33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0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" name="Freeform 207"/>
              <p:cNvSpPr>
                <a:spLocks/>
              </p:cNvSpPr>
              <p:nvPr/>
            </p:nvSpPr>
            <p:spPr bwMode="auto">
              <a:xfrm>
                <a:off x="2924175" y="-2840038"/>
                <a:ext cx="177800" cy="84137"/>
              </a:xfrm>
              <a:custGeom>
                <a:avLst/>
                <a:gdLst>
                  <a:gd name="T0" fmla="*/ 47 w 47"/>
                  <a:gd name="T1" fmla="*/ 16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19 w 47"/>
                  <a:gd name="T13" fmla="*/ 10 h 22"/>
                  <a:gd name="T14" fmla="*/ 21 w 47"/>
                  <a:gd name="T15" fmla="*/ 11 h 22"/>
                  <a:gd name="T16" fmla="*/ 33 w 47"/>
                  <a:gd name="T17" fmla="*/ 18 h 22"/>
                  <a:gd name="T18" fmla="*/ 47 w 47"/>
                  <a:gd name="T1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6"/>
                    </a:moveTo>
                    <a:cubicBezTo>
                      <a:pt x="39" y="17"/>
                      <a:pt x="34" y="13"/>
                      <a:pt x="28" y="9"/>
                    </a:cubicBezTo>
                    <a:cubicBezTo>
                      <a:pt x="22" y="6"/>
                      <a:pt x="17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19" y="10"/>
                    </a:cubicBezTo>
                    <a:cubicBezTo>
                      <a:pt x="20" y="11"/>
                      <a:pt x="21" y="11"/>
                      <a:pt x="21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" name="Freeform 208"/>
              <p:cNvSpPr>
                <a:spLocks/>
              </p:cNvSpPr>
              <p:nvPr/>
            </p:nvSpPr>
            <p:spPr bwMode="auto">
              <a:xfrm>
                <a:off x="2333625" y="-2835275"/>
                <a:ext cx="169863" cy="71437"/>
              </a:xfrm>
              <a:custGeom>
                <a:avLst/>
                <a:gdLst>
                  <a:gd name="T0" fmla="*/ 10 w 45"/>
                  <a:gd name="T1" fmla="*/ 18 h 19"/>
                  <a:gd name="T2" fmla="*/ 18 w 45"/>
                  <a:gd name="T3" fmla="*/ 14 h 19"/>
                  <a:gd name="T4" fmla="*/ 27 w 45"/>
                  <a:gd name="T5" fmla="*/ 9 h 19"/>
                  <a:gd name="T6" fmla="*/ 27 w 45"/>
                  <a:gd name="T7" fmla="*/ 15 h 19"/>
                  <a:gd name="T8" fmla="*/ 45 w 45"/>
                  <a:gd name="T9" fmla="*/ 6 h 19"/>
                  <a:gd name="T10" fmla="*/ 45 w 45"/>
                  <a:gd name="T11" fmla="*/ 6 h 19"/>
                  <a:gd name="T12" fmla="*/ 38 w 45"/>
                  <a:gd name="T13" fmla="*/ 0 h 19"/>
                  <a:gd name="T14" fmla="*/ 37 w 45"/>
                  <a:gd name="T15" fmla="*/ 0 h 19"/>
                  <a:gd name="T16" fmla="*/ 17 w 45"/>
                  <a:gd name="T17" fmla="*/ 9 h 19"/>
                  <a:gd name="T18" fmla="*/ 0 w 45"/>
                  <a:gd name="T19" fmla="*/ 15 h 19"/>
                  <a:gd name="T20" fmla="*/ 0 w 45"/>
                  <a:gd name="T21" fmla="*/ 15 h 19"/>
                  <a:gd name="T22" fmla="*/ 10 w 45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19">
                    <a:moveTo>
                      <a:pt x="10" y="18"/>
                    </a:moveTo>
                    <a:cubicBezTo>
                      <a:pt x="13" y="17"/>
                      <a:pt x="16" y="16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5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4"/>
                      <a:pt x="41" y="2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6"/>
                      <a:pt x="17" y="9"/>
                    </a:cubicBezTo>
                    <a:cubicBezTo>
                      <a:pt x="12" y="12"/>
                      <a:pt x="7" y="15"/>
                      <a:pt x="0" y="15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3" y="18"/>
                      <a:pt x="5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" name="Freeform 209"/>
              <p:cNvSpPr>
                <a:spLocks/>
              </p:cNvSpPr>
              <p:nvPr/>
            </p:nvSpPr>
            <p:spPr bwMode="auto">
              <a:xfrm>
                <a:off x="2743200" y="-3043238"/>
                <a:ext cx="125413" cy="90487"/>
              </a:xfrm>
              <a:custGeom>
                <a:avLst/>
                <a:gdLst>
                  <a:gd name="T0" fmla="*/ 10 w 33"/>
                  <a:gd name="T1" fmla="*/ 0 h 24"/>
                  <a:gd name="T2" fmla="*/ 0 w 33"/>
                  <a:gd name="T3" fmla="*/ 0 h 24"/>
                  <a:gd name="T4" fmla="*/ 11 w 33"/>
                  <a:gd name="T5" fmla="*/ 18 h 24"/>
                  <a:gd name="T6" fmla="*/ 33 w 33"/>
                  <a:gd name="T7" fmla="*/ 24 h 24"/>
                  <a:gd name="T8" fmla="*/ 32 w 33"/>
                  <a:gd name="T9" fmla="*/ 22 h 24"/>
                  <a:gd name="T10" fmla="*/ 18 w 33"/>
                  <a:gd name="T11" fmla="*/ 16 h 24"/>
                  <a:gd name="T12" fmla="*/ 12 w 33"/>
                  <a:gd name="T13" fmla="*/ 2 h 24"/>
                  <a:gd name="T14" fmla="*/ 10 w 33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4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8"/>
                      <a:pt x="5" y="14"/>
                      <a:pt x="11" y="18"/>
                    </a:cubicBezTo>
                    <a:cubicBezTo>
                      <a:pt x="18" y="23"/>
                      <a:pt x="26" y="24"/>
                      <a:pt x="33" y="24"/>
                    </a:cubicBezTo>
                    <a:cubicBezTo>
                      <a:pt x="33" y="23"/>
                      <a:pt x="32" y="23"/>
                      <a:pt x="32" y="22"/>
                    </a:cubicBezTo>
                    <a:cubicBezTo>
                      <a:pt x="26" y="22"/>
                      <a:pt x="22" y="20"/>
                      <a:pt x="18" y="16"/>
                    </a:cubicBezTo>
                    <a:cubicBezTo>
                      <a:pt x="15" y="12"/>
                      <a:pt x="13" y="7"/>
                      <a:pt x="12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" name="Freeform 210"/>
              <p:cNvSpPr>
                <a:spLocks/>
              </p:cNvSpPr>
              <p:nvPr/>
            </p:nvSpPr>
            <p:spPr bwMode="auto">
              <a:xfrm>
                <a:off x="2559050" y="-3043238"/>
                <a:ext cx="139700" cy="101600"/>
              </a:xfrm>
              <a:custGeom>
                <a:avLst/>
                <a:gdLst>
                  <a:gd name="T0" fmla="*/ 35 w 37"/>
                  <a:gd name="T1" fmla="*/ 0 h 27"/>
                  <a:gd name="T2" fmla="*/ 25 w 37"/>
                  <a:gd name="T3" fmla="*/ 0 h 27"/>
                  <a:gd name="T4" fmla="*/ 23 w 37"/>
                  <a:gd name="T5" fmla="*/ 2 h 27"/>
                  <a:gd name="T6" fmla="*/ 21 w 37"/>
                  <a:gd name="T7" fmla="*/ 8 h 27"/>
                  <a:gd name="T8" fmla="*/ 2 w 37"/>
                  <a:gd name="T9" fmla="*/ 23 h 27"/>
                  <a:gd name="T10" fmla="*/ 0 w 37"/>
                  <a:gd name="T11" fmla="*/ 24 h 27"/>
                  <a:gd name="T12" fmla="*/ 35 w 37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7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6"/>
                      <a:pt x="21" y="8"/>
                    </a:cubicBezTo>
                    <a:cubicBezTo>
                      <a:pt x="17" y="17"/>
                      <a:pt x="11" y="22"/>
                      <a:pt x="2" y="23"/>
                    </a:cubicBezTo>
                    <a:cubicBezTo>
                      <a:pt x="1" y="23"/>
                      <a:pt x="1" y="24"/>
                      <a:pt x="0" y="24"/>
                    </a:cubicBezTo>
                    <a:cubicBezTo>
                      <a:pt x="15" y="27"/>
                      <a:pt x="37" y="12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" name="Freeform 211"/>
              <p:cNvSpPr>
                <a:spLocks/>
              </p:cNvSpPr>
              <p:nvPr/>
            </p:nvSpPr>
            <p:spPr bwMode="auto">
              <a:xfrm>
                <a:off x="2182813" y="-3122613"/>
                <a:ext cx="161925" cy="79375"/>
              </a:xfrm>
              <a:custGeom>
                <a:avLst/>
                <a:gdLst>
                  <a:gd name="T0" fmla="*/ 1 w 43"/>
                  <a:gd name="T1" fmla="*/ 21 h 21"/>
                  <a:gd name="T2" fmla="*/ 10 w 43"/>
                  <a:gd name="T3" fmla="*/ 19 h 21"/>
                  <a:gd name="T4" fmla="*/ 29 w 43"/>
                  <a:gd name="T5" fmla="*/ 12 h 21"/>
                  <a:gd name="T6" fmla="*/ 41 w 43"/>
                  <a:gd name="T7" fmla="*/ 5 h 21"/>
                  <a:gd name="T8" fmla="*/ 43 w 43"/>
                  <a:gd name="T9" fmla="*/ 3 h 21"/>
                  <a:gd name="T10" fmla="*/ 32 w 43"/>
                  <a:gd name="T11" fmla="*/ 0 h 21"/>
                  <a:gd name="T12" fmla="*/ 27 w 43"/>
                  <a:gd name="T13" fmla="*/ 2 h 21"/>
                  <a:gd name="T14" fmla="*/ 23 w 43"/>
                  <a:gd name="T15" fmla="*/ 7 h 21"/>
                  <a:gd name="T16" fmla="*/ 8 w 43"/>
                  <a:gd name="T17" fmla="*/ 17 h 21"/>
                  <a:gd name="T18" fmla="*/ 0 w 43"/>
                  <a:gd name="T19" fmla="*/ 19 h 21"/>
                  <a:gd name="T20" fmla="*/ 0 w 43"/>
                  <a:gd name="T21" fmla="*/ 20 h 21"/>
                  <a:gd name="T22" fmla="*/ 1 w 43"/>
                  <a:gd name="T2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1">
                    <a:moveTo>
                      <a:pt x="1" y="21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6" y="6"/>
                      <a:pt x="41" y="5"/>
                    </a:cubicBezTo>
                    <a:cubicBezTo>
                      <a:pt x="42" y="5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4"/>
                      <a:pt x="24" y="5"/>
                      <a:pt x="23" y="7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" name="Freeform 212"/>
              <p:cNvSpPr>
                <a:spLocks/>
              </p:cNvSpPr>
              <p:nvPr/>
            </p:nvSpPr>
            <p:spPr bwMode="auto">
              <a:xfrm>
                <a:off x="3090863" y="-3128963"/>
                <a:ext cx="161925" cy="85725"/>
              </a:xfrm>
              <a:custGeom>
                <a:avLst/>
                <a:gdLst>
                  <a:gd name="T0" fmla="*/ 1 w 43"/>
                  <a:gd name="T1" fmla="*/ 6 h 23"/>
                  <a:gd name="T2" fmla="*/ 14 w 43"/>
                  <a:gd name="T3" fmla="*/ 14 h 23"/>
                  <a:gd name="T4" fmla="*/ 26 w 43"/>
                  <a:gd name="T5" fmla="*/ 21 h 23"/>
                  <a:gd name="T6" fmla="*/ 38 w 43"/>
                  <a:gd name="T7" fmla="*/ 21 h 23"/>
                  <a:gd name="T8" fmla="*/ 43 w 43"/>
                  <a:gd name="T9" fmla="*/ 23 h 23"/>
                  <a:gd name="T10" fmla="*/ 43 w 43"/>
                  <a:gd name="T11" fmla="*/ 22 h 23"/>
                  <a:gd name="T12" fmla="*/ 40 w 43"/>
                  <a:gd name="T13" fmla="*/ 20 h 23"/>
                  <a:gd name="T14" fmla="*/ 33 w 43"/>
                  <a:gd name="T15" fmla="*/ 18 h 23"/>
                  <a:gd name="T16" fmla="*/ 18 w 43"/>
                  <a:gd name="T17" fmla="*/ 6 h 23"/>
                  <a:gd name="T18" fmla="*/ 13 w 43"/>
                  <a:gd name="T19" fmla="*/ 3 h 23"/>
                  <a:gd name="T20" fmla="*/ 0 w 43"/>
                  <a:gd name="T21" fmla="*/ 5 h 23"/>
                  <a:gd name="T22" fmla="*/ 1 w 43"/>
                  <a:gd name="T23" fmla="*/ 6 h 23"/>
                  <a:gd name="T24" fmla="*/ 1 w 43"/>
                  <a:gd name="T25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3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1" y="20"/>
                      <a:pt x="26" y="21"/>
                    </a:cubicBezTo>
                    <a:cubicBezTo>
                      <a:pt x="30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3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2"/>
                      <a:pt x="18" y="6"/>
                    </a:cubicBezTo>
                    <a:cubicBezTo>
                      <a:pt x="16" y="5"/>
                      <a:pt x="15" y="3"/>
                      <a:pt x="13" y="3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" name="Freeform 213"/>
              <p:cNvSpPr>
                <a:spLocks/>
              </p:cNvSpPr>
              <p:nvPr/>
            </p:nvSpPr>
            <p:spPr bwMode="auto">
              <a:xfrm>
                <a:off x="2430463" y="-2967038"/>
                <a:ext cx="125413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" name="Freeform 214"/>
              <p:cNvSpPr>
                <a:spLocks/>
              </p:cNvSpPr>
              <p:nvPr/>
            </p:nvSpPr>
            <p:spPr bwMode="auto">
              <a:xfrm>
                <a:off x="2879725" y="-2967038"/>
                <a:ext cx="123825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1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0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" name="Freeform 215"/>
              <p:cNvSpPr>
                <a:spLocks/>
              </p:cNvSpPr>
              <p:nvPr/>
            </p:nvSpPr>
            <p:spPr bwMode="auto">
              <a:xfrm>
                <a:off x="2630488" y="-3065463"/>
                <a:ext cx="173038" cy="11112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5" y="0"/>
                      <a:pt x="0" y="0"/>
                    </a:cubicBezTo>
                    <a:cubicBezTo>
                      <a:pt x="1" y="2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2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" name="Freeform 216"/>
              <p:cNvSpPr>
                <a:spLocks/>
              </p:cNvSpPr>
              <p:nvPr/>
            </p:nvSpPr>
            <p:spPr bwMode="auto">
              <a:xfrm>
                <a:off x="2687638" y="-3381375"/>
                <a:ext cx="55563" cy="55562"/>
              </a:xfrm>
              <a:custGeom>
                <a:avLst/>
                <a:gdLst>
                  <a:gd name="T0" fmla="*/ 5 w 15"/>
                  <a:gd name="T1" fmla="*/ 11 h 15"/>
                  <a:gd name="T2" fmla="*/ 5 w 15"/>
                  <a:gd name="T3" fmla="*/ 15 h 15"/>
                  <a:gd name="T4" fmla="*/ 10 w 15"/>
                  <a:gd name="T5" fmla="*/ 15 h 15"/>
                  <a:gd name="T6" fmla="*/ 10 w 15"/>
                  <a:gd name="T7" fmla="*/ 13 h 15"/>
                  <a:gd name="T8" fmla="*/ 13 w 15"/>
                  <a:gd name="T9" fmla="*/ 9 h 15"/>
                  <a:gd name="T10" fmla="*/ 15 w 15"/>
                  <a:gd name="T11" fmla="*/ 9 h 15"/>
                  <a:gd name="T12" fmla="*/ 15 w 15"/>
                  <a:gd name="T13" fmla="*/ 5 h 15"/>
                  <a:gd name="T14" fmla="*/ 10 w 15"/>
                  <a:gd name="T15" fmla="*/ 5 h 15"/>
                  <a:gd name="T16" fmla="*/ 9 w 15"/>
                  <a:gd name="T17" fmla="*/ 0 h 15"/>
                  <a:gd name="T18" fmla="*/ 5 w 15"/>
                  <a:gd name="T19" fmla="*/ 0 h 15"/>
                  <a:gd name="T20" fmla="*/ 5 w 15"/>
                  <a:gd name="T21" fmla="*/ 2 h 15"/>
                  <a:gd name="T22" fmla="*/ 2 w 15"/>
                  <a:gd name="T23" fmla="*/ 5 h 15"/>
                  <a:gd name="T24" fmla="*/ 0 w 15"/>
                  <a:gd name="T25" fmla="*/ 5 h 15"/>
                  <a:gd name="T26" fmla="*/ 0 w 15"/>
                  <a:gd name="T27" fmla="*/ 9 h 15"/>
                  <a:gd name="T28" fmla="*/ 3 w 15"/>
                  <a:gd name="T29" fmla="*/ 9 h 15"/>
                  <a:gd name="T30" fmla="*/ 5 w 15"/>
                  <a:gd name="T3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5">
                    <a:moveTo>
                      <a:pt x="5" y="11"/>
                    </a:moveTo>
                    <a:cubicBezTo>
                      <a:pt x="5" y="13"/>
                      <a:pt x="5" y="14"/>
                      <a:pt x="5" y="15"/>
                    </a:cubicBezTo>
                    <a:cubicBezTo>
                      <a:pt x="7" y="15"/>
                      <a:pt x="8" y="15"/>
                      <a:pt x="10" y="15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7"/>
                      <a:pt x="15" y="5"/>
                    </a:cubicBezTo>
                    <a:cubicBezTo>
                      <a:pt x="13" y="5"/>
                      <a:pt x="10" y="6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" name="Freeform 217"/>
              <p:cNvSpPr>
                <a:spLocks/>
              </p:cNvSpPr>
              <p:nvPr/>
            </p:nvSpPr>
            <p:spPr bwMode="auto">
              <a:xfrm>
                <a:off x="2924175" y="-3087688"/>
                <a:ext cx="26988" cy="74612"/>
              </a:xfrm>
              <a:custGeom>
                <a:avLst/>
                <a:gdLst>
                  <a:gd name="T0" fmla="*/ 0 w 7"/>
                  <a:gd name="T1" fmla="*/ 6 h 20"/>
                  <a:gd name="T2" fmla="*/ 2 w 7"/>
                  <a:gd name="T3" fmla="*/ 18 h 20"/>
                  <a:gd name="T4" fmla="*/ 4 w 7"/>
                  <a:gd name="T5" fmla="*/ 20 h 20"/>
                  <a:gd name="T6" fmla="*/ 5 w 7"/>
                  <a:gd name="T7" fmla="*/ 18 h 20"/>
                  <a:gd name="T8" fmla="*/ 7 w 7"/>
                  <a:gd name="T9" fmla="*/ 6 h 20"/>
                  <a:gd name="T10" fmla="*/ 7 w 7"/>
                  <a:gd name="T11" fmla="*/ 6 h 20"/>
                  <a:gd name="T12" fmla="*/ 7 w 7"/>
                  <a:gd name="T13" fmla="*/ 4 h 20"/>
                  <a:gd name="T14" fmla="*/ 3 w 7"/>
                  <a:gd name="T15" fmla="*/ 1 h 20"/>
                  <a:gd name="T16" fmla="*/ 0 w 7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0">
                    <a:moveTo>
                      <a:pt x="0" y="6"/>
                    </a:moveTo>
                    <a:cubicBezTo>
                      <a:pt x="1" y="10"/>
                      <a:pt x="1" y="14"/>
                      <a:pt x="2" y="18"/>
                    </a:cubicBezTo>
                    <a:cubicBezTo>
                      <a:pt x="2" y="19"/>
                      <a:pt x="3" y="20"/>
                      <a:pt x="4" y="20"/>
                    </a:cubicBezTo>
                    <a:cubicBezTo>
                      <a:pt x="4" y="20"/>
                      <a:pt x="5" y="19"/>
                      <a:pt x="5" y="18"/>
                    </a:cubicBezTo>
                    <a:cubicBezTo>
                      <a:pt x="6" y="14"/>
                      <a:pt x="7" y="10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" name="Freeform 218"/>
              <p:cNvSpPr>
                <a:spLocks/>
              </p:cNvSpPr>
              <p:nvPr/>
            </p:nvSpPr>
            <p:spPr bwMode="auto">
              <a:xfrm>
                <a:off x="2476500" y="-3087688"/>
                <a:ext cx="33338" cy="74612"/>
              </a:xfrm>
              <a:custGeom>
                <a:avLst/>
                <a:gdLst>
                  <a:gd name="T0" fmla="*/ 3 w 9"/>
                  <a:gd name="T1" fmla="*/ 18 h 20"/>
                  <a:gd name="T2" fmla="*/ 4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3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4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4"/>
                      <a:pt x="8" y="9"/>
                      <a:pt x="9" y="4"/>
                    </a:cubicBezTo>
                    <a:cubicBezTo>
                      <a:pt x="9" y="1"/>
                      <a:pt x="6" y="0"/>
                      <a:pt x="3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" name="Freeform 219"/>
              <p:cNvSpPr>
                <a:spLocks/>
              </p:cNvSpPr>
              <p:nvPr/>
            </p:nvSpPr>
            <p:spPr bwMode="auto">
              <a:xfrm>
                <a:off x="2465388" y="-3189288"/>
                <a:ext cx="49213" cy="52387"/>
              </a:xfrm>
              <a:custGeom>
                <a:avLst/>
                <a:gdLst>
                  <a:gd name="T0" fmla="*/ 3 w 13"/>
                  <a:gd name="T1" fmla="*/ 9 h 14"/>
                  <a:gd name="T2" fmla="*/ 5 w 13"/>
                  <a:gd name="T3" fmla="*/ 9 h 14"/>
                  <a:gd name="T4" fmla="*/ 5 w 13"/>
                  <a:gd name="T5" fmla="*/ 14 h 14"/>
                  <a:gd name="T6" fmla="*/ 9 w 13"/>
                  <a:gd name="T7" fmla="*/ 14 h 14"/>
                  <a:gd name="T8" fmla="*/ 9 w 13"/>
                  <a:gd name="T9" fmla="*/ 9 h 14"/>
                  <a:gd name="T10" fmla="*/ 13 w 13"/>
                  <a:gd name="T11" fmla="*/ 7 h 14"/>
                  <a:gd name="T12" fmla="*/ 9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3 w 13"/>
                  <a:gd name="T21" fmla="*/ 5 h 14"/>
                  <a:gd name="T22" fmla="*/ 0 w 13"/>
                  <a:gd name="T23" fmla="*/ 7 h 14"/>
                  <a:gd name="T24" fmla="*/ 3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8"/>
                      <a:pt x="13" y="11"/>
                      <a:pt x="13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" name="Freeform 220"/>
              <p:cNvSpPr>
                <a:spLocks/>
              </p:cNvSpPr>
              <p:nvPr/>
            </p:nvSpPr>
            <p:spPr bwMode="auto">
              <a:xfrm>
                <a:off x="2913063" y="-3189288"/>
                <a:ext cx="49213" cy="52387"/>
              </a:xfrm>
              <a:custGeom>
                <a:avLst/>
                <a:gdLst>
                  <a:gd name="T0" fmla="*/ 5 w 13"/>
                  <a:gd name="T1" fmla="*/ 9 h 14"/>
                  <a:gd name="T2" fmla="*/ 5 w 13"/>
                  <a:gd name="T3" fmla="*/ 14 h 14"/>
                  <a:gd name="T4" fmla="*/ 9 w 13"/>
                  <a:gd name="T5" fmla="*/ 14 h 14"/>
                  <a:gd name="T6" fmla="*/ 9 w 13"/>
                  <a:gd name="T7" fmla="*/ 9 h 14"/>
                  <a:gd name="T8" fmla="*/ 12 w 13"/>
                  <a:gd name="T9" fmla="*/ 9 h 14"/>
                  <a:gd name="T10" fmla="*/ 13 w 13"/>
                  <a:gd name="T11" fmla="*/ 7 h 14"/>
                  <a:gd name="T12" fmla="*/ 11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5 w 13"/>
                  <a:gd name="T21" fmla="*/ 5 h 14"/>
                  <a:gd name="T22" fmla="*/ 0 w 13"/>
                  <a:gd name="T23" fmla="*/ 7 h 14"/>
                  <a:gd name="T24" fmla="*/ 5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5" y="9"/>
                    </a:move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1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" name="Oval 221"/>
              <p:cNvSpPr>
                <a:spLocks noChangeArrowheads="1"/>
              </p:cNvSpPr>
              <p:nvPr/>
            </p:nvSpPr>
            <p:spPr bwMode="auto">
              <a:xfrm>
                <a:off x="2701925" y="-3302000"/>
                <a:ext cx="30163" cy="2540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" name="Freeform 222"/>
              <p:cNvSpPr>
                <a:spLocks/>
              </p:cNvSpPr>
              <p:nvPr/>
            </p:nvSpPr>
            <p:spPr bwMode="auto">
              <a:xfrm>
                <a:off x="2484438" y="-3122613"/>
                <a:ext cx="19050" cy="23812"/>
              </a:xfrm>
              <a:custGeom>
                <a:avLst/>
                <a:gdLst>
                  <a:gd name="T0" fmla="*/ 5 w 5"/>
                  <a:gd name="T1" fmla="*/ 3 h 6"/>
                  <a:gd name="T2" fmla="*/ 3 w 5"/>
                  <a:gd name="T3" fmla="*/ 0 h 6"/>
                  <a:gd name="T4" fmla="*/ 0 w 5"/>
                  <a:gd name="T5" fmla="*/ 2 h 6"/>
                  <a:gd name="T6" fmla="*/ 2 w 5"/>
                  <a:gd name="T7" fmla="*/ 5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3" y="6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" name="Freeform 223"/>
              <p:cNvSpPr>
                <a:spLocks/>
              </p:cNvSpPr>
              <p:nvPr/>
            </p:nvSpPr>
            <p:spPr bwMode="auto">
              <a:xfrm>
                <a:off x="2928938" y="-3122613"/>
                <a:ext cx="22225" cy="23812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6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" name="Freeform 224"/>
              <p:cNvSpPr>
                <a:spLocks/>
              </p:cNvSpPr>
              <p:nvPr/>
            </p:nvSpPr>
            <p:spPr bwMode="auto">
              <a:xfrm>
                <a:off x="2786063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" name="Freeform 225"/>
              <p:cNvSpPr>
                <a:spLocks/>
              </p:cNvSpPr>
              <p:nvPr/>
            </p:nvSpPr>
            <p:spPr bwMode="auto">
              <a:xfrm>
                <a:off x="2668588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1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2"/>
                      <a:pt x="2" y="0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" name="Freeform 226"/>
              <p:cNvSpPr>
                <a:spLocks/>
              </p:cNvSpPr>
              <p:nvPr/>
            </p:nvSpPr>
            <p:spPr bwMode="auto">
              <a:xfrm>
                <a:off x="2709863" y="-3098800"/>
                <a:ext cx="15875" cy="22225"/>
              </a:xfrm>
              <a:custGeom>
                <a:avLst/>
                <a:gdLst>
                  <a:gd name="T0" fmla="*/ 4 w 4"/>
                  <a:gd name="T1" fmla="*/ 3 h 6"/>
                  <a:gd name="T2" fmla="*/ 1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2"/>
                      <a:pt x="1" y="0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" name="Freeform 227"/>
              <p:cNvSpPr>
                <a:spLocks/>
              </p:cNvSpPr>
              <p:nvPr/>
            </p:nvSpPr>
            <p:spPr bwMode="auto">
              <a:xfrm>
                <a:off x="2747963" y="-309562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" name="Freeform 228"/>
              <p:cNvSpPr>
                <a:spLocks/>
              </p:cNvSpPr>
              <p:nvPr/>
            </p:nvSpPr>
            <p:spPr bwMode="auto">
              <a:xfrm>
                <a:off x="2630488" y="-309562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" name="Freeform 229"/>
              <p:cNvSpPr>
                <a:spLocks/>
              </p:cNvSpPr>
              <p:nvPr/>
            </p:nvSpPr>
            <p:spPr bwMode="auto">
              <a:xfrm>
                <a:off x="2605088" y="-1951038"/>
                <a:ext cx="222250" cy="68262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1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5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49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0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3" y="3"/>
                      <a:pt x="6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5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6" y="10"/>
                      <a:pt x="48" y="10"/>
                    </a:cubicBezTo>
                    <a:cubicBezTo>
                      <a:pt x="49" y="10"/>
                      <a:pt x="50" y="9"/>
                      <a:pt x="50" y="8"/>
                    </a:cubicBezTo>
                    <a:cubicBezTo>
                      <a:pt x="49" y="6"/>
                      <a:pt x="49" y="5"/>
                      <a:pt x="49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" name="Freeform 230"/>
              <p:cNvSpPr>
                <a:spLocks/>
              </p:cNvSpPr>
              <p:nvPr/>
            </p:nvSpPr>
            <p:spPr bwMode="auto">
              <a:xfrm>
                <a:off x="2698750" y="-2414588"/>
                <a:ext cx="26988" cy="38100"/>
              </a:xfrm>
              <a:custGeom>
                <a:avLst/>
                <a:gdLst>
                  <a:gd name="T0" fmla="*/ 4 w 7"/>
                  <a:gd name="T1" fmla="*/ 5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6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5"/>
                    </a:moveTo>
                    <a:cubicBezTo>
                      <a:pt x="5" y="4"/>
                      <a:pt x="4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4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9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5" y="6"/>
                      <a:pt x="4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" name="Freeform 231"/>
              <p:cNvSpPr>
                <a:spLocks/>
              </p:cNvSpPr>
              <p:nvPr/>
            </p:nvSpPr>
            <p:spPr bwMode="auto">
              <a:xfrm>
                <a:off x="2762250" y="-2414588"/>
                <a:ext cx="30163" cy="38100"/>
              </a:xfrm>
              <a:custGeom>
                <a:avLst/>
                <a:gdLst>
                  <a:gd name="T0" fmla="*/ 15 w 19"/>
                  <a:gd name="T1" fmla="*/ 10 h 24"/>
                  <a:gd name="T2" fmla="*/ 5 w 19"/>
                  <a:gd name="T3" fmla="*/ 10 h 24"/>
                  <a:gd name="T4" fmla="*/ 5 w 19"/>
                  <a:gd name="T5" fmla="*/ 0 h 24"/>
                  <a:gd name="T6" fmla="*/ 0 w 19"/>
                  <a:gd name="T7" fmla="*/ 0 h 24"/>
                  <a:gd name="T8" fmla="*/ 0 w 19"/>
                  <a:gd name="T9" fmla="*/ 24 h 24"/>
                  <a:gd name="T10" fmla="*/ 5 w 19"/>
                  <a:gd name="T11" fmla="*/ 24 h 24"/>
                  <a:gd name="T12" fmla="*/ 5 w 19"/>
                  <a:gd name="T13" fmla="*/ 12 h 24"/>
                  <a:gd name="T14" fmla="*/ 15 w 19"/>
                  <a:gd name="T15" fmla="*/ 12 h 24"/>
                  <a:gd name="T16" fmla="*/ 15 w 19"/>
                  <a:gd name="T17" fmla="*/ 24 h 24"/>
                  <a:gd name="T18" fmla="*/ 19 w 19"/>
                  <a:gd name="T19" fmla="*/ 24 h 24"/>
                  <a:gd name="T20" fmla="*/ 19 w 19"/>
                  <a:gd name="T21" fmla="*/ 0 h 24"/>
                  <a:gd name="T22" fmla="*/ 15 w 19"/>
                  <a:gd name="T23" fmla="*/ 0 h 24"/>
                  <a:gd name="T24" fmla="*/ 15 w 19"/>
                  <a:gd name="T25" fmla="*/ 10 h 24"/>
                  <a:gd name="T26" fmla="*/ 15 w 19"/>
                  <a:gd name="T27" fmla="*/ 10 h 24"/>
                  <a:gd name="T28" fmla="*/ 15 w 19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4">
                    <a:moveTo>
                      <a:pt x="15" y="10"/>
                    </a:moveTo>
                    <a:lnTo>
                      <a:pt x="5" y="1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5" y="24"/>
                    </a:lnTo>
                    <a:lnTo>
                      <a:pt x="5" y="12"/>
                    </a:lnTo>
                    <a:lnTo>
                      <a:pt x="15" y="12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" name="Freeform 232"/>
              <p:cNvSpPr>
                <a:spLocks noEditPoints="1"/>
              </p:cNvSpPr>
              <p:nvPr/>
            </p:nvSpPr>
            <p:spPr bwMode="auto">
              <a:xfrm>
                <a:off x="2616200" y="-2459038"/>
                <a:ext cx="200025" cy="349250"/>
              </a:xfrm>
              <a:custGeom>
                <a:avLst/>
                <a:gdLst>
                  <a:gd name="T0" fmla="*/ 10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7 h 93"/>
                  <a:gd name="T8" fmla="*/ 24 w 53"/>
                  <a:gd name="T9" fmla="*/ 27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7 h 93"/>
                  <a:gd name="T18" fmla="*/ 33 w 53"/>
                  <a:gd name="T19" fmla="*/ 27 h 93"/>
                  <a:gd name="T20" fmla="*/ 35 w 53"/>
                  <a:gd name="T21" fmla="*/ 93 h 93"/>
                  <a:gd name="T22" fmla="*/ 41 w 53"/>
                  <a:gd name="T23" fmla="*/ 93 h 93"/>
                  <a:gd name="T24" fmla="*/ 41 w 53"/>
                  <a:gd name="T25" fmla="*/ 92 h 93"/>
                  <a:gd name="T26" fmla="*/ 37 w 53"/>
                  <a:gd name="T27" fmla="*/ 27 h 93"/>
                  <a:gd name="T28" fmla="*/ 53 w 53"/>
                  <a:gd name="T29" fmla="*/ 27 h 93"/>
                  <a:gd name="T30" fmla="*/ 53 w 53"/>
                  <a:gd name="T31" fmla="*/ 7 h 93"/>
                  <a:gd name="T32" fmla="*/ 40 w 53"/>
                  <a:gd name="T33" fmla="*/ 7 h 93"/>
                  <a:gd name="T34" fmla="*/ 42 w 53"/>
                  <a:gd name="T35" fmla="*/ 5 h 93"/>
                  <a:gd name="T36" fmla="*/ 40 w 53"/>
                  <a:gd name="T37" fmla="*/ 4 h 93"/>
                  <a:gd name="T38" fmla="*/ 40 w 53"/>
                  <a:gd name="T39" fmla="*/ 1 h 93"/>
                  <a:gd name="T40" fmla="*/ 41 w 53"/>
                  <a:gd name="T41" fmla="*/ 1 h 93"/>
                  <a:gd name="T42" fmla="*/ 41 w 53"/>
                  <a:gd name="T43" fmla="*/ 0 h 93"/>
                  <a:gd name="T44" fmla="*/ 41 w 53"/>
                  <a:gd name="T45" fmla="*/ 0 h 93"/>
                  <a:gd name="T46" fmla="*/ 10 w 53"/>
                  <a:gd name="T47" fmla="*/ 0 h 93"/>
                  <a:gd name="T48" fmla="*/ 10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4 h 93"/>
                  <a:gd name="T56" fmla="*/ 10 w 53"/>
                  <a:gd name="T57" fmla="*/ 5 h 93"/>
                  <a:gd name="T58" fmla="*/ 12 w 53"/>
                  <a:gd name="T59" fmla="*/ 7 h 93"/>
                  <a:gd name="T60" fmla="*/ 0 w 53"/>
                  <a:gd name="T61" fmla="*/ 7 h 93"/>
                  <a:gd name="T62" fmla="*/ 0 w 53"/>
                  <a:gd name="T63" fmla="*/ 27 h 93"/>
                  <a:gd name="T64" fmla="*/ 15 w 53"/>
                  <a:gd name="T65" fmla="*/ 27 h 93"/>
                  <a:gd name="T66" fmla="*/ 10 w 53"/>
                  <a:gd name="T67" fmla="*/ 93 h 93"/>
                  <a:gd name="T68" fmla="*/ 10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0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1" y="6"/>
                      <a:pt x="42" y="6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3"/>
                      <a:pt x="10" y="93"/>
                      <a:pt x="10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" name="Freeform 233"/>
              <p:cNvSpPr>
                <a:spLocks/>
              </p:cNvSpPr>
              <p:nvPr/>
            </p:nvSpPr>
            <p:spPr bwMode="auto">
              <a:xfrm>
                <a:off x="2638425" y="-2428875"/>
                <a:ext cx="30163" cy="52387"/>
              </a:xfrm>
              <a:custGeom>
                <a:avLst/>
                <a:gdLst>
                  <a:gd name="T0" fmla="*/ 4 w 8"/>
                  <a:gd name="T1" fmla="*/ 8 h 14"/>
                  <a:gd name="T2" fmla="*/ 0 w 8"/>
                  <a:gd name="T3" fmla="*/ 5 h 14"/>
                  <a:gd name="T4" fmla="*/ 1 w 8"/>
                  <a:gd name="T5" fmla="*/ 6 h 14"/>
                  <a:gd name="T6" fmla="*/ 2 w 8"/>
                  <a:gd name="T7" fmla="*/ 7 h 14"/>
                  <a:gd name="T8" fmla="*/ 2 w 8"/>
                  <a:gd name="T9" fmla="*/ 9 h 14"/>
                  <a:gd name="T10" fmla="*/ 2 w 8"/>
                  <a:gd name="T11" fmla="*/ 9 h 14"/>
                  <a:gd name="T12" fmla="*/ 1 w 8"/>
                  <a:gd name="T13" fmla="*/ 10 h 14"/>
                  <a:gd name="T14" fmla="*/ 0 w 8"/>
                  <a:gd name="T15" fmla="*/ 11 h 14"/>
                  <a:gd name="T16" fmla="*/ 5 w 8"/>
                  <a:gd name="T17" fmla="*/ 10 h 14"/>
                  <a:gd name="T18" fmla="*/ 4 w 8"/>
                  <a:gd name="T1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4">
                    <a:moveTo>
                      <a:pt x="4" y="8"/>
                    </a:moveTo>
                    <a:cubicBezTo>
                      <a:pt x="8" y="5"/>
                      <a:pt x="1" y="0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2"/>
                      <a:pt x="6" y="8"/>
                      <a:pt x="2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4"/>
                      <a:pt x="1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5" y="14"/>
                      <a:pt x="5" y="10"/>
                    </a:cubicBezTo>
                    <a:cubicBezTo>
                      <a:pt x="5" y="9"/>
                      <a:pt x="5" y="8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" name="Freeform 234"/>
              <p:cNvSpPr>
                <a:spLocks/>
              </p:cNvSpPr>
              <p:nvPr/>
            </p:nvSpPr>
            <p:spPr bwMode="auto">
              <a:xfrm>
                <a:off x="2676525" y="-2497138"/>
                <a:ext cx="74613" cy="3175"/>
              </a:xfrm>
              <a:custGeom>
                <a:avLst/>
                <a:gdLst>
                  <a:gd name="T0" fmla="*/ 20 w 20"/>
                  <a:gd name="T1" fmla="*/ 0 h 1"/>
                  <a:gd name="T2" fmla="*/ 10 w 20"/>
                  <a:gd name="T3" fmla="*/ 0 h 1"/>
                  <a:gd name="T4" fmla="*/ 0 w 20"/>
                  <a:gd name="T5" fmla="*/ 0 h 1"/>
                  <a:gd name="T6" fmla="*/ 0 w 20"/>
                  <a:gd name="T7" fmla="*/ 1 h 1"/>
                  <a:gd name="T8" fmla="*/ 0 w 20"/>
                  <a:gd name="T9" fmla="*/ 1 h 1"/>
                  <a:gd name="T10" fmla="*/ 0 w 20"/>
                  <a:gd name="T11" fmla="*/ 1 h 1"/>
                  <a:gd name="T12" fmla="*/ 0 w 20"/>
                  <a:gd name="T13" fmla="*/ 1 h 1"/>
                  <a:gd name="T14" fmla="*/ 0 w 20"/>
                  <a:gd name="T15" fmla="*/ 1 h 1"/>
                  <a:gd name="T16" fmla="*/ 0 w 20"/>
                  <a:gd name="T17" fmla="*/ 1 h 1"/>
                  <a:gd name="T18" fmla="*/ 0 w 20"/>
                  <a:gd name="T19" fmla="*/ 1 h 1"/>
                  <a:gd name="T20" fmla="*/ 10 w 20"/>
                  <a:gd name="T21" fmla="*/ 1 h 1"/>
                  <a:gd name="T22" fmla="*/ 20 w 20"/>
                  <a:gd name="T23" fmla="*/ 1 h 1"/>
                  <a:gd name="T24" fmla="*/ 20 w 20"/>
                  <a:gd name="T25" fmla="*/ 1 h 1"/>
                  <a:gd name="T26" fmla="*/ 20 w 20"/>
                  <a:gd name="T27" fmla="*/ 1 h 1"/>
                  <a:gd name="T28" fmla="*/ 20 w 20"/>
                  <a:gd name="T29" fmla="*/ 1 h 1"/>
                  <a:gd name="T30" fmla="*/ 20 w 20"/>
                  <a:gd name="T31" fmla="*/ 1 h 1"/>
                  <a:gd name="T32" fmla="*/ 20 w 20"/>
                  <a:gd name="T33" fmla="*/ 1 h 1"/>
                  <a:gd name="T34" fmla="*/ 20 w 20"/>
                  <a:gd name="T35" fmla="*/ 1 h 1"/>
                  <a:gd name="T36" fmla="*/ 20 w 20"/>
                  <a:gd name="T37" fmla="*/ 0 h 1"/>
                  <a:gd name="T38" fmla="*/ 20 w 20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1">
                    <a:moveTo>
                      <a:pt x="20" y="0"/>
                    </a:moveTo>
                    <a:cubicBezTo>
                      <a:pt x="17" y="0"/>
                      <a:pt x="10" y="0"/>
                      <a:pt x="10" y="0"/>
                    </a:cubicBezTo>
                    <a:cubicBezTo>
                      <a:pt x="10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7" y="1"/>
                      <a:pt x="10" y="1"/>
                    </a:cubicBezTo>
                    <a:cubicBezTo>
                      <a:pt x="14" y="1"/>
                      <a:pt x="17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" name="Freeform 235"/>
              <p:cNvSpPr>
                <a:spLocks/>
              </p:cNvSpPr>
              <p:nvPr/>
            </p:nvSpPr>
            <p:spPr bwMode="auto">
              <a:xfrm>
                <a:off x="2709863" y="-2587625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" name="Oval 236"/>
              <p:cNvSpPr>
                <a:spLocks noChangeArrowheads="1"/>
              </p:cNvSpPr>
              <p:nvPr/>
            </p:nvSpPr>
            <p:spPr bwMode="auto">
              <a:xfrm>
                <a:off x="2709863" y="-2565400"/>
                <a:ext cx="11113" cy="7937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" name="Freeform 237"/>
              <p:cNvSpPr>
                <a:spLocks/>
              </p:cNvSpPr>
              <p:nvPr/>
            </p:nvSpPr>
            <p:spPr bwMode="auto">
              <a:xfrm>
                <a:off x="2747963" y="-2535238"/>
                <a:ext cx="3175" cy="476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" name="Freeform 238"/>
              <p:cNvSpPr>
                <a:spLocks/>
              </p:cNvSpPr>
              <p:nvPr/>
            </p:nvSpPr>
            <p:spPr bwMode="auto">
              <a:xfrm>
                <a:off x="2736850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" name="Freeform 239"/>
              <p:cNvSpPr>
                <a:spLocks/>
              </p:cNvSpPr>
              <p:nvPr/>
            </p:nvSpPr>
            <p:spPr bwMode="auto">
              <a:xfrm>
                <a:off x="2743200" y="-2546350"/>
                <a:ext cx="4763" cy="11112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1 h 3"/>
                  <a:gd name="T16" fmla="*/ 0 w 1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" name="Freeform 240"/>
              <p:cNvSpPr>
                <a:spLocks/>
              </p:cNvSpPr>
              <p:nvPr/>
            </p:nvSpPr>
            <p:spPr bwMode="auto">
              <a:xfrm>
                <a:off x="2732088" y="-2535238"/>
                <a:ext cx="11113" cy="476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" name="Freeform 241"/>
              <p:cNvSpPr>
                <a:spLocks/>
              </p:cNvSpPr>
              <p:nvPr/>
            </p:nvSpPr>
            <p:spPr bwMode="auto">
              <a:xfrm>
                <a:off x="2732088" y="-2530475"/>
                <a:ext cx="11113" cy="11112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" name="Freeform 242"/>
              <p:cNvSpPr>
                <a:spLocks/>
              </p:cNvSpPr>
              <p:nvPr/>
            </p:nvSpPr>
            <p:spPr bwMode="auto">
              <a:xfrm>
                <a:off x="2720975" y="-2516188"/>
                <a:ext cx="22225" cy="7937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2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" name="Freeform 243"/>
              <p:cNvSpPr>
                <a:spLocks/>
              </p:cNvSpPr>
              <p:nvPr/>
            </p:nvSpPr>
            <p:spPr bwMode="auto">
              <a:xfrm>
                <a:off x="2736850" y="-2519363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2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" name="Freeform 244"/>
              <p:cNvSpPr>
                <a:spLocks/>
              </p:cNvSpPr>
              <p:nvPr/>
            </p:nvSpPr>
            <p:spPr bwMode="auto">
              <a:xfrm>
                <a:off x="2747963" y="-2522538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" name="Freeform 245"/>
              <p:cNvSpPr>
                <a:spLocks/>
              </p:cNvSpPr>
              <p:nvPr/>
            </p:nvSpPr>
            <p:spPr bwMode="auto">
              <a:xfrm>
                <a:off x="2751138" y="-2530475"/>
                <a:ext cx="7938" cy="7937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2 w 2"/>
                  <a:gd name="T9" fmla="*/ 1 h 2"/>
                  <a:gd name="T10" fmla="*/ 1 w 2"/>
                  <a:gd name="T11" fmla="*/ 0 h 2"/>
                  <a:gd name="T12" fmla="*/ 1 w 2"/>
                  <a:gd name="T13" fmla="*/ 0 h 2"/>
                  <a:gd name="T14" fmla="*/ 0 w 2"/>
                  <a:gd name="T15" fmla="*/ 1 h 2"/>
                  <a:gd name="T16" fmla="*/ 1 w 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" name="Freeform 246"/>
              <p:cNvSpPr>
                <a:spLocks/>
              </p:cNvSpPr>
              <p:nvPr/>
            </p:nvSpPr>
            <p:spPr bwMode="auto">
              <a:xfrm>
                <a:off x="2759075" y="-2535238"/>
                <a:ext cx="11113" cy="12700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1 h 3"/>
                  <a:gd name="T6" fmla="*/ 3 w 3"/>
                  <a:gd name="T7" fmla="*/ 1 h 3"/>
                  <a:gd name="T8" fmla="*/ 3 w 3"/>
                  <a:gd name="T9" fmla="*/ 1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1 h 3"/>
                  <a:gd name="T18" fmla="*/ 1 w 3"/>
                  <a:gd name="T19" fmla="*/ 1 h 3"/>
                  <a:gd name="T20" fmla="*/ 1 w 3"/>
                  <a:gd name="T21" fmla="*/ 2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" name="Freeform 247"/>
              <p:cNvSpPr>
                <a:spLocks/>
              </p:cNvSpPr>
              <p:nvPr/>
            </p:nvSpPr>
            <p:spPr bwMode="auto">
              <a:xfrm>
                <a:off x="2759075" y="-2552700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" name="Freeform 248"/>
              <p:cNvSpPr>
                <a:spLocks/>
              </p:cNvSpPr>
              <p:nvPr/>
            </p:nvSpPr>
            <p:spPr bwMode="auto">
              <a:xfrm>
                <a:off x="2751138" y="-254635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" name="Freeform 249"/>
              <p:cNvSpPr>
                <a:spLocks/>
              </p:cNvSpPr>
              <p:nvPr/>
            </p:nvSpPr>
            <p:spPr bwMode="auto">
              <a:xfrm>
                <a:off x="2747963" y="-2552700"/>
                <a:ext cx="3175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2 h 3"/>
                  <a:gd name="T20" fmla="*/ 1 w 1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" name="Freeform 250"/>
              <p:cNvSpPr>
                <a:spLocks/>
              </p:cNvSpPr>
              <p:nvPr/>
            </p:nvSpPr>
            <p:spPr bwMode="auto">
              <a:xfrm>
                <a:off x="2736850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" name="Freeform 251"/>
              <p:cNvSpPr>
                <a:spLocks/>
              </p:cNvSpPr>
              <p:nvPr/>
            </p:nvSpPr>
            <p:spPr bwMode="auto">
              <a:xfrm>
                <a:off x="2736850" y="-2552700"/>
                <a:ext cx="6350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" name="Freeform 252"/>
              <p:cNvSpPr>
                <a:spLocks/>
              </p:cNvSpPr>
              <p:nvPr/>
            </p:nvSpPr>
            <p:spPr bwMode="auto">
              <a:xfrm>
                <a:off x="2732088" y="-2546350"/>
                <a:ext cx="4763" cy="1111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0 w 1"/>
                  <a:gd name="T13" fmla="*/ 0 h 3"/>
                  <a:gd name="T14" fmla="*/ 0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" name="Freeform 253"/>
              <p:cNvSpPr>
                <a:spLocks/>
              </p:cNvSpPr>
              <p:nvPr/>
            </p:nvSpPr>
            <p:spPr bwMode="auto">
              <a:xfrm>
                <a:off x="2732088" y="-2535238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" name="Freeform 254"/>
              <p:cNvSpPr>
                <a:spLocks/>
              </p:cNvSpPr>
              <p:nvPr/>
            </p:nvSpPr>
            <p:spPr bwMode="auto">
              <a:xfrm>
                <a:off x="2725738" y="-2522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" name="Freeform 255"/>
              <p:cNvSpPr>
                <a:spLocks/>
              </p:cNvSpPr>
              <p:nvPr/>
            </p:nvSpPr>
            <p:spPr bwMode="auto">
              <a:xfrm>
                <a:off x="2713038" y="-2519363"/>
                <a:ext cx="23813" cy="11112"/>
              </a:xfrm>
              <a:custGeom>
                <a:avLst/>
                <a:gdLst>
                  <a:gd name="T0" fmla="*/ 1 w 6"/>
                  <a:gd name="T1" fmla="*/ 3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" name="Oval 256"/>
              <p:cNvSpPr>
                <a:spLocks noChangeArrowheads="1"/>
              </p:cNvSpPr>
              <p:nvPr/>
            </p:nvSpPr>
            <p:spPr bwMode="auto">
              <a:xfrm>
                <a:off x="2709863" y="-2535238"/>
                <a:ext cx="3175" cy="476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" name="Freeform 257"/>
              <p:cNvSpPr>
                <a:spLocks/>
              </p:cNvSpPr>
              <p:nvPr/>
            </p:nvSpPr>
            <p:spPr bwMode="auto">
              <a:xfrm>
                <a:off x="2709863" y="-2530475"/>
                <a:ext cx="3175" cy="14287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" name="Oval 258"/>
              <p:cNvSpPr>
                <a:spLocks noChangeArrowheads="1"/>
              </p:cNvSpPr>
              <p:nvPr/>
            </p:nvSpPr>
            <p:spPr bwMode="auto">
              <a:xfrm>
                <a:off x="2709863" y="-2546350"/>
                <a:ext cx="11113" cy="1111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" name="Oval 259"/>
              <p:cNvSpPr>
                <a:spLocks noChangeArrowheads="1"/>
              </p:cNvSpPr>
              <p:nvPr/>
            </p:nvSpPr>
            <p:spPr bwMode="auto">
              <a:xfrm>
                <a:off x="2709863" y="-25527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" name="Freeform 260"/>
              <p:cNvSpPr>
                <a:spLocks/>
              </p:cNvSpPr>
              <p:nvPr/>
            </p:nvSpPr>
            <p:spPr bwMode="auto">
              <a:xfrm>
                <a:off x="2720975" y="-2530475"/>
                <a:ext cx="4763" cy="14287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" name="Freeform 261"/>
              <p:cNvSpPr>
                <a:spLocks/>
              </p:cNvSpPr>
              <p:nvPr/>
            </p:nvSpPr>
            <p:spPr bwMode="auto">
              <a:xfrm>
                <a:off x="2701925" y="-2530475"/>
                <a:ext cx="7938" cy="14287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" name="Freeform 262"/>
              <p:cNvSpPr>
                <a:spLocks/>
              </p:cNvSpPr>
              <p:nvPr/>
            </p:nvSpPr>
            <p:spPr bwMode="auto">
              <a:xfrm>
                <a:off x="2690813" y="-2519363"/>
                <a:ext cx="19050" cy="11112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0 h 3"/>
                  <a:gd name="T4" fmla="*/ 4 w 5"/>
                  <a:gd name="T5" fmla="*/ 3 h 3"/>
                  <a:gd name="T6" fmla="*/ 5 w 5"/>
                  <a:gd name="T7" fmla="*/ 3 h 3"/>
                  <a:gd name="T8" fmla="*/ 5 w 5"/>
                  <a:gd name="T9" fmla="*/ 3 h 3"/>
                  <a:gd name="T10" fmla="*/ 1 w 5"/>
                  <a:gd name="T11" fmla="*/ 0 h 3"/>
                  <a:gd name="T12" fmla="*/ 0 w 5"/>
                  <a:gd name="T13" fmla="*/ 0 h 3"/>
                  <a:gd name="T14" fmla="*/ 0 w 5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" name="Freeform 263"/>
              <p:cNvSpPr>
                <a:spLocks/>
              </p:cNvSpPr>
              <p:nvPr/>
            </p:nvSpPr>
            <p:spPr bwMode="auto">
              <a:xfrm>
                <a:off x="2687638" y="-2519363"/>
                <a:ext cx="3175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" name="Freeform 264"/>
              <p:cNvSpPr>
                <a:spLocks/>
              </p:cNvSpPr>
              <p:nvPr/>
            </p:nvSpPr>
            <p:spPr bwMode="auto">
              <a:xfrm>
                <a:off x="2679700" y="-2530475"/>
                <a:ext cx="11113" cy="11112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2 w 3"/>
                  <a:gd name="T9" fmla="*/ 3 h 3"/>
                  <a:gd name="T10" fmla="*/ 1 w 3"/>
                  <a:gd name="T11" fmla="*/ 2 h 3"/>
                  <a:gd name="T12" fmla="*/ 3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" name="Freeform 265"/>
              <p:cNvSpPr>
                <a:spLocks/>
              </p:cNvSpPr>
              <p:nvPr/>
            </p:nvSpPr>
            <p:spPr bwMode="auto">
              <a:xfrm>
                <a:off x="2676525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" name="Freeform 266"/>
              <p:cNvSpPr>
                <a:spLocks/>
              </p:cNvSpPr>
              <p:nvPr/>
            </p:nvSpPr>
            <p:spPr bwMode="auto">
              <a:xfrm>
                <a:off x="2679700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2 w 3"/>
                  <a:gd name="T9" fmla="*/ 1 h 1"/>
                  <a:gd name="T10" fmla="*/ 3 w 3"/>
                  <a:gd name="T11" fmla="*/ 0 h 1"/>
                  <a:gd name="T12" fmla="*/ 2 w 3"/>
                  <a:gd name="T13" fmla="*/ 0 h 1"/>
                  <a:gd name="T14" fmla="*/ 2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" name="Freeform 267"/>
              <p:cNvSpPr>
                <a:spLocks/>
              </p:cNvSpPr>
              <p:nvPr/>
            </p:nvSpPr>
            <p:spPr bwMode="auto">
              <a:xfrm>
                <a:off x="2676525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0 w 3"/>
                  <a:gd name="T7" fmla="*/ 1 h 3"/>
                  <a:gd name="T8" fmla="*/ 1 w 3"/>
                  <a:gd name="T9" fmla="*/ 2 h 3"/>
                  <a:gd name="T10" fmla="*/ 1 w 3"/>
                  <a:gd name="T11" fmla="*/ 3 h 3"/>
                  <a:gd name="T12" fmla="*/ 3 w 3"/>
                  <a:gd name="T13" fmla="*/ 1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" name="Freeform 268"/>
              <p:cNvSpPr>
                <a:spLocks/>
              </p:cNvSpPr>
              <p:nvPr/>
            </p:nvSpPr>
            <p:spPr bwMode="auto">
              <a:xfrm>
                <a:off x="2668588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" name="Freeform 269"/>
              <p:cNvSpPr>
                <a:spLocks/>
              </p:cNvSpPr>
              <p:nvPr/>
            </p:nvSpPr>
            <p:spPr bwMode="auto">
              <a:xfrm>
                <a:off x="2665413" y="-2530475"/>
                <a:ext cx="11113" cy="7937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0 w 3"/>
                  <a:gd name="T7" fmla="*/ 1 h 2"/>
                  <a:gd name="T8" fmla="*/ 1 w 3"/>
                  <a:gd name="T9" fmla="*/ 2 h 2"/>
                  <a:gd name="T10" fmla="*/ 1 w 3"/>
                  <a:gd name="T11" fmla="*/ 2 h 2"/>
                  <a:gd name="T12" fmla="*/ 2 w 3"/>
                  <a:gd name="T13" fmla="*/ 2 h 2"/>
                  <a:gd name="T14" fmla="*/ 3 w 3"/>
                  <a:gd name="T15" fmla="*/ 1 h 2"/>
                  <a:gd name="T16" fmla="*/ 1 w 3"/>
                  <a:gd name="T17" fmla="*/ 0 h 2"/>
                  <a:gd name="T18" fmla="*/ 1 w 3"/>
                  <a:gd name="T19" fmla="*/ 0 h 2"/>
                  <a:gd name="T20" fmla="*/ 1 w 3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" name="Freeform 270"/>
              <p:cNvSpPr>
                <a:spLocks/>
              </p:cNvSpPr>
              <p:nvPr/>
            </p:nvSpPr>
            <p:spPr bwMode="auto">
              <a:xfrm>
                <a:off x="2668588" y="-2522538"/>
                <a:ext cx="11113" cy="3175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2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" name="Freeform 271"/>
              <p:cNvSpPr>
                <a:spLocks/>
              </p:cNvSpPr>
              <p:nvPr/>
            </p:nvSpPr>
            <p:spPr bwMode="auto">
              <a:xfrm>
                <a:off x="2679700" y="-2519363"/>
                <a:ext cx="7938" cy="3175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" name="Freeform 272"/>
              <p:cNvSpPr>
                <a:spLocks/>
              </p:cNvSpPr>
              <p:nvPr/>
            </p:nvSpPr>
            <p:spPr bwMode="auto">
              <a:xfrm>
                <a:off x="2679700" y="-2516188"/>
                <a:ext cx="22225" cy="7937"/>
              </a:xfrm>
              <a:custGeom>
                <a:avLst/>
                <a:gdLst>
                  <a:gd name="T0" fmla="*/ 5 w 6"/>
                  <a:gd name="T1" fmla="*/ 2 h 2"/>
                  <a:gd name="T2" fmla="*/ 6 w 6"/>
                  <a:gd name="T3" fmla="*/ 2 h 2"/>
                  <a:gd name="T4" fmla="*/ 6 w 6"/>
                  <a:gd name="T5" fmla="*/ 2 h 2"/>
                  <a:gd name="T6" fmla="*/ 6 w 6"/>
                  <a:gd name="T7" fmla="*/ 1 h 2"/>
                  <a:gd name="T8" fmla="*/ 1 w 6"/>
                  <a:gd name="T9" fmla="*/ 0 h 2"/>
                  <a:gd name="T10" fmla="*/ 0 w 6"/>
                  <a:gd name="T11" fmla="*/ 0 h 2"/>
                  <a:gd name="T12" fmla="*/ 1 w 6"/>
                  <a:gd name="T13" fmla="*/ 1 h 2"/>
                  <a:gd name="T14" fmla="*/ 4 w 6"/>
                  <a:gd name="T15" fmla="*/ 2 h 2"/>
                  <a:gd name="T16" fmla="*/ 5 w 6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" name="Freeform 273"/>
              <p:cNvSpPr>
                <a:spLocks/>
              </p:cNvSpPr>
              <p:nvPr/>
            </p:nvSpPr>
            <p:spPr bwMode="auto">
              <a:xfrm>
                <a:off x="2690813" y="-2522538"/>
                <a:ext cx="7938" cy="3175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" name="Freeform 274"/>
              <p:cNvSpPr>
                <a:spLocks/>
              </p:cNvSpPr>
              <p:nvPr/>
            </p:nvSpPr>
            <p:spPr bwMode="auto">
              <a:xfrm>
                <a:off x="2687638" y="-2535238"/>
                <a:ext cx="11113" cy="12700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1 h 3"/>
                  <a:gd name="T10" fmla="*/ 3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" name="Freeform 275"/>
              <p:cNvSpPr>
                <a:spLocks/>
              </p:cNvSpPr>
              <p:nvPr/>
            </p:nvSpPr>
            <p:spPr bwMode="auto">
              <a:xfrm>
                <a:off x="2687638" y="-2546350"/>
                <a:ext cx="3175" cy="11112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0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" name="Freeform 276"/>
              <p:cNvSpPr>
                <a:spLocks/>
              </p:cNvSpPr>
              <p:nvPr/>
            </p:nvSpPr>
            <p:spPr bwMode="auto">
              <a:xfrm>
                <a:off x="2679700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1 h 3"/>
                  <a:gd name="T18" fmla="*/ 2 w 3"/>
                  <a:gd name="T19" fmla="*/ 0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" name="Freeform 277"/>
              <p:cNvSpPr>
                <a:spLocks/>
              </p:cNvSpPr>
              <p:nvPr/>
            </p:nvSpPr>
            <p:spPr bwMode="auto">
              <a:xfrm>
                <a:off x="2676525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" name="Freeform 278"/>
              <p:cNvSpPr>
                <a:spLocks/>
              </p:cNvSpPr>
              <p:nvPr/>
            </p:nvSpPr>
            <p:spPr bwMode="auto">
              <a:xfrm>
                <a:off x="2668588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2 h 3"/>
                  <a:gd name="T8" fmla="*/ 2 w 3"/>
                  <a:gd name="T9" fmla="*/ 3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" name="Freeform 279"/>
              <p:cNvSpPr>
                <a:spLocks/>
              </p:cNvSpPr>
              <p:nvPr/>
            </p:nvSpPr>
            <p:spPr bwMode="auto">
              <a:xfrm>
                <a:off x="2665413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" name="Freeform 280"/>
              <p:cNvSpPr>
                <a:spLocks/>
              </p:cNvSpPr>
              <p:nvPr/>
            </p:nvSpPr>
            <p:spPr bwMode="auto">
              <a:xfrm>
                <a:off x="2660650" y="-255270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2 h 3"/>
                  <a:gd name="T12" fmla="*/ 2 w 2"/>
                  <a:gd name="T13" fmla="*/ 2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" name="Freeform 281"/>
              <p:cNvSpPr>
                <a:spLocks/>
              </p:cNvSpPr>
              <p:nvPr/>
            </p:nvSpPr>
            <p:spPr bwMode="auto">
              <a:xfrm>
                <a:off x="2660650" y="-2535238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1 w 2"/>
                  <a:gd name="T5" fmla="*/ 2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1 w 2"/>
                  <a:gd name="T19" fmla="*/ 0 h 3"/>
                  <a:gd name="T20" fmla="*/ 0 w 2"/>
                  <a:gd name="T21" fmla="*/ 1 h 3"/>
                  <a:gd name="T22" fmla="*/ 0 w 2"/>
                  <a:gd name="T23" fmla="*/ 1 h 3"/>
                  <a:gd name="T24" fmla="*/ 0 w 2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" name="Freeform 282"/>
              <p:cNvSpPr>
                <a:spLocks/>
              </p:cNvSpPr>
              <p:nvPr/>
            </p:nvSpPr>
            <p:spPr bwMode="auto">
              <a:xfrm>
                <a:off x="2660650" y="-2530475"/>
                <a:ext cx="4763" cy="7937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" name="Freeform 283"/>
              <p:cNvSpPr>
                <a:spLocks/>
              </p:cNvSpPr>
              <p:nvPr/>
            </p:nvSpPr>
            <p:spPr bwMode="auto">
              <a:xfrm>
                <a:off x="2665413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" name="Freeform 284"/>
              <p:cNvSpPr>
                <a:spLocks/>
              </p:cNvSpPr>
              <p:nvPr/>
            </p:nvSpPr>
            <p:spPr bwMode="auto">
              <a:xfrm>
                <a:off x="2668588" y="-2519363"/>
                <a:ext cx="7938" cy="11112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" name="Freeform 285"/>
              <p:cNvSpPr>
                <a:spLocks/>
              </p:cNvSpPr>
              <p:nvPr/>
            </p:nvSpPr>
            <p:spPr bwMode="auto">
              <a:xfrm>
                <a:off x="2668588" y="-2516188"/>
                <a:ext cx="11113" cy="7937"/>
              </a:xfrm>
              <a:custGeom>
                <a:avLst/>
                <a:gdLst>
                  <a:gd name="T0" fmla="*/ 7 w 7"/>
                  <a:gd name="T1" fmla="*/ 5 h 5"/>
                  <a:gd name="T2" fmla="*/ 7 w 7"/>
                  <a:gd name="T3" fmla="*/ 3 h 5"/>
                  <a:gd name="T4" fmla="*/ 5 w 7"/>
                  <a:gd name="T5" fmla="*/ 0 h 5"/>
                  <a:gd name="T6" fmla="*/ 0 w 7"/>
                  <a:gd name="T7" fmla="*/ 5 h 5"/>
                  <a:gd name="T8" fmla="*/ 2 w 7"/>
                  <a:gd name="T9" fmla="*/ 5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lnTo>
                      <a:pt x="7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" name="Freeform 286"/>
              <p:cNvSpPr>
                <a:spLocks/>
              </p:cNvSpPr>
              <p:nvPr/>
            </p:nvSpPr>
            <p:spPr bwMode="auto">
              <a:xfrm>
                <a:off x="2676525" y="-2505075"/>
                <a:ext cx="74613" cy="7937"/>
              </a:xfrm>
              <a:custGeom>
                <a:avLst/>
                <a:gdLst>
                  <a:gd name="T0" fmla="*/ 20 w 20"/>
                  <a:gd name="T1" fmla="*/ 2 h 2"/>
                  <a:gd name="T2" fmla="*/ 20 w 20"/>
                  <a:gd name="T3" fmla="*/ 2 h 2"/>
                  <a:gd name="T4" fmla="*/ 20 w 20"/>
                  <a:gd name="T5" fmla="*/ 2 h 2"/>
                  <a:gd name="T6" fmla="*/ 20 w 20"/>
                  <a:gd name="T7" fmla="*/ 1 h 2"/>
                  <a:gd name="T8" fmla="*/ 20 w 20"/>
                  <a:gd name="T9" fmla="*/ 1 h 2"/>
                  <a:gd name="T10" fmla="*/ 20 w 20"/>
                  <a:gd name="T11" fmla="*/ 1 h 2"/>
                  <a:gd name="T12" fmla="*/ 20 w 20"/>
                  <a:gd name="T13" fmla="*/ 1 h 2"/>
                  <a:gd name="T14" fmla="*/ 20 w 20"/>
                  <a:gd name="T15" fmla="*/ 1 h 2"/>
                  <a:gd name="T16" fmla="*/ 20 w 20"/>
                  <a:gd name="T17" fmla="*/ 1 h 2"/>
                  <a:gd name="T18" fmla="*/ 20 w 20"/>
                  <a:gd name="T19" fmla="*/ 1 h 2"/>
                  <a:gd name="T20" fmla="*/ 20 w 20"/>
                  <a:gd name="T21" fmla="*/ 1 h 2"/>
                  <a:gd name="T22" fmla="*/ 20 w 20"/>
                  <a:gd name="T23" fmla="*/ 1 h 2"/>
                  <a:gd name="T24" fmla="*/ 20 w 20"/>
                  <a:gd name="T25" fmla="*/ 1 h 2"/>
                  <a:gd name="T26" fmla="*/ 20 w 20"/>
                  <a:gd name="T27" fmla="*/ 1 h 2"/>
                  <a:gd name="T28" fmla="*/ 20 w 20"/>
                  <a:gd name="T29" fmla="*/ 0 h 2"/>
                  <a:gd name="T30" fmla="*/ 12 w 20"/>
                  <a:gd name="T31" fmla="*/ 0 h 2"/>
                  <a:gd name="T32" fmla="*/ 10 w 20"/>
                  <a:gd name="T33" fmla="*/ 0 h 2"/>
                  <a:gd name="T34" fmla="*/ 10 w 20"/>
                  <a:gd name="T35" fmla="*/ 0 h 2"/>
                  <a:gd name="T36" fmla="*/ 9 w 20"/>
                  <a:gd name="T37" fmla="*/ 0 h 2"/>
                  <a:gd name="T38" fmla="*/ 0 w 20"/>
                  <a:gd name="T39" fmla="*/ 0 h 2"/>
                  <a:gd name="T40" fmla="*/ 0 w 20"/>
                  <a:gd name="T41" fmla="*/ 1 h 2"/>
                  <a:gd name="T42" fmla="*/ 0 w 20"/>
                  <a:gd name="T43" fmla="*/ 1 h 2"/>
                  <a:gd name="T44" fmla="*/ 0 w 20"/>
                  <a:gd name="T45" fmla="*/ 1 h 2"/>
                  <a:gd name="T46" fmla="*/ 0 w 20"/>
                  <a:gd name="T47" fmla="*/ 1 h 2"/>
                  <a:gd name="T48" fmla="*/ 0 w 20"/>
                  <a:gd name="T49" fmla="*/ 1 h 2"/>
                  <a:gd name="T50" fmla="*/ 0 w 20"/>
                  <a:gd name="T51" fmla="*/ 1 h 2"/>
                  <a:gd name="T52" fmla="*/ 0 w 20"/>
                  <a:gd name="T53" fmla="*/ 1 h 2"/>
                  <a:gd name="T54" fmla="*/ 0 w 20"/>
                  <a:gd name="T55" fmla="*/ 1 h 2"/>
                  <a:gd name="T56" fmla="*/ 0 w 20"/>
                  <a:gd name="T57" fmla="*/ 1 h 2"/>
                  <a:gd name="T58" fmla="*/ 0 w 20"/>
                  <a:gd name="T59" fmla="*/ 1 h 2"/>
                  <a:gd name="T60" fmla="*/ 0 w 20"/>
                  <a:gd name="T61" fmla="*/ 1 h 2"/>
                  <a:gd name="T62" fmla="*/ 0 w 20"/>
                  <a:gd name="T63" fmla="*/ 2 h 2"/>
                  <a:gd name="T64" fmla="*/ 0 w 20"/>
                  <a:gd name="T65" fmla="*/ 2 h 2"/>
                  <a:gd name="T66" fmla="*/ 0 w 20"/>
                  <a:gd name="T67" fmla="*/ 2 h 2"/>
                  <a:gd name="T68" fmla="*/ 0 w 20"/>
                  <a:gd name="T69" fmla="*/ 2 h 2"/>
                  <a:gd name="T70" fmla="*/ 20 w 20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2">
                    <a:moveTo>
                      <a:pt x="20" y="2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5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3" y="1"/>
                      <a:pt x="2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" name="Freeform 287"/>
              <p:cNvSpPr>
                <a:spLocks/>
              </p:cNvSpPr>
              <p:nvPr/>
            </p:nvSpPr>
            <p:spPr bwMode="auto">
              <a:xfrm>
                <a:off x="2743200" y="-2516188"/>
                <a:ext cx="7938" cy="7937"/>
              </a:xfrm>
              <a:custGeom>
                <a:avLst/>
                <a:gdLst>
                  <a:gd name="T0" fmla="*/ 5 w 5"/>
                  <a:gd name="T1" fmla="*/ 5 h 5"/>
                  <a:gd name="T2" fmla="*/ 3 w 5"/>
                  <a:gd name="T3" fmla="*/ 0 h 5"/>
                  <a:gd name="T4" fmla="*/ 0 w 5"/>
                  <a:gd name="T5" fmla="*/ 3 h 5"/>
                  <a:gd name="T6" fmla="*/ 3 w 5"/>
                  <a:gd name="T7" fmla="*/ 5 h 5"/>
                  <a:gd name="T8" fmla="*/ 5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" name="Freeform 288"/>
              <p:cNvSpPr>
                <a:spLocks/>
              </p:cNvSpPr>
              <p:nvPr/>
            </p:nvSpPr>
            <p:spPr bwMode="auto">
              <a:xfrm>
                <a:off x="2747963" y="-2519363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1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" name="Freeform 289"/>
              <p:cNvSpPr>
                <a:spLocks/>
              </p:cNvSpPr>
              <p:nvPr/>
            </p:nvSpPr>
            <p:spPr bwMode="auto">
              <a:xfrm>
                <a:off x="2759075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1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" name="Freeform 290"/>
              <p:cNvSpPr>
                <a:spLocks/>
              </p:cNvSpPr>
              <p:nvPr/>
            </p:nvSpPr>
            <p:spPr bwMode="auto">
              <a:xfrm>
                <a:off x="2762250" y="-2530475"/>
                <a:ext cx="7938" cy="7937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" name="Freeform 291"/>
              <p:cNvSpPr>
                <a:spLocks/>
              </p:cNvSpPr>
              <p:nvPr/>
            </p:nvSpPr>
            <p:spPr bwMode="auto">
              <a:xfrm>
                <a:off x="2762250" y="-2546350"/>
                <a:ext cx="7938" cy="15875"/>
              </a:xfrm>
              <a:custGeom>
                <a:avLst/>
                <a:gdLst>
                  <a:gd name="T0" fmla="*/ 1 w 2"/>
                  <a:gd name="T1" fmla="*/ 3 h 4"/>
                  <a:gd name="T2" fmla="*/ 1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0 w 2"/>
                  <a:gd name="T9" fmla="*/ 2 h 4"/>
                  <a:gd name="T10" fmla="*/ 1 w 2"/>
                  <a:gd name="T11" fmla="*/ 3 h 4"/>
                  <a:gd name="T12" fmla="*/ 1 w 2"/>
                  <a:gd name="T13" fmla="*/ 4 h 4"/>
                  <a:gd name="T14" fmla="*/ 1 w 2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" name="Freeform 292"/>
              <p:cNvSpPr>
                <a:spLocks/>
              </p:cNvSpPr>
              <p:nvPr/>
            </p:nvSpPr>
            <p:spPr bwMode="auto">
              <a:xfrm>
                <a:off x="2762250" y="-2557463"/>
                <a:ext cx="7938" cy="1111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1 w 2"/>
                  <a:gd name="T7" fmla="*/ 0 h 3"/>
                  <a:gd name="T8" fmla="*/ 1 w 2"/>
                  <a:gd name="T9" fmla="*/ 0 h 3"/>
                  <a:gd name="T10" fmla="*/ 0 w 2"/>
                  <a:gd name="T11" fmla="*/ 0 h 3"/>
                  <a:gd name="T12" fmla="*/ 2 w 2"/>
                  <a:gd name="T13" fmla="*/ 3 h 3"/>
                  <a:gd name="T14" fmla="*/ 2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" name="Freeform 293"/>
              <p:cNvSpPr>
                <a:spLocks/>
              </p:cNvSpPr>
              <p:nvPr/>
            </p:nvSpPr>
            <p:spPr bwMode="auto">
              <a:xfrm>
                <a:off x="2759075" y="-2565400"/>
                <a:ext cx="3175" cy="793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" name="Freeform 294"/>
              <p:cNvSpPr>
                <a:spLocks/>
              </p:cNvSpPr>
              <p:nvPr/>
            </p:nvSpPr>
            <p:spPr bwMode="auto">
              <a:xfrm>
                <a:off x="2751138" y="-2557463"/>
                <a:ext cx="7938" cy="1111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2 w 2"/>
                  <a:gd name="T9" fmla="*/ 1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0 w 2"/>
                  <a:gd name="T19" fmla="*/ 1 h 3"/>
                  <a:gd name="T20" fmla="*/ 0 w 2"/>
                  <a:gd name="T21" fmla="*/ 2 h 3"/>
                  <a:gd name="T22" fmla="*/ 0 w 2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" name="Freeform 295"/>
              <p:cNvSpPr>
                <a:spLocks/>
              </p:cNvSpPr>
              <p:nvPr/>
            </p:nvSpPr>
            <p:spPr bwMode="auto">
              <a:xfrm>
                <a:off x="2747963" y="-2565400"/>
                <a:ext cx="3175" cy="1270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1 h 3"/>
                  <a:gd name="T6" fmla="*/ 1 w 1"/>
                  <a:gd name="T7" fmla="*/ 1 h 3"/>
                  <a:gd name="T8" fmla="*/ 1 w 1"/>
                  <a:gd name="T9" fmla="*/ 0 h 3"/>
                  <a:gd name="T10" fmla="*/ 0 w 1"/>
                  <a:gd name="T11" fmla="*/ 1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" name="Freeform 296"/>
              <p:cNvSpPr>
                <a:spLocks/>
              </p:cNvSpPr>
              <p:nvPr/>
            </p:nvSpPr>
            <p:spPr bwMode="auto">
              <a:xfrm>
                <a:off x="2736850" y="-25654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3 h 3"/>
                  <a:gd name="T10" fmla="*/ 0 w 2"/>
                  <a:gd name="T11" fmla="*/ 3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" name="Freeform 297"/>
              <p:cNvSpPr>
                <a:spLocks/>
              </p:cNvSpPr>
              <p:nvPr/>
            </p:nvSpPr>
            <p:spPr bwMode="auto">
              <a:xfrm>
                <a:off x="2725738" y="-2568575"/>
                <a:ext cx="11113" cy="38100"/>
              </a:xfrm>
              <a:custGeom>
                <a:avLst/>
                <a:gdLst>
                  <a:gd name="T0" fmla="*/ 1 w 3"/>
                  <a:gd name="T1" fmla="*/ 10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10 h 10"/>
                  <a:gd name="T16" fmla="*/ 1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1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" name="Freeform 298"/>
              <p:cNvSpPr>
                <a:spLocks/>
              </p:cNvSpPr>
              <p:nvPr/>
            </p:nvSpPr>
            <p:spPr bwMode="auto">
              <a:xfrm>
                <a:off x="2720975" y="-2565400"/>
                <a:ext cx="4763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9 h 9"/>
                  <a:gd name="T8" fmla="*/ 1 w 1"/>
                  <a:gd name="T9" fmla="*/ 0 h 9"/>
                  <a:gd name="T10" fmla="*/ 1 w 1"/>
                  <a:gd name="T11" fmla="*/ 0 h 9"/>
                  <a:gd name="T12" fmla="*/ 0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" name="Freeform 299"/>
              <p:cNvSpPr>
                <a:spLocks/>
              </p:cNvSpPr>
              <p:nvPr/>
            </p:nvSpPr>
            <p:spPr bwMode="auto">
              <a:xfrm>
                <a:off x="2701925" y="-2613025"/>
                <a:ext cx="23813" cy="22225"/>
              </a:xfrm>
              <a:custGeom>
                <a:avLst/>
                <a:gdLst>
                  <a:gd name="T0" fmla="*/ 2 w 6"/>
                  <a:gd name="T1" fmla="*/ 4 h 6"/>
                  <a:gd name="T2" fmla="*/ 3 w 6"/>
                  <a:gd name="T3" fmla="*/ 4 h 6"/>
                  <a:gd name="T4" fmla="*/ 2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2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1 h 6"/>
                  <a:gd name="T28" fmla="*/ 5 w 6"/>
                  <a:gd name="T29" fmla="*/ 0 h 6"/>
                  <a:gd name="T30" fmla="*/ 2 w 6"/>
                  <a:gd name="T31" fmla="*/ 0 h 6"/>
                  <a:gd name="T32" fmla="*/ 2 w 6"/>
                  <a:gd name="T33" fmla="*/ 1 h 6"/>
                  <a:gd name="T34" fmla="*/ 3 w 6"/>
                  <a:gd name="T35" fmla="*/ 2 h 6"/>
                  <a:gd name="T36" fmla="*/ 2 w 6"/>
                  <a:gd name="T37" fmla="*/ 3 h 6"/>
                  <a:gd name="T38" fmla="*/ 1 w 6"/>
                  <a:gd name="T39" fmla="*/ 2 h 6"/>
                  <a:gd name="T40" fmla="*/ 0 w 6"/>
                  <a:gd name="T41" fmla="*/ 2 h 6"/>
                  <a:gd name="T42" fmla="*/ 0 w 6"/>
                  <a:gd name="T43" fmla="*/ 4 h 6"/>
                  <a:gd name="T44" fmla="*/ 1 w 6"/>
                  <a:gd name="T45" fmla="*/ 4 h 6"/>
                  <a:gd name="T46" fmla="*/ 2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2" y="4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3" y="2"/>
                      <a:pt x="3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" name="Freeform 300"/>
              <p:cNvSpPr>
                <a:spLocks/>
              </p:cNvSpPr>
              <p:nvPr/>
            </p:nvSpPr>
            <p:spPr bwMode="auto">
              <a:xfrm>
                <a:off x="2698750" y="-25654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9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" name="Freeform 301"/>
              <p:cNvSpPr>
                <a:spLocks/>
              </p:cNvSpPr>
              <p:nvPr/>
            </p:nvSpPr>
            <p:spPr bwMode="auto">
              <a:xfrm>
                <a:off x="2690813" y="-2568575"/>
                <a:ext cx="11113" cy="38100"/>
              </a:xfrm>
              <a:custGeom>
                <a:avLst/>
                <a:gdLst>
                  <a:gd name="T0" fmla="*/ 3 w 3"/>
                  <a:gd name="T1" fmla="*/ 10 h 10"/>
                  <a:gd name="T2" fmla="*/ 2 w 3"/>
                  <a:gd name="T3" fmla="*/ 0 h 10"/>
                  <a:gd name="T4" fmla="*/ 2 w 3"/>
                  <a:gd name="T5" fmla="*/ 0 h 10"/>
                  <a:gd name="T6" fmla="*/ 2 w 3"/>
                  <a:gd name="T7" fmla="*/ 0 h 10"/>
                  <a:gd name="T8" fmla="*/ 0 w 3"/>
                  <a:gd name="T9" fmla="*/ 0 h 10"/>
                  <a:gd name="T10" fmla="*/ 0 w 3"/>
                  <a:gd name="T11" fmla="*/ 0 h 10"/>
                  <a:gd name="T12" fmla="*/ 3 w 3"/>
                  <a:gd name="T13" fmla="*/ 10 h 10"/>
                  <a:gd name="T14" fmla="*/ 3 w 3"/>
                  <a:gd name="T15" fmla="*/ 10 h 10"/>
                  <a:gd name="T16" fmla="*/ 3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" name="Freeform 302"/>
              <p:cNvSpPr>
                <a:spLocks/>
              </p:cNvSpPr>
              <p:nvPr/>
            </p:nvSpPr>
            <p:spPr bwMode="auto">
              <a:xfrm>
                <a:off x="2679700" y="-2565400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3 h 3"/>
                  <a:gd name="T8" fmla="*/ 2 w 2"/>
                  <a:gd name="T9" fmla="*/ 3 h 3"/>
                  <a:gd name="T10" fmla="*/ 1 w 2"/>
                  <a:gd name="T11" fmla="*/ 0 h 3"/>
                  <a:gd name="T12" fmla="*/ 1 w 2"/>
                  <a:gd name="T13" fmla="*/ 1 h 3"/>
                  <a:gd name="T14" fmla="*/ 0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" name="Freeform 303"/>
              <p:cNvSpPr>
                <a:spLocks/>
              </p:cNvSpPr>
              <p:nvPr/>
            </p:nvSpPr>
            <p:spPr bwMode="auto">
              <a:xfrm>
                <a:off x="2668588" y="-2565400"/>
                <a:ext cx="11113" cy="12700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2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" name="Freeform 304"/>
              <p:cNvSpPr>
                <a:spLocks/>
              </p:cNvSpPr>
              <p:nvPr/>
            </p:nvSpPr>
            <p:spPr bwMode="auto">
              <a:xfrm>
                <a:off x="2665413" y="-2557463"/>
                <a:ext cx="11113" cy="11112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" name="Freeform 305"/>
              <p:cNvSpPr>
                <a:spLocks/>
              </p:cNvSpPr>
              <p:nvPr/>
            </p:nvSpPr>
            <p:spPr bwMode="auto">
              <a:xfrm>
                <a:off x="2665413" y="-2565400"/>
                <a:ext cx="3175" cy="7937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" name="Freeform 306"/>
              <p:cNvSpPr>
                <a:spLocks/>
              </p:cNvSpPr>
              <p:nvPr/>
            </p:nvSpPr>
            <p:spPr bwMode="auto">
              <a:xfrm>
                <a:off x="2660650" y="-2557463"/>
                <a:ext cx="4763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" name="Freeform 307"/>
              <p:cNvSpPr>
                <a:spLocks/>
              </p:cNvSpPr>
              <p:nvPr/>
            </p:nvSpPr>
            <p:spPr bwMode="auto">
              <a:xfrm>
                <a:off x="2652713" y="-2546350"/>
                <a:ext cx="12700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" name="Freeform 308"/>
              <p:cNvSpPr>
                <a:spLocks/>
              </p:cNvSpPr>
              <p:nvPr/>
            </p:nvSpPr>
            <p:spPr bwMode="auto">
              <a:xfrm>
                <a:off x="2641600" y="-2486025"/>
                <a:ext cx="139700" cy="11112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" name="Freeform 309"/>
              <p:cNvSpPr>
                <a:spLocks/>
              </p:cNvSpPr>
              <p:nvPr/>
            </p:nvSpPr>
            <p:spPr bwMode="auto">
              <a:xfrm>
                <a:off x="2649538" y="-2470150"/>
                <a:ext cx="123825" cy="6350"/>
              </a:xfrm>
              <a:custGeom>
                <a:avLst/>
                <a:gdLst>
                  <a:gd name="T0" fmla="*/ 0 w 33"/>
                  <a:gd name="T1" fmla="*/ 0 h 2"/>
                  <a:gd name="T2" fmla="*/ 0 w 33"/>
                  <a:gd name="T3" fmla="*/ 1 h 2"/>
                  <a:gd name="T4" fmla="*/ 0 w 33"/>
                  <a:gd name="T5" fmla="*/ 2 h 2"/>
                  <a:gd name="T6" fmla="*/ 33 w 33"/>
                  <a:gd name="T7" fmla="*/ 2 h 2"/>
                  <a:gd name="T8" fmla="*/ 33 w 33"/>
                  <a:gd name="T9" fmla="*/ 1 h 2"/>
                  <a:gd name="T10" fmla="*/ 33 w 33"/>
                  <a:gd name="T11" fmla="*/ 0 h 2"/>
                  <a:gd name="T12" fmla="*/ 0 w 33"/>
                  <a:gd name="T13" fmla="*/ 0 h 2"/>
                  <a:gd name="T14" fmla="*/ 0 w 3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1"/>
                      <a:pt x="33" y="1"/>
                    </a:cubicBezTo>
                    <a:cubicBezTo>
                      <a:pt x="33" y="1"/>
                      <a:pt x="33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" name="Freeform 310"/>
              <p:cNvSpPr>
                <a:spLocks/>
              </p:cNvSpPr>
              <p:nvPr/>
            </p:nvSpPr>
            <p:spPr bwMode="auto">
              <a:xfrm>
                <a:off x="2638425" y="-2085975"/>
                <a:ext cx="147638" cy="3175"/>
              </a:xfrm>
              <a:custGeom>
                <a:avLst/>
                <a:gdLst>
                  <a:gd name="T0" fmla="*/ 0 w 93"/>
                  <a:gd name="T1" fmla="*/ 0 h 2"/>
                  <a:gd name="T2" fmla="*/ 93 w 93"/>
                  <a:gd name="T3" fmla="*/ 0 h 2"/>
                  <a:gd name="T4" fmla="*/ 93 w 93"/>
                  <a:gd name="T5" fmla="*/ 2 h 2"/>
                  <a:gd name="T6" fmla="*/ 0 w 93"/>
                  <a:gd name="T7" fmla="*/ 2 h 2"/>
                  <a:gd name="T8" fmla="*/ 0 w 93"/>
                  <a:gd name="T9" fmla="*/ 0 h 2"/>
                  <a:gd name="T10" fmla="*/ 0 w 9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2">
                    <a:moveTo>
                      <a:pt x="0" y="0"/>
                    </a:moveTo>
                    <a:lnTo>
                      <a:pt x="93" y="0"/>
                    </a:lnTo>
                    <a:lnTo>
                      <a:pt x="9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" name="Freeform 311"/>
              <p:cNvSpPr>
                <a:spLocks/>
              </p:cNvSpPr>
              <p:nvPr/>
            </p:nvSpPr>
            <p:spPr bwMode="auto">
              <a:xfrm>
                <a:off x="2619375" y="-2071688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" name="Freeform 312"/>
              <p:cNvSpPr>
                <a:spLocks/>
              </p:cNvSpPr>
              <p:nvPr/>
            </p:nvSpPr>
            <p:spPr bwMode="auto">
              <a:xfrm>
                <a:off x="2649538" y="-2098675"/>
                <a:ext cx="131763" cy="4762"/>
              </a:xfrm>
              <a:custGeom>
                <a:avLst/>
                <a:gdLst>
                  <a:gd name="T0" fmla="*/ 0 w 83"/>
                  <a:gd name="T1" fmla="*/ 0 h 3"/>
                  <a:gd name="T2" fmla="*/ 83 w 83"/>
                  <a:gd name="T3" fmla="*/ 0 h 3"/>
                  <a:gd name="T4" fmla="*/ 83 w 83"/>
                  <a:gd name="T5" fmla="*/ 3 h 3"/>
                  <a:gd name="T6" fmla="*/ 0 w 83"/>
                  <a:gd name="T7" fmla="*/ 3 h 3"/>
                  <a:gd name="T8" fmla="*/ 0 w 83"/>
                  <a:gd name="T9" fmla="*/ 0 h 3"/>
                  <a:gd name="T10" fmla="*/ 0 w 8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3">
                    <a:moveTo>
                      <a:pt x="0" y="0"/>
                    </a:moveTo>
                    <a:lnTo>
                      <a:pt x="83" y="0"/>
                    </a:lnTo>
                    <a:lnTo>
                      <a:pt x="8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" name="Freeform 313"/>
              <p:cNvSpPr>
                <a:spLocks/>
              </p:cNvSpPr>
              <p:nvPr/>
            </p:nvSpPr>
            <p:spPr bwMode="auto">
              <a:xfrm>
                <a:off x="2605088" y="-2055813"/>
                <a:ext cx="214313" cy="6350"/>
              </a:xfrm>
              <a:custGeom>
                <a:avLst/>
                <a:gdLst>
                  <a:gd name="T0" fmla="*/ 0 w 135"/>
                  <a:gd name="T1" fmla="*/ 0 h 4"/>
                  <a:gd name="T2" fmla="*/ 135 w 135"/>
                  <a:gd name="T3" fmla="*/ 0 h 4"/>
                  <a:gd name="T4" fmla="*/ 135 w 135"/>
                  <a:gd name="T5" fmla="*/ 4 h 4"/>
                  <a:gd name="T6" fmla="*/ 0 w 135"/>
                  <a:gd name="T7" fmla="*/ 4 h 4"/>
                  <a:gd name="T8" fmla="*/ 0 w 135"/>
                  <a:gd name="T9" fmla="*/ 0 h 4"/>
                  <a:gd name="T10" fmla="*/ 0 w 13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" h="4">
                    <a:moveTo>
                      <a:pt x="0" y="0"/>
                    </a:moveTo>
                    <a:lnTo>
                      <a:pt x="135" y="0"/>
                    </a:lnTo>
                    <a:lnTo>
                      <a:pt x="13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" name="Freeform 314"/>
              <p:cNvSpPr>
                <a:spLocks/>
              </p:cNvSpPr>
              <p:nvPr/>
            </p:nvSpPr>
            <p:spPr bwMode="auto">
              <a:xfrm>
                <a:off x="2473325" y="-2409825"/>
                <a:ext cx="176213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7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6 w 47"/>
                  <a:gd name="T17" fmla="*/ 72 h 88"/>
                  <a:gd name="T18" fmla="*/ 34 w 47"/>
                  <a:gd name="T19" fmla="*/ 68 h 88"/>
                  <a:gd name="T20" fmla="*/ 32 w 47"/>
                  <a:gd name="T21" fmla="*/ 64 h 88"/>
                  <a:gd name="T22" fmla="*/ 31 w 47"/>
                  <a:gd name="T23" fmla="*/ 62 h 88"/>
                  <a:gd name="T24" fmla="*/ 13 w 47"/>
                  <a:gd name="T25" fmla="*/ 49 h 88"/>
                  <a:gd name="T26" fmla="*/ 30 w 47"/>
                  <a:gd name="T27" fmla="*/ 59 h 88"/>
                  <a:gd name="T28" fmla="*/ 28 w 47"/>
                  <a:gd name="T29" fmla="*/ 56 h 88"/>
                  <a:gd name="T30" fmla="*/ 27 w 47"/>
                  <a:gd name="T31" fmla="*/ 51 h 88"/>
                  <a:gd name="T32" fmla="*/ 22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5 h 88"/>
                  <a:gd name="T44" fmla="*/ 17 w 47"/>
                  <a:gd name="T45" fmla="*/ 16 h 88"/>
                  <a:gd name="T46" fmla="*/ 21 w 47"/>
                  <a:gd name="T47" fmla="*/ 31 h 88"/>
                  <a:gd name="T48" fmla="*/ 22 w 47"/>
                  <a:gd name="T49" fmla="*/ 34 h 88"/>
                  <a:gd name="T50" fmla="*/ 23 w 47"/>
                  <a:gd name="T51" fmla="*/ 34 h 88"/>
                  <a:gd name="T52" fmla="*/ 30 w 47"/>
                  <a:gd name="T53" fmla="*/ 23 h 88"/>
                  <a:gd name="T54" fmla="*/ 23 w 47"/>
                  <a:gd name="T55" fmla="*/ 36 h 88"/>
                  <a:gd name="T56" fmla="*/ 28 w 47"/>
                  <a:gd name="T57" fmla="*/ 50 h 88"/>
                  <a:gd name="T58" fmla="*/ 30 w 47"/>
                  <a:gd name="T59" fmla="*/ 55 h 88"/>
                  <a:gd name="T60" fmla="*/ 30 w 47"/>
                  <a:gd name="T61" fmla="*/ 56 h 88"/>
                  <a:gd name="T62" fmla="*/ 32 w 47"/>
                  <a:gd name="T63" fmla="*/ 56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60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3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5 w 47"/>
                  <a:gd name="T93" fmla="*/ 29 h 88"/>
                  <a:gd name="T94" fmla="*/ 33 w 47"/>
                  <a:gd name="T95" fmla="*/ 16 h 88"/>
                  <a:gd name="T96" fmla="*/ 25 w 47"/>
                  <a:gd name="T97" fmla="*/ 21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3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1 w 47"/>
                  <a:gd name="T113" fmla="*/ 64 h 88"/>
                  <a:gd name="T114" fmla="*/ 25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3" y="79"/>
                      <a:pt x="27" y="74"/>
                    </a:cubicBezTo>
                    <a:cubicBezTo>
                      <a:pt x="26" y="74"/>
                      <a:pt x="25" y="73"/>
                      <a:pt x="25" y="73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30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6" y="72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5" y="70"/>
                      <a:pt x="35" y="69"/>
                      <a:pt x="34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3" y="66"/>
                      <a:pt x="33" y="65"/>
                      <a:pt x="32" y="64"/>
                    </a:cubicBezTo>
                    <a:cubicBezTo>
                      <a:pt x="32" y="63"/>
                      <a:pt x="31" y="63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18" y="58"/>
                      <a:pt x="14" y="52"/>
                      <a:pt x="13" y="49"/>
                    </a:cubicBezTo>
                    <a:cubicBezTo>
                      <a:pt x="19" y="56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7"/>
                      <a:pt x="29" y="56"/>
                      <a:pt x="28" y="56"/>
                    </a:cubicBezTo>
                    <a:cubicBezTo>
                      <a:pt x="28" y="54"/>
                      <a:pt x="27" y="53"/>
                      <a:pt x="27" y="52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5" y="48"/>
                      <a:pt x="24" y="44"/>
                      <a:pt x="23" y="42"/>
                    </a:cubicBezTo>
                    <a:cubicBezTo>
                      <a:pt x="23" y="41"/>
                      <a:pt x="23" y="39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1"/>
                      <a:pt x="19" y="28"/>
                      <a:pt x="19" y="25"/>
                    </a:cubicBezTo>
                    <a:cubicBezTo>
                      <a:pt x="18" y="22"/>
                      <a:pt x="17" y="20"/>
                      <a:pt x="17" y="18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4"/>
                      <a:pt x="16" y="14"/>
                      <a:pt x="16" y="13"/>
                    </a:cubicBezTo>
                    <a:cubicBezTo>
                      <a:pt x="16" y="14"/>
                      <a:pt x="17" y="15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7"/>
                      <a:pt x="21" y="29"/>
                      <a:pt x="21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4" y="34"/>
                      <a:pt x="24" y="33"/>
                    </a:cubicBezTo>
                    <a:cubicBezTo>
                      <a:pt x="25" y="32"/>
                      <a:pt x="29" y="28"/>
                      <a:pt x="30" y="23"/>
                    </a:cubicBezTo>
                    <a:cubicBezTo>
                      <a:pt x="30" y="26"/>
                      <a:pt x="28" y="30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8" y="50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9" y="53"/>
                      <a:pt x="29" y="54"/>
                      <a:pt x="30" y="55"/>
                    </a:cubicBezTo>
                    <a:cubicBezTo>
                      <a:pt x="30" y="55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7"/>
                      <a:pt x="32" y="57"/>
                      <a:pt x="32" y="56"/>
                    </a:cubicBezTo>
                    <a:cubicBezTo>
                      <a:pt x="33" y="55"/>
                      <a:pt x="36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4" y="57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4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6" y="62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3"/>
                      <a:pt x="41" y="62"/>
                      <a:pt x="41" y="61"/>
                    </a:cubicBezTo>
                    <a:cubicBezTo>
                      <a:pt x="41" y="61"/>
                      <a:pt x="41" y="60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5" y="29"/>
                    </a:cubicBezTo>
                    <a:cubicBezTo>
                      <a:pt x="36" y="27"/>
                      <a:pt x="38" y="25"/>
                      <a:pt x="38" y="24"/>
                    </a:cubicBezTo>
                    <a:cubicBezTo>
                      <a:pt x="38" y="22"/>
                      <a:pt x="36" y="17"/>
                      <a:pt x="33" y="16"/>
                    </a:cubicBezTo>
                    <a:cubicBezTo>
                      <a:pt x="32" y="16"/>
                      <a:pt x="30" y="16"/>
                      <a:pt x="29" y="18"/>
                    </a:cubicBezTo>
                    <a:cubicBezTo>
                      <a:pt x="27" y="20"/>
                      <a:pt x="26" y="21"/>
                      <a:pt x="25" y="21"/>
                    </a:cubicBezTo>
                    <a:cubicBezTo>
                      <a:pt x="23" y="20"/>
                      <a:pt x="22" y="17"/>
                      <a:pt x="23" y="14"/>
                    </a:cubicBezTo>
                    <a:cubicBezTo>
                      <a:pt x="24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8"/>
                      <a:pt x="13" y="20"/>
                      <a:pt x="12" y="23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2"/>
                      <a:pt x="14" y="58"/>
                      <a:pt x="21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5" y="67"/>
                      <a:pt x="25" y="68"/>
                      <a:pt x="25" y="69"/>
                    </a:cubicBezTo>
                    <a:cubicBezTo>
                      <a:pt x="25" y="70"/>
                      <a:pt x="24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" name="Freeform 315"/>
              <p:cNvSpPr>
                <a:spLocks/>
              </p:cNvSpPr>
              <p:nvPr/>
            </p:nvSpPr>
            <p:spPr bwMode="auto">
              <a:xfrm>
                <a:off x="2660650" y="-2014538"/>
                <a:ext cx="49213" cy="25400"/>
              </a:xfrm>
              <a:custGeom>
                <a:avLst/>
                <a:gdLst>
                  <a:gd name="T0" fmla="*/ 1 w 13"/>
                  <a:gd name="T1" fmla="*/ 0 h 7"/>
                  <a:gd name="T2" fmla="*/ 0 w 13"/>
                  <a:gd name="T3" fmla="*/ 0 h 7"/>
                  <a:gd name="T4" fmla="*/ 1 w 13"/>
                  <a:gd name="T5" fmla="*/ 1 h 7"/>
                  <a:gd name="T6" fmla="*/ 1 w 13"/>
                  <a:gd name="T7" fmla="*/ 1 h 7"/>
                  <a:gd name="T8" fmla="*/ 9 w 13"/>
                  <a:gd name="T9" fmla="*/ 7 h 7"/>
                  <a:gd name="T10" fmla="*/ 10 w 13"/>
                  <a:gd name="T11" fmla="*/ 7 h 7"/>
                  <a:gd name="T12" fmla="*/ 12 w 13"/>
                  <a:gd name="T13" fmla="*/ 6 h 7"/>
                  <a:gd name="T14" fmla="*/ 12 w 13"/>
                  <a:gd name="T15" fmla="*/ 4 h 7"/>
                  <a:gd name="T16" fmla="*/ 1 w 1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4"/>
                      <a:pt x="7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6"/>
                      <a:pt x="12" y="6"/>
                    </a:cubicBezTo>
                    <a:cubicBezTo>
                      <a:pt x="13" y="5"/>
                      <a:pt x="12" y="4"/>
                      <a:pt x="12" y="4"/>
                    </a:cubicBezTo>
                    <a:cubicBezTo>
                      <a:pt x="11" y="2"/>
                      <a:pt x="7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" name="Freeform 316"/>
              <p:cNvSpPr>
                <a:spLocks/>
              </p:cNvSpPr>
              <p:nvPr/>
            </p:nvSpPr>
            <p:spPr bwMode="auto">
              <a:xfrm>
                <a:off x="2679700" y="-2044700"/>
                <a:ext cx="52388" cy="41275"/>
              </a:xfrm>
              <a:custGeom>
                <a:avLst/>
                <a:gdLst>
                  <a:gd name="T0" fmla="*/ 14 w 14"/>
                  <a:gd name="T1" fmla="*/ 0 h 11"/>
                  <a:gd name="T2" fmla="*/ 11 w 14"/>
                  <a:gd name="T3" fmla="*/ 0 h 11"/>
                  <a:gd name="T4" fmla="*/ 11 w 14"/>
                  <a:gd name="T5" fmla="*/ 1 h 11"/>
                  <a:gd name="T6" fmla="*/ 2 w 14"/>
                  <a:gd name="T7" fmla="*/ 7 h 11"/>
                  <a:gd name="T8" fmla="*/ 0 w 14"/>
                  <a:gd name="T9" fmla="*/ 7 h 11"/>
                  <a:gd name="T10" fmla="*/ 2 w 14"/>
                  <a:gd name="T11" fmla="*/ 8 h 11"/>
                  <a:gd name="T12" fmla="*/ 6 w 14"/>
                  <a:gd name="T13" fmla="*/ 10 h 11"/>
                  <a:gd name="T14" fmla="*/ 7 w 14"/>
                  <a:gd name="T15" fmla="*/ 11 h 11"/>
                  <a:gd name="T16" fmla="*/ 7 w 14"/>
                  <a:gd name="T17" fmla="*/ 11 h 11"/>
                  <a:gd name="T18" fmla="*/ 8 w 14"/>
                  <a:gd name="T19" fmla="*/ 11 h 11"/>
                  <a:gd name="T20" fmla="*/ 8 w 14"/>
                  <a:gd name="T21" fmla="*/ 10 h 11"/>
                  <a:gd name="T22" fmla="*/ 13 w 14"/>
                  <a:gd name="T23" fmla="*/ 1 h 11"/>
                  <a:gd name="T24" fmla="*/ 14 w 14"/>
                  <a:gd name="T25" fmla="*/ 0 h 11"/>
                  <a:gd name="T26" fmla="*/ 14 w 14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1">
                    <a:moveTo>
                      <a:pt x="14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7" y="5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5" y="9"/>
                      <a:pt x="6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10" y="5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" name="Freeform 317"/>
              <p:cNvSpPr>
                <a:spLocks/>
              </p:cNvSpPr>
              <p:nvPr/>
            </p:nvSpPr>
            <p:spPr bwMode="auto">
              <a:xfrm>
                <a:off x="2690813" y="-2044700"/>
                <a:ext cx="19050" cy="6350"/>
              </a:xfrm>
              <a:custGeom>
                <a:avLst/>
                <a:gdLst>
                  <a:gd name="T0" fmla="*/ 3 w 5"/>
                  <a:gd name="T1" fmla="*/ 2 h 2"/>
                  <a:gd name="T2" fmla="*/ 3 w 5"/>
                  <a:gd name="T3" fmla="*/ 2 h 2"/>
                  <a:gd name="T4" fmla="*/ 4 w 5"/>
                  <a:gd name="T5" fmla="*/ 1 h 2"/>
                  <a:gd name="T6" fmla="*/ 5 w 5"/>
                  <a:gd name="T7" fmla="*/ 1 h 2"/>
                  <a:gd name="T8" fmla="*/ 4 w 5"/>
                  <a:gd name="T9" fmla="*/ 1 h 2"/>
                  <a:gd name="T10" fmla="*/ 3 w 5"/>
                  <a:gd name="T11" fmla="*/ 1 h 2"/>
                  <a:gd name="T12" fmla="*/ 3 w 5"/>
                  <a:gd name="T13" fmla="*/ 0 h 2"/>
                  <a:gd name="T14" fmla="*/ 0 w 5"/>
                  <a:gd name="T15" fmla="*/ 0 h 2"/>
                  <a:gd name="T16" fmla="*/ 1 w 5"/>
                  <a:gd name="T17" fmla="*/ 1 h 2"/>
                  <a:gd name="T18" fmla="*/ 2 w 5"/>
                  <a:gd name="T19" fmla="*/ 1 h 2"/>
                  <a:gd name="T20" fmla="*/ 3 w 5"/>
                  <a:gd name="T21" fmla="*/ 2 h 2"/>
                  <a:gd name="T22" fmla="*/ 3 w 5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" name="Freeform 318"/>
              <p:cNvSpPr>
                <a:spLocks/>
              </p:cNvSpPr>
              <p:nvPr/>
            </p:nvSpPr>
            <p:spPr bwMode="auto">
              <a:xfrm>
                <a:off x="2713038" y="-2025650"/>
                <a:ext cx="30163" cy="22225"/>
              </a:xfrm>
              <a:custGeom>
                <a:avLst/>
                <a:gdLst>
                  <a:gd name="T0" fmla="*/ 6 w 8"/>
                  <a:gd name="T1" fmla="*/ 2 h 6"/>
                  <a:gd name="T2" fmla="*/ 8 w 8"/>
                  <a:gd name="T3" fmla="*/ 1 h 6"/>
                  <a:gd name="T4" fmla="*/ 6 w 8"/>
                  <a:gd name="T5" fmla="*/ 1 h 6"/>
                  <a:gd name="T6" fmla="*/ 4 w 8"/>
                  <a:gd name="T7" fmla="*/ 0 h 6"/>
                  <a:gd name="T8" fmla="*/ 4 w 8"/>
                  <a:gd name="T9" fmla="*/ 0 h 6"/>
                  <a:gd name="T10" fmla="*/ 3 w 8"/>
                  <a:gd name="T11" fmla="*/ 0 h 6"/>
                  <a:gd name="T12" fmla="*/ 2 w 8"/>
                  <a:gd name="T13" fmla="*/ 3 h 6"/>
                  <a:gd name="T14" fmla="*/ 0 w 8"/>
                  <a:gd name="T15" fmla="*/ 6 h 6"/>
                  <a:gd name="T16" fmla="*/ 3 w 8"/>
                  <a:gd name="T17" fmla="*/ 4 h 6"/>
                  <a:gd name="T18" fmla="*/ 6 w 8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" name="Freeform 319"/>
              <p:cNvSpPr>
                <a:spLocks/>
              </p:cNvSpPr>
              <p:nvPr/>
            </p:nvSpPr>
            <p:spPr bwMode="auto">
              <a:xfrm>
                <a:off x="2720975" y="-2014538"/>
                <a:ext cx="41275" cy="25400"/>
              </a:xfrm>
              <a:custGeom>
                <a:avLst/>
                <a:gdLst>
                  <a:gd name="T0" fmla="*/ 0 w 11"/>
                  <a:gd name="T1" fmla="*/ 4 h 7"/>
                  <a:gd name="T2" fmla="*/ 1 w 11"/>
                  <a:gd name="T3" fmla="*/ 6 h 7"/>
                  <a:gd name="T4" fmla="*/ 3 w 11"/>
                  <a:gd name="T5" fmla="*/ 7 h 7"/>
                  <a:gd name="T6" fmla="*/ 6 w 11"/>
                  <a:gd name="T7" fmla="*/ 5 h 7"/>
                  <a:gd name="T8" fmla="*/ 11 w 11"/>
                  <a:gd name="T9" fmla="*/ 0 h 7"/>
                  <a:gd name="T10" fmla="*/ 10 w 11"/>
                  <a:gd name="T11" fmla="*/ 0 h 7"/>
                  <a:gd name="T12" fmla="*/ 0 w 11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0" y="4"/>
                    </a:move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" name="Freeform 320"/>
              <p:cNvSpPr>
                <a:spLocks/>
              </p:cNvSpPr>
              <p:nvPr/>
            </p:nvSpPr>
            <p:spPr bwMode="auto">
              <a:xfrm>
                <a:off x="2781300" y="-2409825"/>
                <a:ext cx="169863" cy="330200"/>
              </a:xfrm>
              <a:custGeom>
                <a:avLst/>
                <a:gdLst>
                  <a:gd name="T0" fmla="*/ 43 w 45"/>
                  <a:gd name="T1" fmla="*/ 24 h 88"/>
                  <a:gd name="T2" fmla="*/ 38 w 45"/>
                  <a:gd name="T3" fmla="*/ 24 h 88"/>
                  <a:gd name="T4" fmla="*/ 34 w 45"/>
                  <a:gd name="T5" fmla="*/ 23 h 88"/>
                  <a:gd name="T6" fmla="*/ 37 w 45"/>
                  <a:gd name="T7" fmla="*/ 6 h 88"/>
                  <a:gd name="T8" fmla="*/ 23 w 45"/>
                  <a:gd name="T9" fmla="*/ 14 h 88"/>
                  <a:gd name="T10" fmla="*/ 17 w 45"/>
                  <a:gd name="T11" fmla="*/ 18 h 88"/>
                  <a:gd name="T12" fmla="*/ 9 w 45"/>
                  <a:gd name="T13" fmla="*/ 24 h 88"/>
                  <a:gd name="T14" fmla="*/ 14 w 45"/>
                  <a:gd name="T15" fmla="*/ 40 h 88"/>
                  <a:gd name="T16" fmla="*/ 8 w 45"/>
                  <a:gd name="T17" fmla="*/ 39 h 88"/>
                  <a:gd name="T18" fmla="*/ 5 w 45"/>
                  <a:gd name="T19" fmla="*/ 58 h 88"/>
                  <a:gd name="T20" fmla="*/ 6 w 45"/>
                  <a:gd name="T21" fmla="*/ 63 h 88"/>
                  <a:gd name="T22" fmla="*/ 2 w 45"/>
                  <a:gd name="T23" fmla="*/ 62 h 88"/>
                  <a:gd name="T24" fmla="*/ 1 w 45"/>
                  <a:gd name="T25" fmla="*/ 62 h 88"/>
                  <a:gd name="T26" fmla="*/ 1 w 45"/>
                  <a:gd name="T27" fmla="*/ 80 h 88"/>
                  <a:gd name="T28" fmla="*/ 2 w 45"/>
                  <a:gd name="T29" fmla="*/ 80 h 88"/>
                  <a:gd name="T30" fmla="*/ 3 w 45"/>
                  <a:gd name="T31" fmla="*/ 78 h 88"/>
                  <a:gd name="T32" fmla="*/ 2 w 45"/>
                  <a:gd name="T33" fmla="*/ 66 h 88"/>
                  <a:gd name="T34" fmla="*/ 4 w 45"/>
                  <a:gd name="T35" fmla="*/ 76 h 88"/>
                  <a:gd name="T36" fmla="*/ 5 w 45"/>
                  <a:gd name="T37" fmla="*/ 76 h 88"/>
                  <a:gd name="T38" fmla="*/ 15 w 45"/>
                  <a:gd name="T39" fmla="*/ 59 h 88"/>
                  <a:gd name="T40" fmla="*/ 9 w 45"/>
                  <a:gd name="T41" fmla="*/ 45 h 88"/>
                  <a:gd name="T42" fmla="*/ 9 w 45"/>
                  <a:gd name="T43" fmla="*/ 45 h 88"/>
                  <a:gd name="T44" fmla="*/ 16 w 45"/>
                  <a:gd name="T45" fmla="*/ 56 h 88"/>
                  <a:gd name="T46" fmla="*/ 16 w 45"/>
                  <a:gd name="T47" fmla="*/ 56 h 88"/>
                  <a:gd name="T48" fmla="*/ 16 w 45"/>
                  <a:gd name="T49" fmla="*/ 55 h 88"/>
                  <a:gd name="T50" fmla="*/ 18 w 45"/>
                  <a:gd name="T51" fmla="*/ 50 h 88"/>
                  <a:gd name="T52" fmla="*/ 22 w 45"/>
                  <a:gd name="T53" fmla="*/ 39 h 88"/>
                  <a:gd name="T54" fmla="*/ 22 w 45"/>
                  <a:gd name="T55" fmla="*/ 39 h 88"/>
                  <a:gd name="T56" fmla="*/ 22 w 45"/>
                  <a:gd name="T57" fmla="*/ 36 h 88"/>
                  <a:gd name="T58" fmla="*/ 22 w 45"/>
                  <a:gd name="T59" fmla="*/ 33 h 88"/>
                  <a:gd name="T60" fmla="*/ 23 w 45"/>
                  <a:gd name="T61" fmla="*/ 35 h 88"/>
                  <a:gd name="T62" fmla="*/ 26 w 45"/>
                  <a:gd name="T63" fmla="*/ 25 h 88"/>
                  <a:gd name="T64" fmla="*/ 29 w 45"/>
                  <a:gd name="T65" fmla="*/ 13 h 88"/>
                  <a:gd name="T66" fmla="*/ 29 w 45"/>
                  <a:gd name="T67" fmla="*/ 18 h 88"/>
                  <a:gd name="T68" fmla="*/ 25 w 45"/>
                  <a:gd name="T69" fmla="*/ 33 h 88"/>
                  <a:gd name="T70" fmla="*/ 24 w 45"/>
                  <a:gd name="T71" fmla="*/ 36 h 88"/>
                  <a:gd name="T72" fmla="*/ 39 w 45"/>
                  <a:gd name="T73" fmla="*/ 27 h 88"/>
                  <a:gd name="T74" fmla="*/ 24 w 45"/>
                  <a:gd name="T75" fmla="*/ 38 h 88"/>
                  <a:gd name="T76" fmla="*/ 23 w 45"/>
                  <a:gd name="T77" fmla="*/ 38 h 88"/>
                  <a:gd name="T78" fmla="*/ 19 w 45"/>
                  <a:gd name="T79" fmla="*/ 51 h 88"/>
                  <a:gd name="T80" fmla="*/ 17 w 45"/>
                  <a:gd name="T81" fmla="*/ 56 h 88"/>
                  <a:gd name="T82" fmla="*/ 16 w 45"/>
                  <a:gd name="T83" fmla="*/ 59 h 88"/>
                  <a:gd name="T84" fmla="*/ 33 w 45"/>
                  <a:gd name="T85" fmla="*/ 49 h 88"/>
                  <a:gd name="T86" fmla="*/ 15 w 45"/>
                  <a:gd name="T87" fmla="*/ 62 h 88"/>
                  <a:gd name="T88" fmla="*/ 14 w 45"/>
                  <a:gd name="T89" fmla="*/ 64 h 88"/>
                  <a:gd name="T90" fmla="*/ 12 w 45"/>
                  <a:gd name="T91" fmla="*/ 68 h 88"/>
                  <a:gd name="T92" fmla="*/ 10 w 45"/>
                  <a:gd name="T93" fmla="*/ 72 h 88"/>
                  <a:gd name="T94" fmla="*/ 8 w 45"/>
                  <a:gd name="T95" fmla="*/ 75 h 88"/>
                  <a:gd name="T96" fmla="*/ 5 w 45"/>
                  <a:gd name="T97" fmla="*/ 79 h 88"/>
                  <a:gd name="T98" fmla="*/ 18 w 45"/>
                  <a:gd name="T99" fmla="*/ 74 h 88"/>
                  <a:gd name="T100" fmla="*/ 19 w 45"/>
                  <a:gd name="T101" fmla="*/ 74 h 88"/>
                  <a:gd name="T102" fmla="*/ 4 w 45"/>
                  <a:gd name="T103" fmla="*/ 80 h 88"/>
                  <a:gd name="T104" fmla="*/ 2 w 45"/>
                  <a:gd name="T105" fmla="*/ 84 h 88"/>
                  <a:gd name="T106" fmla="*/ 4 w 45"/>
                  <a:gd name="T107" fmla="*/ 88 h 88"/>
                  <a:gd name="T108" fmla="*/ 6 w 45"/>
                  <a:gd name="T109" fmla="*/ 86 h 88"/>
                  <a:gd name="T110" fmla="*/ 24 w 45"/>
                  <a:gd name="T111" fmla="*/ 74 h 88"/>
                  <a:gd name="T112" fmla="*/ 23 w 45"/>
                  <a:gd name="T113" fmla="*/ 70 h 88"/>
                  <a:gd name="T114" fmla="*/ 23 w 45"/>
                  <a:gd name="T115" fmla="*/ 70 h 88"/>
                  <a:gd name="T116" fmla="*/ 21 w 45"/>
                  <a:gd name="T117" fmla="*/ 67 h 88"/>
                  <a:gd name="T118" fmla="*/ 38 w 45"/>
                  <a:gd name="T119" fmla="*/ 47 h 88"/>
                  <a:gd name="T120" fmla="*/ 30 w 45"/>
                  <a:gd name="T121" fmla="*/ 43 h 88"/>
                  <a:gd name="T122" fmla="*/ 43 w 45"/>
                  <a:gd name="T123" fmla="*/ 24 h 88"/>
                  <a:gd name="T124" fmla="*/ 43 w 45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0" y="22"/>
                      <a:pt x="39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3"/>
                    </a:cubicBezTo>
                    <a:cubicBezTo>
                      <a:pt x="33" y="20"/>
                      <a:pt x="34" y="18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1" y="4"/>
                      <a:pt x="23" y="14"/>
                    </a:cubicBezTo>
                    <a:cubicBezTo>
                      <a:pt x="23" y="17"/>
                      <a:pt x="22" y="20"/>
                      <a:pt x="21" y="21"/>
                    </a:cubicBezTo>
                    <a:cubicBezTo>
                      <a:pt x="20" y="21"/>
                      <a:pt x="18" y="20"/>
                      <a:pt x="17" y="18"/>
                    </a:cubicBezTo>
                    <a:cubicBezTo>
                      <a:pt x="16" y="16"/>
                      <a:pt x="14" y="16"/>
                      <a:pt x="13" y="16"/>
                    </a:cubicBezTo>
                    <a:cubicBezTo>
                      <a:pt x="10" y="17"/>
                      <a:pt x="8" y="22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60"/>
                      <a:pt x="6" y="61"/>
                      <a:pt x="6" y="61"/>
                    </a:cubicBezTo>
                    <a:cubicBezTo>
                      <a:pt x="6" y="62"/>
                      <a:pt x="6" y="63"/>
                      <a:pt x="6" y="63"/>
                    </a:cubicBezTo>
                    <a:cubicBezTo>
                      <a:pt x="5" y="64"/>
                      <a:pt x="3" y="63"/>
                      <a:pt x="2" y="63"/>
                    </a:cubicBezTo>
                    <a:cubicBezTo>
                      <a:pt x="2" y="63"/>
                      <a:pt x="2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60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7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5"/>
                      <a:pt x="14" y="56"/>
                    </a:cubicBezTo>
                    <a:cubicBezTo>
                      <a:pt x="14" y="56"/>
                      <a:pt x="15" y="57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4"/>
                      <a:pt x="17" y="53"/>
                      <a:pt x="17" y="52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1" y="41"/>
                      <a:pt x="21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18" y="30"/>
                      <a:pt x="16" y="26"/>
                      <a:pt x="16" y="23"/>
                    </a:cubicBezTo>
                    <a:cubicBezTo>
                      <a:pt x="17" y="28"/>
                      <a:pt x="20" y="32"/>
                      <a:pt x="22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6"/>
                      <a:pt x="29" y="18"/>
                    </a:cubicBezTo>
                    <a:cubicBezTo>
                      <a:pt x="28" y="20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39" y="27"/>
                    </a:cubicBezTo>
                    <a:cubicBezTo>
                      <a:pt x="39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9"/>
                      <a:pt x="23" y="41"/>
                      <a:pt x="22" y="42"/>
                    </a:cubicBezTo>
                    <a:cubicBezTo>
                      <a:pt x="21" y="45"/>
                      <a:pt x="20" y="48"/>
                      <a:pt x="19" y="51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3"/>
                      <a:pt x="18" y="54"/>
                      <a:pt x="17" y="56"/>
                    </a:cubicBezTo>
                    <a:cubicBezTo>
                      <a:pt x="17" y="56"/>
                      <a:pt x="17" y="57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9" y="58"/>
                      <a:pt x="27" y="56"/>
                      <a:pt x="33" y="49"/>
                    </a:cubicBezTo>
                    <a:cubicBezTo>
                      <a:pt x="32" y="52"/>
                      <a:pt x="28" y="58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3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8" y="74"/>
                    </a:cubicBezTo>
                    <a:cubicBezTo>
                      <a:pt x="19" y="73"/>
                      <a:pt x="20" y="73"/>
                      <a:pt x="21" y="73"/>
                    </a:cubicBezTo>
                    <a:cubicBezTo>
                      <a:pt x="20" y="73"/>
                      <a:pt x="20" y="74"/>
                      <a:pt x="19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2" y="79"/>
                      <a:pt x="24" y="74"/>
                    </a:cubicBezTo>
                    <a:cubicBezTo>
                      <a:pt x="24" y="73"/>
                      <a:pt x="24" y="72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0" y="68"/>
                      <a:pt x="21" y="67"/>
                      <a:pt x="21" y="67"/>
                    </a:cubicBezTo>
                    <a:cubicBezTo>
                      <a:pt x="22" y="66"/>
                      <a:pt x="23" y="65"/>
                      <a:pt x="25" y="64"/>
                    </a:cubicBezTo>
                    <a:cubicBezTo>
                      <a:pt x="32" y="58"/>
                      <a:pt x="39" y="52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1" y="36"/>
                      <a:pt x="45" y="30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" name="Freeform 321"/>
              <p:cNvSpPr>
                <a:spLocks noEditPoints="1"/>
              </p:cNvSpPr>
              <p:nvPr/>
            </p:nvSpPr>
            <p:spPr bwMode="auto">
              <a:xfrm>
                <a:off x="2665413" y="-2414588"/>
                <a:ext cx="25400" cy="38100"/>
              </a:xfrm>
              <a:custGeom>
                <a:avLst/>
                <a:gdLst>
                  <a:gd name="T0" fmla="*/ 7 w 16"/>
                  <a:gd name="T1" fmla="*/ 0 h 24"/>
                  <a:gd name="T2" fmla="*/ 0 w 16"/>
                  <a:gd name="T3" fmla="*/ 24 h 24"/>
                  <a:gd name="T4" fmla="*/ 2 w 16"/>
                  <a:gd name="T5" fmla="*/ 24 h 24"/>
                  <a:gd name="T6" fmla="*/ 4 w 16"/>
                  <a:gd name="T7" fmla="*/ 19 h 24"/>
                  <a:gd name="T8" fmla="*/ 11 w 16"/>
                  <a:gd name="T9" fmla="*/ 19 h 24"/>
                  <a:gd name="T10" fmla="*/ 14 w 16"/>
                  <a:gd name="T11" fmla="*/ 24 h 24"/>
                  <a:gd name="T12" fmla="*/ 16 w 16"/>
                  <a:gd name="T13" fmla="*/ 24 h 24"/>
                  <a:gd name="T14" fmla="*/ 9 w 16"/>
                  <a:gd name="T15" fmla="*/ 0 h 24"/>
                  <a:gd name="T16" fmla="*/ 7 w 16"/>
                  <a:gd name="T17" fmla="*/ 0 h 24"/>
                  <a:gd name="T18" fmla="*/ 7 w 16"/>
                  <a:gd name="T19" fmla="*/ 0 h 24"/>
                  <a:gd name="T20" fmla="*/ 7 w 16"/>
                  <a:gd name="T21" fmla="*/ 0 h 24"/>
                  <a:gd name="T22" fmla="*/ 7 w 16"/>
                  <a:gd name="T23" fmla="*/ 15 h 24"/>
                  <a:gd name="T24" fmla="*/ 7 w 16"/>
                  <a:gd name="T25" fmla="*/ 5 h 24"/>
                  <a:gd name="T26" fmla="*/ 11 w 16"/>
                  <a:gd name="T27" fmla="*/ 15 h 24"/>
                  <a:gd name="T28" fmla="*/ 7 w 16"/>
                  <a:gd name="T29" fmla="*/ 15 h 24"/>
                  <a:gd name="T30" fmla="*/ 7 w 16"/>
                  <a:gd name="T31" fmla="*/ 15 h 24"/>
                  <a:gd name="T32" fmla="*/ 7 w 16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4">
                    <a:moveTo>
                      <a:pt x="7" y="0"/>
                    </a:moveTo>
                    <a:lnTo>
                      <a:pt x="0" y="24"/>
                    </a:lnTo>
                    <a:lnTo>
                      <a:pt x="2" y="24"/>
                    </a:lnTo>
                    <a:lnTo>
                      <a:pt x="4" y="19"/>
                    </a:lnTo>
                    <a:lnTo>
                      <a:pt x="11" y="19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7" y="15"/>
                    </a:moveTo>
                    <a:lnTo>
                      <a:pt x="7" y="5"/>
                    </a:lnTo>
                    <a:lnTo>
                      <a:pt x="11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" name="Freeform 322"/>
              <p:cNvSpPr>
                <a:spLocks noEditPoints="1"/>
              </p:cNvSpPr>
              <p:nvPr/>
            </p:nvSpPr>
            <p:spPr bwMode="auto">
              <a:xfrm>
                <a:off x="2725738" y="-2425700"/>
                <a:ext cx="33338" cy="57150"/>
              </a:xfrm>
              <a:custGeom>
                <a:avLst/>
                <a:gdLst>
                  <a:gd name="T0" fmla="*/ 0 w 9"/>
                  <a:gd name="T1" fmla="*/ 8 h 15"/>
                  <a:gd name="T2" fmla="*/ 9 w 9"/>
                  <a:gd name="T3" fmla="*/ 8 h 15"/>
                  <a:gd name="T4" fmla="*/ 0 w 9"/>
                  <a:gd name="T5" fmla="*/ 8 h 15"/>
                  <a:gd name="T6" fmla="*/ 2 w 9"/>
                  <a:gd name="T7" fmla="*/ 8 h 15"/>
                  <a:gd name="T8" fmla="*/ 7 w 9"/>
                  <a:gd name="T9" fmla="*/ 8 h 15"/>
                  <a:gd name="T10" fmla="*/ 2 w 9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0" y="8"/>
                    </a:moveTo>
                    <a:cubicBezTo>
                      <a:pt x="0" y="15"/>
                      <a:pt x="9" y="15"/>
                      <a:pt x="9" y="8"/>
                    </a:cubicBezTo>
                    <a:cubicBezTo>
                      <a:pt x="9" y="0"/>
                      <a:pt x="0" y="0"/>
                      <a:pt x="0" y="8"/>
                    </a:cubicBezTo>
                    <a:close/>
                    <a:moveTo>
                      <a:pt x="2" y="8"/>
                    </a:moveTo>
                    <a:cubicBezTo>
                      <a:pt x="2" y="3"/>
                      <a:pt x="7" y="3"/>
                      <a:pt x="7" y="8"/>
                    </a:cubicBezTo>
                    <a:cubicBezTo>
                      <a:pt x="7" y="12"/>
                      <a:pt x="2" y="12"/>
                      <a:pt x="2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" name="Line 324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" name="Line 325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8" name="Группа 17"/>
            <p:cNvGrpSpPr/>
            <p:nvPr/>
          </p:nvGrpSpPr>
          <p:grpSpPr>
            <a:xfrm>
              <a:off x="1546225" y="-3938587"/>
              <a:ext cx="2335213" cy="2898774"/>
              <a:chOff x="1546225" y="-3938587"/>
              <a:chExt cx="2335213" cy="2898774"/>
            </a:xfrm>
          </p:grpSpPr>
          <p:sp>
            <p:nvSpPr>
              <p:cNvPr id="19" name="Freeform 323"/>
              <p:cNvSpPr>
                <a:spLocks/>
              </p:cNvSpPr>
              <p:nvPr/>
            </p:nvSpPr>
            <p:spPr bwMode="auto">
              <a:xfrm>
                <a:off x="2725738" y="-3622675"/>
                <a:ext cx="1155700" cy="2454275"/>
              </a:xfrm>
              <a:custGeom>
                <a:avLst/>
                <a:gdLst>
                  <a:gd name="T0" fmla="*/ 307 w 307"/>
                  <a:gd name="T1" fmla="*/ 76 h 652"/>
                  <a:gd name="T2" fmla="*/ 307 w 307"/>
                  <a:gd name="T3" fmla="*/ 57 h 652"/>
                  <a:gd name="T4" fmla="*/ 269 w 307"/>
                  <a:gd name="T5" fmla="*/ 14 h 652"/>
                  <a:gd name="T6" fmla="*/ 236 w 307"/>
                  <a:gd name="T7" fmla="*/ 1 h 652"/>
                  <a:gd name="T8" fmla="*/ 236 w 307"/>
                  <a:gd name="T9" fmla="*/ 1 h 652"/>
                  <a:gd name="T10" fmla="*/ 235 w 307"/>
                  <a:gd name="T11" fmla="*/ 0 h 652"/>
                  <a:gd name="T12" fmla="*/ 235 w 307"/>
                  <a:gd name="T13" fmla="*/ 129 h 652"/>
                  <a:gd name="T14" fmla="*/ 235 w 307"/>
                  <a:gd name="T15" fmla="*/ 173 h 652"/>
                  <a:gd name="T16" fmla="*/ 235 w 307"/>
                  <a:gd name="T17" fmla="*/ 342 h 652"/>
                  <a:gd name="T18" fmla="*/ 235 w 307"/>
                  <a:gd name="T19" fmla="*/ 387 h 652"/>
                  <a:gd name="T20" fmla="*/ 235 w 307"/>
                  <a:gd name="T21" fmla="*/ 454 h 652"/>
                  <a:gd name="T22" fmla="*/ 216 w 307"/>
                  <a:gd name="T23" fmla="*/ 487 h 652"/>
                  <a:gd name="T24" fmla="*/ 0 w 307"/>
                  <a:gd name="T25" fmla="*/ 614 h 652"/>
                  <a:gd name="T26" fmla="*/ 67 w 307"/>
                  <a:gd name="T27" fmla="*/ 652 h 652"/>
                  <a:gd name="T28" fmla="*/ 262 w 307"/>
                  <a:gd name="T29" fmla="*/ 542 h 652"/>
                  <a:gd name="T30" fmla="*/ 307 w 307"/>
                  <a:gd name="T31" fmla="*/ 464 h 652"/>
                  <a:gd name="T32" fmla="*/ 307 w 307"/>
                  <a:gd name="T33" fmla="*/ 387 h 652"/>
                  <a:gd name="T34" fmla="*/ 307 w 307"/>
                  <a:gd name="T35" fmla="*/ 387 h 652"/>
                  <a:gd name="T36" fmla="*/ 307 w 307"/>
                  <a:gd name="T37" fmla="*/ 173 h 652"/>
                  <a:gd name="T38" fmla="*/ 307 w 307"/>
                  <a:gd name="T39" fmla="*/ 173 h 652"/>
                  <a:gd name="T40" fmla="*/ 307 w 307"/>
                  <a:gd name="T41" fmla="*/ 85 h 652"/>
                  <a:gd name="T42" fmla="*/ 307 w 307"/>
                  <a:gd name="T43" fmla="*/ 85 h 652"/>
                  <a:gd name="T44" fmla="*/ 307 w 307"/>
                  <a:gd name="T45" fmla="*/ 76 h 652"/>
                  <a:gd name="T46" fmla="*/ 307 w 307"/>
                  <a:gd name="T47" fmla="*/ 76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2">
                    <a:moveTo>
                      <a:pt x="307" y="76"/>
                    </a:moveTo>
                    <a:cubicBezTo>
                      <a:pt x="307" y="57"/>
                      <a:pt x="307" y="57"/>
                      <a:pt x="307" y="57"/>
                    </a:cubicBezTo>
                    <a:cubicBezTo>
                      <a:pt x="307" y="39"/>
                      <a:pt x="293" y="22"/>
                      <a:pt x="269" y="14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9"/>
                      <a:pt x="235" y="129"/>
                      <a:pt x="235" y="129"/>
                    </a:cubicBezTo>
                    <a:cubicBezTo>
                      <a:pt x="235" y="173"/>
                      <a:pt x="235" y="173"/>
                      <a:pt x="235" y="173"/>
                    </a:cubicBezTo>
                    <a:cubicBezTo>
                      <a:pt x="235" y="342"/>
                      <a:pt x="235" y="342"/>
                      <a:pt x="235" y="342"/>
                    </a:cubicBezTo>
                    <a:cubicBezTo>
                      <a:pt x="235" y="387"/>
                      <a:pt x="235" y="387"/>
                      <a:pt x="235" y="387"/>
                    </a:cubicBezTo>
                    <a:cubicBezTo>
                      <a:pt x="235" y="454"/>
                      <a:pt x="235" y="454"/>
                      <a:pt x="235" y="454"/>
                    </a:cubicBezTo>
                    <a:cubicBezTo>
                      <a:pt x="235" y="468"/>
                      <a:pt x="228" y="481"/>
                      <a:pt x="216" y="48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67" y="652"/>
                      <a:pt x="67" y="652"/>
                      <a:pt x="67" y="652"/>
                    </a:cubicBezTo>
                    <a:cubicBezTo>
                      <a:pt x="262" y="542"/>
                      <a:pt x="262" y="542"/>
                      <a:pt x="262" y="542"/>
                    </a:cubicBezTo>
                    <a:cubicBezTo>
                      <a:pt x="290" y="526"/>
                      <a:pt x="307" y="496"/>
                      <a:pt x="307" y="464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6"/>
                      <a:pt x="307" y="76"/>
                      <a:pt x="307" y="76"/>
                    </a:cubicBezTo>
                    <a:close/>
                  </a:path>
                </a:pathLst>
              </a:custGeom>
              <a:solidFill>
                <a:srgbClr val="358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" name="Freeform 326"/>
              <p:cNvSpPr>
                <a:spLocks/>
              </p:cNvSpPr>
              <p:nvPr/>
            </p:nvSpPr>
            <p:spPr bwMode="auto">
              <a:xfrm>
                <a:off x="1549400" y="-3938587"/>
                <a:ext cx="2065338" cy="700087"/>
              </a:xfrm>
              <a:custGeom>
                <a:avLst/>
                <a:gdLst>
                  <a:gd name="T0" fmla="*/ 353 w 548"/>
                  <a:gd name="T1" fmla="*/ 11 h 186"/>
                  <a:gd name="T2" fmla="*/ 264 w 548"/>
                  <a:gd name="T3" fmla="*/ 11 h 186"/>
                  <a:gd name="T4" fmla="*/ 37 w 548"/>
                  <a:gd name="T5" fmla="*/ 98 h 186"/>
                  <a:gd name="T6" fmla="*/ 0 w 548"/>
                  <a:gd name="T7" fmla="*/ 141 h 186"/>
                  <a:gd name="T8" fmla="*/ 0 w 548"/>
                  <a:gd name="T9" fmla="*/ 160 h 186"/>
                  <a:gd name="T10" fmla="*/ 0 w 548"/>
                  <a:gd name="T11" fmla="*/ 160 h 186"/>
                  <a:gd name="T12" fmla="*/ 0 w 548"/>
                  <a:gd name="T13" fmla="*/ 186 h 186"/>
                  <a:gd name="T14" fmla="*/ 290 w 548"/>
                  <a:gd name="T15" fmla="*/ 75 h 186"/>
                  <a:gd name="T16" fmla="*/ 329 w 548"/>
                  <a:gd name="T17" fmla="*/ 75 h 186"/>
                  <a:gd name="T18" fmla="*/ 548 w 548"/>
                  <a:gd name="T19" fmla="*/ 158 h 186"/>
                  <a:gd name="T20" fmla="*/ 548 w 548"/>
                  <a:gd name="T21" fmla="*/ 138 h 186"/>
                  <a:gd name="T22" fmla="*/ 548 w 548"/>
                  <a:gd name="T23" fmla="*/ 105 h 186"/>
                  <a:gd name="T24" fmla="*/ 548 w 548"/>
                  <a:gd name="T25" fmla="*/ 85 h 186"/>
                  <a:gd name="T26" fmla="*/ 353 w 548"/>
                  <a:gd name="T27" fmla="*/ 1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8" h="186">
                    <a:moveTo>
                      <a:pt x="353" y="11"/>
                    </a:moveTo>
                    <a:cubicBezTo>
                      <a:pt x="325" y="0"/>
                      <a:pt x="291" y="1"/>
                      <a:pt x="264" y="11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14" y="106"/>
                      <a:pt x="0" y="123"/>
                      <a:pt x="0" y="141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290" y="75"/>
                      <a:pt x="290" y="75"/>
                      <a:pt x="290" y="75"/>
                    </a:cubicBezTo>
                    <a:cubicBezTo>
                      <a:pt x="302" y="71"/>
                      <a:pt x="317" y="71"/>
                      <a:pt x="329" y="75"/>
                    </a:cubicBezTo>
                    <a:cubicBezTo>
                      <a:pt x="548" y="158"/>
                      <a:pt x="548" y="158"/>
                      <a:pt x="548" y="158"/>
                    </a:cubicBezTo>
                    <a:cubicBezTo>
                      <a:pt x="548" y="138"/>
                      <a:pt x="548" y="138"/>
                      <a:pt x="548" y="138"/>
                    </a:cubicBezTo>
                    <a:cubicBezTo>
                      <a:pt x="548" y="105"/>
                      <a:pt x="548" y="105"/>
                      <a:pt x="548" y="105"/>
                    </a:cubicBezTo>
                    <a:cubicBezTo>
                      <a:pt x="548" y="85"/>
                      <a:pt x="548" y="85"/>
                      <a:pt x="548" y="85"/>
                    </a:cubicBezTo>
                    <a:lnTo>
                      <a:pt x="353" y="11"/>
                    </a:lnTo>
                    <a:close/>
                  </a:path>
                </a:pathLst>
              </a:custGeom>
              <a:solidFill>
                <a:srgbClr val="214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" name="Freeform 327"/>
              <p:cNvSpPr>
                <a:spLocks/>
              </p:cNvSpPr>
              <p:nvPr/>
            </p:nvSpPr>
            <p:spPr bwMode="auto">
              <a:xfrm>
                <a:off x="1546225" y="-3336925"/>
                <a:ext cx="1435100" cy="2297112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1 w 381"/>
                  <a:gd name="T11" fmla="*/ 49 h 610"/>
                  <a:gd name="T12" fmla="*/ 0 w 381"/>
                  <a:gd name="T13" fmla="*/ 96 h 610"/>
                  <a:gd name="T14" fmla="*/ 1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52A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aphicFrame>
        <p:nvGraphicFramePr>
          <p:cNvPr id="185" name="Диаграмма 184"/>
          <p:cNvGraphicFramePr/>
          <p:nvPr>
            <p:extLst>
              <p:ext uri="{D42A27DB-BD31-4B8C-83A1-F6EECF244321}">
                <p14:modId xmlns:p14="http://schemas.microsoft.com/office/powerpoint/2010/main" val="726066727"/>
              </p:ext>
            </p:extLst>
          </p:nvPr>
        </p:nvGraphicFramePr>
        <p:xfrm>
          <a:off x="768" y="543322"/>
          <a:ext cx="4261918" cy="48101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86" name="TextBox 185"/>
          <p:cNvSpPr txBox="1"/>
          <p:nvPr/>
        </p:nvSpPr>
        <p:spPr>
          <a:xfrm>
            <a:off x="3977642" y="4003905"/>
            <a:ext cx="5080635" cy="919401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chemeClr val="accent5">
                <a:lumMod val="40000"/>
                <a:lumOff val="60000"/>
              </a:schemeClr>
            </a:solidFill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ru-RU" sz="12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«Горячие экологические точки» </a:t>
            </a:r>
            <a:endParaRPr lang="ru-RU" sz="1200" b="1" i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12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ru-RU" sz="1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sz="1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Шламонакопитель</a:t>
            </a:r>
            <a:r>
              <a:rPr lang="ru-RU" sz="1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«Белое море» (Волгоград, Кировский район).</a:t>
            </a:r>
          </a:p>
          <a:p>
            <a:r>
              <a:rPr lang="ru-RU" sz="1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2. ООО «Осока-Лик» </a:t>
            </a:r>
            <a:r>
              <a:rPr lang="ru-RU" sz="1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р.п</a:t>
            </a:r>
            <a:r>
              <a:rPr lang="ru-RU" sz="1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Светлый Я. Волгоградская область.</a:t>
            </a:r>
          </a:p>
          <a:p>
            <a:r>
              <a:rPr lang="ru-RU" sz="1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3.Полигон ТБО ООО «</a:t>
            </a:r>
            <a:r>
              <a:rPr lang="ru-RU" sz="1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Комус</a:t>
            </a:r>
            <a:r>
              <a:rPr lang="ru-RU" sz="1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» </a:t>
            </a:r>
            <a:r>
              <a:rPr lang="ru-RU" sz="1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р.п</a:t>
            </a:r>
            <a:r>
              <a:rPr lang="ru-RU" sz="1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Светлый Яр, Волгоградская область.</a:t>
            </a:r>
          </a:p>
        </p:txBody>
      </p:sp>
    </p:spTree>
    <p:extLst>
      <p:ext uri="{BB962C8B-B14F-4D97-AF65-F5344CB8AC3E}">
        <p14:creationId xmlns:p14="http://schemas.microsoft.com/office/powerpoint/2010/main" val="2422002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" name="Группа 15"/>
          <p:cNvGrpSpPr/>
          <p:nvPr/>
        </p:nvGrpSpPr>
        <p:grpSpPr>
          <a:xfrm>
            <a:off x="53186" y="-54949"/>
            <a:ext cx="9144000" cy="525947"/>
            <a:chOff x="3716977" y="98980"/>
            <a:chExt cx="5284519" cy="322399"/>
          </a:xfrm>
        </p:grpSpPr>
        <p:grpSp>
          <p:nvGrpSpPr>
            <p:cNvPr id="116" name="Группа 36"/>
            <p:cNvGrpSpPr/>
            <p:nvPr/>
          </p:nvGrpSpPr>
          <p:grpSpPr>
            <a:xfrm>
              <a:off x="3716977" y="98980"/>
              <a:ext cx="5284519" cy="301068"/>
              <a:chOff x="-3797613" y="1323353"/>
              <a:chExt cx="17035976" cy="970585"/>
            </a:xfrm>
          </p:grpSpPr>
          <p:sp>
            <p:nvSpPr>
              <p:cNvPr id="118" name="Freeform 8"/>
              <p:cNvSpPr>
                <a:spLocks noEditPoints="1"/>
              </p:cNvSpPr>
              <p:nvPr/>
            </p:nvSpPr>
            <p:spPr bwMode="auto">
              <a:xfrm>
                <a:off x="9328150" y="1665288"/>
                <a:ext cx="3619500" cy="628650"/>
              </a:xfrm>
              <a:custGeom>
                <a:avLst/>
                <a:gdLst/>
                <a:ahLst/>
                <a:cxnLst>
                  <a:cxn ang="0">
                    <a:pos x="358" y="45"/>
                  </a:cxn>
                  <a:cxn ang="0">
                    <a:pos x="344" y="40"/>
                  </a:cxn>
                  <a:cxn ang="0">
                    <a:pos x="315" y="58"/>
                  </a:cxn>
                  <a:cxn ang="0">
                    <a:pos x="307" y="41"/>
                  </a:cxn>
                  <a:cxn ang="0">
                    <a:pos x="304" y="0"/>
                  </a:cxn>
                  <a:cxn ang="0">
                    <a:pos x="295" y="41"/>
                  </a:cxn>
                  <a:cxn ang="0">
                    <a:pos x="287" y="1"/>
                  </a:cxn>
                  <a:cxn ang="0">
                    <a:pos x="277" y="3"/>
                  </a:cxn>
                  <a:cxn ang="0">
                    <a:pos x="236" y="41"/>
                  </a:cxn>
                  <a:cxn ang="0">
                    <a:pos x="199" y="36"/>
                  </a:cxn>
                  <a:cxn ang="0">
                    <a:pos x="175" y="58"/>
                  </a:cxn>
                  <a:cxn ang="0">
                    <a:pos x="148" y="27"/>
                  </a:cxn>
                  <a:cxn ang="0">
                    <a:pos x="132" y="43"/>
                  </a:cxn>
                  <a:cxn ang="0">
                    <a:pos x="115" y="40"/>
                  </a:cxn>
                  <a:cxn ang="0">
                    <a:pos x="103" y="58"/>
                  </a:cxn>
                  <a:cxn ang="0">
                    <a:pos x="72" y="43"/>
                  </a:cxn>
                  <a:cxn ang="0">
                    <a:pos x="64" y="34"/>
                  </a:cxn>
                  <a:cxn ang="0">
                    <a:pos x="63" y="34"/>
                  </a:cxn>
                  <a:cxn ang="0">
                    <a:pos x="57" y="35"/>
                  </a:cxn>
                  <a:cxn ang="0">
                    <a:pos x="52" y="56"/>
                  </a:cxn>
                  <a:cxn ang="0">
                    <a:pos x="35" y="58"/>
                  </a:cxn>
                  <a:cxn ang="0">
                    <a:pos x="7" y="63"/>
                  </a:cxn>
                  <a:cxn ang="0">
                    <a:pos x="380" y="66"/>
                  </a:cxn>
                  <a:cxn ang="0">
                    <a:pos x="65" y="43"/>
                  </a:cxn>
                  <a:cxn ang="0">
                    <a:pos x="63" y="46"/>
                  </a:cxn>
                  <a:cxn ang="0">
                    <a:pos x="64" y="41"/>
                  </a:cxn>
                  <a:cxn ang="0">
                    <a:pos x="63" y="35"/>
                  </a:cxn>
                  <a:cxn ang="0">
                    <a:pos x="63" y="41"/>
                  </a:cxn>
                  <a:cxn ang="0">
                    <a:pos x="53" y="56"/>
                  </a:cxn>
                  <a:cxn ang="0">
                    <a:pos x="62" y="39"/>
                  </a:cxn>
                  <a:cxn ang="0">
                    <a:pos x="59" y="52"/>
                  </a:cxn>
                  <a:cxn ang="0">
                    <a:pos x="70" y="51"/>
                  </a:cxn>
                  <a:cxn ang="0">
                    <a:pos x="187" y="58"/>
                  </a:cxn>
                  <a:cxn ang="0">
                    <a:pos x="189" y="45"/>
                  </a:cxn>
                  <a:cxn ang="0">
                    <a:pos x="194" y="58"/>
                  </a:cxn>
                  <a:cxn ang="0">
                    <a:pos x="199" y="54"/>
                  </a:cxn>
                  <a:cxn ang="0">
                    <a:pos x="191" y="58"/>
                  </a:cxn>
                  <a:cxn ang="0">
                    <a:pos x="205" y="58"/>
                  </a:cxn>
                  <a:cxn ang="0">
                    <a:pos x="208" y="58"/>
                  </a:cxn>
                  <a:cxn ang="0">
                    <a:pos x="201" y="58"/>
                  </a:cxn>
                  <a:cxn ang="0">
                    <a:pos x="208" y="52"/>
                  </a:cxn>
                  <a:cxn ang="0">
                    <a:pos x="212" y="44"/>
                  </a:cxn>
                  <a:cxn ang="0">
                    <a:pos x="219" y="58"/>
                  </a:cxn>
                  <a:cxn ang="0">
                    <a:pos x="221" y="58"/>
                  </a:cxn>
                  <a:cxn ang="0">
                    <a:pos x="215" y="58"/>
                  </a:cxn>
                  <a:cxn ang="0">
                    <a:pos x="227" y="58"/>
                  </a:cxn>
                  <a:cxn ang="0">
                    <a:pos x="230" y="58"/>
                  </a:cxn>
                  <a:cxn ang="0">
                    <a:pos x="224" y="58"/>
                  </a:cxn>
                  <a:cxn ang="0">
                    <a:pos x="230" y="52"/>
                  </a:cxn>
                  <a:cxn ang="0">
                    <a:pos x="236" y="44"/>
                  </a:cxn>
                  <a:cxn ang="0">
                    <a:pos x="247" y="41"/>
                  </a:cxn>
                  <a:cxn ang="0">
                    <a:pos x="262" y="41"/>
                  </a:cxn>
                  <a:cxn ang="0">
                    <a:pos x="267" y="41"/>
                  </a:cxn>
                  <a:cxn ang="0">
                    <a:pos x="361" y="49"/>
                  </a:cxn>
                </a:cxnLst>
                <a:rect l="0" t="0" r="r" b="b"/>
                <a:pathLst>
                  <a:path w="380" h="66">
                    <a:moveTo>
                      <a:pt x="377" y="53"/>
                    </a:moveTo>
                    <a:cubicBezTo>
                      <a:pt x="377" y="53"/>
                      <a:pt x="376" y="53"/>
                      <a:pt x="376" y="53"/>
                    </a:cubicBezTo>
                    <a:cubicBezTo>
                      <a:pt x="372" y="53"/>
                      <a:pt x="369" y="53"/>
                      <a:pt x="365" y="53"/>
                    </a:cubicBezTo>
                    <a:lnTo>
                      <a:pt x="365" y="47"/>
                    </a:lnTo>
                    <a:cubicBezTo>
                      <a:pt x="365" y="46"/>
                      <a:pt x="363" y="45"/>
                      <a:pt x="362" y="45"/>
                    </a:cubicBezTo>
                    <a:lnTo>
                      <a:pt x="358" y="45"/>
                    </a:lnTo>
                    <a:lnTo>
                      <a:pt x="358" y="44"/>
                    </a:lnTo>
                    <a:lnTo>
                      <a:pt x="352" y="40"/>
                    </a:lnTo>
                    <a:lnTo>
                      <a:pt x="351" y="40"/>
                    </a:lnTo>
                    <a:lnTo>
                      <a:pt x="351" y="44"/>
                    </a:lnTo>
                    <a:lnTo>
                      <a:pt x="345" y="40"/>
                    </a:lnTo>
                    <a:lnTo>
                      <a:pt x="344" y="40"/>
                    </a:lnTo>
                    <a:lnTo>
                      <a:pt x="344" y="44"/>
                    </a:lnTo>
                    <a:lnTo>
                      <a:pt x="339" y="40"/>
                    </a:lnTo>
                    <a:lnTo>
                      <a:pt x="339" y="33"/>
                    </a:lnTo>
                    <a:lnTo>
                      <a:pt x="318" y="33"/>
                    </a:lnTo>
                    <a:lnTo>
                      <a:pt x="318" y="58"/>
                    </a:lnTo>
                    <a:lnTo>
                      <a:pt x="315" y="58"/>
                    </a:lnTo>
                    <a:cubicBezTo>
                      <a:pt x="315" y="57"/>
                      <a:pt x="315" y="56"/>
                      <a:pt x="315" y="56"/>
                    </a:cubicBezTo>
                    <a:lnTo>
                      <a:pt x="315" y="56"/>
                    </a:lnTo>
                    <a:lnTo>
                      <a:pt x="315" y="42"/>
                    </a:lnTo>
                    <a:lnTo>
                      <a:pt x="315" y="42"/>
                    </a:lnTo>
                    <a:cubicBezTo>
                      <a:pt x="315" y="41"/>
                      <a:pt x="315" y="41"/>
                      <a:pt x="315" y="41"/>
                    </a:cubicBezTo>
                    <a:cubicBezTo>
                      <a:pt x="312" y="41"/>
                      <a:pt x="310" y="41"/>
                      <a:pt x="307" y="41"/>
                    </a:cubicBezTo>
                    <a:cubicBezTo>
                      <a:pt x="307" y="29"/>
                      <a:pt x="307" y="17"/>
                      <a:pt x="307" y="5"/>
                    </a:cubicBezTo>
                    <a:cubicBezTo>
                      <a:pt x="307" y="3"/>
                      <a:pt x="307" y="3"/>
                      <a:pt x="307" y="2"/>
                    </a:cubicBezTo>
                    <a:lnTo>
                      <a:pt x="307" y="2"/>
                    </a:lnTo>
                    <a:cubicBezTo>
                      <a:pt x="307" y="2"/>
                      <a:pt x="307" y="1"/>
                      <a:pt x="307" y="1"/>
                    </a:cubicBezTo>
                    <a:cubicBezTo>
                      <a:pt x="307" y="1"/>
                      <a:pt x="307" y="1"/>
                      <a:pt x="306" y="1"/>
                    </a:cubicBezTo>
                    <a:cubicBezTo>
                      <a:pt x="306" y="0"/>
                      <a:pt x="305" y="0"/>
                      <a:pt x="304" y="0"/>
                    </a:cubicBezTo>
                    <a:lnTo>
                      <a:pt x="299" y="0"/>
                    </a:lnTo>
                    <a:cubicBezTo>
                      <a:pt x="298" y="0"/>
                      <a:pt x="297" y="0"/>
                      <a:pt x="297" y="1"/>
                    </a:cubicBezTo>
                    <a:cubicBezTo>
                      <a:pt x="297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2"/>
                    </a:cubicBezTo>
                    <a:cubicBezTo>
                      <a:pt x="295" y="2"/>
                      <a:pt x="295" y="3"/>
                      <a:pt x="295" y="3"/>
                    </a:cubicBezTo>
                    <a:cubicBezTo>
                      <a:pt x="295" y="16"/>
                      <a:pt x="295" y="29"/>
                      <a:pt x="295" y="41"/>
                    </a:cubicBezTo>
                    <a:cubicBezTo>
                      <a:pt x="293" y="41"/>
                      <a:pt x="291" y="41"/>
                      <a:pt x="289" y="41"/>
                    </a:cubicBezTo>
                    <a:cubicBezTo>
                      <a:pt x="289" y="29"/>
                      <a:pt x="289" y="17"/>
                      <a:pt x="289" y="5"/>
                    </a:cubicBezTo>
                    <a:cubicBezTo>
                      <a:pt x="289" y="3"/>
                      <a:pt x="289" y="3"/>
                      <a:pt x="288" y="2"/>
                    </a:cubicBezTo>
                    <a:lnTo>
                      <a:pt x="288" y="2"/>
                    </a:lnTo>
                    <a:cubicBezTo>
                      <a:pt x="288" y="2"/>
                      <a:pt x="288" y="1"/>
                      <a:pt x="288" y="1"/>
                    </a:cubicBezTo>
                    <a:cubicBezTo>
                      <a:pt x="288" y="1"/>
                      <a:pt x="288" y="1"/>
                      <a:pt x="287" y="1"/>
                    </a:cubicBezTo>
                    <a:cubicBezTo>
                      <a:pt x="287" y="0"/>
                      <a:pt x="286" y="0"/>
                      <a:pt x="285" y="0"/>
                    </a:cubicBezTo>
                    <a:lnTo>
                      <a:pt x="280" y="0"/>
                    </a:lnTo>
                    <a:cubicBezTo>
                      <a:pt x="279" y="0"/>
                      <a:pt x="279" y="0"/>
                      <a:pt x="278" y="1"/>
                    </a:cubicBezTo>
                    <a:cubicBezTo>
                      <a:pt x="278" y="1"/>
                      <a:pt x="278" y="1"/>
                      <a:pt x="277" y="1"/>
                    </a:cubicBezTo>
                    <a:cubicBezTo>
                      <a:pt x="277" y="1"/>
                      <a:pt x="277" y="2"/>
                      <a:pt x="277" y="2"/>
                    </a:cubicBezTo>
                    <a:cubicBezTo>
                      <a:pt x="277" y="2"/>
                      <a:pt x="277" y="3"/>
                      <a:pt x="277" y="3"/>
                    </a:cubicBezTo>
                    <a:cubicBezTo>
                      <a:pt x="277" y="16"/>
                      <a:pt x="277" y="29"/>
                      <a:pt x="277" y="41"/>
                    </a:cubicBezTo>
                    <a:cubicBezTo>
                      <a:pt x="276" y="41"/>
                      <a:pt x="275" y="41"/>
                      <a:pt x="274" y="41"/>
                    </a:cubicBezTo>
                    <a:cubicBezTo>
                      <a:pt x="274" y="39"/>
                      <a:pt x="274" y="38"/>
                      <a:pt x="274" y="36"/>
                    </a:cubicBezTo>
                    <a:cubicBezTo>
                      <a:pt x="263" y="36"/>
                      <a:pt x="252" y="36"/>
                      <a:pt x="241" y="36"/>
                    </a:cubicBezTo>
                    <a:cubicBezTo>
                      <a:pt x="241" y="38"/>
                      <a:pt x="241" y="40"/>
                      <a:pt x="241" y="41"/>
                    </a:cubicBezTo>
                    <a:cubicBezTo>
                      <a:pt x="239" y="41"/>
                      <a:pt x="238" y="41"/>
                      <a:pt x="236" y="41"/>
                    </a:cubicBezTo>
                    <a:lnTo>
                      <a:pt x="236" y="43"/>
                    </a:lnTo>
                    <a:cubicBezTo>
                      <a:pt x="235" y="43"/>
                      <a:pt x="233" y="43"/>
                      <a:pt x="231" y="43"/>
                    </a:cubicBezTo>
                    <a:cubicBezTo>
                      <a:pt x="230" y="39"/>
                      <a:pt x="226" y="36"/>
                      <a:pt x="222" y="36"/>
                    </a:cubicBezTo>
                    <a:cubicBezTo>
                      <a:pt x="217" y="36"/>
                      <a:pt x="213" y="39"/>
                      <a:pt x="212" y="43"/>
                    </a:cubicBezTo>
                    <a:lnTo>
                      <a:pt x="209" y="43"/>
                    </a:lnTo>
                    <a:cubicBezTo>
                      <a:pt x="208" y="39"/>
                      <a:pt x="204" y="36"/>
                      <a:pt x="199" y="36"/>
                    </a:cubicBezTo>
                    <a:cubicBezTo>
                      <a:pt x="194" y="36"/>
                      <a:pt x="190" y="39"/>
                      <a:pt x="190" y="44"/>
                    </a:cubicBezTo>
                    <a:lnTo>
                      <a:pt x="183" y="44"/>
                    </a:lnTo>
                    <a:cubicBezTo>
                      <a:pt x="182" y="44"/>
                      <a:pt x="181" y="45"/>
                      <a:pt x="181" y="46"/>
                    </a:cubicBezTo>
                    <a:lnTo>
                      <a:pt x="181" y="51"/>
                    </a:lnTo>
                    <a:cubicBezTo>
                      <a:pt x="178" y="51"/>
                      <a:pt x="175" y="53"/>
                      <a:pt x="175" y="56"/>
                    </a:cubicBezTo>
                    <a:lnTo>
                      <a:pt x="175" y="58"/>
                    </a:lnTo>
                    <a:lnTo>
                      <a:pt x="168" y="58"/>
                    </a:lnTo>
                    <a:lnTo>
                      <a:pt x="169" y="27"/>
                    </a:lnTo>
                    <a:lnTo>
                      <a:pt x="164" y="27"/>
                    </a:lnTo>
                    <a:lnTo>
                      <a:pt x="164" y="25"/>
                    </a:lnTo>
                    <a:lnTo>
                      <a:pt x="148" y="25"/>
                    </a:lnTo>
                    <a:lnTo>
                      <a:pt x="148" y="27"/>
                    </a:lnTo>
                    <a:lnTo>
                      <a:pt x="143" y="27"/>
                    </a:lnTo>
                    <a:lnTo>
                      <a:pt x="143" y="51"/>
                    </a:lnTo>
                    <a:lnTo>
                      <a:pt x="136" y="51"/>
                    </a:lnTo>
                    <a:lnTo>
                      <a:pt x="136" y="53"/>
                    </a:lnTo>
                    <a:lnTo>
                      <a:pt x="132" y="53"/>
                    </a:lnTo>
                    <a:lnTo>
                      <a:pt x="132" y="43"/>
                    </a:lnTo>
                    <a:lnTo>
                      <a:pt x="131" y="43"/>
                    </a:lnTo>
                    <a:lnTo>
                      <a:pt x="129" y="43"/>
                    </a:lnTo>
                    <a:lnTo>
                      <a:pt x="129" y="53"/>
                    </a:lnTo>
                    <a:lnTo>
                      <a:pt x="126" y="53"/>
                    </a:lnTo>
                    <a:lnTo>
                      <a:pt x="126" y="42"/>
                    </a:lnTo>
                    <a:lnTo>
                      <a:pt x="115" y="40"/>
                    </a:lnTo>
                    <a:lnTo>
                      <a:pt x="115" y="42"/>
                    </a:lnTo>
                    <a:lnTo>
                      <a:pt x="115" y="44"/>
                    </a:lnTo>
                    <a:lnTo>
                      <a:pt x="105" y="45"/>
                    </a:lnTo>
                    <a:lnTo>
                      <a:pt x="105" y="51"/>
                    </a:lnTo>
                    <a:lnTo>
                      <a:pt x="105" y="58"/>
                    </a:lnTo>
                    <a:lnTo>
                      <a:pt x="103" y="58"/>
                    </a:lnTo>
                    <a:lnTo>
                      <a:pt x="98" y="53"/>
                    </a:lnTo>
                    <a:lnTo>
                      <a:pt x="81" y="47"/>
                    </a:lnTo>
                    <a:cubicBezTo>
                      <a:pt x="77" y="48"/>
                      <a:pt x="78" y="49"/>
                      <a:pt x="74" y="50"/>
                    </a:cubicBezTo>
                    <a:lnTo>
                      <a:pt x="74" y="47"/>
                    </a:lnTo>
                    <a:lnTo>
                      <a:pt x="72" y="47"/>
                    </a:lnTo>
                    <a:lnTo>
                      <a:pt x="72" y="43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65" y="38"/>
                    </a:lnTo>
                    <a:lnTo>
                      <a:pt x="64" y="34"/>
                    </a:ln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lnTo>
                      <a:pt x="62" y="37"/>
                    </a:lnTo>
                    <a:lnTo>
                      <a:pt x="62" y="37"/>
                    </a:lnTo>
                    <a:lnTo>
                      <a:pt x="62" y="37"/>
                    </a:lnTo>
                    <a:lnTo>
                      <a:pt x="57" y="35"/>
                    </a:lnTo>
                    <a:lnTo>
                      <a:pt x="58" y="32"/>
                    </a:lnTo>
                    <a:lnTo>
                      <a:pt x="56" y="28"/>
                    </a:lnTo>
                    <a:cubicBezTo>
                      <a:pt x="49" y="31"/>
                      <a:pt x="52" y="42"/>
                      <a:pt x="52" y="42"/>
                    </a:cubicBezTo>
                    <a:cubicBezTo>
                      <a:pt x="52" y="42"/>
                      <a:pt x="52" y="42"/>
                      <a:pt x="52" y="43"/>
                    </a:cubicBezTo>
                    <a:lnTo>
                      <a:pt x="52" y="46"/>
                    </a:lnTo>
                    <a:lnTo>
                      <a:pt x="52" y="56"/>
                    </a:lnTo>
                    <a:lnTo>
                      <a:pt x="48" y="58"/>
                    </a:lnTo>
                    <a:lnTo>
                      <a:pt x="37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5" y="58"/>
                    </a:lnTo>
                    <a:lnTo>
                      <a:pt x="26" y="58"/>
                    </a:lnTo>
                    <a:lnTo>
                      <a:pt x="13" y="58"/>
                    </a:lnTo>
                    <a:cubicBezTo>
                      <a:pt x="12" y="58"/>
                      <a:pt x="10" y="58"/>
                      <a:pt x="9" y="58"/>
                    </a:cubicBezTo>
                    <a:cubicBezTo>
                      <a:pt x="8" y="58"/>
                      <a:pt x="8" y="58"/>
                      <a:pt x="8" y="58"/>
                    </a:cubicBezTo>
                    <a:lnTo>
                      <a:pt x="0" y="63"/>
                    </a:lnTo>
                    <a:cubicBezTo>
                      <a:pt x="2" y="62"/>
                      <a:pt x="5" y="63"/>
                      <a:pt x="7" y="63"/>
                    </a:cubicBezTo>
                    <a:lnTo>
                      <a:pt x="26" y="66"/>
                    </a:lnTo>
                    <a:lnTo>
                      <a:pt x="51" y="66"/>
                    </a:lnTo>
                    <a:lnTo>
                      <a:pt x="152" y="66"/>
                    </a:lnTo>
                    <a:lnTo>
                      <a:pt x="334" y="66"/>
                    </a:lnTo>
                    <a:lnTo>
                      <a:pt x="347" y="66"/>
                    </a:lnTo>
                    <a:lnTo>
                      <a:pt x="380" y="66"/>
                    </a:lnTo>
                    <a:lnTo>
                      <a:pt x="380" y="56"/>
                    </a:lnTo>
                    <a:cubicBezTo>
                      <a:pt x="379" y="55"/>
                      <a:pt x="378" y="54"/>
                      <a:pt x="377" y="53"/>
                    </a:cubicBezTo>
                    <a:close/>
                    <a:moveTo>
                      <a:pt x="63" y="46"/>
                    </a:moveTo>
                    <a:lnTo>
                      <a:pt x="62" y="43"/>
                    </a:lnTo>
                    <a:lnTo>
                      <a:pt x="63" y="41"/>
                    </a:lnTo>
                    <a:lnTo>
                      <a:pt x="65" y="43"/>
                    </a:lnTo>
                    <a:lnTo>
                      <a:pt x="63" y="46"/>
                    </a:lnTo>
                    <a:close/>
                    <a:moveTo>
                      <a:pt x="66" y="44"/>
                    </a:moveTo>
                    <a:lnTo>
                      <a:pt x="67" y="51"/>
                    </a:lnTo>
                    <a:lnTo>
                      <a:pt x="64" y="46"/>
                    </a:lnTo>
                    <a:lnTo>
                      <a:pt x="66" y="44"/>
                    </a:lnTo>
                    <a:close/>
                    <a:moveTo>
                      <a:pt x="63" y="46"/>
                    </a:moveTo>
                    <a:lnTo>
                      <a:pt x="59" y="51"/>
                    </a:lnTo>
                    <a:lnTo>
                      <a:pt x="61" y="44"/>
                    </a:lnTo>
                    <a:lnTo>
                      <a:pt x="63" y="46"/>
                    </a:lnTo>
                    <a:close/>
                    <a:moveTo>
                      <a:pt x="65" y="40"/>
                    </a:moveTo>
                    <a:lnTo>
                      <a:pt x="65" y="42"/>
                    </a:lnTo>
                    <a:lnTo>
                      <a:pt x="64" y="41"/>
                    </a:lnTo>
                    <a:lnTo>
                      <a:pt x="64" y="40"/>
                    </a:lnTo>
                    <a:lnTo>
                      <a:pt x="65" y="40"/>
                    </a:lnTo>
                    <a:close/>
                    <a:moveTo>
                      <a:pt x="63" y="35"/>
                    </a:moveTo>
                    <a:lnTo>
                      <a:pt x="64" y="38"/>
                    </a:lnTo>
                    <a:lnTo>
                      <a:pt x="63" y="37"/>
                    </a:lnTo>
                    <a:lnTo>
                      <a:pt x="63" y="35"/>
                    </a:lnTo>
                    <a:close/>
                    <a:moveTo>
                      <a:pt x="64" y="40"/>
                    </a:moveTo>
                    <a:lnTo>
                      <a:pt x="63" y="40"/>
                    </a:lnTo>
                    <a:lnTo>
                      <a:pt x="63" y="39"/>
                    </a:lnTo>
                    <a:lnTo>
                      <a:pt x="64" y="40"/>
                    </a:lnTo>
                    <a:close/>
                    <a:moveTo>
                      <a:pt x="62" y="40"/>
                    </a:moveTo>
                    <a:lnTo>
                      <a:pt x="63" y="41"/>
                    </a:lnTo>
                    <a:lnTo>
                      <a:pt x="62" y="42"/>
                    </a:lnTo>
                    <a:lnTo>
                      <a:pt x="62" y="40"/>
                    </a:lnTo>
                    <a:close/>
                    <a:moveTo>
                      <a:pt x="56" y="55"/>
                    </a:moveTo>
                    <a:lnTo>
                      <a:pt x="55" y="55"/>
                    </a:lnTo>
                    <a:lnTo>
                      <a:pt x="55" y="56"/>
                    </a:lnTo>
                    <a:lnTo>
                      <a:pt x="53" y="56"/>
                    </a:lnTo>
                    <a:lnTo>
                      <a:pt x="53" y="46"/>
                    </a:lnTo>
                    <a:lnTo>
                      <a:pt x="53" y="42"/>
                    </a:lnTo>
                    <a:cubicBezTo>
                      <a:pt x="53" y="42"/>
                      <a:pt x="53" y="42"/>
                      <a:pt x="53" y="42"/>
                    </a:cubicBezTo>
                    <a:lnTo>
                      <a:pt x="56" y="37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58" y="55"/>
                    </a:lnTo>
                    <a:lnTo>
                      <a:pt x="56" y="55"/>
                    </a:lnTo>
                    <a:close/>
                    <a:moveTo>
                      <a:pt x="60" y="54"/>
                    </a:moveTo>
                    <a:lnTo>
                      <a:pt x="58" y="54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7" y="52"/>
                    </a:lnTo>
                    <a:lnTo>
                      <a:pt x="60" y="54"/>
                    </a:lnTo>
                    <a:close/>
                    <a:moveTo>
                      <a:pt x="72" y="47"/>
                    </a:moveTo>
                    <a:lnTo>
                      <a:pt x="70" y="47"/>
                    </a:lnTo>
                    <a:lnTo>
                      <a:pt x="70" y="51"/>
                    </a:lnTo>
                    <a:lnTo>
                      <a:pt x="68" y="52"/>
                    </a:lnTo>
                    <a:lnTo>
                      <a:pt x="65" y="40"/>
                    </a:lnTo>
                    <a:lnTo>
                      <a:pt x="72" y="43"/>
                    </a:lnTo>
                    <a:lnTo>
                      <a:pt x="72" y="47"/>
                    </a:lnTo>
                    <a:close/>
                    <a:moveTo>
                      <a:pt x="190" y="58"/>
                    </a:moveTo>
                    <a:lnTo>
                      <a:pt x="187" y="58"/>
                    </a:lnTo>
                    <a:lnTo>
                      <a:pt x="187" y="56"/>
                    </a:lnTo>
                    <a:cubicBezTo>
                      <a:pt x="187" y="53"/>
                      <a:pt x="185" y="51"/>
                      <a:pt x="182" y="51"/>
                    </a:cubicBezTo>
                    <a:lnTo>
                      <a:pt x="182" y="46"/>
                    </a:lnTo>
                    <a:cubicBezTo>
                      <a:pt x="182" y="45"/>
                      <a:pt x="183" y="45"/>
                      <a:pt x="183" y="45"/>
                    </a:cubicBezTo>
                    <a:lnTo>
                      <a:pt x="189" y="45"/>
                    </a:lnTo>
                    <a:cubicBezTo>
                      <a:pt x="189" y="45"/>
                      <a:pt x="189" y="45"/>
                      <a:pt x="189" y="45"/>
                    </a:cubicBezTo>
                    <a:cubicBezTo>
                      <a:pt x="189" y="45"/>
                      <a:pt x="189" y="46"/>
                      <a:pt x="190" y="46"/>
                    </a:cubicBezTo>
                    <a:lnTo>
                      <a:pt x="190" y="58"/>
                    </a:lnTo>
                    <a:close/>
                    <a:moveTo>
                      <a:pt x="194" y="58"/>
                    </a:moveTo>
                    <a:lnTo>
                      <a:pt x="196" y="57"/>
                    </a:lnTo>
                    <a:lnTo>
                      <a:pt x="197" y="58"/>
                    </a:lnTo>
                    <a:lnTo>
                      <a:pt x="194" y="58"/>
                    </a:lnTo>
                    <a:close/>
                    <a:moveTo>
                      <a:pt x="199" y="58"/>
                    </a:moveTo>
                    <a:lnTo>
                      <a:pt x="198" y="58"/>
                    </a:lnTo>
                    <a:lnTo>
                      <a:pt x="196" y="57"/>
                    </a:lnTo>
                    <a:lnTo>
                      <a:pt x="199" y="55"/>
                    </a:lnTo>
                    <a:lnTo>
                      <a:pt x="199" y="58"/>
                    </a:lnTo>
                    <a:close/>
                    <a:moveTo>
                      <a:pt x="199" y="54"/>
                    </a:moveTo>
                    <a:lnTo>
                      <a:pt x="196" y="56"/>
                    </a:lnTo>
                    <a:lnTo>
                      <a:pt x="191" y="52"/>
                    </a:lnTo>
                    <a:lnTo>
                      <a:pt x="191" y="53"/>
                    </a:lnTo>
                    <a:lnTo>
                      <a:pt x="195" y="57"/>
                    </a:lnTo>
                    <a:lnTo>
                      <a:pt x="193" y="58"/>
                    </a:lnTo>
                    <a:lnTo>
                      <a:pt x="191" y="58"/>
                    </a:lnTo>
                    <a:lnTo>
                      <a:pt x="191" y="50"/>
                    </a:lnTo>
                    <a:cubicBezTo>
                      <a:pt x="193" y="52"/>
                      <a:pt x="195" y="54"/>
                      <a:pt x="199" y="54"/>
                    </a:cubicBezTo>
                    <a:lnTo>
                      <a:pt x="199" y="54"/>
                    </a:lnTo>
                    <a:close/>
                    <a:moveTo>
                      <a:pt x="203" y="58"/>
                    </a:moveTo>
                    <a:lnTo>
                      <a:pt x="204" y="57"/>
                    </a:lnTo>
                    <a:lnTo>
                      <a:pt x="205" y="58"/>
                    </a:lnTo>
                    <a:lnTo>
                      <a:pt x="203" y="58"/>
                    </a:lnTo>
                    <a:close/>
                    <a:moveTo>
                      <a:pt x="208" y="58"/>
                    </a:moveTo>
                    <a:lnTo>
                      <a:pt x="206" y="58"/>
                    </a:lnTo>
                    <a:lnTo>
                      <a:pt x="204" y="56"/>
                    </a:lnTo>
                    <a:lnTo>
                      <a:pt x="208" y="53"/>
                    </a:lnTo>
                    <a:lnTo>
                      <a:pt x="208" y="58"/>
                    </a:lnTo>
                    <a:close/>
                    <a:moveTo>
                      <a:pt x="208" y="52"/>
                    </a:moveTo>
                    <a:lnTo>
                      <a:pt x="204" y="56"/>
                    </a:lnTo>
                    <a:lnTo>
                      <a:pt x="201" y="54"/>
                    </a:lnTo>
                    <a:lnTo>
                      <a:pt x="201" y="55"/>
                    </a:lnTo>
                    <a:lnTo>
                      <a:pt x="203" y="57"/>
                    </a:lnTo>
                    <a:lnTo>
                      <a:pt x="201" y="58"/>
                    </a:lnTo>
                    <a:lnTo>
                      <a:pt x="200" y="58"/>
                    </a:lnTo>
                    <a:lnTo>
                      <a:pt x="200" y="48"/>
                    </a:lnTo>
                    <a:cubicBezTo>
                      <a:pt x="201" y="53"/>
                      <a:pt x="202" y="54"/>
                      <a:pt x="202" y="54"/>
                    </a:cubicBezTo>
                    <a:lnTo>
                      <a:pt x="202" y="54"/>
                    </a:lnTo>
                    <a:cubicBezTo>
                      <a:pt x="204" y="53"/>
                      <a:pt x="207" y="52"/>
                      <a:pt x="208" y="50"/>
                    </a:cubicBezTo>
                    <a:lnTo>
                      <a:pt x="208" y="52"/>
                    </a:lnTo>
                    <a:close/>
                    <a:moveTo>
                      <a:pt x="212" y="58"/>
                    </a:moveTo>
                    <a:lnTo>
                      <a:pt x="209" y="58"/>
                    </a:lnTo>
                    <a:lnTo>
                      <a:pt x="209" y="46"/>
                    </a:lnTo>
                    <a:cubicBezTo>
                      <a:pt x="209" y="46"/>
                      <a:pt x="210" y="45"/>
                      <a:pt x="210" y="45"/>
                    </a:cubicBezTo>
                    <a:cubicBezTo>
                      <a:pt x="210" y="44"/>
                      <a:pt x="209" y="44"/>
                      <a:pt x="209" y="44"/>
                    </a:cubicBezTo>
                    <a:lnTo>
                      <a:pt x="212" y="44"/>
                    </a:lnTo>
                    <a:cubicBezTo>
                      <a:pt x="212" y="44"/>
                      <a:pt x="212" y="44"/>
                      <a:pt x="212" y="45"/>
                    </a:cubicBezTo>
                    <a:cubicBezTo>
                      <a:pt x="212" y="45"/>
                      <a:pt x="212" y="46"/>
                      <a:pt x="212" y="46"/>
                    </a:cubicBezTo>
                    <a:lnTo>
                      <a:pt x="212" y="58"/>
                    </a:lnTo>
                    <a:close/>
                    <a:moveTo>
                      <a:pt x="216" y="58"/>
                    </a:moveTo>
                    <a:lnTo>
                      <a:pt x="218" y="57"/>
                    </a:lnTo>
                    <a:lnTo>
                      <a:pt x="219" y="58"/>
                    </a:lnTo>
                    <a:lnTo>
                      <a:pt x="216" y="58"/>
                    </a:lnTo>
                    <a:close/>
                    <a:moveTo>
                      <a:pt x="221" y="58"/>
                    </a:moveTo>
                    <a:lnTo>
                      <a:pt x="220" y="58"/>
                    </a:lnTo>
                    <a:lnTo>
                      <a:pt x="219" y="57"/>
                    </a:lnTo>
                    <a:lnTo>
                      <a:pt x="221" y="55"/>
                    </a:lnTo>
                    <a:lnTo>
                      <a:pt x="221" y="58"/>
                    </a:lnTo>
                    <a:close/>
                    <a:moveTo>
                      <a:pt x="221" y="54"/>
                    </a:moveTo>
                    <a:lnTo>
                      <a:pt x="218" y="56"/>
                    </a:lnTo>
                    <a:lnTo>
                      <a:pt x="214" y="52"/>
                    </a:lnTo>
                    <a:lnTo>
                      <a:pt x="214" y="53"/>
                    </a:lnTo>
                    <a:lnTo>
                      <a:pt x="217" y="57"/>
                    </a:lnTo>
                    <a:lnTo>
                      <a:pt x="215" y="58"/>
                    </a:lnTo>
                    <a:lnTo>
                      <a:pt x="213" y="58"/>
                    </a:lnTo>
                    <a:lnTo>
                      <a:pt x="213" y="50"/>
                    </a:lnTo>
                    <a:cubicBezTo>
                      <a:pt x="215" y="52"/>
                      <a:pt x="218" y="54"/>
                      <a:pt x="221" y="54"/>
                    </a:cubicBezTo>
                    <a:close/>
                    <a:moveTo>
                      <a:pt x="225" y="58"/>
                    </a:moveTo>
                    <a:lnTo>
                      <a:pt x="226" y="57"/>
                    </a:lnTo>
                    <a:lnTo>
                      <a:pt x="227" y="58"/>
                    </a:lnTo>
                    <a:lnTo>
                      <a:pt x="225" y="58"/>
                    </a:lnTo>
                    <a:close/>
                    <a:moveTo>
                      <a:pt x="230" y="58"/>
                    </a:moveTo>
                    <a:lnTo>
                      <a:pt x="229" y="58"/>
                    </a:lnTo>
                    <a:lnTo>
                      <a:pt x="226" y="56"/>
                    </a:lnTo>
                    <a:lnTo>
                      <a:pt x="230" y="53"/>
                    </a:lnTo>
                    <a:lnTo>
                      <a:pt x="230" y="58"/>
                    </a:lnTo>
                    <a:close/>
                    <a:moveTo>
                      <a:pt x="230" y="52"/>
                    </a:moveTo>
                    <a:lnTo>
                      <a:pt x="226" y="56"/>
                    </a:lnTo>
                    <a:lnTo>
                      <a:pt x="223" y="54"/>
                    </a:lnTo>
                    <a:lnTo>
                      <a:pt x="223" y="55"/>
                    </a:lnTo>
                    <a:lnTo>
                      <a:pt x="225" y="57"/>
                    </a:lnTo>
                    <a:lnTo>
                      <a:pt x="224" y="58"/>
                    </a:lnTo>
                    <a:lnTo>
                      <a:pt x="222" y="58"/>
                    </a:lnTo>
                    <a:lnTo>
                      <a:pt x="222" y="48"/>
                    </a:lnTo>
                    <a:cubicBezTo>
                      <a:pt x="223" y="53"/>
                      <a:pt x="224" y="54"/>
                      <a:pt x="224" y="54"/>
                    </a:cubicBezTo>
                    <a:lnTo>
                      <a:pt x="224" y="54"/>
                    </a:lnTo>
                    <a:cubicBezTo>
                      <a:pt x="227" y="53"/>
                      <a:pt x="229" y="52"/>
                      <a:pt x="230" y="50"/>
                    </a:cubicBezTo>
                    <a:lnTo>
                      <a:pt x="230" y="52"/>
                    </a:lnTo>
                    <a:close/>
                    <a:moveTo>
                      <a:pt x="236" y="58"/>
                    </a:moveTo>
                    <a:lnTo>
                      <a:pt x="232" y="58"/>
                    </a:lnTo>
                    <a:lnTo>
                      <a:pt x="232" y="46"/>
                    </a:lnTo>
                    <a:cubicBezTo>
                      <a:pt x="232" y="46"/>
                      <a:pt x="232" y="45"/>
                      <a:pt x="232" y="45"/>
                    </a:cubicBezTo>
                    <a:cubicBezTo>
                      <a:pt x="232" y="45"/>
                      <a:pt x="232" y="44"/>
                      <a:pt x="232" y="44"/>
                    </a:cubicBezTo>
                    <a:cubicBezTo>
                      <a:pt x="233" y="44"/>
                      <a:pt x="235" y="44"/>
                      <a:pt x="236" y="44"/>
                    </a:cubicBezTo>
                    <a:lnTo>
                      <a:pt x="236" y="58"/>
                    </a:lnTo>
                    <a:close/>
                    <a:moveTo>
                      <a:pt x="247" y="41"/>
                    </a:moveTo>
                    <a:cubicBezTo>
                      <a:pt x="246" y="41"/>
                      <a:pt x="245" y="41"/>
                      <a:pt x="244" y="41"/>
                    </a:cubicBezTo>
                    <a:cubicBezTo>
                      <a:pt x="244" y="40"/>
                      <a:pt x="244" y="39"/>
                      <a:pt x="244" y="38"/>
                    </a:cubicBezTo>
                    <a:cubicBezTo>
                      <a:pt x="245" y="38"/>
                      <a:pt x="246" y="38"/>
                      <a:pt x="247" y="38"/>
                    </a:cubicBezTo>
                    <a:cubicBezTo>
                      <a:pt x="247" y="39"/>
                      <a:pt x="247" y="40"/>
                      <a:pt x="247" y="41"/>
                    </a:cubicBezTo>
                    <a:close/>
                    <a:moveTo>
                      <a:pt x="254" y="41"/>
                    </a:moveTo>
                    <a:cubicBezTo>
                      <a:pt x="253" y="41"/>
                      <a:pt x="253" y="41"/>
                      <a:pt x="252" y="41"/>
                    </a:cubicBezTo>
                    <a:cubicBezTo>
                      <a:pt x="252" y="40"/>
                      <a:pt x="252" y="39"/>
                      <a:pt x="252" y="38"/>
                    </a:cubicBezTo>
                    <a:cubicBezTo>
                      <a:pt x="253" y="38"/>
                      <a:pt x="253" y="38"/>
                      <a:pt x="254" y="38"/>
                    </a:cubicBezTo>
                    <a:cubicBezTo>
                      <a:pt x="254" y="39"/>
                      <a:pt x="254" y="40"/>
                      <a:pt x="254" y="41"/>
                    </a:cubicBezTo>
                    <a:close/>
                    <a:moveTo>
                      <a:pt x="262" y="41"/>
                    </a:moveTo>
                    <a:cubicBezTo>
                      <a:pt x="261" y="41"/>
                      <a:pt x="260" y="41"/>
                      <a:pt x="259" y="41"/>
                    </a:cubicBezTo>
                    <a:cubicBezTo>
                      <a:pt x="259" y="40"/>
                      <a:pt x="259" y="39"/>
                      <a:pt x="259" y="38"/>
                    </a:cubicBezTo>
                    <a:cubicBezTo>
                      <a:pt x="260" y="38"/>
                      <a:pt x="261" y="38"/>
                      <a:pt x="262" y="38"/>
                    </a:cubicBezTo>
                    <a:cubicBezTo>
                      <a:pt x="262" y="39"/>
                      <a:pt x="262" y="40"/>
                      <a:pt x="262" y="41"/>
                    </a:cubicBezTo>
                    <a:close/>
                    <a:moveTo>
                      <a:pt x="269" y="41"/>
                    </a:moveTo>
                    <a:cubicBezTo>
                      <a:pt x="268" y="41"/>
                      <a:pt x="268" y="41"/>
                      <a:pt x="267" y="41"/>
                    </a:cubicBezTo>
                    <a:cubicBezTo>
                      <a:pt x="267" y="40"/>
                      <a:pt x="267" y="39"/>
                      <a:pt x="267" y="38"/>
                    </a:cubicBezTo>
                    <a:cubicBezTo>
                      <a:pt x="267" y="38"/>
                      <a:pt x="268" y="38"/>
                      <a:pt x="269" y="38"/>
                    </a:cubicBezTo>
                    <a:cubicBezTo>
                      <a:pt x="269" y="39"/>
                      <a:pt x="269" y="40"/>
                      <a:pt x="269" y="41"/>
                    </a:cubicBezTo>
                    <a:close/>
                    <a:moveTo>
                      <a:pt x="364" y="53"/>
                    </a:moveTo>
                    <a:cubicBezTo>
                      <a:pt x="363" y="53"/>
                      <a:pt x="362" y="53"/>
                      <a:pt x="361" y="53"/>
                    </a:cubicBezTo>
                    <a:lnTo>
                      <a:pt x="361" y="49"/>
                    </a:lnTo>
                    <a:lnTo>
                      <a:pt x="358" y="49"/>
                    </a:lnTo>
                    <a:lnTo>
                      <a:pt x="358" y="46"/>
                    </a:lnTo>
                    <a:lnTo>
                      <a:pt x="362" y="46"/>
                    </a:lnTo>
                    <a:cubicBezTo>
                      <a:pt x="363" y="46"/>
                      <a:pt x="364" y="47"/>
                      <a:pt x="364" y="47"/>
                    </a:cubicBezTo>
                    <a:lnTo>
                      <a:pt x="364" y="53"/>
                    </a:lnTo>
                    <a:close/>
                  </a:path>
                </a:pathLst>
              </a:custGeom>
              <a:solidFill>
                <a:srgbClr val="55D7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  <p:sp>
            <p:nvSpPr>
              <p:cNvPr id="119" name="Прямоугольник 118"/>
              <p:cNvSpPr/>
              <p:nvPr/>
            </p:nvSpPr>
            <p:spPr>
              <a:xfrm>
                <a:off x="-3797613" y="2216029"/>
                <a:ext cx="17035976" cy="77909"/>
              </a:xfrm>
              <a:prstGeom prst="rect">
                <a:avLst/>
              </a:prstGeom>
              <a:solidFill>
                <a:srgbClr val="55D7B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2394"/>
              </a:p>
            </p:txBody>
          </p:sp>
          <p:sp>
            <p:nvSpPr>
              <p:cNvPr id="121" name="Freeform 117"/>
              <p:cNvSpPr>
                <a:spLocks/>
              </p:cNvSpPr>
              <p:nvPr/>
            </p:nvSpPr>
            <p:spPr bwMode="auto">
              <a:xfrm>
                <a:off x="9962092" y="1323353"/>
                <a:ext cx="789000" cy="380664"/>
              </a:xfrm>
              <a:custGeom>
                <a:avLst/>
                <a:gdLst>
                  <a:gd name="T0" fmla="*/ 43 w 1004"/>
                  <a:gd name="T1" fmla="*/ 68 h 485"/>
                  <a:gd name="T2" fmla="*/ 115 w 1004"/>
                  <a:gd name="T3" fmla="*/ 102 h 485"/>
                  <a:gd name="T4" fmla="*/ 197 w 1004"/>
                  <a:gd name="T5" fmla="*/ 137 h 485"/>
                  <a:gd name="T6" fmla="*/ 261 w 1004"/>
                  <a:gd name="T7" fmla="*/ 166 h 485"/>
                  <a:gd name="T8" fmla="*/ 323 w 1004"/>
                  <a:gd name="T9" fmla="*/ 193 h 485"/>
                  <a:gd name="T10" fmla="*/ 389 w 1004"/>
                  <a:gd name="T11" fmla="*/ 223 h 485"/>
                  <a:gd name="T12" fmla="*/ 397 w 1004"/>
                  <a:gd name="T13" fmla="*/ 234 h 485"/>
                  <a:gd name="T14" fmla="*/ 354 w 1004"/>
                  <a:gd name="T15" fmla="*/ 251 h 485"/>
                  <a:gd name="T16" fmla="*/ 342 w 1004"/>
                  <a:gd name="T17" fmla="*/ 260 h 485"/>
                  <a:gd name="T18" fmla="*/ 323 w 1004"/>
                  <a:gd name="T19" fmla="*/ 295 h 485"/>
                  <a:gd name="T20" fmla="*/ 309 w 1004"/>
                  <a:gd name="T21" fmla="*/ 302 h 485"/>
                  <a:gd name="T22" fmla="*/ 302 w 1004"/>
                  <a:gd name="T23" fmla="*/ 304 h 485"/>
                  <a:gd name="T24" fmla="*/ 313 w 1004"/>
                  <a:gd name="T25" fmla="*/ 311 h 485"/>
                  <a:gd name="T26" fmla="*/ 310 w 1004"/>
                  <a:gd name="T27" fmla="*/ 375 h 485"/>
                  <a:gd name="T28" fmla="*/ 298 w 1004"/>
                  <a:gd name="T29" fmla="*/ 400 h 485"/>
                  <a:gd name="T30" fmla="*/ 327 w 1004"/>
                  <a:gd name="T31" fmla="*/ 391 h 485"/>
                  <a:gd name="T32" fmla="*/ 311 w 1004"/>
                  <a:gd name="T33" fmla="*/ 412 h 485"/>
                  <a:gd name="T34" fmla="*/ 302 w 1004"/>
                  <a:gd name="T35" fmla="*/ 436 h 485"/>
                  <a:gd name="T36" fmla="*/ 330 w 1004"/>
                  <a:gd name="T37" fmla="*/ 456 h 485"/>
                  <a:gd name="T38" fmla="*/ 351 w 1004"/>
                  <a:gd name="T39" fmla="*/ 431 h 485"/>
                  <a:gd name="T40" fmla="*/ 377 w 1004"/>
                  <a:gd name="T41" fmla="*/ 442 h 485"/>
                  <a:gd name="T42" fmla="*/ 395 w 1004"/>
                  <a:gd name="T43" fmla="*/ 456 h 485"/>
                  <a:gd name="T44" fmla="*/ 414 w 1004"/>
                  <a:gd name="T45" fmla="*/ 460 h 485"/>
                  <a:gd name="T46" fmla="*/ 417 w 1004"/>
                  <a:gd name="T47" fmla="*/ 433 h 485"/>
                  <a:gd name="T48" fmla="*/ 419 w 1004"/>
                  <a:gd name="T49" fmla="*/ 458 h 485"/>
                  <a:gd name="T50" fmla="*/ 451 w 1004"/>
                  <a:gd name="T51" fmla="*/ 464 h 485"/>
                  <a:gd name="T52" fmla="*/ 434 w 1004"/>
                  <a:gd name="T53" fmla="*/ 423 h 485"/>
                  <a:gd name="T54" fmla="*/ 451 w 1004"/>
                  <a:gd name="T55" fmla="*/ 401 h 485"/>
                  <a:gd name="T56" fmla="*/ 470 w 1004"/>
                  <a:gd name="T57" fmla="*/ 430 h 485"/>
                  <a:gd name="T58" fmla="*/ 501 w 1004"/>
                  <a:gd name="T59" fmla="*/ 396 h 485"/>
                  <a:gd name="T60" fmla="*/ 514 w 1004"/>
                  <a:gd name="T61" fmla="*/ 354 h 485"/>
                  <a:gd name="T62" fmla="*/ 523 w 1004"/>
                  <a:gd name="T63" fmla="*/ 318 h 485"/>
                  <a:gd name="T64" fmla="*/ 548 w 1004"/>
                  <a:gd name="T65" fmla="*/ 320 h 485"/>
                  <a:gd name="T66" fmla="*/ 563 w 1004"/>
                  <a:gd name="T67" fmla="*/ 309 h 485"/>
                  <a:gd name="T68" fmla="*/ 599 w 1004"/>
                  <a:gd name="T69" fmla="*/ 317 h 485"/>
                  <a:gd name="T70" fmla="*/ 637 w 1004"/>
                  <a:gd name="T71" fmla="*/ 335 h 485"/>
                  <a:gd name="T72" fmla="*/ 687 w 1004"/>
                  <a:gd name="T73" fmla="*/ 356 h 485"/>
                  <a:gd name="T74" fmla="*/ 769 w 1004"/>
                  <a:gd name="T75" fmla="*/ 393 h 485"/>
                  <a:gd name="T76" fmla="*/ 809 w 1004"/>
                  <a:gd name="T77" fmla="*/ 411 h 485"/>
                  <a:gd name="T78" fmla="*/ 888 w 1004"/>
                  <a:gd name="T79" fmla="*/ 446 h 485"/>
                  <a:gd name="T80" fmla="*/ 972 w 1004"/>
                  <a:gd name="T81" fmla="*/ 485 h 485"/>
                  <a:gd name="T82" fmla="*/ 989 w 1004"/>
                  <a:gd name="T83" fmla="*/ 408 h 485"/>
                  <a:gd name="T84" fmla="*/ 1004 w 1004"/>
                  <a:gd name="T85" fmla="*/ 356 h 485"/>
                  <a:gd name="T86" fmla="*/ 941 w 1004"/>
                  <a:gd name="T87" fmla="*/ 333 h 485"/>
                  <a:gd name="T88" fmla="*/ 850 w 1004"/>
                  <a:gd name="T89" fmla="*/ 292 h 485"/>
                  <a:gd name="T90" fmla="*/ 722 w 1004"/>
                  <a:gd name="T91" fmla="*/ 242 h 485"/>
                  <a:gd name="T92" fmla="*/ 691 w 1004"/>
                  <a:gd name="T93" fmla="*/ 229 h 485"/>
                  <a:gd name="T94" fmla="*/ 575 w 1004"/>
                  <a:gd name="T95" fmla="*/ 178 h 485"/>
                  <a:gd name="T96" fmla="*/ 545 w 1004"/>
                  <a:gd name="T97" fmla="*/ 200 h 485"/>
                  <a:gd name="T98" fmla="*/ 527 w 1004"/>
                  <a:gd name="T99" fmla="*/ 188 h 485"/>
                  <a:gd name="T100" fmla="*/ 541 w 1004"/>
                  <a:gd name="T101" fmla="*/ 184 h 485"/>
                  <a:gd name="T102" fmla="*/ 525 w 1004"/>
                  <a:gd name="T103" fmla="*/ 169 h 485"/>
                  <a:gd name="T104" fmla="*/ 515 w 1004"/>
                  <a:gd name="T105" fmla="*/ 159 h 485"/>
                  <a:gd name="T106" fmla="*/ 507 w 1004"/>
                  <a:gd name="T107" fmla="*/ 174 h 485"/>
                  <a:gd name="T108" fmla="*/ 487 w 1004"/>
                  <a:gd name="T109" fmla="*/ 158 h 485"/>
                  <a:gd name="T110" fmla="*/ 469 w 1004"/>
                  <a:gd name="T111" fmla="*/ 136 h 485"/>
                  <a:gd name="T112" fmla="*/ 360 w 1004"/>
                  <a:gd name="T113" fmla="*/ 88 h 485"/>
                  <a:gd name="T114" fmla="*/ 303 w 1004"/>
                  <a:gd name="T115" fmla="*/ 67 h 485"/>
                  <a:gd name="T116" fmla="*/ 245 w 1004"/>
                  <a:gd name="T117" fmla="*/ 40 h 485"/>
                  <a:gd name="T118" fmla="*/ 145 w 1004"/>
                  <a:gd name="T119" fmla="*/ 1 h 485"/>
                  <a:gd name="T120" fmla="*/ 94 w 1004"/>
                  <a:gd name="T121" fmla="*/ 16 h 485"/>
                  <a:gd name="T122" fmla="*/ 10 w 1004"/>
                  <a:gd name="T123" fmla="*/ 45 h 485"/>
                  <a:gd name="T124" fmla="*/ 0 w 1004"/>
                  <a:gd name="T125" fmla="*/ 48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04" h="485">
                    <a:moveTo>
                      <a:pt x="5" y="52"/>
                    </a:moveTo>
                    <a:cubicBezTo>
                      <a:pt x="8" y="54"/>
                      <a:pt x="12" y="54"/>
                      <a:pt x="15" y="56"/>
                    </a:cubicBezTo>
                    <a:cubicBezTo>
                      <a:pt x="24" y="60"/>
                      <a:pt x="34" y="64"/>
                      <a:pt x="43" y="68"/>
                    </a:cubicBezTo>
                    <a:cubicBezTo>
                      <a:pt x="56" y="74"/>
                      <a:pt x="68" y="79"/>
                      <a:pt x="80" y="85"/>
                    </a:cubicBezTo>
                    <a:cubicBezTo>
                      <a:pt x="88" y="88"/>
                      <a:pt x="96" y="92"/>
                      <a:pt x="104" y="96"/>
                    </a:cubicBezTo>
                    <a:cubicBezTo>
                      <a:pt x="108" y="97"/>
                      <a:pt x="111" y="100"/>
                      <a:pt x="115" y="102"/>
                    </a:cubicBezTo>
                    <a:cubicBezTo>
                      <a:pt x="120" y="104"/>
                      <a:pt x="126" y="105"/>
                      <a:pt x="131" y="108"/>
                    </a:cubicBezTo>
                    <a:cubicBezTo>
                      <a:pt x="139" y="111"/>
                      <a:pt x="147" y="114"/>
                      <a:pt x="155" y="118"/>
                    </a:cubicBezTo>
                    <a:cubicBezTo>
                      <a:pt x="169" y="124"/>
                      <a:pt x="183" y="130"/>
                      <a:pt x="197" y="137"/>
                    </a:cubicBezTo>
                    <a:cubicBezTo>
                      <a:pt x="207" y="141"/>
                      <a:pt x="218" y="146"/>
                      <a:pt x="228" y="151"/>
                    </a:cubicBezTo>
                    <a:cubicBezTo>
                      <a:pt x="231" y="152"/>
                      <a:pt x="234" y="155"/>
                      <a:pt x="237" y="156"/>
                    </a:cubicBezTo>
                    <a:cubicBezTo>
                      <a:pt x="245" y="159"/>
                      <a:pt x="253" y="162"/>
                      <a:pt x="261" y="166"/>
                    </a:cubicBezTo>
                    <a:cubicBezTo>
                      <a:pt x="271" y="170"/>
                      <a:pt x="282" y="175"/>
                      <a:pt x="293" y="180"/>
                    </a:cubicBezTo>
                    <a:cubicBezTo>
                      <a:pt x="298" y="182"/>
                      <a:pt x="302" y="185"/>
                      <a:pt x="307" y="187"/>
                    </a:cubicBezTo>
                    <a:cubicBezTo>
                      <a:pt x="312" y="189"/>
                      <a:pt x="318" y="191"/>
                      <a:pt x="323" y="193"/>
                    </a:cubicBezTo>
                    <a:cubicBezTo>
                      <a:pt x="333" y="197"/>
                      <a:pt x="342" y="202"/>
                      <a:pt x="352" y="206"/>
                    </a:cubicBezTo>
                    <a:cubicBezTo>
                      <a:pt x="355" y="207"/>
                      <a:pt x="358" y="209"/>
                      <a:pt x="361" y="210"/>
                    </a:cubicBezTo>
                    <a:lnTo>
                      <a:pt x="389" y="223"/>
                    </a:lnTo>
                    <a:lnTo>
                      <a:pt x="391" y="225"/>
                    </a:lnTo>
                    <a:cubicBezTo>
                      <a:pt x="393" y="228"/>
                      <a:pt x="395" y="231"/>
                      <a:pt x="398" y="233"/>
                    </a:cubicBezTo>
                    <a:cubicBezTo>
                      <a:pt x="398" y="234"/>
                      <a:pt x="398" y="234"/>
                      <a:pt x="397" y="234"/>
                    </a:cubicBezTo>
                    <a:cubicBezTo>
                      <a:pt x="397" y="234"/>
                      <a:pt x="369" y="241"/>
                      <a:pt x="369" y="242"/>
                    </a:cubicBezTo>
                    <a:cubicBezTo>
                      <a:pt x="366" y="243"/>
                      <a:pt x="364" y="245"/>
                      <a:pt x="361" y="246"/>
                    </a:cubicBezTo>
                    <a:cubicBezTo>
                      <a:pt x="359" y="248"/>
                      <a:pt x="357" y="250"/>
                      <a:pt x="354" y="251"/>
                    </a:cubicBezTo>
                    <a:cubicBezTo>
                      <a:pt x="354" y="251"/>
                      <a:pt x="354" y="252"/>
                      <a:pt x="354" y="252"/>
                    </a:cubicBezTo>
                    <a:cubicBezTo>
                      <a:pt x="349" y="255"/>
                      <a:pt x="346" y="258"/>
                      <a:pt x="346" y="258"/>
                    </a:cubicBezTo>
                    <a:cubicBezTo>
                      <a:pt x="344" y="259"/>
                      <a:pt x="343" y="260"/>
                      <a:pt x="342" y="260"/>
                    </a:cubicBezTo>
                    <a:cubicBezTo>
                      <a:pt x="338" y="261"/>
                      <a:pt x="336" y="264"/>
                      <a:pt x="336" y="269"/>
                    </a:cubicBezTo>
                    <a:cubicBezTo>
                      <a:pt x="335" y="273"/>
                      <a:pt x="334" y="278"/>
                      <a:pt x="334" y="283"/>
                    </a:cubicBezTo>
                    <a:cubicBezTo>
                      <a:pt x="333" y="290"/>
                      <a:pt x="330" y="294"/>
                      <a:pt x="323" y="295"/>
                    </a:cubicBezTo>
                    <a:cubicBezTo>
                      <a:pt x="322" y="296"/>
                      <a:pt x="320" y="297"/>
                      <a:pt x="318" y="298"/>
                    </a:cubicBezTo>
                    <a:cubicBezTo>
                      <a:pt x="317" y="298"/>
                      <a:pt x="316" y="298"/>
                      <a:pt x="315" y="298"/>
                    </a:cubicBezTo>
                    <a:cubicBezTo>
                      <a:pt x="310" y="296"/>
                      <a:pt x="308" y="297"/>
                      <a:pt x="309" y="302"/>
                    </a:cubicBezTo>
                    <a:cubicBezTo>
                      <a:pt x="309" y="303"/>
                      <a:pt x="309" y="303"/>
                      <a:pt x="309" y="304"/>
                    </a:cubicBezTo>
                    <a:cubicBezTo>
                      <a:pt x="308" y="304"/>
                      <a:pt x="308" y="304"/>
                      <a:pt x="307" y="304"/>
                    </a:cubicBezTo>
                    <a:cubicBezTo>
                      <a:pt x="305" y="302"/>
                      <a:pt x="303" y="302"/>
                      <a:pt x="302" y="304"/>
                    </a:cubicBezTo>
                    <a:cubicBezTo>
                      <a:pt x="300" y="306"/>
                      <a:pt x="302" y="307"/>
                      <a:pt x="303" y="309"/>
                    </a:cubicBezTo>
                    <a:cubicBezTo>
                      <a:pt x="305" y="311"/>
                      <a:pt x="307" y="314"/>
                      <a:pt x="311" y="312"/>
                    </a:cubicBezTo>
                    <a:cubicBezTo>
                      <a:pt x="311" y="311"/>
                      <a:pt x="312" y="311"/>
                      <a:pt x="313" y="311"/>
                    </a:cubicBezTo>
                    <a:cubicBezTo>
                      <a:pt x="308" y="322"/>
                      <a:pt x="307" y="333"/>
                      <a:pt x="308" y="344"/>
                    </a:cubicBezTo>
                    <a:cubicBezTo>
                      <a:pt x="309" y="355"/>
                      <a:pt x="312" y="366"/>
                      <a:pt x="317" y="376"/>
                    </a:cubicBezTo>
                    <a:cubicBezTo>
                      <a:pt x="315" y="376"/>
                      <a:pt x="311" y="376"/>
                      <a:pt x="310" y="375"/>
                    </a:cubicBezTo>
                    <a:cubicBezTo>
                      <a:pt x="307" y="370"/>
                      <a:pt x="302" y="368"/>
                      <a:pt x="298" y="367"/>
                    </a:cubicBezTo>
                    <a:cubicBezTo>
                      <a:pt x="290" y="366"/>
                      <a:pt x="286" y="367"/>
                      <a:pt x="284" y="373"/>
                    </a:cubicBezTo>
                    <a:cubicBezTo>
                      <a:pt x="280" y="385"/>
                      <a:pt x="286" y="397"/>
                      <a:pt x="298" y="400"/>
                    </a:cubicBezTo>
                    <a:cubicBezTo>
                      <a:pt x="308" y="402"/>
                      <a:pt x="315" y="400"/>
                      <a:pt x="315" y="387"/>
                    </a:cubicBezTo>
                    <a:cubicBezTo>
                      <a:pt x="315" y="386"/>
                      <a:pt x="315" y="385"/>
                      <a:pt x="316" y="385"/>
                    </a:cubicBezTo>
                    <a:cubicBezTo>
                      <a:pt x="322" y="383"/>
                      <a:pt x="325" y="385"/>
                      <a:pt x="327" y="391"/>
                    </a:cubicBezTo>
                    <a:cubicBezTo>
                      <a:pt x="326" y="392"/>
                      <a:pt x="325" y="394"/>
                      <a:pt x="324" y="395"/>
                    </a:cubicBezTo>
                    <a:cubicBezTo>
                      <a:pt x="323" y="396"/>
                      <a:pt x="322" y="397"/>
                      <a:pt x="320" y="398"/>
                    </a:cubicBezTo>
                    <a:cubicBezTo>
                      <a:pt x="312" y="399"/>
                      <a:pt x="309" y="404"/>
                      <a:pt x="311" y="412"/>
                    </a:cubicBezTo>
                    <a:cubicBezTo>
                      <a:pt x="311" y="414"/>
                      <a:pt x="312" y="417"/>
                      <a:pt x="311" y="419"/>
                    </a:cubicBezTo>
                    <a:cubicBezTo>
                      <a:pt x="308" y="424"/>
                      <a:pt x="305" y="429"/>
                      <a:pt x="302" y="433"/>
                    </a:cubicBezTo>
                    <a:cubicBezTo>
                      <a:pt x="301" y="434"/>
                      <a:pt x="301" y="436"/>
                      <a:pt x="302" y="436"/>
                    </a:cubicBezTo>
                    <a:cubicBezTo>
                      <a:pt x="304" y="440"/>
                      <a:pt x="306" y="443"/>
                      <a:pt x="311" y="444"/>
                    </a:cubicBezTo>
                    <a:cubicBezTo>
                      <a:pt x="314" y="444"/>
                      <a:pt x="316" y="446"/>
                      <a:pt x="317" y="447"/>
                    </a:cubicBezTo>
                    <a:cubicBezTo>
                      <a:pt x="322" y="450"/>
                      <a:pt x="326" y="453"/>
                      <a:pt x="330" y="456"/>
                    </a:cubicBezTo>
                    <a:cubicBezTo>
                      <a:pt x="333" y="459"/>
                      <a:pt x="336" y="458"/>
                      <a:pt x="338" y="455"/>
                    </a:cubicBezTo>
                    <a:cubicBezTo>
                      <a:pt x="339" y="452"/>
                      <a:pt x="340" y="448"/>
                      <a:pt x="342" y="445"/>
                    </a:cubicBezTo>
                    <a:cubicBezTo>
                      <a:pt x="345" y="440"/>
                      <a:pt x="348" y="436"/>
                      <a:pt x="351" y="431"/>
                    </a:cubicBezTo>
                    <a:cubicBezTo>
                      <a:pt x="352" y="433"/>
                      <a:pt x="353" y="435"/>
                      <a:pt x="354" y="436"/>
                    </a:cubicBezTo>
                    <a:cubicBezTo>
                      <a:pt x="359" y="440"/>
                      <a:pt x="364" y="442"/>
                      <a:pt x="370" y="441"/>
                    </a:cubicBezTo>
                    <a:cubicBezTo>
                      <a:pt x="372" y="441"/>
                      <a:pt x="375" y="441"/>
                      <a:pt x="377" y="442"/>
                    </a:cubicBezTo>
                    <a:cubicBezTo>
                      <a:pt x="382" y="444"/>
                      <a:pt x="386" y="446"/>
                      <a:pt x="391" y="448"/>
                    </a:cubicBezTo>
                    <a:cubicBezTo>
                      <a:pt x="392" y="449"/>
                      <a:pt x="393" y="450"/>
                      <a:pt x="394" y="451"/>
                    </a:cubicBezTo>
                    <a:cubicBezTo>
                      <a:pt x="395" y="452"/>
                      <a:pt x="395" y="454"/>
                      <a:pt x="395" y="456"/>
                    </a:cubicBezTo>
                    <a:cubicBezTo>
                      <a:pt x="396" y="462"/>
                      <a:pt x="400" y="465"/>
                      <a:pt x="407" y="463"/>
                    </a:cubicBezTo>
                    <a:cubicBezTo>
                      <a:pt x="409" y="463"/>
                      <a:pt x="410" y="462"/>
                      <a:pt x="412" y="461"/>
                    </a:cubicBezTo>
                    <a:cubicBezTo>
                      <a:pt x="413" y="460"/>
                      <a:pt x="413" y="460"/>
                      <a:pt x="414" y="460"/>
                    </a:cubicBezTo>
                    <a:cubicBezTo>
                      <a:pt x="419" y="455"/>
                      <a:pt x="421" y="446"/>
                      <a:pt x="416" y="444"/>
                    </a:cubicBezTo>
                    <a:cubicBezTo>
                      <a:pt x="412" y="440"/>
                      <a:pt x="413" y="438"/>
                      <a:pt x="416" y="435"/>
                    </a:cubicBezTo>
                    <a:cubicBezTo>
                      <a:pt x="416" y="435"/>
                      <a:pt x="416" y="434"/>
                      <a:pt x="417" y="433"/>
                    </a:cubicBezTo>
                    <a:cubicBezTo>
                      <a:pt x="418" y="433"/>
                      <a:pt x="419" y="432"/>
                      <a:pt x="420" y="433"/>
                    </a:cubicBezTo>
                    <a:cubicBezTo>
                      <a:pt x="422" y="435"/>
                      <a:pt x="424" y="437"/>
                      <a:pt x="423" y="440"/>
                    </a:cubicBezTo>
                    <a:cubicBezTo>
                      <a:pt x="422" y="446"/>
                      <a:pt x="420" y="452"/>
                      <a:pt x="419" y="458"/>
                    </a:cubicBezTo>
                    <a:cubicBezTo>
                      <a:pt x="419" y="464"/>
                      <a:pt x="427" y="472"/>
                      <a:pt x="435" y="473"/>
                    </a:cubicBezTo>
                    <a:cubicBezTo>
                      <a:pt x="440" y="473"/>
                      <a:pt x="443" y="472"/>
                      <a:pt x="448" y="470"/>
                    </a:cubicBezTo>
                    <a:cubicBezTo>
                      <a:pt x="449" y="470"/>
                      <a:pt x="451" y="465"/>
                      <a:pt x="451" y="464"/>
                    </a:cubicBezTo>
                    <a:cubicBezTo>
                      <a:pt x="455" y="455"/>
                      <a:pt x="450" y="444"/>
                      <a:pt x="441" y="442"/>
                    </a:cubicBezTo>
                    <a:cubicBezTo>
                      <a:pt x="433" y="439"/>
                      <a:pt x="431" y="435"/>
                      <a:pt x="433" y="428"/>
                    </a:cubicBezTo>
                    <a:cubicBezTo>
                      <a:pt x="433" y="426"/>
                      <a:pt x="433" y="425"/>
                      <a:pt x="434" y="423"/>
                    </a:cubicBezTo>
                    <a:cubicBezTo>
                      <a:pt x="435" y="419"/>
                      <a:pt x="436" y="416"/>
                      <a:pt x="440" y="414"/>
                    </a:cubicBezTo>
                    <a:cubicBezTo>
                      <a:pt x="441" y="414"/>
                      <a:pt x="442" y="413"/>
                      <a:pt x="443" y="412"/>
                    </a:cubicBezTo>
                    <a:cubicBezTo>
                      <a:pt x="446" y="408"/>
                      <a:pt x="448" y="405"/>
                      <a:pt x="451" y="401"/>
                    </a:cubicBezTo>
                    <a:cubicBezTo>
                      <a:pt x="452" y="402"/>
                      <a:pt x="452" y="402"/>
                      <a:pt x="452" y="403"/>
                    </a:cubicBezTo>
                    <a:cubicBezTo>
                      <a:pt x="454" y="412"/>
                      <a:pt x="459" y="421"/>
                      <a:pt x="464" y="429"/>
                    </a:cubicBezTo>
                    <a:cubicBezTo>
                      <a:pt x="466" y="432"/>
                      <a:pt x="468" y="433"/>
                      <a:pt x="470" y="430"/>
                    </a:cubicBezTo>
                    <a:cubicBezTo>
                      <a:pt x="474" y="426"/>
                      <a:pt x="477" y="422"/>
                      <a:pt x="481" y="418"/>
                    </a:cubicBezTo>
                    <a:lnTo>
                      <a:pt x="481" y="418"/>
                    </a:lnTo>
                    <a:cubicBezTo>
                      <a:pt x="485" y="414"/>
                      <a:pt x="501" y="396"/>
                      <a:pt x="501" y="396"/>
                    </a:cubicBezTo>
                    <a:cubicBezTo>
                      <a:pt x="500" y="396"/>
                      <a:pt x="516" y="379"/>
                      <a:pt x="521" y="374"/>
                    </a:cubicBezTo>
                    <a:cubicBezTo>
                      <a:pt x="524" y="371"/>
                      <a:pt x="524" y="369"/>
                      <a:pt x="522" y="367"/>
                    </a:cubicBezTo>
                    <a:cubicBezTo>
                      <a:pt x="519" y="363"/>
                      <a:pt x="516" y="359"/>
                      <a:pt x="514" y="354"/>
                    </a:cubicBezTo>
                    <a:cubicBezTo>
                      <a:pt x="511" y="347"/>
                      <a:pt x="509" y="340"/>
                      <a:pt x="508" y="332"/>
                    </a:cubicBezTo>
                    <a:cubicBezTo>
                      <a:pt x="508" y="329"/>
                      <a:pt x="509" y="327"/>
                      <a:pt x="512" y="327"/>
                    </a:cubicBezTo>
                    <a:cubicBezTo>
                      <a:pt x="517" y="325"/>
                      <a:pt x="521" y="322"/>
                      <a:pt x="523" y="318"/>
                    </a:cubicBezTo>
                    <a:cubicBezTo>
                      <a:pt x="524" y="316"/>
                      <a:pt x="526" y="315"/>
                      <a:pt x="527" y="315"/>
                    </a:cubicBezTo>
                    <a:cubicBezTo>
                      <a:pt x="532" y="317"/>
                      <a:pt x="537" y="319"/>
                      <a:pt x="543" y="320"/>
                    </a:cubicBezTo>
                    <a:cubicBezTo>
                      <a:pt x="544" y="321"/>
                      <a:pt x="546" y="320"/>
                      <a:pt x="548" y="320"/>
                    </a:cubicBezTo>
                    <a:cubicBezTo>
                      <a:pt x="549" y="319"/>
                      <a:pt x="551" y="317"/>
                      <a:pt x="552" y="316"/>
                    </a:cubicBezTo>
                    <a:cubicBezTo>
                      <a:pt x="553" y="314"/>
                      <a:pt x="555" y="313"/>
                      <a:pt x="558" y="313"/>
                    </a:cubicBezTo>
                    <a:cubicBezTo>
                      <a:pt x="561" y="314"/>
                      <a:pt x="562" y="312"/>
                      <a:pt x="563" y="309"/>
                    </a:cubicBezTo>
                    <a:cubicBezTo>
                      <a:pt x="563" y="308"/>
                      <a:pt x="563" y="306"/>
                      <a:pt x="563" y="305"/>
                    </a:cubicBezTo>
                    <a:cubicBezTo>
                      <a:pt x="564" y="302"/>
                      <a:pt x="565" y="301"/>
                      <a:pt x="568" y="303"/>
                    </a:cubicBezTo>
                    <a:cubicBezTo>
                      <a:pt x="578" y="307"/>
                      <a:pt x="589" y="312"/>
                      <a:pt x="599" y="317"/>
                    </a:cubicBezTo>
                    <a:cubicBezTo>
                      <a:pt x="608" y="321"/>
                      <a:pt x="618" y="323"/>
                      <a:pt x="625" y="330"/>
                    </a:cubicBezTo>
                    <a:cubicBezTo>
                      <a:pt x="625" y="330"/>
                      <a:pt x="626" y="331"/>
                      <a:pt x="626" y="331"/>
                    </a:cubicBezTo>
                    <a:cubicBezTo>
                      <a:pt x="630" y="332"/>
                      <a:pt x="633" y="334"/>
                      <a:pt x="637" y="335"/>
                    </a:cubicBezTo>
                    <a:cubicBezTo>
                      <a:pt x="640" y="336"/>
                      <a:pt x="644" y="337"/>
                      <a:pt x="647" y="338"/>
                    </a:cubicBezTo>
                    <a:cubicBezTo>
                      <a:pt x="652" y="340"/>
                      <a:pt x="657" y="343"/>
                      <a:pt x="663" y="345"/>
                    </a:cubicBezTo>
                    <a:cubicBezTo>
                      <a:pt x="671" y="349"/>
                      <a:pt x="679" y="352"/>
                      <a:pt x="687" y="356"/>
                    </a:cubicBezTo>
                    <a:cubicBezTo>
                      <a:pt x="695" y="360"/>
                      <a:pt x="703" y="364"/>
                      <a:pt x="711" y="367"/>
                    </a:cubicBezTo>
                    <a:cubicBezTo>
                      <a:pt x="718" y="371"/>
                      <a:pt x="725" y="373"/>
                      <a:pt x="732" y="376"/>
                    </a:cubicBezTo>
                    <a:cubicBezTo>
                      <a:pt x="745" y="381"/>
                      <a:pt x="757" y="387"/>
                      <a:pt x="769" y="393"/>
                    </a:cubicBezTo>
                    <a:cubicBezTo>
                      <a:pt x="774" y="395"/>
                      <a:pt x="780" y="396"/>
                      <a:pt x="783" y="399"/>
                    </a:cubicBezTo>
                    <a:cubicBezTo>
                      <a:pt x="787" y="403"/>
                      <a:pt x="791" y="404"/>
                      <a:pt x="796" y="406"/>
                    </a:cubicBezTo>
                    <a:cubicBezTo>
                      <a:pt x="800" y="408"/>
                      <a:pt x="805" y="409"/>
                      <a:pt x="809" y="411"/>
                    </a:cubicBezTo>
                    <a:cubicBezTo>
                      <a:pt x="817" y="414"/>
                      <a:pt x="825" y="418"/>
                      <a:pt x="833" y="421"/>
                    </a:cubicBezTo>
                    <a:cubicBezTo>
                      <a:pt x="843" y="425"/>
                      <a:pt x="852" y="430"/>
                      <a:pt x="862" y="434"/>
                    </a:cubicBezTo>
                    <a:cubicBezTo>
                      <a:pt x="871" y="438"/>
                      <a:pt x="879" y="442"/>
                      <a:pt x="888" y="446"/>
                    </a:cubicBezTo>
                    <a:cubicBezTo>
                      <a:pt x="900" y="451"/>
                      <a:pt x="911" y="456"/>
                      <a:pt x="923" y="461"/>
                    </a:cubicBezTo>
                    <a:cubicBezTo>
                      <a:pt x="938" y="469"/>
                      <a:pt x="955" y="473"/>
                      <a:pt x="969" y="485"/>
                    </a:cubicBezTo>
                    <a:cubicBezTo>
                      <a:pt x="970" y="485"/>
                      <a:pt x="971" y="485"/>
                      <a:pt x="972" y="485"/>
                    </a:cubicBezTo>
                    <a:cubicBezTo>
                      <a:pt x="973" y="484"/>
                      <a:pt x="974" y="483"/>
                      <a:pt x="973" y="482"/>
                    </a:cubicBezTo>
                    <a:cubicBezTo>
                      <a:pt x="971" y="477"/>
                      <a:pt x="972" y="472"/>
                      <a:pt x="974" y="467"/>
                    </a:cubicBezTo>
                    <a:cubicBezTo>
                      <a:pt x="979" y="447"/>
                      <a:pt x="984" y="428"/>
                      <a:pt x="989" y="408"/>
                    </a:cubicBezTo>
                    <a:cubicBezTo>
                      <a:pt x="991" y="399"/>
                      <a:pt x="994" y="389"/>
                      <a:pt x="996" y="380"/>
                    </a:cubicBezTo>
                    <a:cubicBezTo>
                      <a:pt x="998" y="373"/>
                      <a:pt x="999" y="365"/>
                      <a:pt x="1004" y="359"/>
                    </a:cubicBezTo>
                    <a:cubicBezTo>
                      <a:pt x="1004" y="359"/>
                      <a:pt x="1004" y="357"/>
                      <a:pt x="1004" y="356"/>
                    </a:cubicBezTo>
                    <a:cubicBezTo>
                      <a:pt x="1003" y="355"/>
                      <a:pt x="1001" y="355"/>
                      <a:pt x="1000" y="355"/>
                    </a:cubicBezTo>
                    <a:cubicBezTo>
                      <a:pt x="997" y="354"/>
                      <a:pt x="994" y="355"/>
                      <a:pt x="992" y="354"/>
                    </a:cubicBezTo>
                    <a:cubicBezTo>
                      <a:pt x="975" y="347"/>
                      <a:pt x="958" y="340"/>
                      <a:pt x="941" y="333"/>
                    </a:cubicBezTo>
                    <a:cubicBezTo>
                      <a:pt x="916" y="323"/>
                      <a:pt x="891" y="312"/>
                      <a:pt x="866" y="302"/>
                    </a:cubicBezTo>
                    <a:cubicBezTo>
                      <a:pt x="862" y="300"/>
                      <a:pt x="857" y="298"/>
                      <a:pt x="854" y="293"/>
                    </a:cubicBezTo>
                    <a:cubicBezTo>
                      <a:pt x="854" y="292"/>
                      <a:pt x="852" y="292"/>
                      <a:pt x="850" y="292"/>
                    </a:cubicBezTo>
                    <a:cubicBezTo>
                      <a:pt x="847" y="291"/>
                      <a:pt x="843" y="292"/>
                      <a:pt x="840" y="290"/>
                    </a:cubicBezTo>
                    <a:cubicBezTo>
                      <a:pt x="817" y="281"/>
                      <a:pt x="795" y="272"/>
                      <a:pt x="772" y="263"/>
                    </a:cubicBezTo>
                    <a:cubicBezTo>
                      <a:pt x="756" y="256"/>
                      <a:pt x="739" y="249"/>
                      <a:pt x="722" y="242"/>
                    </a:cubicBezTo>
                    <a:cubicBezTo>
                      <a:pt x="718" y="240"/>
                      <a:pt x="713" y="238"/>
                      <a:pt x="711" y="234"/>
                    </a:cubicBezTo>
                    <a:cubicBezTo>
                      <a:pt x="710" y="233"/>
                      <a:pt x="709" y="232"/>
                      <a:pt x="708" y="232"/>
                    </a:cubicBezTo>
                    <a:cubicBezTo>
                      <a:pt x="702" y="234"/>
                      <a:pt x="697" y="231"/>
                      <a:pt x="691" y="229"/>
                    </a:cubicBezTo>
                    <a:cubicBezTo>
                      <a:pt x="674" y="222"/>
                      <a:pt x="657" y="214"/>
                      <a:pt x="640" y="207"/>
                    </a:cubicBezTo>
                    <a:cubicBezTo>
                      <a:pt x="622" y="199"/>
                      <a:pt x="604" y="192"/>
                      <a:pt x="586" y="185"/>
                    </a:cubicBezTo>
                    <a:cubicBezTo>
                      <a:pt x="582" y="183"/>
                      <a:pt x="578" y="182"/>
                      <a:pt x="575" y="178"/>
                    </a:cubicBezTo>
                    <a:cubicBezTo>
                      <a:pt x="574" y="175"/>
                      <a:pt x="572" y="176"/>
                      <a:pt x="570" y="178"/>
                    </a:cubicBezTo>
                    <a:cubicBezTo>
                      <a:pt x="568" y="180"/>
                      <a:pt x="566" y="182"/>
                      <a:pt x="563" y="184"/>
                    </a:cubicBezTo>
                    <a:cubicBezTo>
                      <a:pt x="557" y="189"/>
                      <a:pt x="551" y="194"/>
                      <a:pt x="545" y="200"/>
                    </a:cubicBezTo>
                    <a:cubicBezTo>
                      <a:pt x="544" y="200"/>
                      <a:pt x="542" y="201"/>
                      <a:pt x="541" y="201"/>
                    </a:cubicBezTo>
                    <a:cubicBezTo>
                      <a:pt x="536" y="199"/>
                      <a:pt x="532" y="197"/>
                      <a:pt x="528" y="196"/>
                    </a:cubicBezTo>
                    <a:cubicBezTo>
                      <a:pt x="524" y="194"/>
                      <a:pt x="526" y="191"/>
                      <a:pt x="527" y="188"/>
                    </a:cubicBezTo>
                    <a:cubicBezTo>
                      <a:pt x="527" y="186"/>
                      <a:pt x="528" y="187"/>
                      <a:pt x="530" y="186"/>
                    </a:cubicBezTo>
                    <a:cubicBezTo>
                      <a:pt x="533" y="186"/>
                      <a:pt x="535" y="186"/>
                      <a:pt x="537" y="185"/>
                    </a:cubicBezTo>
                    <a:cubicBezTo>
                      <a:pt x="538" y="185"/>
                      <a:pt x="539" y="184"/>
                      <a:pt x="541" y="184"/>
                    </a:cubicBezTo>
                    <a:cubicBezTo>
                      <a:pt x="546" y="182"/>
                      <a:pt x="547" y="179"/>
                      <a:pt x="545" y="174"/>
                    </a:cubicBezTo>
                    <a:cubicBezTo>
                      <a:pt x="544" y="170"/>
                      <a:pt x="541" y="168"/>
                      <a:pt x="537" y="170"/>
                    </a:cubicBezTo>
                    <a:cubicBezTo>
                      <a:pt x="532" y="172"/>
                      <a:pt x="528" y="171"/>
                      <a:pt x="525" y="169"/>
                    </a:cubicBezTo>
                    <a:cubicBezTo>
                      <a:pt x="523" y="168"/>
                      <a:pt x="522" y="167"/>
                      <a:pt x="521" y="167"/>
                    </a:cubicBezTo>
                    <a:cubicBezTo>
                      <a:pt x="518" y="167"/>
                      <a:pt x="518" y="166"/>
                      <a:pt x="518" y="164"/>
                    </a:cubicBezTo>
                    <a:cubicBezTo>
                      <a:pt x="519" y="161"/>
                      <a:pt x="518" y="160"/>
                      <a:pt x="515" y="159"/>
                    </a:cubicBezTo>
                    <a:cubicBezTo>
                      <a:pt x="512" y="158"/>
                      <a:pt x="509" y="157"/>
                      <a:pt x="507" y="160"/>
                    </a:cubicBezTo>
                    <a:cubicBezTo>
                      <a:pt x="506" y="164"/>
                      <a:pt x="503" y="167"/>
                      <a:pt x="506" y="171"/>
                    </a:cubicBezTo>
                    <a:cubicBezTo>
                      <a:pt x="507" y="171"/>
                      <a:pt x="507" y="172"/>
                      <a:pt x="507" y="174"/>
                    </a:cubicBezTo>
                    <a:cubicBezTo>
                      <a:pt x="501" y="172"/>
                      <a:pt x="496" y="171"/>
                      <a:pt x="490" y="170"/>
                    </a:cubicBezTo>
                    <a:cubicBezTo>
                      <a:pt x="490" y="170"/>
                      <a:pt x="489" y="168"/>
                      <a:pt x="489" y="168"/>
                    </a:cubicBezTo>
                    <a:cubicBezTo>
                      <a:pt x="488" y="164"/>
                      <a:pt x="488" y="161"/>
                      <a:pt x="487" y="158"/>
                    </a:cubicBezTo>
                    <a:cubicBezTo>
                      <a:pt x="486" y="153"/>
                      <a:pt x="484" y="148"/>
                      <a:pt x="483" y="143"/>
                    </a:cubicBezTo>
                    <a:cubicBezTo>
                      <a:pt x="483" y="138"/>
                      <a:pt x="482" y="138"/>
                      <a:pt x="478" y="138"/>
                    </a:cubicBezTo>
                    <a:cubicBezTo>
                      <a:pt x="475" y="138"/>
                      <a:pt x="472" y="137"/>
                      <a:pt x="469" y="136"/>
                    </a:cubicBezTo>
                    <a:cubicBezTo>
                      <a:pt x="456" y="131"/>
                      <a:pt x="443" y="126"/>
                      <a:pt x="430" y="120"/>
                    </a:cubicBezTo>
                    <a:cubicBezTo>
                      <a:pt x="411" y="112"/>
                      <a:pt x="391" y="104"/>
                      <a:pt x="371" y="96"/>
                    </a:cubicBezTo>
                    <a:cubicBezTo>
                      <a:pt x="367" y="94"/>
                      <a:pt x="363" y="92"/>
                      <a:pt x="360" y="88"/>
                    </a:cubicBezTo>
                    <a:cubicBezTo>
                      <a:pt x="360" y="87"/>
                      <a:pt x="358" y="87"/>
                      <a:pt x="357" y="87"/>
                    </a:cubicBezTo>
                    <a:cubicBezTo>
                      <a:pt x="352" y="88"/>
                      <a:pt x="348" y="86"/>
                      <a:pt x="343" y="84"/>
                    </a:cubicBezTo>
                    <a:cubicBezTo>
                      <a:pt x="330" y="78"/>
                      <a:pt x="316" y="73"/>
                      <a:pt x="303" y="67"/>
                    </a:cubicBezTo>
                    <a:cubicBezTo>
                      <a:pt x="289" y="61"/>
                      <a:pt x="276" y="56"/>
                      <a:pt x="262" y="50"/>
                    </a:cubicBezTo>
                    <a:cubicBezTo>
                      <a:pt x="257" y="48"/>
                      <a:pt x="251" y="46"/>
                      <a:pt x="247" y="41"/>
                    </a:cubicBezTo>
                    <a:cubicBezTo>
                      <a:pt x="247" y="40"/>
                      <a:pt x="246" y="40"/>
                      <a:pt x="245" y="40"/>
                    </a:cubicBezTo>
                    <a:cubicBezTo>
                      <a:pt x="237" y="41"/>
                      <a:pt x="230" y="37"/>
                      <a:pt x="223" y="34"/>
                    </a:cubicBezTo>
                    <a:cubicBezTo>
                      <a:pt x="212" y="30"/>
                      <a:pt x="202" y="25"/>
                      <a:pt x="191" y="20"/>
                    </a:cubicBezTo>
                    <a:cubicBezTo>
                      <a:pt x="175" y="14"/>
                      <a:pt x="160" y="8"/>
                      <a:pt x="145" y="1"/>
                    </a:cubicBezTo>
                    <a:cubicBezTo>
                      <a:pt x="141" y="0"/>
                      <a:pt x="139" y="0"/>
                      <a:pt x="136" y="1"/>
                    </a:cubicBezTo>
                    <a:cubicBezTo>
                      <a:pt x="132" y="3"/>
                      <a:pt x="129" y="4"/>
                      <a:pt x="125" y="6"/>
                    </a:cubicBezTo>
                    <a:cubicBezTo>
                      <a:pt x="115" y="9"/>
                      <a:pt x="104" y="13"/>
                      <a:pt x="94" y="16"/>
                    </a:cubicBezTo>
                    <a:cubicBezTo>
                      <a:pt x="83" y="20"/>
                      <a:pt x="71" y="24"/>
                      <a:pt x="59" y="28"/>
                    </a:cubicBezTo>
                    <a:cubicBezTo>
                      <a:pt x="47" y="32"/>
                      <a:pt x="35" y="37"/>
                      <a:pt x="23" y="41"/>
                    </a:cubicBezTo>
                    <a:cubicBezTo>
                      <a:pt x="18" y="42"/>
                      <a:pt x="14" y="44"/>
                      <a:pt x="10" y="45"/>
                    </a:cubicBezTo>
                    <a:cubicBezTo>
                      <a:pt x="8" y="45"/>
                      <a:pt x="7" y="44"/>
                      <a:pt x="5" y="44"/>
                    </a:cubicBezTo>
                    <a:cubicBezTo>
                      <a:pt x="4" y="44"/>
                      <a:pt x="3" y="43"/>
                      <a:pt x="2" y="44"/>
                    </a:cubicBezTo>
                    <a:cubicBezTo>
                      <a:pt x="1" y="45"/>
                      <a:pt x="0" y="47"/>
                      <a:pt x="0" y="48"/>
                    </a:cubicBezTo>
                    <a:cubicBezTo>
                      <a:pt x="1" y="49"/>
                      <a:pt x="3" y="51"/>
                      <a:pt x="5" y="52"/>
                    </a:cubicBezTo>
                    <a:close/>
                  </a:path>
                </a:pathLst>
              </a:custGeom>
              <a:solidFill>
                <a:srgbClr val="80D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</p:grpSp>
        <p:sp>
          <p:nvSpPr>
            <p:cNvPr id="117" name="Rectangle 115"/>
            <p:cNvSpPr>
              <a:spLocks noChangeArrowheads="1"/>
            </p:cNvSpPr>
            <p:nvPr/>
          </p:nvSpPr>
          <p:spPr bwMode="auto">
            <a:xfrm>
              <a:off x="3716977" y="410579"/>
              <a:ext cx="5284519" cy="10800"/>
            </a:xfrm>
            <a:prstGeom prst="rect">
              <a:avLst/>
            </a:prstGeom>
            <a:solidFill>
              <a:srgbClr val="97BBCD"/>
            </a:solidFill>
            <a:ln>
              <a:noFill/>
            </a:ln>
          </p:spPr>
          <p:txBody>
            <a:bodyPr vert="horz" wrap="square" lIns="104255" tIns="52128" rIns="104255" bIns="52128" numCol="1" anchor="t" anchorCtr="0" compatLnSpc="1">
              <a:prstTxWarp prst="textNoShape">
                <a:avLst/>
              </a:prstTxWarp>
            </a:bodyPr>
            <a:lstStyle/>
            <a:p>
              <a:endParaRPr lang="ru-RU" sz="2394"/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771524" y="25040"/>
            <a:ext cx="532447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Административная ответственность</a:t>
            </a:r>
            <a:endParaRPr lang="ru-RU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" name="Параллелограмм 21"/>
          <p:cNvSpPr/>
          <p:nvPr/>
        </p:nvSpPr>
        <p:spPr>
          <a:xfrm>
            <a:off x="8595360" y="1935"/>
            <a:ext cx="548640" cy="206090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8902" tIns="59452" rIns="118902" bIns="59452" rtlCol="0" anchor="ctr"/>
          <a:lstStyle/>
          <a:p>
            <a:pPr algn="ctr"/>
            <a:r>
              <a:rPr lang="ru-RU" sz="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24</a:t>
            </a:r>
            <a:endParaRPr lang="ru-RU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13" name="Таблица 1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79986858"/>
              </p:ext>
            </p:extLst>
          </p:nvPr>
        </p:nvGraphicFramePr>
        <p:xfrm>
          <a:off x="53186" y="596900"/>
          <a:ext cx="9047152" cy="4562411"/>
        </p:xfrm>
        <a:graphic>
          <a:graphicData uri="http://schemas.openxmlformats.org/drawingml/2006/table">
            <a:tbl>
              <a:tblPr firstRow="1" bandRow="1">
                <a:tableStyleId>{22838BEF-8BB2-4498-84A7-C5851F593DF1}</a:tableStyleId>
              </a:tblPr>
              <a:tblGrid>
                <a:gridCol w="6598773"/>
                <a:gridCol w="1029154"/>
                <a:gridCol w="790575"/>
                <a:gridCol w="628650"/>
              </a:tblGrid>
              <a:tr h="370840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Части ст. 8.2 КоАП РФ (несоблюдение требований в области охраны окружающей среды при обращении с отходами производства и потребления):</a:t>
                      </a:r>
                      <a:endParaRPr lang="ru-RU" sz="1100" b="1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 err="1">
                          <a:effectLst/>
                        </a:rPr>
                        <a:t>юрид</a:t>
                      </a:r>
                      <a:r>
                        <a:rPr lang="ru-RU" sz="1000" dirty="0" smtClean="0">
                          <a:effectLst/>
                        </a:rPr>
                        <a:t>. лицо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</a:rPr>
                        <a:t>дол</a:t>
                      </a:r>
                      <a:r>
                        <a:rPr lang="ru-RU" sz="1000" dirty="0" smtClean="0">
                          <a:effectLst/>
                        </a:rPr>
                        <a:t>. лицо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>
                          <a:effectLst/>
                        </a:rPr>
                        <a:t>Приоста-новление</a:t>
                      </a:r>
                      <a:endParaRPr lang="ru-RU" sz="100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900" dirty="0">
                          <a:effectLst/>
                        </a:rPr>
                        <a:t>1. Несоблюдение требований в области охраны окружающей среды при сборе, накоплении, транспортировании, обработке, утилизации или обезвреживании отходов производства и потребления, за исключением случаев, предусмотренных статьей 8.2.3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</a:rPr>
                        <a:t>от 100 до 250 </a:t>
                      </a:r>
                      <a:r>
                        <a:rPr lang="ru-RU" sz="1000" dirty="0" smtClean="0">
                          <a:effectLst/>
                        </a:rPr>
                        <a:t>т. р.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</a:rPr>
                        <a:t>10 до 30 </a:t>
                      </a:r>
                      <a:r>
                        <a:rPr lang="ru-RU" sz="1000" dirty="0" smtClean="0">
                          <a:effectLst/>
                        </a:rPr>
                        <a:t>т. р..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>
                          <a:effectLst/>
                        </a:rPr>
                        <a:t>90 суток</a:t>
                      </a:r>
                      <a:endParaRPr lang="ru-RU" sz="100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</a:tr>
              <a:tr h="256413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900" dirty="0">
                          <a:effectLst/>
                        </a:rPr>
                        <a:t>2. Повторное в течение года совершение административного правонарушения, предусмотренного частью 1</a:t>
                      </a: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900" dirty="0">
                          <a:effectLst/>
                        </a:rPr>
                        <a:t> 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</a:rPr>
                        <a:t>от 250 до 400 </a:t>
                      </a:r>
                      <a:r>
                        <a:rPr lang="ru-RU" sz="1000" dirty="0" smtClean="0">
                          <a:effectLst/>
                        </a:rPr>
                        <a:t>т. р.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</a:rPr>
                        <a:t>30 до 40 </a:t>
                      </a:r>
                      <a:r>
                        <a:rPr lang="ru-RU" sz="1000" dirty="0" smtClean="0">
                          <a:effectLst/>
                        </a:rPr>
                        <a:t>т. р.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>
                          <a:effectLst/>
                        </a:rPr>
                        <a:t>90 суток</a:t>
                      </a:r>
                      <a:endParaRPr lang="ru-RU" sz="100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900" dirty="0">
                          <a:effectLst/>
                        </a:rPr>
                        <a:t>3. Действия (бездействие), предусмотренные частью 1 настоящей статьи, повлекшие причинение вреда здоровью людей или окружающей среде либо возникновение эпидемии или эпизоотии, если эти действия (бездействие) не содержат уголовно наказуемого деяния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</a:rPr>
                        <a:t>от 400 до 500 </a:t>
                      </a:r>
                      <a:r>
                        <a:rPr lang="ru-RU" sz="1000" dirty="0" smtClean="0">
                          <a:effectLst/>
                        </a:rPr>
                        <a:t>т. р.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</a:rPr>
                        <a:t>40 до 50 </a:t>
                      </a:r>
                      <a:r>
                        <a:rPr lang="ru-RU" sz="1000" dirty="0" smtClean="0">
                          <a:effectLst/>
                        </a:rPr>
                        <a:t>т. р.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>
                          <a:effectLst/>
                        </a:rPr>
                        <a:t>90 суток</a:t>
                      </a:r>
                      <a:endParaRPr lang="ru-RU" sz="100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900" dirty="0">
                          <a:effectLst/>
                        </a:rPr>
                        <a:t>4. Несоблюдение требований в области охраны окружающей среды при размещении отходов производства и потребления, за исключением случаев, предусмотренных статьей 8.2.3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</a:rPr>
                        <a:t>от 300 до 400 </a:t>
                      </a:r>
                      <a:r>
                        <a:rPr lang="ru-RU" sz="1000" dirty="0" smtClean="0">
                          <a:effectLst/>
                        </a:rPr>
                        <a:t>т. р.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</a:rPr>
                        <a:t>20 до 40 </a:t>
                      </a:r>
                      <a:r>
                        <a:rPr lang="ru-RU" sz="1000" dirty="0" smtClean="0">
                          <a:effectLst/>
                        </a:rPr>
                        <a:t>т. р.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>
                          <a:effectLst/>
                        </a:rPr>
                        <a:t>90 суток</a:t>
                      </a:r>
                      <a:endParaRPr lang="ru-RU" sz="100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</a:tr>
              <a:tr h="281114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900" dirty="0">
                          <a:effectLst/>
                        </a:rPr>
                        <a:t>5. Повторное в течение года совершение административного правонарушения, предусмотренного частью 4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</a:rPr>
                        <a:t>от 500 до 600 </a:t>
                      </a:r>
                      <a:r>
                        <a:rPr lang="ru-RU" sz="1000" dirty="0" smtClean="0">
                          <a:effectLst/>
                        </a:rPr>
                        <a:t>т. р.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</a:rPr>
                        <a:t>40 до 50 </a:t>
                      </a:r>
                      <a:r>
                        <a:rPr lang="ru-RU" sz="1000" dirty="0" smtClean="0">
                          <a:effectLst/>
                        </a:rPr>
                        <a:t>т. р.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>
                          <a:effectLst/>
                        </a:rPr>
                        <a:t>90 суток</a:t>
                      </a:r>
                      <a:endParaRPr lang="ru-RU" sz="100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900" dirty="0">
                          <a:effectLst/>
                        </a:rPr>
                        <a:t>6. Действия (бездействие), предусмотренные частью 4 настоящей статьи, повлекшие причинение вреда здоровью людей или окружающей среде либо возникновение эпидемии или эпизоотии, если эти действия (бездействие) не содержат уголовно наказуемого деяния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</a:rPr>
                        <a:t>от 600 до 700 </a:t>
                      </a:r>
                      <a:r>
                        <a:rPr lang="ru-RU" sz="1000" dirty="0" smtClean="0">
                          <a:effectLst/>
                        </a:rPr>
                        <a:t>т. р.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</a:rPr>
                        <a:t>50 до 60 </a:t>
                      </a:r>
                      <a:r>
                        <a:rPr lang="ru-RU" sz="1000" dirty="0" smtClean="0">
                          <a:effectLst/>
                        </a:rPr>
                        <a:t>т. р.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>
                          <a:effectLst/>
                        </a:rPr>
                        <a:t>90 суток</a:t>
                      </a:r>
                      <a:endParaRPr lang="ru-RU" sz="100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900" dirty="0">
                          <a:effectLst/>
                        </a:rPr>
                        <a:t>7. Неисполнение обязанности по разработке проектов нормативов образования отходов производства и потребления и лимитов на их размещение или направлению таких проектов на утверждение в уполномоченный орган, если такая обязанность установлена законодательством РФ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</a:rPr>
                        <a:t>от 200 до 350 </a:t>
                      </a:r>
                      <a:r>
                        <a:rPr lang="ru-RU" sz="1000" dirty="0" smtClean="0">
                          <a:effectLst/>
                        </a:rPr>
                        <a:t>т. р.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</a:rPr>
                        <a:t>20 до 40 </a:t>
                      </a:r>
                      <a:r>
                        <a:rPr lang="ru-RU" sz="1000" dirty="0" smtClean="0">
                          <a:effectLst/>
                        </a:rPr>
                        <a:t>т. р.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</a:tr>
              <a:tr h="253746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900" dirty="0">
                          <a:effectLst/>
                        </a:rPr>
                        <a:t>8. Превышение утвержденных лимитов на размещение отходов производства и потребления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</a:rPr>
                        <a:t>от 200 до 350 </a:t>
                      </a:r>
                      <a:r>
                        <a:rPr lang="ru-RU" sz="1000" dirty="0" smtClean="0">
                          <a:effectLst/>
                        </a:rPr>
                        <a:t>т. р.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</a:rPr>
                        <a:t>20 до 40 </a:t>
                      </a:r>
                      <a:r>
                        <a:rPr lang="ru-RU" sz="1000" dirty="0" smtClean="0">
                          <a:effectLst/>
                        </a:rPr>
                        <a:t>т. р.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900" dirty="0">
                          <a:effectLst/>
                        </a:rPr>
                        <a:t>9. Неисполнение обязанности по отнесению отходов производства и потребления I - V классов опасности к конкретному классу опасности для подтверждения такого отнесения или составлению паспортов отходов I - IV классов опасности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</a:rPr>
                        <a:t>от 200 до 350 </a:t>
                      </a:r>
                      <a:r>
                        <a:rPr lang="ru-RU" sz="1000" dirty="0" smtClean="0">
                          <a:effectLst/>
                        </a:rPr>
                        <a:t>т. р.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</a:rPr>
                        <a:t>20 до 40 </a:t>
                      </a:r>
                      <a:r>
                        <a:rPr lang="ru-RU" sz="1000" dirty="0" smtClean="0">
                          <a:effectLst/>
                        </a:rPr>
                        <a:t>т. р.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</a:tr>
              <a:tr h="248285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900" dirty="0">
                          <a:effectLst/>
                        </a:rPr>
                        <a:t>10. Неисполнение обязанности по ведению учета в области обращения с отходами производства и потребления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</a:rPr>
                        <a:t>от 200 до 350 </a:t>
                      </a:r>
                      <a:r>
                        <a:rPr lang="ru-RU" sz="1000" dirty="0" smtClean="0">
                          <a:effectLst/>
                        </a:rPr>
                        <a:t>т. р.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</a:rPr>
                        <a:t>20 до 40 </a:t>
                      </a:r>
                      <a:r>
                        <a:rPr lang="ru-RU" sz="1000" dirty="0" smtClean="0">
                          <a:effectLst/>
                        </a:rPr>
                        <a:t>т. р.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900" dirty="0">
                          <a:effectLst/>
                        </a:rPr>
                        <a:t>11. Неисполнение обязанности по проведению мониторинга состояния и загрязнения окружающей среды на территориях объектов размещения отходов производства и потребления и в пределах их воздействия на окружающую среду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</a:rPr>
                        <a:t>от 200 до 350 </a:t>
                      </a:r>
                      <a:r>
                        <a:rPr lang="ru-RU" sz="1000" dirty="0" smtClean="0">
                          <a:effectLst/>
                        </a:rPr>
                        <a:t>т. р.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</a:rPr>
                        <a:t>20 до 40 </a:t>
                      </a:r>
                      <a:r>
                        <a:rPr lang="ru-RU" sz="1000" dirty="0" smtClean="0">
                          <a:effectLst/>
                        </a:rPr>
                        <a:t>т. р.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</a:tr>
              <a:tr h="172085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900" dirty="0">
                          <a:effectLst/>
                        </a:rPr>
                        <a:t>12. Неисполнение обязанности по проведению инвентаризации объектов размещения отходов производства и потребления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</a:rPr>
                        <a:t>от 200 до 350 </a:t>
                      </a:r>
                      <a:r>
                        <a:rPr lang="ru-RU" sz="1000" dirty="0" smtClean="0">
                          <a:effectLst/>
                        </a:rPr>
                        <a:t>т. р.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</a:rPr>
                        <a:t>20 до 40 </a:t>
                      </a:r>
                      <a:r>
                        <a:rPr lang="ru-RU" sz="1000" dirty="0" smtClean="0">
                          <a:effectLst/>
                        </a:rPr>
                        <a:t>т. р.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9125" marR="29125" marT="0" marB="0">
                    <a:gradFill flip="none" rotWithShape="1">
                      <a:gsLst>
                        <a:gs pos="0">
                          <a:srgbClr val="66FFCC">
                            <a:tint val="66000"/>
                            <a:satMod val="160000"/>
                          </a:srgbClr>
                        </a:gs>
                        <a:gs pos="50000">
                          <a:srgbClr val="66FFCC">
                            <a:tint val="44500"/>
                            <a:satMod val="160000"/>
                          </a:srgbClr>
                        </a:gs>
                        <a:gs pos="100000">
                          <a:srgbClr val="66FFCC">
                            <a:tint val="23500"/>
                            <a:satMod val="160000"/>
                          </a:srgbClr>
                        </a:gs>
                      </a:gsLst>
                      <a:lin ang="5400000" scaled="1"/>
                      <a:tileRect/>
                    </a:gradFill>
                  </a:tcPr>
                </a:tc>
              </a:tr>
            </a:tbl>
          </a:graphicData>
        </a:graphic>
      </p:graphicFrame>
      <p:grpSp>
        <p:nvGrpSpPr>
          <p:cNvPr id="14" name="Группа 13"/>
          <p:cNvGrpSpPr/>
          <p:nvPr/>
        </p:nvGrpSpPr>
        <p:grpSpPr>
          <a:xfrm>
            <a:off x="0" y="0"/>
            <a:ext cx="564848" cy="700088"/>
            <a:chOff x="1546225" y="-3938587"/>
            <a:chExt cx="2335213" cy="2898774"/>
          </a:xfrm>
        </p:grpSpPr>
        <p:grpSp>
          <p:nvGrpSpPr>
            <p:cNvPr id="15" name="Группа 14"/>
            <p:cNvGrpSpPr/>
            <p:nvPr/>
          </p:nvGrpSpPr>
          <p:grpSpPr>
            <a:xfrm>
              <a:off x="1922463" y="-3897313"/>
              <a:ext cx="1582738" cy="2266950"/>
              <a:chOff x="1922463" y="-3897313"/>
              <a:chExt cx="1582738" cy="2266950"/>
            </a:xfrm>
          </p:grpSpPr>
          <p:sp>
            <p:nvSpPr>
              <p:cNvPr id="20" name="Freeform 173"/>
              <p:cNvSpPr>
                <a:spLocks noEditPoints="1"/>
              </p:cNvSpPr>
              <p:nvPr/>
            </p:nvSpPr>
            <p:spPr bwMode="auto">
              <a:xfrm>
                <a:off x="2427288" y="-2719388"/>
                <a:ext cx="576263" cy="801687"/>
              </a:xfrm>
              <a:custGeom>
                <a:avLst/>
                <a:gdLst>
                  <a:gd name="T0" fmla="*/ 113 w 153"/>
                  <a:gd name="T1" fmla="*/ 20 h 213"/>
                  <a:gd name="T2" fmla="*/ 108 w 153"/>
                  <a:gd name="T3" fmla="*/ 8 h 213"/>
                  <a:gd name="T4" fmla="*/ 96 w 153"/>
                  <a:gd name="T5" fmla="*/ 16 h 213"/>
                  <a:gd name="T6" fmla="*/ 84 w 153"/>
                  <a:gd name="T7" fmla="*/ 5 h 213"/>
                  <a:gd name="T8" fmla="*/ 77 w 153"/>
                  <a:gd name="T9" fmla="*/ 12 h 213"/>
                  <a:gd name="T10" fmla="*/ 75 w 153"/>
                  <a:gd name="T11" fmla="*/ 13 h 213"/>
                  <a:gd name="T12" fmla="*/ 59 w 153"/>
                  <a:gd name="T13" fmla="*/ 0 h 213"/>
                  <a:gd name="T14" fmla="*/ 48 w 153"/>
                  <a:gd name="T15" fmla="*/ 2 h 213"/>
                  <a:gd name="T16" fmla="*/ 42 w 153"/>
                  <a:gd name="T17" fmla="*/ 16 h 213"/>
                  <a:gd name="T18" fmla="*/ 7 w 153"/>
                  <a:gd name="T19" fmla="*/ 22 h 213"/>
                  <a:gd name="T20" fmla="*/ 0 w 153"/>
                  <a:gd name="T21" fmla="*/ 104 h 213"/>
                  <a:gd name="T22" fmla="*/ 1 w 153"/>
                  <a:gd name="T23" fmla="*/ 186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200 h 213"/>
                  <a:gd name="T30" fmla="*/ 153 w 153"/>
                  <a:gd name="T31" fmla="*/ 176 h 213"/>
                  <a:gd name="T32" fmla="*/ 145 w 153"/>
                  <a:gd name="T33" fmla="*/ 22 h 213"/>
                  <a:gd name="T34" fmla="*/ 92 w 153"/>
                  <a:gd name="T35" fmla="*/ 17 h 213"/>
                  <a:gd name="T36" fmla="*/ 73 w 153"/>
                  <a:gd name="T37" fmla="*/ 14 h 213"/>
                  <a:gd name="T38" fmla="*/ 73 w 153"/>
                  <a:gd name="T39" fmla="*/ 14 h 213"/>
                  <a:gd name="T40" fmla="*/ 47 w 153"/>
                  <a:gd name="T41" fmla="*/ 19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20 h 213"/>
                  <a:gd name="T48" fmla="*/ 46 w 153"/>
                  <a:gd name="T49" fmla="*/ 19 h 213"/>
                  <a:gd name="T50" fmla="*/ 46 w 153"/>
                  <a:gd name="T51" fmla="*/ 19 h 213"/>
                  <a:gd name="T52" fmla="*/ 147 w 153"/>
                  <a:gd name="T53" fmla="*/ 184 h 213"/>
                  <a:gd name="T54" fmla="*/ 110 w 153"/>
                  <a:gd name="T55" fmla="*/ 195 h 213"/>
                  <a:gd name="T56" fmla="*/ 75 w 153"/>
                  <a:gd name="T57" fmla="*/ 207 h 213"/>
                  <a:gd name="T58" fmla="*/ 21 w 153"/>
                  <a:gd name="T59" fmla="*/ 195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5" y="22"/>
                    </a:moveTo>
                    <a:cubicBezTo>
                      <a:pt x="132" y="21"/>
                      <a:pt x="121" y="20"/>
                      <a:pt x="113" y="20"/>
                    </a:cubicBezTo>
                    <a:cubicBezTo>
                      <a:pt x="112" y="17"/>
                      <a:pt x="111" y="14"/>
                      <a:pt x="110" y="12"/>
                    </a:cubicBezTo>
                    <a:cubicBezTo>
                      <a:pt x="109" y="11"/>
                      <a:pt x="108" y="10"/>
                      <a:pt x="108" y="8"/>
                    </a:cubicBezTo>
                    <a:cubicBezTo>
                      <a:pt x="107" y="7"/>
                      <a:pt x="106" y="5"/>
                      <a:pt x="105" y="2"/>
                    </a:cubicBezTo>
                    <a:cubicBezTo>
                      <a:pt x="102" y="7"/>
                      <a:pt x="99" y="11"/>
                      <a:pt x="96" y="16"/>
                    </a:cubicBezTo>
                    <a:cubicBezTo>
                      <a:pt x="95" y="10"/>
                      <a:pt x="95" y="5"/>
                      <a:pt x="94" y="0"/>
                    </a:cubicBezTo>
                    <a:cubicBezTo>
                      <a:pt x="90" y="2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6" y="12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6"/>
                    </a:cubicBezTo>
                    <a:cubicBezTo>
                      <a:pt x="54" y="11"/>
                      <a:pt x="51" y="7"/>
                      <a:pt x="48" y="2"/>
                    </a:cubicBezTo>
                    <a:cubicBezTo>
                      <a:pt x="48" y="3"/>
                      <a:pt x="47" y="4"/>
                      <a:pt x="47" y="4"/>
                    </a:cubicBezTo>
                    <a:cubicBezTo>
                      <a:pt x="45" y="8"/>
                      <a:pt x="43" y="12"/>
                      <a:pt x="42" y="16"/>
                    </a:cubicBezTo>
                    <a:cubicBezTo>
                      <a:pt x="41" y="17"/>
                      <a:pt x="41" y="18"/>
                      <a:pt x="41" y="20"/>
                    </a:cubicBezTo>
                    <a:cubicBezTo>
                      <a:pt x="32" y="20"/>
                      <a:pt x="21" y="21"/>
                      <a:pt x="7" y="22"/>
                    </a:cubicBezTo>
                    <a:cubicBezTo>
                      <a:pt x="1" y="22"/>
                      <a:pt x="0" y="23"/>
                      <a:pt x="0" y="30"/>
                    </a:cubicBezTo>
                    <a:cubicBezTo>
                      <a:pt x="0" y="54"/>
                      <a:pt x="0" y="79"/>
                      <a:pt x="0" y="104"/>
                    </a:cubicBezTo>
                    <a:cubicBezTo>
                      <a:pt x="0" y="127"/>
                      <a:pt x="0" y="151"/>
                      <a:pt x="0" y="175"/>
                    </a:cubicBezTo>
                    <a:cubicBezTo>
                      <a:pt x="0" y="179"/>
                      <a:pt x="0" y="182"/>
                      <a:pt x="1" y="186"/>
                    </a:cubicBezTo>
                    <a:cubicBezTo>
                      <a:pt x="2" y="195"/>
                      <a:pt x="7" y="200"/>
                      <a:pt x="17" y="200"/>
                    </a:cubicBezTo>
                    <a:cubicBezTo>
                      <a:pt x="25" y="200"/>
                      <a:pt x="34" y="200"/>
                      <a:pt x="43" y="200"/>
                    </a:cubicBezTo>
                    <a:cubicBezTo>
                      <a:pt x="54" y="200"/>
                      <a:pt x="66" y="203"/>
                      <a:pt x="75" y="212"/>
                    </a:cubicBezTo>
                    <a:cubicBezTo>
                      <a:pt x="75" y="213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200"/>
                    </a:cubicBezTo>
                    <a:cubicBezTo>
                      <a:pt x="121" y="200"/>
                      <a:pt x="129" y="200"/>
                      <a:pt x="138" y="200"/>
                    </a:cubicBezTo>
                    <a:cubicBezTo>
                      <a:pt x="144" y="200"/>
                      <a:pt x="150" y="195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2"/>
                      <a:pt x="145" y="22"/>
                    </a:cubicBezTo>
                    <a:close/>
                    <a:moveTo>
                      <a:pt x="113" y="20"/>
                    </a:moveTo>
                    <a:cubicBezTo>
                      <a:pt x="104" y="19"/>
                      <a:pt x="97" y="18"/>
                      <a:pt x="92" y="17"/>
                    </a:cubicBezTo>
                    <a:cubicBezTo>
                      <a:pt x="97" y="18"/>
                      <a:pt x="104" y="19"/>
                      <a:pt x="113" y="20"/>
                    </a:cubicBezTo>
                    <a:close/>
                    <a:moveTo>
                      <a:pt x="73" y="14"/>
                    </a:moveTo>
                    <a:cubicBezTo>
                      <a:pt x="73" y="14"/>
                      <a:pt x="72" y="14"/>
                      <a:pt x="72" y="14"/>
                    </a:cubicBezTo>
                    <a:cubicBezTo>
                      <a:pt x="72" y="14"/>
                      <a:pt x="73" y="14"/>
                      <a:pt x="73" y="14"/>
                    </a:cubicBezTo>
                    <a:close/>
                    <a:moveTo>
                      <a:pt x="49" y="19"/>
                    </a:moveTo>
                    <a:cubicBezTo>
                      <a:pt x="48" y="19"/>
                      <a:pt x="48" y="19"/>
                      <a:pt x="47" y="19"/>
                    </a:cubicBezTo>
                    <a:cubicBezTo>
                      <a:pt x="48" y="19"/>
                      <a:pt x="48" y="19"/>
                      <a:pt x="49" y="19"/>
                    </a:cubicBezTo>
                    <a:close/>
                    <a:moveTo>
                      <a:pt x="52" y="18"/>
                    </a:moveTo>
                    <a:cubicBezTo>
                      <a:pt x="51" y="18"/>
                      <a:pt x="50" y="18"/>
                      <a:pt x="50" y="18"/>
                    </a:cubicBezTo>
                    <a:cubicBezTo>
                      <a:pt x="50" y="18"/>
                      <a:pt x="51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20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6" y="19"/>
                    </a:moveTo>
                    <a:cubicBezTo>
                      <a:pt x="46" y="19"/>
                      <a:pt x="45" y="19"/>
                      <a:pt x="44" y="19"/>
                    </a:cubicBezTo>
                    <a:cubicBezTo>
                      <a:pt x="45" y="19"/>
                      <a:pt x="46" y="19"/>
                      <a:pt x="46" y="19"/>
                    </a:cubicBezTo>
                    <a:close/>
                    <a:moveTo>
                      <a:pt x="148" y="173"/>
                    </a:moveTo>
                    <a:cubicBezTo>
                      <a:pt x="148" y="176"/>
                      <a:pt x="147" y="180"/>
                      <a:pt x="147" y="184"/>
                    </a:cubicBezTo>
                    <a:cubicBezTo>
                      <a:pt x="145" y="190"/>
                      <a:pt x="140" y="195"/>
                      <a:pt x="134" y="195"/>
                    </a:cubicBezTo>
                    <a:cubicBezTo>
                      <a:pt x="126" y="195"/>
                      <a:pt x="118" y="195"/>
                      <a:pt x="110" y="195"/>
                    </a:cubicBezTo>
                    <a:cubicBezTo>
                      <a:pt x="98" y="195"/>
                      <a:pt x="87" y="197"/>
                      <a:pt x="78" y="207"/>
                    </a:cubicBezTo>
                    <a:cubicBezTo>
                      <a:pt x="77" y="207"/>
                      <a:pt x="75" y="207"/>
                      <a:pt x="75" y="207"/>
                    </a:cubicBezTo>
                    <a:cubicBezTo>
                      <a:pt x="67" y="198"/>
                      <a:pt x="56" y="195"/>
                      <a:pt x="45" y="195"/>
                    </a:cubicBezTo>
                    <a:cubicBezTo>
                      <a:pt x="37" y="195"/>
                      <a:pt x="29" y="195"/>
                      <a:pt x="21" y="195"/>
                    </a:cubicBezTo>
                    <a:cubicBezTo>
                      <a:pt x="12" y="195"/>
                      <a:pt x="7" y="191"/>
                      <a:pt x="6" y="182"/>
                    </a:cubicBezTo>
                    <a:cubicBezTo>
                      <a:pt x="5" y="178"/>
                      <a:pt x="5" y="175"/>
                      <a:pt x="5" y="171"/>
                    </a:cubicBezTo>
                    <a:cubicBezTo>
                      <a:pt x="5" y="149"/>
                      <a:pt x="5" y="127"/>
                      <a:pt x="5" y="104"/>
                    </a:cubicBezTo>
                    <a:cubicBezTo>
                      <a:pt x="5" y="81"/>
                      <a:pt x="5" y="58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" name="Freeform 174"/>
              <p:cNvSpPr>
                <a:spLocks/>
              </p:cNvSpPr>
              <p:nvPr/>
            </p:nvSpPr>
            <p:spPr bwMode="auto">
              <a:xfrm>
                <a:off x="2430463" y="-1928813"/>
                <a:ext cx="573088" cy="298450"/>
              </a:xfrm>
              <a:custGeom>
                <a:avLst/>
                <a:gdLst>
                  <a:gd name="T0" fmla="*/ 135 w 152"/>
                  <a:gd name="T1" fmla="*/ 19 h 79"/>
                  <a:gd name="T2" fmla="*/ 138 w 152"/>
                  <a:gd name="T3" fmla="*/ 7 h 79"/>
                  <a:gd name="T4" fmla="*/ 108 w 152"/>
                  <a:gd name="T5" fmla="*/ 1 h 79"/>
                  <a:gd name="T6" fmla="*/ 103 w 152"/>
                  <a:gd name="T7" fmla="*/ 3 h 79"/>
                  <a:gd name="T8" fmla="*/ 126 w 152"/>
                  <a:gd name="T9" fmla="*/ 17 h 79"/>
                  <a:gd name="T10" fmla="*/ 126 w 152"/>
                  <a:gd name="T11" fmla="*/ 25 h 79"/>
                  <a:gd name="T12" fmla="*/ 104 w 152"/>
                  <a:gd name="T13" fmla="*/ 7 h 79"/>
                  <a:gd name="T14" fmla="*/ 99 w 152"/>
                  <a:gd name="T15" fmla="*/ 9 h 79"/>
                  <a:gd name="T16" fmla="*/ 92 w 152"/>
                  <a:gd name="T17" fmla="*/ 9 h 79"/>
                  <a:gd name="T18" fmla="*/ 105 w 152"/>
                  <a:gd name="T19" fmla="*/ 26 h 79"/>
                  <a:gd name="T20" fmla="*/ 106 w 152"/>
                  <a:gd name="T21" fmla="*/ 45 h 79"/>
                  <a:gd name="T22" fmla="*/ 84 w 152"/>
                  <a:gd name="T23" fmla="*/ 15 h 79"/>
                  <a:gd name="T24" fmla="*/ 78 w 152"/>
                  <a:gd name="T25" fmla="*/ 22 h 79"/>
                  <a:gd name="T26" fmla="*/ 77 w 152"/>
                  <a:gd name="T27" fmla="*/ 56 h 79"/>
                  <a:gd name="T28" fmla="*/ 73 w 152"/>
                  <a:gd name="T29" fmla="*/ 51 h 79"/>
                  <a:gd name="T30" fmla="*/ 74 w 152"/>
                  <a:gd name="T31" fmla="*/ 13 h 79"/>
                  <a:gd name="T32" fmla="*/ 46 w 152"/>
                  <a:gd name="T33" fmla="*/ 46 h 79"/>
                  <a:gd name="T34" fmla="*/ 43 w 152"/>
                  <a:gd name="T35" fmla="*/ 35 h 79"/>
                  <a:gd name="T36" fmla="*/ 61 w 152"/>
                  <a:gd name="T37" fmla="*/ 9 h 79"/>
                  <a:gd name="T38" fmla="*/ 53 w 152"/>
                  <a:gd name="T39" fmla="*/ 6 h 79"/>
                  <a:gd name="T40" fmla="*/ 28 w 152"/>
                  <a:gd name="T41" fmla="*/ 23 h 79"/>
                  <a:gd name="T42" fmla="*/ 24 w 152"/>
                  <a:gd name="T43" fmla="*/ 22 h 79"/>
                  <a:gd name="T44" fmla="*/ 49 w 152"/>
                  <a:gd name="T45" fmla="*/ 3 h 79"/>
                  <a:gd name="T46" fmla="*/ 45 w 152"/>
                  <a:gd name="T47" fmla="*/ 1 h 79"/>
                  <a:gd name="T48" fmla="*/ 13 w 152"/>
                  <a:gd name="T49" fmla="*/ 7 h 79"/>
                  <a:gd name="T50" fmla="*/ 19 w 152"/>
                  <a:gd name="T51" fmla="*/ 16 h 79"/>
                  <a:gd name="T52" fmla="*/ 17 w 152"/>
                  <a:gd name="T53" fmla="*/ 18 h 79"/>
                  <a:gd name="T54" fmla="*/ 2 w 152"/>
                  <a:gd name="T55" fmla="*/ 40 h 79"/>
                  <a:gd name="T56" fmla="*/ 26 w 152"/>
                  <a:gd name="T57" fmla="*/ 57 h 79"/>
                  <a:gd name="T58" fmla="*/ 47 w 152"/>
                  <a:gd name="T59" fmla="*/ 15 h 79"/>
                  <a:gd name="T60" fmla="*/ 45 w 152"/>
                  <a:gd name="T61" fmla="*/ 68 h 79"/>
                  <a:gd name="T62" fmla="*/ 66 w 152"/>
                  <a:gd name="T63" fmla="*/ 19 h 79"/>
                  <a:gd name="T64" fmla="*/ 63 w 152"/>
                  <a:gd name="T65" fmla="*/ 34 h 79"/>
                  <a:gd name="T66" fmla="*/ 68 w 152"/>
                  <a:gd name="T67" fmla="*/ 73 h 79"/>
                  <a:gd name="T68" fmla="*/ 76 w 152"/>
                  <a:gd name="T69" fmla="*/ 79 h 79"/>
                  <a:gd name="T70" fmla="*/ 90 w 152"/>
                  <a:gd name="T71" fmla="*/ 57 h 79"/>
                  <a:gd name="T72" fmla="*/ 86 w 152"/>
                  <a:gd name="T73" fmla="*/ 21 h 79"/>
                  <a:gd name="T74" fmla="*/ 97 w 152"/>
                  <a:gd name="T75" fmla="*/ 43 h 79"/>
                  <a:gd name="T76" fmla="*/ 110 w 152"/>
                  <a:gd name="T77" fmla="*/ 66 h 79"/>
                  <a:gd name="T78" fmla="*/ 105 w 152"/>
                  <a:gd name="T79" fmla="*/ 15 h 79"/>
                  <a:gd name="T80" fmla="*/ 104 w 152"/>
                  <a:gd name="T81" fmla="*/ 13 h 79"/>
                  <a:gd name="T82" fmla="*/ 152 w 152"/>
                  <a:gd name="T83" fmla="*/ 40 h 79"/>
                  <a:gd name="T84" fmla="*/ 140 w 152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2" h="79">
                    <a:moveTo>
                      <a:pt x="140" y="30"/>
                    </a:moveTo>
                    <a:cubicBezTo>
                      <a:pt x="139" y="26"/>
                      <a:pt x="137" y="22"/>
                      <a:pt x="135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6" y="14"/>
                      <a:pt x="138" y="10"/>
                      <a:pt x="138" y="7"/>
                    </a:cubicBezTo>
                    <a:cubicBezTo>
                      <a:pt x="134" y="7"/>
                      <a:pt x="129" y="8"/>
                      <a:pt x="126" y="7"/>
                    </a:cubicBezTo>
                    <a:cubicBezTo>
                      <a:pt x="120" y="6"/>
                      <a:pt x="114" y="3"/>
                      <a:pt x="108" y="1"/>
                    </a:cubicBezTo>
                    <a:cubicBezTo>
                      <a:pt x="106" y="0"/>
                      <a:pt x="104" y="1"/>
                      <a:pt x="102" y="2"/>
                    </a:cubicBezTo>
                    <a:cubicBezTo>
                      <a:pt x="103" y="2"/>
                      <a:pt x="103" y="3"/>
                      <a:pt x="103" y="3"/>
                    </a:cubicBezTo>
                    <a:cubicBezTo>
                      <a:pt x="106" y="4"/>
                      <a:pt x="108" y="5"/>
                      <a:pt x="110" y="6"/>
                    </a:cubicBezTo>
                    <a:cubicBezTo>
                      <a:pt x="116" y="9"/>
                      <a:pt x="122" y="12"/>
                      <a:pt x="126" y="17"/>
                    </a:cubicBezTo>
                    <a:cubicBezTo>
                      <a:pt x="128" y="19"/>
                      <a:pt x="128" y="21"/>
                      <a:pt x="127" y="24"/>
                    </a:cubicBezTo>
                    <a:cubicBezTo>
                      <a:pt x="127" y="24"/>
                      <a:pt x="127" y="25"/>
                      <a:pt x="126" y="25"/>
                    </a:cubicBezTo>
                    <a:cubicBezTo>
                      <a:pt x="126" y="25"/>
                      <a:pt x="125" y="24"/>
                      <a:pt x="125" y="24"/>
                    </a:cubicBezTo>
                    <a:cubicBezTo>
                      <a:pt x="119" y="17"/>
                      <a:pt x="112" y="11"/>
                      <a:pt x="104" y="7"/>
                    </a:cubicBezTo>
                    <a:cubicBezTo>
                      <a:pt x="102" y="6"/>
                      <a:pt x="101" y="6"/>
                      <a:pt x="99" y="5"/>
                    </a:cubicBezTo>
                    <a:cubicBezTo>
                      <a:pt x="99" y="7"/>
                      <a:pt x="99" y="8"/>
                      <a:pt x="99" y="9"/>
                    </a:cubicBezTo>
                    <a:cubicBezTo>
                      <a:pt x="96" y="9"/>
                      <a:pt x="94" y="9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10"/>
                      <a:pt x="93" y="10"/>
                      <a:pt x="93" y="11"/>
                    </a:cubicBezTo>
                    <a:cubicBezTo>
                      <a:pt x="98" y="15"/>
                      <a:pt x="102" y="20"/>
                      <a:pt x="105" y="26"/>
                    </a:cubicBezTo>
                    <a:cubicBezTo>
                      <a:pt x="108" y="31"/>
                      <a:pt x="110" y="36"/>
                      <a:pt x="110" y="41"/>
                    </a:cubicBezTo>
                    <a:cubicBezTo>
                      <a:pt x="109" y="44"/>
                      <a:pt x="108" y="45"/>
                      <a:pt x="106" y="45"/>
                    </a:cubicBezTo>
                    <a:cubicBezTo>
                      <a:pt x="103" y="29"/>
                      <a:pt x="94" y="18"/>
                      <a:pt x="89" y="13"/>
                    </a:cubicBezTo>
                    <a:cubicBezTo>
                      <a:pt x="87" y="14"/>
                      <a:pt x="86" y="15"/>
                      <a:pt x="84" y="15"/>
                    </a:cubicBezTo>
                    <a:cubicBezTo>
                      <a:pt x="82" y="15"/>
                      <a:pt x="80" y="14"/>
                      <a:pt x="78" y="14"/>
                    </a:cubicBezTo>
                    <a:cubicBezTo>
                      <a:pt x="78" y="17"/>
                      <a:pt x="78" y="20"/>
                      <a:pt x="78" y="22"/>
                    </a:cubicBezTo>
                    <a:cubicBezTo>
                      <a:pt x="78" y="32"/>
                      <a:pt x="79" y="41"/>
                      <a:pt x="79" y="51"/>
                    </a:cubicBezTo>
                    <a:cubicBezTo>
                      <a:pt x="79" y="53"/>
                      <a:pt x="78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4" y="54"/>
                      <a:pt x="73" y="53"/>
                      <a:pt x="73" y="51"/>
                    </a:cubicBezTo>
                    <a:cubicBezTo>
                      <a:pt x="73" y="39"/>
                      <a:pt x="73" y="28"/>
                      <a:pt x="74" y="16"/>
                    </a:cubicBezTo>
                    <a:cubicBezTo>
                      <a:pt x="74" y="15"/>
                      <a:pt x="74" y="15"/>
                      <a:pt x="74" y="13"/>
                    </a:cubicBezTo>
                    <a:cubicBezTo>
                      <a:pt x="70" y="16"/>
                      <a:pt x="66" y="17"/>
                      <a:pt x="63" y="12"/>
                    </a:cubicBezTo>
                    <a:cubicBezTo>
                      <a:pt x="54" y="22"/>
                      <a:pt x="48" y="32"/>
                      <a:pt x="46" y="46"/>
                    </a:cubicBezTo>
                    <a:cubicBezTo>
                      <a:pt x="44" y="45"/>
                      <a:pt x="43" y="44"/>
                      <a:pt x="43" y="42"/>
                    </a:cubicBezTo>
                    <a:cubicBezTo>
                      <a:pt x="42" y="40"/>
                      <a:pt x="42" y="37"/>
                      <a:pt x="43" y="35"/>
                    </a:cubicBezTo>
                    <a:cubicBezTo>
                      <a:pt x="45" y="27"/>
                      <a:pt x="50" y="20"/>
                      <a:pt x="56" y="14"/>
                    </a:cubicBezTo>
                    <a:cubicBezTo>
                      <a:pt x="57" y="13"/>
                      <a:pt x="59" y="11"/>
                      <a:pt x="61" y="9"/>
                    </a:cubicBezTo>
                    <a:cubicBezTo>
                      <a:pt x="58" y="9"/>
                      <a:pt x="55" y="9"/>
                      <a:pt x="53" y="9"/>
                    </a:cubicBezTo>
                    <a:cubicBezTo>
                      <a:pt x="53" y="8"/>
                      <a:pt x="53" y="7"/>
                      <a:pt x="53" y="6"/>
                    </a:cubicBezTo>
                    <a:cubicBezTo>
                      <a:pt x="52" y="6"/>
                      <a:pt x="51" y="6"/>
                      <a:pt x="50" y="6"/>
                    </a:cubicBezTo>
                    <a:cubicBezTo>
                      <a:pt x="41" y="10"/>
                      <a:pt x="34" y="16"/>
                      <a:pt x="28" y="23"/>
                    </a:cubicBezTo>
                    <a:cubicBezTo>
                      <a:pt x="27" y="24"/>
                      <a:pt x="26" y="24"/>
                      <a:pt x="26" y="25"/>
                    </a:cubicBezTo>
                    <a:cubicBezTo>
                      <a:pt x="25" y="24"/>
                      <a:pt x="25" y="23"/>
                      <a:pt x="24" y="22"/>
                    </a:cubicBezTo>
                    <a:cubicBezTo>
                      <a:pt x="24" y="19"/>
                      <a:pt x="26" y="16"/>
                      <a:pt x="28" y="15"/>
                    </a:cubicBezTo>
                    <a:cubicBezTo>
                      <a:pt x="34" y="10"/>
                      <a:pt x="41" y="6"/>
                      <a:pt x="49" y="3"/>
                    </a:cubicBezTo>
                    <a:cubicBezTo>
                      <a:pt x="49" y="3"/>
                      <a:pt x="49" y="2"/>
                      <a:pt x="50" y="1"/>
                    </a:cubicBezTo>
                    <a:cubicBezTo>
                      <a:pt x="48" y="1"/>
                      <a:pt x="46" y="0"/>
                      <a:pt x="45" y="1"/>
                    </a:cubicBezTo>
                    <a:cubicBezTo>
                      <a:pt x="42" y="2"/>
                      <a:pt x="39" y="3"/>
                      <a:pt x="35" y="5"/>
                    </a:cubicBezTo>
                    <a:cubicBezTo>
                      <a:pt x="29" y="7"/>
                      <a:pt x="22" y="9"/>
                      <a:pt x="13" y="7"/>
                    </a:cubicBezTo>
                    <a:cubicBezTo>
                      <a:pt x="14" y="9"/>
                      <a:pt x="14" y="10"/>
                      <a:pt x="15" y="12"/>
                    </a:cubicBezTo>
                    <a:cubicBezTo>
                      <a:pt x="16" y="13"/>
                      <a:pt x="18" y="15"/>
                      <a:pt x="19" y="16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8" y="17"/>
                      <a:pt x="18" y="17"/>
                      <a:pt x="17" y="18"/>
                    </a:cubicBezTo>
                    <a:cubicBezTo>
                      <a:pt x="13" y="22"/>
                      <a:pt x="12" y="28"/>
                      <a:pt x="11" y="33"/>
                    </a:cubicBezTo>
                    <a:cubicBezTo>
                      <a:pt x="9" y="38"/>
                      <a:pt x="7" y="41"/>
                      <a:pt x="2" y="40"/>
                    </a:cubicBezTo>
                    <a:cubicBezTo>
                      <a:pt x="1" y="40"/>
                      <a:pt x="1" y="40"/>
                      <a:pt x="0" y="40"/>
                    </a:cubicBezTo>
                    <a:cubicBezTo>
                      <a:pt x="3" y="49"/>
                      <a:pt x="19" y="58"/>
                      <a:pt x="26" y="57"/>
                    </a:cubicBezTo>
                    <a:cubicBezTo>
                      <a:pt x="22" y="39"/>
                      <a:pt x="36" y="18"/>
                      <a:pt x="49" y="13"/>
                    </a:cubicBezTo>
                    <a:cubicBezTo>
                      <a:pt x="48" y="14"/>
                      <a:pt x="47" y="14"/>
                      <a:pt x="47" y="15"/>
                    </a:cubicBezTo>
                    <a:cubicBezTo>
                      <a:pt x="41" y="22"/>
                      <a:pt x="36" y="30"/>
                      <a:pt x="34" y="39"/>
                    </a:cubicBezTo>
                    <a:cubicBezTo>
                      <a:pt x="30" y="50"/>
                      <a:pt x="33" y="62"/>
                      <a:pt x="45" y="68"/>
                    </a:cubicBezTo>
                    <a:cubicBezTo>
                      <a:pt x="49" y="70"/>
                      <a:pt x="52" y="71"/>
                      <a:pt x="57" y="70"/>
                    </a:cubicBezTo>
                    <a:cubicBezTo>
                      <a:pt x="50" y="56"/>
                      <a:pt x="56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5" y="25"/>
                      <a:pt x="64" y="29"/>
                      <a:pt x="63" y="34"/>
                    </a:cubicBezTo>
                    <a:cubicBezTo>
                      <a:pt x="61" y="42"/>
                      <a:pt x="61" y="50"/>
                      <a:pt x="62" y="58"/>
                    </a:cubicBezTo>
                    <a:cubicBezTo>
                      <a:pt x="62" y="64"/>
                      <a:pt x="64" y="69"/>
                      <a:pt x="68" y="73"/>
                    </a:cubicBezTo>
                    <a:cubicBezTo>
                      <a:pt x="70" y="76"/>
                      <a:pt x="73" y="77"/>
                      <a:pt x="75" y="79"/>
                    </a:cubicBezTo>
                    <a:cubicBezTo>
                      <a:pt x="76" y="79"/>
                      <a:pt x="76" y="79"/>
                      <a:pt x="76" y="79"/>
                    </a:cubicBezTo>
                    <a:cubicBezTo>
                      <a:pt x="78" y="78"/>
                      <a:pt x="79" y="78"/>
                      <a:pt x="80" y="77"/>
                    </a:cubicBezTo>
                    <a:cubicBezTo>
                      <a:pt x="87" y="72"/>
                      <a:pt x="90" y="65"/>
                      <a:pt x="90" y="57"/>
                    </a:cubicBezTo>
                    <a:cubicBezTo>
                      <a:pt x="91" y="51"/>
                      <a:pt x="90" y="44"/>
                      <a:pt x="89" y="37"/>
                    </a:cubicBezTo>
                    <a:cubicBezTo>
                      <a:pt x="89" y="31"/>
                      <a:pt x="87" y="26"/>
                      <a:pt x="86" y="21"/>
                    </a:cubicBezTo>
                    <a:cubicBezTo>
                      <a:pt x="86" y="20"/>
                      <a:pt x="86" y="20"/>
                      <a:pt x="86" y="19"/>
                    </a:cubicBezTo>
                    <a:cubicBezTo>
                      <a:pt x="92" y="26"/>
                      <a:pt x="96" y="34"/>
                      <a:pt x="97" y="43"/>
                    </a:cubicBezTo>
                    <a:cubicBezTo>
                      <a:pt x="99" y="53"/>
                      <a:pt x="98" y="61"/>
                      <a:pt x="96" y="70"/>
                    </a:cubicBezTo>
                    <a:cubicBezTo>
                      <a:pt x="99" y="72"/>
                      <a:pt x="106" y="69"/>
                      <a:pt x="110" y="66"/>
                    </a:cubicBezTo>
                    <a:cubicBezTo>
                      <a:pt x="119" y="60"/>
                      <a:pt x="121" y="50"/>
                      <a:pt x="119" y="39"/>
                    </a:cubicBezTo>
                    <a:cubicBezTo>
                      <a:pt x="116" y="30"/>
                      <a:pt x="111" y="22"/>
                      <a:pt x="105" y="15"/>
                    </a:cubicBezTo>
                    <a:cubicBezTo>
                      <a:pt x="104" y="14"/>
                      <a:pt x="104" y="14"/>
                      <a:pt x="104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20" y="23"/>
                      <a:pt x="129" y="37"/>
                      <a:pt x="127" y="57"/>
                    </a:cubicBezTo>
                    <a:cubicBezTo>
                      <a:pt x="134" y="57"/>
                      <a:pt x="149" y="48"/>
                      <a:pt x="152" y="40"/>
                    </a:cubicBezTo>
                    <a:cubicBezTo>
                      <a:pt x="150" y="40"/>
                      <a:pt x="148" y="40"/>
                      <a:pt x="146" y="39"/>
                    </a:cubicBezTo>
                    <a:cubicBezTo>
                      <a:pt x="141" y="38"/>
                      <a:pt x="141" y="34"/>
                      <a:pt x="140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" name="Freeform 175"/>
              <p:cNvSpPr>
                <a:spLocks/>
              </p:cNvSpPr>
              <p:nvPr/>
            </p:nvSpPr>
            <p:spPr bwMode="auto">
              <a:xfrm>
                <a:off x="3294063" y="-2840038"/>
                <a:ext cx="211138" cy="222250"/>
              </a:xfrm>
              <a:custGeom>
                <a:avLst/>
                <a:gdLst>
                  <a:gd name="T0" fmla="*/ 55 w 56"/>
                  <a:gd name="T1" fmla="*/ 13 h 59"/>
                  <a:gd name="T2" fmla="*/ 53 w 56"/>
                  <a:gd name="T3" fmla="*/ 4 h 59"/>
                  <a:gd name="T4" fmla="*/ 51 w 56"/>
                  <a:gd name="T5" fmla="*/ 0 h 59"/>
                  <a:gd name="T6" fmla="*/ 0 w 56"/>
                  <a:gd name="T7" fmla="*/ 36 h 59"/>
                  <a:gd name="T8" fmla="*/ 15 w 56"/>
                  <a:gd name="T9" fmla="*/ 40 h 59"/>
                  <a:gd name="T10" fmla="*/ 19 w 56"/>
                  <a:gd name="T11" fmla="*/ 40 h 59"/>
                  <a:gd name="T12" fmla="*/ 42 w 56"/>
                  <a:gd name="T13" fmla="*/ 24 h 59"/>
                  <a:gd name="T14" fmla="*/ 41 w 56"/>
                  <a:gd name="T15" fmla="*/ 31 h 59"/>
                  <a:gd name="T16" fmla="*/ 30 w 56"/>
                  <a:gd name="T17" fmla="*/ 40 h 59"/>
                  <a:gd name="T18" fmla="*/ 14 w 56"/>
                  <a:gd name="T19" fmla="*/ 50 h 59"/>
                  <a:gd name="T20" fmla="*/ 4 w 56"/>
                  <a:gd name="T21" fmla="*/ 59 h 59"/>
                  <a:gd name="T22" fmla="*/ 9 w 56"/>
                  <a:gd name="T23" fmla="*/ 58 h 59"/>
                  <a:gd name="T24" fmla="*/ 18 w 56"/>
                  <a:gd name="T25" fmla="*/ 56 h 59"/>
                  <a:gd name="T26" fmla="*/ 44 w 56"/>
                  <a:gd name="T27" fmla="*/ 44 h 59"/>
                  <a:gd name="T28" fmla="*/ 55 w 56"/>
                  <a:gd name="T29" fmla="*/ 23 h 59"/>
                  <a:gd name="T30" fmla="*/ 56 w 56"/>
                  <a:gd name="T31" fmla="*/ 21 h 59"/>
                  <a:gd name="T32" fmla="*/ 56 w 56"/>
                  <a:gd name="T33" fmla="*/ 14 h 59"/>
                  <a:gd name="T34" fmla="*/ 55 w 56"/>
                  <a:gd name="T35" fmla="*/ 1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" h="59">
                    <a:moveTo>
                      <a:pt x="55" y="13"/>
                    </a:moveTo>
                    <a:cubicBezTo>
                      <a:pt x="55" y="10"/>
                      <a:pt x="54" y="7"/>
                      <a:pt x="53" y="4"/>
                    </a:cubicBezTo>
                    <a:cubicBezTo>
                      <a:pt x="53" y="2"/>
                      <a:pt x="52" y="1"/>
                      <a:pt x="51" y="0"/>
                    </a:cubicBezTo>
                    <a:cubicBezTo>
                      <a:pt x="37" y="16"/>
                      <a:pt x="19" y="27"/>
                      <a:pt x="0" y="36"/>
                    </a:cubicBezTo>
                    <a:cubicBezTo>
                      <a:pt x="6" y="37"/>
                      <a:pt x="11" y="38"/>
                      <a:pt x="15" y="40"/>
                    </a:cubicBezTo>
                    <a:cubicBezTo>
                      <a:pt x="17" y="40"/>
                      <a:pt x="18" y="40"/>
                      <a:pt x="19" y="40"/>
                    </a:cubicBezTo>
                    <a:cubicBezTo>
                      <a:pt x="27" y="36"/>
                      <a:pt x="35" y="31"/>
                      <a:pt x="42" y="24"/>
                    </a:cubicBezTo>
                    <a:cubicBezTo>
                      <a:pt x="43" y="26"/>
                      <a:pt x="43" y="28"/>
                      <a:pt x="41" y="31"/>
                    </a:cubicBezTo>
                    <a:cubicBezTo>
                      <a:pt x="39" y="35"/>
                      <a:pt x="34" y="37"/>
                      <a:pt x="30" y="40"/>
                    </a:cubicBezTo>
                    <a:cubicBezTo>
                      <a:pt x="24" y="43"/>
                      <a:pt x="18" y="45"/>
                      <a:pt x="14" y="50"/>
                    </a:cubicBezTo>
                    <a:cubicBezTo>
                      <a:pt x="11" y="53"/>
                      <a:pt x="8" y="56"/>
                      <a:pt x="4" y="59"/>
                    </a:cubicBezTo>
                    <a:cubicBezTo>
                      <a:pt x="6" y="59"/>
                      <a:pt x="7" y="59"/>
                      <a:pt x="9" y="58"/>
                    </a:cubicBezTo>
                    <a:cubicBezTo>
                      <a:pt x="12" y="58"/>
                      <a:pt x="15" y="57"/>
                      <a:pt x="18" y="56"/>
                    </a:cubicBezTo>
                    <a:cubicBezTo>
                      <a:pt x="27" y="53"/>
                      <a:pt x="36" y="50"/>
                      <a:pt x="44" y="44"/>
                    </a:cubicBezTo>
                    <a:cubicBezTo>
                      <a:pt x="50" y="38"/>
                      <a:pt x="54" y="31"/>
                      <a:pt x="55" y="23"/>
                    </a:cubicBezTo>
                    <a:cubicBezTo>
                      <a:pt x="56" y="22"/>
                      <a:pt x="56" y="22"/>
                      <a:pt x="56" y="21"/>
                    </a:cubicBezTo>
                    <a:cubicBezTo>
                      <a:pt x="56" y="19"/>
                      <a:pt x="56" y="17"/>
                      <a:pt x="56" y="14"/>
                    </a:cubicBezTo>
                    <a:cubicBezTo>
                      <a:pt x="56" y="14"/>
                      <a:pt x="56" y="14"/>
                      <a:pt x="55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" name="Freeform 176"/>
              <p:cNvSpPr>
                <a:spLocks/>
              </p:cNvSpPr>
              <p:nvPr/>
            </p:nvSpPr>
            <p:spPr bwMode="auto">
              <a:xfrm>
                <a:off x="1922463" y="-2840038"/>
                <a:ext cx="219075" cy="222250"/>
              </a:xfrm>
              <a:custGeom>
                <a:avLst/>
                <a:gdLst>
                  <a:gd name="T0" fmla="*/ 17 w 58"/>
                  <a:gd name="T1" fmla="*/ 47 h 59"/>
                  <a:gd name="T2" fmla="*/ 45 w 58"/>
                  <a:gd name="T3" fmla="*/ 58 h 59"/>
                  <a:gd name="T4" fmla="*/ 53 w 58"/>
                  <a:gd name="T5" fmla="*/ 59 h 59"/>
                  <a:gd name="T6" fmla="*/ 39 w 58"/>
                  <a:gd name="T7" fmla="*/ 47 h 59"/>
                  <a:gd name="T8" fmla="*/ 36 w 58"/>
                  <a:gd name="T9" fmla="*/ 44 h 59"/>
                  <a:gd name="T10" fmla="*/ 25 w 58"/>
                  <a:gd name="T11" fmla="*/ 38 h 59"/>
                  <a:gd name="T12" fmla="*/ 15 w 58"/>
                  <a:gd name="T13" fmla="*/ 31 h 59"/>
                  <a:gd name="T14" fmla="*/ 15 w 58"/>
                  <a:gd name="T15" fmla="*/ 24 h 59"/>
                  <a:gd name="T16" fmla="*/ 37 w 58"/>
                  <a:gd name="T17" fmla="*/ 39 h 59"/>
                  <a:gd name="T18" fmla="*/ 42 w 58"/>
                  <a:gd name="T19" fmla="*/ 40 h 59"/>
                  <a:gd name="T20" fmla="*/ 45 w 58"/>
                  <a:gd name="T21" fmla="*/ 38 h 59"/>
                  <a:gd name="T22" fmla="*/ 58 w 58"/>
                  <a:gd name="T23" fmla="*/ 36 h 59"/>
                  <a:gd name="T24" fmla="*/ 30 w 58"/>
                  <a:gd name="T25" fmla="*/ 21 h 59"/>
                  <a:gd name="T26" fmla="*/ 5 w 58"/>
                  <a:gd name="T27" fmla="*/ 0 h 59"/>
                  <a:gd name="T28" fmla="*/ 4 w 58"/>
                  <a:gd name="T29" fmla="*/ 1 h 59"/>
                  <a:gd name="T30" fmla="*/ 1 w 58"/>
                  <a:gd name="T31" fmla="*/ 12 h 59"/>
                  <a:gd name="T32" fmla="*/ 0 w 58"/>
                  <a:gd name="T33" fmla="*/ 14 h 59"/>
                  <a:gd name="T34" fmla="*/ 0 w 58"/>
                  <a:gd name="T35" fmla="*/ 21 h 59"/>
                  <a:gd name="T36" fmla="*/ 2 w 58"/>
                  <a:gd name="T37" fmla="*/ 27 h 59"/>
                  <a:gd name="T38" fmla="*/ 17 w 58"/>
                  <a:gd name="T39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9">
                    <a:moveTo>
                      <a:pt x="17" y="47"/>
                    </a:moveTo>
                    <a:cubicBezTo>
                      <a:pt x="26" y="52"/>
                      <a:pt x="35" y="55"/>
                      <a:pt x="45" y="58"/>
                    </a:cubicBezTo>
                    <a:cubicBezTo>
                      <a:pt x="47" y="58"/>
                      <a:pt x="50" y="58"/>
                      <a:pt x="53" y="59"/>
                    </a:cubicBezTo>
                    <a:cubicBezTo>
                      <a:pt x="48" y="55"/>
                      <a:pt x="44" y="51"/>
                      <a:pt x="39" y="47"/>
                    </a:cubicBezTo>
                    <a:cubicBezTo>
                      <a:pt x="38" y="46"/>
                      <a:pt x="37" y="45"/>
                      <a:pt x="36" y="44"/>
                    </a:cubicBezTo>
                    <a:cubicBezTo>
                      <a:pt x="32" y="42"/>
                      <a:pt x="28" y="41"/>
                      <a:pt x="25" y="38"/>
                    </a:cubicBezTo>
                    <a:cubicBezTo>
                      <a:pt x="21" y="36"/>
                      <a:pt x="17" y="34"/>
                      <a:pt x="15" y="31"/>
                    </a:cubicBezTo>
                    <a:cubicBezTo>
                      <a:pt x="13" y="28"/>
                      <a:pt x="13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1"/>
                      <a:pt x="42" y="40"/>
                    </a:cubicBezTo>
                    <a:cubicBezTo>
                      <a:pt x="43" y="39"/>
                      <a:pt x="44" y="39"/>
                      <a:pt x="45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7" y="32"/>
                      <a:pt x="38" y="27"/>
                      <a:pt x="30" y="21"/>
                    </a:cubicBezTo>
                    <a:cubicBezTo>
                      <a:pt x="21" y="15"/>
                      <a:pt x="12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" name="Freeform 177"/>
              <p:cNvSpPr>
                <a:spLocks/>
              </p:cNvSpPr>
              <p:nvPr/>
            </p:nvSpPr>
            <p:spPr bwMode="auto">
              <a:xfrm>
                <a:off x="3290888" y="-2659063"/>
                <a:ext cx="214313" cy="139700"/>
              </a:xfrm>
              <a:custGeom>
                <a:avLst/>
                <a:gdLst>
                  <a:gd name="T0" fmla="*/ 7 w 57"/>
                  <a:gd name="T1" fmla="*/ 14 h 37"/>
                  <a:gd name="T2" fmla="*/ 5 w 57"/>
                  <a:gd name="T3" fmla="*/ 14 h 37"/>
                  <a:gd name="T4" fmla="*/ 5 w 57"/>
                  <a:gd name="T5" fmla="*/ 15 h 37"/>
                  <a:gd name="T6" fmla="*/ 14 w 57"/>
                  <a:gd name="T7" fmla="*/ 23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5 h 37"/>
                  <a:gd name="T16" fmla="*/ 20 w 57"/>
                  <a:gd name="T17" fmla="*/ 28 h 37"/>
                  <a:gd name="T18" fmla="*/ 11 w 57"/>
                  <a:gd name="T19" fmla="*/ 30 h 37"/>
                  <a:gd name="T20" fmla="*/ 9 w 57"/>
                  <a:gd name="T21" fmla="*/ 31 h 37"/>
                  <a:gd name="T22" fmla="*/ 0 w 57"/>
                  <a:gd name="T23" fmla="*/ 35 h 37"/>
                  <a:gd name="T24" fmla="*/ 11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1 h 37"/>
                  <a:gd name="T36" fmla="*/ 7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7" y="14"/>
                    </a:moveTo>
                    <a:cubicBezTo>
                      <a:pt x="6" y="14"/>
                      <a:pt x="6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8"/>
                      <a:pt x="11" y="20"/>
                      <a:pt x="14" y="23"/>
                    </a:cubicBezTo>
                    <a:cubicBezTo>
                      <a:pt x="15" y="23"/>
                      <a:pt x="15" y="23"/>
                      <a:pt x="16" y="23"/>
                    </a:cubicBezTo>
                    <a:cubicBezTo>
                      <a:pt x="20" y="23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4"/>
                      <a:pt x="35" y="25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0" y="30"/>
                      <a:pt x="10" y="30"/>
                      <a:pt x="9" y="31"/>
                    </a:cubicBezTo>
                    <a:cubicBezTo>
                      <a:pt x="6" y="32"/>
                      <a:pt x="3" y="33"/>
                      <a:pt x="0" y="35"/>
                    </a:cubicBezTo>
                    <a:cubicBezTo>
                      <a:pt x="4" y="36"/>
                      <a:pt x="8" y="36"/>
                      <a:pt x="11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6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1"/>
                    </a:cubicBezTo>
                    <a:cubicBezTo>
                      <a:pt x="23" y="12"/>
                      <a:pt x="15" y="14"/>
                      <a:pt x="7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" name="Freeform 178"/>
              <p:cNvSpPr>
                <a:spLocks/>
              </p:cNvSpPr>
              <p:nvPr/>
            </p:nvSpPr>
            <p:spPr bwMode="auto">
              <a:xfrm>
                <a:off x="1922463" y="-2659063"/>
                <a:ext cx="219075" cy="136525"/>
              </a:xfrm>
              <a:custGeom>
                <a:avLst/>
                <a:gdLst>
                  <a:gd name="T0" fmla="*/ 46 w 58"/>
                  <a:gd name="T1" fmla="*/ 36 h 36"/>
                  <a:gd name="T2" fmla="*/ 58 w 58"/>
                  <a:gd name="T3" fmla="*/ 35 h 36"/>
                  <a:gd name="T4" fmla="*/ 48 w 58"/>
                  <a:gd name="T5" fmla="*/ 30 h 36"/>
                  <a:gd name="T6" fmla="*/ 42 w 58"/>
                  <a:gd name="T7" fmla="*/ 27 h 36"/>
                  <a:gd name="T8" fmla="*/ 30 w 58"/>
                  <a:gd name="T9" fmla="*/ 26 h 36"/>
                  <a:gd name="T10" fmla="*/ 23 w 58"/>
                  <a:gd name="T11" fmla="*/ 24 h 36"/>
                  <a:gd name="T12" fmla="*/ 19 w 58"/>
                  <a:gd name="T13" fmla="*/ 17 h 36"/>
                  <a:gd name="T14" fmla="*/ 25 w 58"/>
                  <a:gd name="T15" fmla="*/ 19 h 36"/>
                  <a:gd name="T16" fmla="*/ 36 w 58"/>
                  <a:gd name="T17" fmla="*/ 21 h 36"/>
                  <a:gd name="T18" fmla="*/ 46 w 58"/>
                  <a:gd name="T19" fmla="*/ 20 h 36"/>
                  <a:gd name="T20" fmla="*/ 51 w 58"/>
                  <a:gd name="T21" fmla="*/ 16 h 36"/>
                  <a:gd name="T22" fmla="*/ 52 w 58"/>
                  <a:gd name="T23" fmla="*/ 14 h 36"/>
                  <a:gd name="T24" fmla="*/ 35 w 58"/>
                  <a:gd name="T25" fmla="*/ 12 h 36"/>
                  <a:gd name="T26" fmla="*/ 17 w 58"/>
                  <a:gd name="T27" fmla="*/ 7 h 36"/>
                  <a:gd name="T28" fmla="*/ 0 w 58"/>
                  <a:gd name="T29" fmla="*/ 0 h 36"/>
                  <a:gd name="T30" fmla="*/ 0 w 58"/>
                  <a:gd name="T31" fmla="*/ 12 h 36"/>
                  <a:gd name="T32" fmla="*/ 2 w 58"/>
                  <a:gd name="T33" fmla="*/ 16 h 36"/>
                  <a:gd name="T34" fmla="*/ 23 w 58"/>
                  <a:gd name="T35" fmla="*/ 34 h 36"/>
                  <a:gd name="T36" fmla="*/ 46 w 58"/>
                  <a:gd name="T3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6">
                    <a:moveTo>
                      <a:pt x="46" y="36"/>
                    </a:moveTo>
                    <a:cubicBezTo>
                      <a:pt x="50" y="36"/>
                      <a:pt x="54" y="35"/>
                      <a:pt x="58" y="35"/>
                    </a:cubicBezTo>
                    <a:cubicBezTo>
                      <a:pt x="54" y="33"/>
                      <a:pt x="51" y="32"/>
                      <a:pt x="48" y="30"/>
                    </a:cubicBezTo>
                    <a:cubicBezTo>
                      <a:pt x="46" y="29"/>
                      <a:pt x="44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8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7" y="18"/>
                      <a:pt x="49" y="17"/>
                      <a:pt x="51" y="16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46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7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2" y="32"/>
                      <a:pt x="23" y="34"/>
                    </a:cubicBezTo>
                    <a:cubicBezTo>
                      <a:pt x="30" y="35"/>
                      <a:pt x="38" y="35"/>
                      <a:pt x="46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" name="Freeform 179"/>
              <p:cNvSpPr>
                <a:spLocks/>
              </p:cNvSpPr>
              <p:nvPr/>
            </p:nvSpPr>
            <p:spPr bwMode="auto">
              <a:xfrm>
                <a:off x="3019425" y="-2865438"/>
                <a:ext cx="319088" cy="557212"/>
              </a:xfrm>
              <a:custGeom>
                <a:avLst/>
                <a:gdLst>
                  <a:gd name="T0" fmla="*/ 17 w 85"/>
                  <a:gd name="T1" fmla="*/ 143 h 148"/>
                  <a:gd name="T2" fmla="*/ 20 w 85"/>
                  <a:gd name="T3" fmla="*/ 134 h 148"/>
                  <a:gd name="T4" fmla="*/ 23 w 85"/>
                  <a:gd name="T5" fmla="*/ 133 h 148"/>
                  <a:gd name="T6" fmla="*/ 29 w 85"/>
                  <a:gd name="T7" fmla="*/ 134 h 148"/>
                  <a:gd name="T8" fmla="*/ 37 w 85"/>
                  <a:gd name="T9" fmla="*/ 136 h 148"/>
                  <a:gd name="T10" fmla="*/ 38 w 85"/>
                  <a:gd name="T11" fmla="*/ 121 h 148"/>
                  <a:gd name="T12" fmla="*/ 56 w 85"/>
                  <a:gd name="T13" fmla="*/ 123 h 148"/>
                  <a:gd name="T14" fmla="*/ 51 w 85"/>
                  <a:gd name="T15" fmla="*/ 106 h 148"/>
                  <a:gd name="T16" fmla="*/ 71 w 85"/>
                  <a:gd name="T17" fmla="*/ 103 h 148"/>
                  <a:gd name="T18" fmla="*/ 71 w 85"/>
                  <a:gd name="T19" fmla="*/ 102 h 148"/>
                  <a:gd name="T20" fmla="*/ 59 w 85"/>
                  <a:gd name="T21" fmla="*/ 88 h 148"/>
                  <a:gd name="T22" fmla="*/ 65 w 85"/>
                  <a:gd name="T23" fmla="*/ 86 h 148"/>
                  <a:gd name="T24" fmla="*/ 80 w 85"/>
                  <a:gd name="T25" fmla="*/ 80 h 148"/>
                  <a:gd name="T26" fmla="*/ 80 w 85"/>
                  <a:gd name="T27" fmla="*/ 77 h 148"/>
                  <a:gd name="T28" fmla="*/ 68 w 85"/>
                  <a:gd name="T29" fmla="*/ 70 h 148"/>
                  <a:gd name="T30" fmla="*/ 62 w 85"/>
                  <a:gd name="T31" fmla="*/ 67 h 148"/>
                  <a:gd name="T32" fmla="*/ 63 w 85"/>
                  <a:gd name="T33" fmla="*/ 67 h 148"/>
                  <a:gd name="T34" fmla="*/ 83 w 85"/>
                  <a:gd name="T35" fmla="*/ 53 h 148"/>
                  <a:gd name="T36" fmla="*/ 85 w 85"/>
                  <a:gd name="T37" fmla="*/ 50 h 148"/>
                  <a:gd name="T38" fmla="*/ 85 w 85"/>
                  <a:gd name="T39" fmla="*/ 49 h 148"/>
                  <a:gd name="T40" fmla="*/ 59 w 85"/>
                  <a:gd name="T41" fmla="*/ 46 h 148"/>
                  <a:gd name="T42" fmla="*/ 71 w 85"/>
                  <a:gd name="T43" fmla="*/ 24 h 148"/>
                  <a:gd name="T44" fmla="*/ 70 w 85"/>
                  <a:gd name="T45" fmla="*/ 0 h 148"/>
                  <a:gd name="T46" fmla="*/ 58 w 85"/>
                  <a:gd name="T47" fmla="*/ 17 h 148"/>
                  <a:gd name="T48" fmla="*/ 51 w 85"/>
                  <a:gd name="T49" fmla="*/ 25 h 148"/>
                  <a:gd name="T50" fmla="*/ 50 w 85"/>
                  <a:gd name="T51" fmla="*/ 27 h 148"/>
                  <a:gd name="T52" fmla="*/ 45 w 85"/>
                  <a:gd name="T53" fmla="*/ 50 h 148"/>
                  <a:gd name="T54" fmla="*/ 47 w 85"/>
                  <a:gd name="T55" fmla="*/ 53 h 148"/>
                  <a:gd name="T56" fmla="*/ 58 w 85"/>
                  <a:gd name="T57" fmla="*/ 59 h 148"/>
                  <a:gd name="T58" fmla="*/ 59 w 85"/>
                  <a:gd name="T59" fmla="*/ 62 h 148"/>
                  <a:gd name="T60" fmla="*/ 50 w 85"/>
                  <a:gd name="T61" fmla="*/ 70 h 148"/>
                  <a:gd name="T62" fmla="*/ 50 w 85"/>
                  <a:gd name="T63" fmla="*/ 76 h 148"/>
                  <a:gd name="T64" fmla="*/ 59 w 85"/>
                  <a:gd name="T65" fmla="*/ 86 h 148"/>
                  <a:gd name="T66" fmla="*/ 43 w 85"/>
                  <a:gd name="T67" fmla="*/ 94 h 148"/>
                  <a:gd name="T68" fmla="*/ 44 w 85"/>
                  <a:gd name="T69" fmla="*/ 97 h 148"/>
                  <a:gd name="T70" fmla="*/ 47 w 85"/>
                  <a:gd name="T71" fmla="*/ 106 h 148"/>
                  <a:gd name="T72" fmla="*/ 43 w 85"/>
                  <a:gd name="T73" fmla="*/ 112 h 148"/>
                  <a:gd name="T74" fmla="*/ 31 w 85"/>
                  <a:gd name="T75" fmla="*/ 112 h 148"/>
                  <a:gd name="T76" fmla="*/ 29 w 85"/>
                  <a:gd name="T77" fmla="*/ 130 h 148"/>
                  <a:gd name="T78" fmla="*/ 12 w 85"/>
                  <a:gd name="T79" fmla="*/ 126 h 148"/>
                  <a:gd name="T80" fmla="*/ 6 w 85"/>
                  <a:gd name="T81" fmla="*/ 139 h 148"/>
                  <a:gd name="T82" fmla="*/ 0 w 85"/>
                  <a:gd name="T83" fmla="*/ 134 h 148"/>
                  <a:gd name="T84" fmla="*/ 0 w 85"/>
                  <a:gd name="T85" fmla="*/ 148 h 148"/>
                  <a:gd name="T86" fmla="*/ 1 w 85"/>
                  <a:gd name="T87" fmla="*/ 147 h 148"/>
                  <a:gd name="T88" fmla="*/ 3 w 85"/>
                  <a:gd name="T89" fmla="*/ 142 h 148"/>
                  <a:gd name="T90" fmla="*/ 13 w 85"/>
                  <a:gd name="T91" fmla="*/ 145 h 148"/>
                  <a:gd name="T92" fmla="*/ 17 w 85"/>
                  <a:gd name="T93" fmla="*/ 14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8">
                    <a:moveTo>
                      <a:pt x="17" y="143"/>
                    </a:moveTo>
                    <a:cubicBezTo>
                      <a:pt x="18" y="140"/>
                      <a:pt x="19" y="137"/>
                      <a:pt x="20" y="134"/>
                    </a:cubicBezTo>
                    <a:cubicBezTo>
                      <a:pt x="21" y="133"/>
                      <a:pt x="21" y="132"/>
                      <a:pt x="23" y="133"/>
                    </a:cubicBezTo>
                    <a:cubicBezTo>
                      <a:pt x="25" y="133"/>
                      <a:pt x="27" y="134"/>
                      <a:pt x="29" y="134"/>
                    </a:cubicBezTo>
                    <a:cubicBezTo>
                      <a:pt x="31" y="135"/>
                      <a:pt x="34" y="135"/>
                      <a:pt x="37" y="136"/>
                    </a:cubicBezTo>
                    <a:cubicBezTo>
                      <a:pt x="37" y="131"/>
                      <a:pt x="37" y="126"/>
                      <a:pt x="38" y="121"/>
                    </a:cubicBezTo>
                    <a:cubicBezTo>
                      <a:pt x="44" y="122"/>
                      <a:pt x="49" y="122"/>
                      <a:pt x="56" y="123"/>
                    </a:cubicBezTo>
                    <a:cubicBezTo>
                      <a:pt x="54" y="117"/>
                      <a:pt x="53" y="111"/>
                      <a:pt x="51" y="106"/>
                    </a:cubicBezTo>
                    <a:cubicBezTo>
                      <a:pt x="58" y="105"/>
                      <a:pt x="64" y="104"/>
                      <a:pt x="71" y="103"/>
                    </a:cubicBezTo>
                    <a:cubicBezTo>
                      <a:pt x="71" y="103"/>
                      <a:pt x="71" y="103"/>
                      <a:pt x="71" y="102"/>
                    </a:cubicBezTo>
                    <a:cubicBezTo>
                      <a:pt x="67" y="98"/>
                      <a:pt x="63" y="93"/>
                      <a:pt x="59" y="88"/>
                    </a:cubicBezTo>
                    <a:cubicBezTo>
                      <a:pt x="61" y="87"/>
                      <a:pt x="63" y="86"/>
                      <a:pt x="65" y="86"/>
                    </a:cubicBezTo>
                    <a:cubicBezTo>
                      <a:pt x="70" y="84"/>
                      <a:pt x="75" y="82"/>
                      <a:pt x="80" y="80"/>
                    </a:cubicBezTo>
                    <a:cubicBezTo>
                      <a:pt x="82" y="79"/>
                      <a:pt x="82" y="78"/>
                      <a:pt x="80" y="77"/>
                    </a:cubicBezTo>
                    <a:cubicBezTo>
                      <a:pt x="76" y="75"/>
                      <a:pt x="72" y="73"/>
                      <a:pt x="68" y="70"/>
                    </a:cubicBezTo>
                    <a:cubicBezTo>
                      <a:pt x="66" y="69"/>
                      <a:pt x="64" y="68"/>
                      <a:pt x="62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70" y="63"/>
                      <a:pt x="77" y="58"/>
                      <a:pt x="83" y="53"/>
                    </a:cubicBezTo>
                    <a:cubicBezTo>
                      <a:pt x="84" y="52"/>
                      <a:pt x="85" y="51"/>
                      <a:pt x="85" y="50"/>
                    </a:cubicBezTo>
                    <a:cubicBezTo>
                      <a:pt x="85" y="50"/>
                      <a:pt x="85" y="50"/>
                      <a:pt x="85" y="49"/>
                    </a:cubicBezTo>
                    <a:cubicBezTo>
                      <a:pt x="76" y="48"/>
                      <a:pt x="68" y="47"/>
                      <a:pt x="59" y="46"/>
                    </a:cubicBezTo>
                    <a:cubicBezTo>
                      <a:pt x="67" y="37"/>
                      <a:pt x="67" y="37"/>
                      <a:pt x="71" y="24"/>
                    </a:cubicBezTo>
                    <a:cubicBezTo>
                      <a:pt x="73" y="18"/>
                      <a:pt x="72" y="3"/>
                      <a:pt x="70" y="0"/>
                    </a:cubicBezTo>
                    <a:cubicBezTo>
                      <a:pt x="66" y="5"/>
                      <a:pt x="62" y="11"/>
                      <a:pt x="58" y="17"/>
                    </a:cubicBezTo>
                    <a:cubicBezTo>
                      <a:pt x="56" y="19"/>
                      <a:pt x="53" y="22"/>
                      <a:pt x="51" y="25"/>
                    </a:cubicBezTo>
                    <a:cubicBezTo>
                      <a:pt x="50" y="25"/>
                      <a:pt x="50" y="26"/>
                      <a:pt x="50" y="27"/>
                    </a:cubicBezTo>
                    <a:cubicBezTo>
                      <a:pt x="50" y="35"/>
                      <a:pt x="48" y="42"/>
                      <a:pt x="45" y="50"/>
                    </a:cubicBezTo>
                    <a:cubicBezTo>
                      <a:pt x="45" y="51"/>
                      <a:pt x="45" y="52"/>
                      <a:pt x="47" y="53"/>
                    </a:cubicBezTo>
                    <a:cubicBezTo>
                      <a:pt x="51" y="54"/>
                      <a:pt x="55" y="57"/>
                      <a:pt x="58" y="59"/>
                    </a:cubicBezTo>
                    <a:cubicBezTo>
                      <a:pt x="60" y="60"/>
                      <a:pt x="60" y="61"/>
                      <a:pt x="59" y="62"/>
                    </a:cubicBezTo>
                    <a:cubicBezTo>
                      <a:pt x="56" y="64"/>
                      <a:pt x="53" y="67"/>
                      <a:pt x="50" y="70"/>
                    </a:cubicBezTo>
                    <a:cubicBezTo>
                      <a:pt x="47" y="73"/>
                      <a:pt x="47" y="72"/>
                      <a:pt x="50" y="76"/>
                    </a:cubicBezTo>
                    <a:cubicBezTo>
                      <a:pt x="53" y="79"/>
                      <a:pt x="56" y="83"/>
                      <a:pt x="59" y="86"/>
                    </a:cubicBezTo>
                    <a:cubicBezTo>
                      <a:pt x="53" y="89"/>
                      <a:pt x="48" y="92"/>
                      <a:pt x="43" y="94"/>
                    </a:cubicBezTo>
                    <a:cubicBezTo>
                      <a:pt x="43" y="95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6"/>
                    </a:cubicBezTo>
                    <a:cubicBezTo>
                      <a:pt x="49" y="111"/>
                      <a:pt x="49" y="111"/>
                      <a:pt x="43" y="112"/>
                    </a:cubicBezTo>
                    <a:cubicBezTo>
                      <a:pt x="39" y="112"/>
                      <a:pt x="35" y="112"/>
                      <a:pt x="31" y="112"/>
                    </a:cubicBezTo>
                    <a:cubicBezTo>
                      <a:pt x="30" y="119"/>
                      <a:pt x="30" y="124"/>
                      <a:pt x="29" y="130"/>
                    </a:cubicBezTo>
                    <a:cubicBezTo>
                      <a:pt x="23" y="129"/>
                      <a:pt x="18" y="127"/>
                      <a:pt x="12" y="126"/>
                    </a:cubicBezTo>
                    <a:cubicBezTo>
                      <a:pt x="10" y="130"/>
                      <a:pt x="8" y="134"/>
                      <a:pt x="6" y="139"/>
                    </a:cubicBezTo>
                    <a:cubicBezTo>
                      <a:pt x="4" y="137"/>
                      <a:pt x="2" y="135"/>
                      <a:pt x="0" y="134"/>
                    </a:cubicBezTo>
                    <a:cubicBezTo>
                      <a:pt x="0" y="139"/>
                      <a:pt x="0" y="143"/>
                      <a:pt x="0" y="148"/>
                    </a:cubicBezTo>
                    <a:cubicBezTo>
                      <a:pt x="0" y="148"/>
                      <a:pt x="0" y="147"/>
                      <a:pt x="1" y="147"/>
                    </a:cubicBezTo>
                    <a:cubicBezTo>
                      <a:pt x="1" y="145"/>
                      <a:pt x="2" y="143"/>
                      <a:pt x="3" y="142"/>
                    </a:cubicBezTo>
                    <a:cubicBezTo>
                      <a:pt x="7" y="143"/>
                      <a:pt x="10" y="144"/>
                      <a:pt x="13" y="145"/>
                    </a:cubicBezTo>
                    <a:cubicBezTo>
                      <a:pt x="15" y="146"/>
                      <a:pt x="16" y="145"/>
                      <a:pt x="17" y="14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" name="Freeform 180"/>
              <p:cNvSpPr>
                <a:spLocks/>
              </p:cNvSpPr>
              <p:nvPr/>
            </p:nvSpPr>
            <p:spPr bwMode="auto">
              <a:xfrm>
                <a:off x="2087563" y="-2865438"/>
                <a:ext cx="320675" cy="557212"/>
              </a:xfrm>
              <a:custGeom>
                <a:avLst/>
                <a:gdLst>
                  <a:gd name="T0" fmla="*/ 74 w 85"/>
                  <a:gd name="T1" fmla="*/ 127 h 148"/>
                  <a:gd name="T2" fmla="*/ 57 w 85"/>
                  <a:gd name="T3" fmla="*/ 131 h 148"/>
                  <a:gd name="T4" fmla="*/ 55 w 85"/>
                  <a:gd name="T5" fmla="*/ 114 h 148"/>
                  <a:gd name="T6" fmla="*/ 51 w 85"/>
                  <a:gd name="T7" fmla="*/ 113 h 148"/>
                  <a:gd name="T8" fmla="*/ 40 w 85"/>
                  <a:gd name="T9" fmla="*/ 113 h 148"/>
                  <a:gd name="T10" fmla="*/ 38 w 85"/>
                  <a:gd name="T11" fmla="*/ 109 h 148"/>
                  <a:gd name="T12" fmla="*/ 41 w 85"/>
                  <a:gd name="T13" fmla="*/ 100 h 148"/>
                  <a:gd name="T14" fmla="*/ 43 w 85"/>
                  <a:gd name="T15" fmla="*/ 95 h 148"/>
                  <a:gd name="T16" fmla="*/ 27 w 85"/>
                  <a:gd name="T17" fmla="*/ 87 h 148"/>
                  <a:gd name="T18" fmla="*/ 37 w 85"/>
                  <a:gd name="T19" fmla="*/ 76 h 148"/>
                  <a:gd name="T20" fmla="*/ 37 w 85"/>
                  <a:gd name="T21" fmla="*/ 71 h 148"/>
                  <a:gd name="T22" fmla="*/ 27 w 85"/>
                  <a:gd name="T23" fmla="*/ 63 h 148"/>
                  <a:gd name="T24" fmla="*/ 27 w 85"/>
                  <a:gd name="T25" fmla="*/ 60 h 148"/>
                  <a:gd name="T26" fmla="*/ 39 w 85"/>
                  <a:gd name="T27" fmla="*/ 54 h 148"/>
                  <a:gd name="T28" fmla="*/ 41 w 85"/>
                  <a:gd name="T29" fmla="*/ 50 h 148"/>
                  <a:gd name="T30" fmla="*/ 36 w 85"/>
                  <a:gd name="T31" fmla="*/ 32 h 148"/>
                  <a:gd name="T32" fmla="*/ 33 w 85"/>
                  <a:gd name="T33" fmla="*/ 23 h 148"/>
                  <a:gd name="T34" fmla="*/ 31 w 85"/>
                  <a:gd name="T35" fmla="*/ 21 h 148"/>
                  <a:gd name="T36" fmla="*/ 17 w 85"/>
                  <a:gd name="T37" fmla="*/ 0 h 148"/>
                  <a:gd name="T38" fmla="*/ 14 w 85"/>
                  <a:gd name="T39" fmla="*/ 16 h 148"/>
                  <a:gd name="T40" fmla="*/ 28 w 85"/>
                  <a:gd name="T41" fmla="*/ 47 h 148"/>
                  <a:gd name="T42" fmla="*/ 1 w 85"/>
                  <a:gd name="T43" fmla="*/ 50 h 148"/>
                  <a:gd name="T44" fmla="*/ 0 w 85"/>
                  <a:gd name="T45" fmla="*/ 51 h 148"/>
                  <a:gd name="T46" fmla="*/ 24 w 85"/>
                  <a:gd name="T47" fmla="*/ 68 h 148"/>
                  <a:gd name="T48" fmla="*/ 22 w 85"/>
                  <a:gd name="T49" fmla="*/ 69 h 148"/>
                  <a:gd name="T50" fmla="*/ 6 w 85"/>
                  <a:gd name="T51" fmla="*/ 78 h 148"/>
                  <a:gd name="T52" fmla="*/ 6 w 85"/>
                  <a:gd name="T53" fmla="*/ 81 h 148"/>
                  <a:gd name="T54" fmla="*/ 21 w 85"/>
                  <a:gd name="T55" fmla="*/ 87 h 148"/>
                  <a:gd name="T56" fmla="*/ 27 w 85"/>
                  <a:gd name="T57" fmla="*/ 89 h 148"/>
                  <a:gd name="T58" fmla="*/ 15 w 85"/>
                  <a:gd name="T59" fmla="*/ 104 h 148"/>
                  <a:gd name="T60" fmla="*/ 35 w 85"/>
                  <a:gd name="T61" fmla="*/ 107 h 148"/>
                  <a:gd name="T62" fmla="*/ 30 w 85"/>
                  <a:gd name="T63" fmla="*/ 124 h 148"/>
                  <a:gd name="T64" fmla="*/ 48 w 85"/>
                  <a:gd name="T65" fmla="*/ 122 h 148"/>
                  <a:gd name="T66" fmla="*/ 49 w 85"/>
                  <a:gd name="T67" fmla="*/ 137 h 148"/>
                  <a:gd name="T68" fmla="*/ 61 w 85"/>
                  <a:gd name="T69" fmla="*/ 134 h 148"/>
                  <a:gd name="T70" fmla="*/ 66 w 85"/>
                  <a:gd name="T71" fmla="*/ 136 h 148"/>
                  <a:gd name="T72" fmla="*/ 69 w 85"/>
                  <a:gd name="T73" fmla="*/ 144 h 148"/>
                  <a:gd name="T74" fmla="*/ 73 w 85"/>
                  <a:gd name="T75" fmla="*/ 146 h 148"/>
                  <a:gd name="T76" fmla="*/ 83 w 85"/>
                  <a:gd name="T77" fmla="*/ 143 h 148"/>
                  <a:gd name="T78" fmla="*/ 85 w 85"/>
                  <a:gd name="T79" fmla="*/ 148 h 148"/>
                  <a:gd name="T80" fmla="*/ 85 w 85"/>
                  <a:gd name="T81" fmla="*/ 145 h 148"/>
                  <a:gd name="T82" fmla="*/ 85 w 85"/>
                  <a:gd name="T83" fmla="*/ 135 h 148"/>
                  <a:gd name="T84" fmla="*/ 79 w 85"/>
                  <a:gd name="T85" fmla="*/ 140 h 148"/>
                  <a:gd name="T86" fmla="*/ 74 w 85"/>
                  <a:gd name="T87" fmla="*/ 12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5" h="148">
                    <a:moveTo>
                      <a:pt x="74" y="127"/>
                    </a:moveTo>
                    <a:cubicBezTo>
                      <a:pt x="68" y="128"/>
                      <a:pt x="63" y="130"/>
                      <a:pt x="57" y="131"/>
                    </a:cubicBezTo>
                    <a:cubicBezTo>
                      <a:pt x="56" y="125"/>
                      <a:pt x="56" y="119"/>
                      <a:pt x="55" y="114"/>
                    </a:cubicBezTo>
                    <a:cubicBezTo>
                      <a:pt x="54" y="113"/>
                      <a:pt x="53" y="113"/>
                      <a:pt x="51" y="113"/>
                    </a:cubicBezTo>
                    <a:cubicBezTo>
                      <a:pt x="48" y="113"/>
                      <a:pt x="44" y="113"/>
                      <a:pt x="40" y="113"/>
                    </a:cubicBezTo>
                    <a:cubicBezTo>
                      <a:pt x="38" y="112"/>
                      <a:pt x="37" y="112"/>
                      <a:pt x="38" y="109"/>
                    </a:cubicBezTo>
                    <a:cubicBezTo>
                      <a:pt x="39" y="106"/>
                      <a:pt x="40" y="103"/>
                      <a:pt x="41" y="100"/>
                    </a:cubicBezTo>
                    <a:cubicBezTo>
                      <a:pt x="42" y="98"/>
                      <a:pt x="42" y="97"/>
                      <a:pt x="43" y="95"/>
                    </a:cubicBezTo>
                    <a:cubicBezTo>
                      <a:pt x="38" y="93"/>
                      <a:pt x="33" y="90"/>
                      <a:pt x="27" y="87"/>
                    </a:cubicBezTo>
                    <a:cubicBezTo>
                      <a:pt x="30" y="83"/>
                      <a:pt x="34" y="80"/>
                      <a:pt x="37" y="76"/>
                    </a:cubicBezTo>
                    <a:cubicBezTo>
                      <a:pt x="39" y="74"/>
                      <a:pt x="39" y="74"/>
                      <a:pt x="37" y="71"/>
                    </a:cubicBezTo>
                    <a:cubicBezTo>
                      <a:pt x="33" y="69"/>
                      <a:pt x="30" y="66"/>
                      <a:pt x="27" y="63"/>
                    </a:cubicBezTo>
                    <a:cubicBezTo>
                      <a:pt x="26" y="62"/>
                      <a:pt x="26" y="61"/>
                      <a:pt x="27" y="60"/>
                    </a:cubicBezTo>
                    <a:cubicBezTo>
                      <a:pt x="31" y="58"/>
                      <a:pt x="35" y="55"/>
                      <a:pt x="39" y="54"/>
                    </a:cubicBezTo>
                    <a:cubicBezTo>
                      <a:pt x="41" y="53"/>
                      <a:pt x="41" y="52"/>
                      <a:pt x="41" y="50"/>
                    </a:cubicBezTo>
                    <a:cubicBezTo>
                      <a:pt x="38" y="44"/>
                      <a:pt x="37" y="38"/>
                      <a:pt x="36" y="32"/>
                    </a:cubicBezTo>
                    <a:cubicBezTo>
                      <a:pt x="36" y="28"/>
                      <a:pt x="35" y="25"/>
                      <a:pt x="33" y="23"/>
                    </a:cubicBezTo>
                    <a:cubicBezTo>
                      <a:pt x="32" y="22"/>
                      <a:pt x="31" y="22"/>
                      <a:pt x="31" y="21"/>
                    </a:cubicBezTo>
                    <a:cubicBezTo>
                      <a:pt x="25" y="15"/>
                      <a:pt x="20" y="8"/>
                      <a:pt x="17" y="0"/>
                    </a:cubicBezTo>
                    <a:cubicBezTo>
                      <a:pt x="14" y="5"/>
                      <a:pt x="14" y="11"/>
                      <a:pt x="14" y="16"/>
                    </a:cubicBezTo>
                    <a:cubicBezTo>
                      <a:pt x="14" y="28"/>
                      <a:pt x="18" y="39"/>
                      <a:pt x="28" y="47"/>
                    </a:cubicBezTo>
                    <a:cubicBezTo>
                      <a:pt x="18" y="48"/>
                      <a:pt x="9" y="49"/>
                      <a:pt x="1" y="50"/>
                    </a:cubicBezTo>
                    <a:cubicBezTo>
                      <a:pt x="1" y="51"/>
                      <a:pt x="1" y="51"/>
                      <a:pt x="0" y="51"/>
                    </a:cubicBezTo>
                    <a:cubicBezTo>
                      <a:pt x="7" y="59"/>
                      <a:pt x="15" y="63"/>
                      <a:pt x="24" y="68"/>
                    </a:cubicBezTo>
                    <a:cubicBezTo>
                      <a:pt x="23" y="69"/>
                      <a:pt x="22" y="69"/>
                      <a:pt x="22" y="69"/>
                    </a:cubicBezTo>
                    <a:cubicBezTo>
                      <a:pt x="17" y="72"/>
                      <a:pt x="11" y="75"/>
                      <a:pt x="6" y="78"/>
                    </a:cubicBezTo>
                    <a:cubicBezTo>
                      <a:pt x="4" y="79"/>
                      <a:pt x="4" y="80"/>
                      <a:pt x="6" y="81"/>
                    </a:cubicBezTo>
                    <a:cubicBezTo>
                      <a:pt x="11" y="83"/>
                      <a:pt x="16" y="85"/>
                      <a:pt x="21" y="87"/>
                    </a:cubicBezTo>
                    <a:cubicBezTo>
                      <a:pt x="23" y="87"/>
                      <a:pt x="25" y="88"/>
                      <a:pt x="27" y="89"/>
                    </a:cubicBezTo>
                    <a:cubicBezTo>
                      <a:pt x="22" y="94"/>
                      <a:pt x="18" y="98"/>
                      <a:pt x="15" y="104"/>
                    </a:cubicBezTo>
                    <a:cubicBezTo>
                      <a:pt x="22" y="105"/>
                      <a:pt x="28" y="106"/>
                      <a:pt x="35" y="107"/>
                    </a:cubicBezTo>
                    <a:cubicBezTo>
                      <a:pt x="33" y="113"/>
                      <a:pt x="32" y="118"/>
                      <a:pt x="30" y="124"/>
                    </a:cubicBezTo>
                    <a:cubicBezTo>
                      <a:pt x="37" y="123"/>
                      <a:pt x="43" y="123"/>
                      <a:pt x="48" y="122"/>
                    </a:cubicBezTo>
                    <a:cubicBezTo>
                      <a:pt x="49" y="127"/>
                      <a:pt x="49" y="132"/>
                      <a:pt x="49" y="137"/>
                    </a:cubicBezTo>
                    <a:cubicBezTo>
                      <a:pt x="54" y="136"/>
                      <a:pt x="57" y="135"/>
                      <a:pt x="61" y="134"/>
                    </a:cubicBezTo>
                    <a:cubicBezTo>
                      <a:pt x="64" y="133"/>
                      <a:pt x="65" y="133"/>
                      <a:pt x="66" y="136"/>
                    </a:cubicBezTo>
                    <a:cubicBezTo>
                      <a:pt x="67" y="139"/>
                      <a:pt x="68" y="141"/>
                      <a:pt x="69" y="144"/>
                    </a:cubicBezTo>
                    <a:cubicBezTo>
                      <a:pt x="70" y="146"/>
                      <a:pt x="71" y="147"/>
                      <a:pt x="73" y="146"/>
                    </a:cubicBezTo>
                    <a:cubicBezTo>
                      <a:pt x="76" y="145"/>
                      <a:pt x="79" y="144"/>
                      <a:pt x="83" y="143"/>
                    </a:cubicBezTo>
                    <a:cubicBezTo>
                      <a:pt x="83" y="144"/>
                      <a:pt x="84" y="146"/>
                      <a:pt x="85" y="148"/>
                    </a:cubicBezTo>
                    <a:cubicBezTo>
                      <a:pt x="85" y="147"/>
                      <a:pt x="85" y="146"/>
                      <a:pt x="85" y="145"/>
                    </a:cubicBezTo>
                    <a:cubicBezTo>
                      <a:pt x="85" y="142"/>
                      <a:pt x="85" y="139"/>
                      <a:pt x="85" y="135"/>
                    </a:cubicBezTo>
                    <a:cubicBezTo>
                      <a:pt x="84" y="137"/>
                      <a:pt x="82" y="138"/>
                      <a:pt x="79" y="140"/>
                    </a:cubicBezTo>
                    <a:cubicBezTo>
                      <a:pt x="78" y="135"/>
                      <a:pt x="75" y="131"/>
                      <a:pt x="74" y="12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" name="Freeform 181"/>
              <p:cNvSpPr>
                <a:spLocks/>
              </p:cNvSpPr>
              <p:nvPr/>
            </p:nvSpPr>
            <p:spPr bwMode="auto">
              <a:xfrm>
                <a:off x="2212975" y="-2774950"/>
                <a:ext cx="195263" cy="406400"/>
              </a:xfrm>
              <a:custGeom>
                <a:avLst/>
                <a:gdLst>
                  <a:gd name="T0" fmla="*/ 40 w 52"/>
                  <a:gd name="T1" fmla="*/ 60 h 108"/>
                  <a:gd name="T2" fmla="*/ 44 w 52"/>
                  <a:gd name="T3" fmla="*/ 46 h 108"/>
                  <a:gd name="T4" fmla="*/ 42 w 52"/>
                  <a:gd name="T5" fmla="*/ 34 h 108"/>
                  <a:gd name="T6" fmla="*/ 37 w 52"/>
                  <a:gd name="T7" fmla="*/ 31 h 108"/>
                  <a:gd name="T8" fmla="*/ 10 w 52"/>
                  <a:gd name="T9" fmla="*/ 2 h 108"/>
                  <a:gd name="T10" fmla="*/ 9 w 52"/>
                  <a:gd name="T11" fmla="*/ 0 h 108"/>
                  <a:gd name="T12" fmla="*/ 8 w 52"/>
                  <a:gd name="T13" fmla="*/ 1 h 108"/>
                  <a:gd name="T14" fmla="*/ 15 w 52"/>
                  <a:gd name="T15" fmla="*/ 30 h 108"/>
                  <a:gd name="T16" fmla="*/ 0 w 52"/>
                  <a:gd name="T17" fmla="*/ 38 h 108"/>
                  <a:gd name="T18" fmla="*/ 10 w 52"/>
                  <a:gd name="T19" fmla="*/ 47 h 108"/>
                  <a:gd name="T20" fmla="*/ 10 w 52"/>
                  <a:gd name="T21" fmla="*/ 51 h 108"/>
                  <a:gd name="T22" fmla="*/ 1 w 52"/>
                  <a:gd name="T23" fmla="*/ 61 h 108"/>
                  <a:gd name="T24" fmla="*/ 17 w 52"/>
                  <a:gd name="T25" fmla="*/ 67 h 108"/>
                  <a:gd name="T26" fmla="*/ 10 w 52"/>
                  <a:gd name="T27" fmla="*/ 83 h 108"/>
                  <a:gd name="T28" fmla="*/ 25 w 52"/>
                  <a:gd name="T29" fmla="*/ 83 h 108"/>
                  <a:gd name="T30" fmla="*/ 28 w 52"/>
                  <a:gd name="T31" fmla="*/ 86 h 108"/>
                  <a:gd name="T32" fmla="*/ 28 w 52"/>
                  <a:gd name="T33" fmla="*/ 97 h 108"/>
                  <a:gd name="T34" fmla="*/ 31 w 52"/>
                  <a:gd name="T35" fmla="*/ 99 h 108"/>
                  <a:gd name="T36" fmla="*/ 33 w 52"/>
                  <a:gd name="T37" fmla="*/ 99 h 108"/>
                  <a:gd name="T38" fmla="*/ 44 w 52"/>
                  <a:gd name="T39" fmla="*/ 95 h 108"/>
                  <a:gd name="T40" fmla="*/ 47 w 52"/>
                  <a:gd name="T41" fmla="*/ 106 h 108"/>
                  <a:gd name="T42" fmla="*/ 51 w 52"/>
                  <a:gd name="T43" fmla="*/ 106 h 108"/>
                  <a:gd name="T44" fmla="*/ 52 w 52"/>
                  <a:gd name="T45" fmla="*/ 105 h 108"/>
                  <a:gd name="T46" fmla="*/ 52 w 52"/>
                  <a:gd name="T47" fmla="*/ 77 h 108"/>
                  <a:gd name="T48" fmla="*/ 52 w 52"/>
                  <a:gd name="T49" fmla="*/ 77 h 108"/>
                  <a:gd name="T50" fmla="*/ 40 w 52"/>
                  <a:gd name="T51" fmla="*/ 6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" h="108">
                    <a:moveTo>
                      <a:pt x="40" y="60"/>
                    </a:moveTo>
                    <a:cubicBezTo>
                      <a:pt x="40" y="55"/>
                      <a:pt x="42" y="50"/>
                      <a:pt x="44" y="46"/>
                    </a:cubicBezTo>
                    <a:cubicBezTo>
                      <a:pt x="47" y="41"/>
                      <a:pt x="46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6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7" y="67"/>
                    </a:cubicBezTo>
                    <a:cubicBezTo>
                      <a:pt x="14" y="72"/>
                      <a:pt x="11" y="77"/>
                      <a:pt x="10" y="83"/>
                    </a:cubicBezTo>
                    <a:cubicBezTo>
                      <a:pt x="15" y="83"/>
                      <a:pt x="20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6" y="102"/>
                      <a:pt x="47" y="106"/>
                    </a:cubicBezTo>
                    <a:cubicBezTo>
                      <a:pt x="48" y="108"/>
                      <a:pt x="49" y="107"/>
                      <a:pt x="51" y="106"/>
                    </a:cubicBezTo>
                    <a:cubicBezTo>
                      <a:pt x="51" y="106"/>
                      <a:pt x="52" y="105"/>
                      <a:pt x="52" y="105"/>
                    </a:cubicBezTo>
                    <a:cubicBezTo>
                      <a:pt x="52" y="96"/>
                      <a:pt x="52" y="86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" name="Freeform 182"/>
              <p:cNvSpPr>
                <a:spLocks/>
              </p:cNvSpPr>
              <p:nvPr/>
            </p:nvSpPr>
            <p:spPr bwMode="auto">
              <a:xfrm>
                <a:off x="3019425" y="-2774950"/>
                <a:ext cx="200025" cy="406400"/>
              </a:xfrm>
              <a:custGeom>
                <a:avLst/>
                <a:gdLst>
                  <a:gd name="T0" fmla="*/ 3 w 53"/>
                  <a:gd name="T1" fmla="*/ 106 h 108"/>
                  <a:gd name="T2" fmla="*/ 6 w 53"/>
                  <a:gd name="T3" fmla="*/ 106 h 108"/>
                  <a:gd name="T4" fmla="*/ 10 w 53"/>
                  <a:gd name="T5" fmla="*/ 95 h 108"/>
                  <a:gd name="T6" fmla="*/ 13 w 53"/>
                  <a:gd name="T7" fmla="*/ 96 h 108"/>
                  <a:gd name="T8" fmla="*/ 23 w 53"/>
                  <a:gd name="T9" fmla="*/ 99 h 108"/>
                  <a:gd name="T10" fmla="*/ 26 w 53"/>
                  <a:gd name="T11" fmla="*/ 97 h 108"/>
                  <a:gd name="T12" fmla="*/ 26 w 53"/>
                  <a:gd name="T13" fmla="*/ 87 h 108"/>
                  <a:gd name="T14" fmla="*/ 29 w 53"/>
                  <a:gd name="T15" fmla="*/ 84 h 108"/>
                  <a:gd name="T16" fmla="*/ 43 w 53"/>
                  <a:gd name="T17" fmla="*/ 83 h 108"/>
                  <a:gd name="T18" fmla="*/ 43 w 53"/>
                  <a:gd name="T19" fmla="*/ 82 h 108"/>
                  <a:gd name="T20" fmla="*/ 36 w 53"/>
                  <a:gd name="T21" fmla="*/ 67 h 108"/>
                  <a:gd name="T22" fmla="*/ 52 w 53"/>
                  <a:gd name="T23" fmla="*/ 61 h 108"/>
                  <a:gd name="T24" fmla="*/ 42 w 53"/>
                  <a:gd name="T25" fmla="*/ 51 h 108"/>
                  <a:gd name="T26" fmla="*/ 43 w 53"/>
                  <a:gd name="T27" fmla="*/ 47 h 108"/>
                  <a:gd name="T28" fmla="*/ 53 w 53"/>
                  <a:gd name="T29" fmla="*/ 38 h 108"/>
                  <a:gd name="T30" fmla="*/ 53 w 53"/>
                  <a:gd name="T31" fmla="*/ 37 h 108"/>
                  <a:gd name="T32" fmla="*/ 38 w 53"/>
                  <a:gd name="T33" fmla="*/ 30 h 108"/>
                  <a:gd name="T34" fmla="*/ 44 w 53"/>
                  <a:gd name="T35" fmla="*/ 0 h 108"/>
                  <a:gd name="T36" fmla="*/ 43 w 53"/>
                  <a:gd name="T37" fmla="*/ 2 h 108"/>
                  <a:gd name="T38" fmla="*/ 27 w 53"/>
                  <a:gd name="T39" fmla="*/ 21 h 108"/>
                  <a:gd name="T40" fmla="*/ 11 w 53"/>
                  <a:gd name="T41" fmla="*/ 34 h 108"/>
                  <a:gd name="T42" fmla="*/ 8 w 53"/>
                  <a:gd name="T43" fmla="*/ 43 h 108"/>
                  <a:gd name="T44" fmla="*/ 12 w 53"/>
                  <a:gd name="T45" fmla="*/ 51 h 108"/>
                  <a:gd name="T46" fmla="*/ 2 w 53"/>
                  <a:gd name="T47" fmla="*/ 76 h 108"/>
                  <a:gd name="T48" fmla="*/ 0 w 53"/>
                  <a:gd name="T49" fmla="*/ 77 h 108"/>
                  <a:gd name="T50" fmla="*/ 0 w 53"/>
                  <a:gd name="T51" fmla="*/ 105 h 108"/>
                  <a:gd name="T52" fmla="*/ 3 w 53"/>
                  <a:gd name="T53" fmla="*/ 10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8">
                    <a:moveTo>
                      <a:pt x="3" y="106"/>
                    </a:moveTo>
                    <a:cubicBezTo>
                      <a:pt x="4" y="107"/>
                      <a:pt x="5" y="108"/>
                      <a:pt x="6" y="106"/>
                    </a:cubicBezTo>
                    <a:cubicBezTo>
                      <a:pt x="7" y="102"/>
                      <a:pt x="9" y="98"/>
                      <a:pt x="10" y="95"/>
                    </a:cubicBezTo>
                    <a:cubicBezTo>
                      <a:pt x="11" y="95"/>
                      <a:pt x="12" y="96"/>
                      <a:pt x="13" y="96"/>
                    </a:cubicBezTo>
                    <a:cubicBezTo>
                      <a:pt x="16" y="97"/>
                      <a:pt x="19" y="98"/>
                      <a:pt x="23" y="99"/>
                    </a:cubicBezTo>
                    <a:cubicBezTo>
                      <a:pt x="25" y="100"/>
                      <a:pt x="26" y="99"/>
                      <a:pt x="26" y="97"/>
                    </a:cubicBezTo>
                    <a:cubicBezTo>
                      <a:pt x="26" y="93"/>
                      <a:pt x="26" y="90"/>
                      <a:pt x="26" y="87"/>
                    </a:cubicBezTo>
                    <a:cubicBezTo>
                      <a:pt x="26" y="84"/>
                      <a:pt x="26" y="84"/>
                      <a:pt x="29" y="84"/>
                    </a:cubicBezTo>
                    <a:cubicBezTo>
                      <a:pt x="33" y="84"/>
                      <a:pt x="38" y="83"/>
                      <a:pt x="43" y="83"/>
                    </a:cubicBezTo>
                    <a:cubicBezTo>
                      <a:pt x="43" y="83"/>
                      <a:pt x="43" y="83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4"/>
                      <a:pt x="42" y="51"/>
                    </a:cubicBezTo>
                    <a:cubicBezTo>
                      <a:pt x="40" y="49"/>
                      <a:pt x="40" y="49"/>
                      <a:pt x="43" y="47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8"/>
                      <a:pt x="53" y="38"/>
                      <a:pt x="53" y="37"/>
                    </a:cubicBezTo>
                    <a:cubicBezTo>
                      <a:pt x="48" y="35"/>
                      <a:pt x="43" y="32"/>
                      <a:pt x="38" y="30"/>
                    </a:cubicBezTo>
                    <a:cubicBezTo>
                      <a:pt x="43" y="21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7"/>
                      <a:pt x="7" y="39"/>
                      <a:pt x="8" y="43"/>
                    </a:cubicBezTo>
                    <a:cubicBezTo>
                      <a:pt x="9" y="46"/>
                      <a:pt x="11" y="49"/>
                      <a:pt x="12" y="51"/>
                    </a:cubicBezTo>
                    <a:cubicBezTo>
                      <a:pt x="16" y="61"/>
                      <a:pt x="12" y="72"/>
                      <a:pt x="2" y="76"/>
                    </a:cubicBezTo>
                    <a:cubicBezTo>
                      <a:pt x="1" y="77"/>
                      <a:pt x="1" y="77"/>
                      <a:pt x="0" y="77"/>
                    </a:cubicBezTo>
                    <a:cubicBezTo>
                      <a:pt x="0" y="86"/>
                      <a:pt x="0" y="96"/>
                      <a:pt x="0" y="105"/>
                    </a:cubicBezTo>
                    <a:cubicBezTo>
                      <a:pt x="1" y="105"/>
                      <a:pt x="2" y="106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" name="Freeform 183"/>
              <p:cNvSpPr>
                <a:spLocks noEditPoints="1"/>
              </p:cNvSpPr>
              <p:nvPr/>
            </p:nvSpPr>
            <p:spPr bwMode="auto">
              <a:xfrm>
                <a:off x="2747963" y="-2960688"/>
                <a:ext cx="255588" cy="158750"/>
              </a:xfrm>
              <a:custGeom>
                <a:avLst/>
                <a:gdLst>
                  <a:gd name="T0" fmla="*/ 38 w 68"/>
                  <a:gd name="T1" fmla="*/ 41 h 42"/>
                  <a:gd name="T2" fmla="*/ 49 w 68"/>
                  <a:gd name="T3" fmla="*/ 32 h 42"/>
                  <a:gd name="T4" fmla="*/ 66 w 68"/>
                  <a:gd name="T5" fmla="*/ 12 h 42"/>
                  <a:gd name="T6" fmla="*/ 62 w 68"/>
                  <a:gd name="T7" fmla="*/ 6 h 42"/>
                  <a:gd name="T8" fmla="*/ 25 w 68"/>
                  <a:gd name="T9" fmla="*/ 5 h 42"/>
                  <a:gd name="T10" fmla="*/ 7 w 68"/>
                  <a:gd name="T11" fmla="*/ 2 h 42"/>
                  <a:gd name="T12" fmla="*/ 1 w 68"/>
                  <a:gd name="T13" fmla="*/ 0 h 42"/>
                  <a:gd name="T14" fmla="*/ 9 w 68"/>
                  <a:gd name="T15" fmla="*/ 10 h 42"/>
                  <a:gd name="T16" fmla="*/ 0 w 68"/>
                  <a:gd name="T17" fmla="*/ 12 h 42"/>
                  <a:gd name="T18" fmla="*/ 11 w 68"/>
                  <a:gd name="T19" fmla="*/ 18 h 42"/>
                  <a:gd name="T20" fmla="*/ 4 w 68"/>
                  <a:gd name="T21" fmla="*/ 23 h 42"/>
                  <a:gd name="T22" fmla="*/ 14 w 68"/>
                  <a:gd name="T23" fmla="*/ 25 h 42"/>
                  <a:gd name="T24" fmla="*/ 1 w 68"/>
                  <a:gd name="T25" fmla="*/ 34 h 42"/>
                  <a:gd name="T26" fmla="*/ 25 w 68"/>
                  <a:gd name="T27" fmla="*/ 30 h 42"/>
                  <a:gd name="T28" fmla="*/ 25 w 68"/>
                  <a:gd name="T29" fmla="*/ 42 h 42"/>
                  <a:gd name="T30" fmla="*/ 35 w 68"/>
                  <a:gd name="T31" fmla="*/ 33 h 42"/>
                  <a:gd name="T32" fmla="*/ 38 w 68"/>
                  <a:gd name="T33" fmla="*/ 41 h 42"/>
                  <a:gd name="T34" fmla="*/ 41 w 68"/>
                  <a:gd name="T35" fmla="*/ 12 h 42"/>
                  <a:gd name="T36" fmla="*/ 55 w 68"/>
                  <a:gd name="T37" fmla="*/ 12 h 42"/>
                  <a:gd name="T38" fmla="*/ 56 w 68"/>
                  <a:gd name="T39" fmla="*/ 14 h 42"/>
                  <a:gd name="T40" fmla="*/ 56 w 68"/>
                  <a:gd name="T41" fmla="*/ 14 h 42"/>
                  <a:gd name="T42" fmla="*/ 50 w 68"/>
                  <a:gd name="T43" fmla="*/ 17 h 42"/>
                  <a:gd name="T44" fmla="*/ 41 w 68"/>
                  <a:gd name="T45" fmla="*/ 13 h 42"/>
                  <a:gd name="T46" fmla="*/ 41 w 68"/>
                  <a:gd name="T47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2">
                    <a:moveTo>
                      <a:pt x="38" y="41"/>
                    </a:moveTo>
                    <a:cubicBezTo>
                      <a:pt x="41" y="38"/>
                      <a:pt x="45" y="35"/>
                      <a:pt x="49" y="32"/>
                    </a:cubicBezTo>
                    <a:cubicBezTo>
                      <a:pt x="56" y="26"/>
                      <a:pt x="62" y="20"/>
                      <a:pt x="66" y="12"/>
                    </a:cubicBezTo>
                    <a:cubicBezTo>
                      <a:pt x="68" y="7"/>
                      <a:pt x="67" y="6"/>
                      <a:pt x="62" y="6"/>
                    </a:cubicBezTo>
                    <a:cubicBezTo>
                      <a:pt x="50" y="6"/>
                      <a:pt x="37" y="6"/>
                      <a:pt x="25" y="5"/>
                    </a:cubicBezTo>
                    <a:cubicBezTo>
                      <a:pt x="18" y="5"/>
                      <a:pt x="13" y="4"/>
                      <a:pt x="7" y="2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2" y="4"/>
                      <a:pt x="5" y="7"/>
                      <a:pt x="9" y="10"/>
                    </a:cubicBezTo>
                    <a:cubicBezTo>
                      <a:pt x="6" y="11"/>
                      <a:pt x="3" y="12"/>
                      <a:pt x="0" y="12"/>
                    </a:cubicBezTo>
                    <a:cubicBezTo>
                      <a:pt x="3" y="16"/>
                      <a:pt x="7" y="17"/>
                      <a:pt x="11" y="18"/>
                    </a:cubicBezTo>
                    <a:cubicBezTo>
                      <a:pt x="9" y="20"/>
                      <a:pt x="6" y="21"/>
                      <a:pt x="4" y="23"/>
                    </a:cubicBezTo>
                    <a:cubicBezTo>
                      <a:pt x="7" y="25"/>
                      <a:pt x="11" y="24"/>
                      <a:pt x="14" y="25"/>
                    </a:cubicBezTo>
                    <a:cubicBezTo>
                      <a:pt x="11" y="30"/>
                      <a:pt x="7" y="32"/>
                      <a:pt x="1" y="34"/>
                    </a:cubicBezTo>
                    <a:cubicBezTo>
                      <a:pt x="10" y="38"/>
                      <a:pt x="17" y="35"/>
                      <a:pt x="25" y="30"/>
                    </a:cubicBezTo>
                    <a:cubicBezTo>
                      <a:pt x="25" y="34"/>
                      <a:pt x="25" y="38"/>
                      <a:pt x="25" y="42"/>
                    </a:cubicBezTo>
                    <a:cubicBezTo>
                      <a:pt x="29" y="41"/>
                      <a:pt x="31" y="36"/>
                      <a:pt x="35" y="33"/>
                    </a:cubicBezTo>
                    <a:cubicBezTo>
                      <a:pt x="36" y="36"/>
                      <a:pt x="37" y="38"/>
                      <a:pt x="38" y="41"/>
                    </a:cubicBezTo>
                    <a:close/>
                    <a:moveTo>
                      <a:pt x="41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7" y="13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5"/>
                      <a:pt x="44" y="14"/>
                      <a:pt x="41" y="13"/>
                    </a:cubicBezTo>
                    <a:cubicBezTo>
                      <a:pt x="41" y="12"/>
                      <a:pt x="41" y="12"/>
                      <a:pt x="41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" name="Freeform 184"/>
              <p:cNvSpPr>
                <a:spLocks noEditPoints="1"/>
              </p:cNvSpPr>
              <p:nvPr/>
            </p:nvSpPr>
            <p:spPr bwMode="auto">
              <a:xfrm>
                <a:off x="2430463" y="-2960688"/>
                <a:ext cx="249238" cy="158750"/>
              </a:xfrm>
              <a:custGeom>
                <a:avLst/>
                <a:gdLst>
                  <a:gd name="T0" fmla="*/ 31 w 66"/>
                  <a:gd name="T1" fmla="*/ 33 h 42"/>
                  <a:gd name="T2" fmla="*/ 42 w 66"/>
                  <a:gd name="T3" fmla="*/ 42 h 42"/>
                  <a:gd name="T4" fmla="*/ 41 w 66"/>
                  <a:gd name="T5" fmla="*/ 30 h 42"/>
                  <a:gd name="T6" fmla="*/ 64 w 66"/>
                  <a:gd name="T7" fmla="*/ 34 h 42"/>
                  <a:gd name="T8" fmla="*/ 52 w 66"/>
                  <a:gd name="T9" fmla="*/ 25 h 42"/>
                  <a:gd name="T10" fmla="*/ 62 w 66"/>
                  <a:gd name="T11" fmla="*/ 23 h 42"/>
                  <a:gd name="T12" fmla="*/ 56 w 66"/>
                  <a:gd name="T13" fmla="*/ 18 h 42"/>
                  <a:gd name="T14" fmla="*/ 66 w 66"/>
                  <a:gd name="T15" fmla="*/ 12 h 42"/>
                  <a:gd name="T16" fmla="*/ 58 w 66"/>
                  <a:gd name="T17" fmla="*/ 9 h 42"/>
                  <a:gd name="T18" fmla="*/ 64 w 66"/>
                  <a:gd name="T19" fmla="*/ 0 h 42"/>
                  <a:gd name="T20" fmla="*/ 64 w 66"/>
                  <a:gd name="T21" fmla="*/ 0 h 42"/>
                  <a:gd name="T22" fmla="*/ 30 w 66"/>
                  <a:gd name="T23" fmla="*/ 6 h 42"/>
                  <a:gd name="T24" fmla="*/ 19 w 66"/>
                  <a:gd name="T25" fmla="*/ 6 h 42"/>
                  <a:gd name="T26" fmla="*/ 3 w 66"/>
                  <a:gd name="T27" fmla="*/ 6 h 42"/>
                  <a:gd name="T28" fmla="*/ 1 w 66"/>
                  <a:gd name="T29" fmla="*/ 9 h 42"/>
                  <a:gd name="T30" fmla="*/ 4 w 66"/>
                  <a:gd name="T31" fmla="*/ 16 h 42"/>
                  <a:gd name="T32" fmla="*/ 18 w 66"/>
                  <a:gd name="T33" fmla="*/ 32 h 42"/>
                  <a:gd name="T34" fmla="*/ 29 w 66"/>
                  <a:gd name="T35" fmla="*/ 41 h 42"/>
                  <a:gd name="T36" fmla="*/ 31 w 66"/>
                  <a:gd name="T37" fmla="*/ 33 h 42"/>
                  <a:gd name="T38" fmla="*/ 19 w 66"/>
                  <a:gd name="T39" fmla="*/ 16 h 42"/>
                  <a:gd name="T40" fmla="*/ 15 w 66"/>
                  <a:gd name="T41" fmla="*/ 18 h 42"/>
                  <a:gd name="T42" fmla="*/ 12 w 66"/>
                  <a:gd name="T43" fmla="*/ 17 h 42"/>
                  <a:gd name="T44" fmla="*/ 10 w 66"/>
                  <a:gd name="T45" fmla="*/ 13 h 42"/>
                  <a:gd name="T46" fmla="*/ 15 w 66"/>
                  <a:gd name="T47" fmla="*/ 12 h 42"/>
                  <a:gd name="T48" fmla="*/ 25 w 66"/>
                  <a:gd name="T49" fmla="*/ 12 h 42"/>
                  <a:gd name="T50" fmla="*/ 25 w 66"/>
                  <a:gd name="T51" fmla="*/ 13 h 42"/>
                  <a:gd name="T52" fmla="*/ 19 w 66"/>
                  <a:gd name="T53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2">
                    <a:moveTo>
                      <a:pt x="31" y="33"/>
                    </a:moveTo>
                    <a:cubicBezTo>
                      <a:pt x="35" y="36"/>
                      <a:pt x="37" y="41"/>
                      <a:pt x="42" y="42"/>
                    </a:cubicBezTo>
                    <a:cubicBezTo>
                      <a:pt x="42" y="38"/>
                      <a:pt x="41" y="34"/>
                      <a:pt x="41" y="30"/>
                    </a:cubicBezTo>
                    <a:cubicBezTo>
                      <a:pt x="49" y="35"/>
                      <a:pt x="56" y="38"/>
                      <a:pt x="64" y="34"/>
                    </a:cubicBezTo>
                    <a:cubicBezTo>
                      <a:pt x="59" y="32"/>
                      <a:pt x="55" y="30"/>
                      <a:pt x="52" y="25"/>
                    </a:cubicBezTo>
                    <a:cubicBezTo>
                      <a:pt x="55" y="24"/>
                      <a:pt x="59" y="25"/>
                      <a:pt x="62" y="23"/>
                    </a:cubicBezTo>
                    <a:cubicBezTo>
                      <a:pt x="60" y="21"/>
                      <a:pt x="57" y="21"/>
                      <a:pt x="56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3" y="12"/>
                      <a:pt x="60" y="12"/>
                      <a:pt x="58" y="9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2" y="6"/>
                      <a:pt x="30" y="6"/>
                    </a:cubicBezTo>
                    <a:cubicBezTo>
                      <a:pt x="26" y="6"/>
                      <a:pt x="23" y="6"/>
                      <a:pt x="19" y="6"/>
                    </a:cubicBezTo>
                    <a:cubicBezTo>
                      <a:pt x="14" y="6"/>
                      <a:pt x="8" y="6"/>
                      <a:pt x="3" y="6"/>
                    </a:cubicBezTo>
                    <a:cubicBezTo>
                      <a:pt x="2" y="6"/>
                      <a:pt x="0" y="7"/>
                      <a:pt x="1" y="9"/>
                    </a:cubicBezTo>
                    <a:cubicBezTo>
                      <a:pt x="2" y="11"/>
                      <a:pt x="3" y="14"/>
                      <a:pt x="4" y="16"/>
                    </a:cubicBezTo>
                    <a:cubicBezTo>
                      <a:pt x="7" y="23"/>
                      <a:pt x="12" y="28"/>
                      <a:pt x="18" y="32"/>
                    </a:cubicBezTo>
                    <a:cubicBezTo>
                      <a:pt x="22" y="35"/>
                      <a:pt x="25" y="38"/>
                      <a:pt x="29" y="41"/>
                    </a:cubicBezTo>
                    <a:cubicBezTo>
                      <a:pt x="30" y="38"/>
                      <a:pt x="30" y="36"/>
                      <a:pt x="31" y="33"/>
                    </a:cubicBezTo>
                    <a:close/>
                    <a:moveTo>
                      <a:pt x="19" y="16"/>
                    </a:moveTo>
                    <a:cubicBezTo>
                      <a:pt x="18" y="16"/>
                      <a:pt x="16" y="17"/>
                      <a:pt x="15" y="18"/>
                    </a:cubicBezTo>
                    <a:cubicBezTo>
                      <a:pt x="14" y="19"/>
                      <a:pt x="13" y="18"/>
                      <a:pt x="12" y="17"/>
                    </a:cubicBezTo>
                    <a:cubicBezTo>
                      <a:pt x="12" y="16"/>
                      <a:pt x="11" y="14"/>
                      <a:pt x="10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9" y="12"/>
                      <a:pt x="22" y="12"/>
                      <a:pt x="25" y="12"/>
                    </a:cubicBezTo>
                    <a:cubicBezTo>
                      <a:pt x="25" y="12"/>
                      <a:pt x="25" y="12"/>
                      <a:pt x="25" y="13"/>
                    </a:cubicBezTo>
                    <a:cubicBezTo>
                      <a:pt x="23" y="14"/>
                      <a:pt x="21" y="15"/>
                      <a:pt x="19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" name="Freeform 185"/>
              <p:cNvSpPr>
                <a:spLocks/>
              </p:cNvSpPr>
              <p:nvPr/>
            </p:nvSpPr>
            <p:spPr bwMode="auto">
              <a:xfrm>
                <a:off x="3294063" y="-3024188"/>
                <a:ext cx="165100" cy="301625"/>
              </a:xfrm>
              <a:custGeom>
                <a:avLst/>
                <a:gdLst>
                  <a:gd name="T0" fmla="*/ 1 w 44"/>
                  <a:gd name="T1" fmla="*/ 80 h 80"/>
                  <a:gd name="T2" fmla="*/ 4 w 44"/>
                  <a:gd name="T3" fmla="*/ 78 h 80"/>
                  <a:gd name="T4" fmla="*/ 31 w 44"/>
                  <a:gd name="T5" fmla="*/ 53 h 80"/>
                  <a:gd name="T6" fmla="*/ 42 w 44"/>
                  <a:gd name="T7" fmla="*/ 18 h 80"/>
                  <a:gd name="T8" fmla="*/ 33 w 44"/>
                  <a:gd name="T9" fmla="*/ 1 h 80"/>
                  <a:gd name="T10" fmla="*/ 30 w 44"/>
                  <a:gd name="T11" fmla="*/ 2 h 80"/>
                  <a:gd name="T12" fmla="*/ 5 w 44"/>
                  <a:gd name="T13" fmla="*/ 39 h 80"/>
                  <a:gd name="T14" fmla="*/ 4 w 44"/>
                  <a:gd name="T15" fmla="*/ 44 h 80"/>
                  <a:gd name="T16" fmla="*/ 5 w 44"/>
                  <a:gd name="T17" fmla="*/ 51 h 80"/>
                  <a:gd name="T18" fmla="*/ 6 w 44"/>
                  <a:gd name="T19" fmla="*/ 57 h 80"/>
                  <a:gd name="T20" fmla="*/ 28 w 44"/>
                  <a:gd name="T21" fmla="*/ 27 h 80"/>
                  <a:gd name="T22" fmla="*/ 28 w 44"/>
                  <a:gd name="T23" fmla="*/ 40 h 80"/>
                  <a:gd name="T24" fmla="*/ 8 w 44"/>
                  <a:gd name="T25" fmla="*/ 61 h 80"/>
                  <a:gd name="T26" fmla="*/ 5 w 44"/>
                  <a:gd name="T27" fmla="*/ 64 h 80"/>
                  <a:gd name="T28" fmla="*/ 3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2" y="79"/>
                      <a:pt x="3" y="78"/>
                      <a:pt x="4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2"/>
                      <a:pt x="42" y="18"/>
                    </a:cubicBezTo>
                    <a:cubicBezTo>
                      <a:pt x="40" y="12"/>
                      <a:pt x="37" y="6"/>
                      <a:pt x="33" y="1"/>
                    </a:cubicBezTo>
                    <a:cubicBezTo>
                      <a:pt x="32" y="0"/>
                      <a:pt x="31" y="0"/>
                      <a:pt x="30" y="2"/>
                    </a:cubicBezTo>
                    <a:cubicBezTo>
                      <a:pt x="23" y="15"/>
                      <a:pt x="15" y="28"/>
                      <a:pt x="5" y="39"/>
                    </a:cubicBezTo>
                    <a:cubicBezTo>
                      <a:pt x="3" y="41"/>
                      <a:pt x="3" y="43"/>
                      <a:pt x="4" y="44"/>
                    </a:cubicBezTo>
                    <a:cubicBezTo>
                      <a:pt x="4" y="46"/>
                      <a:pt x="4" y="49"/>
                      <a:pt x="5" y="51"/>
                    </a:cubicBezTo>
                    <a:cubicBezTo>
                      <a:pt x="5" y="53"/>
                      <a:pt x="5" y="55"/>
                      <a:pt x="6" y="57"/>
                    </a:cubicBezTo>
                    <a:cubicBezTo>
                      <a:pt x="15" y="48"/>
                      <a:pt x="23" y="39"/>
                      <a:pt x="28" y="27"/>
                    </a:cubicBezTo>
                    <a:cubicBezTo>
                      <a:pt x="31" y="32"/>
                      <a:pt x="30" y="36"/>
                      <a:pt x="28" y="40"/>
                    </a:cubicBezTo>
                    <a:cubicBezTo>
                      <a:pt x="23" y="48"/>
                      <a:pt x="15" y="54"/>
                      <a:pt x="8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5" y="67"/>
                      <a:pt x="4" y="70"/>
                      <a:pt x="3" y="73"/>
                    </a:cubicBezTo>
                    <a:cubicBezTo>
                      <a:pt x="2" y="75"/>
                      <a:pt x="1" y="77"/>
                      <a:pt x="0" y="80"/>
                    </a:cubicBezTo>
                    <a:cubicBezTo>
                      <a:pt x="1" y="80"/>
                      <a:pt x="1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" name="Freeform 186"/>
              <p:cNvSpPr>
                <a:spLocks/>
              </p:cNvSpPr>
              <p:nvPr/>
            </p:nvSpPr>
            <p:spPr bwMode="auto">
              <a:xfrm>
                <a:off x="1971675" y="-3024188"/>
                <a:ext cx="169863" cy="304800"/>
              </a:xfrm>
              <a:custGeom>
                <a:avLst/>
                <a:gdLst>
                  <a:gd name="T0" fmla="*/ 13 w 45"/>
                  <a:gd name="T1" fmla="*/ 54 h 81"/>
                  <a:gd name="T2" fmla="*/ 36 w 45"/>
                  <a:gd name="T3" fmla="*/ 75 h 81"/>
                  <a:gd name="T4" fmla="*/ 45 w 45"/>
                  <a:gd name="T5" fmla="*/ 81 h 81"/>
                  <a:gd name="T6" fmla="*/ 44 w 45"/>
                  <a:gd name="T7" fmla="*/ 79 h 81"/>
                  <a:gd name="T8" fmla="*/ 40 w 45"/>
                  <a:gd name="T9" fmla="*/ 67 h 81"/>
                  <a:gd name="T10" fmla="*/ 37 w 45"/>
                  <a:gd name="T11" fmla="*/ 61 h 81"/>
                  <a:gd name="T12" fmla="*/ 26 w 45"/>
                  <a:gd name="T13" fmla="*/ 52 h 81"/>
                  <a:gd name="T14" fmla="*/ 15 w 45"/>
                  <a:gd name="T15" fmla="*/ 36 h 81"/>
                  <a:gd name="T16" fmla="*/ 16 w 45"/>
                  <a:gd name="T17" fmla="*/ 27 h 81"/>
                  <a:gd name="T18" fmla="*/ 39 w 45"/>
                  <a:gd name="T19" fmla="*/ 58 h 81"/>
                  <a:gd name="T20" fmla="*/ 40 w 45"/>
                  <a:gd name="T21" fmla="*/ 57 h 81"/>
                  <a:gd name="T22" fmla="*/ 41 w 45"/>
                  <a:gd name="T23" fmla="*/ 45 h 81"/>
                  <a:gd name="T24" fmla="*/ 40 w 45"/>
                  <a:gd name="T25" fmla="*/ 40 h 81"/>
                  <a:gd name="T26" fmla="*/ 31 w 45"/>
                  <a:gd name="T27" fmla="*/ 28 h 81"/>
                  <a:gd name="T28" fmla="*/ 15 w 45"/>
                  <a:gd name="T29" fmla="*/ 2 h 81"/>
                  <a:gd name="T30" fmla="*/ 11 w 45"/>
                  <a:gd name="T31" fmla="*/ 2 h 81"/>
                  <a:gd name="T32" fmla="*/ 3 w 45"/>
                  <a:gd name="T33" fmla="*/ 35 h 81"/>
                  <a:gd name="T34" fmla="*/ 13 w 45"/>
                  <a:gd name="T35" fmla="*/ 5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81">
                    <a:moveTo>
                      <a:pt x="13" y="54"/>
                    </a:moveTo>
                    <a:cubicBezTo>
                      <a:pt x="20" y="62"/>
                      <a:pt x="28" y="69"/>
                      <a:pt x="36" y="75"/>
                    </a:cubicBezTo>
                    <a:cubicBezTo>
                      <a:pt x="39" y="77"/>
                      <a:pt x="41" y="79"/>
                      <a:pt x="45" y="81"/>
                    </a:cubicBezTo>
                    <a:cubicBezTo>
                      <a:pt x="44" y="80"/>
                      <a:pt x="44" y="80"/>
                      <a:pt x="44" y="79"/>
                    </a:cubicBezTo>
                    <a:cubicBezTo>
                      <a:pt x="43" y="75"/>
                      <a:pt x="42" y="71"/>
                      <a:pt x="40" y="67"/>
                    </a:cubicBezTo>
                    <a:cubicBezTo>
                      <a:pt x="40" y="65"/>
                      <a:pt x="40" y="63"/>
                      <a:pt x="37" y="61"/>
                    </a:cubicBezTo>
                    <a:cubicBezTo>
                      <a:pt x="33" y="59"/>
                      <a:pt x="30" y="55"/>
                      <a:pt x="26" y="52"/>
                    </a:cubicBezTo>
                    <a:cubicBezTo>
                      <a:pt x="22" y="48"/>
                      <a:pt x="17" y="43"/>
                      <a:pt x="15" y="36"/>
                    </a:cubicBezTo>
                    <a:cubicBezTo>
                      <a:pt x="14" y="33"/>
                      <a:pt x="14" y="30"/>
                      <a:pt x="16" y="27"/>
                    </a:cubicBezTo>
                    <a:cubicBezTo>
                      <a:pt x="22" y="39"/>
                      <a:pt x="30" y="49"/>
                      <a:pt x="39" y="58"/>
                    </a:cubicBezTo>
                    <a:cubicBezTo>
                      <a:pt x="39" y="57"/>
                      <a:pt x="40" y="57"/>
                      <a:pt x="40" y="57"/>
                    </a:cubicBezTo>
                    <a:cubicBezTo>
                      <a:pt x="40" y="53"/>
                      <a:pt x="41" y="49"/>
                      <a:pt x="41" y="45"/>
                    </a:cubicBezTo>
                    <a:cubicBezTo>
                      <a:pt x="42" y="43"/>
                      <a:pt x="41" y="42"/>
                      <a:pt x="40" y="40"/>
                    </a:cubicBezTo>
                    <a:cubicBezTo>
                      <a:pt x="37" y="36"/>
                      <a:pt x="34" y="32"/>
                      <a:pt x="31" y="28"/>
                    </a:cubicBezTo>
                    <a:cubicBezTo>
                      <a:pt x="25" y="20"/>
                      <a:pt x="20" y="11"/>
                      <a:pt x="15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3" y="11"/>
                      <a:pt x="0" y="22"/>
                      <a:pt x="3" y="35"/>
                    </a:cubicBezTo>
                    <a:cubicBezTo>
                      <a:pt x="5" y="42"/>
                      <a:pt x="9" y="48"/>
                      <a:pt x="13" y="5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" name="Freeform 187"/>
              <p:cNvSpPr>
                <a:spLocks/>
              </p:cNvSpPr>
              <p:nvPr/>
            </p:nvSpPr>
            <p:spPr bwMode="auto">
              <a:xfrm>
                <a:off x="2597150" y="-3241675"/>
                <a:ext cx="241300" cy="134937"/>
              </a:xfrm>
              <a:custGeom>
                <a:avLst/>
                <a:gdLst>
                  <a:gd name="T0" fmla="*/ 10 w 64"/>
                  <a:gd name="T1" fmla="*/ 36 h 36"/>
                  <a:gd name="T2" fmla="*/ 54 w 64"/>
                  <a:gd name="T3" fmla="*/ 36 h 36"/>
                  <a:gd name="T4" fmla="*/ 58 w 64"/>
                  <a:gd name="T5" fmla="*/ 34 h 36"/>
                  <a:gd name="T6" fmla="*/ 63 w 64"/>
                  <a:gd name="T7" fmla="*/ 20 h 36"/>
                  <a:gd name="T8" fmla="*/ 63 w 64"/>
                  <a:gd name="T9" fmla="*/ 11 h 36"/>
                  <a:gd name="T10" fmla="*/ 45 w 64"/>
                  <a:gd name="T11" fmla="*/ 1 h 36"/>
                  <a:gd name="T12" fmla="*/ 41 w 64"/>
                  <a:gd name="T13" fmla="*/ 21 h 36"/>
                  <a:gd name="T14" fmla="*/ 36 w 64"/>
                  <a:gd name="T15" fmla="*/ 31 h 36"/>
                  <a:gd name="T16" fmla="*/ 28 w 64"/>
                  <a:gd name="T17" fmla="*/ 31 h 36"/>
                  <a:gd name="T18" fmla="*/ 27 w 64"/>
                  <a:gd name="T19" fmla="*/ 30 h 36"/>
                  <a:gd name="T20" fmla="*/ 20 w 64"/>
                  <a:gd name="T21" fmla="*/ 9 h 36"/>
                  <a:gd name="T22" fmla="*/ 19 w 64"/>
                  <a:gd name="T23" fmla="*/ 0 h 36"/>
                  <a:gd name="T24" fmla="*/ 10 w 64"/>
                  <a:gd name="T25" fmla="*/ 2 h 36"/>
                  <a:gd name="T26" fmla="*/ 1 w 64"/>
                  <a:gd name="T27" fmla="*/ 17 h 36"/>
                  <a:gd name="T28" fmla="*/ 5 w 64"/>
                  <a:gd name="T29" fmla="*/ 33 h 36"/>
                  <a:gd name="T30" fmla="*/ 10 w 64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36">
                    <a:moveTo>
                      <a:pt x="10" y="36"/>
                    </a:moveTo>
                    <a:cubicBezTo>
                      <a:pt x="24" y="36"/>
                      <a:pt x="40" y="36"/>
                      <a:pt x="54" y="36"/>
                    </a:cubicBezTo>
                    <a:cubicBezTo>
                      <a:pt x="56" y="36"/>
                      <a:pt x="57" y="36"/>
                      <a:pt x="58" y="34"/>
                    </a:cubicBezTo>
                    <a:cubicBezTo>
                      <a:pt x="59" y="29"/>
                      <a:pt x="61" y="25"/>
                      <a:pt x="63" y="20"/>
                    </a:cubicBezTo>
                    <a:cubicBezTo>
                      <a:pt x="64" y="17"/>
                      <a:pt x="64" y="14"/>
                      <a:pt x="63" y="11"/>
                    </a:cubicBezTo>
                    <a:cubicBezTo>
                      <a:pt x="61" y="4"/>
                      <a:pt x="51" y="0"/>
                      <a:pt x="45" y="1"/>
                    </a:cubicBezTo>
                    <a:cubicBezTo>
                      <a:pt x="44" y="8"/>
                      <a:pt x="42" y="15"/>
                      <a:pt x="41" y="21"/>
                    </a:cubicBezTo>
                    <a:cubicBezTo>
                      <a:pt x="40" y="25"/>
                      <a:pt x="38" y="28"/>
                      <a:pt x="36" y="31"/>
                    </a:cubicBezTo>
                    <a:cubicBezTo>
                      <a:pt x="33" y="35"/>
                      <a:pt x="31" y="34"/>
                      <a:pt x="28" y="31"/>
                    </a:cubicBezTo>
                    <a:cubicBezTo>
                      <a:pt x="28" y="31"/>
                      <a:pt x="27" y="30"/>
                      <a:pt x="27" y="30"/>
                    </a:cubicBezTo>
                    <a:cubicBezTo>
                      <a:pt x="23" y="23"/>
                      <a:pt x="22" y="16"/>
                      <a:pt x="20" y="9"/>
                    </a:cubicBezTo>
                    <a:cubicBezTo>
                      <a:pt x="20" y="6"/>
                      <a:pt x="20" y="3"/>
                      <a:pt x="19" y="0"/>
                    </a:cubicBezTo>
                    <a:cubicBezTo>
                      <a:pt x="16" y="1"/>
                      <a:pt x="13" y="1"/>
                      <a:pt x="10" y="2"/>
                    </a:cubicBezTo>
                    <a:cubicBezTo>
                      <a:pt x="4" y="5"/>
                      <a:pt x="0" y="9"/>
                      <a:pt x="1" y="17"/>
                    </a:cubicBezTo>
                    <a:cubicBezTo>
                      <a:pt x="1" y="22"/>
                      <a:pt x="3" y="28"/>
                      <a:pt x="5" y="33"/>
                    </a:cubicBezTo>
                    <a:cubicBezTo>
                      <a:pt x="6" y="35"/>
                      <a:pt x="7" y="36"/>
                      <a:pt x="10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" name="Freeform 188"/>
              <p:cNvSpPr>
                <a:spLocks/>
              </p:cNvSpPr>
              <p:nvPr/>
            </p:nvSpPr>
            <p:spPr bwMode="auto">
              <a:xfrm>
                <a:off x="2416175" y="-307657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6 w 43"/>
                  <a:gd name="T3" fmla="*/ 26 h 26"/>
                  <a:gd name="T4" fmla="*/ 39 w 43"/>
                  <a:gd name="T5" fmla="*/ 25 h 26"/>
                  <a:gd name="T6" fmla="*/ 40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20 h 26"/>
                  <a:gd name="T16" fmla="*/ 21 w 43"/>
                  <a:gd name="T17" fmla="*/ 22 h 26"/>
                  <a:gd name="T18" fmla="*/ 18 w 43"/>
                  <a:gd name="T19" fmla="*/ 20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0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6" y="26"/>
                    </a:cubicBezTo>
                    <a:cubicBezTo>
                      <a:pt x="38" y="26"/>
                      <a:pt x="39" y="26"/>
                      <a:pt x="39" y="25"/>
                    </a:cubicBezTo>
                    <a:cubicBezTo>
                      <a:pt x="39" y="23"/>
                      <a:pt x="40" y="22"/>
                      <a:pt x="40" y="20"/>
                    </a:cubicBezTo>
                    <a:cubicBezTo>
                      <a:pt x="41" y="15"/>
                      <a:pt x="43" y="9"/>
                      <a:pt x="39" y="5"/>
                    </a:cubicBezTo>
                    <a:cubicBezTo>
                      <a:pt x="36" y="2"/>
                      <a:pt x="32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20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20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0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2" y="26"/>
                      <a:pt x="3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" name="Freeform 189"/>
              <p:cNvSpPr>
                <a:spLocks/>
              </p:cNvSpPr>
              <p:nvPr/>
            </p:nvSpPr>
            <p:spPr bwMode="auto">
              <a:xfrm>
                <a:off x="2857500" y="-3084513"/>
                <a:ext cx="161925" cy="106362"/>
              </a:xfrm>
              <a:custGeom>
                <a:avLst/>
                <a:gdLst>
                  <a:gd name="T0" fmla="*/ 6 w 43"/>
                  <a:gd name="T1" fmla="*/ 28 h 28"/>
                  <a:gd name="T2" fmla="*/ 13 w 43"/>
                  <a:gd name="T3" fmla="*/ 28 h 28"/>
                  <a:gd name="T4" fmla="*/ 37 w 43"/>
                  <a:gd name="T5" fmla="*/ 28 h 28"/>
                  <a:gd name="T6" fmla="*/ 40 w 43"/>
                  <a:gd name="T7" fmla="*/ 26 h 28"/>
                  <a:gd name="T8" fmla="*/ 42 w 43"/>
                  <a:gd name="T9" fmla="*/ 16 h 28"/>
                  <a:gd name="T10" fmla="*/ 37 w 43"/>
                  <a:gd name="T11" fmla="*/ 4 h 28"/>
                  <a:gd name="T12" fmla="*/ 29 w 43"/>
                  <a:gd name="T13" fmla="*/ 0 h 28"/>
                  <a:gd name="T14" fmla="*/ 28 w 43"/>
                  <a:gd name="T15" fmla="*/ 4 h 28"/>
                  <a:gd name="T16" fmla="*/ 25 w 43"/>
                  <a:gd name="T17" fmla="*/ 21 h 28"/>
                  <a:gd name="T18" fmla="*/ 22 w 43"/>
                  <a:gd name="T19" fmla="*/ 23 h 28"/>
                  <a:gd name="T20" fmla="*/ 19 w 43"/>
                  <a:gd name="T21" fmla="*/ 21 h 28"/>
                  <a:gd name="T22" fmla="*/ 15 w 43"/>
                  <a:gd name="T23" fmla="*/ 6 h 28"/>
                  <a:gd name="T24" fmla="*/ 14 w 43"/>
                  <a:gd name="T25" fmla="*/ 1 h 28"/>
                  <a:gd name="T26" fmla="*/ 9 w 43"/>
                  <a:gd name="T27" fmla="*/ 3 h 28"/>
                  <a:gd name="T28" fmla="*/ 1 w 43"/>
                  <a:gd name="T29" fmla="*/ 11 h 28"/>
                  <a:gd name="T30" fmla="*/ 2 w 43"/>
                  <a:gd name="T31" fmla="*/ 25 h 28"/>
                  <a:gd name="T32" fmla="*/ 6 w 43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28">
                    <a:moveTo>
                      <a:pt x="6" y="28"/>
                    </a:moveTo>
                    <a:cubicBezTo>
                      <a:pt x="9" y="28"/>
                      <a:pt x="11" y="28"/>
                      <a:pt x="13" y="28"/>
                    </a:cubicBezTo>
                    <a:cubicBezTo>
                      <a:pt x="21" y="28"/>
                      <a:pt x="29" y="28"/>
                      <a:pt x="37" y="28"/>
                    </a:cubicBezTo>
                    <a:cubicBezTo>
                      <a:pt x="39" y="28"/>
                      <a:pt x="40" y="28"/>
                      <a:pt x="40" y="26"/>
                    </a:cubicBezTo>
                    <a:cubicBezTo>
                      <a:pt x="40" y="22"/>
                      <a:pt x="41" y="19"/>
                      <a:pt x="42" y="16"/>
                    </a:cubicBezTo>
                    <a:cubicBezTo>
                      <a:pt x="43" y="11"/>
                      <a:pt x="41" y="7"/>
                      <a:pt x="37" y="4"/>
                    </a:cubicBezTo>
                    <a:cubicBezTo>
                      <a:pt x="35" y="3"/>
                      <a:pt x="32" y="2"/>
                      <a:pt x="29" y="0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8" y="10"/>
                      <a:pt x="27" y="16"/>
                      <a:pt x="25" y="21"/>
                    </a:cubicBezTo>
                    <a:cubicBezTo>
                      <a:pt x="24" y="22"/>
                      <a:pt x="23" y="23"/>
                      <a:pt x="22" y="23"/>
                    </a:cubicBezTo>
                    <a:cubicBezTo>
                      <a:pt x="21" y="23"/>
                      <a:pt x="19" y="22"/>
                      <a:pt x="19" y="21"/>
                    </a:cubicBezTo>
                    <a:cubicBezTo>
                      <a:pt x="16" y="16"/>
                      <a:pt x="15" y="11"/>
                      <a:pt x="15" y="6"/>
                    </a:cubicBezTo>
                    <a:cubicBezTo>
                      <a:pt x="15" y="4"/>
                      <a:pt x="14" y="2"/>
                      <a:pt x="14" y="1"/>
                    </a:cubicBezTo>
                    <a:cubicBezTo>
                      <a:pt x="12" y="1"/>
                      <a:pt x="10" y="2"/>
                      <a:pt x="9" y="3"/>
                    </a:cubicBezTo>
                    <a:cubicBezTo>
                      <a:pt x="5" y="4"/>
                      <a:pt x="2" y="7"/>
                      <a:pt x="1" y="11"/>
                    </a:cubicBezTo>
                    <a:cubicBezTo>
                      <a:pt x="0" y="16"/>
                      <a:pt x="2" y="20"/>
                      <a:pt x="2" y="25"/>
                    </a:cubicBezTo>
                    <a:cubicBezTo>
                      <a:pt x="3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" name="Freeform 190"/>
              <p:cNvSpPr>
                <a:spLocks/>
              </p:cNvSpPr>
              <p:nvPr/>
            </p:nvSpPr>
            <p:spPr bwMode="auto">
              <a:xfrm>
                <a:off x="3252788" y="-2516188"/>
                <a:ext cx="206375" cy="95250"/>
              </a:xfrm>
              <a:custGeom>
                <a:avLst/>
                <a:gdLst>
                  <a:gd name="T0" fmla="*/ 9 w 55"/>
                  <a:gd name="T1" fmla="*/ 0 h 25"/>
                  <a:gd name="T2" fmla="*/ 14 w 55"/>
                  <a:gd name="T3" fmla="*/ 8 h 25"/>
                  <a:gd name="T4" fmla="*/ 16 w 55"/>
                  <a:gd name="T5" fmla="*/ 9 h 25"/>
                  <a:gd name="T6" fmla="*/ 32 w 55"/>
                  <a:gd name="T7" fmla="*/ 10 h 25"/>
                  <a:gd name="T8" fmla="*/ 36 w 55"/>
                  <a:gd name="T9" fmla="*/ 10 h 25"/>
                  <a:gd name="T10" fmla="*/ 35 w 55"/>
                  <a:gd name="T11" fmla="*/ 12 h 25"/>
                  <a:gd name="T12" fmla="*/ 26 w 55"/>
                  <a:gd name="T13" fmla="*/ 16 h 25"/>
                  <a:gd name="T14" fmla="*/ 14 w 55"/>
                  <a:gd name="T15" fmla="*/ 14 h 25"/>
                  <a:gd name="T16" fmla="*/ 13 w 55"/>
                  <a:gd name="T17" fmla="*/ 14 h 25"/>
                  <a:gd name="T18" fmla="*/ 0 w 55"/>
                  <a:gd name="T19" fmla="*/ 17 h 25"/>
                  <a:gd name="T20" fmla="*/ 0 w 55"/>
                  <a:gd name="T21" fmla="*/ 17 h 25"/>
                  <a:gd name="T22" fmla="*/ 8 w 55"/>
                  <a:gd name="T23" fmla="*/ 20 h 25"/>
                  <a:gd name="T24" fmla="*/ 24 w 55"/>
                  <a:gd name="T25" fmla="*/ 23 h 25"/>
                  <a:gd name="T26" fmla="*/ 51 w 55"/>
                  <a:gd name="T27" fmla="*/ 13 h 25"/>
                  <a:gd name="T28" fmla="*/ 55 w 55"/>
                  <a:gd name="T29" fmla="*/ 2 h 25"/>
                  <a:gd name="T30" fmla="*/ 9 w 55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6" y="9"/>
                    </a:cubicBezTo>
                    <a:cubicBezTo>
                      <a:pt x="21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8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3" y="21"/>
                      <a:pt x="18" y="22"/>
                      <a:pt x="24" y="23"/>
                    </a:cubicBezTo>
                    <a:cubicBezTo>
                      <a:pt x="35" y="25"/>
                      <a:pt x="45" y="23"/>
                      <a:pt x="51" y="13"/>
                    </a:cubicBezTo>
                    <a:cubicBezTo>
                      <a:pt x="53" y="10"/>
                      <a:pt x="55" y="6"/>
                      <a:pt x="55" y="2"/>
                    </a:cubicBezTo>
                    <a:cubicBezTo>
                      <a:pt x="40" y="4"/>
                      <a:pt x="24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" name="Freeform 191"/>
              <p:cNvSpPr>
                <a:spLocks/>
              </p:cNvSpPr>
              <p:nvPr/>
            </p:nvSpPr>
            <p:spPr bwMode="auto">
              <a:xfrm>
                <a:off x="1971675" y="-2516188"/>
                <a:ext cx="211138" cy="95250"/>
              </a:xfrm>
              <a:custGeom>
                <a:avLst/>
                <a:gdLst>
                  <a:gd name="T0" fmla="*/ 31 w 56"/>
                  <a:gd name="T1" fmla="*/ 23 h 25"/>
                  <a:gd name="T2" fmla="*/ 53 w 56"/>
                  <a:gd name="T3" fmla="*/ 18 h 25"/>
                  <a:gd name="T4" fmla="*/ 56 w 56"/>
                  <a:gd name="T5" fmla="*/ 17 h 25"/>
                  <a:gd name="T6" fmla="*/ 50 w 56"/>
                  <a:gd name="T7" fmla="*/ 15 h 25"/>
                  <a:gd name="T8" fmla="*/ 36 w 56"/>
                  <a:gd name="T9" fmla="*/ 15 h 25"/>
                  <a:gd name="T10" fmla="*/ 24 w 56"/>
                  <a:gd name="T11" fmla="*/ 15 h 25"/>
                  <a:gd name="T12" fmla="*/ 20 w 56"/>
                  <a:gd name="T13" fmla="*/ 11 h 25"/>
                  <a:gd name="T14" fmla="*/ 23 w 56"/>
                  <a:gd name="T15" fmla="*/ 10 h 25"/>
                  <a:gd name="T16" fmla="*/ 33 w 56"/>
                  <a:gd name="T17" fmla="*/ 10 h 25"/>
                  <a:gd name="T18" fmla="*/ 40 w 56"/>
                  <a:gd name="T19" fmla="*/ 9 h 25"/>
                  <a:gd name="T20" fmla="*/ 47 w 56"/>
                  <a:gd name="T21" fmla="*/ 0 h 25"/>
                  <a:gd name="T22" fmla="*/ 24 w 56"/>
                  <a:gd name="T23" fmla="*/ 3 h 25"/>
                  <a:gd name="T24" fmla="*/ 0 w 56"/>
                  <a:gd name="T25" fmla="*/ 2 h 25"/>
                  <a:gd name="T26" fmla="*/ 2 w 56"/>
                  <a:gd name="T27" fmla="*/ 8 h 25"/>
                  <a:gd name="T28" fmla="*/ 31 w 56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5">
                    <a:moveTo>
                      <a:pt x="31" y="23"/>
                    </a:moveTo>
                    <a:cubicBezTo>
                      <a:pt x="38" y="22"/>
                      <a:pt x="46" y="20"/>
                      <a:pt x="53" y="18"/>
                    </a:cubicBezTo>
                    <a:cubicBezTo>
                      <a:pt x="54" y="18"/>
                      <a:pt x="55" y="17"/>
                      <a:pt x="56" y="17"/>
                    </a:cubicBezTo>
                    <a:cubicBezTo>
                      <a:pt x="54" y="16"/>
                      <a:pt x="52" y="16"/>
                      <a:pt x="50" y="15"/>
                    </a:cubicBezTo>
                    <a:cubicBezTo>
                      <a:pt x="46" y="14"/>
                      <a:pt x="41" y="13"/>
                      <a:pt x="36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1" y="13"/>
                      <a:pt x="20" y="11"/>
                    </a:cubicBezTo>
                    <a:cubicBezTo>
                      <a:pt x="22" y="10"/>
                      <a:pt x="22" y="10"/>
                      <a:pt x="23" y="10"/>
                    </a:cubicBezTo>
                    <a:cubicBezTo>
                      <a:pt x="26" y="10"/>
                      <a:pt x="30" y="10"/>
                      <a:pt x="33" y="10"/>
                    </a:cubicBezTo>
                    <a:cubicBezTo>
                      <a:pt x="35" y="10"/>
                      <a:pt x="38" y="10"/>
                      <a:pt x="40" y="9"/>
                    </a:cubicBezTo>
                    <a:cubicBezTo>
                      <a:pt x="43" y="7"/>
                      <a:pt x="45" y="3"/>
                      <a:pt x="47" y="0"/>
                    </a:cubicBezTo>
                    <a:cubicBezTo>
                      <a:pt x="39" y="1"/>
                      <a:pt x="31" y="2"/>
                      <a:pt x="24" y="3"/>
                    </a:cubicBezTo>
                    <a:cubicBezTo>
                      <a:pt x="16" y="3"/>
                      <a:pt x="8" y="2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7" y="20"/>
                      <a:pt x="18" y="25"/>
                      <a:pt x="31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" name="Freeform 192"/>
              <p:cNvSpPr>
                <a:spLocks/>
              </p:cNvSpPr>
              <p:nvPr/>
            </p:nvSpPr>
            <p:spPr bwMode="auto">
              <a:xfrm>
                <a:off x="3189288" y="-2439988"/>
                <a:ext cx="206375" cy="101600"/>
              </a:xfrm>
              <a:custGeom>
                <a:avLst/>
                <a:gdLst>
                  <a:gd name="T0" fmla="*/ 53 w 55"/>
                  <a:gd name="T1" fmla="*/ 10 h 27"/>
                  <a:gd name="T2" fmla="*/ 43 w 55"/>
                  <a:gd name="T3" fmla="*/ 9 h 27"/>
                  <a:gd name="T4" fmla="*/ 29 w 55"/>
                  <a:gd name="T5" fmla="*/ 6 h 27"/>
                  <a:gd name="T6" fmla="*/ 13 w 55"/>
                  <a:gd name="T7" fmla="*/ 0 h 27"/>
                  <a:gd name="T8" fmla="*/ 15 w 55"/>
                  <a:gd name="T9" fmla="*/ 9 h 27"/>
                  <a:gd name="T10" fmla="*/ 17 w 55"/>
                  <a:gd name="T11" fmla="*/ 10 h 27"/>
                  <a:gd name="T12" fmla="*/ 31 w 55"/>
                  <a:gd name="T13" fmla="*/ 15 h 27"/>
                  <a:gd name="T14" fmla="*/ 27 w 55"/>
                  <a:gd name="T15" fmla="*/ 18 h 27"/>
                  <a:gd name="T16" fmla="*/ 17 w 55"/>
                  <a:gd name="T17" fmla="*/ 16 h 27"/>
                  <a:gd name="T18" fmla="*/ 1 w 55"/>
                  <a:gd name="T19" fmla="*/ 14 h 27"/>
                  <a:gd name="T20" fmla="*/ 0 w 55"/>
                  <a:gd name="T21" fmla="*/ 15 h 27"/>
                  <a:gd name="T22" fmla="*/ 18 w 55"/>
                  <a:gd name="T23" fmla="*/ 24 h 27"/>
                  <a:gd name="T24" fmla="*/ 33 w 55"/>
                  <a:gd name="T25" fmla="*/ 27 h 27"/>
                  <a:gd name="T26" fmla="*/ 54 w 55"/>
                  <a:gd name="T27" fmla="*/ 12 h 27"/>
                  <a:gd name="T28" fmla="*/ 53 w 55"/>
                  <a:gd name="T29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7">
                    <a:moveTo>
                      <a:pt x="53" y="10"/>
                    </a:moveTo>
                    <a:cubicBezTo>
                      <a:pt x="50" y="10"/>
                      <a:pt x="46" y="10"/>
                      <a:pt x="43" y="9"/>
                    </a:cubicBezTo>
                    <a:cubicBezTo>
                      <a:pt x="38" y="8"/>
                      <a:pt x="34" y="7"/>
                      <a:pt x="29" y="6"/>
                    </a:cubicBezTo>
                    <a:cubicBezTo>
                      <a:pt x="24" y="4"/>
                      <a:pt x="19" y="2"/>
                      <a:pt x="13" y="0"/>
                    </a:cubicBezTo>
                    <a:cubicBezTo>
                      <a:pt x="14" y="3"/>
                      <a:pt x="15" y="6"/>
                      <a:pt x="15" y="9"/>
                    </a:cubicBezTo>
                    <a:cubicBezTo>
                      <a:pt x="16" y="10"/>
                      <a:pt x="16" y="10"/>
                      <a:pt x="17" y="10"/>
                    </a:cubicBezTo>
                    <a:cubicBezTo>
                      <a:pt x="21" y="12"/>
                      <a:pt x="26" y="13"/>
                      <a:pt x="31" y="15"/>
                    </a:cubicBezTo>
                    <a:cubicBezTo>
                      <a:pt x="30" y="16"/>
                      <a:pt x="29" y="18"/>
                      <a:pt x="27" y="18"/>
                    </a:cubicBezTo>
                    <a:cubicBezTo>
                      <a:pt x="24" y="18"/>
                      <a:pt x="20" y="18"/>
                      <a:pt x="17" y="16"/>
                    </a:cubicBezTo>
                    <a:cubicBezTo>
                      <a:pt x="12" y="13"/>
                      <a:pt x="7" y="14"/>
                      <a:pt x="1" y="14"/>
                    </a:cubicBezTo>
                    <a:cubicBezTo>
                      <a:pt x="1" y="14"/>
                      <a:pt x="1" y="15"/>
                      <a:pt x="0" y="15"/>
                    </a:cubicBezTo>
                    <a:cubicBezTo>
                      <a:pt x="7" y="18"/>
                      <a:pt x="12" y="21"/>
                      <a:pt x="18" y="24"/>
                    </a:cubicBezTo>
                    <a:cubicBezTo>
                      <a:pt x="23" y="26"/>
                      <a:pt x="28" y="27"/>
                      <a:pt x="33" y="27"/>
                    </a:cubicBezTo>
                    <a:cubicBezTo>
                      <a:pt x="42" y="27"/>
                      <a:pt x="51" y="19"/>
                      <a:pt x="54" y="12"/>
                    </a:cubicBezTo>
                    <a:cubicBezTo>
                      <a:pt x="55" y="11"/>
                      <a:pt x="54" y="10"/>
                      <a:pt x="5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" name="Freeform 193"/>
              <p:cNvSpPr>
                <a:spLocks/>
              </p:cNvSpPr>
              <p:nvPr/>
            </p:nvSpPr>
            <p:spPr bwMode="auto">
              <a:xfrm>
                <a:off x="2035175" y="-2439988"/>
                <a:ext cx="203200" cy="101600"/>
              </a:xfrm>
              <a:custGeom>
                <a:avLst/>
                <a:gdLst>
                  <a:gd name="T0" fmla="*/ 54 w 54"/>
                  <a:gd name="T1" fmla="*/ 15 h 27"/>
                  <a:gd name="T2" fmla="*/ 54 w 54"/>
                  <a:gd name="T3" fmla="*/ 14 h 27"/>
                  <a:gd name="T4" fmla="*/ 44 w 54"/>
                  <a:gd name="T5" fmla="*/ 14 h 27"/>
                  <a:gd name="T6" fmla="*/ 41 w 54"/>
                  <a:gd name="T7" fmla="*/ 15 h 27"/>
                  <a:gd name="T8" fmla="*/ 28 w 54"/>
                  <a:gd name="T9" fmla="*/ 18 h 27"/>
                  <a:gd name="T10" fmla="*/ 25 w 54"/>
                  <a:gd name="T11" fmla="*/ 14 h 27"/>
                  <a:gd name="T12" fmla="*/ 34 w 54"/>
                  <a:gd name="T13" fmla="*/ 12 h 27"/>
                  <a:gd name="T14" fmla="*/ 41 w 54"/>
                  <a:gd name="T15" fmla="*/ 4 h 27"/>
                  <a:gd name="T16" fmla="*/ 41 w 54"/>
                  <a:gd name="T17" fmla="*/ 2 h 27"/>
                  <a:gd name="T18" fmla="*/ 42 w 54"/>
                  <a:gd name="T19" fmla="*/ 0 h 27"/>
                  <a:gd name="T20" fmla="*/ 2 w 54"/>
                  <a:gd name="T21" fmla="*/ 10 h 27"/>
                  <a:gd name="T22" fmla="*/ 1 w 54"/>
                  <a:gd name="T23" fmla="*/ 13 h 27"/>
                  <a:gd name="T24" fmla="*/ 5 w 54"/>
                  <a:gd name="T25" fmla="*/ 18 h 27"/>
                  <a:gd name="T26" fmla="*/ 22 w 54"/>
                  <a:gd name="T27" fmla="*/ 27 h 27"/>
                  <a:gd name="T28" fmla="*/ 37 w 54"/>
                  <a:gd name="T29" fmla="*/ 24 h 27"/>
                  <a:gd name="T30" fmla="*/ 54 w 54"/>
                  <a:gd name="T3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7">
                    <a:moveTo>
                      <a:pt x="54" y="15"/>
                    </a:moveTo>
                    <a:cubicBezTo>
                      <a:pt x="54" y="15"/>
                      <a:pt x="54" y="14"/>
                      <a:pt x="54" y="14"/>
                    </a:cubicBezTo>
                    <a:cubicBezTo>
                      <a:pt x="50" y="14"/>
                      <a:pt x="47" y="14"/>
                      <a:pt x="44" y="14"/>
                    </a:cubicBezTo>
                    <a:cubicBezTo>
                      <a:pt x="43" y="14"/>
                      <a:pt x="42" y="14"/>
                      <a:pt x="41" y="15"/>
                    </a:cubicBezTo>
                    <a:cubicBezTo>
                      <a:pt x="37" y="17"/>
                      <a:pt x="33" y="19"/>
                      <a:pt x="28" y="18"/>
                    </a:cubicBezTo>
                    <a:cubicBezTo>
                      <a:pt x="26" y="18"/>
                      <a:pt x="24" y="16"/>
                      <a:pt x="25" y="14"/>
                    </a:cubicBezTo>
                    <a:cubicBezTo>
                      <a:pt x="28" y="14"/>
                      <a:pt x="31" y="13"/>
                      <a:pt x="34" y="12"/>
                    </a:cubicBezTo>
                    <a:cubicBezTo>
                      <a:pt x="38" y="11"/>
                      <a:pt x="41" y="9"/>
                      <a:pt x="41" y="4"/>
                    </a:cubicBezTo>
                    <a:cubicBezTo>
                      <a:pt x="41" y="4"/>
                      <a:pt x="41" y="3"/>
                      <a:pt x="41" y="2"/>
                    </a:cubicBezTo>
                    <a:cubicBezTo>
                      <a:pt x="41" y="1"/>
                      <a:pt x="41" y="1"/>
                      <a:pt x="42" y="0"/>
                    </a:cubicBezTo>
                    <a:cubicBezTo>
                      <a:pt x="29" y="6"/>
                      <a:pt x="16" y="10"/>
                      <a:pt x="2" y="10"/>
                    </a:cubicBezTo>
                    <a:cubicBezTo>
                      <a:pt x="0" y="10"/>
                      <a:pt x="0" y="11"/>
                      <a:pt x="1" y="13"/>
                    </a:cubicBezTo>
                    <a:cubicBezTo>
                      <a:pt x="2" y="15"/>
                      <a:pt x="4" y="17"/>
                      <a:pt x="5" y="18"/>
                    </a:cubicBezTo>
                    <a:cubicBezTo>
                      <a:pt x="10" y="23"/>
                      <a:pt x="15" y="27"/>
                      <a:pt x="22" y="27"/>
                    </a:cubicBezTo>
                    <a:cubicBezTo>
                      <a:pt x="27" y="27"/>
                      <a:pt x="32" y="26"/>
                      <a:pt x="37" y="24"/>
                    </a:cubicBezTo>
                    <a:cubicBezTo>
                      <a:pt x="43" y="21"/>
                      <a:pt x="48" y="18"/>
                      <a:pt x="54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" name="Freeform 194"/>
              <p:cNvSpPr>
                <a:spLocks/>
              </p:cNvSpPr>
              <p:nvPr/>
            </p:nvSpPr>
            <p:spPr bwMode="auto">
              <a:xfrm>
                <a:off x="2555875" y="-2816225"/>
                <a:ext cx="134938" cy="134937"/>
              </a:xfrm>
              <a:custGeom>
                <a:avLst/>
                <a:gdLst>
                  <a:gd name="T0" fmla="*/ 3 w 36"/>
                  <a:gd name="T1" fmla="*/ 28 h 36"/>
                  <a:gd name="T2" fmla="*/ 4 w 36"/>
                  <a:gd name="T3" fmla="*/ 36 h 36"/>
                  <a:gd name="T4" fmla="*/ 5 w 36"/>
                  <a:gd name="T5" fmla="*/ 36 h 36"/>
                  <a:gd name="T6" fmla="*/ 11 w 36"/>
                  <a:gd name="T7" fmla="*/ 23 h 36"/>
                  <a:gd name="T8" fmla="*/ 12 w 36"/>
                  <a:gd name="T9" fmla="*/ 19 h 36"/>
                  <a:gd name="T10" fmla="*/ 15 w 36"/>
                  <a:gd name="T11" fmla="*/ 22 h 36"/>
                  <a:gd name="T12" fmla="*/ 17 w 36"/>
                  <a:gd name="T13" fmla="*/ 24 h 36"/>
                  <a:gd name="T14" fmla="*/ 20 w 36"/>
                  <a:gd name="T15" fmla="*/ 28 h 36"/>
                  <a:gd name="T16" fmla="*/ 21 w 36"/>
                  <a:gd name="T17" fmla="*/ 20 h 36"/>
                  <a:gd name="T18" fmla="*/ 23 w 36"/>
                  <a:gd name="T19" fmla="*/ 19 h 36"/>
                  <a:gd name="T20" fmla="*/ 29 w 36"/>
                  <a:gd name="T21" fmla="*/ 23 h 36"/>
                  <a:gd name="T22" fmla="*/ 36 w 36"/>
                  <a:gd name="T23" fmla="*/ 26 h 36"/>
                  <a:gd name="T24" fmla="*/ 29 w 36"/>
                  <a:gd name="T25" fmla="*/ 5 h 36"/>
                  <a:gd name="T26" fmla="*/ 26 w 36"/>
                  <a:gd name="T27" fmla="*/ 3 h 36"/>
                  <a:gd name="T28" fmla="*/ 17 w 36"/>
                  <a:gd name="T29" fmla="*/ 2 h 36"/>
                  <a:gd name="T30" fmla="*/ 13 w 36"/>
                  <a:gd name="T31" fmla="*/ 0 h 36"/>
                  <a:gd name="T32" fmla="*/ 13 w 36"/>
                  <a:gd name="T33" fmla="*/ 0 h 36"/>
                  <a:gd name="T34" fmla="*/ 16 w 36"/>
                  <a:gd name="T35" fmla="*/ 10 h 36"/>
                  <a:gd name="T36" fmla="*/ 1 w 36"/>
                  <a:gd name="T37" fmla="*/ 4 h 36"/>
                  <a:gd name="T38" fmla="*/ 1 w 36"/>
                  <a:gd name="T39" fmla="*/ 15 h 36"/>
                  <a:gd name="T40" fmla="*/ 3 w 36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2"/>
                      <a:pt x="12" y="20"/>
                      <a:pt x="12" y="19"/>
                    </a:cubicBezTo>
                    <a:cubicBezTo>
                      <a:pt x="13" y="20"/>
                      <a:pt x="14" y="21"/>
                      <a:pt x="15" y="22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7" y="25"/>
                      <a:pt x="18" y="27"/>
                      <a:pt x="20" y="28"/>
                    </a:cubicBezTo>
                    <a:cubicBezTo>
                      <a:pt x="20" y="25"/>
                      <a:pt x="21" y="23"/>
                      <a:pt x="21" y="20"/>
                    </a:cubicBezTo>
                    <a:cubicBezTo>
                      <a:pt x="21" y="18"/>
                      <a:pt x="22" y="18"/>
                      <a:pt x="23" y="19"/>
                    </a:cubicBezTo>
                    <a:cubicBezTo>
                      <a:pt x="25" y="20"/>
                      <a:pt x="27" y="22"/>
                      <a:pt x="29" y="23"/>
                    </a:cubicBezTo>
                    <a:cubicBezTo>
                      <a:pt x="32" y="24"/>
                      <a:pt x="34" y="25"/>
                      <a:pt x="36" y="26"/>
                    </a:cubicBezTo>
                    <a:cubicBezTo>
                      <a:pt x="35" y="19"/>
                      <a:pt x="33" y="11"/>
                      <a:pt x="29" y="5"/>
                    </a:cubicBezTo>
                    <a:cubicBezTo>
                      <a:pt x="29" y="4"/>
                      <a:pt x="27" y="4"/>
                      <a:pt x="26" y="3"/>
                    </a:cubicBezTo>
                    <a:cubicBezTo>
                      <a:pt x="23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5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" name="Freeform 195"/>
              <p:cNvSpPr>
                <a:spLocks/>
              </p:cNvSpPr>
              <p:nvPr/>
            </p:nvSpPr>
            <p:spPr bwMode="auto">
              <a:xfrm>
                <a:off x="2732088" y="-2816225"/>
                <a:ext cx="147638" cy="134937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6 w 39"/>
                  <a:gd name="T13" fmla="*/ 19 h 36"/>
                  <a:gd name="T14" fmla="*/ 27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5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9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7" y="19"/>
                      <a:pt x="27" y="20"/>
                      <a:pt x="27" y="20"/>
                    </a:cubicBezTo>
                    <a:cubicBezTo>
                      <a:pt x="28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4" y="3"/>
                      <a:pt x="25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2" y="3"/>
                      <a:pt x="10" y="3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" name="Freeform 196"/>
              <p:cNvSpPr>
                <a:spLocks/>
              </p:cNvSpPr>
              <p:nvPr/>
            </p:nvSpPr>
            <p:spPr bwMode="auto">
              <a:xfrm>
                <a:off x="2130425" y="-2376488"/>
                <a:ext cx="179388" cy="112712"/>
              </a:xfrm>
              <a:custGeom>
                <a:avLst/>
                <a:gdLst>
                  <a:gd name="T0" fmla="*/ 48 w 48"/>
                  <a:gd name="T1" fmla="*/ 9 h 30"/>
                  <a:gd name="T2" fmla="*/ 38 w 48"/>
                  <a:gd name="T3" fmla="*/ 11 h 30"/>
                  <a:gd name="T4" fmla="*/ 35 w 48"/>
                  <a:gd name="T5" fmla="*/ 14 h 30"/>
                  <a:gd name="T6" fmla="*/ 29 w 48"/>
                  <a:gd name="T7" fmla="*/ 16 h 30"/>
                  <a:gd name="T8" fmla="*/ 27 w 48"/>
                  <a:gd name="T9" fmla="*/ 14 h 30"/>
                  <a:gd name="T10" fmla="*/ 28 w 48"/>
                  <a:gd name="T11" fmla="*/ 13 h 30"/>
                  <a:gd name="T12" fmla="*/ 30 w 48"/>
                  <a:gd name="T13" fmla="*/ 11 h 30"/>
                  <a:gd name="T14" fmla="*/ 32 w 48"/>
                  <a:gd name="T15" fmla="*/ 0 h 30"/>
                  <a:gd name="T16" fmla="*/ 0 w 48"/>
                  <a:gd name="T17" fmla="*/ 17 h 30"/>
                  <a:gd name="T18" fmla="*/ 1 w 48"/>
                  <a:gd name="T19" fmla="*/ 18 h 30"/>
                  <a:gd name="T20" fmla="*/ 26 w 48"/>
                  <a:gd name="T21" fmla="*/ 26 h 30"/>
                  <a:gd name="T22" fmla="*/ 44 w 48"/>
                  <a:gd name="T23" fmla="*/ 14 h 30"/>
                  <a:gd name="T24" fmla="*/ 48 w 48"/>
                  <a:gd name="T25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30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6"/>
                      <a:pt x="31" y="16"/>
                      <a:pt x="29" y="16"/>
                    </a:cubicBezTo>
                    <a:cubicBezTo>
                      <a:pt x="28" y="15"/>
                      <a:pt x="27" y="15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7"/>
                    </a:cubicBezTo>
                    <a:cubicBezTo>
                      <a:pt x="0" y="18"/>
                      <a:pt x="0" y="18"/>
                      <a:pt x="1" y="18"/>
                    </a:cubicBezTo>
                    <a:cubicBezTo>
                      <a:pt x="6" y="26"/>
                      <a:pt x="17" y="30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" name="Freeform 197"/>
              <p:cNvSpPr>
                <a:spLocks/>
              </p:cNvSpPr>
              <p:nvPr/>
            </p:nvSpPr>
            <p:spPr bwMode="auto">
              <a:xfrm>
                <a:off x="3124200" y="-2376488"/>
                <a:ext cx="180975" cy="112712"/>
              </a:xfrm>
              <a:custGeom>
                <a:avLst/>
                <a:gdLst>
                  <a:gd name="T0" fmla="*/ 17 w 48"/>
                  <a:gd name="T1" fmla="*/ 11 h 30"/>
                  <a:gd name="T2" fmla="*/ 19 w 48"/>
                  <a:gd name="T3" fmla="*/ 13 h 30"/>
                  <a:gd name="T4" fmla="*/ 21 w 48"/>
                  <a:gd name="T5" fmla="*/ 14 h 30"/>
                  <a:gd name="T6" fmla="*/ 19 w 48"/>
                  <a:gd name="T7" fmla="*/ 16 h 30"/>
                  <a:gd name="T8" fmla="*/ 12 w 48"/>
                  <a:gd name="T9" fmla="*/ 14 h 30"/>
                  <a:gd name="T10" fmla="*/ 6 w 48"/>
                  <a:gd name="T11" fmla="*/ 10 h 30"/>
                  <a:gd name="T12" fmla="*/ 0 w 48"/>
                  <a:gd name="T13" fmla="*/ 9 h 30"/>
                  <a:gd name="T14" fmla="*/ 21 w 48"/>
                  <a:gd name="T15" fmla="*/ 26 h 30"/>
                  <a:gd name="T16" fmla="*/ 45 w 48"/>
                  <a:gd name="T17" fmla="*/ 21 h 30"/>
                  <a:gd name="T18" fmla="*/ 48 w 48"/>
                  <a:gd name="T19" fmla="*/ 17 h 30"/>
                  <a:gd name="T20" fmla="*/ 15 w 48"/>
                  <a:gd name="T21" fmla="*/ 0 h 30"/>
                  <a:gd name="T22" fmla="*/ 17 w 48"/>
                  <a:gd name="T23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30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30"/>
                      <a:pt x="38" y="28"/>
                      <a:pt x="45" y="21"/>
                    </a:cubicBezTo>
                    <a:cubicBezTo>
                      <a:pt x="46" y="20"/>
                      <a:pt x="47" y="19"/>
                      <a:pt x="48" y="17"/>
                    </a:cubicBezTo>
                    <a:cubicBezTo>
                      <a:pt x="35" y="14"/>
                      <a:pt x="25" y="9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" name="Freeform 198"/>
              <p:cNvSpPr>
                <a:spLocks noEditPoints="1"/>
              </p:cNvSpPr>
              <p:nvPr/>
            </p:nvSpPr>
            <p:spPr bwMode="auto">
              <a:xfrm>
                <a:off x="2325688" y="-2917825"/>
                <a:ext cx="139700" cy="93662"/>
              </a:xfrm>
              <a:custGeom>
                <a:avLst/>
                <a:gdLst>
                  <a:gd name="T0" fmla="*/ 24 w 37"/>
                  <a:gd name="T1" fmla="*/ 0 h 25"/>
                  <a:gd name="T2" fmla="*/ 11 w 37"/>
                  <a:gd name="T3" fmla="*/ 3 h 25"/>
                  <a:gd name="T4" fmla="*/ 8 w 37"/>
                  <a:gd name="T5" fmla="*/ 25 h 25"/>
                  <a:gd name="T6" fmla="*/ 21 w 37"/>
                  <a:gd name="T7" fmla="*/ 17 h 25"/>
                  <a:gd name="T8" fmla="*/ 37 w 37"/>
                  <a:gd name="T9" fmla="*/ 18 h 25"/>
                  <a:gd name="T10" fmla="*/ 37 w 37"/>
                  <a:gd name="T11" fmla="*/ 18 h 25"/>
                  <a:gd name="T12" fmla="*/ 26 w 37"/>
                  <a:gd name="T13" fmla="*/ 2 h 25"/>
                  <a:gd name="T14" fmla="*/ 24 w 37"/>
                  <a:gd name="T15" fmla="*/ 0 h 25"/>
                  <a:gd name="T16" fmla="*/ 19 w 37"/>
                  <a:gd name="T17" fmla="*/ 6 h 25"/>
                  <a:gd name="T18" fmla="*/ 18 w 37"/>
                  <a:gd name="T19" fmla="*/ 5 h 25"/>
                  <a:gd name="T20" fmla="*/ 22 w 37"/>
                  <a:gd name="T21" fmla="*/ 3 h 25"/>
                  <a:gd name="T22" fmla="*/ 25 w 37"/>
                  <a:gd name="T23" fmla="*/ 6 h 25"/>
                  <a:gd name="T24" fmla="*/ 19 w 37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25">
                    <a:moveTo>
                      <a:pt x="24" y="0"/>
                    </a:moveTo>
                    <a:cubicBezTo>
                      <a:pt x="20" y="0"/>
                      <a:pt x="15" y="1"/>
                      <a:pt x="11" y="3"/>
                    </a:cubicBezTo>
                    <a:cubicBezTo>
                      <a:pt x="1" y="8"/>
                      <a:pt x="0" y="18"/>
                      <a:pt x="8" y="25"/>
                    </a:cubicBezTo>
                    <a:cubicBezTo>
                      <a:pt x="11" y="20"/>
                      <a:pt x="16" y="17"/>
                      <a:pt x="21" y="17"/>
                    </a:cubicBezTo>
                    <a:cubicBezTo>
                      <a:pt x="26" y="17"/>
                      <a:pt x="32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2" y="14"/>
                      <a:pt x="29" y="9"/>
                      <a:pt x="26" y="2"/>
                    </a:cubicBezTo>
                    <a:cubicBezTo>
                      <a:pt x="26" y="1"/>
                      <a:pt x="25" y="0"/>
                      <a:pt x="24" y="0"/>
                    </a:cubicBezTo>
                    <a:close/>
                    <a:moveTo>
                      <a:pt x="19" y="6"/>
                    </a:moveTo>
                    <a:cubicBezTo>
                      <a:pt x="18" y="6"/>
                      <a:pt x="18" y="5"/>
                      <a:pt x="18" y="5"/>
                    </a:cubicBezTo>
                    <a:cubicBezTo>
                      <a:pt x="20" y="4"/>
                      <a:pt x="21" y="4"/>
                      <a:pt x="22" y="3"/>
                    </a:cubicBezTo>
                    <a:cubicBezTo>
                      <a:pt x="23" y="3"/>
                      <a:pt x="24" y="5"/>
                      <a:pt x="25" y="6"/>
                    </a:cubicBezTo>
                    <a:cubicBezTo>
                      <a:pt x="22" y="6"/>
                      <a:pt x="21" y="6"/>
                      <a:pt x="19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" name="Freeform 199"/>
              <p:cNvSpPr>
                <a:spLocks noEditPoints="1"/>
              </p:cNvSpPr>
              <p:nvPr/>
            </p:nvSpPr>
            <p:spPr bwMode="auto">
              <a:xfrm>
                <a:off x="2962275" y="-2917825"/>
                <a:ext cx="139700" cy="93662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1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4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" name="Freeform 200"/>
              <p:cNvSpPr>
                <a:spLocks/>
              </p:cNvSpPr>
              <p:nvPr/>
            </p:nvSpPr>
            <p:spPr bwMode="auto">
              <a:xfrm>
                <a:off x="2178050" y="-3043238"/>
                <a:ext cx="84138" cy="158750"/>
              </a:xfrm>
              <a:custGeom>
                <a:avLst/>
                <a:gdLst>
                  <a:gd name="T0" fmla="*/ 8 w 22"/>
                  <a:gd name="T1" fmla="*/ 36 h 42"/>
                  <a:gd name="T2" fmla="*/ 14 w 22"/>
                  <a:gd name="T3" fmla="*/ 30 h 42"/>
                  <a:gd name="T4" fmla="*/ 19 w 22"/>
                  <a:gd name="T5" fmla="*/ 42 h 42"/>
                  <a:gd name="T6" fmla="*/ 20 w 22"/>
                  <a:gd name="T7" fmla="*/ 38 h 42"/>
                  <a:gd name="T8" fmla="*/ 19 w 22"/>
                  <a:gd name="T9" fmla="*/ 24 h 42"/>
                  <a:gd name="T10" fmla="*/ 14 w 22"/>
                  <a:gd name="T11" fmla="*/ 14 h 42"/>
                  <a:gd name="T12" fmla="*/ 14 w 22"/>
                  <a:gd name="T13" fmla="*/ 0 h 42"/>
                  <a:gd name="T14" fmla="*/ 14 w 22"/>
                  <a:gd name="T15" fmla="*/ 0 h 42"/>
                  <a:gd name="T16" fmla="*/ 7 w 22"/>
                  <a:gd name="T17" fmla="*/ 0 h 42"/>
                  <a:gd name="T18" fmla="*/ 2 w 22"/>
                  <a:gd name="T19" fmla="*/ 9 h 42"/>
                  <a:gd name="T20" fmla="*/ 6 w 22"/>
                  <a:gd name="T21" fmla="*/ 15 h 42"/>
                  <a:gd name="T22" fmla="*/ 10 w 22"/>
                  <a:gd name="T23" fmla="*/ 29 h 42"/>
                  <a:gd name="T24" fmla="*/ 8 w 22"/>
                  <a:gd name="T25" fmla="*/ 3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2">
                    <a:moveTo>
                      <a:pt x="8" y="36"/>
                    </a:moveTo>
                    <a:cubicBezTo>
                      <a:pt x="11" y="33"/>
                      <a:pt x="13" y="32"/>
                      <a:pt x="14" y="30"/>
                    </a:cubicBezTo>
                    <a:cubicBezTo>
                      <a:pt x="17" y="34"/>
                      <a:pt x="17" y="38"/>
                      <a:pt x="19" y="42"/>
                    </a:cubicBezTo>
                    <a:cubicBezTo>
                      <a:pt x="20" y="41"/>
                      <a:pt x="20" y="39"/>
                      <a:pt x="20" y="38"/>
                    </a:cubicBezTo>
                    <a:cubicBezTo>
                      <a:pt x="22" y="33"/>
                      <a:pt x="21" y="28"/>
                      <a:pt x="19" y="24"/>
                    </a:cubicBezTo>
                    <a:cubicBezTo>
                      <a:pt x="18" y="20"/>
                      <a:pt x="16" y="17"/>
                      <a:pt x="14" y="14"/>
                    </a:cubicBezTo>
                    <a:cubicBezTo>
                      <a:pt x="12" y="9"/>
                      <a:pt x="10" y="5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0"/>
                      <a:pt x="0" y="4"/>
                      <a:pt x="2" y="9"/>
                    </a:cubicBezTo>
                    <a:cubicBezTo>
                      <a:pt x="3" y="11"/>
                      <a:pt x="5" y="13"/>
                      <a:pt x="6" y="15"/>
                    </a:cubicBezTo>
                    <a:cubicBezTo>
                      <a:pt x="8" y="19"/>
                      <a:pt x="11" y="24"/>
                      <a:pt x="10" y="29"/>
                    </a:cubicBezTo>
                    <a:cubicBezTo>
                      <a:pt x="10" y="31"/>
                      <a:pt x="9" y="33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" name="Freeform 201"/>
              <p:cNvSpPr>
                <a:spLocks/>
              </p:cNvSpPr>
              <p:nvPr/>
            </p:nvSpPr>
            <p:spPr bwMode="auto">
              <a:xfrm>
                <a:off x="2679700" y="-3260725"/>
                <a:ext cx="68263" cy="123825"/>
              </a:xfrm>
              <a:custGeom>
                <a:avLst/>
                <a:gdLst>
                  <a:gd name="T0" fmla="*/ 3 w 18"/>
                  <a:gd name="T1" fmla="*/ 21 h 33"/>
                  <a:gd name="T2" fmla="*/ 7 w 18"/>
                  <a:gd name="T3" fmla="*/ 31 h 33"/>
                  <a:gd name="T4" fmla="*/ 11 w 18"/>
                  <a:gd name="T5" fmla="*/ 31 h 33"/>
                  <a:gd name="T6" fmla="*/ 12 w 18"/>
                  <a:gd name="T7" fmla="*/ 29 h 33"/>
                  <a:gd name="T8" fmla="*/ 18 w 18"/>
                  <a:gd name="T9" fmla="*/ 8 h 33"/>
                  <a:gd name="T10" fmla="*/ 17 w 18"/>
                  <a:gd name="T11" fmla="*/ 8 h 33"/>
                  <a:gd name="T12" fmla="*/ 17 w 18"/>
                  <a:gd name="T13" fmla="*/ 6 h 33"/>
                  <a:gd name="T14" fmla="*/ 6 w 18"/>
                  <a:gd name="T15" fmla="*/ 1 h 33"/>
                  <a:gd name="T16" fmla="*/ 1 w 18"/>
                  <a:gd name="T17" fmla="*/ 8 h 33"/>
                  <a:gd name="T18" fmla="*/ 3 w 18"/>
                  <a:gd name="T19" fmla="*/ 2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3">
                    <a:moveTo>
                      <a:pt x="3" y="21"/>
                    </a:moveTo>
                    <a:cubicBezTo>
                      <a:pt x="4" y="24"/>
                      <a:pt x="5" y="28"/>
                      <a:pt x="7" y="31"/>
                    </a:cubicBezTo>
                    <a:cubicBezTo>
                      <a:pt x="8" y="33"/>
                      <a:pt x="9" y="32"/>
                      <a:pt x="11" y="31"/>
                    </a:cubicBezTo>
                    <a:cubicBezTo>
                      <a:pt x="11" y="30"/>
                      <a:pt x="11" y="30"/>
                      <a:pt x="12" y="29"/>
                    </a:cubicBezTo>
                    <a:cubicBezTo>
                      <a:pt x="14" y="22"/>
                      <a:pt x="16" y="15"/>
                      <a:pt x="18" y="8"/>
                    </a:cubicBezTo>
                    <a:cubicBezTo>
                      <a:pt x="18" y="8"/>
                      <a:pt x="18" y="8"/>
                      <a:pt x="17" y="8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5" y="1"/>
                      <a:pt x="10" y="0"/>
                      <a:pt x="6" y="1"/>
                    </a:cubicBezTo>
                    <a:cubicBezTo>
                      <a:pt x="3" y="2"/>
                      <a:pt x="0" y="6"/>
                      <a:pt x="1" y="8"/>
                    </a:cubicBezTo>
                    <a:cubicBezTo>
                      <a:pt x="1" y="12"/>
                      <a:pt x="2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" name="Freeform 202"/>
              <p:cNvSpPr>
                <a:spLocks/>
              </p:cNvSpPr>
              <p:nvPr/>
            </p:nvSpPr>
            <p:spPr bwMode="auto">
              <a:xfrm>
                <a:off x="3170238" y="-3043238"/>
                <a:ext cx="82550" cy="158750"/>
              </a:xfrm>
              <a:custGeom>
                <a:avLst/>
                <a:gdLst>
                  <a:gd name="T0" fmla="*/ 18 w 22"/>
                  <a:gd name="T1" fmla="*/ 12 h 42"/>
                  <a:gd name="T2" fmla="*/ 21 w 22"/>
                  <a:gd name="T3" fmla="*/ 6 h 42"/>
                  <a:gd name="T4" fmla="*/ 18 w 22"/>
                  <a:gd name="T5" fmla="*/ 1 h 42"/>
                  <a:gd name="T6" fmla="*/ 7 w 22"/>
                  <a:gd name="T7" fmla="*/ 0 h 42"/>
                  <a:gd name="T8" fmla="*/ 7 w 22"/>
                  <a:gd name="T9" fmla="*/ 14 h 42"/>
                  <a:gd name="T10" fmla="*/ 2 w 22"/>
                  <a:gd name="T11" fmla="*/ 27 h 42"/>
                  <a:gd name="T12" fmla="*/ 3 w 22"/>
                  <a:gd name="T13" fmla="*/ 42 h 42"/>
                  <a:gd name="T14" fmla="*/ 8 w 22"/>
                  <a:gd name="T15" fmla="*/ 30 h 42"/>
                  <a:gd name="T16" fmla="*/ 12 w 22"/>
                  <a:gd name="T17" fmla="*/ 34 h 42"/>
                  <a:gd name="T18" fmla="*/ 13 w 22"/>
                  <a:gd name="T19" fmla="*/ 34 h 42"/>
                  <a:gd name="T20" fmla="*/ 14 w 22"/>
                  <a:gd name="T21" fmla="*/ 18 h 42"/>
                  <a:gd name="T22" fmla="*/ 18 w 22"/>
                  <a:gd name="T23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2">
                    <a:moveTo>
                      <a:pt x="18" y="12"/>
                    </a:moveTo>
                    <a:cubicBezTo>
                      <a:pt x="19" y="10"/>
                      <a:pt x="20" y="8"/>
                      <a:pt x="21" y="6"/>
                    </a:cubicBezTo>
                    <a:cubicBezTo>
                      <a:pt x="22" y="4"/>
                      <a:pt x="20" y="2"/>
                      <a:pt x="18" y="1"/>
                    </a:cubicBezTo>
                    <a:cubicBezTo>
                      <a:pt x="15" y="0"/>
                      <a:pt x="11" y="0"/>
                      <a:pt x="7" y="0"/>
                    </a:cubicBezTo>
                    <a:cubicBezTo>
                      <a:pt x="11" y="7"/>
                      <a:pt x="11" y="7"/>
                      <a:pt x="7" y="14"/>
                    </a:cubicBezTo>
                    <a:cubicBezTo>
                      <a:pt x="5" y="19"/>
                      <a:pt x="3" y="23"/>
                      <a:pt x="2" y="27"/>
                    </a:cubicBezTo>
                    <a:cubicBezTo>
                      <a:pt x="0" y="32"/>
                      <a:pt x="1" y="37"/>
                      <a:pt x="3" y="42"/>
                    </a:cubicBezTo>
                    <a:cubicBezTo>
                      <a:pt x="5" y="38"/>
                      <a:pt x="5" y="34"/>
                      <a:pt x="8" y="30"/>
                    </a:cubicBezTo>
                    <a:cubicBezTo>
                      <a:pt x="9" y="32"/>
                      <a:pt x="11" y="33"/>
                      <a:pt x="12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0" y="28"/>
                      <a:pt x="12" y="23"/>
                      <a:pt x="14" y="18"/>
                    </a:cubicBezTo>
                    <a:cubicBezTo>
                      <a:pt x="15" y="16"/>
                      <a:pt x="17" y="14"/>
                      <a:pt x="18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" name="Freeform 203"/>
              <p:cNvSpPr>
                <a:spLocks/>
              </p:cNvSpPr>
              <p:nvPr/>
            </p:nvSpPr>
            <p:spPr bwMode="auto">
              <a:xfrm>
                <a:off x="2262188" y="-2332038"/>
                <a:ext cx="120650" cy="98425"/>
              </a:xfrm>
              <a:custGeom>
                <a:avLst/>
                <a:gdLst>
                  <a:gd name="T0" fmla="*/ 24 w 32"/>
                  <a:gd name="T1" fmla="*/ 11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1"/>
                    </a:moveTo>
                    <a:cubicBezTo>
                      <a:pt x="22" y="13"/>
                      <a:pt x="21" y="13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4"/>
                      <a:pt x="32" y="7"/>
                    </a:cubicBezTo>
                    <a:cubicBezTo>
                      <a:pt x="29" y="8"/>
                      <a:pt x="26" y="7"/>
                      <a:pt x="24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" name="Freeform 204"/>
              <p:cNvSpPr>
                <a:spLocks/>
              </p:cNvSpPr>
              <p:nvPr/>
            </p:nvSpPr>
            <p:spPr bwMode="auto">
              <a:xfrm>
                <a:off x="3052763" y="-2332038"/>
                <a:ext cx="120650" cy="98425"/>
              </a:xfrm>
              <a:custGeom>
                <a:avLst/>
                <a:gdLst>
                  <a:gd name="T0" fmla="*/ 14 w 32"/>
                  <a:gd name="T1" fmla="*/ 0 h 26"/>
                  <a:gd name="T2" fmla="*/ 14 w 32"/>
                  <a:gd name="T3" fmla="*/ 12 h 26"/>
                  <a:gd name="T4" fmla="*/ 9 w 32"/>
                  <a:gd name="T5" fmla="*/ 11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4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4" y="0"/>
                    </a:moveTo>
                    <a:cubicBezTo>
                      <a:pt x="13" y="4"/>
                      <a:pt x="10" y="8"/>
                      <a:pt x="14" y="12"/>
                    </a:cubicBezTo>
                    <a:cubicBezTo>
                      <a:pt x="12" y="13"/>
                      <a:pt x="10" y="13"/>
                      <a:pt x="9" y="11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5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19" y="8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" name="Freeform 205"/>
              <p:cNvSpPr>
                <a:spLocks/>
              </p:cNvSpPr>
              <p:nvPr/>
            </p:nvSpPr>
            <p:spPr bwMode="auto">
              <a:xfrm>
                <a:off x="3008313" y="-3106738"/>
                <a:ext cx="120650" cy="153987"/>
              </a:xfrm>
              <a:custGeom>
                <a:avLst/>
                <a:gdLst>
                  <a:gd name="T0" fmla="*/ 0 w 32"/>
                  <a:gd name="T1" fmla="*/ 41 h 41"/>
                  <a:gd name="T2" fmla="*/ 1 w 32"/>
                  <a:gd name="T3" fmla="*/ 41 h 41"/>
                  <a:gd name="T4" fmla="*/ 7 w 32"/>
                  <a:gd name="T5" fmla="*/ 40 h 41"/>
                  <a:gd name="T6" fmla="*/ 19 w 32"/>
                  <a:gd name="T7" fmla="*/ 27 h 41"/>
                  <a:gd name="T8" fmla="*/ 22 w 32"/>
                  <a:gd name="T9" fmla="*/ 18 h 41"/>
                  <a:gd name="T10" fmla="*/ 32 w 32"/>
                  <a:gd name="T11" fmla="*/ 8 h 41"/>
                  <a:gd name="T12" fmla="*/ 24 w 32"/>
                  <a:gd name="T13" fmla="*/ 3 h 41"/>
                  <a:gd name="T14" fmla="*/ 16 w 32"/>
                  <a:gd name="T15" fmla="*/ 7 h 41"/>
                  <a:gd name="T16" fmla="*/ 15 w 32"/>
                  <a:gd name="T17" fmla="*/ 11 h 41"/>
                  <a:gd name="T18" fmla="*/ 12 w 32"/>
                  <a:gd name="T19" fmla="*/ 26 h 41"/>
                  <a:gd name="T20" fmla="*/ 1 w 32"/>
                  <a:gd name="T21" fmla="*/ 39 h 41"/>
                  <a:gd name="T22" fmla="*/ 0 w 32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2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4"/>
                      <a:pt x="27" y="11"/>
                      <a:pt x="32" y="8"/>
                    </a:cubicBezTo>
                    <a:cubicBezTo>
                      <a:pt x="29" y="6"/>
                      <a:pt x="27" y="4"/>
                      <a:pt x="24" y="3"/>
                    </a:cubicBezTo>
                    <a:cubicBezTo>
                      <a:pt x="20" y="1"/>
                      <a:pt x="18" y="0"/>
                      <a:pt x="16" y="7"/>
                    </a:cubicBezTo>
                    <a:cubicBezTo>
                      <a:pt x="15" y="8"/>
                      <a:pt x="15" y="10"/>
                      <a:pt x="15" y="11"/>
                    </a:cubicBezTo>
                    <a:cubicBezTo>
                      <a:pt x="14" y="16"/>
                      <a:pt x="13" y="21"/>
                      <a:pt x="12" y="26"/>
                    </a:cubicBezTo>
                    <a:cubicBezTo>
                      <a:pt x="10" y="32"/>
                      <a:pt x="7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" name="Freeform 206"/>
              <p:cNvSpPr>
                <a:spLocks/>
              </p:cNvSpPr>
              <p:nvPr/>
            </p:nvSpPr>
            <p:spPr bwMode="auto">
              <a:xfrm>
                <a:off x="2298700" y="-30988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3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7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0" y="35"/>
                      <a:pt x="26" y="39"/>
                      <a:pt x="33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0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" name="Freeform 207"/>
              <p:cNvSpPr>
                <a:spLocks/>
              </p:cNvSpPr>
              <p:nvPr/>
            </p:nvSpPr>
            <p:spPr bwMode="auto">
              <a:xfrm>
                <a:off x="2924175" y="-2840038"/>
                <a:ext cx="177800" cy="84137"/>
              </a:xfrm>
              <a:custGeom>
                <a:avLst/>
                <a:gdLst>
                  <a:gd name="T0" fmla="*/ 47 w 47"/>
                  <a:gd name="T1" fmla="*/ 16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19 w 47"/>
                  <a:gd name="T13" fmla="*/ 10 h 22"/>
                  <a:gd name="T14" fmla="*/ 21 w 47"/>
                  <a:gd name="T15" fmla="*/ 11 h 22"/>
                  <a:gd name="T16" fmla="*/ 33 w 47"/>
                  <a:gd name="T17" fmla="*/ 18 h 22"/>
                  <a:gd name="T18" fmla="*/ 47 w 47"/>
                  <a:gd name="T1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6"/>
                    </a:moveTo>
                    <a:cubicBezTo>
                      <a:pt x="39" y="17"/>
                      <a:pt x="34" y="13"/>
                      <a:pt x="28" y="9"/>
                    </a:cubicBezTo>
                    <a:cubicBezTo>
                      <a:pt x="22" y="6"/>
                      <a:pt x="17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19" y="10"/>
                    </a:cubicBezTo>
                    <a:cubicBezTo>
                      <a:pt x="20" y="11"/>
                      <a:pt x="21" y="11"/>
                      <a:pt x="21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" name="Freeform 208"/>
              <p:cNvSpPr>
                <a:spLocks/>
              </p:cNvSpPr>
              <p:nvPr/>
            </p:nvSpPr>
            <p:spPr bwMode="auto">
              <a:xfrm>
                <a:off x="2333625" y="-2835275"/>
                <a:ext cx="169863" cy="71437"/>
              </a:xfrm>
              <a:custGeom>
                <a:avLst/>
                <a:gdLst>
                  <a:gd name="T0" fmla="*/ 10 w 45"/>
                  <a:gd name="T1" fmla="*/ 18 h 19"/>
                  <a:gd name="T2" fmla="*/ 18 w 45"/>
                  <a:gd name="T3" fmla="*/ 14 h 19"/>
                  <a:gd name="T4" fmla="*/ 27 w 45"/>
                  <a:gd name="T5" fmla="*/ 9 h 19"/>
                  <a:gd name="T6" fmla="*/ 27 w 45"/>
                  <a:gd name="T7" fmla="*/ 15 h 19"/>
                  <a:gd name="T8" fmla="*/ 45 w 45"/>
                  <a:gd name="T9" fmla="*/ 6 h 19"/>
                  <a:gd name="T10" fmla="*/ 45 w 45"/>
                  <a:gd name="T11" fmla="*/ 6 h 19"/>
                  <a:gd name="T12" fmla="*/ 38 w 45"/>
                  <a:gd name="T13" fmla="*/ 0 h 19"/>
                  <a:gd name="T14" fmla="*/ 37 w 45"/>
                  <a:gd name="T15" fmla="*/ 0 h 19"/>
                  <a:gd name="T16" fmla="*/ 17 w 45"/>
                  <a:gd name="T17" fmla="*/ 9 h 19"/>
                  <a:gd name="T18" fmla="*/ 0 w 45"/>
                  <a:gd name="T19" fmla="*/ 15 h 19"/>
                  <a:gd name="T20" fmla="*/ 0 w 45"/>
                  <a:gd name="T21" fmla="*/ 15 h 19"/>
                  <a:gd name="T22" fmla="*/ 10 w 45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19">
                    <a:moveTo>
                      <a:pt x="10" y="18"/>
                    </a:moveTo>
                    <a:cubicBezTo>
                      <a:pt x="13" y="17"/>
                      <a:pt x="16" y="16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5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4"/>
                      <a:pt x="41" y="2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6"/>
                      <a:pt x="17" y="9"/>
                    </a:cubicBezTo>
                    <a:cubicBezTo>
                      <a:pt x="12" y="12"/>
                      <a:pt x="7" y="15"/>
                      <a:pt x="0" y="15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3" y="18"/>
                      <a:pt x="5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" name="Freeform 209"/>
              <p:cNvSpPr>
                <a:spLocks/>
              </p:cNvSpPr>
              <p:nvPr/>
            </p:nvSpPr>
            <p:spPr bwMode="auto">
              <a:xfrm>
                <a:off x="2743200" y="-3043238"/>
                <a:ext cx="125413" cy="90487"/>
              </a:xfrm>
              <a:custGeom>
                <a:avLst/>
                <a:gdLst>
                  <a:gd name="T0" fmla="*/ 10 w 33"/>
                  <a:gd name="T1" fmla="*/ 0 h 24"/>
                  <a:gd name="T2" fmla="*/ 0 w 33"/>
                  <a:gd name="T3" fmla="*/ 0 h 24"/>
                  <a:gd name="T4" fmla="*/ 11 w 33"/>
                  <a:gd name="T5" fmla="*/ 18 h 24"/>
                  <a:gd name="T6" fmla="*/ 33 w 33"/>
                  <a:gd name="T7" fmla="*/ 24 h 24"/>
                  <a:gd name="T8" fmla="*/ 32 w 33"/>
                  <a:gd name="T9" fmla="*/ 22 h 24"/>
                  <a:gd name="T10" fmla="*/ 18 w 33"/>
                  <a:gd name="T11" fmla="*/ 16 h 24"/>
                  <a:gd name="T12" fmla="*/ 12 w 33"/>
                  <a:gd name="T13" fmla="*/ 2 h 24"/>
                  <a:gd name="T14" fmla="*/ 10 w 33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4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8"/>
                      <a:pt x="5" y="14"/>
                      <a:pt x="11" y="18"/>
                    </a:cubicBezTo>
                    <a:cubicBezTo>
                      <a:pt x="18" y="23"/>
                      <a:pt x="26" y="24"/>
                      <a:pt x="33" y="24"/>
                    </a:cubicBezTo>
                    <a:cubicBezTo>
                      <a:pt x="33" y="23"/>
                      <a:pt x="32" y="23"/>
                      <a:pt x="32" y="22"/>
                    </a:cubicBezTo>
                    <a:cubicBezTo>
                      <a:pt x="26" y="22"/>
                      <a:pt x="22" y="20"/>
                      <a:pt x="18" y="16"/>
                    </a:cubicBezTo>
                    <a:cubicBezTo>
                      <a:pt x="15" y="12"/>
                      <a:pt x="13" y="7"/>
                      <a:pt x="12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" name="Freeform 210"/>
              <p:cNvSpPr>
                <a:spLocks/>
              </p:cNvSpPr>
              <p:nvPr/>
            </p:nvSpPr>
            <p:spPr bwMode="auto">
              <a:xfrm>
                <a:off x="2559050" y="-3043238"/>
                <a:ext cx="139700" cy="101600"/>
              </a:xfrm>
              <a:custGeom>
                <a:avLst/>
                <a:gdLst>
                  <a:gd name="T0" fmla="*/ 35 w 37"/>
                  <a:gd name="T1" fmla="*/ 0 h 27"/>
                  <a:gd name="T2" fmla="*/ 25 w 37"/>
                  <a:gd name="T3" fmla="*/ 0 h 27"/>
                  <a:gd name="T4" fmla="*/ 23 w 37"/>
                  <a:gd name="T5" fmla="*/ 2 h 27"/>
                  <a:gd name="T6" fmla="*/ 21 w 37"/>
                  <a:gd name="T7" fmla="*/ 8 h 27"/>
                  <a:gd name="T8" fmla="*/ 2 w 37"/>
                  <a:gd name="T9" fmla="*/ 23 h 27"/>
                  <a:gd name="T10" fmla="*/ 0 w 37"/>
                  <a:gd name="T11" fmla="*/ 24 h 27"/>
                  <a:gd name="T12" fmla="*/ 35 w 37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7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6"/>
                      <a:pt x="21" y="8"/>
                    </a:cubicBezTo>
                    <a:cubicBezTo>
                      <a:pt x="17" y="17"/>
                      <a:pt x="11" y="22"/>
                      <a:pt x="2" y="23"/>
                    </a:cubicBezTo>
                    <a:cubicBezTo>
                      <a:pt x="1" y="23"/>
                      <a:pt x="1" y="24"/>
                      <a:pt x="0" y="24"/>
                    </a:cubicBezTo>
                    <a:cubicBezTo>
                      <a:pt x="15" y="27"/>
                      <a:pt x="37" y="12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" name="Freeform 211"/>
              <p:cNvSpPr>
                <a:spLocks/>
              </p:cNvSpPr>
              <p:nvPr/>
            </p:nvSpPr>
            <p:spPr bwMode="auto">
              <a:xfrm>
                <a:off x="2182813" y="-3122613"/>
                <a:ext cx="161925" cy="79375"/>
              </a:xfrm>
              <a:custGeom>
                <a:avLst/>
                <a:gdLst>
                  <a:gd name="T0" fmla="*/ 1 w 43"/>
                  <a:gd name="T1" fmla="*/ 21 h 21"/>
                  <a:gd name="T2" fmla="*/ 10 w 43"/>
                  <a:gd name="T3" fmla="*/ 19 h 21"/>
                  <a:gd name="T4" fmla="*/ 29 w 43"/>
                  <a:gd name="T5" fmla="*/ 12 h 21"/>
                  <a:gd name="T6" fmla="*/ 41 w 43"/>
                  <a:gd name="T7" fmla="*/ 5 h 21"/>
                  <a:gd name="T8" fmla="*/ 43 w 43"/>
                  <a:gd name="T9" fmla="*/ 3 h 21"/>
                  <a:gd name="T10" fmla="*/ 32 w 43"/>
                  <a:gd name="T11" fmla="*/ 0 h 21"/>
                  <a:gd name="T12" fmla="*/ 27 w 43"/>
                  <a:gd name="T13" fmla="*/ 2 h 21"/>
                  <a:gd name="T14" fmla="*/ 23 w 43"/>
                  <a:gd name="T15" fmla="*/ 7 h 21"/>
                  <a:gd name="T16" fmla="*/ 8 w 43"/>
                  <a:gd name="T17" fmla="*/ 17 h 21"/>
                  <a:gd name="T18" fmla="*/ 0 w 43"/>
                  <a:gd name="T19" fmla="*/ 19 h 21"/>
                  <a:gd name="T20" fmla="*/ 0 w 43"/>
                  <a:gd name="T21" fmla="*/ 20 h 21"/>
                  <a:gd name="T22" fmla="*/ 1 w 43"/>
                  <a:gd name="T2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1">
                    <a:moveTo>
                      <a:pt x="1" y="21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6" y="6"/>
                      <a:pt x="41" y="5"/>
                    </a:cubicBezTo>
                    <a:cubicBezTo>
                      <a:pt x="42" y="5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4"/>
                      <a:pt x="24" y="5"/>
                      <a:pt x="23" y="7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" name="Freeform 212"/>
              <p:cNvSpPr>
                <a:spLocks/>
              </p:cNvSpPr>
              <p:nvPr/>
            </p:nvSpPr>
            <p:spPr bwMode="auto">
              <a:xfrm>
                <a:off x="3090863" y="-3128963"/>
                <a:ext cx="161925" cy="85725"/>
              </a:xfrm>
              <a:custGeom>
                <a:avLst/>
                <a:gdLst>
                  <a:gd name="T0" fmla="*/ 1 w 43"/>
                  <a:gd name="T1" fmla="*/ 6 h 23"/>
                  <a:gd name="T2" fmla="*/ 14 w 43"/>
                  <a:gd name="T3" fmla="*/ 14 h 23"/>
                  <a:gd name="T4" fmla="*/ 26 w 43"/>
                  <a:gd name="T5" fmla="*/ 21 h 23"/>
                  <a:gd name="T6" fmla="*/ 38 w 43"/>
                  <a:gd name="T7" fmla="*/ 21 h 23"/>
                  <a:gd name="T8" fmla="*/ 43 w 43"/>
                  <a:gd name="T9" fmla="*/ 23 h 23"/>
                  <a:gd name="T10" fmla="*/ 43 w 43"/>
                  <a:gd name="T11" fmla="*/ 22 h 23"/>
                  <a:gd name="T12" fmla="*/ 40 w 43"/>
                  <a:gd name="T13" fmla="*/ 20 h 23"/>
                  <a:gd name="T14" fmla="*/ 33 w 43"/>
                  <a:gd name="T15" fmla="*/ 18 h 23"/>
                  <a:gd name="T16" fmla="*/ 18 w 43"/>
                  <a:gd name="T17" fmla="*/ 6 h 23"/>
                  <a:gd name="T18" fmla="*/ 13 w 43"/>
                  <a:gd name="T19" fmla="*/ 3 h 23"/>
                  <a:gd name="T20" fmla="*/ 0 w 43"/>
                  <a:gd name="T21" fmla="*/ 5 h 23"/>
                  <a:gd name="T22" fmla="*/ 1 w 43"/>
                  <a:gd name="T23" fmla="*/ 6 h 23"/>
                  <a:gd name="T24" fmla="*/ 1 w 43"/>
                  <a:gd name="T25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3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1" y="20"/>
                      <a:pt x="26" y="21"/>
                    </a:cubicBezTo>
                    <a:cubicBezTo>
                      <a:pt x="30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3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2"/>
                      <a:pt x="18" y="6"/>
                    </a:cubicBezTo>
                    <a:cubicBezTo>
                      <a:pt x="16" y="5"/>
                      <a:pt x="15" y="3"/>
                      <a:pt x="13" y="3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" name="Freeform 213"/>
              <p:cNvSpPr>
                <a:spLocks/>
              </p:cNvSpPr>
              <p:nvPr/>
            </p:nvSpPr>
            <p:spPr bwMode="auto">
              <a:xfrm>
                <a:off x="2430463" y="-2967038"/>
                <a:ext cx="125413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" name="Freeform 214"/>
              <p:cNvSpPr>
                <a:spLocks/>
              </p:cNvSpPr>
              <p:nvPr/>
            </p:nvSpPr>
            <p:spPr bwMode="auto">
              <a:xfrm>
                <a:off x="2879725" y="-2967038"/>
                <a:ext cx="123825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1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0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" name="Freeform 215"/>
              <p:cNvSpPr>
                <a:spLocks/>
              </p:cNvSpPr>
              <p:nvPr/>
            </p:nvSpPr>
            <p:spPr bwMode="auto">
              <a:xfrm>
                <a:off x="2630488" y="-3065463"/>
                <a:ext cx="173038" cy="11112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5" y="0"/>
                      <a:pt x="0" y="0"/>
                    </a:cubicBezTo>
                    <a:cubicBezTo>
                      <a:pt x="1" y="2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2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" name="Freeform 216"/>
              <p:cNvSpPr>
                <a:spLocks/>
              </p:cNvSpPr>
              <p:nvPr/>
            </p:nvSpPr>
            <p:spPr bwMode="auto">
              <a:xfrm>
                <a:off x="2687638" y="-3381375"/>
                <a:ext cx="55563" cy="55562"/>
              </a:xfrm>
              <a:custGeom>
                <a:avLst/>
                <a:gdLst>
                  <a:gd name="T0" fmla="*/ 5 w 15"/>
                  <a:gd name="T1" fmla="*/ 11 h 15"/>
                  <a:gd name="T2" fmla="*/ 5 w 15"/>
                  <a:gd name="T3" fmla="*/ 15 h 15"/>
                  <a:gd name="T4" fmla="*/ 10 w 15"/>
                  <a:gd name="T5" fmla="*/ 15 h 15"/>
                  <a:gd name="T6" fmla="*/ 10 w 15"/>
                  <a:gd name="T7" fmla="*/ 13 h 15"/>
                  <a:gd name="T8" fmla="*/ 13 w 15"/>
                  <a:gd name="T9" fmla="*/ 9 h 15"/>
                  <a:gd name="T10" fmla="*/ 15 w 15"/>
                  <a:gd name="T11" fmla="*/ 9 h 15"/>
                  <a:gd name="T12" fmla="*/ 15 w 15"/>
                  <a:gd name="T13" fmla="*/ 5 h 15"/>
                  <a:gd name="T14" fmla="*/ 10 w 15"/>
                  <a:gd name="T15" fmla="*/ 5 h 15"/>
                  <a:gd name="T16" fmla="*/ 9 w 15"/>
                  <a:gd name="T17" fmla="*/ 0 h 15"/>
                  <a:gd name="T18" fmla="*/ 5 w 15"/>
                  <a:gd name="T19" fmla="*/ 0 h 15"/>
                  <a:gd name="T20" fmla="*/ 5 w 15"/>
                  <a:gd name="T21" fmla="*/ 2 h 15"/>
                  <a:gd name="T22" fmla="*/ 2 w 15"/>
                  <a:gd name="T23" fmla="*/ 5 h 15"/>
                  <a:gd name="T24" fmla="*/ 0 w 15"/>
                  <a:gd name="T25" fmla="*/ 5 h 15"/>
                  <a:gd name="T26" fmla="*/ 0 w 15"/>
                  <a:gd name="T27" fmla="*/ 9 h 15"/>
                  <a:gd name="T28" fmla="*/ 3 w 15"/>
                  <a:gd name="T29" fmla="*/ 9 h 15"/>
                  <a:gd name="T30" fmla="*/ 5 w 15"/>
                  <a:gd name="T3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5">
                    <a:moveTo>
                      <a:pt x="5" y="11"/>
                    </a:moveTo>
                    <a:cubicBezTo>
                      <a:pt x="5" y="13"/>
                      <a:pt x="5" y="14"/>
                      <a:pt x="5" y="15"/>
                    </a:cubicBezTo>
                    <a:cubicBezTo>
                      <a:pt x="7" y="15"/>
                      <a:pt x="8" y="15"/>
                      <a:pt x="10" y="15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7"/>
                      <a:pt x="15" y="5"/>
                    </a:cubicBezTo>
                    <a:cubicBezTo>
                      <a:pt x="13" y="5"/>
                      <a:pt x="10" y="6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" name="Freeform 217"/>
              <p:cNvSpPr>
                <a:spLocks/>
              </p:cNvSpPr>
              <p:nvPr/>
            </p:nvSpPr>
            <p:spPr bwMode="auto">
              <a:xfrm>
                <a:off x="2924175" y="-3087688"/>
                <a:ext cx="26988" cy="74612"/>
              </a:xfrm>
              <a:custGeom>
                <a:avLst/>
                <a:gdLst>
                  <a:gd name="T0" fmla="*/ 0 w 7"/>
                  <a:gd name="T1" fmla="*/ 6 h 20"/>
                  <a:gd name="T2" fmla="*/ 2 w 7"/>
                  <a:gd name="T3" fmla="*/ 18 h 20"/>
                  <a:gd name="T4" fmla="*/ 4 w 7"/>
                  <a:gd name="T5" fmla="*/ 20 h 20"/>
                  <a:gd name="T6" fmla="*/ 5 w 7"/>
                  <a:gd name="T7" fmla="*/ 18 h 20"/>
                  <a:gd name="T8" fmla="*/ 7 w 7"/>
                  <a:gd name="T9" fmla="*/ 6 h 20"/>
                  <a:gd name="T10" fmla="*/ 7 w 7"/>
                  <a:gd name="T11" fmla="*/ 6 h 20"/>
                  <a:gd name="T12" fmla="*/ 7 w 7"/>
                  <a:gd name="T13" fmla="*/ 4 h 20"/>
                  <a:gd name="T14" fmla="*/ 3 w 7"/>
                  <a:gd name="T15" fmla="*/ 1 h 20"/>
                  <a:gd name="T16" fmla="*/ 0 w 7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0">
                    <a:moveTo>
                      <a:pt x="0" y="6"/>
                    </a:moveTo>
                    <a:cubicBezTo>
                      <a:pt x="1" y="10"/>
                      <a:pt x="1" y="14"/>
                      <a:pt x="2" y="18"/>
                    </a:cubicBezTo>
                    <a:cubicBezTo>
                      <a:pt x="2" y="19"/>
                      <a:pt x="3" y="20"/>
                      <a:pt x="4" y="20"/>
                    </a:cubicBezTo>
                    <a:cubicBezTo>
                      <a:pt x="4" y="20"/>
                      <a:pt x="5" y="19"/>
                      <a:pt x="5" y="18"/>
                    </a:cubicBezTo>
                    <a:cubicBezTo>
                      <a:pt x="6" y="14"/>
                      <a:pt x="7" y="10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" name="Freeform 218"/>
              <p:cNvSpPr>
                <a:spLocks/>
              </p:cNvSpPr>
              <p:nvPr/>
            </p:nvSpPr>
            <p:spPr bwMode="auto">
              <a:xfrm>
                <a:off x="2476500" y="-3087688"/>
                <a:ext cx="33338" cy="74612"/>
              </a:xfrm>
              <a:custGeom>
                <a:avLst/>
                <a:gdLst>
                  <a:gd name="T0" fmla="*/ 3 w 9"/>
                  <a:gd name="T1" fmla="*/ 18 h 20"/>
                  <a:gd name="T2" fmla="*/ 4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3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4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4"/>
                      <a:pt x="8" y="9"/>
                      <a:pt x="9" y="4"/>
                    </a:cubicBezTo>
                    <a:cubicBezTo>
                      <a:pt x="9" y="1"/>
                      <a:pt x="6" y="0"/>
                      <a:pt x="3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" name="Freeform 219"/>
              <p:cNvSpPr>
                <a:spLocks/>
              </p:cNvSpPr>
              <p:nvPr/>
            </p:nvSpPr>
            <p:spPr bwMode="auto">
              <a:xfrm>
                <a:off x="2465388" y="-3189288"/>
                <a:ext cx="49213" cy="52387"/>
              </a:xfrm>
              <a:custGeom>
                <a:avLst/>
                <a:gdLst>
                  <a:gd name="T0" fmla="*/ 3 w 13"/>
                  <a:gd name="T1" fmla="*/ 9 h 14"/>
                  <a:gd name="T2" fmla="*/ 5 w 13"/>
                  <a:gd name="T3" fmla="*/ 9 h 14"/>
                  <a:gd name="T4" fmla="*/ 5 w 13"/>
                  <a:gd name="T5" fmla="*/ 14 h 14"/>
                  <a:gd name="T6" fmla="*/ 9 w 13"/>
                  <a:gd name="T7" fmla="*/ 14 h 14"/>
                  <a:gd name="T8" fmla="*/ 9 w 13"/>
                  <a:gd name="T9" fmla="*/ 9 h 14"/>
                  <a:gd name="T10" fmla="*/ 13 w 13"/>
                  <a:gd name="T11" fmla="*/ 7 h 14"/>
                  <a:gd name="T12" fmla="*/ 9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3 w 13"/>
                  <a:gd name="T21" fmla="*/ 5 h 14"/>
                  <a:gd name="T22" fmla="*/ 0 w 13"/>
                  <a:gd name="T23" fmla="*/ 7 h 14"/>
                  <a:gd name="T24" fmla="*/ 3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8"/>
                      <a:pt x="13" y="11"/>
                      <a:pt x="13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" name="Freeform 220"/>
              <p:cNvSpPr>
                <a:spLocks/>
              </p:cNvSpPr>
              <p:nvPr/>
            </p:nvSpPr>
            <p:spPr bwMode="auto">
              <a:xfrm>
                <a:off x="2913063" y="-3189288"/>
                <a:ext cx="49213" cy="52387"/>
              </a:xfrm>
              <a:custGeom>
                <a:avLst/>
                <a:gdLst>
                  <a:gd name="T0" fmla="*/ 5 w 13"/>
                  <a:gd name="T1" fmla="*/ 9 h 14"/>
                  <a:gd name="T2" fmla="*/ 5 w 13"/>
                  <a:gd name="T3" fmla="*/ 14 h 14"/>
                  <a:gd name="T4" fmla="*/ 9 w 13"/>
                  <a:gd name="T5" fmla="*/ 14 h 14"/>
                  <a:gd name="T6" fmla="*/ 9 w 13"/>
                  <a:gd name="T7" fmla="*/ 9 h 14"/>
                  <a:gd name="T8" fmla="*/ 12 w 13"/>
                  <a:gd name="T9" fmla="*/ 9 h 14"/>
                  <a:gd name="T10" fmla="*/ 13 w 13"/>
                  <a:gd name="T11" fmla="*/ 7 h 14"/>
                  <a:gd name="T12" fmla="*/ 11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5 w 13"/>
                  <a:gd name="T21" fmla="*/ 5 h 14"/>
                  <a:gd name="T22" fmla="*/ 0 w 13"/>
                  <a:gd name="T23" fmla="*/ 7 h 14"/>
                  <a:gd name="T24" fmla="*/ 5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5" y="9"/>
                    </a:move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1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" name="Oval 221"/>
              <p:cNvSpPr>
                <a:spLocks noChangeArrowheads="1"/>
              </p:cNvSpPr>
              <p:nvPr/>
            </p:nvSpPr>
            <p:spPr bwMode="auto">
              <a:xfrm>
                <a:off x="2701925" y="-3302000"/>
                <a:ext cx="30163" cy="2540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" name="Freeform 222"/>
              <p:cNvSpPr>
                <a:spLocks/>
              </p:cNvSpPr>
              <p:nvPr/>
            </p:nvSpPr>
            <p:spPr bwMode="auto">
              <a:xfrm>
                <a:off x="2484438" y="-3122613"/>
                <a:ext cx="19050" cy="23812"/>
              </a:xfrm>
              <a:custGeom>
                <a:avLst/>
                <a:gdLst>
                  <a:gd name="T0" fmla="*/ 5 w 5"/>
                  <a:gd name="T1" fmla="*/ 3 h 6"/>
                  <a:gd name="T2" fmla="*/ 3 w 5"/>
                  <a:gd name="T3" fmla="*/ 0 h 6"/>
                  <a:gd name="T4" fmla="*/ 0 w 5"/>
                  <a:gd name="T5" fmla="*/ 2 h 6"/>
                  <a:gd name="T6" fmla="*/ 2 w 5"/>
                  <a:gd name="T7" fmla="*/ 5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3" y="6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" name="Freeform 223"/>
              <p:cNvSpPr>
                <a:spLocks/>
              </p:cNvSpPr>
              <p:nvPr/>
            </p:nvSpPr>
            <p:spPr bwMode="auto">
              <a:xfrm>
                <a:off x="2928938" y="-3122613"/>
                <a:ext cx="22225" cy="23812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6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" name="Freeform 224"/>
              <p:cNvSpPr>
                <a:spLocks/>
              </p:cNvSpPr>
              <p:nvPr/>
            </p:nvSpPr>
            <p:spPr bwMode="auto">
              <a:xfrm>
                <a:off x="2786063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" name="Freeform 225"/>
              <p:cNvSpPr>
                <a:spLocks/>
              </p:cNvSpPr>
              <p:nvPr/>
            </p:nvSpPr>
            <p:spPr bwMode="auto">
              <a:xfrm>
                <a:off x="2668588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1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2"/>
                      <a:pt x="2" y="0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" name="Freeform 226"/>
              <p:cNvSpPr>
                <a:spLocks/>
              </p:cNvSpPr>
              <p:nvPr/>
            </p:nvSpPr>
            <p:spPr bwMode="auto">
              <a:xfrm>
                <a:off x="2709863" y="-3098800"/>
                <a:ext cx="15875" cy="22225"/>
              </a:xfrm>
              <a:custGeom>
                <a:avLst/>
                <a:gdLst>
                  <a:gd name="T0" fmla="*/ 4 w 4"/>
                  <a:gd name="T1" fmla="*/ 3 h 6"/>
                  <a:gd name="T2" fmla="*/ 1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2"/>
                      <a:pt x="1" y="0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" name="Freeform 227"/>
              <p:cNvSpPr>
                <a:spLocks/>
              </p:cNvSpPr>
              <p:nvPr/>
            </p:nvSpPr>
            <p:spPr bwMode="auto">
              <a:xfrm>
                <a:off x="2747963" y="-309562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" name="Freeform 228"/>
              <p:cNvSpPr>
                <a:spLocks/>
              </p:cNvSpPr>
              <p:nvPr/>
            </p:nvSpPr>
            <p:spPr bwMode="auto">
              <a:xfrm>
                <a:off x="2630488" y="-309562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" name="Freeform 229"/>
              <p:cNvSpPr>
                <a:spLocks/>
              </p:cNvSpPr>
              <p:nvPr/>
            </p:nvSpPr>
            <p:spPr bwMode="auto">
              <a:xfrm>
                <a:off x="2605088" y="-1951038"/>
                <a:ext cx="222250" cy="68262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1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5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49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0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3" y="3"/>
                      <a:pt x="6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5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6" y="10"/>
                      <a:pt x="48" y="10"/>
                    </a:cubicBezTo>
                    <a:cubicBezTo>
                      <a:pt x="49" y="10"/>
                      <a:pt x="50" y="9"/>
                      <a:pt x="50" y="8"/>
                    </a:cubicBezTo>
                    <a:cubicBezTo>
                      <a:pt x="49" y="6"/>
                      <a:pt x="49" y="5"/>
                      <a:pt x="49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" name="Freeform 230"/>
              <p:cNvSpPr>
                <a:spLocks/>
              </p:cNvSpPr>
              <p:nvPr/>
            </p:nvSpPr>
            <p:spPr bwMode="auto">
              <a:xfrm>
                <a:off x="2698750" y="-2414588"/>
                <a:ext cx="26988" cy="38100"/>
              </a:xfrm>
              <a:custGeom>
                <a:avLst/>
                <a:gdLst>
                  <a:gd name="T0" fmla="*/ 4 w 7"/>
                  <a:gd name="T1" fmla="*/ 5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6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5"/>
                    </a:moveTo>
                    <a:cubicBezTo>
                      <a:pt x="5" y="4"/>
                      <a:pt x="4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4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9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5" y="6"/>
                      <a:pt x="4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" name="Freeform 231"/>
              <p:cNvSpPr>
                <a:spLocks/>
              </p:cNvSpPr>
              <p:nvPr/>
            </p:nvSpPr>
            <p:spPr bwMode="auto">
              <a:xfrm>
                <a:off x="2762250" y="-2414588"/>
                <a:ext cx="30163" cy="38100"/>
              </a:xfrm>
              <a:custGeom>
                <a:avLst/>
                <a:gdLst>
                  <a:gd name="T0" fmla="*/ 15 w 19"/>
                  <a:gd name="T1" fmla="*/ 10 h 24"/>
                  <a:gd name="T2" fmla="*/ 5 w 19"/>
                  <a:gd name="T3" fmla="*/ 10 h 24"/>
                  <a:gd name="T4" fmla="*/ 5 w 19"/>
                  <a:gd name="T5" fmla="*/ 0 h 24"/>
                  <a:gd name="T6" fmla="*/ 0 w 19"/>
                  <a:gd name="T7" fmla="*/ 0 h 24"/>
                  <a:gd name="T8" fmla="*/ 0 w 19"/>
                  <a:gd name="T9" fmla="*/ 24 h 24"/>
                  <a:gd name="T10" fmla="*/ 5 w 19"/>
                  <a:gd name="T11" fmla="*/ 24 h 24"/>
                  <a:gd name="T12" fmla="*/ 5 w 19"/>
                  <a:gd name="T13" fmla="*/ 12 h 24"/>
                  <a:gd name="T14" fmla="*/ 15 w 19"/>
                  <a:gd name="T15" fmla="*/ 12 h 24"/>
                  <a:gd name="T16" fmla="*/ 15 w 19"/>
                  <a:gd name="T17" fmla="*/ 24 h 24"/>
                  <a:gd name="T18" fmla="*/ 19 w 19"/>
                  <a:gd name="T19" fmla="*/ 24 h 24"/>
                  <a:gd name="T20" fmla="*/ 19 w 19"/>
                  <a:gd name="T21" fmla="*/ 0 h 24"/>
                  <a:gd name="T22" fmla="*/ 15 w 19"/>
                  <a:gd name="T23" fmla="*/ 0 h 24"/>
                  <a:gd name="T24" fmla="*/ 15 w 19"/>
                  <a:gd name="T25" fmla="*/ 10 h 24"/>
                  <a:gd name="T26" fmla="*/ 15 w 19"/>
                  <a:gd name="T27" fmla="*/ 10 h 24"/>
                  <a:gd name="T28" fmla="*/ 15 w 19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4">
                    <a:moveTo>
                      <a:pt x="15" y="10"/>
                    </a:moveTo>
                    <a:lnTo>
                      <a:pt x="5" y="1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5" y="24"/>
                    </a:lnTo>
                    <a:lnTo>
                      <a:pt x="5" y="12"/>
                    </a:lnTo>
                    <a:lnTo>
                      <a:pt x="15" y="12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" name="Freeform 232"/>
              <p:cNvSpPr>
                <a:spLocks noEditPoints="1"/>
              </p:cNvSpPr>
              <p:nvPr/>
            </p:nvSpPr>
            <p:spPr bwMode="auto">
              <a:xfrm>
                <a:off x="2616200" y="-2459038"/>
                <a:ext cx="200025" cy="349250"/>
              </a:xfrm>
              <a:custGeom>
                <a:avLst/>
                <a:gdLst>
                  <a:gd name="T0" fmla="*/ 10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7 h 93"/>
                  <a:gd name="T8" fmla="*/ 24 w 53"/>
                  <a:gd name="T9" fmla="*/ 27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7 h 93"/>
                  <a:gd name="T18" fmla="*/ 33 w 53"/>
                  <a:gd name="T19" fmla="*/ 27 h 93"/>
                  <a:gd name="T20" fmla="*/ 35 w 53"/>
                  <a:gd name="T21" fmla="*/ 93 h 93"/>
                  <a:gd name="T22" fmla="*/ 41 w 53"/>
                  <a:gd name="T23" fmla="*/ 93 h 93"/>
                  <a:gd name="T24" fmla="*/ 41 w 53"/>
                  <a:gd name="T25" fmla="*/ 92 h 93"/>
                  <a:gd name="T26" fmla="*/ 37 w 53"/>
                  <a:gd name="T27" fmla="*/ 27 h 93"/>
                  <a:gd name="T28" fmla="*/ 53 w 53"/>
                  <a:gd name="T29" fmla="*/ 27 h 93"/>
                  <a:gd name="T30" fmla="*/ 53 w 53"/>
                  <a:gd name="T31" fmla="*/ 7 h 93"/>
                  <a:gd name="T32" fmla="*/ 40 w 53"/>
                  <a:gd name="T33" fmla="*/ 7 h 93"/>
                  <a:gd name="T34" fmla="*/ 42 w 53"/>
                  <a:gd name="T35" fmla="*/ 5 h 93"/>
                  <a:gd name="T36" fmla="*/ 40 w 53"/>
                  <a:gd name="T37" fmla="*/ 4 h 93"/>
                  <a:gd name="T38" fmla="*/ 40 w 53"/>
                  <a:gd name="T39" fmla="*/ 1 h 93"/>
                  <a:gd name="T40" fmla="*/ 41 w 53"/>
                  <a:gd name="T41" fmla="*/ 1 h 93"/>
                  <a:gd name="T42" fmla="*/ 41 w 53"/>
                  <a:gd name="T43" fmla="*/ 0 h 93"/>
                  <a:gd name="T44" fmla="*/ 41 w 53"/>
                  <a:gd name="T45" fmla="*/ 0 h 93"/>
                  <a:gd name="T46" fmla="*/ 10 w 53"/>
                  <a:gd name="T47" fmla="*/ 0 h 93"/>
                  <a:gd name="T48" fmla="*/ 10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4 h 93"/>
                  <a:gd name="T56" fmla="*/ 10 w 53"/>
                  <a:gd name="T57" fmla="*/ 5 h 93"/>
                  <a:gd name="T58" fmla="*/ 12 w 53"/>
                  <a:gd name="T59" fmla="*/ 7 h 93"/>
                  <a:gd name="T60" fmla="*/ 0 w 53"/>
                  <a:gd name="T61" fmla="*/ 7 h 93"/>
                  <a:gd name="T62" fmla="*/ 0 w 53"/>
                  <a:gd name="T63" fmla="*/ 27 h 93"/>
                  <a:gd name="T64" fmla="*/ 15 w 53"/>
                  <a:gd name="T65" fmla="*/ 27 h 93"/>
                  <a:gd name="T66" fmla="*/ 10 w 53"/>
                  <a:gd name="T67" fmla="*/ 93 h 93"/>
                  <a:gd name="T68" fmla="*/ 10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0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1" y="6"/>
                      <a:pt x="42" y="6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3"/>
                      <a:pt x="10" y="93"/>
                      <a:pt x="10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" name="Freeform 233"/>
              <p:cNvSpPr>
                <a:spLocks/>
              </p:cNvSpPr>
              <p:nvPr/>
            </p:nvSpPr>
            <p:spPr bwMode="auto">
              <a:xfrm>
                <a:off x="2638425" y="-2428875"/>
                <a:ext cx="30163" cy="52387"/>
              </a:xfrm>
              <a:custGeom>
                <a:avLst/>
                <a:gdLst>
                  <a:gd name="T0" fmla="*/ 4 w 8"/>
                  <a:gd name="T1" fmla="*/ 8 h 14"/>
                  <a:gd name="T2" fmla="*/ 0 w 8"/>
                  <a:gd name="T3" fmla="*/ 5 h 14"/>
                  <a:gd name="T4" fmla="*/ 1 w 8"/>
                  <a:gd name="T5" fmla="*/ 6 h 14"/>
                  <a:gd name="T6" fmla="*/ 2 w 8"/>
                  <a:gd name="T7" fmla="*/ 7 h 14"/>
                  <a:gd name="T8" fmla="*/ 2 w 8"/>
                  <a:gd name="T9" fmla="*/ 9 h 14"/>
                  <a:gd name="T10" fmla="*/ 2 w 8"/>
                  <a:gd name="T11" fmla="*/ 9 h 14"/>
                  <a:gd name="T12" fmla="*/ 1 w 8"/>
                  <a:gd name="T13" fmla="*/ 10 h 14"/>
                  <a:gd name="T14" fmla="*/ 0 w 8"/>
                  <a:gd name="T15" fmla="*/ 11 h 14"/>
                  <a:gd name="T16" fmla="*/ 5 w 8"/>
                  <a:gd name="T17" fmla="*/ 10 h 14"/>
                  <a:gd name="T18" fmla="*/ 4 w 8"/>
                  <a:gd name="T1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4">
                    <a:moveTo>
                      <a:pt x="4" y="8"/>
                    </a:moveTo>
                    <a:cubicBezTo>
                      <a:pt x="8" y="5"/>
                      <a:pt x="1" y="0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2"/>
                      <a:pt x="6" y="8"/>
                      <a:pt x="2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4"/>
                      <a:pt x="1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5" y="14"/>
                      <a:pt x="5" y="10"/>
                    </a:cubicBezTo>
                    <a:cubicBezTo>
                      <a:pt x="5" y="9"/>
                      <a:pt x="5" y="8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" name="Freeform 234"/>
              <p:cNvSpPr>
                <a:spLocks/>
              </p:cNvSpPr>
              <p:nvPr/>
            </p:nvSpPr>
            <p:spPr bwMode="auto">
              <a:xfrm>
                <a:off x="2676525" y="-2497138"/>
                <a:ext cx="74613" cy="3175"/>
              </a:xfrm>
              <a:custGeom>
                <a:avLst/>
                <a:gdLst>
                  <a:gd name="T0" fmla="*/ 20 w 20"/>
                  <a:gd name="T1" fmla="*/ 0 h 1"/>
                  <a:gd name="T2" fmla="*/ 10 w 20"/>
                  <a:gd name="T3" fmla="*/ 0 h 1"/>
                  <a:gd name="T4" fmla="*/ 0 w 20"/>
                  <a:gd name="T5" fmla="*/ 0 h 1"/>
                  <a:gd name="T6" fmla="*/ 0 w 20"/>
                  <a:gd name="T7" fmla="*/ 1 h 1"/>
                  <a:gd name="T8" fmla="*/ 0 w 20"/>
                  <a:gd name="T9" fmla="*/ 1 h 1"/>
                  <a:gd name="T10" fmla="*/ 0 w 20"/>
                  <a:gd name="T11" fmla="*/ 1 h 1"/>
                  <a:gd name="T12" fmla="*/ 0 w 20"/>
                  <a:gd name="T13" fmla="*/ 1 h 1"/>
                  <a:gd name="T14" fmla="*/ 0 w 20"/>
                  <a:gd name="T15" fmla="*/ 1 h 1"/>
                  <a:gd name="T16" fmla="*/ 0 w 20"/>
                  <a:gd name="T17" fmla="*/ 1 h 1"/>
                  <a:gd name="T18" fmla="*/ 0 w 20"/>
                  <a:gd name="T19" fmla="*/ 1 h 1"/>
                  <a:gd name="T20" fmla="*/ 10 w 20"/>
                  <a:gd name="T21" fmla="*/ 1 h 1"/>
                  <a:gd name="T22" fmla="*/ 20 w 20"/>
                  <a:gd name="T23" fmla="*/ 1 h 1"/>
                  <a:gd name="T24" fmla="*/ 20 w 20"/>
                  <a:gd name="T25" fmla="*/ 1 h 1"/>
                  <a:gd name="T26" fmla="*/ 20 w 20"/>
                  <a:gd name="T27" fmla="*/ 1 h 1"/>
                  <a:gd name="T28" fmla="*/ 20 w 20"/>
                  <a:gd name="T29" fmla="*/ 1 h 1"/>
                  <a:gd name="T30" fmla="*/ 20 w 20"/>
                  <a:gd name="T31" fmla="*/ 1 h 1"/>
                  <a:gd name="T32" fmla="*/ 20 w 20"/>
                  <a:gd name="T33" fmla="*/ 1 h 1"/>
                  <a:gd name="T34" fmla="*/ 20 w 20"/>
                  <a:gd name="T35" fmla="*/ 1 h 1"/>
                  <a:gd name="T36" fmla="*/ 20 w 20"/>
                  <a:gd name="T37" fmla="*/ 0 h 1"/>
                  <a:gd name="T38" fmla="*/ 20 w 20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1">
                    <a:moveTo>
                      <a:pt x="20" y="0"/>
                    </a:moveTo>
                    <a:cubicBezTo>
                      <a:pt x="17" y="0"/>
                      <a:pt x="10" y="0"/>
                      <a:pt x="10" y="0"/>
                    </a:cubicBezTo>
                    <a:cubicBezTo>
                      <a:pt x="10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7" y="1"/>
                      <a:pt x="10" y="1"/>
                    </a:cubicBezTo>
                    <a:cubicBezTo>
                      <a:pt x="14" y="1"/>
                      <a:pt x="17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" name="Freeform 235"/>
              <p:cNvSpPr>
                <a:spLocks/>
              </p:cNvSpPr>
              <p:nvPr/>
            </p:nvSpPr>
            <p:spPr bwMode="auto">
              <a:xfrm>
                <a:off x="2709863" y="-2587625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" name="Oval 236"/>
              <p:cNvSpPr>
                <a:spLocks noChangeArrowheads="1"/>
              </p:cNvSpPr>
              <p:nvPr/>
            </p:nvSpPr>
            <p:spPr bwMode="auto">
              <a:xfrm>
                <a:off x="2709863" y="-2565400"/>
                <a:ext cx="11113" cy="7937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" name="Freeform 237"/>
              <p:cNvSpPr>
                <a:spLocks/>
              </p:cNvSpPr>
              <p:nvPr/>
            </p:nvSpPr>
            <p:spPr bwMode="auto">
              <a:xfrm>
                <a:off x="2747963" y="-2535238"/>
                <a:ext cx="3175" cy="476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" name="Freeform 238"/>
              <p:cNvSpPr>
                <a:spLocks/>
              </p:cNvSpPr>
              <p:nvPr/>
            </p:nvSpPr>
            <p:spPr bwMode="auto">
              <a:xfrm>
                <a:off x="2736850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" name="Freeform 239"/>
              <p:cNvSpPr>
                <a:spLocks/>
              </p:cNvSpPr>
              <p:nvPr/>
            </p:nvSpPr>
            <p:spPr bwMode="auto">
              <a:xfrm>
                <a:off x="2743200" y="-2546350"/>
                <a:ext cx="4763" cy="11112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1 h 3"/>
                  <a:gd name="T16" fmla="*/ 0 w 1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" name="Freeform 240"/>
              <p:cNvSpPr>
                <a:spLocks/>
              </p:cNvSpPr>
              <p:nvPr/>
            </p:nvSpPr>
            <p:spPr bwMode="auto">
              <a:xfrm>
                <a:off x="2732088" y="-2535238"/>
                <a:ext cx="11113" cy="476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" name="Freeform 241"/>
              <p:cNvSpPr>
                <a:spLocks/>
              </p:cNvSpPr>
              <p:nvPr/>
            </p:nvSpPr>
            <p:spPr bwMode="auto">
              <a:xfrm>
                <a:off x="2732088" y="-2530475"/>
                <a:ext cx="11113" cy="11112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" name="Freeform 242"/>
              <p:cNvSpPr>
                <a:spLocks/>
              </p:cNvSpPr>
              <p:nvPr/>
            </p:nvSpPr>
            <p:spPr bwMode="auto">
              <a:xfrm>
                <a:off x="2720975" y="-2516188"/>
                <a:ext cx="22225" cy="7937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2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" name="Freeform 243"/>
              <p:cNvSpPr>
                <a:spLocks/>
              </p:cNvSpPr>
              <p:nvPr/>
            </p:nvSpPr>
            <p:spPr bwMode="auto">
              <a:xfrm>
                <a:off x="2736850" y="-2519363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2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" name="Freeform 244"/>
              <p:cNvSpPr>
                <a:spLocks/>
              </p:cNvSpPr>
              <p:nvPr/>
            </p:nvSpPr>
            <p:spPr bwMode="auto">
              <a:xfrm>
                <a:off x="2747963" y="-2522538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" name="Freeform 245"/>
              <p:cNvSpPr>
                <a:spLocks/>
              </p:cNvSpPr>
              <p:nvPr/>
            </p:nvSpPr>
            <p:spPr bwMode="auto">
              <a:xfrm>
                <a:off x="2751138" y="-2530475"/>
                <a:ext cx="7938" cy="7937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2 w 2"/>
                  <a:gd name="T9" fmla="*/ 1 h 2"/>
                  <a:gd name="T10" fmla="*/ 1 w 2"/>
                  <a:gd name="T11" fmla="*/ 0 h 2"/>
                  <a:gd name="T12" fmla="*/ 1 w 2"/>
                  <a:gd name="T13" fmla="*/ 0 h 2"/>
                  <a:gd name="T14" fmla="*/ 0 w 2"/>
                  <a:gd name="T15" fmla="*/ 1 h 2"/>
                  <a:gd name="T16" fmla="*/ 1 w 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" name="Freeform 246"/>
              <p:cNvSpPr>
                <a:spLocks/>
              </p:cNvSpPr>
              <p:nvPr/>
            </p:nvSpPr>
            <p:spPr bwMode="auto">
              <a:xfrm>
                <a:off x="2759075" y="-2535238"/>
                <a:ext cx="11113" cy="12700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1 h 3"/>
                  <a:gd name="T6" fmla="*/ 3 w 3"/>
                  <a:gd name="T7" fmla="*/ 1 h 3"/>
                  <a:gd name="T8" fmla="*/ 3 w 3"/>
                  <a:gd name="T9" fmla="*/ 1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1 h 3"/>
                  <a:gd name="T18" fmla="*/ 1 w 3"/>
                  <a:gd name="T19" fmla="*/ 1 h 3"/>
                  <a:gd name="T20" fmla="*/ 1 w 3"/>
                  <a:gd name="T21" fmla="*/ 2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" name="Freeform 247"/>
              <p:cNvSpPr>
                <a:spLocks/>
              </p:cNvSpPr>
              <p:nvPr/>
            </p:nvSpPr>
            <p:spPr bwMode="auto">
              <a:xfrm>
                <a:off x="2759075" y="-2552700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" name="Freeform 248"/>
              <p:cNvSpPr>
                <a:spLocks/>
              </p:cNvSpPr>
              <p:nvPr/>
            </p:nvSpPr>
            <p:spPr bwMode="auto">
              <a:xfrm>
                <a:off x="2751138" y="-254635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" name="Freeform 249"/>
              <p:cNvSpPr>
                <a:spLocks/>
              </p:cNvSpPr>
              <p:nvPr/>
            </p:nvSpPr>
            <p:spPr bwMode="auto">
              <a:xfrm>
                <a:off x="2747963" y="-2552700"/>
                <a:ext cx="3175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2 h 3"/>
                  <a:gd name="T20" fmla="*/ 1 w 1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" name="Freeform 250"/>
              <p:cNvSpPr>
                <a:spLocks/>
              </p:cNvSpPr>
              <p:nvPr/>
            </p:nvSpPr>
            <p:spPr bwMode="auto">
              <a:xfrm>
                <a:off x="2736850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" name="Freeform 251"/>
              <p:cNvSpPr>
                <a:spLocks/>
              </p:cNvSpPr>
              <p:nvPr/>
            </p:nvSpPr>
            <p:spPr bwMode="auto">
              <a:xfrm>
                <a:off x="2736850" y="-2552700"/>
                <a:ext cx="6350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" name="Freeform 252"/>
              <p:cNvSpPr>
                <a:spLocks/>
              </p:cNvSpPr>
              <p:nvPr/>
            </p:nvSpPr>
            <p:spPr bwMode="auto">
              <a:xfrm>
                <a:off x="2732088" y="-2546350"/>
                <a:ext cx="4763" cy="1111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0 w 1"/>
                  <a:gd name="T13" fmla="*/ 0 h 3"/>
                  <a:gd name="T14" fmla="*/ 0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" name="Freeform 253"/>
              <p:cNvSpPr>
                <a:spLocks/>
              </p:cNvSpPr>
              <p:nvPr/>
            </p:nvSpPr>
            <p:spPr bwMode="auto">
              <a:xfrm>
                <a:off x="2732088" y="-2535238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" name="Freeform 254"/>
              <p:cNvSpPr>
                <a:spLocks/>
              </p:cNvSpPr>
              <p:nvPr/>
            </p:nvSpPr>
            <p:spPr bwMode="auto">
              <a:xfrm>
                <a:off x="2725738" y="-2522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" name="Freeform 255"/>
              <p:cNvSpPr>
                <a:spLocks/>
              </p:cNvSpPr>
              <p:nvPr/>
            </p:nvSpPr>
            <p:spPr bwMode="auto">
              <a:xfrm>
                <a:off x="2713038" y="-2519363"/>
                <a:ext cx="23813" cy="11112"/>
              </a:xfrm>
              <a:custGeom>
                <a:avLst/>
                <a:gdLst>
                  <a:gd name="T0" fmla="*/ 1 w 6"/>
                  <a:gd name="T1" fmla="*/ 3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" name="Oval 256"/>
              <p:cNvSpPr>
                <a:spLocks noChangeArrowheads="1"/>
              </p:cNvSpPr>
              <p:nvPr/>
            </p:nvSpPr>
            <p:spPr bwMode="auto">
              <a:xfrm>
                <a:off x="2709863" y="-2535238"/>
                <a:ext cx="3175" cy="476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" name="Freeform 257"/>
              <p:cNvSpPr>
                <a:spLocks/>
              </p:cNvSpPr>
              <p:nvPr/>
            </p:nvSpPr>
            <p:spPr bwMode="auto">
              <a:xfrm>
                <a:off x="2709863" y="-2530475"/>
                <a:ext cx="3175" cy="14287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" name="Oval 258"/>
              <p:cNvSpPr>
                <a:spLocks noChangeArrowheads="1"/>
              </p:cNvSpPr>
              <p:nvPr/>
            </p:nvSpPr>
            <p:spPr bwMode="auto">
              <a:xfrm>
                <a:off x="2709863" y="-2546350"/>
                <a:ext cx="11113" cy="1111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" name="Oval 259"/>
              <p:cNvSpPr>
                <a:spLocks noChangeArrowheads="1"/>
              </p:cNvSpPr>
              <p:nvPr/>
            </p:nvSpPr>
            <p:spPr bwMode="auto">
              <a:xfrm>
                <a:off x="2709863" y="-25527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" name="Freeform 260"/>
              <p:cNvSpPr>
                <a:spLocks/>
              </p:cNvSpPr>
              <p:nvPr/>
            </p:nvSpPr>
            <p:spPr bwMode="auto">
              <a:xfrm>
                <a:off x="2720975" y="-2530475"/>
                <a:ext cx="4763" cy="14287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" name="Freeform 261"/>
              <p:cNvSpPr>
                <a:spLocks/>
              </p:cNvSpPr>
              <p:nvPr/>
            </p:nvSpPr>
            <p:spPr bwMode="auto">
              <a:xfrm>
                <a:off x="2701925" y="-2530475"/>
                <a:ext cx="7938" cy="14287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" name="Freeform 262"/>
              <p:cNvSpPr>
                <a:spLocks/>
              </p:cNvSpPr>
              <p:nvPr/>
            </p:nvSpPr>
            <p:spPr bwMode="auto">
              <a:xfrm>
                <a:off x="2690813" y="-2519363"/>
                <a:ext cx="19050" cy="11112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0 h 3"/>
                  <a:gd name="T4" fmla="*/ 4 w 5"/>
                  <a:gd name="T5" fmla="*/ 3 h 3"/>
                  <a:gd name="T6" fmla="*/ 5 w 5"/>
                  <a:gd name="T7" fmla="*/ 3 h 3"/>
                  <a:gd name="T8" fmla="*/ 5 w 5"/>
                  <a:gd name="T9" fmla="*/ 3 h 3"/>
                  <a:gd name="T10" fmla="*/ 1 w 5"/>
                  <a:gd name="T11" fmla="*/ 0 h 3"/>
                  <a:gd name="T12" fmla="*/ 0 w 5"/>
                  <a:gd name="T13" fmla="*/ 0 h 3"/>
                  <a:gd name="T14" fmla="*/ 0 w 5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" name="Freeform 263"/>
              <p:cNvSpPr>
                <a:spLocks/>
              </p:cNvSpPr>
              <p:nvPr/>
            </p:nvSpPr>
            <p:spPr bwMode="auto">
              <a:xfrm>
                <a:off x="2687638" y="-2519363"/>
                <a:ext cx="3175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" name="Freeform 264"/>
              <p:cNvSpPr>
                <a:spLocks/>
              </p:cNvSpPr>
              <p:nvPr/>
            </p:nvSpPr>
            <p:spPr bwMode="auto">
              <a:xfrm>
                <a:off x="2679700" y="-2530475"/>
                <a:ext cx="11113" cy="11112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2 w 3"/>
                  <a:gd name="T9" fmla="*/ 3 h 3"/>
                  <a:gd name="T10" fmla="*/ 1 w 3"/>
                  <a:gd name="T11" fmla="*/ 2 h 3"/>
                  <a:gd name="T12" fmla="*/ 3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" name="Freeform 265"/>
              <p:cNvSpPr>
                <a:spLocks/>
              </p:cNvSpPr>
              <p:nvPr/>
            </p:nvSpPr>
            <p:spPr bwMode="auto">
              <a:xfrm>
                <a:off x="2676525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" name="Freeform 266"/>
              <p:cNvSpPr>
                <a:spLocks/>
              </p:cNvSpPr>
              <p:nvPr/>
            </p:nvSpPr>
            <p:spPr bwMode="auto">
              <a:xfrm>
                <a:off x="2679700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2 w 3"/>
                  <a:gd name="T9" fmla="*/ 1 h 1"/>
                  <a:gd name="T10" fmla="*/ 3 w 3"/>
                  <a:gd name="T11" fmla="*/ 0 h 1"/>
                  <a:gd name="T12" fmla="*/ 2 w 3"/>
                  <a:gd name="T13" fmla="*/ 0 h 1"/>
                  <a:gd name="T14" fmla="*/ 2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" name="Freeform 267"/>
              <p:cNvSpPr>
                <a:spLocks/>
              </p:cNvSpPr>
              <p:nvPr/>
            </p:nvSpPr>
            <p:spPr bwMode="auto">
              <a:xfrm>
                <a:off x="2676525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0 w 3"/>
                  <a:gd name="T7" fmla="*/ 1 h 3"/>
                  <a:gd name="T8" fmla="*/ 1 w 3"/>
                  <a:gd name="T9" fmla="*/ 2 h 3"/>
                  <a:gd name="T10" fmla="*/ 1 w 3"/>
                  <a:gd name="T11" fmla="*/ 3 h 3"/>
                  <a:gd name="T12" fmla="*/ 3 w 3"/>
                  <a:gd name="T13" fmla="*/ 1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" name="Freeform 268"/>
              <p:cNvSpPr>
                <a:spLocks/>
              </p:cNvSpPr>
              <p:nvPr/>
            </p:nvSpPr>
            <p:spPr bwMode="auto">
              <a:xfrm>
                <a:off x="2668588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" name="Freeform 269"/>
              <p:cNvSpPr>
                <a:spLocks/>
              </p:cNvSpPr>
              <p:nvPr/>
            </p:nvSpPr>
            <p:spPr bwMode="auto">
              <a:xfrm>
                <a:off x="2665413" y="-2530475"/>
                <a:ext cx="11113" cy="7937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0 w 3"/>
                  <a:gd name="T7" fmla="*/ 1 h 2"/>
                  <a:gd name="T8" fmla="*/ 1 w 3"/>
                  <a:gd name="T9" fmla="*/ 2 h 2"/>
                  <a:gd name="T10" fmla="*/ 1 w 3"/>
                  <a:gd name="T11" fmla="*/ 2 h 2"/>
                  <a:gd name="T12" fmla="*/ 2 w 3"/>
                  <a:gd name="T13" fmla="*/ 2 h 2"/>
                  <a:gd name="T14" fmla="*/ 3 w 3"/>
                  <a:gd name="T15" fmla="*/ 1 h 2"/>
                  <a:gd name="T16" fmla="*/ 1 w 3"/>
                  <a:gd name="T17" fmla="*/ 0 h 2"/>
                  <a:gd name="T18" fmla="*/ 1 w 3"/>
                  <a:gd name="T19" fmla="*/ 0 h 2"/>
                  <a:gd name="T20" fmla="*/ 1 w 3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" name="Freeform 270"/>
              <p:cNvSpPr>
                <a:spLocks/>
              </p:cNvSpPr>
              <p:nvPr/>
            </p:nvSpPr>
            <p:spPr bwMode="auto">
              <a:xfrm>
                <a:off x="2668588" y="-2522538"/>
                <a:ext cx="11113" cy="3175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2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" name="Freeform 271"/>
              <p:cNvSpPr>
                <a:spLocks/>
              </p:cNvSpPr>
              <p:nvPr/>
            </p:nvSpPr>
            <p:spPr bwMode="auto">
              <a:xfrm>
                <a:off x="2679700" y="-2519363"/>
                <a:ext cx="7938" cy="3175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" name="Freeform 272"/>
              <p:cNvSpPr>
                <a:spLocks/>
              </p:cNvSpPr>
              <p:nvPr/>
            </p:nvSpPr>
            <p:spPr bwMode="auto">
              <a:xfrm>
                <a:off x="2679700" y="-2516188"/>
                <a:ext cx="22225" cy="7937"/>
              </a:xfrm>
              <a:custGeom>
                <a:avLst/>
                <a:gdLst>
                  <a:gd name="T0" fmla="*/ 5 w 6"/>
                  <a:gd name="T1" fmla="*/ 2 h 2"/>
                  <a:gd name="T2" fmla="*/ 6 w 6"/>
                  <a:gd name="T3" fmla="*/ 2 h 2"/>
                  <a:gd name="T4" fmla="*/ 6 w 6"/>
                  <a:gd name="T5" fmla="*/ 2 h 2"/>
                  <a:gd name="T6" fmla="*/ 6 w 6"/>
                  <a:gd name="T7" fmla="*/ 1 h 2"/>
                  <a:gd name="T8" fmla="*/ 1 w 6"/>
                  <a:gd name="T9" fmla="*/ 0 h 2"/>
                  <a:gd name="T10" fmla="*/ 0 w 6"/>
                  <a:gd name="T11" fmla="*/ 0 h 2"/>
                  <a:gd name="T12" fmla="*/ 1 w 6"/>
                  <a:gd name="T13" fmla="*/ 1 h 2"/>
                  <a:gd name="T14" fmla="*/ 4 w 6"/>
                  <a:gd name="T15" fmla="*/ 2 h 2"/>
                  <a:gd name="T16" fmla="*/ 5 w 6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" name="Freeform 273"/>
              <p:cNvSpPr>
                <a:spLocks/>
              </p:cNvSpPr>
              <p:nvPr/>
            </p:nvSpPr>
            <p:spPr bwMode="auto">
              <a:xfrm>
                <a:off x="2690813" y="-2522538"/>
                <a:ext cx="7938" cy="3175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" name="Freeform 274"/>
              <p:cNvSpPr>
                <a:spLocks/>
              </p:cNvSpPr>
              <p:nvPr/>
            </p:nvSpPr>
            <p:spPr bwMode="auto">
              <a:xfrm>
                <a:off x="2687638" y="-2535238"/>
                <a:ext cx="11113" cy="12700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1 h 3"/>
                  <a:gd name="T10" fmla="*/ 3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" name="Freeform 275"/>
              <p:cNvSpPr>
                <a:spLocks/>
              </p:cNvSpPr>
              <p:nvPr/>
            </p:nvSpPr>
            <p:spPr bwMode="auto">
              <a:xfrm>
                <a:off x="2687638" y="-2546350"/>
                <a:ext cx="3175" cy="11112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0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" name="Freeform 276"/>
              <p:cNvSpPr>
                <a:spLocks/>
              </p:cNvSpPr>
              <p:nvPr/>
            </p:nvSpPr>
            <p:spPr bwMode="auto">
              <a:xfrm>
                <a:off x="2679700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1 h 3"/>
                  <a:gd name="T18" fmla="*/ 2 w 3"/>
                  <a:gd name="T19" fmla="*/ 0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" name="Freeform 277"/>
              <p:cNvSpPr>
                <a:spLocks/>
              </p:cNvSpPr>
              <p:nvPr/>
            </p:nvSpPr>
            <p:spPr bwMode="auto">
              <a:xfrm>
                <a:off x="2676525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" name="Freeform 278"/>
              <p:cNvSpPr>
                <a:spLocks/>
              </p:cNvSpPr>
              <p:nvPr/>
            </p:nvSpPr>
            <p:spPr bwMode="auto">
              <a:xfrm>
                <a:off x="2668588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2 h 3"/>
                  <a:gd name="T8" fmla="*/ 2 w 3"/>
                  <a:gd name="T9" fmla="*/ 3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" name="Freeform 279"/>
              <p:cNvSpPr>
                <a:spLocks/>
              </p:cNvSpPr>
              <p:nvPr/>
            </p:nvSpPr>
            <p:spPr bwMode="auto">
              <a:xfrm>
                <a:off x="2665413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" name="Freeform 280"/>
              <p:cNvSpPr>
                <a:spLocks/>
              </p:cNvSpPr>
              <p:nvPr/>
            </p:nvSpPr>
            <p:spPr bwMode="auto">
              <a:xfrm>
                <a:off x="2660650" y="-255270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2 h 3"/>
                  <a:gd name="T12" fmla="*/ 2 w 2"/>
                  <a:gd name="T13" fmla="*/ 2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" name="Freeform 281"/>
              <p:cNvSpPr>
                <a:spLocks/>
              </p:cNvSpPr>
              <p:nvPr/>
            </p:nvSpPr>
            <p:spPr bwMode="auto">
              <a:xfrm>
                <a:off x="2660650" y="-2535238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1 w 2"/>
                  <a:gd name="T5" fmla="*/ 2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1 w 2"/>
                  <a:gd name="T19" fmla="*/ 0 h 3"/>
                  <a:gd name="T20" fmla="*/ 0 w 2"/>
                  <a:gd name="T21" fmla="*/ 1 h 3"/>
                  <a:gd name="T22" fmla="*/ 0 w 2"/>
                  <a:gd name="T23" fmla="*/ 1 h 3"/>
                  <a:gd name="T24" fmla="*/ 0 w 2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" name="Freeform 282"/>
              <p:cNvSpPr>
                <a:spLocks/>
              </p:cNvSpPr>
              <p:nvPr/>
            </p:nvSpPr>
            <p:spPr bwMode="auto">
              <a:xfrm>
                <a:off x="2660650" y="-2530475"/>
                <a:ext cx="4763" cy="7937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" name="Freeform 283"/>
              <p:cNvSpPr>
                <a:spLocks/>
              </p:cNvSpPr>
              <p:nvPr/>
            </p:nvSpPr>
            <p:spPr bwMode="auto">
              <a:xfrm>
                <a:off x="2665413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" name="Freeform 284"/>
              <p:cNvSpPr>
                <a:spLocks/>
              </p:cNvSpPr>
              <p:nvPr/>
            </p:nvSpPr>
            <p:spPr bwMode="auto">
              <a:xfrm>
                <a:off x="2668588" y="-2519363"/>
                <a:ext cx="7938" cy="11112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" name="Freeform 285"/>
              <p:cNvSpPr>
                <a:spLocks/>
              </p:cNvSpPr>
              <p:nvPr/>
            </p:nvSpPr>
            <p:spPr bwMode="auto">
              <a:xfrm>
                <a:off x="2668588" y="-2516188"/>
                <a:ext cx="11113" cy="7937"/>
              </a:xfrm>
              <a:custGeom>
                <a:avLst/>
                <a:gdLst>
                  <a:gd name="T0" fmla="*/ 7 w 7"/>
                  <a:gd name="T1" fmla="*/ 5 h 5"/>
                  <a:gd name="T2" fmla="*/ 7 w 7"/>
                  <a:gd name="T3" fmla="*/ 3 h 5"/>
                  <a:gd name="T4" fmla="*/ 5 w 7"/>
                  <a:gd name="T5" fmla="*/ 0 h 5"/>
                  <a:gd name="T6" fmla="*/ 0 w 7"/>
                  <a:gd name="T7" fmla="*/ 5 h 5"/>
                  <a:gd name="T8" fmla="*/ 2 w 7"/>
                  <a:gd name="T9" fmla="*/ 5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lnTo>
                      <a:pt x="7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" name="Freeform 286"/>
              <p:cNvSpPr>
                <a:spLocks/>
              </p:cNvSpPr>
              <p:nvPr/>
            </p:nvSpPr>
            <p:spPr bwMode="auto">
              <a:xfrm>
                <a:off x="2676525" y="-2505075"/>
                <a:ext cx="74613" cy="7937"/>
              </a:xfrm>
              <a:custGeom>
                <a:avLst/>
                <a:gdLst>
                  <a:gd name="T0" fmla="*/ 20 w 20"/>
                  <a:gd name="T1" fmla="*/ 2 h 2"/>
                  <a:gd name="T2" fmla="*/ 20 w 20"/>
                  <a:gd name="T3" fmla="*/ 2 h 2"/>
                  <a:gd name="T4" fmla="*/ 20 w 20"/>
                  <a:gd name="T5" fmla="*/ 2 h 2"/>
                  <a:gd name="T6" fmla="*/ 20 w 20"/>
                  <a:gd name="T7" fmla="*/ 1 h 2"/>
                  <a:gd name="T8" fmla="*/ 20 w 20"/>
                  <a:gd name="T9" fmla="*/ 1 h 2"/>
                  <a:gd name="T10" fmla="*/ 20 w 20"/>
                  <a:gd name="T11" fmla="*/ 1 h 2"/>
                  <a:gd name="T12" fmla="*/ 20 w 20"/>
                  <a:gd name="T13" fmla="*/ 1 h 2"/>
                  <a:gd name="T14" fmla="*/ 20 w 20"/>
                  <a:gd name="T15" fmla="*/ 1 h 2"/>
                  <a:gd name="T16" fmla="*/ 20 w 20"/>
                  <a:gd name="T17" fmla="*/ 1 h 2"/>
                  <a:gd name="T18" fmla="*/ 20 w 20"/>
                  <a:gd name="T19" fmla="*/ 1 h 2"/>
                  <a:gd name="T20" fmla="*/ 20 w 20"/>
                  <a:gd name="T21" fmla="*/ 1 h 2"/>
                  <a:gd name="T22" fmla="*/ 20 w 20"/>
                  <a:gd name="T23" fmla="*/ 1 h 2"/>
                  <a:gd name="T24" fmla="*/ 20 w 20"/>
                  <a:gd name="T25" fmla="*/ 1 h 2"/>
                  <a:gd name="T26" fmla="*/ 20 w 20"/>
                  <a:gd name="T27" fmla="*/ 1 h 2"/>
                  <a:gd name="T28" fmla="*/ 20 w 20"/>
                  <a:gd name="T29" fmla="*/ 0 h 2"/>
                  <a:gd name="T30" fmla="*/ 12 w 20"/>
                  <a:gd name="T31" fmla="*/ 0 h 2"/>
                  <a:gd name="T32" fmla="*/ 10 w 20"/>
                  <a:gd name="T33" fmla="*/ 0 h 2"/>
                  <a:gd name="T34" fmla="*/ 10 w 20"/>
                  <a:gd name="T35" fmla="*/ 0 h 2"/>
                  <a:gd name="T36" fmla="*/ 9 w 20"/>
                  <a:gd name="T37" fmla="*/ 0 h 2"/>
                  <a:gd name="T38" fmla="*/ 0 w 20"/>
                  <a:gd name="T39" fmla="*/ 0 h 2"/>
                  <a:gd name="T40" fmla="*/ 0 w 20"/>
                  <a:gd name="T41" fmla="*/ 1 h 2"/>
                  <a:gd name="T42" fmla="*/ 0 w 20"/>
                  <a:gd name="T43" fmla="*/ 1 h 2"/>
                  <a:gd name="T44" fmla="*/ 0 w 20"/>
                  <a:gd name="T45" fmla="*/ 1 h 2"/>
                  <a:gd name="T46" fmla="*/ 0 w 20"/>
                  <a:gd name="T47" fmla="*/ 1 h 2"/>
                  <a:gd name="T48" fmla="*/ 0 w 20"/>
                  <a:gd name="T49" fmla="*/ 1 h 2"/>
                  <a:gd name="T50" fmla="*/ 0 w 20"/>
                  <a:gd name="T51" fmla="*/ 1 h 2"/>
                  <a:gd name="T52" fmla="*/ 0 w 20"/>
                  <a:gd name="T53" fmla="*/ 1 h 2"/>
                  <a:gd name="T54" fmla="*/ 0 w 20"/>
                  <a:gd name="T55" fmla="*/ 1 h 2"/>
                  <a:gd name="T56" fmla="*/ 0 w 20"/>
                  <a:gd name="T57" fmla="*/ 1 h 2"/>
                  <a:gd name="T58" fmla="*/ 0 w 20"/>
                  <a:gd name="T59" fmla="*/ 1 h 2"/>
                  <a:gd name="T60" fmla="*/ 0 w 20"/>
                  <a:gd name="T61" fmla="*/ 1 h 2"/>
                  <a:gd name="T62" fmla="*/ 0 w 20"/>
                  <a:gd name="T63" fmla="*/ 2 h 2"/>
                  <a:gd name="T64" fmla="*/ 0 w 20"/>
                  <a:gd name="T65" fmla="*/ 2 h 2"/>
                  <a:gd name="T66" fmla="*/ 0 w 20"/>
                  <a:gd name="T67" fmla="*/ 2 h 2"/>
                  <a:gd name="T68" fmla="*/ 0 w 20"/>
                  <a:gd name="T69" fmla="*/ 2 h 2"/>
                  <a:gd name="T70" fmla="*/ 20 w 20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2">
                    <a:moveTo>
                      <a:pt x="20" y="2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5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3" y="1"/>
                      <a:pt x="2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" name="Freeform 287"/>
              <p:cNvSpPr>
                <a:spLocks/>
              </p:cNvSpPr>
              <p:nvPr/>
            </p:nvSpPr>
            <p:spPr bwMode="auto">
              <a:xfrm>
                <a:off x="2743200" y="-2516188"/>
                <a:ext cx="7938" cy="7937"/>
              </a:xfrm>
              <a:custGeom>
                <a:avLst/>
                <a:gdLst>
                  <a:gd name="T0" fmla="*/ 5 w 5"/>
                  <a:gd name="T1" fmla="*/ 5 h 5"/>
                  <a:gd name="T2" fmla="*/ 3 w 5"/>
                  <a:gd name="T3" fmla="*/ 0 h 5"/>
                  <a:gd name="T4" fmla="*/ 0 w 5"/>
                  <a:gd name="T5" fmla="*/ 3 h 5"/>
                  <a:gd name="T6" fmla="*/ 3 w 5"/>
                  <a:gd name="T7" fmla="*/ 5 h 5"/>
                  <a:gd name="T8" fmla="*/ 5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" name="Freeform 288"/>
              <p:cNvSpPr>
                <a:spLocks/>
              </p:cNvSpPr>
              <p:nvPr/>
            </p:nvSpPr>
            <p:spPr bwMode="auto">
              <a:xfrm>
                <a:off x="2747963" y="-2519363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1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" name="Freeform 289"/>
              <p:cNvSpPr>
                <a:spLocks/>
              </p:cNvSpPr>
              <p:nvPr/>
            </p:nvSpPr>
            <p:spPr bwMode="auto">
              <a:xfrm>
                <a:off x="2759075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1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" name="Freeform 290"/>
              <p:cNvSpPr>
                <a:spLocks/>
              </p:cNvSpPr>
              <p:nvPr/>
            </p:nvSpPr>
            <p:spPr bwMode="auto">
              <a:xfrm>
                <a:off x="2762250" y="-2530475"/>
                <a:ext cx="7938" cy="7937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" name="Freeform 291"/>
              <p:cNvSpPr>
                <a:spLocks/>
              </p:cNvSpPr>
              <p:nvPr/>
            </p:nvSpPr>
            <p:spPr bwMode="auto">
              <a:xfrm>
                <a:off x="2762250" y="-2546350"/>
                <a:ext cx="7938" cy="15875"/>
              </a:xfrm>
              <a:custGeom>
                <a:avLst/>
                <a:gdLst>
                  <a:gd name="T0" fmla="*/ 1 w 2"/>
                  <a:gd name="T1" fmla="*/ 3 h 4"/>
                  <a:gd name="T2" fmla="*/ 1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0 w 2"/>
                  <a:gd name="T9" fmla="*/ 2 h 4"/>
                  <a:gd name="T10" fmla="*/ 1 w 2"/>
                  <a:gd name="T11" fmla="*/ 3 h 4"/>
                  <a:gd name="T12" fmla="*/ 1 w 2"/>
                  <a:gd name="T13" fmla="*/ 4 h 4"/>
                  <a:gd name="T14" fmla="*/ 1 w 2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" name="Freeform 292"/>
              <p:cNvSpPr>
                <a:spLocks/>
              </p:cNvSpPr>
              <p:nvPr/>
            </p:nvSpPr>
            <p:spPr bwMode="auto">
              <a:xfrm>
                <a:off x="2762250" y="-2557463"/>
                <a:ext cx="7938" cy="1111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1 w 2"/>
                  <a:gd name="T7" fmla="*/ 0 h 3"/>
                  <a:gd name="T8" fmla="*/ 1 w 2"/>
                  <a:gd name="T9" fmla="*/ 0 h 3"/>
                  <a:gd name="T10" fmla="*/ 0 w 2"/>
                  <a:gd name="T11" fmla="*/ 0 h 3"/>
                  <a:gd name="T12" fmla="*/ 2 w 2"/>
                  <a:gd name="T13" fmla="*/ 3 h 3"/>
                  <a:gd name="T14" fmla="*/ 2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" name="Freeform 293"/>
              <p:cNvSpPr>
                <a:spLocks/>
              </p:cNvSpPr>
              <p:nvPr/>
            </p:nvSpPr>
            <p:spPr bwMode="auto">
              <a:xfrm>
                <a:off x="2759075" y="-2565400"/>
                <a:ext cx="3175" cy="793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" name="Freeform 294"/>
              <p:cNvSpPr>
                <a:spLocks/>
              </p:cNvSpPr>
              <p:nvPr/>
            </p:nvSpPr>
            <p:spPr bwMode="auto">
              <a:xfrm>
                <a:off x="2751138" y="-2557463"/>
                <a:ext cx="7938" cy="1111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2 w 2"/>
                  <a:gd name="T9" fmla="*/ 1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0 w 2"/>
                  <a:gd name="T19" fmla="*/ 1 h 3"/>
                  <a:gd name="T20" fmla="*/ 0 w 2"/>
                  <a:gd name="T21" fmla="*/ 2 h 3"/>
                  <a:gd name="T22" fmla="*/ 0 w 2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" name="Freeform 295"/>
              <p:cNvSpPr>
                <a:spLocks/>
              </p:cNvSpPr>
              <p:nvPr/>
            </p:nvSpPr>
            <p:spPr bwMode="auto">
              <a:xfrm>
                <a:off x="2747963" y="-2565400"/>
                <a:ext cx="3175" cy="1270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1 h 3"/>
                  <a:gd name="T6" fmla="*/ 1 w 1"/>
                  <a:gd name="T7" fmla="*/ 1 h 3"/>
                  <a:gd name="T8" fmla="*/ 1 w 1"/>
                  <a:gd name="T9" fmla="*/ 0 h 3"/>
                  <a:gd name="T10" fmla="*/ 0 w 1"/>
                  <a:gd name="T11" fmla="*/ 1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" name="Freeform 296"/>
              <p:cNvSpPr>
                <a:spLocks/>
              </p:cNvSpPr>
              <p:nvPr/>
            </p:nvSpPr>
            <p:spPr bwMode="auto">
              <a:xfrm>
                <a:off x="2736850" y="-25654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3 h 3"/>
                  <a:gd name="T10" fmla="*/ 0 w 2"/>
                  <a:gd name="T11" fmla="*/ 3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" name="Freeform 297"/>
              <p:cNvSpPr>
                <a:spLocks/>
              </p:cNvSpPr>
              <p:nvPr/>
            </p:nvSpPr>
            <p:spPr bwMode="auto">
              <a:xfrm>
                <a:off x="2725738" y="-2568575"/>
                <a:ext cx="11113" cy="38100"/>
              </a:xfrm>
              <a:custGeom>
                <a:avLst/>
                <a:gdLst>
                  <a:gd name="T0" fmla="*/ 1 w 3"/>
                  <a:gd name="T1" fmla="*/ 10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10 h 10"/>
                  <a:gd name="T16" fmla="*/ 1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1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" name="Freeform 298"/>
              <p:cNvSpPr>
                <a:spLocks/>
              </p:cNvSpPr>
              <p:nvPr/>
            </p:nvSpPr>
            <p:spPr bwMode="auto">
              <a:xfrm>
                <a:off x="2720975" y="-2565400"/>
                <a:ext cx="4763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9 h 9"/>
                  <a:gd name="T8" fmla="*/ 1 w 1"/>
                  <a:gd name="T9" fmla="*/ 0 h 9"/>
                  <a:gd name="T10" fmla="*/ 1 w 1"/>
                  <a:gd name="T11" fmla="*/ 0 h 9"/>
                  <a:gd name="T12" fmla="*/ 0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" name="Freeform 299"/>
              <p:cNvSpPr>
                <a:spLocks/>
              </p:cNvSpPr>
              <p:nvPr/>
            </p:nvSpPr>
            <p:spPr bwMode="auto">
              <a:xfrm>
                <a:off x="2701925" y="-2613025"/>
                <a:ext cx="23813" cy="22225"/>
              </a:xfrm>
              <a:custGeom>
                <a:avLst/>
                <a:gdLst>
                  <a:gd name="T0" fmla="*/ 2 w 6"/>
                  <a:gd name="T1" fmla="*/ 4 h 6"/>
                  <a:gd name="T2" fmla="*/ 3 w 6"/>
                  <a:gd name="T3" fmla="*/ 4 h 6"/>
                  <a:gd name="T4" fmla="*/ 2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2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1 h 6"/>
                  <a:gd name="T28" fmla="*/ 5 w 6"/>
                  <a:gd name="T29" fmla="*/ 0 h 6"/>
                  <a:gd name="T30" fmla="*/ 2 w 6"/>
                  <a:gd name="T31" fmla="*/ 0 h 6"/>
                  <a:gd name="T32" fmla="*/ 2 w 6"/>
                  <a:gd name="T33" fmla="*/ 1 h 6"/>
                  <a:gd name="T34" fmla="*/ 3 w 6"/>
                  <a:gd name="T35" fmla="*/ 2 h 6"/>
                  <a:gd name="T36" fmla="*/ 2 w 6"/>
                  <a:gd name="T37" fmla="*/ 3 h 6"/>
                  <a:gd name="T38" fmla="*/ 1 w 6"/>
                  <a:gd name="T39" fmla="*/ 2 h 6"/>
                  <a:gd name="T40" fmla="*/ 0 w 6"/>
                  <a:gd name="T41" fmla="*/ 2 h 6"/>
                  <a:gd name="T42" fmla="*/ 0 w 6"/>
                  <a:gd name="T43" fmla="*/ 4 h 6"/>
                  <a:gd name="T44" fmla="*/ 1 w 6"/>
                  <a:gd name="T45" fmla="*/ 4 h 6"/>
                  <a:gd name="T46" fmla="*/ 2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2" y="4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3" y="2"/>
                      <a:pt x="3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" name="Freeform 300"/>
              <p:cNvSpPr>
                <a:spLocks/>
              </p:cNvSpPr>
              <p:nvPr/>
            </p:nvSpPr>
            <p:spPr bwMode="auto">
              <a:xfrm>
                <a:off x="2698750" y="-25654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9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" name="Freeform 301"/>
              <p:cNvSpPr>
                <a:spLocks/>
              </p:cNvSpPr>
              <p:nvPr/>
            </p:nvSpPr>
            <p:spPr bwMode="auto">
              <a:xfrm>
                <a:off x="2690813" y="-2568575"/>
                <a:ext cx="11113" cy="38100"/>
              </a:xfrm>
              <a:custGeom>
                <a:avLst/>
                <a:gdLst>
                  <a:gd name="T0" fmla="*/ 3 w 3"/>
                  <a:gd name="T1" fmla="*/ 10 h 10"/>
                  <a:gd name="T2" fmla="*/ 2 w 3"/>
                  <a:gd name="T3" fmla="*/ 0 h 10"/>
                  <a:gd name="T4" fmla="*/ 2 w 3"/>
                  <a:gd name="T5" fmla="*/ 0 h 10"/>
                  <a:gd name="T6" fmla="*/ 2 w 3"/>
                  <a:gd name="T7" fmla="*/ 0 h 10"/>
                  <a:gd name="T8" fmla="*/ 0 w 3"/>
                  <a:gd name="T9" fmla="*/ 0 h 10"/>
                  <a:gd name="T10" fmla="*/ 0 w 3"/>
                  <a:gd name="T11" fmla="*/ 0 h 10"/>
                  <a:gd name="T12" fmla="*/ 3 w 3"/>
                  <a:gd name="T13" fmla="*/ 10 h 10"/>
                  <a:gd name="T14" fmla="*/ 3 w 3"/>
                  <a:gd name="T15" fmla="*/ 10 h 10"/>
                  <a:gd name="T16" fmla="*/ 3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" name="Freeform 302"/>
              <p:cNvSpPr>
                <a:spLocks/>
              </p:cNvSpPr>
              <p:nvPr/>
            </p:nvSpPr>
            <p:spPr bwMode="auto">
              <a:xfrm>
                <a:off x="2679700" y="-2565400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3 h 3"/>
                  <a:gd name="T8" fmla="*/ 2 w 2"/>
                  <a:gd name="T9" fmla="*/ 3 h 3"/>
                  <a:gd name="T10" fmla="*/ 1 w 2"/>
                  <a:gd name="T11" fmla="*/ 0 h 3"/>
                  <a:gd name="T12" fmla="*/ 1 w 2"/>
                  <a:gd name="T13" fmla="*/ 1 h 3"/>
                  <a:gd name="T14" fmla="*/ 0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" name="Freeform 303"/>
              <p:cNvSpPr>
                <a:spLocks/>
              </p:cNvSpPr>
              <p:nvPr/>
            </p:nvSpPr>
            <p:spPr bwMode="auto">
              <a:xfrm>
                <a:off x="2668588" y="-2565400"/>
                <a:ext cx="11113" cy="12700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2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" name="Freeform 304"/>
              <p:cNvSpPr>
                <a:spLocks/>
              </p:cNvSpPr>
              <p:nvPr/>
            </p:nvSpPr>
            <p:spPr bwMode="auto">
              <a:xfrm>
                <a:off x="2665413" y="-2557463"/>
                <a:ext cx="11113" cy="11112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" name="Freeform 305"/>
              <p:cNvSpPr>
                <a:spLocks/>
              </p:cNvSpPr>
              <p:nvPr/>
            </p:nvSpPr>
            <p:spPr bwMode="auto">
              <a:xfrm>
                <a:off x="2665413" y="-2565400"/>
                <a:ext cx="3175" cy="7937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" name="Freeform 306"/>
              <p:cNvSpPr>
                <a:spLocks/>
              </p:cNvSpPr>
              <p:nvPr/>
            </p:nvSpPr>
            <p:spPr bwMode="auto">
              <a:xfrm>
                <a:off x="2660650" y="-2557463"/>
                <a:ext cx="4763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" name="Freeform 307"/>
              <p:cNvSpPr>
                <a:spLocks/>
              </p:cNvSpPr>
              <p:nvPr/>
            </p:nvSpPr>
            <p:spPr bwMode="auto">
              <a:xfrm>
                <a:off x="2652713" y="-2546350"/>
                <a:ext cx="12700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" name="Freeform 308"/>
              <p:cNvSpPr>
                <a:spLocks/>
              </p:cNvSpPr>
              <p:nvPr/>
            </p:nvSpPr>
            <p:spPr bwMode="auto">
              <a:xfrm>
                <a:off x="2641600" y="-2486025"/>
                <a:ext cx="139700" cy="11112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" name="Freeform 309"/>
              <p:cNvSpPr>
                <a:spLocks/>
              </p:cNvSpPr>
              <p:nvPr/>
            </p:nvSpPr>
            <p:spPr bwMode="auto">
              <a:xfrm>
                <a:off x="2649538" y="-2470150"/>
                <a:ext cx="123825" cy="6350"/>
              </a:xfrm>
              <a:custGeom>
                <a:avLst/>
                <a:gdLst>
                  <a:gd name="T0" fmla="*/ 0 w 33"/>
                  <a:gd name="T1" fmla="*/ 0 h 2"/>
                  <a:gd name="T2" fmla="*/ 0 w 33"/>
                  <a:gd name="T3" fmla="*/ 1 h 2"/>
                  <a:gd name="T4" fmla="*/ 0 w 33"/>
                  <a:gd name="T5" fmla="*/ 2 h 2"/>
                  <a:gd name="T6" fmla="*/ 33 w 33"/>
                  <a:gd name="T7" fmla="*/ 2 h 2"/>
                  <a:gd name="T8" fmla="*/ 33 w 33"/>
                  <a:gd name="T9" fmla="*/ 1 h 2"/>
                  <a:gd name="T10" fmla="*/ 33 w 33"/>
                  <a:gd name="T11" fmla="*/ 0 h 2"/>
                  <a:gd name="T12" fmla="*/ 0 w 33"/>
                  <a:gd name="T13" fmla="*/ 0 h 2"/>
                  <a:gd name="T14" fmla="*/ 0 w 3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1"/>
                      <a:pt x="33" y="1"/>
                    </a:cubicBezTo>
                    <a:cubicBezTo>
                      <a:pt x="33" y="1"/>
                      <a:pt x="33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" name="Freeform 310"/>
              <p:cNvSpPr>
                <a:spLocks/>
              </p:cNvSpPr>
              <p:nvPr/>
            </p:nvSpPr>
            <p:spPr bwMode="auto">
              <a:xfrm>
                <a:off x="2638425" y="-2085975"/>
                <a:ext cx="147638" cy="3175"/>
              </a:xfrm>
              <a:custGeom>
                <a:avLst/>
                <a:gdLst>
                  <a:gd name="T0" fmla="*/ 0 w 93"/>
                  <a:gd name="T1" fmla="*/ 0 h 2"/>
                  <a:gd name="T2" fmla="*/ 93 w 93"/>
                  <a:gd name="T3" fmla="*/ 0 h 2"/>
                  <a:gd name="T4" fmla="*/ 93 w 93"/>
                  <a:gd name="T5" fmla="*/ 2 h 2"/>
                  <a:gd name="T6" fmla="*/ 0 w 93"/>
                  <a:gd name="T7" fmla="*/ 2 h 2"/>
                  <a:gd name="T8" fmla="*/ 0 w 93"/>
                  <a:gd name="T9" fmla="*/ 0 h 2"/>
                  <a:gd name="T10" fmla="*/ 0 w 9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2">
                    <a:moveTo>
                      <a:pt x="0" y="0"/>
                    </a:moveTo>
                    <a:lnTo>
                      <a:pt x="93" y="0"/>
                    </a:lnTo>
                    <a:lnTo>
                      <a:pt x="9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" name="Freeform 311"/>
              <p:cNvSpPr>
                <a:spLocks/>
              </p:cNvSpPr>
              <p:nvPr/>
            </p:nvSpPr>
            <p:spPr bwMode="auto">
              <a:xfrm>
                <a:off x="2619375" y="-2071688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" name="Freeform 312"/>
              <p:cNvSpPr>
                <a:spLocks/>
              </p:cNvSpPr>
              <p:nvPr/>
            </p:nvSpPr>
            <p:spPr bwMode="auto">
              <a:xfrm>
                <a:off x="2649538" y="-2098675"/>
                <a:ext cx="131763" cy="4762"/>
              </a:xfrm>
              <a:custGeom>
                <a:avLst/>
                <a:gdLst>
                  <a:gd name="T0" fmla="*/ 0 w 83"/>
                  <a:gd name="T1" fmla="*/ 0 h 3"/>
                  <a:gd name="T2" fmla="*/ 83 w 83"/>
                  <a:gd name="T3" fmla="*/ 0 h 3"/>
                  <a:gd name="T4" fmla="*/ 83 w 83"/>
                  <a:gd name="T5" fmla="*/ 3 h 3"/>
                  <a:gd name="T6" fmla="*/ 0 w 83"/>
                  <a:gd name="T7" fmla="*/ 3 h 3"/>
                  <a:gd name="T8" fmla="*/ 0 w 83"/>
                  <a:gd name="T9" fmla="*/ 0 h 3"/>
                  <a:gd name="T10" fmla="*/ 0 w 8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3">
                    <a:moveTo>
                      <a:pt x="0" y="0"/>
                    </a:moveTo>
                    <a:lnTo>
                      <a:pt x="83" y="0"/>
                    </a:lnTo>
                    <a:lnTo>
                      <a:pt x="8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" name="Freeform 313"/>
              <p:cNvSpPr>
                <a:spLocks/>
              </p:cNvSpPr>
              <p:nvPr/>
            </p:nvSpPr>
            <p:spPr bwMode="auto">
              <a:xfrm>
                <a:off x="2605088" y="-2055813"/>
                <a:ext cx="214313" cy="6350"/>
              </a:xfrm>
              <a:custGeom>
                <a:avLst/>
                <a:gdLst>
                  <a:gd name="T0" fmla="*/ 0 w 135"/>
                  <a:gd name="T1" fmla="*/ 0 h 4"/>
                  <a:gd name="T2" fmla="*/ 135 w 135"/>
                  <a:gd name="T3" fmla="*/ 0 h 4"/>
                  <a:gd name="T4" fmla="*/ 135 w 135"/>
                  <a:gd name="T5" fmla="*/ 4 h 4"/>
                  <a:gd name="T6" fmla="*/ 0 w 135"/>
                  <a:gd name="T7" fmla="*/ 4 h 4"/>
                  <a:gd name="T8" fmla="*/ 0 w 135"/>
                  <a:gd name="T9" fmla="*/ 0 h 4"/>
                  <a:gd name="T10" fmla="*/ 0 w 13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" h="4">
                    <a:moveTo>
                      <a:pt x="0" y="0"/>
                    </a:moveTo>
                    <a:lnTo>
                      <a:pt x="135" y="0"/>
                    </a:lnTo>
                    <a:lnTo>
                      <a:pt x="13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" name="Freeform 314"/>
              <p:cNvSpPr>
                <a:spLocks/>
              </p:cNvSpPr>
              <p:nvPr/>
            </p:nvSpPr>
            <p:spPr bwMode="auto">
              <a:xfrm>
                <a:off x="2473325" y="-2409825"/>
                <a:ext cx="176213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7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6 w 47"/>
                  <a:gd name="T17" fmla="*/ 72 h 88"/>
                  <a:gd name="T18" fmla="*/ 34 w 47"/>
                  <a:gd name="T19" fmla="*/ 68 h 88"/>
                  <a:gd name="T20" fmla="*/ 32 w 47"/>
                  <a:gd name="T21" fmla="*/ 64 h 88"/>
                  <a:gd name="T22" fmla="*/ 31 w 47"/>
                  <a:gd name="T23" fmla="*/ 62 h 88"/>
                  <a:gd name="T24" fmla="*/ 13 w 47"/>
                  <a:gd name="T25" fmla="*/ 49 h 88"/>
                  <a:gd name="T26" fmla="*/ 30 w 47"/>
                  <a:gd name="T27" fmla="*/ 59 h 88"/>
                  <a:gd name="T28" fmla="*/ 28 w 47"/>
                  <a:gd name="T29" fmla="*/ 56 h 88"/>
                  <a:gd name="T30" fmla="*/ 27 w 47"/>
                  <a:gd name="T31" fmla="*/ 51 h 88"/>
                  <a:gd name="T32" fmla="*/ 22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5 h 88"/>
                  <a:gd name="T44" fmla="*/ 17 w 47"/>
                  <a:gd name="T45" fmla="*/ 16 h 88"/>
                  <a:gd name="T46" fmla="*/ 21 w 47"/>
                  <a:gd name="T47" fmla="*/ 31 h 88"/>
                  <a:gd name="T48" fmla="*/ 22 w 47"/>
                  <a:gd name="T49" fmla="*/ 34 h 88"/>
                  <a:gd name="T50" fmla="*/ 23 w 47"/>
                  <a:gd name="T51" fmla="*/ 34 h 88"/>
                  <a:gd name="T52" fmla="*/ 30 w 47"/>
                  <a:gd name="T53" fmla="*/ 23 h 88"/>
                  <a:gd name="T54" fmla="*/ 23 w 47"/>
                  <a:gd name="T55" fmla="*/ 36 h 88"/>
                  <a:gd name="T56" fmla="*/ 28 w 47"/>
                  <a:gd name="T57" fmla="*/ 50 h 88"/>
                  <a:gd name="T58" fmla="*/ 30 w 47"/>
                  <a:gd name="T59" fmla="*/ 55 h 88"/>
                  <a:gd name="T60" fmla="*/ 30 w 47"/>
                  <a:gd name="T61" fmla="*/ 56 h 88"/>
                  <a:gd name="T62" fmla="*/ 32 w 47"/>
                  <a:gd name="T63" fmla="*/ 56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60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3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5 w 47"/>
                  <a:gd name="T93" fmla="*/ 29 h 88"/>
                  <a:gd name="T94" fmla="*/ 33 w 47"/>
                  <a:gd name="T95" fmla="*/ 16 h 88"/>
                  <a:gd name="T96" fmla="*/ 25 w 47"/>
                  <a:gd name="T97" fmla="*/ 21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3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1 w 47"/>
                  <a:gd name="T113" fmla="*/ 64 h 88"/>
                  <a:gd name="T114" fmla="*/ 25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3" y="79"/>
                      <a:pt x="27" y="74"/>
                    </a:cubicBezTo>
                    <a:cubicBezTo>
                      <a:pt x="26" y="74"/>
                      <a:pt x="25" y="73"/>
                      <a:pt x="25" y="73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30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6" y="72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5" y="70"/>
                      <a:pt x="35" y="69"/>
                      <a:pt x="34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3" y="66"/>
                      <a:pt x="33" y="65"/>
                      <a:pt x="32" y="64"/>
                    </a:cubicBezTo>
                    <a:cubicBezTo>
                      <a:pt x="32" y="63"/>
                      <a:pt x="31" y="63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18" y="58"/>
                      <a:pt x="14" y="52"/>
                      <a:pt x="13" y="49"/>
                    </a:cubicBezTo>
                    <a:cubicBezTo>
                      <a:pt x="19" y="56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7"/>
                      <a:pt x="29" y="56"/>
                      <a:pt x="28" y="56"/>
                    </a:cubicBezTo>
                    <a:cubicBezTo>
                      <a:pt x="28" y="54"/>
                      <a:pt x="27" y="53"/>
                      <a:pt x="27" y="52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5" y="48"/>
                      <a:pt x="24" y="44"/>
                      <a:pt x="23" y="42"/>
                    </a:cubicBezTo>
                    <a:cubicBezTo>
                      <a:pt x="23" y="41"/>
                      <a:pt x="23" y="39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1"/>
                      <a:pt x="19" y="28"/>
                      <a:pt x="19" y="25"/>
                    </a:cubicBezTo>
                    <a:cubicBezTo>
                      <a:pt x="18" y="22"/>
                      <a:pt x="17" y="20"/>
                      <a:pt x="17" y="18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4"/>
                      <a:pt x="16" y="14"/>
                      <a:pt x="16" y="13"/>
                    </a:cubicBezTo>
                    <a:cubicBezTo>
                      <a:pt x="16" y="14"/>
                      <a:pt x="17" y="15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7"/>
                      <a:pt x="21" y="29"/>
                      <a:pt x="21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4" y="34"/>
                      <a:pt x="24" y="33"/>
                    </a:cubicBezTo>
                    <a:cubicBezTo>
                      <a:pt x="25" y="32"/>
                      <a:pt x="29" y="28"/>
                      <a:pt x="30" y="23"/>
                    </a:cubicBezTo>
                    <a:cubicBezTo>
                      <a:pt x="30" y="26"/>
                      <a:pt x="28" y="30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8" y="50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9" y="53"/>
                      <a:pt x="29" y="54"/>
                      <a:pt x="30" y="55"/>
                    </a:cubicBezTo>
                    <a:cubicBezTo>
                      <a:pt x="30" y="55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7"/>
                      <a:pt x="32" y="57"/>
                      <a:pt x="32" y="56"/>
                    </a:cubicBezTo>
                    <a:cubicBezTo>
                      <a:pt x="33" y="55"/>
                      <a:pt x="36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4" y="57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4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6" y="62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3"/>
                      <a:pt x="41" y="62"/>
                      <a:pt x="41" y="61"/>
                    </a:cubicBezTo>
                    <a:cubicBezTo>
                      <a:pt x="41" y="61"/>
                      <a:pt x="41" y="60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5" y="29"/>
                    </a:cubicBezTo>
                    <a:cubicBezTo>
                      <a:pt x="36" y="27"/>
                      <a:pt x="38" y="25"/>
                      <a:pt x="38" y="24"/>
                    </a:cubicBezTo>
                    <a:cubicBezTo>
                      <a:pt x="38" y="22"/>
                      <a:pt x="36" y="17"/>
                      <a:pt x="33" y="16"/>
                    </a:cubicBezTo>
                    <a:cubicBezTo>
                      <a:pt x="32" y="16"/>
                      <a:pt x="30" y="16"/>
                      <a:pt x="29" y="18"/>
                    </a:cubicBezTo>
                    <a:cubicBezTo>
                      <a:pt x="27" y="20"/>
                      <a:pt x="26" y="21"/>
                      <a:pt x="25" y="21"/>
                    </a:cubicBezTo>
                    <a:cubicBezTo>
                      <a:pt x="23" y="20"/>
                      <a:pt x="22" y="17"/>
                      <a:pt x="23" y="14"/>
                    </a:cubicBezTo>
                    <a:cubicBezTo>
                      <a:pt x="24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8"/>
                      <a:pt x="13" y="20"/>
                      <a:pt x="12" y="23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2"/>
                      <a:pt x="14" y="58"/>
                      <a:pt x="21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5" y="67"/>
                      <a:pt x="25" y="68"/>
                      <a:pt x="25" y="69"/>
                    </a:cubicBezTo>
                    <a:cubicBezTo>
                      <a:pt x="25" y="70"/>
                      <a:pt x="24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" name="Freeform 315"/>
              <p:cNvSpPr>
                <a:spLocks/>
              </p:cNvSpPr>
              <p:nvPr/>
            </p:nvSpPr>
            <p:spPr bwMode="auto">
              <a:xfrm>
                <a:off x="2660650" y="-2014538"/>
                <a:ext cx="49213" cy="25400"/>
              </a:xfrm>
              <a:custGeom>
                <a:avLst/>
                <a:gdLst>
                  <a:gd name="T0" fmla="*/ 1 w 13"/>
                  <a:gd name="T1" fmla="*/ 0 h 7"/>
                  <a:gd name="T2" fmla="*/ 0 w 13"/>
                  <a:gd name="T3" fmla="*/ 0 h 7"/>
                  <a:gd name="T4" fmla="*/ 1 w 13"/>
                  <a:gd name="T5" fmla="*/ 1 h 7"/>
                  <a:gd name="T6" fmla="*/ 1 w 13"/>
                  <a:gd name="T7" fmla="*/ 1 h 7"/>
                  <a:gd name="T8" fmla="*/ 9 w 13"/>
                  <a:gd name="T9" fmla="*/ 7 h 7"/>
                  <a:gd name="T10" fmla="*/ 10 w 13"/>
                  <a:gd name="T11" fmla="*/ 7 h 7"/>
                  <a:gd name="T12" fmla="*/ 12 w 13"/>
                  <a:gd name="T13" fmla="*/ 6 h 7"/>
                  <a:gd name="T14" fmla="*/ 12 w 13"/>
                  <a:gd name="T15" fmla="*/ 4 h 7"/>
                  <a:gd name="T16" fmla="*/ 1 w 1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4"/>
                      <a:pt x="7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6"/>
                      <a:pt x="12" y="6"/>
                    </a:cubicBezTo>
                    <a:cubicBezTo>
                      <a:pt x="13" y="5"/>
                      <a:pt x="12" y="4"/>
                      <a:pt x="12" y="4"/>
                    </a:cubicBezTo>
                    <a:cubicBezTo>
                      <a:pt x="11" y="2"/>
                      <a:pt x="7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" name="Freeform 316"/>
              <p:cNvSpPr>
                <a:spLocks/>
              </p:cNvSpPr>
              <p:nvPr/>
            </p:nvSpPr>
            <p:spPr bwMode="auto">
              <a:xfrm>
                <a:off x="2679700" y="-2044700"/>
                <a:ext cx="52388" cy="41275"/>
              </a:xfrm>
              <a:custGeom>
                <a:avLst/>
                <a:gdLst>
                  <a:gd name="T0" fmla="*/ 14 w 14"/>
                  <a:gd name="T1" fmla="*/ 0 h 11"/>
                  <a:gd name="T2" fmla="*/ 11 w 14"/>
                  <a:gd name="T3" fmla="*/ 0 h 11"/>
                  <a:gd name="T4" fmla="*/ 11 w 14"/>
                  <a:gd name="T5" fmla="*/ 1 h 11"/>
                  <a:gd name="T6" fmla="*/ 2 w 14"/>
                  <a:gd name="T7" fmla="*/ 7 h 11"/>
                  <a:gd name="T8" fmla="*/ 0 w 14"/>
                  <a:gd name="T9" fmla="*/ 7 h 11"/>
                  <a:gd name="T10" fmla="*/ 2 w 14"/>
                  <a:gd name="T11" fmla="*/ 8 h 11"/>
                  <a:gd name="T12" fmla="*/ 6 w 14"/>
                  <a:gd name="T13" fmla="*/ 10 h 11"/>
                  <a:gd name="T14" fmla="*/ 7 w 14"/>
                  <a:gd name="T15" fmla="*/ 11 h 11"/>
                  <a:gd name="T16" fmla="*/ 7 w 14"/>
                  <a:gd name="T17" fmla="*/ 11 h 11"/>
                  <a:gd name="T18" fmla="*/ 8 w 14"/>
                  <a:gd name="T19" fmla="*/ 11 h 11"/>
                  <a:gd name="T20" fmla="*/ 8 w 14"/>
                  <a:gd name="T21" fmla="*/ 10 h 11"/>
                  <a:gd name="T22" fmla="*/ 13 w 14"/>
                  <a:gd name="T23" fmla="*/ 1 h 11"/>
                  <a:gd name="T24" fmla="*/ 14 w 14"/>
                  <a:gd name="T25" fmla="*/ 0 h 11"/>
                  <a:gd name="T26" fmla="*/ 14 w 14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1">
                    <a:moveTo>
                      <a:pt x="14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7" y="5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5" y="9"/>
                      <a:pt x="6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10" y="5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" name="Freeform 317"/>
              <p:cNvSpPr>
                <a:spLocks/>
              </p:cNvSpPr>
              <p:nvPr/>
            </p:nvSpPr>
            <p:spPr bwMode="auto">
              <a:xfrm>
                <a:off x="2690813" y="-2044700"/>
                <a:ext cx="19050" cy="6350"/>
              </a:xfrm>
              <a:custGeom>
                <a:avLst/>
                <a:gdLst>
                  <a:gd name="T0" fmla="*/ 3 w 5"/>
                  <a:gd name="T1" fmla="*/ 2 h 2"/>
                  <a:gd name="T2" fmla="*/ 3 w 5"/>
                  <a:gd name="T3" fmla="*/ 2 h 2"/>
                  <a:gd name="T4" fmla="*/ 4 w 5"/>
                  <a:gd name="T5" fmla="*/ 1 h 2"/>
                  <a:gd name="T6" fmla="*/ 5 w 5"/>
                  <a:gd name="T7" fmla="*/ 1 h 2"/>
                  <a:gd name="T8" fmla="*/ 4 w 5"/>
                  <a:gd name="T9" fmla="*/ 1 h 2"/>
                  <a:gd name="T10" fmla="*/ 3 w 5"/>
                  <a:gd name="T11" fmla="*/ 1 h 2"/>
                  <a:gd name="T12" fmla="*/ 3 w 5"/>
                  <a:gd name="T13" fmla="*/ 0 h 2"/>
                  <a:gd name="T14" fmla="*/ 0 w 5"/>
                  <a:gd name="T15" fmla="*/ 0 h 2"/>
                  <a:gd name="T16" fmla="*/ 1 w 5"/>
                  <a:gd name="T17" fmla="*/ 1 h 2"/>
                  <a:gd name="T18" fmla="*/ 2 w 5"/>
                  <a:gd name="T19" fmla="*/ 1 h 2"/>
                  <a:gd name="T20" fmla="*/ 3 w 5"/>
                  <a:gd name="T21" fmla="*/ 2 h 2"/>
                  <a:gd name="T22" fmla="*/ 3 w 5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" name="Freeform 318"/>
              <p:cNvSpPr>
                <a:spLocks/>
              </p:cNvSpPr>
              <p:nvPr/>
            </p:nvSpPr>
            <p:spPr bwMode="auto">
              <a:xfrm>
                <a:off x="2713038" y="-2025650"/>
                <a:ext cx="30163" cy="22225"/>
              </a:xfrm>
              <a:custGeom>
                <a:avLst/>
                <a:gdLst>
                  <a:gd name="T0" fmla="*/ 6 w 8"/>
                  <a:gd name="T1" fmla="*/ 2 h 6"/>
                  <a:gd name="T2" fmla="*/ 8 w 8"/>
                  <a:gd name="T3" fmla="*/ 1 h 6"/>
                  <a:gd name="T4" fmla="*/ 6 w 8"/>
                  <a:gd name="T5" fmla="*/ 1 h 6"/>
                  <a:gd name="T6" fmla="*/ 4 w 8"/>
                  <a:gd name="T7" fmla="*/ 0 h 6"/>
                  <a:gd name="T8" fmla="*/ 4 w 8"/>
                  <a:gd name="T9" fmla="*/ 0 h 6"/>
                  <a:gd name="T10" fmla="*/ 3 w 8"/>
                  <a:gd name="T11" fmla="*/ 0 h 6"/>
                  <a:gd name="T12" fmla="*/ 2 w 8"/>
                  <a:gd name="T13" fmla="*/ 3 h 6"/>
                  <a:gd name="T14" fmla="*/ 0 w 8"/>
                  <a:gd name="T15" fmla="*/ 6 h 6"/>
                  <a:gd name="T16" fmla="*/ 3 w 8"/>
                  <a:gd name="T17" fmla="*/ 4 h 6"/>
                  <a:gd name="T18" fmla="*/ 6 w 8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" name="Freeform 319"/>
              <p:cNvSpPr>
                <a:spLocks/>
              </p:cNvSpPr>
              <p:nvPr/>
            </p:nvSpPr>
            <p:spPr bwMode="auto">
              <a:xfrm>
                <a:off x="2720975" y="-2014538"/>
                <a:ext cx="41275" cy="25400"/>
              </a:xfrm>
              <a:custGeom>
                <a:avLst/>
                <a:gdLst>
                  <a:gd name="T0" fmla="*/ 0 w 11"/>
                  <a:gd name="T1" fmla="*/ 4 h 7"/>
                  <a:gd name="T2" fmla="*/ 1 w 11"/>
                  <a:gd name="T3" fmla="*/ 6 h 7"/>
                  <a:gd name="T4" fmla="*/ 3 w 11"/>
                  <a:gd name="T5" fmla="*/ 7 h 7"/>
                  <a:gd name="T6" fmla="*/ 6 w 11"/>
                  <a:gd name="T7" fmla="*/ 5 h 7"/>
                  <a:gd name="T8" fmla="*/ 11 w 11"/>
                  <a:gd name="T9" fmla="*/ 0 h 7"/>
                  <a:gd name="T10" fmla="*/ 10 w 11"/>
                  <a:gd name="T11" fmla="*/ 0 h 7"/>
                  <a:gd name="T12" fmla="*/ 0 w 11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0" y="4"/>
                    </a:move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" name="Freeform 320"/>
              <p:cNvSpPr>
                <a:spLocks/>
              </p:cNvSpPr>
              <p:nvPr/>
            </p:nvSpPr>
            <p:spPr bwMode="auto">
              <a:xfrm>
                <a:off x="2781300" y="-2409825"/>
                <a:ext cx="169863" cy="330200"/>
              </a:xfrm>
              <a:custGeom>
                <a:avLst/>
                <a:gdLst>
                  <a:gd name="T0" fmla="*/ 43 w 45"/>
                  <a:gd name="T1" fmla="*/ 24 h 88"/>
                  <a:gd name="T2" fmla="*/ 38 w 45"/>
                  <a:gd name="T3" fmla="*/ 24 h 88"/>
                  <a:gd name="T4" fmla="*/ 34 w 45"/>
                  <a:gd name="T5" fmla="*/ 23 h 88"/>
                  <a:gd name="T6" fmla="*/ 37 w 45"/>
                  <a:gd name="T7" fmla="*/ 6 h 88"/>
                  <a:gd name="T8" fmla="*/ 23 w 45"/>
                  <a:gd name="T9" fmla="*/ 14 h 88"/>
                  <a:gd name="T10" fmla="*/ 17 w 45"/>
                  <a:gd name="T11" fmla="*/ 18 h 88"/>
                  <a:gd name="T12" fmla="*/ 9 w 45"/>
                  <a:gd name="T13" fmla="*/ 24 h 88"/>
                  <a:gd name="T14" fmla="*/ 14 w 45"/>
                  <a:gd name="T15" fmla="*/ 40 h 88"/>
                  <a:gd name="T16" fmla="*/ 8 w 45"/>
                  <a:gd name="T17" fmla="*/ 39 h 88"/>
                  <a:gd name="T18" fmla="*/ 5 w 45"/>
                  <a:gd name="T19" fmla="*/ 58 h 88"/>
                  <a:gd name="T20" fmla="*/ 6 w 45"/>
                  <a:gd name="T21" fmla="*/ 63 h 88"/>
                  <a:gd name="T22" fmla="*/ 2 w 45"/>
                  <a:gd name="T23" fmla="*/ 62 h 88"/>
                  <a:gd name="T24" fmla="*/ 1 w 45"/>
                  <a:gd name="T25" fmla="*/ 62 h 88"/>
                  <a:gd name="T26" fmla="*/ 1 w 45"/>
                  <a:gd name="T27" fmla="*/ 80 h 88"/>
                  <a:gd name="T28" fmla="*/ 2 w 45"/>
                  <a:gd name="T29" fmla="*/ 80 h 88"/>
                  <a:gd name="T30" fmla="*/ 3 w 45"/>
                  <a:gd name="T31" fmla="*/ 78 h 88"/>
                  <a:gd name="T32" fmla="*/ 2 w 45"/>
                  <a:gd name="T33" fmla="*/ 66 h 88"/>
                  <a:gd name="T34" fmla="*/ 4 w 45"/>
                  <a:gd name="T35" fmla="*/ 76 h 88"/>
                  <a:gd name="T36" fmla="*/ 5 w 45"/>
                  <a:gd name="T37" fmla="*/ 76 h 88"/>
                  <a:gd name="T38" fmla="*/ 15 w 45"/>
                  <a:gd name="T39" fmla="*/ 59 h 88"/>
                  <a:gd name="T40" fmla="*/ 9 w 45"/>
                  <a:gd name="T41" fmla="*/ 45 h 88"/>
                  <a:gd name="T42" fmla="*/ 9 w 45"/>
                  <a:gd name="T43" fmla="*/ 45 h 88"/>
                  <a:gd name="T44" fmla="*/ 16 w 45"/>
                  <a:gd name="T45" fmla="*/ 56 h 88"/>
                  <a:gd name="T46" fmla="*/ 16 w 45"/>
                  <a:gd name="T47" fmla="*/ 56 h 88"/>
                  <a:gd name="T48" fmla="*/ 16 w 45"/>
                  <a:gd name="T49" fmla="*/ 55 h 88"/>
                  <a:gd name="T50" fmla="*/ 18 w 45"/>
                  <a:gd name="T51" fmla="*/ 50 h 88"/>
                  <a:gd name="T52" fmla="*/ 22 w 45"/>
                  <a:gd name="T53" fmla="*/ 39 h 88"/>
                  <a:gd name="T54" fmla="*/ 22 w 45"/>
                  <a:gd name="T55" fmla="*/ 39 h 88"/>
                  <a:gd name="T56" fmla="*/ 22 w 45"/>
                  <a:gd name="T57" fmla="*/ 36 h 88"/>
                  <a:gd name="T58" fmla="*/ 22 w 45"/>
                  <a:gd name="T59" fmla="*/ 33 h 88"/>
                  <a:gd name="T60" fmla="*/ 23 w 45"/>
                  <a:gd name="T61" fmla="*/ 35 h 88"/>
                  <a:gd name="T62" fmla="*/ 26 w 45"/>
                  <a:gd name="T63" fmla="*/ 25 h 88"/>
                  <a:gd name="T64" fmla="*/ 29 w 45"/>
                  <a:gd name="T65" fmla="*/ 13 h 88"/>
                  <a:gd name="T66" fmla="*/ 29 w 45"/>
                  <a:gd name="T67" fmla="*/ 18 h 88"/>
                  <a:gd name="T68" fmla="*/ 25 w 45"/>
                  <a:gd name="T69" fmla="*/ 33 h 88"/>
                  <a:gd name="T70" fmla="*/ 24 w 45"/>
                  <a:gd name="T71" fmla="*/ 36 h 88"/>
                  <a:gd name="T72" fmla="*/ 39 w 45"/>
                  <a:gd name="T73" fmla="*/ 27 h 88"/>
                  <a:gd name="T74" fmla="*/ 24 w 45"/>
                  <a:gd name="T75" fmla="*/ 38 h 88"/>
                  <a:gd name="T76" fmla="*/ 23 w 45"/>
                  <a:gd name="T77" fmla="*/ 38 h 88"/>
                  <a:gd name="T78" fmla="*/ 19 w 45"/>
                  <a:gd name="T79" fmla="*/ 51 h 88"/>
                  <a:gd name="T80" fmla="*/ 17 w 45"/>
                  <a:gd name="T81" fmla="*/ 56 h 88"/>
                  <a:gd name="T82" fmla="*/ 16 w 45"/>
                  <a:gd name="T83" fmla="*/ 59 h 88"/>
                  <a:gd name="T84" fmla="*/ 33 w 45"/>
                  <a:gd name="T85" fmla="*/ 49 h 88"/>
                  <a:gd name="T86" fmla="*/ 15 w 45"/>
                  <a:gd name="T87" fmla="*/ 62 h 88"/>
                  <a:gd name="T88" fmla="*/ 14 w 45"/>
                  <a:gd name="T89" fmla="*/ 64 h 88"/>
                  <a:gd name="T90" fmla="*/ 12 w 45"/>
                  <a:gd name="T91" fmla="*/ 68 h 88"/>
                  <a:gd name="T92" fmla="*/ 10 w 45"/>
                  <a:gd name="T93" fmla="*/ 72 h 88"/>
                  <a:gd name="T94" fmla="*/ 8 w 45"/>
                  <a:gd name="T95" fmla="*/ 75 h 88"/>
                  <a:gd name="T96" fmla="*/ 5 w 45"/>
                  <a:gd name="T97" fmla="*/ 79 h 88"/>
                  <a:gd name="T98" fmla="*/ 18 w 45"/>
                  <a:gd name="T99" fmla="*/ 74 h 88"/>
                  <a:gd name="T100" fmla="*/ 19 w 45"/>
                  <a:gd name="T101" fmla="*/ 74 h 88"/>
                  <a:gd name="T102" fmla="*/ 4 w 45"/>
                  <a:gd name="T103" fmla="*/ 80 h 88"/>
                  <a:gd name="T104" fmla="*/ 2 w 45"/>
                  <a:gd name="T105" fmla="*/ 84 h 88"/>
                  <a:gd name="T106" fmla="*/ 4 w 45"/>
                  <a:gd name="T107" fmla="*/ 88 h 88"/>
                  <a:gd name="T108" fmla="*/ 6 w 45"/>
                  <a:gd name="T109" fmla="*/ 86 h 88"/>
                  <a:gd name="T110" fmla="*/ 24 w 45"/>
                  <a:gd name="T111" fmla="*/ 74 h 88"/>
                  <a:gd name="T112" fmla="*/ 23 w 45"/>
                  <a:gd name="T113" fmla="*/ 70 h 88"/>
                  <a:gd name="T114" fmla="*/ 23 w 45"/>
                  <a:gd name="T115" fmla="*/ 70 h 88"/>
                  <a:gd name="T116" fmla="*/ 21 w 45"/>
                  <a:gd name="T117" fmla="*/ 67 h 88"/>
                  <a:gd name="T118" fmla="*/ 38 w 45"/>
                  <a:gd name="T119" fmla="*/ 47 h 88"/>
                  <a:gd name="T120" fmla="*/ 30 w 45"/>
                  <a:gd name="T121" fmla="*/ 43 h 88"/>
                  <a:gd name="T122" fmla="*/ 43 w 45"/>
                  <a:gd name="T123" fmla="*/ 24 h 88"/>
                  <a:gd name="T124" fmla="*/ 43 w 45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0" y="22"/>
                      <a:pt x="39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3"/>
                    </a:cubicBezTo>
                    <a:cubicBezTo>
                      <a:pt x="33" y="20"/>
                      <a:pt x="34" y="18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1" y="4"/>
                      <a:pt x="23" y="14"/>
                    </a:cubicBezTo>
                    <a:cubicBezTo>
                      <a:pt x="23" y="17"/>
                      <a:pt x="22" y="20"/>
                      <a:pt x="21" y="21"/>
                    </a:cubicBezTo>
                    <a:cubicBezTo>
                      <a:pt x="20" y="21"/>
                      <a:pt x="18" y="20"/>
                      <a:pt x="17" y="18"/>
                    </a:cubicBezTo>
                    <a:cubicBezTo>
                      <a:pt x="16" y="16"/>
                      <a:pt x="14" y="16"/>
                      <a:pt x="13" y="16"/>
                    </a:cubicBezTo>
                    <a:cubicBezTo>
                      <a:pt x="10" y="17"/>
                      <a:pt x="8" y="22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60"/>
                      <a:pt x="6" y="61"/>
                      <a:pt x="6" y="61"/>
                    </a:cubicBezTo>
                    <a:cubicBezTo>
                      <a:pt x="6" y="62"/>
                      <a:pt x="6" y="63"/>
                      <a:pt x="6" y="63"/>
                    </a:cubicBezTo>
                    <a:cubicBezTo>
                      <a:pt x="5" y="64"/>
                      <a:pt x="3" y="63"/>
                      <a:pt x="2" y="63"/>
                    </a:cubicBezTo>
                    <a:cubicBezTo>
                      <a:pt x="2" y="63"/>
                      <a:pt x="2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60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7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5"/>
                      <a:pt x="14" y="56"/>
                    </a:cubicBezTo>
                    <a:cubicBezTo>
                      <a:pt x="14" y="56"/>
                      <a:pt x="15" y="57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4"/>
                      <a:pt x="17" y="53"/>
                      <a:pt x="17" y="52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1" y="41"/>
                      <a:pt x="21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18" y="30"/>
                      <a:pt x="16" y="26"/>
                      <a:pt x="16" y="23"/>
                    </a:cubicBezTo>
                    <a:cubicBezTo>
                      <a:pt x="17" y="28"/>
                      <a:pt x="20" y="32"/>
                      <a:pt x="22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6"/>
                      <a:pt x="29" y="18"/>
                    </a:cubicBezTo>
                    <a:cubicBezTo>
                      <a:pt x="28" y="20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39" y="27"/>
                    </a:cubicBezTo>
                    <a:cubicBezTo>
                      <a:pt x="39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9"/>
                      <a:pt x="23" y="41"/>
                      <a:pt x="22" y="42"/>
                    </a:cubicBezTo>
                    <a:cubicBezTo>
                      <a:pt x="21" y="45"/>
                      <a:pt x="20" y="48"/>
                      <a:pt x="19" y="51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3"/>
                      <a:pt x="18" y="54"/>
                      <a:pt x="17" y="56"/>
                    </a:cubicBezTo>
                    <a:cubicBezTo>
                      <a:pt x="17" y="56"/>
                      <a:pt x="17" y="57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9" y="58"/>
                      <a:pt x="27" y="56"/>
                      <a:pt x="33" y="49"/>
                    </a:cubicBezTo>
                    <a:cubicBezTo>
                      <a:pt x="32" y="52"/>
                      <a:pt x="28" y="58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3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8" y="74"/>
                    </a:cubicBezTo>
                    <a:cubicBezTo>
                      <a:pt x="19" y="73"/>
                      <a:pt x="20" y="73"/>
                      <a:pt x="21" y="73"/>
                    </a:cubicBezTo>
                    <a:cubicBezTo>
                      <a:pt x="20" y="73"/>
                      <a:pt x="20" y="74"/>
                      <a:pt x="19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2" y="79"/>
                      <a:pt x="24" y="74"/>
                    </a:cubicBezTo>
                    <a:cubicBezTo>
                      <a:pt x="24" y="73"/>
                      <a:pt x="24" y="72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0" y="68"/>
                      <a:pt x="21" y="67"/>
                      <a:pt x="21" y="67"/>
                    </a:cubicBezTo>
                    <a:cubicBezTo>
                      <a:pt x="22" y="66"/>
                      <a:pt x="23" y="65"/>
                      <a:pt x="25" y="64"/>
                    </a:cubicBezTo>
                    <a:cubicBezTo>
                      <a:pt x="32" y="58"/>
                      <a:pt x="39" y="52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1" y="36"/>
                      <a:pt x="45" y="30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" name="Freeform 321"/>
              <p:cNvSpPr>
                <a:spLocks noEditPoints="1"/>
              </p:cNvSpPr>
              <p:nvPr/>
            </p:nvSpPr>
            <p:spPr bwMode="auto">
              <a:xfrm>
                <a:off x="2665413" y="-2414588"/>
                <a:ext cx="25400" cy="38100"/>
              </a:xfrm>
              <a:custGeom>
                <a:avLst/>
                <a:gdLst>
                  <a:gd name="T0" fmla="*/ 7 w 16"/>
                  <a:gd name="T1" fmla="*/ 0 h 24"/>
                  <a:gd name="T2" fmla="*/ 0 w 16"/>
                  <a:gd name="T3" fmla="*/ 24 h 24"/>
                  <a:gd name="T4" fmla="*/ 2 w 16"/>
                  <a:gd name="T5" fmla="*/ 24 h 24"/>
                  <a:gd name="T6" fmla="*/ 4 w 16"/>
                  <a:gd name="T7" fmla="*/ 19 h 24"/>
                  <a:gd name="T8" fmla="*/ 11 w 16"/>
                  <a:gd name="T9" fmla="*/ 19 h 24"/>
                  <a:gd name="T10" fmla="*/ 14 w 16"/>
                  <a:gd name="T11" fmla="*/ 24 h 24"/>
                  <a:gd name="T12" fmla="*/ 16 w 16"/>
                  <a:gd name="T13" fmla="*/ 24 h 24"/>
                  <a:gd name="T14" fmla="*/ 9 w 16"/>
                  <a:gd name="T15" fmla="*/ 0 h 24"/>
                  <a:gd name="T16" fmla="*/ 7 w 16"/>
                  <a:gd name="T17" fmla="*/ 0 h 24"/>
                  <a:gd name="T18" fmla="*/ 7 w 16"/>
                  <a:gd name="T19" fmla="*/ 0 h 24"/>
                  <a:gd name="T20" fmla="*/ 7 w 16"/>
                  <a:gd name="T21" fmla="*/ 0 h 24"/>
                  <a:gd name="T22" fmla="*/ 7 w 16"/>
                  <a:gd name="T23" fmla="*/ 15 h 24"/>
                  <a:gd name="T24" fmla="*/ 7 w 16"/>
                  <a:gd name="T25" fmla="*/ 5 h 24"/>
                  <a:gd name="T26" fmla="*/ 11 w 16"/>
                  <a:gd name="T27" fmla="*/ 15 h 24"/>
                  <a:gd name="T28" fmla="*/ 7 w 16"/>
                  <a:gd name="T29" fmla="*/ 15 h 24"/>
                  <a:gd name="T30" fmla="*/ 7 w 16"/>
                  <a:gd name="T31" fmla="*/ 15 h 24"/>
                  <a:gd name="T32" fmla="*/ 7 w 16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4">
                    <a:moveTo>
                      <a:pt x="7" y="0"/>
                    </a:moveTo>
                    <a:lnTo>
                      <a:pt x="0" y="24"/>
                    </a:lnTo>
                    <a:lnTo>
                      <a:pt x="2" y="24"/>
                    </a:lnTo>
                    <a:lnTo>
                      <a:pt x="4" y="19"/>
                    </a:lnTo>
                    <a:lnTo>
                      <a:pt x="11" y="19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7" y="15"/>
                    </a:moveTo>
                    <a:lnTo>
                      <a:pt x="7" y="5"/>
                    </a:lnTo>
                    <a:lnTo>
                      <a:pt x="11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" name="Freeform 322"/>
              <p:cNvSpPr>
                <a:spLocks noEditPoints="1"/>
              </p:cNvSpPr>
              <p:nvPr/>
            </p:nvSpPr>
            <p:spPr bwMode="auto">
              <a:xfrm>
                <a:off x="2725738" y="-2425700"/>
                <a:ext cx="33338" cy="57150"/>
              </a:xfrm>
              <a:custGeom>
                <a:avLst/>
                <a:gdLst>
                  <a:gd name="T0" fmla="*/ 0 w 9"/>
                  <a:gd name="T1" fmla="*/ 8 h 15"/>
                  <a:gd name="T2" fmla="*/ 9 w 9"/>
                  <a:gd name="T3" fmla="*/ 8 h 15"/>
                  <a:gd name="T4" fmla="*/ 0 w 9"/>
                  <a:gd name="T5" fmla="*/ 8 h 15"/>
                  <a:gd name="T6" fmla="*/ 2 w 9"/>
                  <a:gd name="T7" fmla="*/ 8 h 15"/>
                  <a:gd name="T8" fmla="*/ 7 w 9"/>
                  <a:gd name="T9" fmla="*/ 8 h 15"/>
                  <a:gd name="T10" fmla="*/ 2 w 9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0" y="8"/>
                    </a:moveTo>
                    <a:cubicBezTo>
                      <a:pt x="0" y="15"/>
                      <a:pt x="9" y="15"/>
                      <a:pt x="9" y="8"/>
                    </a:cubicBezTo>
                    <a:cubicBezTo>
                      <a:pt x="9" y="0"/>
                      <a:pt x="0" y="0"/>
                      <a:pt x="0" y="8"/>
                    </a:cubicBezTo>
                    <a:close/>
                    <a:moveTo>
                      <a:pt x="2" y="8"/>
                    </a:moveTo>
                    <a:cubicBezTo>
                      <a:pt x="2" y="3"/>
                      <a:pt x="7" y="3"/>
                      <a:pt x="7" y="8"/>
                    </a:cubicBezTo>
                    <a:cubicBezTo>
                      <a:pt x="7" y="12"/>
                      <a:pt x="2" y="12"/>
                      <a:pt x="2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" name="Line 324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" name="Line 325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6" name="Группа 15"/>
            <p:cNvGrpSpPr/>
            <p:nvPr/>
          </p:nvGrpSpPr>
          <p:grpSpPr>
            <a:xfrm>
              <a:off x="1546225" y="-3938587"/>
              <a:ext cx="2335213" cy="2898774"/>
              <a:chOff x="1546225" y="-3938587"/>
              <a:chExt cx="2335213" cy="2898774"/>
            </a:xfrm>
          </p:grpSpPr>
          <p:sp>
            <p:nvSpPr>
              <p:cNvPr id="17" name="Freeform 323"/>
              <p:cNvSpPr>
                <a:spLocks/>
              </p:cNvSpPr>
              <p:nvPr/>
            </p:nvSpPr>
            <p:spPr bwMode="auto">
              <a:xfrm>
                <a:off x="2725738" y="-3622675"/>
                <a:ext cx="1155700" cy="2454275"/>
              </a:xfrm>
              <a:custGeom>
                <a:avLst/>
                <a:gdLst>
                  <a:gd name="T0" fmla="*/ 307 w 307"/>
                  <a:gd name="T1" fmla="*/ 76 h 652"/>
                  <a:gd name="T2" fmla="*/ 307 w 307"/>
                  <a:gd name="T3" fmla="*/ 57 h 652"/>
                  <a:gd name="T4" fmla="*/ 269 w 307"/>
                  <a:gd name="T5" fmla="*/ 14 h 652"/>
                  <a:gd name="T6" fmla="*/ 236 w 307"/>
                  <a:gd name="T7" fmla="*/ 1 h 652"/>
                  <a:gd name="T8" fmla="*/ 236 w 307"/>
                  <a:gd name="T9" fmla="*/ 1 h 652"/>
                  <a:gd name="T10" fmla="*/ 235 w 307"/>
                  <a:gd name="T11" fmla="*/ 0 h 652"/>
                  <a:gd name="T12" fmla="*/ 235 w 307"/>
                  <a:gd name="T13" fmla="*/ 129 h 652"/>
                  <a:gd name="T14" fmla="*/ 235 w 307"/>
                  <a:gd name="T15" fmla="*/ 173 h 652"/>
                  <a:gd name="T16" fmla="*/ 235 w 307"/>
                  <a:gd name="T17" fmla="*/ 342 h 652"/>
                  <a:gd name="T18" fmla="*/ 235 w 307"/>
                  <a:gd name="T19" fmla="*/ 387 h 652"/>
                  <a:gd name="T20" fmla="*/ 235 w 307"/>
                  <a:gd name="T21" fmla="*/ 454 h 652"/>
                  <a:gd name="T22" fmla="*/ 216 w 307"/>
                  <a:gd name="T23" fmla="*/ 487 h 652"/>
                  <a:gd name="T24" fmla="*/ 0 w 307"/>
                  <a:gd name="T25" fmla="*/ 614 h 652"/>
                  <a:gd name="T26" fmla="*/ 67 w 307"/>
                  <a:gd name="T27" fmla="*/ 652 h 652"/>
                  <a:gd name="T28" fmla="*/ 262 w 307"/>
                  <a:gd name="T29" fmla="*/ 542 h 652"/>
                  <a:gd name="T30" fmla="*/ 307 w 307"/>
                  <a:gd name="T31" fmla="*/ 464 h 652"/>
                  <a:gd name="T32" fmla="*/ 307 w 307"/>
                  <a:gd name="T33" fmla="*/ 387 h 652"/>
                  <a:gd name="T34" fmla="*/ 307 w 307"/>
                  <a:gd name="T35" fmla="*/ 387 h 652"/>
                  <a:gd name="T36" fmla="*/ 307 w 307"/>
                  <a:gd name="T37" fmla="*/ 173 h 652"/>
                  <a:gd name="T38" fmla="*/ 307 w 307"/>
                  <a:gd name="T39" fmla="*/ 173 h 652"/>
                  <a:gd name="T40" fmla="*/ 307 w 307"/>
                  <a:gd name="T41" fmla="*/ 85 h 652"/>
                  <a:gd name="T42" fmla="*/ 307 w 307"/>
                  <a:gd name="T43" fmla="*/ 85 h 652"/>
                  <a:gd name="T44" fmla="*/ 307 w 307"/>
                  <a:gd name="T45" fmla="*/ 76 h 652"/>
                  <a:gd name="T46" fmla="*/ 307 w 307"/>
                  <a:gd name="T47" fmla="*/ 76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2">
                    <a:moveTo>
                      <a:pt x="307" y="76"/>
                    </a:moveTo>
                    <a:cubicBezTo>
                      <a:pt x="307" y="57"/>
                      <a:pt x="307" y="57"/>
                      <a:pt x="307" y="57"/>
                    </a:cubicBezTo>
                    <a:cubicBezTo>
                      <a:pt x="307" y="39"/>
                      <a:pt x="293" y="22"/>
                      <a:pt x="269" y="14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9"/>
                      <a:pt x="235" y="129"/>
                      <a:pt x="235" y="129"/>
                    </a:cubicBezTo>
                    <a:cubicBezTo>
                      <a:pt x="235" y="173"/>
                      <a:pt x="235" y="173"/>
                      <a:pt x="235" y="173"/>
                    </a:cubicBezTo>
                    <a:cubicBezTo>
                      <a:pt x="235" y="342"/>
                      <a:pt x="235" y="342"/>
                      <a:pt x="235" y="342"/>
                    </a:cubicBezTo>
                    <a:cubicBezTo>
                      <a:pt x="235" y="387"/>
                      <a:pt x="235" y="387"/>
                      <a:pt x="235" y="387"/>
                    </a:cubicBezTo>
                    <a:cubicBezTo>
                      <a:pt x="235" y="454"/>
                      <a:pt x="235" y="454"/>
                      <a:pt x="235" y="454"/>
                    </a:cubicBezTo>
                    <a:cubicBezTo>
                      <a:pt x="235" y="468"/>
                      <a:pt x="228" y="481"/>
                      <a:pt x="216" y="48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67" y="652"/>
                      <a:pt x="67" y="652"/>
                      <a:pt x="67" y="652"/>
                    </a:cubicBezTo>
                    <a:cubicBezTo>
                      <a:pt x="262" y="542"/>
                      <a:pt x="262" y="542"/>
                      <a:pt x="262" y="542"/>
                    </a:cubicBezTo>
                    <a:cubicBezTo>
                      <a:pt x="290" y="526"/>
                      <a:pt x="307" y="496"/>
                      <a:pt x="307" y="464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6"/>
                      <a:pt x="307" y="76"/>
                      <a:pt x="307" y="76"/>
                    </a:cubicBezTo>
                    <a:close/>
                  </a:path>
                </a:pathLst>
              </a:custGeom>
              <a:solidFill>
                <a:srgbClr val="358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" name="Freeform 326"/>
              <p:cNvSpPr>
                <a:spLocks/>
              </p:cNvSpPr>
              <p:nvPr/>
            </p:nvSpPr>
            <p:spPr bwMode="auto">
              <a:xfrm>
                <a:off x="1549400" y="-3938587"/>
                <a:ext cx="2065338" cy="700087"/>
              </a:xfrm>
              <a:custGeom>
                <a:avLst/>
                <a:gdLst>
                  <a:gd name="T0" fmla="*/ 353 w 548"/>
                  <a:gd name="T1" fmla="*/ 11 h 186"/>
                  <a:gd name="T2" fmla="*/ 264 w 548"/>
                  <a:gd name="T3" fmla="*/ 11 h 186"/>
                  <a:gd name="T4" fmla="*/ 37 w 548"/>
                  <a:gd name="T5" fmla="*/ 98 h 186"/>
                  <a:gd name="T6" fmla="*/ 0 w 548"/>
                  <a:gd name="T7" fmla="*/ 141 h 186"/>
                  <a:gd name="T8" fmla="*/ 0 w 548"/>
                  <a:gd name="T9" fmla="*/ 160 h 186"/>
                  <a:gd name="T10" fmla="*/ 0 w 548"/>
                  <a:gd name="T11" fmla="*/ 160 h 186"/>
                  <a:gd name="T12" fmla="*/ 0 w 548"/>
                  <a:gd name="T13" fmla="*/ 186 h 186"/>
                  <a:gd name="T14" fmla="*/ 290 w 548"/>
                  <a:gd name="T15" fmla="*/ 75 h 186"/>
                  <a:gd name="T16" fmla="*/ 329 w 548"/>
                  <a:gd name="T17" fmla="*/ 75 h 186"/>
                  <a:gd name="T18" fmla="*/ 548 w 548"/>
                  <a:gd name="T19" fmla="*/ 158 h 186"/>
                  <a:gd name="T20" fmla="*/ 548 w 548"/>
                  <a:gd name="T21" fmla="*/ 138 h 186"/>
                  <a:gd name="T22" fmla="*/ 548 w 548"/>
                  <a:gd name="T23" fmla="*/ 105 h 186"/>
                  <a:gd name="T24" fmla="*/ 548 w 548"/>
                  <a:gd name="T25" fmla="*/ 85 h 186"/>
                  <a:gd name="T26" fmla="*/ 353 w 548"/>
                  <a:gd name="T27" fmla="*/ 1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8" h="186">
                    <a:moveTo>
                      <a:pt x="353" y="11"/>
                    </a:moveTo>
                    <a:cubicBezTo>
                      <a:pt x="325" y="0"/>
                      <a:pt x="291" y="1"/>
                      <a:pt x="264" y="11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14" y="106"/>
                      <a:pt x="0" y="123"/>
                      <a:pt x="0" y="141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290" y="75"/>
                      <a:pt x="290" y="75"/>
                      <a:pt x="290" y="75"/>
                    </a:cubicBezTo>
                    <a:cubicBezTo>
                      <a:pt x="302" y="71"/>
                      <a:pt x="317" y="71"/>
                      <a:pt x="329" y="75"/>
                    </a:cubicBezTo>
                    <a:cubicBezTo>
                      <a:pt x="548" y="158"/>
                      <a:pt x="548" y="158"/>
                      <a:pt x="548" y="158"/>
                    </a:cubicBezTo>
                    <a:cubicBezTo>
                      <a:pt x="548" y="138"/>
                      <a:pt x="548" y="138"/>
                      <a:pt x="548" y="138"/>
                    </a:cubicBezTo>
                    <a:cubicBezTo>
                      <a:pt x="548" y="105"/>
                      <a:pt x="548" y="105"/>
                      <a:pt x="548" y="105"/>
                    </a:cubicBezTo>
                    <a:cubicBezTo>
                      <a:pt x="548" y="85"/>
                      <a:pt x="548" y="85"/>
                      <a:pt x="548" y="85"/>
                    </a:cubicBezTo>
                    <a:lnTo>
                      <a:pt x="353" y="11"/>
                    </a:lnTo>
                    <a:close/>
                  </a:path>
                </a:pathLst>
              </a:custGeom>
              <a:solidFill>
                <a:srgbClr val="214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" name="Freeform 327"/>
              <p:cNvSpPr>
                <a:spLocks/>
              </p:cNvSpPr>
              <p:nvPr/>
            </p:nvSpPr>
            <p:spPr bwMode="auto">
              <a:xfrm>
                <a:off x="1546225" y="-3336925"/>
                <a:ext cx="1435100" cy="2297112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1 w 381"/>
                  <a:gd name="T11" fmla="*/ 49 h 610"/>
                  <a:gd name="T12" fmla="*/ 0 w 381"/>
                  <a:gd name="T13" fmla="*/ 96 h 610"/>
                  <a:gd name="T14" fmla="*/ 1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52A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138144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http://kv.dn.ua/data/upimages2/0000013534-zakon_1884.jpg"/>
          <p:cNvPicPr>
            <a:picLocks noChangeAspect="1" noChangeArrowheads="1"/>
          </p:cNvPicPr>
          <p:nvPr/>
        </p:nvPicPr>
        <p:blipFill>
          <a:blip r:embed="rId2" cstate="print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45207" y="1424477"/>
            <a:ext cx="2098793" cy="18863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4" name="Группа 15"/>
          <p:cNvGrpSpPr/>
          <p:nvPr/>
        </p:nvGrpSpPr>
        <p:grpSpPr>
          <a:xfrm>
            <a:off x="0" y="52173"/>
            <a:ext cx="9144000" cy="525947"/>
            <a:chOff x="3716977" y="98980"/>
            <a:chExt cx="5284519" cy="322399"/>
          </a:xfrm>
        </p:grpSpPr>
        <p:grpSp>
          <p:nvGrpSpPr>
            <p:cNvPr id="116" name="Группа 36"/>
            <p:cNvGrpSpPr/>
            <p:nvPr/>
          </p:nvGrpSpPr>
          <p:grpSpPr>
            <a:xfrm>
              <a:off x="3716977" y="98980"/>
              <a:ext cx="5284519" cy="301068"/>
              <a:chOff x="-3797613" y="1323353"/>
              <a:chExt cx="17035976" cy="970585"/>
            </a:xfrm>
          </p:grpSpPr>
          <p:sp>
            <p:nvSpPr>
              <p:cNvPr id="118" name="Freeform 8"/>
              <p:cNvSpPr>
                <a:spLocks noEditPoints="1"/>
              </p:cNvSpPr>
              <p:nvPr/>
            </p:nvSpPr>
            <p:spPr bwMode="auto">
              <a:xfrm>
                <a:off x="9328150" y="1665288"/>
                <a:ext cx="3619500" cy="628650"/>
              </a:xfrm>
              <a:custGeom>
                <a:avLst/>
                <a:gdLst/>
                <a:ahLst/>
                <a:cxnLst>
                  <a:cxn ang="0">
                    <a:pos x="358" y="45"/>
                  </a:cxn>
                  <a:cxn ang="0">
                    <a:pos x="344" y="40"/>
                  </a:cxn>
                  <a:cxn ang="0">
                    <a:pos x="315" y="58"/>
                  </a:cxn>
                  <a:cxn ang="0">
                    <a:pos x="307" y="41"/>
                  </a:cxn>
                  <a:cxn ang="0">
                    <a:pos x="304" y="0"/>
                  </a:cxn>
                  <a:cxn ang="0">
                    <a:pos x="295" y="41"/>
                  </a:cxn>
                  <a:cxn ang="0">
                    <a:pos x="287" y="1"/>
                  </a:cxn>
                  <a:cxn ang="0">
                    <a:pos x="277" y="3"/>
                  </a:cxn>
                  <a:cxn ang="0">
                    <a:pos x="236" y="41"/>
                  </a:cxn>
                  <a:cxn ang="0">
                    <a:pos x="199" y="36"/>
                  </a:cxn>
                  <a:cxn ang="0">
                    <a:pos x="175" y="58"/>
                  </a:cxn>
                  <a:cxn ang="0">
                    <a:pos x="148" y="27"/>
                  </a:cxn>
                  <a:cxn ang="0">
                    <a:pos x="132" y="43"/>
                  </a:cxn>
                  <a:cxn ang="0">
                    <a:pos x="115" y="40"/>
                  </a:cxn>
                  <a:cxn ang="0">
                    <a:pos x="103" y="58"/>
                  </a:cxn>
                  <a:cxn ang="0">
                    <a:pos x="72" y="43"/>
                  </a:cxn>
                  <a:cxn ang="0">
                    <a:pos x="64" y="34"/>
                  </a:cxn>
                  <a:cxn ang="0">
                    <a:pos x="63" y="34"/>
                  </a:cxn>
                  <a:cxn ang="0">
                    <a:pos x="57" y="35"/>
                  </a:cxn>
                  <a:cxn ang="0">
                    <a:pos x="52" y="56"/>
                  </a:cxn>
                  <a:cxn ang="0">
                    <a:pos x="35" y="58"/>
                  </a:cxn>
                  <a:cxn ang="0">
                    <a:pos x="7" y="63"/>
                  </a:cxn>
                  <a:cxn ang="0">
                    <a:pos x="380" y="66"/>
                  </a:cxn>
                  <a:cxn ang="0">
                    <a:pos x="65" y="43"/>
                  </a:cxn>
                  <a:cxn ang="0">
                    <a:pos x="63" y="46"/>
                  </a:cxn>
                  <a:cxn ang="0">
                    <a:pos x="64" y="41"/>
                  </a:cxn>
                  <a:cxn ang="0">
                    <a:pos x="63" y="35"/>
                  </a:cxn>
                  <a:cxn ang="0">
                    <a:pos x="63" y="41"/>
                  </a:cxn>
                  <a:cxn ang="0">
                    <a:pos x="53" y="56"/>
                  </a:cxn>
                  <a:cxn ang="0">
                    <a:pos x="62" y="39"/>
                  </a:cxn>
                  <a:cxn ang="0">
                    <a:pos x="59" y="52"/>
                  </a:cxn>
                  <a:cxn ang="0">
                    <a:pos x="70" y="51"/>
                  </a:cxn>
                  <a:cxn ang="0">
                    <a:pos x="187" y="58"/>
                  </a:cxn>
                  <a:cxn ang="0">
                    <a:pos x="189" y="45"/>
                  </a:cxn>
                  <a:cxn ang="0">
                    <a:pos x="194" y="58"/>
                  </a:cxn>
                  <a:cxn ang="0">
                    <a:pos x="199" y="54"/>
                  </a:cxn>
                  <a:cxn ang="0">
                    <a:pos x="191" y="58"/>
                  </a:cxn>
                  <a:cxn ang="0">
                    <a:pos x="205" y="58"/>
                  </a:cxn>
                  <a:cxn ang="0">
                    <a:pos x="208" y="58"/>
                  </a:cxn>
                  <a:cxn ang="0">
                    <a:pos x="201" y="58"/>
                  </a:cxn>
                  <a:cxn ang="0">
                    <a:pos x="208" y="52"/>
                  </a:cxn>
                  <a:cxn ang="0">
                    <a:pos x="212" y="44"/>
                  </a:cxn>
                  <a:cxn ang="0">
                    <a:pos x="219" y="58"/>
                  </a:cxn>
                  <a:cxn ang="0">
                    <a:pos x="221" y="58"/>
                  </a:cxn>
                  <a:cxn ang="0">
                    <a:pos x="215" y="58"/>
                  </a:cxn>
                  <a:cxn ang="0">
                    <a:pos x="227" y="58"/>
                  </a:cxn>
                  <a:cxn ang="0">
                    <a:pos x="230" y="58"/>
                  </a:cxn>
                  <a:cxn ang="0">
                    <a:pos x="224" y="58"/>
                  </a:cxn>
                  <a:cxn ang="0">
                    <a:pos x="230" y="52"/>
                  </a:cxn>
                  <a:cxn ang="0">
                    <a:pos x="236" y="44"/>
                  </a:cxn>
                  <a:cxn ang="0">
                    <a:pos x="247" y="41"/>
                  </a:cxn>
                  <a:cxn ang="0">
                    <a:pos x="262" y="41"/>
                  </a:cxn>
                  <a:cxn ang="0">
                    <a:pos x="267" y="41"/>
                  </a:cxn>
                  <a:cxn ang="0">
                    <a:pos x="361" y="49"/>
                  </a:cxn>
                </a:cxnLst>
                <a:rect l="0" t="0" r="r" b="b"/>
                <a:pathLst>
                  <a:path w="380" h="66">
                    <a:moveTo>
                      <a:pt x="377" y="53"/>
                    </a:moveTo>
                    <a:cubicBezTo>
                      <a:pt x="377" y="53"/>
                      <a:pt x="376" y="53"/>
                      <a:pt x="376" y="53"/>
                    </a:cubicBezTo>
                    <a:cubicBezTo>
                      <a:pt x="372" y="53"/>
                      <a:pt x="369" y="53"/>
                      <a:pt x="365" y="53"/>
                    </a:cubicBezTo>
                    <a:lnTo>
                      <a:pt x="365" y="47"/>
                    </a:lnTo>
                    <a:cubicBezTo>
                      <a:pt x="365" y="46"/>
                      <a:pt x="363" y="45"/>
                      <a:pt x="362" y="45"/>
                    </a:cubicBezTo>
                    <a:lnTo>
                      <a:pt x="358" y="45"/>
                    </a:lnTo>
                    <a:lnTo>
                      <a:pt x="358" y="44"/>
                    </a:lnTo>
                    <a:lnTo>
                      <a:pt x="352" y="40"/>
                    </a:lnTo>
                    <a:lnTo>
                      <a:pt x="351" y="40"/>
                    </a:lnTo>
                    <a:lnTo>
                      <a:pt x="351" y="44"/>
                    </a:lnTo>
                    <a:lnTo>
                      <a:pt x="345" y="40"/>
                    </a:lnTo>
                    <a:lnTo>
                      <a:pt x="344" y="40"/>
                    </a:lnTo>
                    <a:lnTo>
                      <a:pt x="344" y="44"/>
                    </a:lnTo>
                    <a:lnTo>
                      <a:pt x="339" y="40"/>
                    </a:lnTo>
                    <a:lnTo>
                      <a:pt x="339" y="33"/>
                    </a:lnTo>
                    <a:lnTo>
                      <a:pt x="318" y="33"/>
                    </a:lnTo>
                    <a:lnTo>
                      <a:pt x="318" y="58"/>
                    </a:lnTo>
                    <a:lnTo>
                      <a:pt x="315" y="58"/>
                    </a:lnTo>
                    <a:cubicBezTo>
                      <a:pt x="315" y="57"/>
                      <a:pt x="315" y="56"/>
                      <a:pt x="315" y="56"/>
                    </a:cubicBezTo>
                    <a:lnTo>
                      <a:pt x="315" y="56"/>
                    </a:lnTo>
                    <a:lnTo>
                      <a:pt x="315" y="42"/>
                    </a:lnTo>
                    <a:lnTo>
                      <a:pt x="315" y="42"/>
                    </a:lnTo>
                    <a:cubicBezTo>
                      <a:pt x="315" y="41"/>
                      <a:pt x="315" y="41"/>
                      <a:pt x="315" y="41"/>
                    </a:cubicBezTo>
                    <a:cubicBezTo>
                      <a:pt x="312" y="41"/>
                      <a:pt x="310" y="41"/>
                      <a:pt x="307" y="41"/>
                    </a:cubicBezTo>
                    <a:cubicBezTo>
                      <a:pt x="307" y="29"/>
                      <a:pt x="307" y="17"/>
                      <a:pt x="307" y="5"/>
                    </a:cubicBezTo>
                    <a:cubicBezTo>
                      <a:pt x="307" y="3"/>
                      <a:pt x="307" y="3"/>
                      <a:pt x="307" y="2"/>
                    </a:cubicBezTo>
                    <a:lnTo>
                      <a:pt x="307" y="2"/>
                    </a:lnTo>
                    <a:cubicBezTo>
                      <a:pt x="307" y="2"/>
                      <a:pt x="307" y="1"/>
                      <a:pt x="307" y="1"/>
                    </a:cubicBezTo>
                    <a:cubicBezTo>
                      <a:pt x="307" y="1"/>
                      <a:pt x="307" y="1"/>
                      <a:pt x="306" y="1"/>
                    </a:cubicBezTo>
                    <a:cubicBezTo>
                      <a:pt x="306" y="0"/>
                      <a:pt x="305" y="0"/>
                      <a:pt x="304" y="0"/>
                    </a:cubicBezTo>
                    <a:lnTo>
                      <a:pt x="299" y="0"/>
                    </a:lnTo>
                    <a:cubicBezTo>
                      <a:pt x="298" y="0"/>
                      <a:pt x="297" y="0"/>
                      <a:pt x="297" y="1"/>
                    </a:cubicBezTo>
                    <a:cubicBezTo>
                      <a:pt x="297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2"/>
                    </a:cubicBezTo>
                    <a:cubicBezTo>
                      <a:pt x="295" y="2"/>
                      <a:pt x="295" y="3"/>
                      <a:pt x="295" y="3"/>
                    </a:cubicBezTo>
                    <a:cubicBezTo>
                      <a:pt x="295" y="16"/>
                      <a:pt x="295" y="29"/>
                      <a:pt x="295" y="41"/>
                    </a:cubicBezTo>
                    <a:cubicBezTo>
                      <a:pt x="293" y="41"/>
                      <a:pt x="291" y="41"/>
                      <a:pt x="289" y="41"/>
                    </a:cubicBezTo>
                    <a:cubicBezTo>
                      <a:pt x="289" y="29"/>
                      <a:pt x="289" y="17"/>
                      <a:pt x="289" y="5"/>
                    </a:cubicBezTo>
                    <a:cubicBezTo>
                      <a:pt x="289" y="3"/>
                      <a:pt x="289" y="3"/>
                      <a:pt x="288" y="2"/>
                    </a:cubicBezTo>
                    <a:lnTo>
                      <a:pt x="288" y="2"/>
                    </a:lnTo>
                    <a:cubicBezTo>
                      <a:pt x="288" y="2"/>
                      <a:pt x="288" y="1"/>
                      <a:pt x="288" y="1"/>
                    </a:cubicBezTo>
                    <a:cubicBezTo>
                      <a:pt x="288" y="1"/>
                      <a:pt x="288" y="1"/>
                      <a:pt x="287" y="1"/>
                    </a:cubicBezTo>
                    <a:cubicBezTo>
                      <a:pt x="287" y="0"/>
                      <a:pt x="286" y="0"/>
                      <a:pt x="285" y="0"/>
                    </a:cubicBezTo>
                    <a:lnTo>
                      <a:pt x="280" y="0"/>
                    </a:lnTo>
                    <a:cubicBezTo>
                      <a:pt x="279" y="0"/>
                      <a:pt x="279" y="0"/>
                      <a:pt x="278" y="1"/>
                    </a:cubicBezTo>
                    <a:cubicBezTo>
                      <a:pt x="278" y="1"/>
                      <a:pt x="278" y="1"/>
                      <a:pt x="277" y="1"/>
                    </a:cubicBezTo>
                    <a:cubicBezTo>
                      <a:pt x="277" y="1"/>
                      <a:pt x="277" y="2"/>
                      <a:pt x="277" y="2"/>
                    </a:cubicBezTo>
                    <a:cubicBezTo>
                      <a:pt x="277" y="2"/>
                      <a:pt x="277" y="3"/>
                      <a:pt x="277" y="3"/>
                    </a:cubicBezTo>
                    <a:cubicBezTo>
                      <a:pt x="277" y="16"/>
                      <a:pt x="277" y="29"/>
                      <a:pt x="277" y="41"/>
                    </a:cubicBezTo>
                    <a:cubicBezTo>
                      <a:pt x="276" y="41"/>
                      <a:pt x="275" y="41"/>
                      <a:pt x="274" y="41"/>
                    </a:cubicBezTo>
                    <a:cubicBezTo>
                      <a:pt x="274" y="39"/>
                      <a:pt x="274" y="38"/>
                      <a:pt x="274" y="36"/>
                    </a:cubicBezTo>
                    <a:cubicBezTo>
                      <a:pt x="263" y="36"/>
                      <a:pt x="252" y="36"/>
                      <a:pt x="241" y="36"/>
                    </a:cubicBezTo>
                    <a:cubicBezTo>
                      <a:pt x="241" y="38"/>
                      <a:pt x="241" y="40"/>
                      <a:pt x="241" y="41"/>
                    </a:cubicBezTo>
                    <a:cubicBezTo>
                      <a:pt x="239" y="41"/>
                      <a:pt x="238" y="41"/>
                      <a:pt x="236" y="41"/>
                    </a:cubicBezTo>
                    <a:lnTo>
                      <a:pt x="236" y="43"/>
                    </a:lnTo>
                    <a:cubicBezTo>
                      <a:pt x="235" y="43"/>
                      <a:pt x="233" y="43"/>
                      <a:pt x="231" y="43"/>
                    </a:cubicBezTo>
                    <a:cubicBezTo>
                      <a:pt x="230" y="39"/>
                      <a:pt x="226" y="36"/>
                      <a:pt x="222" y="36"/>
                    </a:cubicBezTo>
                    <a:cubicBezTo>
                      <a:pt x="217" y="36"/>
                      <a:pt x="213" y="39"/>
                      <a:pt x="212" y="43"/>
                    </a:cubicBezTo>
                    <a:lnTo>
                      <a:pt x="209" y="43"/>
                    </a:lnTo>
                    <a:cubicBezTo>
                      <a:pt x="208" y="39"/>
                      <a:pt x="204" y="36"/>
                      <a:pt x="199" y="36"/>
                    </a:cubicBezTo>
                    <a:cubicBezTo>
                      <a:pt x="194" y="36"/>
                      <a:pt x="190" y="39"/>
                      <a:pt x="190" y="44"/>
                    </a:cubicBezTo>
                    <a:lnTo>
                      <a:pt x="183" y="44"/>
                    </a:lnTo>
                    <a:cubicBezTo>
                      <a:pt x="182" y="44"/>
                      <a:pt x="181" y="45"/>
                      <a:pt x="181" y="46"/>
                    </a:cubicBezTo>
                    <a:lnTo>
                      <a:pt x="181" y="51"/>
                    </a:lnTo>
                    <a:cubicBezTo>
                      <a:pt x="178" y="51"/>
                      <a:pt x="175" y="53"/>
                      <a:pt x="175" y="56"/>
                    </a:cubicBezTo>
                    <a:lnTo>
                      <a:pt x="175" y="58"/>
                    </a:lnTo>
                    <a:lnTo>
                      <a:pt x="168" y="58"/>
                    </a:lnTo>
                    <a:lnTo>
                      <a:pt x="169" y="27"/>
                    </a:lnTo>
                    <a:lnTo>
                      <a:pt x="164" y="27"/>
                    </a:lnTo>
                    <a:lnTo>
                      <a:pt x="164" y="25"/>
                    </a:lnTo>
                    <a:lnTo>
                      <a:pt x="148" y="25"/>
                    </a:lnTo>
                    <a:lnTo>
                      <a:pt x="148" y="27"/>
                    </a:lnTo>
                    <a:lnTo>
                      <a:pt x="143" y="27"/>
                    </a:lnTo>
                    <a:lnTo>
                      <a:pt x="143" y="51"/>
                    </a:lnTo>
                    <a:lnTo>
                      <a:pt x="136" y="51"/>
                    </a:lnTo>
                    <a:lnTo>
                      <a:pt x="136" y="53"/>
                    </a:lnTo>
                    <a:lnTo>
                      <a:pt x="132" y="53"/>
                    </a:lnTo>
                    <a:lnTo>
                      <a:pt x="132" y="43"/>
                    </a:lnTo>
                    <a:lnTo>
                      <a:pt x="131" y="43"/>
                    </a:lnTo>
                    <a:lnTo>
                      <a:pt x="129" y="43"/>
                    </a:lnTo>
                    <a:lnTo>
                      <a:pt x="129" y="53"/>
                    </a:lnTo>
                    <a:lnTo>
                      <a:pt x="126" y="53"/>
                    </a:lnTo>
                    <a:lnTo>
                      <a:pt x="126" y="42"/>
                    </a:lnTo>
                    <a:lnTo>
                      <a:pt x="115" y="40"/>
                    </a:lnTo>
                    <a:lnTo>
                      <a:pt x="115" y="42"/>
                    </a:lnTo>
                    <a:lnTo>
                      <a:pt x="115" y="44"/>
                    </a:lnTo>
                    <a:lnTo>
                      <a:pt x="105" y="45"/>
                    </a:lnTo>
                    <a:lnTo>
                      <a:pt x="105" y="51"/>
                    </a:lnTo>
                    <a:lnTo>
                      <a:pt x="105" y="58"/>
                    </a:lnTo>
                    <a:lnTo>
                      <a:pt x="103" y="58"/>
                    </a:lnTo>
                    <a:lnTo>
                      <a:pt x="98" y="53"/>
                    </a:lnTo>
                    <a:lnTo>
                      <a:pt x="81" y="47"/>
                    </a:lnTo>
                    <a:cubicBezTo>
                      <a:pt x="77" y="48"/>
                      <a:pt x="78" y="49"/>
                      <a:pt x="74" y="50"/>
                    </a:cubicBezTo>
                    <a:lnTo>
                      <a:pt x="74" y="47"/>
                    </a:lnTo>
                    <a:lnTo>
                      <a:pt x="72" y="47"/>
                    </a:lnTo>
                    <a:lnTo>
                      <a:pt x="72" y="43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65" y="38"/>
                    </a:lnTo>
                    <a:lnTo>
                      <a:pt x="64" y="34"/>
                    </a:ln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lnTo>
                      <a:pt x="62" y="37"/>
                    </a:lnTo>
                    <a:lnTo>
                      <a:pt x="62" y="37"/>
                    </a:lnTo>
                    <a:lnTo>
                      <a:pt x="62" y="37"/>
                    </a:lnTo>
                    <a:lnTo>
                      <a:pt x="57" y="35"/>
                    </a:lnTo>
                    <a:lnTo>
                      <a:pt x="58" y="32"/>
                    </a:lnTo>
                    <a:lnTo>
                      <a:pt x="56" y="28"/>
                    </a:lnTo>
                    <a:cubicBezTo>
                      <a:pt x="49" y="31"/>
                      <a:pt x="52" y="42"/>
                      <a:pt x="52" y="42"/>
                    </a:cubicBezTo>
                    <a:cubicBezTo>
                      <a:pt x="52" y="42"/>
                      <a:pt x="52" y="42"/>
                      <a:pt x="52" y="43"/>
                    </a:cubicBezTo>
                    <a:lnTo>
                      <a:pt x="52" y="46"/>
                    </a:lnTo>
                    <a:lnTo>
                      <a:pt x="52" y="56"/>
                    </a:lnTo>
                    <a:lnTo>
                      <a:pt x="48" y="58"/>
                    </a:lnTo>
                    <a:lnTo>
                      <a:pt x="37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5" y="58"/>
                    </a:lnTo>
                    <a:lnTo>
                      <a:pt x="26" y="58"/>
                    </a:lnTo>
                    <a:lnTo>
                      <a:pt x="13" y="58"/>
                    </a:lnTo>
                    <a:cubicBezTo>
                      <a:pt x="12" y="58"/>
                      <a:pt x="10" y="58"/>
                      <a:pt x="9" y="58"/>
                    </a:cubicBezTo>
                    <a:cubicBezTo>
                      <a:pt x="8" y="58"/>
                      <a:pt x="8" y="58"/>
                      <a:pt x="8" y="58"/>
                    </a:cubicBezTo>
                    <a:lnTo>
                      <a:pt x="0" y="63"/>
                    </a:lnTo>
                    <a:cubicBezTo>
                      <a:pt x="2" y="62"/>
                      <a:pt x="5" y="63"/>
                      <a:pt x="7" y="63"/>
                    </a:cubicBezTo>
                    <a:lnTo>
                      <a:pt x="26" y="66"/>
                    </a:lnTo>
                    <a:lnTo>
                      <a:pt x="51" y="66"/>
                    </a:lnTo>
                    <a:lnTo>
                      <a:pt x="152" y="66"/>
                    </a:lnTo>
                    <a:lnTo>
                      <a:pt x="334" y="66"/>
                    </a:lnTo>
                    <a:lnTo>
                      <a:pt x="347" y="66"/>
                    </a:lnTo>
                    <a:lnTo>
                      <a:pt x="380" y="66"/>
                    </a:lnTo>
                    <a:lnTo>
                      <a:pt x="380" y="56"/>
                    </a:lnTo>
                    <a:cubicBezTo>
                      <a:pt x="379" y="55"/>
                      <a:pt x="378" y="54"/>
                      <a:pt x="377" y="53"/>
                    </a:cubicBezTo>
                    <a:close/>
                    <a:moveTo>
                      <a:pt x="63" y="46"/>
                    </a:moveTo>
                    <a:lnTo>
                      <a:pt x="62" y="43"/>
                    </a:lnTo>
                    <a:lnTo>
                      <a:pt x="63" y="41"/>
                    </a:lnTo>
                    <a:lnTo>
                      <a:pt x="65" y="43"/>
                    </a:lnTo>
                    <a:lnTo>
                      <a:pt x="63" y="46"/>
                    </a:lnTo>
                    <a:close/>
                    <a:moveTo>
                      <a:pt x="66" y="44"/>
                    </a:moveTo>
                    <a:lnTo>
                      <a:pt x="67" y="51"/>
                    </a:lnTo>
                    <a:lnTo>
                      <a:pt x="64" y="46"/>
                    </a:lnTo>
                    <a:lnTo>
                      <a:pt x="66" y="44"/>
                    </a:lnTo>
                    <a:close/>
                    <a:moveTo>
                      <a:pt x="63" y="46"/>
                    </a:moveTo>
                    <a:lnTo>
                      <a:pt x="59" y="51"/>
                    </a:lnTo>
                    <a:lnTo>
                      <a:pt x="61" y="44"/>
                    </a:lnTo>
                    <a:lnTo>
                      <a:pt x="63" y="46"/>
                    </a:lnTo>
                    <a:close/>
                    <a:moveTo>
                      <a:pt x="65" y="40"/>
                    </a:moveTo>
                    <a:lnTo>
                      <a:pt x="65" y="42"/>
                    </a:lnTo>
                    <a:lnTo>
                      <a:pt x="64" y="41"/>
                    </a:lnTo>
                    <a:lnTo>
                      <a:pt x="64" y="40"/>
                    </a:lnTo>
                    <a:lnTo>
                      <a:pt x="65" y="40"/>
                    </a:lnTo>
                    <a:close/>
                    <a:moveTo>
                      <a:pt x="63" y="35"/>
                    </a:moveTo>
                    <a:lnTo>
                      <a:pt x="64" y="38"/>
                    </a:lnTo>
                    <a:lnTo>
                      <a:pt x="63" y="37"/>
                    </a:lnTo>
                    <a:lnTo>
                      <a:pt x="63" y="35"/>
                    </a:lnTo>
                    <a:close/>
                    <a:moveTo>
                      <a:pt x="64" y="40"/>
                    </a:moveTo>
                    <a:lnTo>
                      <a:pt x="63" y="40"/>
                    </a:lnTo>
                    <a:lnTo>
                      <a:pt x="63" y="39"/>
                    </a:lnTo>
                    <a:lnTo>
                      <a:pt x="64" y="40"/>
                    </a:lnTo>
                    <a:close/>
                    <a:moveTo>
                      <a:pt x="62" y="40"/>
                    </a:moveTo>
                    <a:lnTo>
                      <a:pt x="63" y="41"/>
                    </a:lnTo>
                    <a:lnTo>
                      <a:pt x="62" y="42"/>
                    </a:lnTo>
                    <a:lnTo>
                      <a:pt x="62" y="40"/>
                    </a:lnTo>
                    <a:close/>
                    <a:moveTo>
                      <a:pt x="56" y="55"/>
                    </a:moveTo>
                    <a:lnTo>
                      <a:pt x="55" y="55"/>
                    </a:lnTo>
                    <a:lnTo>
                      <a:pt x="55" y="56"/>
                    </a:lnTo>
                    <a:lnTo>
                      <a:pt x="53" y="56"/>
                    </a:lnTo>
                    <a:lnTo>
                      <a:pt x="53" y="46"/>
                    </a:lnTo>
                    <a:lnTo>
                      <a:pt x="53" y="42"/>
                    </a:lnTo>
                    <a:cubicBezTo>
                      <a:pt x="53" y="42"/>
                      <a:pt x="53" y="42"/>
                      <a:pt x="53" y="42"/>
                    </a:cubicBezTo>
                    <a:lnTo>
                      <a:pt x="56" y="37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58" y="55"/>
                    </a:lnTo>
                    <a:lnTo>
                      <a:pt x="56" y="55"/>
                    </a:lnTo>
                    <a:close/>
                    <a:moveTo>
                      <a:pt x="60" y="54"/>
                    </a:moveTo>
                    <a:lnTo>
                      <a:pt x="58" y="54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7" y="52"/>
                    </a:lnTo>
                    <a:lnTo>
                      <a:pt x="60" y="54"/>
                    </a:lnTo>
                    <a:close/>
                    <a:moveTo>
                      <a:pt x="72" y="47"/>
                    </a:moveTo>
                    <a:lnTo>
                      <a:pt x="70" y="47"/>
                    </a:lnTo>
                    <a:lnTo>
                      <a:pt x="70" y="51"/>
                    </a:lnTo>
                    <a:lnTo>
                      <a:pt x="68" y="52"/>
                    </a:lnTo>
                    <a:lnTo>
                      <a:pt x="65" y="40"/>
                    </a:lnTo>
                    <a:lnTo>
                      <a:pt x="72" y="43"/>
                    </a:lnTo>
                    <a:lnTo>
                      <a:pt x="72" y="47"/>
                    </a:lnTo>
                    <a:close/>
                    <a:moveTo>
                      <a:pt x="190" y="58"/>
                    </a:moveTo>
                    <a:lnTo>
                      <a:pt x="187" y="58"/>
                    </a:lnTo>
                    <a:lnTo>
                      <a:pt x="187" y="56"/>
                    </a:lnTo>
                    <a:cubicBezTo>
                      <a:pt x="187" y="53"/>
                      <a:pt x="185" y="51"/>
                      <a:pt x="182" y="51"/>
                    </a:cubicBezTo>
                    <a:lnTo>
                      <a:pt x="182" y="46"/>
                    </a:lnTo>
                    <a:cubicBezTo>
                      <a:pt x="182" y="45"/>
                      <a:pt x="183" y="45"/>
                      <a:pt x="183" y="45"/>
                    </a:cubicBezTo>
                    <a:lnTo>
                      <a:pt x="189" y="45"/>
                    </a:lnTo>
                    <a:cubicBezTo>
                      <a:pt x="189" y="45"/>
                      <a:pt x="189" y="45"/>
                      <a:pt x="189" y="45"/>
                    </a:cubicBezTo>
                    <a:cubicBezTo>
                      <a:pt x="189" y="45"/>
                      <a:pt x="189" y="46"/>
                      <a:pt x="190" y="46"/>
                    </a:cubicBezTo>
                    <a:lnTo>
                      <a:pt x="190" y="58"/>
                    </a:lnTo>
                    <a:close/>
                    <a:moveTo>
                      <a:pt x="194" y="58"/>
                    </a:moveTo>
                    <a:lnTo>
                      <a:pt x="196" y="57"/>
                    </a:lnTo>
                    <a:lnTo>
                      <a:pt x="197" y="58"/>
                    </a:lnTo>
                    <a:lnTo>
                      <a:pt x="194" y="58"/>
                    </a:lnTo>
                    <a:close/>
                    <a:moveTo>
                      <a:pt x="199" y="58"/>
                    </a:moveTo>
                    <a:lnTo>
                      <a:pt x="198" y="58"/>
                    </a:lnTo>
                    <a:lnTo>
                      <a:pt x="196" y="57"/>
                    </a:lnTo>
                    <a:lnTo>
                      <a:pt x="199" y="55"/>
                    </a:lnTo>
                    <a:lnTo>
                      <a:pt x="199" y="58"/>
                    </a:lnTo>
                    <a:close/>
                    <a:moveTo>
                      <a:pt x="199" y="54"/>
                    </a:moveTo>
                    <a:lnTo>
                      <a:pt x="196" y="56"/>
                    </a:lnTo>
                    <a:lnTo>
                      <a:pt x="191" y="52"/>
                    </a:lnTo>
                    <a:lnTo>
                      <a:pt x="191" y="53"/>
                    </a:lnTo>
                    <a:lnTo>
                      <a:pt x="195" y="57"/>
                    </a:lnTo>
                    <a:lnTo>
                      <a:pt x="193" y="58"/>
                    </a:lnTo>
                    <a:lnTo>
                      <a:pt x="191" y="58"/>
                    </a:lnTo>
                    <a:lnTo>
                      <a:pt x="191" y="50"/>
                    </a:lnTo>
                    <a:cubicBezTo>
                      <a:pt x="193" y="52"/>
                      <a:pt x="195" y="54"/>
                      <a:pt x="199" y="54"/>
                    </a:cubicBezTo>
                    <a:lnTo>
                      <a:pt x="199" y="54"/>
                    </a:lnTo>
                    <a:close/>
                    <a:moveTo>
                      <a:pt x="203" y="58"/>
                    </a:moveTo>
                    <a:lnTo>
                      <a:pt x="204" y="57"/>
                    </a:lnTo>
                    <a:lnTo>
                      <a:pt x="205" y="58"/>
                    </a:lnTo>
                    <a:lnTo>
                      <a:pt x="203" y="58"/>
                    </a:lnTo>
                    <a:close/>
                    <a:moveTo>
                      <a:pt x="208" y="58"/>
                    </a:moveTo>
                    <a:lnTo>
                      <a:pt x="206" y="58"/>
                    </a:lnTo>
                    <a:lnTo>
                      <a:pt x="204" y="56"/>
                    </a:lnTo>
                    <a:lnTo>
                      <a:pt x="208" y="53"/>
                    </a:lnTo>
                    <a:lnTo>
                      <a:pt x="208" y="58"/>
                    </a:lnTo>
                    <a:close/>
                    <a:moveTo>
                      <a:pt x="208" y="52"/>
                    </a:moveTo>
                    <a:lnTo>
                      <a:pt x="204" y="56"/>
                    </a:lnTo>
                    <a:lnTo>
                      <a:pt x="201" y="54"/>
                    </a:lnTo>
                    <a:lnTo>
                      <a:pt x="201" y="55"/>
                    </a:lnTo>
                    <a:lnTo>
                      <a:pt x="203" y="57"/>
                    </a:lnTo>
                    <a:lnTo>
                      <a:pt x="201" y="58"/>
                    </a:lnTo>
                    <a:lnTo>
                      <a:pt x="200" y="58"/>
                    </a:lnTo>
                    <a:lnTo>
                      <a:pt x="200" y="48"/>
                    </a:lnTo>
                    <a:cubicBezTo>
                      <a:pt x="201" y="53"/>
                      <a:pt x="202" y="54"/>
                      <a:pt x="202" y="54"/>
                    </a:cubicBezTo>
                    <a:lnTo>
                      <a:pt x="202" y="54"/>
                    </a:lnTo>
                    <a:cubicBezTo>
                      <a:pt x="204" y="53"/>
                      <a:pt x="207" y="52"/>
                      <a:pt x="208" y="50"/>
                    </a:cubicBezTo>
                    <a:lnTo>
                      <a:pt x="208" y="52"/>
                    </a:lnTo>
                    <a:close/>
                    <a:moveTo>
                      <a:pt x="212" y="58"/>
                    </a:moveTo>
                    <a:lnTo>
                      <a:pt x="209" y="58"/>
                    </a:lnTo>
                    <a:lnTo>
                      <a:pt x="209" y="46"/>
                    </a:lnTo>
                    <a:cubicBezTo>
                      <a:pt x="209" y="46"/>
                      <a:pt x="210" y="45"/>
                      <a:pt x="210" y="45"/>
                    </a:cubicBezTo>
                    <a:cubicBezTo>
                      <a:pt x="210" y="44"/>
                      <a:pt x="209" y="44"/>
                      <a:pt x="209" y="44"/>
                    </a:cubicBezTo>
                    <a:lnTo>
                      <a:pt x="212" y="44"/>
                    </a:lnTo>
                    <a:cubicBezTo>
                      <a:pt x="212" y="44"/>
                      <a:pt x="212" y="44"/>
                      <a:pt x="212" y="45"/>
                    </a:cubicBezTo>
                    <a:cubicBezTo>
                      <a:pt x="212" y="45"/>
                      <a:pt x="212" y="46"/>
                      <a:pt x="212" y="46"/>
                    </a:cubicBezTo>
                    <a:lnTo>
                      <a:pt x="212" y="58"/>
                    </a:lnTo>
                    <a:close/>
                    <a:moveTo>
                      <a:pt x="216" y="58"/>
                    </a:moveTo>
                    <a:lnTo>
                      <a:pt x="218" y="57"/>
                    </a:lnTo>
                    <a:lnTo>
                      <a:pt x="219" y="58"/>
                    </a:lnTo>
                    <a:lnTo>
                      <a:pt x="216" y="58"/>
                    </a:lnTo>
                    <a:close/>
                    <a:moveTo>
                      <a:pt x="221" y="58"/>
                    </a:moveTo>
                    <a:lnTo>
                      <a:pt x="220" y="58"/>
                    </a:lnTo>
                    <a:lnTo>
                      <a:pt x="219" y="57"/>
                    </a:lnTo>
                    <a:lnTo>
                      <a:pt x="221" y="55"/>
                    </a:lnTo>
                    <a:lnTo>
                      <a:pt x="221" y="58"/>
                    </a:lnTo>
                    <a:close/>
                    <a:moveTo>
                      <a:pt x="221" y="54"/>
                    </a:moveTo>
                    <a:lnTo>
                      <a:pt x="218" y="56"/>
                    </a:lnTo>
                    <a:lnTo>
                      <a:pt x="214" y="52"/>
                    </a:lnTo>
                    <a:lnTo>
                      <a:pt x="214" y="53"/>
                    </a:lnTo>
                    <a:lnTo>
                      <a:pt x="217" y="57"/>
                    </a:lnTo>
                    <a:lnTo>
                      <a:pt x="215" y="58"/>
                    </a:lnTo>
                    <a:lnTo>
                      <a:pt x="213" y="58"/>
                    </a:lnTo>
                    <a:lnTo>
                      <a:pt x="213" y="50"/>
                    </a:lnTo>
                    <a:cubicBezTo>
                      <a:pt x="215" y="52"/>
                      <a:pt x="218" y="54"/>
                      <a:pt x="221" y="54"/>
                    </a:cubicBezTo>
                    <a:close/>
                    <a:moveTo>
                      <a:pt x="225" y="58"/>
                    </a:moveTo>
                    <a:lnTo>
                      <a:pt x="226" y="57"/>
                    </a:lnTo>
                    <a:lnTo>
                      <a:pt x="227" y="58"/>
                    </a:lnTo>
                    <a:lnTo>
                      <a:pt x="225" y="58"/>
                    </a:lnTo>
                    <a:close/>
                    <a:moveTo>
                      <a:pt x="230" y="58"/>
                    </a:moveTo>
                    <a:lnTo>
                      <a:pt x="229" y="58"/>
                    </a:lnTo>
                    <a:lnTo>
                      <a:pt x="226" y="56"/>
                    </a:lnTo>
                    <a:lnTo>
                      <a:pt x="230" y="53"/>
                    </a:lnTo>
                    <a:lnTo>
                      <a:pt x="230" y="58"/>
                    </a:lnTo>
                    <a:close/>
                    <a:moveTo>
                      <a:pt x="230" y="52"/>
                    </a:moveTo>
                    <a:lnTo>
                      <a:pt x="226" y="56"/>
                    </a:lnTo>
                    <a:lnTo>
                      <a:pt x="223" y="54"/>
                    </a:lnTo>
                    <a:lnTo>
                      <a:pt x="223" y="55"/>
                    </a:lnTo>
                    <a:lnTo>
                      <a:pt x="225" y="57"/>
                    </a:lnTo>
                    <a:lnTo>
                      <a:pt x="224" y="58"/>
                    </a:lnTo>
                    <a:lnTo>
                      <a:pt x="222" y="58"/>
                    </a:lnTo>
                    <a:lnTo>
                      <a:pt x="222" y="48"/>
                    </a:lnTo>
                    <a:cubicBezTo>
                      <a:pt x="223" y="53"/>
                      <a:pt x="224" y="54"/>
                      <a:pt x="224" y="54"/>
                    </a:cubicBezTo>
                    <a:lnTo>
                      <a:pt x="224" y="54"/>
                    </a:lnTo>
                    <a:cubicBezTo>
                      <a:pt x="227" y="53"/>
                      <a:pt x="229" y="52"/>
                      <a:pt x="230" y="50"/>
                    </a:cubicBezTo>
                    <a:lnTo>
                      <a:pt x="230" y="52"/>
                    </a:lnTo>
                    <a:close/>
                    <a:moveTo>
                      <a:pt x="236" y="58"/>
                    </a:moveTo>
                    <a:lnTo>
                      <a:pt x="232" y="58"/>
                    </a:lnTo>
                    <a:lnTo>
                      <a:pt x="232" y="46"/>
                    </a:lnTo>
                    <a:cubicBezTo>
                      <a:pt x="232" y="46"/>
                      <a:pt x="232" y="45"/>
                      <a:pt x="232" y="45"/>
                    </a:cubicBezTo>
                    <a:cubicBezTo>
                      <a:pt x="232" y="45"/>
                      <a:pt x="232" y="44"/>
                      <a:pt x="232" y="44"/>
                    </a:cubicBezTo>
                    <a:cubicBezTo>
                      <a:pt x="233" y="44"/>
                      <a:pt x="235" y="44"/>
                      <a:pt x="236" y="44"/>
                    </a:cubicBezTo>
                    <a:lnTo>
                      <a:pt x="236" y="58"/>
                    </a:lnTo>
                    <a:close/>
                    <a:moveTo>
                      <a:pt x="247" y="41"/>
                    </a:moveTo>
                    <a:cubicBezTo>
                      <a:pt x="246" y="41"/>
                      <a:pt x="245" y="41"/>
                      <a:pt x="244" y="41"/>
                    </a:cubicBezTo>
                    <a:cubicBezTo>
                      <a:pt x="244" y="40"/>
                      <a:pt x="244" y="39"/>
                      <a:pt x="244" y="38"/>
                    </a:cubicBezTo>
                    <a:cubicBezTo>
                      <a:pt x="245" y="38"/>
                      <a:pt x="246" y="38"/>
                      <a:pt x="247" y="38"/>
                    </a:cubicBezTo>
                    <a:cubicBezTo>
                      <a:pt x="247" y="39"/>
                      <a:pt x="247" y="40"/>
                      <a:pt x="247" y="41"/>
                    </a:cubicBezTo>
                    <a:close/>
                    <a:moveTo>
                      <a:pt x="254" y="41"/>
                    </a:moveTo>
                    <a:cubicBezTo>
                      <a:pt x="253" y="41"/>
                      <a:pt x="253" y="41"/>
                      <a:pt x="252" y="41"/>
                    </a:cubicBezTo>
                    <a:cubicBezTo>
                      <a:pt x="252" y="40"/>
                      <a:pt x="252" y="39"/>
                      <a:pt x="252" y="38"/>
                    </a:cubicBezTo>
                    <a:cubicBezTo>
                      <a:pt x="253" y="38"/>
                      <a:pt x="253" y="38"/>
                      <a:pt x="254" y="38"/>
                    </a:cubicBezTo>
                    <a:cubicBezTo>
                      <a:pt x="254" y="39"/>
                      <a:pt x="254" y="40"/>
                      <a:pt x="254" y="41"/>
                    </a:cubicBezTo>
                    <a:close/>
                    <a:moveTo>
                      <a:pt x="262" y="41"/>
                    </a:moveTo>
                    <a:cubicBezTo>
                      <a:pt x="261" y="41"/>
                      <a:pt x="260" y="41"/>
                      <a:pt x="259" y="41"/>
                    </a:cubicBezTo>
                    <a:cubicBezTo>
                      <a:pt x="259" y="40"/>
                      <a:pt x="259" y="39"/>
                      <a:pt x="259" y="38"/>
                    </a:cubicBezTo>
                    <a:cubicBezTo>
                      <a:pt x="260" y="38"/>
                      <a:pt x="261" y="38"/>
                      <a:pt x="262" y="38"/>
                    </a:cubicBezTo>
                    <a:cubicBezTo>
                      <a:pt x="262" y="39"/>
                      <a:pt x="262" y="40"/>
                      <a:pt x="262" y="41"/>
                    </a:cubicBezTo>
                    <a:close/>
                    <a:moveTo>
                      <a:pt x="269" y="41"/>
                    </a:moveTo>
                    <a:cubicBezTo>
                      <a:pt x="268" y="41"/>
                      <a:pt x="268" y="41"/>
                      <a:pt x="267" y="41"/>
                    </a:cubicBezTo>
                    <a:cubicBezTo>
                      <a:pt x="267" y="40"/>
                      <a:pt x="267" y="39"/>
                      <a:pt x="267" y="38"/>
                    </a:cubicBezTo>
                    <a:cubicBezTo>
                      <a:pt x="267" y="38"/>
                      <a:pt x="268" y="38"/>
                      <a:pt x="269" y="38"/>
                    </a:cubicBezTo>
                    <a:cubicBezTo>
                      <a:pt x="269" y="39"/>
                      <a:pt x="269" y="40"/>
                      <a:pt x="269" y="41"/>
                    </a:cubicBezTo>
                    <a:close/>
                    <a:moveTo>
                      <a:pt x="364" y="53"/>
                    </a:moveTo>
                    <a:cubicBezTo>
                      <a:pt x="363" y="53"/>
                      <a:pt x="362" y="53"/>
                      <a:pt x="361" y="53"/>
                    </a:cubicBezTo>
                    <a:lnTo>
                      <a:pt x="361" y="49"/>
                    </a:lnTo>
                    <a:lnTo>
                      <a:pt x="358" y="49"/>
                    </a:lnTo>
                    <a:lnTo>
                      <a:pt x="358" y="46"/>
                    </a:lnTo>
                    <a:lnTo>
                      <a:pt x="362" y="46"/>
                    </a:lnTo>
                    <a:cubicBezTo>
                      <a:pt x="363" y="46"/>
                      <a:pt x="364" y="47"/>
                      <a:pt x="364" y="47"/>
                    </a:cubicBezTo>
                    <a:lnTo>
                      <a:pt x="364" y="53"/>
                    </a:lnTo>
                    <a:close/>
                  </a:path>
                </a:pathLst>
              </a:custGeom>
              <a:solidFill>
                <a:srgbClr val="55D7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  <p:sp>
            <p:nvSpPr>
              <p:cNvPr id="119" name="Прямоугольник 118"/>
              <p:cNvSpPr/>
              <p:nvPr/>
            </p:nvSpPr>
            <p:spPr>
              <a:xfrm>
                <a:off x="-3797613" y="2216029"/>
                <a:ext cx="17035976" cy="77909"/>
              </a:xfrm>
              <a:prstGeom prst="rect">
                <a:avLst/>
              </a:prstGeom>
              <a:solidFill>
                <a:srgbClr val="55D7B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2394"/>
              </a:p>
            </p:txBody>
          </p:sp>
          <p:sp>
            <p:nvSpPr>
              <p:cNvPr id="121" name="Freeform 117"/>
              <p:cNvSpPr>
                <a:spLocks/>
              </p:cNvSpPr>
              <p:nvPr/>
            </p:nvSpPr>
            <p:spPr bwMode="auto">
              <a:xfrm>
                <a:off x="9962092" y="1323353"/>
                <a:ext cx="789000" cy="380664"/>
              </a:xfrm>
              <a:custGeom>
                <a:avLst/>
                <a:gdLst>
                  <a:gd name="T0" fmla="*/ 43 w 1004"/>
                  <a:gd name="T1" fmla="*/ 68 h 485"/>
                  <a:gd name="T2" fmla="*/ 115 w 1004"/>
                  <a:gd name="T3" fmla="*/ 102 h 485"/>
                  <a:gd name="T4" fmla="*/ 197 w 1004"/>
                  <a:gd name="T5" fmla="*/ 137 h 485"/>
                  <a:gd name="T6" fmla="*/ 261 w 1004"/>
                  <a:gd name="T7" fmla="*/ 166 h 485"/>
                  <a:gd name="T8" fmla="*/ 323 w 1004"/>
                  <a:gd name="T9" fmla="*/ 193 h 485"/>
                  <a:gd name="T10" fmla="*/ 389 w 1004"/>
                  <a:gd name="T11" fmla="*/ 223 h 485"/>
                  <a:gd name="T12" fmla="*/ 397 w 1004"/>
                  <a:gd name="T13" fmla="*/ 234 h 485"/>
                  <a:gd name="T14" fmla="*/ 354 w 1004"/>
                  <a:gd name="T15" fmla="*/ 251 h 485"/>
                  <a:gd name="T16" fmla="*/ 342 w 1004"/>
                  <a:gd name="T17" fmla="*/ 260 h 485"/>
                  <a:gd name="T18" fmla="*/ 323 w 1004"/>
                  <a:gd name="T19" fmla="*/ 295 h 485"/>
                  <a:gd name="T20" fmla="*/ 309 w 1004"/>
                  <a:gd name="T21" fmla="*/ 302 h 485"/>
                  <a:gd name="T22" fmla="*/ 302 w 1004"/>
                  <a:gd name="T23" fmla="*/ 304 h 485"/>
                  <a:gd name="T24" fmla="*/ 313 w 1004"/>
                  <a:gd name="T25" fmla="*/ 311 h 485"/>
                  <a:gd name="T26" fmla="*/ 310 w 1004"/>
                  <a:gd name="T27" fmla="*/ 375 h 485"/>
                  <a:gd name="T28" fmla="*/ 298 w 1004"/>
                  <a:gd name="T29" fmla="*/ 400 h 485"/>
                  <a:gd name="T30" fmla="*/ 327 w 1004"/>
                  <a:gd name="T31" fmla="*/ 391 h 485"/>
                  <a:gd name="T32" fmla="*/ 311 w 1004"/>
                  <a:gd name="T33" fmla="*/ 412 h 485"/>
                  <a:gd name="T34" fmla="*/ 302 w 1004"/>
                  <a:gd name="T35" fmla="*/ 436 h 485"/>
                  <a:gd name="T36" fmla="*/ 330 w 1004"/>
                  <a:gd name="T37" fmla="*/ 456 h 485"/>
                  <a:gd name="T38" fmla="*/ 351 w 1004"/>
                  <a:gd name="T39" fmla="*/ 431 h 485"/>
                  <a:gd name="T40" fmla="*/ 377 w 1004"/>
                  <a:gd name="T41" fmla="*/ 442 h 485"/>
                  <a:gd name="T42" fmla="*/ 395 w 1004"/>
                  <a:gd name="T43" fmla="*/ 456 h 485"/>
                  <a:gd name="T44" fmla="*/ 414 w 1004"/>
                  <a:gd name="T45" fmla="*/ 460 h 485"/>
                  <a:gd name="T46" fmla="*/ 417 w 1004"/>
                  <a:gd name="T47" fmla="*/ 433 h 485"/>
                  <a:gd name="T48" fmla="*/ 419 w 1004"/>
                  <a:gd name="T49" fmla="*/ 458 h 485"/>
                  <a:gd name="T50" fmla="*/ 451 w 1004"/>
                  <a:gd name="T51" fmla="*/ 464 h 485"/>
                  <a:gd name="T52" fmla="*/ 434 w 1004"/>
                  <a:gd name="T53" fmla="*/ 423 h 485"/>
                  <a:gd name="T54" fmla="*/ 451 w 1004"/>
                  <a:gd name="T55" fmla="*/ 401 h 485"/>
                  <a:gd name="T56" fmla="*/ 470 w 1004"/>
                  <a:gd name="T57" fmla="*/ 430 h 485"/>
                  <a:gd name="T58" fmla="*/ 501 w 1004"/>
                  <a:gd name="T59" fmla="*/ 396 h 485"/>
                  <a:gd name="T60" fmla="*/ 514 w 1004"/>
                  <a:gd name="T61" fmla="*/ 354 h 485"/>
                  <a:gd name="T62" fmla="*/ 523 w 1004"/>
                  <a:gd name="T63" fmla="*/ 318 h 485"/>
                  <a:gd name="T64" fmla="*/ 548 w 1004"/>
                  <a:gd name="T65" fmla="*/ 320 h 485"/>
                  <a:gd name="T66" fmla="*/ 563 w 1004"/>
                  <a:gd name="T67" fmla="*/ 309 h 485"/>
                  <a:gd name="T68" fmla="*/ 599 w 1004"/>
                  <a:gd name="T69" fmla="*/ 317 h 485"/>
                  <a:gd name="T70" fmla="*/ 637 w 1004"/>
                  <a:gd name="T71" fmla="*/ 335 h 485"/>
                  <a:gd name="T72" fmla="*/ 687 w 1004"/>
                  <a:gd name="T73" fmla="*/ 356 h 485"/>
                  <a:gd name="T74" fmla="*/ 769 w 1004"/>
                  <a:gd name="T75" fmla="*/ 393 h 485"/>
                  <a:gd name="T76" fmla="*/ 809 w 1004"/>
                  <a:gd name="T77" fmla="*/ 411 h 485"/>
                  <a:gd name="T78" fmla="*/ 888 w 1004"/>
                  <a:gd name="T79" fmla="*/ 446 h 485"/>
                  <a:gd name="T80" fmla="*/ 972 w 1004"/>
                  <a:gd name="T81" fmla="*/ 485 h 485"/>
                  <a:gd name="T82" fmla="*/ 989 w 1004"/>
                  <a:gd name="T83" fmla="*/ 408 h 485"/>
                  <a:gd name="T84" fmla="*/ 1004 w 1004"/>
                  <a:gd name="T85" fmla="*/ 356 h 485"/>
                  <a:gd name="T86" fmla="*/ 941 w 1004"/>
                  <a:gd name="T87" fmla="*/ 333 h 485"/>
                  <a:gd name="T88" fmla="*/ 850 w 1004"/>
                  <a:gd name="T89" fmla="*/ 292 h 485"/>
                  <a:gd name="T90" fmla="*/ 722 w 1004"/>
                  <a:gd name="T91" fmla="*/ 242 h 485"/>
                  <a:gd name="T92" fmla="*/ 691 w 1004"/>
                  <a:gd name="T93" fmla="*/ 229 h 485"/>
                  <a:gd name="T94" fmla="*/ 575 w 1004"/>
                  <a:gd name="T95" fmla="*/ 178 h 485"/>
                  <a:gd name="T96" fmla="*/ 545 w 1004"/>
                  <a:gd name="T97" fmla="*/ 200 h 485"/>
                  <a:gd name="T98" fmla="*/ 527 w 1004"/>
                  <a:gd name="T99" fmla="*/ 188 h 485"/>
                  <a:gd name="T100" fmla="*/ 541 w 1004"/>
                  <a:gd name="T101" fmla="*/ 184 h 485"/>
                  <a:gd name="T102" fmla="*/ 525 w 1004"/>
                  <a:gd name="T103" fmla="*/ 169 h 485"/>
                  <a:gd name="T104" fmla="*/ 515 w 1004"/>
                  <a:gd name="T105" fmla="*/ 159 h 485"/>
                  <a:gd name="T106" fmla="*/ 507 w 1004"/>
                  <a:gd name="T107" fmla="*/ 174 h 485"/>
                  <a:gd name="T108" fmla="*/ 487 w 1004"/>
                  <a:gd name="T109" fmla="*/ 158 h 485"/>
                  <a:gd name="T110" fmla="*/ 469 w 1004"/>
                  <a:gd name="T111" fmla="*/ 136 h 485"/>
                  <a:gd name="T112" fmla="*/ 360 w 1004"/>
                  <a:gd name="T113" fmla="*/ 88 h 485"/>
                  <a:gd name="T114" fmla="*/ 303 w 1004"/>
                  <a:gd name="T115" fmla="*/ 67 h 485"/>
                  <a:gd name="T116" fmla="*/ 245 w 1004"/>
                  <a:gd name="T117" fmla="*/ 40 h 485"/>
                  <a:gd name="T118" fmla="*/ 145 w 1004"/>
                  <a:gd name="T119" fmla="*/ 1 h 485"/>
                  <a:gd name="T120" fmla="*/ 94 w 1004"/>
                  <a:gd name="T121" fmla="*/ 16 h 485"/>
                  <a:gd name="T122" fmla="*/ 10 w 1004"/>
                  <a:gd name="T123" fmla="*/ 45 h 485"/>
                  <a:gd name="T124" fmla="*/ 0 w 1004"/>
                  <a:gd name="T125" fmla="*/ 48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04" h="485">
                    <a:moveTo>
                      <a:pt x="5" y="52"/>
                    </a:moveTo>
                    <a:cubicBezTo>
                      <a:pt x="8" y="54"/>
                      <a:pt x="12" y="54"/>
                      <a:pt x="15" y="56"/>
                    </a:cubicBezTo>
                    <a:cubicBezTo>
                      <a:pt x="24" y="60"/>
                      <a:pt x="34" y="64"/>
                      <a:pt x="43" y="68"/>
                    </a:cubicBezTo>
                    <a:cubicBezTo>
                      <a:pt x="56" y="74"/>
                      <a:pt x="68" y="79"/>
                      <a:pt x="80" y="85"/>
                    </a:cubicBezTo>
                    <a:cubicBezTo>
                      <a:pt x="88" y="88"/>
                      <a:pt x="96" y="92"/>
                      <a:pt x="104" y="96"/>
                    </a:cubicBezTo>
                    <a:cubicBezTo>
                      <a:pt x="108" y="97"/>
                      <a:pt x="111" y="100"/>
                      <a:pt x="115" y="102"/>
                    </a:cubicBezTo>
                    <a:cubicBezTo>
                      <a:pt x="120" y="104"/>
                      <a:pt x="126" y="105"/>
                      <a:pt x="131" y="108"/>
                    </a:cubicBezTo>
                    <a:cubicBezTo>
                      <a:pt x="139" y="111"/>
                      <a:pt x="147" y="114"/>
                      <a:pt x="155" y="118"/>
                    </a:cubicBezTo>
                    <a:cubicBezTo>
                      <a:pt x="169" y="124"/>
                      <a:pt x="183" y="130"/>
                      <a:pt x="197" y="137"/>
                    </a:cubicBezTo>
                    <a:cubicBezTo>
                      <a:pt x="207" y="141"/>
                      <a:pt x="218" y="146"/>
                      <a:pt x="228" y="151"/>
                    </a:cubicBezTo>
                    <a:cubicBezTo>
                      <a:pt x="231" y="152"/>
                      <a:pt x="234" y="155"/>
                      <a:pt x="237" y="156"/>
                    </a:cubicBezTo>
                    <a:cubicBezTo>
                      <a:pt x="245" y="159"/>
                      <a:pt x="253" y="162"/>
                      <a:pt x="261" y="166"/>
                    </a:cubicBezTo>
                    <a:cubicBezTo>
                      <a:pt x="271" y="170"/>
                      <a:pt x="282" y="175"/>
                      <a:pt x="293" y="180"/>
                    </a:cubicBezTo>
                    <a:cubicBezTo>
                      <a:pt x="298" y="182"/>
                      <a:pt x="302" y="185"/>
                      <a:pt x="307" y="187"/>
                    </a:cubicBezTo>
                    <a:cubicBezTo>
                      <a:pt x="312" y="189"/>
                      <a:pt x="318" y="191"/>
                      <a:pt x="323" y="193"/>
                    </a:cubicBezTo>
                    <a:cubicBezTo>
                      <a:pt x="333" y="197"/>
                      <a:pt x="342" y="202"/>
                      <a:pt x="352" y="206"/>
                    </a:cubicBezTo>
                    <a:cubicBezTo>
                      <a:pt x="355" y="207"/>
                      <a:pt x="358" y="209"/>
                      <a:pt x="361" y="210"/>
                    </a:cubicBezTo>
                    <a:lnTo>
                      <a:pt x="389" y="223"/>
                    </a:lnTo>
                    <a:lnTo>
                      <a:pt x="391" y="225"/>
                    </a:lnTo>
                    <a:cubicBezTo>
                      <a:pt x="393" y="228"/>
                      <a:pt x="395" y="231"/>
                      <a:pt x="398" y="233"/>
                    </a:cubicBezTo>
                    <a:cubicBezTo>
                      <a:pt x="398" y="234"/>
                      <a:pt x="398" y="234"/>
                      <a:pt x="397" y="234"/>
                    </a:cubicBezTo>
                    <a:cubicBezTo>
                      <a:pt x="397" y="234"/>
                      <a:pt x="369" y="241"/>
                      <a:pt x="369" y="242"/>
                    </a:cubicBezTo>
                    <a:cubicBezTo>
                      <a:pt x="366" y="243"/>
                      <a:pt x="364" y="245"/>
                      <a:pt x="361" y="246"/>
                    </a:cubicBezTo>
                    <a:cubicBezTo>
                      <a:pt x="359" y="248"/>
                      <a:pt x="357" y="250"/>
                      <a:pt x="354" y="251"/>
                    </a:cubicBezTo>
                    <a:cubicBezTo>
                      <a:pt x="354" y="251"/>
                      <a:pt x="354" y="252"/>
                      <a:pt x="354" y="252"/>
                    </a:cubicBezTo>
                    <a:cubicBezTo>
                      <a:pt x="349" y="255"/>
                      <a:pt x="346" y="258"/>
                      <a:pt x="346" y="258"/>
                    </a:cubicBezTo>
                    <a:cubicBezTo>
                      <a:pt x="344" y="259"/>
                      <a:pt x="343" y="260"/>
                      <a:pt x="342" y="260"/>
                    </a:cubicBezTo>
                    <a:cubicBezTo>
                      <a:pt x="338" y="261"/>
                      <a:pt x="336" y="264"/>
                      <a:pt x="336" y="269"/>
                    </a:cubicBezTo>
                    <a:cubicBezTo>
                      <a:pt x="335" y="273"/>
                      <a:pt x="334" y="278"/>
                      <a:pt x="334" y="283"/>
                    </a:cubicBezTo>
                    <a:cubicBezTo>
                      <a:pt x="333" y="290"/>
                      <a:pt x="330" y="294"/>
                      <a:pt x="323" y="295"/>
                    </a:cubicBezTo>
                    <a:cubicBezTo>
                      <a:pt x="322" y="296"/>
                      <a:pt x="320" y="297"/>
                      <a:pt x="318" y="298"/>
                    </a:cubicBezTo>
                    <a:cubicBezTo>
                      <a:pt x="317" y="298"/>
                      <a:pt x="316" y="298"/>
                      <a:pt x="315" y="298"/>
                    </a:cubicBezTo>
                    <a:cubicBezTo>
                      <a:pt x="310" y="296"/>
                      <a:pt x="308" y="297"/>
                      <a:pt x="309" y="302"/>
                    </a:cubicBezTo>
                    <a:cubicBezTo>
                      <a:pt x="309" y="303"/>
                      <a:pt x="309" y="303"/>
                      <a:pt x="309" y="304"/>
                    </a:cubicBezTo>
                    <a:cubicBezTo>
                      <a:pt x="308" y="304"/>
                      <a:pt x="308" y="304"/>
                      <a:pt x="307" y="304"/>
                    </a:cubicBezTo>
                    <a:cubicBezTo>
                      <a:pt x="305" y="302"/>
                      <a:pt x="303" y="302"/>
                      <a:pt x="302" y="304"/>
                    </a:cubicBezTo>
                    <a:cubicBezTo>
                      <a:pt x="300" y="306"/>
                      <a:pt x="302" y="307"/>
                      <a:pt x="303" y="309"/>
                    </a:cubicBezTo>
                    <a:cubicBezTo>
                      <a:pt x="305" y="311"/>
                      <a:pt x="307" y="314"/>
                      <a:pt x="311" y="312"/>
                    </a:cubicBezTo>
                    <a:cubicBezTo>
                      <a:pt x="311" y="311"/>
                      <a:pt x="312" y="311"/>
                      <a:pt x="313" y="311"/>
                    </a:cubicBezTo>
                    <a:cubicBezTo>
                      <a:pt x="308" y="322"/>
                      <a:pt x="307" y="333"/>
                      <a:pt x="308" y="344"/>
                    </a:cubicBezTo>
                    <a:cubicBezTo>
                      <a:pt x="309" y="355"/>
                      <a:pt x="312" y="366"/>
                      <a:pt x="317" y="376"/>
                    </a:cubicBezTo>
                    <a:cubicBezTo>
                      <a:pt x="315" y="376"/>
                      <a:pt x="311" y="376"/>
                      <a:pt x="310" y="375"/>
                    </a:cubicBezTo>
                    <a:cubicBezTo>
                      <a:pt x="307" y="370"/>
                      <a:pt x="302" y="368"/>
                      <a:pt x="298" y="367"/>
                    </a:cubicBezTo>
                    <a:cubicBezTo>
                      <a:pt x="290" y="366"/>
                      <a:pt x="286" y="367"/>
                      <a:pt x="284" y="373"/>
                    </a:cubicBezTo>
                    <a:cubicBezTo>
                      <a:pt x="280" y="385"/>
                      <a:pt x="286" y="397"/>
                      <a:pt x="298" y="400"/>
                    </a:cubicBezTo>
                    <a:cubicBezTo>
                      <a:pt x="308" y="402"/>
                      <a:pt x="315" y="400"/>
                      <a:pt x="315" y="387"/>
                    </a:cubicBezTo>
                    <a:cubicBezTo>
                      <a:pt x="315" y="386"/>
                      <a:pt x="315" y="385"/>
                      <a:pt x="316" y="385"/>
                    </a:cubicBezTo>
                    <a:cubicBezTo>
                      <a:pt x="322" y="383"/>
                      <a:pt x="325" y="385"/>
                      <a:pt x="327" y="391"/>
                    </a:cubicBezTo>
                    <a:cubicBezTo>
                      <a:pt x="326" y="392"/>
                      <a:pt x="325" y="394"/>
                      <a:pt x="324" y="395"/>
                    </a:cubicBezTo>
                    <a:cubicBezTo>
                      <a:pt x="323" y="396"/>
                      <a:pt x="322" y="397"/>
                      <a:pt x="320" y="398"/>
                    </a:cubicBezTo>
                    <a:cubicBezTo>
                      <a:pt x="312" y="399"/>
                      <a:pt x="309" y="404"/>
                      <a:pt x="311" y="412"/>
                    </a:cubicBezTo>
                    <a:cubicBezTo>
                      <a:pt x="311" y="414"/>
                      <a:pt x="312" y="417"/>
                      <a:pt x="311" y="419"/>
                    </a:cubicBezTo>
                    <a:cubicBezTo>
                      <a:pt x="308" y="424"/>
                      <a:pt x="305" y="429"/>
                      <a:pt x="302" y="433"/>
                    </a:cubicBezTo>
                    <a:cubicBezTo>
                      <a:pt x="301" y="434"/>
                      <a:pt x="301" y="436"/>
                      <a:pt x="302" y="436"/>
                    </a:cubicBezTo>
                    <a:cubicBezTo>
                      <a:pt x="304" y="440"/>
                      <a:pt x="306" y="443"/>
                      <a:pt x="311" y="444"/>
                    </a:cubicBezTo>
                    <a:cubicBezTo>
                      <a:pt x="314" y="444"/>
                      <a:pt x="316" y="446"/>
                      <a:pt x="317" y="447"/>
                    </a:cubicBezTo>
                    <a:cubicBezTo>
                      <a:pt x="322" y="450"/>
                      <a:pt x="326" y="453"/>
                      <a:pt x="330" y="456"/>
                    </a:cubicBezTo>
                    <a:cubicBezTo>
                      <a:pt x="333" y="459"/>
                      <a:pt x="336" y="458"/>
                      <a:pt x="338" y="455"/>
                    </a:cubicBezTo>
                    <a:cubicBezTo>
                      <a:pt x="339" y="452"/>
                      <a:pt x="340" y="448"/>
                      <a:pt x="342" y="445"/>
                    </a:cubicBezTo>
                    <a:cubicBezTo>
                      <a:pt x="345" y="440"/>
                      <a:pt x="348" y="436"/>
                      <a:pt x="351" y="431"/>
                    </a:cubicBezTo>
                    <a:cubicBezTo>
                      <a:pt x="352" y="433"/>
                      <a:pt x="353" y="435"/>
                      <a:pt x="354" y="436"/>
                    </a:cubicBezTo>
                    <a:cubicBezTo>
                      <a:pt x="359" y="440"/>
                      <a:pt x="364" y="442"/>
                      <a:pt x="370" y="441"/>
                    </a:cubicBezTo>
                    <a:cubicBezTo>
                      <a:pt x="372" y="441"/>
                      <a:pt x="375" y="441"/>
                      <a:pt x="377" y="442"/>
                    </a:cubicBezTo>
                    <a:cubicBezTo>
                      <a:pt x="382" y="444"/>
                      <a:pt x="386" y="446"/>
                      <a:pt x="391" y="448"/>
                    </a:cubicBezTo>
                    <a:cubicBezTo>
                      <a:pt x="392" y="449"/>
                      <a:pt x="393" y="450"/>
                      <a:pt x="394" y="451"/>
                    </a:cubicBezTo>
                    <a:cubicBezTo>
                      <a:pt x="395" y="452"/>
                      <a:pt x="395" y="454"/>
                      <a:pt x="395" y="456"/>
                    </a:cubicBezTo>
                    <a:cubicBezTo>
                      <a:pt x="396" y="462"/>
                      <a:pt x="400" y="465"/>
                      <a:pt x="407" y="463"/>
                    </a:cubicBezTo>
                    <a:cubicBezTo>
                      <a:pt x="409" y="463"/>
                      <a:pt x="410" y="462"/>
                      <a:pt x="412" y="461"/>
                    </a:cubicBezTo>
                    <a:cubicBezTo>
                      <a:pt x="413" y="460"/>
                      <a:pt x="413" y="460"/>
                      <a:pt x="414" y="460"/>
                    </a:cubicBezTo>
                    <a:cubicBezTo>
                      <a:pt x="419" y="455"/>
                      <a:pt x="421" y="446"/>
                      <a:pt x="416" y="444"/>
                    </a:cubicBezTo>
                    <a:cubicBezTo>
                      <a:pt x="412" y="440"/>
                      <a:pt x="413" y="438"/>
                      <a:pt x="416" y="435"/>
                    </a:cubicBezTo>
                    <a:cubicBezTo>
                      <a:pt x="416" y="435"/>
                      <a:pt x="416" y="434"/>
                      <a:pt x="417" y="433"/>
                    </a:cubicBezTo>
                    <a:cubicBezTo>
                      <a:pt x="418" y="433"/>
                      <a:pt x="419" y="432"/>
                      <a:pt x="420" y="433"/>
                    </a:cubicBezTo>
                    <a:cubicBezTo>
                      <a:pt x="422" y="435"/>
                      <a:pt x="424" y="437"/>
                      <a:pt x="423" y="440"/>
                    </a:cubicBezTo>
                    <a:cubicBezTo>
                      <a:pt x="422" y="446"/>
                      <a:pt x="420" y="452"/>
                      <a:pt x="419" y="458"/>
                    </a:cubicBezTo>
                    <a:cubicBezTo>
                      <a:pt x="419" y="464"/>
                      <a:pt x="427" y="472"/>
                      <a:pt x="435" y="473"/>
                    </a:cubicBezTo>
                    <a:cubicBezTo>
                      <a:pt x="440" y="473"/>
                      <a:pt x="443" y="472"/>
                      <a:pt x="448" y="470"/>
                    </a:cubicBezTo>
                    <a:cubicBezTo>
                      <a:pt x="449" y="470"/>
                      <a:pt x="451" y="465"/>
                      <a:pt x="451" y="464"/>
                    </a:cubicBezTo>
                    <a:cubicBezTo>
                      <a:pt x="455" y="455"/>
                      <a:pt x="450" y="444"/>
                      <a:pt x="441" y="442"/>
                    </a:cubicBezTo>
                    <a:cubicBezTo>
                      <a:pt x="433" y="439"/>
                      <a:pt x="431" y="435"/>
                      <a:pt x="433" y="428"/>
                    </a:cubicBezTo>
                    <a:cubicBezTo>
                      <a:pt x="433" y="426"/>
                      <a:pt x="433" y="425"/>
                      <a:pt x="434" y="423"/>
                    </a:cubicBezTo>
                    <a:cubicBezTo>
                      <a:pt x="435" y="419"/>
                      <a:pt x="436" y="416"/>
                      <a:pt x="440" y="414"/>
                    </a:cubicBezTo>
                    <a:cubicBezTo>
                      <a:pt x="441" y="414"/>
                      <a:pt x="442" y="413"/>
                      <a:pt x="443" y="412"/>
                    </a:cubicBezTo>
                    <a:cubicBezTo>
                      <a:pt x="446" y="408"/>
                      <a:pt x="448" y="405"/>
                      <a:pt x="451" y="401"/>
                    </a:cubicBezTo>
                    <a:cubicBezTo>
                      <a:pt x="452" y="402"/>
                      <a:pt x="452" y="402"/>
                      <a:pt x="452" y="403"/>
                    </a:cubicBezTo>
                    <a:cubicBezTo>
                      <a:pt x="454" y="412"/>
                      <a:pt x="459" y="421"/>
                      <a:pt x="464" y="429"/>
                    </a:cubicBezTo>
                    <a:cubicBezTo>
                      <a:pt x="466" y="432"/>
                      <a:pt x="468" y="433"/>
                      <a:pt x="470" y="430"/>
                    </a:cubicBezTo>
                    <a:cubicBezTo>
                      <a:pt x="474" y="426"/>
                      <a:pt x="477" y="422"/>
                      <a:pt x="481" y="418"/>
                    </a:cubicBezTo>
                    <a:lnTo>
                      <a:pt x="481" y="418"/>
                    </a:lnTo>
                    <a:cubicBezTo>
                      <a:pt x="485" y="414"/>
                      <a:pt x="501" y="396"/>
                      <a:pt x="501" y="396"/>
                    </a:cubicBezTo>
                    <a:cubicBezTo>
                      <a:pt x="500" y="396"/>
                      <a:pt x="516" y="379"/>
                      <a:pt x="521" y="374"/>
                    </a:cubicBezTo>
                    <a:cubicBezTo>
                      <a:pt x="524" y="371"/>
                      <a:pt x="524" y="369"/>
                      <a:pt x="522" y="367"/>
                    </a:cubicBezTo>
                    <a:cubicBezTo>
                      <a:pt x="519" y="363"/>
                      <a:pt x="516" y="359"/>
                      <a:pt x="514" y="354"/>
                    </a:cubicBezTo>
                    <a:cubicBezTo>
                      <a:pt x="511" y="347"/>
                      <a:pt x="509" y="340"/>
                      <a:pt x="508" y="332"/>
                    </a:cubicBezTo>
                    <a:cubicBezTo>
                      <a:pt x="508" y="329"/>
                      <a:pt x="509" y="327"/>
                      <a:pt x="512" y="327"/>
                    </a:cubicBezTo>
                    <a:cubicBezTo>
                      <a:pt x="517" y="325"/>
                      <a:pt x="521" y="322"/>
                      <a:pt x="523" y="318"/>
                    </a:cubicBezTo>
                    <a:cubicBezTo>
                      <a:pt x="524" y="316"/>
                      <a:pt x="526" y="315"/>
                      <a:pt x="527" y="315"/>
                    </a:cubicBezTo>
                    <a:cubicBezTo>
                      <a:pt x="532" y="317"/>
                      <a:pt x="537" y="319"/>
                      <a:pt x="543" y="320"/>
                    </a:cubicBezTo>
                    <a:cubicBezTo>
                      <a:pt x="544" y="321"/>
                      <a:pt x="546" y="320"/>
                      <a:pt x="548" y="320"/>
                    </a:cubicBezTo>
                    <a:cubicBezTo>
                      <a:pt x="549" y="319"/>
                      <a:pt x="551" y="317"/>
                      <a:pt x="552" y="316"/>
                    </a:cubicBezTo>
                    <a:cubicBezTo>
                      <a:pt x="553" y="314"/>
                      <a:pt x="555" y="313"/>
                      <a:pt x="558" y="313"/>
                    </a:cubicBezTo>
                    <a:cubicBezTo>
                      <a:pt x="561" y="314"/>
                      <a:pt x="562" y="312"/>
                      <a:pt x="563" y="309"/>
                    </a:cubicBezTo>
                    <a:cubicBezTo>
                      <a:pt x="563" y="308"/>
                      <a:pt x="563" y="306"/>
                      <a:pt x="563" y="305"/>
                    </a:cubicBezTo>
                    <a:cubicBezTo>
                      <a:pt x="564" y="302"/>
                      <a:pt x="565" y="301"/>
                      <a:pt x="568" y="303"/>
                    </a:cubicBezTo>
                    <a:cubicBezTo>
                      <a:pt x="578" y="307"/>
                      <a:pt x="589" y="312"/>
                      <a:pt x="599" y="317"/>
                    </a:cubicBezTo>
                    <a:cubicBezTo>
                      <a:pt x="608" y="321"/>
                      <a:pt x="618" y="323"/>
                      <a:pt x="625" y="330"/>
                    </a:cubicBezTo>
                    <a:cubicBezTo>
                      <a:pt x="625" y="330"/>
                      <a:pt x="626" y="331"/>
                      <a:pt x="626" y="331"/>
                    </a:cubicBezTo>
                    <a:cubicBezTo>
                      <a:pt x="630" y="332"/>
                      <a:pt x="633" y="334"/>
                      <a:pt x="637" y="335"/>
                    </a:cubicBezTo>
                    <a:cubicBezTo>
                      <a:pt x="640" y="336"/>
                      <a:pt x="644" y="337"/>
                      <a:pt x="647" y="338"/>
                    </a:cubicBezTo>
                    <a:cubicBezTo>
                      <a:pt x="652" y="340"/>
                      <a:pt x="657" y="343"/>
                      <a:pt x="663" y="345"/>
                    </a:cubicBezTo>
                    <a:cubicBezTo>
                      <a:pt x="671" y="349"/>
                      <a:pt x="679" y="352"/>
                      <a:pt x="687" y="356"/>
                    </a:cubicBezTo>
                    <a:cubicBezTo>
                      <a:pt x="695" y="360"/>
                      <a:pt x="703" y="364"/>
                      <a:pt x="711" y="367"/>
                    </a:cubicBezTo>
                    <a:cubicBezTo>
                      <a:pt x="718" y="371"/>
                      <a:pt x="725" y="373"/>
                      <a:pt x="732" y="376"/>
                    </a:cubicBezTo>
                    <a:cubicBezTo>
                      <a:pt x="745" y="381"/>
                      <a:pt x="757" y="387"/>
                      <a:pt x="769" y="393"/>
                    </a:cubicBezTo>
                    <a:cubicBezTo>
                      <a:pt x="774" y="395"/>
                      <a:pt x="780" y="396"/>
                      <a:pt x="783" y="399"/>
                    </a:cubicBezTo>
                    <a:cubicBezTo>
                      <a:pt x="787" y="403"/>
                      <a:pt x="791" y="404"/>
                      <a:pt x="796" y="406"/>
                    </a:cubicBezTo>
                    <a:cubicBezTo>
                      <a:pt x="800" y="408"/>
                      <a:pt x="805" y="409"/>
                      <a:pt x="809" y="411"/>
                    </a:cubicBezTo>
                    <a:cubicBezTo>
                      <a:pt x="817" y="414"/>
                      <a:pt x="825" y="418"/>
                      <a:pt x="833" y="421"/>
                    </a:cubicBezTo>
                    <a:cubicBezTo>
                      <a:pt x="843" y="425"/>
                      <a:pt x="852" y="430"/>
                      <a:pt x="862" y="434"/>
                    </a:cubicBezTo>
                    <a:cubicBezTo>
                      <a:pt x="871" y="438"/>
                      <a:pt x="879" y="442"/>
                      <a:pt x="888" y="446"/>
                    </a:cubicBezTo>
                    <a:cubicBezTo>
                      <a:pt x="900" y="451"/>
                      <a:pt x="911" y="456"/>
                      <a:pt x="923" y="461"/>
                    </a:cubicBezTo>
                    <a:cubicBezTo>
                      <a:pt x="938" y="469"/>
                      <a:pt x="955" y="473"/>
                      <a:pt x="969" y="485"/>
                    </a:cubicBezTo>
                    <a:cubicBezTo>
                      <a:pt x="970" y="485"/>
                      <a:pt x="971" y="485"/>
                      <a:pt x="972" y="485"/>
                    </a:cubicBezTo>
                    <a:cubicBezTo>
                      <a:pt x="973" y="484"/>
                      <a:pt x="974" y="483"/>
                      <a:pt x="973" y="482"/>
                    </a:cubicBezTo>
                    <a:cubicBezTo>
                      <a:pt x="971" y="477"/>
                      <a:pt x="972" y="472"/>
                      <a:pt x="974" y="467"/>
                    </a:cubicBezTo>
                    <a:cubicBezTo>
                      <a:pt x="979" y="447"/>
                      <a:pt x="984" y="428"/>
                      <a:pt x="989" y="408"/>
                    </a:cubicBezTo>
                    <a:cubicBezTo>
                      <a:pt x="991" y="399"/>
                      <a:pt x="994" y="389"/>
                      <a:pt x="996" y="380"/>
                    </a:cubicBezTo>
                    <a:cubicBezTo>
                      <a:pt x="998" y="373"/>
                      <a:pt x="999" y="365"/>
                      <a:pt x="1004" y="359"/>
                    </a:cubicBezTo>
                    <a:cubicBezTo>
                      <a:pt x="1004" y="359"/>
                      <a:pt x="1004" y="357"/>
                      <a:pt x="1004" y="356"/>
                    </a:cubicBezTo>
                    <a:cubicBezTo>
                      <a:pt x="1003" y="355"/>
                      <a:pt x="1001" y="355"/>
                      <a:pt x="1000" y="355"/>
                    </a:cubicBezTo>
                    <a:cubicBezTo>
                      <a:pt x="997" y="354"/>
                      <a:pt x="994" y="355"/>
                      <a:pt x="992" y="354"/>
                    </a:cubicBezTo>
                    <a:cubicBezTo>
                      <a:pt x="975" y="347"/>
                      <a:pt x="958" y="340"/>
                      <a:pt x="941" y="333"/>
                    </a:cubicBezTo>
                    <a:cubicBezTo>
                      <a:pt x="916" y="323"/>
                      <a:pt x="891" y="312"/>
                      <a:pt x="866" y="302"/>
                    </a:cubicBezTo>
                    <a:cubicBezTo>
                      <a:pt x="862" y="300"/>
                      <a:pt x="857" y="298"/>
                      <a:pt x="854" y="293"/>
                    </a:cubicBezTo>
                    <a:cubicBezTo>
                      <a:pt x="854" y="292"/>
                      <a:pt x="852" y="292"/>
                      <a:pt x="850" y="292"/>
                    </a:cubicBezTo>
                    <a:cubicBezTo>
                      <a:pt x="847" y="291"/>
                      <a:pt x="843" y="292"/>
                      <a:pt x="840" y="290"/>
                    </a:cubicBezTo>
                    <a:cubicBezTo>
                      <a:pt x="817" y="281"/>
                      <a:pt x="795" y="272"/>
                      <a:pt x="772" y="263"/>
                    </a:cubicBezTo>
                    <a:cubicBezTo>
                      <a:pt x="756" y="256"/>
                      <a:pt x="739" y="249"/>
                      <a:pt x="722" y="242"/>
                    </a:cubicBezTo>
                    <a:cubicBezTo>
                      <a:pt x="718" y="240"/>
                      <a:pt x="713" y="238"/>
                      <a:pt x="711" y="234"/>
                    </a:cubicBezTo>
                    <a:cubicBezTo>
                      <a:pt x="710" y="233"/>
                      <a:pt x="709" y="232"/>
                      <a:pt x="708" y="232"/>
                    </a:cubicBezTo>
                    <a:cubicBezTo>
                      <a:pt x="702" y="234"/>
                      <a:pt x="697" y="231"/>
                      <a:pt x="691" y="229"/>
                    </a:cubicBezTo>
                    <a:cubicBezTo>
                      <a:pt x="674" y="222"/>
                      <a:pt x="657" y="214"/>
                      <a:pt x="640" y="207"/>
                    </a:cubicBezTo>
                    <a:cubicBezTo>
                      <a:pt x="622" y="199"/>
                      <a:pt x="604" y="192"/>
                      <a:pt x="586" y="185"/>
                    </a:cubicBezTo>
                    <a:cubicBezTo>
                      <a:pt x="582" y="183"/>
                      <a:pt x="578" y="182"/>
                      <a:pt x="575" y="178"/>
                    </a:cubicBezTo>
                    <a:cubicBezTo>
                      <a:pt x="574" y="175"/>
                      <a:pt x="572" y="176"/>
                      <a:pt x="570" y="178"/>
                    </a:cubicBezTo>
                    <a:cubicBezTo>
                      <a:pt x="568" y="180"/>
                      <a:pt x="566" y="182"/>
                      <a:pt x="563" y="184"/>
                    </a:cubicBezTo>
                    <a:cubicBezTo>
                      <a:pt x="557" y="189"/>
                      <a:pt x="551" y="194"/>
                      <a:pt x="545" y="200"/>
                    </a:cubicBezTo>
                    <a:cubicBezTo>
                      <a:pt x="544" y="200"/>
                      <a:pt x="542" y="201"/>
                      <a:pt x="541" y="201"/>
                    </a:cubicBezTo>
                    <a:cubicBezTo>
                      <a:pt x="536" y="199"/>
                      <a:pt x="532" y="197"/>
                      <a:pt x="528" y="196"/>
                    </a:cubicBezTo>
                    <a:cubicBezTo>
                      <a:pt x="524" y="194"/>
                      <a:pt x="526" y="191"/>
                      <a:pt x="527" y="188"/>
                    </a:cubicBezTo>
                    <a:cubicBezTo>
                      <a:pt x="527" y="186"/>
                      <a:pt x="528" y="187"/>
                      <a:pt x="530" y="186"/>
                    </a:cubicBezTo>
                    <a:cubicBezTo>
                      <a:pt x="533" y="186"/>
                      <a:pt x="535" y="186"/>
                      <a:pt x="537" y="185"/>
                    </a:cubicBezTo>
                    <a:cubicBezTo>
                      <a:pt x="538" y="185"/>
                      <a:pt x="539" y="184"/>
                      <a:pt x="541" y="184"/>
                    </a:cubicBezTo>
                    <a:cubicBezTo>
                      <a:pt x="546" y="182"/>
                      <a:pt x="547" y="179"/>
                      <a:pt x="545" y="174"/>
                    </a:cubicBezTo>
                    <a:cubicBezTo>
                      <a:pt x="544" y="170"/>
                      <a:pt x="541" y="168"/>
                      <a:pt x="537" y="170"/>
                    </a:cubicBezTo>
                    <a:cubicBezTo>
                      <a:pt x="532" y="172"/>
                      <a:pt x="528" y="171"/>
                      <a:pt x="525" y="169"/>
                    </a:cubicBezTo>
                    <a:cubicBezTo>
                      <a:pt x="523" y="168"/>
                      <a:pt x="522" y="167"/>
                      <a:pt x="521" y="167"/>
                    </a:cubicBezTo>
                    <a:cubicBezTo>
                      <a:pt x="518" y="167"/>
                      <a:pt x="518" y="166"/>
                      <a:pt x="518" y="164"/>
                    </a:cubicBezTo>
                    <a:cubicBezTo>
                      <a:pt x="519" y="161"/>
                      <a:pt x="518" y="160"/>
                      <a:pt x="515" y="159"/>
                    </a:cubicBezTo>
                    <a:cubicBezTo>
                      <a:pt x="512" y="158"/>
                      <a:pt x="509" y="157"/>
                      <a:pt x="507" y="160"/>
                    </a:cubicBezTo>
                    <a:cubicBezTo>
                      <a:pt x="506" y="164"/>
                      <a:pt x="503" y="167"/>
                      <a:pt x="506" y="171"/>
                    </a:cubicBezTo>
                    <a:cubicBezTo>
                      <a:pt x="507" y="171"/>
                      <a:pt x="507" y="172"/>
                      <a:pt x="507" y="174"/>
                    </a:cubicBezTo>
                    <a:cubicBezTo>
                      <a:pt x="501" y="172"/>
                      <a:pt x="496" y="171"/>
                      <a:pt x="490" y="170"/>
                    </a:cubicBezTo>
                    <a:cubicBezTo>
                      <a:pt x="490" y="170"/>
                      <a:pt x="489" y="168"/>
                      <a:pt x="489" y="168"/>
                    </a:cubicBezTo>
                    <a:cubicBezTo>
                      <a:pt x="488" y="164"/>
                      <a:pt x="488" y="161"/>
                      <a:pt x="487" y="158"/>
                    </a:cubicBezTo>
                    <a:cubicBezTo>
                      <a:pt x="486" y="153"/>
                      <a:pt x="484" y="148"/>
                      <a:pt x="483" y="143"/>
                    </a:cubicBezTo>
                    <a:cubicBezTo>
                      <a:pt x="483" y="138"/>
                      <a:pt x="482" y="138"/>
                      <a:pt x="478" y="138"/>
                    </a:cubicBezTo>
                    <a:cubicBezTo>
                      <a:pt x="475" y="138"/>
                      <a:pt x="472" y="137"/>
                      <a:pt x="469" y="136"/>
                    </a:cubicBezTo>
                    <a:cubicBezTo>
                      <a:pt x="456" y="131"/>
                      <a:pt x="443" y="126"/>
                      <a:pt x="430" y="120"/>
                    </a:cubicBezTo>
                    <a:cubicBezTo>
                      <a:pt x="411" y="112"/>
                      <a:pt x="391" y="104"/>
                      <a:pt x="371" y="96"/>
                    </a:cubicBezTo>
                    <a:cubicBezTo>
                      <a:pt x="367" y="94"/>
                      <a:pt x="363" y="92"/>
                      <a:pt x="360" y="88"/>
                    </a:cubicBezTo>
                    <a:cubicBezTo>
                      <a:pt x="360" y="87"/>
                      <a:pt x="358" y="87"/>
                      <a:pt x="357" y="87"/>
                    </a:cubicBezTo>
                    <a:cubicBezTo>
                      <a:pt x="352" y="88"/>
                      <a:pt x="348" y="86"/>
                      <a:pt x="343" y="84"/>
                    </a:cubicBezTo>
                    <a:cubicBezTo>
                      <a:pt x="330" y="78"/>
                      <a:pt x="316" y="73"/>
                      <a:pt x="303" y="67"/>
                    </a:cubicBezTo>
                    <a:cubicBezTo>
                      <a:pt x="289" y="61"/>
                      <a:pt x="276" y="56"/>
                      <a:pt x="262" y="50"/>
                    </a:cubicBezTo>
                    <a:cubicBezTo>
                      <a:pt x="257" y="48"/>
                      <a:pt x="251" y="46"/>
                      <a:pt x="247" y="41"/>
                    </a:cubicBezTo>
                    <a:cubicBezTo>
                      <a:pt x="247" y="40"/>
                      <a:pt x="246" y="40"/>
                      <a:pt x="245" y="40"/>
                    </a:cubicBezTo>
                    <a:cubicBezTo>
                      <a:pt x="237" y="41"/>
                      <a:pt x="230" y="37"/>
                      <a:pt x="223" y="34"/>
                    </a:cubicBezTo>
                    <a:cubicBezTo>
                      <a:pt x="212" y="30"/>
                      <a:pt x="202" y="25"/>
                      <a:pt x="191" y="20"/>
                    </a:cubicBezTo>
                    <a:cubicBezTo>
                      <a:pt x="175" y="14"/>
                      <a:pt x="160" y="8"/>
                      <a:pt x="145" y="1"/>
                    </a:cubicBezTo>
                    <a:cubicBezTo>
                      <a:pt x="141" y="0"/>
                      <a:pt x="139" y="0"/>
                      <a:pt x="136" y="1"/>
                    </a:cubicBezTo>
                    <a:cubicBezTo>
                      <a:pt x="132" y="3"/>
                      <a:pt x="129" y="4"/>
                      <a:pt x="125" y="6"/>
                    </a:cubicBezTo>
                    <a:cubicBezTo>
                      <a:pt x="115" y="9"/>
                      <a:pt x="104" y="13"/>
                      <a:pt x="94" y="16"/>
                    </a:cubicBezTo>
                    <a:cubicBezTo>
                      <a:pt x="83" y="20"/>
                      <a:pt x="71" y="24"/>
                      <a:pt x="59" y="28"/>
                    </a:cubicBezTo>
                    <a:cubicBezTo>
                      <a:pt x="47" y="32"/>
                      <a:pt x="35" y="37"/>
                      <a:pt x="23" y="41"/>
                    </a:cubicBezTo>
                    <a:cubicBezTo>
                      <a:pt x="18" y="42"/>
                      <a:pt x="14" y="44"/>
                      <a:pt x="10" y="45"/>
                    </a:cubicBezTo>
                    <a:cubicBezTo>
                      <a:pt x="8" y="45"/>
                      <a:pt x="7" y="44"/>
                      <a:pt x="5" y="44"/>
                    </a:cubicBezTo>
                    <a:cubicBezTo>
                      <a:pt x="4" y="44"/>
                      <a:pt x="3" y="43"/>
                      <a:pt x="2" y="44"/>
                    </a:cubicBezTo>
                    <a:cubicBezTo>
                      <a:pt x="1" y="45"/>
                      <a:pt x="0" y="47"/>
                      <a:pt x="0" y="48"/>
                    </a:cubicBezTo>
                    <a:cubicBezTo>
                      <a:pt x="1" y="49"/>
                      <a:pt x="3" y="51"/>
                      <a:pt x="5" y="52"/>
                    </a:cubicBezTo>
                    <a:close/>
                  </a:path>
                </a:pathLst>
              </a:custGeom>
              <a:solidFill>
                <a:srgbClr val="80D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</p:grpSp>
        <p:sp>
          <p:nvSpPr>
            <p:cNvPr id="117" name="Rectangle 115"/>
            <p:cNvSpPr>
              <a:spLocks noChangeArrowheads="1"/>
            </p:cNvSpPr>
            <p:nvPr/>
          </p:nvSpPr>
          <p:spPr bwMode="auto">
            <a:xfrm>
              <a:off x="3716977" y="410579"/>
              <a:ext cx="5284519" cy="10800"/>
            </a:xfrm>
            <a:prstGeom prst="rect">
              <a:avLst/>
            </a:prstGeom>
            <a:solidFill>
              <a:srgbClr val="97BBCD"/>
            </a:solidFill>
            <a:ln>
              <a:noFill/>
            </a:ln>
          </p:spPr>
          <p:txBody>
            <a:bodyPr vert="horz" wrap="square" lIns="104255" tIns="52128" rIns="104255" bIns="52128" numCol="1" anchor="t" anchorCtr="0" compatLnSpc="1">
              <a:prstTxWarp prst="textNoShape">
                <a:avLst/>
              </a:prstTxWarp>
            </a:bodyPr>
            <a:lstStyle/>
            <a:p>
              <a:endParaRPr lang="ru-RU" sz="2394"/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723900" y="117386"/>
            <a:ext cx="616526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Административная ответственность</a:t>
            </a:r>
            <a:endParaRPr lang="ru-RU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" name="Параллелограмм 21"/>
          <p:cNvSpPr/>
          <p:nvPr/>
        </p:nvSpPr>
        <p:spPr>
          <a:xfrm>
            <a:off x="8595360" y="1935"/>
            <a:ext cx="548640" cy="206090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8902" tIns="59452" rIns="118902" bIns="59452" rtlCol="0" anchor="ctr"/>
          <a:lstStyle/>
          <a:p>
            <a:pPr algn="ctr"/>
            <a:r>
              <a:rPr lang="ru-RU" sz="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25</a:t>
            </a:r>
            <a:endParaRPr lang="ru-RU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Прямоугольник 3"/>
          <p:cNvSpPr/>
          <p:nvPr/>
        </p:nvSpPr>
        <p:spPr>
          <a:xfrm>
            <a:off x="218934" y="578120"/>
            <a:ext cx="8650746" cy="19697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indent="450000" algn="just"/>
            <a:endParaRPr lang="ru-RU" sz="16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450000" algn="just"/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Статьей 8.5. </a:t>
            </a:r>
            <a:r>
              <a:rPr lang="ru-RU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Кодекса </a:t>
            </a:r>
            <a:r>
              <a:rPr lang="ru-RU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Российской Федерации об административных правонарушениях предусмотрена ответственность за с</a:t>
            </a:r>
            <a:r>
              <a:rPr lang="ru-RU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окрытие </a:t>
            </a:r>
            <a:r>
              <a:rPr lang="ru-RU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или искажение экологической </a:t>
            </a:r>
            <a:r>
              <a:rPr lang="ru-RU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информации:</a:t>
            </a:r>
            <a:endParaRPr lang="ru-RU" sz="1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450000" algn="just"/>
            <a:endParaRPr lang="ru-RU" sz="1600" b="1" dirty="0" smtClean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450000" algn="just"/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 </a:t>
            </a:r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для юридических лиц – в размере </a:t>
            </a:r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 </a:t>
            </a:r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 </a:t>
            </a:r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80 </a:t>
            </a:r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тысяч рублей;</a:t>
            </a:r>
            <a:endParaRPr lang="ru-RU" sz="16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450000" algn="just"/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 для должностных лиц – в размере </a:t>
            </a:r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 3 </a:t>
            </a:r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 6 </a:t>
            </a:r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тысяч </a:t>
            </a:r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рублей</a:t>
            </a:r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indent="450000" algn="just"/>
            <a:endParaRPr lang="ru-RU" sz="1200" b="1" dirty="0" smtClean="0">
              <a:solidFill>
                <a:srgbClr val="FF0000"/>
              </a:solidFill>
            </a:endParaRPr>
          </a:p>
          <a:p>
            <a:pPr indent="450000" algn="just"/>
            <a:endParaRPr lang="ru-RU" sz="1400" b="1" dirty="0">
              <a:solidFill>
                <a:srgbClr val="FF0000"/>
              </a:solidFill>
            </a:endParaRPr>
          </a:p>
        </p:txBody>
      </p:sp>
      <p:grpSp>
        <p:nvGrpSpPr>
          <p:cNvPr id="14" name="Группа 13"/>
          <p:cNvGrpSpPr/>
          <p:nvPr/>
        </p:nvGrpSpPr>
        <p:grpSpPr>
          <a:xfrm>
            <a:off x="0" y="0"/>
            <a:ext cx="564848" cy="700088"/>
            <a:chOff x="1546225" y="-3938587"/>
            <a:chExt cx="2335213" cy="2898774"/>
          </a:xfrm>
        </p:grpSpPr>
        <p:grpSp>
          <p:nvGrpSpPr>
            <p:cNvPr id="15" name="Группа 14"/>
            <p:cNvGrpSpPr/>
            <p:nvPr/>
          </p:nvGrpSpPr>
          <p:grpSpPr>
            <a:xfrm>
              <a:off x="1922463" y="-3897313"/>
              <a:ext cx="1582738" cy="2266950"/>
              <a:chOff x="1922463" y="-3897313"/>
              <a:chExt cx="1582738" cy="2266950"/>
            </a:xfrm>
          </p:grpSpPr>
          <p:sp>
            <p:nvSpPr>
              <p:cNvPr id="20" name="Freeform 173"/>
              <p:cNvSpPr>
                <a:spLocks noEditPoints="1"/>
              </p:cNvSpPr>
              <p:nvPr/>
            </p:nvSpPr>
            <p:spPr bwMode="auto">
              <a:xfrm>
                <a:off x="2427288" y="-2719388"/>
                <a:ext cx="576263" cy="801687"/>
              </a:xfrm>
              <a:custGeom>
                <a:avLst/>
                <a:gdLst>
                  <a:gd name="T0" fmla="*/ 113 w 153"/>
                  <a:gd name="T1" fmla="*/ 20 h 213"/>
                  <a:gd name="T2" fmla="*/ 108 w 153"/>
                  <a:gd name="T3" fmla="*/ 8 h 213"/>
                  <a:gd name="T4" fmla="*/ 96 w 153"/>
                  <a:gd name="T5" fmla="*/ 16 h 213"/>
                  <a:gd name="T6" fmla="*/ 84 w 153"/>
                  <a:gd name="T7" fmla="*/ 5 h 213"/>
                  <a:gd name="T8" fmla="*/ 77 w 153"/>
                  <a:gd name="T9" fmla="*/ 12 h 213"/>
                  <a:gd name="T10" fmla="*/ 75 w 153"/>
                  <a:gd name="T11" fmla="*/ 13 h 213"/>
                  <a:gd name="T12" fmla="*/ 59 w 153"/>
                  <a:gd name="T13" fmla="*/ 0 h 213"/>
                  <a:gd name="T14" fmla="*/ 48 w 153"/>
                  <a:gd name="T15" fmla="*/ 2 h 213"/>
                  <a:gd name="T16" fmla="*/ 42 w 153"/>
                  <a:gd name="T17" fmla="*/ 16 h 213"/>
                  <a:gd name="T18" fmla="*/ 7 w 153"/>
                  <a:gd name="T19" fmla="*/ 22 h 213"/>
                  <a:gd name="T20" fmla="*/ 0 w 153"/>
                  <a:gd name="T21" fmla="*/ 104 h 213"/>
                  <a:gd name="T22" fmla="*/ 1 w 153"/>
                  <a:gd name="T23" fmla="*/ 186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200 h 213"/>
                  <a:gd name="T30" fmla="*/ 153 w 153"/>
                  <a:gd name="T31" fmla="*/ 176 h 213"/>
                  <a:gd name="T32" fmla="*/ 145 w 153"/>
                  <a:gd name="T33" fmla="*/ 22 h 213"/>
                  <a:gd name="T34" fmla="*/ 92 w 153"/>
                  <a:gd name="T35" fmla="*/ 17 h 213"/>
                  <a:gd name="T36" fmla="*/ 73 w 153"/>
                  <a:gd name="T37" fmla="*/ 14 h 213"/>
                  <a:gd name="T38" fmla="*/ 73 w 153"/>
                  <a:gd name="T39" fmla="*/ 14 h 213"/>
                  <a:gd name="T40" fmla="*/ 47 w 153"/>
                  <a:gd name="T41" fmla="*/ 19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20 h 213"/>
                  <a:gd name="T48" fmla="*/ 46 w 153"/>
                  <a:gd name="T49" fmla="*/ 19 h 213"/>
                  <a:gd name="T50" fmla="*/ 46 w 153"/>
                  <a:gd name="T51" fmla="*/ 19 h 213"/>
                  <a:gd name="T52" fmla="*/ 147 w 153"/>
                  <a:gd name="T53" fmla="*/ 184 h 213"/>
                  <a:gd name="T54" fmla="*/ 110 w 153"/>
                  <a:gd name="T55" fmla="*/ 195 h 213"/>
                  <a:gd name="T56" fmla="*/ 75 w 153"/>
                  <a:gd name="T57" fmla="*/ 207 h 213"/>
                  <a:gd name="T58" fmla="*/ 21 w 153"/>
                  <a:gd name="T59" fmla="*/ 195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5" y="22"/>
                    </a:moveTo>
                    <a:cubicBezTo>
                      <a:pt x="132" y="21"/>
                      <a:pt x="121" y="20"/>
                      <a:pt x="113" y="20"/>
                    </a:cubicBezTo>
                    <a:cubicBezTo>
                      <a:pt x="112" y="17"/>
                      <a:pt x="111" y="14"/>
                      <a:pt x="110" y="12"/>
                    </a:cubicBezTo>
                    <a:cubicBezTo>
                      <a:pt x="109" y="11"/>
                      <a:pt x="108" y="10"/>
                      <a:pt x="108" y="8"/>
                    </a:cubicBezTo>
                    <a:cubicBezTo>
                      <a:pt x="107" y="7"/>
                      <a:pt x="106" y="5"/>
                      <a:pt x="105" y="2"/>
                    </a:cubicBezTo>
                    <a:cubicBezTo>
                      <a:pt x="102" y="7"/>
                      <a:pt x="99" y="11"/>
                      <a:pt x="96" y="16"/>
                    </a:cubicBezTo>
                    <a:cubicBezTo>
                      <a:pt x="95" y="10"/>
                      <a:pt x="95" y="5"/>
                      <a:pt x="94" y="0"/>
                    </a:cubicBezTo>
                    <a:cubicBezTo>
                      <a:pt x="90" y="2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6" y="12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6"/>
                    </a:cubicBezTo>
                    <a:cubicBezTo>
                      <a:pt x="54" y="11"/>
                      <a:pt x="51" y="7"/>
                      <a:pt x="48" y="2"/>
                    </a:cubicBezTo>
                    <a:cubicBezTo>
                      <a:pt x="48" y="3"/>
                      <a:pt x="47" y="4"/>
                      <a:pt x="47" y="4"/>
                    </a:cubicBezTo>
                    <a:cubicBezTo>
                      <a:pt x="45" y="8"/>
                      <a:pt x="43" y="12"/>
                      <a:pt x="42" y="16"/>
                    </a:cubicBezTo>
                    <a:cubicBezTo>
                      <a:pt x="41" y="17"/>
                      <a:pt x="41" y="18"/>
                      <a:pt x="41" y="20"/>
                    </a:cubicBezTo>
                    <a:cubicBezTo>
                      <a:pt x="32" y="20"/>
                      <a:pt x="21" y="21"/>
                      <a:pt x="7" y="22"/>
                    </a:cubicBezTo>
                    <a:cubicBezTo>
                      <a:pt x="1" y="22"/>
                      <a:pt x="0" y="23"/>
                      <a:pt x="0" y="30"/>
                    </a:cubicBezTo>
                    <a:cubicBezTo>
                      <a:pt x="0" y="54"/>
                      <a:pt x="0" y="79"/>
                      <a:pt x="0" y="104"/>
                    </a:cubicBezTo>
                    <a:cubicBezTo>
                      <a:pt x="0" y="127"/>
                      <a:pt x="0" y="151"/>
                      <a:pt x="0" y="175"/>
                    </a:cubicBezTo>
                    <a:cubicBezTo>
                      <a:pt x="0" y="179"/>
                      <a:pt x="0" y="182"/>
                      <a:pt x="1" y="186"/>
                    </a:cubicBezTo>
                    <a:cubicBezTo>
                      <a:pt x="2" y="195"/>
                      <a:pt x="7" y="200"/>
                      <a:pt x="17" y="200"/>
                    </a:cubicBezTo>
                    <a:cubicBezTo>
                      <a:pt x="25" y="200"/>
                      <a:pt x="34" y="200"/>
                      <a:pt x="43" y="200"/>
                    </a:cubicBezTo>
                    <a:cubicBezTo>
                      <a:pt x="54" y="200"/>
                      <a:pt x="66" y="203"/>
                      <a:pt x="75" y="212"/>
                    </a:cubicBezTo>
                    <a:cubicBezTo>
                      <a:pt x="75" y="213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200"/>
                    </a:cubicBezTo>
                    <a:cubicBezTo>
                      <a:pt x="121" y="200"/>
                      <a:pt x="129" y="200"/>
                      <a:pt x="138" y="200"/>
                    </a:cubicBezTo>
                    <a:cubicBezTo>
                      <a:pt x="144" y="200"/>
                      <a:pt x="150" y="195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2"/>
                      <a:pt x="145" y="22"/>
                    </a:cubicBezTo>
                    <a:close/>
                    <a:moveTo>
                      <a:pt x="113" y="20"/>
                    </a:moveTo>
                    <a:cubicBezTo>
                      <a:pt x="104" y="19"/>
                      <a:pt x="97" y="18"/>
                      <a:pt x="92" y="17"/>
                    </a:cubicBezTo>
                    <a:cubicBezTo>
                      <a:pt x="97" y="18"/>
                      <a:pt x="104" y="19"/>
                      <a:pt x="113" y="20"/>
                    </a:cubicBezTo>
                    <a:close/>
                    <a:moveTo>
                      <a:pt x="73" y="14"/>
                    </a:moveTo>
                    <a:cubicBezTo>
                      <a:pt x="73" y="14"/>
                      <a:pt x="72" y="14"/>
                      <a:pt x="72" y="14"/>
                    </a:cubicBezTo>
                    <a:cubicBezTo>
                      <a:pt x="72" y="14"/>
                      <a:pt x="73" y="14"/>
                      <a:pt x="73" y="14"/>
                    </a:cubicBezTo>
                    <a:close/>
                    <a:moveTo>
                      <a:pt x="49" y="19"/>
                    </a:moveTo>
                    <a:cubicBezTo>
                      <a:pt x="48" y="19"/>
                      <a:pt x="48" y="19"/>
                      <a:pt x="47" y="19"/>
                    </a:cubicBezTo>
                    <a:cubicBezTo>
                      <a:pt x="48" y="19"/>
                      <a:pt x="48" y="19"/>
                      <a:pt x="49" y="19"/>
                    </a:cubicBezTo>
                    <a:close/>
                    <a:moveTo>
                      <a:pt x="52" y="18"/>
                    </a:moveTo>
                    <a:cubicBezTo>
                      <a:pt x="51" y="18"/>
                      <a:pt x="50" y="18"/>
                      <a:pt x="50" y="18"/>
                    </a:cubicBezTo>
                    <a:cubicBezTo>
                      <a:pt x="50" y="18"/>
                      <a:pt x="51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20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6" y="19"/>
                    </a:moveTo>
                    <a:cubicBezTo>
                      <a:pt x="46" y="19"/>
                      <a:pt x="45" y="19"/>
                      <a:pt x="44" y="19"/>
                    </a:cubicBezTo>
                    <a:cubicBezTo>
                      <a:pt x="45" y="19"/>
                      <a:pt x="46" y="19"/>
                      <a:pt x="46" y="19"/>
                    </a:cubicBezTo>
                    <a:close/>
                    <a:moveTo>
                      <a:pt x="148" y="173"/>
                    </a:moveTo>
                    <a:cubicBezTo>
                      <a:pt x="148" y="176"/>
                      <a:pt x="147" y="180"/>
                      <a:pt x="147" y="184"/>
                    </a:cubicBezTo>
                    <a:cubicBezTo>
                      <a:pt x="145" y="190"/>
                      <a:pt x="140" y="195"/>
                      <a:pt x="134" y="195"/>
                    </a:cubicBezTo>
                    <a:cubicBezTo>
                      <a:pt x="126" y="195"/>
                      <a:pt x="118" y="195"/>
                      <a:pt x="110" y="195"/>
                    </a:cubicBezTo>
                    <a:cubicBezTo>
                      <a:pt x="98" y="195"/>
                      <a:pt x="87" y="197"/>
                      <a:pt x="78" y="207"/>
                    </a:cubicBezTo>
                    <a:cubicBezTo>
                      <a:pt x="77" y="207"/>
                      <a:pt x="75" y="207"/>
                      <a:pt x="75" y="207"/>
                    </a:cubicBezTo>
                    <a:cubicBezTo>
                      <a:pt x="67" y="198"/>
                      <a:pt x="56" y="195"/>
                      <a:pt x="45" y="195"/>
                    </a:cubicBezTo>
                    <a:cubicBezTo>
                      <a:pt x="37" y="195"/>
                      <a:pt x="29" y="195"/>
                      <a:pt x="21" y="195"/>
                    </a:cubicBezTo>
                    <a:cubicBezTo>
                      <a:pt x="12" y="195"/>
                      <a:pt x="7" y="191"/>
                      <a:pt x="6" y="182"/>
                    </a:cubicBezTo>
                    <a:cubicBezTo>
                      <a:pt x="5" y="178"/>
                      <a:pt x="5" y="175"/>
                      <a:pt x="5" y="171"/>
                    </a:cubicBezTo>
                    <a:cubicBezTo>
                      <a:pt x="5" y="149"/>
                      <a:pt x="5" y="127"/>
                      <a:pt x="5" y="104"/>
                    </a:cubicBezTo>
                    <a:cubicBezTo>
                      <a:pt x="5" y="81"/>
                      <a:pt x="5" y="58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" name="Freeform 174"/>
              <p:cNvSpPr>
                <a:spLocks/>
              </p:cNvSpPr>
              <p:nvPr/>
            </p:nvSpPr>
            <p:spPr bwMode="auto">
              <a:xfrm>
                <a:off x="2430463" y="-1928813"/>
                <a:ext cx="573088" cy="298450"/>
              </a:xfrm>
              <a:custGeom>
                <a:avLst/>
                <a:gdLst>
                  <a:gd name="T0" fmla="*/ 135 w 152"/>
                  <a:gd name="T1" fmla="*/ 19 h 79"/>
                  <a:gd name="T2" fmla="*/ 138 w 152"/>
                  <a:gd name="T3" fmla="*/ 7 h 79"/>
                  <a:gd name="T4" fmla="*/ 108 w 152"/>
                  <a:gd name="T5" fmla="*/ 1 h 79"/>
                  <a:gd name="T6" fmla="*/ 103 w 152"/>
                  <a:gd name="T7" fmla="*/ 3 h 79"/>
                  <a:gd name="T8" fmla="*/ 126 w 152"/>
                  <a:gd name="T9" fmla="*/ 17 h 79"/>
                  <a:gd name="T10" fmla="*/ 126 w 152"/>
                  <a:gd name="T11" fmla="*/ 25 h 79"/>
                  <a:gd name="T12" fmla="*/ 104 w 152"/>
                  <a:gd name="T13" fmla="*/ 7 h 79"/>
                  <a:gd name="T14" fmla="*/ 99 w 152"/>
                  <a:gd name="T15" fmla="*/ 9 h 79"/>
                  <a:gd name="T16" fmla="*/ 92 w 152"/>
                  <a:gd name="T17" fmla="*/ 9 h 79"/>
                  <a:gd name="T18" fmla="*/ 105 w 152"/>
                  <a:gd name="T19" fmla="*/ 26 h 79"/>
                  <a:gd name="T20" fmla="*/ 106 w 152"/>
                  <a:gd name="T21" fmla="*/ 45 h 79"/>
                  <a:gd name="T22" fmla="*/ 84 w 152"/>
                  <a:gd name="T23" fmla="*/ 15 h 79"/>
                  <a:gd name="T24" fmla="*/ 78 w 152"/>
                  <a:gd name="T25" fmla="*/ 22 h 79"/>
                  <a:gd name="T26" fmla="*/ 77 w 152"/>
                  <a:gd name="T27" fmla="*/ 56 h 79"/>
                  <a:gd name="T28" fmla="*/ 73 w 152"/>
                  <a:gd name="T29" fmla="*/ 51 h 79"/>
                  <a:gd name="T30" fmla="*/ 74 w 152"/>
                  <a:gd name="T31" fmla="*/ 13 h 79"/>
                  <a:gd name="T32" fmla="*/ 46 w 152"/>
                  <a:gd name="T33" fmla="*/ 46 h 79"/>
                  <a:gd name="T34" fmla="*/ 43 w 152"/>
                  <a:gd name="T35" fmla="*/ 35 h 79"/>
                  <a:gd name="T36" fmla="*/ 61 w 152"/>
                  <a:gd name="T37" fmla="*/ 9 h 79"/>
                  <a:gd name="T38" fmla="*/ 53 w 152"/>
                  <a:gd name="T39" fmla="*/ 6 h 79"/>
                  <a:gd name="T40" fmla="*/ 28 w 152"/>
                  <a:gd name="T41" fmla="*/ 23 h 79"/>
                  <a:gd name="T42" fmla="*/ 24 w 152"/>
                  <a:gd name="T43" fmla="*/ 22 h 79"/>
                  <a:gd name="T44" fmla="*/ 49 w 152"/>
                  <a:gd name="T45" fmla="*/ 3 h 79"/>
                  <a:gd name="T46" fmla="*/ 45 w 152"/>
                  <a:gd name="T47" fmla="*/ 1 h 79"/>
                  <a:gd name="T48" fmla="*/ 13 w 152"/>
                  <a:gd name="T49" fmla="*/ 7 h 79"/>
                  <a:gd name="T50" fmla="*/ 19 w 152"/>
                  <a:gd name="T51" fmla="*/ 16 h 79"/>
                  <a:gd name="T52" fmla="*/ 17 w 152"/>
                  <a:gd name="T53" fmla="*/ 18 h 79"/>
                  <a:gd name="T54" fmla="*/ 2 w 152"/>
                  <a:gd name="T55" fmla="*/ 40 h 79"/>
                  <a:gd name="T56" fmla="*/ 26 w 152"/>
                  <a:gd name="T57" fmla="*/ 57 h 79"/>
                  <a:gd name="T58" fmla="*/ 47 w 152"/>
                  <a:gd name="T59" fmla="*/ 15 h 79"/>
                  <a:gd name="T60" fmla="*/ 45 w 152"/>
                  <a:gd name="T61" fmla="*/ 68 h 79"/>
                  <a:gd name="T62" fmla="*/ 66 w 152"/>
                  <a:gd name="T63" fmla="*/ 19 h 79"/>
                  <a:gd name="T64" fmla="*/ 63 w 152"/>
                  <a:gd name="T65" fmla="*/ 34 h 79"/>
                  <a:gd name="T66" fmla="*/ 68 w 152"/>
                  <a:gd name="T67" fmla="*/ 73 h 79"/>
                  <a:gd name="T68" fmla="*/ 76 w 152"/>
                  <a:gd name="T69" fmla="*/ 79 h 79"/>
                  <a:gd name="T70" fmla="*/ 90 w 152"/>
                  <a:gd name="T71" fmla="*/ 57 h 79"/>
                  <a:gd name="T72" fmla="*/ 86 w 152"/>
                  <a:gd name="T73" fmla="*/ 21 h 79"/>
                  <a:gd name="T74" fmla="*/ 97 w 152"/>
                  <a:gd name="T75" fmla="*/ 43 h 79"/>
                  <a:gd name="T76" fmla="*/ 110 w 152"/>
                  <a:gd name="T77" fmla="*/ 66 h 79"/>
                  <a:gd name="T78" fmla="*/ 105 w 152"/>
                  <a:gd name="T79" fmla="*/ 15 h 79"/>
                  <a:gd name="T80" fmla="*/ 104 w 152"/>
                  <a:gd name="T81" fmla="*/ 13 h 79"/>
                  <a:gd name="T82" fmla="*/ 152 w 152"/>
                  <a:gd name="T83" fmla="*/ 40 h 79"/>
                  <a:gd name="T84" fmla="*/ 140 w 152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2" h="79">
                    <a:moveTo>
                      <a:pt x="140" y="30"/>
                    </a:moveTo>
                    <a:cubicBezTo>
                      <a:pt x="139" y="26"/>
                      <a:pt x="137" y="22"/>
                      <a:pt x="135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6" y="14"/>
                      <a:pt x="138" y="10"/>
                      <a:pt x="138" y="7"/>
                    </a:cubicBezTo>
                    <a:cubicBezTo>
                      <a:pt x="134" y="7"/>
                      <a:pt x="129" y="8"/>
                      <a:pt x="126" y="7"/>
                    </a:cubicBezTo>
                    <a:cubicBezTo>
                      <a:pt x="120" y="6"/>
                      <a:pt x="114" y="3"/>
                      <a:pt x="108" y="1"/>
                    </a:cubicBezTo>
                    <a:cubicBezTo>
                      <a:pt x="106" y="0"/>
                      <a:pt x="104" y="1"/>
                      <a:pt x="102" y="2"/>
                    </a:cubicBezTo>
                    <a:cubicBezTo>
                      <a:pt x="103" y="2"/>
                      <a:pt x="103" y="3"/>
                      <a:pt x="103" y="3"/>
                    </a:cubicBezTo>
                    <a:cubicBezTo>
                      <a:pt x="106" y="4"/>
                      <a:pt x="108" y="5"/>
                      <a:pt x="110" y="6"/>
                    </a:cubicBezTo>
                    <a:cubicBezTo>
                      <a:pt x="116" y="9"/>
                      <a:pt x="122" y="12"/>
                      <a:pt x="126" y="17"/>
                    </a:cubicBezTo>
                    <a:cubicBezTo>
                      <a:pt x="128" y="19"/>
                      <a:pt x="128" y="21"/>
                      <a:pt x="127" y="24"/>
                    </a:cubicBezTo>
                    <a:cubicBezTo>
                      <a:pt x="127" y="24"/>
                      <a:pt x="127" y="25"/>
                      <a:pt x="126" y="25"/>
                    </a:cubicBezTo>
                    <a:cubicBezTo>
                      <a:pt x="126" y="25"/>
                      <a:pt x="125" y="24"/>
                      <a:pt x="125" y="24"/>
                    </a:cubicBezTo>
                    <a:cubicBezTo>
                      <a:pt x="119" y="17"/>
                      <a:pt x="112" y="11"/>
                      <a:pt x="104" y="7"/>
                    </a:cubicBezTo>
                    <a:cubicBezTo>
                      <a:pt x="102" y="6"/>
                      <a:pt x="101" y="6"/>
                      <a:pt x="99" y="5"/>
                    </a:cubicBezTo>
                    <a:cubicBezTo>
                      <a:pt x="99" y="7"/>
                      <a:pt x="99" y="8"/>
                      <a:pt x="99" y="9"/>
                    </a:cubicBezTo>
                    <a:cubicBezTo>
                      <a:pt x="96" y="9"/>
                      <a:pt x="94" y="9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10"/>
                      <a:pt x="93" y="10"/>
                      <a:pt x="93" y="11"/>
                    </a:cubicBezTo>
                    <a:cubicBezTo>
                      <a:pt x="98" y="15"/>
                      <a:pt x="102" y="20"/>
                      <a:pt x="105" y="26"/>
                    </a:cubicBezTo>
                    <a:cubicBezTo>
                      <a:pt x="108" y="31"/>
                      <a:pt x="110" y="36"/>
                      <a:pt x="110" y="41"/>
                    </a:cubicBezTo>
                    <a:cubicBezTo>
                      <a:pt x="109" y="44"/>
                      <a:pt x="108" y="45"/>
                      <a:pt x="106" y="45"/>
                    </a:cubicBezTo>
                    <a:cubicBezTo>
                      <a:pt x="103" y="29"/>
                      <a:pt x="94" y="18"/>
                      <a:pt x="89" y="13"/>
                    </a:cubicBezTo>
                    <a:cubicBezTo>
                      <a:pt x="87" y="14"/>
                      <a:pt x="86" y="15"/>
                      <a:pt x="84" y="15"/>
                    </a:cubicBezTo>
                    <a:cubicBezTo>
                      <a:pt x="82" y="15"/>
                      <a:pt x="80" y="14"/>
                      <a:pt x="78" y="14"/>
                    </a:cubicBezTo>
                    <a:cubicBezTo>
                      <a:pt x="78" y="17"/>
                      <a:pt x="78" y="20"/>
                      <a:pt x="78" y="22"/>
                    </a:cubicBezTo>
                    <a:cubicBezTo>
                      <a:pt x="78" y="32"/>
                      <a:pt x="79" y="41"/>
                      <a:pt x="79" y="51"/>
                    </a:cubicBezTo>
                    <a:cubicBezTo>
                      <a:pt x="79" y="53"/>
                      <a:pt x="78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4" y="54"/>
                      <a:pt x="73" y="53"/>
                      <a:pt x="73" y="51"/>
                    </a:cubicBezTo>
                    <a:cubicBezTo>
                      <a:pt x="73" y="39"/>
                      <a:pt x="73" y="28"/>
                      <a:pt x="74" y="16"/>
                    </a:cubicBezTo>
                    <a:cubicBezTo>
                      <a:pt x="74" y="15"/>
                      <a:pt x="74" y="15"/>
                      <a:pt x="74" y="13"/>
                    </a:cubicBezTo>
                    <a:cubicBezTo>
                      <a:pt x="70" y="16"/>
                      <a:pt x="66" y="17"/>
                      <a:pt x="63" y="12"/>
                    </a:cubicBezTo>
                    <a:cubicBezTo>
                      <a:pt x="54" y="22"/>
                      <a:pt x="48" y="32"/>
                      <a:pt x="46" y="46"/>
                    </a:cubicBezTo>
                    <a:cubicBezTo>
                      <a:pt x="44" y="45"/>
                      <a:pt x="43" y="44"/>
                      <a:pt x="43" y="42"/>
                    </a:cubicBezTo>
                    <a:cubicBezTo>
                      <a:pt x="42" y="40"/>
                      <a:pt x="42" y="37"/>
                      <a:pt x="43" y="35"/>
                    </a:cubicBezTo>
                    <a:cubicBezTo>
                      <a:pt x="45" y="27"/>
                      <a:pt x="50" y="20"/>
                      <a:pt x="56" y="14"/>
                    </a:cubicBezTo>
                    <a:cubicBezTo>
                      <a:pt x="57" y="13"/>
                      <a:pt x="59" y="11"/>
                      <a:pt x="61" y="9"/>
                    </a:cubicBezTo>
                    <a:cubicBezTo>
                      <a:pt x="58" y="9"/>
                      <a:pt x="55" y="9"/>
                      <a:pt x="53" y="9"/>
                    </a:cubicBezTo>
                    <a:cubicBezTo>
                      <a:pt x="53" y="8"/>
                      <a:pt x="53" y="7"/>
                      <a:pt x="53" y="6"/>
                    </a:cubicBezTo>
                    <a:cubicBezTo>
                      <a:pt x="52" y="6"/>
                      <a:pt x="51" y="6"/>
                      <a:pt x="50" y="6"/>
                    </a:cubicBezTo>
                    <a:cubicBezTo>
                      <a:pt x="41" y="10"/>
                      <a:pt x="34" y="16"/>
                      <a:pt x="28" y="23"/>
                    </a:cubicBezTo>
                    <a:cubicBezTo>
                      <a:pt x="27" y="24"/>
                      <a:pt x="26" y="24"/>
                      <a:pt x="26" y="25"/>
                    </a:cubicBezTo>
                    <a:cubicBezTo>
                      <a:pt x="25" y="24"/>
                      <a:pt x="25" y="23"/>
                      <a:pt x="24" y="22"/>
                    </a:cubicBezTo>
                    <a:cubicBezTo>
                      <a:pt x="24" y="19"/>
                      <a:pt x="26" y="16"/>
                      <a:pt x="28" y="15"/>
                    </a:cubicBezTo>
                    <a:cubicBezTo>
                      <a:pt x="34" y="10"/>
                      <a:pt x="41" y="6"/>
                      <a:pt x="49" y="3"/>
                    </a:cubicBezTo>
                    <a:cubicBezTo>
                      <a:pt x="49" y="3"/>
                      <a:pt x="49" y="2"/>
                      <a:pt x="50" y="1"/>
                    </a:cubicBezTo>
                    <a:cubicBezTo>
                      <a:pt x="48" y="1"/>
                      <a:pt x="46" y="0"/>
                      <a:pt x="45" y="1"/>
                    </a:cubicBezTo>
                    <a:cubicBezTo>
                      <a:pt x="42" y="2"/>
                      <a:pt x="39" y="3"/>
                      <a:pt x="35" y="5"/>
                    </a:cubicBezTo>
                    <a:cubicBezTo>
                      <a:pt x="29" y="7"/>
                      <a:pt x="22" y="9"/>
                      <a:pt x="13" y="7"/>
                    </a:cubicBezTo>
                    <a:cubicBezTo>
                      <a:pt x="14" y="9"/>
                      <a:pt x="14" y="10"/>
                      <a:pt x="15" y="12"/>
                    </a:cubicBezTo>
                    <a:cubicBezTo>
                      <a:pt x="16" y="13"/>
                      <a:pt x="18" y="15"/>
                      <a:pt x="19" y="16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8" y="17"/>
                      <a:pt x="18" y="17"/>
                      <a:pt x="17" y="18"/>
                    </a:cubicBezTo>
                    <a:cubicBezTo>
                      <a:pt x="13" y="22"/>
                      <a:pt x="12" y="28"/>
                      <a:pt x="11" y="33"/>
                    </a:cubicBezTo>
                    <a:cubicBezTo>
                      <a:pt x="9" y="38"/>
                      <a:pt x="7" y="41"/>
                      <a:pt x="2" y="40"/>
                    </a:cubicBezTo>
                    <a:cubicBezTo>
                      <a:pt x="1" y="40"/>
                      <a:pt x="1" y="40"/>
                      <a:pt x="0" y="40"/>
                    </a:cubicBezTo>
                    <a:cubicBezTo>
                      <a:pt x="3" y="49"/>
                      <a:pt x="19" y="58"/>
                      <a:pt x="26" y="57"/>
                    </a:cubicBezTo>
                    <a:cubicBezTo>
                      <a:pt x="22" y="39"/>
                      <a:pt x="36" y="18"/>
                      <a:pt x="49" y="13"/>
                    </a:cubicBezTo>
                    <a:cubicBezTo>
                      <a:pt x="48" y="14"/>
                      <a:pt x="47" y="14"/>
                      <a:pt x="47" y="15"/>
                    </a:cubicBezTo>
                    <a:cubicBezTo>
                      <a:pt x="41" y="22"/>
                      <a:pt x="36" y="30"/>
                      <a:pt x="34" y="39"/>
                    </a:cubicBezTo>
                    <a:cubicBezTo>
                      <a:pt x="30" y="50"/>
                      <a:pt x="33" y="62"/>
                      <a:pt x="45" y="68"/>
                    </a:cubicBezTo>
                    <a:cubicBezTo>
                      <a:pt x="49" y="70"/>
                      <a:pt x="52" y="71"/>
                      <a:pt x="57" y="70"/>
                    </a:cubicBezTo>
                    <a:cubicBezTo>
                      <a:pt x="50" y="56"/>
                      <a:pt x="56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5" y="25"/>
                      <a:pt x="64" y="29"/>
                      <a:pt x="63" y="34"/>
                    </a:cubicBezTo>
                    <a:cubicBezTo>
                      <a:pt x="61" y="42"/>
                      <a:pt x="61" y="50"/>
                      <a:pt x="62" y="58"/>
                    </a:cubicBezTo>
                    <a:cubicBezTo>
                      <a:pt x="62" y="64"/>
                      <a:pt x="64" y="69"/>
                      <a:pt x="68" y="73"/>
                    </a:cubicBezTo>
                    <a:cubicBezTo>
                      <a:pt x="70" y="76"/>
                      <a:pt x="73" y="77"/>
                      <a:pt x="75" y="79"/>
                    </a:cubicBezTo>
                    <a:cubicBezTo>
                      <a:pt x="76" y="79"/>
                      <a:pt x="76" y="79"/>
                      <a:pt x="76" y="79"/>
                    </a:cubicBezTo>
                    <a:cubicBezTo>
                      <a:pt x="78" y="78"/>
                      <a:pt x="79" y="78"/>
                      <a:pt x="80" y="77"/>
                    </a:cubicBezTo>
                    <a:cubicBezTo>
                      <a:pt x="87" y="72"/>
                      <a:pt x="90" y="65"/>
                      <a:pt x="90" y="57"/>
                    </a:cubicBezTo>
                    <a:cubicBezTo>
                      <a:pt x="91" y="51"/>
                      <a:pt x="90" y="44"/>
                      <a:pt x="89" y="37"/>
                    </a:cubicBezTo>
                    <a:cubicBezTo>
                      <a:pt x="89" y="31"/>
                      <a:pt x="87" y="26"/>
                      <a:pt x="86" y="21"/>
                    </a:cubicBezTo>
                    <a:cubicBezTo>
                      <a:pt x="86" y="20"/>
                      <a:pt x="86" y="20"/>
                      <a:pt x="86" y="19"/>
                    </a:cubicBezTo>
                    <a:cubicBezTo>
                      <a:pt x="92" y="26"/>
                      <a:pt x="96" y="34"/>
                      <a:pt x="97" y="43"/>
                    </a:cubicBezTo>
                    <a:cubicBezTo>
                      <a:pt x="99" y="53"/>
                      <a:pt x="98" y="61"/>
                      <a:pt x="96" y="70"/>
                    </a:cubicBezTo>
                    <a:cubicBezTo>
                      <a:pt x="99" y="72"/>
                      <a:pt x="106" y="69"/>
                      <a:pt x="110" y="66"/>
                    </a:cubicBezTo>
                    <a:cubicBezTo>
                      <a:pt x="119" y="60"/>
                      <a:pt x="121" y="50"/>
                      <a:pt x="119" y="39"/>
                    </a:cubicBezTo>
                    <a:cubicBezTo>
                      <a:pt x="116" y="30"/>
                      <a:pt x="111" y="22"/>
                      <a:pt x="105" y="15"/>
                    </a:cubicBezTo>
                    <a:cubicBezTo>
                      <a:pt x="104" y="14"/>
                      <a:pt x="104" y="14"/>
                      <a:pt x="104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20" y="23"/>
                      <a:pt x="129" y="37"/>
                      <a:pt x="127" y="57"/>
                    </a:cubicBezTo>
                    <a:cubicBezTo>
                      <a:pt x="134" y="57"/>
                      <a:pt x="149" y="48"/>
                      <a:pt x="152" y="40"/>
                    </a:cubicBezTo>
                    <a:cubicBezTo>
                      <a:pt x="150" y="40"/>
                      <a:pt x="148" y="40"/>
                      <a:pt x="146" y="39"/>
                    </a:cubicBezTo>
                    <a:cubicBezTo>
                      <a:pt x="141" y="38"/>
                      <a:pt x="141" y="34"/>
                      <a:pt x="140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" name="Freeform 175"/>
              <p:cNvSpPr>
                <a:spLocks/>
              </p:cNvSpPr>
              <p:nvPr/>
            </p:nvSpPr>
            <p:spPr bwMode="auto">
              <a:xfrm>
                <a:off x="3294063" y="-2840038"/>
                <a:ext cx="211138" cy="222250"/>
              </a:xfrm>
              <a:custGeom>
                <a:avLst/>
                <a:gdLst>
                  <a:gd name="T0" fmla="*/ 55 w 56"/>
                  <a:gd name="T1" fmla="*/ 13 h 59"/>
                  <a:gd name="T2" fmla="*/ 53 w 56"/>
                  <a:gd name="T3" fmla="*/ 4 h 59"/>
                  <a:gd name="T4" fmla="*/ 51 w 56"/>
                  <a:gd name="T5" fmla="*/ 0 h 59"/>
                  <a:gd name="T6" fmla="*/ 0 w 56"/>
                  <a:gd name="T7" fmla="*/ 36 h 59"/>
                  <a:gd name="T8" fmla="*/ 15 w 56"/>
                  <a:gd name="T9" fmla="*/ 40 h 59"/>
                  <a:gd name="T10" fmla="*/ 19 w 56"/>
                  <a:gd name="T11" fmla="*/ 40 h 59"/>
                  <a:gd name="T12" fmla="*/ 42 w 56"/>
                  <a:gd name="T13" fmla="*/ 24 h 59"/>
                  <a:gd name="T14" fmla="*/ 41 w 56"/>
                  <a:gd name="T15" fmla="*/ 31 h 59"/>
                  <a:gd name="T16" fmla="*/ 30 w 56"/>
                  <a:gd name="T17" fmla="*/ 40 h 59"/>
                  <a:gd name="T18" fmla="*/ 14 w 56"/>
                  <a:gd name="T19" fmla="*/ 50 h 59"/>
                  <a:gd name="T20" fmla="*/ 4 w 56"/>
                  <a:gd name="T21" fmla="*/ 59 h 59"/>
                  <a:gd name="T22" fmla="*/ 9 w 56"/>
                  <a:gd name="T23" fmla="*/ 58 h 59"/>
                  <a:gd name="T24" fmla="*/ 18 w 56"/>
                  <a:gd name="T25" fmla="*/ 56 h 59"/>
                  <a:gd name="T26" fmla="*/ 44 w 56"/>
                  <a:gd name="T27" fmla="*/ 44 h 59"/>
                  <a:gd name="T28" fmla="*/ 55 w 56"/>
                  <a:gd name="T29" fmla="*/ 23 h 59"/>
                  <a:gd name="T30" fmla="*/ 56 w 56"/>
                  <a:gd name="T31" fmla="*/ 21 h 59"/>
                  <a:gd name="T32" fmla="*/ 56 w 56"/>
                  <a:gd name="T33" fmla="*/ 14 h 59"/>
                  <a:gd name="T34" fmla="*/ 55 w 56"/>
                  <a:gd name="T35" fmla="*/ 1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" h="59">
                    <a:moveTo>
                      <a:pt x="55" y="13"/>
                    </a:moveTo>
                    <a:cubicBezTo>
                      <a:pt x="55" y="10"/>
                      <a:pt x="54" y="7"/>
                      <a:pt x="53" y="4"/>
                    </a:cubicBezTo>
                    <a:cubicBezTo>
                      <a:pt x="53" y="2"/>
                      <a:pt x="52" y="1"/>
                      <a:pt x="51" y="0"/>
                    </a:cubicBezTo>
                    <a:cubicBezTo>
                      <a:pt x="37" y="16"/>
                      <a:pt x="19" y="27"/>
                      <a:pt x="0" y="36"/>
                    </a:cubicBezTo>
                    <a:cubicBezTo>
                      <a:pt x="6" y="37"/>
                      <a:pt x="11" y="38"/>
                      <a:pt x="15" y="40"/>
                    </a:cubicBezTo>
                    <a:cubicBezTo>
                      <a:pt x="17" y="40"/>
                      <a:pt x="18" y="40"/>
                      <a:pt x="19" y="40"/>
                    </a:cubicBezTo>
                    <a:cubicBezTo>
                      <a:pt x="27" y="36"/>
                      <a:pt x="35" y="31"/>
                      <a:pt x="42" y="24"/>
                    </a:cubicBezTo>
                    <a:cubicBezTo>
                      <a:pt x="43" y="26"/>
                      <a:pt x="43" y="28"/>
                      <a:pt x="41" y="31"/>
                    </a:cubicBezTo>
                    <a:cubicBezTo>
                      <a:pt x="39" y="35"/>
                      <a:pt x="34" y="37"/>
                      <a:pt x="30" y="40"/>
                    </a:cubicBezTo>
                    <a:cubicBezTo>
                      <a:pt x="24" y="43"/>
                      <a:pt x="18" y="45"/>
                      <a:pt x="14" y="50"/>
                    </a:cubicBezTo>
                    <a:cubicBezTo>
                      <a:pt x="11" y="53"/>
                      <a:pt x="8" y="56"/>
                      <a:pt x="4" y="59"/>
                    </a:cubicBezTo>
                    <a:cubicBezTo>
                      <a:pt x="6" y="59"/>
                      <a:pt x="7" y="59"/>
                      <a:pt x="9" y="58"/>
                    </a:cubicBezTo>
                    <a:cubicBezTo>
                      <a:pt x="12" y="58"/>
                      <a:pt x="15" y="57"/>
                      <a:pt x="18" y="56"/>
                    </a:cubicBezTo>
                    <a:cubicBezTo>
                      <a:pt x="27" y="53"/>
                      <a:pt x="36" y="50"/>
                      <a:pt x="44" y="44"/>
                    </a:cubicBezTo>
                    <a:cubicBezTo>
                      <a:pt x="50" y="38"/>
                      <a:pt x="54" y="31"/>
                      <a:pt x="55" y="23"/>
                    </a:cubicBezTo>
                    <a:cubicBezTo>
                      <a:pt x="56" y="22"/>
                      <a:pt x="56" y="22"/>
                      <a:pt x="56" y="21"/>
                    </a:cubicBezTo>
                    <a:cubicBezTo>
                      <a:pt x="56" y="19"/>
                      <a:pt x="56" y="17"/>
                      <a:pt x="56" y="14"/>
                    </a:cubicBezTo>
                    <a:cubicBezTo>
                      <a:pt x="56" y="14"/>
                      <a:pt x="56" y="14"/>
                      <a:pt x="55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" name="Freeform 176"/>
              <p:cNvSpPr>
                <a:spLocks/>
              </p:cNvSpPr>
              <p:nvPr/>
            </p:nvSpPr>
            <p:spPr bwMode="auto">
              <a:xfrm>
                <a:off x="1922463" y="-2840038"/>
                <a:ext cx="219075" cy="222250"/>
              </a:xfrm>
              <a:custGeom>
                <a:avLst/>
                <a:gdLst>
                  <a:gd name="T0" fmla="*/ 17 w 58"/>
                  <a:gd name="T1" fmla="*/ 47 h 59"/>
                  <a:gd name="T2" fmla="*/ 45 w 58"/>
                  <a:gd name="T3" fmla="*/ 58 h 59"/>
                  <a:gd name="T4" fmla="*/ 53 w 58"/>
                  <a:gd name="T5" fmla="*/ 59 h 59"/>
                  <a:gd name="T6" fmla="*/ 39 w 58"/>
                  <a:gd name="T7" fmla="*/ 47 h 59"/>
                  <a:gd name="T8" fmla="*/ 36 w 58"/>
                  <a:gd name="T9" fmla="*/ 44 h 59"/>
                  <a:gd name="T10" fmla="*/ 25 w 58"/>
                  <a:gd name="T11" fmla="*/ 38 h 59"/>
                  <a:gd name="T12" fmla="*/ 15 w 58"/>
                  <a:gd name="T13" fmla="*/ 31 h 59"/>
                  <a:gd name="T14" fmla="*/ 15 w 58"/>
                  <a:gd name="T15" fmla="*/ 24 h 59"/>
                  <a:gd name="T16" fmla="*/ 37 w 58"/>
                  <a:gd name="T17" fmla="*/ 39 h 59"/>
                  <a:gd name="T18" fmla="*/ 42 w 58"/>
                  <a:gd name="T19" fmla="*/ 40 h 59"/>
                  <a:gd name="T20" fmla="*/ 45 w 58"/>
                  <a:gd name="T21" fmla="*/ 38 h 59"/>
                  <a:gd name="T22" fmla="*/ 58 w 58"/>
                  <a:gd name="T23" fmla="*/ 36 h 59"/>
                  <a:gd name="T24" fmla="*/ 30 w 58"/>
                  <a:gd name="T25" fmla="*/ 21 h 59"/>
                  <a:gd name="T26" fmla="*/ 5 w 58"/>
                  <a:gd name="T27" fmla="*/ 0 h 59"/>
                  <a:gd name="T28" fmla="*/ 4 w 58"/>
                  <a:gd name="T29" fmla="*/ 1 h 59"/>
                  <a:gd name="T30" fmla="*/ 1 w 58"/>
                  <a:gd name="T31" fmla="*/ 12 h 59"/>
                  <a:gd name="T32" fmla="*/ 0 w 58"/>
                  <a:gd name="T33" fmla="*/ 14 h 59"/>
                  <a:gd name="T34" fmla="*/ 0 w 58"/>
                  <a:gd name="T35" fmla="*/ 21 h 59"/>
                  <a:gd name="T36" fmla="*/ 2 w 58"/>
                  <a:gd name="T37" fmla="*/ 27 h 59"/>
                  <a:gd name="T38" fmla="*/ 17 w 58"/>
                  <a:gd name="T39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9">
                    <a:moveTo>
                      <a:pt x="17" y="47"/>
                    </a:moveTo>
                    <a:cubicBezTo>
                      <a:pt x="26" y="52"/>
                      <a:pt x="35" y="55"/>
                      <a:pt x="45" y="58"/>
                    </a:cubicBezTo>
                    <a:cubicBezTo>
                      <a:pt x="47" y="58"/>
                      <a:pt x="50" y="58"/>
                      <a:pt x="53" y="59"/>
                    </a:cubicBezTo>
                    <a:cubicBezTo>
                      <a:pt x="48" y="55"/>
                      <a:pt x="44" y="51"/>
                      <a:pt x="39" y="47"/>
                    </a:cubicBezTo>
                    <a:cubicBezTo>
                      <a:pt x="38" y="46"/>
                      <a:pt x="37" y="45"/>
                      <a:pt x="36" y="44"/>
                    </a:cubicBezTo>
                    <a:cubicBezTo>
                      <a:pt x="32" y="42"/>
                      <a:pt x="28" y="41"/>
                      <a:pt x="25" y="38"/>
                    </a:cubicBezTo>
                    <a:cubicBezTo>
                      <a:pt x="21" y="36"/>
                      <a:pt x="17" y="34"/>
                      <a:pt x="15" y="31"/>
                    </a:cubicBezTo>
                    <a:cubicBezTo>
                      <a:pt x="13" y="28"/>
                      <a:pt x="13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1"/>
                      <a:pt x="42" y="40"/>
                    </a:cubicBezTo>
                    <a:cubicBezTo>
                      <a:pt x="43" y="39"/>
                      <a:pt x="44" y="39"/>
                      <a:pt x="45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7" y="32"/>
                      <a:pt x="38" y="27"/>
                      <a:pt x="30" y="21"/>
                    </a:cubicBezTo>
                    <a:cubicBezTo>
                      <a:pt x="21" y="15"/>
                      <a:pt x="12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" name="Freeform 177"/>
              <p:cNvSpPr>
                <a:spLocks/>
              </p:cNvSpPr>
              <p:nvPr/>
            </p:nvSpPr>
            <p:spPr bwMode="auto">
              <a:xfrm>
                <a:off x="3290888" y="-2659063"/>
                <a:ext cx="214313" cy="139700"/>
              </a:xfrm>
              <a:custGeom>
                <a:avLst/>
                <a:gdLst>
                  <a:gd name="T0" fmla="*/ 7 w 57"/>
                  <a:gd name="T1" fmla="*/ 14 h 37"/>
                  <a:gd name="T2" fmla="*/ 5 w 57"/>
                  <a:gd name="T3" fmla="*/ 14 h 37"/>
                  <a:gd name="T4" fmla="*/ 5 w 57"/>
                  <a:gd name="T5" fmla="*/ 15 h 37"/>
                  <a:gd name="T6" fmla="*/ 14 w 57"/>
                  <a:gd name="T7" fmla="*/ 23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5 h 37"/>
                  <a:gd name="T16" fmla="*/ 20 w 57"/>
                  <a:gd name="T17" fmla="*/ 28 h 37"/>
                  <a:gd name="T18" fmla="*/ 11 w 57"/>
                  <a:gd name="T19" fmla="*/ 30 h 37"/>
                  <a:gd name="T20" fmla="*/ 9 w 57"/>
                  <a:gd name="T21" fmla="*/ 31 h 37"/>
                  <a:gd name="T22" fmla="*/ 0 w 57"/>
                  <a:gd name="T23" fmla="*/ 35 h 37"/>
                  <a:gd name="T24" fmla="*/ 11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1 h 37"/>
                  <a:gd name="T36" fmla="*/ 7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7" y="14"/>
                    </a:moveTo>
                    <a:cubicBezTo>
                      <a:pt x="6" y="14"/>
                      <a:pt x="6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8"/>
                      <a:pt x="11" y="20"/>
                      <a:pt x="14" y="23"/>
                    </a:cubicBezTo>
                    <a:cubicBezTo>
                      <a:pt x="15" y="23"/>
                      <a:pt x="15" y="23"/>
                      <a:pt x="16" y="23"/>
                    </a:cubicBezTo>
                    <a:cubicBezTo>
                      <a:pt x="20" y="23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4"/>
                      <a:pt x="35" y="25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0" y="30"/>
                      <a:pt x="10" y="30"/>
                      <a:pt x="9" y="31"/>
                    </a:cubicBezTo>
                    <a:cubicBezTo>
                      <a:pt x="6" y="32"/>
                      <a:pt x="3" y="33"/>
                      <a:pt x="0" y="35"/>
                    </a:cubicBezTo>
                    <a:cubicBezTo>
                      <a:pt x="4" y="36"/>
                      <a:pt x="8" y="36"/>
                      <a:pt x="11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6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1"/>
                    </a:cubicBezTo>
                    <a:cubicBezTo>
                      <a:pt x="23" y="12"/>
                      <a:pt x="15" y="14"/>
                      <a:pt x="7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" name="Freeform 178"/>
              <p:cNvSpPr>
                <a:spLocks/>
              </p:cNvSpPr>
              <p:nvPr/>
            </p:nvSpPr>
            <p:spPr bwMode="auto">
              <a:xfrm>
                <a:off x="1922463" y="-2659063"/>
                <a:ext cx="219075" cy="136525"/>
              </a:xfrm>
              <a:custGeom>
                <a:avLst/>
                <a:gdLst>
                  <a:gd name="T0" fmla="*/ 46 w 58"/>
                  <a:gd name="T1" fmla="*/ 36 h 36"/>
                  <a:gd name="T2" fmla="*/ 58 w 58"/>
                  <a:gd name="T3" fmla="*/ 35 h 36"/>
                  <a:gd name="T4" fmla="*/ 48 w 58"/>
                  <a:gd name="T5" fmla="*/ 30 h 36"/>
                  <a:gd name="T6" fmla="*/ 42 w 58"/>
                  <a:gd name="T7" fmla="*/ 27 h 36"/>
                  <a:gd name="T8" fmla="*/ 30 w 58"/>
                  <a:gd name="T9" fmla="*/ 26 h 36"/>
                  <a:gd name="T10" fmla="*/ 23 w 58"/>
                  <a:gd name="T11" fmla="*/ 24 h 36"/>
                  <a:gd name="T12" fmla="*/ 19 w 58"/>
                  <a:gd name="T13" fmla="*/ 17 h 36"/>
                  <a:gd name="T14" fmla="*/ 25 w 58"/>
                  <a:gd name="T15" fmla="*/ 19 h 36"/>
                  <a:gd name="T16" fmla="*/ 36 w 58"/>
                  <a:gd name="T17" fmla="*/ 21 h 36"/>
                  <a:gd name="T18" fmla="*/ 46 w 58"/>
                  <a:gd name="T19" fmla="*/ 20 h 36"/>
                  <a:gd name="T20" fmla="*/ 51 w 58"/>
                  <a:gd name="T21" fmla="*/ 16 h 36"/>
                  <a:gd name="T22" fmla="*/ 52 w 58"/>
                  <a:gd name="T23" fmla="*/ 14 h 36"/>
                  <a:gd name="T24" fmla="*/ 35 w 58"/>
                  <a:gd name="T25" fmla="*/ 12 h 36"/>
                  <a:gd name="T26" fmla="*/ 17 w 58"/>
                  <a:gd name="T27" fmla="*/ 7 h 36"/>
                  <a:gd name="T28" fmla="*/ 0 w 58"/>
                  <a:gd name="T29" fmla="*/ 0 h 36"/>
                  <a:gd name="T30" fmla="*/ 0 w 58"/>
                  <a:gd name="T31" fmla="*/ 12 h 36"/>
                  <a:gd name="T32" fmla="*/ 2 w 58"/>
                  <a:gd name="T33" fmla="*/ 16 h 36"/>
                  <a:gd name="T34" fmla="*/ 23 w 58"/>
                  <a:gd name="T35" fmla="*/ 34 h 36"/>
                  <a:gd name="T36" fmla="*/ 46 w 58"/>
                  <a:gd name="T3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6">
                    <a:moveTo>
                      <a:pt x="46" y="36"/>
                    </a:moveTo>
                    <a:cubicBezTo>
                      <a:pt x="50" y="36"/>
                      <a:pt x="54" y="35"/>
                      <a:pt x="58" y="35"/>
                    </a:cubicBezTo>
                    <a:cubicBezTo>
                      <a:pt x="54" y="33"/>
                      <a:pt x="51" y="32"/>
                      <a:pt x="48" y="30"/>
                    </a:cubicBezTo>
                    <a:cubicBezTo>
                      <a:pt x="46" y="29"/>
                      <a:pt x="44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8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7" y="18"/>
                      <a:pt x="49" y="17"/>
                      <a:pt x="51" y="16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46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7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2" y="32"/>
                      <a:pt x="23" y="34"/>
                    </a:cubicBezTo>
                    <a:cubicBezTo>
                      <a:pt x="30" y="35"/>
                      <a:pt x="38" y="35"/>
                      <a:pt x="46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" name="Freeform 179"/>
              <p:cNvSpPr>
                <a:spLocks/>
              </p:cNvSpPr>
              <p:nvPr/>
            </p:nvSpPr>
            <p:spPr bwMode="auto">
              <a:xfrm>
                <a:off x="3019425" y="-2865438"/>
                <a:ext cx="319088" cy="557212"/>
              </a:xfrm>
              <a:custGeom>
                <a:avLst/>
                <a:gdLst>
                  <a:gd name="T0" fmla="*/ 17 w 85"/>
                  <a:gd name="T1" fmla="*/ 143 h 148"/>
                  <a:gd name="T2" fmla="*/ 20 w 85"/>
                  <a:gd name="T3" fmla="*/ 134 h 148"/>
                  <a:gd name="T4" fmla="*/ 23 w 85"/>
                  <a:gd name="T5" fmla="*/ 133 h 148"/>
                  <a:gd name="T6" fmla="*/ 29 w 85"/>
                  <a:gd name="T7" fmla="*/ 134 h 148"/>
                  <a:gd name="T8" fmla="*/ 37 w 85"/>
                  <a:gd name="T9" fmla="*/ 136 h 148"/>
                  <a:gd name="T10" fmla="*/ 38 w 85"/>
                  <a:gd name="T11" fmla="*/ 121 h 148"/>
                  <a:gd name="T12" fmla="*/ 56 w 85"/>
                  <a:gd name="T13" fmla="*/ 123 h 148"/>
                  <a:gd name="T14" fmla="*/ 51 w 85"/>
                  <a:gd name="T15" fmla="*/ 106 h 148"/>
                  <a:gd name="T16" fmla="*/ 71 w 85"/>
                  <a:gd name="T17" fmla="*/ 103 h 148"/>
                  <a:gd name="T18" fmla="*/ 71 w 85"/>
                  <a:gd name="T19" fmla="*/ 102 h 148"/>
                  <a:gd name="T20" fmla="*/ 59 w 85"/>
                  <a:gd name="T21" fmla="*/ 88 h 148"/>
                  <a:gd name="T22" fmla="*/ 65 w 85"/>
                  <a:gd name="T23" fmla="*/ 86 h 148"/>
                  <a:gd name="T24" fmla="*/ 80 w 85"/>
                  <a:gd name="T25" fmla="*/ 80 h 148"/>
                  <a:gd name="T26" fmla="*/ 80 w 85"/>
                  <a:gd name="T27" fmla="*/ 77 h 148"/>
                  <a:gd name="T28" fmla="*/ 68 w 85"/>
                  <a:gd name="T29" fmla="*/ 70 h 148"/>
                  <a:gd name="T30" fmla="*/ 62 w 85"/>
                  <a:gd name="T31" fmla="*/ 67 h 148"/>
                  <a:gd name="T32" fmla="*/ 63 w 85"/>
                  <a:gd name="T33" fmla="*/ 67 h 148"/>
                  <a:gd name="T34" fmla="*/ 83 w 85"/>
                  <a:gd name="T35" fmla="*/ 53 h 148"/>
                  <a:gd name="T36" fmla="*/ 85 w 85"/>
                  <a:gd name="T37" fmla="*/ 50 h 148"/>
                  <a:gd name="T38" fmla="*/ 85 w 85"/>
                  <a:gd name="T39" fmla="*/ 49 h 148"/>
                  <a:gd name="T40" fmla="*/ 59 w 85"/>
                  <a:gd name="T41" fmla="*/ 46 h 148"/>
                  <a:gd name="T42" fmla="*/ 71 w 85"/>
                  <a:gd name="T43" fmla="*/ 24 h 148"/>
                  <a:gd name="T44" fmla="*/ 70 w 85"/>
                  <a:gd name="T45" fmla="*/ 0 h 148"/>
                  <a:gd name="T46" fmla="*/ 58 w 85"/>
                  <a:gd name="T47" fmla="*/ 17 h 148"/>
                  <a:gd name="T48" fmla="*/ 51 w 85"/>
                  <a:gd name="T49" fmla="*/ 25 h 148"/>
                  <a:gd name="T50" fmla="*/ 50 w 85"/>
                  <a:gd name="T51" fmla="*/ 27 h 148"/>
                  <a:gd name="T52" fmla="*/ 45 w 85"/>
                  <a:gd name="T53" fmla="*/ 50 h 148"/>
                  <a:gd name="T54" fmla="*/ 47 w 85"/>
                  <a:gd name="T55" fmla="*/ 53 h 148"/>
                  <a:gd name="T56" fmla="*/ 58 w 85"/>
                  <a:gd name="T57" fmla="*/ 59 h 148"/>
                  <a:gd name="T58" fmla="*/ 59 w 85"/>
                  <a:gd name="T59" fmla="*/ 62 h 148"/>
                  <a:gd name="T60" fmla="*/ 50 w 85"/>
                  <a:gd name="T61" fmla="*/ 70 h 148"/>
                  <a:gd name="T62" fmla="*/ 50 w 85"/>
                  <a:gd name="T63" fmla="*/ 76 h 148"/>
                  <a:gd name="T64" fmla="*/ 59 w 85"/>
                  <a:gd name="T65" fmla="*/ 86 h 148"/>
                  <a:gd name="T66" fmla="*/ 43 w 85"/>
                  <a:gd name="T67" fmla="*/ 94 h 148"/>
                  <a:gd name="T68" fmla="*/ 44 w 85"/>
                  <a:gd name="T69" fmla="*/ 97 h 148"/>
                  <a:gd name="T70" fmla="*/ 47 w 85"/>
                  <a:gd name="T71" fmla="*/ 106 h 148"/>
                  <a:gd name="T72" fmla="*/ 43 w 85"/>
                  <a:gd name="T73" fmla="*/ 112 h 148"/>
                  <a:gd name="T74" fmla="*/ 31 w 85"/>
                  <a:gd name="T75" fmla="*/ 112 h 148"/>
                  <a:gd name="T76" fmla="*/ 29 w 85"/>
                  <a:gd name="T77" fmla="*/ 130 h 148"/>
                  <a:gd name="T78" fmla="*/ 12 w 85"/>
                  <a:gd name="T79" fmla="*/ 126 h 148"/>
                  <a:gd name="T80" fmla="*/ 6 w 85"/>
                  <a:gd name="T81" fmla="*/ 139 h 148"/>
                  <a:gd name="T82" fmla="*/ 0 w 85"/>
                  <a:gd name="T83" fmla="*/ 134 h 148"/>
                  <a:gd name="T84" fmla="*/ 0 w 85"/>
                  <a:gd name="T85" fmla="*/ 148 h 148"/>
                  <a:gd name="T86" fmla="*/ 1 w 85"/>
                  <a:gd name="T87" fmla="*/ 147 h 148"/>
                  <a:gd name="T88" fmla="*/ 3 w 85"/>
                  <a:gd name="T89" fmla="*/ 142 h 148"/>
                  <a:gd name="T90" fmla="*/ 13 w 85"/>
                  <a:gd name="T91" fmla="*/ 145 h 148"/>
                  <a:gd name="T92" fmla="*/ 17 w 85"/>
                  <a:gd name="T93" fmla="*/ 14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8">
                    <a:moveTo>
                      <a:pt x="17" y="143"/>
                    </a:moveTo>
                    <a:cubicBezTo>
                      <a:pt x="18" y="140"/>
                      <a:pt x="19" y="137"/>
                      <a:pt x="20" y="134"/>
                    </a:cubicBezTo>
                    <a:cubicBezTo>
                      <a:pt x="21" y="133"/>
                      <a:pt x="21" y="132"/>
                      <a:pt x="23" y="133"/>
                    </a:cubicBezTo>
                    <a:cubicBezTo>
                      <a:pt x="25" y="133"/>
                      <a:pt x="27" y="134"/>
                      <a:pt x="29" y="134"/>
                    </a:cubicBezTo>
                    <a:cubicBezTo>
                      <a:pt x="31" y="135"/>
                      <a:pt x="34" y="135"/>
                      <a:pt x="37" y="136"/>
                    </a:cubicBezTo>
                    <a:cubicBezTo>
                      <a:pt x="37" y="131"/>
                      <a:pt x="37" y="126"/>
                      <a:pt x="38" y="121"/>
                    </a:cubicBezTo>
                    <a:cubicBezTo>
                      <a:pt x="44" y="122"/>
                      <a:pt x="49" y="122"/>
                      <a:pt x="56" y="123"/>
                    </a:cubicBezTo>
                    <a:cubicBezTo>
                      <a:pt x="54" y="117"/>
                      <a:pt x="53" y="111"/>
                      <a:pt x="51" y="106"/>
                    </a:cubicBezTo>
                    <a:cubicBezTo>
                      <a:pt x="58" y="105"/>
                      <a:pt x="64" y="104"/>
                      <a:pt x="71" y="103"/>
                    </a:cubicBezTo>
                    <a:cubicBezTo>
                      <a:pt x="71" y="103"/>
                      <a:pt x="71" y="103"/>
                      <a:pt x="71" y="102"/>
                    </a:cubicBezTo>
                    <a:cubicBezTo>
                      <a:pt x="67" y="98"/>
                      <a:pt x="63" y="93"/>
                      <a:pt x="59" y="88"/>
                    </a:cubicBezTo>
                    <a:cubicBezTo>
                      <a:pt x="61" y="87"/>
                      <a:pt x="63" y="86"/>
                      <a:pt x="65" y="86"/>
                    </a:cubicBezTo>
                    <a:cubicBezTo>
                      <a:pt x="70" y="84"/>
                      <a:pt x="75" y="82"/>
                      <a:pt x="80" y="80"/>
                    </a:cubicBezTo>
                    <a:cubicBezTo>
                      <a:pt x="82" y="79"/>
                      <a:pt x="82" y="78"/>
                      <a:pt x="80" y="77"/>
                    </a:cubicBezTo>
                    <a:cubicBezTo>
                      <a:pt x="76" y="75"/>
                      <a:pt x="72" y="73"/>
                      <a:pt x="68" y="70"/>
                    </a:cubicBezTo>
                    <a:cubicBezTo>
                      <a:pt x="66" y="69"/>
                      <a:pt x="64" y="68"/>
                      <a:pt x="62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70" y="63"/>
                      <a:pt x="77" y="58"/>
                      <a:pt x="83" y="53"/>
                    </a:cubicBezTo>
                    <a:cubicBezTo>
                      <a:pt x="84" y="52"/>
                      <a:pt x="85" y="51"/>
                      <a:pt x="85" y="50"/>
                    </a:cubicBezTo>
                    <a:cubicBezTo>
                      <a:pt x="85" y="50"/>
                      <a:pt x="85" y="50"/>
                      <a:pt x="85" y="49"/>
                    </a:cubicBezTo>
                    <a:cubicBezTo>
                      <a:pt x="76" y="48"/>
                      <a:pt x="68" y="47"/>
                      <a:pt x="59" y="46"/>
                    </a:cubicBezTo>
                    <a:cubicBezTo>
                      <a:pt x="67" y="37"/>
                      <a:pt x="67" y="37"/>
                      <a:pt x="71" y="24"/>
                    </a:cubicBezTo>
                    <a:cubicBezTo>
                      <a:pt x="73" y="18"/>
                      <a:pt x="72" y="3"/>
                      <a:pt x="70" y="0"/>
                    </a:cubicBezTo>
                    <a:cubicBezTo>
                      <a:pt x="66" y="5"/>
                      <a:pt x="62" y="11"/>
                      <a:pt x="58" y="17"/>
                    </a:cubicBezTo>
                    <a:cubicBezTo>
                      <a:pt x="56" y="19"/>
                      <a:pt x="53" y="22"/>
                      <a:pt x="51" y="25"/>
                    </a:cubicBezTo>
                    <a:cubicBezTo>
                      <a:pt x="50" y="25"/>
                      <a:pt x="50" y="26"/>
                      <a:pt x="50" y="27"/>
                    </a:cubicBezTo>
                    <a:cubicBezTo>
                      <a:pt x="50" y="35"/>
                      <a:pt x="48" y="42"/>
                      <a:pt x="45" y="50"/>
                    </a:cubicBezTo>
                    <a:cubicBezTo>
                      <a:pt x="45" y="51"/>
                      <a:pt x="45" y="52"/>
                      <a:pt x="47" y="53"/>
                    </a:cubicBezTo>
                    <a:cubicBezTo>
                      <a:pt x="51" y="54"/>
                      <a:pt x="55" y="57"/>
                      <a:pt x="58" y="59"/>
                    </a:cubicBezTo>
                    <a:cubicBezTo>
                      <a:pt x="60" y="60"/>
                      <a:pt x="60" y="61"/>
                      <a:pt x="59" y="62"/>
                    </a:cubicBezTo>
                    <a:cubicBezTo>
                      <a:pt x="56" y="64"/>
                      <a:pt x="53" y="67"/>
                      <a:pt x="50" y="70"/>
                    </a:cubicBezTo>
                    <a:cubicBezTo>
                      <a:pt x="47" y="73"/>
                      <a:pt x="47" y="72"/>
                      <a:pt x="50" y="76"/>
                    </a:cubicBezTo>
                    <a:cubicBezTo>
                      <a:pt x="53" y="79"/>
                      <a:pt x="56" y="83"/>
                      <a:pt x="59" y="86"/>
                    </a:cubicBezTo>
                    <a:cubicBezTo>
                      <a:pt x="53" y="89"/>
                      <a:pt x="48" y="92"/>
                      <a:pt x="43" y="94"/>
                    </a:cubicBezTo>
                    <a:cubicBezTo>
                      <a:pt x="43" y="95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6"/>
                    </a:cubicBezTo>
                    <a:cubicBezTo>
                      <a:pt x="49" y="111"/>
                      <a:pt x="49" y="111"/>
                      <a:pt x="43" y="112"/>
                    </a:cubicBezTo>
                    <a:cubicBezTo>
                      <a:pt x="39" y="112"/>
                      <a:pt x="35" y="112"/>
                      <a:pt x="31" y="112"/>
                    </a:cubicBezTo>
                    <a:cubicBezTo>
                      <a:pt x="30" y="119"/>
                      <a:pt x="30" y="124"/>
                      <a:pt x="29" y="130"/>
                    </a:cubicBezTo>
                    <a:cubicBezTo>
                      <a:pt x="23" y="129"/>
                      <a:pt x="18" y="127"/>
                      <a:pt x="12" y="126"/>
                    </a:cubicBezTo>
                    <a:cubicBezTo>
                      <a:pt x="10" y="130"/>
                      <a:pt x="8" y="134"/>
                      <a:pt x="6" y="139"/>
                    </a:cubicBezTo>
                    <a:cubicBezTo>
                      <a:pt x="4" y="137"/>
                      <a:pt x="2" y="135"/>
                      <a:pt x="0" y="134"/>
                    </a:cubicBezTo>
                    <a:cubicBezTo>
                      <a:pt x="0" y="139"/>
                      <a:pt x="0" y="143"/>
                      <a:pt x="0" y="148"/>
                    </a:cubicBezTo>
                    <a:cubicBezTo>
                      <a:pt x="0" y="148"/>
                      <a:pt x="0" y="147"/>
                      <a:pt x="1" y="147"/>
                    </a:cubicBezTo>
                    <a:cubicBezTo>
                      <a:pt x="1" y="145"/>
                      <a:pt x="2" y="143"/>
                      <a:pt x="3" y="142"/>
                    </a:cubicBezTo>
                    <a:cubicBezTo>
                      <a:pt x="7" y="143"/>
                      <a:pt x="10" y="144"/>
                      <a:pt x="13" y="145"/>
                    </a:cubicBezTo>
                    <a:cubicBezTo>
                      <a:pt x="15" y="146"/>
                      <a:pt x="16" y="145"/>
                      <a:pt x="17" y="14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" name="Freeform 180"/>
              <p:cNvSpPr>
                <a:spLocks/>
              </p:cNvSpPr>
              <p:nvPr/>
            </p:nvSpPr>
            <p:spPr bwMode="auto">
              <a:xfrm>
                <a:off x="2087563" y="-2865438"/>
                <a:ext cx="320675" cy="557212"/>
              </a:xfrm>
              <a:custGeom>
                <a:avLst/>
                <a:gdLst>
                  <a:gd name="T0" fmla="*/ 74 w 85"/>
                  <a:gd name="T1" fmla="*/ 127 h 148"/>
                  <a:gd name="T2" fmla="*/ 57 w 85"/>
                  <a:gd name="T3" fmla="*/ 131 h 148"/>
                  <a:gd name="T4" fmla="*/ 55 w 85"/>
                  <a:gd name="T5" fmla="*/ 114 h 148"/>
                  <a:gd name="T6" fmla="*/ 51 w 85"/>
                  <a:gd name="T7" fmla="*/ 113 h 148"/>
                  <a:gd name="T8" fmla="*/ 40 w 85"/>
                  <a:gd name="T9" fmla="*/ 113 h 148"/>
                  <a:gd name="T10" fmla="*/ 38 w 85"/>
                  <a:gd name="T11" fmla="*/ 109 h 148"/>
                  <a:gd name="T12" fmla="*/ 41 w 85"/>
                  <a:gd name="T13" fmla="*/ 100 h 148"/>
                  <a:gd name="T14" fmla="*/ 43 w 85"/>
                  <a:gd name="T15" fmla="*/ 95 h 148"/>
                  <a:gd name="T16" fmla="*/ 27 w 85"/>
                  <a:gd name="T17" fmla="*/ 87 h 148"/>
                  <a:gd name="T18" fmla="*/ 37 w 85"/>
                  <a:gd name="T19" fmla="*/ 76 h 148"/>
                  <a:gd name="T20" fmla="*/ 37 w 85"/>
                  <a:gd name="T21" fmla="*/ 71 h 148"/>
                  <a:gd name="T22" fmla="*/ 27 w 85"/>
                  <a:gd name="T23" fmla="*/ 63 h 148"/>
                  <a:gd name="T24" fmla="*/ 27 w 85"/>
                  <a:gd name="T25" fmla="*/ 60 h 148"/>
                  <a:gd name="T26" fmla="*/ 39 w 85"/>
                  <a:gd name="T27" fmla="*/ 54 h 148"/>
                  <a:gd name="T28" fmla="*/ 41 w 85"/>
                  <a:gd name="T29" fmla="*/ 50 h 148"/>
                  <a:gd name="T30" fmla="*/ 36 w 85"/>
                  <a:gd name="T31" fmla="*/ 32 h 148"/>
                  <a:gd name="T32" fmla="*/ 33 w 85"/>
                  <a:gd name="T33" fmla="*/ 23 h 148"/>
                  <a:gd name="T34" fmla="*/ 31 w 85"/>
                  <a:gd name="T35" fmla="*/ 21 h 148"/>
                  <a:gd name="T36" fmla="*/ 17 w 85"/>
                  <a:gd name="T37" fmla="*/ 0 h 148"/>
                  <a:gd name="T38" fmla="*/ 14 w 85"/>
                  <a:gd name="T39" fmla="*/ 16 h 148"/>
                  <a:gd name="T40" fmla="*/ 28 w 85"/>
                  <a:gd name="T41" fmla="*/ 47 h 148"/>
                  <a:gd name="T42" fmla="*/ 1 w 85"/>
                  <a:gd name="T43" fmla="*/ 50 h 148"/>
                  <a:gd name="T44" fmla="*/ 0 w 85"/>
                  <a:gd name="T45" fmla="*/ 51 h 148"/>
                  <a:gd name="T46" fmla="*/ 24 w 85"/>
                  <a:gd name="T47" fmla="*/ 68 h 148"/>
                  <a:gd name="T48" fmla="*/ 22 w 85"/>
                  <a:gd name="T49" fmla="*/ 69 h 148"/>
                  <a:gd name="T50" fmla="*/ 6 w 85"/>
                  <a:gd name="T51" fmla="*/ 78 h 148"/>
                  <a:gd name="T52" fmla="*/ 6 w 85"/>
                  <a:gd name="T53" fmla="*/ 81 h 148"/>
                  <a:gd name="T54" fmla="*/ 21 w 85"/>
                  <a:gd name="T55" fmla="*/ 87 h 148"/>
                  <a:gd name="T56" fmla="*/ 27 w 85"/>
                  <a:gd name="T57" fmla="*/ 89 h 148"/>
                  <a:gd name="T58" fmla="*/ 15 w 85"/>
                  <a:gd name="T59" fmla="*/ 104 h 148"/>
                  <a:gd name="T60" fmla="*/ 35 w 85"/>
                  <a:gd name="T61" fmla="*/ 107 h 148"/>
                  <a:gd name="T62" fmla="*/ 30 w 85"/>
                  <a:gd name="T63" fmla="*/ 124 h 148"/>
                  <a:gd name="T64" fmla="*/ 48 w 85"/>
                  <a:gd name="T65" fmla="*/ 122 h 148"/>
                  <a:gd name="T66" fmla="*/ 49 w 85"/>
                  <a:gd name="T67" fmla="*/ 137 h 148"/>
                  <a:gd name="T68" fmla="*/ 61 w 85"/>
                  <a:gd name="T69" fmla="*/ 134 h 148"/>
                  <a:gd name="T70" fmla="*/ 66 w 85"/>
                  <a:gd name="T71" fmla="*/ 136 h 148"/>
                  <a:gd name="T72" fmla="*/ 69 w 85"/>
                  <a:gd name="T73" fmla="*/ 144 h 148"/>
                  <a:gd name="T74" fmla="*/ 73 w 85"/>
                  <a:gd name="T75" fmla="*/ 146 h 148"/>
                  <a:gd name="T76" fmla="*/ 83 w 85"/>
                  <a:gd name="T77" fmla="*/ 143 h 148"/>
                  <a:gd name="T78" fmla="*/ 85 w 85"/>
                  <a:gd name="T79" fmla="*/ 148 h 148"/>
                  <a:gd name="T80" fmla="*/ 85 w 85"/>
                  <a:gd name="T81" fmla="*/ 145 h 148"/>
                  <a:gd name="T82" fmla="*/ 85 w 85"/>
                  <a:gd name="T83" fmla="*/ 135 h 148"/>
                  <a:gd name="T84" fmla="*/ 79 w 85"/>
                  <a:gd name="T85" fmla="*/ 140 h 148"/>
                  <a:gd name="T86" fmla="*/ 74 w 85"/>
                  <a:gd name="T87" fmla="*/ 12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5" h="148">
                    <a:moveTo>
                      <a:pt x="74" y="127"/>
                    </a:moveTo>
                    <a:cubicBezTo>
                      <a:pt x="68" y="128"/>
                      <a:pt x="63" y="130"/>
                      <a:pt x="57" y="131"/>
                    </a:cubicBezTo>
                    <a:cubicBezTo>
                      <a:pt x="56" y="125"/>
                      <a:pt x="56" y="119"/>
                      <a:pt x="55" y="114"/>
                    </a:cubicBezTo>
                    <a:cubicBezTo>
                      <a:pt x="54" y="113"/>
                      <a:pt x="53" y="113"/>
                      <a:pt x="51" y="113"/>
                    </a:cubicBezTo>
                    <a:cubicBezTo>
                      <a:pt x="48" y="113"/>
                      <a:pt x="44" y="113"/>
                      <a:pt x="40" y="113"/>
                    </a:cubicBezTo>
                    <a:cubicBezTo>
                      <a:pt x="38" y="112"/>
                      <a:pt x="37" y="112"/>
                      <a:pt x="38" y="109"/>
                    </a:cubicBezTo>
                    <a:cubicBezTo>
                      <a:pt x="39" y="106"/>
                      <a:pt x="40" y="103"/>
                      <a:pt x="41" y="100"/>
                    </a:cubicBezTo>
                    <a:cubicBezTo>
                      <a:pt x="42" y="98"/>
                      <a:pt x="42" y="97"/>
                      <a:pt x="43" y="95"/>
                    </a:cubicBezTo>
                    <a:cubicBezTo>
                      <a:pt x="38" y="93"/>
                      <a:pt x="33" y="90"/>
                      <a:pt x="27" y="87"/>
                    </a:cubicBezTo>
                    <a:cubicBezTo>
                      <a:pt x="30" y="83"/>
                      <a:pt x="34" y="80"/>
                      <a:pt x="37" y="76"/>
                    </a:cubicBezTo>
                    <a:cubicBezTo>
                      <a:pt x="39" y="74"/>
                      <a:pt x="39" y="74"/>
                      <a:pt x="37" y="71"/>
                    </a:cubicBezTo>
                    <a:cubicBezTo>
                      <a:pt x="33" y="69"/>
                      <a:pt x="30" y="66"/>
                      <a:pt x="27" y="63"/>
                    </a:cubicBezTo>
                    <a:cubicBezTo>
                      <a:pt x="26" y="62"/>
                      <a:pt x="26" y="61"/>
                      <a:pt x="27" y="60"/>
                    </a:cubicBezTo>
                    <a:cubicBezTo>
                      <a:pt x="31" y="58"/>
                      <a:pt x="35" y="55"/>
                      <a:pt x="39" y="54"/>
                    </a:cubicBezTo>
                    <a:cubicBezTo>
                      <a:pt x="41" y="53"/>
                      <a:pt x="41" y="52"/>
                      <a:pt x="41" y="50"/>
                    </a:cubicBezTo>
                    <a:cubicBezTo>
                      <a:pt x="38" y="44"/>
                      <a:pt x="37" y="38"/>
                      <a:pt x="36" y="32"/>
                    </a:cubicBezTo>
                    <a:cubicBezTo>
                      <a:pt x="36" y="28"/>
                      <a:pt x="35" y="25"/>
                      <a:pt x="33" y="23"/>
                    </a:cubicBezTo>
                    <a:cubicBezTo>
                      <a:pt x="32" y="22"/>
                      <a:pt x="31" y="22"/>
                      <a:pt x="31" y="21"/>
                    </a:cubicBezTo>
                    <a:cubicBezTo>
                      <a:pt x="25" y="15"/>
                      <a:pt x="20" y="8"/>
                      <a:pt x="17" y="0"/>
                    </a:cubicBezTo>
                    <a:cubicBezTo>
                      <a:pt x="14" y="5"/>
                      <a:pt x="14" y="11"/>
                      <a:pt x="14" y="16"/>
                    </a:cubicBezTo>
                    <a:cubicBezTo>
                      <a:pt x="14" y="28"/>
                      <a:pt x="18" y="39"/>
                      <a:pt x="28" y="47"/>
                    </a:cubicBezTo>
                    <a:cubicBezTo>
                      <a:pt x="18" y="48"/>
                      <a:pt x="9" y="49"/>
                      <a:pt x="1" y="50"/>
                    </a:cubicBezTo>
                    <a:cubicBezTo>
                      <a:pt x="1" y="51"/>
                      <a:pt x="1" y="51"/>
                      <a:pt x="0" y="51"/>
                    </a:cubicBezTo>
                    <a:cubicBezTo>
                      <a:pt x="7" y="59"/>
                      <a:pt x="15" y="63"/>
                      <a:pt x="24" y="68"/>
                    </a:cubicBezTo>
                    <a:cubicBezTo>
                      <a:pt x="23" y="69"/>
                      <a:pt x="22" y="69"/>
                      <a:pt x="22" y="69"/>
                    </a:cubicBezTo>
                    <a:cubicBezTo>
                      <a:pt x="17" y="72"/>
                      <a:pt x="11" y="75"/>
                      <a:pt x="6" y="78"/>
                    </a:cubicBezTo>
                    <a:cubicBezTo>
                      <a:pt x="4" y="79"/>
                      <a:pt x="4" y="80"/>
                      <a:pt x="6" y="81"/>
                    </a:cubicBezTo>
                    <a:cubicBezTo>
                      <a:pt x="11" y="83"/>
                      <a:pt x="16" y="85"/>
                      <a:pt x="21" y="87"/>
                    </a:cubicBezTo>
                    <a:cubicBezTo>
                      <a:pt x="23" y="87"/>
                      <a:pt x="25" y="88"/>
                      <a:pt x="27" y="89"/>
                    </a:cubicBezTo>
                    <a:cubicBezTo>
                      <a:pt x="22" y="94"/>
                      <a:pt x="18" y="98"/>
                      <a:pt x="15" y="104"/>
                    </a:cubicBezTo>
                    <a:cubicBezTo>
                      <a:pt x="22" y="105"/>
                      <a:pt x="28" y="106"/>
                      <a:pt x="35" y="107"/>
                    </a:cubicBezTo>
                    <a:cubicBezTo>
                      <a:pt x="33" y="113"/>
                      <a:pt x="32" y="118"/>
                      <a:pt x="30" y="124"/>
                    </a:cubicBezTo>
                    <a:cubicBezTo>
                      <a:pt x="37" y="123"/>
                      <a:pt x="43" y="123"/>
                      <a:pt x="48" y="122"/>
                    </a:cubicBezTo>
                    <a:cubicBezTo>
                      <a:pt x="49" y="127"/>
                      <a:pt x="49" y="132"/>
                      <a:pt x="49" y="137"/>
                    </a:cubicBezTo>
                    <a:cubicBezTo>
                      <a:pt x="54" y="136"/>
                      <a:pt x="57" y="135"/>
                      <a:pt x="61" y="134"/>
                    </a:cubicBezTo>
                    <a:cubicBezTo>
                      <a:pt x="64" y="133"/>
                      <a:pt x="65" y="133"/>
                      <a:pt x="66" y="136"/>
                    </a:cubicBezTo>
                    <a:cubicBezTo>
                      <a:pt x="67" y="139"/>
                      <a:pt x="68" y="141"/>
                      <a:pt x="69" y="144"/>
                    </a:cubicBezTo>
                    <a:cubicBezTo>
                      <a:pt x="70" y="146"/>
                      <a:pt x="71" y="147"/>
                      <a:pt x="73" y="146"/>
                    </a:cubicBezTo>
                    <a:cubicBezTo>
                      <a:pt x="76" y="145"/>
                      <a:pt x="79" y="144"/>
                      <a:pt x="83" y="143"/>
                    </a:cubicBezTo>
                    <a:cubicBezTo>
                      <a:pt x="83" y="144"/>
                      <a:pt x="84" y="146"/>
                      <a:pt x="85" y="148"/>
                    </a:cubicBezTo>
                    <a:cubicBezTo>
                      <a:pt x="85" y="147"/>
                      <a:pt x="85" y="146"/>
                      <a:pt x="85" y="145"/>
                    </a:cubicBezTo>
                    <a:cubicBezTo>
                      <a:pt x="85" y="142"/>
                      <a:pt x="85" y="139"/>
                      <a:pt x="85" y="135"/>
                    </a:cubicBezTo>
                    <a:cubicBezTo>
                      <a:pt x="84" y="137"/>
                      <a:pt x="82" y="138"/>
                      <a:pt x="79" y="140"/>
                    </a:cubicBezTo>
                    <a:cubicBezTo>
                      <a:pt x="78" y="135"/>
                      <a:pt x="75" y="131"/>
                      <a:pt x="74" y="12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" name="Freeform 181"/>
              <p:cNvSpPr>
                <a:spLocks/>
              </p:cNvSpPr>
              <p:nvPr/>
            </p:nvSpPr>
            <p:spPr bwMode="auto">
              <a:xfrm>
                <a:off x="2212975" y="-2774950"/>
                <a:ext cx="195263" cy="406400"/>
              </a:xfrm>
              <a:custGeom>
                <a:avLst/>
                <a:gdLst>
                  <a:gd name="T0" fmla="*/ 40 w 52"/>
                  <a:gd name="T1" fmla="*/ 60 h 108"/>
                  <a:gd name="T2" fmla="*/ 44 w 52"/>
                  <a:gd name="T3" fmla="*/ 46 h 108"/>
                  <a:gd name="T4" fmla="*/ 42 w 52"/>
                  <a:gd name="T5" fmla="*/ 34 h 108"/>
                  <a:gd name="T6" fmla="*/ 37 w 52"/>
                  <a:gd name="T7" fmla="*/ 31 h 108"/>
                  <a:gd name="T8" fmla="*/ 10 w 52"/>
                  <a:gd name="T9" fmla="*/ 2 h 108"/>
                  <a:gd name="T10" fmla="*/ 9 w 52"/>
                  <a:gd name="T11" fmla="*/ 0 h 108"/>
                  <a:gd name="T12" fmla="*/ 8 w 52"/>
                  <a:gd name="T13" fmla="*/ 1 h 108"/>
                  <a:gd name="T14" fmla="*/ 15 w 52"/>
                  <a:gd name="T15" fmla="*/ 30 h 108"/>
                  <a:gd name="T16" fmla="*/ 0 w 52"/>
                  <a:gd name="T17" fmla="*/ 38 h 108"/>
                  <a:gd name="T18" fmla="*/ 10 w 52"/>
                  <a:gd name="T19" fmla="*/ 47 h 108"/>
                  <a:gd name="T20" fmla="*/ 10 w 52"/>
                  <a:gd name="T21" fmla="*/ 51 h 108"/>
                  <a:gd name="T22" fmla="*/ 1 w 52"/>
                  <a:gd name="T23" fmla="*/ 61 h 108"/>
                  <a:gd name="T24" fmla="*/ 17 w 52"/>
                  <a:gd name="T25" fmla="*/ 67 h 108"/>
                  <a:gd name="T26" fmla="*/ 10 w 52"/>
                  <a:gd name="T27" fmla="*/ 83 h 108"/>
                  <a:gd name="T28" fmla="*/ 25 w 52"/>
                  <a:gd name="T29" fmla="*/ 83 h 108"/>
                  <a:gd name="T30" fmla="*/ 28 w 52"/>
                  <a:gd name="T31" fmla="*/ 86 h 108"/>
                  <a:gd name="T32" fmla="*/ 28 w 52"/>
                  <a:gd name="T33" fmla="*/ 97 h 108"/>
                  <a:gd name="T34" fmla="*/ 31 w 52"/>
                  <a:gd name="T35" fmla="*/ 99 h 108"/>
                  <a:gd name="T36" fmla="*/ 33 w 52"/>
                  <a:gd name="T37" fmla="*/ 99 h 108"/>
                  <a:gd name="T38" fmla="*/ 44 w 52"/>
                  <a:gd name="T39" fmla="*/ 95 h 108"/>
                  <a:gd name="T40" fmla="*/ 47 w 52"/>
                  <a:gd name="T41" fmla="*/ 106 h 108"/>
                  <a:gd name="T42" fmla="*/ 51 w 52"/>
                  <a:gd name="T43" fmla="*/ 106 h 108"/>
                  <a:gd name="T44" fmla="*/ 52 w 52"/>
                  <a:gd name="T45" fmla="*/ 105 h 108"/>
                  <a:gd name="T46" fmla="*/ 52 w 52"/>
                  <a:gd name="T47" fmla="*/ 77 h 108"/>
                  <a:gd name="T48" fmla="*/ 52 w 52"/>
                  <a:gd name="T49" fmla="*/ 77 h 108"/>
                  <a:gd name="T50" fmla="*/ 40 w 52"/>
                  <a:gd name="T51" fmla="*/ 6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" h="108">
                    <a:moveTo>
                      <a:pt x="40" y="60"/>
                    </a:moveTo>
                    <a:cubicBezTo>
                      <a:pt x="40" y="55"/>
                      <a:pt x="42" y="50"/>
                      <a:pt x="44" y="46"/>
                    </a:cubicBezTo>
                    <a:cubicBezTo>
                      <a:pt x="47" y="41"/>
                      <a:pt x="46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6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7" y="67"/>
                    </a:cubicBezTo>
                    <a:cubicBezTo>
                      <a:pt x="14" y="72"/>
                      <a:pt x="11" y="77"/>
                      <a:pt x="10" y="83"/>
                    </a:cubicBezTo>
                    <a:cubicBezTo>
                      <a:pt x="15" y="83"/>
                      <a:pt x="20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6" y="102"/>
                      <a:pt x="47" y="106"/>
                    </a:cubicBezTo>
                    <a:cubicBezTo>
                      <a:pt x="48" y="108"/>
                      <a:pt x="49" y="107"/>
                      <a:pt x="51" y="106"/>
                    </a:cubicBezTo>
                    <a:cubicBezTo>
                      <a:pt x="51" y="106"/>
                      <a:pt x="52" y="105"/>
                      <a:pt x="52" y="105"/>
                    </a:cubicBezTo>
                    <a:cubicBezTo>
                      <a:pt x="52" y="96"/>
                      <a:pt x="52" y="86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" name="Freeform 182"/>
              <p:cNvSpPr>
                <a:spLocks/>
              </p:cNvSpPr>
              <p:nvPr/>
            </p:nvSpPr>
            <p:spPr bwMode="auto">
              <a:xfrm>
                <a:off x="3019425" y="-2774950"/>
                <a:ext cx="200025" cy="406400"/>
              </a:xfrm>
              <a:custGeom>
                <a:avLst/>
                <a:gdLst>
                  <a:gd name="T0" fmla="*/ 3 w 53"/>
                  <a:gd name="T1" fmla="*/ 106 h 108"/>
                  <a:gd name="T2" fmla="*/ 6 w 53"/>
                  <a:gd name="T3" fmla="*/ 106 h 108"/>
                  <a:gd name="T4" fmla="*/ 10 w 53"/>
                  <a:gd name="T5" fmla="*/ 95 h 108"/>
                  <a:gd name="T6" fmla="*/ 13 w 53"/>
                  <a:gd name="T7" fmla="*/ 96 h 108"/>
                  <a:gd name="T8" fmla="*/ 23 w 53"/>
                  <a:gd name="T9" fmla="*/ 99 h 108"/>
                  <a:gd name="T10" fmla="*/ 26 w 53"/>
                  <a:gd name="T11" fmla="*/ 97 h 108"/>
                  <a:gd name="T12" fmla="*/ 26 w 53"/>
                  <a:gd name="T13" fmla="*/ 87 h 108"/>
                  <a:gd name="T14" fmla="*/ 29 w 53"/>
                  <a:gd name="T15" fmla="*/ 84 h 108"/>
                  <a:gd name="T16" fmla="*/ 43 w 53"/>
                  <a:gd name="T17" fmla="*/ 83 h 108"/>
                  <a:gd name="T18" fmla="*/ 43 w 53"/>
                  <a:gd name="T19" fmla="*/ 82 h 108"/>
                  <a:gd name="T20" fmla="*/ 36 w 53"/>
                  <a:gd name="T21" fmla="*/ 67 h 108"/>
                  <a:gd name="T22" fmla="*/ 52 w 53"/>
                  <a:gd name="T23" fmla="*/ 61 h 108"/>
                  <a:gd name="T24" fmla="*/ 42 w 53"/>
                  <a:gd name="T25" fmla="*/ 51 h 108"/>
                  <a:gd name="T26" fmla="*/ 43 w 53"/>
                  <a:gd name="T27" fmla="*/ 47 h 108"/>
                  <a:gd name="T28" fmla="*/ 53 w 53"/>
                  <a:gd name="T29" fmla="*/ 38 h 108"/>
                  <a:gd name="T30" fmla="*/ 53 w 53"/>
                  <a:gd name="T31" fmla="*/ 37 h 108"/>
                  <a:gd name="T32" fmla="*/ 38 w 53"/>
                  <a:gd name="T33" fmla="*/ 30 h 108"/>
                  <a:gd name="T34" fmla="*/ 44 w 53"/>
                  <a:gd name="T35" fmla="*/ 0 h 108"/>
                  <a:gd name="T36" fmla="*/ 43 w 53"/>
                  <a:gd name="T37" fmla="*/ 2 h 108"/>
                  <a:gd name="T38" fmla="*/ 27 w 53"/>
                  <a:gd name="T39" fmla="*/ 21 h 108"/>
                  <a:gd name="T40" fmla="*/ 11 w 53"/>
                  <a:gd name="T41" fmla="*/ 34 h 108"/>
                  <a:gd name="T42" fmla="*/ 8 w 53"/>
                  <a:gd name="T43" fmla="*/ 43 h 108"/>
                  <a:gd name="T44" fmla="*/ 12 w 53"/>
                  <a:gd name="T45" fmla="*/ 51 h 108"/>
                  <a:gd name="T46" fmla="*/ 2 w 53"/>
                  <a:gd name="T47" fmla="*/ 76 h 108"/>
                  <a:gd name="T48" fmla="*/ 0 w 53"/>
                  <a:gd name="T49" fmla="*/ 77 h 108"/>
                  <a:gd name="T50" fmla="*/ 0 w 53"/>
                  <a:gd name="T51" fmla="*/ 105 h 108"/>
                  <a:gd name="T52" fmla="*/ 3 w 53"/>
                  <a:gd name="T53" fmla="*/ 10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8">
                    <a:moveTo>
                      <a:pt x="3" y="106"/>
                    </a:moveTo>
                    <a:cubicBezTo>
                      <a:pt x="4" y="107"/>
                      <a:pt x="5" y="108"/>
                      <a:pt x="6" y="106"/>
                    </a:cubicBezTo>
                    <a:cubicBezTo>
                      <a:pt x="7" y="102"/>
                      <a:pt x="9" y="98"/>
                      <a:pt x="10" y="95"/>
                    </a:cubicBezTo>
                    <a:cubicBezTo>
                      <a:pt x="11" y="95"/>
                      <a:pt x="12" y="96"/>
                      <a:pt x="13" y="96"/>
                    </a:cubicBezTo>
                    <a:cubicBezTo>
                      <a:pt x="16" y="97"/>
                      <a:pt x="19" y="98"/>
                      <a:pt x="23" y="99"/>
                    </a:cubicBezTo>
                    <a:cubicBezTo>
                      <a:pt x="25" y="100"/>
                      <a:pt x="26" y="99"/>
                      <a:pt x="26" y="97"/>
                    </a:cubicBezTo>
                    <a:cubicBezTo>
                      <a:pt x="26" y="93"/>
                      <a:pt x="26" y="90"/>
                      <a:pt x="26" y="87"/>
                    </a:cubicBezTo>
                    <a:cubicBezTo>
                      <a:pt x="26" y="84"/>
                      <a:pt x="26" y="84"/>
                      <a:pt x="29" y="84"/>
                    </a:cubicBezTo>
                    <a:cubicBezTo>
                      <a:pt x="33" y="84"/>
                      <a:pt x="38" y="83"/>
                      <a:pt x="43" y="83"/>
                    </a:cubicBezTo>
                    <a:cubicBezTo>
                      <a:pt x="43" y="83"/>
                      <a:pt x="43" y="83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4"/>
                      <a:pt x="42" y="51"/>
                    </a:cubicBezTo>
                    <a:cubicBezTo>
                      <a:pt x="40" y="49"/>
                      <a:pt x="40" y="49"/>
                      <a:pt x="43" y="47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8"/>
                      <a:pt x="53" y="38"/>
                      <a:pt x="53" y="37"/>
                    </a:cubicBezTo>
                    <a:cubicBezTo>
                      <a:pt x="48" y="35"/>
                      <a:pt x="43" y="32"/>
                      <a:pt x="38" y="30"/>
                    </a:cubicBezTo>
                    <a:cubicBezTo>
                      <a:pt x="43" y="21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7"/>
                      <a:pt x="7" y="39"/>
                      <a:pt x="8" y="43"/>
                    </a:cubicBezTo>
                    <a:cubicBezTo>
                      <a:pt x="9" y="46"/>
                      <a:pt x="11" y="49"/>
                      <a:pt x="12" y="51"/>
                    </a:cubicBezTo>
                    <a:cubicBezTo>
                      <a:pt x="16" y="61"/>
                      <a:pt x="12" y="72"/>
                      <a:pt x="2" y="76"/>
                    </a:cubicBezTo>
                    <a:cubicBezTo>
                      <a:pt x="1" y="77"/>
                      <a:pt x="1" y="77"/>
                      <a:pt x="0" y="77"/>
                    </a:cubicBezTo>
                    <a:cubicBezTo>
                      <a:pt x="0" y="86"/>
                      <a:pt x="0" y="96"/>
                      <a:pt x="0" y="105"/>
                    </a:cubicBezTo>
                    <a:cubicBezTo>
                      <a:pt x="1" y="105"/>
                      <a:pt x="2" y="106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" name="Freeform 183"/>
              <p:cNvSpPr>
                <a:spLocks noEditPoints="1"/>
              </p:cNvSpPr>
              <p:nvPr/>
            </p:nvSpPr>
            <p:spPr bwMode="auto">
              <a:xfrm>
                <a:off x="2747963" y="-2960688"/>
                <a:ext cx="255588" cy="158750"/>
              </a:xfrm>
              <a:custGeom>
                <a:avLst/>
                <a:gdLst>
                  <a:gd name="T0" fmla="*/ 38 w 68"/>
                  <a:gd name="T1" fmla="*/ 41 h 42"/>
                  <a:gd name="T2" fmla="*/ 49 w 68"/>
                  <a:gd name="T3" fmla="*/ 32 h 42"/>
                  <a:gd name="T4" fmla="*/ 66 w 68"/>
                  <a:gd name="T5" fmla="*/ 12 h 42"/>
                  <a:gd name="T6" fmla="*/ 62 w 68"/>
                  <a:gd name="T7" fmla="*/ 6 h 42"/>
                  <a:gd name="T8" fmla="*/ 25 w 68"/>
                  <a:gd name="T9" fmla="*/ 5 h 42"/>
                  <a:gd name="T10" fmla="*/ 7 w 68"/>
                  <a:gd name="T11" fmla="*/ 2 h 42"/>
                  <a:gd name="T12" fmla="*/ 1 w 68"/>
                  <a:gd name="T13" fmla="*/ 0 h 42"/>
                  <a:gd name="T14" fmla="*/ 9 w 68"/>
                  <a:gd name="T15" fmla="*/ 10 h 42"/>
                  <a:gd name="T16" fmla="*/ 0 w 68"/>
                  <a:gd name="T17" fmla="*/ 12 h 42"/>
                  <a:gd name="T18" fmla="*/ 11 w 68"/>
                  <a:gd name="T19" fmla="*/ 18 h 42"/>
                  <a:gd name="T20" fmla="*/ 4 w 68"/>
                  <a:gd name="T21" fmla="*/ 23 h 42"/>
                  <a:gd name="T22" fmla="*/ 14 w 68"/>
                  <a:gd name="T23" fmla="*/ 25 h 42"/>
                  <a:gd name="T24" fmla="*/ 1 w 68"/>
                  <a:gd name="T25" fmla="*/ 34 h 42"/>
                  <a:gd name="T26" fmla="*/ 25 w 68"/>
                  <a:gd name="T27" fmla="*/ 30 h 42"/>
                  <a:gd name="T28" fmla="*/ 25 w 68"/>
                  <a:gd name="T29" fmla="*/ 42 h 42"/>
                  <a:gd name="T30" fmla="*/ 35 w 68"/>
                  <a:gd name="T31" fmla="*/ 33 h 42"/>
                  <a:gd name="T32" fmla="*/ 38 w 68"/>
                  <a:gd name="T33" fmla="*/ 41 h 42"/>
                  <a:gd name="T34" fmla="*/ 41 w 68"/>
                  <a:gd name="T35" fmla="*/ 12 h 42"/>
                  <a:gd name="T36" fmla="*/ 55 w 68"/>
                  <a:gd name="T37" fmla="*/ 12 h 42"/>
                  <a:gd name="T38" fmla="*/ 56 w 68"/>
                  <a:gd name="T39" fmla="*/ 14 h 42"/>
                  <a:gd name="T40" fmla="*/ 56 w 68"/>
                  <a:gd name="T41" fmla="*/ 14 h 42"/>
                  <a:gd name="T42" fmla="*/ 50 w 68"/>
                  <a:gd name="T43" fmla="*/ 17 h 42"/>
                  <a:gd name="T44" fmla="*/ 41 w 68"/>
                  <a:gd name="T45" fmla="*/ 13 h 42"/>
                  <a:gd name="T46" fmla="*/ 41 w 68"/>
                  <a:gd name="T47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2">
                    <a:moveTo>
                      <a:pt x="38" y="41"/>
                    </a:moveTo>
                    <a:cubicBezTo>
                      <a:pt x="41" y="38"/>
                      <a:pt x="45" y="35"/>
                      <a:pt x="49" y="32"/>
                    </a:cubicBezTo>
                    <a:cubicBezTo>
                      <a:pt x="56" y="26"/>
                      <a:pt x="62" y="20"/>
                      <a:pt x="66" y="12"/>
                    </a:cubicBezTo>
                    <a:cubicBezTo>
                      <a:pt x="68" y="7"/>
                      <a:pt x="67" y="6"/>
                      <a:pt x="62" y="6"/>
                    </a:cubicBezTo>
                    <a:cubicBezTo>
                      <a:pt x="50" y="6"/>
                      <a:pt x="37" y="6"/>
                      <a:pt x="25" y="5"/>
                    </a:cubicBezTo>
                    <a:cubicBezTo>
                      <a:pt x="18" y="5"/>
                      <a:pt x="13" y="4"/>
                      <a:pt x="7" y="2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2" y="4"/>
                      <a:pt x="5" y="7"/>
                      <a:pt x="9" y="10"/>
                    </a:cubicBezTo>
                    <a:cubicBezTo>
                      <a:pt x="6" y="11"/>
                      <a:pt x="3" y="12"/>
                      <a:pt x="0" y="12"/>
                    </a:cubicBezTo>
                    <a:cubicBezTo>
                      <a:pt x="3" y="16"/>
                      <a:pt x="7" y="17"/>
                      <a:pt x="11" y="18"/>
                    </a:cubicBezTo>
                    <a:cubicBezTo>
                      <a:pt x="9" y="20"/>
                      <a:pt x="6" y="21"/>
                      <a:pt x="4" y="23"/>
                    </a:cubicBezTo>
                    <a:cubicBezTo>
                      <a:pt x="7" y="25"/>
                      <a:pt x="11" y="24"/>
                      <a:pt x="14" y="25"/>
                    </a:cubicBezTo>
                    <a:cubicBezTo>
                      <a:pt x="11" y="30"/>
                      <a:pt x="7" y="32"/>
                      <a:pt x="1" y="34"/>
                    </a:cubicBezTo>
                    <a:cubicBezTo>
                      <a:pt x="10" y="38"/>
                      <a:pt x="17" y="35"/>
                      <a:pt x="25" y="30"/>
                    </a:cubicBezTo>
                    <a:cubicBezTo>
                      <a:pt x="25" y="34"/>
                      <a:pt x="25" y="38"/>
                      <a:pt x="25" y="42"/>
                    </a:cubicBezTo>
                    <a:cubicBezTo>
                      <a:pt x="29" y="41"/>
                      <a:pt x="31" y="36"/>
                      <a:pt x="35" y="33"/>
                    </a:cubicBezTo>
                    <a:cubicBezTo>
                      <a:pt x="36" y="36"/>
                      <a:pt x="37" y="38"/>
                      <a:pt x="38" y="41"/>
                    </a:cubicBezTo>
                    <a:close/>
                    <a:moveTo>
                      <a:pt x="41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7" y="13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5"/>
                      <a:pt x="44" y="14"/>
                      <a:pt x="41" y="13"/>
                    </a:cubicBezTo>
                    <a:cubicBezTo>
                      <a:pt x="41" y="12"/>
                      <a:pt x="41" y="12"/>
                      <a:pt x="41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" name="Freeform 184"/>
              <p:cNvSpPr>
                <a:spLocks noEditPoints="1"/>
              </p:cNvSpPr>
              <p:nvPr/>
            </p:nvSpPr>
            <p:spPr bwMode="auto">
              <a:xfrm>
                <a:off x="2430463" y="-2960688"/>
                <a:ext cx="249238" cy="158750"/>
              </a:xfrm>
              <a:custGeom>
                <a:avLst/>
                <a:gdLst>
                  <a:gd name="T0" fmla="*/ 31 w 66"/>
                  <a:gd name="T1" fmla="*/ 33 h 42"/>
                  <a:gd name="T2" fmla="*/ 42 w 66"/>
                  <a:gd name="T3" fmla="*/ 42 h 42"/>
                  <a:gd name="T4" fmla="*/ 41 w 66"/>
                  <a:gd name="T5" fmla="*/ 30 h 42"/>
                  <a:gd name="T6" fmla="*/ 64 w 66"/>
                  <a:gd name="T7" fmla="*/ 34 h 42"/>
                  <a:gd name="T8" fmla="*/ 52 w 66"/>
                  <a:gd name="T9" fmla="*/ 25 h 42"/>
                  <a:gd name="T10" fmla="*/ 62 w 66"/>
                  <a:gd name="T11" fmla="*/ 23 h 42"/>
                  <a:gd name="T12" fmla="*/ 56 w 66"/>
                  <a:gd name="T13" fmla="*/ 18 h 42"/>
                  <a:gd name="T14" fmla="*/ 66 w 66"/>
                  <a:gd name="T15" fmla="*/ 12 h 42"/>
                  <a:gd name="T16" fmla="*/ 58 w 66"/>
                  <a:gd name="T17" fmla="*/ 9 h 42"/>
                  <a:gd name="T18" fmla="*/ 64 w 66"/>
                  <a:gd name="T19" fmla="*/ 0 h 42"/>
                  <a:gd name="T20" fmla="*/ 64 w 66"/>
                  <a:gd name="T21" fmla="*/ 0 h 42"/>
                  <a:gd name="T22" fmla="*/ 30 w 66"/>
                  <a:gd name="T23" fmla="*/ 6 h 42"/>
                  <a:gd name="T24" fmla="*/ 19 w 66"/>
                  <a:gd name="T25" fmla="*/ 6 h 42"/>
                  <a:gd name="T26" fmla="*/ 3 w 66"/>
                  <a:gd name="T27" fmla="*/ 6 h 42"/>
                  <a:gd name="T28" fmla="*/ 1 w 66"/>
                  <a:gd name="T29" fmla="*/ 9 h 42"/>
                  <a:gd name="T30" fmla="*/ 4 w 66"/>
                  <a:gd name="T31" fmla="*/ 16 h 42"/>
                  <a:gd name="T32" fmla="*/ 18 w 66"/>
                  <a:gd name="T33" fmla="*/ 32 h 42"/>
                  <a:gd name="T34" fmla="*/ 29 w 66"/>
                  <a:gd name="T35" fmla="*/ 41 h 42"/>
                  <a:gd name="T36" fmla="*/ 31 w 66"/>
                  <a:gd name="T37" fmla="*/ 33 h 42"/>
                  <a:gd name="T38" fmla="*/ 19 w 66"/>
                  <a:gd name="T39" fmla="*/ 16 h 42"/>
                  <a:gd name="T40" fmla="*/ 15 w 66"/>
                  <a:gd name="T41" fmla="*/ 18 h 42"/>
                  <a:gd name="T42" fmla="*/ 12 w 66"/>
                  <a:gd name="T43" fmla="*/ 17 h 42"/>
                  <a:gd name="T44" fmla="*/ 10 w 66"/>
                  <a:gd name="T45" fmla="*/ 13 h 42"/>
                  <a:gd name="T46" fmla="*/ 15 w 66"/>
                  <a:gd name="T47" fmla="*/ 12 h 42"/>
                  <a:gd name="T48" fmla="*/ 25 w 66"/>
                  <a:gd name="T49" fmla="*/ 12 h 42"/>
                  <a:gd name="T50" fmla="*/ 25 w 66"/>
                  <a:gd name="T51" fmla="*/ 13 h 42"/>
                  <a:gd name="T52" fmla="*/ 19 w 66"/>
                  <a:gd name="T53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2">
                    <a:moveTo>
                      <a:pt x="31" y="33"/>
                    </a:moveTo>
                    <a:cubicBezTo>
                      <a:pt x="35" y="36"/>
                      <a:pt x="37" y="41"/>
                      <a:pt x="42" y="42"/>
                    </a:cubicBezTo>
                    <a:cubicBezTo>
                      <a:pt x="42" y="38"/>
                      <a:pt x="41" y="34"/>
                      <a:pt x="41" y="30"/>
                    </a:cubicBezTo>
                    <a:cubicBezTo>
                      <a:pt x="49" y="35"/>
                      <a:pt x="56" y="38"/>
                      <a:pt x="64" y="34"/>
                    </a:cubicBezTo>
                    <a:cubicBezTo>
                      <a:pt x="59" y="32"/>
                      <a:pt x="55" y="30"/>
                      <a:pt x="52" y="25"/>
                    </a:cubicBezTo>
                    <a:cubicBezTo>
                      <a:pt x="55" y="24"/>
                      <a:pt x="59" y="25"/>
                      <a:pt x="62" y="23"/>
                    </a:cubicBezTo>
                    <a:cubicBezTo>
                      <a:pt x="60" y="21"/>
                      <a:pt x="57" y="21"/>
                      <a:pt x="56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3" y="12"/>
                      <a:pt x="60" y="12"/>
                      <a:pt x="58" y="9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2" y="6"/>
                      <a:pt x="30" y="6"/>
                    </a:cubicBezTo>
                    <a:cubicBezTo>
                      <a:pt x="26" y="6"/>
                      <a:pt x="23" y="6"/>
                      <a:pt x="19" y="6"/>
                    </a:cubicBezTo>
                    <a:cubicBezTo>
                      <a:pt x="14" y="6"/>
                      <a:pt x="8" y="6"/>
                      <a:pt x="3" y="6"/>
                    </a:cubicBezTo>
                    <a:cubicBezTo>
                      <a:pt x="2" y="6"/>
                      <a:pt x="0" y="7"/>
                      <a:pt x="1" y="9"/>
                    </a:cubicBezTo>
                    <a:cubicBezTo>
                      <a:pt x="2" y="11"/>
                      <a:pt x="3" y="14"/>
                      <a:pt x="4" y="16"/>
                    </a:cubicBezTo>
                    <a:cubicBezTo>
                      <a:pt x="7" y="23"/>
                      <a:pt x="12" y="28"/>
                      <a:pt x="18" y="32"/>
                    </a:cubicBezTo>
                    <a:cubicBezTo>
                      <a:pt x="22" y="35"/>
                      <a:pt x="25" y="38"/>
                      <a:pt x="29" y="41"/>
                    </a:cubicBezTo>
                    <a:cubicBezTo>
                      <a:pt x="30" y="38"/>
                      <a:pt x="30" y="36"/>
                      <a:pt x="31" y="33"/>
                    </a:cubicBezTo>
                    <a:close/>
                    <a:moveTo>
                      <a:pt x="19" y="16"/>
                    </a:moveTo>
                    <a:cubicBezTo>
                      <a:pt x="18" y="16"/>
                      <a:pt x="16" y="17"/>
                      <a:pt x="15" y="18"/>
                    </a:cubicBezTo>
                    <a:cubicBezTo>
                      <a:pt x="14" y="19"/>
                      <a:pt x="13" y="18"/>
                      <a:pt x="12" y="17"/>
                    </a:cubicBezTo>
                    <a:cubicBezTo>
                      <a:pt x="12" y="16"/>
                      <a:pt x="11" y="14"/>
                      <a:pt x="10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9" y="12"/>
                      <a:pt x="22" y="12"/>
                      <a:pt x="25" y="12"/>
                    </a:cubicBezTo>
                    <a:cubicBezTo>
                      <a:pt x="25" y="12"/>
                      <a:pt x="25" y="12"/>
                      <a:pt x="25" y="13"/>
                    </a:cubicBezTo>
                    <a:cubicBezTo>
                      <a:pt x="23" y="14"/>
                      <a:pt x="21" y="15"/>
                      <a:pt x="19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" name="Freeform 185"/>
              <p:cNvSpPr>
                <a:spLocks/>
              </p:cNvSpPr>
              <p:nvPr/>
            </p:nvSpPr>
            <p:spPr bwMode="auto">
              <a:xfrm>
                <a:off x="3294063" y="-3024188"/>
                <a:ext cx="165100" cy="301625"/>
              </a:xfrm>
              <a:custGeom>
                <a:avLst/>
                <a:gdLst>
                  <a:gd name="T0" fmla="*/ 1 w 44"/>
                  <a:gd name="T1" fmla="*/ 80 h 80"/>
                  <a:gd name="T2" fmla="*/ 4 w 44"/>
                  <a:gd name="T3" fmla="*/ 78 h 80"/>
                  <a:gd name="T4" fmla="*/ 31 w 44"/>
                  <a:gd name="T5" fmla="*/ 53 h 80"/>
                  <a:gd name="T6" fmla="*/ 42 w 44"/>
                  <a:gd name="T7" fmla="*/ 18 h 80"/>
                  <a:gd name="T8" fmla="*/ 33 w 44"/>
                  <a:gd name="T9" fmla="*/ 1 h 80"/>
                  <a:gd name="T10" fmla="*/ 30 w 44"/>
                  <a:gd name="T11" fmla="*/ 2 h 80"/>
                  <a:gd name="T12" fmla="*/ 5 w 44"/>
                  <a:gd name="T13" fmla="*/ 39 h 80"/>
                  <a:gd name="T14" fmla="*/ 4 w 44"/>
                  <a:gd name="T15" fmla="*/ 44 h 80"/>
                  <a:gd name="T16" fmla="*/ 5 w 44"/>
                  <a:gd name="T17" fmla="*/ 51 h 80"/>
                  <a:gd name="T18" fmla="*/ 6 w 44"/>
                  <a:gd name="T19" fmla="*/ 57 h 80"/>
                  <a:gd name="T20" fmla="*/ 28 w 44"/>
                  <a:gd name="T21" fmla="*/ 27 h 80"/>
                  <a:gd name="T22" fmla="*/ 28 w 44"/>
                  <a:gd name="T23" fmla="*/ 40 h 80"/>
                  <a:gd name="T24" fmla="*/ 8 w 44"/>
                  <a:gd name="T25" fmla="*/ 61 h 80"/>
                  <a:gd name="T26" fmla="*/ 5 w 44"/>
                  <a:gd name="T27" fmla="*/ 64 h 80"/>
                  <a:gd name="T28" fmla="*/ 3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2" y="79"/>
                      <a:pt x="3" y="78"/>
                      <a:pt x="4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2"/>
                      <a:pt x="42" y="18"/>
                    </a:cubicBezTo>
                    <a:cubicBezTo>
                      <a:pt x="40" y="12"/>
                      <a:pt x="37" y="6"/>
                      <a:pt x="33" y="1"/>
                    </a:cubicBezTo>
                    <a:cubicBezTo>
                      <a:pt x="32" y="0"/>
                      <a:pt x="31" y="0"/>
                      <a:pt x="30" y="2"/>
                    </a:cubicBezTo>
                    <a:cubicBezTo>
                      <a:pt x="23" y="15"/>
                      <a:pt x="15" y="28"/>
                      <a:pt x="5" y="39"/>
                    </a:cubicBezTo>
                    <a:cubicBezTo>
                      <a:pt x="3" y="41"/>
                      <a:pt x="3" y="43"/>
                      <a:pt x="4" y="44"/>
                    </a:cubicBezTo>
                    <a:cubicBezTo>
                      <a:pt x="4" y="46"/>
                      <a:pt x="4" y="49"/>
                      <a:pt x="5" y="51"/>
                    </a:cubicBezTo>
                    <a:cubicBezTo>
                      <a:pt x="5" y="53"/>
                      <a:pt x="5" y="55"/>
                      <a:pt x="6" y="57"/>
                    </a:cubicBezTo>
                    <a:cubicBezTo>
                      <a:pt x="15" y="48"/>
                      <a:pt x="23" y="39"/>
                      <a:pt x="28" y="27"/>
                    </a:cubicBezTo>
                    <a:cubicBezTo>
                      <a:pt x="31" y="32"/>
                      <a:pt x="30" y="36"/>
                      <a:pt x="28" y="40"/>
                    </a:cubicBezTo>
                    <a:cubicBezTo>
                      <a:pt x="23" y="48"/>
                      <a:pt x="15" y="54"/>
                      <a:pt x="8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5" y="67"/>
                      <a:pt x="4" y="70"/>
                      <a:pt x="3" y="73"/>
                    </a:cubicBezTo>
                    <a:cubicBezTo>
                      <a:pt x="2" y="75"/>
                      <a:pt x="1" y="77"/>
                      <a:pt x="0" y="80"/>
                    </a:cubicBezTo>
                    <a:cubicBezTo>
                      <a:pt x="1" y="80"/>
                      <a:pt x="1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" name="Freeform 186"/>
              <p:cNvSpPr>
                <a:spLocks/>
              </p:cNvSpPr>
              <p:nvPr/>
            </p:nvSpPr>
            <p:spPr bwMode="auto">
              <a:xfrm>
                <a:off x="1971675" y="-3024188"/>
                <a:ext cx="169863" cy="304800"/>
              </a:xfrm>
              <a:custGeom>
                <a:avLst/>
                <a:gdLst>
                  <a:gd name="T0" fmla="*/ 13 w 45"/>
                  <a:gd name="T1" fmla="*/ 54 h 81"/>
                  <a:gd name="T2" fmla="*/ 36 w 45"/>
                  <a:gd name="T3" fmla="*/ 75 h 81"/>
                  <a:gd name="T4" fmla="*/ 45 w 45"/>
                  <a:gd name="T5" fmla="*/ 81 h 81"/>
                  <a:gd name="T6" fmla="*/ 44 w 45"/>
                  <a:gd name="T7" fmla="*/ 79 h 81"/>
                  <a:gd name="T8" fmla="*/ 40 w 45"/>
                  <a:gd name="T9" fmla="*/ 67 h 81"/>
                  <a:gd name="T10" fmla="*/ 37 w 45"/>
                  <a:gd name="T11" fmla="*/ 61 h 81"/>
                  <a:gd name="T12" fmla="*/ 26 w 45"/>
                  <a:gd name="T13" fmla="*/ 52 h 81"/>
                  <a:gd name="T14" fmla="*/ 15 w 45"/>
                  <a:gd name="T15" fmla="*/ 36 h 81"/>
                  <a:gd name="T16" fmla="*/ 16 w 45"/>
                  <a:gd name="T17" fmla="*/ 27 h 81"/>
                  <a:gd name="T18" fmla="*/ 39 w 45"/>
                  <a:gd name="T19" fmla="*/ 58 h 81"/>
                  <a:gd name="T20" fmla="*/ 40 w 45"/>
                  <a:gd name="T21" fmla="*/ 57 h 81"/>
                  <a:gd name="T22" fmla="*/ 41 w 45"/>
                  <a:gd name="T23" fmla="*/ 45 h 81"/>
                  <a:gd name="T24" fmla="*/ 40 w 45"/>
                  <a:gd name="T25" fmla="*/ 40 h 81"/>
                  <a:gd name="T26" fmla="*/ 31 w 45"/>
                  <a:gd name="T27" fmla="*/ 28 h 81"/>
                  <a:gd name="T28" fmla="*/ 15 w 45"/>
                  <a:gd name="T29" fmla="*/ 2 h 81"/>
                  <a:gd name="T30" fmla="*/ 11 w 45"/>
                  <a:gd name="T31" fmla="*/ 2 h 81"/>
                  <a:gd name="T32" fmla="*/ 3 w 45"/>
                  <a:gd name="T33" fmla="*/ 35 h 81"/>
                  <a:gd name="T34" fmla="*/ 13 w 45"/>
                  <a:gd name="T35" fmla="*/ 5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81">
                    <a:moveTo>
                      <a:pt x="13" y="54"/>
                    </a:moveTo>
                    <a:cubicBezTo>
                      <a:pt x="20" y="62"/>
                      <a:pt x="28" y="69"/>
                      <a:pt x="36" y="75"/>
                    </a:cubicBezTo>
                    <a:cubicBezTo>
                      <a:pt x="39" y="77"/>
                      <a:pt x="41" y="79"/>
                      <a:pt x="45" y="81"/>
                    </a:cubicBezTo>
                    <a:cubicBezTo>
                      <a:pt x="44" y="80"/>
                      <a:pt x="44" y="80"/>
                      <a:pt x="44" y="79"/>
                    </a:cubicBezTo>
                    <a:cubicBezTo>
                      <a:pt x="43" y="75"/>
                      <a:pt x="42" y="71"/>
                      <a:pt x="40" y="67"/>
                    </a:cubicBezTo>
                    <a:cubicBezTo>
                      <a:pt x="40" y="65"/>
                      <a:pt x="40" y="63"/>
                      <a:pt x="37" y="61"/>
                    </a:cubicBezTo>
                    <a:cubicBezTo>
                      <a:pt x="33" y="59"/>
                      <a:pt x="30" y="55"/>
                      <a:pt x="26" y="52"/>
                    </a:cubicBezTo>
                    <a:cubicBezTo>
                      <a:pt x="22" y="48"/>
                      <a:pt x="17" y="43"/>
                      <a:pt x="15" y="36"/>
                    </a:cubicBezTo>
                    <a:cubicBezTo>
                      <a:pt x="14" y="33"/>
                      <a:pt x="14" y="30"/>
                      <a:pt x="16" y="27"/>
                    </a:cubicBezTo>
                    <a:cubicBezTo>
                      <a:pt x="22" y="39"/>
                      <a:pt x="30" y="49"/>
                      <a:pt x="39" y="58"/>
                    </a:cubicBezTo>
                    <a:cubicBezTo>
                      <a:pt x="39" y="57"/>
                      <a:pt x="40" y="57"/>
                      <a:pt x="40" y="57"/>
                    </a:cubicBezTo>
                    <a:cubicBezTo>
                      <a:pt x="40" y="53"/>
                      <a:pt x="41" y="49"/>
                      <a:pt x="41" y="45"/>
                    </a:cubicBezTo>
                    <a:cubicBezTo>
                      <a:pt x="42" y="43"/>
                      <a:pt x="41" y="42"/>
                      <a:pt x="40" y="40"/>
                    </a:cubicBezTo>
                    <a:cubicBezTo>
                      <a:pt x="37" y="36"/>
                      <a:pt x="34" y="32"/>
                      <a:pt x="31" y="28"/>
                    </a:cubicBezTo>
                    <a:cubicBezTo>
                      <a:pt x="25" y="20"/>
                      <a:pt x="20" y="11"/>
                      <a:pt x="15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3" y="11"/>
                      <a:pt x="0" y="22"/>
                      <a:pt x="3" y="35"/>
                    </a:cubicBezTo>
                    <a:cubicBezTo>
                      <a:pt x="5" y="42"/>
                      <a:pt x="9" y="48"/>
                      <a:pt x="13" y="5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" name="Freeform 187"/>
              <p:cNvSpPr>
                <a:spLocks/>
              </p:cNvSpPr>
              <p:nvPr/>
            </p:nvSpPr>
            <p:spPr bwMode="auto">
              <a:xfrm>
                <a:off x="2597150" y="-3241675"/>
                <a:ext cx="241300" cy="134937"/>
              </a:xfrm>
              <a:custGeom>
                <a:avLst/>
                <a:gdLst>
                  <a:gd name="T0" fmla="*/ 10 w 64"/>
                  <a:gd name="T1" fmla="*/ 36 h 36"/>
                  <a:gd name="T2" fmla="*/ 54 w 64"/>
                  <a:gd name="T3" fmla="*/ 36 h 36"/>
                  <a:gd name="T4" fmla="*/ 58 w 64"/>
                  <a:gd name="T5" fmla="*/ 34 h 36"/>
                  <a:gd name="T6" fmla="*/ 63 w 64"/>
                  <a:gd name="T7" fmla="*/ 20 h 36"/>
                  <a:gd name="T8" fmla="*/ 63 w 64"/>
                  <a:gd name="T9" fmla="*/ 11 h 36"/>
                  <a:gd name="T10" fmla="*/ 45 w 64"/>
                  <a:gd name="T11" fmla="*/ 1 h 36"/>
                  <a:gd name="T12" fmla="*/ 41 w 64"/>
                  <a:gd name="T13" fmla="*/ 21 h 36"/>
                  <a:gd name="T14" fmla="*/ 36 w 64"/>
                  <a:gd name="T15" fmla="*/ 31 h 36"/>
                  <a:gd name="T16" fmla="*/ 28 w 64"/>
                  <a:gd name="T17" fmla="*/ 31 h 36"/>
                  <a:gd name="T18" fmla="*/ 27 w 64"/>
                  <a:gd name="T19" fmla="*/ 30 h 36"/>
                  <a:gd name="T20" fmla="*/ 20 w 64"/>
                  <a:gd name="T21" fmla="*/ 9 h 36"/>
                  <a:gd name="T22" fmla="*/ 19 w 64"/>
                  <a:gd name="T23" fmla="*/ 0 h 36"/>
                  <a:gd name="T24" fmla="*/ 10 w 64"/>
                  <a:gd name="T25" fmla="*/ 2 h 36"/>
                  <a:gd name="T26" fmla="*/ 1 w 64"/>
                  <a:gd name="T27" fmla="*/ 17 h 36"/>
                  <a:gd name="T28" fmla="*/ 5 w 64"/>
                  <a:gd name="T29" fmla="*/ 33 h 36"/>
                  <a:gd name="T30" fmla="*/ 10 w 64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36">
                    <a:moveTo>
                      <a:pt x="10" y="36"/>
                    </a:moveTo>
                    <a:cubicBezTo>
                      <a:pt x="24" y="36"/>
                      <a:pt x="40" y="36"/>
                      <a:pt x="54" y="36"/>
                    </a:cubicBezTo>
                    <a:cubicBezTo>
                      <a:pt x="56" y="36"/>
                      <a:pt x="57" y="36"/>
                      <a:pt x="58" y="34"/>
                    </a:cubicBezTo>
                    <a:cubicBezTo>
                      <a:pt x="59" y="29"/>
                      <a:pt x="61" y="25"/>
                      <a:pt x="63" y="20"/>
                    </a:cubicBezTo>
                    <a:cubicBezTo>
                      <a:pt x="64" y="17"/>
                      <a:pt x="64" y="14"/>
                      <a:pt x="63" y="11"/>
                    </a:cubicBezTo>
                    <a:cubicBezTo>
                      <a:pt x="61" y="4"/>
                      <a:pt x="51" y="0"/>
                      <a:pt x="45" y="1"/>
                    </a:cubicBezTo>
                    <a:cubicBezTo>
                      <a:pt x="44" y="8"/>
                      <a:pt x="42" y="15"/>
                      <a:pt x="41" y="21"/>
                    </a:cubicBezTo>
                    <a:cubicBezTo>
                      <a:pt x="40" y="25"/>
                      <a:pt x="38" y="28"/>
                      <a:pt x="36" y="31"/>
                    </a:cubicBezTo>
                    <a:cubicBezTo>
                      <a:pt x="33" y="35"/>
                      <a:pt x="31" y="34"/>
                      <a:pt x="28" y="31"/>
                    </a:cubicBezTo>
                    <a:cubicBezTo>
                      <a:pt x="28" y="31"/>
                      <a:pt x="27" y="30"/>
                      <a:pt x="27" y="30"/>
                    </a:cubicBezTo>
                    <a:cubicBezTo>
                      <a:pt x="23" y="23"/>
                      <a:pt x="22" y="16"/>
                      <a:pt x="20" y="9"/>
                    </a:cubicBezTo>
                    <a:cubicBezTo>
                      <a:pt x="20" y="6"/>
                      <a:pt x="20" y="3"/>
                      <a:pt x="19" y="0"/>
                    </a:cubicBezTo>
                    <a:cubicBezTo>
                      <a:pt x="16" y="1"/>
                      <a:pt x="13" y="1"/>
                      <a:pt x="10" y="2"/>
                    </a:cubicBezTo>
                    <a:cubicBezTo>
                      <a:pt x="4" y="5"/>
                      <a:pt x="0" y="9"/>
                      <a:pt x="1" y="17"/>
                    </a:cubicBezTo>
                    <a:cubicBezTo>
                      <a:pt x="1" y="22"/>
                      <a:pt x="3" y="28"/>
                      <a:pt x="5" y="33"/>
                    </a:cubicBezTo>
                    <a:cubicBezTo>
                      <a:pt x="6" y="35"/>
                      <a:pt x="7" y="36"/>
                      <a:pt x="10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" name="Freeform 188"/>
              <p:cNvSpPr>
                <a:spLocks/>
              </p:cNvSpPr>
              <p:nvPr/>
            </p:nvSpPr>
            <p:spPr bwMode="auto">
              <a:xfrm>
                <a:off x="2416175" y="-307657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6 w 43"/>
                  <a:gd name="T3" fmla="*/ 26 h 26"/>
                  <a:gd name="T4" fmla="*/ 39 w 43"/>
                  <a:gd name="T5" fmla="*/ 25 h 26"/>
                  <a:gd name="T6" fmla="*/ 40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20 h 26"/>
                  <a:gd name="T16" fmla="*/ 21 w 43"/>
                  <a:gd name="T17" fmla="*/ 22 h 26"/>
                  <a:gd name="T18" fmla="*/ 18 w 43"/>
                  <a:gd name="T19" fmla="*/ 20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0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6" y="26"/>
                    </a:cubicBezTo>
                    <a:cubicBezTo>
                      <a:pt x="38" y="26"/>
                      <a:pt x="39" y="26"/>
                      <a:pt x="39" y="25"/>
                    </a:cubicBezTo>
                    <a:cubicBezTo>
                      <a:pt x="39" y="23"/>
                      <a:pt x="40" y="22"/>
                      <a:pt x="40" y="20"/>
                    </a:cubicBezTo>
                    <a:cubicBezTo>
                      <a:pt x="41" y="15"/>
                      <a:pt x="43" y="9"/>
                      <a:pt x="39" y="5"/>
                    </a:cubicBezTo>
                    <a:cubicBezTo>
                      <a:pt x="36" y="2"/>
                      <a:pt x="32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20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20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0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2" y="26"/>
                      <a:pt x="3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" name="Freeform 189"/>
              <p:cNvSpPr>
                <a:spLocks/>
              </p:cNvSpPr>
              <p:nvPr/>
            </p:nvSpPr>
            <p:spPr bwMode="auto">
              <a:xfrm>
                <a:off x="2857500" y="-3084513"/>
                <a:ext cx="161925" cy="106362"/>
              </a:xfrm>
              <a:custGeom>
                <a:avLst/>
                <a:gdLst>
                  <a:gd name="T0" fmla="*/ 6 w 43"/>
                  <a:gd name="T1" fmla="*/ 28 h 28"/>
                  <a:gd name="T2" fmla="*/ 13 w 43"/>
                  <a:gd name="T3" fmla="*/ 28 h 28"/>
                  <a:gd name="T4" fmla="*/ 37 w 43"/>
                  <a:gd name="T5" fmla="*/ 28 h 28"/>
                  <a:gd name="T6" fmla="*/ 40 w 43"/>
                  <a:gd name="T7" fmla="*/ 26 h 28"/>
                  <a:gd name="T8" fmla="*/ 42 w 43"/>
                  <a:gd name="T9" fmla="*/ 16 h 28"/>
                  <a:gd name="T10" fmla="*/ 37 w 43"/>
                  <a:gd name="T11" fmla="*/ 4 h 28"/>
                  <a:gd name="T12" fmla="*/ 29 w 43"/>
                  <a:gd name="T13" fmla="*/ 0 h 28"/>
                  <a:gd name="T14" fmla="*/ 28 w 43"/>
                  <a:gd name="T15" fmla="*/ 4 h 28"/>
                  <a:gd name="T16" fmla="*/ 25 w 43"/>
                  <a:gd name="T17" fmla="*/ 21 h 28"/>
                  <a:gd name="T18" fmla="*/ 22 w 43"/>
                  <a:gd name="T19" fmla="*/ 23 h 28"/>
                  <a:gd name="T20" fmla="*/ 19 w 43"/>
                  <a:gd name="T21" fmla="*/ 21 h 28"/>
                  <a:gd name="T22" fmla="*/ 15 w 43"/>
                  <a:gd name="T23" fmla="*/ 6 h 28"/>
                  <a:gd name="T24" fmla="*/ 14 w 43"/>
                  <a:gd name="T25" fmla="*/ 1 h 28"/>
                  <a:gd name="T26" fmla="*/ 9 w 43"/>
                  <a:gd name="T27" fmla="*/ 3 h 28"/>
                  <a:gd name="T28" fmla="*/ 1 w 43"/>
                  <a:gd name="T29" fmla="*/ 11 h 28"/>
                  <a:gd name="T30" fmla="*/ 2 w 43"/>
                  <a:gd name="T31" fmla="*/ 25 h 28"/>
                  <a:gd name="T32" fmla="*/ 6 w 43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28">
                    <a:moveTo>
                      <a:pt x="6" y="28"/>
                    </a:moveTo>
                    <a:cubicBezTo>
                      <a:pt x="9" y="28"/>
                      <a:pt x="11" y="28"/>
                      <a:pt x="13" y="28"/>
                    </a:cubicBezTo>
                    <a:cubicBezTo>
                      <a:pt x="21" y="28"/>
                      <a:pt x="29" y="28"/>
                      <a:pt x="37" y="28"/>
                    </a:cubicBezTo>
                    <a:cubicBezTo>
                      <a:pt x="39" y="28"/>
                      <a:pt x="40" y="28"/>
                      <a:pt x="40" y="26"/>
                    </a:cubicBezTo>
                    <a:cubicBezTo>
                      <a:pt x="40" y="22"/>
                      <a:pt x="41" y="19"/>
                      <a:pt x="42" y="16"/>
                    </a:cubicBezTo>
                    <a:cubicBezTo>
                      <a:pt x="43" y="11"/>
                      <a:pt x="41" y="7"/>
                      <a:pt x="37" y="4"/>
                    </a:cubicBezTo>
                    <a:cubicBezTo>
                      <a:pt x="35" y="3"/>
                      <a:pt x="32" y="2"/>
                      <a:pt x="29" y="0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8" y="10"/>
                      <a:pt x="27" y="16"/>
                      <a:pt x="25" y="21"/>
                    </a:cubicBezTo>
                    <a:cubicBezTo>
                      <a:pt x="24" y="22"/>
                      <a:pt x="23" y="23"/>
                      <a:pt x="22" y="23"/>
                    </a:cubicBezTo>
                    <a:cubicBezTo>
                      <a:pt x="21" y="23"/>
                      <a:pt x="19" y="22"/>
                      <a:pt x="19" y="21"/>
                    </a:cubicBezTo>
                    <a:cubicBezTo>
                      <a:pt x="16" y="16"/>
                      <a:pt x="15" y="11"/>
                      <a:pt x="15" y="6"/>
                    </a:cubicBezTo>
                    <a:cubicBezTo>
                      <a:pt x="15" y="4"/>
                      <a:pt x="14" y="2"/>
                      <a:pt x="14" y="1"/>
                    </a:cubicBezTo>
                    <a:cubicBezTo>
                      <a:pt x="12" y="1"/>
                      <a:pt x="10" y="2"/>
                      <a:pt x="9" y="3"/>
                    </a:cubicBezTo>
                    <a:cubicBezTo>
                      <a:pt x="5" y="4"/>
                      <a:pt x="2" y="7"/>
                      <a:pt x="1" y="11"/>
                    </a:cubicBezTo>
                    <a:cubicBezTo>
                      <a:pt x="0" y="16"/>
                      <a:pt x="2" y="20"/>
                      <a:pt x="2" y="25"/>
                    </a:cubicBezTo>
                    <a:cubicBezTo>
                      <a:pt x="3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" name="Freeform 190"/>
              <p:cNvSpPr>
                <a:spLocks/>
              </p:cNvSpPr>
              <p:nvPr/>
            </p:nvSpPr>
            <p:spPr bwMode="auto">
              <a:xfrm>
                <a:off x="3252788" y="-2516188"/>
                <a:ext cx="206375" cy="95250"/>
              </a:xfrm>
              <a:custGeom>
                <a:avLst/>
                <a:gdLst>
                  <a:gd name="T0" fmla="*/ 9 w 55"/>
                  <a:gd name="T1" fmla="*/ 0 h 25"/>
                  <a:gd name="T2" fmla="*/ 14 w 55"/>
                  <a:gd name="T3" fmla="*/ 8 h 25"/>
                  <a:gd name="T4" fmla="*/ 16 w 55"/>
                  <a:gd name="T5" fmla="*/ 9 h 25"/>
                  <a:gd name="T6" fmla="*/ 32 w 55"/>
                  <a:gd name="T7" fmla="*/ 10 h 25"/>
                  <a:gd name="T8" fmla="*/ 36 w 55"/>
                  <a:gd name="T9" fmla="*/ 10 h 25"/>
                  <a:gd name="T10" fmla="*/ 35 w 55"/>
                  <a:gd name="T11" fmla="*/ 12 h 25"/>
                  <a:gd name="T12" fmla="*/ 26 w 55"/>
                  <a:gd name="T13" fmla="*/ 16 h 25"/>
                  <a:gd name="T14" fmla="*/ 14 w 55"/>
                  <a:gd name="T15" fmla="*/ 14 h 25"/>
                  <a:gd name="T16" fmla="*/ 13 w 55"/>
                  <a:gd name="T17" fmla="*/ 14 h 25"/>
                  <a:gd name="T18" fmla="*/ 0 w 55"/>
                  <a:gd name="T19" fmla="*/ 17 h 25"/>
                  <a:gd name="T20" fmla="*/ 0 w 55"/>
                  <a:gd name="T21" fmla="*/ 17 h 25"/>
                  <a:gd name="T22" fmla="*/ 8 w 55"/>
                  <a:gd name="T23" fmla="*/ 20 h 25"/>
                  <a:gd name="T24" fmla="*/ 24 w 55"/>
                  <a:gd name="T25" fmla="*/ 23 h 25"/>
                  <a:gd name="T26" fmla="*/ 51 w 55"/>
                  <a:gd name="T27" fmla="*/ 13 h 25"/>
                  <a:gd name="T28" fmla="*/ 55 w 55"/>
                  <a:gd name="T29" fmla="*/ 2 h 25"/>
                  <a:gd name="T30" fmla="*/ 9 w 55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6" y="9"/>
                    </a:cubicBezTo>
                    <a:cubicBezTo>
                      <a:pt x="21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8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3" y="21"/>
                      <a:pt x="18" y="22"/>
                      <a:pt x="24" y="23"/>
                    </a:cubicBezTo>
                    <a:cubicBezTo>
                      <a:pt x="35" y="25"/>
                      <a:pt x="45" y="23"/>
                      <a:pt x="51" y="13"/>
                    </a:cubicBezTo>
                    <a:cubicBezTo>
                      <a:pt x="53" y="10"/>
                      <a:pt x="55" y="6"/>
                      <a:pt x="55" y="2"/>
                    </a:cubicBezTo>
                    <a:cubicBezTo>
                      <a:pt x="40" y="4"/>
                      <a:pt x="24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" name="Freeform 191"/>
              <p:cNvSpPr>
                <a:spLocks/>
              </p:cNvSpPr>
              <p:nvPr/>
            </p:nvSpPr>
            <p:spPr bwMode="auto">
              <a:xfrm>
                <a:off x="1971675" y="-2516188"/>
                <a:ext cx="211138" cy="95250"/>
              </a:xfrm>
              <a:custGeom>
                <a:avLst/>
                <a:gdLst>
                  <a:gd name="T0" fmla="*/ 31 w 56"/>
                  <a:gd name="T1" fmla="*/ 23 h 25"/>
                  <a:gd name="T2" fmla="*/ 53 w 56"/>
                  <a:gd name="T3" fmla="*/ 18 h 25"/>
                  <a:gd name="T4" fmla="*/ 56 w 56"/>
                  <a:gd name="T5" fmla="*/ 17 h 25"/>
                  <a:gd name="T6" fmla="*/ 50 w 56"/>
                  <a:gd name="T7" fmla="*/ 15 h 25"/>
                  <a:gd name="T8" fmla="*/ 36 w 56"/>
                  <a:gd name="T9" fmla="*/ 15 h 25"/>
                  <a:gd name="T10" fmla="*/ 24 w 56"/>
                  <a:gd name="T11" fmla="*/ 15 h 25"/>
                  <a:gd name="T12" fmla="*/ 20 w 56"/>
                  <a:gd name="T13" fmla="*/ 11 h 25"/>
                  <a:gd name="T14" fmla="*/ 23 w 56"/>
                  <a:gd name="T15" fmla="*/ 10 h 25"/>
                  <a:gd name="T16" fmla="*/ 33 w 56"/>
                  <a:gd name="T17" fmla="*/ 10 h 25"/>
                  <a:gd name="T18" fmla="*/ 40 w 56"/>
                  <a:gd name="T19" fmla="*/ 9 h 25"/>
                  <a:gd name="T20" fmla="*/ 47 w 56"/>
                  <a:gd name="T21" fmla="*/ 0 h 25"/>
                  <a:gd name="T22" fmla="*/ 24 w 56"/>
                  <a:gd name="T23" fmla="*/ 3 h 25"/>
                  <a:gd name="T24" fmla="*/ 0 w 56"/>
                  <a:gd name="T25" fmla="*/ 2 h 25"/>
                  <a:gd name="T26" fmla="*/ 2 w 56"/>
                  <a:gd name="T27" fmla="*/ 8 h 25"/>
                  <a:gd name="T28" fmla="*/ 31 w 56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5">
                    <a:moveTo>
                      <a:pt x="31" y="23"/>
                    </a:moveTo>
                    <a:cubicBezTo>
                      <a:pt x="38" y="22"/>
                      <a:pt x="46" y="20"/>
                      <a:pt x="53" y="18"/>
                    </a:cubicBezTo>
                    <a:cubicBezTo>
                      <a:pt x="54" y="18"/>
                      <a:pt x="55" y="17"/>
                      <a:pt x="56" y="17"/>
                    </a:cubicBezTo>
                    <a:cubicBezTo>
                      <a:pt x="54" y="16"/>
                      <a:pt x="52" y="16"/>
                      <a:pt x="50" y="15"/>
                    </a:cubicBezTo>
                    <a:cubicBezTo>
                      <a:pt x="46" y="14"/>
                      <a:pt x="41" y="13"/>
                      <a:pt x="36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1" y="13"/>
                      <a:pt x="20" y="11"/>
                    </a:cubicBezTo>
                    <a:cubicBezTo>
                      <a:pt x="22" y="10"/>
                      <a:pt x="22" y="10"/>
                      <a:pt x="23" y="10"/>
                    </a:cubicBezTo>
                    <a:cubicBezTo>
                      <a:pt x="26" y="10"/>
                      <a:pt x="30" y="10"/>
                      <a:pt x="33" y="10"/>
                    </a:cubicBezTo>
                    <a:cubicBezTo>
                      <a:pt x="35" y="10"/>
                      <a:pt x="38" y="10"/>
                      <a:pt x="40" y="9"/>
                    </a:cubicBezTo>
                    <a:cubicBezTo>
                      <a:pt x="43" y="7"/>
                      <a:pt x="45" y="3"/>
                      <a:pt x="47" y="0"/>
                    </a:cubicBezTo>
                    <a:cubicBezTo>
                      <a:pt x="39" y="1"/>
                      <a:pt x="31" y="2"/>
                      <a:pt x="24" y="3"/>
                    </a:cubicBezTo>
                    <a:cubicBezTo>
                      <a:pt x="16" y="3"/>
                      <a:pt x="8" y="2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7" y="20"/>
                      <a:pt x="18" y="25"/>
                      <a:pt x="31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" name="Freeform 192"/>
              <p:cNvSpPr>
                <a:spLocks/>
              </p:cNvSpPr>
              <p:nvPr/>
            </p:nvSpPr>
            <p:spPr bwMode="auto">
              <a:xfrm>
                <a:off x="3189288" y="-2439988"/>
                <a:ext cx="206375" cy="101600"/>
              </a:xfrm>
              <a:custGeom>
                <a:avLst/>
                <a:gdLst>
                  <a:gd name="T0" fmla="*/ 53 w 55"/>
                  <a:gd name="T1" fmla="*/ 10 h 27"/>
                  <a:gd name="T2" fmla="*/ 43 w 55"/>
                  <a:gd name="T3" fmla="*/ 9 h 27"/>
                  <a:gd name="T4" fmla="*/ 29 w 55"/>
                  <a:gd name="T5" fmla="*/ 6 h 27"/>
                  <a:gd name="T6" fmla="*/ 13 w 55"/>
                  <a:gd name="T7" fmla="*/ 0 h 27"/>
                  <a:gd name="T8" fmla="*/ 15 w 55"/>
                  <a:gd name="T9" fmla="*/ 9 h 27"/>
                  <a:gd name="T10" fmla="*/ 17 w 55"/>
                  <a:gd name="T11" fmla="*/ 10 h 27"/>
                  <a:gd name="T12" fmla="*/ 31 w 55"/>
                  <a:gd name="T13" fmla="*/ 15 h 27"/>
                  <a:gd name="T14" fmla="*/ 27 w 55"/>
                  <a:gd name="T15" fmla="*/ 18 h 27"/>
                  <a:gd name="T16" fmla="*/ 17 w 55"/>
                  <a:gd name="T17" fmla="*/ 16 h 27"/>
                  <a:gd name="T18" fmla="*/ 1 w 55"/>
                  <a:gd name="T19" fmla="*/ 14 h 27"/>
                  <a:gd name="T20" fmla="*/ 0 w 55"/>
                  <a:gd name="T21" fmla="*/ 15 h 27"/>
                  <a:gd name="T22" fmla="*/ 18 w 55"/>
                  <a:gd name="T23" fmla="*/ 24 h 27"/>
                  <a:gd name="T24" fmla="*/ 33 w 55"/>
                  <a:gd name="T25" fmla="*/ 27 h 27"/>
                  <a:gd name="T26" fmla="*/ 54 w 55"/>
                  <a:gd name="T27" fmla="*/ 12 h 27"/>
                  <a:gd name="T28" fmla="*/ 53 w 55"/>
                  <a:gd name="T29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7">
                    <a:moveTo>
                      <a:pt x="53" y="10"/>
                    </a:moveTo>
                    <a:cubicBezTo>
                      <a:pt x="50" y="10"/>
                      <a:pt x="46" y="10"/>
                      <a:pt x="43" y="9"/>
                    </a:cubicBezTo>
                    <a:cubicBezTo>
                      <a:pt x="38" y="8"/>
                      <a:pt x="34" y="7"/>
                      <a:pt x="29" y="6"/>
                    </a:cubicBezTo>
                    <a:cubicBezTo>
                      <a:pt x="24" y="4"/>
                      <a:pt x="19" y="2"/>
                      <a:pt x="13" y="0"/>
                    </a:cubicBezTo>
                    <a:cubicBezTo>
                      <a:pt x="14" y="3"/>
                      <a:pt x="15" y="6"/>
                      <a:pt x="15" y="9"/>
                    </a:cubicBezTo>
                    <a:cubicBezTo>
                      <a:pt x="16" y="10"/>
                      <a:pt x="16" y="10"/>
                      <a:pt x="17" y="10"/>
                    </a:cubicBezTo>
                    <a:cubicBezTo>
                      <a:pt x="21" y="12"/>
                      <a:pt x="26" y="13"/>
                      <a:pt x="31" y="15"/>
                    </a:cubicBezTo>
                    <a:cubicBezTo>
                      <a:pt x="30" y="16"/>
                      <a:pt x="29" y="18"/>
                      <a:pt x="27" y="18"/>
                    </a:cubicBezTo>
                    <a:cubicBezTo>
                      <a:pt x="24" y="18"/>
                      <a:pt x="20" y="18"/>
                      <a:pt x="17" y="16"/>
                    </a:cubicBezTo>
                    <a:cubicBezTo>
                      <a:pt x="12" y="13"/>
                      <a:pt x="7" y="14"/>
                      <a:pt x="1" y="14"/>
                    </a:cubicBezTo>
                    <a:cubicBezTo>
                      <a:pt x="1" y="14"/>
                      <a:pt x="1" y="15"/>
                      <a:pt x="0" y="15"/>
                    </a:cubicBezTo>
                    <a:cubicBezTo>
                      <a:pt x="7" y="18"/>
                      <a:pt x="12" y="21"/>
                      <a:pt x="18" y="24"/>
                    </a:cubicBezTo>
                    <a:cubicBezTo>
                      <a:pt x="23" y="26"/>
                      <a:pt x="28" y="27"/>
                      <a:pt x="33" y="27"/>
                    </a:cubicBezTo>
                    <a:cubicBezTo>
                      <a:pt x="42" y="27"/>
                      <a:pt x="51" y="19"/>
                      <a:pt x="54" y="12"/>
                    </a:cubicBezTo>
                    <a:cubicBezTo>
                      <a:pt x="55" y="11"/>
                      <a:pt x="54" y="10"/>
                      <a:pt x="5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" name="Freeform 193"/>
              <p:cNvSpPr>
                <a:spLocks/>
              </p:cNvSpPr>
              <p:nvPr/>
            </p:nvSpPr>
            <p:spPr bwMode="auto">
              <a:xfrm>
                <a:off x="2035175" y="-2439988"/>
                <a:ext cx="203200" cy="101600"/>
              </a:xfrm>
              <a:custGeom>
                <a:avLst/>
                <a:gdLst>
                  <a:gd name="T0" fmla="*/ 54 w 54"/>
                  <a:gd name="T1" fmla="*/ 15 h 27"/>
                  <a:gd name="T2" fmla="*/ 54 w 54"/>
                  <a:gd name="T3" fmla="*/ 14 h 27"/>
                  <a:gd name="T4" fmla="*/ 44 w 54"/>
                  <a:gd name="T5" fmla="*/ 14 h 27"/>
                  <a:gd name="T6" fmla="*/ 41 w 54"/>
                  <a:gd name="T7" fmla="*/ 15 h 27"/>
                  <a:gd name="T8" fmla="*/ 28 w 54"/>
                  <a:gd name="T9" fmla="*/ 18 h 27"/>
                  <a:gd name="T10" fmla="*/ 25 w 54"/>
                  <a:gd name="T11" fmla="*/ 14 h 27"/>
                  <a:gd name="T12" fmla="*/ 34 w 54"/>
                  <a:gd name="T13" fmla="*/ 12 h 27"/>
                  <a:gd name="T14" fmla="*/ 41 w 54"/>
                  <a:gd name="T15" fmla="*/ 4 h 27"/>
                  <a:gd name="T16" fmla="*/ 41 w 54"/>
                  <a:gd name="T17" fmla="*/ 2 h 27"/>
                  <a:gd name="T18" fmla="*/ 42 w 54"/>
                  <a:gd name="T19" fmla="*/ 0 h 27"/>
                  <a:gd name="T20" fmla="*/ 2 w 54"/>
                  <a:gd name="T21" fmla="*/ 10 h 27"/>
                  <a:gd name="T22" fmla="*/ 1 w 54"/>
                  <a:gd name="T23" fmla="*/ 13 h 27"/>
                  <a:gd name="T24" fmla="*/ 5 w 54"/>
                  <a:gd name="T25" fmla="*/ 18 h 27"/>
                  <a:gd name="T26" fmla="*/ 22 w 54"/>
                  <a:gd name="T27" fmla="*/ 27 h 27"/>
                  <a:gd name="T28" fmla="*/ 37 w 54"/>
                  <a:gd name="T29" fmla="*/ 24 h 27"/>
                  <a:gd name="T30" fmla="*/ 54 w 54"/>
                  <a:gd name="T3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7">
                    <a:moveTo>
                      <a:pt x="54" y="15"/>
                    </a:moveTo>
                    <a:cubicBezTo>
                      <a:pt x="54" y="15"/>
                      <a:pt x="54" y="14"/>
                      <a:pt x="54" y="14"/>
                    </a:cubicBezTo>
                    <a:cubicBezTo>
                      <a:pt x="50" y="14"/>
                      <a:pt x="47" y="14"/>
                      <a:pt x="44" y="14"/>
                    </a:cubicBezTo>
                    <a:cubicBezTo>
                      <a:pt x="43" y="14"/>
                      <a:pt x="42" y="14"/>
                      <a:pt x="41" y="15"/>
                    </a:cubicBezTo>
                    <a:cubicBezTo>
                      <a:pt x="37" y="17"/>
                      <a:pt x="33" y="19"/>
                      <a:pt x="28" y="18"/>
                    </a:cubicBezTo>
                    <a:cubicBezTo>
                      <a:pt x="26" y="18"/>
                      <a:pt x="24" y="16"/>
                      <a:pt x="25" y="14"/>
                    </a:cubicBezTo>
                    <a:cubicBezTo>
                      <a:pt x="28" y="14"/>
                      <a:pt x="31" y="13"/>
                      <a:pt x="34" y="12"/>
                    </a:cubicBezTo>
                    <a:cubicBezTo>
                      <a:pt x="38" y="11"/>
                      <a:pt x="41" y="9"/>
                      <a:pt x="41" y="4"/>
                    </a:cubicBezTo>
                    <a:cubicBezTo>
                      <a:pt x="41" y="4"/>
                      <a:pt x="41" y="3"/>
                      <a:pt x="41" y="2"/>
                    </a:cubicBezTo>
                    <a:cubicBezTo>
                      <a:pt x="41" y="1"/>
                      <a:pt x="41" y="1"/>
                      <a:pt x="42" y="0"/>
                    </a:cubicBezTo>
                    <a:cubicBezTo>
                      <a:pt x="29" y="6"/>
                      <a:pt x="16" y="10"/>
                      <a:pt x="2" y="10"/>
                    </a:cubicBezTo>
                    <a:cubicBezTo>
                      <a:pt x="0" y="10"/>
                      <a:pt x="0" y="11"/>
                      <a:pt x="1" y="13"/>
                    </a:cubicBezTo>
                    <a:cubicBezTo>
                      <a:pt x="2" y="15"/>
                      <a:pt x="4" y="17"/>
                      <a:pt x="5" y="18"/>
                    </a:cubicBezTo>
                    <a:cubicBezTo>
                      <a:pt x="10" y="23"/>
                      <a:pt x="15" y="27"/>
                      <a:pt x="22" y="27"/>
                    </a:cubicBezTo>
                    <a:cubicBezTo>
                      <a:pt x="27" y="27"/>
                      <a:pt x="32" y="26"/>
                      <a:pt x="37" y="24"/>
                    </a:cubicBezTo>
                    <a:cubicBezTo>
                      <a:pt x="43" y="21"/>
                      <a:pt x="48" y="18"/>
                      <a:pt x="54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" name="Freeform 194"/>
              <p:cNvSpPr>
                <a:spLocks/>
              </p:cNvSpPr>
              <p:nvPr/>
            </p:nvSpPr>
            <p:spPr bwMode="auto">
              <a:xfrm>
                <a:off x="2555875" y="-2816225"/>
                <a:ext cx="134938" cy="134937"/>
              </a:xfrm>
              <a:custGeom>
                <a:avLst/>
                <a:gdLst>
                  <a:gd name="T0" fmla="*/ 3 w 36"/>
                  <a:gd name="T1" fmla="*/ 28 h 36"/>
                  <a:gd name="T2" fmla="*/ 4 w 36"/>
                  <a:gd name="T3" fmla="*/ 36 h 36"/>
                  <a:gd name="T4" fmla="*/ 5 w 36"/>
                  <a:gd name="T5" fmla="*/ 36 h 36"/>
                  <a:gd name="T6" fmla="*/ 11 w 36"/>
                  <a:gd name="T7" fmla="*/ 23 h 36"/>
                  <a:gd name="T8" fmla="*/ 12 w 36"/>
                  <a:gd name="T9" fmla="*/ 19 h 36"/>
                  <a:gd name="T10" fmla="*/ 15 w 36"/>
                  <a:gd name="T11" fmla="*/ 22 h 36"/>
                  <a:gd name="T12" fmla="*/ 17 w 36"/>
                  <a:gd name="T13" fmla="*/ 24 h 36"/>
                  <a:gd name="T14" fmla="*/ 20 w 36"/>
                  <a:gd name="T15" fmla="*/ 28 h 36"/>
                  <a:gd name="T16" fmla="*/ 21 w 36"/>
                  <a:gd name="T17" fmla="*/ 20 h 36"/>
                  <a:gd name="T18" fmla="*/ 23 w 36"/>
                  <a:gd name="T19" fmla="*/ 19 h 36"/>
                  <a:gd name="T20" fmla="*/ 29 w 36"/>
                  <a:gd name="T21" fmla="*/ 23 h 36"/>
                  <a:gd name="T22" fmla="*/ 36 w 36"/>
                  <a:gd name="T23" fmla="*/ 26 h 36"/>
                  <a:gd name="T24" fmla="*/ 29 w 36"/>
                  <a:gd name="T25" fmla="*/ 5 h 36"/>
                  <a:gd name="T26" fmla="*/ 26 w 36"/>
                  <a:gd name="T27" fmla="*/ 3 h 36"/>
                  <a:gd name="T28" fmla="*/ 17 w 36"/>
                  <a:gd name="T29" fmla="*/ 2 h 36"/>
                  <a:gd name="T30" fmla="*/ 13 w 36"/>
                  <a:gd name="T31" fmla="*/ 0 h 36"/>
                  <a:gd name="T32" fmla="*/ 13 w 36"/>
                  <a:gd name="T33" fmla="*/ 0 h 36"/>
                  <a:gd name="T34" fmla="*/ 16 w 36"/>
                  <a:gd name="T35" fmla="*/ 10 h 36"/>
                  <a:gd name="T36" fmla="*/ 1 w 36"/>
                  <a:gd name="T37" fmla="*/ 4 h 36"/>
                  <a:gd name="T38" fmla="*/ 1 w 36"/>
                  <a:gd name="T39" fmla="*/ 15 h 36"/>
                  <a:gd name="T40" fmla="*/ 3 w 36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2"/>
                      <a:pt x="12" y="20"/>
                      <a:pt x="12" y="19"/>
                    </a:cubicBezTo>
                    <a:cubicBezTo>
                      <a:pt x="13" y="20"/>
                      <a:pt x="14" y="21"/>
                      <a:pt x="15" y="22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7" y="25"/>
                      <a:pt x="18" y="27"/>
                      <a:pt x="20" y="28"/>
                    </a:cubicBezTo>
                    <a:cubicBezTo>
                      <a:pt x="20" y="25"/>
                      <a:pt x="21" y="23"/>
                      <a:pt x="21" y="20"/>
                    </a:cubicBezTo>
                    <a:cubicBezTo>
                      <a:pt x="21" y="18"/>
                      <a:pt x="22" y="18"/>
                      <a:pt x="23" y="19"/>
                    </a:cubicBezTo>
                    <a:cubicBezTo>
                      <a:pt x="25" y="20"/>
                      <a:pt x="27" y="22"/>
                      <a:pt x="29" y="23"/>
                    </a:cubicBezTo>
                    <a:cubicBezTo>
                      <a:pt x="32" y="24"/>
                      <a:pt x="34" y="25"/>
                      <a:pt x="36" y="26"/>
                    </a:cubicBezTo>
                    <a:cubicBezTo>
                      <a:pt x="35" y="19"/>
                      <a:pt x="33" y="11"/>
                      <a:pt x="29" y="5"/>
                    </a:cubicBezTo>
                    <a:cubicBezTo>
                      <a:pt x="29" y="4"/>
                      <a:pt x="27" y="4"/>
                      <a:pt x="26" y="3"/>
                    </a:cubicBezTo>
                    <a:cubicBezTo>
                      <a:pt x="23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5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" name="Freeform 195"/>
              <p:cNvSpPr>
                <a:spLocks/>
              </p:cNvSpPr>
              <p:nvPr/>
            </p:nvSpPr>
            <p:spPr bwMode="auto">
              <a:xfrm>
                <a:off x="2732088" y="-2816225"/>
                <a:ext cx="147638" cy="134937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6 w 39"/>
                  <a:gd name="T13" fmla="*/ 19 h 36"/>
                  <a:gd name="T14" fmla="*/ 27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5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9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7" y="19"/>
                      <a:pt x="27" y="20"/>
                      <a:pt x="27" y="20"/>
                    </a:cubicBezTo>
                    <a:cubicBezTo>
                      <a:pt x="28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4" y="3"/>
                      <a:pt x="25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2" y="3"/>
                      <a:pt x="10" y="3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" name="Freeform 196"/>
              <p:cNvSpPr>
                <a:spLocks/>
              </p:cNvSpPr>
              <p:nvPr/>
            </p:nvSpPr>
            <p:spPr bwMode="auto">
              <a:xfrm>
                <a:off x="2130425" y="-2376488"/>
                <a:ext cx="179388" cy="112712"/>
              </a:xfrm>
              <a:custGeom>
                <a:avLst/>
                <a:gdLst>
                  <a:gd name="T0" fmla="*/ 48 w 48"/>
                  <a:gd name="T1" fmla="*/ 9 h 30"/>
                  <a:gd name="T2" fmla="*/ 38 w 48"/>
                  <a:gd name="T3" fmla="*/ 11 h 30"/>
                  <a:gd name="T4" fmla="*/ 35 w 48"/>
                  <a:gd name="T5" fmla="*/ 14 h 30"/>
                  <a:gd name="T6" fmla="*/ 29 w 48"/>
                  <a:gd name="T7" fmla="*/ 16 h 30"/>
                  <a:gd name="T8" fmla="*/ 27 w 48"/>
                  <a:gd name="T9" fmla="*/ 14 h 30"/>
                  <a:gd name="T10" fmla="*/ 28 w 48"/>
                  <a:gd name="T11" fmla="*/ 13 h 30"/>
                  <a:gd name="T12" fmla="*/ 30 w 48"/>
                  <a:gd name="T13" fmla="*/ 11 h 30"/>
                  <a:gd name="T14" fmla="*/ 32 w 48"/>
                  <a:gd name="T15" fmla="*/ 0 h 30"/>
                  <a:gd name="T16" fmla="*/ 0 w 48"/>
                  <a:gd name="T17" fmla="*/ 17 h 30"/>
                  <a:gd name="T18" fmla="*/ 1 w 48"/>
                  <a:gd name="T19" fmla="*/ 18 h 30"/>
                  <a:gd name="T20" fmla="*/ 26 w 48"/>
                  <a:gd name="T21" fmla="*/ 26 h 30"/>
                  <a:gd name="T22" fmla="*/ 44 w 48"/>
                  <a:gd name="T23" fmla="*/ 14 h 30"/>
                  <a:gd name="T24" fmla="*/ 48 w 48"/>
                  <a:gd name="T25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30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6"/>
                      <a:pt x="31" y="16"/>
                      <a:pt x="29" y="16"/>
                    </a:cubicBezTo>
                    <a:cubicBezTo>
                      <a:pt x="28" y="15"/>
                      <a:pt x="27" y="15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7"/>
                    </a:cubicBezTo>
                    <a:cubicBezTo>
                      <a:pt x="0" y="18"/>
                      <a:pt x="0" y="18"/>
                      <a:pt x="1" y="18"/>
                    </a:cubicBezTo>
                    <a:cubicBezTo>
                      <a:pt x="6" y="26"/>
                      <a:pt x="17" y="30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" name="Freeform 197"/>
              <p:cNvSpPr>
                <a:spLocks/>
              </p:cNvSpPr>
              <p:nvPr/>
            </p:nvSpPr>
            <p:spPr bwMode="auto">
              <a:xfrm>
                <a:off x="3124200" y="-2376488"/>
                <a:ext cx="180975" cy="112712"/>
              </a:xfrm>
              <a:custGeom>
                <a:avLst/>
                <a:gdLst>
                  <a:gd name="T0" fmla="*/ 17 w 48"/>
                  <a:gd name="T1" fmla="*/ 11 h 30"/>
                  <a:gd name="T2" fmla="*/ 19 w 48"/>
                  <a:gd name="T3" fmla="*/ 13 h 30"/>
                  <a:gd name="T4" fmla="*/ 21 w 48"/>
                  <a:gd name="T5" fmla="*/ 14 h 30"/>
                  <a:gd name="T6" fmla="*/ 19 w 48"/>
                  <a:gd name="T7" fmla="*/ 16 h 30"/>
                  <a:gd name="T8" fmla="*/ 12 w 48"/>
                  <a:gd name="T9" fmla="*/ 14 h 30"/>
                  <a:gd name="T10" fmla="*/ 6 w 48"/>
                  <a:gd name="T11" fmla="*/ 10 h 30"/>
                  <a:gd name="T12" fmla="*/ 0 w 48"/>
                  <a:gd name="T13" fmla="*/ 9 h 30"/>
                  <a:gd name="T14" fmla="*/ 21 w 48"/>
                  <a:gd name="T15" fmla="*/ 26 h 30"/>
                  <a:gd name="T16" fmla="*/ 45 w 48"/>
                  <a:gd name="T17" fmla="*/ 21 h 30"/>
                  <a:gd name="T18" fmla="*/ 48 w 48"/>
                  <a:gd name="T19" fmla="*/ 17 h 30"/>
                  <a:gd name="T20" fmla="*/ 15 w 48"/>
                  <a:gd name="T21" fmla="*/ 0 h 30"/>
                  <a:gd name="T22" fmla="*/ 17 w 48"/>
                  <a:gd name="T23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30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30"/>
                      <a:pt x="38" y="28"/>
                      <a:pt x="45" y="21"/>
                    </a:cubicBezTo>
                    <a:cubicBezTo>
                      <a:pt x="46" y="20"/>
                      <a:pt x="47" y="19"/>
                      <a:pt x="48" y="17"/>
                    </a:cubicBezTo>
                    <a:cubicBezTo>
                      <a:pt x="35" y="14"/>
                      <a:pt x="25" y="9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" name="Freeform 198"/>
              <p:cNvSpPr>
                <a:spLocks noEditPoints="1"/>
              </p:cNvSpPr>
              <p:nvPr/>
            </p:nvSpPr>
            <p:spPr bwMode="auto">
              <a:xfrm>
                <a:off x="2325688" y="-2917825"/>
                <a:ext cx="139700" cy="93662"/>
              </a:xfrm>
              <a:custGeom>
                <a:avLst/>
                <a:gdLst>
                  <a:gd name="T0" fmla="*/ 24 w 37"/>
                  <a:gd name="T1" fmla="*/ 0 h 25"/>
                  <a:gd name="T2" fmla="*/ 11 w 37"/>
                  <a:gd name="T3" fmla="*/ 3 h 25"/>
                  <a:gd name="T4" fmla="*/ 8 w 37"/>
                  <a:gd name="T5" fmla="*/ 25 h 25"/>
                  <a:gd name="T6" fmla="*/ 21 w 37"/>
                  <a:gd name="T7" fmla="*/ 17 h 25"/>
                  <a:gd name="T8" fmla="*/ 37 w 37"/>
                  <a:gd name="T9" fmla="*/ 18 h 25"/>
                  <a:gd name="T10" fmla="*/ 37 w 37"/>
                  <a:gd name="T11" fmla="*/ 18 h 25"/>
                  <a:gd name="T12" fmla="*/ 26 w 37"/>
                  <a:gd name="T13" fmla="*/ 2 h 25"/>
                  <a:gd name="T14" fmla="*/ 24 w 37"/>
                  <a:gd name="T15" fmla="*/ 0 h 25"/>
                  <a:gd name="T16" fmla="*/ 19 w 37"/>
                  <a:gd name="T17" fmla="*/ 6 h 25"/>
                  <a:gd name="T18" fmla="*/ 18 w 37"/>
                  <a:gd name="T19" fmla="*/ 5 h 25"/>
                  <a:gd name="T20" fmla="*/ 22 w 37"/>
                  <a:gd name="T21" fmla="*/ 3 h 25"/>
                  <a:gd name="T22" fmla="*/ 25 w 37"/>
                  <a:gd name="T23" fmla="*/ 6 h 25"/>
                  <a:gd name="T24" fmla="*/ 19 w 37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25">
                    <a:moveTo>
                      <a:pt x="24" y="0"/>
                    </a:moveTo>
                    <a:cubicBezTo>
                      <a:pt x="20" y="0"/>
                      <a:pt x="15" y="1"/>
                      <a:pt x="11" y="3"/>
                    </a:cubicBezTo>
                    <a:cubicBezTo>
                      <a:pt x="1" y="8"/>
                      <a:pt x="0" y="18"/>
                      <a:pt x="8" y="25"/>
                    </a:cubicBezTo>
                    <a:cubicBezTo>
                      <a:pt x="11" y="20"/>
                      <a:pt x="16" y="17"/>
                      <a:pt x="21" y="17"/>
                    </a:cubicBezTo>
                    <a:cubicBezTo>
                      <a:pt x="26" y="17"/>
                      <a:pt x="32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2" y="14"/>
                      <a:pt x="29" y="9"/>
                      <a:pt x="26" y="2"/>
                    </a:cubicBezTo>
                    <a:cubicBezTo>
                      <a:pt x="26" y="1"/>
                      <a:pt x="25" y="0"/>
                      <a:pt x="24" y="0"/>
                    </a:cubicBezTo>
                    <a:close/>
                    <a:moveTo>
                      <a:pt x="19" y="6"/>
                    </a:moveTo>
                    <a:cubicBezTo>
                      <a:pt x="18" y="6"/>
                      <a:pt x="18" y="5"/>
                      <a:pt x="18" y="5"/>
                    </a:cubicBezTo>
                    <a:cubicBezTo>
                      <a:pt x="20" y="4"/>
                      <a:pt x="21" y="4"/>
                      <a:pt x="22" y="3"/>
                    </a:cubicBezTo>
                    <a:cubicBezTo>
                      <a:pt x="23" y="3"/>
                      <a:pt x="24" y="5"/>
                      <a:pt x="25" y="6"/>
                    </a:cubicBezTo>
                    <a:cubicBezTo>
                      <a:pt x="22" y="6"/>
                      <a:pt x="21" y="6"/>
                      <a:pt x="19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" name="Freeform 199"/>
              <p:cNvSpPr>
                <a:spLocks noEditPoints="1"/>
              </p:cNvSpPr>
              <p:nvPr/>
            </p:nvSpPr>
            <p:spPr bwMode="auto">
              <a:xfrm>
                <a:off x="2962275" y="-2917825"/>
                <a:ext cx="139700" cy="93662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1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4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" name="Freeform 200"/>
              <p:cNvSpPr>
                <a:spLocks/>
              </p:cNvSpPr>
              <p:nvPr/>
            </p:nvSpPr>
            <p:spPr bwMode="auto">
              <a:xfrm>
                <a:off x="2178050" y="-3043238"/>
                <a:ext cx="84138" cy="158750"/>
              </a:xfrm>
              <a:custGeom>
                <a:avLst/>
                <a:gdLst>
                  <a:gd name="T0" fmla="*/ 8 w 22"/>
                  <a:gd name="T1" fmla="*/ 36 h 42"/>
                  <a:gd name="T2" fmla="*/ 14 w 22"/>
                  <a:gd name="T3" fmla="*/ 30 h 42"/>
                  <a:gd name="T4" fmla="*/ 19 w 22"/>
                  <a:gd name="T5" fmla="*/ 42 h 42"/>
                  <a:gd name="T6" fmla="*/ 20 w 22"/>
                  <a:gd name="T7" fmla="*/ 38 h 42"/>
                  <a:gd name="T8" fmla="*/ 19 w 22"/>
                  <a:gd name="T9" fmla="*/ 24 h 42"/>
                  <a:gd name="T10" fmla="*/ 14 w 22"/>
                  <a:gd name="T11" fmla="*/ 14 h 42"/>
                  <a:gd name="T12" fmla="*/ 14 w 22"/>
                  <a:gd name="T13" fmla="*/ 0 h 42"/>
                  <a:gd name="T14" fmla="*/ 14 w 22"/>
                  <a:gd name="T15" fmla="*/ 0 h 42"/>
                  <a:gd name="T16" fmla="*/ 7 w 22"/>
                  <a:gd name="T17" fmla="*/ 0 h 42"/>
                  <a:gd name="T18" fmla="*/ 2 w 22"/>
                  <a:gd name="T19" fmla="*/ 9 h 42"/>
                  <a:gd name="T20" fmla="*/ 6 w 22"/>
                  <a:gd name="T21" fmla="*/ 15 h 42"/>
                  <a:gd name="T22" fmla="*/ 10 w 22"/>
                  <a:gd name="T23" fmla="*/ 29 h 42"/>
                  <a:gd name="T24" fmla="*/ 8 w 22"/>
                  <a:gd name="T25" fmla="*/ 3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2">
                    <a:moveTo>
                      <a:pt x="8" y="36"/>
                    </a:moveTo>
                    <a:cubicBezTo>
                      <a:pt x="11" y="33"/>
                      <a:pt x="13" y="32"/>
                      <a:pt x="14" y="30"/>
                    </a:cubicBezTo>
                    <a:cubicBezTo>
                      <a:pt x="17" y="34"/>
                      <a:pt x="17" y="38"/>
                      <a:pt x="19" y="42"/>
                    </a:cubicBezTo>
                    <a:cubicBezTo>
                      <a:pt x="20" y="41"/>
                      <a:pt x="20" y="39"/>
                      <a:pt x="20" y="38"/>
                    </a:cubicBezTo>
                    <a:cubicBezTo>
                      <a:pt x="22" y="33"/>
                      <a:pt x="21" y="28"/>
                      <a:pt x="19" y="24"/>
                    </a:cubicBezTo>
                    <a:cubicBezTo>
                      <a:pt x="18" y="20"/>
                      <a:pt x="16" y="17"/>
                      <a:pt x="14" y="14"/>
                    </a:cubicBezTo>
                    <a:cubicBezTo>
                      <a:pt x="12" y="9"/>
                      <a:pt x="10" y="5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0"/>
                      <a:pt x="0" y="4"/>
                      <a:pt x="2" y="9"/>
                    </a:cubicBezTo>
                    <a:cubicBezTo>
                      <a:pt x="3" y="11"/>
                      <a:pt x="5" y="13"/>
                      <a:pt x="6" y="15"/>
                    </a:cubicBezTo>
                    <a:cubicBezTo>
                      <a:pt x="8" y="19"/>
                      <a:pt x="11" y="24"/>
                      <a:pt x="10" y="29"/>
                    </a:cubicBezTo>
                    <a:cubicBezTo>
                      <a:pt x="10" y="31"/>
                      <a:pt x="9" y="33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" name="Freeform 201"/>
              <p:cNvSpPr>
                <a:spLocks/>
              </p:cNvSpPr>
              <p:nvPr/>
            </p:nvSpPr>
            <p:spPr bwMode="auto">
              <a:xfrm>
                <a:off x="2679700" y="-3260725"/>
                <a:ext cx="68263" cy="123825"/>
              </a:xfrm>
              <a:custGeom>
                <a:avLst/>
                <a:gdLst>
                  <a:gd name="T0" fmla="*/ 3 w 18"/>
                  <a:gd name="T1" fmla="*/ 21 h 33"/>
                  <a:gd name="T2" fmla="*/ 7 w 18"/>
                  <a:gd name="T3" fmla="*/ 31 h 33"/>
                  <a:gd name="T4" fmla="*/ 11 w 18"/>
                  <a:gd name="T5" fmla="*/ 31 h 33"/>
                  <a:gd name="T6" fmla="*/ 12 w 18"/>
                  <a:gd name="T7" fmla="*/ 29 h 33"/>
                  <a:gd name="T8" fmla="*/ 18 w 18"/>
                  <a:gd name="T9" fmla="*/ 8 h 33"/>
                  <a:gd name="T10" fmla="*/ 17 w 18"/>
                  <a:gd name="T11" fmla="*/ 8 h 33"/>
                  <a:gd name="T12" fmla="*/ 17 w 18"/>
                  <a:gd name="T13" fmla="*/ 6 h 33"/>
                  <a:gd name="T14" fmla="*/ 6 w 18"/>
                  <a:gd name="T15" fmla="*/ 1 h 33"/>
                  <a:gd name="T16" fmla="*/ 1 w 18"/>
                  <a:gd name="T17" fmla="*/ 8 h 33"/>
                  <a:gd name="T18" fmla="*/ 3 w 18"/>
                  <a:gd name="T19" fmla="*/ 2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3">
                    <a:moveTo>
                      <a:pt x="3" y="21"/>
                    </a:moveTo>
                    <a:cubicBezTo>
                      <a:pt x="4" y="24"/>
                      <a:pt x="5" y="28"/>
                      <a:pt x="7" y="31"/>
                    </a:cubicBezTo>
                    <a:cubicBezTo>
                      <a:pt x="8" y="33"/>
                      <a:pt x="9" y="32"/>
                      <a:pt x="11" y="31"/>
                    </a:cubicBezTo>
                    <a:cubicBezTo>
                      <a:pt x="11" y="30"/>
                      <a:pt x="11" y="30"/>
                      <a:pt x="12" y="29"/>
                    </a:cubicBezTo>
                    <a:cubicBezTo>
                      <a:pt x="14" y="22"/>
                      <a:pt x="16" y="15"/>
                      <a:pt x="18" y="8"/>
                    </a:cubicBezTo>
                    <a:cubicBezTo>
                      <a:pt x="18" y="8"/>
                      <a:pt x="18" y="8"/>
                      <a:pt x="17" y="8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5" y="1"/>
                      <a:pt x="10" y="0"/>
                      <a:pt x="6" y="1"/>
                    </a:cubicBezTo>
                    <a:cubicBezTo>
                      <a:pt x="3" y="2"/>
                      <a:pt x="0" y="6"/>
                      <a:pt x="1" y="8"/>
                    </a:cubicBezTo>
                    <a:cubicBezTo>
                      <a:pt x="1" y="12"/>
                      <a:pt x="2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" name="Freeform 202"/>
              <p:cNvSpPr>
                <a:spLocks/>
              </p:cNvSpPr>
              <p:nvPr/>
            </p:nvSpPr>
            <p:spPr bwMode="auto">
              <a:xfrm>
                <a:off x="3170238" y="-3043238"/>
                <a:ext cx="82550" cy="158750"/>
              </a:xfrm>
              <a:custGeom>
                <a:avLst/>
                <a:gdLst>
                  <a:gd name="T0" fmla="*/ 18 w 22"/>
                  <a:gd name="T1" fmla="*/ 12 h 42"/>
                  <a:gd name="T2" fmla="*/ 21 w 22"/>
                  <a:gd name="T3" fmla="*/ 6 h 42"/>
                  <a:gd name="T4" fmla="*/ 18 w 22"/>
                  <a:gd name="T5" fmla="*/ 1 h 42"/>
                  <a:gd name="T6" fmla="*/ 7 w 22"/>
                  <a:gd name="T7" fmla="*/ 0 h 42"/>
                  <a:gd name="T8" fmla="*/ 7 w 22"/>
                  <a:gd name="T9" fmla="*/ 14 h 42"/>
                  <a:gd name="T10" fmla="*/ 2 w 22"/>
                  <a:gd name="T11" fmla="*/ 27 h 42"/>
                  <a:gd name="T12" fmla="*/ 3 w 22"/>
                  <a:gd name="T13" fmla="*/ 42 h 42"/>
                  <a:gd name="T14" fmla="*/ 8 w 22"/>
                  <a:gd name="T15" fmla="*/ 30 h 42"/>
                  <a:gd name="T16" fmla="*/ 12 w 22"/>
                  <a:gd name="T17" fmla="*/ 34 h 42"/>
                  <a:gd name="T18" fmla="*/ 13 w 22"/>
                  <a:gd name="T19" fmla="*/ 34 h 42"/>
                  <a:gd name="T20" fmla="*/ 14 w 22"/>
                  <a:gd name="T21" fmla="*/ 18 h 42"/>
                  <a:gd name="T22" fmla="*/ 18 w 22"/>
                  <a:gd name="T23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2">
                    <a:moveTo>
                      <a:pt x="18" y="12"/>
                    </a:moveTo>
                    <a:cubicBezTo>
                      <a:pt x="19" y="10"/>
                      <a:pt x="20" y="8"/>
                      <a:pt x="21" y="6"/>
                    </a:cubicBezTo>
                    <a:cubicBezTo>
                      <a:pt x="22" y="4"/>
                      <a:pt x="20" y="2"/>
                      <a:pt x="18" y="1"/>
                    </a:cubicBezTo>
                    <a:cubicBezTo>
                      <a:pt x="15" y="0"/>
                      <a:pt x="11" y="0"/>
                      <a:pt x="7" y="0"/>
                    </a:cubicBezTo>
                    <a:cubicBezTo>
                      <a:pt x="11" y="7"/>
                      <a:pt x="11" y="7"/>
                      <a:pt x="7" y="14"/>
                    </a:cubicBezTo>
                    <a:cubicBezTo>
                      <a:pt x="5" y="19"/>
                      <a:pt x="3" y="23"/>
                      <a:pt x="2" y="27"/>
                    </a:cubicBezTo>
                    <a:cubicBezTo>
                      <a:pt x="0" y="32"/>
                      <a:pt x="1" y="37"/>
                      <a:pt x="3" y="42"/>
                    </a:cubicBezTo>
                    <a:cubicBezTo>
                      <a:pt x="5" y="38"/>
                      <a:pt x="5" y="34"/>
                      <a:pt x="8" y="30"/>
                    </a:cubicBezTo>
                    <a:cubicBezTo>
                      <a:pt x="9" y="32"/>
                      <a:pt x="11" y="33"/>
                      <a:pt x="12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0" y="28"/>
                      <a:pt x="12" y="23"/>
                      <a:pt x="14" y="18"/>
                    </a:cubicBezTo>
                    <a:cubicBezTo>
                      <a:pt x="15" y="16"/>
                      <a:pt x="17" y="14"/>
                      <a:pt x="18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" name="Freeform 203"/>
              <p:cNvSpPr>
                <a:spLocks/>
              </p:cNvSpPr>
              <p:nvPr/>
            </p:nvSpPr>
            <p:spPr bwMode="auto">
              <a:xfrm>
                <a:off x="2262188" y="-2332038"/>
                <a:ext cx="120650" cy="98425"/>
              </a:xfrm>
              <a:custGeom>
                <a:avLst/>
                <a:gdLst>
                  <a:gd name="T0" fmla="*/ 24 w 32"/>
                  <a:gd name="T1" fmla="*/ 11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1"/>
                    </a:moveTo>
                    <a:cubicBezTo>
                      <a:pt x="22" y="13"/>
                      <a:pt x="21" y="13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4"/>
                      <a:pt x="32" y="7"/>
                    </a:cubicBezTo>
                    <a:cubicBezTo>
                      <a:pt x="29" y="8"/>
                      <a:pt x="26" y="7"/>
                      <a:pt x="24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" name="Freeform 204"/>
              <p:cNvSpPr>
                <a:spLocks/>
              </p:cNvSpPr>
              <p:nvPr/>
            </p:nvSpPr>
            <p:spPr bwMode="auto">
              <a:xfrm>
                <a:off x="3052763" y="-2332038"/>
                <a:ext cx="120650" cy="98425"/>
              </a:xfrm>
              <a:custGeom>
                <a:avLst/>
                <a:gdLst>
                  <a:gd name="T0" fmla="*/ 14 w 32"/>
                  <a:gd name="T1" fmla="*/ 0 h 26"/>
                  <a:gd name="T2" fmla="*/ 14 w 32"/>
                  <a:gd name="T3" fmla="*/ 12 h 26"/>
                  <a:gd name="T4" fmla="*/ 9 w 32"/>
                  <a:gd name="T5" fmla="*/ 11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4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4" y="0"/>
                    </a:moveTo>
                    <a:cubicBezTo>
                      <a:pt x="13" y="4"/>
                      <a:pt x="10" y="8"/>
                      <a:pt x="14" y="12"/>
                    </a:cubicBezTo>
                    <a:cubicBezTo>
                      <a:pt x="12" y="13"/>
                      <a:pt x="10" y="13"/>
                      <a:pt x="9" y="11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5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19" y="8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" name="Freeform 205"/>
              <p:cNvSpPr>
                <a:spLocks/>
              </p:cNvSpPr>
              <p:nvPr/>
            </p:nvSpPr>
            <p:spPr bwMode="auto">
              <a:xfrm>
                <a:off x="3008313" y="-3106738"/>
                <a:ext cx="120650" cy="153987"/>
              </a:xfrm>
              <a:custGeom>
                <a:avLst/>
                <a:gdLst>
                  <a:gd name="T0" fmla="*/ 0 w 32"/>
                  <a:gd name="T1" fmla="*/ 41 h 41"/>
                  <a:gd name="T2" fmla="*/ 1 w 32"/>
                  <a:gd name="T3" fmla="*/ 41 h 41"/>
                  <a:gd name="T4" fmla="*/ 7 w 32"/>
                  <a:gd name="T5" fmla="*/ 40 h 41"/>
                  <a:gd name="T6" fmla="*/ 19 w 32"/>
                  <a:gd name="T7" fmla="*/ 27 h 41"/>
                  <a:gd name="T8" fmla="*/ 22 w 32"/>
                  <a:gd name="T9" fmla="*/ 18 h 41"/>
                  <a:gd name="T10" fmla="*/ 32 w 32"/>
                  <a:gd name="T11" fmla="*/ 8 h 41"/>
                  <a:gd name="T12" fmla="*/ 24 w 32"/>
                  <a:gd name="T13" fmla="*/ 3 h 41"/>
                  <a:gd name="T14" fmla="*/ 16 w 32"/>
                  <a:gd name="T15" fmla="*/ 7 h 41"/>
                  <a:gd name="T16" fmla="*/ 15 w 32"/>
                  <a:gd name="T17" fmla="*/ 11 h 41"/>
                  <a:gd name="T18" fmla="*/ 12 w 32"/>
                  <a:gd name="T19" fmla="*/ 26 h 41"/>
                  <a:gd name="T20" fmla="*/ 1 w 32"/>
                  <a:gd name="T21" fmla="*/ 39 h 41"/>
                  <a:gd name="T22" fmla="*/ 0 w 32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2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4"/>
                      <a:pt x="27" y="11"/>
                      <a:pt x="32" y="8"/>
                    </a:cubicBezTo>
                    <a:cubicBezTo>
                      <a:pt x="29" y="6"/>
                      <a:pt x="27" y="4"/>
                      <a:pt x="24" y="3"/>
                    </a:cubicBezTo>
                    <a:cubicBezTo>
                      <a:pt x="20" y="1"/>
                      <a:pt x="18" y="0"/>
                      <a:pt x="16" y="7"/>
                    </a:cubicBezTo>
                    <a:cubicBezTo>
                      <a:pt x="15" y="8"/>
                      <a:pt x="15" y="10"/>
                      <a:pt x="15" y="11"/>
                    </a:cubicBezTo>
                    <a:cubicBezTo>
                      <a:pt x="14" y="16"/>
                      <a:pt x="13" y="21"/>
                      <a:pt x="12" y="26"/>
                    </a:cubicBezTo>
                    <a:cubicBezTo>
                      <a:pt x="10" y="32"/>
                      <a:pt x="7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" name="Freeform 206"/>
              <p:cNvSpPr>
                <a:spLocks/>
              </p:cNvSpPr>
              <p:nvPr/>
            </p:nvSpPr>
            <p:spPr bwMode="auto">
              <a:xfrm>
                <a:off x="2298700" y="-30988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3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7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0" y="35"/>
                      <a:pt x="26" y="39"/>
                      <a:pt x="33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0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" name="Freeform 207"/>
              <p:cNvSpPr>
                <a:spLocks/>
              </p:cNvSpPr>
              <p:nvPr/>
            </p:nvSpPr>
            <p:spPr bwMode="auto">
              <a:xfrm>
                <a:off x="2924175" y="-2840038"/>
                <a:ext cx="177800" cy="84137"/>
              </a:xfrm>
              <a:custGeom>
                <a:avLst/>
                <a:gdLst>
                  <a:gd name="T0" fmla="*/ 47 w 47"/>
                  <a:gd name="T1" fmla="*/ 16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19 w 47"/>
                  <a:gd name="T13" fmla="*/ 10 h 22"/>
                  <a:gd name="T14" fmla="*/ 21 w 47"/>
                  <a:gd name="T15" fmla="*/ 11 h 22"/>
                  <a:gd name="T16" fmla="*/ 33 w 47"/>
                  <a:gd name="T17" fmla="*/ 18 h 22"/>
                  <a:gd name="T18" fmla="*/ 47 w 47"/>
                  <a:gd name="T1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6"/>
                    </a:moveTo>
                    <a:cubicBezTo>
                      <a:pt x="39" y="17"/>
                      <a:pt x="34" y="13"/>
                      <a:pt x="28" y="9"/>
                    </a:cubicBezTo>
                    <a:cubicBezTo>
                      <a:pt x="22" y="6"/>
                      <a:pt x="17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19" y="10"/>
                    </a:cubicBezTo>
                    <a:cubicBezTo>
                      <a:pt x="20" y="11"/>
                      <a:pt x="21" y="11"/>
                      <a:pt x="21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" name="Freeform 208"/>
              <p:cNvSpPr>
                <a:spLocks/>
              </p:cNvSpPr>
              <p:nvPr/>
            </p:nvSpPr>
            <p:spPr bwMode="auto">
              <a:xfrm>
                <a:off x="2333625" y="-2835275"/>
                <a:ext cx="169863" cy="71437"/>
              </a:xfrm>
              <a:custGeom>
                <a:avLst/>
                <a:gdLst>
                  <a:gd name="T0" fmla="*/ 10 w 45"/>
                  <a:gd name="T1" fmla="*/ 18 h 19"/>
                  <a:gd name="T2" fmla="*/ 18 w 45"/>
                  <a:gd name="T3" fmla="*/ 14 h 19"/>
                  <a:gd name="T4" fmla="*/ 27 w 45"/>
                  <a:gd name="T5" fmla="*/ 9 h 19"/>
                  <a:gd name="T6" fmla="*/ 27 w 45"/>
                  <a:gd name="T7" fmla="*/ 15 h 19"/>
                  <a:gd name="T8" fmla="*/ 45 w 45"/>
                  <a:gd name="T9" fmla="*/ 6 h 19"/>
                  <a:gd name="T10" fmla="*/ 45 w 45"/>
                  <a:gd name="T11" fmla="*/ 6 h 19"/>
                  <a:gd name="T12" fmla="*/ 38 w 45"/>
                  <a:gd name="T13" fmla="*/ 0 h 19"/>
                  <a:gd name="T14" fmla="*/ 37 w 45"/>
                  <a:gd name="T15" fmla="*/ 0 h 19"/>
                  <a:gd name="T16" fmla="*/ 17 w 45"/>
                  <a:gd name="T17" fmla="*/ 9 h 19"/>
                  <a:gd name="T18" fmla="*/ 0 w 45"/>
                  <a:gd name="T19" fmla="*/ 15 h 19"/>
                  <a:gd name="T20" fmla="*/ 0 w 45"/>
                  <a:gd name="T21" fmla="*/ 15 h 19"/>
                  <a:gd name="T22" fmla="*/ 10 w 45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19">
                    <a:moveTo>
                      <a:pt x="10" y="18"/>
                    </a:moveTo>
                    <a:cubicBezTo>
                      <a:pt x="13" y="17"/>
                      <a:pt x="16" y="16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5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4"/>
                      <a:pt x="41" y="2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6"/>
                      <a:pt x="17" y="9"/>
                    </a:cubicBezTo>
                    <a:cubicBezTo>
                      <a:pt x="12" y="12"/>
                      <a:pt x="7" y="15"/>
                      <a:pt x="0" y="15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3" y="18"/>
                      <a:pt x="5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" name="Freeform 209"/>
              <p:cNvSpPr>
                <a:spLocks/>
              </p:cNvSpPr>
              <p:nvPr/>
            </p:nvSpPr>
            <p:spPr bwMode="auto">
              <a:xfrm>
                <a:off x="2743200" y="-3043238"/>
                <a:ext cx="125413" cy="90487"/>
              </a:xfrm>
              <a:custGeom>
                <a:avLst/>
                <a:gdLst>
                  <a:gd name="T0" fmla="*/ 10 w 33"/>
                  <a:gd name="T1" fmla="*/ 0 h 24"/>
                  <a:gd name="T2" fmla="*/ 0 w 33"/>
                  <a:gd name="T3" fmla="*/ 0 h 24"/>
                  <a:gd name="T4" fmla="*/ 11 w 33"/>
                  <a:gd name="T5" fmla="*/ 18 h 24"/>
                  <a:gd name="T6" fmla="*/ 33 w 33"/>
                  <a:gd name="T7" fmla="*/ 24 h 24"/>
                  <a:gd name="T8" fmla="*/ 32 w 33"/>
                  <a:gd name="T9" fmla="*/ 22 h 24"/>
                  <a:gd name="T10" fmla="*/ 18 w 33"/>
                  <a:gd name="T11" fmla="*/ 16 h 24"/>
                  <a:gd name="T12" fmla="*/ 12 w 33"/>
                  <a:gd name="T13" fmla="*/ 2 h 24"/>
                  <a:gd name="T14" fmla="*/ 10 w 33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4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8"/>
                      <a:pt x="5" y="14"/>
                      <a:pt x="11" y="18"/>
                    </a:cubicBezTo>
                    <a:cubicBezTo>
                      <a:pt x="18" y="23"/>
                      <a:pt x="26" y="24"/>
                      <a:pt x="33" y="24"/>
                    </a:cubicBezTo>
                    <a:cubicBezTo>
                      <a:pt x="33" y="23"/>
                      <a:pt x="32" y="23"/>
                      <a:pt x="32" y="22"/>
                    </a:cubicBezTo>
                    <a:cubicBezTo>
                      <a:pt x="26" y="22"/>
                      <a:pt x="22" y="20"/>
                      <a:pt x="18" y="16"/>
                    </a:cubicBezTo>
                    <a:cubicBezTo>
                      <a:pt x="15" y="12"/>
                      <a:pt x="13" y="7"/>
                      <a:pt x="12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" name="Freeform 210"/>
              <p:cNvSpPr>
                <a:spLocks/>
              </p:cNvSpPr>
              <p:nvPr/>
            </p:nvSpPr>
            <p:spPr bwMode="auto">
              <a:xfrm>
                <a:off x="2559050" y="-3043238"/>
                <a:ext cx="139700" cy="101600"/>
              </a:xfrm>
              <a:custGeom>
                <a:avLst/>
                <a:gdLst>
                  <a:gd name="T0" fmla="*/ 35 w 37"/>
                  <a:gd name="T1" fmla="*/ 0 h 27"/>
                  <a:gd name="T2" fmla="*/ 25 w 37"/>
                  <a:gd name="T3" fmla="*/ 0 h 27"/>
                  <a:gd name="T4" fmla="*/ 23 w 37"/>
                  <a:gd name="T5" fmla="*/ 2 h 27"/>
                  <a:gd name="T6" fmla="*/ 21 w 37"/>
                  <a:gd name="T7" fmla="*/ 8 h 27"/>
                  <a:gd name="T8" fmla="*/ 2 w 37"/>
                  <a:gd name="T9" fmla="*/ 23 h 27"/>
                  <a:gd name="T10" fmla="*/ 0 w 37"/>
                  <a:gd name="T11" fmla="*/ 24 h 27"/>
                  <a:gd name="T12" fmla="*/ 35 w 37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7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6"/>
                      <a:pt x="21" y="8"/>
                    </a:cubicBezTo>
                    <a:cubicBezTo>
                      <a:pt x="17" y="17"/>
                      <a:pt x="11" y="22"/>
                      <a:pt x="2" y="23"/>
                    </a:cubicBezTo>
                    <a:cubicBezTo>
                      <a:pt x="1" y="23"/>
                      <a:pt x="1" y="24"/>
                      <a:pt x="0" y="24"/>
                    </a:cubicBezTo>
                    <a:cubicBezTo>
                      <a:pt x="15" y="27"/>
                      <a:pt x="37" y="12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" name="Freeform 211"/>
              <p:cNvSpPr>
                <a:spLocks/>
              </p:cNvSpPr>
              <p:nvPr/>
            </p:nvSpPr>
            <p:spPr bwMode="auto">
              <a:xfrm>
                <a:off x="2182813" y="-3122613"/>
                <a:ext cx="161925" cy="79375"/>
              </a:xfrm>
              <a:custGeom>
                <a:avLst/>
                <a:gdLst>
                  <a:gd name="T0" fmla="*/ 1 w 43"/>
                  <a:gd name="T1" fmla="*/ 21 h 21"/>
                  <a:gd name="T2" fmla="*/ 10 w 43"/>
                  <a:gd name="T3" fmla="*/ 19 h 21"/>
                  <a:gd name="T4" fmla="*/ 29 w 43"/>
                  <a:gd name="T5" fmla="*/ 12 h 21"/>
                  <a:gd name="T6" fmla="*/ 41 w 43"/>
                  <a:gd name="T7" fmla="*/ 5 h 21"/>
                  <a:gd name="T8" fmla="*/ 43 w 43"/>
                  <a:gd name="T9" fmla="*/ 3 h 21"/>
                  <a:gd name="T10" fmla="*/ 32 w 43"/>
                  <a:gd name="T11" fmla="*/ 0 h 21"/>
                  <a:gd name="T12" fmla="*/ 27 w 43"/>
                  <a:gd name="T13" fmla="*/ 2 h 21"/>
                  <a:gd name="T14" fmla="*/ 23 w 43"/>
                  <a:gd name="T15" fmla="*/ 7 h 21"/>
                  <a:gd name="T16" fmla="*/ 8 w 43"/>
                  <a:gd name="T17" fmla="*/ 17 h 21"/>
                  <a:gd name="T18" fmla="*/ 0 w 43"/>
                  <a:gd name="T19" fmla="*/ 19 h 21"/>
                  <a:gd name="T20" fmla="*/ 0 w 43"/>
                  <a:gd name="T21" fmla="*/ 20 h 21"/>
                  <a:gd name="T22" fmla="*/ 1 w 43"/>
                  <a:gd name="T2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1">
                    <a:moveTo>
                      <a:pt x="1" y="21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6" y="6"/>
                      <a:pt x="41" y="5"/>
                    </a:cubicBezTo>
                    <a:cubicBezTo>
                      <a:pt x="42" y="5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4"/>
                      <a:pt x="24" y="5"/>
                      <a:pt x="23" y="7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" name="Freeform 212"/>
              <p:cNvSpPr>
                <a:spLocks/>
              </p:cNvSpPr>
              <p:nvPr/>
            </p:nvSpPr>
            <p:spPr bwMode="auto">
              <a:xfrm>
                <a:off x="3090863" y="-3128963"/>
                <a:ext cx="161925" cy="85725"/>
              </a:xfrm>
              <a:custGeom>
                <a:avLst/>
                <a:gdLst>
                  <a:gd name="T0" fmla="*/ 1 w 43"/>
                  <a:gd name="T1" fmla="*/ 6 h 23"/>
                  <a:gd name="T2" fmla="*/ 14 w 43"/>
                  <a:gd name="T3" fmla="*/ 14 h 23"/>
                  <a:gd name="T4" fmla="*/ 26 w 43"/>
                  <a:gd name="T5" fmla="*/ 21 h 23"/>
                  <a:gd name="T6" fmla="*/ 38 w 43"/>
                  <a:gd name="T7" fmla="*/ 21 h 23"/>
                  <a:gd name="T8" fmla="*/ 43 w 43"/>
                  <a:gd name="T9" fmla="*/ 23 h 23"/>
                  <a:gd name="T10" fmla="*/ 43 w 43"/>
                  <a:gd name="T11" fmla="*/ 22 h 23"/>
                  <a:gd name="T12" fmla="*/ 40 w 43"/>
                  <a:gd name="T13" fmla="*/ 20 h 23"/>
                  <a:gd name="T14" fmla="*/ 33 w 43"/>
                  <a:gd name="T15" fmla="*/ 18 h 23"/>
                  <a:gd name="T16" fmla="*/ 18 w 43"/>
                  <a:gd name="T17" fmla="*/ 6 h 23"/>
                  <a:gd name="T18" fmla="*/ 13 w 43"/>
                  <a:gd name="T19" fmla="*/ 3 h 23"/>
                  <a:gd name="T20" fmla="*/ 0 w 43"/>
                  <a:gd name="T21" fmla="*/ 5 h 23"/>
                  <a:gd name="T22" fmla="*/ 1 w 43"/>
                  <a:gd name="T23" fmla="*/ 6 h 23"/>
                  <a:gd name="T24" fmla="*/ 1 w 43"/>
                  <a:gd name="T25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3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1" y="20"/>
                      <a:pt x="26" y="21"/>
                    </a:cubicBezTo>
                    <a:cubicBezTo>
                      <a:pt x="30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3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2"/>
                      <a:pt x="18" y="6"/>
                    </a:cubicBezTo>
                    <a:cubicBezTo>
                      <a:pt x="16" y="5"/>
                      <a:pt x="15" y="3"/>
                      <a:pt x="13" y="3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" name="Freeform 213"/>
              <p:cNvSpPr>
                <a:spLocks/>
              </p:cNvSpPr>
              <p:nvPr/>
            </p:nvSpPr>
            <p:spPr bwMode="auto">
              <a:xfrm>
                <a:off x="2430463" y="-2967038"/>
                <a:ext cx="125413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" name="Freeform 214"/>
              <p:cNvSpPr>
                <a:spLocks/>
              </p:cNvSpPr>
              <p:nvPr/>
            </p:nvSpPr>
            <p:spPr bwMode="auto">
              <a:xfrm>
                <a:off x="2879725" y="-2967038"/>
                <a:ext cx="123825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1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0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" name="Freeform 215"/>
              <p:cNvSpPr>
                <a:spLocks/>
              </p:cNvSpPr>
              <p:nvPr/>
            </p:nvSpPr>
            <p:spPr bwMode="auto">
              <a:xfrm>
                <a:off x="2630488" y="-3065463"/>
                <a:ext cx="173038" cy="11112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5" y="0"/>
                      <a:pt x="0" y="0"/>
                    </a:cubicBezTo>
                    <a:cubicBezTo>
                      <a:pt x="1" y="2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2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" name="Freeform 216"/>
              <p:cNvSpPr>
                <a:spLocks/>
              </p:cNvSpPr>
              <p:nvPr/>
            </p:nvSpPr>
            <p:spPr bwMode="auto">
              <a:xfrm>
                <a:off x="2687638" y="-3381375"/>
                <a:ext cx="55563" cy="55562"/>
              </a:xfrm>
              <a:custGeom>
                <a:avLst/>
                <a:gdLst>
                  <a:gd name="T0" fmla="*/ 5 w 15"/>
                  <a:gd name="T1" fmla="*/ 11 h 15"/>
                  <a:gd name="T2" fmla="*/ 5 w 15"/>
                  <a:gd name="T3" fmla="*/ 15 h 15"/>
                  <a:gd name="T4" fmla="*/ 10 w 15"/>
                  <a:gd name="T5" fmla="*/ 15 h 15"/>
                  <a:gd name="T6" fmla="*/ 10 w 15"/>
                  <a:gd name="T7" fmla="*/ 13 h 15"/>
                  <a:gd name="T8" fmla="*/ 13 w 15"/>
                  <a:gd name="T9" fmla="*/ 9 h 15"/>
                  <a:gd name="T10" fmla="*/ 15 w 15"/>
                  <a:gd name="T11" fmla="*/ 9 h 15"/>
                  <a:gd name="T12" fmla="*/ 15 w 15"/>
                  <a:gd name="T13" fmla="*/ 5 h 15"/>
                  <a:gd name="T14" fmla="*/ 10 w 15"/>
                  <a:gd name="T15" fmla="*/ 5 h 15"/>
                  <a:gd name="T16" fmla="*/ 9 w 15"/>
                  <a:gd name="T17" fmla="*/ 0 h 15"/>
                  <a:gd name="T18" fmla="*/ 5 w 15"/>
                  <a:gd name="T19" fmla="*/ 0 h 15"/>
                  <a:gd name="T20" fmla="*/ 5 w 15"/>
                  <a:gd name="T21" fmla="*/ 2 h 15"/>
                  <a:gd name="T22" fmla="*/ 2 w 15"/>
                  <a:gd name="T23" fmla="*/ 5 h 15"/>
                  <a:gd name="T24" fmla="*/ 0 w 15"/>
                  <a:gd name="T25" fmla="*/ 5 h 15"/>
                  <a:gd name="T26" fmla="*/ 0 w 15"/>
                  <a:gd name="T27" fmla="*/ 9 h 15"/>
                  <a:gd name="T28" fmla="*/ 3 w 15"/>
                  <a:gd name="T29" fmla="*/ 9 h 15"/>
                  <a:gd name="T30" fmla="*/ 5 w 15"/>
                  <a:gd name="T3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5">
                    <a:moveTo>
                      <a:pt x="5" y="11"/>
                    </a:moveTo>
                    <a:cubicBezTo>
                      <a:pt x="5" y="13"/>
                      <a:pt x="5" y="14"/>
                      <a:pt x="5" y="15"/>
                    </a:cubicBezTo>
                    <a:cubicBezTo>
                      <a:pt x="7" y="15"/>
                      <a:pt x="8" y="15"/>
                      <a:pt x="10" y="15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7"/>
                      <a:pt x="15" y="5"/>
                    </a:cubicBezTo>
                    <a:cubicBezTo>
                      <a:pt x="13" y="5"/>
                      <a:pt x="10" y="6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" name="Freeform 217"/>
              <p:cNvSpPr>
                <a:spLocks/>
              </p:cNvSpPr>
              <p:nvPr/>
            </p:nvSpPr>
            <p:spPr bwMode="auto">
              <a:xfrm>
                <a:off x="2924175" y="-3087688"/>
                <a:ext cx="26988" cy="74612"/>
              </a:xfrm>
              <a:custGeom>
                <a:avLst/>
                <a:gdLst>
                  <a:gd name="T0" fmla="*/ 0 w 7"/>
                  <a:gd name="T1" fmla="*/ 6 h 20"/>
                  <a:gd name="T2" fmla="*/ 2 w 7"/>
                  <a:gd name="T3" fmla="*/ 18 h 20"/>
                  <a:gd name="T4" fmla="*/ 4 w 7"/>
                  <a:gd name="T5" fmla="*/ 20 h 20"/>
                  <a:gd name="T6" fmla="*/ 5 w 7"/>
                  <a:gd name="T7" fmla="*/ 18 h 20"/>
                  <a:gd name="T8" fmla="*/ 7 w 7"/>
                  <a:gd name="T9" fmla="*/ 6 h 20"/>
                  <a:gd name="T10" fmla="*/ 7 w 7"/>
                  <a:gd name="T11" fmla="*/ 6 h 20"/>
                  <a:gd name="T12" fmla="*/ 7 w 7"/>
                  <a:gd name="T13" fmla="*/ 4 h 20"/>
                  <a:gd name="T14" fmla="*/ 3 w 7"/>
                  <a:gd name="T15" fmla="*/ 1 h 20"/>
                  <a:gd name="T16" fmla="*/ 0 w 7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0">
                    <a:moveTo>
                      <a:pt x="0" y="6"/>
                    </a:moveTo>
                    <a:cubicBezTo>
                      <a:pt x="1" y="10"/>
                      <a:pt x="1" y="14"/>
                      <a:pt x="2" y="18"/>
                    </a:cubicBezTo>
                    <a:cubicBezTo>
                      <a:pt x="2" y="19"/>
                      <a:pt x="3" y="20"/>
                      <a:pt x="4" y="20"/>
                    </a:cubicBezTo>
                    <a:cubicBezTo>
                      <a:pt x="4" y="20"/>
                      <a:pt x="5" y="19"/>
                      <a:pt x="5" y="18"/>
                    </a:cubicBezTo>
                    <a:cubicBezTo>
                      <a:pt x="6" y="14"/>
                      <a:pt x="7" y="10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" name="Freeform 218"/>
              <p:cNvSpPr>
                <a:spLocks/>
              </p:cNvSpPr>
              <p:nvPr/>
            </p:nvSpPr>
            <p:spPr bwMode="auto">
              <a:xfrm>
                <a:off x="2476500" y="-3087688"/>
                <a:ext cx="33338" cy="74612"/>
              </a:xfrm>
              <a:custGeom>
                <a:avLst/>
                <a:gdLst>
                  <a:gd name="T0" fmla="*/ 3 w 9"/>
                  <a:gd name="T1" fmla="*/ 18 h 20"/>
                  <a:gd name="T2" fmla="*/ 4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3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4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4"/>
                      <a:pt x="8" y="9"/>
                      <a:pt x="9" y="4"/>
                    </a:cubicBezTo>
                    <a:cubicBezTo>
                      <a:pt x="9" y="1"/>
                      <a:pt x="6" y="0"/>
                      <a:pt x="3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" name="Freeform 219"/>
              <p:cNvSpPr>
                <a:spLocks/>
              </p:cNvSpPr>
              <p:nvPr/>
            </p:nvSpPr>
            <p:spPr bwMode="auto">
              <a:xfrm>
                <a:off x="2465388" y="-3189288"/>
                <a:ext cx="49213" cy="52387"/>
              </a:xfrm>
              <a:custGeom>
                <a:avLst/>
                <a:gdLst>
                  <a:gd name="T0" fmla="*/ 3 w 13"/>
                  <a:gd name="T1" fmla="*/ 9 h 14"/>
                  <a:gd name="T2" fmla="*/ 5 w 13"/>
                  <a:gd name="T3" fmla="*/ 9 h 14"/>
                  <a:gd name="T4" fmla="*/ 5 w 13"/>
                  <a:gd name="T5" fmla="*/ 14 h 14"/>
                  <a:gd name="T6" fmla="*/ 9 w 13"/>
                  <a:gd name="T7" fmla="*/ 14 h 14"/>
                  <a:gd name="T8" fmla="*/ 9 w 13"/>
                  <a:gd name="T9" fmla="*/ 9 h 14"/>
                  <a:gd name="T10" fmla="*/ 13 w 13"/>
                  <a:gd name="T11" fmla="*/ 7 h 14"/>
                  <a:gd name="T12" fmla="*/ 9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3 w 13"/>
                  <a:gd name="T21" fmla="*/ 5 h 14"/>
                  <a:gd name="T22" fmla="*/ 0 w 13"/>
                  <a:gd name="T23" fmla="*/ 7 h 14"/>
                  <a:gd name="T24" fmla="*/ 3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8"/>
                      <a:pt x="13" y="11"/>
                      <a:pt x="13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" name="Freeform 220"/>
              <p:cNvSpPr>
                <a:spLocks/>
              </p:cNvSpPr>
              <p:nvPr/>
            </p:nvSpPr>
            <p:spPr bwMode="auto">
              <a:xfrm>
                <a:off x="2913063" y="-3189288"/>
                <a:ext cx="49213" cy="52387"/>
              </a:xfrm>
              <a:custGeom>
                <a:avLst/>
                <a:gdLst>
                  <a:gd name="T0" fmla="*/ 5 w 13"/>
                  <a:gd name="T1" fmla="*/ 9 h 14"/>
                  <a:gd name="T2" fmla="*/ 5 w 13"/>
                  <a:gd name="T3" fmla="*/ 14 h 14"/>
                  <a:gd name="T4" fmla="*/ 9 w 13"/>
                  <a:gd name="T5" fmla="*/ 14 h 14"/>
                  <a:gd name="T6" fmla="*/ 9 w 13"/>
                  <a:gd name="T7" fmla="*/ 9 h 14"/>
                  <a:gd name="T8" fmla="*/ 12 w 13"/>
                  <a:gd name="T9" fmla="*/ 9 h 14"/>
                  <a:gd name="T10" fmla="*/ 13 w 13"/>
                  <a:gd name="T11" fmla="*/ 7 h 14"/>
                  <a:gd name="T12" fmla="*/ 11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5 w 13"/>
                  <a:gd name="T21" fmla="*/ 5 h 14"/>
                  <a:gd name="T22" fmla="*/ 0 w 13"/>
                  <a:gd name="T23" fmla="*/ 7 h 14"/>
                  <a:gd name="T24" fmla="*/ 5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5" y="9"/>
                    </a:move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1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" name="Oval 221"/>
              <p:cNvSpPr>
                <a:spLocks noChangeArrowheads="1"/>
              </p:cNvSpPr>
              <p:nvPr/>
            </p:nvSpPr>
            <p:spPr bwMode="auto">
              <a:xfrm>
                <a:off x="2701925" y="-3302000"/>
                <a:ext cx="30163" cy="2540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" name="Freeform 222"/>
              <p:cNvSpPr>
                <a:spLocks/>
              </p:cNvSpPr>
              <p:nvPr/>
            </p:nvSpPr>
            <p:spPr bwMode="auto">
              <a:xfrm>
                <a:off x="2484438" y="-3122613"/>
                <a:ext cx="19050" cy="23812"/>
              </a:xfrm>
              <a:custGeom>
                <a:avLst/>
                <a:gdLst>
                  <a:gd name="T0" fmla="*/ 5 w 5"/>
                  <a:gd name="T1" fmla="*/ 3 h 6"/>
                  <a:gd name="T2" fmla="*/ 3 w 5"/>
                  <a:gd name="T3" fmla="*/ 0 h 6"/>
                  <a:gd name="T4" fmla="*/ 0 w 5"/>
                  <a:gd name="T5" fmla="*/ 2 h 6"/>
                  <a:gd name="T6" fmla="*/ 2 w 5"/>
                  <a:gd name="T7" fmla="*/ 5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3" y="6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" name="Freeform 223"/>
              <p:cNvSpPr>
                <a:spLocks/>
              </p:cNvSpPr>
              <p:nvPr/>
            </p:nvSpPr>
            <p:spPr bwMode="auto">
              <a:xfrm>
                <a:off x="2928938" y="-3122613"/>
                <a:ext cx="22225" cy="23812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6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" name="Freeform 224"/>
              <p:cNvSpPr>
                <a:spLocks/>
              </p:cNvSpPr>
              <p:nvPr/>
            </p:nvSpPr>
            <p:spPr bwMode="auto">
              <a:xfrm>
                <a:off x="2786063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" name="Freeform 225"/>
              <p:cNvSpPr>
                <a:spLocks/>
              </p:cNvSpPr>
              <p:nvPr/>
            </p:nvSpPr>
            <p:spPr bwMode="auto">
              <a:xfrm>
                <a:off x="2668588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1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2"/>
                      <a:pt x="2" y="0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" name="Freeform 226"/>
              <p:cNvSpPr>
                <a:spLocks/>
              </p:cNvSpPr>
              <p:nvPr/>
            </p:nvSpPr>
            <p:spPr bwMode="auto">
              <a:xfrm>
                <a:off x="2709863" y="-3098800"/>
                <a:ext cx="15875" cy="22225"/>
              </a:xfrm>
              <a:custGeom>
                <a:avLst/>
                <a:gdLst>
                  <a:gd name="T0" fmla="*/ 4 w 4"/>
                  <a:gd name="T1" fmla="*/ 3 h 6"/>
                  <a:gd name="T2" fmla="*/ 1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2"/>
                      <a:pt x="1" y="0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" name="Freeform 227"/>
              <p:cNvSpPr>
                <a:spLocks/>
              </p:cNvSpPr>
              <p:nvPr/>
            </p:nvSpPr>
            <p:spPr bwMode="auto">
              <a:xfrm>
                <a:off x="2747963" y="-309562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" name="Freeform 228"/>
              <p:cNvSpPr>
                <a:spLocks/>
              </p:cNvSpPr>
              <p:nvPr/>
            </p:nvSpPr>
            <p:spPr bwMode="auto">
              <a:xfrm>
                <a:off x="2630488" y="-309562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" name="Freeform 229"/>
              <p:cNvSpPr>
                <a:spLocks/>
              </p:cNvSpPr>
              <p:nvPr/>
            </p:nvSpPr>
            <p:spPr bwMode="auto">
              <a:xfrm>
                <a:off x="2605088" y="-1951038"/>
                <a:ext cx="222250" cy="68262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1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5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49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0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3" y="3"/>
                      <a:pt x="6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5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6" y="10"/>
                      <a:pt x="48" y="10"/>
                    </a:cubicBezTo>
                    <a:cubicBezTo>
                      <a:pt x="49" y="10"/>
                      <a:pt x="50" y="9"/>
                      <a:pt x="50" y="8"/>
                    </a:cubicBezTo>
                    <a:cubicBezTo>
                      <a:pt x="49" y="6"/>
                      <a:pt x="49" y="5"/>
                      <a:pt x="49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" name="Freeform 230"/>
              <p:cNvSpPr>
                <a:spLocks/>
              </p:cNvSpPr>
              <p:nvPr/>
            </p:nvSpPr>
            <p:spPr bwMode="auto">
              <a:xfrm>
                <a:off x="2698750" y="-2414588"/>
                <a:ext cx="26988" cy="38100"/>
              </a:xfrm>
              <a:custGeom>
                <a:avLst/>
                <a:gdLst>
                  <a:gd name="T0" fmla="*/ 4 w 7"/>
                  <a:gd name="T1" fmla="*/ 5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6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5"/>
                    </a:moveTo>
                    <a:cubicBezTo>
                      <a:pt x="5" y="4"/>
                      <a:pt x="4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4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9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5" y="6"/>
                      <a:pt x="4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" name="Freeform 231"/>
              <p:cNvSpPr>
                <a:spLocks/>
              </p:cNvSpPr>
              <p:nvPr/>
            </p:nvSpPr>
            <p:spPr bwMode="auto">
              <a:xfrm>
                <a:off x="2762250" y="-2414588"/>
                <a:ext cx="30163" cy="38100"/>
              </a:xfrm>
              <a:custGeom>
                <a:avLst/>
                <a:gdLst>
                  <a:gd name="T0" fmla="*/ 15 w 19"/>
                  <a:gd name="T1" fmla="*/ 10 h 24"/>
                  <a:gd name="T2" fmla="*/ 5 w 19"/>
                  <a:gd name="T3" fmla="*/ 10 h 24"/>
                  <a:gd name="T4" fmla="*/ 5 w 19"/>
                  <a:gd name="T5" fmla="*/ 0 h 24"/>
                  <a:gd name="T6" fmla="*/ 0 w 19"/>
                  <a:gd name="T7" fmla="*/ 0 h 24"/>
                  <a:gd name="T8" fmla="*/ 0 w 19"/>
                  <a:gd name="T9" fmla="*/ 24 h 24"/>
                  <a:gd name="T10" fmla="*/ 5 w 19"/>
                  <a:gd name="T11" fmla="*/ 24 h 24"/>
                  <a:gd name="T12" fmla="*/ 5 w 19"/>
                  <a:gd name="T13" fmla="*/ 12 h 24"/>
                  <a:gd name="T14" fmla="*/ 15 w 19"/>
                  <a:gd name="T15" fmla="*/ 12 h 24"/>
                  <a:gd name="T16" fmla="*/ 15 w 19"/>
                  <a:gd name="T17" fmla="*/ 24 h 24"/>
                  <a:gd name="T18" fmla="*/ 19 w 19"/>
                  <a:gd name="T19" fmla="*/ 24 h 24"/>
                  <a:gd name="T20" fmla="*/ 19 w 19"/>
                  <a:gd name="T21" fmla="*/ 0 h 24"/>
                  <a:gd name="T22" fmla="*/ 15 w 19"/>
                  <a:gd name="T23" fmla="*/ 0 h 24"/>
                  <a:gd name="T24" fmla="*/ 15 w 19"/>
                  <a:gd name="T25" fmla="*/ 10 h 24"/>
                  <a:gd name="T26" fmla="*/ 15 w 19"/>
                  <a:gd name="T27" fmla="*/ 10 h 24"/>
                  <a:gd name="T28" fmla="*/ 15 w 19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4">
                    <a:moveTo>
                      <a:pt x="15" y="10"/>
                    </a:moveTo>
                    <a:lnTo>
                      <a:pt x="5" y="1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5" y="24"/>
                    </a:lnTo>
                    <a:lnTo>
                      <a:pt x="5" y="12"/>
                    </a:lnTo>
                    <a:lnTo>
                      <a:pt x="15" y="12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" name="Freeform 232"/>
              <p:cNvSpPr>
                <a:spLocks noEditPoints="1"/>
              </p:cNvSpPr>
              <p:nvPr/>
            </p:nvSpPr>
            <p:spPr bwMode="auto">
              <a:xfrm>
                <a:off x="2616200" y="-2459038"/>
                <a:ext cx="200025" cy="349250"/>
              </a:xfrm>
              <a:custGeom>
                <a:avLst/>
                <a:gdLst>
                  <a:gd name="T0" fmla="*/ 10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7 h 93"/>
                  <a:gd name="T8" fmla="*/ 24 w 53"/>
                  <a:gd name="T9" fmla="*/ 27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7 h 93"/>
                  <a:gd name="T18" fmla="*/ 33 w 53"/>
                  <a:gd name="T19" fmla="*/ 27 h 93"/>
                  <a:gd name="T20" fmla="*/ 35 w 53"/>
                  <a:gd name="T21" fmla="*/ 93 h 93"/>
                  <a:gd name="T22" fmla="*/ 41 w 53"/>
                  <a:gd name="T23" fmla="*/ 93 h 93"/>
                  <a:gd name="T24" fmla="*/ 41 w 53"/>
                  <a:gd name="T25" fmla="*/ 92 h 93"/>
                  <a:gd name="T26" fmla="*/ 37 w 53"/>
                  <a:gd name="T27" fmla="*/ 27 h 93"/>
                  <a:gd name="T28" fmla="*/ 53 w 53"/>
                  <a:gd name="T29" fmla="*/ 27 h 93"/>
                  <a:gd name="T30" fmla="*/ 53 w 53"/>
                  <a:gd name="T31" fmla="*/ 7 h 93"/>
                  <a:gd name="T32" fmla="*/ 40 w 53"/>
                  <a:gd name="T33" fmla="*/ 7 h 93"/>
                  <a:gd name="T34" fmla="*/ 42 w 53"/>
                  <a:gd name="T35" fmla="*/ 5 h 93"/>
                  <a:gd name="T36" fmla="*/ 40 w 53"/>
                  <a:gd name="T37" fmla="*/ 4 h 93"/>
                  <a:gd name="T38" fmla="*/ 40 w 53"/>
                  <a:gd name="T39" fmla="*/ 1 h 93"/>
                  <a:gd name="T40" fmla="*/ 41 w 53"/>
                  <a:gd name="T41" fmla="*/ 1 h 93"/>
                  <a:gd name="T42" fmla="*/ 41 w 53"/>
                  <a:gd name="T43" fmla="*/ 0 h 93"/>
                  <a:gd name="T44" fmla="*/ 41 w 53"/>
                  <a:gd name="T45" fmla="*/ 0 h 93"/>
                  <a:gd name="T46" fmla="*/ 10 w 53"/>
                  <a:gd name="T47" fmla="*/ 0 h 93"/>
                  <a:gd name="T48" fmla="*/ 10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4 h 93"/>
                  <a:gd name="T56" fmla="*/ 10 w 53"/>
                  <a:gd name="T57" fmla="*/ 5 h 93"/>
                  <a:gd name="T58" fmla="*/ 12 w 53"/>
                  <a:gd name="T59" fmla="*/ 7 h 93"/>
                  <a:gd name="T60" fmla="*/ 0 w 53"/>
                  <a:gd name="T61" fmla="*/ 7 h 93"/>
                  <a:gd name="T62" fmla="*/ 0 w 53"/>
                  <a:gd name="T63" fmla="*/ 27 h 93"/>
                  <a:gd name="T64" fmla="*/ 15 w 53"/>
                  <a:gd name="T65" fmla="*/ 27 h 93"/>
                  <a:gd name="T66" fmla="*/ 10 w 53"/>
                  <a:gd name="T67" fmla="*/ 93 h 93"/>
                  <a:gd name="T68" fmla="*/ 10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0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1" y="6"/>
                      <a:pt x="42" y="6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3"/>
                      <a:pt x="10" y="93"/>
                      <a:pt x="10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" name="Freeform 233"/>
              <p:cNvSpPr>
                <a:spLocks/>
              </p:cNvSpPr>
              <p:nvPr/>
            </p:nvSpPr>
            <p:spPr bwMode="auto">
              <a:xfrm>
                <a:off x="2638425" y="-2428875"/>
                <a:ext cx="30163" cy="52387"/>
              </a:xfrm>
              <a:custGeom>
                <a:avLst/>
                <a:gdLst>
                  <a:gd name="T0" fmla="*/ 4 w 8"/>
                  <a:gd name="T1" fmla="*/ 8 h 14"/>
                  <a:gd name="T2" fmla="*/ 0 w 8"/>
                  <a:gd name="T3" fmla="*/ 5 h 14"/>
                  <a:gd name="T4" fmla="*/ 1 w 8"/>
                  <a:gd name="T5" fmla="*/ 6 h 14"/>
                  <a:gd name="T6" fmla="*/ 2 w 8"/>
                  <a:gd name="T7" fmla="*/ 7 h 14"/>
                  <a:gd name="T8" fmla="*/ 2 w 8"/>
                  <a:gd name="T9" fmla="*/ 9 h 14"/>
                  <a:gd name="T10" fmla="*/ 2 w 8"/>
                  <a:gd name="T11" fmla="*/ 9 h 14"/>
                  <a:gd name="T12" fmla="*/ 1 w 8"/>
                  <a:gd name="T13" fmla="*/ 10 h 14"/>
                  <a:gd name="T14" fmla="*/ 0 w 8"/>
                  <a:gd name="T15" fmla="*/ 11 h 14"/>
                  <a:gd name="T16" fmla="*/ 5 w 8"/>
                  <a:gd name="T17" fmla="*/ 10 h 14"/>
                  <a:gd name="T18" fmla="*/ 4 w 8"/>
                  <a:gd name="T1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4">
                    <a:moveTo>
                      <a:pt x="4" y="8"/>
                    </a:moveTo>
                    <a:cubicBezTo>
                      <a:pt x="8" y="5"/>
                      <a:pt x="1" y="0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2"/>
                      <a:pt x="6" y="8"/>
                      <a:pt x="2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4"/>
                      <a:pt x="1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5" y="14"/>
                      <a:pt x="5" y="10"/>
                    </a:cubicBezTo>
                    <a:cubicBezTo>
                      <a:pt x="5" y="9"/>
                      <a:pt x="5" y="8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" name="Freeform 234"/>
              <p:cNvSpPr>
                <a:spLocks/>
              </p:cNvSpPr>
              <p:nvPr/>
            </p:nvSpPr>
            <p:spPr bwMode="auto">
              <a:xfrm>
                <a:off x="2676525" y="-2497138"/>
                <a:ext cx="74613" cy="3175"/>
              </a:xfrm>
              <a:custGeom>
                <a:avLst/>
                <a:gdLst>
                  <a:gd name="T0" fmla="*/ 20 w 20"/>
                  <a:gd name="T1" fmla="*/ 0 h 1"/>
                  <a:gd name="T2" fmla="*/ 10 w 20"/>
                  <a:gd name="T3" fmla="*/ 0 h 1"/>
                  <a:gd name="T4" fmla="*/ 0 w 20"/>
                  <a:gd name="T5" fmla="*/ 0 h 1"/>
                  <a:gd name="T6" fmla="*/ 0 w 20"/>
                  <a:gd name="T7" fmla="*/ 1 h 1"/>
                  <a:gd name="T8" fmla="*/ 0 w 20"/>
                  <a:gd name="T9" fmla="*/ 1 h 1"/>
                  <a:gd name="T10" fmla="*/ 0 w 20"/>
                  <a:gd name="T11" fmla="*/ 1 h 1"/>
                  <a:gd name="T12" fmla="*/ 0 w 20"/>
                  <a:gd name="T13" fmla="*/ 1 h 1"/>
                  <a:gd name="T14" fmla="*/ 0 w 20"/>
                  <a:gd name="T15" fmla="*/ 1 h 1"/>
                  <a:gd name="T16" fmla="*/ 0 w 20"/>
                  <a:gd name="T17" fmla="*/ 1 h 1"/>
                  <a:gd name="T18" fmla="*/ 0 w 20"/>
                  <a:gd name="T19" fmla="*/ 1 h 1"/>
                  <a:gd name="T20" fmla="*/ 10 w 20"/>
                  <a:gd name="T21" fmla="*/ 1 h 1"/>
                  <a:gd name="T22" fmla="*/ 20 w 20"/>
                  <a:gd name="T23" fmla="*/ 1 h 1"/>
                  <a:gd name="T24" fmla="*/ 20 w 20"/>
                  <a:gd name="T25" fmla="*/ 1 h 1"/>
                  <a:gd name="T26" fmla="*/ 20 w 20"/>
                  <a:gd name="T27" fmla="*/ 1 h 1"/>
                  <a:gd name="T28" fmla="*/ 20 w 20"/>
                  <a:gd name="T29" fmla="*/ 1 h 1"/>
                  <a:gd name="T30" fmla="*/ 20 w 20"/>
                  <a:gd name="T31" fmla="*/ 1 h 1"/>
                  <a:gd name="T32" fmla="*/ 20 w 20"/>
                  <a:gd name="T33" fmla="*/ 1 h 1"/>
                  <a:gd name="T34" fmla="*/ 20 w 20"/>
                  <a:gd name="T35" fmla="*/ 1 h 1"/>
                  <a:gd name="T36" fmla="*/ 20 w 20"/>
                  <a:gd name="T37" fmla="*/ 0 h 1"/>
                  <a:gd name="T38" fmla="*/ 20 w 20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1">
                    <a:moveTo>
                      <a:pt x="20" y="0"/>
                    </a:moveTo>
                    <a:cubicBezTo>
                      <a:pt x="17" y="0"/>
                      <a:pt x="10" y="0"/>
                      <a:pt x="10" y="0"/>
                    </a:cubicBezTo>
                    <a:cubicBezTo>
                      <a:pt x="10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7" y="1"/>
                      <a:pt x="10" y="1"/>
                    </a:cubicBezTo>
                    <a:cubicBezTo>
                      <a:pt x="14" y="1"/>
                      <a:pt x="17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" name="Freeform 235"/>
              <p:cNvSpPr>
                <a:spLocks/>
              </p:cNvSpPr>
              <p:nvPr/>
            </p:nvSpPr>
            <p:spPr bwMode="auto">
              <a:xfrm>
                <a:off x="2709863" y="-2587625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" name="Oval 236"/>
              <p:cNvSpPr>
                <a:spLocks noChangeArrowheads="1"/>
              </p:cNvSpPr>
              <p:nvPr/>
            </p:nvSpPr>
            <p:spPr bwMode="auto">
              <a:xfrm>
                <a:off x="2709863" y="-2565400"/>
                <a:ext cx="11113" cy="7937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" name="Freeform 237"/>
              <p:cNvSpPr>
                <a:spLocks/>
              </p:cNvSpPr>
              <p:nvPr/>
            </p:nvSpPr>
            <p:spPr bwMode="auto">
              <a:xfrm>
                <a:off x="2747963" y="-2535238"/>
                <a:ext cx="3175" cy="476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" name="Freeform 238"/>
              <p:cNvSpPr>
                <a:spLocks/>
              </p:cNvSpPr>
              <p:nvPr/>
            </p:nvSpPr>
            <p:spPr bwMode="auto">
              <a:xfrm>
                <a:off x="2736850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" name="Freeform 239"/>
              <p:cNvSpPr>
                <a:spLocks/>
              </p:cNvSpPr>
              <p:nvPr/>
            </p:nvSpPr>
            <p:spPr bwMode="auto">
              <a:xfrm>
                <a:off x="2743200" y="-2546350"/>
                <a:ext cx="4763" cy="11112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1 h 3"/>
                  <a:gd name="T16" fmla="*/ 0 w 1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" name="Freeform 240"/>
              <p:cNvSpPr>
                <a:spLocks/>
              </p:cNvSpPr>
              <p:nvPr/>
            </p:nvSpPr>
            <p:spPr bwMode="auto">
              <a:xfrm>
                <a:off x="2732088" y="-2535238"/>
                <a:ext cx="11113" cy="476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" name="Freeform 241"/>
              <p:cNvSpPr>
                <a:spLocks/>
              </p:cNvSpPr>
              <p:nvPr/>
            </p:nvSpPr>
            <p:spPr bwMode="auto">
              <a:xfrm>
                <a:off x="2732088" y="-2530475"/>
                <a:ext cx="11113" cy="11112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" name="Freeform 242"/>
              <p:cNvSpPr>
                <a:spLocks/>
              </p:cNvSpPr>
              <p:nvPr/>
            </p:nvSpPr>
            <p:spPr bwMode="auto">
              <a:xfrm>
                <a:off x="2720975" y="-2516188"/>
                <a:ext cx="22225" cy="7937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2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" name="Freeform 243"/>
              <p:cNvSpPr>
                <a:spLocks/>
              </p:cNvSpPr>
              <p:nvPr/>
            </p:nvSpPr>
            <p:spPr bwMode="auto">
              <a:xfrm>
                <a:off x="2736850" y="-2519363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2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" name="Freeform 244"/>
              <p:cNvSpPr>
                <a:spLocks/>
              </p:cNvSpPr>
              <p:nvPr/>
            </p:nvSpPr>
            <p:spPr bwMode="auto">
              <a:xfrm>
                <a:off x="2747963" y="-2522538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" name="Freeform 245"/>
              <p:cNvSpPr>
                <a:spLocks/>
              </p:cNvSpPr>
              <p:nvPr/>
            </p:nvSpPr>
            <p:spPr bwMode="auto">
              <a:xfrm>
                <a:off x="2751138" y="-2530475"/>
                <a:ext cx="7938" cy="7937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2 w 2"/>
                  <a:gd name="T9" fmla="*/ 1 h 2"/>
                  <a:gd name="T10" fmla="*/ 1 w 2"/>
                  <a:gd name="T11" fmla="*/ 0 h 2"/>
                  <a:gd name="T12" fmla="*/ 1 w 2"/>
                  <a:gd name="T13" fmla="*/ 0 h 2"/>
                  <a:gd name="T14" fmla="*/ 0 w 2"/>
                  <a:gd name="T15" fmla="*/ 1 h 2"/>
                  <a:gd name="T16" fmla="*/ 1 w 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" name="Freeform 246"/>
              <p:cNvSpPr>
                <a:spLocks/>
              </p:cNvSpPr>
              <p:nvPr/>
            </p:nvSpPr>
            <p:spPr bwMode="auto">
              <a:xfrm>
                <a:off x="2759075" y="-2535238"/>
                <a:ext cx="11113" cy="12700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1 h 3"/>
                  <a:gd name="T6" fmla="*/ 3 w 3"/>
                  <a:gd name="T7" fmla="*/ 1 h 3"/>
                  <a:gd name="T8" fmla="*/ 3 w 3"/>
                  <a:gd name="T9" fmla="*/ 1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1 h 3"/>
                  <a:gd name="T18" fmla="*/ 1 w 3"/>
                  <a:gd name="T19" fmla="*/ 1 h 3"/>
                  <a:gd name="T20" fmla="*/ 1 w 3"/>
                  <a:gd name="T21" fmla="*/ 2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" name="Freeform 247"/>
              <p:cNvSpPr>
                <a:spLocks/>
              </p:cNvSpPr>
              <p:nvPr/>
            </p:nvSpPr>
            <p:spPr bwMode="auto">
              <a:xfrm>
                <a:off x="2759075" y="-2552700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" name="Freeform 248"/>
              <p:cNvSpPr>
                <a:spLocks/>
              </p:cNvSpPr>
              <p:nvPr/>
            </p:nvSpPr>
            <p:spPr bwMode="auto">
              <a:xfrm>
                <a:off x="2751138" y="-254635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" name="Freeform 249"/>
              <p:cNvSpPr>
                <a:spLocks/>
              </p:cNvSpPr>
              <p:nvPr/>
            </p:nvSpPr>
            <p:spPr bwMode="auto">
              <a:xfrm>
                <a:off x="2747963" y="-2552700"/>
                <a:ext cx="3175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2 h 3"/>
                  <a:gd name="T20" fmla="*/ 1 w 1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" name="Freeform 250"/>
              <p:cNvSpPr>
                <a:spLocks/>
              </p:cNvSpPr>
              <p:nvPr/>
            </p:nvSpPr>
            <p:spPr bwMode="auto">
              <a:xfrm>
                <a:off x="2736850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" name="Freeform 251"/>
              <p:cNvSpPr>
                <a:spLocks/>
              </p:cNvSpPr>
              <p:nvPr/>
            </p:nvSpPr>
            <p:spPr bwMode="auto">
              <a:xfrm>
                <a:off x="2736850" y="-2552700"/>
                <a:ext cx="6350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" name="Freeform 252"/>
              <p:cNvSpPr>
                <a:spLocks/>
              </p:cNvSpPr>
              <p:nvPr/>
            </p:nvSpPr>
            <p:spPr bwMode="auto">
              <a:xfrm>
                <a:off x="2732088" y="-2546350"/>
                <a:ext cx="4763" cy="1111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0 w 1"/>
                  <a:gd name="T13" fmla="*/ 0 h 3"/>
                  <a:gd name="T14" fmla="*/ 0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" name="Freeform 253"/>
              <p:cNvSpPr>
                <a:spLocks/>
              </p:cNvSpPr>
              <p:nvPr/>
            </p:nvSpPr>
            <p:spPr bwMode="auto">
              <a:xfrm>
                <a:off x="2732088" y="-2535238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" name="Freeform 254"/>
              <p:cNvSpPr>
                <a:spLocks/>
              </p:cNvSpPr>
              <p:nvPr/>
            </p:nvSpPr>
            <p:spPr bwMode="auto">
              <a:xfrm>
                <a:off x="2725738" y="-2522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" name="Freeform 255"/>
              <p:cNvSpPr>
                <a:spLocks/>
              </p:cNvSpPr>
              <p:nvPr/>
            </p:nvSpPr>
            <p:spPr bwMode="auto">
              <a:xfrm>
                <a:off x="2713038" y="-2519363"/>
                <a:ext cx="23813" cy="11112"/>
              </a:xfrm>
              <a:custGeom>
                <a:avLst/>
                <a:gdLst>
                  <a:gd name="T0" fmla="*/ 1 w 6"/>
                  <a:gd name="T1" fmla="*/ 3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" name="Oval 256"/>
              <p:cNvSpPr>
                <a:spLocks noChangeArrowheads="1"/>
              </p:cNvSpPr>
              <p:nvPr/>
            </p:nvSpPr>
            <p:spPr bwMode="auto">
              <a:xfrm>
                <a:off x="2709863" y="-2535238"/>
                <a:ext cx="3175" cy="476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" name="Freeform 257"/>
              <p:cNvSpPr>
                <a:spLocks/>
              </p:cNvSpPr>
              <p:nvPr/>
            </p:nvSpPr>
            <p:spPr bwMode="auto">
              <a:xfrm>
                <a:off x="2709863" y="-2530475"/>
                <a:ext cx="3175" cy="14287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" name="Oval 258"/>
              <p:cNvSpPr>
                <a:spLocks noChangeArrowheads="1"/>
              </p:cNvSpPr>
              <p:nvPr/>
            </p:nvSpPr>
            <p:spPr bwMode="auto">
              <a:xfrm>
                <a:off x="2709863" y="-2546350"/>
                <a:ext cx="11113" cy="1111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" name="Oval 259"/>
              <p:cNvSpPr>
                <a:spLocks noChangeArrowheads="1"/>
              </p:cNvSpPr>
              <p:nvPr/>
            </p:nvSpPr>
            <p:spPr bwMode="auto">
              <a:xfrm>
                <a:off x="2709863" y="-25527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" name="Freeform 260"/>
              <p:cNvSpPr>
                <a:spLocks/>
              </p:cNvSpPr>
              <p:nvPr/>
            </p:nvSpPr>
            <p:spPr bwMode="auto">
              <a:xfrm>
                <a:off x="2720975" y="-2530475"/>
                <a:ext cx="4763" cy="14287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" name="Freeform 261"/>
              <p:cNvSpPr>
                <a:spLocks/>
              </p:cNvSpPr>
              <p:nvPr/>
            </p:nvSpPr>
            <p:spPr bwMode="auto">
              <a:xfrm>
                <a:off x="2701925" y="-2530475"/>
                <a:ext cx="7938" cy="14287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" name="Freeform 262"/>
              <p:cNvSpPr>
                <a:spLocks/>
              </p:cNvSpPr>
              <p:nvPr/>
            </p:nvSpPr>
            <p:spPr bwMode="auto">
              <a:xfrm>
                <a:off x="2690813" y="-2519363"/>
                <a:ext cx="19050" cy="11112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0 h 3"/>
                  <a:gd name="T4" fmla="*/ 4 w 5"/>
                  <a:gd name="T5" fmla="*/ 3 h 3"/>
                  <a:gd name="T6" fmla="*/ 5 w 5"/>
                  <a:gd name="T7" fmla="*/ 3 h 3"/>
                  <a:gd name="T8" fmla="*/ 5 w 5"/>
                  <a:gd name="T9" fmla="*/ 3 h 3"/>
                  <a:gd name="T10" fmla="*/ 1 w 5"/>
                  <a:gd name="T11" fmla="*/ 0 h 3"/>
                  <a:gd name="T12" fmla="*/ 0 w 5"/>
                  <a:gd name="T13" fmla="*/ 0 h 3"/>
                  <a:gd name="T14" fmla="*/ 0 w 5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" name="Freeform 263"/>
              <p:cNvSpPr>
                <a:spLocks/>
              </p:cNvSpPr>
              <p:nvPr/>
            </p:nvSpPr>
            <p:spPr bwMode="auto">
              <a:xfrm>
                <a:off x="2687638" y="-2519363"/>
                <a:ext cx="3175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" name="Freeform 264"/>
              <p:cNvSpPr>
                <a:spLocks/>
              </p:cNvSpPr>
              <p:nvPr/>
            </p:nvSpPr>
            <p:spPr bwMode="auto">
              <a:xfrm>
                <a:off x="2679700" y="-2530475"/>
                <a:ext cx="11113" cy="11112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2 w 3"/>
                  <a:gd name="T9" fmla="*/ 3 h 3"/>
                  <a:gd name="T10" fmla="*/ 1 w 3"/>
                  <a:gd name="T11" fmla="*/ 2 h 3"/>
                  <a:gd name="T12" fmla="*/ 3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" name="Freeform 265"/>
              <p:cNvSpPr>
                <a:spLocks/>
              </p:cNvSpPr>
              <p:nvPr/>
            </p:nvSpPr>
            <p:spPr bwMode="auto">
              <a:xfrm>
                <a:off x="2676525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" name="Freeform 266"/>
              <p:cNvSpPr>
                <a:spLocks/>
              </p:cNvSpPr>
              <p:nvPr/>
            </p:nvSpPr>
            <p:spPr bwMode="auto">
              <a:xfrm>
                <a:off x="2679700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2 w 3"/>
                  <a:gd name="T9" fmla="*/ 1 h 1"/>
                  <a:gd name="T10" fmla="*/ 3 w 3"/>
                  <a:gd name="T11" fmla="*/ 0 h 1"/>
                  <a:gd name="T12" fmla="*/ 2 w 3"/>
                  <a:gd name="T13" fmla="*/ 0 h 1"/>
                  <a:gd name="T14" fmla="*/ 2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" name="Freeform 267"/>
              <p:cNvSpPr>
                <a:spLocks/>
              </p:cNvSpPr>
              <p:nvPr/>
            </p:nvSpPr>
            <p:spPr bwMode="auto">
              <a:xfrm>
                <a:off x="2676525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0 w 3"/>
                  <a:gd name="T7" fmla="*/ 1 h 3"/>
                  <a:gd name="T8" fmla="*/ 1 w 3"/>
                  <a:gd name="T9" fmla="*/ 2 h 3"/>
                  <a:gd name="T10" fmla="*/ 1 w 3"/>
                  <a:gd name="T11" fmla="*/ 3 h 3"/>
                  <a:gd name="T12" fmla="*/ 3 w 3"/>
                  <a:gd name="T13" fmla="*/ 1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" name="Freeform 268"/>
              <p:cNvSpPr>
                <a:spLocks/>
              </p:cNvSpPr>
              <p:nvPr/>
            </p:nvSpPr>
            <p:spPr bwMode="auto">
              <a:xfrm>
                <a:off x="2668588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" name="Freeform 269"/>
              <p:cNvSpPr>
                <a:spLocks/>
              </p:cNvSpPr>
              <p:nvPr/>
            </p:nvSpPr>
            <p:spPr bwMode="auto">
              <a:xfrm>
                <a:off x="2665413" y="-2530475"/>
                <a:ext cx="11113" cy="7937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0 w 3"/>
                  <a:gd name="T7" fmla="*/ 1 h 2"/>
                  <a:gd name="T8" fmla="*/ 1 w 3"/>
                  <a:gd name="T9" fmla="*/ 2 h 2"/>
                  <a:gd name="T10" fmla="*/ 1 w 3"/>
                  <a:gd name="T11" fmla="*/ 2 h 2"/>
                  <a:gd name="T12" fmla="*/ 2 w 3"/>
                  <a:gd name="T13" fmla="*/ 2 h 2"/>
                  <a:gd name="T14" fmla="*/ 3 w 3"/>
                  <a:gd name="T15" fmla="*/ 1 h 2"/>
                  <a:gd name="T16" fmla="*/ 1 w 3"/>
                  <a:gd name="T17" fmla="*/ 0 h 2"/>
                  <a:gd name="T18" fmla="*/ 1 w 3"/>
                  <a:gd name="T19" fmla="*/ 0 h 2"/>
                  <a:gd name="T20" fmla="*/ 1 w 3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" name="Freeform 270"/>
              <p:cNvSpPr>
                <a:spLocks/>
              </p:cNvSpPr>
              <p:nvPr/>
            </p:nvSpPr>
            <p:spPr bwMode="auto">
              <a:xfrm>
                <a:off x="2668588" y="-2522538"/>
                <a:ext cx="11113" cy="3175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2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" name="Freeform 271"/>
              <p:cNvSpPr>
                <a:spLocks/>
              </p:cNvSpPr>
              <p:nvPr/>
            </p:nvSpPr>
            <p:spPr bwMode="auto">
              <a:xfrm>
                <a:off x="2679700" y="-2519363"/>
                <a:ext cx="7938" cy="3175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" name="Freeform 272"/>
              <p:cNvSpPr>
                <a:spLocks/>
              </p:cNvSpPr>
              <p:nvPr/>
            </p:nvSpPr>
            <p:spPr bwMode="auto">
              <a:xfrm>
                <a:off x="2679700" y="-2516188"/>
                <a:ext cx="22225" cy="7937"/>
              </a:xfrm>
              <a:custGeom>
                <a:avLst/>
                <a:gdLst>
                  <a:gd name="T0" fmla="*/ 5 w 6"/>
                  <a:gd name="T1" fmla="*/ 2 h 2"/>
                  <a:gd name="T2" fmla="*/ 6 w 6"/>
                  <a:gd name="T3" fmla="*/ 2 h 2"/>
                  <a:gd name="T4" fmla="*/ 6 w 6"/>
                  <a:gd name="T5" fmla="*/ 2 h 2"/>
                  <a:gd name="T6" fmla="*/ 6 w 6"/>
                  <a:gd name="T7" fmla="*/ 1 h 2"/>
                  <a:gd name="T8" fmla="*/ 1 w 6"/>
                  <a:gd name="T9" fmla="*/ 0 h 2"/>
                  <a:gd name="T10" fmla="*/ 0 w 6"/>
                  <a:gd name="T11" fmla="*/ 0 h 2"/>
                  <a:gd name="T12" fmla="*/ 1 w 6"/>
                  <a:gd name="T13" fmla="*/ 1 h 2"/>
                  <a:gd name="T14" fmla="*/ 4 w 6"/>
                  <a:gd name="T15" fmla="*/ 2 h 2"/>
                  <a:gd name="T16" fmla="*/ 5 w 6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" name="Freeform 273"/>
              <p:cNvSpPr>
                <a:spLocks/>
              </p:cNvSpPr>
              <p:nvPr/>
            </p:nvSpPr>
            <p:spPr bwMode="auto">
              <a:xfrm>
                <a:off x="2690813" y="-2522538"/>
                <a:ext cx="7938" cy="3175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" name="Freeform 274"/>
              <p:cNvSpPr>
                <a:spLocks/>
              </p:cNvSpPr>
              <p:nvPr/>
            </p:nvSpPr>
            <p:spPr bwMode="auto">
              <a:xfrm>
                <a:off x="2687638" y="-2535238"/>
                <a:ext cx="11113" cy="12700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1 h 3"/>
                  <a:gd name="T10" fmla="*/ 3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" name="Freeform 275"/>
              <p:cNvSpPr>
                <a:spLocks/>
              </p:cNvSpPr>
              <p:nvPr/>
            </p:nvSpPr>
            <p:spPr bwMode="auto">
              <a:xfrm>
                <a:off x="2687638" y="-2546350"/>
                <a:ext cx="3175" cy="11112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0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" name="Freeform 276"/>
              <p:cNvSpPr>
                <a:spLocks/>
              </p:cNvSpPr>
              <p:nvPr/>
            </p:nvSpPr>
            <p:spPr bwMode="auto">
              <a:xfrm>
                <a:off x="2679700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1 h 3"/>
                  <a:gd name="T18" fmla="*/ 2 w 3"/>
                  <a:gd name="T19" fmla="*/ 0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" name="Freeform 277"/>
              <p:cNvSpPr>
                <a:spLocks/>
              </p:cNvSpPr>
              <p:nvPr/>
            </p:nvSpPr>
            <p:spPr bwMode="auto">
              <a:xfrm>
                <a:off x="2676525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" name="Freeform 278"/>
              <p:cNvSpPr>
                <a:spLocks/>
              </p:cNvSpPr>
              <p:nvPr/>
            </p:nvSpPr>
            <p:spPr bwMode="auto">
              <a:xfrm>
                <a:off x="2668588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2 h 3"/>
                  <a:gd name="T8" fmla="*/ 2 w 3"/>
                  <a:gd name="T9" fmla="*/ 3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" name="Freeform 279"/>
              <p:cNvSpPr>
                <a:spLocks/>
              </p:cNvSpPr>
              <p:nvPr/>
            </p:nvSpPr>
            <p:spPr bwMode="auto">
              <a:xfrm>
                <a:off x="2665413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" name="Freeform 280"/>
              <p:cNvSpPr>
                <a:spLocks/>
              </p:cNvSpPr>
              <p:nvPr/>
            </p:nvSpPr>
            <p:spPr bwMode="auto">
              <a:xfrm>
                <a:off x="2660650" y="-255270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2 h 3"/>
                  <a:gd name="T12" fmla="*/ 2 w 2"/>
                  <a:gd name="T13" fmla="*/ 2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" name="Freeform 281"/>
              <p:cNvSpPr>
                <a:spLocks/>
              </p:cNvSpPr>
              <p:nvPr/>
            </p:nvSpPr>
            <p:spPr bwMode="auto">
              <a:xfrm>
                <a:off x="2660650" y="-2535238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1 w 2"/>
                  <a:gd name="T5" fmla="*/ 2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1 w 2"/>
                  <a:gd name="T19" fmla="*/ 0 h 3"/>
                  <a:gd name="T20" fmla="*/ 0 w 2"/>
                  <a:gd name="T21" fmla="*/ 1 h 3"/>
                  <a:gd name="T22" fmla="*/ 0 w 2"/>
                  <a:gd name="T23" fmla="*/ 1 h 3"/>
                  <a:gd name="T24" fmla="*/ 0 w 2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" name="Freeform 282"/>
              <p:cNvSpPr>
                <a:spLocks/>
              </p:cNvSpPr>
              <p:nvPr/>
            </p:nvSpPr>
            <p:spPr bwMode="auto">
              <a:xfrm>
                <a:off x="2660650" y="-2530475"/>
                <a:ext cx="4763" cy="7937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" name="Freeform 283"/>
              <p:cNvSpPr>
                <a:spLocks/>
              </p:cNvSpPr>
              <p:nvPr/>
            </p:nvSpPr>
            <p:spPr bwMode="auto">
              <a:xfrm>
                <a:off x="2665413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" name="Freeform 284"/>
              <p:cNvSpPr>
                <a:spLocks/>
              </p:cNvSpPr>
              <p:nvPr/>
            </p:nvSpPr>
            <p:spPr bwMode="auto">
              <a:xfrm>
                <a:off x="2668588" y="-2519363"/>
                <a:ext cx="7938" cy="11112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" name="Freeform 285"/>
              <p:cNvSpPr>
                <a:spLocks/>
              </p:cNvSpPr>
              <p:nvPr/>
            </p:nvSpPr>
            <p:spPr bwMode="auto">
              <a:xfrm>
                <a:off x="2668588" y="-2516188"/>
                <a:ext cx="11113" cy="7937"/>
              </a:xfrm>
              <a:custGeom>
                <a:avLst/>
                <a:gdLst>
                  <a:gd name="T0" fmla="*/ 7 w 7"/>
                  <a:gd name="T1" fmla="*/ 5 h 5"/>
                  <a:gd name="T2" fmla="*/ 7 w 7"/>
                  <a:gd name="T3" fmla="*/ 3 h 5"/>
                  <a:gd name="T4" fmla="*/ 5 w 7"/>
                  <a:gd name="T5" fmla="*/ 0 h 5"/>
                  <a:gd name="T6" fmla="*/ 0 w 7"/>
                  <a:gd name="T7" fmla="*/ 5 h 5"/>
                  <a:gd name="T8" fmla="*/ 2 w 7"/>
                  <a:gd name="T9" fmla="*/ 5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lnTo>
                      <a:pt x="7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" name="Freeform 286"/>
              <p:cNvSpPr>
                <a:spLocks/>
              </p:cNvSpPr>
              <p:nvPr/>
            </p:nvSpPr>
            <p:spPr bwMode="auto">
              <a:xfrm>
                <a:off x="2676525" y="-2505075"/>
                <a:ext cx="74613" cy="7937"/>
              </a:xfrm>
              <a:custGeom>
                <a:avLst/>
                <a:gdLst>
                  <a:gd name="T0" fmla="*/ 20 w 20"/>
                  <a:gd name="T1" fmla="*/ 2 h 2"/>
                  <a:gd name="T2" fmla="*/ 20 w 20"/>
                  <a:gd name="T3" fmla="*/ 2 h 2"/>
                  <a:gd name="T4" fmla="*/ 20 w 20"/>
                  <a:gd name="T5" fmla="*/ 2 h 2"/>
                  <a:gd name="T6" fmla="*/ 20 w 20"/>
                  <a:gd name="T7" fmla="*/ 1 h 2"/>
                  <a:gd name="T8" fmla="*/ 20 w 20"/>
                  <a:gd name="T9" fmla="*/ 1 h 2"/>
                  <a:gd name="T10" fmla="*/ 20 w 20"/>
                  <a:gd name="T11" fmla="*/ 1 h 2"/>
                  <a:gd name="T12" fmla="*/ 20 w 20"/>
                  <a:gd name="T13" fmla="*/ 1 h 2"/>
                  <a:gd name="T14" fmla="*/ 20 w 20"/>
                  <a:gd name="T15" fmla="*/ 1 h 2"/>
                  <a:gd name="T16" fmla="*/ 20 w 20"/>
                  <a:gd name="T17" fmla="*/ 1 h 2"/>
                  <a:gd name="T18" fmla="*/ 20 w 20"/>
                  <a:gd name="T19" fmla="*/ 1 h 2"/>
                  <a:gd name="T20" fmla="*/ 20 w 20"/>
                  <a:gd name="T21" fmla="*/ 1 h 2"/>
                  <a:gd name="T22" fmla="*/ 20 w 20"/>
                  <a:gd name="T23" fmla="*/ 1 h 2"/>
                  <a:gd name="T24" fmla="*/ 20 w 20"/>
                  <a:gd name="T25" fmla="*/ 1 h 2"/>
                  <a:gd name="T26" fmla="*/ 20 w 20"/>
                  <a:gd name="T27" fmla="*/ 1 h 2"/>
                  <a:gd name="T28" fmla="*/ 20 w 20"/>
                  <a:gd name="T29" fmla="*/ 0 h 2"/>
                  <a:gd name="T30" fmla="*/ 12 w 20"/>
                  <a:gd name="T31" fmla="*/ 0 h 2"/>
                  <a:gd name="T32" fmla="*/ 10 w 20"/>
                  <a:gd name="T33" fmla="*/ 0 h 2"/>
                  <a:gd name="T34" fmla="*/ 10 w 20"/>
                  <a:gd name="T35" fmla="*/ 0 h 2"/>
                  <a:gd name="T36" fmla="*/ 9 w 20"/>
                  <a:gd name="T37" fmla="*/ 0 h 2"/>
                  <a:gd name="T38" fmla="*/ 0 w 20"/>
                  <a:gd name="T39" fmla="*/ 0 h 2"/>
                  <a:gd name="T40" fmla="*/ 0 w 20"/>
                  <a:gd name="T41" fmla="*/ 1 h 2"/>
                  <a:gd name="T42" fmla="*/ 0 w 20"/>
                  <a:gd name="T43" fmla="*/ 1 h 2"/>
                  <a:gd name="T44" fmla="*/ 0 w 20"/>
                  <a:gd name="T45" fmla="*/ 1 h 2"/>
                  <a:gd name="T46" fmla="*/ 0 w 20"/>
                  <a:gd name="T47" fmla="*/ 1 h 2"/>
                  <a:gd name="T48" fmla="*/ 0 w 20"/>
                  <a:gd name="T49" fmla="*/ 1 h 2"/>
                  <a:gd name="T50" fmla="*/ 0 w 20"/>
                  <a:gd name="T51" fmla="*/ 1 h 2"/>
                  <a:gd name="T52" fmla="*/ 0 w 20"/>
                  <a:gd name="T53" fmla="*/ 1 h 2"/>
                  <a:gd name="T54" fmla="*/ 0 w 20"/>
                  <a:gd name="T55" fmla="*/ 1 h 2"/>
                  <a:gd name="T56" fmla="*/ 0 w 20"/>
                  <a:gd name="T57" fmla="*/ 1 h 2"/>
                  <a:gd name="T58" fmla="*/ 0 w 20"/>
                  <a:gd name="T59" fmla="*/ 1 h 2"/>
                  <a:gd name="T60" fmla="*/ 0 w 20"/>
                  <a:gd name="T61" fmla="*/ 1 h 2"/>
                  <a:gd name="T62" fmla="*/ 0 w 20"/>
                  <a:gd name="T63" fmla="*/ 2 h 2"/>
                  <a:gd name="T64" fmla="*/ 0 w 20"/>
                  <a:gd name="T65" fmla="*/ 2 h 2"/>
                  <a:gd name="T66" fmla="*/ 0 w 20"/>
                  <a:gd name="T67" fmla="*/ 2 h 2"/>
                  <a:gd name="T68" fmla="*/ 0 w 20"/>
                  <a:gd name="T69" fmla="*/ 2 h 2"/>
                  <a:gd name="T70" fmla="*/ 20 w 20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2">
                    <a:moveTo>
                      <a:pt x="20" y="2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5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3" y="1"/>
                      <a:pt x="2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" name="Freeform 287"/>
              <p:cNvSpPr>
                <a:spLocks/>
              </p:cNvSpPr>
              <p:nvPr/>
            </p:nvSpPr>
            <p:spPr bwMode="auto">
              <a:xfrm>
                <a:off x="2743200" y="-2516188"/>
                <a:ext cx="7938" cy="7937"/>
              </a:xfrm>
              <a:custGeom>
                <a:avLst/>
                <a:gdLst>
                  <a:gd name="T0" fmla="*/ 5 w 5"/>
                  <a:gd name="T1" fmla="*/ 5 h 5"/>
                  <a:gd name="T2" fmla="*/ 3 w 5"/>
                  <a:gd name="T3" fmla="*/ 0 h 5"/>
                  <a:gd name="T4" fmla="*/ 0 w 5"/>
                  <a:gd name="T5" fmla="*/ 3 h 5"/>
                  <a:gd name="T6" fmla="*/ 3 w 5"/>
                  <a:gd name="T7" fmla="*/ 5 h 5"/>
                  <a:gd name="T8" fmla="*/ 5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" name="Freeform 288"/>
              <p:cNvSpPr>
                <a:spLocks/>
              </p:cNvSpPr>
              <p:nvPr/>
            </p:nvSpPr>
            <p:spPr bwMode="auto">
              <a:xfrm>
                <a:off x="2747963" y="-2519363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1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" name="Freeform 289"/>
              <p:cNvSpPr>
                <a:spLocks/>
              </p:cNvSpPr>
              <p:nvPr/>
            </p:nvSpPr>
            <p:spPr bwMode="auto">
              <a:xfrm>
                <a:off x="2759075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1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" name="Freeform 290"/>
              <p:cNvSpPr>
                <a:spLocks/>
              </p:cNvSpPr>
              <p:nvPr/>
            </p:nvSpPr>
            <p:spPr bwMode="auto">
              <a:xfrm>
                <a:off x="2762250" y="-2530475"/>
                <a:ext cx="7938" cy="7937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" name="Freeform 291"/>
              <p:cNvSpPr>
                <a:spLocks/>
              </p:cNvSpPr>
              <p:nvPr/>
            </p:nvSpPr>
            <p:spPr bwMode="auto">
              <a:xfrm>
                <a:off x="2762250" y="-2546350"/>
                <a:ext cx="7938" cy="15875"/>
              </a:xfrm>
              <a:custGeom>
                <a:avLst/>
                <a:gdLst>
                  <a:gd name="T0" fmla="*/ 1 w 2"/>
                  <a:gd name="T1" fmla="*/ 3 h 4"/>
                  <a:gd name="T2" fmla="*/ 1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0 w 2"/>
                  <a:gd name="T9" fmla="*/ 2 h 4"/>
                  <a:gd name="T10" fmla="*/ 1 w 2"/>
                  <a:gd name="T11" fmla="*/ 3 h 4"/>
                  <a:gd name="T12" fmla="*/ 1 w 2"/>
                  <a:gd name="T13" fmla="*/ 4 h 4"/>
                  <a:gd name="T14" fmla="*/ 1 w 2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" name="Freeform 292"/>
              <p:cNvSpPr>
                <a:spLocks/>
              </p:cNvSpPr>
              <p:nvPr/>
            </p:nvSpPr>
            <p:spPr bwMode="auto">
              <a:xfrm>
                <a:off x="2762250" y="-2557463"/>
                <a:ext cx="7938" cy="1111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1 w 2"/>
                  <a:gd name="T7" fmla="*/ 0 h 3"/>
                  <a:gd name="T8" fmla="*/ 1 w 2"/>
                  <a:gd name="T9" fmla="*/ 0 h 3"/>
                  <a:gd name="T10" fmla="*/ 0 w 2"/>
                  <a:gd name="T11" fmla="*/ 0 h 3"/>
                  <a:gd name="T12" fmla="*/ 2 w 2"/>
                  <a:gd name="T13" fmla="*/ 3 h 3"/>
                  <a:gd name="T14" fmla="*/ 2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" name="Freeform 293"/>
              <p:cNvSpPr>
                <a:spLocks/>
              </p:cNvSpPr>
              <p:nvPr/>
            </p:nvSpPr>
            <p:spPr bwMode="auto">
              <a:xfrm>
                <a:off x="2759075" y="-2565400"/>
                <a:ext cx="3175" cy="793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" name="Freeform 294"/>
              <p:cNvSpPr>
                <a:spLocks/>
              </p:cNvSpPr>
              <p:nvPr/>
            </p:nvSpPr>
            <p:spPr bwMode="auto">
              <a:xfrm>
                <a:off x="2751138" y="-2557463"/>
                <a:ext cx="7938" cy="1111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2 w 2"/>
                  <a:gd name="T9" fmla="*/ 1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0 w 2"/>
                  <a:gd name="T19" fmla="*/ 1 h 3"/>
                  <a:gd name="T20" fmla="*/ 0 w 2"/>
                  <a:gd name="T21" fmla="*/ 2 h 3"/>
                  <a:gd name="T22" fmla="*/ 0 w 2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" name="Freeform 295"/>
              <p:cNvSpPr>
                <a:spLocks/>
              </p:cNvSpPr>
              <p:nvPr/>
            </p:nvSpPr>
            <p:spPr bwMode="auto">
              <a:xfrm>
                <a:off x="2747963" y="-2565400"/>
                <a:ext cx="3175" cy="1270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1 h 3"/>
                  <a:gd name="T6" fmla="*/ 1 w 1"/>
                  <a:gd name="T7" fmla="*/ 1 h 3"/>
                  <a:gd name="T8" fmla="*/ 1 w 1"/>
                  <a:gd name="T9" fmla="*/ 0 h 3"/>
                  <a:gd name="T10" fmla="*/ 0 w 1"/>
                  <a:gd name="T11" fmla="*/ 1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" name="Freeform 296"/>
              <p:cNvSpPr>
                <a:spLocks/>
              </p:cNvSpPr>
              <p:nvPr/>
            </p:nvSpPr>
            <p:spPr bwMode="auto">
              <a:xfrm>
                <a:off x="2736850" y="-25654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3 h 3"/>
                  <a:gd name="T10" fmla="*/ 0 w 2"/>
                  <a:gd name="T11" fmla="*/ 3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" name="Freeform 297"/>
              <p:cNvSpPr>
                <a:spLocks/>
              </p:cNvSpPr>
              <p:nvPr/>
            </p:nvSpPr>
            <p:spPr bwMode="auto">
              <a:xfrm>
                <a:off x="2725738" y="-2568575"/>
                <a:ext cx="11113" cy="38100"/>
              </a:xfrm>
              <a:custGeom>
                <a:avLst/>
                <a:gdLst>
                  <a:gd name="T0" fmla="*/ 1 w 3"/>
                  <a:gd name="T1" fmla="*/ 10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10 h 10"/>
                  <a:gd name="T16" fmla="*/ 1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1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" name="Freeform 298"/>
              <p:cNvSpPr>
                <a:spLocks/>
              </p:cNvSpPr>
              <p:nvPr/>
            </p:nvSpPr>
            <p:spPr bwMode="auto">
              <a:xfrm>
                <a:off x="2720975" y="-2565400"/>
                <a:ext cx="4763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9 h 9"/>
                  <a:gd name="T8" fmla="*/ 1 w 1"/>
                  <a:gd name="T9" fmla="*/ 0 h 9"/>
                  <a:gd name="T10" fmla="*/ 1 w 1"/>
                  <a:gd name="T11" fmla="*/ 0 h 9"/>
                  <a:gd name="T12" fmla="*/ 0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" name="Freeform 299"/>
              <p:cNvSpPr>
                <a:spLocks/>
              </p:cNvSpPr>
              <p:nvPr/>
            </p:nvSpPr>
            <p:spPr bwMode="auto">
              <a:xfrm>
                <a:off x="2701925" y="-2613025"/>
                <a:ext cx="23813" cy="22225"/>
              </a:xfrm>
              <a:custGeom>
                <a:avLst/>
                <a:gdLst>
                  <a:gd name="T0" fmla="*/ 2 w 6"/>
                  <a:gd name="T1" fmla="*/ 4 h 6"/>
                  <a:gd name="T2" fmla="*/ 3 w 6"/>
                  <a:gd name="T3" fmla="*/ 4 h 6"/>
                  <a:gd name="T4" fmla="*/ 2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2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1 h 6"/>
                  <a:gd name="T28" fmla="*/ 5 w 6"/>
                  <a:gd name="T29" fmla="*/ 0 h 6"/>
                  <a:gd name="T30" fmla="*/ 2 w 6"/>
                  <a:gd name="T31" fmla="*/ 0 h 6"/>
                  <a:gd name="T32" fmla="*/ 2 w 6"/>
                  <a:gd name="T33" fmla="*/ 1 h 6"/>
                  <a:gd name="T34" fmla="*/ 3 w 6"/>
                  <a:gd name="T35" fmla="*/ 2 h 6"/>
                  <a:gd name="T36" fmla="*/ 2 w 6"/>
                  <a:gd name="T37" fmla="*/ 3 h 6"/>
                  <a:gd name="T38" fmla="*/ 1 w 6"/>
                  <a:gd name="T39" fmla="*/ 2 h 6"/>
                  <a:gd name="T40" fmla="*/ 0 w 6"/>
                  <a:gd name="T41" fmla="*/ 2 h 6"/>
                  <a:gd name="T42" fmla="*/ 0 w 6"/>
                  <a:gd name="T43" fmla="*/ 4 h 6"/>
                  <a:gd name="T44" fmla="*/ 1 w 6"/>
                  <a:gd name="T45" fmla="*/ 4 h 6"/>
                  <a:gd name="T46" fmla="*/ 2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2" y="4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3" y="2"/>
                      <a:pt x="3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" name="Freeform 300"/>
              <p:cNvSpPr>
                <a:spLocks/>
              </p:cNvSpPr>
              <p:nvPr/>
            </p:nvSpPr>
            <p:spPr bwMode="auto">
              <a:xfrm>
                <a:off x="2698750" y="-25654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9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" name="Freeform 301"/>
              <p:cNvSpPr>
                <a:spLocks/>
              </p:cNvSpPr>
              <p:nvPr/>
            </p:nvSpPr>
            <p:spPr bwMode="auto">
              <a:xfrm>
                <a:off x="2690813" y="-2568575"/>
                <a:ext cx="11113" cy="38100"/>
              </a:xfrm>
              <a:custGeom>
                <a:avLst/>
                <a:gdLst>
                  <a:gd name="T0" fmla="*/ 3 w 3"/>
                  <a:gd name="T1" fmla="*/ 10 h 10"/>
                  <a:gd name="T2" fmla="*/ 2 w 3"/>
                  <a:gd name="T3" fmla="*/ 0 h 10"/>
                  <a:gd name="T4" fmla="*/ 2 w 3"/>
                  <a:gd name="T5" fmla="*/ 0 h 10"/>
                  <a:gd name="T6" fmla="*/ 2 w 3"/>
                  <a:gd name="T7" fmla="*/ 0 h 10"/>
                  <a:gd name="T8" fmla="*/ 0 w 3"/>
                  <a:gd name="T9" fmla="*/ 0 h 10"/>
                  <a:gd name="T10" fmla="*/ 0 w 3"/>
                  <a:gd name="T11" fmla="*/ 0 h 10"/>
                  <a:gd name="T12" fmla="*/ 3 w 3"/>
                  <a:gd name="T13" fmla="*/ 10 h 10"/>
                  <a:gd name="T14" fmla="*/ 3 w 3"/>
                  <a:gd name="T15" fmla="*/ 10 h 10"/>
                  <a:gd name="T16" fmla="*/ 3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" name="Freeform 302"/>
              <p:cNvSpPr>
                <a:spLocks/>
              </p:cNvSpPr>
              <p:nvPr/>
            </p:nvSpPr>
            <p:spPr bwMode="auto">
              <a:xfrm>
                <a:off x="2679700" y="-2565400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3 h 3"/>
                  <a:gd name="T8" fmla="*/ 2 w 2"/>
                  <a:gd name="T9" fmla="*/ 3 h 3"/>
                  <a:gd name="T10" fmla="*/ 1 w 2"/>
                  <a:gd name="T11" fmla="*/ 0 h 3"/>
                  <a:gd name="T12" fmla="*/ 1 w 2"/>
                  <a:gd name="T13" fmla="*/ 1 h 3"/>
                  <a:gd name="T14" fmla="*/ 0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" name="Freeform 303"/>
              <p:cNvSpPr>
                <a:spLocks/>
              </p:cNvSpPr>
              <p:nvPr/>
            </p:nvSpPr>
            <p:spPr bwMode="auto">
              <a:xfrm>
                <a:off x="2668588" y="-2565400"/>
                <a:ext cx="11113" cy="12700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2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" name="Freeform 304"/>
              <p:cNvSpPr>
                <a:spLocks/>
              </p:cNvSpPr>
              <p:nvPr/>
            </p:nvSpPr>
            <p:spPr bwMode="auto">
              <a:xfrm>
                <a:off x="2665413" y="-2557463"/>
                <a:ext cx="11113" cy="11112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" name="Freeform 305"/>
              <p:cNvSpPr>
                <a:spLocks/>
              </p:cNvSpPr>
              <p:nvPr/>
            </p:nvSpPr>
            <p:spPr bwMode="auto">
              <a:xfrm>
                <a:off x="2665413" y="-2565400"/>
                <a:ext cx="3175" cy="7937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" name="Freeform 306"/>
              <p:cNvSpPr>
                <a:spLocks/>
              </p:cNvSpPr>
              <p:nvPr/>
            </p:nvSpPr>
            <p:spPr bwMode="auto">
              <a:xfrm>
                <a:off x="2660650" y="-2557463"/>
                <a:ext cx="4763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" name="Freeform 307"/>
              <p:cNvSpPr>
                <a:spLocks/>
              </p:cNvSpPr>
              <p:nvPr/>
            </p:nvSpPr>
            <p:spPr bwMode="auto">
              <a:xfrm>
                <a:off x="2652713" y="-2546350"/>
                <a:ext cx="12700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" name="Freeform 308"/>
              <p:cNvSpPr>
                <a:spLocks/>
              </p:cNvSpPr>
              <p:nvPr/>
            </p:nvSpPr>
            <p:spPr bwMode="auto">
              <a:xfrm>
                <a:off x="2641600" y="-2486025"/>
                <a:ext cx="139700" cy="11112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" name="Freeform 309"/>
              <p:cNvSpPr>
                <a:spLocks/>
              </p:cNvSpPr>
              <p:nvPr/>
            </p:nvSpPr>
            <p:spPr bwMode="auto">
              <a:xfrm>
                <a:off x="2649538" y="-2470150"/>
                <a:ext cx="123825" cy="6350"/>
              </a:xfrm>
              <a:custGeom>
                <a:avLst/>
                <a:gdLst>
                  <a:gd name="T0" fmla="*/ 0 w 33"/>
                  <a:gd name="T1" fmla="*/ 0 h 2"/>
                  <a:gd name="T2" fmla="*/ 0 w 33"/>
                  <a:gd name="T3" fmla="*/ 1 h 2"/>
                  <a:gd name="T4" fmla="*/ 0 w 33"/>
                  <a:gd name="T5" fmla="*/ 2 h 2"/>
                  <a:gd name="T6" fmla="*/ 33 w 33"/>
                  <a:gd name="T7" fmla="*/ 2 h 2"/>
                  <a:gd name="T8" fmla="*/ 33 w 33"/>
                  <a:gd name="T9" fmla="*/ 1 h 2"/>
                  <a:gd name="T10" fmla="*/ 33 w 33"/>
                  <a:gd name="T11" fmla="*/ 0 h 2"/>
                  <a:gd name="T12" fmla="*/ 0 w 33"/>
                  <a:gd name="T13" fmla="*/ 0 h 2"/>
                  <a:gd name="T14" fmla="*/ 0 w 3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1"/>
                      <a:pt x="33" y="1"/>
                    </a:cubicBezTo>
                    <a:cubicBezTo>
                      <a:pt x="33" y="1"/>
                      <a:pt x="33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" name="Freeform 310"/>
              <p:cNvSpPr>
                <a:spLocks/>
              </p:cNvSpPr>
              <p:nvPr/>
            </p:nvSpPr>
            <p:spPr bwMode="auto">
              <a:xfrm>
                <a:off x="2638425" y="-2085975"/>
                <a:ext cx="147638" cy="3175"/>
              </a:xfrm>
              <a:custGeom>
                <a:avLst/>
                <a:gdLst>
                  <a:gd name="T0" fmla="*/ 0 w 93"/>
                  <a:gd name="T1" fmla="*/ 0 h 2"/>
                  <a:gd name="T2" fmla="*/ 93 w 93"/>
                  <a:gd name="T3" fmla="*/ 0 h 2"/>
                  <a:gd name="T4" fmla="*/ 93 w 93"/>
                  <a:gd name="T5" fmla="*/ 2 h 2"/>
                  <a:gd name="T6" fmla="*/ 0 w 93"/>
                  <a:gd name="T7" fmla="*/ 2 h 2"/>
                  <a:gd name="T8" fmla="*/ 0 w 93"/>
                  <a:gd name="T9" fmla="*/ 0 h 2"/>
                  <a:gd name="T10" fmla="*/ 0 w 9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2">
                    <a:moveTo>
                      <a:pt x="0" y="0"/>
                    </a:moveTo>
                    <a:lnTo>
                      <a:pt x="93" y="0"/>
                    </a:lnTo>
                    <a:lnTo>
                      <a:pt x="9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" name="Freeform 311"/>
              <p:cNvSpPr>
                <a:spLocks/>
              </p:cNvSpPr>
              <p:nvPr/>
            </p:nvSpPr>
            <p:spPr bwMode="auto">
              <a:xfrm>
                <a:off x="2619375" y="-2071688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" name="Freeform 312"/>
              <p:cNvSpPr>
                <a:spLocks/>
              </p:cNvSpPr>
              <p:nvPr/>
            </p:nvSpPr>
            <p:spPr bwMode="auto">
              <a:xfrm>
                <a:off x="2649538" y="-2098675"/>
                <a:ext cx="131763" cy="4762"/>
              </a:xfrm>
              <a:custGeom>
                <a:avLst/>
                <a:gdLst>
                  <a:gd name="T0" fmla="*/ 0 w 83"/>
                  <a:gd name="T1" fmla="*/ 0 h 3"/>
                  <a:gd name="T2" fmla="*/ 83 w 83"/>
                  <a:gd name="T3" fmla="*/ 0 h 3"/>
                  <a:gd name="T4" fmla="*/ 83 w 83"/>
                  <a:gd name="T5" fmla="*/ 3 h 3"/>
                  <a:gd name="T6" fmla="*/ 0 w 83"/>
                  <a:gd name="T7" fmla="*/ 3 h 3"/>
                  <a:gd name="T8" fmla="*/ 0 w 83"/>
                  <a:gd name="T9" fmla="*/ 0 h 3"/>
                  <a:gd name="T10" fmla="*/ 0 w 8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3">
                    <a:moveTo>
                      <a:pt x="0" y="0"/>
                    </a:moveTo>
                    <a:lnTo>
                      <a:pt x="83" y="0"/>
                    </a:lnTo>
                    <a:lnTo>
                      <a:pt x="8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" name="Freeform 313"/>
              <p:cNvSpPr>
                <a:spLocks/>
              </p:cNvSpPr>
              <p:nvPr/>
            </p:nvSpPr>
            <p:spPr bwMode="auto">
              <a:xfrm>
                <a:off x="2605088" y="-2055813"/>
                <a:ext cx="214313" cy="6350"/>
              </a:xfrm>
              <a:custGeom>
                <a:avLst/>
                <a:gdLst>
                  <a:gd name="T0" fmla="*/ 0 w 135"/>
                  <a:gd name="T1" fmla="*/ 0 h 4"/>
                  <a:gd name="T2" fmla="*/ 135 w 135"/>
                  <a:gd name="T3" fmla="*/ 0 h 4"/>
                  <a:gd name="T4" fmla="*/ 135 w 135"/>
                  <a:gd name="T5" fmla="*/ 4 h 4"/>
                  <a:gd name="T6" fmla="*/ 0 w 135"/>
                  <a:gd name="T7" fmla="*/ 4 h 4"/>
                  <a:gd name="T8" fmla="*/ 0 w 135"/>
                  <a:gd name="T9" fmla="*/ 0 h 4"/>
                  <a:gd name="T10" fmla="*/ 0 w 13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" h="4">
                    <a:moveTo>
                      <a:pt x="0" y="0"/>
                    </a:moveTo>
                    <a:lnTo>
                      <a:pt x="135" y="0"/>
                    </a:lnTo>
                    <a:lnTo>
                      <a:pt x="13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" name="Freeform 314"/>
              <p:cNvSpPr>
                <a:spLocks/>
              </p:cNvSpPr>
              <p:nvPr/>
            </p:nvSpPr>
            <p:spPr bwMode="auto">
              <a:xfrm>
                <a:off x="2473325" y="-2409825"/>
                <a:ext cx="176213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7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6 w 47"/>
                  <a:gd name="T17" fmla="*/ 72 h 88"/>
                  <a:gd name="T18" fmla="*/ 34 w 47"/>
                  <a:gd name="T19" fmla="*/ 68 h 88"/>
                  <a:gd name="T20" fmla="*/ 32 w 47"/>
                  <a:gd name="T21" fmla="*/ 64 h 88"/>
                  <a:gd name="T22" fmla="*/ 31 w 47"/>
                  <a:gd name="T23" fmla="*/ 62 h 88"/>
                  <a:gd name="T24" fmla="*/ 13 w 47"/>
                  <a:gd name="T25" fmla="*/ 49 h 88"/>
                  <a:gd name="T26" fmla="*/ 30 w 47"/>
                  <a:gd name="T27" fmla="*/ 59 h 88"/>
                  <a:gd name="T28" fmla="*/ 28 w 47"/>
                  <a:gd name="T29" fmla="*/ 56 h 88"/>
                  <a:gd name="T30" fmla="*/ 27 w 47"/>
                  <a:gd name="T31" fmla="*/ 51 h 88"/>
                  <a:gd name="T32" fmla="*/ 22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5 h 88"/>
                  <a:gd name="T44" fmla="*/ 17 w 47"/>
                  <a:gd name="T45" fmla="*/ 16 h 88"/>
                  <a:gd name="T46" fmla="*/ 21 w 47"/>
                  <a:gd name="T47" fmla="*/ 31 h 88"/>
                  <a:gd name="T48" fmla="*/ 22 w 47"/>
                  <a:gd name="T49" fmla="*/ 34 h 88"/>
                  <a:gd name="T50" fmla="*/ 23 w 47"/>
                  <a:gd name="T51" fmla="*/ 34 h 88"/>
                  <a:gd name="T52" fmla="*/ 30 w 47"/>
                  <a:gd name="T53" fmla="*/ 23 h 88"/>
                  <a:gd name="T54" fmla="*/ 23 w 47"/>
                  <a:gd name="T55" fmla="*/ 36 h 88"/>
                  <a:gd name="T56" fmla="*/ 28 w 47"/>
                  <a:gd name="T57" fmla="*/ 50 h 88"/>
                  <a:gd name="T58" fmla="*/ 30 w 47"/>
                  <a:gd name="T59" fmla="*/ 55 h 88"/>
                  <a:gd name="T60" fmla="*/ 30 w 47"/>
                  <a:gd name="T61" fmla="*/ 56 h 88"/>
                  <a:gd name="T62" fmla="*/ 32 w 47"/>
                  <a:gd name="T63" fmla="*/ 56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60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3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5 w 47"/>
                  <a:gd name="T93" fmla="*/ 29 h 88"/>
                  <a:gd name="T94" fmla="*/ 33 w 47"/>
                  <a:gd name="T95" fmla="*/ 16 h 88"/>
                  <a:gd name="T96" fmla="*/ 25 w 47"/>
                  <a:gd name="T97" fmla="*/ 21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3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1 w 47"/>
                  <a:gd name="T113" fmla="*/ 64 h 88"/>
                  <a:gd name="T114" fmla="*/ 25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3" y="79"/>
                      <a:pt x="27" y="74"/>
                    </a:cubicBezTo>
                    <a:cubicBezTo>
                      <a:pt x="26" y="74"/>
                      <a:pt x="25" y="73"/>
                      <a:pt x="25" y="73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30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6" y="72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5" y="70"/>
                      <a:pt x="35" y="69"/>
                      <a:pt x="34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3" y="66"/>
                      <a:pt x="33" y="65"/>
                      <a:pt x="32" y="64"/>
                    </a:cubicBezTo>
                    <a:cubicBezTo>
                      <a:pt x="32" y="63"/>
                      <a:pt x="31" y="63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18" y="58"/>
                      <a:pt x="14" y="52"/>
                      <a:pt x="13" y="49"/>
                    </a:cubicBezTo>
                    <a:cubicBezTo>
                      <a:pt x="19" y="56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7"/>
                      <a:pt x="29" y="56"/>
                      <a:pt x="28" y="56"/>
                    </a:cubicBezTo>
                    <a:cubicBezTo>
                      <a:pt x="28" y="54"/>
                      <a:pt x="27" y="53"/>
                      <a:pt x="27" y="52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5" y="48"/>
                      <a:pt x="24" y="44"/>
                      <a:pt x="23" y="42"/>
                    </a:cubicBezTo>
                    <a:cubicBezTo>
                      <a:pt x="23" y="41"/>
                      <a:pt x="23" y="39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1"/>
                      <a:pt x="19" y="28"/>
                      <a:pt x="19" y="25"/>
                    </a:cubicBezTo>
                    <a:cubicBezTo>
                      <a:pt x="18" y="22"/>
                      <a:pt x="17" y="20"/>
                      <a:pt x="17" y="18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4"/>
                      <a:pt x="16" y="14"/>
                      <a:pt x="16" y="13"/>
                    </a:cubicBezTo>
                    <a:cubicBezTo>
                      <a:pt x="16" y="14"/>
                      <a:pt x="17" y="15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7"/>
                      <a:pt x="21" y="29"/>
                      <a:pt x="21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4" y="34"/>
                      <a:pt x="24" y="33"/>
                    </a:cubicBezTo>
                    <a:cubicBezTo>
                      <a:pt x="25" y="32"/>
                      <a:pt x="29" y="28"/>
                      <a:pt x="30" y="23"/>
                    </a:cubicBezTo>
                    <a:cubicBezTo>
                      <a:pt x="30" y="26"/>
                      <a:pt x="28" y="30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8" y="50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9" y="53"/>
                      <a:pt x="29" y="54"/>
                      <a:pt x="30" y="55"/>
                    </a:cubicBezTo>
                    <a:cubicBezTo>
                      <a:pt x="30" y="55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7"/>
                      <a:pt x="32" y="57"/>
                      <a:pt x="32" y="56"/>
                    </a:cubicBezTo>
                    <a:cubicBezTo>
                      <a:pt x="33" y="55"/>
                      <a:pt x="36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4" y="57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4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6" y="62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3"/>
                      <a:pt x="41" y="62"/>
                      <a:pt x="41" y="61"/>
                    </a:cubicBezTo>
                    <a:cubicBezTo>
                      <a:pt x="41" y="61"/>
                      <a:pt x="41" y="60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5" y="29"/>
                    </a:cubicBezTo>
                    <a:cubicBezTo>
                      <a:pt x="36" y="27"/>
                      <a:pt x="38" y="25"/>
                      <a:pt x="38" y="24"/>
                    </a:cubicBezTo>
                    <a:cubicBezTo>
                      <a:pt x="38" y="22"/>
                      <a:pt x="36" y="17"/>
                      <a:pt x="33" y="16"/>
                    </a:cubicBezTo>
                    <a:cubicBezTo>
                      <a:pt x="32" y="16"/>
                      <a:pt x="30" y="16"/>
                      <a:pt x="29" y="18"/>
                    </a:cubicBezTo>
                    <a:cubicBezTo>
                      <a:pt x="27" y="20"/>
                      <a:pt x="26" y="21"/>
                      <a:pt x="25" y="21"/>
                    </a:cubicBezTo>
                    <a:cubicBezTo>
                      <a:pt x="23" y="20"/>
                      <a:pt x="22" y="17"/>
                      <a:pt x="23" y="14"/>
                    </a:cubicBezTo>
                    <a:cubicBezTo>
                      <a:pt x="24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8"/>
                      <a:pt x="13" y="20"/>
                      <a:pt x="12" y="23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2"/>
                      <a:pt x="14" y="58"/>
                      <a:pt x="21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5" y="67"/>
                      <a:pt x="25" y="68"/>
                      <a:pt x="25" y="69"/>
                    </a:cubicBezTo>
                    <a:cubicBezTo>
                      <a:pt x="25" y="70"/>
                      <a:pt x="24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" name="Freeform 315"/>
              <p:cNvSpPr>
                <a:spLocks/>
              </p:cNvSpPr>
              <p:nvPr/>
            </p:nvSpPr>
            <p:spPr bwMode="auto">
              <a:xfrm>
                <a:off x="2660650" y="-2014538"/>
                <a:ext cx="49213" cy="25400"/>
              </a:xfrm>
              <a:custGeom>
                <a:avLst/>
                <a:gdLst>
                  <a:gd name="T0" fmla="*/ 1 w 13"/>
                  <a:gd name="T1" fmla="*/ 0 h 7"/>
                  <a:gd name="T2" fmla="*/ 0 w 13"/>
                  <a:gd name="T3" fmla="*/ 0 h 7"/>
                  <a:gd name="T4" fmla="*/ 1 w 13"/>
                  <a:gd name="T5" fmla="*/ 1 h 7"/>
                  <a:gd name="T6" fmla="*/ 1 w 13"/>
                  <a:gd name="T7" fmla="*/ 1 h 7"/>
                  <a:gd name="T8" fmla="*/ 9 w 13"/>
                  <a:gd name="T9" fmla="*/ 7 h 7"/>
                  <a:gd name="T10" fmla="*/ 10 w 13"/>
                  <a:gd name="T11" fmla="*/ 7 h 7"/>
                  <a:gd name="T12" fmla="*/ 12 w 13"/>
                  <a:gd name="T13" fmla="*/ 6 h 7"/>
                  <a:gd name="T14" fmla="*/ 12 w 13"/>
                  <a:gd name="T15" fmla="*/ 4 h 7"/>
                  <a:gd name="T16" fmla="*/ 1 w 1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4"/>
                      <a:pt x="7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6"/>
                      <a:pt x="12" y="6"/>
                    </a:cubicBezTo>
                    <a:cubicBezTo>
                      <a:pt x="13" y="5"/>
                      <a:pt x="12" y="4"/>
                      <a:pt x="12" y="4"/>
                    </a:cubicBezTo>
                    <a:cubicBezTo>
                      <a:pt x="11" y="2"/>
                      <a:pt x="7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" name="Freeform 316"/>
              <p:cNvSpPr>
                <a:spLocks/>
              </p:cNvSpPr>
              <p:nvPr/>
            </p:nvSpPr>
            <p:spPr bwMode="auto">
              <a:xfrm>
                <a:off x="2679700" y="-2044700"/>
                <a:ext cx="52388" cy="41275"/>
              </a:xfrm>
              <a:custGeom>
                <a:avLst/>
                <a:gdLst>
                  <a:gd name="T0" fmla="*/ 14 w 14"/>
                  <a:gd name="T1" fmla="*/ 0 h 11"/>
                  <a:gd name="T2" fmla="*/ 11 w 14"/>
                  <a:gd name="T3" fmla="*/ 0 h 11"/>
                  <a:gd name="T4" fmla="*/ 11 w 14"/>
                  <a:gd name="T5" fmla="*/ 1 h 11"/>
                  <a:gd name="T6" fmla="*/ 2 w 14"/>
                  <a:gd name="T7" fmla="*/ 7 h 11"/>
                  <a:gd name="T8" fmla="*/ 0 w 14"/>
                  <a:gd name="T9" fmla="*/ 7 h 11"/>
                  <a:gd name="T10" fmla="*/ 2 w 14"/>
                  <a:gd name="T11" fmla="*/ 8 h 11"/>
                  <a:gd name="T12" fmla="*/ 6 w 14"/>
                  <a:gd name="T13" fmla="*/ 10 h 11"/>
                  <a:gd name="T14" fmla="*/ 7 w 14"/>
                  <a:gd name="T15" fmla="*/ 11 h 11"/>
                  <a:gd name="T16" fmla="*/ 7 w 14"/>
                  <a:gd name="T17" fmla="*/ 11 h 11"/>
                  <a:gd name="T18" fmla="*/ 8 w 14"/>
                  <a:gd name="T19" fmla="*/ 11 h 11"/>
                  <a:gd name="T20" fmla="*/ 8 w 14"/>
                  <a:gd name="T21" fmla="*/ 10 h 11"/>
                  <a:gd name="T22" fmla="*/ 13 w 14"/>
                  <a:gd name="T23" fmla="*/ 1 h 11"/>
                  <a:gd name="T24" fmla="*/ 14 w 14"/>
                  <a:gd name="T25" fmla="*/ 0 h 11"/>
                  <a:gd name="T26" fmla="*/ 14 w 14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1">
                    <a:moveTo>
                      <a:pt x="14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7" y="5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5" y="9"/>
                      <a:pt x="6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10" y="5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" name="Freeform 317"/>
              <p:cNvSpPr>
                <a:spLocks/>
              </p:cNvSpPr>
              <p:nvPr/>
            </p:nvSpPr>
            <p:spPr bwMode="auto">
              <a:xfrm>
                <a:off x="2690813" y="-2044700"/>
                <a:ext cx="19050" cy="6350"/>
              </a:xfrm>
              <a:custGeom>
                <a:avLst/>
                <a:gdLst>
                  <a:gd name="T0" fmla="*/ 3 w 5"/>
                  <a:gd name="T1" fmla="*/ 2 h 2"/>
                  <a:gd name="T2" fmla="*/ 3 w 5"/>
                  <a:gd name="T3" fmla="*/ 2 h 2"/>
                  <a:gd name="T4" fmla="*/ 4 w 5"/>
                  <a:gd name="T5" fmla="*/ 1 h 2"/>
                  <a:gd name="T6" fmla="*/ 5 w 5"/>
                  <a:gd name="T7" fmla="*/ 1 h 2"/>
                  <a:gd name="T8" fmla="*/ 4 w 5"/>
                  <a:gd name="T9" fmla="*/ 1 h 2"/>
                  <a:gd name="T10" fmla="*/ 3 w 5"/>
                  <a:gd name="T11" fmla="*/ 1 h 2"/>
                  <a:gd name="T12" fmla="*/ 3 w 5"/>
                  <a:gd name="T13" fmla="*/ 0 h 2"/>
                  <a:gd name="T14" fmla="*/ 0 w 5"/>
                  <a:gd name="T15" fmla="*/ 0 h 2"/>
                  <a:gd name="T16" fmla="*/ 1 w 5"/>
                  <a:gd name="T17" fmla="*/ 1 h 2"/>
                  <a:gd name="T18" fmla="*/ 2 w 5"/>
                  <a:gd name="T19" fmla="*/ 1 h 2"/>
                  <a:gd name="T20" fmla="*/ 3 w 5"/>
                  <a:gd name="T21" fmla="*/ 2 h 2"/>
                  <a:gd name="T22" fmla="*/ 3 w 5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" name="Freeform 318"/>
              <p:cNvSpPr>
                <a:spLocks/>
              </p:cNvSpPr>
              <p:nvPr/>
            </p:nvSpPr>
            <p:spPr bwMode="auto">
              <a:xfrm>
                <a:off x="2713038" y="-2025650"/>
                <a:ext cx="30163" cy="22225"/>
              </a:xfrm>
              <a:custGeom>
                <a:avLst/>
                <a:gdLst>
                  <a:gd name="T0" fmla="*/ 6 w 8"/>
                  <a:gd name="T1" fmla="*/ 2 h 6"/>
                  <a:gd name="T2" fmla="*/ 8 w 8"/>
                  <a:gd name="T3" fmla="*/ 1 h 6"/>
                  <a:gd name="T4" fmla="*/ 6 w 8"/>
                  <a:gd name="T5" fmla="*/ 1 h 6"/>
                  <a:gd name="T6" fmla="*/ 4 w 8"/>
                  <a:gd name="T7" fmla="*/ 0 h 6"/>
                  <a:gd name="T8" fmla="*/ 4 w 8"/>
                  <a:gd name="T9" fmla="*/ 0 h 6"/>
                  <a:gd name="T10" fmla="*/ 3 w 8"/>
                  <a:gd name="T11" fmla="*/ 0 h 6"/>
                  <a:gd name="T12" fmla="*/ 2 w 8"/>
                  <a:gd name="T13" fmla="*/ 3 h 6"/>
                  <a:gd name="T14" fmla="*/ 0 w 8"/>
                  <a:gd name="T15" fmla="*/ 6 h 6"/>
                  <a:gd name="T16" fmla="*/ 3 w 8"/>
                  <a:gd name="T17" fmla="*/ 4 h 6"/>
                  <a:gd name="T18" fmla="*/ 6 w 8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" name="Freeform 319"/>
              <p:cNvSpPr>
                <a:spLocks/>
              </p:cNvSpPr>
              <p:nvPr/>
            </p:nvSpPr>
            <p:spPr bwMode="auto">
              <a:xfrm>
                <a:off x="2720975" y="-2014538"/>
                <a:ext cx="41275" cy="25400"/>
              </a:xfrm>
              <a:custGeom>
                <a:avLst/>
                <a:gdLst>
                  <a:gd name="T0" fmla="*/ 0 w 11"/>
                  <a:gd name="T1" fmla="*/ 4 h 7"/>
                  <a:gd name="T2" fmla="*/ 1 w 11"/>
                  <a:gd name="T3" fmla="*/ 6 h 7"/>
                  <a:gd name="T4" fmla="*/ 3 w 11"/>
                  <a:gd name="T5" fmla="*/ 7 h 7"/>
                  <a:gd name="T6" fmla="*/ 6 w 11"/>
                  <a:gd name="T7" fmla="*/ 5 h 7"/>
                  <a:gd name="T8" fmla="*/ 11 w 11"/>
                  <a:gd name="T9" fmla="*/ 0 h 7"/>
                  <a:gd name="T10" fmla="*/ 10 w 11"/>
                  <a:gd name="T11" fmla="*/ 0 h 7"/>
                  <a:gd name="T12" fmla="*/ 0 w 11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0" y="4"/>
                    </a:move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" name="Freeform 320"/>
              <p:cNvSpPr>
                <a:spLocks/>
              </p:cNvSpPr>
              <p:nvPr/>
            </p:nvSpPr>
            <p:spPr bwMode="auto">
              <a:xfrm>
                <a:off x="2781300" y="-2409825"/>
                <a:ext cx="169863" cy="330200"/>
              </a:xfrm>
              <a:custGeom>
                <a:avLst/>
                <a:gdLst>
                  <a:gd name="T0" fmla="*/ 43 w 45"/>
                  <a:gd name="T1" fmla="*/ 24 h 88"/>
                  <a:gd name="T2" fmla="*/ 38 w 45"/>
                  <a:gd name="T3" fmla="*/ 24 h 88"/>
                  <a:gd name="T4" fmla="*/ 34 w 45"/>
                  <a:gd name="T5" fmla="*/ 23 h 88"/>
                  <a:gd name="T6" fmla="*/ 37 w 45"/>
                  <a:gd name="T7" fmla="*/ 6 h 88"/>
                  <a:gd name="T8" fmla="*/ 23 w 45"/>
                  <a:gd name="T9" fmla="*/ 14 h 88"/>
                  <a:gd name="T10" fmla="*/ 17 w 45"/>
                  <a:gd name="T11" fmla="*/ 18 h 88"/>
                  <a:gd name="T12" fmla="*/ 9 w 45"/>
                  <a:gd name="T13" fmla="*/ 24 h 88"/>
                  <a:gd name="T14" fmla="*/ 14 w 45"/>
                  <a:gd name="T15" fmla="*/ 40 h 88"/>
                  <a:gd name="T16" fmla="*/ 8 w 45"/>
                  <a:gd name="T17" fmla="*/ 39 h 88"/>
                  <a:gd name="T18" fmla="*/ 5 w 45"/>
                  <a:gd name="T19" fmla="*/ 58 h 88"/>
                  <a:gd name="T20" fmla="*/ 6 w 45"/>
                  <a:gd name="T21" fmla="*/ 63 h 88"/>
                  <a:gd name="T22" fmla="*/ 2 w 45"/>
                  <a:gd name="T23" fmla="*/ 62 h 88"/>
                  <a:gd name="T24" fmla="*/ 1 w 45"/>
                  <a:gd name="T25" fmla="*/ 62 h 88"/>
                  <a:gd name="T26" fmla="*/ 1 w 45"/>
                  <a:gd name="T27" fmla="*/ 80 h 88"/>
                  <a:gd name="T28" fmla="*/ 2 w 45"/>
                  <a:gd name="T29" fmla="*/ 80 h 88"/>
                  <a:gd name="T30" fmla="*/ 3 w 45"/>
                  <a:gd name="T31" fmla="*/ 78 h 88"/>
                  <a:gd name="T32" fmla="*/ 2 w 45"/>
                  <a:gd name="T33" fmla="*/ 66 h 88"/>
                  <a:gd name="T34" fmla="*/ 4 w 45"/>
                  <a:gd name="T35" fmla="*/ 76 h 88"/>
                  <a:gd name="T36" fmla="*/ 5 w 45"/>
                  <a:gd name="T37" fmla="*/ 76 h 88"/>
                  <a:gd name="T38" fmla="*/ 15 w 45"/>
                  <a:gd name="T39" fmla="*/ 59 h 88"/>
                  <a:gd name="T40" fmla="*/ 9 w 45"/>
                  <a:gd name="T41" fmla="*/ 45 h 88"/>
                  <a:gd name="T42" fmla="*/ 9 w 45"/>
                  <a:gd name="T43" fmla="*/ 45 h 88"/>
                  <a:gd name="T44" fmla="*/ 16 w 45"/>
                  <a:gd name="T45" fmla="*/ 56 h 88"/>
                  <a:gd name="T46" fmla="*/ 16 w 45"/>
                  <a:gd name="T47" fmla="*/ 56 h 88"/>
                  <a:gd name="T48" fmla="*/ 16 w 45"/>
                  <a:gd name="T49" fmla="*/ 55 h 88"/>
                  <a:gd name="T50" fmla="*/ 18 w 45"/>
                  <a:gd name="T51" fmla="*/ 50 h 88"/>
                  <a:gd name="T52" fmla="*/ 22 w 45"/>
                  <a:gd name="T53" fmla="*/ 39 h 88"/>
                  <a:gd name="T54" fmla="*/ 22 w 45"/>
                  <a:gd name="T55" fmla="*/ 39 h 88"/>
                  <a:gd name="T56" fmla="*/ 22 w 45"/>
                  <a:gd name="T57" fmla="*/ 36 h 88"/>
                  <a:gd name="T58" fmla="*/ 22 w 45"/>
                  <a:gd name="T59" fmla="*/ 33 h 88"/>
                  <a:gd name="T60" fmla="*/ 23 w 45"/>
                  <a:gd name="T61" fmla="*/ 35 h 88"/>
                  <a:gd name="T62" fmla="*/ 26 w 45"/>
                  <a:gd name="T63" fmla="*/ 25 h 88"/>
                  <a:gd name="T64" fmla="*/ 29 w 45"/>
                  <a:gd name="T65" fmla="*/ 13 h 88"/>
                  <a:gd name="T66" fmla="*/ 29 w 45"/>
                  <a:gd name="T67" fmla="*/ 18 h 88"/>
                  <a:gd name="T68" fmla="*/ 25 w 45"/>
                  <a:gd name="T69" fmla="*/ 33 h 88"/>
                  <a:gd name="T70" fmla="*/ 24 w 45"/>
                  <a:gd name="T71" fmla="*/ 36 h 88"/>
                  <a:gd name="T72" fmla="*/ 39 w 45"/>
                  <a:gd name="T73" fmla="*/ 27 h 88"/>
                  <a:gd name="T74" fmla="*/ 24 w 45"/>
                  <a:gd name="T75" fmla="*/ 38 h 88"/>
                  <a:gd name="T76" fmla="*/ 23 w 45"/>
                  <a:gd name="T77" fmla="*/ 38 h 88"/>
                  <a:gd name="T78" fmla="*/ 19 w 45"/>
                  <a:gd name="T79" fmla="*/ 51 h 88"/>
                  <a:gd name="T80" fmla="*/ 17 w 45"/>
                  <a:gd name="T81" fmla="*/ 56 h 88"/>
                  <a:gd name="T82" fmla="*/ 16 w 45"/>
                  <a:gd name="T83" fmla="*/ 59 h 88"/>
                  <a:gd name="T84" fmla="*/ 33 w 45"/>
                  <a:gd name="T85" fmla="*/ 49 h 88"/>
                  <a:gd name="T86" fmla="*/ 15 w 45"/>
                  <a:gd name="T87" fmla="*/ 62 h 88"/>
                  <a:gd name="T88" fmla="*/ 14 w 45"/>
                  <a:gd name="T89" fmla="*/ 64 h 88"/>
                  <a:gd name="T90" fmla="*/ 12 w 45"/>
                  <a:gd name="T91" fmla="*/ 68 h 88"/>
                  <a:gd name="T92" fmla="*/ 10 w 45"/>
                  <a:gd name="T93" fmla="*/ 72 h 88"/>
                  <a:gd name="T94" fmla="*/ 8 w 45"/>
                  <a:gd name="T95" fmla="*/ 75 h 88"/>
                  <a:gd name="T96" fmla="*/ 5 w 45"/>
                  <a:gd name="T97" fmla="*/ 79 h 88"/>
                  <a:gd name="T98" fmla="*/ 18 w 45"/>
                  <a:gd name="T99" fmla="*/ 74 h 88"/>
                  <a:gd name="T100" fmla="*/ 19 w 45"/>
                  <a:gd name="T101" fmla="*/ 74 h 88"/>
                  <a:gd name="T102" fmla="*/ 4 w 45"/>
                  <a:gd name="T103" fmla="*/ 80 h 88"/>
                  <a:gd name="T104" fmla="*/ 2 w 45"/>
                  <a:gd name="T105" fmla="*/ 84 h 88"/>
                  <a:gd name="T106" fmla="*/ 4 w 45"/>
                  <a:gd name="T107" fmla="*/ 88 h 88"/>
                  <a:gd name="T108" fmla="*/ 6 w 45"/>
                  <a:gd name="T109" fmla="*/ 86 h 88"/>
                  <a:gd name="T110" fmla="*/ 24 w 45"/>
                  <a:gd name="T111" fmla="*/ 74 h 88"/>
                  <a:gd name="T112" fmla="*/ 23 w 45"/>
                  <a:gd name="T113" fmla="*/ 70 h 88"/>
                  <a:gd name="T114" fmla="*/ 23 w 45"/>
                  <a:gd name="T115" fmla="*/ 70 h 88"/>
                  <a:gd name="T116" fmla="*/ 21 w 45"/>
                  <a:gd name="T117" fmla="*/ 67 h 88"/>
                  <a:gd name="T118" fmla="*/ 38 w 45"/>
                  <a:gd name="T119" fmla="*/ 47 h 88"/>
                  <a:gd name="T120" fmla="*/ 30 w 45"/>
                  <a:gd name="T121" fmla="*/ 43 h 88"/>
                  <a:gd name="T122" fmla="*/ 43 w 45"/>
                  <a:gd name="T123" fmla="*/ 24 h 88"/>
                  <a:gd name="T124" fmla="*/ 43 w 45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0" y="22"/>
                      <a:pt x="39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3"/>
                    </a:cubicBezTo>
                    <a:cubicBezTo>
                      <a:pt x="33" y="20"/>
                      <a:pt x="34" y="18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1" y="4"/>
                      <a:pt x="23" y="14"/>
                    </a:cubicBezTo>
                    <a:cubicBezTo>
                      <a:pt x="23" y="17"/>
                      <a:pt x="22" y="20"/>
                      <a:pt x="21" y="21"/>
                    </a:cubicBezTo>
                    <a:cubicBezTo>
                      <a:pt x="20" y="21"/>
                      <a:pt x="18" y="20"/>
                      <a:pt x="17" y="18"/>
                    </a:cubicBezTo>
                    <a:cubicBezTo>
                      <a:pt x="16" y="16"/>
                      <a:pt x="14" y="16"/>
                      <a:pt x="13" y="16"/>
                    </a:cubicBezTo>
                    <a:cubicBezTo>
                      <a:pt x="10" y="17"/>
                      <a:pt x="8" y="22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60"/>
                      <a:pt x="6" y="61"/>
                      <a:pt x="6" y="61"/>
                    </a:cubicBezTo>
                    <a:cubicBezTo>
                      <a:pt x="6" y="62"/>
                      <a:pt x="6" y="63"/>
                      <a:pt x="6" y="63"/>
                    </a:cubicBezTo>
                    <a:cubicBezTo>
                      <a:pt x="5" y="64"/>
                      <a:pt x="3" y="63"/>
                      <a:pt x="2" y="63"/>
                    </a:cubicBezTo>
                    <a:cubicBezTo>
                      <a:pt x="2" y="63"/>
                      <a:pt x="2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60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7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5"/>
                      <a:pt x="14" y="56"/>
                    </a:cubicBezTo>
                    <a:cubicBezTo>
                      <a:pt x="14" y="56"/>
                      <a:pt x="15" y="57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4"/>
                      <a:pt x="17" y="53"/>
                      <a:pt x="17" y="52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1" y="41"/>
                      <a:pt x="21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18" y="30"/>
                      <a:pt x="16" y="26"/>
                      <a:pt x="16" y="23"/>
                    </a:cubicBezTo>
                    <a:cubicBezTo>
                      <a:pt x="17" y="28"/>
                      <a:pt x="20" y="32"/>
                      <a:pt x="22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6"/>
                      <a:pt x="29" y="18"/>
                    </a:cubicBezTo>
                    <a:cubicBezTo>
                      <a:pt x="28" y="20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39" y="27"/>
                    </a:cubicBezTo>
                    <a:cubicBezTo>
                      <a:pt x="39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9"/>
                      <a:pt x="23" y="41"/>
                      <a:pt x="22" y="42"/>
                    </a:cubicBezTo>
                    <a:cubicBezTo>
                      <a:pt x="21" y="45"/>
                      <a:pt x="20" y="48"/>
                      <a:pt x="19" y="51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3"/>
                      <a:pt x="18" y="54"/>
                      <a:pt x="17" y="56"/>
                    </a:cubicBezTo>
                    <a:cubicBezTo>
                      <a:pt x="17" y="56"/>
                      <a:pt x="17" y="57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9" y="58"/>
                      <a:pt x="27" y="56"/>
                      <a:pt x="33" y="49"/>
                    </a:cubicBezTo>
                    <a:cubicBezTo>
                      <a:pt x="32" y="52"/>
                      <a:pt x="28" y="58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3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8" y="74"/>
                    </a:cubicBezTo>
                    <a:cubicBezTo>
                      <a:pt x="19" y="73"/>
                      <a:pt x="20" y="73"/>
                      <a:pt x="21" y="73"/>
                    </a:cubicBezTo>
                    <a:cubicBezTo>
                      <a:pt x="20" y="73"/>
                      <a:pt x="20" y="74"/>
                      <a:pt x="19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2" y="79"/>
                      <a:pt x="24" y="74"/>
                    </a:cubicBezTo>
                    <a:cubicBezTo>
                      <a:pt x="24" y="73"/>
                      <a:pt x="24" y="72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0" y="68"/>
                      <a:pt x="21" y="67"/>
                      <a:pt x="21" y="67"/>
                    </a:cubicBezTo>
                    <a:cubicBezTo>
                      <a:pt x="22" y="66"/>
                      <a:pt x="23" y="65"/>
                      <a:pt x="25" y="64"/>
                    </a:cubicBezTo>
                    <a:cubicBezTo>
                      <a:pt x="32" y="58"/>
                      <a:pt x="39" y="52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1" y="36"/>
                      <a:pt x="45" y="30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" name="Freeform 321"/>
              <p:cNvSpPr>
                <a:spLocks noEditPoints="1"/>
              </p:cNvSpPr>
              <p:nvPr/>
            </p:nvSpPr>
            <p:spPr bwMode="auto">
              <a:xfrm>
                <a:off x="2665413" y="-2414588"/>
                <a:ext cx="25400" cy="38100"/>
              </a:xfrm>
              <a:custGeom>
                <a:avLst/>
                <a:gdLst>
                  <a:gd name="T0" fmla="*/ 7 w 16"/>
                  <a:gd name="T1" fmla="*/ 0 h 24"/>
                  <a:gd name="T2" fmla="*/ 0 w 16"/>
                  <a:gd name="T3" fmla="*/ 24 h 24"/>
                  <a:gd name="T4" fmla="*/ 2 w 16"/>
                  <a:gd name="T5" fmla="*/ 24 h 24"/>
                  <a:gd name="T6" fmla="*/ 4 w 16"/>
                  <a:gd name="T7" fmla="*/ 19 h 24"/>
                  <a:gd name="T8" fmla="*/ 11 w 16"/>
                  <a:gd name="T9" fmla="*/ 19 h 24"/>
                  <a:gd name="T10" fmla="*/ 14 w 16"/>
                  <a:gd name="T11" fmla="*/ 24 h 24"/>
                  <a:gd name="T12" fmla="*/ 16 w 16"/>
                  <a:gd name="T13" fmla="*/ 24 h 24"/>
                  <a:gd name="T14" fmla="*/ 9 w 16"/>
                  <a:gd name="T15" fmla="*/ 0 h 24"/>
                  <a:gd name="T16" fmla="*/ 7 w 16"/>
                  <a:gd name="T17" fmla="*/ 0 h 24"/>
                  <a:gd name="T18" fmla="*/ 7 w 16"/>
                  <a:gd name="T19" fmla="*/ 0 h 24"/>
                  <a:gd name="T20" fmla="*/ 7 w 16"/>
                  <a:gd name="T21" fmla="*/ 0 h 24"/>
                  <a:gd name="T22" fmla="*/ 7 w 16"/>
                  <a:gd name="T23" fmla="*/ 15 h 24"/>
                  <a:gd name="T24" fmla="*/ 7 w 16"/>
                  <a:gd name="T25" fmla="*/ 5 h 24"/>
                  <a:gd name="T26" fmla="*/ 11 w 16"/>
                  <a:gd name="T27" fmla="*/ 15 h 24"/>
                  <a:gd name="T28" fmla="*/ 7 w 16"/>
                  <a:gd name="T29" fmla="*/ 15 h 24"/>
                  <a:gd name="T30" fmla="*/ 7 w 16"/>
                  <a:gd name="T31" fmla="*/ 15 h 24"/>
                  <a:gd name="T32" fmla="*/ 7 w 16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4">
                    <a:moveTo>
                      <a:pt x="7" y="0"/>
                    </a:moveTo>
                    <a:lnTo>
                      <a:pt x="0" y="24"/>
                    </a:lnTo>
                    <a:lnTo>
                      <a:pt x="2" y="24"/>
                    </a:lnTo>
                    <a:lnTo>
                      <a:pt x="4" y="19"/>
                    </a:lnTo>
                    <a:lnTo>
                      <a:pt x="11" y="19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7" y="15"/>
                    </a:moveTo>
                    <a:lnTo>
                      <a:pt x="7" y="5"/>
                    </a:lnTo>
                    <a:lnTo>
                      <a:pt x="11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" name="Freeform 322"/>
              <p:cNvSpPr>
                <a:spLocks noEditPoints="1"/>
              </p:cNvSpPr>
              <p:nvPr/>
            </p:nvSpPr>
            <p:spPr bwMode="auto">
              <a:xfrm>
                <a:off x="2725738" y="-2425700"/>
                <a:ext cx="33338" cy="57150"/>
              </a:xfrm>
              <a:custGeom>
                <a:avLst/>
                <a:gdLst>
                  <a:gd name="T0" fmla="*/ 0 w 9"/>
                  <a:gd name="T1" fmla="*/ 8 h 15"/>
                  <a:gd name="T2" fmla="*/ 9 w 9"/>
                  <a:gd name="T3" fmla="*/ 8 h 15"/>
                  <a:gd name="T4" fmla="*/ 0 w 9"/>
                  <a:gd name="T5" fmla="*/ 8 h 15"/>
                  <a:gd name="T6" fmla="*/ 2 w 9"/>
                  <a:gd name="T7" fmla="*/ 8 h 15"/>
                  <a:gd name="T8" fmla="*/ 7 w 9"/>
                  <a:gd name="T9" fmla="*/ 8 h 15"/>
                  <a:gd name="T10" fmla="*/ 2 w 9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0" y="8"/>
                    </a:moveTo>
                    <a:cubicBezTo>
                      <a:pt x="0" y="15"/>
                      <a:pt x="9" y="15"/>
                      <a:pt x="9" y="8"/>
                    </a:cubicBezTo>
                    <a:cubicBezTo>
                      <a:pt x="9" y="0"/>
                      <a:pt x="0" y="0"/>
                      <a:pt x="0" y="8"/>
                    </a:cubicBezTo>
                    <a:close/>
                    <a:moveTo>
                      <a:pt x="2" y="8"/>
                    </a:moveTo>
                    <a:cubicBezTo>
                      <a:pt x="2" y="3"/>
                      <a:pt x="7" y="3"/>
                      <a:pt x="7" y="8"/>
                    </a:cubicBezTo>
                    <a:cubicBezTo>
                      <a:pt x="7" y="12"/>
                      <a:pt x="2" y="12"/>
                      <a:pt x="2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" name="Line 324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" name="Line 325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6" name="Группа 15"/>
            <p:cNvGrpSpPr/>
            <p:nvPr/>
          </p:nvGrpSpPr>
          <p:grpSpPr>
            <a:xfrm>
              <a:off x="1546225" y="-3938587"/>
              <a:ext cx="2335213" cy="2898774"/>
              <a:chOff x="1546225" y="-3938587"/>
              <a:chExt cx="2335213" cy="2898774"/>
            </a:xfrm>
          </p:grpSpPr>
          <p:sp>
            <p:nvSpPr>
              <p:cNvPr id="17" name="Freeform 323"/>
              <p:cNvSpPr>
                <a:spLocks/>
              </p:cNvSpPr>
              <p:nvPr/>
            </p:nvSpPr>
            <p:spPr bwMode="auto">
              <a:xfrm>
                <a:off x="2725738" y="-3622675"/>
                <a:ext cx="1155700" cy="2454275"/>
              </a:xfrm>
              <a:custGeom>
                <a:avLst/>
                <a:gdLst>
                  <a:gd name="T0" fmla="*/ 307 w 307"/>
                  <a:gd name="T1" fmla="*/ 76 h 652"/>
                  <a:gd name="T2" fmla="*/ 307 w 307"/>
                  <a:gd name="T3" fmla="*/ 57 h 652"/>
                  <a:gd name="T4" fmla="*/ 269 w 307"/>
                  <a:gd name="T5" fmla="*/ 14 h 652"/>
                  <a:gd name="T6" fmla="*/ 236 w 307"/>
                  <a:gd name="T7" fmla="*/ 1 h 652"/>
                  <a:gd name="T8" fmla="*/ 236 w 307"/>
                  <a:gd name="T9" fmla="*/ 1 h 652"/>
                  <a:gd name="T10" fmla="*/ 235 w 307"/>
                  <a:gd name="T11" fmla="*/ 0 h 652"/>
                  <a:gd name="T12" fmla="*/ 235 w 307"/>
                  <a:gd name="T13" fmla="*/ 129 h 652"/>
                  <a:gd name="T14" fmla="*/ 235 w 307"/>
                  <a:gd name="T15" fmla="*/ 173 h 652"/>
                  <a:gd name="T16" fmla="*/ 235 w 307"/>
                  <a:gd name="T17" fmla="*/ 342 h 652"/>
                  <a:gd name="T18" fmla="*/ 235 w 307"/>
                  <a:gd name="T19" fmla="*/ 387 h 652"/>
                  <a:gd name="T20" fmla="*/ 235 w 307"/>
                  <a:gd name="T21" fmla="*/ 454 h 652"/>
                  <a:gd name="T22" fmla="*/ 216 w 307"/>
                  <a:gd name="T23" fmla="*/ 487 h 652"/>
                  <a:gd name="T24" fmla="*/ 0 w 307"/>
                  <a:gd name="T25" fmla="*/ 614 h 652"/>
                  <a:gd name="T26" fmla="*/ 67 w 307"/>
                  <a:gd name="T27" fmla="*/ 652 h 652"/>
                  <a:gd name="T28" fmla="*/ 262 w 307"/>
                  <a:gd name="T29" fmla="*/ 542 h 652"/>
                  <a:gd name="T30" fmla="*/ 307 w 307"/>
                  <a:gd name="T31" fmla="*/ 464 h 652"/>
                  <a:gd name="T32" fmla="*/ 307 w 307"/>
                  <a:gd name="T33" fmla="*/ 387 h 652"/>
                  <a:gd name="T34" fmla="*/ 307 w 307"/>
                  <a:gd name="T35" fmla="*/ 387 h 652"/>
                  <a:gd name="T36" fmla="*/ 307 w 307"/>
                  <a:gd name="T37" fmla="*/ 173 h 652"/>
                  <a:gd name="T38" fmla="*/ 307 w 307"/>
                  <a:gd name="T39" fmla="*/ 173 h 652"/>
                  <a:gd name="T40" fmla="*/ 307 w 307"/>
                  <a:gd name="T41" fmla="*/ 85 h 652"/>
                  <a:gd name="T42" fmla="*/ 307 w 307"/>
                  <a:gd name="T43" fmla="*/ 85 h 652"/>
                  <a:gd name="T44" fmla="*/ 307 w 307"/>
                  <a:gd name="T45" fmla="*/ 76 h 652"/>
                  <a:gd name="T46" fmla="*/ 307 w 307"/>
                  <a:gd name="T47" fmla="*/ 76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2">
                    <a:moveTo>
                      <a:pt x="307" y="76"/>
                    </a:moveTo>
                    <a:cubicBezTo>
                      <a:pt x="307" y="57"/>
                      <a:pt x="307" y="57"/>
                      <a:pt x="307" y="57"/>
                    </a:cubicBezTo>
                    <a:cubicBezTo>
                      <a:pt x="307" y="39"/>
                      <a:pt x="293" y="22"/>
                      <a:pt x="269" y="14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9"/>
                      <a:pt x="235" y="129"/>
                      <a:pt x="235" y="129"/>
                    </a:cubicBezTo>
                    <a:cubicBezTo>
                      <a:pt x="235" y="173"/>
                      <a:pt x="235" y="173"/>
                      <a:pt x="235" y="173"/>
                    </a:cubicBezTo>
                    <a:cubicBezTo>
                      <a:pt x="235" y="342"/>
                      <a:pt x="235" y="342"/>
                      <a:pt x="235" y="342"/>
                    </a:cubicBezTo>
                    <a:cubicBezTo>
                      <a:pt x="235" y="387"/>
                      <a:pt x="235" y="387"/>
                      <a:pt x="235" y="387"/>
                    </a:cubicBezTo>
                    <a:cubicBezTo>
                      <a:pt x="235" y="454"/>
                      <a:pt x="235" y="454"/>
                      <a:pt x="235" y="454"/>
                    </a:cubicBezTo>
                    <a:cubicBezTo>
                      <a:pt x="235" y="468"/>
                      <a:pt x="228" y="481"/>
                      <a:pt x="216" y="48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67" y="652"/>
                      <a:pt x="67" y="652"/>
                      <a:pt x="67" y="652"/>
                    </a:cubicBezTo>
                    <a:cubicBezTo>
                      <a:pt x="262" y="542"/>
                      <a:pt x="262" y="542"/>
                      <a:pt x="262" y="542"/>
                    </a:cubicBezTo>
                    <a:cubicBezTo>
                      <a:pt x="290" y="526"/>
                      <a:pt x="307" y="496"/>
                      <a:pt x="307" y="464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6"/>
                      <a:pt x="307" y="76"/>
                      <a:pt x="307" y="76"/>
                    </a:cubicBezTo>
                    <a:close/>
                  </a:path>
                </a:pathLst>
              </a:custGeom>
              <a:solidFill>
                <a:srgbClr val="358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" name="Freeform 326"/>
              <p:cNvSpPr>
                <a:spLocks/>
              </p:cNvSpPr>
              <p:nvPr/>
            </p:nvSpPr>
            <p:spPr bwMode="auto">
              <a:xfrm>
                <a:off x="1549400" y="-3938587"/>
                <a:ext cx="2065338" cy="700087"/>
              </a:xfrm>
              <a:custGeom>
                <a:avLst/>
                <a:gdLst>
                  <a:gd name="T0" fmla="*/ 353 w 548"/>
                  <a:gd name="T1" fmla="*/ 11 h 186"/>
                  <a:gd name="T2" fmla="*/ 264 w 548"/>
                  <a:gd name="T3" fmla="*/ 11 h 186"/>
                  <a:gd name="T4" fmla="*/ 37 w 548"/>
                  <a:gd name="T5" fmla="*/ 98 h 186"/>
                  <a:gd name="T6" fmla="*/ 0 w 548"/>
                  <a:gd name="T7" fmla="*/ 141 h 186"/>
                  <a:gd name="T8" fmla="*/ 0 w 548"/>
                  <a:gd name="T9" fmla="*/ 160 h 186"/>
                  <a:gd name="T10" fmla="*/ 0 w 548"/>
                  <a:gd name="T11" fmla="*/ 160 h 186"/>
                  <a:gd name="T12" fmla="*/ 0 w 548"/>
                  <a:gd name="T13" fmla="*/ 186 h 186"/>
                  <a:gd name="T14" fmla="*/ 290 w 548"/>
                  <a:gd name="T15" fmla="*/ 75 h 186"/>
                  <a:gd name="T16" fmla="*/ 329 w 548"/>
                  <a:gd name="T17" fmla="*/ 75 h 186"/>
                  <a:gd name="T18" fmla="*/ 548 w 548"/>
                  <a:gd name="T19" fmla="*/ 158 h 186"/>
                  <a:gd name="T20" fmla="*/ 548 w 548"/>
                  <a:gd name="T21" fmla="*/ 138 h 186"/>
                  <a:gd name="T22" fmla="*/ 548 w 548"/>
                  <a:gd name="T23" fmla="*/ 105 h 186"/>
                  <a:gd name="T24" fmla="*/ 548 w 548"/>
                  <a:gd name="T25" fmla="*/ 85 h 186"/>
                  <a:gd name="T26" fmla="*/ 353 w 548"/>
                  <a:gd name="T27" fmla="*/ 1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8" h="186">
                    <a:moveTo>
                      <a:pt x="353" y="11"/>
                    </a:moveTo>
                    <a:cubicBezTo>
                      <a:pt x="325" y="0"/>
                      <a:pt x="291" y="1"/>
                      <a:pt x="264" y="11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14" y="106"/>
                      <a:pt x="0" y="123"/>
                      <a:pt x="0" y="141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290" y="75"/>
                      <a:pt x="290" y="75"/>
                      <a:pt x="290" y="75"/>
                    </a:cubicBezTo>
                    <a:cubicBezTo>
                      <a:pt x="302" y="71"/>
                      <a:pt x="317" y="71"/>
                      <a:pt x="329" y="75"/>
                    </a:cubicBezTo>
                    <a:cubicBezTo>
                      <a:pt x="548" y="158"/>
                      <a:pt x="548" y="158"/>
                      <a:pt x="548" y="158"/>
                    </a:cubicBezTo>
                    <a:cubicBezTo>
                      <a:pt x="548" y="138"/>
                      <a:pt x="548" y="138"/>
                      <a:pt x="548" y="138"/>
                    </a:cubicBezTo>
                    <a:cubicBezTo>
                      <a:pt x="548" y="105"/>
                      <a:pt x="548" y="105"/>
                      <a:pt x="548" y="105"/>
                    </a:cubicBezTo>
                    <a:cubicBezTo>
                      <a:pt x="548" y="85"/>
                      <a:pt x="548" y="85"/>
                      <a:pt x="548" y="85"/>
                    </a:cubicBezTo>
                    <a:lnTo>
                      <a:pt x="353" y="11"/>
                    </a:lnTo>
                    <a:close/>
                  </a:path>
                </a:pathLst>
              </a:custGeom>
              <a:solidFill>
                <a:srgbClr val="214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" name="Freeform 327"/>
              <p:cNvSpPr>
                <a:spLocks/>
              </p:cNvSpPr>
              <p:nvPr/>
            </p:nvSpPr>
            <p:spPr bwMode="auto">
              <a:xfrm>
                <a:off x="1546225" y="-3336925"/>
                <a:ext cx="1435100" cy="2297112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1 w 381"/>
                  <a:gd name="T11" fmla="*/ 49 h 610"/>
                  <a:gd name="T12" fmla="*/ 0 w 381"/>
                  <a:gd name="T13" fmla="*/ 96 h 610"/>
                  <a:gd name="T14" fmla="*/ 1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52A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sp>
        <p:nvSpPr>
          <p:cNvPr id="181" name="Прямоугольник 180"/>
          <p:cNvSpPr/>
          <p:nvPr/>
        </p:nvSpPr>
        <p:spPr>
          <a:xfrm>
            <a:off x="342900" y="3044815"/>
            <a:ext cx="853440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450000" algn="just"/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Статья 8.41. </a:t>
            </a:r>
            <a:r>
              <a:rPr lang="ru-RU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Кодекса Российской Федерации об административных правонарушениях предусмотрена ответственность за невнесение в установленные сроки платы за негативное воздействие на окружающую среду:</a:t>
            </a:r>
          </a:p>
          <a:p>
            <a:pPr indent="450000" algn="just"/>
            <a:endParaRPr lang="ru-RU" sz="1600" b="1" dirty="0" smtClean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450000" algn="just"/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 для должностных лиц – в размере от 3  до 6 тысяч рублей;</a:t>
            </a:r>
          </a:p>
          <a:p>
            <a:pPr indent="450000" algn="just"/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 для юридических лиц – в размере от 50  до 100 тысяч рублей.</a:t>
            </a:r>
            <a:endParaRPr lang="ru-RU" sz="16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262175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Рисунок 17"/>
          <p:cNvPicPr>
            <a:picLocks noChangeAspect="1"/>
          </p:cNvPicPr>
          <p:nvPr/>
        </p:nvPicPr>
        <p:blipFill>
          <a:blip r:embed="rId2" cstate="print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0020" y="3939539"/>
            <a:ext cx="2075102" cy="1123893"/>
          </a:xfrm>
          <a:prstGeom prst="rect">
            <a:avLst/>
          </a:prstGeom>
        </p:spPr>
      </p:pic>
      <p:pic>
        <p:nvPicPr>
          <p:cNvPr id="17" name="Рисунок 16"/>
          <p:cNvPicPr>
            <a:picLocks noChangeAspect="1"/>
          </p:cNvPicPr>
          <p:nvPr/>
        </p:nvPicPr>
        <p:blipFill>
          <a:blip r:embed="rId3" cstate="print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41389" y="3322320"/>
            <a:ext cx="1402612" cy="1371601"/>
          </a:xfrm>
          <a:prstGeom prst="rect">
            <a:avLst/>
          </a:prstGeom>
        </p:spPr>
      </p:pic>
      <p:pic>
        <p:nvPicPr>
          <p:cNvPr id="15" name="Рисунок 14"/>
          <p:cNvPicPr>
            <a:picLocks noChangeAspect="1"/>
          </p:cNvPicPr>
          <p:nvPr/>
        </p:nvPicPr>
        <p:blipFill>
          <a:blip r:embed="rId4" cstate="print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78120"/>
            <a:ext cx="1577340" cy="1141181"/>
          </a:xfrm>
          <a:prstGeom prst="rect">
            <a:avLst/>
          </a:prstGeom>
        </p:spPr>
      </p:pic>
      <p:grpSp>
        <p:nvGrpSpPr>
          <p:cNvPr id="114" name="Группа 15"/>
          <p:cNvGrpSpPr/>
          <p:nvPr/>
        </p:nvGrpSpPr>
        <p:grpSpPr>
          <a:xfrm>
            <a:off x="0" y="52173"/>
            <a:ext cx="9144000" cy="525947"/>
            <a:chOff x="3716977" y="98980"/>
            <a:chExt cx="5284519" cy="322399"/>
          </a:xfrm>
        </p:grpSpPr>
        <p:grpSp>
          <p:nvGrpSpPr>
            <p:cNvPr id="116" name="Группа 36"/>
            <p:cNvGrpSpPr/>
            <p:nvPr/>
          </p:nvGrpSpPr>
          <p:grpSpPr>
            <a:xfrm>
              <a:off x="3716977" y="98980"/>
              <a:ext cx="5284519" cy="301068"/>
              <a:chOff x="-3797613" y="1323353"/>
              <a:chExt cx="17035976" cy="970585"/>
            </a:xfrm>
          </p:grpSpPr>
          <p:sp>
            <p:nvSpPr>
              <p:cNvPr id="118" name="Freeform 8"/>
              <p:cNvSpPr>
                <a:spLocks noEditPoints="1"/>
              </p:cNvSpPr>
              <p:nvPr/>
            </p:nvSpPr>
            <p:spPr bwMode="auto">
              <a:xfrm>
                <a:off x="9328150" y="1665288"/>
                <a:ext cx="3619500" cy="628650"/>
              </a:xfrm>
              <a:custGeom>
                <a:avLst/>
                <a:gdLst/>
                <a:ahLst/>
                <a:cxnLst>
                  <a:cxn ang="0">
                    <a:pos x="358" y="45"/>
                  </a:cxn>
                  <a:cxn ang="0">
                    <a:pos x="344" y="40"/>
                  </a:cxn>
                  <a:cxn ang="0">
                    <a:pos x="315" y="58"/>
                  </a:cxn>
                  <a:cxn ang="0">
                    <a:pos x="307" y="41"/>
                  </a:cxn>
                  <a:cxn ang="0">
                    <a:pos x="304" y="0"/>
                  </a:cxn>
                  <a:cxn ang="0">
                    <a:pos x="295" y="41"/>
                  </a:cxn>
                  <a:cxn ang="0">
                    <a:pos x="287" y="1"/>
                  </a:cxn>
                  <a:cxn ang="0">
                    <a:pos x="277" y="3"/>
                  </a:cxn>
                  <a:cxn ang="0">
                    <a:pos x="236" y="41"/>
                  </a:cxn>
                  <a:cxn ang="0">
                    <a:pos x="199" y="36"/>
                  </a:cxn>
                  <a:cxn ang="0">
                    <a:pos x="175" y="58"/>
                  </a:cxn>
                  <a:cxn ang="0">
                    <a:pos x="148" y="27"/>
                  </a:cxn>
                  <a:cxn ang="0">
                    <a:pos x="132" y="43"/>
                  </a:cxn>
                  <a:cxn ang="0">
                    <a:pos x="115" y="40"/>
                  </a:cxn>
                  <a:cxn ang="0">
                    <a:pos x="103" y="58"/>
                  </a:cxn>
                  <a:cxn ang="0">
                    <a:pos x="72" y="43"/>
                  </a:cxn>
                  <a:cxn ang="0">
                    <a:pos x="64" y="34"/>
                  </a:cxn>
                  <a:cxn ang="0">
                    <a:pos x="63" y="34"/>
                  </a:cxn>
                  <a:cxn ang="0">
                    <a:pos x="57" y="35"/>
                  </a:cxn>
                  <a:cxn ang="0">
                    <a:pos x="52" y="56"/>
                  </a:cxn>
                  <a:cxn ang="0">
                    <a:pos x="35" y="58"/>
                  </a:cxn>
                  <a:cxn ang="0">
                    <a:pos x="7" y="63"/>
                  </a:cxn>
                  <a:cxn ang="0">
                    <a:pos x="380" y="66"/>
                  </a:cxn>
                  <a:cxn ang="0">
                    <a:pos x="65" y="43"/>
                  </a:cxn>
                  <a:cxn ang="0">
                    <a:pos x="63" y="46"/>
                  </a:cxn>
                  <a:cxn ang="0">
                    <a:pos x="64" y="41"/>
                  </a:cxn>
                  <a:cxn ang="0">
                    <a:pos x="63" y="35"/>
                  </a:cxn>
                  <a:cxn ang="0">
                    <a:pos x="63" y="41"/>
                  </a:cxn>
                  <a:cxn ang="0">
                    <a:pos x="53" y="56"/>
                  </a:cxn>
                  <a:cxn ang="0">
                    <a:pos x="62" y="39"/>
                  </a:cxn>
                  <a:cxn ang="0">
                    <a:pos x="59" y="52"/>
                  </a:cxn>
                  <a:cxn ang="0">
                    <a:pos x="70" y="51"/>
                  </a:cxn>
                  <a:cxn ang="0">
                    <a:pos x="187" y="58"/>
                  </a:cxn>
                  <a:cxn ang="0">
                    <a:pos x="189" y="45"/>
                  </a:cxn>
                  <a:cxn ang="0">
                    <a:pos x="194" y="58"/>
                  </a:cxn>
                  <a:cxn ang="0">
                    <a:pos x="199" y="54"/>
                  </a:cxn>
                  <a:cxn ang="0">
                    <a:pos x="191" y="58"/>
                  </a:cxn>
                  <a:cxn ang="0">
                    <a:pos x="205" y="58"/>
                  </a:cxn>
                  <a:cxn ang="0">
                    <a:pos x="208" y="58"/>
                  </a:cxn>
                  <a:cxn ang="0">
                    <a:pos x="201" y="58"/>
                  </a:cxn>
                  <a:cxn ang="0">
                    <a:pos x="208" y="52"/>
                  </a:cxn>
                  <a:cxn ang="0">
                    <a:pos x="212" y="44"/>
                  </a:cxn>
                  <a:cxn ang="0">
                    <a:pos x="219" y="58"/>
                  </a:cxn>
                  <a:cxn ang="0">
                    <a:pos x="221" y="58"/>
                  </a:cxn>
                  <a:cxn ang="0">
                    <a:pos x="215" y="58"/>
                  </a:cxn>
                  <a:cxn ang="0">
                    <a:pos x="227" y="58"/>
                  </a:cxn>
                  <a:cxn ang="0">
                    <a:pos x="230" y="58"/>
                  </a:cxn>
                  <a:cxn ang="0">
                    <a:pos x="224" y="58"/>
                  </a:cxn>
                  <a:cxn ang="0">
                    <a:pos x="230" y="52"/>
                  </a:cxn>
                  <a:cxn ang="0">
                    <a:pos x="236" y="44"/>
                  </a:cxn>
                  <a:cxn ang="0">
                    <a:pos x="247" y="41"/>
                  </a:cxn>
                  <a:cxn ang="0">
                    <a:pos x="262" y="41"/>
                  </a:cxn>
                  <a:cxn ang="0">
                    <a:pos x="267" y="41"/>
                  </a:cxn>
                  <a:cxn ang="0">
                    <a:pos x="361" y="49"/>
                  </a:cxn>
                </a:cxnLst>
                <a:rect l="0" t="0" r="r" b="b"/>
                <a:pathLst>
                  <a:path w="380" h="66">
                    <a:moveTo>
                      <a:pt x="377" y="53"/>
                    </a:moveTo>
                    <a:cubicBezTo>
                      <a:pt x="377" y="53"/>
                      <a:pt x="376" y="53"/>
                      <a:pt x="376" y="53"/>
                    </a:cubicBezTo>
                    <a:cubicBezTo>
                      <a:pt x="372" y="53"/>
                      <a:pt x="369" y="53"/>
                      <a:pt x="365" y="53"/>
                    </a:cubicBezTo>
                    <a:lnTo>
                      <a:pt x="365" y="47"/>
                    </a:lnTo>
                    <a:cubicBezTo>
                      <a:pt x="365" y="46"/>
                      <a:pt x="363" y="45"/>
                      <a:pt x="362" y="45"/>
                    </a:cubicBezTo>
                    <a:lnTo>
                      <a:pt x="358" y="45"/>
                    </a:lnTo>
                    <a:lnTo>
                      <a:pt x="358" y="44"/>
                    </a:lnTo>
                    <a:lnTo>
                      <a:pt x="352" y="40"/>
                    </a:lnTo>
                    <a:lnTo>
                      <a:pt x="351" y="40"/>
                    </a:lnTo>
                    <a:lnTo>
                      <a:pt x="351" y="44"/>
                    </a:lnTo>
                    <a:lnTo>
                      <a:pt x="345" y="40"/>
                    </a:lnTo>
                    <a:lnTo>
                      <a:pt x="344" y="40"/>
                    </a:lnTo>
                    <a:lnTo>
                      <a:pt x="344" y="44"/>
                    </a:lnTo>
                    <a:lnTo>
                      <a:pt x="339" y="40"/>
                    </a:lnTo>
                    <a:lnTo>
                      <a:pt x="339" y="33"/>
                    </a:lnTo>
                    <a:lnTo>
                      <a:pt x="318" y="33"/>
                    </a:lnTo>
                    <a:lnTo>
                      <a:pt x="318" y="58"/>
                    </a:lnTo>
                    <a:lnTo>
                      <a:pt x="315" y="58"/>
                    </a:lnTo>
                    <a:cubicBezTo>
                      <a:pt x="315" y="57"/>
                      <a:pt x="315" y="56"/>
                      <a:pt x="315" y="56"/>
                    </a:cubicBezTo>
                    <a:lnTo>
                      <a:pt x="315" y="56"/>
                    </a:lnTo>
                    <a:lnTo>
                      <a:pt x="315" y="42"/>
                    </a:lnTo>
                    <a:lnTo>
                      <a:pt x="315" y="42"/>
                    </a:lnTo>
                    <a:cubicBezTo>
                      <a:pt x="315" y="41"/>
                      <a:pt x="315" y="41"/>
                      <a:pt x="315" y="41"/>
                    </a:cubicBezTo>
                    <a:cubicBezTo>
                      <a:pt x="312" y="41"/>
                      <a:pt x="310" y="41"/>
                      <a:pt x="307" y="41"/>
                    </a:cubicBezTo>
                    <a:cubicBezTo>
                      <a:pt x="307" y="29"/>
                      <a:pt x="307" y="17"/>
                      <a:pt x="307" y="5"/>
                    </a:cubicBezTo>
                    <a:cubicBezTo>
                      <a:pt x="307" y="3"/>
                      <a:pt x="307" y="3"/>
                      <a:pt x="307" y="2"/>
                    </a:cubicBezTo>
                    <a:lnTo>
                      <a:pt x="307" y="2"/>
                    </a:lnTo>
                    <a:cubicBezTo>
                      <a:pt x="307" y="2"/>
                      <a:pt x="307" y="1"/>
                      <a:pt x="307" y="1"/>
                    </a:cubicBezTo>
                    <a:cubicBezTo>
                      <a:pt x="307" y="1"/>
                      <a:pt x="307" y="1"/>
                      <a:pt x="306" y="1"/>
                    </a:cubicBezTo>
                    <a:cubicBezTo>
                      <a:pt x="306" y="0"/>
                      <a:pt x="305" y="0"/>
                      <a:pt x="304" y="0"/>
                    </a:cubicBezTo>
                    <a:lnTo>
                      <a:pt x="299" y="0"/>
                    </a:lnTo>
                    <a:cubicBezTo>
                      <a:pt x="298" y="0"/>
                      <a:pt x="297" y="0"/>
                      <a:pt x="297" y="1"/>
                    </a:cubicBezTo>
                    <a:cubicBezTo>
                      <a:pt x="297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2"/>
                    </a:cubicBezTo>
                    <a:cubicBezTo>
                      <a:pt x="295" y="2"/>
                      <a:pt x="295" y="3"/>
                      <a:pt x="295" y="3"/>
                    </a:cubicBezTo>
                    <a:cubicBezTo>
                      <a:pt x="295" y="16"/>
                      <a:pt x="295" y="29"/>
                      <a:pt x="295" y="41"/>
                    </a:cubicBezTo>
                    <a:cubicBezTo>
                      <a:pt x="293" y="41"/>
                      <a:pt x="291" y="41"/>
                      <a:pt x="289" y="41"/>
                    </a:cubicBezTo>
                    <a:cubicBezTo>
                      <a:pt x="289" y="29"/>
                      <a:pt x="289" y="17"/>
                      <a:pt x="289" y="5"/>
                    </a:cubicBezTo>
                    <a:cubicBezTo>
                      <a:pt x="289" y="3"/>
                      <a:pt x="289" y="3"/>
                      <a:pt x="288" y="2"/>
                    </a:cubicBezTo>
                    <a:lnTo>
                      <a:pt x="288" y="2"/>
                    </a:lnTo>
                    <a:cubicBezTo>
                      <a:pt x="288" y="2"/>
                      <a:pt x="288" y="1"/>
                      <a:pt x="288" y="1"/>
                    </a:cubicBezTo>
                    <a:cubicBezTo>
                      <a:pt x="288" y="1"/>
                      <a:pt x="288" y="1"/>
                      <a:pt x="287" y="1"/>
                    </a:cubicBezTo>
                    <a:cubicBezTo>
                      <a:pt x="287" y="0"/>
                      <a:pt x="286" y="0"/>
                      <a:pt x="285" y="0"/>
                    </a:cubicBezTo>
                    <a:lnTo>
                      <a:pt x="280" y="0"/>
                    </a:lnTo>
                    <a:cubicBezTo>
                      <a:pt x="279" y="0"/>
                      <a:pt x="279" y="0"/>
                      <a:pt x="278" y="1"/>
                    </a:cubicBezTo>
                    <a:cubicBezTo>
                      <a:pt x="278" y="1"/>
                      <a:pt x="278" y="1"/>
                      <a:pt x="277" y="1"/>
                    </a:cubicBezTo>
                    <a:cubicBezTo>
                      <a:pt x="277" y="1"/>
                      <a:pt x="277" y="2"/>
                      <a:pt x="277" y="2"/>
                    </a:cubicBezTo>
                    <a:cubicBezTo>
                      <a:pt x="277" y="2"/>
                      <a:pt x="277" y="3"/>
                      <a:pt x="277" y="3"/>
                    </a:cubicBezTo>
                    <a:cubicBezTo>
                      <a:pt x="277" y="16"/>
                      <a:pt x="277" y="29"/>
                      <a:pt x="277" y="41"/>
                    </a:cubicBezTo>
                    <a:cubicBezTo>
                      <a:pt x="276" y="41"/>
                      <a:pt x="275" y="41"/>
                      <a:pt x="274" y="41"/>
                    </a:cubicBezTo>
                    <a:cubicBezTo>
                      <a:pt x="274" y="39"/>
                      <a:pt x="274" y="38"/>
                      <a:pt x="274" y="36"/>
                    </a:cubicBezTo>
                    <a:cubicBezTo>
                      <a:pt x="263" y="36"/>
                      <a:pt x="252" y="36"/>
                      <a:pt x="241" y="36"/>
                    </a:cubicBezTo>
                    <a:cubicBezTo>
                      <a:pt x="241" y="38"/>
                      <a:pt x="241" y="40"/>
                      <a:pt x="241" y="41"/>
                    </a:cubicBezTo>
                    <a:cubicBezTo>
                      <a:pt x="239" y="41"/>
                      <a:pt x="238" y="41"/>
                      <a:pt x="236" y="41"/>
                    </a:cubicBezTo>
                    <a:lnTo>
                      <a:pt x="236" y="43"/>
                    </a:lnTo>
                    <a:cubicBezTo>
                      <a:pt x="235" y="43"/>
                      <a:pt x="233" y="43"/>
                      <a:pt x="231" y="43"/>
                    </a:cubicBezTo>
                    <a:cubicBezTo>
                      <a:pt x="230" y="39"/>
                      <a:pt x="226" y="36"/>
                      <a:pt x="222" y="36"/>
                    </a:cubicBezTo>
                    <a:cubicBezTo>
                      <a:pt x="217" y="36"/>
                      <a:pt x="213" y="39"/>
                      <a:pt x="212" y="43"/>
                    </a:cubicBezTo>
                    <a:lnTo>
                      <a:pt x="209" y="43"/>
                    </a:lnTo>
                    <a:cubicBezTo>
                      <a:pt x="208" y="39"/>
                      <a:pt x="204" y="36"/>
                      <a:pt x="199" y="36"/>
                    </a:cubicBezTo>
                    <a:cubicBezTo>
                      <a:pt x="194" y="36"/>
                      <a:pt x="190" y="39"/>
                      <a:pt x="190" y="44"/>
                    </a:cubicBezTo>
                    <a:lnTo>
                      <a:pt x="183" y="44"/>
                    </a:lnTo>
                    <a:cubicBezTo>
                      <a:pt x="182" y="44"/>
                      <a:pt x="181" y="45"/>
                      <a:pt x="181" y="46"/>
                    </a:cubicBezTo>
                    <a:lnTo>
                      <a:pt x="181" y="51"/>
                    </a:lnTo>
                    <a:cubicBezTo>
                      <a:pt x="178" y="51"/>
                      <a:pt x="175" y="53"/>
                      <a:pt x="175" y="56"/>
                    </a:cubicBezTo>
                    <a:lnTo>
                      <a:pt x="175" y="58"/>
                    </a:lnTo>
                    <a:lnTo>
                      <a:pt x="168" y="58"/>
                    </a:lnTo>
                    <a:lnTo>
                      <a:pt x="169" y="27"/>
                    </a:lnTo>
                    <a:lnTo>
                      <a:pt x="164" y="27"/>
                    </a:lnTo>
                    <a:lnTo>
                      <a:pt x="164" y="25"/>
                    </a:lnTo>
                    <a:lnTo>
                      <a:pt x="148" y="25"/>
                    </a:lnTo>
                    <a:lnTo>
                      <a:pt x="148" y="27"/>
                    </a:lnTo>
                    <a:lnTo>
                      <a:pt x="143" y="27"/>
                    </a:lnTo>
                    <a:lnTo>
                      <a:pt x="143" y="51"/>
                    </a:lnTo>
                    <a:lnTo>
                      <a:pt x="136" y="51"/>
                    </a:lnTo>
                    <a:lnTo>
                      <a:pt x="136" y="53"/>
                    </a:lnTo>
                    <a:lnTo>
                      <a:pt x="132" y="53"/>
                    </a:lnTo>
                    <a:lnTo>
                      <a:pt x="132" y="43"/>
                    </a:lnTo>
                    <a:lnTo>
                      <a:pt x="131" y="43"/>
                    </a:lnTo>
                    <a:lnTo>
                      <a:pt x="129" y="43"/>
                    </a:lnTo>
                    <a:lnTo>
                      <a:pt x="129" y="53"/>
                    </a:lnTo>
                    <a:lnTo>
                      <a:pt x="126" y="53"/>
                    </a:lnTo>
                    <a:lnTo>
                      <a:pt x="126" y="42"/>
                    </a:lnTo>
                    <a:lnTo>
                      <a:pt x="115" y="40"/>
                    </a:lnTo>
                    <a:lnTo>
                      <a:pt x="115" y="42"/>
                    </a:lnTo>
                    <a:lnTo>
                      <a:pt x="115" y="44"/>
                    </a:lnTo>
                    <a:lnTo>
                      <a:pt x="105" y="45"/>
                    </a:lnTo>
                    <a:lnTo>
                      <a:pt x="105" y="51"/>
                    </a:lnTo>
                    <a:lnTo>
                      <a:pt x="105" y="58"/>
                    </a:lnTo>
                    <a:lnTo>
                      <a:pt x="103" y="58"/>
                    </a:lnTo>
                    <a:lnTo>
                      <a:pt x="98" y="53"/>
                    </a:lnTo>
                    <a:lnTo>
                      <a:pt x="81" y="47"/>
                    </a:lnTo>
                    <a:cubicBezTo>
                      <a:pt x="77" y="48"/>
                      <a:pt x="78" y="49"/>
                      <a:pt x="74" y="50"/>
                    </a:cubicBezTo>
                    <a:lnTo>
                      <a:pt x="74" y="47"/>
                    </a:lnTo>
                    <a:lnTo>
                      <a:pt x="72" y="47"/>
                    </a:lnTo>
                    <a:lnTo>
                      <a:pt x="72" y="43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65" y="38"/>
                    </a:lnTo>
                    <a:lnTo>
                      <a:pt x="64" y="34"/>
                    </a:ln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lnTo>
                      <a:pt x="62" y="37"/>
                    </a:lnTo>
                    <a:lnTo>
                      <a:pt x="62" y="37"/>
                    </a:lnTo>
                    <a:lnTo>
                      <a:pt x="62" y="37"/>
                    </a:lnTo>
                    <a:lnTo>
                      <a:pt x="57" y="35"/>
                    </a:lnTo>
                    <a:lnTo>
                      <a:pt x="58" y="32"/>
                    </a:lnTo>
                    <a:lnTo>
                      <a:pt x="56" y="28"/>
                    </a:lnTo>
                    <a:cubicBezTo>
                      <a:pt x="49" y="31"/>
                      <a:pt x="52" y="42"/>
                      <a:pt x="52" y="42"/>
                    </a:cubicBezTo>
                    <a:cubicBezTo>
                      <a:pt x="52" y="42"/>
                      <a:pt x="52" y="42"/>
                      <a:pt x="52" y="43"/>
                    </a:cubicBezTo>
                    <a:lnTo>
                      <a:pt x="52" y="46"/>
                    </a:lnTo>
                    <a:lnTo>
                      <a:pt x="52" y="56"/>
                    </a:lnTo>
                    <a:lnTo>
                      <a:pt x="48" y="58"/>
                    </a:lnTo>
                    <a:lnTo>
                      <a:pt x="37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5" y="58"/>
                    </a:lnTo>
                    <a:lnTo>
                      <a:pt x="26" y="58"/>
                    </a:lnTo>
                    <a:lnTo>
                      <a:pt x="13" y="58"/>
                    </a:lnTo>
                    <a:cubicBezTo>
                      <a:pt x="12" y="58"/>
                      <a:pt x="10" y="58"/>
                      <a:pt x="9" y="58"/>
                    </a:cubicBezTo>
                    <a:cubicBezTo>
                      <a:pt x="8" y="58"/>
                      <a:pt x="8" y="58"/>
                      <a:pt x="8" y="58"/>
                    </a:cubicBezTo>
                    <a:lnTo>
                      <a:pt x="0" y="63"/>
                    </a:lnTo>
                    <a:cubicBezTo>
                      <a:pt x="2" y="62"/>
                      <a:pt x="5" y="63"/>
                      <a:pt x="7" y="63"/>
                    </a:cubicBezTo>
                    <a:lnTo>
                      <a:pt x="26" y="66"/>
                    </a:lnTo>
                    <a:lnTo>
                      <a:pt x="51" y="66"/>
                    </a:lnTo>
                    <a:lnTo>
                      <a:pt x="152" y="66"/>
                    </a:lnTo>
                    <a:lnTo>
                      <a:pt x="334" y="66"/>
                    </a:lnTo>
                    <a:lnTo>
                      <a:pt x="347" y="66"/>
                    </a:lnTo>
                    <a:lnTo>
                      <a:pt x="380" y="66"/>
                    </a:lnTo>
                    <a:lnTo>
                      <a:pt x="380" y="56"/>
                    </a:lnTo>
                    <a:cubicBezTo>
                      <a:pt x="379" y="55"/>
                      <a:pt x="378" y="54"/>
                      <a:pt x="377" y="53"/>
                    </a:cubicBezTo>
                    <a:close/>
                    <a:moveTo>
                      <a:pt x="63" y="46"/>
                    </a:moveTo>
                    <a:lnTo>
                      <a:pt x="62" y="43"/>
                    </a:lnTo>
                    <a:lnTo>
                      <a:pt x="63" y="41"/>
                    </a:lnTo>
                    <a:lnTo>
                      <a:pt x="65" y="43"/>
                    </a:lnTo>
                    <a:lnTo>
                      <a:pt x="63" y="46"/>
                    </a:lnTo>
                    <a:close/>
                    <a:moveTo>
                      <a:pt x="66" y="44"/>
                    </a:moveTo>
                    <a:lnTo>
                      <a:pt x="67" y="51"/>
                    </a:lnTo>
                    <a:lnTo>
                      <a:pt x="64" y="46"/>
                    </a:lnTo>
                    <a:lnTo>
                      <a:pt x="66" y="44"/>
                    </a:lnTo>
                    <a:close/>
                    <a:moveTo>
                      <a:pt x="63" y="46"/>
                    </a:moveTo>
                    <a:lnTo>
                      <a:pt x="59" y="51"/>
                    </a:lnTo>
                    <a:lnTo>
                      <a:pt x="61" y="44"/>
                    </a:lnTo>
                    <a:lnTo>
                      <a:pt x="63" y="46"/>
                    </a:lnTo>
                    <a:close/>
                    <a:moveTo>
                      <a:pt x="65" y="40"/>
                    </a:moveTo>
                    <a:lnTo>
                      <a:pt x="65" y="42"/>
                    </a:lnTo>
                    <a:lnTo>
                      <a:pt x="64" y="41"/>
                    </a:lnTo>
                    <a:lnTo>
                      <a:pt x="64" y="40"/>
                    </a:lnTo>
                    <a:lnTo>
                      <a:pt x="65" y="40"/>
                    </a:lnTo>
                    <a:close/>
                    <a:moveTo>
                      <a:pt x="63" y="35"/>
                    </a:moveTo>
                    <a:lnTo>
                      <a:pt x="64" y="38"/>
                    </a:lnTo>
                    <a:lnTo>
                      <a:pt x="63" y="37"/>
                    </a:lnTo>
                    <a:lnTo>
                      <a:pt x="63" y="35"/>
                    </a:lnTo>
                    <a:close/>
                    <a:moveTo>
                      <a:pt x="64" y="40"/>
                    </a:moveTo>
                    <a:lnTo>
                      <a:pt x="63" y="40"/>
                    </a:lnTo>
                    <a:lnTo>
                      <a:pt x="63" y="39"/>
                    </a:lnTo>
                    <a:lnTo>
                      <a:pt x="64" y="40"/>
                    </a:lnTo>
                    <a:close/>
                    <a:moveTo>
                      <a:pt x="62" y="40"/>
                    </a:moveTo>
                    <a:lnTo>
                      <a:pt x="63" y="41"/>
                    </a:lnTo>
                    <a:lnTo>
                      <a:pt x="62" y="42"/>
                    </a:lnTo>
                    <a:lnTo>
                      <a:pt x="62" y="40"/>
                    </a:lnTo>
                    <a:close/>
                    <a:moveTo>
                      <a:pt x="56" y="55"/>
                    </a:moveTo>
                    <a:lnTo>
                      <a:pt x="55" y="55"/>
                    </a:lnTo>
                    <a:lnTo>
                      <a:pt x="55" y="56"/>
                    </a:lnTo>
                    <a:lnTo>
                      <a:pt x="53" y="56"/>
                    </a:lnTo>
                    <a:lnTo>
                      <a:pt x="53" y="46"/>
                    </a:lnTo>
                    <a:lnTo>
                      <a:pt x="53" y="42"/>
                    </a:lnTo>
                    <a:cubicBezTo>
                      <a:pt x="53" y="42"/>
                      <a:pt x="53" y="42"/>
                      <a:pt x="53" y="42"/>
                    </a:cubicBezTo>
                    <a:lnTo>
                      <a:pt x="56" y="37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58" y="55"/>
                    </a:lnTo>
                    <a:lnTo>
                      <a:pt x="56" y="55"/>
                    </a:lnTo>
                    <a:close/>
                    <a:moveTo>
                      <a:pt x="60" y="54"/>
                    </a:moveTo>
                    <a:lnTo>
                      <a:pt x="58" y="54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7" y="52"/>
                    </a:lnTo>
                    <a:lnTo>
                      <a:pt x="60" y="54"/>
                    </a:lnTo>
                    <a:close/>
                    <a:moveTo>
                      <a:pt x="72" y="47"/>
                    </a:moveTo>
                    <a:lnTo>
                      <a:pt x="70" y="47"/>
                    </a:lnTo>
                    <a:lnTo>
                      <a:pt x="70" y="51"/>
                    </a:lnTo>
                    <a:lnTo>
                      <a:pt x="68" y="52"/>
                    </a:lnTo>
                    <a:lnTo>
                      <a:pt x="65" y="40"/>
                    </a:lnTo>
                    <a:lnTo>
                      <a:pt x="72" y="43"/>
                    </a:lnTo>
                    <a:lnTo>
                      <a:pt x="72" y="47"/>
                    </a:lnTo>
                    <a:close/>
                    <a:moveTo>
                      <a:pt x="190" y="58"/>
                    </a:moveTo>
                    <a:lnTo>
                      <a:pt x="187" y="58"/>
                    </a:lnTo>
                    <a:lnTo>
                      <a:pt x="187" y="56"/>
                    </a:lnTo>
                    <a:cubicBezTo>
                      <a:pt x="187" y="53"/>
                      <a:pt x="185" y="51"/>
                      <a:pt x="182" y="51"/>
                    </a:cubicBezTo>
                    <a:lnTo>
                      <a:pt x="182" y="46"/>
                    </a:lnTo>
                    <a:cubicBezTo>
                      <a:pt x="182" y="45"/>
                      <a:pt x="183" y="45"/>
                      <a:pt x="183" y="45"/>
                    </a:cubicBezTo>
                    <a:lnTo>
                      <a:pt x="189" y="45"/>
                    </a:lnTo>
                    <a:cubicBezTo>
                      <a:pt x="189" y="45"/>
                      <a:pt x="189" y="45"/>
                      <a:pt x="189" y="45"/>
                    </a:cubicBezTo>
                    <a:cubicBezTo>
                      <a:pt x="189" y="45"/>
                      <a:pt x="189" y="46"/>
                      <a:pt x="190" y="46"/>
                    </a:cubicBezTo>
                    <a:lnTo>
                      <a:pt x="190" y="58"/>
                    </a:lnTo>
                    <a:close/>
                    <a:moveTo>
                      <a:pt x="194" y="58"/>
                    </a:moveTo>
                    <a:lnTo>
                      <a:pt x="196" y="57"/>
                    </a:lnTo>
                    <a:lnTo>
                      <a:pt x="197" y="58"/>
                    </a:lnTo>
                    <a:lnTo>
                      <a:pt x="194" y="58"/>
                    </a:lnTo>
                    <a:close/>
                    <a:moveTo>
                      <a:pt x="199" y="58"/>
                    </a:moveTo>
                    <a:lnTo>
                      <a:pt x="198" y="58"/>
                    </a:lnTo>
                    <a:lnTo>
                      <a:pt x="196" y="57"/>
                    </a:lnTo>
                    <a:lnTo>
                      <a:pt x="199" y="55"/>
                    </a:lnTo>
                    <a:lnTo>
                      <a:pt x="199" y="58"/>
                    </a:lnTo>
                    <a:close/>
                    <a:moveTo>
                      <a:pt x="199" y="54"/>
                    </a:moveTo>
                    <a:lnTo>
                      <a:pt x="196" y="56"/>
                    </a:lnTo>
                    <a:lnTo>
                      <a:pt x="191" y="52"/>
                    </a:lnTo>
                    <a:lnTo>
                      <a:pt x="191" y="53"/>
                    </a:lnTo>
                    <a:lnTo>
                      <a:pt x="195" y="57"/>
                    </a:lnTo>
                    <a:lnTo>
                      <a:pt x="193" y="58"/>
                    </a:lnTo>
                    <a:lnTo>
                      <a:pt x="191" y="58"/>
                    </a:lnTo>
                    <a:lnTo>
                      <a:pt x="191" y="50"/>
                    </a:lnTo>
                    <a:cubicBezTo>
                      <a:pt x="193" y="52"/>
                      <a:pt x="195" y="54"/>
                      <a:pt x="199" y="54"/>
                    </a:cubicBezTo>
                    <a:lnTo>
                      <a:pt x="199" y="54"/>
                    </a:lnTo>
                    <a:close/>
                    <a:moveTo>
                      <a:pt x="203" y="58"/>
                    </a:moveTo>
                    <a:lnTo>
                      <a:pt x="204" y="57"/>
                    </a:lnTo>
                    <a:lnTo>
                      <a:pt x="205" y="58"/>
                    </a:lnTo>
                    <a:lnTo>
                      <a:pt x="203" y="58"/>
                    </a:lnTo>
                    <a:close/>
                    <a:moveTo>
                      <a:pt x="208" y="58"/>
                    </a:moveTo>
                    <a:lnTo>
                      <a:pt x="206" y="58"/>
                    </a:lnTo>
                    <a:lnTo>
                      <a:pt x="204" y="56"/>
                    </a:lnTo>
                    <a:lnTo>
                      <a:pt x="208" y="53"/>
                    </a:lnTo>
                    <a:lnTo>
                      <a:pt x="208" y="58"/>
                    </a:lnTo>
                    <a:close/>
                    <a:moveTo>
                      <a:pt x="208" y="52"/>
                    </a:moveTo>
                    <a:lnTo>
                      <a:pt x="204" y="56"/>
                    </a:lnTo>
                    <a:lnTo>
                      <a:pt x="201" y="54"/>
                    </a:lnTo>
                    <a:lnTo>
                      <a:pt x="201" y="55"/>
                    </a:lnTo>
                    <a:lnTo>
                      <a:pt x="203" y="57"/>
                    </a:lnTo>
                    <a:lnTo>
                      <a:pt x="201" y="58"/>
                    </a:lnTo>
                    <a:lnTo>
                      <a:pt x="200" y="58"/>
                    </a:lnTo>
                    <a:lnTo>
                      <a:pt x="200" y="48"/>
                    </a:lnTo>
                    <a:cubicBezTo>
                      <a:pt x="201" y="53"/>
                      <a:pt x="202" y="54"/>
                      <a:pt x="202" y="54"/>
                    </a:cubicBezTo>
                    <a:lnTo>
                      <a:pt x="202" y="54"/>
                    </a:lnTo>
                    <a:cubicBezTo>
                      <a:pt x="204" y="53"/>
                      <a:pt x="207" y="52"/>
                      <a:pt x="208" y="50"/>
                    </a:cubicBezTo>
                    <a:lnTo>
                      <a:pt x="208" y="52"/>
                    </a:lnTo>
                    <a:close/>
                    <a:moveTo>
                      <a:pt x="212" y="58"/>
                    </a:moveTo>
                    <a:lnTo>
                      <a:pt x="209" y="58"/>
                    </a:lnTo>
                    <a:lnTo>
                      <a:pt x="209" y="46"/>
                    </a:lnTo>
                    <a:cubicBezTo>
                      <a:pt x="209" y="46"/>
                      <a:pt x="210" y="45"/>
                      <a:pt x="210" y="45"/>
                    </a:cubicBezTo>
                    <a:cubicBezTo>
                      <a:pt x="210" y="44"/>
                      <a:pt x="209" y="44"/>
                      <a:pt x="209" y="44"/>
                    </a:cubicBezTo>
                    <a:lnTo>
                      <a:pt x="212" y="44"/>
                    </a:lnTo>
                    <a:cubicBezTo>
                      <a:pt x="212" y="44"/>
                      <a:pt x="212" y="44"/>
                      <a:pt x="212" y="45"/>
                    </a:cubicBezTo>
                    <a:cubicBezTo>
                      <a:pt x="212" y="45"/>
                      <a:pt x="212" y="46"/>
                      <a:pt x="212" y="46"/>
                    </a:cubicBezTo>
                    <a:lnTo>
                      <a:pt x="212" y="58"/>
                    </a:lnTo>
                    <a:close/>
                    <a:moveTo>
                      <a:pt x="216" y="58"/>
                    </a:moveTo>
                    <a:lnTo>
                      <a:pt x="218" y="57"/>
                    </a:lnTo>
                    <a:lnTo>
                      <a:pt x="219" y="58"/>
                    </a:lnTo>
                    <a:lnTo>
                      <a:pt x="216" y="58"/>
                    </a:lnTo>
                    <a:close/>
                    <a:moveTo>
                      <a:pt x="221" y="58"/>
                    </a:moveTo>
                    <a:lnTo>
                      <a:pt x="220" y="58"/>
                    </a:lnTo>
                    <a:lnTo>
                      <a:pt x="219" y="57"/>
                    </a:lnTo>
                    <a:lnTo>
                      <a:pt x="221" y="55"/>
                    </a:lnTo>
                    <a:lnTo>
                      <a:pt x="221" y="58"/>
                    </a:lnTo>
                    <a:close/>
                    <a:moveTo>
                      <a:pt x="221" y="54"/>
                    </a:moveTo>
                    <a:lnTo>
                      <a:pt x="218" y="56"/>
                    </a:lnTo>
                    <a:lnTo>
                      <a:pt x="214" y="52"/>
                    </a:lnTo>
                    <a:lnTo>
                      <a:pt x="214" y="53"/>
                    </a:lnTo>
                    <a:lnTo>
                      <a:pt x="217" y="57"/>
                    </a:lnTo>
                    <a:lnTo>
                      <a:pt x="215" y="58"/>
                    </a:lnTo>
                    <a:lnTo>
                      <a:pt x="213" y="58"/>
                    </a:lnTo>
                    <a:lnTo>
                      <a:pt x="213" y="50"/>
                    </a:lnTo>
                    <a:cubicBezTo>
                      <a:pt x="215" y="52"/>
                      <a:pt x="218" y="54"/>
                      <a:pt x="221" y="54"/>
                    </a:cubicBezTo>
                    <a:close/>
                    <a:moveTo>
                      <a:pt x="225" y="58"/>
                    </a:moveTo>
                    <a:lnTo>
                      <a:pt x="226" y="57"/>
                    </a:lnTo>
                    <a:lnTo>
                      <a:pt x="227" y="58"/>
                    </a:lnTo>
                    <a:lnTo>
                      <a:pt x="225" y="58"/>
                    </a:lnTo>
                    <a:close/>
                    <a:moveTo>
                      <a:pt x="230" y="58"/>
                    </a:moveTo>
                    <a:lnTo>
                      <a:pt x="229" y="58"/>
                    </a:lnTo>
                    <a:lnTo>
                      <a:pt x="226" y="56"/>
                    </a:lnTo>
                    <a:lnTo>
                      <a:pt x="230" y="53"/>
                    </a:lnTo>
                    <a:lnTo>
                      <a:pt x="230" y="58"/>
                    </a:lnTo>
                    <a:close/>
                    <a:moveTo>
                      <a:pt x="230" y="52"/>
                    </a:moveTo>
                    <a:lnTo>
                      <a:pt x="226" y="56"/>
                    </a:lnTo>
                    <a:lnTo>
                      <a:pt x="223" y="54"/>
                    </a:lnTo>
                    <a:lnTo>
                      <a:pt x="223" y="55"/>
                    </a:lnTo>
                    <a:lnTo>
                      <a:pt x="225" y="57"/>
                    </a:lnTo>
                    <a:lnTo>
                      <a:pt x="224" y="58"/>
                    </a:lnTo>
                    <a:lnTo>
                      <a:pt x="222" y="58"/>
                    </a:lnTo>
                    <a:lnTo>
                      <a:pt x="222" y="48"/>
                    </a:lnTo>
                    <a:cubicBezTo>
                      <a:pt x="223" y="53"/>
                      <a:pt x="224" y="54"/>
                      <a:pt x="224" y="54"/>
                    </a:cubicBezTo>
                    <a:lnTo>
                      <a:pt x="224" y="54"/>
                    </a:lnTo>
                    <a:cubicBezTo>
                      <a:pt x="227" y="53"/>
                      <a:pt x="229" y="52"/>
                      <a:pt x="230" y="50"/>
                    </a:cubicBezTo>
                    <a:lnTo>
                      <a:pt x="230" y="52"/>
                    </a:lnTo>
                    <a:close/>
                    <a:moveTo>
                      <a:pt x="236" y="58"/>
                    </a:moveTo>
                    <a:lnTo>
                      <a:pt x="232" y="58"/>
                    </a:lnTo>
                    <a:lnTo>
                      <a:pt x="232" y="46"/>
                    </a:lnTo>
                    <a:cubicBezTo>
                      <a:pt x="232" y="46"/>
                      <a:pt x="232" y="45"/>
                      <a:pt x="232" y="45"/>
                    </a:cubicBezTo>
                    <a:cubicBezTo>
                      <a:pt x="232" y="45"/>
                      <a:pt x="232" y="44"/>
                      <a:pt x="232" y="44"/>
                    </a:cubicBezTo>
                    <a:cubicBezTo>
                      <a:pt x="233" y="44"/>
                      <a:pt x="235" y="44"/>
                      <a:pt x="236" y="44"/>
                    </a:cubicBezTo>
                    <a:lnTo>
                      <a:pt x="236" y="58"/>
                    </a:lnTo>
                    <a:close/>
                    <a:moveTo>
                      <a:pt x="247" y="41"/>
                    </a:moveTo>
                    <a:cubicBezTo>
                      <a:pt x="246" y="41"/>
                      <a:pt x="245" y="41"/>
                      <a:pt x="244" y="41"/>
                    </a:cubicBezTo>
                    <a:cubicBezTo>
                      <a:pt x="244" y="40"/>
                      <a:pt x="244" y="39"/>
                      <a:pt x="244" y="38"/>
                    </a:cubicBezTo>
                    <a:cubicBezTo>
                      <a:pt x="245" y="38"/>
                      <a:pt x="246" y="38"/>
                      <a:pt x="247" y="38"/>
                    </a:cubicBezTo>
                    <a:cubicBezTo>
                      <a:pt x="247" y="39"/>
                      <a:pt x="247" y="40"/>
                      <a:pt x="247" y="41"/>
                    </a:cubicBezTo>
                    <a:close/>
                    <a:moveTo>
                      <a:pt x="254" y="41"/>
                    </a:moveTo>
                    <a:cubicBezTo>
                      <a:pt x="253" y="41"/>
                      <a:pt x="253" y="41"/>
                      <a:pt x="252" y="41"/>
                    </a:cubicBezTo>
                    <a:cubicBezTo>
                      <a:pt x="252" y="40"/>
                      <a:pt x="252" y="39"/>
                      <a:pt x="252" y="38"/>
                    </a:cubicBezTo>
                    <a:cubicBezTo>
                      <a:pt x="253" y="38"/>
                      <a:pt x="253" y="38"/>
                      <a:pt x="254" y="38"/>
                    </a:cubicBezTo>
                    <a:cubicBezTo>
                      <a:pt x="254" y="39"/>
                      <a:pt x="254" y="40"/>
                      <a:pt x="254" y="41"/>
                    </a:cubicBezTo>
                    <a:close/>
                    <a:moveTo>
                      <a:pt x="262" y="41"/>
                    </a:moveTo>
                    <a:cubicBezTo>
                      <a:pt x="261" y="41"/>
                      <a:pt x="260" y="41"/>
                      <a:pt x="259" y="41"/>
                    </a:cubicBezTo>
                    <a:cubicBezTo>
                      <a:pt x="259" y="40"/>
                      <a:pt x="259" y="39"/>
                      <a:pt x="259" y="38"/>
                    </a:cubicBezTo>
                    <a:cubicBezTo>
                      <a:pt x="260" y="38"/>
                      <a:pt x="261" y="38"/>
                      <a:pt x="262" y="38"/>
                    </a:cubicBezTo>
                    <a:cubicBezTo>
                      <a:pt x="262" y="39"/>
                      <a:pt x="262" y="40"/>
                      <a:pt x="262" y="41"/>
                    </a:cubicBezTo>
                    <a:close/>
                    <a:moveTo>
                      <a:pt x="269" y="41"/>
                    </a:moveTo>
                    <a:cubicBezTo>
                      <a:pt x="268" y="41"/>
                      <a:pt x="268" y="41"/>
                      <a:pt x="267" y="41"/>
                    </a:cubicBezTo>
                    <a:cubicBezTo>
                      <a:pt x="267" y="40"/>
                      <a:pt x="267" y="39"/>
                      <a:pt x="267" y="38"/>
                    </a:cubicBezTo>
                    <a:cubicBezTo>
                      <a:pt x="267" y="38"/>
                      <a:pt x="268" y="38"/>
                      <a:pt x="269" y="38"/>
                    </a:cubicBezTo>
                    <a:cubicBezTo>
                      <a:pt x="269" y="39"/>
                      <a:pt x="269" y="40"/>
                      <a:pt x="269" y="41"/>
                    </a:cubicBezTo>
                    <a:close/>
                    <a:moveTo>
                      <a:pt x="364" y="53"/>
                    </a:moveTo>
                    <a:cubicBezTo>
                      <a:pt x="363" y="53"/>
                      <a:pt x="362" y="53"/>
                      <a:pt x="361" y="53"/>
                    </a:cubicBezTo>
                    <a:lnTo>
                      <a:pt x="361" y="49"/>
                    </a:lnTo>
                    <a:lnTo>
                      <a:pt x="358" y="49"/>
                    </a:lnTo>
                    <a:lnTo>
                      <a:pt x="358" y="46"/>
                    </a:lnTo>
                    <a:lnTo>
                      <a:pt x="362" y="46"/>
                    </a:lnTo>
                    <a:cubicBezTo>
                      <a:pt x="363" y="46"/>
                      <a:pt x="364" y="47"/>
                      <a:pt x="364" y="47"/>
                    </a:cubicBezTo>
                    <a:lnTo>
                      <a:pt x="364" y="53"/>
                    </a:lnTo>
                    <a:close/>
                  </a:path>
                </a:pathLst>
              </a:custGeom>
              <a:solidFill>
                <a:srgbClr val="55D7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  <p:sp>
            <p:nvSpPr>
              <p:cNvPr id="119" name="Прямоугольник 118"/>
              <p:cNvSpPr/>
              <p:nvPr/>
            </p:nvSpPr>
            <p:spPr>
              <a:xfrm>
                <a:off x="-3797613" y="2216029"/>
                <a:ext cx="17035976" cy="77909"/>
              </a:xfrm>
              <a:prstGeom prst="rect">
                <a:avLst/>
              </a:prstGeom>
              <a:solidFill>
                <a:srgbClr val="55D7B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2394"/>
              </a:p>
            </p:txBody>
          </p:sp>
          <p:sp>
            <p:nvSpPr>
              <p:cNvPr id="121" name="Freeform 117"/>
              <p:cNvSpPr>
                <a:spLocks/>
              </p:cNvSpPr>
              <p:nvPr/>
            </p:nvSpPr>
            <p:spPr bwMode="auto">
              <a:xfrm>
                <a:off x="9962092" y="1323353"/>
                <a:ext cx="789000" cy="380664"/>
              </a:xfrm>
              <a:custGeom>
                <a:avLst/>
                <a:gdLst>
                  <a:gd name="T0" fmla="*/ 43 w 1004"/>
                  <a:gd name="T1" fmla="*/ 68 h 485"/>
                  <a:gd name="T2" fmla="*/ 115 w 1004"/>
                  <a:gd name="T3" fmla="*/ 102 h 485"/>
                  <a:gd name="T4" fmla="*/ 197 w 1004"/>
                  <a:gd name="T5" fmla="*/ 137 h 485"/>
                  <a:gd name="T6" fmla="*/ 261 w 1004"/>
                  <a:gd name="T7" fmla="*/ 166 h 485"/>
                  <a:gd name="T8" fmla="*/ 323 w 1004"/>
                  <a:gd name="T9" fmla="*/ 193 h 485"/>
                  <a:gd name="T10" fmla="*/ 389 w 1004"/>
                  <a:gd name="T11" fmla="*/ 223 h 485"/>
                  <a:gd name="T12" fmla="*/ 397 w 1004"/>
                  <a:gd name="T13" fmla="*/ 234 h 485"/>
                  <a:gd name="T14" fmla="*/ 354 w 1004"/>
                  <a:gd name="T15" fmla="*/ 251 h 485"/>
                  <a:gd name="T16" fmla="*/ 342 w 1004"/>
                  <a:gd name="T17" fmla="*/ 260 h 485"/>
                  <a:gd name="T18" fmla="*/ 323 w 1004"/>
                  <a:gd name="T19" fmla="*/ 295 h 485"/>
                  <a:gd name="T20" fmla="*/ 309 w 1004"/>
                  <a:gd name="T21" fmla="*/ 302 h 485"/>
                  <a:gd name="T22" fmla="*/ 302 w 1004"/>
                  <a:gd name="T23" fmla="*/ 304 h 485"/>
                  <a:gd name="T24" fmla="*/ 313 w 1004"/>
                  <a:gd name="T25" fmla="*/ 311 h 485"/>
                  <a:gd name="T26" fmla="*/ 310 w 1004"/>
                  <a:gd name="T27" fmla="*/ 375 h 485"/>
                  <a:gd name="T28" fmla="*/ 298 w 1004"/>
                  <a:gd name="T29" fmla="*/ 400 h 485"/>
                  <a:gd name="T30" fmla="*/ 327 w 1004"/>
                  <a:gd name="T31" fmla="*/ 391 h 485"/>
                  <a:gd name="T32" fmla="*/ 311 w 1004"/>
                  <a:gd name="T33" fmla="*/ 412 h 485"/>
                  <a:gd name="T34" fmla="*/ 302 w 1004"/>
                  <a:gd name="T35" fmla="*/ 436 h 485"/>
                  <a:gd name="T36" fmla="*/ 330 w 1004"/>
                  <a:gd name="T37" fmla="*/ 456 h 485"/>
                  <a:gd name="T38" fmla="*/ 351 w 1004"/>
                  <a:gd name="T39" fmla="*/ 431 h 485"/>
                  <a:gd name="T40" fmla="*/ 377 w 1004"/>
                  <a:gd name="T41" fmla="*/ 442 h 485"/>
                  <a:gd name="T42" fmla="*/ 395 w 1004"/>
                  <a:gd name="T43" fmla="*/ 456 h 485"/>
                  <a:gd name="T44" fmla="*/ 414 w 1004"/>
                  <a:gd name="T45" fmla="*/ 460 h 485"/>
                  <a:gd name="T46" fmla="*/ 417 w 1004"/>
                  <a:gd name="T47" fmla="*/ 433 h 485"/>
                  <a:gd name="T48" fmla="*/ 419 w 1004"/>
                  <a:gd name="T49" fmla="*/ 458 h 485"/>
                  <a:gd name="T50" fmla="*/ 451 w 1004"/>
                  <a:gd name="T51" fmla="*/ 464 h 485"/>
                  <a:gd name="T52" fmla="*/ 434 w 1004"/>
                  <a:gd name="T53" fmla="*/ 423 h 485"/>
                  <a:gd name="T54" fmla="*/ 451 w 1004"/>
                  <a:gd name="T55" fmla="*/ 401 h 485"/>
                  <a:gd name="T56" fmla="*/ 470 w 1004"/>
                  <a:gd name="T57" fmla="*/ 430 h 485"/>
                  <a:gd name="T58" fmla="*/ 501 w 1004"/>
                  <a:gd name="T59" fmla="*/ 396 h 485"/>
                  <a:gd name="T60" fmla="*/ 514 w 1004"/>
                  <a:gd name="T61" fmla="*/ 354 h 485"/>
                  <a:gd name="T62" fmla="*/ 523 w 1004"/>
                  <a:gd name="T63" fmla="*/ 318 h 485"/>
                  <a:gd name="T64" fmla="*/ 548 w 1004"/>
                  <a:gd name="T65" fmla="*/ 320 h 485"/>
                  <a:gd name="T66" fmla="*/ 563 w 1004"/>
                  <a:gd name="T67" fmla="*/ 309 h 485"/>
                  <a:gd name="T68" fmla="*/ 599 w 1004"/>
                  <a:gd name="T69" fmla="*/ 317 h 485"/>
                  <a:gd name="T70" fmla="*/ 637 w 1004"/>
                  <a:gd name="T71" fmla="*/ 335 h 485"/>
                  <a:gd name="T72" fmla="*/ 687 w 1004"/>
                  <a:gd name="T73" fmla="*/ 356 h 485"/>
                  <a:gd name="T74" fmla="*/ 769 w 1004"/>
                  <a:gd name="T75" fmla="*/ 393 h 485"/>
                  <a:gd name="T76" fmla="*/ 809 w 1004"/>
                  <a:gd name="T77" fmla="*/ 411 h 485"/>
                  <a:gd name="T78" fmla="*/ 888 w 1004"/>
                  <a:gd name="T79" fmla="*/ 446 h 485"/>
                  <a:gd name="T80" fmla="*/ 972 w 1004"/>
                  <a:gd name="T81" fmla="*/ 485 h 485"/>
                  <a:gd name="T82" fmla="*/ 989 w 1004"/>
                  <a:gd name="T83" fmla="*/ 408 h 485"/>
                  <a:gd name="T84" fmla="*/ 1004 w 1004"/>
                  <a:gd name="T85" fmla="*/ 356 h 485"/>
                  <a:gd name="T86" fmla="*/ 941 w 1004"/>
                  <a:gd name="T87" fmla="*/ 333 h 485"/>
                  <a:gd name="T88" fmla="*/ 850 w 1004"/>
                  <a:gd name="T89" fmla="*/ 292 h 485"/>
                  <a:gd name="T90" fmla="*/ 722 w 1004"/>
                  <a:gd name="T91" fmla="*/ 242 h 485"/>
                  <a:gd name="T92" fmla="*/ 691 w 1004"/>
                  <a:gd name="T93" fmla="*/ 229 h 485"/>
                  <a:gd name="T94" fmla="*/ 575 w 1004"/>
                  <a:gd name="T95" fmla="*/ 178 h 485"/>
                  <a:gd name="T96" fmla="*/ 545 w 1004"/>
                  <a:gd name="T97" fmla="*/ 200 h 485"/>
                  <a:gd name="T98" fmla="*/ 527 w 1004"/>
                  <a:gd name="T99" fmla="*/ 188 h 485"/>
                  <a:gd name="T100" fmla="*/ 541 w 1004"/>
                  <a:gd name="T101" fmla="*/ 184 h 485"/>
                  <a:gd name="T102" fmla="*/ 525 w 1004"/>
                  <a:gd name="T103" fmla="*/ 169 h 485"/>
                  <a:gd name="T104" fmla="*/ 515 w 1004"/>
                  <a:gd name="T105" fmla="*/ 159 h 485"/>
                  <a:gd name="T106" fmla="*/ 507 w 1004"/>
                  <a:gd name="T107" fmla="*/ 174 h 485"/>
                  <a:gd name="T108" fmla="*/ 487 w 1004"/>
                  <a:gd name="T109" fmla="*/ 158 h 485"/>
                  <a:gd name="T110" fmla="*/ 469 w 1004"/>
                  <a:gd name="T111" fmla="*/ 136 h 485"/>
                  <a:gd name="T112" fmla="*/ 360 w 1004"/>
                  <a:gd name="T113" fmla="*/ 88 h 485"/>
                  <a:gd name="T114" fmla="*/ 303 w 1004"/>
                  <a:gd name="T115" fmla="*/ 67 h 485"/>
                  <a:gd name="T116" fmla="*/ 245 w 1004"/>
                  <a:gd name="T117" fmla="*/ 40 h 485"/>
                  <a:gd name="T118" fmla="*/ 145 w 1004"/>
                  <a:gd name="T119" fmla="*/ 1 h 485"/>
                  <a:gd name="T120" fmla="*/ 94 w 1004"/>
                  <a:gd name="T121" fmla="*/ 16 h 485"/>
                  <a:gd name="T122" fmla="*/ 10 w 1004"/>
                  <a:gd name="T123" fmla="*/ 45 h 485"/>
                  <a:gd name="T124" fmla="*/ 0 w 1004"/>
                  <a:gd name="T125" fmla="*/ 48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04" h="485">
                    <a:moveTo>
                      <a:pt x="5" y="52"/>
                    </a:moveTo>
                    <a:cubicBezTo>
                      <a:pt x="8" y="54"/>
                      <a:pt x="12" y="54"/>
                      <a:pt x="15" y="56"/>
                    </a:cubicBezTo>
                    <a:cubicBezTo>
                      <a:pt x="24" y="60"/>
                      <a:pt x="34" y="64"/>
                      <a:pt x="43" y="68"/>
                    </a:cubicBezTo>
                    <a:cubicBezTo>
                      <a:pt x="56" y="74"/>
                      <a:pt x="68" y="79"/>
                      <a:pt x="80" y="85"/>
                    </a:cubicBezTo>
                    <a:cubicBezTo>
                      <a:pt x="88" y="88"/>
                      <a:pt x="96" y="92"/>
                      <a:pt x="104" y="96"/>
                    </a:cubicBezTo>
                    <a:cubicBezTo>
                      <a:pt x="108" y="97"/>
                      <a:pt x="111" y="100"/>
                      <a:pt x="115" y="102"/>
                    </a:cubicBezTo>
                    <a:cubicBezTo>
                      <a:pt x="120" y="104"/>
                      <a:pt x="126" y="105"/>
                      <a:pt x="131" y="108"/>
                    </a:cubicBezTo>
                    <a:cubicBezTo>
                      <a:pt x="139" y="111"/>
                      <a:pt x="147" y="114"/>
                      <a:pt x="155" y="118"/>
                    </a:cubicBezTo>
                    <a:cubicBezTo>
                      <a:pt x="169" y="124"/>
                      <a:pt x="183" y="130"/>
                      <a:pt x="197" y="137"/>
                    </a:cubicBezTo>
                    <a:cubicBezTo>
                      <a:pt x="207" y="141"/>
                      <a:pt x="218" y="146"/>
                      <a:pt x="228" y="151"/>
                    </a:cubicBezTo>
                    <a:cubicBezTo>
                      <a:pt x="231" y="152"/>
                      <a:pt x="234" y="155"/>
                      <a:pt x="237" y="156"/>
                    </a:cubicBezTo>
                    <a:cubicBezTo>
                      <a:pt x="245" y="159"/>
                      <a:pt x="253" y="162"/>
                      <a:pt x="261" y="166"/>
                    </a:cubicBezTo>
                    <a:cubicBezTo>
                      <a:pt x="271" y="170"/>
                      <a:pt x="282" y="175"/>
                      <a:pt x="293" y="180"/>
                    </a:cubicBezTo>
                    <a:cubicBezTo>
                      <a:pt x="298" y="182"/>
                      <a:pt x="302" y="185"/>
                      <a:pt x="307" y="187"/>
                    </a:cubicBezTo>
                    <a:cubicBezTo>
                      <a:pt x="312" y="189"/>
                      <a:pt x="318" y="191"/>
                      <a:pt x="323" y="193"/>
                    </a:cubicBezTo>
                    <a:cubicBezTo>
                      <a:pt x="333" y="197"/>
                      <a:pt x="342" y="202"/>
                      <a:pt x="352" y="206"/>
                    </a:cubicBezTo>
                    <a:cubicBezTo>
                      <a:pt x="355" y="207"/>
                      <a:pt x="358" y="209"/>
                      <a:pt x="361" y="210"/>
                    </a:cubicBezTo>
                    <a:lnTo>
                      <a:pt x="389" y="223"/>
                    </a:lnTo>
                    <a:lnTo>
                      <a:pt x="391" y="225"/>
                    </a:lnTo>
                    <a:cubicBezTo>
                      <a:pt x="393" y="228"/>
                      <a:pt x="395" y="231"/>
                      <a:pt x="398" y="233"/>
                    </a:cubicBezTo>
                    <a:cubicBezTo>
                      <a:pt x="398" y="234"/>
                      <a:pt x="398" y="234"/>
                      <a:pt x="397" y="234"/>
                    </a:cubicBezTo>
                    <a:cubicBezTo>
                      <a:pt x="397" y="234"/>
                      <a:pt x="369" y="241"/>
                      <a:pt x="369" y="242"/>
                    </a:cubicBezTo>
                    <a:cubicBezTo>
                      <a:pt x="366" y="243"/>
                      <a:pt x="364" y="245"/>
                      <a:pt x="361" y="246"/>
                    </a:cubicBezTo>
                    <a:cubicBezTo>
                      <a:pt x="359" y="248"/>
                      <a:pt x="357" y="250"/>
                      <a:pt x="354" y="251"/>
                    </a:cubicBezTo>
                    <a:cubicBezTo>
                      <a:pt x="354" y="251"/>
                      <a:pt x="354" y="252"/>
                      <a:pt x="354" y="252"/>
                    </a:cubicBezTo>
                    <a:cubicBezTo>
                      <a:pt x="349" y="255"/>
                      <a:pt x="346" y="258"/>
                      <a:pt x="346" y="258"/>
                    </a:cubicBezTo>
                    <a:cubicBezTo>
                      <a:pt x="344" y="259"/>
                      <a:pt x="343" y="260"/>
                      <a:pt x="342" y="260"/>
                    </a:cubicBezTo>
                    <a:cubicBezTo>
                      <a:pt x="338" y="261"/>
                      <a:pt x="336" y="264"/>
                      <a:pt x="336" y="269"/>
                    </a:cubicBezTo>
                    <a:cubicBezTo>
                      <a:pt x="335" y="273"/>
                      <a:pt x="334" y="278"/>
                      <a:pt x="334" y="283"/>
                    </a:cubicBezTo>
                    <a:cubicBezTo>
                      <a:pt x="333" y="290"/>
                      <a:pt x="330" y="294"/>
                      <a:pt x="323" y="295"/>
                    </a:cubicBezTo>
                    <a:cubicBezTo>
                      <a:pt x="322" y="296"/>
                      <a:pt x="320" y="297"/>
                      <a:pt x="318" y="298"/>
                    </a:cubicBezTo>
                    <a:cubicBezTo>
                      <a:pt x="317" y="298"/>
                      <a:pt x="316" y="298"/>
                      <a:pt x="315" y="298"/>
                    </a:cubicBezTo>
                    <a:cubicBezTo>
                      <a:pt x="310" y="296"/>
                      <a:pt x="308" y="297"/>
                      <a:pt x="309" y="302"/>
                    </a:cubicBezTo>
                    <a:cubicBezTo>
                      <a:pt x="309" y="303"/>
                      <a:pt x="309" y="303"/>
                      <a:pt x="309" y="304"/>
                    </a:cubicBezTo>
                    <a:cubicBezTo>
                      <a:pt x="308" y="304"/>
                      <a:pt x="308" y="304"/>
                      <a:pt x="307" y="304"/>
                    </a:cubicBezTo>
                    <a:cubicBezTo>
                      <a:pt x="305" y="302"/>
                      <a:pt x="303" y="302"/>
                      <a:pt x="302" y="304"/>
                    </a:cubicBezTo>
                    <a:cubicBezTo>
                      <a:pt x="300" y="306"/>
                      <a:pt x="302" y="307"/>
                      <a:pt x="303" y="309"/>
                    </a:cubicBezTo>
                    <a:cubicBezTo>
                      <a:pt x="305" y="311"/>
                      <a:pt x="307" y="314"/>
                      <a:pt x="311" y="312"/>
                    </a:cubicBezTo>
                    <a:cubicBezTo>
                      <a:pt x="311" y="311"/>
                      <a:pt x="312" y="311"/>
                      <a:pt x="313" y="311"/>
                    </a:cubicBezTo>
                    <a:cubicBezTo>
                      <a:pt x="308" y="322"/>
                      <a:pt x="307" y="333"/>
                      <a:pt x="308" y="344"/>
                    </a:cubicBezTo>
                    <a:cubicBezTo>
                      <a:pt x="309" y="355"/>
                      <a:pt x="312" y="366"/>
                      <a:pt x="317" y="376"/>
                    </a:cubicBezTo>
                    <a:cubicBezTo>
                      <a:pt x="315" y="376"/>
                      <a:pt x="311" y="376"/>
                      <a:pt x="310" y="375"/>
                    </a:cubicBezTo>
                    <a:cubicBezTo>
                      <a:pt x="307" y="370"/>
                      <a:pt x="302" y="368"/>
                      <a:pt x="298" y="367"/>
                    </a:cubicBezTo>
                    <a:cubicBezTo>
                      <a:pt x="290" y="366"/>
                      <a:pt x="286" y="367"/>
                      <a:pt x="284" y="373"/>
                    </a:cubicBezTo>
                    <a:cubicBezTo>
                      <a:pt x="280" y="385"/>
                      <a:pt x="286" y="397"/>
                      <a:pt x="298" y="400"/>
                    </a:cubicBezTo>
                    <a:cubicBezTo>
                      <a:pt x="308" y="402"/>
                      <a:pt x="315" y="400"/>
                      <a:pt x="315" y="387"/>
                    </a:cubicBezTo>
                    <a:cubicBezTo>
                      <a:pt x="315" y="386"/>
                      <a:pt x="315" y="385"/>
                      <a:pt x="316" y="385"/>
                    </a:cubicBezTo>
                    <a:cubicBezTo>
                      <a:pt x="322" y="383"/>
                      <a:pt x="325" y="385"/>
                      <a:pt x="327" y="391"/>
                    </a:cubicBezTo>
                    <a:cubicBezTo>
                      <a:pt x="326" y="392"/>
                      <a:pt x="325" y="394"/>
                      <a:pt x="324" y="395"/>
                    </a:cubicBezTo>
                    <a:cubicBezTo>
                      <a:pt x="323" y="396"/>
                      <a:pt x="322" y="397"/>
                      <a:pt x="320" y="398"/>
                    </a:cubicBezTo>
                    <a:cubicBezTo>
                      <a:pt x="312" y="399"/>
                      <a:pt x="309" y="404"/>
                      <a:pt x="311" y="412"/>
                    </a:cubicBezTo>
                    <a:cubicBezTo>
                      <a:pt x="311" y="414"/>
                      <a:pt x="312" y="417"/>
                      <a:pt x="311" y="419"/>
                    </a:cubicBezTo>
                    <a:cubicBezTo>
                      <a:pt x="308" y="424"/>
                      <a:pt x="305" y="429"/>
                      <a:pt x="302" y="433"/>
                    </a:cubicBezTo>
                    <a:cubicBezTo>
                      <a:pt x="301" y="434"/>
                      <a:pt x="301" y="436"/>
                      <a:pt x="302" y="436"/>
                    </a:cubicBezTo>
                    <a:cubicBezTo>
                      <a:pt x="304" y="440"/>
                      <a:pt x="306" y="443"/>
                      <a:pt x="311" y="444"/>
                    </a:cubicBezTo>
                    <a:cubicBezTo>
                      <a:pt x="314" y="444"/>
                      <a:pt x="316" y="446"/>
                      <a:pt x="317" y="447"/>
                    </a:cubicBezTo>
                    <a:cubicBezTo>
                      <a:pt x="322" y="450"/>
                      <a:pt x="326" y="453"/>
                      <a:pt x="330" y="456"/>
                    </a:cubicBezTo>
                    <a:cubicBezTo>
                      <a:pt x="333" y="459"/>
                      <a:pt x="336" y="458"/>
                      <a:pt x="338" y="455"/>
                    </a:cubicBezTo>
                    <a:cubicBezTo>
                      <a:pt x="339" y="452"/>
                      <a:pt x="340" y="448"/>
                      <a:pt x="342" y="445"/>
                    </a:cubicBezTo>
                    <a:cubicBezTo>
                      <a:pt x="345" y="440"/>
                      <a:pt x="348" y="436"/>
                      <a:pt x="351" y="431"/>
                    </a:cubicBezTo>
                    <a:cubicBezTo>
                      <a:pt x="352" y="433"/>
                      <a:pt x="353" y="435"/>
                      <a:pt x="354" y="436"/>
                    </a:cubicBezTo>
                    <a:cubicBezTo>
                      <a:pt x="359" y="440"/>
                      <a:pt x="364" y="442"/>
                      <a:pt x="370" y="441"/>
                    </a:cubicBezTo>
                    <a:cubicBezTo>
                      <a:pt x="372" y="441"/>
                      <a:pt x="375" y="441"/>
                      <a:pt x="377" y="442"/>
                    </a:cubicBezTo>
                    <a:cubicBezTo>
                      <a:pt x="382" y="444"/>
                      <a:pt x="386" y="446"/>
                      <a:pt x="391" y="448"/>
                    </a:cubicBezTo>
                    <a:cubicBezTo>
                      <a:pt x="392" y="449"/>
                      <a:pt x="393" y="450"/>
                      <a:pt x="394" y="451"/>
                    </a:cubicBezTo>
                    <a:cubicBezTo>
                      <a:pt x="395" y="452"/>
                      <a:pt x="395" y="454"/>
                      <a:pt x="395" y="456"/>
                    </a:cubicBezTo>
                    <a:cubicBezTo>
                      <a:pt x="396" y="462"/>
                      <a:pt x="400" y="465"/>
                      <a:pt x="407" y="463"/>
                    </a:cubicBezTo>
                    <a:cubicBezTo>
                      <a:pt x="409" y="463"/>
                      <a:pt x="410" y="462"/>
                      <a:pt x="412" y="461"/>
                    </a:cubicBezTo>
                    <a:cubicBezTo>
                      <a:pt x="413" y="460"/>
                      <a:pt x="413" y="460"/>
                      <a:pt x="414" y="460"/>
                    </a:cubicBezTo>
                    <a:cubicBezTo>
                      <a:pt x="419" y="455"/>
                      <a:pt x="421" y="446"/>
                      <a:pt x="416" y="444"/>
                    </a:cubicBezTo>
                    <a:cubicBezTo>
                      <a:pt x="412" y="440"/>
                      <a:pt x="413" y="438"/>
                      <a:pt x="416" y="435"/>
                    </a:cubicBezTo>
                    <a:cubicBezTo>
                      <a:pt x="416" y="435"/>
                      <a:pt x="416" y="434"/>
                      <a:pt x="417" y="433"/>
                    </a:cubicBezTo>
                    <a:cubicBezTo>
                      <a:pt x="418" y="433"/>
                      <a:pt x="419" y="432"/>
                      <a:pt x="420" y="433"/>
                    </a:cubicBezTo>
                    <a:cubicBezTo>
                      <a:pt x="422" y="435"/>
                      <a:pt x="424" y="437"/>
                      <a:pt x="423" y="440"/>
                    </a:cubicBezTo>
                    <a:cubicBezTo>
                      <a:pt x="422" y="446"/>
                      <a:pt x="420" y="452"/>
                      <a:pt x="419" y="458"/>
                    </a:cubicBezTo>
                    <a:cubicBezTo>
                      <a:pt x="419" y="464"/>
                      <a:pt x="427" y="472"/>
                      <a:pt x="435" y="473"/>
                    </a:cubicBezTo>
                    <a:cubicBezTo>
                      <a:pt x="440" y="473"/>
                      <a:pt x="443" y="472"/>
                      <a:pt x="448" y="470"/>
                    </a:cubicBezTo>
                    <a:cubicBezTo>
                      <a:pt x="449" y="470"/>
                      <a:pt x="451" y="465"/>
                      <a:pt x="451" y="464"/>
                    </a:cubicBezTo>
                    <a:cubicBezTo>
                      <a:pt x="455" y="455"/>
                      <a:pt x="450" y="444"/>
                      <a:pt x="441" y="442"/>
                    </a:cubicBezTo>
                    <a:cubicBezTo>
                      <a:pt x="433" y="439"/>
                      <a:pt x="431" y="435"/>
                      <a:pt x="433" y="428"/>
                    </a:cubicBezTo>
                    <a:cubicBezTo>
                      <a:pt x="433" y="426"/>
                      <a:pt x="433" y="425"/>
                      <a:pt x="434" y="423"/>
                    </a:cubicBezTo>
                    <a:cubicBezTo>
                      <a:pt x="435" y="419"/>
                      <a:pt x="436" y="416"/>
                      <a:pt x="440" y="414"/>
                    </a:cubicBezTo>
                    <a:cubicBezTo>
                      <a:pt x="441" y="414"/>
                      <a:pt x="442" y="413"/>
                      <a:pt x="443" y="412"/>
                    </a:cubicBezTo>
                    <a:cubicBezTo>
                      <a:pt x="446" y="408"/>
                      <a:pt x="448" y="405"/>
                      <a:pt x="451" y="401"/>
                    </a:cubicBezTo>
                    <a:cubicBezTo>
                      <a:pt x="452" y="402"/>
                      <a:pt x="452" y="402"/>
                      <a:pt x="452" y="403"/>
                    </a:cubicBezTo>
                    <a:cubicBezTo>
                      <a:pt x="454" y="412"/>
                      <a:pt x="459" y="421"/>
                      <a:pt x="464" y="429"/>
                    </a:cubicBezTo>
                    <a:cubicBezTo>
                      <a:pt x="466" y="432"/>
                      <a:pt x="468" y="433"/>
                      <a:pt x="470" y="430"/>
                    </a:cubicBezTo>
                    <a:cubicBezTo>
                      <a:pt x="474" y="426"/>
                      <a:pt x="477" y="422"/>
                      <a:pt x="481" y="418"/>
                    </a:cubicBezTo>
                    <a:lnTo>
                      <a:pt x="481" y="418"/>
                    </a:lnTo>
                    <a:cubicBezTo>
                      <a:pt x="485" y="414"/>
                      <a:pt x="501" y="396"/>
                      <a:pt x="501" y="396"/>
                    </a:cubicBezTo>
                    <a:cubicBezTo>
                      <a:pt x="500" y="396"/>
                      <a:pt x="516" y="379"/>
                      <a:pt x="521" y="374"/>
                    </a:cubicBezTo>
                    <a:cubicBezTo>
                      <a:pt x="524" y="371"/>
                      <a:pt x="524" y="369"/>
                      <a:pt x="522" y="367"/>
                    </a:cubicBezTo>
                    <a:cubicBezTo>
                      <a:pt x="519" y="363"/>
                      <a:pt x="516" y="359"/>
                      <a:pt x="514" y="354"/>
                    </a:cubicBezTo>
                    <a:cubicBezTo>
                      <a:pt x="511" y="347"/>
                      <a:pt x="509" y="340"/>
                      <a:pt x="508" y="332"/>
                    </a:cubicBezTo>
                    <a:cubicBezTo>
                      <a:pt x="508" y="329"/>
                      <a:pt x="509" y="327"/>
                      <a:pt x="512" y="327"/>
                    </a:cubicBezTo>
                    <a:cubicBezTo>
                      <a:pt x="517" y="325"/>
                      <a:pt x="521" y="322"/>
                      <a:pt x="523" y="318"/>
                    </a:cubicBezTo>
                    <a:cubicBezTo>
                      <a:pt x="524" y="316"/>
                      <a:pt x="526" y="315"/>
                      <a:pt x="527" y="315"/>
                    </a:cubicBezTo>
                    <a:cubicBezTo>
                      <a:pt x="532" y="317"/>
                      <a:pt x="537" y="319"/>
                      <a:pt x="543" y="320"/>
                    </a:cubicBezTo>
                    <a:cubicBezTo>
                      <a:pt x="544" y="321"/>
                      <a:pt x="546" y="320"/>
                      <a:pt x="548" y="320"/>
                    </a:cubicBezTo>
                    <a:cubicBezTo>
                      <a:pt x="549" y="319"/>
                      <a:pt x="551" y="317"/>
                      <a:pt x="552" y="316"/>
                    </a:cubicBezTo>
                    <a:cubicBezTo>
                      <a:pt x="553" y="314"/>
                      <a:pt x="555" y="313"/>
                      <a:pt x="558" y="313"/>
                    </a:cubicBezTo>
                    <a:cubicBezTo>
                      <a:pt x="561" y="314"/>
                      <a:pt x="562" y="312"/>
                      <a:pt x="563" y="309"/>
                    </a:cubicBezTo>
                    <a:cubicBezTo>
                      <a:pt x="563" y="308"/>
                      <a:pt x="563" y="306"/>
                      <a:pt x="563" y="305"/>
                    </a:cubicBezTo>
                    <a:cubicBezTo>
                      <a:pt x="564" y="302"/>
                      <a:pt x="565" y="301"/>
                      <a:pt x="568" y="303"/>
                    </a:cubicBezTo>
                    <a:cubicBezTo>
                      <a:pt x="578" y="307"/>
                      <a:pt x="589" y="312"/>
                      <a:pt x="599" y="317"/>
                    </a:cubicBezTo>
                    <a:cubicBezTo>
                      <a:pt x="608" y="321"/>
                      <a:pt x="618" y="323"/>
                      <a:pt x="625" y="330"/>
                    </a:cubicBezTo>
                    <a:cubicBezTo>
                      <a:pt x="625" y="330"/>
                      <a:pt x="626" y="331"/>
                      <a:pt x="626" y="331"/>
                    </a:cubicBezTo>
                    <a:cubicBezTo>
                      <a:pt x="630" y="332"/>
                      <a:pt x="633" y="334"/>
                      <a:pt x="637" y="335"/>
                    </a:cubicBezTo>
                    <a:cubicBezTo>
                      <a:pt x="640" y="336"/>
                      <a:pt x="644" y="337"/>
                      <a:pt x="647" y="338"/>
                    </a:cubicBezTo>
                    <a:cubicBezTo>
                      <a:pt x="652" y="340"/>
                      <a:pt x="657" y="343"/>
                      <a:pt x="663" y="345"/>
                    </a:cubicBezTo>
                    <a:cubicBezTo>
                      <a:pt x="671" y="349"/>
                      <a:pt x="679" y="352"/>
                      <a:pt x="687" y="356"/>
                    </a:cubicBezTo>
                    <a:cubicBezTo>
                      <a:pt x="695" y="360"/>
                      <a:pt x="703" y="364"/>
                      <a:pt x="711" y="367"/>
                    </a:cubicBezTo>
                    <a:cubicBezTo>
                      <a:pt x="718" y="371"/>
                      <a:pt x="725" y="373"/>
                      <a:pt x="732" y="376"/>
                    </a:cubicBezTo>
                    <a:cubicBezTo>
                      <a:pt x="745" y="381"/>
                      <a:pt x="757" y="387"/>
                      <a:pt x="769" y="393"/>
                    </a:cubicBezTo>
                    <a:cubicBezTo>
                      <a:pt x="774" y="395"/>
                      <a:pt x="780" y="396"/>
                      <a:pt x="783" y="399"/>
                    </a:cubicBezTo>
                    <a:cubicBezTo>
                      <a:pt x="787" y="403"/>
                      <a:pt x="791" y="404"/>
                      <a:pt x="796" y="406"/>
                    </a:cubicBezTo>
                    <a:cubicBezTo>
                      <a:pt x="800" y="408"/>
                      <a:pt x="805" y="409"/>
                      <a:pt x="809" y="411"/>
                    </a:cubicBezTo>
                    <a:cubicBezTo>
                      <a:pt x="817" y="414"/>
                      <a:pt x="825" y="418"/>
                      <a:pt x="833" y="421"/>
                    </a:cubicBezTo>
                    <a:cubicBezTo>
                      <a:pt x="843" y="425"/>
                      <a:pt x="852" y="430"/>
                      <a:pt x="862" y="434"/>
                    </a:cubicBezTo>
                    <a:cubicBezTo>
                      <a:pt x="871" y="438"/>
                      <a:pt x="879" y="442"/>
                      <a:pt x="888" y="446"/>
                    </a:cubicBezTo>
                    <a:cubicBezTo>
                      <a:pt x="900" y="451"/>
                      <a:pt x="911" y="456"/>
                      <a:pt x="923" y="461"/>
                    </a:cubicBezTo>
                    <a:cubicBezTo>
                      <a:pt x="938" y="469"/>
                      <a:pt x="955" y="473"/>
                      <a:pt x="969" y="485"/>
                    </a:cubicBezTo>
                    <a:cubicBezTo>
                      <a:pt x="970" y="485"/>
                      <a:pt x="971" y="485"/>
                      <a:pt x="972" y="485"/>
                    </a:cubicBezTo>
                    <a:cubicBezTo>
                      <a:pt x="973" y="484"/>
                      <a:pt x="974" y="483"/>
                      <a:pt x="973" y="482"/>
                    </a:cubicBezTo>
                    <a:cubicBezTo>
                      <a:pt x="971" y="477"/>
                      <a:pt x="972" y="472"/>
                      <a:pt x="974" y="467"/>
                    </a:cubicBezTo>
                    <a:cubicBezTo>
                      <a:pt x="979" y="447"/>
                      <a:pt x="984" y="428"/>
                      <a:pt x="989" y="408"/>
                    </a:cubicBezTo>
                    <a:cubicBezTo>
                      <a:pt x="991" y="399"/>
                      <a:pt x="994" y="389"/>
                      <a:pt x="996" y="380"/>
                    </a:cubicBezTo>
                    <a:cubicBezTo>
                      <a:pt x="998" y="373"/>
                      <a:pt x="999" y="365"/>
                      <a:pt x="1004" y="359"/>
                    </a:cubicBezTo>
                    <a:cubicBezTo>
                      <a:pt x="1004" y="359"/>
                      <a:pt x="1004" y="357"/>
                      <a:pt x="1004" y="356"/>
                    </a:cubicBezTo>
                    <a:cubicBezTo>
                      <a:pt x="1003" y="355"/>
                      <a:pt x="1001" y="355"/>
                      <a:pt x="1000" y="355"/>
                    </a:cubicBezTo>
                    <a:cubicBezTo>
                      <a:pt x="997" y="354"/>
                      <a:pt x="994" y="355"/>
                      <a:pt x="992" y="354"/>
                    </a:cubicBezTo>
                    <a:cubicBezTo>
                      <a:pt x="975" y="347"/>
                      <a:pt x="958" y="340"/>
                      <a:pt x="941" y="333"/>
                    </a:cubicBezTo>
                    <a:cubicBezTo>
                      <a:pt x="916" y="323"/>
                      <a:pt x="891" y="312"/>
                      <a:pt x="866" y="302"/>
                    </a:cubicBezTo>
                    <a:cubicBezTo>
                      <a:pt x="862" y="300"/>
                      <a:pt x="857" y="298"/>
                      <a:pt x="854" y="293"/>
                    </a:cubicBezTo>
                    <a:cubicBezTo>
                      <a:pt x="854" y="292"/>
                      <a:pt x="852" y="292"/>
                      <a:pt x="850" y="292"/>
                    </a:cubicBezTo>
                    <a:cubicBezTo>
                      <a:pt x="847" y="291"/>
                      <a:pt x="843" y="292"/>
                      <a:pt x="840" y="290"/>
                    </a:cubicBezTo>
                    <a:cubicBezTo>
                      <a:pt x="817" y="281"/>
                      <a:pt x="795" y="272"/>
                      <a:pt x="772" y="263"/>
                    </a:cubicBezTo>
                    <a:cubicBezTo>
                      <a:pt x="756" y="256"/>
                      <a:pt x="739" y="249"/>
                      <a:pt x="722" y="242"/>
                    </a:cubicBezTo>
                    <a:cubicBezTo>
                      <a:pt x="718" y="240"/>
                      <a:pt x="713" y="238"/>
                      <a:pt x="711" y="234"/>
                    </a:cubicBezTo>
                    <a:cubicBezTo>
                      <a:pt x="710" y="233"/>
                      <a:pt x="709" y="232"/>
                      <a:pt x="708" y="232"/>
                    </a:cubicBezTo>
                    <a:cubicBezTo>
                      <a:pt x="702" y="234"/>
                      <a:pt x="697" y="231"/>
                      <a:pt x="691" y="229"/>
                    </a:cubicBezTo>
                    <a:cubicBezTo>
                      <a:pt x="674" y="222"/>
                      <a:pt x="657" y="214"/>
                      <a:pt x="640" y="207"/>
                    </a:cubicBezTo>
                    <a:cubicBezTo>
                      <a:pt x="622" y="199"/>
                      <a:pt x="604" y="192"/>
                      <a:pt x="586" y="185"/>
                    </a:cubicBezTo>
                    <a:cubicBezTo>
                      <a:pt x="582" y="183"/>
                      <a:pt x="578" y="182"/>
                      <a:pt x="575" y="178"/>
                    </a:cubicBezTo>
                    <a:cubicBezTo>
                      <a:pt x="574" y="175"/>
                      <a:pt x="572" y="176"/>
                      <a:pt x="570" y="178"/>
                    </a:cubicBezTo>
                    <a:cubicBezTo>
                      <a:pt x="568" y="180"/>
                      <a:pt x="566" y="182"/>
                      <a:pt x="563" y="184"/>
                    </a:cubicBezTo>
                    <a:cubicBezTo>
                      <a:pt x="557" y="189"/>
                      <a:pt x="551" y="194"/>
                      <a:pt x="545" y="200"/>
                    </a:cubicBezTo>
                    <a:cubicBezTo>
                      <a:pt x="544" y="200"/>
                      <a:pt x="542" y="201"/>
                      <a:pt x="541" y="201"/>
                    </a:cubicBezTo>
                    <a:cubicBezTo>
                      <a:pt x="536" y="199"/>
                      <a:pt x="532" y="197"/>
                      <a:pt x="528" y="196"/>
                    </a:cubicBezTo>
                    <a:cubicBezTo>
                      <a:pt x="524" y="194"/>
                      <a:pt x="526" y="191"/>
                      <a:pt x="527" y="188"/>
                    </a:cubicBezTo>
                    <a:cubicBezTo>
                      <a:pt x="527" y="186"/>
                      <a:pt x="528" y="187"/>
                      <a:pt x="530" y="186"/>
                    </a:cubicBezTo>
                    <a:cubicBezTo>
                      <a:pt x="533" y="186"/>
                      <a:pt x="535" y="186"/>
                      <a:pt x="537" y="185"/>
                    </a:cubicBezTo>
                    <a:cubicBezTo>
                      <a:pt x="538" y="185"/>
                      <a:pt x="539" y="184"/>
                      <a:pt x="541" y="184"/>
                    </a:cubicBezTo>
                    <a:cubicBezTo>
                      <a:pt x="546" y="182"/>
                      <a:pt x="547" y="179"/>
                      <a:pt x="545" y="174"/>
                    </a:cubicBezTo>
                    <a:cubicBezTo>
                      <a:pt x="544" y="170"/>
                      <a:pt x="541" y="168"/>
                      <a:pt x="537" y="170"/>
                    </a:cubicBezTo>
                    <a:cubicBezTo>
                      <a:pt x="532" y="172"/>
                      <a:pt x="528" y="171"/>
                      <a:pt x="525" y="169"/>
                    </a:cubicBezTo>
                    <a:cubicBezTo>
                      <a:pt x="523" y="168"/>
                      <a:pt x="522" y="167"/>
                      <a:pt x="521" y="167"/>
                    </a:cubicBezTo>
                    <a:cubicBezTo>
                      <a:pt x="518" y="167"/>
                      <a:pt x="518" y="166"/>
                      <a:pt x="518" y="164"/>
                    </a:cubicBezTo>
                    <a:cubicBezTo>
                      <a:pt x="519" y="161"/>
                      <a:pt x="518" y="160"/>
                      <a:pt x="515" y="159"/>
                    </a:cubicBezTo>
                    <a:cubicBezTo>
                      <a:pt x="512" y="158"/>
                      <a:pt x="509" y="157"/>
                      <a:pt x="507" y="160"/>
                    </a:cubicBezTo>
                    <a:cubicBezTo>
                      <a:pt x="506" y="164"/>
                      <a:pt x="503" y="167"/>
                      <a:pt x="506" y="171"/>
                    </a:cubicBezTo>
                    <a:cubicBezTo>
                      <a:pt x="507" y="171"/>
                      <a:pt x="507" y="172"/>
                      <a:pt x="507" y="174"/>
                    </a:cubicBezTo>
                    <a:cubicBezTo>
                      <a:pt x="501" y="172"/>
                      <a:pt x="496" y="171"/>
                      <a:pt x="490" y="170"/>
                    </a:cubicBezTo>
                    <a:cubicBezTo>
                      <a:pt x="490" y="170"/>
                      <a:pt x="489" y="168"/>
                      <a:pt x="489" y="168"/>
                    </a:cubicBezTo>
                    <a:cubicBezTo>
                      <a:pt x="488" y="164"/>
                      <a:pt x="488" y="161"/>
                      <a:pt x="487" y="158"/>
                    </a:cubicBezTo>
                    <a:cubicBezTo>
                      <a:pt x="486" y="153"/>
                      <a:pt x="484" y="148"/>
                      <a:pt x="483" y="143"/>
                    </a:cubicBezTo>
                    <a:cubicBezTo>
                      <a:pt x="483" y="138"/>
                      <a:pt x="482" y="138"/>
                      <a:pt x="478" y="138"/>
                    </a:cubicBezTo>
                    <a:cubicBezTo>
                      <a:pt x="475" y="138"/>
                      <a:pt x="472" y="137"/>
                      <a:pt x="469" y="136"/>
                    </a:cubicBezTo>
                    <a:cubicBezTo>
                      <a:pt x="456" y="131"/>
                      <a:pt x="443" y="126"/>
                      <a:pt x="430" y="120"/>
                    </a:cubicBezTo>
                    <a:cubicBezTo>
                      <a:pt x="411" y="112"/>
                      <a:pt x="391" y="104"/>
                      <a:pt x="371" y="96"/>
                    </a:cubicBezTo>
                    <a:cubicBezTo>
                      <a:pt x="367" y="94"/>
                      <a:pt x="363" y="92"/>
                      <a:pt x="360" y="88"/>
                    </a:cubicBezTo>
                    <a:cubicBezTo>
                      <a:pt x="360" y="87"/>
                      <a:pt x="358" y="87"/>
                      <a:pt x="357" y="87"/>
                    </a:cubicBezTo>
                    <a:cubicBezTo>
                      <a:pt x="352" y="88"/>
                      <a:pt x="348" y="86"/>
                      <a:pt x="343" y="84"/>
                    </a:cubicBezTo>
                    <a:cubicBezTo>
                      <a:pt x="330" y="78"/>
                      <a:pt x="316" y="73"/>
                      <a:pt x="303" y="67"/>
                    </a:cubicBezTo>
                    <a:cubicBezTo>
                      <a:pt x="289" y="61"/>
                      <a:pt x="276" y="56"/>
                      <a:pt x="262" y="50"/>
                    </a:cubicBezTo>
                    <a:cubicBezTo>
                      <a:pt x="257" y="48"/>
                      <a:pt x="251" y="46"/>
                      <a:pt x="247" y="41"/>
                    </a:cubicBezTo>
                    <a:cubicBezTo>
                      <a:pt x="247" y="40"/>
                      <a:pt x="246" y="40"/>
                      <a:pt x="245" y="40"/>
                    </a:cubicBezTo>
                    <a:cubicBezTo>
                      <a:pt x="237" y="41"/>
                      <a:pt x="230" y="37"/>
                      <a:pt x="223" y="34"/>
                    </a:cubicBezTo>
                    <a:cubicBezTo>
                      <a:pt x="212" y="30"/>
                      <a:pt x="202" y="25"/>
                      <a:pt x="191" y="20"/>
                    </a:cubicBezTo>
                    <a:cubicBezTo>
                      <a:pt x="175" y="14"/>
                      <a:pt x="160" y="8"/>
                      <a:pt x="145" y="1"/>
                    </a:cubicBezTo>
                    <a:cubicBezTo>
                      <a:pt x="141" y="0"/>
                      <a:pt x="139" y="0"/>
                      <a:pt x="136" y="1"/>
                    </a:cubicBezTo>
                    <a:cubicBezTo>
                      <a:pt x="132" y="3"/>
                      <a:pt x="129" y="4"/>
                      <a:pt x="125" y="6"/>
                    </a:cubicBezTo>
                    <a:cubicBezTo>
                      <a:pt x="115" y="9"/>
                      <a:pt x="104" y="13"/>
                      <a:pt x="94" y="16"/>
                    </a:cubicBezTo>
                    <a:cubicBezTo>
                      <a:pt x="83" y="20"/>
                      <a:pt x="71" y="24"/>
                      <a:pt x="59" y="28"/>
                    </a:cubicBezTo>
                    <a:cubicBezTo>
                      <a:pt x="47" y="32"/>
                      <a:pt x="35" y="37"/>
                      <a:pt x="23" y="41"/>
                    </a:cubicBezTo>
                    <a:cubicBezTo>
                      <a:pt x="18" y="42"/>
                      <a:pt x="14" y="44"/>
                      <a:pt x="10" y="45"/>
                    </a:cubicBezTo>
                    <a:cubicBezTo>
                      <a:pt x="8" y="45"/>
                      <a:pt x="7" y="44"/>
                      <a:pt x="5" y="44"/>
                    </a:cubicBezTo>
                    <a:cubicBezTo>
                      <a:pt x="4" y="44"/>
                      <a:pt x="3" y="43"/>
                      <a:pt x="2" y="44"/>
                    </a:cubicBezTo>
                    <a:cubicBezTo>
                      <a:pt x="1" y="45"/>
                      <a:pt x="0" y="47"/>
                      <a:pt x="0" y="48"/>
                    </a:cubicBezTo>
                    <a:cubicBezTo>
                      <a:pt x="1" y="49"/>
                      <a:pt x="3" y="51"/>
                      <a:pt x="5" y="52"/>
                    </a:cubicBezTo>
                    <a:close/>
                  </a:path>
                </a:pathLst>
              </a:custGeom>
              <a:solidFill>
                <a:srgbClr val="80D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</p:grpSp>
        <p:sp>
          <p:nvSpPr>
            <p:cNvPr id="117" name="Rectangle 115"/>
            <p:cNvSpPr>
              <a:spLocks noChangeArrowheads="1"/>
            </p:cNvSpPr>
            <p:nvPr/>
          </p:nvSpPr>
          <p:spPr bwMode="auto">
            <a:xfrm>
              <a:off x="3716977" y="410579"/>
              <a:ext cx="5284519" cy="10800"/>
            </a:xfrm>
            <a:prstGeom prst="rect">
              <a:avLst/>
            </a:prstGeom>
            <a:solidFill>
              <a:srgbClr val="97BBCD"/>
            </a:solidFill>
            <a:ln>
              <a:noFill/>
            </a:ln>
          </p:spPr>
          <p:txBody>
            <a:bodyPr vert="horz" wrap="square" lIns="104255" tIns="52128" rIns="104255" bIns="52128" numCol="1" anchor="t" anchorCtr="0" compatLnSpc="1">
              <a:prstTxWarp prst="textNoShape">
                <a:avLst/>
              </a:prstTxWarp>
            </a:bodyPr>
            <a:lstStyle/>
            <a:p>
              <a:endParaRPr lang="ru-RU" sz="2394"/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788670" y="117386"/>
            <a:ext cx="625653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Сроки предоставления государственной </a:t>
            </a:r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услуги</a:t>
            </a:r>
            <a:endParaRPr lang="ru-RU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1" name="Параллелограмм 20"/>
          <p:cNvSpPr/>
          <p:nvPr/>
        </p:nvSpPr>
        <p:spPr>
          <a:xfrm>
            <a:off x="8595360" y="1935"/>
            <a:ext cx="548640" cy="206090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8902" tIns="59452" rIns="118902" bIns="59452" rtlCol="0" anchor="ctr"/>
          <a:lstStyle/>
          <a:p>
            <a:pPr algn="ctr"/>
            <a:r>
              <a:rPr lang="ru-RU" sz="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26</a:t>
            </a:r>
            <a:endParaRPr lang="ru-RU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160020" y="701040"/>
            <a:ext cx="8709660" cy="32316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endParaRPr lang="ru-RU" sz="2400" b="1" dirty="0" smtClean="0">
              <a:solidFill>
                <a:schemeClr val="accent1">
                  <a:lumMod val="75000"/>
                </a:schemeClr>
              </a:solidFill>
            </a:endParaRPr>
          </a:p>
          <a:p>
            <a:pPr algn="ctr"/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Предоставление</a:t>
            </a:r>
            <a:r>
              <a:rPr lang="ru-RU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лицензии – </a:t>
            </a:r>
            <a:r>
              <a:rPr lang="ru-RU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45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рабочих </a:t>
            </a:r>
            <a:r>
              <a:rPr lang="ru-RU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дней</a:t>
            </a:r>
          </a:p>
          <a:p>
            <a:pPr algn="ctr"/>
            <a:endParaRPr lang="ru-RU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Переоформление</a:t>
            </a:r>
            <a:r>
              <a:rPr lang="ru-RU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лицензии – </a:t>
            </a:r>
            <a:r>
              <a:rPr lang="ru-RU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30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рабочих </a:t>
            </a:r>
            <a:r>
              <a:rPr lang="ru-RU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дней</a:t>
            </a:r>
          </a:p>
          <a:p>
            <a:pPr algn="ctr"/>
            <a:endParaRPr lang="ru-RU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Аннулирование</a:t>
            </a:r>
            <a:r>
              <a:rPr lang="ru-RU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лицензии – </a:t>
            </a:r>
            <a:r>
              <a:rPr lang="ru-RU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рабочих </a:t>
            </a:r>
            <a:r>
              <a:rPr lang="ru-RU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дней</a:t>
            </a:r>
          </a:p>
          <a:p>
            <a:pPr algn="ctr"/>
            <a:endParaRPr lang="ru-RU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Выдача </a:t>
            </a:r>
            <a:r>
              <a:rPr lang="ru-RU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дубликата 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лицензии – </a:t>
            </a:r>
            <a:r>
              <a:rPr lang="ru-RU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3 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рабочих </a:t>
            </a:r>
            <a:r>
              <a:rPr lang="ru-RU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дня</a:t>
            </a:r>
          </a:p>
          <a:p>
            <a:pPr algn="ctr"/>
            <a:endParaRPr lang="ru-RU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Предоставления </a:t>
            </a:r>
            <a:r>
              <a:rPr lang="ru-RU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сведений 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о лицензии - </a:t>
            </a:r>
            <a:r>
              <a:rPr lang="ru-RU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рабочих дней</a:t>
            </a:r>
          </a:p>
        </p:txBody>
      </p:sp>
      <p:pic>
        <p:nvPicPr>
          <p:cNvPr id="16" name="Рисунок 15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70244" y="645150"/>
            <a:ext cx="1573756" cy="1074151"/>
          </a:xfrm>
          <a:prstGeom prst="rect">
            <a:avLst/>
          </a:prstGeom>
        </p:spPr>
      </p:pic>
      <p:grpSp>
        <p:nvGrpSpPr>
          <p:cNvPr id="19" name="Группа 18"/>
          <p:cNvGrpSpPr/>
          <p:nvPr/>
        </p:nvGrpSpPr>
        <p:grpSpPr>
          <a:xfrm>
            <a:off x="0" y="0"/>
            <a:ext cx="564848" cy="700088"/>
            <a:chOff x="1546225" y="-3938587"/>
            <a:chExt cx="2335213" cy="2898774"/>
          </a:xfrm>
        </p:grpSpPr>
        <p:grpSp>
          <p:nvGrpSpPr>
            <p:cNvPr id="20" name="Группа 19"/>
            <p:cNvGrpSpPr/>
            <p:nvPr/>
          </p:nvGrpSpPr>
          <p:grpSpPr>
            <a:xfrm>
              <a:off x="1922463" y="-3897313"/>
              <a:ext cx="1582738" cy="2266950"/>
              <a:chOff x="1922463" y="-3897313"/>
              <a:chExt cx="1582738" cy="2266950"/>
            </a:xfrm>
          </p:grpSpPr>
          <p:sp>
            <p:nvSpPr>
              <p:cNvPr id="26" name="Freeform 173"/>
              <p:cNvSpPr>
                <a:spLocks noEditPoints="1"/>
              </p:cNvSpPr>
              <p:nvPr/>
            </p:nvSpPr>
            <p:spPr bwMode="auto">
              <a:xfrm>
                <a:off x="2427288" y="-2719388"/>
                <a:ext cx="576263" cy="801687"/>
              </a:xfrm>
              <a:custGeom>
                <a:avLst/>
                <a:gdLst>
                  <a:gd name="T0" fmla="*/ 113 w 153"/>
                  <a:gd name="T1" fmla="*/ 20 h 213"/>
                  <a:gd name="T2" fmla="*/ 108 w 153"/>
                  <a:gd name="T3" fmla="*/ 8 h 213"/>
                  <a:gd name="T4" fmla="*/ 96 w 153"/>
                  <a:gd name="T5" fmla="*/ 16 h 213"/>
                  <a:gd name="T6" fmla="*/ 84 w 153"/>
                  <a:gd name="T7" fmla="*/ 5 h 213"/>
                  <a:gd name="T8" fmla="*/ 77 w 153"/>
                  <a:gd name="T9" fmla="*/ 12 h 213"/>
                  <a:gd name="T10" fmla="*/ 75 w 153"/>
                  <a:gd name="T11" fmla="*/ 13 h 213"/>
                  <a:gd name="T12" fmla="*/ 59 w 153"/>
                  <a:gd name="T13" fmla="*/ 0 h 213"/>
                  <a:gd name="T14" fmla="*/ 48 w 153"/>
                  <a:gd name="T15" fmla="*/ 2 h 213"/>
                  <a:gd name="T16" fmla="*/ 42 w 153"/>
                  <a:gd name="T17" fmla="*/ 16 h 213"/>
                  <a:gd name="T18" fmla="*/ 7 w 153"/>
                  <a:gd name="T19" fmla="*/ 22 h 213"/>
                  <a:gd name="T20" fmla="*/ 0 w 153"/>
                  <a:gd name="T21" fmla="*/ 104 h 213"/>
                  <a:gd name="T22" fmla="*/ 1 w 153"/>
                  <a:gd name="T23" fmla="*/ 186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200 h 213"/>
                  <a:gd name="T30" fmla="*/ 153 w 153"/>
                  <a:gd name="T31" fmla="*/ 176 h 213"/>
                  <a:gd name="T32" fmla="*/ 145 w 153"/>
                  <a:gd name="T33" fmla="*/ 22 h 213"/>
                  <a:gd name="T34" fmla="*/ 92 w 153"/>
                  <a:gd name="T35" fmla="*/ 17 h 213"/>
                  <a:gd name="T36" fmla="*/ 73 w 153"/>
                  <a:gd name="T37" fmla="*/ 14 h 213"/>
                  <a:gd name="T38" fmla="*/ 73 w 153"/>
                  <a:gd name="T39" fmla="*/ 14 h 213"/>
                  <a:gd name="T40" fmla="*/ 47 w 153"/>
                  <a:gd name="T41" fmla="*/ 19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20 h 213"/>
                  <a:gd name="T48" fmla="*/ 46 w 153"/>
                  <a:gd name="T49" fmla="*/ 19 h 213"/>
                  <a:gd name="T50" fmla="*/ 46 w 153"/>
                  <a:gd name="T51" fmla="*/ 19 h 213"/>
                  <a:gd name="T52" fmla="*/ 147 w 153"/>
                  <a:gd name="T53" fmla="*/ 184 h 213"/>
                  <a:gd name="T54" fmla="*/ 110 w 153"/>
                  <a:gd name="T55" fmla="*/ 195 h 213"/>
                  <a:gd name="T56" fmla="*/ 75 w 153"/>
                  <a:gd name="T57" fmla="*/ 207 h 213"/>
                  <a:gd name="T58" fmla="*/ 21 w 153"/>
                  <a:gd name="T59" fmla="*/ 195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5" y="22"/>
                    </a:moveTo>
                    <a:cubicBezTo>
                      <a:pt x="132" y="21"/>
                      <a:pt x="121" y="20"/>
                      <a:pt x="113" y="20"/>
                    </a:cubicBezTo>
                    <a:cubicBezTo>
                      <a:pt x="112" y="17"/>
                      <a:pt x="111" y="14"/>
                      <a:pt x="110" y="12"/>
                    </a:cubicBezTo>
                    <a:cubicBezTo>
                      <a:pt x="109" y="11"/>
                      <a:pt x="108" y="10"/>
                      <a:pt x="108" y="8"/>
                    </a:cubicBezTo>
                    <a:cubicBezTo>
                      <a:pt x="107" y="7"/>
                      <a:pt x="106" y="5"/>
                      <a:pt x="105" y="2"/>
                    </a:cubicBezTo>
                    <a:cubicBezTo>
                      <a:pt x="102" y="7"/>
                      <a:pt x="99" y="11"/>
                      <a:pt x="96" y="16"/>
                    </a:cubicBezTo>
                    <a:cubicBezTo>
                      <a:pt x="95" y="10"/>
                      <a:pt x="95" y="5"/>
                      <a:pt x="94" y="0"/>
                    </a:cubicBezTo>
                    <a:cubicBezTo>
                      <a:pt x="90" y="2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6" y="12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6"/>
                    </a:cubicBezTo>
                    <a:cubicBezTo>
                      <a:pt x="54" y="11"/>
                      <a:pt x="51" y="7"/>
                      <a:pt x="48" y="2"/>
                    </a:cubicBezTo>
                    <a:cubicBezTo>
                      <a:pt x="48" y="3"/>
                      <a:pt x="47" y="4"/>
                      <a:pt x="47" y="4"/>
                    </a:cubicBezTo>
                    <a:cubicBezTo>
                      <a:pt x="45" y="8"/>
                      <a:pt x="43" y="12"/>
                      <a:pt x="42" y="16"/>
                    </a:cubicBezTo>
                    <a:cubicBezTo>
                      <a:pt x="41" y="17"/>
                      <a:pt x="41" y="18"/>
                      <a:pt x="41" y="20"/>
                    </a:cubicBezTo>
                    <a:cubicBezTo>
                      <a:pt x="32" y="20"/>
                      <a:pt x="21" y="21"/>
                      <a:pt x="7" y="22"/>
                    </a:cubicBezTo>
                    <a:cubicBezTo>
                      <a:pt x="1" y="22"/>
                      <a:pt x="0" y="23"/>
                      <a:pt x="0" y="30"/>
                    </a:cubicBezTo>
                    <a:cubicBezTo>
                      <a:pt x="0" y="54"/>
                      <a:pt x="0" y="79"/>
                      <a:pt x="0" y="104"/>
                    </a:cubicBezTo>
                    <a:cubicBezTo>
                      <a:pt x="0" y="127"/>
                      <a:pt x="0" y="151"/>
                      <a:pt x="0" y="175"/>
                    </a:cubicBezTo>
                    <a:cubicBezTo>
                      <a:pt x="0" y="179"/>
                      <a:pt x="0" y="182"/>
                      <a:pt x="1" y="186"/>
                    </a:cubicBezTo>
                    <a:cubicBezTo>
                      <a:pt x="2" y="195"/>
                      <a:pt x="7" y="200"/>
                      <a:pt x="17" y="200"/>
                    </a:cubicBezTo>
                    <a:cubicBezTo>
                      <a:pt x="25" y="200"/>
                      <a:pt x="34" y="200"/>
                      <a:pt x="43" y="200"/>
                    </a:cubicBezTo>
                    <a:cubicBezTo>
                      <a:pt x="54" y="200"/>
                      <a:pt x="66" y="203"/>
                      <a:pt x="75" y="212"/>
                    </a:cubicBezTo>
                    <a:cubicBezTo>
                      <a:pt x="75" y="213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200"/>
                    </a:cubicBezTo>
                    <a:cubicBezTo>
                      <a:pt x="121" y="200"/>
                      <a:pt x="129" y="200"/>
                      <a:pt x="138" y="200"/>
                    </a:cubicBezTo>
                    <a:cubicBezTo>
                      <a:pt x="144" y="200"/>
                      <a:pt x="150" y="195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2"/>
                      <a:pt x="145" y="22"/>
                    </a:cubicBezTo>
                    <a:close/>
                    <a:moveTo>
                      <a:pt x="113" y="20"/>
                    </a:moveTo>
                    <a:cubicBezTo>
                      <a:pt x="104" y="19"/>
                      <a:pt x="97" y="18"/>
                      <a:pt x="92" y="17"/>
                    </a:cubicBezTo>
                    <a:cubicBezTo>
                      <a:pt x="97" y="18"/>
                      <a:pt x="104" y="19"/>
                      <a:pt x="113" y="20"/>
                    </a:cubicBezTo>
                    <a:close/>
                    <a:moveTo>
                      <a:pt x="73" y="14"/>
                    </a:moveTo>
                    <a:cubicBezTo>
                      <a:pt x="73" y="14"/>
                      <a:pt x="72" y="14"/>
                      <a:pt x="72" y="14"/>
                    </a:cubicBezTo>
                    <a:cubicBezTo>
                      <a:pt x="72" y="14"/>
                      <a:pt x="73" y="14"/>
                      <a:pt x="73" y="14"/>
                    </a:cubicBezTo>
                    <a:close/>
                    <a:moveTo>
                      <a:pt x="49" y="19"/>
                    </a:moveTo>
                    <a:cubicBezTo>
                      <a:pt x="48" y="19"/>
                      <a:pt x="48" y="19"/>
                      <a:pt x="47" y="19"/>
                    </a:cubicBezTo>
                    <a:cubicBezTo>
                      <a:pt x="48" y="19"/>
                      <a:pt x="48" y="19"/>
                      <a:pt x="49" y="19"/>
                    </a:cubicBezTo>
                    <a:close/>
                    <a:moveTo>
                      <a:pt x="52" y="18"/>
                    </a:moveTo>
                    <a:cubicBezTo>
                      <a:pt x="51" y="18"/>
                      <a:pt x="50" y="18"/>
                      <a:pt x="50" y="18"/>
                    </a:cubicBezTo>
                    <a:cubicBezTo>
                      <a:pt x="50" y="18"/>
                      <a:pt x="51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20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6" y="19"/>
                    </a:moveTo>
                    <a:cubicBezTo>
                      <a:pt x="46" y="19"/>
                      <a:pt x="45" y="19"/>
                      <a:pt x="44" y="19"/>
                    </a:cubicBezTo>
                    <a:cubicBezTo>
                      <a:pt x="45" y="19"/>
                      <a:pt x="46" y="19"/>
                      <a:pt x="46" y="19"/>
                    </a:cubicBezTo>
                    <a:close/>
                    <a:moveTo>
                      <a:pt x="148" y="173"/>
                    </a:moveTo>
                    <a:cubicBezTo>
                      <a:pt x="148" y="176"/>
                      <a:pt x="147" y="180"/>
                      <a:pt x="147" y="184"/>
                    </a:cubicBezTo>
                    <a:cubicBezTo>
                      <a:pt x="145" y="190"/>
                      <a:pt x="140" y="195"/>
                      <a:pt x="134" y="195"/>
                    </a:cubicBezTo>
                    <a:cubicBezTo>
                      <a:pt x="126" y="195"/>
                      <a:pt x="118" y="195"/>
                      <a:pt x="110" y="195"/>
                    </a:cubicBezTo>
                    <a:cubicBezTo>
                      <a:pt x="98" y="195"/>
                      <a:pt x="87" y="197"/>
                      <a:pt x="78" y="207"/>
                    </a:cubicBezTo>
                    <a:cubicBezTo>
                      <a:pt x="77" y="207"/>
                      <a:pt x="75" y="207"/>
                      <a:pt x="75" y="207"/>
                    </a:cubicBezTo>
                    <a:cubicBezTo>
                      <a:pt x="67" y="198"/>
                      <a:pt x="56" y="195"/>
                      <a:pt x="45" y="195"/>
                    </a:cubicBezTo>
                    <a:cubicBezTo>
                      <a:pt x="37" y="195"/>
                      <a:pt x="29" y="195"/>
                      <a:pt x="21" y="195"/>
                    </a:cubicBezTo>
                    <a:cubicBezTo>
                      <a:pt x="12" y="195"/>
                      <a:pt x="7" y="191"/>
                      <a:pt x="6" y="182"/>
                    </a:cubicBezTo>
                    <a:cubicBezTo>
                      <a:pt x="5" y="178"/>
                      <a:pt x="5" y="175"/>
                      <a:pt x="5" y="171"/>
                    </a:cubicBezTo>
                    <a:cubicBezTo>
                      <a:pt x="5" y="149"/>
                      <a:pt x="5" y="127"/>
                      <a:pt x="5" y="104"/>
                    </a:cubicBezTo>
                    <a:cubicBezTo>
                      <a:pt x="5" y="81"/>
                      <a:pt x="5" y="58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" name="Freeform 174"/>
              <p:cNvSpPr>
                <a:spLocks/>
              </p:cNvSpPr>
              <p:nvPr/>
            </p:nvSpPr>
            <p:spPr bwMode="auto">
              <a:xfrm>
                <a:off x="2430463" y="-1928813"/>
                <a:ext cx="573088" cy="298450"/>
              </a:xfrm>
              <a:custGeom>
                <a:avLst/>
                <a:gdLst>
                  <a:gd name="T0" fmla="*/ 135 w 152"/>
                  <a:gd name="T1" fmla="*/ 19 h 79"/>
                  <a:gd name="T2" fmla="*/ 138 w 152"/>
                  <a:gd name="T3" fmla="*/ 7 h 79"/>
                  <a:gd name="T4" fmla="*/ 108 w 152"/>
                  <a:gd name="T5" fmla="*/ 1 h 79"/>
                  <a:gd name="T6" fmla="*/ 103 w 152"/>
                  <a:gd name="T7" fmla="*/ 3 h 79"/>
                  <a:gd name="T8" fmla="*/ 126 w 152"/>
                  <a:gd name="T9" fmla="*/ 17 h 79"/>
                  <a:gd name="T10" fmla="*/ 126 w 152"/>
                  <a:gd name="T11" fmla="*/ 25 h 79"/>
                  <a:gd name="T12" fmla="*/ 104 w 152"/>
                  <a:gd name="T13" fmla="*/ 7 h 79"/>
                  <a:gd name="T14" fmla="*/ 99 w 152"/>
                  <a:gd name="T15" fmla="*/ 9 h 79"/>
                  <a:gd name="T16" fmla="*/ 92 w 152"/>
                  <a:gd name="T17" fmla="*/ 9 h 79"/>
                  <a:gd name="T18" fmla="*/ 105 w 152"/>
                  <a:gd name="T19" fmla="*/ 26 h 79"/>
                  <a:gd name="T20" fmla="*/ 106 w 152"/>
                  <a:gd name="T21" fmla="*/ 45 h 79"/>
                  <a:gd name="T22" fmla="*/ 84 w 152"/>
                  <a:gd name="T23" fmla="*/ 15 h 79"/>
                  <a:gd name="T24" fmla="*/ 78 w 152"/>
                  <a:gd name="T25" fmla="*/ 22 h 79"/>
                  <a:gd name="T26" fmla="*/ 77 w 152"/>
                  <a:gd name="T27" fmla="*/ 56 h 79"/>
                  <a:gd name="T28" fmla="*/ 73 w 152"/>
                  <a:gd name="T29" fmla="*/ 51 h 79"/>
                  <a:gd name="T30" fmla="*/ 74 w 152"/>
                  <a:gd name="T31" fmla="*/ 13 h 79"/>
                  <a:gd name="T32" fmla="*/ 46 w 152"/>
                  <a:gd name="T33" fmla="*/ 46 h 79"/>
                  <a:gd name="T34" fmla="*/ 43 w 152"/>
                  <a:gd name="T35" fmla="*/ 35 h 79"/>
                  <a:gd name="T36" fmla="*/ 61 w 152"/>
                  <a:gd name="T37" fmla="*/ 9 h 79"/>
                  <a:gd name="T38" fmla="*/ 53 w 152"/>
                  <a:gd name="T39" fmla="*/ 6 h 79"/>
                  <a:gd name="T40" fmla="*/ 28 w 152"/>
                  <a:gd name="T41" fmla="*/ 23 h 79"/>
                  <a:gd name="T42" fmla="*/ 24 w 152"/>
                  <a:gd name="T43" fmla="*/ 22 h 79"/>
                  <a:gd name="T44" fmla="*/ 49 w 152"/>
                  <a:gd name="T45" fmla="*/ 3 h 79"/>
                  <a:gd name="T46" fmla="*/ 45 w 152"/>
                  <a:gd name="T47" fmla="*/ 1 h 79"/>
                  <a:gd name="T48" fmla="*/ 13 w 152"/>
                  <a:gd name="T49" fmla="*/ 7 h 79"/>
                  <a:gd name="T50" fmla="*/ 19 w 152"/>
                  <a:gd name="T51" fmla="*/ 16 h 79"/>
                  <a:gd name="T52" fmla="*/ 17 w 152"/>
                  <a:gd name="T53" fmla="*/ 18 h 79"/>
                  <a:gd name="T54" fmla="*/ 2 w 152"/>
                  <a:gd name="T55" fmla="*/ 40 h 79"/>
                  <a:gd name="T56" fmla="*/ 26 w 152"/>
                  <a:gd name="T57" fmla="*/ 57 h 79"/>
                  <a:gd name="T58" fmla="*/ 47 w 152"/>
                  <a:gd name="T59" fmla="*/ 15 h 79"/>
                  <a:gd name="T60" fmla="*/ 45 w 152"/>
                  <a:gd name="T61" fmla="*/ 68 h 79"/>
                  <a:gd name="T62" fmla="*/ 66 w 152"/>
                  <a:gd name="T63" fmla="*/ 19 h 79"/>
                  <a:gd name="T64" fmla="*/ 63 w 152"/>
                  <a:gd name="T65" fmla="*/ 34 h 79"/>
                  <a:gd name="T66" fmla="*/ 68 w 152"/>
                  <a:gd name="T67" fmla="*/ 73 h 79"/>
                  <a:gd name="T68" fmla="*/ 76 w 152"/>
                  <a:gd name="T69" fmla="*/ 79 h 79"/>
                  <a:gd name="T70" fmla="*/ 90 w 152"/>
                  <a:gd name="T71" fmla="*/ 57 h 79"/>
                  <a:gd name="T72" fmla="*/ 86 w 152"/>
                  <a:gd name="T73" fmla="*/ 21 h 79"/>
                  <a:gd name="T74" fmla="*/ 97 w 152"/>
                  <a:gd name="T75" fmla="*/ 43 h 79"/>
                  <a:gd name="T76" fmla="*/ 110 w 152"/>
                  <a:gd name="T77" fmla="*/ 66 h 79"/>
                  <a:gd name="T78" fmla="*/ 105 w 152"/>
                  <a:gd name="T79" fmla="*/ 15 h 79"/>
                  <a:gd name="T80" fmla="*/ 104 w 152"/>
                  <a:gd name="T81" fmla="*/ 13 h 79"/>
                  <a:gd name="T82" fmla="*/ 152 w 152"/>
                  <a:gd name="T83" fmla="*/ 40 h 79"/>
                  <a:gd name="T84" fmla="*/ 140 w 152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2" h="79">
                    <a:moveTo>
                      <a:pt x="140" y="30"/>
                    </a:moveTo>
                    <a:cubicBezTo>
                      <a:pt x="139" y="26"/>
                      <a:pt x="137" y="22"/>
                      <a:pt x="135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6" y="14"/>
                      <a:pt x="138" y="10"/>
                      <a:pt x="138" y="7"/>
                    </a:cubicBezTo>
                    <a:cubicBezTo>
                      <a:pt x="134" y="7"/>
                      <a:pt x="129" y="8"/>
                      <a:pt x="126" y="7"/>
                    </a:cubicBezTo>
                    <a:cubicBezTo>
                      <a:pt x="120" y="6"/>
                      <a:pt x="114" y="3"/>
                      <a:pt x="108" y="1"/>
                    </a:cubicBezTo>
                    <a:cubicBezTo>
                      <a:pt x="106" y="0"/>
                      <a:pt x="104" y="1"/>
                      <a:pt x="102" y="2"/>
                    </a:cubicBezTo>
                    <a:cubicBezTo>
                      <a:pt x="103" y="2"/>
                      <a:pt x="103" y="3"/>
                      <a:pt x="103" y="3"/>
                    </a:cubicBezTo>
                    <a:cubicBezTo>
                      <a:pt x="106" y="4"/>
                      <a:pt x="108" y="5"/>
                      <a:pt x="110" y="6"/>
                    </a:cubicBezTo>
                    <a:cubicBezTo>
                      <a:pt x="116" y="9"/>
                      <a:pt x="122" y="12"/>
                      <a:pt x="126" y="17"/>
                    </a:cubicBezTo>
                    <a:cubicBezTo>
                      <a:pt x="128" y="19"/>
                      <a:pt x="128" y="21"/>
                      <a:pt x="127" y="24"/>
                    </a:cubicBezTo>
                    <a:cubicBezTo>
                      <a:pt x="127" y="24"/>
                      <a:pt x="127" y="25"/>
                      <a:pt x="126" y="25"/>
                    </a:cubicBezTo>
                    <a:cubicBezTo>
                      <a:pt x="126" y="25"/>
                      <a:pt x="125" y="24"/>
                      <a:pt x="125" y="24"/>
                    </a:cubicBezTo>
                    <a:cubicBezTo>
                      <a:pt x="119" y="17"/>
                      <a:pt x="112" y="11"/>
                      <a:pt x="104" y="7"/>
                    </a:cubicBezTo>
                    <a:cubicBezTo>
                      <a:pt x="102" y="6"/>
                      <a:pt x="101" y="6"/>
                      <a:pt x="99" y="5"/>
                    </a:cubicBezTo>
                    <a:cubicBezTo>
                      <a:pt x="99" y="7"/>
                      <a:pt x="99" y="8"/>
                      <a:pt x="99" y="9"/>
                    </a:cubicBezTo>
                    <a:cubicBezTo>
                      <a:pt x="96" y="9"/>
                      <a:pt x="94" y="9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10"/>
                      <a:pt x="93" y="10"/>
                      <a:pt x="93" y="11"/>
                    </a:cubicBezTo>
                    <a:cubicBezTo>
                      <a:pt x="98" y="15"/>
                      <a:pt x="102" y="20"/>
                      <a:pt x="105" y="26"/>
                    </a:cubicBezTo>
                    <a:cubicBezTo>
                      <a:pt x="108" y="31"/>
                      <a:pt x="110" y="36"/>
                      <a:pt x="110" y="41"/>
                    </a:cubicBezTo>
                    <a:cubicBezTo>
                      <a:pt x="109" y="44"/>
                      <a:pt x="108" y="45"/>
                      <a:pt x="106" y="45"/>
                    </a:cubicBezTo>
                    <a:cubicBezTo>
                      <a:pt x="103" y="29"/>
                      <a:pt x="94" y="18"/>
                      <a:pt x="89" y="13"/>
                    </a:cubicBezTo>
                    <a:cubicBezTo>
                      <a:pt x="87" y="14"/>
                      <a:pt x="86" y="15"/>
                      <a:pt x="84" y="15"/>
                    </a:cubicBezTo>
                    <a:cubicBezTo>
                      <a:pt x="82" y="15"/>
                      <a:pt x="80" y="14"/>
                      <a:pt x="78" y="14"/>
                    </a:cubicBezTo>
                    <a:cubicBezTo>
                      <a:pt x="78" y="17"/>
                      <a:pt x="78" y="20"/>
                      <a:pt x="78" y="22"/>
                    </a:cubicBezTo>
                    <a:cubicBezTo>
                      <a:pt x="78" y="32"/>
                      <a:pt x="79" y="41"/>
                      <a:pt x="79" y="51"/>
                    </a:cubicBezTo>
                    <a:cubicBezTo>
                      <a:pt x="79" y="53"/>
                      <a:pt x="78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4" y="54"/>
                      <a:pt x="73" y="53"/>
                      <a:pt x="73" y="51"/>
                    </a:cubicBezTo>
                    <a:cubicBezTo>
                      <a:pt x="73" y="39"/>
                      <a:pt x="73" y="28"/>
                      <a:pt x="74" y="16"/>
                    </a:cubicBezTo>
                    <a:cubicBezTo>
                      <a:pt x="74" y="15"/>
                      <a:pt x="74" y="15"/>
                      <a:pt x="74" y="13"/>
                    </a:cubicBezTo>
                    <a:cubicBezTo>
                      <a:pt x="70" y="16"/>
                      <a:pt x="66" y="17"/>
                      <a:pt x="63" y="12"/>
                    </a:cubicBezTo>
                    <a:cubicBezTo>
                      <a:pt x="54" y="22"/>
                      <a:pt x="48" y="32"/>
                      <a:pt x="46" y="46"/>
                    </a:cubicBezTo>
                    <a:cubicBezTo>
                      <a:pt x="44" y="45"/>
                      <a:pt x="43" y="44"/>
                      <a:pt x="43" y="42"/>
                    </a:cubicBezTo>
                    <a:cubicBezTo>
                      <a:pt x="42" y="40"/>
                      <a:pt x="42" y="37"/>
                      <a:pt x="43" y="35"/>
                    </a:cubicBezTo>
                    <a:cubicBezTo>
                      <a:pt x="45" y="27"/>
                      <a:pt x="50" y="20"/>
                      <a:pt x="56" y="14"/>
                    </a:cubicBezTo>
                    <a:cubicBezTo>
                      <a:pt x="57" y="13"/>
                      <a:pt x="59" y="11"/>
                      <a:pt x="61" y="9"/>
                    </a:cubicBezTo>
                    <a:cubicBezTo>
                      <a:pt x="58" y="9"/>
                      <a:pt x="55" y="9"/>
                      <a:pt x="53" y="9"/>
                    </a:cubicBezTo>
                    <a:cubicBezTo>
                      <a:pt x="53" y="8"/>
                      <a:pt x="53" y="7"/>
                      <a:pt x="53" y="6"/>
                    </a:cubicBezTo>
                    <a:cubicBezTo>
                      <a:pt x="52" y="6"/>
                      <a:pt x="51" y="6"/>
                      <a:pt x="50" y="6"/>
                    </a:cubicBezTo>
                    <a:cubicBezTo>
                      <a:pt x="41" y="10"/>
                      <a:pt x="34" y="16"/>
                      <a:pt x="28" y="23"/>
                    </a:cubicBezTo>
                    <a:cubicBezTo>
                      <a:pt x="27" y="24"/>
                      <a:pt x="26" y="24"/>
                      <a:pt x="26" y="25"/>
                    </a:cubicBezTo>
                    <a:cubicBezTo>
                      <a:pt x="25" y="24"/>
                      <a:pt x="25" y="23"/>
                      <a:pt x="24" y="22"/>
                    </a:cubicBezTo>
                    <a:cubicBezTo>
                      <a:pt x="24" y="19"/>
                      <a:pt x="26" y="16"/>
                      <a:pt x="28" y="15"/>
                    </a:cubicBezTo>
                    <a:cubicBezTo>
                      <a:pt x="34" y="10"/>
                      <a:pt x="41" y="6"/>
                      <a:pt x="49" y="3"/>
                    </a:cubicBezTo>
                    <a:cubicBezTo>
                      <a:pt x="49" y="3"/>
                      <a:pt x="49" y="2"/>
                      <a:pt x="50" y="1"/>
                    </a:cubicBezTo>
                    <a:cubicBezTo>
                      <a:pt x="48" y="1"/>
                      <a:pt x="46" y="0"/>
                      <a:pt x="45" y="1"/>
                    </a:cubicBezTo>
                    <a:cubicBezTo>
                      <a:pt x="42" y="2"/>
                      <a:pt x="39" y="3"/>
                      <a:pt x="35" y="5"/>
                    </a:cubicBezTo>
                    <a:cubicBezTo>
                      <a:pt x="29" y="7"/>
                      <a:pt x="22" y="9"/>
                      <a:pt x="13" y="7"/>
                    </a:cubicBezTo>
                    <a:cubicBezTo>
                      <a:pt x="14" y="9"/>
                      <a:pt x="14" y="10"/>
                      <a:pt x="15" y="12"/>
                    </a:cubicBezTo>
                    <a:cubicBezTo>
                      <a:pt x="16" y="13"/>
                      <a:pt x="18" y="15"/>
                      <a:pt x="19" y="16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8" y="17"/>
                      <a:pt x="18" y="17"/>
                      <a:pt x="17" y="18"/>
                    </a:cubicBezTo>
                    <a:cubicBezTo>
                      <a:pt x="13" y="22"/>
                      <a:pt x="12" y="28"/>
                      <a:pt x="11" y="33"/>
                    </a:cubicBezTo>
                    <a:cubicBezTo>
                      <a:pt x="9" y="38"/>
                      <a:pt x="7" y="41"/>
                      <a:pt x="2" y="40"/>
                    </a:cubicBezTo>
                    <a:cubicBezTo>
                      <a:pt x="1" y="40"/>
                      <a:pt x="1" y="40"/>
                      <a:pt x="0" y="40"/>
                    </a:cubicBezTo>
                    <a:cubicBezTo>
                      <a:pt x="3" y="49"/>
                      <a:pt x="19" y="58"/>
                      <a:pt x="26" y="57"/>
                    </a:cubicBezTo>
                    <a:cubicBezTo>
                      <a:pt x="22" y="39"/>
                      <a:pt x="36" y="18"/>
                      <a:pt x="49" y="13"/>
                    </a:cubicBezTo>
                    <a:cubicBezTo>
                      <a:pt x="48" y="14"/>
                      <a:pt x="47" y="14"/>
                      <a:pt x="47" y="15"/>
                    </a:cubicBezTo>
                    <a:cubicBezTo>
                      <a:pt x="41" y="22"/>
                      <a:pt x="36" y="30"/>
                      <a:pt x="34" y="39"/>
                    </a:cubicBezTo>
                    <a:cubicBezTo>
                      <a:pt x="30" y="50"/>
                      <a:pt x="33" y="62"/>
                      <a:pt x="45" y="68"/>
                    </a:cubicBezTo>
                    <a:cubicBezTo>
                      <a:pt x="49" y="70"/>
                      <a:pt x="52" y="71"/>
                      <a:pt x="57" y="70"/>
                    </a:cubicBezTo>
                    <a:cubicBezTo>
                      <a:pt x="50" y="56"/>
                      <a:pt x="56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5" y="25"/>
                      <a:pt x="64" y="29"/>
                      <a:pt x="63" y="34"/>
                    </a:cubicBezTo>
                    <a:cubicBezTo>
                      <a:pt x="61" y="42"/>
                      <a:pt x="61" y="50"/>
                      <a:pt x="62" y="58"/>
                    </a:cubicBezTo>
                    <a:cubicBezTo>
                      <a:pt x="62" y="64"/>
                      <a:pt x="64" y="69"/>
                      <a:pt x="68" y="73"/>
                    </a:cubicBezTo>
                    <a:cubicBezTo>
                      <a:pt x="70" y="76"/>
                      <a:pt x="73" y="77"/>
                      <a:pt x="75" y="79"/>
                    </a:cubicBezTo>
                    <a:cubicBezTo>
                      <a:pt x="76" y="79"/>
                      <a:pt x="76" y="79"/>
                      <a:pt x="76" y="79"/>
                    </a:cubicBezTo>
                    <a:cubicBezTo>
                      <a:pt x="78" y="78"/>
                      <a:pt x="79" y="78"/>
                      <a:pt x="80" y="77"/>
                    </a:cubicBezTo>
                    <a:cubicBezTo>
                      <a:pt x="87" y="72"/>
                      <a:pt x="90" y="65"/>
                      <a:pt x="90" y="57"/>
                    </a:cubicBezTo>
                    <a:cubicBezTo>
                      <a:pt x="91" y="51"/>
                      <a:pt x="90" y="44"/>
                      <a:pt x="89" y="37"/>
                    </a:cubicBezTo>
                    <a:cubicBezTo>
                      <a:pt x="89" y="31"/>
                      <a:pt x="87" y="26"/>
                      <a:pt x="86" y="21"/>
                    </a:cubicBezTo>
                    <a:cubicBezTo>
                      <a:pt x="86" y="20"/>
                      <a:pt x="86" y="20"/>
                      <a:pt x="86" y="19"/>
                    </a:cubicBezTo>
                    <a:cubicBezTo>
                      <a:pt x="92" y="26"/>
                      <a:pt x="96" y="34"/>
                      <a:pt x="97" y="43"/>
                    </a:cubicBezTo>
                    <a:cubicBezTo>
                      <a:pt x="99" y="53"/>
                      <a:pt x="98" y="61"/>
                      <a:pt x="96" y="70"/>
                    </a:cubicBezTo>
                    <a:cubicBezTo>
                      <a:pt x="99" y="72"/>
                      <a:pt x="106" y="69"/>
                      <a:pt x="110" y="66"/>
                    </a:cubicBezTo>
                    <a:cubicBezTo>
                      <a:pt x="119" y="60"/>
                      <a:pt x="121" y="50"/>
                      <a:pt x="119" y="39"/>
                    </a:cubicBezTo>
                    <a:cubicBezTo>
                      <a:pt x="116" y="30"/>
                      <a:pt x="111" y="22"/>
                      <a:pt x="105" y="15"/>
                    </a:cubicBezTo>
                    <a:cubicBezTo>
                      <a:pt x="104" y="14"/>
                      <a:pt x="104" y="14"/>
                      <a:pt x="104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20" y="23"/>
                      <a:pt x="129" y="37"/>
                      <a:pt x="127" y="57"/>
                    </a:cubicBezTo>
                    <a:cubicBezTo>
                      <a:pt x="134" y="57"/>
                      <a:pt x="149" y="48"/>
                      <a:pt x="152" y="40"/>
                    </a:cubicBezTo>
                    <a:cubicBezTo>
                      <a:pt x="150" y="40"/>
                      <a:pt x="148" y="40"/>
                      <a:pt x="146" y="39"/>
                    </a:cubicBezTo>
                    <a:cubicBezTo>
                      <a:pt x="141" y="38"/>
                      <a:pt x="141" y="34"/>
                      <a:pt x="140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" name="Freeform 175"/>
              <p:cNvSpPr>
                <a:spLocks/>
              </p:cNvSpPr>
              <p:nvPr/>
            </p:nvSpPr>
            <p:spPr bwMode="auto">
              <a:xfrm>
                <a:off x="3294063" y="-2840038"/>
                <a:ext cx="211138" cy="222250"/>
              </a:xfrm>
              <a:custGeom>
                <a:avLst/>
                <a:gdLst>
                  <a:gd name="T0" fmla="*/ 55 w 56"/>
                  <a:gd name="T1" fmla="*/ 13 h 59"/>
                  <a:gd name="T2" fmla="*/ 53 w 56"/>
                  <a:gd name="T3" fmla="*/ 4 h 59"/>
                  <a:gd name="T4" fmla="*/ 51 w 56"/>
                  <a:gd name="T5" fmla="*/ 0 h 59"/>
                  <a:gd name="T6" fmla="*/ 0 w 56"/>
                  <a:gd name="T7" fmla="*/ 36 h 59"/>
                  <a:gd name="T8" fmla="*/ 15 w 56"/>
                  <a:gd name="T9" fmla="*/ 40 h 59"/>
                  <a:gd name="T10" fmla="*/ 19 w 56"/>
                  <a:gd name="T11" fmla="*/ 40 h 59"/>
                  <a:gd name="T12" fmla="*/ 42 w 56"/>
                  <a:gd name="T13" fmla="*/ 24 h 59"/>
                  <a:gd name="T14" fmla="*/ 41 w 56"/>
                  <a:gd name="T15" fmla="*/ 31 h 59"/>
                  <a:gd name="T16" fmla="*/ 30 w 56"/>
                  <a:gd name="T17" fmla="*/ 40 h 59"/>
                  <a:gd name="T18" fmla="*/ 14 w 56"/>
                  <a:gd name="T19" fmla="*/ 50 h 59"/>
                  <a:gd name="T20" fmla="*/ 4 w 56"/>
                  <a:gd name="T21" fmla="*/ 59 h 59"/>
                  <a:gd name="T22" fmla="*/ 9 w 56"/>
                  <a:gd name="T23" fmla="*/ 58 h 59"/>
                  <a:gd name="T24" fmla="*/ 18 w 56"/>
                  <a:gd name="T25" fmla="*/ 56 h 59"/>
                  <a:gd name="T26" fmla="*/ 44 w 56"/>
                  <a:gd name="T27" fmla="*/ 44 h 59"/>
                  <a:gd name="T28" fmla="*/ 55 w 56"/>
                  <a:gd name="T29" fmla="*/ 23 h 59"/>
                  <a:gd name="T30" fmla="*/ 56 w 56"/>
                  <a:gd name="T31" fmla="*/ 21 h 59"/>
                  <a:gd name="T32" fmla="*/ 56 w 56"/>
                  <a:gd name="T33" fmla="*/ 14 h 59"/>
                  <a:gd name="T34" fmla="*/ 55 w 56"/>
                  <a:gd name="T35" fmla="*/ 1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" h="59">
                    <a:moveTo>
                      <a:pt x="55" y="13"/>
                    </a:moveTo>
                    <a:cubicBezTo>
                      <a:pt x="55" y="10"/>
                      <a:pt x="54" y="7"/>
                      <a:pt x="53" y="4"/>
                    </a:cubicBezTo>
                    <a:cubicBezTo>
                      <a:pt x="53" y="2"/>
                      <a:pt x="52" y="1"/>
                      <a:pt x="51" y="0"/>
                    </a:cubicBezTo>
                    <a:cubicBezTo>
                      <a:pt x="37" y="16"/>
                      <a:pt x="19" y="27"/>
                      <a:pt x="0" y="36"/>
                    </a:cubicBezTo>
                    <a:cubicBezTo>
                      <a:pt x="6" y="37"/>
                      <a:pt x="11" y="38"/>
                      <a:pt x="15" y="40"/>
                    </a:cubicBezTo>
                    <a:cubicBezTo>
                      <a:pt x="17" y="40"/>
                      <a:pt x="18" y="40"/>
                      <a:pt x="19" y="40"/>
                    </a:cubicBezTo>
                    <a:cubicBezTo>
                      <a:pt x="27" y="36"/>
                      <a:pt x="35" y="31"/>
                      <a:pt x="42" y="24"/>
                    </a:cubicBezTo>
                    <a:cubicBezTo>
                      <a:pt x="43" y="26"/>
                      <a:pt x="43" y="28"/>
                      <a:pt x="41" y="31"/>
                    </a:cubicBezTo>
                    <a:cubicBezTo>
                      <a:pt x="39" y="35"/>
                      <a:pt x="34" y="37"/>
                      <a:pt x="30" y="40"/>
                    </a:cubicBezTo>
                    <a:cubicBezTo>
                      <a:pt x="24" y="43"/>
                      <a:pt x="18" y="45"/>
                      <a:pt x="14" y="50"/>
                    </a:cubicBezTo>
                    <a:cubicBezTo>
                      <a:pt x="11" y="53"/>
                      <a:pt x="8" y="56"/>
                      <a:pt x="4" y="59"/>
                    </a:cubicBezTo>
                    <a:cubicBezTo>
                      <a:pt x="6" y="59"/>
                      <a:pt x="7" y="59"/>
                      <a:pt x="9" y="58"/>
                    </a:cubicBezTo>
                    <a:cubicBezTo>
                      <a:pt x="12" y="58"/>
                      <a:pt x="15" y="57"/>
                      <a:pt x="18" y="56"/>
                    </a:cubicBezTo>
                    <a:cubicBezTo>
                      <a:pt x="27" y="53"/>
                      <a:pt x="36" y="50"/>
                      <a:pt x="44" y="44"/>
                    </a:cubicBezTo>
                    <a:cubicBezTo>
                      <a:pt x="50" y="38"/>
                      <a:pt x="54" y="31"/>
                      <a:pt x="55" y="23"/>
                    </a:cubicBezTo>
                    <a:cubicBezTo>
                      <a:pt x="56" y="22"/>
                      <a:pt x="56" y="22"/>
                      <a:pt x="56" y="21"/>
                    </a:cubicBezTo>
                    <a:cubicBezTo>
                      <a:pt x="56" y="19"/>
                      <a:pt x="56" y="17"/>
                      <a:pt x="56" y="14"/>
                    </a:cubicBezTo>
                    <a:cubicBezTo>
                      <a:pt x="56" y="14"/>
                      <a:pt x="56" y="14"/>
                      <a:pt x="55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" name="Freeform 176"/>
              <p:cNvSpPr>
                <a:spLocks/>
              </p:cNvSpPr>
              <p:nvPr/>
            </p:nvSpPr>
            <p:spPr bwMode="auto">
              <a:xfrm>
                <a:off x="1922463" y="-2840038"/>
                <a:ext cx="219075" cy="222250"/>
              </a:xfrm>
              <a:custGeom>
                <a:avLst/>
                <a:gdLst>
                  <a:gd name="T0" fmla="*/ 17 w 58"/>
                  <a:gd name="T1" fmla="*/ 47 h 59"/>
                  <a:gd name="T2" fmla="*/ 45 w 58"/>
                  <a:gd name="T3" fmla="*/ 58 h 59"/>
                  <a:gd name="T4" fmla="*/ 53 w 58"/>
                  <a:gd name="T5" fmla="*/ 59 h 59"/>
                  <a:gd name="T6" fmla="*/ 39 w 58"/>
                  <a:gd name="T7" fmla="*/ 47 h 59"/>
                  <a:gd name="T8" fmla="*/ 36 w 58"/>
                  <a:gd name="T9" fmla="*/ 44 h 59"/>
                  <a:gd name="T10" fmla="*/ 25 w 58"/>
                  <a:gd name="T11" fmla="*/ 38 h 59"/>
                  <a:gd name="T12" fmla="*/ 15 w 58"/>
                  <a:gd name="T13" fmla="*/ 31 h 59"/>
                  <a:gd name="T14" fmla="*/ 15 w 58"/>
                  <a:gd name="T15" fmla="*/ 24 h 59"/>
                  <a:gd name="T16" fmla="*/ 37 w 58"/>
                  <a:gd name="T17" fmla="*/ 39 h 59"/>
                  <a:gd name="T18" fmla="*/ 42 w 58"/>
                  <a:gd name="T19" fmla="*/ 40 h 59"/>
                  <a:gd name="T20" fmla="*/ 45 w 58"/>
                  <a:gd name="T21" fmla="*/ 38 h 59"/>
                  <a:gd name="T22" fmla="*/ 58 w 58"/>
                  <a:gd name="T23" fmla="*/ 36 h 59"/>
                  <a:gd name="T24" fmla="*/ 30 w 58"/>
                  <a:gd name="T25" fmla="*/ 21 h 59"/>
                  <a:gd name="T26" fmla="*/ 5 w 58"/>
                  <a:gd name="T27" fmla="*/ 0 h 59"/>
                  <a:gd name="T28" fmla="*/ 4 w 58"/>
                  <a:gd name="T29" fmla="*/ 1 h 59"/>
                  <a:gd name="T30" fmla="*/ 1 w 58"/>
                  <a:gd name="T31" fmla="*/ 12 h 59"/>
                  <a:gd name="T32" fmla="*/ 0 w 58"/>
                  <a:gd name="T33" fmla="*/ 14 h 59"/>
                  <a:gd name="T34" fmla="*/ 0 w 58"/>
                  <a:gd name="T35" fmla="*/ 21 h 59"/>
                  <a:gd name="T36" fmla="*/ 2 w 58"/>
                  <a:gd name="T37" fmla="*/ 27 h 59"/>
                  <a:gd name="T38" fmla="*/ 17 w 58"/>
                  <a:gd name="T39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9">
                    <a:moveTo>
                      <a:pt x="17" y="47"/>
                    </a:moveTo>
                    <a:cubicBezTo>
                      <a:pt x="26" y="52"/>
                      <a:pt x="35" y="55"/>
                      <a:pt x="45" y="58"/>
                    </a:cubicBezTo>
                    <a:cubicBezTo>
                      <a:pt x="47" y="58"/>
                      <a:pt x="50" y="58"/>
                      <a:pt x="53" y="59"/>
                    </a:cubicBezTo>
                    <a:cubicBezTo>
                      <a:pt x="48" y="55"/>
                      <a:pt x="44" y="51"/>
                      <a:pt x="39" y="47"/>
                    </a:cubicBezTo>
                    <a:cubicBezTo>
                      <a:pt x="38" y="46"/>
                      <a:pt x="37" y="45"/>
                      <a:pt x="36" y="44"/>
                    </a:cubicBezTo>
                    <a:cubicBezTo>
                      <a:pt x="32" y="42"/>
                      <a:pt x="28" y="41"/>
                      <a:pt x="25" y="38"/>
                    </a:cubicBezTo>
                    <a:cubicBezTo>
                      <a:pt x="21" y="36"/>
                      <a:pt x="17" y="34"/>
                      <a:pt x="15" y="31"/>
                    </a:cubicBezTo>
                    <a:cubicBezTo>
                      <a:pt x="13" y="28"/>
                      <a:pt x="13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1"/>
                      <a:pt x="42" y="40"/>
                    </a:cubicBezTo>
                    <a:cubicBezTo>
                      <a:pt x="43" y="39"/>
                      <a:pt x="44" y="39"/>
                      <a:pt x="45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7" y="32"/>
                      <a:pt x="38" y="27"/>
                      <a:pt x="30" y="21"/>
                    </a:cubicBezTo>
                    <a:cubicBezTo>
                      <a:pt x="21" y="15"/>
                      <a:pt x="12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" name="Freeform 177"/>
              <p:cNvSpPr>
                <a:spLocks/>
              </p:cNvSpPr>
              <p:nvPr/>
            </p:nvSpPr>
            <p:spPr bwMode="auto">
              <a:xfrm>
                <a:off x="3290888" y="-2659063"/>
                <a:ext cx="214313" cy="139700"/>
              </a:xfrm>
              <a:custGeom>
                <a:avLst/>
                <a:gdLst>
                  <a:gd name="T0" fmla="*/ 7 w 57"/>
                  <a:gd name="T1" fmla="*/ 14 h 37"/>
                  <a:gd name="T2" fmla="*/ 5 w 57"/>
                  <a:gd name="T3" fmla="*/ 14 h 37"/>
                  <a:gd name="T4" fmla="*/ 5 w 57"/>
                  <a:gd name="T5" fmla="*/ 15 h 37"/>
                  <a:gd name="T6" fmla="*/ 14 w 57"/>
                  <a:gd name="T7" fmla="*/ 23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5 h 37"/>
                  <a:gd name="T16" fmla="*/ 20 w 57"/>
                  <a:gd name="T17" fmla="*/ 28 h 37"/>
                  <a:gd name="T18" fmla="*/ 11 w 57"/>
                  <a:gd name="T19" fmla="*/ 30 h 37"/>
                  <a:gd name="T20" fmla="*/ 9 w 57"/>
                  <a:gd name="T21" fmla="*/ 31 h 37"/>
                  <a:gd name="T22" fmla="*/ 0 w 57"/>
                  <a:gd name="T23" fmla="*/ 35 h 37"/>
                  <a:gd name="T24" fmla="*/ 11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1 h 37"/>
                  <a:gd name="T36" fmla="*/ 7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7" y="14"/>
                    </a:moveTo>
                    <a:cubicBezTo>
                      <a:pt x="6" y="14"/>
                      <a:pt x="6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8"/>
                      <a:pt x="11" y="20"/>
                      <a:pt x="14" y="23"/>
                    </a:cubicBezTo>
                    <a:cubicBezTo>
                      <a:pt x="15" y="23"/>
                      <a:pt x="15" y="23"/>
                      <a:pt x="16" y="23"/>
                    </a:cubicBezTo>
                    <a:cubicBezTo>
                      <a:pt x="20" y="23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4"/>
                      <a:pt x="35" y="25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0" y="30"/>
                      <a:pt x="10" y="30"/>
                      <a:pt x="9" y="31"/>
                    </a:cubicBezTo>
                    <a:cubicBezTo>
                      <a:pt x="6" y="32"/>
                      <a:pt x="3" y="33"/>
                      <a:pt x="0" y="35"/>
                    </a:cubicBezTo>
                    <a:cubicBezTo>
                      <a:pt x="4" y="36"/>
                      <a:pt x="8" y="36"/>
                      <a:pt x="11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6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1"/>
                    </a:cubicBezTo>
                    <a:cubicBezTo>
                      <a:pt x="23" y="12"/>
                      <a:pt x="15" y="14"/>
                      <a:pt x="7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" name="Freeform 178"/>
              <p:cNvSpPr>
                <a:spLocks/>
              </p:cNvSpPr>
              <p:nvPr/>
            </p:nvSpPr>
            <p:spPr bwMode="auto">
              <a:xfrm>
                <a:off x="1922463" y="-2659063"/>
                <a:ext cx="219075" cy="136525"/>
              </a:xfrm>
              <a:custGeom>
                <a:avLst/>
                <a:gdLst>
                  <a:gd name="T0" fmla="*/ 46 w 58"/>
                  <a:gd name="T1" fmla="*/ 36 h 36"/>
                  <a:gd name="T2" fmla="*/ 58 w 58"/>
                  <a:gd name="T3" fmla="*/ 35 h 36"/>
                  <a:gd name="T4" fmla="*/ 48 w 58"/>
                  <a:gd name="T5" fmla="*/ 30 h 36"/>
                  <a:gd name="T6" fmla="*/ 42 w 58"/>
                  <a:gd name="T7" fmla="*/ 27 h 36"/>
                  <a:gd name="T8" fmla="*/ 30 w 58"/>
                  <a:gd name="T9" fmla="*/ 26 h 36"/>
                  <a:gd name="T10" fmla="*/ 23 w 58"/>
                  <a:gd name="T11" fmla="*/ 24 h 36"/>
                  <a:gd name="T12" fmla="*/ 19 w 58"/>
                  <a:gd name="T13" fmla="*/ 17 h 36"/>
                  <a:gd name="T14" fmla="*/ 25 w 58"/>
                  <a:gd name="T15" fmla="*/ 19 h 36"/>
                  <a:gd name="T16" fmla="*/ 36 w 58"/>
                  <a:gd name="T17" fmla="*/ 21 h 36"/>
                  <a:gd name="T18" fmla="*/ 46 w 58"/>
                  <a:gd name="T19" fmla="*/ 20 h 36"/>
                  <a:gd name="T20" fmla="*/ 51 w 58"/>
                  <a:gd name="T21" fmla="*/ 16 h 36"/>
                  <a:gd name="T22" fmla="*/ 52 w 58"/>
                  <a:gd name="T23" fmla="*/ 14 h 36"/>
                  <a:gd name="T24" fmla="*/ 35 w 58"/>
                  <a:gd name="T25" fmla="*/ 12 h 36"/>
                  <a:gd name="T26" fmla="*/ 17 w 58"/>
                  <a:gd name="T27" fmla="*/ 7 h 36"/>
                  <a:gd name="T28" fmla="*/ 0 w 58"/>
                  <a:gd name="T29" fmla="*/ 0 h 36"/>
                  <a:gd name="T30" fmla="*/ 0 w 58"/>
                  <a:gd name="T31" fmla="*/ 12 h 36"/>
                  <a:gd name="T32" fmla="*/ 2 w 58"/>
                  <a:gd name="T33" fmla="*/ 16 h 36"/>
                  <a:gd name="T34" fmla="*/ 23 w 58"/>
                  <a:gd name="T35" fmla="*/ 34 h 36"/>
                  <a:gd name="T36" fmla="*/ 46 w 58"/>
                  <a:gd name="T3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6">
                    <a:moveTo>
                      <a:pt x="46" y="36"/>
                    </a:moveTo>
                    <a:cubicBezTo>
                      <a:pt x="50" y="36"/>
                      <a:pt x="54" y="35"/>
                      <a:pt x="58" y="35"/>
                    </a:cubicBezTo>
                    <a:cubicBezTo>
                      <a:pt x="54" y="33"/>
                      <a:pt x="51" y="32"/>
                      <a:pt x="48" y="30"/>
                    </a:cubicBezTo>
                    <a:cubicBezTo>
                      <a:pt x="46" y="29"/>
                      <a:pt x="44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8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7" y="18"/>
                      <a:pt x="49" y="17"/>
                      <a:pt x="51" y="16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46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7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2" y="32"/>
                      <a:pt x="23" y="34"/>
                    </a:cubicBezTo>
                    <a:cubicBezTo>
                      <a:pt x="30" y="35"/>
                      <a:pt x="38" y="35"/>
                      <a:pt x="46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" name="Freeform 179"/>
              <p:cNvSpPr>
                <a:spLocks/>
              </p:cNvSpPr>
              <p:nvPr/>
            </p:nvSpPr>
            <p:spPr bwMode="auto">
              <a:xfrm>
                <a:off x="3019425" y="-2865438"/>
                <a:ext cx="319088" cy="557212"/>
              </a:xfrm>
              <a:custGeom>
                <a:avLst/>
                <a:gdLst>
                  <a:gd name="T0" fmla="*/ 17 w 85"/>
                  <a:gd name="T1" fmla="*/ 143 h 148"/>
                  <a:gd name="T2" fmla="*/ 20 w 85"/>
                  <a:gd name="T3" fmla="*/ 134 h 148"/>
                  <a:gd name="T4" fmla="*/ 23 w 85"/>
                  <a:gd name="T5" fmla="*/ 133 h 148"/>
                  <a:gd name="T6" fmla="*/ 29 w 85"/>
                  <a:gd name="T7" fmla="*/ 134 h 148"/>
                  <a:gd name="T8" fmla="*/ 37 w 85"/>
                  <a:gd name="T9" fmla="*/ 136 h 148"/>
                  <a:gd name="T10" fmla="*/ 38 w 85"/>
                  <a:gd name="T11" fmla="*/ 121 h 148"/>
                  <a:gd name="T12" fmla="*/ 56 w 85"/>
                  <a:gd name="T13" fmla="*/ 123 h 148"/>
                  <a:gd name="T14" fmla="*/ 51 w 85"/>
                  <a:gd name="T15" fmla="*/ 106 h 148"/>
                  <a:gd name="T16" fmla="*/ 71 w 85"/>
                  <a:gd name="T17" fmla="*/ 103 h 148"/>
                  <a:gd name="T18" fmla="*/ 71 w 85"/>
                  <a:gd name="T19" fmla="*/ 102 h 148"/>
                  <a:gd name="T20" fmla="*/ 59 w 85"/>
                  <a:gd name="T21" fmla="*/ 88 h 148"/>
                  <a:gd name="T22" fmla="*/ 65 w 85"/>
                  <a:gd name="T23" fmla="*/ 86 h 148"/>
                  <a:gd name="T24" fmla="*/ 80 w 85"/>
                  <a:gd name="T25" fmla="*/ 80 h 148"/>
                  <a:gd name="T26" fmla="*/ 80 w 85"/>
                  <a:gd name="T27" fmla="*/ 77 h 148"/>
                  <a:gd name="T28" fmla="*/ 68 w 85"/>
                  <a:gd name="T29" fmla="*/ 70 h 148"/>
                  <a:gd name="T30" fmla="*/ 62 w 85"/>
                  <a:gd name="T31" fmla="*/ 67 h 148"/>
                  <a:gd name="T32" fmla="*/ 63 w 85"/>
                  <a:gd name="T33" fmla="*/ 67 h 148"/>
                  <a:gd name="T34" fmla="*/ 83 w 85"/>
                  <a:gd name="T35" fmla="*/ 53 h 148"/>
                  <a:gd name="T36" fmla="*/ 85 w 85"/>
                  <a:gd name="T37" fmla="*/ 50 h 148"/>
                  <a:gd name="T38" fmla="*/ 85 w 85"/>
                  <a:gd name="T39" fmla="*/ 49 h 148"/>
                  <a:gd name="T40" fmla="*/ 59 w 85"/>
                  <a:gd name="T41" fmla="*/ 46 h 148"/>
                  <a:gd name="T42" fmla="*/ 71 w 85"/>
                  <a:gd name="T43" fmla="*/ 24 h 148"/>
                  <a:gd name="T44" fmla="*/ 70 w 85"/>
                  <a:gd name="T45" fmla="*/ 0 h 148"/>
                  <a:gd name="T46" fmla="*/ 58 w 85"/>
                  <a:gd name="T47" fmla="*/ 17 h 148"/>
                  <a:gd name="T48" fmla="*/ 51 w 85"/>
                  <a:gd name="T49" fmla="*/ 25 h 148"/>
                  <a:gd name="T50" fmla="*/ 50 w 85"/>
                  <a:gd name="T51" fmla="*/ 27 h 148"/>
                  <a:gd name="T52" fmla="*/ 45 w 85"/>
                  <a:gd name="T53" fmla="*/ 50 h 148"/>
                  <a:gd name="T54" fmla="*/ 47 w 85"/>
                  <a:gd name="T55" fmla="*/ 53 h 148"/>
                  <a:gd name="T56" fmla="*/ 58 w 85"/>
                  <a:gd name="T57" fmla="*/ 59 h 148"/>
                  <a:gd name="T58" fmla="*/ 59 w 85"/>
                  <a:gd name="T59" fmla="*/ 62 h 148"/>
                  <a:gd name="T60" fmla="*/ 50 w 85"/>
                  <a:gd name="T61" fmla="*/ 70 h 148"/>
                  <a:gd name="T62" fmla="*/ 50 w 85"/>
                  <a:gd name="T63" fmla="*/ 76 h 148"/>
                  <a:gd name="T64" fmla="*/ 59 w 85"/>
                  <a:gd name="T65" fmla="*/ 86 h 148"/>
                  <a:gd name="T66" fmla="*/ 43 w 85"/>
                  <a:gd name="T67" fmla="*/ 94 h 148"/>
                  <a:gd name="T68" fmla="*/ 44 w 85"/>
                  <a:gd name="T69" fmla="*/ 97 h 148"/>
                  <a:gd name="T70" fmla="*/ 47 w 85"/>
                  <a:gd name="T71" fmla="*/ 106 h 148"/>
                  <a:gd name="T72" fmla="*/ 43 w 85"/>
                  <a:gd name="T73" fmla="*/ 112 h 148"/>
                  <a:gd name="T74" fmla="*/ 31 w 85"/>
                  <a:gd name="T75" fmla="*/ 112 h 148"/>
                  <a:gd name="T76" fmla="*/ 29 w 85"/>
                  <a:gd name="T77" fmla="*/ 130 h 148"/>
                  <a:gd name="T78" fmla="*/ 12 w 85"/>
                  <a:gd name="T79" fmla="*/ 126 h 148"/>
                  <a:gd name="T80" fmla="*/ 6 w 85"/>
                  <a:gd name="T81" fmla="*/ 139 h 148"/>
                  <a:gd name="T82" fmla="*/ 0 w 85"/>
                  <a:gd name="T83" fmla="*/ 134 h 148"/>
                  <a:gd name="T84" fmla="*/ 0 w 85"/>
                  <a:gd name="T85" fmla="*/ 148 h 148"/>
                  <a:gd name="T86" fmla="*/ 1 w 85"/>
                  <a:gd name="T87" fmla="*/ 147 h 148"/>
                  <a:gd name="T88" fmla="*/ 3 w 85"/>
                  <a:gd name="T89" fmla="*/ 142 h 148"/>
                  <a:gd name="T90" fmla="*/ 13 w 85"/>
                  <a:gd name="T91" fmla="*/ 145 h 148"/>
                  <a:gd name="T92" fmla="*/ 17 w 85"/>
                  <a:gd name="T93" fmla="*/ 14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8">
                    <a:moveTo>
                      <a:pt x="17" y="143"/>
                    </a:moveTo>
                    <a:cubicBezTo>
                      <a:pt x="18" y="140"/>
                      <a:pt x="19" y="137"/>
                      <a:pt x="20" y="134"/>
                    </a:cubicBezTo>
                    <a:cubicBezTo>
                      <a:pt x="21" y="133"/>
                      <a:pt x="21" y="132"/>
                      <a:pt x="23" y="133"/>
                    </a:cubicBezTo>
                    <a:cubicBezTo>
                      <a:pt x="25" y="133"/>
                      <a:pt x="27" y="134"/>
                      <a:pt x="29" y="134"/>
                    </a:cubicBezTo>
                    <a:cubicBezTo>
                      <a:pt x="31" y="135"/>
                      <a:pt x="34" y="135"/>
                      <a:pt x="37" y="136"/>
                    </a:cubicBezTo>
                    <a:cubicBezTo>
                      <a:pt x="37" y="131"/>
                      <a:pt x="37" y="126"/>
                      <a:pt x="38" y="121"/>
                    </a:cubicBezTo>
                    <a:cubicBezTo>
                      <a:pt x="44" y="122"/>
                      <a:pt x="49" y="122"/>
                      <a:pt x="56" y="123"/>
                    </a:cubicBezTo>
                    <a:cubicBezTo>
                      <a:pt x="54" y="117"/>
                      <a:pt x="53" y="111"/>
                      <a:pt x="51" y="106"/>
                    </a:cubicBezTo>
                    <a:cubicBezTo>
                      <a:pt x="58" y="105"/>
                      <a:pt x="64" y="104"/>
                      <a:pt x="71" y="103"/>
                    </a:cubicBezTo>
                    <a:cubicBezTo>
                      <a:pt x="71" y="103"/>
                      <a:pt x="71" y="103"/>
                      <a:pt x="71" y="102"/>
                    </a:cubicBezTo>
                    <a:cubicBezTo>
                      <a:pt x="67" y="98"/>
                      <a:pt x="63" y="93"/>
                      <a:pt x="59" y="88"/>
                    </a:cubicBezTo>
                    <a:cubicBezTo>
                      <a:pt x="61" y="87"/>
                      <a:pt x="63" y="86"/>
                      <a:pt x="65" y="86"/>
                    </a:cubicBezTo>
                    <a:cubicBezTo>
                      <a:pt x="70" y="84"/>
                      <a:pt x="75" y="82"/>
                      <a:pt x="80" y="80"/>
                    </a:cubicBezTo>
                    <a:cubicBezTo>
                      <a:pt x="82" y="79"/>
                      <a:pt x="82" y="78"/>
                      <a:pt x="80" y="77"/>
                    </a:cubicBezTo>
                    <a:cubicBezTo>
                      <a:pt x="76" y="75"/>
                      <a:pt x="72" y="73"/>
                      <a:pt x="68" y="70"/>
                    </a:cubicBezTo>
                    <a:cubicBezTo>
                      <a:pt x="66" y="69"/>
                      <a:pt x="64" y="68"/>
                      <a:pt x="62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70" y="63"/>
                      <a:pt x="77" y="58"/>
                      <a:pt x="83" y="53"/>
                    </a:cubicBezTo>
                    <a:cubicBezTo>
                      <a:pt x="84" y="52"/>
                      <a:pt x="85" y="51"/>
                      <a:pt x="85" y="50"/>
                    </a:cubicBezTo>
                    <a:cubicBezTo>
                      <a:pt x="85" y="50"/>
                      <a:pt x="85" y="50"/>
                      <a:pt x="85" y="49"/>
                    </a:cubicBezTo>
                    <a:cubicBezTo>
                      <a:pt x="76" y="48"/>
                      <a:pt x="68" y="47"/>
                      <a:pt x="59" y="46"/>
                    </a:cubicBezTo>
                    <a:cubicBezTo>
                      <a:pt x="67" y="37"/>
                      <a:pt x="67" y="37"/>
                      <a:pt x="71" y="24"/>
                    </a:cubicBezTo>
                    <a:cubicBezTo>
                      <a:pt x="73" y="18"/>
                      <a:pt x="72" y="3"/>
                      <a:pt x="70" y="0"/>
                    </a:cubicBezTo>
                    <a:cubicBezTo>
                      <a:pt x="66" y="5"/>
                      <a:pt x="62" y="11"/>
                      <a:pt x="58" y="17"/>
                    </a:cubicBezTo>
                    <a:cubicBezTo>
                      <a:pt x="56" y="19"/>
                      <a:pt x="53" y="22"/>
                      <a:pt x="51" y="25"/>
                    </a:cubicBezTo>
                    <a:cubicBezTo>
                      <a:pt x="50" y="25"/>
                      <a:pt x="50" y="26"/>
                      <a:pt x="50" y="27"/>
                    </a:cubicBezTo>
                    <a:cubicBezTo>
                      <a:pt x="50" y="35"/>
                      <a:pt x="48" y="42"/>
                      <a:pt x="45" y="50"/>
                    </a:cubicBezTo>
                    <a:cubicBezTo>
                      <a:pt x="45" y="51"/>
                      <a:pt x="45" y="52"/>
                      <a:pt x="47" y="53"/>
                    </a:cubicBezTo>
                    <a:cubicBezTo>
                      <a:pt x="51" y="54"/>
                      <a:pt x="55" y="57"/>
                      <a:pt x="58" y="59"/>
                    </a:cubicBezTo>
                    <a:cubicBezTo>
                      <a:pt x="60" y="60"/>
                      <a:pt x="60" y="61"/>
                      <a:pt x="59" y="62"/>
                    </a:cubicBezTo>
                    <a:cubicBezTo>
                      <a:pt x="56" y="64"/>
                      <a:pt x="53" y="67"/>
                      <a:pt x="50" y="70"/>
                    </a:cubicBezTo>
                    <a:cubicBezTo>
                      <a:pt x="47" y="73"/>
                      <a:pt x="47" y="72"/>
                      <a:pt x="50" y="76"/>
                    </a:cubicBezTo>
                    <a:cubicBezTo>
                      <a:pt x="53" y="79"/>
                      <a:pt x="56" y="83"/>
                      <a:pt x="59" y="86"/>
                    </a:cubicBezTo>
                    <a:cubicBezTo>
                      <a:pt x="53" y="89"/>
                      <a:pt x="48" y="92"/>
                      <a:pt x="43" y="94"/>
                    </a:cubicBezTo>
                    <a:cubicBezTo>
                      <a:pt x="43" y="95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6"/>
                    </a:cubicBezTo>
                    <a:cubicBezTo>
                      <a:pt x="49" y="111"/>
                      <a:pt x="49" y="111"/>
                      <a:pt x="43" y="112"/>
                    </a:cubicBezTo>
                    <a:cubicBezTo>
                      <a:pt x="39" y="112"/>
                      <a:pt x="35" y="112"/>
                      <a:pt x="31" y="112"/>
                    </a:cubicBezTo>
                    <a:cubicBezTo>
                      <a:pt x="30" y="119"/>
                      <a:pt x="30" y="124"/>
                      <a:pt x="29" y="130"/>
                    </a:cubicBezTo>
                    <a:cubicBezTo>
                      <a:pt x="23" y="129"/>
                      <a:pt x="18" y="127"/>
                      <a:pt x="12" y="126"/>
                    </a:cubicBezTo>
                    <a:cubicBezTo>
                      <a:pt x="10" y="130"/>
                      <a:pt x="8" y="134"/>
                      <a:pt x="6" y="139"/>
                    </a:cubicBezTo>
                    <a:cubicBezTo>
                      <a:pt x="4" y="137"/>
                      <a:pt x="2" y="135"/>
                      <a:pt x="0" y="134"/>
                    </a:cubicBezTo>
                    <a:cubicBezTo>
                      <a:pt x="0" y="139"/>
                      <a:pt x="0" y="143"/>
                      <a:pt x="0" y="148"/>
                    </a:cubicBezTo>
                    <a:cubicBezTo>
                      <a:pt x="0" y="148"/>
                      <a:pt x="0" y="147"/>
                      <a:pt x="1" y="147"/>
                    </a:cubicBezTo>
                    <a:cubicBezTo>
                      <a:pt x="1" y="145"/>
                      <a:pt x="2" y="143"/>
                      <a:pt x="3" y="142"/>
                    </a:cubicBezTo>
                    <a:cubicBezTo>
                      <a:pt x="7" y="143"/>
                      <a:pt x="10" y="144"/>
                      <a:pt x="13" y="145"/>
                    </a:cubicBezTo>
                    <a:cubicBezTo>
                      <a:pt x="15" y="146"/>
                      <a:pt x="16" y="145"/>
                      <a:pt x="17" y="14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" name="Freeform 180"/>
              <p:cNvSpPr>
                <a:spLocks/>
              </p:cNvSpPr>
              <p:nvPr/>
            </p:nvSpPr>
            <p:spPr bwMode="auto">
              <a:xfrm>
                <a:off x="2087563" y="-2865438"/>
                <a:ext cx="320675" cy="557212"/>
              </a:xfrm>
              <a:custGeom>
                <a:avLst/>
                <a:gdLst>
                  <a:gd name="T0" fmla="*/ 74 w 85"/>
                  <a:gd name="T1" fmla="*/ 127 h 148"/>
                  <a:gd name="T2" fmla="*/ 57 w 85"/>
                  <a:gd name="T3" fmla="*/ 131 h 148"/>
                  <a:gd name="T4" fmla="*/ 55 w 85"/>
                  <a:gd name="T5" fmla="*/ 114 h 148"/>
                  <a:gd name="T6" fmla="*/ 51 w 85"/>
                  <a:gd name="T7" fmla="*/ 113 h 148"/>
                  <a:gd name="T8" fmla="*/ 40 w 85"/>
                  <a:gd name="T9" fmla="*/ 113 h 148"/>
                  <a:gd name="T10" fmla="*/ 38 w 85"/>
                  <a:gd name="T11" fmla="*/ 109 h 148"/>
                  <a:gd name="T12" fmla="*/ 41 w 85"/>
                  <a:gd name="T13" fmla="*/ 100 h 148"/>
                  <a:gd name="T14" fmla="*/ 43 w 85"/>
                  <a:gd name="T15" fmla="*/ 95 h 148"/>
                  <a:gd name="T16" fmla="*/ 27 w 85"/>
                  <a:gd name="T17" fmla="*/ 87 h 148"/>
                  <a:gd name="T18" fmla="*/ 37 w 85"/>
                  <a:gd name="T19" fmla="*/ 76 h 148"/>
                  <a:gd name="T20" fmla="*/ 37 w 85"/>
                  <a:gd name="T21" fmla="*/ 71 h 148"/>
                  <a:gd name="T22" fmla="*/ 27 w 85"/>
                  <a:gd name="T23" fmla="*/ 63 h 148"/>
                  <a:gd name="T24" fmla="*/ 27 w 85"/>
                  <a:gd name="T25" fmla="*/ 60 h 148"/>
                  <a:gd name="T26" fmla="*/ 39 w 85"/>
                  <a:gd name="T27" fmla="*/ 54 h 148"/>
                  <a:gd name="T28" fmla="*/ 41 w 85"/>
                  <a:gd name="T29" fmla="*/ 50 h 148"/>
                  <a:gd name="T30" fmla="*/ 36 w 85"/>
                  <a:gd name="T31" fmla="*/ 32 h 148"/>
                  <a:gd name="T32" fmla="*/ 33 w 85"/>
                  <a:gd name="T33" fmla="*/ 23 h 148"/>
                  <a:gd name="T34" fmla="*/ 31 w 85"/>
                  <a:gd name="T35" fmla="*/ 21 h 148"/>
                  <a:gd name="T36" fmla="*/ 17 w 85"/>
                  <a:gd name="T37" fmla="*/ 0 h 148"/>
                  <a:gd name="T38" fmla="*/ 14 w 85"/>
                  <a:gd name="T39" fmla="*/ 16 h 148"/>
                  <a:gd name="T40" fmla="*/ 28 w 85"/>
                  <a:gd name="T41" fmla="*/ 47 h 148"/>
                  <a:gd name="T42" fmla="*/ 1 w 85"/>
                  <a:gd name="T43" fmla="*/ 50 h 148"/>
                  <a:gd name="T44" fmla="*/ 0 w 85"/>
                  <a:gd name="T45" fmla="*/ 51 h 148"/>
                  <a:gd name="T46" fmla="*/ 24 w 85"/>
                  <a:gd name="T47" fmla="*/ 68 h 148"/>
                  <a:gd name="T48" fmla="*/ 22 w 85"/>
                  <a:gd name="T49" fmla="*/ 69 h 148"/>
                  <a:gd name="T50" fmla="*/ 6 w 85"/>
                  <a:gd name="T51" fmla="*/ 78 h 148"/>
                  <a:gd name="T52" fmla="*/ 6 w 85"/>
                  <a:gd name="T53" fmla="*/ 81 h 148"/>
                  <a:gd name="T54" fmla="*/ 21 w 85"/>
                  <a:gd name="T55" fmla="*/ 87 h 148"/>
                  <a:gd name="T56" fmla="*/ 27 w 85"/>
                  <a:gd name="T57" fmla="*/ 89 h 148"/>
                  <a:gd name="T58" fmla="*/ 15 w 85"/>
                  <a:gd name="T59" fmla="*/ 104 h 148"/>
                  <a:gd name="T60" fmla="*/ 35 w 85"/>
                  <a:gd name="T61" fmla="*/ 107 h 148"/>
                  <a:gd name="T62" fmla="*/ 30 w 85"/>
                  <a:gd name="T63" fmla="*/ 124 h 148"/>
                  <a:gd name="T64" fmla="*/ 48 w 85"/>
                  <a:gd name="T65" fmla="*/ 122 h 148"/>
                  <a:gd name="T66" fmla="*/ 49 w 85"/>
                  <a:gd name="T67" fmla="*/ 137 h 148"/>
                  <a:gd name="T68" fmla="*/ 61 w 85"/>
                  <a:gd name="T69" fmla="*/ 134 h 148"/>
                  <a:gd name="T70" fmla="*/ 66 w 85"/>
                  <a:gd name="T71" fmla="*/ 136 h 148"/>
                  <a:gd name="T72" fmla="*/ 69 w 85"/>
                  <a:gd name="T73" fmla="*/ 144 h 148"/>
                  <a:gd name="T74" fmla="*/ 73 w 85"/>
                  <a:gd name="T75" fmla="*/ 146 h 148"/>
                  <a:gd name="T76" fmla="*/ 83 w 85"/>
                  <a:gd name="T77" fmla="*/ 143 h 148"/>
                  <a:gd name="T78" fmla="*/ 85 w 85"/>
                  <a:gd name="T79" fmla="*/ 148 h 148"/>
                  <a:gd name="T80" fmla="*/ 85 w 85"/>
                  <a:gd name="T81" fmla="*/ 145 h 148"/>
                  <a:gd name="T82" fmla="*/ 85 w 85"/>
                  <a:gd name="T83" fmla="*/ 135 h 148"/>
                  <a:gd name="T84" fmla="*/ 79 w 85"/>
                  <a:gd name="T85" fmla="*/ 140 h 148"/>
                  <a:gd name="T86" fmla="*/ 74 w 85"/>
                  <a:gd name="T87" fmla="*/ 12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5" h="148">
                    <a:moveTo>
                      <a:pt x="74" y="127"/>
                    </a:moveTo>
                    <a:cubicBezTo>
                      <a:pt x="68" y="128"/>
                      <a:pt x="63" y="130"/>
                      <a:pt x="57" y="131"/>
                    </a:cubicBezTo>
                    <a:cubicBezTo>
                      <a:pt x="56" y="125"/>
                      <a:pt x="56" y="119"/>
                      <a:pt x="55" y="114"/>
                    </a:cubicBezTo>
                    <a:cubicBezTo>
                      <a:pt x="54" y="113"/>
                      <a:pt x="53" y="113"/>
                      <a:pt x="51" y="113"/>
                    </a:cubicBezTo>
                    <a:cubicBezTo>
                      <a:pt x="48" y="113"/>
                      <a:pt x="44" y="113"/>
                      <a:pt x="40" y="113"/>
                    </a:cubicBezTo>
                    <a:cubicBezTo>
                      <a:pt x="38" y="112"/>
                      <a:pt x="37" y="112"/>
                      <a:pt x="38" y="109"/>
                    </a:cubicBezTo>
                    <a:cubicBezTo>
                      <a:pt x="39" y="106"/>
                      <a:pt x="40" y="103"/>
                      <a:pt x="41" y="100"/>
                    </a:cubicBezTo>
                    <a:cubicBezTo>
                      <a:pt x="42" y="98"/>
                      <a:pt x="42" y="97"/>
                      <a:pt x="43" y="95"/>
                    </a:cubicBezTo>
                    <a:cubicBezTo>
                      <a:pt x="38" y="93"/>
                      <a:pt x="33" y="90"/>
                      <a:pt x="27" y="87"/>
                    </a:cubicBezTo>
                    <a:cubicBezTo>
                      <a:pt x="30" y="83"/>
                      <a:pt x="34" y="80"/>
                      <a:pt x="37" y="76"/>
                    </a:cubicBezTo>
                    <a:cubicBezTo>
                      <a:pt x="39" y="74"/>
                      <a:pt x="39" y="74"/>
                      <a:pt x="37" y="71"/>
                    </a:cubicBezTo>
                    <a:cubicBezTo>
                      <a:pt x="33" y="69"/>
                      <a:pt x="30" y="66"/>
                      <a:pt x="27" y="63"/>
                    </a:cubicBezTo>
                    <a:cubicBezTo>
                      <a:pt x="26" y="62"/>
                      <a:pt x="26" y="61"/>
                      <a:pt x="27" y="60"/>
                    </a:cubicBezTo>
                    <a:cubicBezTo>
                      <a:pt x="31" y="58"/>
                      <a:pt x="35" y="55"/>
                      <a:pt x="39" y="54"/>
                    </a:cubicBezTo>
                    <a:cubicBezTo>
                      <a:pt x="41" y="53"/>
                      <a:pt x="41" y="52"/>
                      <a:pt x="41" y="50"/>
                    </a:cubicBezTo>
                    <a:cubicBezTo>
                      <a:pt x="38" y="44"/>
                      <a:pt x="37" y="38"/>
                      <a:pt x="36" y="32"/>
                    </a:cubicBezTo>
                    <a:cubicBezTo>
                      <a:pt x="36" y="28"/>
                      <a:pt x="35" y="25"/>
                      <a:pt x="33" y="23"/>
                    </a:cubicBezTo>
                    <a:cubicBezTo>
                      <a:pt x="32" y="22"/>
                      <a:pt x="31" y="22"/>
                      <a:pt x="31" y="21"/>
                    </a:cubicBezTo>
                    <a:cubicBezTo>
                      <a:pt x="25" y="15"/>
                      <a:pt x="20" y="8"/>
                      <a:pt x="17" y="0"/>
                    </a:cubicBezTo>
                    <a:cubicBezTo>
                      <a:pt x="14" y="5"/>
                      <a:pt x="14" y="11"/>
                      <a:pt x="14" y="16"/>
                    </a:cubicBezTo>
                    <a:cubicBezTo>
                      <a:pt x="14" y="28"/>
                      <a:pt x="18" y="39"/>
                      <a:pt x="28" y="47"/>
                    </a:cubicBezTo>
                    <a:cubicBezTo>
                      <a:pt x="18" y="48"/>
                      <a:pt x="9" y="49"/>
                      <a:pt x="1" y="50"/>
                    </a:cubicBezTo>
                    <a:cubicBezTo>
                      <a:pt x="1" y="51"/>
                      <a:pt x="1" y="51"/>
                      <a:pt x="0" y="51"/>
                    </a:cubicBezTo>
                    <a:cubicBezTo>
                      <a:pt x="7" y="59"/>
                      <a:pt x="15" y="63"/>
                      <a:pt x="24" y="68"/>
                    </a:cubicBezTo>
                    <a:cubicBezTo>
                      <a:pt x="23" y="69"/>
                      <a:pt x="22" y="69"/>
                      <a:pt x="22" y="69"/>
                    </a:cubicBezTo>
                    <a:cubicBezTo>
                      <a:pt x="17" y="72"/>
                      <a:pt x="11" y="75"/>
                      <a:pt x="6" y="78"/>
                    </a:cubicBezTo>
                    <a:cubicBezTo>
                      <a:pt x="4" y="79"/>
                      <a:pt x="4" y="80"/>
                      <a:pt x="6" y="81"/>
                    </a:cubicBezTo>
                    <a:cubicBezTo>
                      <a:pt x="11" y="83"/>
                      <a:pt x="16" y="85"/>
                      <a:pt x="21" y="87"/>
                    </a:cubicBezTo>
                    <a:cubicBezTo>
                      <a:pt x="23" y="87"/>
                      <a:pt x="25" y="88"/>
                      <a:pt x="27" y="89"/>
                    </a:cubicBezTo>
                    <a:cubicBezTo>
                      <a:pt x="22" y="94"/>
                      <a:pt x="18" y="98"/>
                      <a:pt x="15" y="104"/>
                    </a:cubicBezTo>
                    <a:cubicBezTo>
                      <a:pt x="22" y="105"/>
                      <a:pt x="28" y="106"/>
                      <a:pt x="35" y="107"/>
                    </a:cubicBezTo>
                    <a:cubicBezTo>
                      <a:pt x="33" y="113"/>
                      <a:pt x="32" y="118"/>
                      <a:pt x="30" y="124"/>
                    </a:cubicBezTo>
                    <a:cubicBezTo>
                      <a:pt x="37" y="123"/>
                      <a:pt x="43" y="123"/>
                      <a:pt x="48" y="122"/>
                    </a:cubicBezTo>
                    <a:cubicBezTo>
                      <a:pt x="49" y="127"/>
                      <a:pt x="49" y="132"/>
                      <a:pt x="49" y="137"/>
                    </a:cubicBezTo>
                    <a:cubicBezTo>
                      <a:pt x="54" y="136"/>
                      <a:pt x="57" y="135"/>
                      <a:pt x="61" y="134"/>
                    </a:cubicBezTo>
                    <a:cubicBezTo>
                      <a:pt x="64" y="133"/>
                      <a:pt x="65" y="133"/>
                      <a:pt x="66" y="136"/>
                    </a:cubicBezTo>
                    <a:cubicBezTo>
                      <a:pt x="67" y="139"/>
                      <a:pt x="68" y="141"/>
                      <a:pt x="69" y="144"/>
                    </a:cubicBezTo>
                    <a:cubicBezTo>
                      <a:pt x="70" y="146"/>
                      <a:pt x="71" y="147"/>
                      <a:pt x="73" y="146"/>
                    </a:cubicBezTo>
                    <a:cubicBezTo>
                      <a:pt x="76" y="145"/>
                      <a:pt x="79" y="144"/>
                      <a:pt x="83" y="143"/>
                    </a:cubicBezTo>
                    <a:cubicBezTo>
                      <a:pt x="83" y="144"/>
                      <a:pt x="84" y="146"/>
                      <a:pt x="85" y="148"/>
                    </a:cubicBezTo>
                    <a:cubicBezTo>
                      <a:pt x="85" y="147"/>
                      <a:pt x="85" y="146"/>
                      <a:pt x="85" y="145"/>
                    </a:cubicBezTo>
                    <a:cubicBezTo>
                      <a:pt x="85" y="142"/>
                      <a:pt x="85" y="139"/>
                      <a:pt x="85" y="135"/>
                    </a:cubicBezTo>
                    <a:cubicBezTo>
                      <a:pt x="84" y="137"/>
                      <a:pt x="82" y="138"/>
                      <a:pt x="79" y="140"/>
                    </a:cubicBezTo>
                    <a:cubicBezTo>
                      <a:pt x="78" y="135"/>
                      <a:pt x="75" y="131"/>
                      <a:pt x="74" y="12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" name="Freeform 181"/>
              <p:cNvSpPr>
                <a:spLocks/>
              </p:cNvSpPr>
              <p:nvPr/>
            </p:nvSpPr>
            <p:spPr bwMode="auto">
              <a:xfrm>
                <a:off x="2212975" y="-2774950"/>
                <a:ext cx="195263" cy="406400"/>
              </a:xfrm>
              <a:custGeom>
                <a:avLst/>
                <a:gdLst>
                  <a:gd name="T0" fmla="*/ 40 w 52"/>
                  <a:gd name="T1" fmla="*/ 60 h 108"/>
                  <a:gd name="T2" fmla="*/ 44 w 52"/>
                  <a:gd name="T3" fmla="*/ 46 h 108"/>
                  <a:gd name="T4" fmla="*/ 42 w 52"/>
                  <a:gd name="T5" fmla="*/ 34 h 108"/>
                  <a:gd name="T6" fmla="*/ 37 w 52"/>
                  <a:gd name="T7" fmla="*/ 31 h 108"/>
                  <a:gd name="T8" fmla="*/ 10 w 52"/>
                  <a:gd name="T9" fmla="*/ 2 h 108"/>
                  <a:gd name="T10" fmla="*/ 9 w 52"/>
                  <a:gd name="T11" fmla="*/ 0 h 108"/>
                  <a:gd name="T12" fmla="*/ 8 w 52"/>
                  <a:gd name="T13" fmla="*/ 1 h 108"/>
                  <a:gd name="T14" fmla="*/ 15 w 52"/>
                  <a:gd name="T15" fmla="*/ 30 h 108"/>
                  <a:gd name="T16" fmla="*/ 0 w 52"/>
                  <a:gd name="T17" fmla="*/ 38 h 108"/>
                  <a:gd name="T18" fmla="*/ 10 w 52"/>
                  <a:gd name="T19" fmla="*/ 47 h 108"/>
                  <a:gd name="T20" fmla="*/ 10 w 52"/>
                  <a:gd name="T21" fmla="*/ 51 h 108"/>
                  <a:gd name="T22" fmla="*/ 1 w 52"/>
                  <a:gd name="T23" fmla="*/ 61 h 108"/>
                  <a:gd name="T24" fmla="*/ 17 w 52"/>
                  <a:gd name="T25" fmla="*/ 67 h 108"/>
                  <a:gd name="T26" fmla="*/ 10 w 52"/>
                  <a:gd name="T27" fmla="*/ 83 h 108"/>
                  <a:gd name="T28" fmla="*/ 25 w 52"/>
                  <a:gd name="T29" fmla="*/ 83 h 108"/>
                  <a:gd name="T30" fmla="*/ 28 w 52"/>
                  <a:gd name="T31" fmla="*/ 86 h 108"/>
                  <a:gd name="T32" fmla="*/ 28 w 52"/>
                  <a:gd name="T33" fmla="*/ 97 h 108"/>
                  <a:gd name="T34" fmla="*/ 31 w 52"/>
                  <a:gd name="T35" fmla="*/ 99 h 108"/>
                  <a:gd name="T36" fmla="*/ 33 w 52"/>
                  <a:gd name="T37" fmla="*/ 99 h 108"/>
                  <a:gd name="T38" fmla="*/ 44 w 52"/>
                  <a:gd name="T39" fmla="*/ 95 h 108"/>
                  <a:gd name="T40" fmla="*/ 47 w 52"/>
                  <a:gd name="T41" fmla="*/ 106 h 108"/>
                  <a:gd name="T42" fmla="*/ 51 w 52"/>
                  <a:gd name="T43" fmla="*/ 106 h 108"/>
                  <a:gd name="T44" fmla="*/ 52 w 52"/>
                  <a:gd name="T45" fmla="*/ 105 h 108"/>
                  <a:gd name="T46" fmla="*/ 52 w 52"/>
                  <a:gd name="T47" fmla="*/ 77 h 108"/>
                  <a:gd name="T48" fmla="*/ 52 w 52"/>
                  <a:gd name="T49" fmla="*/ 77 h 108"/>
                  <a:gd name="T50" fmla="*/ 40 w 52"/>
                  <a:gd name="T51" fmla="*/ 6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" h="108">
                    <a:moveTo>
                      <a:pt x="40" y="60"/>
                    </a:moveTo>
                    <a:cubicBezTo>
                      <a:pt x="40" y="55"/>
                      <a:pt x="42" y="50"/>
                      <a:pt x="44" y="46"/>
                    </a:cubicBezTo>
                    <a:cubicBezTo>
                      <a:pt x="47" y="41"/>
                      <a:pt x="46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6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7" y="67"/>
                    </a:cubicBezTo>
                    <a:cubicBezTo>
                      <a:pt x="14" y="72"/>
                      <a:pt x="11" y="77"/>
                      <a:pt x="10" y="83"/>
                    </a:cubicBezTo>
                    <a:cubicBezTo>
                      <a:pt x="15" y="83"/>
                      <a:pt x="20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6" y="102"/>
                      <a:pt x="47" y="106"/>
                    </a:cubicBezTo>
                    <a:cubicBezTo>
                      <a:pt x="48" y="108"/>
                      <a:pt x="49" y="107"/>
                      <a:pt x="51" y="106"/>
                    </a:cubicBezTo>
                    <a:cubicBezTo>
                      <a:pt x="51" y="106"/>
                      <a:pt x="52" y="105"/>
                      <a:pt x="52" y="105"/>
                    </a:cubicBezTo>
                    <a:cubicBezTo>
                      <a:pt x="52" y="96"/>
                      <a:pt x="52" y="86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" name="Freeform 182"/>
              <p:cNvSpPr>
                <a:spLocks/>
              </p:cNvSpPr>
              <p:nvPr/>
            </p:nvSpPr>
            <p:spPr bwMode="auto">
              <a:xfrm>
                <a:off x="3019425" y="-2774950"/>
                <a:ext cx="200025" cy="406400"/>
              </a:xfrm>
              <a:custGeom>
                <a:avLst/>
                <a:gdLst>
                  <a:gd name="T0" fmla="*/ 3 w 53"/>
                  <a:gd name="T1" fmla="*/ 106 h 108"/>
                  <a:gd name="T2" fmla="*/ 6 w 53"/>
                  <a:gd name="T3" fmla="*/ 106 h 108"/>
                  <a:gd name="T4" fmla="*/ 10 w 53"/>
                  <a:gd name="T5" fmla="*/ 95 h 108"/>
                  <a:gd name="T6" fmla="*/ 13 w 53"/>
                  <a:gd name="T7" fmla="*/ 96 h 108"/>
                  <a:gd name="T8" fmla="*/ 23 w 53"/>
                  <a:gd name="T9" fmla="*/ 99 h 108"/>
                  <a:gd name="T10" fmla="*/ 26 w 53"/>
                  <a:gd name="T11" fmla="*/ 97 h 108"/>
                  <a:gd name="T12" fmla="*/ 26 w 53"/>
                  <a:gd name="T13" fmla="*/ 87 h 108"/>
                  <a:gd name="T14" fmla="*/ 29 w 53"/>
                  <a:gd name="T15" fmla="*/ 84 h 108"/>
                  <a:gd name="T16" fmla="*/ 43 w 53"/>
                  <a:gd name="T17" fmla="*/ 83 h 108"/>
                  <a:gd name="T18" fmla="*/ 43 w 53"/>
                  <a:gd name="T19" fmla="*/ 82 h 108"/>
                  <a:gd name="T20" fmla="*/ 36 w 53"/>
                  <a:gd name="T21" fmla="*/ 67 h 108"/>
                  <a:gd name="T22" fmla="*/ 52 w 53"/>
                  <a:gd name="T23" fmla="*/ 61 h 108"/>
                  <a:gd name="T24" fmla="*/ 42 w 53"/>
                  <a:gd name="T25" fmla="*/ 51 h 108"/>
                  <a:gd name="T26" fmla="*/ 43 w 53"/>
                  <a:gd name="T27" fmla="*/ 47 h 108"/>
                  <a:gd name="T28" fmla="*/ 53 w 53"/>
                  <a:gd name="T29" fmla="*/ 38 h 108"/>
                  <a:gd name="T30" fmla="*/ 53 w 53"/>
                  <a:gd name="T31" fmla="*/ 37 h 108"/>
                  <a:gd name="T32" fmla="*/ 38 w 53"/>
                  <a:gd name="T33" fmla="*/ 30 h 108"/>
                  <a:gd name="T34" fmla="*/ 44 w 53"/>
                  <a:gd name="T35" fmla="*/ 0 h 108"/>
                  <a:gd name="T36" fmla="*/ 43 w 53"/>
                  <a:gd name="T37" fmla="*/ 2 h 108"/>
                  <a:gd name="T38" fmla="*/ 27 w 53"/>
                  <a:gd name="T39" fmla="*/ 21 h 108"/>
                  <a:gd name="T40" fmla="*/ 11 w 53"/>
                  <a:gd name="T41" fmla="*/ 34 h 108"/>
                  <a:gd name="T42" fmla="*/ 8 w 53"/>
                  <a:gd name="T43" fmla="*/ 43 h 108"/>
                  <a:gd name="T44" fmla="*/ 12 w 53"/>
                  <a:gd name="T45" fmla="*/ 51 h 108"/>
                  <a:gd name="T46" fmla="*/ 2 w 53"/>
                  <a:gd name="T47" fmla="*/ 76 h 108"/>
                  <a:gd name="T48" fmla="*/ 0 w 53"/>
                  <a:gd name="T49" fmla="*/ 77 h 108"/>
                  <a:gd name="T50" fmla="*/ 0 w 53"/>
                  <a:gd name="T51" fmla="*/ 105 h 108"/>
                  <a:gd name="T52" fmla="*/ 3 w 53"/>
                  <a:gd name="T53" fmla="*/ 10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8">
                    <a:moveTo>
                      <a:pt x="3" y="106"/>
                    </a:moveTo>
                    <a:cubicBezTo>
                      <a:pt x="4" y="107"/>
                      <a:pt x="5" y="108"/>
                      <a:pt x="6" y="106"/>
                    </a:cubicBezTo>
                    <a:cubicBezTo>
                      <a:pt x="7" y="102"/>
                      <a:pt x="9" y="98"/>
                      <a:pt x="10" y="95"/>
                    </a:cubicBezTo>
                    <a:cubicBezTo>
                      <a:pt x="11" y="95"/>
                      <a:pt x="12" y="96"/>
                      <a:pt x="13" y="96"/>
                    </a:cubicBezTo>
                    <a:cubicBezTo>
                      <a:pt x="16" y="97"/>
                      <a:pt x="19" y="98"/>
                      <a:pt x="23" y="99"/>
                    </a:cubicBezTo>
                    <a:cubicBezTo>
                      <a:pt x="25" y="100"/>
                      <a:pt x="26" y="99"/>
                      <a:pt x="26" y="97"/>
                    </a:cubicBezTo>
                    <a:cubicBezTo>
                      <a:pt x="26" y="93"/>
                      <a:pt x="26" y="90"/>
                      <a:pt x="26" y="87"/>
                    </a:cubicBezTo>
                    <a:cubicBezTo>
                      <a:pt x="26" y="84"/>
                      <a:pt x="26" y="84"/>
                      <a:pt x="29" y="84"/>
                    </a:cubicBezTo>
                    <a:cubicBezTo>
                      <a:pt x="33" y="84"/>
                      <a:pt x="38" y="83"/>
                      <a:pt x="43" y="83"/>
                    </a:cubicBezTo>
                    <a:cubicBezTo>
                      <a:pt x="43" y="83"/>
                      <a:pt x="43" y="83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4"/>
                      <a:pt x="42" y="51"/>
                    </a:cubicBezTo>
                    <a:cubicBezTo>
                      <a:pt x="40" y="49"/>
                      <a:pt x="40" y="49"/>
                      <a:pt x="43" y="47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8"/>
                      <a:pt x="53" y="38"/>
                      <a:pt x="53" y="37"/>
                    </a:cubicBezTo>
                    <a:cubicBezTo>
                      <a:pt x="48" y="35"/>
                      <a:pt x="43" y="32"/>
                      <a:pt x="38" y="30"/>
                    </a:cubicBezTo>
                    <a:cubicBezTo>
                      <a:pt x="43" y="21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7"/>
                      <a:pt x="7" y="39"/>
                      <a:pt x="8" y="43"/>
                    </a:cubicBezTo>
                    <a:cubicBezTo>
                      <a:pt x="9" y="46"/>
                      <a:pt x="11" y="49"/>
                      <a:pt x="12" y="51"/>
                    </a:cubicBezTo>
                    <a:cubicBezTo>
                      <a:pt x="16" y="61"/>
                      <a:pt x="12" y="72"/>
                      <a:pt x="2" y="76"/>
                    </a:cubicBezTo>
                    <a:cubicBezTo>
                      <a:pt x="1" y="77"/>
                      <a:pt x="1" y="77"/>
                      <a:pt x="0" y="77"/>
                    </a:cubicBezTo>
                    <a:cubicBezTo>
                      <a:pt x="0" y="86"/>
                      <a:pt x="0" y="96"/>
                      <a:pt x="0" y="105"/>
                    </a:cubicBezTo>
                    <a:cubicBezTo>
                      <a:pt x="1" y="105"/>
                      <a:pt x="2" y="106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" name="Freeform 183"/>
              <p:cNvSpPr>
                <a:spLocks noEditPoints="1"/>
              </p:cNvSpPr>
              <p:nvPr/>
            </p:nvSpPr>
            <p:spPr bwMode="auto">
              <a:xfrm>
                <a:off x="2747963" y="-2960688"/>
                <a:ext cx="255588" cy="158750"/>
              </a:xfrm>
              <a:custGeom>
                <a:avLst/>
                <a:gdLst>
                  <a:gd name="T0" fmla="*/ 38 w 68"/>
                  <a:gd name="T1" fmla="*/ 41 h 42"/>
                  <a:gd name="T2" fmla="*/ 49 w 68"/>
                  <a:gd name="T3" fmla="*/ 32 h 42"/>
                  <a:gd name="T4" fmla="*/ 66 w 68"/>
                  <a:gd name="T5" fmla="*/ 12 h 42"/>
                  <a:gd name="T6" fmla="*/ 62 w 68"/>
                  <a:gd name="T7" fmla="*/ 6 h 42"/>
                  <a:gd name="T8" fmla="*/ 25 w 68"/>
                  <a:gd name="T9" fmla="*/ 5 h 42"/>
                  <a:gd name="T10" fmla="*/ 7 w 68"/>
                  <a:gd name="T11" fmla="*/ 2 h 42"/>
                  <a:gd name="T12" fmla="*/ 1 w 68"/>
                  <a:gd name="T13" fmla="*/ 0 h 42"/>
                  <a:gd name="T14" fmla="*/ 9 w 68"/>
                  <a:gd name="T15" fmla="*/ 10 h 42"/>
                  <a:gd name="T16" fmla="*/ 0 w 68"/>
                  <a:gd name="T17" fmla="*/ 12 h 42"/>
                  <a:gd name="T18" fmla="*/ 11 w 68"/>
                  <a:gd name="T19" fmla="*/ 18 h 42"/>
                  <a:gd name="T20" fmla="*/ 4 w 68"/>
                  <a:gd name="T21" fmla="*/ 23 h 42"/>
                  <a:gd name="T22" fmla="*/ 14 w 68"/>
                  <a:gd name="T23" fmla="*/ 25 h 42"/>
                  <a:gd name="T24" fmla="*/ 1 w 68"/>
                  <a:gd name="T25" fmla="*/ 34 h 42"/>
                  <a:gd name="T26" fmla="*/ 25 w 68"/>
                  <a:gd name="T27" fmla="*/ 30 h 42"/>
                  <a:gd name="T28" fmla="*/ 25 w 68"/>
                  <a:gd name="T29" fmla="*/ 42 h 42"/>
                  <a:gd name="T30" fmla="*/ 35 w 68"/>
                  <a:gd name="T31" fmla="*/ 33 h 42"/>
                  <a:gd name="T32" fmla="*/ 38 w 68"/>
                  <a:gd name="T33" fmla="*/ 41 h 42"/>
                  <a:gd name="T34" fmla="*/ 41 w 68"/>
                  <a:gd name="T35" fmla="*/ 12 h 42"/>
                  <a:gd name="T36" fmla="*/ 55 w 68"/>
                  <a:gd name="T37" fmla="*/ 12 h 42"/>
                  <a:gd name="T38" fmla="*/ 56 w 68"/>
                  <a:gd name="T39" fmla="*/ 14 h 42"/>
                  <a:gd name="T40" fmla="*/ 56 w 68"/>
                  <a:gd name="T41" fmla="*/ 14 h 42"/>
                  <a:gd name="T42" fmla="*/ 50 w 68"/>
                  <a:gd name="T43" fmla="*/ 17 h 42"/>
                  <a:gd name="T44" fmla="*/ 41 w 68"/>
                  <a:gd name="T45" fmla="*/ 13 h 42"/>
                  <a:gd name="T46" fmla="*/ 41 w 68"/>
                  <a:gd name="T47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2">
                    <a:moveTo>
                      <a:pt x="38" y="41"/>
                    </a:moveTo>
                    <a:cubicBezTo>
                      <a:pt x="41" y="38"/>
                      <a:pt x="45" y="35"/>
                      <a:pt x="49" y="32"/>
                    </a:cubicBezTo>
                    <a:cubicBezTo>
                      <a:pt x="56" y="26"/>
                      <a:pt x="62" y="20"/>
                      <a:pt x="66" y="12"/>
                    </a:cubicBezTo>
                    <a:cubicBezTo>
                      <a:pt x="68" y="7"/>
                      <a:pt x="67" y="6"/>
                      <a:pt x="62" y="6"/>
                    </a:cubicBezTo>
                    <a:cubicBezTo>
                      <a:pt x="50" y="6"/>
                      <a:pt x="37" y="6"/>
                      <a:pt x="25" y="5"/>
                    </a:cubicBezTo>
                    <a:cubicBezTo>
                      <a:pt x="18" y="5"/>
                      <a:pt x="13" y="4"/>
                      <a:pt x="7" y="2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2" y="4"/>
                      <a:pt x="5" y="7"/>
                      <a:pt x="9" y="10"/>
                    </a:cubicBezTo>
                    <a:cubicBezTo>
                      <a:pt x="6" y="11"/>
                      <a:pt x="3" y="12"/>
                      <a:pt x="0" y="12"/>
                    </a:cubicBezTo>
                    <a:cubicBezTo>
                      <a:pt x="3" y="16"/>
                      <a:pt x="7" y="17"/>
                      <a:pt x="11" y="18"/>
                    </a:cubicBezTo>
                    <a:cubicBezTo>
                      <a:pt x="9" y="20"/>
                      <a:pt x="6" y="21"/>
                      <a:pt x="4" y="23"/>
                    </a:cubicBezTo>
                    <a:cubicBezTo>
                      <a:pt x="7" y="25"/>
                      <a:pt x="11" y="24"/>
                      <a:pt x="14" y="25"/>
                    </a:cubicBezTo>
                    <a:cubicBezTo>
                      <a:pt x="11" y="30"/>
                      <a:pt x="7" y="32"/>
                      <a:pt x="1" y="34"/>
                    </a:cubicBezTo>
                    <a:cubicBezTo>
                      <a:pt x="10" y="38"/>
                      <a:pt x="17" y="35"/>
                      <a:pt x="25" y="30"/>
                    </a:cubicBezTo>
                    <a:cubicBezTo>
                      <a:pt x="25" y="34"/>
                      <a:pt x="25" y="38"/>
                      <a:pt x="25" y="42"/>
                    </a:cubicBezTo>
                    <a:cubicBezTo>
                      <a:pt x="29" y="41"/>
                      <a:pt x="31" y="36"/>
                      <a:pt x="35" y="33"/>
                    </a:cubicBezTo>
                    <a:cubicBezTo>
                      <a:pt x="36" y="36"/>
                      <a:pt x="37" y="38"/>
                      <a:pt x="38" y="41"/>
                    </a:cubicBezTo>
                    <a:close/>
                    <a:moveTo>
                      <a:pt x="41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7" y="13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5"/>
                      <a:pt x="44" y="14"/>
                      <a:pt x="41" y="13"/>
                    </a:cubicBezTo>
                    <a:cubicBezTo>
                      <a:pt x="41" y="12"/>
                      <a:pt x="41" y="12"/>
                      <a:pt x="41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" name="Freeform 184"/>
              <p:cNvSpPr>
                <a:spLocks noEditPoints="1"/>
              </p:cNvSpPr>
              <p:nvPr/>
            </p:nvSpPr>
            <p:spPr bwMode="auto">
              <a:xfrm>
                <a:off x="2430463" y="-2960688"/>
                <a:ext cx="249238" cy="158750"/>
              </a:xfrm>
              <a:custGeom>
                <a:avLst/>
                <a:gdLst>
                  <a:gd name="T0" fmla="*/ 31 w 66"/>
                  <a:gd name="T1" fmla="*/ 33 h 42"/>
                  <a:gd name="T2" fmla="*/ 42 w 66"/>
                  <a:gd name="T3" fmla="*/ 42 h 42"/>
                  <a:gd name="T4" fmla="*/ 41 w 66"/>
                  <a:gd name="T5" fmla="*/ 30 h 42"/>
                  <a:gd name="T6" fmla="*/ 64 w 66"/>
                  <a:gd name="T7" fmla="*/ 34 h 42"/>
                  <a:gd name="T8" fmla="*/ 52 w 66"/>
                  <a:gd name="T9" fmla="*/ 25 h 42"/>
                  <a:gd name="T10" fmla="*/ 62 w 66"/>
                  <a:gd name="T11" fmla="*/ 23 h 42"/>
                  <a:gd name="T12" fmla="*/ 56 w 66"/>
                  <a:gd name="T13" fmla="*/ 18 h 42"/>
                  <a:gd name="T14" fmla="*/ 66 w 66"/>
                  <a:gd name="T15" fmla="*/ 12 h 42"/>
                  <a:gd name="T16" fmla="*/ 58 w 66"/>
                  <a:gd name="T17" fmla="*/ 9 h 42"/>
                  <a:gd name="T18" fmla="*/ 64 w 66"/>
                  <a:gd name="T19" fmla="*/ 0 h 42"/>
                  <a:gd name="T20" fmla="*/ 64 w 66"/>
                  <a:gd name="T21" fmla="*/ 0 h 42"/>
                  <a:gd name="T22" fmla="*/ 30 w 66"/>
                  <a:gd name="T23" fmla="*/ 6 h 42"/>
                  <a:gd name="T24" fmla="*/ 19 w 66"/>
                  <a:gd name="T25" fmla="*/ 6 h 42"/>
                  <a:gd name="T26" fmla="*/ 3 w 66"/>
                  <a:gd name="T27" fmla="*/ 6 h 42"/>
                  <a:gd name="T28" fmla="*/ 1 w 66"/>
                  <a:gd name="T29" fmla="*/ 9 h 42"/>
                  <a:gd name="T30" fmla="*/ 4 w 66"/>
                  <a:gd name="T31" fmla="*/ 16 h 42"/>
                  <a:gd name="T32" fmla="*/ 18 w 66"/>
                  <a:gd name="T33" fmla="*/ 32 h 42"/>
                  <a:gd name="T34" fmla="*/ 29 w 66"/>
                  <a:gd name="T35" fmla="*/ 41 h 42"/>
                  <a:gd name="T36" fmla="*/ 31 w 66"/>
                  <a:gd name="T37" fmla="*/ 33 h 42"/>
                  <a:gd name="T38" fmla="*/ 19 w 66"/>
                  <a:gd name="T39" fmla="*/ 16 h 42"/>
                  <a:gd name="T40" fmla="*/ 15 w 66"/>
                  <a:gd name="T41" fmla="*/ 18 h 42"/>
                  <a:gd name="T42" fmla="*/ 12 w 66"/>
                  <a:gd name="T43" fmla="*/ 17 h 42"/>
                  <a:gd name="T44" fmla="*/ 10 w 66"/>
                  <a:gd name="T45" fmla="*/ 13 h 42"/>
                  <a:gd name="T46" fmla="*/ 15 w 66"/>
                  <a:gd name="T47" fmla="*/ 12 h 42"/>
                  <a:gd name="T48" fmla="*/ 25 w 66"/>
                  <a:gd name="T49" fmla="*/ 12 h 42"/>
                  <a:gd name="T50" fmla="*/ 25 w 66"/>
                  <a:gd name="T51" fmla="*/ 13 h 42"/>
                  <a:gd name="T52" fmla="*/ 19 w 66"/>
                  <a:gd name="T53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2">
                    <a:moveTo>
                      <a:pt x="31" y="33"/>
                    </a:moveTo>
                    <a:cubicBezTo>
                      <a:pt x="35" y="36"/>
                      <a:pt x="37" y="41"/>
                      <a:pt x="42" y="42"/>
                    </a:cubicBezTo>
                    <a:cubicBezTo>
                      <a:pt x="42" y="38"/>
                      <a:pt x="41" y="34"/>
                      <a:pt x="41" y="30"/>
                    </a:cubicBezTo>
                    <a:cubicBezTo>
                      <a:pt x="49" y="35"/>
                      <a:pt x="56" y="38"/>
                      <a:pt x="64" y="34"/>
                    </a:cubicBezTo>
                    <a:cubicBezTo>
                      <a:pt x="59" y="32"/>
                      <a:pt x="55" y="30"/>
                      <a:pt x="52" y="25"/>
                    </a:cubicBezTo>
                    <a:cubicBezTo>
                      <a:pt x="55" y="24"/>
                      <a:pt x="59" y="25"/>
                      <a:pt x="62" y="23"/>
                    </a:cubicBezTo>
                    <a:cubicBezTo>
                      <a:pt x="60" y="21"/>
                      <a:pt x="57" y="21"/>
                      <a:pt x="56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3" y="12"/>
                      <a:pt x="60" y="12"/>
                      <a:pt x="58" y="9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2" y="6"/>
                      <a:pt x="30" y="6"/>
                    </a:cubicBezTo>
                    <a:cubicBezTo>
                      <a:pt x="26" y="6"/>
                      <a:pt x="23" y="6"/>
                      <a:pt x="19" y="6"/>
                    </a:cubicBezTo>
                    <a:cubicBezTo>
                      <a:pt x="14" y="6"/>
                      <a:pt x="8" y="6"/>
                      <a:pt x="3" y="6"/>
                    </a:cubicBezTo>
                    <a:cubicBezTo>
                      <a:pt x="2" y="6"/>
                      <a:pt x="0" y="7"/>
                      <a:pt x="1" y="9"/>
                    </a:cubicBezTo>
                    <a:cubicBezTo>
                      <a:pt x="2" y="11"/>
                      <a:pt x="3" y="14"/>
                      <a:pt x="4" y="16"/>
                    </a:cubicBezTo>
                    <a:cubicBezTo>
                      <a:pt x="7" y="23"/>
                      <a:pt x="12" y="28"/>
                      <a:pt x="18" y="32"/>
                    </a:cubicBezTo>
                    <a:cubicBezTo>
                      <a:pt x="22" y="35"/>
                      <a:pt x="25" y="38"/>
                      <a:pt x="29" y="41"/>
                    </a:cubicBezTo>
                    <a:cubicBezTo>
                      <a:pt x="30" y="38"/>
                      <a:pt x="30" y="36"/>
                      <a:pt x="31" y="33"/>
                    </a:cubicBezTo>
                    <a:close/>
                    <a:moveTo>
                      <a:pt x="19" y="16"/>
                    </a:moveTo>
                    <a:cubicBezTo>
                      <a:pt x="18" y="16"/>
                      <a:pt x="16" y="17"/>
                      <a:pt x="15" y="18"/>
                    </a:cubicBezTo>
                    <a:cubicBezTo>
                      <a:pt x="14" y="19"/>
                      <a:pt x="13" y="18"/>
                      <a:pt x="12" y="17"/>
                    </a:cubicBezTo>
                    <a:cubicBezTo>
                      <a:pt x="12" y="16"/>
                      <a:pt x="11" y="14"/>
                      <a:pt x="10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9" y="12"/>
                      <a:pt x="22" y="12"/>
                      <a:pt x="25" y="12"/>
                    </a:cubicBezTo>
                    <a:cubicBezTo>
                      <a:pt x="25" y="12"/>
                      <a:pt x="25" y="12"/>
                      <a:pt x="25" y="13"/>
                    </a:cubicBezTo>
                    <a:cubicBezTo>
                      <a:pt x="23" y="14"/>
                      <a:pt x="21" y="15"/>
                      <a:pt x="19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" name="Freeform 185"/>
              <p:cNvSpPr>
                <a:spLocks/>
              </p:cNvSpPr>
              <p:nvPr/>
            </p:nvSpPr>
            <p:spPr bwMode="auto">
              <a:xfrm>
                <a:off x="3294063" y="-3024188"/>
                <a:ext cx="165100" cy="301625"/>
              </a:xfrm>
              <a:custGeom>
                <a:avLst/>
                <a:gdLst>
                  <a:gd name="T0" fmla="*/ 1 w 44"/>
                  <a:gd name="T1" fmla="*/ 80 h 80"/>
                  <a:gd name="T2" fmla="*/ 4 w 44"/>
                  <a:gd name="T3" fmla="*/ 78 h 80"/>
                  <a:gd name="T4" fmla="*/ 31 w 44"/>
                  <a:gd name="T5" fmla="*/ 53 h 80"/>
                  <a:gd name="T6" fmla="*/ 42 w 44"/>
                  <a:gd name="T7" fmla="*/ 18 h 80"/>
                  <a:gd name="T8" fmla="*/ 33 w 44"/>
                  <a:gd name="T9" fmla="*/ 1 h 80"/>
                  <a:gd name="T10" fmla="*/ 30 w 44"/>
                  <a:gd name="T11" fmla="*/ 2 h 80"/>
                  <a:gd name="T12" fmla="*/ 5 w 44"/>
                  <a:gd name="T13" fmla="*/ 39 h 80"/>
                  <a:gd name="T14" fmla="*/ 4 w 44"/>
                  <a:gd name="T15" fmla="*/ 44 h 80"/>
                  <a:gd name="T16" fmla="*/ 5 w 44"/>
                  <a:gd name="T17" fmla="*/ 51 h 80"/>
                  <a:gd name="T18" fmla="*/ 6 w 44"/>
                  <a:gd name="T19" fmla="*/ 57 h 80"/>
                  <a:gd name="T20" fmla="*/ 28 w 44"/>
                  <a:gd name="T21" fmla="*/ 27 h 80"/>
                  <a:gd name="T22" fmla="*/ 28 w 44"/>
                  <a:gd name="T23" fmla="*/ 40 h 80"/>
                  <a:gd name="T24" fmla="*/ 8 w 44"/>
                  <a:gd name="T25" fmla="*/ 61 h 80"/>
                  <a:gd name="T26" fmla="*/ 5 w 44"/>
                  <a:gd name="T27" fmla="*/ 64 h 80"/>
                  <a:gd name="T28" fmla="*/ 3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2" y="79"/>
                      <a:pt x="3" y="78"/>
                      <a:pt x="4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2"/>
                      <a:pt x="42" y="18"/>
                    </a:cubicBezTo>
                    <a:cubicBezTo>
                      <a:pt x="40" y="12"/>
                      <a:pt x="37" y="6"/>
                      <a:pt x="33" y="1"/>
                    </a:cubicBezTo>
                    <a:cubicBezTo>
                      <a:pt x="32" y="0"/>
                      <a:pt x="31" y="0"/>
                      <a:pt x="30" y="2"/>
                    </a:cubicBezTo>
                    <a:cubicBezTo>
                      <a:pt x="23" y="15"/>
                      <a:pt x="15" y="28"/>
                      <a:pt x="5" y="39"/>
                    </a:cubicBezTo>
                    <a:cubicBezTo>
                      <a:pt x="3" y="41"/>
                      <a:pt x="3" y="43"/>
                      <a:pt x="4" y="44"/>
                    </a:cubicBezTo>
                    <a:cubicBezTo>
                      <a:pt x="4" y="46"/>
                      <a:pt x="4" y="49"/>
                      <a:pt x="5" y="51"/>
                    </a:cubicBezTo>
                    <a:cubicBezTo>
                      <a:pt x="5" y="53"/>
                      <a:pt x="5" y="55"/>
                      <a:pt x="6" y="57"/>
                    </a:cubicBezTo>
                    <a:cubicBezTo>
                      <a:pt x="15" y="48"/>
                      <a:pt x="23" y="39"/>
                      <a:pt x="28" y="27"/>
                    </a:cubicBezTo>
                    <a:cubicBezTo>
                      <a:pt x="31" y="32"/>
                      <a:pt x="30" y="36"/>
                      <a:pt x="28" y="40"/>
                    </a:cubicBezTo>
                    <a:cubicBezTo>
                      <a:pt x="23" y="48"/>
                      <a:pt x="15" y="54"/>
                      <a:pt x="8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5" y="67"/>
                      <a:pt x="4" y="70"/>
                      <a:pt x="3" y="73"/>
                    </a:cubicBezTo>
                    <a:cubicBezTo>
                      <a:pt x="2" y="75"/>
                      <a:pt x="1" y="77"/>
                      <a:pt x="0" y="80"/>
                    </a:cubicBezTo>
                    <a:cubicBezTo>
                      <a:pt x="1" y="80"/>
                      <a:pt x="1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" name="Freeform 186"/>
              <p:cNvSpPr>
                <a:spLocks/>
              </p:cNvSpPr>
              <p:nvPr/>
            </p:nvSpPr>
            <p:spPr bwMode="auto">
              <a:xfrm>
                <a:off x="1971675" y="-3024188"/>
                <a:ext cx="169863" cy="304800"/>
              </a:xfrm>
              <a:custGeom>
                <a:avLst/>
                <a:gdLst>
                  <a:gd name="T0" fmla="*/ 13 w 45"/>
                  <a:gd name="T1" fmla="*/ 54 h 81"/>
                  <a:gd name="T2" fmla="*/ 36 w 45"/>
                  <a:gd name="T3" fmla="*/ 75 h 81"/>
                  <a:gd name="T4" fmla="*/ 45 w 45"/>
                  <a:gd name="T5" fmla="*/ 81 h 81"/>
                  <a:gd name="T6" fmla="*/ 44 w 45"/>
                  <a:gd name="T7" fmla="*/ 79 h 81"/>
                  <a:gd name="T8" fmla="*/ 40 w 45"/>
                  <a:gd name="T9" fmla="*/ 67 h 81"/>
                  <a:gd name="T10" fmla="*/ 37 w 45"/>
                  <a:gd name="T11" fmla="*/ 61 h 81"/>
                  <a:gd name="T12" fmla="*/ 26 w 45"/>
                  <a:gd name="T13" fmla="*/ 52 h 81"/>
                  <a:gd name="T14" fmla="*/ 15 w 45"/>
                  <a:gd name="T15" fmla="*/ 36 h 81"/>
                  <a:gd name="T16" fmla="*/ 16 w 45"/>
                  <a:gd name="T17" fmla="*/ 27 h 81"/>
                  <a:gd name="T18" fmla="*/ 39 w 45"/>
                  <a:gd name="T19" fmla="*/ 58 h 81"/>
                  <a:gd name="T20" fmla="*/ 40 w 45"/>
                  <a:gd name="T21" fmla="*/ 57 h 81"/>
                  <a:gd name="T22" fmla="*/ 41 w 45"/>
                  <a:gd name="T23" fmla="*/ 45 h 81"/>
                  <a:gd name="T24" fmla="*/ 40 w 45"/>
                  <a:gd name="T25" fmla="*/ 40 h 81"/>
                  <a:gd name="T26" fmla="*/ 31 w 45"/>
                  <a:gd name="T27" fmla="*/ 28 h 81"/>
                  <a:gd name="T28" fmla="*/ 15 w 45"/>
                  <a:gd name="T29" fmla="*/ 2 h 81"/>
                  <a:gd name="T30" fmla="*/ 11 w 45"/>
                  <a:gd name="T31" fmla="*/ 2 h 81"/>
                  <a:gd name="T32" fmla="*/ 3 w 45"/>
                  <a:gd name="T33" fmla="*/ 35 h 81"/>
                  <a:gd name="T34" fmla="*/ 13 w 45"/>
                  <a:gd name="T35" fmla="*/ 5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81">
                    <a:moveTo>
                      <a:pt x="13" y="54"/>
                    </a:moveTo>
                    <a:cubicBezTo>
                      <a:pt x="20" y="62"/>
                      <a:pt x="28" y="69"/>
                      <a:pt x="36" y="75"/>
                    </a:cubicBezTo>
                    <a:cubicBezTo>
                      <a:pt x="39" y="77"/>
                      <a:pt x="41" y="79"/>
                      <a:pt x="45" y="81"/>
                    </a:cubicBezTo>
                    <a:cubicBezTo>
                      <a:pt x="44" y="80"/>
                      <a:pt x="44" y="80"/>
                      <a:pt x="44" y="79"/>
                    </a:cubicBezTo>
                    <a:cubicBezTo>
                      <a:pt x="43" y="75"/>
                      <a:pt x="42" y="71"/>
                      <a:pt x="40" y="67"/>
                    </a:cubicBezTo>
                    <a:cubicBezTo>
                      <a:pt x="40" y="65"/>
                      <a:pt x="40" y="63"/>
                      <a:pt x="37" y="61"/>
                    </a:cubicBezTo>
                    <a:cubicBezTo>
                      <a:pt x="33" y="59"/>
                      <a:pt x="30" y="55"/>
                      <a:pt x="26" y="52"/>
                    </a:cubicBezTo>
                    <a:cubicBezTo>
                      <a:pt x="22" y="48"/>
                      <a:pt x="17" y="43"/>
                      <a:pt x="15" y="36"/>
                    </a:cubicBezTo>
                    <a:cubicBezTo>
                      <a:pt x="14" y="33"/>
                      <a:pt x="14" y="30"/>
                      <a:pt x="16" y="27"/>
                    </a:cubicBezTo>
                    <a:cubicBezTo>
                      <a:pt x="22" y="39"/>
                      <a:pt x="30" y="49"/>
                      <a:pt x="39" y="58"/>
                    </a:cubicBezTo>
                    <a:cubicBezTo>
                      <a:pt x="39" y="57"/>
                      <a:pt x="40" y="57"/>
                      <a:pt x="40" y="57"/>
                    </a:cubicBezTo>
                    <a:cubicBezTo>
                      <a:pt x="40" y="53"/>
                      <a:pt x="41" y="49"/>
                      <a:pt x="41" y="45"/>
                    </a:cubicBezTo>
                    <a:cubicBezTo>
                      <a:pt x="42" y="43"/>
                      <a:pt x="41" y="42"/>
                      <a:pt x="40" y="40"/>
                    </a:cubicBezTo>
                    <a:cubicBezTo>
                      <a:pt x="37" y="36"/>
                      <a:pt x="34" y="32"/>
                      <a:pt x="31" y="28"/>
                    </a:cubicBezTo>
                    <a:cubicBezTo>
                      <a:pt x="25" y="20"/>
                      <a:pt x="20" y="11"/>
                      <a:pt x="15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3" y="11"/>
                      <a:pt x="0" y="22"/>
                      <a:pt x="3" y="35"/>
                    </a:cubicBezTo>
                    <a:cubicBezTo>
                      <a:pt x="5" y="42"/>
                      <a:pt x="9" y="48"/>
                      <a:pt x="13" y="5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" name="Freeform 187"/>
              <p:cNvSpPr>
                <a:spLocks/>
              </p:cNvSpPr>
              <p:nvPr/>
            </p:nvSpPr>
            <p:spPr bwMode="auto">
              <a:xfrm>
                <a:off x="2597150" y="-3241675"/>
                <a:ext cx="241300" cy="134937"/>
              </a:xfrm>
              <a:custGeom>
                <a:avLst/>
                <a:gdLst>
                  <a:gd name="T0" fmla="*/ 10 w 64"/>
                  <a:gd name="T1" fmla="*/ 36 h 36"/>
                  <a:gd name="T2" fmla="*/ 54 w 64"/>
                  <a:gd name="T3" fmla="*/ 36 h 36"/>
                  <a:gd name="T4" fmla="*/ 58 w 64"/>
                  <a:gd name="T5" fmla="*/ 34 h 36"/>
                  <a:gd name="T6" fmla="*/ 63 w 64"/>
                  <a:gd name="T7" fmla="*/ 20 h 36"/>
                  <a:gd name="T8" fmla="*/ 63 w 64"/>
                  <a:gd name="T9" fmla="*/ 11 h 36"/>
                  <a:gd name="T10" fmla="*/ 45 w 64"/>
                  <a:gd name="T11" fmla="*/ 1 h 36"/>
                  <a:gd name="T12" fmla="*/ 41 w 64"/>
                  <a:gd name="T13" fmla="*/ 21 h 36"/>
                  <a:gd name="T14" fmla="*/ 36 w 64"/>
                  <a:gd name="T15" fmla="*/ 31 h 36"/>
                  <a:gd name="T16" fmla="*/ 28 w 64"/>
                  <a:gd name="T17" fmla="*/ 31 h 36"/>
                  <a:gd name="T18" fmla="*/ 27 w 64"/>
                  <a:gd name="T19" fmla="*/ 30 h 36"/>
                  <a:gd name="T20" fmla="*/ 20 w 64"/>
                  <a:gd name="T21" fmla="*/ 9 h 36"/>
                  <a:gd name="T22" fmla="*/ 19 w 64"/>
                  <a:gd name="T23" fmla="*/ 0 h 36"/>
                  <a:gd name="T24" fmla="*/ 10 w 64"/>
                  <a:gd name="T25" fmla="*/ 2 h 36"/>
                  <a:gd name="T26" fmla="*/ 1 w 64"/>
                  <a:gd name="T27" fmla="*/ 17 h 36"/>
                  <a:gd name="T28" fmla="*/ 5 w 64"/>
                  <a:gd name="T29" fmla="*/ 33 h 36"/>
                  <a:gd name="T30" fmla="*/ 10 w 64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36">
                    <a:moveTo>
                      <a:pt x="10" y="36"/>
                    </a:moveTo>
                    <a:cubicBezTo>
                      <a:pt x="24" y="36"/>
                      <a:pt x="40" y="36"/>
                      <a:pt x="54" y="36"/>
                    </a:cubicBezTo>
                    <a:cubicBezTo>
                      <a:pt x="56" y="36"/>
                      <a:pt x="57" y="36"/>
                      <a:pt x="58" y="34"/>
                    </a:cubicBezTo>
                    <a:cubicBezTo>
                      <a:pt x="59" y="29"/>
                      <a:pt x="61" y="25"/>
                      <a:pt x="63" y="20"/>
                    </a:cubicBezTo>
                    <a:cubicBezTo>
                      <a:pt x="64" y="17"/>
                      <a:pt x="64" y="14"/>
                      <a:pt x="63" y="11"/>
                    </a:cubicBezTo>
                    <a:cubicBezTo>
                      <a:pt x="61" y="4"/>
                      <a:pt x="51" y="0"/>
                      <a:pt x="45" y="1"/>
                    </a:cubicBezTo>
                    <a:cubicBezTo>
                      <a:pt x="44" y="8"/>
                      <a:pt x="42" y="15"/>
                      <a:pt x="41" y="21"/>
                    </a:cubicBezTo>
                    <a:cubicBezTo>
                      <a:pt x="40" y="25"/>
                      <a:pt x="38" y="28"/>
                      <a:pt x="36" y="31"/>
                    </a:cubicBezTo>
                    <a:cubicBezTo>
                      <a:pt x="33" y="35"/>
                      <a:pt x="31" y="34"/>
                      <a:pt x="28" y="31"/>
                    </a:cubicBezTo>
                    <a:cubicBezTo>
                      <a:pt x="28" y="31"/>
                      <a:pt x="27" y="30"/>
                      <a:pt x="27" y="30"/>
                    </a:cubicBezTo>
                    <a:cubicBezTo>
                      <a:pt x="23" y="23"/>
                      <a:pt x="22" y="16"/>
                      <a:pt x="20" y="9"/>
                    </a:cubicBezTo>
                    <a:cubicBezTo>
                      <a:pt x="20" y="6"/>
                      <a:pt x="20" y="3"/>
                      <a:pt x="19" y="0"/>
                    </a:cubicBezTo>
                    <a:cubicBezTo>
                      <a:pt x="16" y="1"/>
                      <a:pt x="13" y="1"/>
                      <a:pt x="10" y="2"/>
                    </a:cubicBezTo>
                    <a:cubicBezTo>
                      <a:pt x="4" y="5"/>
                      <a:pt x="0" y="9"/>
                      <a:pt x="1" y="17"/>
                    </a:cubicBezTo>
                    <a:cubicBezTo>
                      <a:pt x="1" y="22"/>
                      <a:pt x="3" y="28"/>
                      <a:pt x="5" y="33"/>
                    </a:cubicBezTo>
                    <a:cubicBezTo>
                      <a:pt x="6" y="35"/>
                      <a:pt x="7" y="36"/>
                      <a:pt x="10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" name="Freeform 188"/>
              <p:cNvSpPr>
                <a:spLocks/>
              </p:cNvSpPr>
              <p:nvPr/>
            </p:nvSpPr>
            <p:spPr bwMode="auto">
              <a:xfrm>
                <a:off x="2416175" y="-307657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6 w 43"/>
                  <a:gd name="T3" fmla="*/ 26 h 26"/>
                  <a:gd name="T4" fmla="*/ 39 w 43"/>
                  <a:gd name="T5" fmla="*/ 25 h 26"/>
                  <a:gd name="T6" fmla="*/ 40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20 h 26"/>
                  <a:gd name="T16" fmla="*/ 21 w 43"/>
                  <a:gd name="T17" fmla="*/ 22 h 26"/>
                  <a:gd name="T18" fmla="*/ 18 w 43"/>
                  <a:gd name="T19" fmla="*/ 20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0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6" y="26"/>
                    </a:cubicBezTo>
                    <a:cubicBezTo>
                      <a:pt x="38" y="26"/>
                      <a:pt x="39" y="26"/>
                      <a:pt x="39" y="25"/>
                    </a:cubicBezTo>
                    <a:cubicBezTo>
                      <a:pt x="39" y="23"/>
                      <a:pt x="40" y="22"/>
                      <a:pt x="40" y="20"/>
                    </a:cubicBezTo>
                    <a:cubicBezTo>
                      <a:pt x="41" y="15"/>
                      <a:pt x="43" y="9"/>
                      <a:pt x="39" y="5"/>
                    </a:cubicBezTo>
                    <a:cubicBezTo>
                      <a:pt x="36" y="2"/>
                      <a:pt x="32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20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20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0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2" y="26"/>
                      <a:pt x="3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" name="Freeform 189"/>
              <p:cNvSpPr>
                <a:spLocks/>
              </p:cNvSpPr>
              <p:nvPr/>
            </p:nvSpPr>
            <p:spPr bwMode="auto">
              <a:xfrm>
                <a:off x="2857500" y="-3084513"/>
                <a:ext cx="161925" cy="106362"/>
              </a:xfrm>
              <a:custGeom>
                <a:avLst/>
                <a:gdLst>
                  <a:gd name="T0" fmla="*/ 6 w 43"/>
                  <a:gd name="T1" fmla="*/ 28 h 28"/>
                  <a:gd name="T2" fmla="*/ 13 w 43"/>
                  <a:gd name="T3" fmla="*/ 28 h 28"/>
                  <a:gd name="T4" fmla="*/ 37 w 43"/>
                  <a:gd name="T5" fmla="*/ 28 h 28"/>
                  <a:gd name="T6" fmla="*/ 40 w 43"/>
                  <a:gd name="T7" fmla="*/ 26 h 28"/>
                  <a:gd name="T8" fmla="*/ 42 w 43"/>
                  <a:gd name="T9" fmla="*/ 16 h 28"/>
                  <a:gd name="T10" fmla="*/ 37 w 43"/>
                  <a:gd name="T11" fmla="*/ 4 h 28"/>
                  <a:gd name="T12" fmla="*/ 29 w 43"/>
                  <a:gd name="T13" fmla="*/ 0 h 28"/>
                  <a:gd name="T14" fmla="*/ 28 w 43"/>
                  <a:gd name="T15" fmla="*/ 4 h 28"/>
                  <a:gd name="T16" fmla="*/ 25 w 43"/>
                  <a:gd name="T17" fmla="*/ 21 h 28"/>
                  <a:gd name="T18" fmla="*/ 22 w 43"/>
                  <a:gd name="T19" fmla="*/ 23 h 28"/>
                  <a:gd name="T20" fmla="*/ 19 w 43"/>
                  <a:gd name="T21" fmla="*/ 21 h 28"/>
                  <a:gd name="T22" fmla="*/ 15 w 43"/>
                  <a:gd name="T23" fmla="*/ 6 h 28"/>
                  <a:gd name="T24" fmla="*/ 14 w 43"/>
                  <a:gd name="T25" fmla="*/ 1 h 28"/>
                  <a:gd name="T26" fmla="*/ 9 w 43"/>
                  <a:gd name="T27" fmla="*/ 3 h 28"/>
                  <a:gd name="T28" fmla="*/ 1 w 43"/>
                  <a:gd name="T29" fmla="*/ 11 h 28"/>
                  <a:gd name="T30" fmla="*/ 2 w 43"/>
                  <a:gd name="T31" fmla="*/ 25 h 28"/>
                  <a:gd name="T32" fmla="*/ 6 w 43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28">
                    <a:moveTo>
                      <a:pt x="6" y="28"/>
                    </a:moveTo>
                    <a:cubicBezTo>
                      <a:pt x="9" y="28"/>
                      <a:pt x="11" y="28"/>
                      <a:pt x="13" y="28"/>
                    </a:cubicBezTo>
                    <a:cubicBezTo>
                      <a:pt x="21" y="28"/>
                      <a:pt x="29" y="28"/>
                      <a:pt x="37" y="28"/>
                    </a:cubicBezTo>
                    <a:cubicBezTo>
                      <a:pt x="39" y="28"/>
                      <a:pt x="40" y="28"/>
                      <a:pt x="40" y="26"/>
                    </a:cubicBezTo>
                    <a:cubicBezTo>
                      <a:pt x="40" y="22"/>
                      <a:pt x="41" y="19"/>
                      <a:pt x="42" y="16"/>
                    </a:cubicBezTo>
                    <a:cubicBezTo>
                      <a:pt x="43" y="11"/>
                      <a:pt x="41" y="7"/>
                      <a:pt x="37" y="4"/>
                    </a:cubicBezTo>
                    <a:cubicBezTo>
                      <a:pt x="35" y="3"/>
                      <a:pt x="32" y="2"/>
                      <a:pt x="29" y="0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8" y="10"/>
                      <a:pt x="27" y="16"/>
                      <a:pt x="25" y="21"/>
                    </a:cubicBezTo>
                    <a:cubicBezTo>
                      <a:pt x="24" y="22"/>
                      <a:pt x="23" y="23"/>
                      <a:pt x="22" y="23"/>
                    </a:cubicBezTo>
                    <a:cubicBezTo>
                      <a:pt x="21" y="23"/>
                      <a:pt x="19" y="22"/>
                      <a:pt x="19" y="21"/>
                    </a:cubicBezTo>
                    <a:cubicBezTo>
                      <a:pt x="16" y="16"/>
                      <a:pt x="15" y="11"/>
                      <a:pt x="15" y="6"/>
                    </a:cubicBezTo>
                    <a:cubicBezTo>
                      <a:pt x="15" y="4"/>
                      <a:pt x="14" y="2"/>
                      <a:pt x="14" y="1"/>
                    </a:cubicBezTo>
                    <a:cubicBezTo>
                      <a:pt x="12" y="1"/>
                      <a:pt x="10" y="2"/>
                      <a:pt x="9" y="3"/>
                    </a:cubicBezTo>
                    <a:cubicBezTo>
                      <a:pt x="5" y="4"/>
                      <a:pt x="2" y="7"/>
                      <a:pt x="1" y="11"/>
                    </a:cubicBezTo>
                    <a:cubicBezTo>
                      <a:pt x="0" y="16"/>
                      <a:pt x="2" y="20"/>
                      <a:pt x="2" y="25"/>
                    </a:cubicBezTo>
                    <a:cubicBezTo>
                      <a:pt x="3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" name="Freeform 190"/>
              <p:cNvSpPr>
                <a:spLocks/>
              </p:cNvSpPr>
              <p:nvPr/>
            </p:nvSpPr>
            <p:spPr bwMode="auto">
              <a:xfrm>
                <a:off x="3252788" y="-2516188"/>
                <a:ext cx="206375" cy="95250"/>
              </a:xfrm>
              <a:custGeom>
                <a:avLst/>
                <a:gdLst>
                  <a:gd name="T0" fmla="*/ 9 w 55"/>
                  <a:gd name="T1" fmla="*/ 0 h 25"/>
                  <a:gd name="T2" fmla="*/ 14 w 55"/>
                  <a:gd name="T3" fmla="*/ 8 h 25"/>
                  <a:gd name="T4" fmla="*/ 16 w 55"/>
                  <a:gd name="T5" fmla="*/ 9 h 25"/>
                  <a:gd name="T6" fmla="*/ 32 w 55"/>
                  <a:gd name="T7" fmla="*/ 10 h 25"/>
                  <a:gd name="T8" fmla="*/ 36 w 55"/>
                  <a:gd name="T9" fmla="*/ 10 h 25"/>
                  <a:gd name="T10" fmla="*/ 35 w 55"/>
                  <a:gd name="T11" fmla="*/ 12 h 25"/>
                  <a:gd name="T12" fmla="*/ 26 w 55"/>
                  <a:gd name="T13" fmla="*/ 16 h 25"/>
                  <a:gd name="T14" fmla="*/ 14 w 55"/>
                  <a:gd name="T15" fmla="*/ 14 h 25"/>
                  <a:gd name="T16" fmla="*/ 13 w 55"/>
                  <a:gd name="T17" fmla="*/ 14 h 25"/>
                  <a:gd name="T18" fmla="*/ 0 w 55"/>
                  <a:gd name="T19" fmla="*/ 17 h 25"/>
                  <a:gd name="T20" fmla="*/ 0 w 55"/>
                  <a:gd name="T21" fmla="*/ 17 h 25"/>
                  <a:gd name="T22" fmla="*/ 8 w 55"/>
                  <a:gd name="T23" fmla="*/ 20 h 25"/>
                  <a:gd name="T24" fmla="*/ 24 w 55"/>
                  <a:gd name="T25" fmla="*/ 23 h 25"/>
                  <a:gd name="T26" fmla="*/ 51 w 55"/>
                  <a:gd name="T27" fmla="*/ 13 h 25"/>
                  <a:gd name="T28" fmla="*/ 55 w 55"/>
                  <a:gd name="T29" fmla="*/ 2 h 25"/>
                  <a:gd name="T30" fmla="*/ 9 w 55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6" y="9"/>
                    </a:cubicBezTo>
                    <a:cubicBezTo>
                      <a:pt x="21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8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3" y="21"/>
                      <a:pt x="18" y="22"/>
                      <a:pt x="24" y="23"/>
                    </a:cubicBezTo>
                    <a:cubicBezTo>
                      <a:pt x="35" y="25"/>
                      <a:pt x="45" y="23"/>
                      <a:pt x="51" y="13"/>
                    </a:cubicBezTo>
                    <a:cubicBezTo>
                      <a:pt x="53" y="10"/>
                      <a:pt x="55" y="6"/>
                      <a:pt x="55" y="2"/>
                    </a:cubicBezTo>
                    <a:cubicBezTo>
                      <a:pt x="40" y="4"/>
                      <a:pt x="24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" name="Freeform 191"/>
              <p:cNvSpPr>
                <a:spLocks/>
              </p:cNvSpPr>
              <p:nvPr/>
            </p:nvSpPr>
            <p:spPr bwMode="auto">
              <a:xfrm>
                <a:off x="1971675" y="-2516188"/>
                <a:ext cx="211138" cy="95250"/>
              </a:xfrm>
              <a:custGeom>
                <a:avLst/>
                <a:gdLst>
                  <a:gd name="T0" fmla="*/ 31 w 56"/>
                  <a:gd name="T1" fmla="*/ 23 h 25"/>
                  <a:gd name="T2" fmla="*/ 53 w 56"/>
                  <a:gd name="T3" fmla="*/ 18 h 25"/>
                  <a:gd name="T4" fmla="*/ 56 w 56"/>
                  <a:gd name="T5" fmla="*/ 17 h 25"/>
                  <a:gd name="T6" fmla="*/ 50 w 56"/>
                  <a:gd name="T7" fmla="*/ 15 h 25"/>
                  <a:gd name="T8" fmla="*/ 36 w 56"/>
                  <a:gd name="T9" fmla="*/ 15 h 25"/>
                  <a:gd name="T10" fmla="*/ 24 w 56"/>
                  <a:gd name="T11" fmla="*/ 15 h 25"/>
                  <a:gd name="T12" fmla="*/ 20 w 56"/>
                  <a:gd name="T13" fmla="*/ 11 h 25"/>
                  <a:gd name="T14" fmla="*/ 23 w 56"/>
                  <a:gd name="T15" fmla="*/ 10 h 25"/>
                  <a:gd name="T16" fmla="*/ 33 w 56"/>
                  <a:gd name="T17" fmla="*/ 10 h 25"/>
                  <a:gd name="T18" fmla="*/ 40 w 56"/>
                  <a:gd name="T19" fmla="*/ 9 h 25"/>
                  <a:gd name="T20" fmla="*/ 47 w 56"/>
                  <a:gd name="T21" fmla="*/ 0 h 25"/>
                  <a:gd name="T22" fmla="*/ 24 w 56"/>
                  <a:gd name="T23" fmla="*/ 3 h 25"/>
                  <a:gd name="T24" fmla="*/ 0 w 56"/>
                  <a:gd name="T25" fmla="*/ 2 h 25"/>
                  <a:gd name="T26" fmla="*/ 2 w 56"/>
                  <a:gd name="T27" fmla="*/ 8 h 25"/>
                  <a:gd name="T28" fmla="*/ 31 w 56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5">
                    <a:moveTo>
                      <a:pt x="31" y="23"/>
                    </a:moveTo>
                    <a:cubicBezTo>
                      <a:pt x="38" y="22"/>
                      <a:pt x="46" y="20"/>
                      <a:pt x="53" y="18"/>
                    </a:cubicBezTo>
                    <a:cubicBezTo>
                      <a:pt x="54" y="18"/>
                      <a:pt x="55" y="17"/>
                      <a:pt x="56" y="17"/>
                    </a:cubicBezTo>
                    <a:cubicBezTo>
                      <a:pt x="54" y="16"/>
                      <a:pt x="52" y="16"/>
                      <a:pt x="50" y="15"/>
                    </a:cubicBezTo>
                    <a:cubicBezTo>
                      <a:pt x="46" y="14"/>
                      <a:pt x="41" y="13"/>
                      <a:pt x="36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1" y="13"/>
                      <a:pt x="20" y="11"/>
                    </a:cubicBezTo>
                    <a:cubicBezTo>
                      <a:pt x="22" y="10"/>
                      <a:pt x="22" y="10"/>
                      <a:pt x="23" y="10"/>
                    </a:cubicBezTo>
                    <a:cubicBezTo>
                      <a:pt x="26" y="10"/>
                      <a:pt x="30" y="10"/>
                      <a:pt x="33" y="10"/>
                    </a:cubicBezTo>
                    <a:cubicBezTo>
                      <a:pt x="35" y="10"/>
                      <a:pt x="38" y="10"/>
                      <a:pt x="40" y="9"/>
                    </a:cubicBezTo>
                    <a:cubicBezTo>
                      <a:pt x="43" y="7"/>
                      <a:pt x="45" y="3"/>
                      <a:pt x="47" y="0"/>
                    </a:cubicBezTo>
                    <a:cubicBezTo>
                      <a:pt x="39" y="1"/>
                      <a:pt x="31" y="2"/>
                      <a:pt x="24" y="3"/>
                    </a:cubicBezTo>
                    <a:cubicBezTo>
                      <a:pt x="16" y="3"/>
                      <a:pt x="8" y="2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7" y="20"/>
                      <a:pt x="18" y="25"/>
                      <a:pt x="31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" name="Freeform 192"/>
              <p:cNvSpPr>
                <a:spLocks/>
              </p:cNvSpPr>
              <p:nvPr/>
            </p:nvSpPr>
            <p:spPr bwMode="auto">
              <a:xfrm>
                <a:off x="3189288" y="-2439988"/>
                <a:ext cx="206375" cy="101600"/>
              </a:xfrm>
              <a:custGeom>
                <a:avLst/>
                <a:gdLst>
                  <a:gd name="T0" fmla="*/ 53 w 55"/>
                  <a:gd name="T1" fmla="*/ 10 h 27"/>
                  <a:gd name="T2" fmla="*/ 43 w 55"/>
                  <a:gd name="T3" fmla="*/ 9 h 27"/>
                  <a:gd name="T4" fmla="*/ 29 w 55"/>
                  <a:gd name="T5" fmla="*/ 6 h 27"/>
                  <a:gd name="T6" fmla="*/ 13 w 55"/>
                  <a:gd name="T7" fmla="*/ 0 h 27"/>
                  <a:gd name="T8" fmla="*/ 15 w 55"/>
                  <a:gd name="T9" fmla="*/ 9 h 27"/>
                  <a:gd name="T10" fmla="*/ 17 w 55"/>
                  <a:gd name="T11" fmla="*/ 10 h 27"/>
                  <a:gd name="T12" fmla="*/ 31 w 55"/>
                  <a:gd name="T13" fmla="*/ 15 h 27"/>
                  <a:gd name="T14" fmla="*/ 27 w 55"/>
                  <a:gd name="T15" fmla="*/ 18 h 27"/>
                  <a:gd name="T16" fmla="*/ 17 w 55"/>
                  <a:gd name="T17" fmla="*/ 16 h 27"/>
                  <a:gd name="T18" fmla="*/ 1 w 55"/>
                  <a:gd name="T19" fmla="*/ 14 h 27"/>
                  <a:gd name="T20" fmla="*/ 0 w 55"/>
                  <a:gd name="T21" fmla="*/ 15 h 27"/>
                  <a:gd name="T22" fmla="*/ 18 w 55"/>
                  <a:gd name="T23" fmla="*/ 24 h 27"/>
                  <a:gd name="T24" fmla="*/ 33 w 55"/>
                  <a:gd name="T25" fmla="*/ 27 h 27"/>
                  <a:gd name="T26" fmla="*/ 54 w 55"/>
                  <a:gd name="T27" fmla="*/ 12 h 27"/>
                  <a:gd name="T28" fmla="*/ 53 w 55"/>
                  <a:gd name="T29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7">
                    <a:moveTo>
                      <a:pt x="53" y="10"/>
                    </a:moveTo>
                    <a:cubicBezTo>
                      <a:pt x="50" y="10"/>
                      <a:pt x="46" y="10"/>
                      <a:pt x="43" y="9"/>
                    </a:cubicBezTo>
                    <a:cubicBezTo>
                      <a:pt x="38" y="8"/>
                      <a:pt x="34" y="7"/>
                      <a:pt x="29" y="6"/>
                    </a:cubicBezTo>
                    <a:cubicBezTo>
                      <a:pt x="24" y="4"/>
                      <a:pt x="19" y="2"/>
                      <a:pt x="13" y="0"/>
                    </a:cubicBezTo>
                    <a:cubicBezTo>
                      <a:pt x="14" y="3"/>
                      <a:pt x="15" y="6"/>
                      <a:pt x="15" y="9"/>
                    </a:cubicBezTo>
                    <a:cubicBezTo>
                      <a:pt x="16" y="10"/>
                      <a:pt x="16" y="10"/>
                      <a:pt x="17" y="10"/>
                    </a:cubicBezTo>
                    <a:cubicBezTo>
                      <a:pt x="21" y="12"/>
                      <a:pt x="26" y="13"/>
                      <a:pt x="31" y="15"/>
                    </a:cubicBezTo>
                    <a:cubicBezTo>
                      <a:pt x="30" y="16"/>
                      <a:pt x="29" y="18"/>
                      <a:pt x="27" y="18"/>
                    </a:cubicBezTo>
                    <a:cubicBezTo>
                      <a:pt x="24" y="18"/>
                      <a:pt x="20" y="18"/>
                      <a:pt x="17" y="16"/>
                    </a:cubicBezTo>
                    <a:cubicBezTo>
                      <a:pt x="12" y="13"/>
                      <a:pt x="7" y="14"/>
                      <a:pt x="1" y="14"/>
                    </a:cubicBezTo>
                    <a:cubicBezTo>
                      <a:pt x="1" y="14"/>
                      <a:pt x="1" y="15"/>
                      <a:pt x="0" y="15"/>
                    </a:cubicBezTo>
                    <a:cubicBezTo>
                      <a:pt x="7" y="18"/>
                      <a:pt x="12" y="21"/>
                      <a:pt x="18" y="24"/>
                    </a:cubicBezTo>
                    <a:cubicBezTo>
                      <a:pt x="23" y="26"/>
                      <a:pt x="28" y="27"/>
                      <a:pt x="33" y="27"/>
                    </a:cubicBezTo>
                    <a:cubicBezTo>
                      <a:pt x="42" y="27"/>
                      <a:pt x="51" y="19"/>
                      <a:pt x="54" y="12"/>
                    </a:cubicBezTo>
                    <a:cubicBezTo>
                      <a:pt x="55" y="11"/>
                      <a:pt x="54" y="10"/>
                      <a:pt x="5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" name="Freeform 193"/>
              <p:cNvSpPr>
                <a:spLocks/>
              </p:cNvSpPr>
              <p:nvPr/>
            </p:nvSpPr>
            <p:spPr bwMode="auto">
              <a:xfrm>
                <a:off x="2035175" y="-2439988"/>
                <a:ext cx="203200" cy="101600"/>
              </a:xfrm>
              <a:custGeom>
                <a:avLst/>
                <a:gdLst>
                  <a:gd name="T0" fmla="*/ 54 w 54"/>
                  <a:gd name="T1" fmla="*/ 15 h 27"/>
                  <a:gd name="T2" fmla="*/ 54 w 54"/>
                  <a:gd name="T3" fmla="*/ 14 h 27"/>
                  <a:gd name="T4" fmla="*/ 44 w 54"/>
                  <a:gd name="T5" fmla="*/ 14 h 27"/>
                  <a:gd name="T6" fmla="*/ 41 w 54"/>
                  <a:gd name="T7" fmla="*/ 15 h 27"/>
                  <a:gd name="T8" fmla="*/ 28 w 54"/>
                  <a:gd name="T9" fmla="*/ 18 h 27"/>
                  <a:gd name="T10" fmla="*/ 25 w 54"/>
                  <a:gd name="T11" fmla="*/ 14 h 27"/>
                  <a:gd name="T12" fmla="*/ 34 w 54"/>
                  <a:gd name="T13" fmla="*/ 12 h 27"/>
                  <a:gd name="T14" fmla="*/ 41 w 54"/>
                  <a:gd name="T15" fmla="*/ 4 h 27"/>
                  <a:gd name="T16" fmla="*/ 41 w 54"/>
                  <a:gd name="T17" fmla="*/ 2 h 27"/>
                  <a:gd name="T18" fmla="*/ 42 w 54"/>
                  <a:gd name="T19" fmla="*/ 0 h 27"/>
                  <a:gd name="T20" fmla="*/ 2 w 54"/>
                  <a:gd name="T21" fmla="*/ 10 h 27"/>
                  <a:gd name="T22" fmla="*/ 1 w 54"/>
                  <a:gd name="T23" fmla="*/ 13 h 27"/>
                  <a:gd name="T24" fmla="*/ 5 w 54"/>
                  <a:gd name="T25" fmla="*/ 18 h 27"/>
                  <a:gd name="T26" fmla="*/ 22 w 54"/>
                  <a:gd name="T27" fmla="*/ 27 h 27"/>
                  <a:gd name="T28" fmla="*/ 37 w 54"/>
                  <a:gd name="T29" fmla="*/ 24 h 27"/>
                  <a:gd name="T30" fmla="*/ 54 w 54"/>
                  <a:gd name="T3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7">
                    <a:moveTo>
                      <a:pt x="54" y="15"/>
                    </a:moveTo>
                    <a:cubicBezTo>
                      <a:pt x="54" y="15"/>
                      <a:pt x="54" y="14"/>
                      <a:pt x="54" y="14"/>
                    </a:cubicBezTo>
                    <a:cubicBezTo>
                      <a:pt x="50" y="14"/>
                      <a:pt x="47" y="14"/>
                      <a:pt x="44" y="14"/>
                    </a:cubicBezTo>
                    <a:cubicBezTo>
                      <a:pt x="43" y="14"/>
                      <a:pt x="42" y="14"/>
                      <a:pt x="41" y="15"/>
                    </a:cubicBezTo>
                    <a:cubicBezTo>
                      <a:pt x="37" y="17"/>
                      <a:pt x="33" y="19"/>
                      <a:pt x="28" y="18"/>
                    </a:cubicBezTo>
                    <a:cubicBezTo>
                      <a:pt x="26" y="18"/>
                      <a:pt x="24" y="16"/>
                      <a:pt x="25" y="14"/>
                    </a:cubicBezTo>
                    <a:cubicBezTo>
                      <a:pt x="28" y="14"/>
                      <a:pt x="31" y="13"/>
                      <a:pt x="34" y="12"/>
                    </a:cubicBezTo>
                    <a:cubicBezTo>
                      <a:pt x="38" y="11"/>
                      <a:pt x="41" y="9"/>
                      <a:pt x="41" y="4"/>
                    </a:cubicBezTo>
                    <a:cubicBezTo>
                      <a:pt x="41" y="4"/>
                      <a:pt x="41" y="3"/>
                      <a:pt x="41" y="2"/>
                    </a:cubicBezTo>
                    <a:cubicBezTo>
                      <a:pt x="41" y="1"/>
                      <a:pt x="41" y="1"/>
                      <a:pt x="42" y="0"/>
                    </a:cubicBezTo>
                    <a:cubicBezTo>
                      <a:pt x="29" y="6"/>
                      <a:pt x="16" y="10"/>
                      <a:pt x="2" y="10"/>
                    </a:cubicBezTo>
                    <a:cubicBezTo>
                      <a:pt x="0" y="10"/>
                      <a:pt x="0" y="11"/>
                      <a:pt x="1" y="13"/>
                    </a:cubicBezTo>
                    <a:cubicBezTo>
                      <a:pt x="2" y="15"/>
                      <a:pt x="4" y="17"/>
                      <a:pt x="5" y="18"/>
                    </a:cubicBezTo>
                    <a:cubicBezTo>
                      <a:pt x="10" y="23"/>
                      <a:pt x="15" y="27"/>
                      <a:pt x="22" y="27"/>
                    </a:cubicBezTo>
                    <a:cubicBezTo>
                      <a:pt x="27" y="27"/>
                      <a:pt x="32" y="26"/>
                      <a:pt x="37" y="24"/>
                    </a:cubicBezTo>
                    <a:cubicBezTo>
                      <a:pt x="43" y="21"/>
                      <a:pt x="48" y="18"/>
                      <a:pt x="54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" name="Freeform 194"/>
              <p:cNvSpPr>
                <a:spLocks/>
              </p:cNvSpPr>
              <p:nvPr/>
            </p:nvSpPr>
            <p:spPr bwMode="auto">
              <a:xfrm>
                <a:off x="2555875" y="-2816225"/>
                <a:ext cx="134938" cy="134937"/>
              </a:xfrm>
              <a:custGeom>
                <a:avLst/>
                <a:gdLst>
                  <a:gd name="T0" fmla="*/ 3 w 36"/>
                  <a:gd name="T1" fmla="*/ 28 h 36"/>
                  <a:gd name="T2" fmla="*/ 4 w 36"/>
                  <a:gd name="T3" fmla="*/ 36 h 36"/>
                  <a:gd name="T4" fmla="*/ 5 w 36"/>
                  <a:gd name="T5" fmla="*/ 36 h 36"/>
                  <a:gd name="T6" fmla="*/ 11 w 36"/>
                  <a:gd name="T7" fmla="*/ 23 h 36"/>
                  <a:gd name="T8" fmla="*/ 12 w 36"/>
                  <a:gd name="T9" fmla="*/ 19 h 36"/>
                  <a:gd name="T10" fmla="*/ 15 w 36"/>
                  <a:gd name="T11" fmla="*/ 22 h 36"/>
                  <a:gd name="T12" fmla="*/ 17 w 36"/>
                  <a:gd name="T13" fmla="*/ 24 h 36"/>
                  <a:gd name="T14" fmla="*/ 20 w 36"/>
                  <a:gd name="T15" fmla="*/ 28 h 36"/>
                  <a:gd name="T16" fmla="*/ 21 w 36"/>
                  <a:gd name="T17" fmla="*/ 20 h 36"/>
                  <a:gd name="T18" fmla="*/ 23 w 36"/>
                  <a:gd name="T19" fmla="*/ 19 h 36"/>
                  <a:gd name="T20" fmla="*/ 29 w 36"/>
                  <a:gd name="T21" fmla="*/ 23 h 36"/>
                  <a:gd name="T22" fmla="*/ 36 w 36"/>
                  <a:gd name="T23" fmla="*/ 26 h 36"/>
                  <a:gd name="T24" fmla="*/ 29 w 36"/>
                  <a:gd name="T25" fmla="*/ 5 h 36"/>
                  <a:gd name="T26" fmla="*/ 26 w 36"/>
                  <a:gd name="T27" fmla="*/ 3 h 36"/>
                  <a:gd name="T28" fmla="*/ 17 w 36"/>
                  <a:gd name="T29" fmla="*/ 2 h 36"/>
                  <a:gd name="T30" fmla="*/ 13 w 36"/>
                  <a:gd name="T31" fmla="*/ 0 h 36"/>
                  <a:gd name="T32" fmla="*/ 13 w 36"/>
                  <a:gd name="T33" fmla="*/ 0 h 36"/>
                  <a:gd name="T34" fmla="*/ 16 w 36"/>
                  <a:gd name="T35" fmla="*/ 10 h 36"/>
                  <a:gd name="T36" fmla="*/ 1 w 36"/>
                  <a:gd name="T37" fmla="*/ 4 h 36"/>
                  <a:gd name="T38" fmla="*/ 1 w 36"/>
                  <a:gd name="T39" fmla="*/ 15 h 36"/>
                  <a:gd name="T40" fmla="*/ 3 w 36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2"/>
                      <a:pt x="12" y="20"/>
                      <a:pt x="12" y="19"/>
                    </a:cubicBezTo>
                    <a:cubicBezTo>
                      <a:pt x="13" y="20"/>
                      <a:pt x="14" y="21"/>
                      <a:pt x="15" y="22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7" y="25"/>
                      <a:pt x="18" y="27"/>
                      <a:pt x="20" y="28"/>
                    </a:cubicBezTo>
                    <a:cubicBezTo>
                      <a:pt x="20" y="25"/>
                      <a:pt x="21" y="23"/>
                      <a:pt x="21" y="20"/>
                    </a:cubicBezTo>
                    <a:cubicBezTo>
                      <a:pt x="21" y="18"/>
                      <a:pt x="22" y="18"/>
                      <a:pt x="23" y="19"/>
                    </a:cubicBezTo>
                    <a:cubicBezTo>
                      <a:pt x="25" y="20"/>
                      <a:pt x="27" y="22"/>
                      <a:pt x="29" y="23"/>
                    </a:cubicBezTo>
                    <a:cubicBezTo>
                      <a:pt x="32" y="24"/>
                      <a:pt x="34" y="25"/>
                      <a:pt x="36" y="26"/>
                    </a:cubicBezTo>
                    <a:cubicBezTo>
                      <a:pt x="35" y="19"/>
                      <a:pt x="33" y="11"/>
                      <a:pt x="29" y="5"/>
                    </a:cubicBezTo>
                    <a:cubicBezTo>
                      <a:pt x="29" y="4"/>
                      <a:pt x="27" y="4"/>
                      <a:pt x="26" y="3"/>
                    </a:cubicBezTo>
                    <a:cubicBezTo>
                      <a:pt x="23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5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" name="Freeform 195"/>
              <p:cNvSpPr>
                <a:spLocks/>
              </p:cNvSpPr>
              <p:nvPr/>
            </p:nvSpPr>
            <p:spPr bwMode="auto">
              <a:xfrm>
                <a:off x="2732088" y="-2816225"/>
                <a:ext cx="147638" cy="134937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6 w 39"/>
                  <a:gd name="T13" fmla="*/ 19 h 36"/>
                  <a:gd name="T14" fmla="*/ 27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5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9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7" y="19"/>
                      <a:pt x="27" y="20"/>
                      <a:pt x="27" y="20"/>
                    </a:cubicBezTo>
                    <a:cubicBezTo>
                      <a:pt x="28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4" y="3"/>
                      <a:pt x="25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2" y="3"/>
                      <a:pt x="10" y="3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" name="Freeform 196"/>
              <p:cNvSpPr>
                <a:spLocks/>
              </p:cNvSpPr>
              <p:nvPr/>
            </p:nvSpPr>
            <p:spPr bwMode="auto">
              <a:xfrm>
                <a:off x="2130425" y="-2376488"/>
                <a:ext cx="179388" cy="112712"/>
              </a:xfrm>
              <a:custGeom>
                <a:avLst/>
                <a:gdLst>
                  <a:gd name="T0" fmla="*/ 48 w 48"/>
                  <a:gd name="T1" fmla="*/ 9 h 30"/>
                  <a:gd name="T2" fmla="*/ 38 w 48"/>
                  <a:gd name="T3" fmla="*/ 11 h 30"/>
                  <a:gd name="T4" fmla="*/ 35 w 48"/>
                  <a:gd name="T5" fmla="*/ 14 h 30"/>
                  <a:gd name="T6" fmla="*/ 29 w 48"/>
                  <a:gd name="T7" fmla="*/ 16 h 30"/>
                  <a:gd name="T8" fmla="*/ 27 w 48"/>
                  <a:gd name="T9" fmla="*/ 14 h 30"/>
                  <a:gd name="T10" fmla="*/ 28 w 48"/>
                  <a:gd name="T11" fmla="*/ 13 h 30"/>
                  <a:gd name="T12" fmla="*/ 30 w 48"/>
                  <a:gd name="T13" fmla="*/ 11 h 30"/>
                  <a:gd name="T14" fmla="*/ 32 w 48"/>
                  <a:gd name="T15" fmla="*/ 0 h 30"/>
                  <a:gd name="T16" fmla="*/ 0 w 48"/>
                  <a:gd name="T17" fmla="*/ 17 h 30"/>
                  <a:gd name="T18" fmla="*/ 1 w 48"/>
                  <a:gd name="T19" fmla="*/ 18 h 30"/>
                  <a:gd name="T20" fmla="*/ 26 w 48"/>
                  <a:gd name="T21" fmla="*/ 26 h 30"/>
                  <a:gd name="T22" fmla="*/ 44 w 48"/>
                  <a:gd name="T23" fmla="*/ 14 h 30"/>
                  <a:gd name="T24" fmla="*/ 48 w 48"/>
                  <a:gd name="T25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30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6"/>
                      <a:pt x="31" y="16"/>
                      <a:pt x="29" y="16"/>
                    </a:cubicBezTo>
                    <a:cubicBezTo>
                      <a:pt x="28" y="15"/>
                      <a:pt x="27" y="15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7"/>
                    </a:cubicBezTo>
                    <a:cubicBezTo>
                      <a:pt x="0" y="18"/>
                      <a:pt x="0" y="18"/>
                      <a:pt x="1" y="18"/>
                    </a:cubicBezTo>
                    <a:cubicBezTo>
                      <a:pt x="6" y="26"/>
                      <a:pt x="17" y="30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" name="Freeform 197"/>
              <p:cNvSpPr>
                <a:spLocks/>
              </p:cNvSpPr>
              <p:nvPr/>
            </p:nvSpPr>
            <p:spPr bwMode="auto">
              <a:xfrm>
                <a:off x="3124200" y="-2376488"/>
                <a:ext cx="180975" cy="112712"/>
              </a:xfrm>
              <a:custGeom>
                <a:avLst/>
                <a:gdLst>
                  <a:gd name="T0" fmla="*/ 17 w 48"/>
                  <a:gd name="T1" fmla="*/ 11 h 30"/>
                  <a:gd name="T2" fmla="*/ 19 w 48"/>
                  <a:gd name="T3" fmla="*/ 13 h 30"/>
                  <a:gd name="T4" fmla="*/ 21 w 48"/>
                  <a:gd name="T5" fmla="*/ 14 h 30"/>
                  <a:gd name="T6" fmla="*/ 19 w 48"/>
                  <a:gd name="T7" fmla="*/ 16 h 30"/>
                  <a:gd name="T8" fmla="*/ 12 w 48"/>
                  <a:gd name="T9" fmla="*/ 14 h 30"/>
                  <a:gd name="T10" fmla="*/ 6 w 48"/>
                  <a:gd name="T11" fmla="*/ 10 h 30"/>
                  <a:gd name="T12" fmla="*/ 0 w 48"/>
                  <a:gd name="T13" fmla="*/ 9 h 30"/>
                  <a:gd name="T14" fmla="*/ 21 w 48"/>
                  <a:gd name="T15" fmla="*/ 26 h 30"/>
                  <a:gd name="T16" fmla="*/ 45 w 48"/>
                  <a:gd name="T17" fmla="*/ 21 h 30"/>
                  <a:gd name="T18" fmla="*/ 48 w 48"/>
                  <a:gd name="T19" fmla="*/ 17 h 30"/>
                  <a:gd name="T20" fmla="*/ 15 w 48"/>
                  <a:gd name="T21" fmla="*/ 0 h 30"/>
                  <a:gd name="T22" fmla="*/ 17 w 48"/>
                  <a:gd name="T23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30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30"/>
                      <a:pt x="38" y="28"/>
                      <a:pt x="45" y="21"/>
                    </a:cubicBezTo>
                    <a:cubicBezTo>
                      <a:pt x="46" y="20"/>
                      <a:pt x="47" y="19"/>
                      <a:pt x="48" y="17"/>
                    </a:cubicBezTo>
                    <a:cubicBezTo>
                      <a:pt x="35" y="14"/>
                      <a:pt x="25" y="9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" name="Freeform 198"/>
              <p:cNvSpPr>
                <a:spLocks noEditPoints="1"/>
              </p:cNvSpPr>
              <p:nvPr/>
            </p:nvSpPr>
            <p:spPr bwMode="auto">
              <a:xfrm>
                <a:off x="2325688" y="-2917825"/>
                <a:ext cx="139700" cy="93662"/>
              </a:xfrm>
              <a:custGeom>
                <a:avLst/>
                <a:gdLst>
                  <a:gd name="T0" fmla="*/ 24 w 37"/>
                  <a:gd name="T1" fmla="*/ 0 h 25"/>
                  <a:gd name="T2" fmla="*/ 11 w 37"/>
                  <a:gd name="T3" fmla="*/ 3 h 25"/>
                  <a:gd name="T4" fmla="*/ 8 w 37"/>
                  <a:gd name="T5" fmla="*/ 25 h 25"/>
                  <a:gd name="T6" fmla="*/ 21 w 37"/>
                  <a:gd name="T7" fmla="*/ 17 h 25"/>
                  <a:gd name="T8" fmla="*/ 37 w 37"/>
                  <a:gd name="T9" fmla="*/ 18 h 25"/>
                  <a:gd name="T10" fmla="*/ 37 w 37"/>
                  <a:gd name="T11" fmla="*/ 18 h 25"/>
                  <a:gd name="T12" fmla="*/ 26 w 37"/>
                  <a:gd name="T13" fmla="*/ 2 h 25"/>
                  <a:gd name="T14" fmla="*/ 24 w 37"/>
                  <a:gd name="T15" fmla="*/ 0 h 25"/>
                  <a:gd name="T16" fmla="*/ 19 w 37"/>
                  <a:gd name="T17" fmla="*/ 6 h 25"/>
                  <a:gd name="T18" fmla="*/ 18 w 37"/>
                  <a:gd name="T19" fmla="*/ 5 h 25"/>
                  <a:gd name="T20" fmla="*/ 22 w 37"/>
                  <a:gd name="T21" fmla="*/ 3 h 25"/>
                  <a:gd name="T22" fmla="*/ 25 w 37"/>
                  <a:gd name="T23" fmla="*/ 6 h 25"/>
                  <a:gd name="T24" fmla="*/ 19 w 37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25">
                    <a:moveTo>
                      <a:pt x="24" y="0"/>
                    </a:moveTo>
                    <a:cubicBezTo>
                      <a:pt x="20" y="0"/>
                      <a:pt x="15" y="1"/>
                      <a:pt x="11" y="3"/>
                    </a:cubicBezTo>
                    <a:cubicBezTo>
                      <a:pt x="1" y="8"/>
                      <a:pt x="0" y="18"/>
                      <a:pt x="8" y="25"/>
                    </a:cubicBezTo>
                    <a:cubicBezTo>
                      <a:pt x="11" y="20"/>
                      <a:pt x="16" y="17"/>
                      <a:pt x="21" y="17"/>
                    </a:cubicBezTo>
                    <a:cubicBezTo>
                      <a:pt x="26" y="17"/>
                      <a:pt x="32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2" y="14"/>
                      <a:pt x="29" y="9"/>
                      <a:pt x="26" y="2"/>
                    </a:cubicBezTo>
                    <a:cubicBezTo>
                      <a:pt x="26" y="1"/>
                      <a:pt x="25" y="0"/>
                      <a:pt x="24" y="0"/>
                    </a:cubicBezTo>
                    <a:close/>
                    <a:moveTo>
                      <a:pt x="19" y="6"/>
                    </a:moveTo>
                    <a:cubicBezTo>
                      <a:pt x="18" y="6"/>
                      <a:pt x="18" y="5"/>
                      <a:pt x="18" y="5"/>
                    </a:cubicBezTo>
                    <a:cubicBezTo>
                      <a:pt x="20" y="4"/>
                      <a:pt x="21" y="4"/>
                      <a:pt x="22" y="3"/>
                    </a:cubicBezTo>
                    <a:cubicBezTo>
                      <a:pt x="23" y="3"/>
                      <a:pt x="24" y="5"/>
                      <a:pt x="25" y="6"/>
                    </a:cubicBezTo>
                    <a:cubicBezTo>
                      <a:pt x="22" y="6"/>
                      <a:pt x="21" y="6"/>
                      <a:pt x="19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" name="Freeform 199"/>
              <p:cNvSpPr>
                <a:spLocks noEditPoints="1"/>
              </p:cNvSpPr>
              <p:nvPr/>
            </p:nvSpPr>
            <p:spPr bwMode="auto">
              <a:xfrm>
                <a:off x="2962275" y="-2917825"/>
                <a:ext cx="139700" cy="93662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1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4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" name="Freeform 200"/>
              <p:cNvSpPr>
                <a:spLocks/>
              </p:cNvSpPr>
              <p:nvPr/>
            </p:nvSpPr>
            <p:spPr bwMode="auto">
              <a:xfrm>
                <a:off x="2178050" y="-3043238"/>
                <a:ext cx="84138" cy="158750"/>
              </a:xfrm>
              <a:custGeom>
                <a:avLst/>
                <a:gdLst>
                  <a:gd name="T0" fmla="*/ 8 w 22"/>
                  <a:gd name="T1" fmla="*/ 36 h 42"/>
                  <a:gd name="T2" fmla="*/ 14 w 22"/>
                  <a:gd name="T3" fmla="*/ 30 h 42"/>
                  <a:gd name="T4" fmla="*/ 19 w 22"/>
                  <a:gd name="T5" fmla="*/ 42 h 42"/>
                  <a:gd name="T6" fmla="*/ 20 w 22"/>
                  <a:gd name="T7" fmla="*/ 38 h 42"/>
                  <a:gd name="T8" fmla="*/ 19 w 22"/>
                  <a:gd name="T9" fmla="*/ 24 h 42"/>
                  <a:gd name="T10" fmla="*/ 14 w 22"/>
                  <a:gd name="T11" fmla="*/ 14 h 42"/>
                  <a:gd name="T12" fmla="*/ 14 w 22"/>
                  <a:gd name="T13" fmla="*/ 0 h 42"/>
                  <a:gd name="T14" fmla="*/ 14 w 22"/>
                  <a:gd name="T15" fmla="*/ 0 h 42"/>
                  <a:gd name="T16" fmla="*/ 7 w 22"/>
                  <a:gd name="T17" fmla="*/ 0 h 42"/>
                  <a:gd name="T18" fmla="*/ 2 w 22"/>
                  <a:gd name="T19" fmla="*/ 9 h 42"/>
                  <a:gd name="T20" fmla="*/ 6 w 22"/>
                  <a:gd name="T21" fmla="*/ 15 h 42"/>
                  <a:gd name="T22" fmla="*/ 10 w 22"/>
                  <a:gd name="T23" fmla="*/ 29 h 42"/>
                  <a:gd name="T24" fmla="*/ 8 w 22"/>
                  <a:gd name="T25" fmla="*/ 3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2">
                    <a:moveTo>
                      <a:pt x="8" y="36"/>
                    </a:moveTo>
                    <a:cubicBezTo>
                      <a:pt x="11" y="33"/>
                      <a:pt x="13" y="32"/>
                      <a:pt x="14" y="30"/>
                    </a:cubicBezTo>
                    <a:cubicBezTo>
                      <a:pt x="17" y="34"/>
                      <a:pt x="17" y="38"/>
                      <a:pt x="19" y="42"/>
                    </a:cubicBezTo>
                    <a:cubicBezTo>
                      <a:pt x="20" y="41"/>
                      <a:pt x="20" y="39"/>
                      <a:pt x="20" y="38"/>
                    </a:cubicBezTo>
                    <a:cubicBezTo>
                      <a:pt x="22" y="33"/>
                      <a:pt x="21" y="28"/>
                      <a:pt x="19" y="24"/>
                    </a:cubicBezTo>
                    <a:cubicBezTo>
                      <a:pt x="18" y="20"/>
                      <a:pt x="16" y="17"/>
                      <a:pt x="14" y="14"/>
                    </a:cubicBezTo>
                    <a:cubicBezTo>
                      <a:pt x="12" y="9"/>
                      <a:pt x="10" y="5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0"/>
                      <a:pt x="0" y="4"/>
                      <a:pt x="2" y="9"/>
                    </a:cubicBezTo>
                    <a:cubicBezTo>
                      <a:pt x="3" y="11"/>
                      <a:pt x="5" y="13"/>
                      <a:pt x="6" y="15"/>
                    </a:cubicBezTo>
                    <a:cubicBezTo>
                      <a:pt x="8" y="19"/>
                      <a:pt x="11" y="24"/>
                      <a:pt x="10" y="29"/>
                    </a:cubicBezTo>
                    <a:cubicBezTo>
                      <a:pt x="10" y="31"/>
                      <a:pt x="9" y="33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" name="Freeform 201"/>
              <p:cNvSpPr>
                <a:spLocks/>
              </p:cNvSpPr>
              <p:nvPr/>
            </p:nvSpPr>
            <p:spPr bwMode="auto">
              <a:xfrm>
                <a:off x="2679700" y="-3260725"/>
                <a:ext cx="68263" cy="123825"/>
              </a:xfrm>
              <a:custGeom>
                <a:avLst/>
                <a:gdLst>
                  <a:gd name="T0" fmla="*/ 3 w 18"/>
                  <a:gd name="T1" fmla="*/ 21 h 33"/>
                  <a:gd name="T2" fmla="*/ 7 w 18"/>
                  <a:gd name="T3" fmla="*/ 31 h 33"/>
                  <a:gd name="T4" fmla="*/ 11 w 18"/>
                  <a:gd name="T5" fmla="*/ 31 h 33"/>
                  <a:gd name="T6" fmla="*/ 12 w 18"/>
                  <a:gd name="T7" fmla="*/ 29 h 33"/>
                  <a:gd name="T8" fmla="*/ 18 w 18"/>
                  <a:gd name="T9" fmla="*/ 8 h 33"/>
                  <a:gd name="T10" fmla="*/ 17 w 18"/>
                  <a:gd name="T11" fmla="*/ 8 h 33"/>
                  <a:gd name="T12" fmla="*/ 17 w 18"/>
                  <a:gd name="T13" fmla="*/ 6 h 33"/>
                  <a:gd name="T14" fmla="*/ 6 w 18"/>
                  <a:gd name="T15" fmla="*/ 1 h 33"/>
                  <a:gd name="T16" fmla="*/ 1 w 18"/>
                  <a:gd name="T17" fmla="*/ 8 h 33"/>
                  <a:gd name="T18" fmla="*/ 3 w 18"/>
                  <a:gd name="T19" fmla="*/ 2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3">
                    <a:moveTo>
                      <a:pt x="3" y="21"/>
                    </a:moveTo>
                    <a:cubicBezTo>
                      <a:pt x="4" y="24"/>
                      <a:pt x="5" y="28"/>
                      <a:pt x="7" y="31"/>
                    </a:cubicBezTo>
                    <a:cubicBezTo>
                      <a:pt x="8" y="33"/>
                      <a:pt x="9" y="32"/>
                      <a:pt x="11" y="31"/>
                    </a:cubicBezTo>
                    <a:cubicBezTo>
                      <a:pt x="11" y="30"/>
                      <a:pt x="11" y="30"/>
                      <a:pt x="12" y="29"/>
                    </a:cubicBezTo>
                    <a:cubicBezTo>
                      <a:pt x="14" y="22"/>
                      <a:pt x="16" y="15"/>
                      <a:pt x="18" y="8"/>
                    </a:cubicBezTo>
                    <a:cubicBezTo>
                      <a:pt x="18" y="8"/>
                      <a:pt x="18" y="8"/>
                      <a:pt x="17" y="8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5" y="1"/>
                      <a:pt x="10" y="0"/>
                      <a:pt x="6" y="1"/>
                    </a:cubicBezTo>
                    <a:cubicBezTo>
                      <a:pt x="3" y="2"/>
                      <a:pt x="0" y="6"/>
                      <a:pt x="1" y="8"/>
                    </a:cubicBezTo>
                    <a:cubicBezTo>
                      <a:pt x="1" y="12"/>
                      <a:pt x="2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" name="Freeform 202"/>
              <p:cNvSpPr>
                <a:spLocks/>
              </p:cNvSpPr>
              <p:nvPr/>
            </p:nvSpPr>
            <p:spPr bwMode="auto">
              <a:xfrm>
                <a:off x="3170238" y="-3043238"/>
                <a:ext cx="82550" cy="158750"/>
              </a:xfrm>
              <a:custGeom>
                <a:avLst/>
                <a:gdLst>
                  <a:gd name="T0" fmla="*/ 18 w 22"/>
                  <a:gd name="T1" fmla="*/ 12 h 42"/>
                  <a:gd name="T2" fmla="*/ 21 w 22"/>
                  <a:gd name="T3" fmla="*/ 6 h 42"/>
                  <a:gd name="T4" fmla="*/ 18 w 22"/>
                  <a:gd name="T5" fmla="*/ 1 h 42"/>
                  <a:gd name="T6" fmla="*/ 7 w 22"/>
                  <a:gd name="T7" fmla="*/ 0 h 42"/>
                  <a:gd name="T8" fmla="*/ 7 w 22"/>
                  <a:gd name="T9" fmla="*/ 14 h 42"/>
                  <a:gd name="T10" fmla="*/ 2 w 22"/>
                  <a:gd name="T11" fmla="*/ 27 h 42"/>
                  <a:gd name="T12" fmla="*/ 3 w 22"/>
                  <a:gd name="T13" fmla="*/ 42 h 42"/>
                  <a:gd name="T14" fmla="*/ 8 w 22"/>
                  <a:gd name="T15" fmla="*/ 30 h 42"/>
                  <a:gd name="T16" fmla="*/ 12 w 22"/>
                  <a:gd name="T17" fmla="*/ 34 h 42"/>
                  <a:gd name="T18" fmla="*/ 13 w 22"/>
                  <a:gd name="T19" fmla="*/ 34 h 42"/>
                  <a:gd name="T20" fmla="*/ 14 w 22"/>
                  <a:gd name="T21" fmla="*/ 18 h 42"/>
                  <a:gd name="T22" fmla="*/ 18 w 22"/>
                  <a:gd name="T23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2">
                    <a:moveTo>
                      <a:pt x="18" y="12"/>
                    </a:moveTo>
                    <a:cubicBezTo>
                      <a:pt x="19" y="10"/>
                      <a:pt x="20" y="8"/>
                      <a:pt x="21" y="6"/>
                    </a:cubicBezTo>
                    <a:cubicBezTo>
                      <a:pt x="22" y="4"/>
                      <a:pt x="20" y="2"/>
                      <a:pt x="18" y="1"/>
                    </a:cubicBezTo>
                    <a:cubicBezTo>
                      <a:pt x="15" y="0"/>
                      <a:pt x="11" y="0"/>
                      <a:pt x="7" y="0"/>
                    </a:cubicBezTo>
                    <a:cubicBezTo>
                      <a:pt x="11" y="7"/>
                      <a:pt x="11" y="7"/>
                      <a:pt x="7" y="14"/>
                    </a:cubicBezTo>
                    <a:cubicBezTo>
                      <a:pt x="5" y="19"/>
                      <a:pt x="3" y="23"/>
                      <a:pt x="2" y="27"/>
                    </a:cubicBezTo>
                    <a:cubicBezTo>
                      <a:pt x="0" y="32"/>
                      <a:pt x="1" y="37"/>
                      <a:pt x="3" y="42"/>
                    </a:cubicBezTo>
                    <a:cubicBezTo>
                      <a:pt x="5" y="38"/>
                      <a:pt x="5" y="34"/>
                      <a:pt x="8" y="30"/>
                    </a:cubicBezTo>
                    <a:cubicBezTo>
                      <a:pt x="9" y="32"/>
                      <a:pt x="11" y="33"/>
                      <a:pt x="12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0" y="28"/>
                      <a:pt x="12" y="23"/>
                      <a:pt x="14" y="18"/>
                    </a:cubicBezTo>
                    <a:cubicBezTo>
                      <a:pt x="15" y="16"/>
                      <a:pt x="17" y="14"/>
                      <a:pt x="18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" name="Freeform 203"/>
              <p:cNvSpPr>
                <a:spLocks/>
              </p:cNvSpPr>
              <p:nvPr/>
            </p:nvSpPr>
            <p:spPr bwMode="auto">
              <a:xfrm>
                <a:off x="2262188" y="-2332038"/>
                <a:ext cx="120650" cy="98425"/>
              </a:xfrm>
              <a:custGeom>
                <a:avLst/>
                <a:gdLst>
                  <a:gd name="T0" fmla="*/ 24 w 32"/>
                  <a:gd name="T1" fmla="*/ 11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1"/>
                    </a:moveTo>
                    <a:cubicBezTo>
                      <a:pt x="22" y="13"/>
                      <a:pt x="21" y="13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4"/>
                      <a:pt x="32" y="7"/>
                    </a:cubicBezTo>
                    <a:cubicBezTo>
                      <a:pt x="29" y="8"/>
                      <a:pt x="26" y="7"/>
                      <a:pt x="24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" name="Freeform 204"/>
              <p:cNvSpPr>
                <a:spLocks/>
              </p:cNvSpPr>
              <p:nvPr/>
            </p:nvSpPr>
            <p:spPr bwMode="auto">
              <a:xfrm>
                <a:off x="3052763" y="-2332038"/>
                <a:ext cx="120650" cy="98425"/>
              </a:xfrm>
              <a:custGeom>
                <a:avLst/>
                <a:gdLst>
                  <a:gd name="T0" fmla="*/ 14 w 32"/>
                  <a:gd name="T1" fmla="*/ 0 h 26"/>
                  <a:gd name="T2" fmla="*/ 14 w 32"/>
                  <a:gd name="T3" fmla="*/ 12 h 26"/>
                  <a:gd name="T4" fmla="*/ 9 w 32"/>
                  <a:gd name="T5" fmla="*/ 11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4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4" y="0"/>
                    </a:moveTo>
                    <a:cubicBezTo>
                      <a:pt x="13" y="4"/>
                      <a:pt x="10" y="8"/>
                      <a:pt x="14" y="12"/>
                    </a:cubicBezTo>
                    <a:cubicBezTo>
                      <a:pt x="12" y="13"/>
                      <a:pt x="10" y="13"/>
                      <a:pt x="9" y="11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5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19" y="8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" name="Freeform 205"/>
              <p:cNvSpPr>
                <a:spLocks/>
              </p:cNvSpPr>
              <p:nvPr/>
            </p:nvSpPr>
            <p:spPr bwMode="auto">
              <a:xfrm>
                <a:off x="3008313" y="-3106738"/>
                <a:ext cx="120650" cy="153987"/>
              </a:xfrm>
              <a:custGeom>
                <a:avLst/>
                <a:gdLst>
                  <a:gd name="T0" fmla="*/ 0 w 32"/>
                  <a:gd name="T1" fmla="*/ 41 h 41"/>
                  <a:gd name="T2" fmla="*/ 1 w 32"/>
                  <a:gd name="T3" fmla="*/ 41 h 41"/>
                  <a:gd name="T4" fmla="*/ 7 w 32"/>
                  <a:gd name="T5" fmla="*/ 40 h 41"/>
                  <a:gd name="T6" fmla="*/ 19 w 32"/>
                  <a:gd name="T7" fmla="*/ 27 h 41"/>
                  <a:gd name="T8" fmla="*/ 22 w 32"/>
                  <a:gd name="T9" fmla="*/ 18 h 41"/>
                  <a:gd name="T10" fmla="*/ 32 w 32"/>
                  <a:gd name="T11" fmla="*/ 8 h 41"/>
                  <a:gd name="T12" fmla="*/ 24 w 32"/>
                  <a:gd name="T13" fmla="*/ 3 h 41"/>
                  <a:gd name="T14" fmla="*/ 16 w 32"/>
                  <a:gd name="T15" fmla="*/ 7 h 41"/>
                  <a:gd name="T16" fmla="*/ 15 w 32"/>
                  <a:gd name="T17" fmla="*/ 11 h 41"/>
                  <a:gd name="T18" fmla="*/ 12 w 32"/>
                  <a:gd name="T19" fmla="*/ 26 h 41"/>
                  <a:gd name="T20" fmla="*/ 1 w 32"/>
                  <a:gd name="T21" fmla="*/ 39 h 41"/>
                  <a:gd name="T22" fmla="*/ 0 w 32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2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4"/>
                      <a:pt x="27" y="11"/>
                      <a:pt x="32" y="8"/>
                    </a:cubicBezTo>
                    <a:cubicBezTo>
                      <a:pt x="29" y="6"/>
                      <a:pt x="27" y="4"/>
                      <a:pt x="24" y="3"/>
                    </a:cubicBezTo>
                    <a:cubicBezTo>
                      <a:pt x="20" y="1"/>
                      <a:pt x="18" y="0"/>
                      <a:pt x="16" y="7"/>
                    </a:cubicBezTo>
                    <a:cubicBezTo>
                      <a:pt x="15" y="8"/>
                      <a:pt x="15" y="10"/>
                      <a:pt x="15" y="11"/>
                    </a:cubicBezTo>
                    <a:cubicBezTo>
                      <a:pt x="14" y="16"/>
                      <a:pt x="13" y="21"/>
                      <a:pt x="12" y="26"/>
                    </a:cubicBezTo>
                    <a:cubicBezTo>
                      <a:pt x="10" y="32"/>
                      <a:pt x="7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" name="Freeform 206"/>
              <p:cNvSpPr>
                <a:spLocks/>
              </p:cNvSpPr>
              <p:nvPr/>
            </p:nvSpPr>
            <p:spPr bwMode="auto">
              <a:xfrm>
                <a:off x="2298700" y="-30988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3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7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0" y="35"/>
                      <a:pt x="26" y="39"/>
                      <a:pt x="33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0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" name="Freeform 207"/>
              <p:cNvSpPr>
                <a:spLocks/>
              </p:cNvSpPr>
              <p:nvPr/>
            </p:nvSpPr>
            <p:spPr bwMode="auto">
              <a:xfrm>
                <a:off x="2924175" y="-2840038"/>
                <a:ext cx="177800" cy="84137"/>
              </a:xfrm>
              <a:custGeom>
                <a:avLst/>
                <a:gdLst>
                  <a:gd name="T0" fmla="*/ 47 w 47"/>
                  <a:gd name="T1" fmla="*/ 16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19 w 47"/>
                  <a:gd name="T13" fmla="*/ 10 h 22"/>
                  <a:gd name="T14" fmla="*/ 21 w 47"/>
                  <a:gd name="T15" fmla="*/ 11 h 22"/>
                  <a:gd name="T16" fmla="*/ 33 w 47"/>
                  <a:gd name="T17" fmla="*/ 18 h 22"/>
                  <a:gd name="T18" fmla="*/ 47 w 47"/>
                  <a:gd name="T1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6"/>
                    </a:moveTo>
                    <a:cubicBezTo>
                      <a:pt x="39" y="17"/>
                      <a:pt x="34" y="13"/>
                      <a:pt x="28" y="9"/>
                    </a:cubicBezTo>
                    <a:cubicBezTo>
                      <a:pt x="22" y="6"/>
                      <a:pt x="17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19" y="10"/>
                    </a:cubicBezTo>
                    <a:cubicBezTo>
                      <a:pt x="20" y="11"/>
                      <a:pt x="21" y="11"/>
                      <a:pt x="21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" name="Freeform 208"/>
              <p:cNvSpPr>
                <a:spLocks/>
              </p:cNvSpPr>
              <p:nvPr/>
            </p:nvSpPr>
            <p:spPr bwMode="auto">
              <a:xfrm>
                <a:off x="2333625" y="-2835275"/>
                <a:ext cx="169863" cy="71437"/>
              </a:xfrm>
              <a:custGeom>
                <a:avLst/>
                <a:gdLst>
                  <a:gd name="T0" fmla="*/ 10 w 45"/>
                  <a:gd name="T1" fmla="*/ 18 h 19"/>
                  <a:gd name="T2" fmla="*/ 18 w 45"/>
                  <a:gd name="T3" fmla="*/ 14 h 19"/>
                  <a:gd name="T4" fmla="*/ 27 w 45"/>
                  <a:gd name="T5" fmla="*/ 9 h 19"/>
                  <a:gd name="T6" fmla="*/ 27 w 45"/>
                  <a:gd name="T7" fmla="*/ 15 h 19"/>
                  <a:gd name="T8" fmla="*/ 45 w 45"/>
                  <a:gd name="T9" fmla="*/ 6 h 19"/>
                  <a:gd name="T10" fmla="*/ 45 w 45"/>
                  <a:gd name="T11" fmla="*/ 6 h 19"/>
                  <a:gd name="T12" fmla="*/ 38 w 45"/>
                  <a:gd name="T13" fmla="*/ 0 h 19"/>
                  <a:gd name="T14" fmla="*/ 37 w 45"/>
                  <a:gd name="T15" fmla="*/ 0 h 19"/>
                  <a:gd name="T16" fmla="*/ 17 w 45"/>
                  <a:gd name="T17" fmla="*/ 9 h 19"/>
                  <a:gd name="T18" fmla="*/ 0 w 45"/>
                  <a:gd name="T19" fmla="*/ 15 h 19"/>
                  <a:gd name="T20" fmla="*/ 0 w 45"/>
                  <a:gd name="T21" fmla="*/ 15 h 19"/>
                  <a:gd name="T22" fmla="*/ 10 w 45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19">
                    <a:moveTo>
                      <a:pt x="10" y="18"/>
                    </a:moveTo>
                    <a:cubicBezTo>
                      <a:pt x="13" y="17"/>
                      <a:pt x="16" y="16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5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4"/>
                      <a:pt x="41" y="2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6"/>
                      <a:pt x="17" y="9"/>
                    </a:cubicBezTo>
                    <a:cubicBezTo>
                      <a:pt x="12" y="12"/>
                      <a:pt x="7" y="15"/>
                      <a:pt x="0" y="15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3" y="18"/>
                      <a:pt x="5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" name="Freeform 209"/>
              <p:cNvSpPr>
                <a:spLocks/>
              </p:cNvSpPr>
              <p:nvPr/>
            </p:nvSpPr>
            <p:spPr bwMode="auto">
              <a:xfrm>
                <a:off x="2743200" y="-3043238"/>
                <a:ext cx="125413" cy="90487"/>
              </a:xfrm>
              <a:custGeom>
                <a:avLst/>
                <a:gdLst>
                  <a:gd name="T0" fmla="*/ 10 w 33"/>
                  <a:gd name="T1" fmla="*/ 0 h 24"/>
                  <a:gd name="T2" fmla="*/ 0 w 33"/>
                  <a:gd name="T3" fmla="*/ 0 h 24"/>
                  <a:gd name="T4" fmla="*/ 11 w 33"/>
                  <a:gd name="T5" fmla="*/ 18 h 24"/>
                  <a:gd name="T6" fmla="*/ 33 w 33"/>
                  <a:gd name="T7" fmla="*/ 24 h 24"/>
                  <a:gd name="T8" fmla="*/ 32 w 33"/>
                  <a:gd name="T9" fmla="*/ 22 h 24"/>
                  <a:gd name="T10" fmla="*/ 18 w 33"/>
                  <a:gd name="T11" fmla="*/ 16 h 24"/>
                  <a:gd name="T12" fmla="*/ 12 w 33"/>
                  <a:gd name="T13" fmla="*/ 2 h 24"/>
                  <a:gd name="T14" fmla="*/ 10 w 33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4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8"/>
                      <a:pt x="5" y="14"/>
                      <a:pt x="11" y="18"/>
                    </a:cubicBezTo>
                    <a:cubicBezTo>
                      <a:pt x="18" y="23"/>
                      <a:pt x="26" y="24"/>
                      <a:pt x="33" y="24"/>
                    </a:cubicBezTo>
                    <a:cubicBezTo>
                      <a:pt x="33" y="23"/>
                      <a:pt x="32" y="23"/>
                      <a:pt x="32" y="22"/>
                    </a:cubicBezTo>
                    <a:cubicBezTo>
                      <a:pt x="26" y="22"/>
                      <a:pt x="22" y="20"/>
                      <a:pt x="18" y="16"/>
                    </a:cubicBezTo>
                    <a:cubicBezTo>
                      <a:pt x="15" y="12"/>
                      <a:pt x="13" y="7"/>
                      <a:pt x="12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" name="Freeform 210"/>
              <p:cNvSpPr>
                <a:spLocks/>
              </p:cNvSpPr>
              <p:nvPr/>
            </p:nvSpPr>
            <p:spPr bwMode="auto">
              <a:xfrm>
                <a:off x="2559050" y="-3043238"/>
                <a:ext cx="139700" cy="101600"/>
              </a:xfrm>
              <a:custGeom>
                <a:avLst/>
                <a:gdLst>
                  <a:gd name="T0" fmla="*/ 35 w 37"/>
                  <a:gd name="T1" fmla="*/ 0 h 27"/>
                  <a:gd name="T2" fmla="*/ 25 w 37"/>
                  <a:gd name="T3" fmla="*/ 0 h 27"/>
                  <a:gd name="T4" fmla="*/ 23 w 37"/>
                  <a:gd name="T5" fmla="*/ 2 h 27"/>
                  <a:gd name="T6" fmla="*/ 21 w 37"/>
                  <a:gd name="T7" fmla="*/ 8 h 27"/>
                  <a:gd name="T8" fmla="*/ 2 w 37"/>
                  <a:gd name="T9" fmla="*/ 23 h 27"/>
                  <a:gd name="T10" fmla="*/ 0 w 37"/>
                  <a:gd name="T11" fmla="*/ 24 h 27"/>
                  <a:gd name="T12" fmla="*/ 35 w 37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7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6"/>
                      <a:pt x="21" y="8"/>
                    </a:cubicBezTo>
                    <a:cubicBezTo>
                      <a:pt x="17" y="17"/>
                      <a:pt x="11" y="22"/>
                      <a:pt x="2" y="23"/>
                    </a:cubicBezTo>
                    <a:cubicBezTo>
                      <a:pt x="1" y="23"/>
                      <a:pt x="1" y="24"/>
                      <a:pt x="0" y="24"/>
                    </a:cubicBezTo>
                    <a:cubicBezTo>
                      <a:pt x="15" y="27"/>
                      <a:pt x="37" y="12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" name="Freeform 211"/>
              <p:cNvSpPr>
                <a:spLocks/>
              </p:cNvSpPr>
              <p:nvPr/>
            </p:nvSpPr>
            <p:spPr bwMode="auto">
              <a:xfrm>
                <a:off x="2182813" y="-3122613"/>
                <a:ext cx="161925" cy="79375"/>
              </a:xfrm>
              <a:custGeom>
                <a:avLst/>
                <a:gdLst>
                  <a:gd name="T0" fmla="*/ 1 w 43"/>
                  <a:gd name="T1" fmla="*/ 21 h 21"/>
                  <a:gd name="T2" fmla="*/ 10 w 43"/>
                  <a:gd name="T3" fmla="*/ 19 h 21"/>
                  <a:gd name="T4" fmla="*/ 29 w 43"/>
                  <a:gd name="T5" fmla="*/ 12 h 21"/>
                  <a:gd name="T6" fmla="*/ 41 w 43"/>
                  <a:gd name="T7" fmla="*/ 5 h 21"/>
                  <a:gd name="T8" fmla="*/ 43 w 43"/>
                  <a:gd name="T9" fmla="*/ 3 h 21"/>
                  <a:gd name="T10" fmla="*/ 32 w 43"/>
                  <a:gd name="T11" fmla="*/ 0 h 21"/>
                  <a:gd name="T12" fmla="*/ 27 w 43"/>
                  <a:gd name="T13" fmla="*/ 2 h 21"/>
                  <a:gd name="T14" fmla="*/ 23 w 43"/>
                  <a:gd name="T15" fmla="*/ 7 h 21"/>
                  <a:gd name="T16" fmla="*/ 8 w 43"/>
                  <a:gd name="T17" fmla="*/ 17 h 21"/>
                  <a:gd name="T18" fmla="*/ 0 w 43"/>
                  <a:gd name="T19" fmla="*/ 19 h 21"/>
                  <a:gd name="T20" fmla="*/ 0 w 43"/>
                  <a:gd name="T21" fmla="*/ 20 h 21"/>
                  <a:gd name="T22" fmla="*/ 1 w 43"/>
                  <a:gd name="T2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1">
                    <a:moveTo>
                      <a:pt x="1" y="21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6" y="6"/>
                      <a:pt x="41" y="5"/>
                    </a:cubicBezTo>
                    <a:cubicBezTo>
                      <a:pt x="42" y="5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4"/>
                      <a:pt x="24" y="5"/>
                      <a:pt x="23" y="7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" name="Freeform 212"/>
              <p:cNvSpPr>
                <a:spLocks/>
              </p:cNvSpPr>
              <p:nvPr/>
            </p:nvSpPr>
            <p:spPr bwMode="auto">
              <a:xfrm>
                <a:off x="3090863" y="-3128963"/>
                <a:ext cx="161925" cy="85725"/>
              </a:xfrm>
              <a:custGeom>
                <a:avLst/>
                <a:gdLst>
                  <a:gd name="T0" fmla="*/ 1 w 43"/>
                  <a:gd name="T1" fmla="*/ 6 h 23"/>
                  <a:gd name="T2" fmla="*/ 14 w 43"/>
                  <a:gd name="T3" fmla="*/ 14 h 23"/>
                  <a:gd name="T4" fmla="*/ 26 w 43"/>
                  <a:gd name="T5" fmla="*/ 21 h 23"/>
                  <a:gd name="T6" fmla="*/ 38 w 43"/>
                  <a:gd name="T7" fmla="*/ 21 h 23"/>
                  <a:gd name="T8" fmla="*/ 43 w 43"/>
                  <a:gd name="T9" fmla="*/ 23 h 23"/>
                  <a:gd name="T10" fmla="*/ 43 w 43"/>
                  <a:gd name="T11" fmla="*/ 22 h 23"/>
                  <a:gd name="T12" fmla="*/ 40 w 43"/>
                  <a:gd name="T13" fmla="*/ 20 h 23"/>
                  <a:gd name="T14" fmla="*/ 33 w 43"/>
                  <a:gd name="T15" fmla="*/ 18 h 23"/>
                  <a:gd name="T16" fmla="*/ 18 w 43"/>
                  <a:gd name="T17" fmla="*/ 6 h 23"/>
                  <a:gd name="T18" fmla="*/ 13 w 43"/>
                  <a:gd name="T19" fmla="*/ 3 h 23"/>
                  <a:gd name="T20" fmla="*/ 0 w 43"/>
                  <a:gd name="T21" fmla="*/ 5 h 23"/>
                  <a:gd name="T22" fmla="*/ 1 w 43"/>
                  <a:gd name="T23" fmla="*/ 6 h 23"/>
                  <a:gd name="T24" fmla="*/ 1 w 43"/>
                  <a:gd name="T25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3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1" y="20"/>
                      <a:pt x="26" y="21"/>
                    </a:cubicBezTo>
                    <a:cubicBezTo>
                      <a:pt x="30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3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2"/>
                      <a:pt x="18" y="6"/>
                    </a:cubicBezTo>
                    <a:cubicBezTo>
                      <a:pt x="16" y="5"/>
                      <a:pt x="15" y="3"/>
                      <a:pt x="13" y="3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" name="Freeform 213"/>
              <p:cNvSpPr>
                <a:spLocks/>
              </p:cNvSpPr>
              <p:nvPr/>
            </p:nvSpPr>
            <p:spPr bwMode="auto">
              <a:xfrm>
                <a:off x="2430463" y="-2967038"/>
                <a:ext cx="125413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" name="Freeform 214"/>
              <p:cNvSpPr>
                <a:spLocks/>
              </p:cNvSpPr>
              <p:nvPr/>
            </p:nvSpPr>
            <p:spPr bwMode="auto">
              <a:xfrm>
                <a:off x="2879725" y="-2967038"/>
                <a:ext cx="123825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1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0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" name="Freeform 215"/>
              <p:cNvSpPr>
                <a:spLocks/>
              </p:cNvSpPr>
              <p:nvPr/>
            </p:nvSpPr>
            <p:spPr bwMode="auto">
              <a:xfrm>
                <a:off x="2630488" y="-3065463"/>
                <a:ext cx="173038" cy="11112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5" y="0"/>
                      <a:pt x="0" y="0"/>
                    </a:cubicBezTo>
                    <a:cubicBezTo>
                      <a:pt x="1" y="2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2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" name="Freeform 216"/>
              <p:cNvSpPr>
                <a:spLocks/>
              </p:cNvSpPr>
              <p:nvPr/>
            </p:nvSpPr>
            <p:spPr bwMode="auto">
              <a:xfrm>
                <a:off x="2687638" y="-3381375"/>
                <a:ext cx="55563" cy="55562"/>
              </a:xfrm>
              <a:custGeom>
                <a:avLst/>
                <a:gdLst>
                  <a:gd name="T0" fmla="*/ 5 w 15"/>
                  <a:gd name="T1" fmla="*/ 11 h 15"/>
                  <a:gd name="T2" fmla="*/ 5 w 15"/>
                  <a:gd name="T3" fmla="*/ 15 h 15"/>
                  <a:gd name="T4" fmla="*/ 10 w 15"/>
                  <a:gd name="T5" fmla="*/ 15 h 15"/>
                  <a:gd name="T6" fmla="*/ 10 w 15"/>
                  <a:gd name="T7" fmla="*/ 13 h 15"/>
                  <a:gd name="T8" fmla="*/ 13 w 15"/>
                  <a:gd name="T9" fmla="*/ 9 h 15"/>
                  <a:gd name="T10" fmla="*/ 15 w 15"/>
                  <a:gd name="T11" fmla="*/ 9 h 15"/>
                  <a:gd name="T12" fmla="*/ 15 w 15"/>
                  <a:gd name="T13" fmla="*/ 5 h 15"/>
                  <a:gd name="T14" fmla="*/ 10 w 15"/>
                  <a:gd name="T15" fmla="*/ 5 h 15"/>
                  <a:gd name="T16" fmla="*/ 9 w 15"/>
                  <a:gd name="T17" fmla="*/ 0 h 15"/>
                  <a:gd name="T18" fmla="*/ 5 w 15"/>
                  <a:gd name="T19" fmla="*/ 0 h 15"/>
                  <a:gd name="T20" fmla="*/ 5 w 15"/>
                  <a:gd name="T21" fmla="*/ 2 h 15"/>
                  <a:gd name="T22" fmla="*/ 2 w 15"/>
                  <a:gd name="T23" fmla="*/ 5 h 15"/>
                  <a:gd name="T24" fmla="*/ 0 w 15"/>
                  <a:gd name="T25" fmla="*/ 5 h 15"/>
                  <a:gd name="T26" fmla="*/ 0 w 15"/>
                  <a:gd name="T27" fmla="*/ 9 h 15"/>
                  <a:gd name="T28" fmla="*/ 3 w 15"/>
                  <a:gd name="T29" fmla="*/ 9 h 15"/>
                  <a:gd name="T30" fmla="*/ 5 w 15"/>
                  <a:gd name="T3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5">
                    <a:moveTo>
                      <a:pt x="5" y="11"/>
                    </a:moveTo>
                    <a:cubicBezTo>
                      <a:pt x="5" y="13"/>
                      <a:pt x="5" y="14"/>
                      <a:pt x="5" y="15"/>
                    </a:cubicBezTo>
                    <a:cubicBezTo>
                      <a:pt x="7" y="15"/>
                      <a:pt x="8" y="15"/>
                      <a:pt x="10" y="15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7"/>
                      <a:pt x="15" y="5"/>
                    </a:cubicBezTo>
                    <a:cubicBezTo>
                      <a:pt x="13" y="5"/>
                      <a:pt x="10" y="6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" name="Freeform 217"/>
              <p:cNvSpPr>
                <a:spLocks/>
              </p:cNvSpPr>
              <p:nvPr/>
            </p:nvSpPr>
            <p:spPr bwMode="auto">
              <a:xfrm>
                <a:off x="2924175" y="-3087688"/>
                <a:ext cx="26988" cy="74612"/>
              </a:xfrm>
              <a:custGeom>
                <a:avLst/>
                <a:gdLst>
                  <a:gd name="T0" fmla="*/ 0 w 7"/>
                  <a:gd name="T1" fmla="*/ 6 h 20"/>
                  <a:gd name="T2" fmla="*/ 2 w 7"/>
                  <a:gd name="T3" fmla="*/ 18 h 20"/>
                  <a:gd name="T4" fmla="*/ 4 w 7"/>
                  <a:gd name="T5" fmla="*/ 20 h 20"/>
                  <a:gd name="T6" fmla="*/ 5 w 7"/>
                  <a:gd name="T7" fmla="*/ 18 h 20"/>
                  <a:gd name="T8" fmla="*/ 7 w 7"/>
                  <a:gd name="T9" fmla="*/ 6 h 20"/>
                  <a:gd name="T10" fmla="*/ 7 w 7"/>
                  <a:gd name="T11" fmla="*/ 6 h 20"/>
                  <a:gd name="T12" fmla="*/ 7 w 7"/>
                  <a:gd name="T13" fmla="*/ 4 h 20"/>
                  <a:gd name="T14" fmla="*/ 3 w 7"/>
                  <a:gd name="T15" fmla="*/ 1 h 20"/>
                  <a:gd name="T16" fmla="*/ 0 w 7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0">
                    <a:moveTo>
                      <a:pt x="0" y="6"/>
                    </a:moveTo>
                    <a:cubicBezTo>
                      <a:pt x="1" y="10"/>
                      <a:pt x="1" y="14"/>
                      <a:pt x="2" y="18"/>
                    </a:cubicBezTo>
                    <a:cubicBezTo>
                      <a:pt x="2" y="19"/>
                      <a:pt x="3" y="20"/>
                      <a:pt x="4" y="20"/>
                    </a:cubicBezTo>
                    <a:cubicBezTo>
                      <a:pt x="4" y="20"/>
                      <a:pt x="5" y="19"/>
                      <a:pt x="5" y="18"/>
                    </a:cubicBezTo>
                    <a:cubicBezTo>
                      <a:pt x="6" y="14"/>
                      <a:pt x="7" y="10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" name="Freeform 218"/>
              <p:cNvSpPr>
                <a:spLocks/>
              </p:cNvSpPr>
              <p:nvPr/>
            </p:nvSpPr>
            <p:spPr bwMode="auto">
              <a:xfrm>
                <a:off x="2476500" y="-3087688"/>
                <a:ext cx="33338" cy="74612"/>
              </a:xfrm>
              <a:custGeom>
                <a:avLst/>
                <a:gdLst>
                  <a:gd name="T0" fmla="*/ 3 w 9"/>
                  <a:gd name="T1" fmla="*/ 18 h 20"/>
                  <a:gd name="T2" fmla="*/ 4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3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4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4"/>
                      <a:pt x="8" y="9"/>
                      <a:pt x="9" y="4"/>
                    </a:cubicBezTo>
                    <a:cubicBezTo>
                      <a:pt x="9" y="1"/>
                      <a:pt x="6" y="0"/>
                      <a:pt x="3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" name="Freeform 219"/>
              <p:cNvSpPr>
                <a:spLocks/>
              </p:cNvSpPr>
              <p:nvPr/>
            </p:nvSpPr>
            <p:spPr bwMode="auto">
              <a:xfrm>
                <a:off x="2465388" y="-3189288"/>
                <a:ext cx="49213" cy="52387"/>
              </a:xfrm>
              <a:custGeom>
                <a:avLst/>
                <a:gdLst>
                  <a:gd name="T0" fmla="*/ 3 w 13"/>
                  <a:gd name="T1" fmla="*/ 9 h 14"/>
                  <a:gd name="T2" fmla="*/ 5 w 13"/>
                  <a:gd name="T3" fmla="*/ 9 h 14"/>
                  <a:gd name="T4" fmla="*/ 5 w 13"/>
                  <a:gd name="T5" fmla="*/ 14 h 14"/>
                  <a:gd name="T6" fmla="*/ 9 w 13"/>
                  <a:gd name="T7" fmla="*/ 14 h 14"/>
                  <a:gd name="T8" fmla="*/ 9 w 13"/>
                  <a:gd name="T9" fmla="*/ 9 h 14"/>
                  <a:gd name="T10" fmla="*/ 13 w 13"/>
                  <a:gd name="T11" fmla="*/ 7 h 14"/>
                  <a:gd name="T12" fmla="*/ 9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3 w 13"/>
                  <a:gd name="T21" fmla="*/ 5 h 14"/>
                  <a:gd name="T22" fmla="*/ 0 w 13"/>
                  <a:gd name="T23" fmla="*/ 7 h 14"/>
                  <a:gd name="T24" fmla="*/ 3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8"/>
                      <a:pt x="13" y="11"/>
                      <a:pt x="13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" name="Freeform 220"/>
              <p:cNvSpPr>
                <a:spLocks/>
              </p:cNvSpPr>
              <p:nvPr/>
            </p:nvSpPr>
            <p:spPr bwMode="auto">
              <a:xfrm>
                <a:off x="2913063" y="-3189288"/>
                <a:ext cx="49213" cy="52387"/>
              </a:xfrm>
              <a:custGeom>
                <a:avLst/>
                <a:gdLst>
                  <a:gd name="T0" fmla="*/ 5 w 13"/>
                  <a:gd name="T1" fmla="*/ 9 h 14"/>
                  <a:gd name="T2" fmla="*/ 5 w 13"/>
                  <a:gd name="T3" fmla="*/ 14 h 14"/>
                  <a:gd name="T4" fmla="*/ 9 w 13"/>
                  <a:gd name="T5" fmla="*/ 14 h 14"/>
                  <a:gd name="T6" fmla="*/ 9 w 13"/>
                  <a:gd name="T7" fmla="*/ 9 h 14"/>
                  <a:gd name="T8" fmla="*/ 12 w 13"/>
                  <a:gd name="T9" fmla="*/ 9 h 14"/>
                  <a:gd name="T10" fmla="*/ 13 w 13"/>
                  <a:gd name="T11" fmla="*/ 7 h 14"/>
                  <a:gd name="T12" fmla="*/ 11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5 w 13"/>
                  <a:gd name="T21" fmla="*/ 5 h 14"/>
                  <a:gd name="T22" fmla="*/ 0 w 13"/>
                  <a:gd name="T23" fmla="*/ 7 h 14"/>
                  <a:gd name="T24" fmla="*/ 5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5" y="9"/>
                    </a:move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1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" name="Oval 221"/>
              <p:cNvSpPr>
                <a:spLocks noChangeArrowheads="1"/>
              </p:cNvSpPr>
              <p:nvPr/>
            </p:nvSpPr>
            <p:spPr bwMode="auto">
              <a:xfrm>
                <a:off x="2701925" y="-3302000"/>
                <a:ext cx="30163" cy="2540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" name="Freeform 222"/>
              <p:cNvSpPr>
                <a:spLocks/>
              </p:cNvSpPr>
              <p:nvPr/>
            </p:nvSpPr>
            <p:spPr bwMode="auto">
              <a:xfrm>
                <a:off x="2484438" y="-3122613"/>
                <a:ext cx="19050" cy="23812"/>
              </a:xfrm>
              <a:custGeom>
                <a:avLst/>
                <a:gdLst>
                  <a:gd name="T0" fmla="*/ 5 w 5"/>
                  <a:gd name="T1" fmla="*/ 3 h 6"/>
                  <a:gd name="T2" fmla="*/ 3 w 5"/>
                  <a:gd name="T3" fmla="*/ 0 h 6"/>
                  <a:gd name="T4" fmla="*/ 0 w 5"/>
                  <a:gd name="T5" fmla="*/ 2 h 6"/>
                  <a:gd name="T6" fmla="*/ 2 w 5"/>
                  <a:gd name="T7" fmla="*/ 5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3" y="6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" name="Freeform 223"/>
              <p:cNvSpPr>
                <a:spLocks/>
              </p:cNvSpPr>
              <p:nvPr/>
            </p:nvSpPr>
            <p:spPr bwMode="auto">
              <a:xfrm>
                <a:off x="2928938" y="-3122613"/>
                <a:ext cx="22225" cy="23812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6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" name="Freeform 224"/>
              <p:cNvSpPr>
                <a:spLocks/>
              </p:cNvSpPr>
              <p:nvPr/>
            </p:nvSpPr>
            <p:spPr bwMode="auto">
              <a:xfrm>
                <a:off x="2786063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" name="Freeform 225"/>
              <p:cNvSpPr>
                <a:spLocks/>
              </p:cNvSpPr>
              <p:nvPr/>
            </p:nvSpPr>
            <p:spPr bwMode="auto">
              <a:xfrm>
                <a:off x="2668588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1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2"/>
                      <a:pt x="2" y="0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" name="Freeform 226"/>
              <p:cNvSpPr>
                <a:spLocks/>
              </p:cNvSpPr>
              <p:nvPr/>
            </p:nvSpPr>
            <p:spPr bwMode="auto">
              <a:xfrm>
                <a:off x="2709863" y="-3098800"/>
                <a:ext cx="15875" cy="22225"/>
              </a:xfrm>
              <a:custGeom>
                <a:avLst/>
                <a:gdLst>
                  <a:gd name="T0" fmla="*/ 4 w 4"/>
                  <a:gd name="T1" fmla="*/ 3 h 6"/>
                  <a:gd name="T2" fmla="*/ 1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2"/>
                      <a:pt x="1" y="0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" name="Freeform 227"/>
              <p:cNvSpPr>
                <a:spLocks/>
              </p:cNvSpPr>
              <p:nvPr/>
            </p:nvSpPr>
            <p:spPr bwMode="auto">
              <a:xfrm>
                <a:off x="2747963" y="-309562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" name="Freeform 228"/>
              <p:cNvSpPr>
                <a:spLocks/>
              </p:cNvSpPr>
              <p:nvPr/>
            </p:nvSpPr>
            <p:spPr bwMode="auto">
              <a:xfrm>
                <a:off x="2630488" y="-309562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" name="Freeform 229"/>
              <p:cNvSpPr>
                <a:spLocks/>
              </p:cNvSpPr>
              <p:nvPr/>
            </p:nvSpPr>
            <p:spPr bwMode="auto">
              <a:xfrm>
                <a:off x="2605088" y="-1951038"/>
                <a:ext cx="222250" cy="68262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1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5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49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0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3" y="3"/>
                      <a:pt x="6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5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6" y="10"/>
                      <a:pt x="48" y="10"/>
                    </a:cubicBezTo>
                    <a:cubicBezTo>
                      <a:pt x="49" y="10"/>
                      <a:pt x="50" y="9"/>
                      <a:pt x="50" y="8"/>
                    </a:cubicBezTo>
                    <a:cubicBezTo>
                      <a:pt x="49" y="6"/>
                      <a:pt x="49" y="5"/>
                      <a:pt x="49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" name="Freeform 230"/>
              <p:cNvSpPr>
                <a:spLocks/>
              </p:cNvSpPr>
              <p:nvPr/>
            </p:nvSpPr>
            <p:spPr bwMode="auto">
              <a:xfrm>
                <a:off x="2698750" y="-2414588"/>
                <a:ext cx="26988" cy="38100"/>
              </a:xfrm>
              <a:custGeom>
                <a:avLst/>
                <a:gdLst>
                  <a:gd name="T0" fmla="*/ 4 w 7"/>
                  <a:gd name="T1" fmla="*/ 5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6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5"/>
                    </a:moveTo>
                    <a:cubicBezTo>
                      <a:pt x="5" y="4"/>
                      <a:pt x="4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4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9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5" y="6"/>
                      <a:pt x="4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" name="Freeform 231"/>
              <p:cNvSpPr>
                <a:spLocks/>
              </p:cNvSpPr>
              <p:nvPr/>
            </p:nvSpPr>
            <p:spPr bwMode="auto">
              <a:xfrm>
                <a:off x="2762250" y="-2414588"/>
                <a:ext cx="30163" cy="38100"/>
              </a:xfrm>
              <a:custGeom>
                <a:avLst/>
                <a:gdLst>
                  <a:gd name="T0" fmla="*/ 15 w 19"/>
                  <a:gd name="T1" fmla="*/ 10 h 24"/>
                  <a:gd name="T2" fmla="*/ 5 w 19"/>
                  <a:gd name="T3" fmla="*/ 10 h 24"/>
                  <a:gd name="T4" fmla="*/ 5 w 19"/>
                  <a:gd name="T5" fmla="*/ 0 h 24"/>
                  <a:gd name="T6" fmla="*/ 0 w 19"/>
                  <a:gd name="T7" fmla="*/ 0 h 24"/>
                  <a:gd name="T8" fmla="*/ 0 w 19"/>
                  <a:gd name="T9" fmla="*/ 24 h 24"/>
                  <a:gd name="T10" fmla="*/ 5 w 19"/>
                  <a:gd name="T11" fmla="*/ 24 h 24"/>
                  <a:gd name="T12" fmla="*/ 5 w 19"/>
                  <a:gd name="T13" fmla="*/ 12 h 24"/>
                  <a:gd name="T14" fmla="*/ 15 w 19"/>
                  <a:gd name="T15" fmla="*/ 12 h 24"/>
                  <a:gd name="T16" fmla="*/ 15 w 19"/>
                  <a:gd name="T17" fmla="*/ 24 h 24"/>
                  <a:gd name="T18" fmla="*/ 19 w 19"/>
                  <a:gd name="T19" fmla="*/ 24 h 24"/>
                  <a:gd name="T20" fmla="*/ 19 w 19"/>
                  <a:gd name="T21" fmla="*/ 0 h 24"/>
                  <a:gd name="T22" fmla="*/ 15 w 19"/>
                  <a:gd name="T23" fmla="*/ 0 h 24"/>
                  <a:gd name="T24" fmla="*/ 15 w 19"/>
                  <a:gd name="T25" fmla="*/ 10 h 24"/>
                  <a:gd name="T26" fmla="*/ 15 w 19"/>
                  <a:gd name="T27" fmla="*/ 10 h 24"/>
                  <a:gd name="T28" fmla="*/ 15 w 19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4">
                    <a:moveTo>
                      <a:pt x="15" y="10"/>
                    </a:moveTo>
                    <a:lnTo>
                      <a:pt x="5" y="1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5" y="24"/>
                    </a:lnTo>
                    <a:lnTo>
                      <a:pt x="5" y="12"/>
                    </a:lnTo>
                    <a:lnTo>
                      <a:pt x="15" y="12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" name="Freeform 232"/>
              <p:cNvSpPr>
                <a:spLocks noEditPoints="1"/>
              </p:cNvSpPr>
              <p:nvPr/>
            </p:nvSpPr>
            <p:spPr bwMode="auto">
              <a:xfrm>
                <a:off x="2616200" y="-2459038"/>
                <a:ext cx="200025" cy="349250"/>
              </a:xfrm>
              <a:custGeom>
                <a:avLst/>
                <a:gdLst>
                  <a:gd name="T0" fmla="*/ 10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7 h 93"/>
                  <a:gd name="T8" fmla="*/ 24 w 53"/>
                  <a:gd name="T9" fmla="*/ 27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7 h 93"/>
                  <a:gd name="T18" fmla="*/ 33 w 53"/>
                  <a:gd name="T19" fmla="*/ 27 h 93"/>
                  <a:gd name="T20" fmla="*/ 35 w 53"/>
                  <a:gd name="T21" fmla="*/ 93 h 93"/>
                  <a:gd name="T22" fmla="*/ 41 w 53"/>
                  <a:gd name="T23" fmla="*/ 93 h 93"/>
                  <a:gd name="T24" fmla="*/ 41 w 53"/>
                  <a:gd name="T25" fmla="*/ 92 h 93"/>
                  <a:gd name="T26" fmla="*/ 37 w 53"/>
                  <a:gd name="T27" fmla="*/ 27 h 93"/>
                  <a:gd name="T28" fmla="*/ 53 w 53"/>
                  <a:gd name="T29" fmla="*/ 27 h 93"/>
                  <a:gd name="T30" fmla="*/ 53 w 53"/>
                  <a:gd name="T31" fmla="*/ 7 h 93"/>
                  <a:gd name="T32" fmla="*/ 40 w 53"/>
                  <a:gd name="T33" fmla="*/ 7 h 93"/>
                  <a:gd name="T34" fmla="*/ 42 w 53"/>
                  <a:gd name="T35" fmla="*/ 5 h 93"/>
                  <a:gd name="T36" fmla="*/ 40 w 53"/>
                  <a:gd name="T37" fmla="*/ 4 h 93"/>
                  <a:gd name="T38" fmla="*/ 40 w 53"/>
                  <a:gd name="T39" fmla="*/ 1 h 93"/>
                  <a:gd name="T40" fmla="*/ 41 w 53"/>
                  <a:gd name="T41" fmla="*/ 1 h 93"/>
                  <a:gd name="T42" fmla="*/ 41 w 53"/>
                  <a:gd name="T43" fmla="*/ 0 h 93"/>
                  <a:gd name="T44" fmla="*/ 41 w 53"/>
                  <a:gd name="T45" fmla="*/ 0 h 93"/>
                  <a:gd name="T46" fmla="*/ 10 w 53"/>
                  <a:gd name="T47" fmla="*/ 0 h 93"/>
                  <a:gd name="T48" fmla="*/ 10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4 h 93"/>
                  <a:gd name="T56" fmla="*/ 10 w 53"/>
                  <a:gd name="T57" fmla="*/ 5 h 93"/>
                  <a:gd name="T58" fmla="*/ 12 w 53"/>
                  <a:gd name="T59" fmla="*/ 7 h 93"/>
                  <a:gd name="T60" fmla="*/ 0 w 53"/>
                  <a:gd name="T61" fmla="*/ 7 h 93"/>
                  <a:gd name="T62" fmla="*/ 0 w 53"/>
                  <a:gd name="T63" fmla="*/ 27 h 93"/>
                  <a:gd name="T64" fmla="*/ 15 w 53"/>
                  <a:gd name="T65" fmla="*/ 27 h 93"/>
                  <a:gd name="T66" fmla="*/ 10 w 53"/>
                  <a:gd name="T67" fmla="*/ 93 h 93"/>
                  <a:gd name="T68" fmla="*/ 10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0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1" y="6"/>
                      <a:pt x="42" y="6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3"/>
                      <a:pt x="10" y="93"/>
                      <a:pt x="10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" name="Freeform 233"/>
              <p:cNvSpPr>
                <a:spLocks/>
              </p:cNvSpPr>
              <p:nvPr/>
            </p:nvSpPr>
            <p:spPr bwMode="auto">
              <a:xfrm>
                <a:off x="2638425" y="-2428875"/>
                <a:ext cx="30163" cy="52387"/>
              </a:xfrm>
              <a:custGeom>
                <a:avLst/>
                <a:gdLst>
                  <a:gd name="T0" fmla="*/ 4 w 8"/>
                  <a:gd name="T1" fmla="*/ 8 h 14"/>
                  <a:gd name="T2" fmla="*/ 0 w 8"/>
                  <a:gd name="T3" fmla="*/ 5 h 14"/>
                  <a:gd name="T4" fmla="*/ 1 w 8"/>
                  <a:gd name="T5" fmla="*/ 6 h 14"/>
                  <a:gd name="T6" fmla="*/ 2 w 8"/>
                  <a:gd name="T7" fmla="*/ 7 h 14"/>
                  <a:gd name="T8" fmla="*/ 2 w 8"/>
                  <a:gd name="T9" fmla="*/ 9 h 14"/>
                  <a:gd name="T10" fmla="*/ 2 w 8"/>
                  <a:gd name="T11" fmla="*/ 9 h 14"/>
                  <a:gd name="T12" fmla="*/ 1 w 8"/>
                  <a:gd name="T13" fmla="*/ 10 h 14"/>
                  <a:gd name="T14" fmla="*/ 0 w 8"/>
                  <a:gd name="T15" fmla="*/ 11 h 14"/>
                  <a:gd name="T16" fmla="*/ 5 w 8"/>
                  <a:gd name="T17" fmla="*/ 10 h 14"/>
                  <a:gd name="T18" fmla="*/ 4 w 8"/>
                  <a:gd name="T1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4">
                    <a:moveTo>
                      <a:pt x="4" y="8"/>
                    </a:moveTo>
                    <a:cubicBezTo>
                      <a:pt x="8" y="5"/>
                      <a:pt x="1" y="0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2"/>
                      <a:pt x="6" y="8"/>
                      <a:pt x="2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4"/>
                      <a:pt x="1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5" y="14"/>
                      <a:pt x="5" y="10"/>
                    </a:cubicBezTo>
                    <a:cubicBezTo>
                      <a:pt x="5" y="9"/>
                      <a:pt x="5" y="8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" name="Freeform 234"/>
              <p:cNvSpPr>
                <a:spLocks/>
              </p:cNvSpPr>
              <p:nvPr/>
            </p:nvSpPr>
            <p:spPr bwMode="auto">
              <a:xfrm>
                <a:off x="2676525" y="-2497138"/>
                <a:ext cx="74613" cy="3175"/>
              </a:xfrm>
              <a:custGeom>
                <a:avLst/>
                <a:gdLst>
                  <a:gd name="T0" fmla="*/ 20 w 20"/>
                  <a:gd name="T1" fmla="*/ 0 h 1"/>
                  <a:gd name="T2" fmla="*/ 10 w 20"/>
                  <a:gd name="T3" fmla="*/ 0 h 1"/>
                  <a:gd name="T4" fmla="*/ 0 w 20"/>
                  <a:gd name="T5" fmla="*/ 0 h 1"/>
                  <a:gd name="T6" fmla="*/ 0 w 20"/>
                  <a:gd name="T7" fmla="*/ 1 h 1"/>
                  <a:gd name="T8" fmla="*/ 0 w 20"/>
                  <a:gd name="T9" fmla="*/ 1 h 1"/>
                  <a:gd name="T10" fmla="*/ 0 w 20"/>
                  <a:gd name="T11" fmla="*/ 1 h 1"/>
                  <a:gd name="T12" fmla="*/ 0 w 20"/>
                  <a:gd name="T13" fmla="*/ 1 h 1"/>
                  <a:gd name="T14" fmla="*/ 0 w 20"/>
                  <a:gd name="T15" fmla="*/ 1 h 1"/>
                  <a:gd name="T16" fmla="*/ 0 w 20"/>
                  <a:gd name="T17" fmla="*/ 1 h 1"/>
                  <a:gd name="T18" fmla="*/ 0 w 20"/>
                  <a:gd name="T19" fmla="*/ 1 h 1"/>
                  <a:gd name="T20" fmla="*/ 10 w 20"/>
                  <a:gd name="T21" fmla="*/ 1 h 1"/>
                  <a:gd name="T22" fmla="*/ 20 w 20"/>
                  <a:gd name="T23" fmla="*/ 1 h 1"/>
                  <a:gd name="T24" fmla="*/ 20 w 20"/>
                  <a:gd name="T25" fmla="*/ 1 h 1"/>
                  <a:gd name="T26" fmla="*/ 20 w 20"/>
                  <a:gd name="T27" fmla="*/ 1 h 1"/>
                  <a:gd name="T28" fmla="*/ 20 w 20"/>
                  <a:gd name="T29" fmla="*/ 1 h 1"/>
                  <a:gd name="T30" fmla="*/ 20 w 20"/>
                  <a:gd name="T31" fmla="*/ 1 h 1"/>
                  <a:gd name="T32" fmla="*/ 20 w 20"/>
                  <a:gd name="T33" fmla="*/ 1 h 1"/>
                  <a:gd name="T34" fmla="*/ 20 w 20"/>
                  <a:gd name="T35" fmla="*/ 1 h 1"/>
                  <a:gd name="T36" fmla="*/ 20 w 20"/>
                  <a:gd name="T37" fmla="*/ 0 h 1"/>
                  <a:gd name="T38" fmla="*/ 20 w 20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1">
                    <a:moveTo>
                      <a:pt x="20" y="0"/>
                    </a:moveTo>
                    <a:cubicBezTo>
                      <a:pt x="17" y="0"/>
                      <a:pt x="10" y="0"/>
                      <a:pt x="10" y="0"/>
                    </a:cubicBezTo>
                    <a:cubicBezTo>
                      <a:pt x="10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7" y="1"/>
                      <a:pt x="10" y="1"/>
                    </a:cubicBezTo>
                    <a:cubicBezTo>
                      <a:pt x="14" y="1"/>
                      <a:pt x="17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" name="Freeform 235"/>
              <p:cNvSpPr>
                <a:spLocks/>
              </p:cNvSpPr>
              <p:nvPr/>
            </p:nvSpPr>
            <p:spPr bwMode="auto">
              <a:xfrm>
                <a:off x="2709863" y="-2587625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" name="Oval 236"/>
              <p:cNvSpPr>
                <a:spLocks noChangeArrowheads="1"/>
              </p:cNvSpPr>
              <p:nvPr/>
            </p:nvSpPr>
            <p:spPr bwMode="auto">
              <a:xfrm>
                <a:off x="2709863" y="-2565400"/>
                <a:ext cx="11113" cy="7937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" name="Freeform 237"/>
              <p:cNvSpPr>
                <a:spLocks/>
              </p:cNvSpPr>
              <p:nvPr/>
            </p:nvSpPr>
            <p:spPr bwMode="auto">
              <a:xfrm>
                <a:off x="2747963" y="-2535238"/>
                <a:ext cx="3175" cy="476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" name="Freeform 238"/>
              <p:cNvSpPr>
                <a:spLocks/>
              </p:cNvSpPr>
              <p:nvPr/>
            </p:nvSpPr>
            <p:spPr bwMode="auto">
              <a:xfrm>
                <a:off x="2736850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" name="Freeform 239"/>
              <p:cNvSpPr>
                <a:spLocks/>
              </p:cNvSpPr>
              <p:nvPr/>
            </p:nvSpPr>
            <p:spPr bwMode="auto">
              <a:xfrm>
                <a:off x="2743200" y="-2546350"/>
                <a:ext cx="4763" cy="11112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1 h 3"/>
                  <a:gd name="T16" fmla="*/ 0 w 1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" name="Freeform 240"/>
              <p:cNvSpPr>
                <a:spLocks/>
              </p:cNvSpPr>
              <p:nvPr/>
            </p:nvSpPr>
            <p:spPr bwMode="auto">
              <a:xfrm>
                <a:off x="2732088" y="-2535238"/>
                <a:ext cx="11113" cy="476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" name="Freeform 241"/>
              <p:cNvSpPr>
                <a:spLocks/>
              </p:cNvSpPr>
              <p:nvPr/>
            </p:nvSpPr>
            <p:spPr bwMode="auto">
              <a:xfrm>
                <a:off x="2732088" y="-2530475"/>
                <a:ext cx="11113" cy="11112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" name="Freeform 242"/>
              <p:cNvSpPr>
                <a:spLocks/>
              </p:cNvSpPr>
              <p:nvPr/>
            </p:nvSpPr>
            <p:spPr bwMode="auto">
              <a:xfrm>
                <a:off x="2720975" y="-2516188"/>
                <a:ext cx="22225" cy="7937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2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" name="Freeform 243"/>
              <p:cNvSpPr>
                <a:spLocks/>
              </p:cNvSpPr>
              <p:nvPr/>
            </p:nvSpPr>
            <p:spPr bwMode="auto">
              <a:xfrm>
                <a:off x="2736850" y="-2519363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2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" name="Freeform 244"/>
              <p:cNvSpPr>
                <a:spLocks/>
              </p:cNvSpPr>
              <p:nvPr/>
            </p:nvSpPr>
            <p:spPr bwMode="auto">
              <a:xfrm>
                <a:off x="2747963" y="-2522538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" name="Freeform 245"/>
              <p:cNvSpPr>
                <a:spLocks/>
              </p:cNvSpPr>
              <p:nvPr/>
            </p:nvSpPr>
            <p:spPr bwMode="auto">
              <a:xfrm>
                <a:off x="2751138" y="-2530475"/>
                <a:ext cx="7938" cy="7937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2 w 2"/>
                  <a:gd name="T9" fmla="*/ 1 h 2"/>
                  <a:gd name="T10" fmla="*/ 1 w 2"/>
                  <a:gd name="T11" fmla="*/ 0 h 2"/>
                  <a:gd name="T12" fmla="*/ 1 w 2"/>
                  <a:gd name="T13" fmla="*/ 0 h 2"/>
                  <a:gd name="T14" fmla="*/ 0 w 2"/>
                  <a:gd name="T15" fmla="*/ 1 h 2"/>
                  <a:gd name="T16" fmla="*/ 1 w 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" name="Freeform 246"/>
              <p:cNvSpPr>
                <a:spLocks/>
              </p:cNvSpPr>
              <p:nvPr/>
            </p:nvSpPr>
            <p:spPr bwMode="auto">
              <a:xfrm>
                <a:off x="2759075" y="-2535238"/>
                <a:ext cx="11113" cy="12700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1 h 3"/>
                  <a:gd name="T6" fmla="*/ 3 w 3"/>
                  <a:gd name="T7" fmla="*/ 1 h 3"/>
                  <a:gd name="T8" fmla="*/ 3 w 3"/>
                  <a:gd name="T9" fmla="*/ 1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1 h 3"/>
                  <a:gd name="T18" fmla="*/ 1 w 3"/>
                  <a:gd name="T19" fmla="*/ 1 h 3"/>
                  <a:gd name="T20" fmla="*/ 1 w 3"/>
                  <a:gd name="T21" fmla="*/ 2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" name="Freeform 247"/>
              <p:cNvSpPr>
                <a:spLocks/>
              </p:cNvSpPr>
              <p:nvPr/>
            </p:nvSpPr>
            <p:spPr bwMode="auto">
              <a:xfrm>
                <a:off x="2759075" y="-2552700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" name="Freeform 248"/>
              <p:cNvSpPr>
                <a:spLocks/>
              </p:cNvSpPr>
              <p:nvPr/>
            </p:nvSpPr>
            <p:spPr bwMode="auto">
              <a:xfrm>
                <a:off x="2751138" y="-254635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" name="Freeform 249"/>
              <p:cNvSpPr>
                <a:spLocks/>
              </p:cNvSpPr>
              <p:nvPr/>
            </p:nvSpPr>
            <p:spPr bwMode="auto">
              <a:xfrm>
                <a:off x="2747963" y="-2552700"/>
                <a:ext cx="3175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2 h 3"/>
                  <a:gd name="T20" fmla="*/ 1 w 1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" name="Freeform 250"/>
              <p:cNvSpPr>
                <a:spLocks/>
              </p:cNvSpPr>
              <p:nvPr/>
            </p:nvSpPr>
            <p:spPr bwMode="auto">
              <a:xfrm>
                <a:off x="2736850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" name="Freeform 251"/>
              <p:cNvSpPr>
                <a:spLocks/>
              </p:cNvSpPr>
              <p:nvPr/>
            </p:nvSpPr>
            <p:spPr bwMode="auto">
              <a:xfrm>
                <a:off x="2736850" y="-2552700"/>
                <a:ext cx="6350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" name="Freeform 252"/>
              <p:cNvSpPr>
                <a:spLocks/>
              </p:cNvSpPr>
              <p:nvPr/>
            </p:nvSpPr>
            <p:spPr bwMode="auto">
              <a:xfrm>
                <a:off x="2732088" y="-2546350"/>
                <a:ext cx="4763" cy="1111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0 w 1"/>
                  <a:gd name="T13" fmla="*/ 0 h 3"/>
                  <a:gd name="T14" fmla="*/ 0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" name="Freeform 253"/>
              <p:cNvSpPr>
                <a:spLocks/>
              </p:cNvSpPr>
              <p:nvPr/>
            </p:nvSpPr>
            <p:spPr bwMode="auto">
              <a:xfrm>
                <a:off x="2732088" y="-2535238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" name="Freeform 254"/>
              <p:cNvSpPr>
                <a:spLocks/>
              </p:cNvSpPr>
              <p:nvPr/>
            </p:nvSpPr>
            <p:spPr bwMode="auto">
              <a:xfrm>
                <a:off x="2725738" y="-2522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" name="Freeform 255"/>
              <p:cNvSpPr>
                <a:spLocks/>
              </p:cNvSpPr>
              <p:nvPr/>
            </p:nvSpPr>
            <p:spPr bwMode="auto">
              <a:xfrm>
                <a:off x="2713038" y="-2519363"/>
                <a:ext cx="23813" cy="11112"/>
              </a:xfrm>
              <a:custGeom>
                <a:avLst/>
                <a:gdLst>
                  <a:gd name="T0" fmla="*/ 1 w 6"/>
                  <a:gd name="T1" fmla="*/ 3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" name="Oval 256"/>
              <p:cNvSpPr>
                <a:spLocks noChangeArrowheads="1"/>
              </p:cNvSpPr>
              <p:nvPr/>
            </p:nvSpPr>
            <p:spPr bwMode="auto">
              <a:xfrm>
                <a:off x="2709863" y="-2535238"/>
                <a:ext cx="3175" cy="476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" name="Freeform 257"/>
              <p:cNvSpPr>
                <a:spLocks/>
              </p:cNvSpPr>
              <p:nvPr/>
            </p:nvSpPr>
            <p:spPr bwMode="auto">
              <a:xfrm>
                <a:off x="2709863" y="-2530475"/>
                <a:ext cx="3175" cy="14287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" name="Oval 258"/>
              <p:cNvSpPr>
                <a:spLocks noChangeArrowheads="1"/>
              </p:cNvSpPr>
              <p:nvPr/>
            </p:nvSpPr>
            <p:spPr bwMode="auto">
              <a:xfrm>
                <a:off x="2709863" y="-2546350"/>
                <a:ext cx="11113" cy="1111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" name="Oval 259"/>
              <p:cNvSpPr>
                <a:spLocks noChangeArrowheads="1"/>
              </p:cNvSpPr>
              <p:nvPr/>
            </p:nvSpPr>
            <p:spPr bwMode="auto">
              <a:xfrm>
                <a:off x="2709863" y="-25527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" name="Freeform 260"/>
              <p:cNvSpPr>
                <a:spLocks/>
              </p:cNvSpPr>
              <p:nvPr/>
            </p:nvSpPr>
            <p:spPr bwMode="auto">
              <a:xfrm>
                <a:off x="2720975" y="-2530475"/>
                <a:ext cx="4763" cy="14287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" name="Freeform 261"/>
              <p:cNvSpPr>
                <a:spLocks/>
              </p:cNvSpPr>
              <p:nvPr/>
            </p:nvSpPr>
            <p:spPr bwMode="auto">
              <a:xfrm>
                <a:off x="2701925" y="-2530475"/>
                <a:ext cx="7938" cy="14287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" name="Freeform 262"/>
              <p:cNvSpPr>
                <a:spLocks/>
              </p:cNvSpPr>
              <p:nvPr/>
            </p:nvSpPr>
            <p:spPr bwMode="auto">
              <a:xfrm>
                <a:off x="2690813" y="-2519363"/>
                <a:ext cx="19050" cy="11112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0 h 3"/>
                  <a:gd name="T4" fmla="*/ 4 w 5"/>
                  <a:gd name="T5" fmla="*/ 3 h 3"/>
                  <a:gd name="T6" fmla="*/ 5 w 5"/>
                  <a:gd name="T7" fmla="*/ 3 h 3"/>
                  <a:gd name="T8" fmla="*/ 5 w 5"/>
                  <a:gd name="T9" fmla="*/ 3 h 3"/>
                  <a:gd name="T10" fmla="*/ 1 w 5"/>
                  <a:gd name="T11" fmla="*/ 0 h 3"/>
                  <a:gd name="T12" fmla="*/ 0 w 5"/>
                  <a:gd name="T13" fmla="*/ 0 h 3"/>
                  <a:gd name="T14" fmla="*/ 0 w 5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" name="Freeform 263"/>
              <p:cNvSpPr>
                <a:spLocks/>
              </p:cNvSpPr>
              <p:nvPr/>
            </p:nvSpPr>
            <p:spPr bwMode="auto">
              <a:xfrm>
                <a:off x="2687638" y="-2519363"/>
                <a:ext cx="3175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" name="Freeform 264"/>
              <p:cNvSpPr>
                <a:spLocks/>
              </p:cNvSpPr>
              <p:nvPr/>
            </p:nvSpPr>
            <p:spPr bwMode="auto">
              <a:xfrm>
                <a:off x="2679700" y="-2530475"/>
                <a:ext cx="11113" cy="11112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2 w 3"/>
                  <a:gd name="T9" fmla="*/ 3 h 3"/>
                  <a:gd name="T10" fmla="*/ 1 w 3"/>
                  <a:gd name="T11" fmla="*/ 2 h 3"/>
                  <a:gd name="T12" fmla="*/ 3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" name="Freeform 265"/>
              <p:cNvSpPr>
                <a:spLocks/>
              </p:cNvSpPr>
              <p:nvPr/>
            </p:nvSpPr>
            <p:spPr bwMode="auto">
              <a:xfrm>
                <a:off x="2676525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" name="Freeform 266"/>
              <p:cNvSpPr>
                <a:spLocks/>
              </p:cNvSpPr>
              <p:nvPr/>
            </p:nvSpPr>
            <p:spPr bwMode="auto">
              <a:xfrm>
                <a:off x="2679700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2 w 3"/>
                  <a:gd name="T9" fmla="*/ 1 h 1"/>
                  <a:gd name="T10" fmla="*/ 3 w 3"/>
                  <a:gd name="T11" fmla="*/ 0 h 1"/>
                  <a:gd name="T12" fmla="*/ 2 w 3"/>
                  <a:gd name="T13" fmla="*/ 0 h 1"/>
                  <a:gd name="T14" fmla="*/ 2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" name="Freeform 267"/>
              <p:cNvSpPr>
                <a:spLocks/>
              </p:cNvSpPr>
              <p:nvPr/>
            </p:nvSpPr>
            <p:spPr bwMode="auto">
              <a:xfrm>
                <a:off x="2676525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0 w 3"/>
                  <a:gd name="T7" fmla="*/ 1 h 3"/>
                  <a:gd name="T8" fmla="*/ 1 w 3"/>
                  <a:gd name="T9" fmla="*/ 2 h 3"/>
                  <a:gd name="T10" fmla="*/ 1 w 3"/>
                  <a:gd name="T11" fmla="*/ 3 h 3"/>
                  <a:gd name="T12" fmla="*/ 3 w 3"/>
                  <a:gd name="T13" fmla="*/ 1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" name="Freeform 268"/>
              <p:cNvSpPr>
                <a:spLocks/>
              </p:cNvSpPr>
              <p:nvPr/>
            </p:nvSpPr>
            <p:spPr bwMode="auto">
              <a:xfrm>
                <a:off x="2668588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" name="Freeform 269"/>
              <p:cNvSpPr>
                <a:spLocks/>
              </p:cNvSpPr>
              <p:nvPr/>
            </p:nvSpPr>
            <p:spPr bwMode="auto">
              <a:xfrm>
                <a:off x="2665413" y="-2530475"/>
                <a:ext cx="11113" cy="7937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0 w 3"/>
                  <a:gd name="T7" fmla="*/ 1 h 2"/>
                  <a:gd name="T8" fmla="*/ 1 w 3"/>
                  <a:gd name="T9" fmla="*/ 2 h 2"/>
                  <a:gd name="T10" fmla="*/ 1 w 3"/>
                  <a:gd name="T11" fmla="*/ 2 h 2"/>
                  <a:gd name="T12" fmla="*/ 2 w 3"/>
                  <a:gd name="T13" fmla="*/ 2 h 2"/>
                  <a:gd name="T14" fmla="*/ 3 w 3"/>
                  <a:gd name="T15" fmla="*/ 1 h 2"/>
                  <a:gd name="T16" fmla="*/ 1 w 3"/>
                  <a:gd name="T17" fmla="*/ 0 h 2"/>
                  <a:gd name="T18" fmla="*/ 1 w 3"/>
                  <a:gd name="T19" fmla="*/ 0 h 2"/>
                  <a:gd name="T20" fmla="*/ 1 w 3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" name="Freeform 270"/>
              <p:cNvSpPr>
                <a:spLocks/>
              </p:cNvSpPr>
              <p:nvPr/>
            </p:nvSpPr>
            <p:spPr bwMode="auto">
              <a:xfrm>
                <a:off x="2668588" y="-2522538"/>
                <a:ext cx="11113" cy="3175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2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" name="Freeform 271"/>
              <p:cNvSpPr>
                <a:spLocks/>
              </p:cNvSpPr>
              <p:nvPr/>
            </p:nvSpPr>
            <p:spPr bwMode="auto">
              <a:xfrm>
                <a:off x="2679700" y="-2519363"/>
                <a:ext cx="7938" cy="3175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" name="Freeform 272"/>
              <p:cNvSpPr>
                <a:spLocks/>
              </p:cNvSpPr>
              <p:nvPr/>
            </p:nvSpPr>
            <p:spPr bwMode="auto">
              <a:xfrm>
                <a:off x="2679700" y="-2516188"/>
                <a:ext cx="22225" cy="7937"/>
              </a:xfrm>
              <a:custGeom>
                <a:avLst/>
                <a:gdLst>
                  <a:gd name="T0" fmla="*/ 5 w 6"/>
                  <a:gd name="T1" fmla="*/ 2 h 2"/>
                  <a:gd name="T2" fmla="*/ 6 w 6"/>
                  <a:gd name="T3" fmla="*/ 2 h 2"/>
                  <a:gd name="T4" fmla="*/ 6 w 6"/>
                  <a:gd name="T5" fmla="*/ 2 h 2"/>
                  <a:gd name="T6" fmla="*/ 6 w 6"/>
                  <a:gd name="T7" fmla="*/ 1 h 2"/>
                  <a:gd name="T8" fmla="*/ 1 w 6"/>
                  <a:gd name="T9" fmla="*/ 0 h 2"/>
                  <a:gd name="T10" fmla="*/ 0 w 6"/>
                  <a:gd name="T11" fmla="*/ 0 h 2"/>
                  <a:gd name="T12" fmla="*/ 1 w 6"/>
                  <a:gd name="T13" fmla="*/ 1 h 2"/>
                  <a:gd name="T14" fmla="*/ 4 w 6"/>
                  <a:gd name="T15" fmla="*/ 2 h 2"/>
                  <a:gd name="T16" fmla="*/ 5 w 6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" name="Freeform 273"/>
              <p:cNvSpPr>
                <a:spLocks/>
              </p:cNvSpPr>
              <p:nvPr/>
            </p:nvSpPr>
            <p:spPr bwMode="auto">
              <a:xfrm>
                <a:off x="2690813" y="-2522538"/>
                <a:ext cx="7938" cy="3175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" name="Freeform 274"/>
              <p:cNvSpPr>
                <a:spLocks/>
              </p:cNvSpPr>
              <p:nvPr/>
            </p:nvSpPr>
            <p:spPr bwMode="auto">
              <a:xfrm>
                <a:off x="2687638" y="-2535238"/>
                <a:ext cx="11113" cy="12700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1 h 3"/>
                  <a:gd name="T10" fmla="*/ 3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" name="Freeform 275"/>
              <p:cNvSpPr>
                <a:spLocks/>
              </p:cNvSpPr>
              <p:nvPr/>
            </p:nvSpPr>
            <p:spPr bwMode="auto">
              <a:xfrm>
                <a:off x="2687638" y="-2546350"/>
                <a:ext cx="3175" cy="11112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0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" name="Freeform 276"/>
              <p:cNvSpPr>
                <a:spLocks/>
              </p:cNvSpPr>
              <p:nvPr/>
            </p:nvSpPr>
            <p:spPr bwMode="auto">
              <a:xfrm>
                <a:off x="2679700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1 h 3"/>
                  <a:gd name="T18" fmla="*/ 2 w 3"/>
                  <a:gd name="T19" fmla="*/ 0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" name="Freeform 277"/>
              <p:cNvSpPr>
                <a:spLocks/>
              </p:cNvSpPr>
              <p:nvPr/>
            </p:nvSpPr>
            <p:spPr bwMode="auto">
              <a:xfrm>
                <a:off x="2676525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" name="Freeform 278"/>
              <p:cNvSpPr>
                <a:spLocks/>
              </p:cNvSpPr>
              <p:nvPr/>
            </p:nvSpPr>
            <p:spPr bwMode="auto">
              <a:xfrm>
                <a:off x="2668588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2 h 3"/>
                  <a:gd name="T8" fmla="*/ 2 w 3"/>
                  <a:gd name="T9" fmla="*/ 3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" name="Freeform 279"/>
              <p:cNvSpPr>
                <a:spLocks/>
              </p:cNvSpPr>
              <p:nvPr/>
            </p:nvSpPr>
            <p:spPr bwMode="auto">
              <a:xfrm>
                <a:off x="2665413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" name="Freeform 280"/>
              <p:cNvSpPr>
                <a:spLocks/>
              </p:cNvSpPr>
              <p:nvPr/>
            </p:nvSpPr>
            <p:spPr bwMode="auto">
              <a:xfrm>
                <a:off x="2660650" y="-255270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2 h 3"/>
                  <a:gd name="T12" fmla="*/ 2 w 2"/>
                  <a:gd name="T13" fmla="*/ 2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" name="Freeform 281"/>
              <p:cNvSpPr>
                <a:spLocks/>
              </p:cNvSpPr>
              <p:nvPr/>
            </p:nvSpPr>
            <p:spPr bwMode="auto">
              <a:xfrm>
                <a:off x="2660650" y="-2535238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1 w 2"/>
                  <a:gd name="T5" fmla="*/ 2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1 w 2"/>
                  <a:gd name="T19" fmla="*/ 0 h 3"/>
                  <a:gd name="T20" fmla="*/ 0 w 2"/>
                  <a:gd name="T21" fmla="*/ 1 h 3"/>
                  <a:gd name="T22" fmla="*/ 0 w 2"/>
                  <a:gd name="T23" fmla="*/ 1 h 3"/>
                  <a:gd name="T24" fmla="*/ 0 w 2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" name="Freeform 282"/>
              <p:cNvSpPr>
                <a:spLocks/>
              </p:cNvSpPr>
              <p:nvPr/>
            </p:nvSpPr>
            <p:spPr bwMode="auto">
              <a:xfrm>
                <a:off x="2660650" y="-2530475"/>
                <a:ext cx="4763" cy="7937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" name="Freeform 283"/>
              <p:cNvSpPr>
                <a:spLocks/>
              </p:cNvSpPr>
              <p:nvPr/>
            </p:nvSpPr>
            <p:spPr bwMode="auto">
              <a:xfrm>
                <a:off x="2665413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" name="Freeform 284"/>
              <p:cNvSpPr>
                <a:spLocks/>
              </p:cNvSpPr>
              <p:nvPr/>
            </p:nvSpPr>
            <p:spPr bwMode="auto">
              <a:xfrm>
                <a:off x="2668588" y="-2519363"/>
                <a:ext cx="7938" cy="11112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" name="Freeform 285"/>
              <p:cNvSpPr>
                <a:spLocks/>
              </p:cNvSpPr>
              <p:nvPr/>
            </p:nvSpPr>
            <p:spPr bwMode="auto">
              <a:xfrm>
                <a:off x="2668588" y="-2516188"/>
                <a:ext cx="11113" cy="7937"/>
              </a:xfrm>
              <a:custGeom>
                <a:avLst/>
                <a:gdLst>
                  <a:gd name="T0" fmla="*/ 7 w 7"/>
                  <a:gd name="T1" fmla="*/ 5 h 5"/>
                  <a:gd name="T2" fmla="*/ 7 w 7"/>
                  <a:gd name="T3" fmla="*/ 3 h 5"/>
                  <a:gd name="T4" fmla="*/ 5 w 7"/>
                  <a:gd name="T5" fmla="*/ 0 h 5"/>
                  <a:gd name="T6" fmla="*/ 0 w 7"/>
                  <a:gd name="T7" fmla="*/ 5 h 5"/>
                  <a:gd name="T8" fmla="*/ 2 w 7"/>
                  <a:gd name="T9" fmla="*/ 5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lnTo>
                      <a:pt x="7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" name="Freeform 286"/>
              <p:cNvSpPr>
                <a:spLocks/>
              </p:cNvSpPr>
              <p:nvPr/>
            </p:nvSpPr>
            <p:spPr bwMode="auto">
              <a:xfrm>
                <a:off x="2676525" y="-2505075"/>
                <a:ext cx="74613" cy="7937"/>
              </a:xfrm>
              <a:custGeom>
                <a:avLst/>
                <a:gdLst>
                  <a:gd name="T0" fmla="*/ 20 w 20"/>
                  <a:gd name="T1" fmla="*/ 2 h 2"/>
                  <a:gd name="T2" fmla="*/ 20 w 20"/>
                  <a:gd name="T3" fmla="*/ 2 h 2"/>
                  <a:gd name="T4" fmla="*/ 20 w 20"/>
                  <a:gd name="T5" fmla="*/ 2 h 2"/>
                  <a:gd name="T6" fmla="*/ 20 w 20"/>
                  <a:gd name="T7" fmla="*/ 1 h 2"/>
                  <a:gd name="T8" fmla="*/ 20 w 20"/>
                  <a:gd name="T9" fmla="*/ 1 h 2"/>
                  <a:gd name="T10" fmla="*/ 20 w 20"/>
                  <a:gd name="T11" fmla="*/ 1 h 2"/>
                  <a:gd name="T12" fmla="*/ 20 w 20"/>
                  <a:gd name="T13" fmla="*/ 1 h 2"/>
                  <a:gd name="T14" fmla="*/ 20 w 20"/>
                  <a:gd name="T15" fmla="*/ 1 h 2"/>
                  <a:gd name="T16" fmla="*/ 20 w 20"/>
                  <a:gd name="T17" fmla="*/ 1 h 2"/>
                  <a:gd name="T18" fmla="*/ 20 w 20"/>
                  <a:gd name="T19" fmla="*/ 1 h 2"/>
                  <a:gd name="T20" fmla="*/ 20 w 20"/>
                  <a:gd name="T21" fmla="*/ 1 h 2"/>
                  <a:gd name="T22" fmla="*/ 20 w 20"/>
                  <a:gd name="T23" fmla="*/ 1 h 2"/>
                  <a:gd name="T24" fmla="*/ 20 w 20"/>
                  <a:gd name="T25" fmla="*/ 1 h 2"/>
                  <a:gd name="T26" fmla="*/ 20 w 20"/>
                  <a:gd name="T27" fmla="*/ 1 h 2"/>
                  <a:gd name="T28" fmla="*/ 20 w 20"/>
                  <a:gd name="T29" fmla="*/ 0 h 2"/>
                  <a:gd name="T30" fmla="*/ 12 w 20"/>
                  <a:gd name="T31" fmla="*/ 0 h 2"/>
                  <a:gd name="T32" fmla="*/ 10 w 20"/>
                  <a:gd name="T33" fmla="*/ 0 h 2"/>
                  <a:gd name="T34" fmla="*/ 10 w 20"/>
                  <a:gd name="T35" fmla="*/ 0 h 2"/>
                  <a:gd name="T36" fmla="*/ 9 w 20"/>
                  <a:gd name="T37" fmla="*/ 0 h 2"/>
                  <a:gd name="T38" fmla="*/ 0 w 20"/>
                  <a:gd name="T39" fmla="*/ 0 h 2"/>
                  <a:gd name="T40" fmla="*/ 0 w 20"/>
                  <a:gd name="T41" fmla="*/ 1 h 2"/>
                  <a:gd name="T42" fmla="*/ 0 w 20"/>
                  <a:gd name="T43" fmla="*/ 1 h 2"/>
                  <a:gd name="T44" fmla="*/ 0 w 20"/>
                  <a:gd name="T45" fmla="*/ 1 h 2"/>
                  <a:gd name="T46" fmla="*/ 0 w 20"/>
                  <a:gd name="T47" fmla="*/ 1 h 2"/>
                  <a:gd name="T48" fmla="*/ 0 w 20"/>
                  <a:gd name="T49" fmla="*/ 1 h 2"/>
                  <a:gd name="T50" fmla="*/ 0 w 20"/>
                  <a:gd name="T51" fmla="*/ 1 h 2"/>
                  <a:gd name="T52" fmla="*/ 0 w 20"/>
                  <a:gd name="T53" fmla="*/ 1 h 2"/>
                  <a:gd name="T54" fmla="*/ 0 w 20"/>
                  <a:gd name="T55" fmla="*/ 1 h 2"/>
                  <a:gd name="T56" fmla="*/ 0 w 20"/>
                  <a:gd name="T57" fmla="*/ 1 h 2"/>
                  <a:gd name="T58" fmla="*/ 0 w 20"/>
                  <a:gd name="T59" fmla="*/ 1 h 2"/>
                  <a:gd name="T60" fmla="*/ 0 w 20"/>
                  <a:gd name="T61" fmla="*/ 1 h 2"/>
                  <a:gd name="T62" fmla="*/ 0 w 20"/>
                  <a:gd name="T63" fmla="*/ 2 h 2"/>
                  <a:gd name="T64" fmla="*/ 0 w 20"/>
                  <a:gd name="T65" fmla="*/ 2 h 2"/>
                  <a:gd name="T66" fmla="*/ 0 w 20"/>
                  <a:gd name="T67" fmla="*/ 2 h 2"/>
                  <a:gd name="T68" fmla="*/ 0 w 20"/>
                  <a:gd name="T69" fmla="*/ 2 h 2"/>
                  <a:gd name="T70" fmla="*/ 20 w 20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2">
                    <a:moveTo>
                      <a:pt x="20" y="2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5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3" y="1"/>
                      <a:pt x="2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" name="Freeform 287"/>
              <p:cNvSpPr>
                <a:spLocks/>
              </p:cNvSpPr>
              <p:nvPr/>
            </p:nvSpPr>
            <p:spPr bwMode="auto">
              <a:xfrm>
                <a:off x="2743200" y="-2516188"/>
                <a:ext cx="7938" cy="7937"/>
              </a:xfrm>
              <a:custGeom>
                <a:avLst/>
                <a:gdLst>
                  <a:gd name="T0" fmla="*/ 5 w 5"/>
                  <a:gd name="T1" fmla="*/ 5 h 5"/>
                  <a:gd name="T2" fmla="*/ 3 w 5"/>
                  <a:gd name="T3" fmla="*/ 0 h 5"/>
                  <a:gd name="T4" fmla="*/ 0 w 5"/>
                  <a:gd name="T5" fmla="*/ 3 h 5"/>
                  <a:gd name="T6" fmla="*/ 3 w 5"/>
                  <a:gd name="T7" fmla="*/ 5 h 5"/>
                  <a:gd name="T8" fmla="*/ 5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" name="Freeform 288"/>
              <p:cNvSpPr>
                <a:spLocks/>
              </p:cNvSpPr>
              <p:nvPr/>
            </p:nvSpPr>
            <p:spPr bwMode="auto">
              <a:xfrm>
                <a:off x="2747963" y="-2519363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1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" name="Freeform 289"/>
              <p:cNvSpPr>
                <a:spLocks/>
              </p:cNvSpPr>
              <p:nvPr/>
            </p:nvSpPr>
            <p:spPr bwMode="auto">
              <a:xfrm>
                <a:off x="2759075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1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" name="Freeform 290"/>
              <p:cNvSpPr>
                <a:spLocks/>
              </p:cNvSpPr>
              <p:nvPr/>
            </p:nvSpPr>
            <p:spPr bwMode="auto">
              <a:xfrm>
                <a:off x="2762250" y="-2530475"/>
                <a:ext cx="7938" cy="7937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" name="Freeform 291"/>
              <p:cNvSpPr>
                <a:spLocks/>
              </p:cNvSpPr>
              <p:nvPr/>
            </p:nvSpPr>
            <p:spPr bwMode="auto">
              <a:xfrm>
                <a:off x="2762250" y="-2546350"/>
                <a:ext cx="7938" cy="15875"/>
              </a:xfrm>
              <a:custGeom>
                <a:avLst/>
                <a:gdLst>
                  <a:gd name="T0" fmla="*/ 1 w 2"/>
                  <a:gd name="T1" fmla="*/ 3 h 4"/>
                  <a:gd name="T2" fmla="*/ 1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0 w 2"/>
                  <a:gd name="T9" fmla="*/ 2 h 4"/>
                  <a:gd name="T10" fmla="*/ 1 w 2"/>
                  <a:gd name="T11" fmla="*/ 3 h 4"/>
                  <a:gd name="T12" fmla="*/ 1 w 2"/>
                  <a:gd name="T13" fmla="*/ 4 h 4"/>
                  <a:gd name="T14" fmla="*/ 1 w 2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" name="Freeform 292"/>
              <p:cNvSpPr>
                <a:spLocks/>
              </p:cNvSpPr>
              <p:nvPr/>
            </p:nvSpPr>
            <p:spPr bwMode="auto">
              <a:xfrm>
                <a:off x="2762250" y="-2557463"/>
                <a:ext cx="7938" cy="1111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1 w 2"/>
                  <a:gd name="T7" fmla="*/ 0 h 3"/>
                  <a:gd name="T8" fmla="*/ 1 w 2"/>
                  <a:gd name="T9" fmla="*/ 0 h 3"/>
                  <a:gd name="T10" fmla="*/ 0 w 2"/>
                  <a:gd name="T11" fmla="*/ 0 h 3"/>
                  <a:gd name="T12" fmla="*/ 2 w 2"/>
                  <a:gd name="T13" fmla="*/ 3 h 3"/>
                  <a:gd name="T14" fmla="*/ 2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" name="Freeform 293"/>
              <p:cNvSpPr>
                <a:spLocks/>
              </p:cNvSpPr>
              <p:nvPr/>
            </p:nvSpPr>
            <p:spPr bwMode="auto">
              <a:xfrm>
                <a:off x="2759075" y="-2565400"/>
                <a:ext cx="3175" cy="793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" name="Freeform 294"/>
              <p:cNvSpPr>
                <a:spLocks/>
              </p:cNvSpPr>
              <p:nvPr/>
            </p:nvSpPr>
            <p:spPr bwMode="auto">
              <a:xfrm>
                <a:off x="2751138" y="-2557463"/>
                <a:ext cx="7938" cy="1111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2 w 2"/>
                  <a:gd name="T9" fmla="*/ 1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0 w 2"/>
                  <a:gd name="T19" fmla="*/ 1 h 3"/>
                  <a:gd name="T20" fmla="*/ 0 w 2"/>
                  <a:gd name="T21" fmla="*/ 2 h 3"/>
                  <a:gd name="T22" fmla="*/ 0 w 2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" name="Freeform 295"/>
              <p:cNvSpPr>
                <a:spLocks/>
              </p:cNvSpPr>
              <p:nvPr/>
            </p:nvSpPr>
            <p:spPr bwMode="auto">
              <a:xfrm>
                <a:off x="2747963" y="-2565400"/>
                <a:ext cx="3175" cy="1270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1 h 3"/>
                  <a:gd name="T6" fmla="*/ 1 w 1"/>
                  <a:gd name="T7" fmla="*/ 1 h 3"/>
                  <a:gd name="T8" fmla="*/ 1 w 1"/>
                  <a:gd name="T9" fmla="*/ 0 h 3"/>
                  <a:gd name="T10" fmla="*/ 0 w 1"/>
                  <a:gd name="T11" fmla="*/ 1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" name="Freeform 296"/>
              <p:cNvSpPr>
                <a:spLocks/>
              </p:cNvSpPr>
              <p:nvPr/>
            </p:nvSpPr>
            <p:spPr bwMode="auto">
              <a:xfrm>
                <a:off x="2736850" y="-25654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3 h 3"/>
                  <a:gd name="T10" fmla="*/ 0 w 2"/>
                  <a:gd name="T11" fmla="*/ 3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" name="Freeform 297"/>
              <p:cNvSpPr>
                <a:spLocks/>
              </p:cNvSpPr>
              <p:nvPr/>
            </p:nvSpPr>
            <p:spPr bwMode="auto">
              <a:xfrm>
                <a:off x="2725738" y="-2568575"/>
                <a:ext cx="11113" cy="38100"/>
              </a:xfrm>
              <a:custGeom>
                <a:avLst/>
                <a:gdLst>
                  <a:gd name="T0" fmla="*/ 1 w 3"/>
                  <a:gd name="T1" fmla="*/ 10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10 h 10"/>
                  <a:gd name="T16" fmla="*/ 1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1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" name="Freeform 298"/>
              <p:cNvSpPr>
                <a:spLocks/>
              </p:cNvSpPr>
              <p:nvPr/>
            </p:nvSpPr>
            <p:spPr bwMode="auto">
              <a:xfrm>
                <a:off x="2720975" y="-2565400"/>
                <a:ext cx="4763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9 h 9"/>
                  <a:gd name="T8" fmla="*/ 1 w 1"/>
                  <a:gd name="T9" fmla="*/ 0 h 9"/>
                  <a:gd name="T10" fmla="*/ 1 w 1"/>
                  <a:gd name="T11" fmla="*/ 0 h 9"/>
                  <a:gd name="T12" fmla="*/ 0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" name="Freeform 299"/>
              <p:cNvSpPr>
                <a:spLocks/>
              </p:cNvSpPr>
              <p:nvPr/>
            </p:nvSpPr>
            <p:spPr bwMode="auto">
              <a:xfrm>
                <a:off x="2701925" y="-2613025"/>
                <a:ext cx="23813" cy="22225"/>
              </a:xfrm>
              <a:custGeom>
                <a:avLst/>
                <a:gdLst>
                  <a:gd name="T0" fmla="*/ 2 w 6"/>
                  <a:gd name="T1" fmla="*/ 4 h 6"/>
                  <a:gd name="T2" fmla="*/ 3 w 6"/>
                  <a:gd name="T3" fmla="*/ 4 h 6"/>
                  <a:gd name="T4" fmla="*/ 2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2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1 h 6"/>
                  <a:gd name="T28" fmla="*/ 5 w 6"/>
                  <a:gd name="T29" fmla="*/ 0 h 6"/>
                  <a:gd name="T30" fmla="*/ 2 w 6"/>
                  <a:gd name="T31" fmla="*/ 0 h 6"/>
                  <a:gd name="T32" fmla="*/ 2 w 6"/>
                  <a:gd name="T33" fmla="*/ 1 h 6"/>
                  <a:gd name="T34" fmla="*/ 3 w 6"/>
                  <a:gd name="T35" fmla="*/ 2 h 6"/>
                  <a:gd name="T36" fmla="*/ 2 w 6"/>
                  <a:gd name="T37" fmla="*/ 3 h 6"/>
                  <a:gd name="T38" fmla="*/ 1 w 6"/>
                  <a:gd name="T39" fmla="*/ 2 h 6"/>
                  <a:gd name="T40" fmla="*/ 0 w 6"/>
                  <a:gd name="T41" fmla="*/ 2 h 6"/>
                  <a:gd name="T42" fmla="*/ 0 w 6"/>
                  <a:gd name="T43" fmla="*/ 4 h 6"/>
                  <a:gd name="T44" fmla="*/ 1 w 6"/>
                  <a:gd name="T45" fmla="*/ 4 h 6"/>
                  <a:gd name="T46" fmla="*/ 2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2" y="4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3" y="2"/>
                      <a:pt x="3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" name="Freeform 300"/>
              <p:cNvSpPr>
                <a:spLocks/>
              </p:cNvSpPr>
              <p:nvPr/>
            </p:nvSpPr>
            <p:spPr bwMode="auto">
              <a:xfrm>
                <a:off x="2698750" y="-25654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9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" name="Freeform 301"/>
              <p:cNvSpPr>
                <a:spLocks/>
              </p:cNvSpPr>
              <p:nvPr/>
            </p:nvSpPr>
            <p:spPr bwMode="auto">
              <a:xfrm>
                <a:off x="2690813" y="-2568575"/>
                <a:ext cx="11113" cy="38100"/>
              </a:xfrm>
              <a:custGeom>
                <a:avLst/>
                <a:gdLst>
                  <a:gd name="T0" fmla="*/ 3 w 3"/>
                  <a:gd name="T1" fmla="*/ 10 h 10"/>
                  <a:gd name="T2" fmla="*/ 2 w 3"/>
                  <a:gd name="T3" fmla="*/ 0 h 10"/>
                  <a:gd name="T4" fmla="*/ 2 w 3"/>
                  <a:gd name="T5" fmla="*/ 0 h 10"/>
                  <a:gd name="T6" fmla="*/ 2 w 3"/>
                  <a:gd name="T7" fmla="*/ 0 h 10"/>
                  <a:gd name="T8" fmla="*/ 0 w 3"/>
                  <a:gd name="T9" fmla="*/ 0 h 10"/>
                  <a:gd name="T10" fmla="*/ 0 w 3"/>
                  <a:gd name="T11" fmla="*/ 0 h 10"/>
                  <a:gd name="T12" fmla="*/ 3 w 3"/>
                  <a:gd name="T13" fmla="*/ 10 h 10"/>
                  <a:gd name="T14" fmla="*/ 3 w 3"/>
                  <a:gd name="T15" fmla="*/ 10 h 10"/>
                  <a:gd name="T16" fmla="*/ 3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" name="Freeform 302"/>
              <p:cNvSpPr>
                <a:spLocks/>
              </p:cNvSpPr>
              <p:nvPr/>
            </p:nvSpPr>
            <p:spPr bwMode="auto">
              <a:xfrm>
                <a:off x="2679700" y="-2565400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3 h 3"/>
                  <a:gd name="T8" fmla="*/ 2 w 2"/>
                  <a:gd name="T9" fmla="*/ 3 h 3"/>
                  <a:gd name="T10" fmla="*/ 1 w 2"/>
                  <a:gd name="T11" fmla="*/ 0 h 3"/>
                  <a:gd name="T12" fmla="*/ 1 w 2"/>
                  <a:gd name="T13" fmla="*/ 1 h 3"/>
                  <a:gd name="T14" fmla="*/ 0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" name="Freeform 303"/>
              <p:cNvSpPr>
                <a:spLocks/>
              </p:cNvSpPr>
              <p:nvPr/>
            </p:nvSpPr>
            <p:spPr bwMode="auto">
              <a:xfrm>
                <a:off x="2668588" y="-2565400"/>
                <a:ext cx="11113" cy="12700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2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" name="Freeform 304"/>
              <p:cNvSpPr>
                <a:spLocks/>
              </p:cNvSpPr>
              <p:nvPr/>
            </p:nvSpPr>
            <p:spPr bwMode="auto">
              <a:xfrm>
                <a:off x="2665413" y="-2557463"/>
                <a:ext cx="11113" cy="11112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" name="Freeform 305"/>
              <p:cNvSpPr>
                <a:spLocks/>
              </p:cNvSpPr>
              <p:nvPr/>
            </p:nvSpPr>
            <p:spPr bwMode="auto">
              <a:xfrm>
                <a:off x="2665413" y="-2565400"/>
                <a:ext cx="3175" cy="7937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" name="Freeform 306"/>
              <p:cNvSpPr>
                <a:spLocks/>
              </p:cNvSpPr>
              <p:nvPr/>
            </p:nvSpPr>
            <p:spPr bwMode="auto">
              <a:xfrm>
                <a:off x="2660650" y="-2557463"/>
                <a:ext cx="4763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" name="Freeform 307"/>
              <p:cNvSpPr>
                <a:spLocks/>
              </p:cNvSpPr>
              <p:nvPr/>
            </p:nvSpPr>
            <p:spPr bwMode="auto">
              <a:xfrm>
                <a:off x="2652713" y="-2546350"/>
                <a:ext cx="12700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" name="Freeform 308"/>
              <p:cNvSpPr>
                <a:spLocks/>
              </p:cNvSpPr>
              <p:nvPr/>
            </p:nvSpPr>
            <p:spPr bwMode="auto">
              <a:xfrm>
                <a:off x="2641600" y="-2486025"/>
                <a:ext cx="139700" cy="11112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" name="Freeform 309"/>
              <p:cNvSpPr>
                <a:spLocks/>
              </p:cNvSpPr>
              <p:nvPr/>
            </p:nvSpPr>
            <p:spPr bwMode="auto">
              <a:xfrm>
                <a:off x="2649538" y="-2470150"/>
                <a:ext cx="123825" cy="6350"/>
              </a:xfrm>
              <a:custGeom>
                <a:avLst/>
                <a:gdLst>
                  <a:gd name="T0" fmla="*/ 0 w 33"/>
                  <a:gd name="T1" fmla="*/ 0 h 2"/>
                  <a:gd name="T2" fmla="*/ 0 w 33"/>
                  <a:gd name="T3" fmla="*/ 1 h 2"/>
                  <a:gd name="T4" fmla="*/ 0 w 33"/>
                  <a:gd name="T5" fmla="*/ 2 h 2"/>
                  <a:gd name="T6" fmla="*/ 33 w 33"/>
                  <a:gd name="T7" fmla="*/ 2 h 2"/>
                  <a:gd name="T8" fmla="*/ 33 w 33"/>
                  <a:gd name="T9" fmla="*/ 1 h 2"/>
                  <a:gd name="T10" fmla="*/ 33 w 33"/>
                  <a:gd name="T11" fmla="*/ 0 h 2"/>
                  <a:gd name="T12" fmla="*/ 0 w 33"/>
                  <a:gd name="T13" fmla="*/ 0 h 2"/>
                  <a:gd name="T14" fmla="*/ 0 w 3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1"/>
                      <a:pt x="33" y="1"/>
                    </a:cubicBezTo>
                    <a:cubicBezTo>
                      <a:pt x="33" y="1"/>
                      <a:pt x="33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" name="Freeform 310"/>
              <p:cNvSpPr>
                <a:spLocks/>
              </p:cNvSpPr>
              <p:nvPr/>
            </p:nvSpPr>
            <p:spPr bwMode="auto">
              <a:xfrm>
                <a:off x="2638425" y="-2085975"/>
                <a:ext cx="147638" cy="3175"/>
              </a:xfrm>
              <a:custGeom>
                <a:avLst/>
                <a:gdLst>
                  <a:gd name="T0" fmla="*/ 0 w 93"/>
                  <a:gd name="T1" fmla="*/ 0 h 2"/>
                  <a:gd name="T2" fmla="*/ 93 w 93"/>
                  <a:gd name="T3" fmla="*/ 0 h 2"/>
                  <a:gd name="T4" fmla="*/ 93 w 93"/>
                  <a:gd name="T5" fmla="*/ 2 h 2"/>
                  <a:gd name="T6" fmla="*/ 0 w 93"/>
                  <a:gd name="T7" fmla="*/ 2 h 2"/>
                  <a:gd name="T8" fmla="*/ 0 w 93"/>
                  <a:gd name="T9" fmla="*/ 0 h 2"/>
                  <a:gd name="T10" fmla="*/ 0 w 9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2">
                    <a:moveTo>
                      <a:pt x="0" y="0"/>
                    </a:moveTo>
                    <a:lnTo>
                      <a:pt x="93" y="0"/>
                    </a:lnTo>
                    <a:lnTo>
                      <a:pt x="9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" name="Freeform 311"/>
              <p:cNvSpPr>
                <a:spLocks/>
              </p:cNvSpPr>
              <p:nvPr/>
            </p:nvSpPr>
            <p:spPr bwMode="auto">
              <a:xfrm>
                <a:off x="2619375" y="-2071688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" name="Freeform 312"/>
              <p:cNvSpPr>
                <a:spLocks/>
              </p:cNvSpPr>
              <p:nvPr/>
            </p:nvSpPr>
            <p:spPr bwMode="auto">
              <a:xfrm>
                <a:off x="2649538" y="-2098675"/>
                <a:ext cx="131763" cy="4762"/>
              </a:xfrm>
              <a:custGeom>
                <a:avLst/>
                <a:gdLst>
                  <a:gd name="T0" fmla="*/ 0 w 83"/>
                  <a:gd name="T1" fmla="*/ 0 h 3"/>
                  <a:gd name="T2" fmla="*/ 83 w 83"/>
                  <a:gd name="T3" fmla="*/ 0 h 3"/>
                  <a:gd name="T4" fmla="*/ 83 w 83"/>
                  <a:gd name="T5" fmla="*/ 3 h 3"/>
                  <a:gd name="T6" fmla="*/ 0 w 83"/>
                  <a:gd name="T7" fmla="*/ 3 h 3"/>
                  <a:gd name="T8" fmla="*/ 0 w 83"/>
                  <a:gd name="T9" fmla="*/ 0 h 3"/>
                  <a:gd name="T10" fmla="*/ 0 w 8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3">
                    <a:moveTo>
                      <a:pt x="0" y="0"/>
                    </a:moveTo>
                    <a:lnTo>
                      <a:pt x="83" y="0"/>
                    </a:lnTo>
                    <a:lnTo>
                      <a:pt x="8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" name="Freeform 313"/>
              <p:cNvSpPr>
                <a:spLocks/>
              </p:cNvSpPr>
              <p:nvPr/>
            </p:nvSpPr>
            <p:spPr bwMode="auto">
              <a:xfrm>
                <a:off x="2605088" y="-2055813"/>
                <a:ext cx="214313" cy="6350"/>
              </a:xfrm>
              <a:custGeom>
                <a:avLst/>
                <a:gdLst>
                  <a:gd name="T0" fmla="*/ 0 w 135"/>
                  <a:gd name="T1" fmla="*/ 0 h 4"/>
                  <a:gd name="T2" fmla="*/ 135 w 135"/>
                  <a:gd name="T3" fmla="*/ 0 h 4"/>
                  <a:gd name="T4" fmla="*/ 135 w 135"/>
                  <a:gd name="T5" fmla="*/ 4 h 4"/>
                  <a:gd name="T6" fmla="*/ 0 w 135"/>
                  <a:gd name="T7" fmla="*/ 4 h 4"/>
                  <a:gd name="T8" fmla="*/ 0 w 135"/>
                  <a:gd name="T9" fmla="*/ 0 h 4"/>
                  <a:gd name="T10" fmla="*/ 0 w 13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" h="4">
                    <a:moveTo>
                      <a:pt x="0" y="0"/>
                    </a:moveTo>
                    <a:lnTo>
                      <a:pt x="135" y="0"/>
                    </a:lnTo>
                    <a:lnTo>
                      <a:pt x="13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" name="Freeform 314"/>
              <p:cNvSpPr>
                <a:spLocks/>
              </p:cNvSpPr>
              <p:nvPr/>
            </p:nvSpPr>
            <p:spPr bwMode="auto">
              <a:xfrm>
                <a:off x="2473325" y="-2409825"/>
                <a:ext cx="176213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7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6 w 47"/>
                  <a:gd name="T17" fmla="*/ 72 h 88"/>
                  <a:gd name="T18" fmla="*/ 34 w 47"/>
                  <a:gd name="T19" fmla="*/ 68 h 88"/>
                  <a:gd name="T20" fmla="*/ 32 w 47"/>
                  <a:gd name="T21" fmla="*/ 64 h 88"/>
                  <a:gd name="T22" fmla="*/ 31 w 47"/>
                  <a:gd name="T23" fmla="*/ 62 h 88"/>
                  <a:gd name="T24" fmla="*/ 13 w 47"/>
                  <a:gd name="T25" fmla="*/ 49 h 88"/>
                  <a:gd name="T26" fmla="*/ 30 w 47"/>
                  <a:gd name="T27" fmla="*/ 59 h 88"/>
                  <a:gd name="T28" fmla="*/ 28 w 47"/>
                  <a:gd name="T29" fmla="*/ 56 h 88"/>
                  <a:gd name="T30" fmla="*/ 27 w 47"/>
                  <a:gd name="T31" fmla="*/ 51 h 88"/>
                  <a:gd name="T32" fmla="*/ 22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5 h 88"/>
                  <a:gd name="T44" fmla="*/ 17 w 47"/>
                  <a:gd name="T45" fmla="*/ 16 h 88"/>
                  <a:gd name="T46" fmla="*/ 21 w 47"/>
                  <a:gd name="T47" fmla="*/ 31 h 88"/>
                  <a:gd name="T48" fmla="*/ 22 w 47"/>
                  <a:gd name="T49" fmla="*/ 34 h 88"/>
                  <a:gd name="T50" fmla="*/ 23 w 47"/>
                  <a:gd name="T51" fmla="*/ 34 h 88"/>
                  <a:gd name="T52" fmla="*/ 30 w 47"/>
                  <a:gd name="T53" fmla="*/ 23 h 88"/>
                  <a:gd name="T54" fmla="*/ 23 w 47"/>
                  <a:gd name="T55" fmla="*/ 36 h 88"/>
                  <a:gd name="T56" fmla="*/ 28 w 47"/>
                  <a:gd name="T57" fmla="*/ 50 h 88"/>
                  <a:gd name="T58" fmla="*/ 30 w 47"/>
                  <a:gd name="T59" fmla="*/ 55 h 88"/>
                  <a:gd name="T60" fmla="*/ 30 w 47"/>
                  <a:gd name="T61" fmla="*/ 56 h 88"/>
                  <a:gd name="T62" fmla="*/ 32 w 47"/>
                  <a:gd name="T63" fmla="*/ 56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60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3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5 w 47"/>
                  <a:gd name="T93" fmla="*/ 29 h 88"/>
                  <a:gd name="T94" fmla="*/ 33 w 47"/>
                  <a:gd name="T95" fmla="*/ 16 h 88"/>
                  <a:gd name="T96" fmla="*/ 25 w 47"/>
                  <a:gd name="T97" fmla="*/ 21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3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1 w 47"/>
                  <a:gd name="T113" fmla="*/ 64 h 88"/>
                  <a:gd name="T114" fmla="*/ 25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3" y="79"/>
                      <a:pt x="27" y="74"/>
                    </a:cubicBezTo>
                    <a:cubicBezTo>
                      <a:pt x="26" y="74"/>
                      <a:pt x="25" y="73"/>
                      <a:pt x="25" y="73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30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6" y="72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5" y="70"/>
                      <a:pt x="35" y="69"/>
                      <a:pt x="34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3" y="66"/>
                      <a:pt x="33" y="65"/>
                      <a:pt x="32" y="64"/>
                    </a:cubicBezTo>
                    <a:cubicBezTo>
                      <a:pt x="32" y="63"/>
                      <a:pt x="31" y="63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18" y="58"/>
                      <a:pt x="14" y="52"/>
                      <a:pt x="13" y="49"/>
                    </a:cubicBezTo>
                    <a:cubicBezTo>
                      <a:pt x="19" y="56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7"/>
                      <a:pt x="29" y="56"/>
                      <a:pt x="28" y="56"/>
                    </a:cubicBezTo>
                    <a:cubicBezTo>
                      <a:pt x="28" y="54"/>
                      <a:pt x="27" y="53"/>
                      <a:pt x="27" y="52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5" y="48"/>
                      <a:pt x="24" y="44"/>
                      <a:pt x="23" y="42"/>
                    </a:cubicBezTo>
                    <a:cubicBezTo>
                      <a:pt x="23" y="41"/>
                      <a:pt x="23" y="39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1"/>
                      <a:pt x="19" y="28"/>
                      <a:pt x="19" y="25"/>
                    </a:cubicBezTo>
                    <a:cubicBezTo>
                      <a:pt x="18" y="22"/>
                      <a:pt x="17" y="20"/>
                      <a:pt x="17" y="18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4"/>
                      <a:pt x="16" y="14"/>
                      <a:pt x="16" y="13"/>
                    </a:cubicBezTo>
                    <a:cubicBezTo>
                      <a:pt x="16" y="14"/>
                      <a:pt x="17" y="15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7"/>
                      <a:pt x="21" y="29"/>
                      <a:pt x="21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4" y="34"/>
                      <a:pt x="24" y="33"/>
                    </a:cubicBezTo>
                    <a:cubicBezTo>
                      <a:pt x="25" y="32"/>
                      <a:pt x="29" y="28"/>
                      <a:pt x="30" y="23"/>
                    </a:cubicBezTo>
                    <a:cubicBezTo>
                      <a:pt x="30" y="26"/>
                      <a:pt x="28" y="30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8" y="50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9" y="53"/>
                      <a:pt x="29" y="54"/>
                      <a:pt x="30" y="55"/>
                    </a:cubicBezTo>
                    <a:cubicBezTo>
                      <a:pt x="30" y="55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7"/>
                      <a:pt x="32" y="57"/>
                      <a:pt x="32" y="56"/>
                    </a:cubicBezTo>
                    <a:cubicBezTo>
                      <a:pt x="33" y="55"/>
                      <a:pt x="36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4" y="57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4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6" y="62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3"/>
                      <a:pt x="41" y="62"/>
                      <a:pt x="41" y="61"/>
                    </a:cubicBezTo>
                    <a:cubicBezTo>
                      <a:pt x="41" y="61"/>
                      <a:pt x="41" y="60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5" y="29"/>
                    </a:cubicBezTo>
                    <a:cubicBezTo>
                      <a:pt x="36" y="27"/>
                      <a:pt x="38" y="25"/>
                      <a:pt x="38" y="24"/>
                    </a:cubicBezTo>
                    <a:cubicBezTo>
                      <a:pt x="38" y="22"/>
                      <a:pt x="36" y="17"/>
                      <a:pt x="33" y="16"/>
                    </a:cubicBezTo>
                    <a:cubicBezTo>
                      <a:pt x="32" y="16"/>
                      <a:pt x="30" y="16"/>
                      <a:pt x="29" y="18"/>
                    </a:cubicBezTo>
                    <a:cubicBezTo>
                      <a:pt x="27" y="20"/>
                      <a:pt x="26" y="21"/>
                      <a:pt x="25" y="21"/>
                    </a:cubicBezTo>
                    <a:cubicBezTo>
                      <a:pt x="23" y="20"/>
                      <a:pt x="22" y="17"/>
                      <a:pt x="23" y="14"/>
                    </a:cubicBezTo>
                    <a:cubicBezTo>
                      <a:pt x="24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8"/>
                      <a:pt x="13" y="20"/>
                      <a:pt x="12" y="23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2"/>
                      <a:pt x="14" y="58"/>
                      <a:pt x="21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5" y="67"/>
                      <a:pt x="25" y="68"/>
                      <a:pt x="25" y="69"/>
                    </a:cubicBezTo>
                    <a:cubicBezTo>
                      <a:pt x="25" y="70"/>
                      <a:pt x="24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" name="Freeform 315"/>
              <p:cNvSpPr>
                <a:spLocks/>
              </p:cNvSpPr>
              <p:nvPr/>
            </p:nvSpPr>
            <p:spPr bwMode="auto">
              <a:xfrm>
                <a:off x="2660650" y="-2014538"/>
                <a:ext cx="49213" cy="25400"/>
              </a:xfrm>
              <a:custGeom>
                <a:avLst/>
                <a:gdLst>
                  <a:gd name="T0" fmla="*/ 1 w 13"/>
                  <a:gd name="T1" fmla="*/ 0 h 7"/>
                  <a:gd name="T2" fmla="*/ 0 w 13"/>
                  <a:gd name="T3" fmla="*/ 0 h 7"/>
                  <a:gd name="T4" fmla="*/ 1 w 13"/>
                  <a:gd name="T5" fmla="*/ 1 h 7"/>
                  <a:gd name="T6" fmla="*/ 1 w 13"/>
                  <a:gd name="T7" fmla="*/ 1 h 7"/>
                  <a:gd name="T8" fmla="*/ 9 w 13"/>
                  <a:gd name="T9" fmla="*/ 7 h 7"/>
                  <a:gd name="T10" fmla="*/ 10 w 13"/>
                  <a:gd name="T11" fmla="*/ 7 h 7"/>
                  <a:gd name="T12" fmla="*/ 12 w 13"/>
                  <a:gd name="T13" fmla="*/ 6 h 7"/>
                  <a:gd name="T14" fmla="*/ 12 w 13"/>
                  <a:gd name="T15" fmla="*/ 4 h 7"/>
                  <a:gd name="T16" fmla="*/ 1 w 1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4"/>
                      <a:pt x="7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6"/>
                      <a:pt x="12" y="6"/>
                    </a:cubicBezTo>
                    <a:cubicBezTo>
                      <a:pt x="13" y="5"/>
                      <a:pt x="12" y="4"/>
                      <a:pt x="12" y="4"/>
                    </a:cubicBezTo>
                    <a:cubicBezTo>
                      <a:pt x="11" y="2"/>
                      <a:pt x="7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" name="Freeform 316"/>
              <p:cNvSpPr>
                <a:spLocks/>
              </p:cNvSpPr>
              <p:nvPr/>
            </p:nvSpPr>
            <p:spPr bwMode="auto">
              <a:xfrm>
                <a:off x="2679700" y="-2044700"/>
                <a:ext cx="52388" cy="41275"/>
              </a:xfrm>
              <a:custGeom>
                <a:avLst/>
                <a:gdLst>
                  <a:gd name="T0" fmla="*/ 14 w 14"/>
                  <a:gd name="T1" fmla="*/ 0 h 11"/>
                  <a:gd name="T2" fmla="*/ 11 w 14"/>
                  <a:gd name="T3" fmla="*/ 0 h 11"/>
                  <a:gd name="T4" fmla="*/ 11 w 14"/>
                  <a:gd name="T5" fmla="*/ 1 h 11"/>
                  <a:gd name="T6" fmla="*/ 2 w 14"/>
                  <a:gd name="T7" fmla="*/ 7 h 11"/>
                  <a:gd name="T8" fmla="*/ 0 w 14"/>
                  <a:gd name="T9" fmla="*/ 7 h 11"/>
                  <a:gd name="T10" fmla="*/ 2 w 14"/>
                  <a:gd name="T11" fmla="*/ 8 h 11"/>
                  <a:gd name="T12" fmla="*/ 6 w 14"/>
                  <a:gd name="T13" fmla="*/ 10 h 11"/>
                  <a:gd name="T14" fmla="*/ 7 w 14"/>
                  <a:gd name="T15" fmla="*/ 11 h 11"/>
                  <a:gd name="T16" fmla="*/ 7 w 14"/>
                  <a:gd name="T17" fmla="*/ 11 h 11"/>
                  <a:gd name="T18" fmla="*/ 8 w 14"/>
                  <a:gd name="T19" fmla="*/ 11 h 11"/>
                  <a:gd name="T20" fmla="*/ 8 w 14"/>
                  <a:gd name="T21" fmla="*/ 10 h 11"/>
                  <a:gd name="T22" fmla="*/ 13 w 14"/>
                  <a:gd name="T23" fmla="*/ 1 h 11"/>
                  <a:gd name="T24" fmla="*/ 14 w 14"/>
                  <a:gd name="T25" fmla="*/ 0 h 11"/>
                  <a:gd name="T26" fmla="*/ 14 w 14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1">
                    <a:moveTo>
                      <a:pt x="14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7" y="5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5" y="9"/>
                      <a:pt x="6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10" y="5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" name="Freeform 317"/>
              <p:cNvSpPr>
                <a:spLocks/>
              </p:cNvSpPr>
              <p:nvPr/>
            </p:nvSpPr>
            <p:spPr bwMode="auto">
              <a:xfrm>
                <a:off x="2690813" y="-2044700"/>
                <a:ext cx="19050" cy="6350"/>
              </a:xfrm>
              <a:custGeom>
                <a:avLst/>
                <a:gdLst>
                  <a:gd name="T0" fmla="*/ 3 w 5"/>
                  <a:gd name="T1" fmla="*/ 2 h 2"/>
                  <a:gd name="T2" fmla="*/ 3 w 5"/>
                  <a:gd name="T3" fmla="*/ 2 h 2"/>
                  <a:gd name="T4" fmla="*/ 4 w 5"/>
                  <a:gd name="T5" fmla="*/ 1 h 2"/>
                  <a:gd name="T6" fmla="*/ 5 w 5"/>
                  <a:gd name="T7" fmla="*/ 1 h 2"/>
                  <a:gd name="T8" fmla="*/ 4 w 5"/>
                  <a:gd name="T9" fmla="*/ 1 h 2"/>
                  <a:gd name="T10" fmla="*/ 3 w 5"/>
                  <a:gd name="T11" fmla="*/ 1 h 2"/>
                  <a:gd name="T12" fmla="*/ 3 w 5"/>
                  <a:gd name="T13" fmla="*/ 0 h 2"/>
                  <a:gd name="T14" fmla="*/ 0 w 5"/>
                  <a:gd name="T15" fmla="*/ 0 h 2"/>
                  <a:gd name="T16" fmla="*/ 1 w 5"/>
                  <a:gd name="T17" fmla="*/ 1 h 2"/>
                  <a:gd name="T18" fmla="*/ 2 w 5"/>
                  <a:gd name="T19" fmla="*/ 1 h 2"/>
                  <a:gd name="T20" fmla="*/ 3 w 5"/>
                  <a:gd name="T21" fmla="*/ 2 h 2"/>
                  <a:gd name="T22" fmla="*/ 3 w 5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" name="Freeform 318"/>
              <p:cNvSpPr>
                <a:spLocks/>
              </p:cNvSpPr>
              <p:nvPr/>
            </p:nvSpPr>
            <p:spPr bwMode="auto">
              <a:xfrm>
                <a:off x="2713038" y="-2025650"/>
                <a:ext cx="30163" cy="22225"/>
              </a:xfrm>
              <a:custGeom>
                <a:avLst/>
                <a:gdLst>
                  <a:gd name="T0" fmla="*/ 6 w 8"/>
                  <a:gd name="T1" fmla="*/ 2 h 6"/>
                  <a:gd name="T2" fmla="*/ 8 w 8"/>
                  <a:gd name="T3" fmla="*/ 1 h 6"/>
                  <a:gd name="T4" fmla="*/ 6 w 8"/>
                  <a:gd name="T5" fmla="*/ 1 h 6"/>
                  <a:gd name="T6" fmla="*/ 4 w 8"/>
                  <a:gd name="T7" fmla="*/ 0 h 6"/>
                  <a:gd name="T8" fmla="*/ 4 w 8"/>
                  <a:gd name="T9" fmla="*/ 0 h 6"/>
                  <a:gd name="T10" fmla="*/ 3 w 8"/>
                  <a:gd name="T11" fmla="*/ 0 h 6"/>
                  <a:gd name="T12" fmla="*/ 2 w 8"/>
                  <a:gd name="T13" fmla="*/ 3 h 6"/>
                  <a:gd name="T14" fmla="*/ 0 w 8"/>
                  <a:gd name="T15" fmla="*/ 6 h 6"/>
                  <a:gd name="T16" fmla="*/ 3 w 8"/>
                  <a:gd name="T17" fmla="*/ 4 h 6"/>
                  <a:gd name="T18" fmla="*/ 6 w 8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" name="Freeform 319"/>
              <p:cNvSpPr>
                <a:spLocks/>
              </p:cNvSpPr>
              <p:nvPr/>
            </p:nvSpPr>
            <p:spPr bwMode="auto">
              <a:xfrm>
                <a:off x="2720975" y="-2014538"/>
                <a:ext cx="41275" cy="25400"/>
              </a:xfrm>
              <a:custGeom>
                <a:avLst/>
                <a:gdLst>
                  <a:gd name="T0" fmla="*/ 0 w 11"/>
                  <a:gd name="T1" fmla="*/ 4 h 7"/>
                  <a:gd name="T2" fmla="*/ 1 w 11"/>
                  <a:gd name="T3" fmla="*/ 6 h 7"/>
                  <a:gd name="T4" fmla="*/ 3 w 11"/>
                  <a:gd name="T5" fmla="*/ 7 h 7"/>
                  <a:gd name="T6" fmla="*/ 6 w 11"/>
                  <a:gd name="T7" fmla="*/ 5 h 7"/>
                  <a:gd name="T8" fmla="*/ 11 w 11"/>
                  <a:gd name="T9" fmla="*/ 0 h 7"/>
                  <a:gd name="T10" fmla="*/ 10 w 11"/>
                  <a:gd name="T11" fmla="*/ 0 h 7"/>
                  <a:gd name="T12" fmla="*/ 0 w 11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0" y="4"/>
                    </a:move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" name="Freeform 320"/>
              <p:cNvSpPr>
                <a:spLocks/>
              </p:cNvSpPr>
              <p:nvPr/>
            </p:nvSpPr>
            <p:spPr bwMode="auto">
              <a:xfrm>
                <a:off x="2781300" y="-2409825"/>
                <a:ext cx="169863" cy="330200"/>
              </a:xfrm>
              <a:custGeom>
                <a:avLst/>
                <a:gdLst>
                  <a:gd name="T0" fmla="*/ 43 w 45"/>
                  <a:gd name="T1" fmla="*/ 24 h 88"/>
                  <a:gd name="T2" fmla="*/ 38 w 45"/>
                  <a:gd name="T3" fmla="*/ 24 h 88"/>
                  <a:gd name="T4" fmla="*/ 34 w 45"/>
                  <a:gd name="T5" fmla="*/ 23 h 88"/>
                  <a:gd name="T6" fmla="*/ 37 w 45"/>
                  <a:gd name="T7" fmla="*/ 6 h 88"/>
                  <a:gd name="T8" fmla="*/ 23 w 45"/>
                  <a:gd name="T9" fmla="*/ 14 h 88"/>
                  <a:gd name="T10" fmla="*/ 17 w 45"/>
                  <a:gd name="T11" fmla="*/ 18 h 88"/>
                  <a:gd name="T12" fmla="*/ 9 w 45"/>
                  <a:gd name="T13" fmla="*/ 24 h 88"/>
                  <a:gd name="T14" fmla="*/ 14 w 45"/>
                  <a:gd name="T15" fmla="*/ 40 h 88"/>
                  <a:gd name="T16" fmla="*/ 8 w 45"/>
                  <a:gd name="T17" fmla="*/ 39 h 88"/>
                  <a:gd name="T18" fmla="*/ 5 w 45"/>
                  <a:gd name="T19" fmla="*/ 58 h 88"/>
                  <a:gd name="T20" fmla="*/ 6 w 45"/>
                  <a:gd name="T21" fmla="*/ 63 h 88"/>
                  <a:gd name="T22" fmla="*/ 2 w 45"/>
                  <a:gd name="T23" fmla="*/ 62 h 88"/>
                  <a:gd name="T24" fmla="*/ 1 w 45"/>
                  <a:gd name="T25" fmla="*/ 62 h 88"/>
                  <a:gd name="T26" fmla="*/ 1 w 45"/>
                  <a:gd name="T27" fmla="*/ 80 h 88"/>
                  <a:gd name="T28" fmla="*/ 2 w 45"/>
                  <a:gd name="T29" fmla="*/ 80 h 88"/>
                  <a:gd name="T30" fmla="*/ 3 w 45"/>
                  <a:gd name="T31" fmla="*/ 78 h 88"/>
                  <a:gd name="T32" fmla="*/ 2 w 45"/>
                  <a:gd name="T33" fmla="*/ 66 h 88"/>
                  <a:gd name="T34" fmla="*/ 4 w 45"/>
                  <a:gd name="T35" fmla="*/ 76 h 88"/>
                  <a:gd name="T36" fmla="*/ 5 w 45"/>
                  <a:gd name="T37" fmla="*/ 76 h 88"/>
                  <a:gd name="T38" fmla="*/ 15 w 45"/>
                  <a:gd name="T39" fmla="*/ 59 h 88"/>
                  <a:gd name="T40" fmla="*/ 9 w 45"/>
                  <a:gd name="T41" fmla="*/ 45 h 88"/>
                  <a:gd name="T42" fmla="*/ 9 w 45"/>
                  <a:gd name="T43" fmla="*/ 45 h 88"/>
                  <a:gd name="T44" fmla="*/ 16 w 45"/>
                  <a:gd name="T45" fmla="*/ 56 h 88"/>
                  <a:gd name="T46" fmla="*/ 16 w 45"/>
                  <a:gd name="T47" fmla="*/ 56 h 88"/>
                  <a:gd name="T48" fmla="*/ 16 w 45"/>
                  <a:gd name="T49" fmla="*/ 55 h 88"/>
                  <a:gd name="T50" fmla="*/ 18 w 45"/>
                  <a:gd name="T51" fmla="*/ 50 h 88"/>
                  <a:gd name="T52" fmla="*/ 22 w 45"/>
                  <a:gd name="T53" fmla="*/ 39 h 88"/>
                  <a:gd name="T54" fmla="*/ 22 w 45"/>
                  <a:gd name="T55" fmla="*/ 39 h 88"/>
                  <a:gd name="T56" fmla="*/ 22 w 45"/>
                  <a:gd name="T57" fmla="*/ 36 h 88"/>
                  <a:gd name="T58" fmla="*/ 22 w 45"/>
                  <a:gd name="T59" fmla="*/ 33 h 88"/>
                  <a:gd name="T60" fmla="*/ 23 w 45"/>
                  <a:gd name="T61" fmla="*/ 35 h 88"/>
                  <a:gd name="T62" fmla="*/ 26 w 45"/>
                  <a:gd name="T63" fmla="*/ 25 h 88"/>
                  <a:gd name="T64" fmla="*/ 29 w 45"/>
                  <a:gd name="T65" fmla="*/ 13 h 88"/>
                  <a:gd name="T66" fmla="*/ 29 w 45"/>
                  <a:gd name="T67" fmla="*/ 18 h 88"/>
                  <a:gd name="T68" fmla="*/ 25 w 45"/>
                  <a:gd name="T69" fmla="*/ 33 h 88"/>
                  <a:gd name="T70" fmla="*/ 24 w 45"/>
                  <a:gd name="T71" fmla="*/ 36 h 88"/>
                  <a:gd name="T72" fmla="*/ 39 w 45"/>
                  <a:gd name="T73" fmla="*/ 27 h 88"/>
                  <a:gd name="T74" fmla="*/ 24 w 45"/>
                  <a:gd name="T75" fmla="*/ 38 h 88"/>
                  <a:gd name="T76" fmla="*/ 23 w 45"/>
                  <a:gd name="T77" fmla="*/ 38 h 88"/>
                  <a:gd name="T78" fmla="*/ 19 w 45"/>
                  <a:gd name="T79" fmla="*/ 51 h 88"/>
                  <a:gd name="T80" fmla="*/ 17 w 45"/>
                  <a:gd name="T81" fmla="*/ 56 h 88"/>
                  <a:gd name="T82" fmla="*/ 16 w 45"/>
                  <a:gd name="T83" fmla="*/ 59 h 88"/>
                  <a:gd name="T84" fmla="*/ 33 w 45"/>
                  <a:gd name="T85" fmla="*/ 49 h 88"/>
                  <a:gd name="T86" fmla="*/ 15 w 45"/>
                  <a:gd name="T87" fmla="*/ 62 h 88"/>
                  <a:gd name="T88" fmla="*/ 14 w 45"/>
                  <a:gd name="T89" fmla="*/ 64 h 88"/>
                  <a:gd name="T90" fmla="*/ 12 w 45"/>
                  <a:gd name="T91" fmla="*/ 68 h 88"/>
                  <a:gd name="T92" fmla="*/ 10 w 45"/>
                  <a:gd name="T93" fmla="*/ 72 h 88"/>
                  <a:gd name="T94" fmla="*/ 8 w 45"/>
                  <a:gd name="T95" fmla="*/ 75 h 88"/>
                  <a:gd name="T96" fmla="*/ 5 w 45"/>
                  <a:gd name="T97" fmla="*/ 79 h 88"/>
                  <a:gd name="T98" fmla="*/ 18 w 45"/>
                  <a:gd name="T99" fmla="*/ 74 h 88"/>
                  <a:gd name="T100" fmla="*/ 19 w 45"/>
                  <a:gd name="T101" fmla="*/ 74 h 88"/>
                  <a:gd name="T102" fmla="*/ 4 w 45"/>
                  <a:gd name="T103" fmla="*/ 80 h 88"/>
                  <a:gd name="T104" fmla="*/ 2 w 45"/>
                  <a:gd name="T105" fmla="*/ 84 h 88"/>
                  <a:gd name="T106" fmla="*/ 4 w 45"/>
                  <a:gd name="T107" fmla="*/ 88 h 88"/>
                  <a:gd name="T108" fmla="*/ 6 w 45"/>
                  <a:gd name="T109" fmla="*/ 86 h 88"/>
                  <a:gd name="T110" fmla="*/ 24 w 45"/>
                  <a:gd name="T111" fmla="*/ 74 h 88"/>
                  <a:gd name="T112" fmla="*/ 23 w 45"/>
                  <a:gd name="T113" fmla="*/ 70 h 88"/>
                  <a:gd name="T114" fmla="*/ 23 w 45"/>
                  <a:gd name="T115" fmla="*/ 70 h 88"/>
                  <a:gd name="T116" fmla="*/ 21 w 45"/>
                  <a:gd name="T117" fmla="*/ 67 h 88"/>
                  <a:gd name="T118" fmla="*/ 38 w 45"/>
                  <a:gd name="T119" fmla="*/ 47 h 88"/>
                  <a:gd name="T120" fmla="*/ 30 w 45"/>
                  <a:gd name="T121" fmla="*/ 43 h 88"/>
                  <a:gd name="T122" fmla="*/ 43 w 45"/>
                  <a:gd name="T123" fmla="*/ 24 h 88"/>
                  <a:gd name="T124" fmla="*/ 43 w 45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0" y="22"/>
                      <a:pt x="39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3"/>
                    </a:cubicBezTo>
                    <a:cubicBezTo>
                      <a:pt x="33" y="20"/>
                      <a:pt x="34" y="18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1" y="4"/>
                      <a:pt x="23" y="14"/>
                    </a:cubicBezTo>
                    <a:cubicBezTo>
                      <a:pt x="23" y="17"/>
                      <a:pt x="22" y="20"/>
                      <a:pt x="21" y="21"/>
                    </a:cubicBezTo>
                    <a:cubicBezTo>
                      <a:pt x="20" y="21"/>
                      <a:pt x="18" y="20"/>
                      <a:pt x="17" y="18"/>
                    </a:cubicBezTo>
                    <a:cubicBezTo>
                      <a:pt x="16" y="16"/>
                      <a:pt x="14" y="16"/>
                      <a:pt x="13" y="16"/>
                    </a:cubicBezTo>
                    <a:cubicBezTo>
                      <a:pt x="10" y="17"/>
                      <a:pt x="8" y="22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60"/>
                      <a:pt x="6" y="61"/>
                      <a:pt x="6" y="61"/>
                    </a:cubicBezTo>
                    <a:cubicBezTo>
                      <a:pt x="6" y="62"/>
                      <a:pt x="6" y="63"/>
                      <a:pt x="6" y="63"/>
                    </a:cubicBezTo>
                    <a:cubicBezTo>
                      <a:pt x="5" y="64"/>
                      <a:pt x="3" y="63"/>
                      <a:pt x="2" y="63"/>
                    </a:cubicBezTo>
                    <a:cubicBezTo>
                      <a:pt x="2" y="63"/>
                      <a:pt x="2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60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7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5"/>
                      <a:pt x="14" y="56"/>
                    </a:cubicBezTo>
                    <a:cubicBezTo>
                      <a:pt x="14" y="56"/>
                      <a:pt x="15" y="57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4"/>
                      <a:pt x="17" y="53"/>
                      <a:pt x="17" y="52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1" y="41"/>
                      <a:pt x="21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18" y="30"/>
                      <a:pt x="16" y="26"/>
                      <a:pt x="16" y="23"/>
                    </a:cubicBezTo>
                    <a:cubicBezTo>
                      <a:pt x="17" y="28"/>
                      <a:pt x="20" y="32"/>
                      <a:pt x="22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6"/>
                      <a:pt x="29" y="18"/>
                    </a:cubicBezTo>
                    <a:cubicBezTo>
                      <a:pt x="28" y="20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39" y="27"/>
                    </a:cubicBezTo>
                    <a:cubicBezTo>
                      <a:pt x="39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9"/>
                      <a:pt x="23" y="41"/>
                      <a:pt x="22" y="42"/>
                    </a:cubicBezTo>
                    <a:cubicBezTo>
                      <a:pt x="21" y="45"/>
                      <a:pt x="20" y="48"/>
                      <a:pt x="19" y="51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3"/>
                      <a:pt x="18" y="54"/>
                      <a:pt x="17" y="56"/>
                    </a:cubicBezTo>
                    <a:cubicBezTo>
                      <a:pt x="17" y="56"/>
                      <a:pt x="17" y="57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9" y="58"/>
                      <a:pt x="27" y="56"/>
                      <a:pt x="33" y="49"/>
                    </a:cubicBezTo>
                    <a:cubicBezTo>
                      <a:pt x="32" y="52"/>
                      <a:pt x="28" y="58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3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8" y="74"/>
                    </a:cubicBezTo>
                    <a:cubicBezTo>
                      <a:pt x="19" y="73"/>
                      <a:pt x="20" y="73"/>
                      <a:pt x="21" y="73"/>
                    </a:cubicBezTo>
                    <a:cubicBezTo>
                      <a:pt x="20" y="73"/>
                      <a:pt x="20" y="74"/>
                      <a:pt x="19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2" y="79"/>
                      <a:pt x="24" y="74"/>
                    </a:cubicBezTo>
                    <a:cubicBezTo>
                      <a:pt x="24" y="73"/>
                      <a:pt x="24" y="72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0" y="68"/>
                      <a:pt x="21" y="67"/>
                      <a:pt x="21" y="67"/>
                    </a:cubicBezTo>
                    <a:cubicBezTo>
                      <a:pt x="22" y="66"/>
                      <a:pt x="23" y="65"/>
                      <a:pt x="25" y="64"/>
                    </a:cubicBezTo>
                    <a:cubicBezTo>
                      <a:pt x="32" y="58"/>
                      <a:pt x="39" y="52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1" y="36"/>
                      <a:pt x="45" y="30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" name="Freeform 321"/>
              <p:cNvSpPr>
                <a:spLocks noEditPoints="1"/>
              </p:cNvSpPr>
              <p:nvPr/>
            </p:nvSpPr>
            <p:spPr bwMode="auto">
              <a:xfrm>
                <a:off x="2665413" y="-2414588"/>
                <a:ext cx="25400" cy="38100"/>
              </a:xfrm>
              <a:custGeom>
                <a:avLst/>
                <a:gdLst>
                  <a:gd name="T0" fmla="*/ 7 w 16"/>
                  <a:gd name="T1" fmla="*/ 0 h 24"/>
                  <a:gd name="T2" fmla="*/ 0 w 16"/>
                  <a:gd name="T3" fmla="*/ 24 h 24"/>
                  <a:gd name="T4" fmla="*/ 2 w 16"/>
                  <a:gd name="T5" fmla="*/ 24 h 24"/>
                  <a:gd name="T6" fmla="*/ 4 w 16"/>
                  <a:gd name="T7" fmla="*/ 19 h 24"/>
                  <a:gd name="T8" fmla="*/ 11 w 16"/>
                  <a:gd name="T9" fmla="*/ 19 h 24"/>
                  <a:gd name="T10" fmla="*/ 14 w 16"/>
                  <a:gd name="T11" fmla="*/ 24 h 24"/>
                  <a:gd name="T12" fmla="*/ 16 w 16"/>
                  <a:gd name="T13" fmla="*/ 24 h 24"/>
                  <a:gd name="T14" fmla="*/ 9 w 16"/>
                  <a:gd name="T15" fmla="*/ 0 h 24"/>
                  <a:gd name="T16" fmla="*/ 7 w 16"/>
                  <a:gd name="T17" fmla="*/ 0 h 24"/>
                  <a:gd name="T18" fmla="*/ 7 w 16"/>
                  <a:gd name="T19" fmla="*/ 0 h 24"/>
                  <a:gd name="T20" fmla="*/ 7 w 16"/>
                  <a:gd name="T21" fmla="*/ 0 h 24"/>
                  <a:gd name="T22" fmla="*/ 7 w 16"/>
                  <a:gd name="T23" fmla="*/ 15 h 24"/>
                  <a:gd name="T24" fmla="*/ 7 w 16"/>
                  <a:gd name="T25" fmla="*/ 5 h 24"/>
                  <a:gd name="T26" fmla="*/ 11 w 16"/>
                  <a:gd name="T27" fmla="*/ 15 h 24"/>
                  <a:gd name="T28" fmla="*/ 7 w 16"/>
                  <a:gd name="T29" fmla="*/ 15 h 24"/>
                  <a:gd name="T30" fmla="*/ 7 w 16"/>
                  <a:gd name="T31" fmla="*/ 15 h 24"/>
                  <a:gd name="T32" fmla="*/ 7 w 16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4">
                    <a:moveTo>
                      <a:pt x="7" y="0"/>
                    </a:moveTo>
                    <a:lnTo>
                      <a:pt x="0" y="24"/>
                    </a:lnTo>
                    <a:lnTo>
                      <a:pt x="2" y="24"/>
                    </a:lnTo>
                    <a:lnTo>
                      <a:pt x="4" y="19"/>
                    </a:lnTo>
                    <a:lnTo>
                      <a:pt x="11" y="19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7" y="15"/>
                    </a:moveTo>
                    <a:lnTo>
                      <a:pt x="7" y="5"/>
                    </a:lnTo>
                    <a:lnTo>
                      <a:pt x="11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" name="Freeform 322"/>
              <p:cNvSpPr>
                <a:spLocks noEditPoints="1"/>
              </p:cNvSpPr>
              <p:nvPr/>
            </p:nvSpPr>
            <p:spPr bwMode="auto">
              <a:xfrm>
                <a:off x="2725738" y="-2425700"/>
                <a:ext cx="33338" cy="57150"/>
              </a:xfrm>
              <a:custGeom>
                <a:avLst/>
                <a:gdLst>
                  <a:gd name="T0" fmla="*/ 0 w 9"/>
                  <a:gd name="T1" fmla="*/ 8 h 15"/>
                  <a:gd name="T2" fmla="*/ 9 w 9"/>
                  <a:gd name="T3" fmla="*/ 8 h 15"/>
                  <a:gd name="T4" fmla="*/ 0 w 9"/>
                  <a:gd name="T5" fmla="*/ 8 h 15"/>
                  <a:gd name="T6" fmla="*/ 2 w 9"/>
                  <a:gd name="T7" fmla="*/ 8 h 15"/>
                  <a:gd name="T8" fmla="*/ 7 w 9"/>
                  <a:gd name="T9" fmla="*/ 8 h 15"/>
                  <a:gd name="T10" fmla="*/ 2 w 9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0" y="8"/>
                    </a:moveTo>
                    <a:cubicBezTo>
                      <a:pt x="0" y="15"/>
                      <a:pt x="9" y="15"/>
                      <a:pt x="9" y="8"/>
                    </a:cubicBezTo>
                    <a:cubicBezTo>
                      <a:pt x="9" y="0"/>
                      <a:pt x="0" y="0"/>
                      <a:pt x="0" y="8"/>
                    </a:cubicBezTo>
                    <a:close/>
                    <a:moveTo>
                      <a:pt x="2" y="8"/>
                    </a:moveTo>
                    <a:cubicBezTo>
                      <a:pt x="2" y="3"/>
                      <a:pt x="7" y="3"/>
                      <a:pt x="7" y="8"/>
                    </a:cubicBezTo>
                    <a:cubicBezTo>
                      <a:pt x="7" y="12"/>
                      <a:pt x="2" y="12"/>
                      <a:pt x="2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" name="Line 324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5" name="Line 325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22" name="Группа 21"/>
            <p:cNvGrpSpPr/>
            <p:nvPr/>
          </p:nvGrpSpPr>
          <p:grpSpPr>
            <a:xfrm>
              <a:off x="1546225" y="-3938587"/>
              <a:ext cx="2335213" cy="2898774"/>
              <a:chOff x="1546225" y="-3938587"/>
              <a:chExt cx="2335213" cy="2898774"/>
            </a:xfrm>
          </p:grpSpPr>
          <p:sp>
            <p:nvSpPr>
              <p:cNvPr id="23" name="Freeform 323"/>
              <p:cNvSpPr>
                <a:spLocks/>
              </p:cNvSpPr>
              <p:nvPr/>
            </p:nvSpPr>
            <p:spPr bwMode="auto">
              <a:xfrm>
                <a:off x="2725738" y="-3622675"/>
                <a:ext cx="1155700" cy="2454275"/>
              </a:xfrm>
              <a:custGeom>
                <a:avLst/>
                <a:gdLst>
                  <a:gd name="T0" fmla="*/ 307 w 307"/>
                  <a:gd name="T1" fmla="*/ 76 h 652"/>
                  <a:gd name="T2" fmla="*/ 307 w 307"/>
                  <a:gd name="T3" fmla="*/ 57 h 652"/>
                  <a:gd name="T4" fmla="*/ 269 w 307"/>
                  <a:gd name="T5" fmla="*/ 14 h 652"/>
                  <a:gd name="T6" fmla="*/ 236 w 307"/>
                  <a:gd name="T7" fmla="*/ 1 h 652"/>
                  <a:gd name="T8" fmla="*/ 236 w 307"/>
                  <a:gd name="T9" fmla="*/ 1 h 652"/>
                  <a:gd name="T10" fmla="*/ 235 w 307"/>
                  <a:gd name="T11" fmla="*/ 0 h 652"/>
                  <a:gd name="T12" fmla="*/ 235 w 307"/>
                  <a:gd name="T13" fmla="*/ 129 h 652"/>
                  <a:gd name="T14" fmla="*/ 235 w 307"/>
                  <a:gd name="T15" fmla="*/ 173 h 652"/>
                  <a:gd name="T16" fmla="*/ 235 w 307"/>
                  <a:gd name="T17" fmla="*/ 342 h 652"/>
                  <a:gd name="T18" fmla="*/ 235 w 307"/>
                  <a:gd name="T19" fmla="*/ 387 h 652"/>
                  <a:gd name="T20" fmla="*/ 235 w 307"/>
                  <a:gd name="T21" fmla="*/ 454 h 652"/>
                  <a:gd name="T22" fmla="*/ 216 w 307"/>
                  <a:gd name="T23" fmla="*/ 487 h 652"/>
                  <a:gd name="T24" fmla="*/ 0 w 307"/>
                  <a:gd name="T25" fmla="*/ 614 h 652"/>
                  <a:gd name="T26" fmla="*/ 67 w 307"/>
                  <a:gd name="T27" fmla="*/ 652 h 652"/>
                  <a:gd name="T28" fmla="*/ 262 w 307"/>
                  <a:gd name="T29" fmla="*/ 542 h 652"/>
                  <a:gd name="T30" fmla="*/ 307 w 307"/>
                  <a:gd name="T31" fmla="*/ 464 h 652"/>
                  <a:gd name="T32" fmla="*/ 307 w 307"/>
                  <a:gd name="T33" fmla="*/ 387 h 652"/>
                  <a:gd name="T34" fmla="*/ 307 w 307"/>
                  <a:gd name="T35" fmla="*/ 387 h 652"/>
                  <a:gd name="T36" fmla="*/ 307 w 307"/>
                  <a:gd name="T37" fmla="*/ 173 h 652"/>
                  <a:gd name="T38" fmla="*/ 307 w 307"/>
                  <a:gd name="T39" fmla="*/ 173 h 652"/>
                  <a:gd name="T40" fmla="*/ 307 w 307"/>
                  <a:gd name="T41" fmla="*/ 85 h 652"/>
                  <a:gd name="T42" fmla="*/ 307 w 307"/>
                  <a:gd name="T43" fmla="*/ 85 h 652"/>
                  <a:gd name="T44" fmla="*/ 307 w 307"/>
                  <a:gd name="T45" fmla="*/ 76 h 652"/>
                  <a:gd name="T46" fmla="*/ 307 w 307"/>
                  <a:gd name="T47" fmla="*/ 76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2">
                    <a:moveTo>
                      <a:pt x="307" y="76"/>
                    </a:moveTo>
                    <a:cubicBezTo>
                      <a:pt x="307" y="57"/>
                      <a:pt x="307" y="57"/>
                      <a:pt x="307" y="57"/>
                    </a:cubicBezTo>
                    <a:cubicBezTo>
                      <a:pt x="307" y="39"/>
                      <a:pt x="293" y="22"/>
                      <a:pt x="269" y="14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9"/>
                      <a:pt x="235" y="129"/>
                      <a:pt x="235" y="129"/>
                    </a:cubicBezTo>
                    <a:cubicBezTo>
                      <a:pt x="235" y="173"/>
                      <a:pt x="235" y="173"/>
                      <a:pt x="235" y="173"/>
                    </a:cubicBezTo>
                    <a:cubicBezTo>
                      <a:pt x="235" y="342"/>
                      <a:pt x="235" y="342"/>
                      <a:pt x="235" y="342"/>
                    </a:cubicBezTo>
                    <a:cubicBezTo>
                      <a:pt x="235" y="387"/>
                      <a:pt x="235" y="387"/>
                      <a:pt x="235" y="387"/>
                    </a:cubicBezTo>
                    <a:cubicBezTo>
                      <a:pt x="235" y="454"/>
                      <a:pt x="235" y="454"/>
                      <a:pt x="235" y="454"/>
                    </a:cubicBezTo>
                    <a:cubicBezTo>
                      <a:pt x="235" y="468"/>
                      <a:pt x="228" y="481"/>
                      <a:pt x="216" y="48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67" y="652"/>
                      <a:pt x="67" y="652"/>
                      <a:pt x="67" y="652"/>
                    </a:cubicBezTo>
                    <a:cubicBezTo>
                      <a:pt x="262" y="542"/>
                      <a:pt x="262" y="542"/>
                      <a:pt x="262" y="542"/>
                    </a:cubicBezTo>
                    <a:cubicBezTo>
                      <a:pt x="290" y="526"/>
                      <a:pt x="307" y="496"/>
                      <a:pt x="307" y="464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6"/>
                      <a:pt x="307" y="76"/>
                      <a:pt x="307" y="76"/>
                    </a:cubicBezTo>
                    <a:close/>
                  </a:path>
                </a:pathLst>
              </a:custGeom>
              <a:solidFill>
                <a:srgbClr val="358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" name="Freeform 326"/>
              <p:cNvSpPr>
                <a:spLocks/>
              </p:cNvSpPr>
              <p:nvPr/>
            </p:nvSpPr>
            <p:spPr bwMode="auto">
              <a:xfrm>
                <a:off x="1549400" y="-3938587"/>
                <a:ext cx="2065338" cy="700087"/>
              </a:xfrm>
              <a:custGeom>
                <a:avLst/>
                <a:gdLst>
                  <a:gd name="T0" fmla="*/ 353 w 548"/>
                  <a:gd name="T1" fmla="*/ 11 h 186"/>
                  <a:gd name="T2" fmla="*/ 264 w 548"/>
                  <a:gd name="T3" fmla="*/ 11 h 186"/>
                  <a:gd name="T4" fmla="*/ 37 w 548"/>
                  <a:gd name="T5" fmla="*/ 98 h 186"/>
                  <a:gd name="T6" fmla="*/ 0 w 548"/>
                  <a:gd name="T7" fmla="*/ 141 h 186"/>
                  <a:gd name="T8" fmla="*/ 0 w 548"/>
                  <a:gd name="T9" fmla="*/ 160 h 186"/>
                  <a:gd name="T10" fmla="*/ 0 w 548"/>
                  <a:gd name="T11" fmla="*/ 160 h 186"/>
                  <a:gd name="T12" fmla="*/ 0 w 548"/>
                  <a:gd name="T13" fmla="*/ 186 h 186"/>
                  <a:gd name="T14" fmla="*/ 290 w 548"/>
                  <a:gd name="T15" fmla="*/ 75 h 186"/>
                  <a:gd name="T16" fmla="*/ 329 w 548"/>
                  <a:gd name="T17" fmla="*/ 75 h 186"/>
                  <a:gd name="T18" fmla="*/ 548 w 548"/>
                  <a:gd name="T19" fmla="*/ 158 h 186"/>
                  <a:gd name="T20" fmla="*/ 548 w 548"/>
                  <a:gd name="T21" fmla="*/ 138 h 186"/>
                  <a:gd name="T22" fmla="*/ 548 w 548"/>
                  <a:gd name="T23" fmla="*/ 105 h 186"/>
                  <a:gd name="T24" fmla="*/ 548 w 548"/>
                  <a:gd name="T25" fmla="*/ 85 h 186"/>
                  <a:gd name="T26" fmla="*/ 353 w 548"/>
                  <a:gd name="T27" fmla="*/ 1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8" h="186">
                    <a:moveTo>
                      <a:pt x="353" y="11"/>
                    </a:moveTo>
                    <a:cubicBezTo>
                      <a:pt x="325" y="0"/>
                      <a:pt x="291" y="1"/>
                      <a:pt x="264" y="11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14" y="106"/>
                      <a:pt x="0" y="123"/>
                      <a:pt x="0" y="141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290" y="75"/>
                      <a:pt x="290" y="75"/>
                      <a:pt x="290" y="75"/>
                    </a:cubicBezTo>
                    <a:cubicBezTo>
                      <a:pt x="302" y="71"/>
                      <a:pt x="317" y="71"/>
                      <a:pt x="329" y="75"/>
                    </a:cubicBezTo>
                    <a:cubicBezTo>
                      <a:pt x="548" y="158"/>
                      <a:pt x="548" y="158"/>
                      <a:pt x="548" y="158"/>
                    </a:cubicBezTo>
                    <a:cubicBezTo>
                      <a:pt x="548" y="138"/>
                      <a:pt x="548" y="138"/>
                      <a:pt x="548" y="138"/>
                    </a:cubicBezTo>
                    <a:cubicBezTo>
                      <a:pt x="548" y="105"/>
                      <a:pt x="548" y="105"/>
                      <a:pt x="548" y="105"/>
                    </a:cubicBezTo>
                    <a:cubicBezTo>
                      <a:pt x="548" y="85"/>
                      <a:pt x="548" y="85"/>
                      <a:pt x="548" y="85"/>
                    </a:cubicBezTo>
                    <a:lnTo>
                      <a:pt x="353" y="11"/>
                    </a:lnTo>
                    <a:close/>
                  </a:path>
                </a:pathLst>
              </a:custGeom>
              <a:solidFill>
                <a:srgbClr val="214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" name="Freeform 327"/>
              <p:cNvSpPr>
                <a:spLocks/>
              </p:cNvSpPr>
              <p:nvPr/>
            </p:nvSpPr>
            <p:spPr bwMode="auto">
              <a:xfrm>
                <a:off x="1546225" y="-3336925"/>
                <a:ext cx="1435100" cy="2297112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1 w 381"/>
                  <a:gd name="T11" fmla="*/ 49 h 610"/>
                  <a:gd name="T12" fmla="*/ 0 w 381"/>
                  <a:gd name="T13" fmla="*/ 96 h 610"/>
                  <a:gd name="T14" fmla="*/ 1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52A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910034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http://kv.dn.ua/data/upimages2/0000013534-zakon_1884.jpg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89168" y="3000019"/>
            <a:ext cx="2098793" cy="18863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4" name="Группа 15"/>
          <p:cNvGrpSpPr/>
          <p:nvPr/>
        </p:nvGrpSpPr>
        <p:grpSpPr>
          <a:xfrm>
            <a:off x="0" y="52173"/>
            <a:ext cx="9144000" cy="525947"/>
            <a:chOff x="3716977" y="98980"/>
            <a:chExt cx="5284519" cy="322399"/>
          </a:xfrm>
        </p:grpSpPr>
        <p:grpSp>
          <p:nvGrpSpPr>
            <p:cNvPr id="116" name="Группа 36"/>
            <p:cNvGrpSpPr/>
            <p:nvPr/>
          </p:nvGrpSpPr>
          <p:grpSpPr>
            <a:xfrm>
              <a:off x="3716977" y="98980"/>
              <a:ext cx="5284519" cy="301068"/>
              <a:chOff x="-3797613" y="1323353"/>
              <a:chExt cx="17035976" cy="970585"/>
            </a:xfrm>
          </p:grpSpPr>
          <p:sp>
            <p:nvSpPr>
              <p:cNvPr id="118" name="Freeform 8"/>
              <p:cNvSpPr>
                <a:spLocks noEditPoints="1"/>
              </p:cNvSpPr>
              <p:nvPr/>
            </p:nvSpPr>
            <p:spPr bwMode="auto">
              <a:xfrm>
                <a:off x="9328150" y="1665288"/>
                <a:ext cx="3619500" cy="628650"/>
              </a:xfrm>
              <a:custGeom>
                <a:avLst/>
                <a:gdLst/>
                <a:ahLst/>
                <a:cxnLst>
                  <a:cxn ang="0">
                    <a:pos x="358" y="45"/>
                  </a:cxn>
                  <a:cxn ang="0">
                    <a:pos x="344" y="40"/>
                  </a:cxn>
                  <a:cxn ang="0">
                    <a:pos x="315" y="58"/>
                  </a:cxn>
                  <a:cxn ang="0">
                    <a:pos x="307" y="41"/>
                  </a:cxn>
                  <a:cxn ang="0">
                    <a:pos x="304" y="0"/>
                  </a:cxn>
                  <a:cxn ang="0">
                    <a:pos x="295" y="41"/>
                  </a:cxn>
                  <a:cxn ang="0">
                    <a:pos x="287" y="1"/>
                  </a:cxn>
                  <a:cxn ang="0">
                    <a:pos x="277" y="3"/>
                  </a:cxn>
                  <a:cxn ang="0">
                    <a:pos x="236" y="41"/>
                  </a:cxn>
                  <a:cxn ang="0">
                    <a:pos x="199" y="36"/>
                  </a:cxn>
                  <a:cxn ang="0">
                    <a:pos x="175" y="58"/>
                  </a:cxn>
                  <a:cxn ang="0">
                    <a:pos x="148" y="27"/>
                  </a:cxn>
                  <a:cxn ang="0">
                    <a:pos x="132" y="43"/>
                  </a:cxn>
                  <a:cxn ang="0">
                    <a:pos x="115" y="40"/>
                  </a:cxn>
                  <a:cxn ang="0">
                    <a:pos x="103" y="58"/>
                  </a:cxn>
                  <a:cxn ang="0">
                    <a:pos x="72" y="43"/>
                  </a:cxn>
                  <a:cxn ang="0">
                    <a:pos x="64" y="34"/>
                  </a:cxn>
                  <a:cxn ang="0">
                    <a:pos x="63" y="34"/>
                  </a:cxn>
                  <a:cxn ang="0">
                    <a:pos x="57" y="35"/>
                  </a:cxn>
                  <a:cxn ang="0">
                    <a:pos x="52" y="56"/>
                  </a:cxn>
                  <a:cxn ang="0">
                    <a:pos x="35" y="58"/>
                  </a:cxn>
                  <a:cxn ang="0">
                    <a:pos x="7" y="63"/>
                  </a:cxn>
                  <a:cxn ang="0">
                    <a:pos x="380" y="66"/>
                  </a:cxn>
                  <a:cxn ang="0">
                    <a:pos x="65" y="43"/>
                  </a:cxn>
                  <a:cxn ang="0">
                    <a:pos x="63" y="46"/>
                  </a:cxn>
                  <a:cxn ang="0">
                    <a:pos x="64" y="41"/>
                  </a:cxn>
                  <a:cxn ang="0">
                    <a:pos x="63" y="35"/>
                  </a:cxn>
                  <a:cxn ang="0">
                    <a:pos x="63" y="41"/>
                  </a:cxn>
                  <a:cxn ang="0">
                    <a:pos x="53" y="56"/>
                  </a:cxn>
                  <a:cxn ang="0">
                    <a:pos x="62" y="39"/>
                  </a:cxn>
                  <a:cxn ang="0">
                    <a:pos x="59" y="52"/>
                  </a:cxn>
                  <a:cxn ang="0">
                    <a:pos x="70" y="51"/>
                  </a:cxn>
                  <a:cxn ang="0">
                    <a:pos x="187" y="58"/>
                  </a:cxn>
                  <a:cxn ang="0">
                    <a:pos x="189" y="45"/>
                  </a:cxn>
                  <a:cxn ang="0">
                    <a:pos x="194" y="58"/>
                  </a:cxn>
                  <a:cxn ang="0">
                    <a:pos x="199" y="54"/>
                  </a:cxn>
                  <a:cxn ang="0">
                    <a:pos x="191" y="58"/>
                  </a:cxn>
                  <a:cxn ang="0">
                    <a:pos x="205" y="58"/>
                  </a:cxn>
                  <a:cxn ang="0">
                    <a:pos x="208" y="58"/>
                  </a:cxn>
                  <a:cxn ang="0">
                    <a:pos x="201" y="58"/>
                  </a:cxn>
                  <a:cxn ang="0">
                    <a:pos x="208" y="52"/>
                  </a:cxn>
                  <a:cxn ang="0">
                    <a:pos x="212" y="44"/>
                  </a:cxn>
                  <a:cxn ang="0">
                    <a:pos x="219" y="58"/>
                  </a:cxn>
                  <a:cxn ang="0">
                    <a:pos x="221" y="58"/>
                  </a:cxn>
                  <a:cxn ang="0">
                    <a:pos x="215" y="58"/>
                  </a:cxn>
                  <a:cxn ang="0">
                    <a:pos x="227" y="58"/>
                  </a:cxn>
                  <a:cxn ang="0">
                    <a:pos x="230" y="58"/>
                  </a:cxn>
                  <a:cxn ang="0">
                    <a:pos x="224" y="58"/>
                  </a:cxn>
                  <a:cxn ang="0">
                    <a:pos x="230" y="52"/>
                  </a:cxn>
                  <a:cxn ang="0">
                    <a:pos x="236" y="44"/>
                  </a:cxn>
                  <a:cxn ang="0">
                    <a:pos x="247" y="41"/>
                  </a:cxn>
                  <a:cxn ang="0">
                    <a:pos x="262" y="41"/>
                  </a:cxn>
                  <a:cxn ang="0">
                    <a:pos x="267" y="41"/>
                  </a:cxn>
                  <a:cxn ang="0">
                    <a:pos x="361" y="49"/>
                  </a:cxn>
                </a:cxnLst>
                <a:rect l="0" t="0" r="r" b="b"/>
                <a:pathLst>
                  <a:path w="380" h="66">
                    <a:moveTo>
                      <a:pt x="377" y="53"/>
                    </a:moveTo>
                    <a:cubicBezTo>
                      <a:pt x="377" y="53"/>
                      <a:pt x="376" y="53"/>
                      <a:pt x="376" y="53"/>
                    </a:cubicBezTo>
                    <a:cubicBezTo>
                      <a:pt x="372" y="53"/>
                      <a:pt x="369" y="53"/>
                      <a:pt x="365" y="53"/>
                    </a:cubicBezTo>
                    <a:lnTo>
                      <a:pt x="365" y="47"/>
                    </a:lnTo>
                    <a:cubicBezTo>
                      <a:pt x="365" y="46"/>
                      <a:pt x="363" y="45"/>
                      <a:pt x="362" y="45"/>
                    </a:cubicBezTo>
                    <a:lnTo>
                      <a:pt x="358" y="45"/>
                    </a:lnTo>
                    <a:lnTo>
                      <a:pt x="358" y="44"/>
                    </a:lnTo>
                    <a:lnTo>
                      <a:pt x="352" y="40"/>
                    </a:lnTo>
                    <a:lnTo>
                      <a:pt x="351" y="40"/>
                    </a:lnTo>
                    <a:lnTo>
                      <a:pt x="351" y="44"/>
                    </a:lnTo>
                    <a:lnTo>
                      <a:pt x="345" y="40"/>
                    </a:lnTo>
                    <a:lnTo>
                      <a:pt x="344" y="40"/>
                    </a:lnTo>
                    <a:lnTo>
                      <a:pt x="344" y="44"/>
                    </a:lnTo>
                    <a:lnTo>
                      <a:pt x="339" y="40"/>
                    </a:lnTo>
                    <a:lnTo>
                      <a:pt x="339" y="33"/>
                    </a:lnTo>
                    <a:lnTo>
                      <a:pt x="318" y="33"/>
                    </a:lnTo>
                    <a:lnTo>
                      <a:pt x="318" y="58"/>
                    </a:lnTo>
                    <a:lnTo>
                      <a:pt x="315" y="58"/>
                    </a:lnTo>
                    <a:cubicBezTo>
                      <a:pt x="315" y="57"/>
                      <a:pt x="315" y="56"/>
                      <a:pt x="315" y="56"/>
                    </a:cubicBezTo>
                    <a:lnTo>
                      <a:pt x="315" y="56"/>
                    </a:lnTo>
                    <a:lnTo>
                      <a:pt x="315" y="42"/>
                    </a:lnTo>
                    <a:lnTo>
                      <a:pt x="315" y="42"/>
                    </a:lnTo>
                    <a:cubicBezTo>
                      <a:pt x="315" y="41"/>
                      <a:pt x="315" y="41"/>
                      <a:pt x="315" y="41"/>
                    </a:cubicBezTo>
                    <a:cubicBezTo>
                      <a:pt x="312" y="41"/>
                      <a:pt x="310" y="41"/>
                      <a:pt x="307" y="41"/>
                    </a:cubicBezTo>
                    <a:cubicBezTo>
                      <a:pt x="307" y="29"/>
                      <a:pt x="307" y="17"/>
                      <a:pt x="307" y="5"/>
                    </a:cubicBezTo>
                    <a:cubicBezTo>
                      <a:pt x="307" y="3"/>
                      <a:pt x="307" y="3"/>
                      <a:pt x="307" y="2"/>
                    </a:cubicBezTo>
                    <a:lnTo>
                      <a:pt x="307" y="2"/>
                    </a:lnTo>
                    <a:cubicBezTo>
                      <a:pt x="307" y="2"/>
                      <a:pt x="307" y="1"/>
                      <a:pt x="307" y="1"/>
                    </a:cubicBezTo>
                    <a:cubicBezTo>
                      <a:pt x="307" y="1"/>
                      <a:pt x="307" y="1"/>
                      <a:pt x="306" y="1"/>
                    </a:cubicBezTo>
                    <a:cubicBezTo>
                      <a:pt x="306" y="0"/>
                      <a:pt x="305" y="0"/>
                      <a:pt x="304" y="0"/>
                    </a:cubicBezTo>
                    <a:lnTo>
                      <a:pt x="299" y="0"/>
                    </a:lnTo>
                    <a:cubicBezTo>
                      <a:pt x="298" y="0"/>
                      <a:pt x="297" y="0"/>
                      <a:pt x="297" y="1"/>
                    </a:cubicBezTo>
                    <a:cubicBezTo>
                      <a:pt x="297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2"/>
                    </a:cubicBezTo>
                    <a:cubicBezTo>
                      <a:pt x="295" y="2"/>
                      <a:pt x="295" y="3"/>
                      <a:pt x="295" y="3"/>
                    </a:cubicBezTo>
                    <a:cubicBezTo>
                      <a:pt x="295" y="16"/>
                      <a:pt x="295" y="29"/>
                      <a:pt x="295" y="41"/>
                    </a:cubicBezTo>
                    <a:cubicBezTo>
                      <a:pt x="293" y="41"/>
                      <a:pt x="291" y="41"/>
                      <a:pt x="289" y="41"/>
                    </a:cubicBezTo>
                    <a:cubicBezTo>
                      <a:pt x="289" y="29"/>
                      <a:pt x="289" y="17"/>
                      <a:pt x="289" y="5"/>
                    </a:cubicBezTo>
                    <a:cubicBezTo>
                      <a:pt x="289" y="3"/>
                      <a:pt x="289" y="3"/>
                      <a:pt x="288" y="2"/>
                    </a:cubicBezTo>
                    <a:lnTo>
                      <a:pt x="288" y="2"/>
                    </a:lnTo>
                    <a:cubicBezTo>
                      <a:pt x="288" y="2"/>
                      <a:pt x="288" y="1"/>
                      <a:pt x="288" y="1"/>
                    </a:cubicBezTo>
                    <a:cubicBezTo>
                      <a:pt x="288" y="1"/>
                      <a:pt x="288" y="1"/>
                      <a:pt x="287" y="1"/>
                    </a:cubicBezTo>
                    <a:cubicBezTo>
                      <a:pt x="287" y="0"/>
                      <a:pt x="286" y="0"/>
                      <a:pt x="285" y="0"/>
                    </a:cubicBezTo>
                    <a:lnTo>
                      <a:pt x="280" y="0"/>
                    </a:lnTo>
                    <a:cubicBezTo>
                      <a:pt x="279" y="0"/>
                      <a:pt x="279" y="0"/>
                      <a:pt x="278" y="1"/>
                    </a:cubicBezTo>
                    <a:cubicBezTo>
                      <a:pt x="278" y="1"/>
                      <a:pt x="278" y="1"/>
                      <a:pt x="277" y="1"/>
                    </a:cubicBezTo>
                    <a:cubicBezTo>
                      <a:pt x="277" y="1"/>
                      <a:pt x="277" y="2"/>
                      <a:pt x="277" y="2"/>
                    </a:cubicBezTo>
                    <a:cubicBezTo>
                      <a:pt x="277" y="2"/>
                      <a:pt x="277" y="3"/>
                      <a:pt x="277" y="3"/>
                    </a:cubicBezTo>
                    <a:cubicBezTo>
                      <a:pt x="277" y="16"/>
                      <a:pt x="277" y="29"/>
                      <a:pt x="277" y="41"/>
                    </a:cubicBezTo>
                    <a:cubicBezTo>
                      <a:pt x="276" y="41"/>
                      <a:pt x="275" y="41"/>
                      <a:pt x="274" y="41"/>
                    </a:cubicBezTo>
                    <a:cubicBezTo>
                      <a:pt x="274" y="39"/>
                      <a:pt x="274" y="38"/>
                      <a:pt x="274" y="36"/>
                    </a:cubicBezTo>
                    <a:cubicBezTo>
                      <a:pt x="263" y="36"/>
                      <a:pt x="252" y="36"/>
                      <a:pt x="241" y="36"/>
                    </a:cubicBezTo>
                    <a:cubicBezTo>
                      <a:pt x="241" y="38"/>
                      <a:pt x="241" y="40"/>
                      <a:pt x="241" y="41"/>
                    </a:cubicBezTo>
                    <a:cubicBezTo>
                      <a:pt x="239" y="41"/>
                      <a:pt x="238" y="41"/>
                      <a:pt x="236" y="41"/>
                    </a:cubicBezTo>
                    <a:lnTo>
                      <a:pt x="236" y="43"/>
                    </a:lnTo>
                    <a:cubicBezTo>
                      <a:pt x="235" y="43"/>
                      <a:pt x="233" y="43"/>
                      <a:pt x="231" y="43"/>
                    </a:cubicBezTo>
                    <a:cubicBezTo>
                      <a:pt x="230" y="39"/>
                      <a:pt x="226" y="36"/>
                      <a:pt x="222" y="36"/>
                    </a:cubicBezTo>
                    <a:cubicBezTo>
                      <a:pt x="217" y="36"/>
                      <a:pt x="213" y="39"/>
                      <a:pt x="212" y="43"/>
                    </a:cubicBezTo>
                    <a:lnTo>
                      <a:pt x="209" y="43"/>
                    </a:lnTo>
                    <a:cubicBezTo>
                      <a:pt x="208" y="39"/>
                      <a:pt x="204" y="36"/>
                      <a:pt x="199" y="36"/>
                    </a:cubicBezTo>
                    <a:cubicBezTo>
                      <a:pt x="194" y="36"/>
                      <a:pt x="190" y="39"/>
                      <a:pt x="190" y="44"/>
                    </a:cubicBezTo>
                    <a:lnTo>
                      <a:pt x="183" y="44"/>
                    </a:lnTo>
                    <a:cubicBezTo>
                      <a:pt x="182" y="44"/>
                      <a:pt x="181" y="45"/>
                      <a:pt x="181" y="46"/>
                    </a:cubicBezTo>
                    <a:lnTo>
                      <a:pt x="181" y="51"/>
                    </a:lnTo>
                    <a:cubicBezTo>
                      <a:pt x="178" y="51"/>
                      <a:pt x="175" y="53"/>
                      <a:pt x="175" y="56"/>
                    </a:cubicBezTo>
                    <a:lnTo>
                      <a:pt x="175" y="58"/>
                    </a:lnTo>
                    <a:lnTo>
                      <a:pt x="168" y="58"/>
                    </a:lnTo>
                    <a:lnTo>
                      <a:pt x="169" y="27"/>
                    </a:lnTo>
                    <a:lnTo>
                      <a:pt x="164" y="27"/>
                    </a:lnTo>
                    <a:lnTo>
                      <a:pt x="164" y="25"/>
                    </a:lnTo>
                    <a:lnTo>
                      <a:pt x="148" y="25"/>
                    </a:lnTo>
                    <a:lnTo>
                      <a:pt x="148" y="27"/>
                    </a:lnTo>
                    <a:lnTo>
                      <a:pt x="143" y="27"/>
                    </a:lnTo>
                    <a:lnTo>
                      <a:pt x="143" y="51"/>
                    </a:lnTo>
                    <a:lnTo>
                      <a:pt x="136" y="51"/>
                    </a:lnTo>
                    <a:lnTo>
                      <a:pt x="136" y="53"/>
                    </a:lnTo>
                    <a:lnTo>
                      <a:pt x="132" y="53"/>
                    </a:lnTo>
                    <a:lnTo>
                      <a:pt x="132" y="43"/>
                    </a:lnTo>
                    <a:lnTo>
                      <a:pt x="131" y="43"/>
                    </a:lnTo>
                    <a:lnTo>
                      <a:pt x="129" y="43"/>
                    </a:lnTo>
                    <a:lnTo>
                      <a:pt x="129" y="53"/>
                    </a:lnTo>
                    <a:lnTo>
                      <a:pt x="126" y="53"/>
                    </a:lnTo>
                    <a:lnTo>
                      <a:pt x="126" y="42"/>
                    </a:lnTo>
                    <a:lnTo>
                      <a:pt x="115" y="40"/>
                    </a:lnTo>
                    <a:lnTo>
                      <a:pt x="115" y="42"/>
                    </a:lnTo>
                    <a:lnTo>
                      <a:pt x="115" y="44"/>
                    </a:lnTo>
                    <a:lnTo>
                      <a:pt x="105" y="45"/>
                    </a:lnTo>
                    <a:lnTo>
                      <a:pt x="105" y="51"/>
                    </a:lnTo>
                    <a:lnTo>
                      <a:pt x="105" y="58"/>
                    </a:lnTo>
                    <a:lnTo>
                      <a:pt x="103" y="58"/>
                    </a:lnTo>
                    <a:lnTo>
                      <a:pt x="98" y="53"/>
                    </a:lnTo>
                    <a:lnTo>
                      <a:pt x="81" y="47"/>
                    </a:lnTo>
                    <a:cubicBezTo>
                      <a:pt x="77" y="48"/>
                      <a:pt x="78" y="49"/>
                      <a:pt x="74" y="50"/>
                    </a:cubicBezTo>
                    <a:lnTo>
                      <a:pt x="74" y="47"/>
                    </a:lnTo>
                    <a:lnTo>
                      <a:pt x="72" y="47"/>
                    </a:lnTo>
                    <a:lnTo>
                      <a:pt x="72" y="43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65" y="38"/>
                    </a:lnTo>
                    <a:lnTo>
                      <a:pt x="64" y="34"/>
                    </a:ln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lnTo>
                      <a:pt x="62" y="37"/>
                    </a:lnTo>
                    <a:lnTo>
                      <a:pt x="62" y="37"/>
                    </a:lnTo>
                    <a:lnTo>
                      <a:pt x="62" y="37"/>
                    </a:lnTo>
                    <a:lnTo>
                      <a:pt x="57" y="35"/>
                    </a:lnTo>
                    <a:lnTo>
                      <a:pt x="58" y="32"/>
                    </a:lnTo>
                    <a:lnTo>
                      <a:pt x="56" y="28"/>
                    </a:lnTo>
                    <a:cubicBezTo>
                      <a:pt x="49" y="31"/>
                      <a:pt x="52" y="42"/>
                      <a:pt x="52" y="42"/>
                    </a:cubicBezTo>
                    <a:cubicBezTo>
                      <a:pt x="52" y="42"/>
                      <a:pt x="52" y="42"/>
                      <a:pt x="52" y="43"/>
                    </a:cubicBezTo>
                    <a:lnTo>
                      <a:pt x="52" y="46"/>
                    </a:lnTo>
                    <a:lnTo>
                      <a:pt x="52" y="56"/>
                    </a:lnTo>
                    <a:lnTo>
                      <a:pt x="48" y="58"/>
                    </a:lnTo>
                    <a:lnTo>
                      <a:pt x="37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5" y="58"/>
                    </a:lnTo>
                    <a:lnTo>
                      <a:pt x="26" y="58"/>
                    </a:lnTo>
                    <a:lnTo>
                      <a:pt x="13" y="58"/>
                    </a:lnTo>
                    <a:cubicBezTo>
                      <a:pt x="12" y="58"/>
                      <a:pt x="10" y="58"/>
                      <a:pt x="9" y="58"/>
                    </a:cubicBezTo>
                    <a:cubicBezTo>
                      <a:pt x="8" y="58"/>
                      <a:pt x="8" y="58"/>
                      <a:pt x="8" y="58"/>
                    </a:cubicBezTo>
                    <a:lnTo>
                      <a:pt x="0" y="63"/>
                    </a:lnTo>
                    <a:cubicBezTo>
                      <a:pt x="2" y="62"/>
                      <a:pt x="5" y="63"/>
                      <a:pt x="7" y="63"/>
                    </a:cubicBezTo>
                    <a:lnTo>
                      <a:pt x="26" y="66"/>
                    </a:lnTo>
                    <a:lnTo>
                      <a:pt x="51" y="66"/>
                    </a:lnTo>
                    <a:lnTo>
                      <a:pt x="152" y="66"/>
                    </a:lnTo>
                    <a:lnTo>
                      <a:pt x="334" y="66"/>
                    </a:lnTo>
                    <a:lnTo>
                      <a:pt x="347" y="66"/>
                    </a:lnTo>
                    <a:lnTo>
                      <a:pt x="380" y="66"/>
                    </a:lnTo>
                    <a:lnTo>
                      <a:pt x="380" y="56"/>
                    </a:lnTo>
                    <a:cubicBezTo>
                      <a:pt x="379" y="55"/>
                      <a:pt x="378" y="54"/>
                      <a:pt x="377" y="53"/>
                    </a:cubicBezTo>
                    <a:close/>
                    <a:moveTo>
                      <a:pt x="63" y="46"/>
                    </a:moveTo>
                    <a:lnTo>
                      <a:pt x="62" y="43"/>
                    </a:lnTo>
                    <a:lnTo>
                      <a:pt x="63" y="41"/>
                    </a:lnTo>
                    <a:lnTo>
                      <a:pt x="65" y="43"/>
                    </a:lnTo>
                    <a:lnTo>
                      <a:pt x="63" y="46"/>
                    </a:lnTo>
                    <a:close/>
                    <a:moveTo>
                      <a:pt x="66" y="44"/>
                    </a:moveTo>
                    <a:lnTo>
                      <a:pt x="67" y="51"/>
                    </a:lnTo>
                    <a:lnTo>
                      <a:pt x="64" y="46"/>
                    </a:lnTo>
                    <a:lnTo>
                      <a:pt x="66" y="44"/>
                    </a:lnTo>
                    <a:close/>
                    <a:moveTo>
                      <a:pt x="63" y="46"/>
                    </a:moveTo>
                    <a:lnTo>
                      <a:pt x="59" y="51"/>
                    </a:lnTo>
                    <a:lnTo>
                      <a:pt x="61" y="44"/>
                    </a:lnTo>
                    <a:lnTo>
                      <a:pt x="63" y="46"/>
                    </a:lnTo>
                    <a:close/>
                    <a:moveTo>
                      <a:pt x="65" y="40"/>
                    </a:moveTo>
                    <a:lnTo>
                      <a:pt x="65" y="42"/>
                    </a:lnTo>
                    <a:lnTo>
                      <a:pt x="64" y="41"/>
                    </a:lnTo>
                    <a:lnTo>
                      <a:pt x="64" y="40"/>
                    </a:lnTo>
                    <a:lnTo>
                      <a:pt x="65" y="40"/>
                    </a:lnTo>
                    <a:close/>
                    <a:moveTo>
                      <a:pt x="63" y="35"/>
                    </a:moveTo>
                    <a:lnTo>
                      <a:pt x="64" y="38"/>
                    </a:lnTo>
                    <a:lnTo>
                      <a:pt x="63" y="37"/>
                    </a:lnTo>
                    <a:lnTo>
                      <a:pt x="63" y="35"/>
                    </a:lnTo>
                    <a:close/>
                    <a:moveTo>
                      <a:pt x="64" y="40"/>
                    </a:moveTo>
                    <a:lnTo>
                      <a:pt x="63" y="40"/>
                    </a:lnTo>
                    <a:lnTo>
                      <a:pt x="63" y="39"/>
                    </a:lnTo>
                    <a:lnTo>
                      <a:pt x="64" y="40"/>
                    </a:lnTo>
                    <a:close/>
                    <a:moveTo>
                      <a:pt x="62" y="40"/>
                    </a:moveTo>
                    <a:lnTo>
                      <a:pt x="63" y="41"/>
                    </a:lnTo>
                    <a:lnTo>
                      <a:pt x="62" y="42"/>
                    </a:lnTo>
                    <a:lnTo>
                      <a:pt x="62" y="40"/>
                    </a:lnTo>
                    <a:close/>
                    <a:moveTo>
                      <a:pt x="56" y="55"/>
                    </a:moveTo>
                    <a:lnTo>
                      <a:pt x="55" y="55"/>
                    </a:lnTo>
                    <a:lnTo>
                      <a:pt x="55" y="56"/>
                    </a:lnTo>
                    <a:lnTo>
                      <a:pt x="53" y="56"/>
                    </a:lnTo>
                    <a:lnTo>
                      <a:pt x="53" y="46"/>
                    </a:lnTo>
                    <a:lnTo>
                      <a:pt x="53" y="42"/>
                    </a:lnTo>
                    <a:cubicBezTo>
                      <a:pt x="53" y="42"/>
                      <a:pt x="53" y="42"/>
                      <a:pt x="53" y="42"/>
                    </a:cubicBezTo>
                    <a:lnTo>
                      <a:pt x="56" y="37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58" y="55"/>
                    </a:lnTo>
                    <a:lnTo>
                      <a:pt x="56" y="55"/>
                    </a:lnTo>
                    <a:close/>
                    <a:moveTo>
                      <a:pt x="60" y="54"/>
                    </a:moveTo>
                    <a:lnTo>
                      <a:pt x="58" y="54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7" y="52"/>
                    </a:lnTo>
                    <a:lnTo>
                      <a:pt x="60" y="54"/>
                    </a:lnTo>
                    <a:close/>
                    <a:moveTo>
                      <a:pt x="72" y="47"/>
                    </a:moveTo>
                    <a:lnTo>
                      <a:pt x="70" y="47"/>
                    </a:lnTo>
                    <a:lnTo>
                      <a:pt x="70" y="51"/>
                    </a:lnTo>
                    <a:lnTo>
                      <a:pt x="68" y="52"/>
                    </a:lnTo>
                    <a:lnTo>
                      <a:pt x="65" y="40"/>
                    </a:lnTo>
                    <a:lnTo>
                      <a:pt x="72" y="43"/>
                    </a:lnTo>
                    <a:lnTo>
                      <a:pt x="72" y="47"/>
                    </a:lnTo>
                    <a:close/>
                    <a:moveTo>
                      <a:pt x="190" y="58"/>
                    </a:moveTo>
                    <a:lnTo>
                      <a:pt x="187" y="58"/>
                    </a:lnTo>
                    <a:lnTo>
                      <a:pt x="187" y="56"/>
                    </a:lnTo>
                    <a:cubicBezTo>
                      <a:pt x="187" y="53"/>
                      <a:pt x="185" y="51"/>
                      <a:pt x="182" y="51"/>
                    </a:cubicBezTo>
                    <a:lnTo>
                      <a:pt x="182" y="46"/>
                    </a:lnTo>
                    <a:cubicBezTo>
                      <a:pt x="182" y="45"/>
                      <a:pt x="183" y="45"/>
                      <a:pt x="183" y="45"/>
                    </a:cubicBezTo>
                    <a:lnTo>
                      <a:pt x="189" y="45"/>
                    </a:lnTo>
                    <a:cubicBezTo>
                      <a:pt x="189" y="45"/>
                      <a:pt x="189" y="45"/>
                      <a:pt x="189" y="45"/>
                    </a:cubicBezTo>
                    <a:cubicBezTo>
                      <a:pt x="189" y="45"/>
                      <a:pt x="189" y="46"/>
                      <a:pt x="190" y="46"/>
                    </a:cubicBezTo>
                    <a:lnTo>
                      <a:pt x="190" y="58"/>
                    </a:lnTo>
                    <a:close/>
                    <a:moveTo>
                      <a:pt x="194" y="58"/>
                    </a:moveTo>
                    <a:lnTo>
                      <a:pt x="196" y="57"/>
                    </a:lnTo>
                    <a:lnTo>
                      <a:pt x="197" y="58"/>
                    </a:lnTo>
                    <a:lnTo>
                      <a:pt x="194" y="58"/>
                    </a:lnTo>
                    <a:close/>
                    <a:moveTo>
                      <a:pt x="199" y="58"/>
                    </a:moveTo>
                    <a:lnTo>
                      <a:pt x="198" y="58"/>
                    </a:lnTo>
                    <a:lnTo>
                      <a:pt x="196" y="57"/>
                    </a:lnTo>
                    <a:lnTo>
                      <a:pt x="199" y="55"/>
                    </a:lnTo>
                    <a:lnTo>
                      <a:pt x="199" y="58"/>
                    </a:lnTo>
                    <a:close/>
                    <a:moveTo>
                      <a:pt x="199" y="54"/>
                    </a:moveTo>
                    <a:lnTo>
                      <a:pt x="196" y="56"/>
                    </a:lnTo>
                    <a:lnTo>
                      <a:pt x="191" y="52"/>
                    </a:lnTo>
                    <a:lnTo>
                      <a:pt x="191" y="53"/>
                    </a:lnTo>
                    <a:lnTo>
                      <a:pt x="195" y="57"/>
                    </a:lnTo>
                    <a:lnTo>
                      <a:pt x="193" y="58"/>
                    </a:lnTo>
                    <a:lnTo>
                      <a:pt x="191" y="58"/>
                    </a:lnTo>
                    <a:lnTo>
                      <a:pt x="191" y="50"/>
                    </a:lnTo>
                    <a:cubicBezTo>
                      <a:pt x="193" y="52"/>
                      <a:pt x="195" y="54"/>
                      <a:pt x="199" y="54"/>
                    </a:cubicBezTo>
                    <a:lnTo>
                      <a:pt x="199" y="54"/>
                    </a:lnTo>
                    <a:close/>
                    <a:moveTo>
                      <a:pt x="203" y="58"/>
                    </a:moveTo>
                    <a:lnTo>
                      <a:pt x="204" y="57"/>
                    </a:lnTo>
                    <a:lnTo>
                      <a:pt x="205" y="58"/>
                    </a:lnTo>
                    <a:lnTo>
                      <a:pt x="203" y="58"/>
                    </a:lnTo>
                    <a:close/>
                    <a:moveTo>
                      <a:pt x="208" y="58"/>
                    </a:moveTo>
                    <a:lnTo>
                      <a:pt x="206" y="58"/>
                    </a:lnTo>
                    <a:lnTo>
                      <a:pt x="204" y="56"/>
                    </a:lnTo>
                    <a:lnTo>
                      <a:pt x="208" y="53"/>
                    </a:lnTo>
                    <a:lnTo>
                      <a:pt x="208" y="58"/>
                    </a:lnTo>
                    <a:close/>
                    <a:moveTo>
                      <a:pt x="208" y="52"/>
                    </a:moveTo>
                    <a:lnTo>
                      <a:pt x="204" y="56"/>
                    </a:lnTo>
                    <a:lnTo>
                      <a:pt x="201" y="54"/>
                    </a:lnTo>
                    <a:lnTo>
                      <a:pt x="201" y="55"/>
                    </a:lnTo>
                    <a:lnTo>
                      <a:pt x="203" y="57"/>
                    </a:lnTo>
                    <a:lnTo>
                      <a:pt x="201" y="58"/>
                    </a:lnTo>
                    <a:lnTo>
                      <a:pt x="200" y="58"/>
                    </a:lnTo>
                    <a:lnTo>
                      <a:pt x="200" y="48"/>
                    </a:lnTo>
                    <a:cubicBezTo>
                      <a:pt x="201" y="53"/>
                      <a:pt x="202" y="54"/>
                      <a:pt x="202" y="54"/>
                    </a:cubicBezTo>
                    <a:lnTo>
                      <a:pt x="202" y="54"/>
                    </a:lnTo>
                    <a:cubicBezTo>
                      <a:pt x="204" y="53"/>
                      <a:pt x="207" y="52"/>
                      <a:pt x="208" y="50"/>
                    </a:cubicBezTo>
                    <a:lnTo>
                      <a:pt x="208" y="52"/>
                    </a:lnTo>
                    <a:close/>
                    <a:moveTo>
                      <a:pt x="212" y="58"/>
                    </a:moveTo>
                    <a:lnTo>
                      <a:pt x="209" y="58"/>
                    </a:lnTo>
                    <a:lnTo>
                      <a:pt x="209" y="46"/>
                    </a:lnTo>
                    <a:cubicBezTo>
                      <a:pt x="209" y="46"/>
                      <a:pt x="210" y="45"/>
                      <a:pt x="210" y="45"/>
                    </a:cubicBezTo>
                    <a:cubicBezTo>
                      <a:pt x="210" y="44"/>
                      <a:pt x="209" y="44"/>
                      <a:pt x="209" y="44"/>
                    </a:cubicBezTo>
                    <a:lnTo>
                      <a:pt x="212" y="44"/>
                    </a:lnTo>
                    <a:cubicBezTo>
                      <a:pt x="212" y="44"/>
                      <a:pt x="212" y="44"/>
                      <a:pt x="212" y="45"/>
                    </a:cubicBezTo>
                    <a:cubicBezTo>
                      <a:pt x="212" y="45"/>
                      <a:pt x="212" y="46"/>
                      <a:pt x="212" y="46"/>
                    </a:cubicBezTo>
                    <a:lnTo>
                      <a:pt x="212" y="58"/>
                    </a:lnTo>
                    <a:close/>
                    <a:moveTo>
                      <a:pt x="216" y="58"/>
                    </a:moveTo>
                    <a:lnTo>
                      <a:pt x="218" y="57"/>
                    </a:lnTo>
                    <a:lnTo>
                      <a:pt x="219" y="58"/>
                    </a:lnTo>
                    <a:lnTo>
                      <a:pt x="216" y="58"/>
                    </a:lnTo>
                    <a:close/>
                    <a:moveTo>
                      <a:pt x="221" y="58"/>
                    </a:moveTo>
                    <a:lnTo>
                      <a:pt x="220" y="58"/>
                    </a:lnTo>
                    <a:lnTo>
                      <a:pt x="219" y="57"/>
                    </a:lnTo>
                    <a:lnTo>
                      <a:pt x="221" y="55"/>
                    </a:lnTo>
                    <a:lnTo>
                      <a:pt x="221" y="58"/>
                    </a:lnTo>
                    <a:close/>
                    <a:moveTo>
                      <a:pt x="221" y="54"/>
                    </a:moveTo>
                    <a:lnTo>
                      <a:pt x="218" y="56"/>
                    </a:lnTo>
                    <a:lnTo>
                      <a:pt x="214" y="52"/>
                    </a:lnTo>
                    <a:lnTo>
                      <a:pt x="214" y="53"/>
                    </a:lnTo>
                    <a:lnTo>
                      <a:pt x="217" y="57"/>
                    </a:lnTo>
                    <a:lnTo>
                      <a:pt x="215" y="58"/>
                    </a:lnTo>
                    <a:lnTo>
                      <a:pt x="213" y="58"/>
                    </a:lnTo>
                    <a:lnTo>
                      <a:pt x="213" y="50"/>
                    </a:lnTo>
                    <a:cubicBezTo>
                      <a:pt x="215" y="52"/>
                      <a:pt x="218" y="54"/>
                      <a:pt x="221" y="54"/>
                    </a:cubicBezTo>
                    <a:close/>
                    <a:moveTo>
                      <a:pt x="225" y="58"/>
                    </a:moveTo>
                    <a:lnTo>
                      <a:pt x="226" y="57"/>
                    </a:lnTo>
                    <a:lnTo>
                      <a:pt x="227" y="58"/>
                    </a:lnTo>
                    <a:lnTo>
                      <a:pt x="225" y="58"/>
                    </a:lnTo>
                    <a:close/>
                    <a:moveTo>
                      <a:pt x="230" y="58"/>
                    </a:moveTo>
                    <a:lnTo>
                      <a:pt x="229" y="58"/>
                    </a:lnTo>
                    <a:lnTo>
                      <a:pt x="226" y="56"/>
                    </a:lnTo>
                    <a:lnTo>
                      <a:pt x="230" y="53"/>
                    </a:lnTo>
                    <a:lnTo>
                      <a:pt x="230" y="58"/>
                    </a:lnTo>
                    <a:close/>
                    <a:moveTo>
                      <a:pt x="230" y="52"/>
                    </a:moveTo>
                    <a:lnTo>
                      <a:pt x="226" y="56"/>
                    </a:lnTo>
                    <a:lnTo>
                      <a:pt x="223" y="54"/>
                    </a:lnTo>
                    <a:lnTo>
                      <a:pt x="223" y="55"/>
                    </a:lnTo>
                    <a:lnTo>
                      <a:pt x="225" y="57"/>
                    </a:lnTo>
                    <a:lnTo>
                      <a:pt x="224" y="58"/>
                    </a:lnTo>
                    <a:lnTo>
                      <a:pt x="222" y="58"/>
                    </a:lnTo>
                    <a:lnTo>
                      <a:pt x="222" y="48"/>
                    </a:lnTo>
                    <a:cubicBezTo>
                      <a:pt x="223" y="53"/>
                      <a:pt x="224" y="54"/>
                      <a:pt x="224" y="54"/>
                    </a:cubicBezTo>
                    <a:lnTo>
                      <a:pt x="224" y="54"/>
                    </a:lnTo>
                    <a:cubicBezTo>
                      <a:pt x="227" y="53"/>
                      <a:pt x="229" y="52"/>
                      <a:pt x="230" y="50"/>
                    </a:cubicBezTo>
                    <a:lnTo>
                      <a:pt x="230" y="52"/>
                    </a:lnTo>
                    <a:close/>
                    <a:moveTo>
                      <a:pt x="236" y="58"/>
                    </a:moveTo>
                    <a:lnTo>
                      <a:pt x="232" y="58"/>
                    </a:lnTo>
                    <a:lnTo>
                      <a:pt x="232" y="46"/>
                    </a:lnTo>
                    <a:cubicBezTo>
                      <a:pt x="232" y="46"/>
                      <a:pt x="232" y="45"/>
                      <a:pt x="232" y="45"/>
                    </a:cubicBezTo>
                    <a:cubicBezTo>
                      <a:pt x="232" y="45"/>
                      <a:pt x="232" y="44"/>
                      <a:pt x="232" y="44"/>
                    </a:cubicBezTo>
                    <a:cubicBezTo>
                      <a:pt x="233" y="44"/>
                      <a:pt x="235" y="44"/>
                      <a:pt x="236" y="44"/>
                    </a:cubicBezTo>
                    <a:lnTo>
                      <a:pt x="236" y="58"/>
                    </a:lnTo>
                    <a:close/>
                    <a:moveTo>
                      <a:pt x="247" y="41"/>
                    </a:moveTo>
                    <a:cubicBezTo>
                      <a:pt x="246" y="41"/>
                      <a:pt x="245" y="41"/>
                      <a:pt x="244" y="41"/>
                    </a:cubicBezTo>
                    <a:cubicBezTo>
                      <a:pt x="244" y="40"/>
                      <a:pt x="244" y="39"/>
                      <a:pt x="244" y="38"/>
                    </a:cubicBezTo>
                    <a:cubicBezTo>
                      <a:pt x="245" y="38"/>
                      <a:pt x="246" y="38"/>
                      <a:pt x="247" y="38"/>
                    </a:cubicBezTo>
                    <a:cubicBezTo>
                      <a:pt x="247" y="39"/>
                      <a:pt x="247" y="40"/>
                      <a:pt x="247" y="41"/>
                    </a:cubicBezTo>
                    <a:close/>
                    <a:moveTo>
                      <a:pt x="254" y="41"/>
                    </a:moveTo>
                    <a:cubicBezTo>
                      <a:pt x="253" y="41"/>
                      <a:pt x="253" y="41"/>
                      <a:pt x="252" y="41"/>
                    </a:cubicBezTo>
                    <a:cubicBezTo>
                      <a:pt x="252" y="40"/>
                      <a:pt x="252" y="39"/>
                      <a:pt x="252" y="38"/>
                    </a:cubicBezTo>
                    <a:cubicBezTo>
                      <a:pt x="253" y="38"/>
                      <a:pt x="253" y="38"/>
                      <a:pt x="254" y="38"/>
                    </a:cubicBezTo>
                    <a:cubicBezTo>
                      <a:pt x="254" y="39"/>
                      <a:pt x="254" y="40"/>
                      <a:pt x="254" y="41"/>
                    </a:cubicBezTo>
                    <a:close/>
                    <a:moveTo>
                      <a:pt x="262" y="41"/>
                    </a:moveTo>
                    <a:cubicBezTo>
                      <a:pt x="261" y="41"/>
                      <a:pt x="260" y="41"/>
                      <a:pt x="259" y="41"/>
                    </a:cubicBezTo>
                    <a:cubicBezTo>
                      <a:pt x="259" y="40"/>
                      <a:pt x="259" y="39"/>
                      <a:pt x="259" y="38"/>
                    </a:cubicBezTo>
                    <a:cubicBezTo>
                      <a:pt x="260" y="38"/>
                      <a:pt x="261" y="38"/>
                      <a:pt x="262" y="38"/>
                    </a:cubicBezTo>
                    <a:cubicBezTo>
                      <a:pt x="262" y="39"/>
                      <a:pt x="262" y="40"/>
                      <a:pt x="262" y="41"/>
                    </a:cubicBezTo>
                    <a:close/>
                    <a:moveTo>
                      <a:pt x="269" y="41"/>
                    </a:moveTo>
                    <a:cubicBezTo>
                      <a:pt x="268" y="41"/>
                      <a:pt x="268" y="41"/>
                      <a:pt x="267" y="41"/>
                    </a:cubicBezTo>
                    <a:cubicBezTo>
                      <a:pt x="267" y="40"/>
                      <a:pt x="267" y="39"/>
                      <a:pt x="267" y="38"/>
                    </a:cubicBezTo>
                    <a:cubicBezTo>
                      <a:pt x="267" y="38"/>
                      <a:pt x="268" y="38"/>
                      <a:pt x="269" y="38"/>
                    </a:cubicBezTo>
                    <a:cubicBezTo>
                      <a:pt x="269" y="39"/>
                      <a:pt x="269" y="40"/>
                      <a:pt x="269" y="41"/>
                    </a:cubicBezTo>
                    <a:close/>
                    <a:moveTo>
                      <a:pt x="364" y="53"/>
                    </a:moveTo>
                    <a:cubicBezTo>
                      <a:pt x="363" y="53"/>
                      <a:pt x="362" y="53"/>
                      <a:pt x="361" y="53"/>
                    </a:cubicBezTo>
                    <a:lnTo>
                      <a:pt x="361" y="49"/>
                    </a:lnTo>
                    <a:lnTo>
                      <a:pt x="358" y="49"/>
                    </a:lnTo>
                    <a:lnTo>
                      <a:pt x="358" y="46"/>
                    </a:lnTo>
                    <a:lnTo>
                      <a:pt x="362" y="46"/>
                    </a:lnTo>
                    <a:cubicBezTo>
                      <a:pt x="363" y="46"/>
                      <a:pt x="364" y="47"/>
                      <a:pt x="364" y="47"/>
                    </a:cubicBezTo>
                    <a:lnTo>
                      <a:pt x="364" y="53"/>
                    </a:lnTo>
                    <a:close/>
                  </a:path>
                </a:pathLst>
              </a:custGeom>
              <a:solidFill>
                <a:srgbClr val="55D7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  <p:sp>
            <p:nvSpPr>
              <p:cNvPr id="119" name="Прямоугольник 118"/>
              <p:cNvSpPr/>
              <p:nvPr/>
            </p:nvSpPr>
            <p:spPr>
              <a:xfrm>
                <a:off x="-3797613" y="2216029"/>
                <a:ext cx="17035976" cy="77909"/>
              </a:xfrm>
              <a:prstGeom prst="rect">
                <a:avLst/>
              </a:prstGeom>
              <a:solidFill>
                <a:srgbClr val="55D7B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2394"/>
              </a:p>
            </p:txBody>
          </p:sp>
          <p:sp>
            <p:nvSpPr>
              <p:cNvPr id="121" name="Freeform 117"/>
              <p:cNvSpPr>
                <a:spLocks/>
              </p:cNvSpPr>
              <p:nvPr/>
            </p:nvSpPr>
            <p:spPr bwMode="auto">
              <a:xfrm>
                <a:off x="9962092" y="1323353"/>
                <a:ext cx="789000" cy="380664"/>
              </a:xfrm>
              <a:custGeom>
                <a:avLst/>
                <a:gdLst>
                  <a:gd name="T0" fmla="*/ 43 w 1004"/>
                  <a:gd name="T1" fmla="*/ 68 h 485"/>
                  <a:gd name="T2" fmla="*/ 115 w 1004"/>
                  <a:gd name="T3" fmla="*/ 102 h 485"/>
                  <a:gd name="T4" fmla="*/ 197 w 1004"/>
                  <a:gd name="T5" fmla="*/ 137 h 485"/>
                  <a:gd name="T6" fmla="*/ 261 w 1004"/>
                  <a:gd name="T7" fmla="*/ 166 h 485"/>
                  <a:gd name="T8" fmla="*/ 323 w 1004"/>
                  <a:gd name="T9" fmla="*/ 193 h 485"/>
                  <a:gd name="T10" fmla="*/ 389 w 1004"/>
                  <a:gd name="T11" fmla="*/ 223 h 485"/>
                  <a:gd name="T12" fmla="*/ 397 w 1004"/>
                  <a:gd name="T13" fmla="*/ 234 h 485"/>
                  <a:gd name="T14" fmla="*/ 354 w 1004"/>
                  <a:gd name="T15" fmla="*/ 251 h 485"/>
                  <a:gd name="T16" fmla="*/ 342 w 1004"/>
                  <a:gd name="T17" fmla="*/ 260 h 485"/>
                  <a:gd name="T18" fmla="*/ 323 w 1004"/>
                  <a:gd name="T19" fmla="*/ 295 h 485"/>
                  <a:gd name="T20" fmla="*/ 309 w 1004"/>
                  <a:gd name="T21" fmla="*/ 302 h 485"/>
                  <a:gd name="T22" fmla="*/ 302 w 1004"/>
                  <a:gd name="T23" fmla="*/ 304 h 485"/>
                  <a:gd name="T24" fmla="*/ 313 w 1004"/>
                  <a:gd name="T25" fmla="*/ 311 h 485"/>
                  <a:gd name="T26" fmla="*/ 310 w 1004"/>
                  <a:gd name="T27" fmla="*/ 375 h 485"/>
                  <a:gd name="T28" fmla="*/ 298 w 1004"/>
                  <a:gd name="T29" fmla="*/ 400 h 485"/>
                  <a:gd name="T30" fmla="*/ 327 w 1004"/>
                  <a:gd name="T31" fmla="*/ 391 h 485"/>
                  <a:gd name="T32" fmla="*/ 311 w 1004"/>
                  <a:gd name="T33" fmla="*/ 412 h 485"/>
                  <a:gd name="T34" fmla="*/ 302 w 1004"/>
                  <a:gd name="T35" fmla="*/ 436 h 485"/>
                  <a:gd name="T36" fmla="*/ 330 w 1004"/>
                  <a:gd name="T37" fmla="*/ 456 h 485"/>
                  <a:gd name="T38" fmla="*/ 351 w 1004"/>
                  <a:gd name="T39" fmla="*/ 431 h 485"/>
                  <a:gd name="T40" fmla="*/ 377 w 1004"/>
                  <a:gd name="T41" fmla="*/ 442 h 485"/>
                  <a:gd name="T42" fmla="*/ 395 w 1004"/>
                  <a:gd name="T43" fmla="*/ 456 h 485"/>
                  <a:gd name="T44" fmla="*/ 414 w 1004"/>
                  <a:gd name="T45" fmla="*/ 460 h 485"/>
                  <a:gd name="T46" fmla="*/ 417 w 1004"/>
                  <a:gd name="T47" fmla="*/ 433 h 485"/>
                  <a:gd name="T48" fmla="*/ 419 w 1004"/>
                  <a:gd name="T49" fmla="*/ 458 h 485"/>
                  <a:gd name="T50" fmla="*/ 451 w 1004"/>
                  <a:gd name="T51" fmla="*/ 464 h 485"/>
                  <a:gd name="T52" fmla="*/ 434 w 1004"/>
                  <a:gd name="T53" fmla="*/ 423 h 485"/>
                  <a:gd name="T54" fmla="*/ 451 w 1004"/>
                  <a:gd name="T55" fmla="*/ 401 h 485"/>
                  <a:gd name="T56" fmla="*/ 470 w 1004"/>
                  <a:gd name="T57" fmla="*/ 430 h 485"/>
                  <a:gd name="T58" fmla="*/ 501 w 1004"/>
                  <a:gd name="T59" fmla="*/ 396 h 485"/>
                  <a:gd name="T60" fmla="*/ 514 w 1004"/>
                  <a:gd name="T61" fmla="*/ 354 h 485"/>
                  <a:gd name="T62" fmla="*/ 523 w 1004"/>
                  <a:gd name="T63" fmla="*/ 318 h 485"/>
                  <a:gd name="T64" fmla="*/ 548 w 1004"/>
                  <a:gd name="T65" fmla="*/ 320 h 485"/>
                  <a:gd name="T66" fmla="*/ 563 w 1004"/>
                  <a:gd name="T67" fmla="*/ 309 h 485"/>
                  <a:gd name="T68" fmla="*/ 599 w 1004"/>
                  <a:gd name="T69" fmla="*/ 317 h 485"/>
                  <a:gd name="T70" fmla="*/ 637 w 1004"/>
                  <a:gd name="T71" fmla="*/ 335 h 485"/>
                  <a:gd name="T72" fmla="*/ 687 w 1004"/>
                  <a:gd name="T73" fmla="*/ 356 h 485"/>
                  <a:gd name="T74" fmla="*/ 769 w 1004"/>
                  <a:gd name="T75" fmla="*/ 393 h 485"/>
                  <a:gd name="T76" fmla="*/ 809 w 1004"/>
                  <a:gd name="T77" fmla="*/ 411 h 485"/>
                  <a:gd name="T78" fmla="*/ 888 w 1004"/>
                  <a:gd name="T79" fmla="*/ 446 h 485"/>
                  <a:gd name="T80" fmla="*/ 972 w 1004"/>
                  <a:gd name="T81" fmla="*/ 485 h 485"/>
                  <a:gd name="T82" fmla="*/ 989 w 1004"/>
                  <a:gd name="T83" fmla="*/ 408 h 485"/>
                  <a:gd name="T84" fmla="*/ 1004 w 1004"/>
                  <a:gd name="T85" fmla="*/ 356 h 485"/>
                  <a:gd name="T86" fmla="*/ 941 w 1004"/>
                  <a:gd name="T87" fmla="*/ 333 h 485"/>
                  <a:gd name="T88" fmla="*/ 850 w 1004"/>
                  <a:gd name="T89" fmla="*/ 292 h 485"/>
                  <a:gd name="T90" fmla="*/ 722 w 1004"/>
                  <a:gd name="T91" fmla="*/ 242 h 485"/>
                  <a:gd name="T92" fmla="*/ 691 w 1004"/>
                  <a:gd name="T93" fmla="*/ 229 h 485"/>
                  <a:gd name="T94" fmla="*/ 575 w 1004"/>
                  <a:gd name="T95" fmla="*/ 178 h 485"/>
                  <a:gd name="T96" fmla="*/ 545 w 1004"/>
                  <a:gd name="T97" fmla="*/ 200 h 485"/>
                  <a:gd name="T98" fmla="*/ 527 w 1004"/>
                  <a:gd name="T99" fmla="*/ 188 h 485"/>
                  <a:gd name="T100" fmla="*/ 541 w 1004"/>
                  <a:gd name="T101" fmla="*/ 184 h 485"/>
                  <a:gd name="T102" fmla="*/ 525 w 1004"/>
                  <a:gd name="T103" fmla="*/ 169 h 485"/>
                  <a:gd name="T104" fmla="*/ 515 w 1004"/>
                  <a:gd name="T105" fmla="*/ 159 h 485"/>
                  <a:gd name="T106" fmla="*/ 507 w 1004"/>
                  <a:gd name="T107" fmla="*/ 174 h 485"/>
                  <a:gd name="T108" fmla="*/ 487 w 1004"/>
                  <a:gd name="T109" fmla="*/ 158 h 485"/>
                  <a:gd name="T110" fmla="*/ 469 w 1004"/>
                  <a:gd name="T111" fmla="*/ 136 h 485"/>
                  <a:gd name="T112" fmla="*/ 360 w 1004"/>
                  <a:gd name="T113" fmla="*/ 88 h 485"/>
                  <a:gd name="T114" fmla="*/ 303 w 1004"/>
                  <a:gd name="T115" fmla="*/ 67 h 485"/>
                  <a:gd name="T116" fmla="*/ 245 w 1004"/>
                  <a:gd name="T117" fmla="*/ 40 h 485"/>
                  <a:gd name="T118" fmla="*/ 145 w 1004"/>
                  <a:gd name="T119" fmla="*/ 1 h 485"/>
                  <a:gd name="T120" fmla="*/ 94 w 1004"/>
                  <a:gd name="T121" fmla="*/ 16 h 485"/>
                  <a:gd name="T122" fmla="*/ 10 w 1004"/>
                  <a:gd name="T123" fmla="*/ 45 h 485"/>
                  <a:gd name="T124" fmla="*/ 0 w 1004"/>
                  <a:gd name="T125" fmla="*/ 48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04" h="485">
                    <a:moveTo>
                      <a:pt x="5" y="52"/>
                    </a:moveTo>
                    <a:cubicBezTo>
                      <a:pt x="8" y="54"/>
                      <a:pt x="12" y="54"/>
                      <a:pt x="15" y="56"/>
                    </a:cubicBezTo>
                    <a:cubicBezTo>
                      <a:pt x="24" y="60"/>
                      <a:pt x="34" y="64"/>
                      <a:pt x="43" y="68"/>
                    </a:cubicBezTo>
                    <a:cubicBezTo>
                      <a:pt x="56" y="74"/>
                      <a:pt x="68" y="79"/>
                      <a:pt x="80" y="85"/>
                    </a:cubicBezTo>
                    <a:cubicBezTo>
                      <a:pt x="88" y="88"/>
                      <a:pt x="96" y="92"/>
                      <a:pt x="104" y="96"/>
                    </a:cubicBezTo>
                    <a:cubicBezTo>
                      <a:pt x="108" y="97"/>
                      <a:pt x="111" y="100"/>
                      <a:pt x="115" y="102"/>
                    </a:cubicBezTo>
                    <a:cubicBezTo>
                      <a:pt x="120" y="104"/>
                      <a:pt x="126" y="105"/>
                      <a:pt x="131" y="108"/>
                    </a:cubicBezTo>
                    <a:cubicBezTo>
                      <a:pt x="139" y="111"/>
                      <a:pt x="147" y="114"/>
                      <a:pt x="155" y="118"/>
                    </a:cubicBezTo>
                    <a:cubicBezTo>
                      <a:pt x="169" y="124"/>
                      <a:pt x="183" y="130"/>
                      <a:pt x="197" y="137"/>
                    </a:cubicBezTo>
                    <a:cubicBezTo>
                      <a:pt x="207" y="141"/>
                      <a:pt x="218" y="146"/>
                      <a:pt x="228" y="151"/>
                    </a:cubicBezTo>
                    <a:cubicBezTo>
                      <a:pt x="231" y="152"/>
                      <a:pt x="234" y="155"/>
                      <a:pt x="237" y="156"/>
                    </a:cubicBezTo>
                    <a:cubicBezTo>
                      <a:pt x="245" y="159"/>
                      <a:pt x="253" y="162"/>
                      <a:pt x="261" y="166"/>
                    </a:cubicBezTo>
                    <a:cubicBezTo>
                      <a:pt x="271" y="170"/>
                      <a:pt x="282" y="175"/>
                      <a:pt x="293" y="180"/>
                    </a:cubicBezTo>
                    <a:cubicBezTo>
                      <a:pt x="298" y="182"/>
                      <a:pt x="302" y="185"/>
                      <a:pt x="307" y="187"/>
                    </a:cubicBezTo>
                    <a:cubicBezTo>
                      <a:pt x="312" y="189"/>
                      <a:pt x="318" y="191"/>
                      <a:pt x="323" y="193"/>
                    </a:cubicBezTo>
                    <a:cubicBezTo>
                      <a:pt x="333" y="197"/>
                      <a:pt x="342" y="202"/>
                      <a:pt x="352" y="206"/>
                    </a:cubicBezTo>
                    <a:cubicBezTo>
                      <a:pt x="355" y="207"/>
                      <a:pt x="358" y="209"/>
                      <a:pt x="361" y="210"/>
                    </a:cubicBezTo>
                    <a:lnTo>
                      <a:pt x="389" y="223"/>
                    </a:lnTo>
                    <a:lnTo>
                      <a:pt x="391" y="225"/>
                    </a:lnTo>
                    <a:cubicBezTo>
                      <a:pt x="393" y="228"/>
                      <a:pt x="395" y="231"/>
                      <a:pt x="398" y="233"/>
                    </a:cubicBezTo>
                    <a:cubicBezTo>
                      <a:pt x="398" y="234"/>
                      <a:pt x="398" y="234"/>
                      <a:pt x="397" y="234"/>
                    </a:cubicBezTo>
                    <a:cubicBezTo>
                      <a:pt x="397" y="234"/>
                      <a:pt x="369" y="241"/>
                      <a:pt x="369" y="242"/>
                    </a:cubicBezTo>
                    <a:cubicBezTo>
                      <a:pt x="366" y="243"/>
                      <a:pt x="364" y="245"/>
                      <a:pt x="361" y="246"/>
                    </a:cubicBezTo>
                    <a:cubicBezTo>
                      <a:pt x="359" y="248"/>
                      <a:pt x="357" y="250"/>
                      <a:pt x="354" y="251"/>
                    </a:cubicBezTo>
                    <a:cubicBezTo>
                      <a:pt x="354" y="251"/>
                      <a:pt x="354" y="252"/>
                      <a:pt x="354" y="252"/>
                    </a:cubicBezTo>
                    <a:cubicBezTo>
                      <a:pt x="349" y="255"/>
                      <a:pt x="346" y="258"/>
                      <a:pt x="346" y="258"/>
                    </a:cubicBezTo>
                    <a:cubicBezTo>
                      <a:pt x="344" y="259"/>
                      <a:pt x="343" y="260"/>
                      <a:pt x="342" y="260"/>
                    </a:cubicBezTo>
                    <a:cubicBezTo>
                      <a:pt x="338" y="261"/>
                      <a:pt x="336" y="264"/>
                      <a:pt x="336" y="269"/>
                    </a:cubicBezTo>
                    <a:cubicBezTo>
                      <a:pt x="335" y="273"/>
                      <a:pt x="334" y="278"/>
                      <a:pt x="334" y="283"/>
                    </a:cubicBezTo>
                    <a:cubicBezTo>
                      <a:pt x="333" y="290"/>
                      <a:pt x="330" y="294"/>
                      <a:pt x="323" y="295"/>
                    </a:cubicBezTo>
                    <a:cubicBezTo>
                      <a:pt x="322" y="296"/>
                      <a:pt x="320" y="297"/>
                      <a:pt x="318" y="298"/>
                    </a:cubicBezTo>
                    <a:cubicBezTo>
                      <a:pt x="317" y="298"/>
                      <a:pt x="316" y="298"/>
                      <a:pt x="315" y="298"/>
                    </a:cubicBezTo>
                    <a:cubicBezTo>
                      <a:pt x="310" y="296"/>
                      <a:pt x="308" y="297"/>
                      <a:pt x="309" y="302"/>
                    </a:cubicBezTo>
                    <a:cubicBezTo>
                      <a:pt x="309" y="303"/>
                      <a:pt x="309" y="303"/>
                      <a:pt x="309" y="304"/>
                    </a:cubicBezTo>
                    <a:cubicBezTo>
                      <a:pt x="308" y="304"/>
                      <a:pt x="308" y="304"/>
                      <a:pt x="307" y="304"/>
                    </a:cubicBezTo>
                    <a:cubicBezTo>
                      <a:pt x="305" y="302"/>
                      <a:pt x="303" y="302"/>
                      <a:pt x="302" y="304"/>
                    </a:cubicBezTo>
                    <a:cubicBezTo>
                      <a:pt x="300" y="306"/>
                      <a:pt x="302" y="307"/>
                      <a:pt x="303" y="309"/>
                    </a:cubicBezTo>
                    <a:cubicBezTo>
                      <a:pt x="305" y="311"/>
                      <a:pt x="307" y="314"/>
                      <a:pt x="311" y="312"/>
                    </a:cubicBezTo>
                    <a:cubicBezTo>
                      <a:pt x="311" y="311"/>
                      <a:pt x="312" y="311"/>
                      <a:pt x="313" y="311"/>
                    </a:cubicBezTo>
                    <a:cubicBezTo>
                      <a:pt x="308" y="322"/>
                      <a:pt x="307" y="333"/>
                      <a:pt x="308" y="344"/>
                    </a:cubicBezTo>
                    <a:cubicBezTo>
                      <a:pt x="309" y="355"/>
                      <a:pt x="312" y="366"/>
                      <a:pt x="317" y="376"/>
                    </a:cubicBezTo>
                    <a:cubicBezTo>
                      <a:pt x="315" y="376"/>
                      <a:pt x="311" y="376"/>
                      <a:pt x="310" y="375"/>
                    </a:cubicBezTo>
                    <a:cubicBezTo>
                      <a:pt x="307" y="370"/>
                      <a:pt x="302" y="368"/>
                      <a:pt x="298" y="367"/>
                    </a:cubicBezTo>
                    <a:cubicBezTo>
                      <a:pt x="290" y="366"/>
                      <a:pt x="286" y="367"/>
                      <a:pt x="284" y="373"/>
                    </a:cubicBezTo>
                    <a:cubicBezTo>
                      <a:pt x="280" y="385"/>
                      <a:pt x="286" y="397"/>
                      <a:pt x="298" y="400"/>
                    </a:cubicBezTo>
                    <a:cubicBezTo>
                      <a:pt x="308" y="402"/>
                      <a:pt x="315" y="400"/>
                      <a:pt x="315" y="387"/>
                    </a:cubicBezTo>
                    <a:cubicBezTo>
                      <a:pt x="315" y="386"/>
                      <a:pt x="315" y="385"/>
                      <a:pt x="316" y="385"/>
                    </a:cubicBezTo>
                    <a:cubicBezTo>
                      <a:pt x="322" y="383"/>
                      <a:pt x="325" y="385"/>
                      <a:pt x="327" y="391"/>
                    </a:cubicBezTo>
                    <a:cubicBezTo>
                      <a:pt x="326" y="392"/>
                      <a:pt x="325" y="394"/>
                      <a:pt x="324" y="395"/>
                    </a:cubicBezTo>
                    <a:cubicBezTo>
                      <a:pt x="323" y="396"/>
                      <a:pt x="322" y="397"/>
                      <a:pt x="320" y="398"/>
                    </a:cubicBezTo>
                    <a:cubicBezTo>
                      <a:pt x="312" y="399"/>
                      <a:pt x="309" y="404"/>
                      <a:pt x="311" y="412"/>
                    </a:cubicBezTo>
                    <a:cubicBezTo>
                      <a:pt x="311" y="414"/>
                      <a:pt x="312" y="417"/>
                      <a:pt x="311" y="419"/>
                    </a:cubicBezTo>
                    <a:cubicBezTo>
                      <a:pt x="308" y="424"/>
                      <a:pt x="305" y="429"/>
                      <a:pt x="302" y="433"/>
                    </a:cubicBezTo>
                    <a:cubicBezTo>
                      <a:pt x="301" y="434"/>
                      <a:pt x="301" y="436"/>
                      <a:pt x="302" y="436"/>
                    </a:cubicBezTo>
                    <a:cubicBezTo>
                      <a:pt x="304" y="440"/>
                      <a:pt x="306" y="443"/>
                      <a:pt x="311" y="444"/>
                    </a:cubicBezTo>
                    <a:cubicBezTo>
                      <a:pt x="314" y="444"/>
                      <a:pt x="316" y="446"/>
                      <a:pt x="317" y="447"/>
                    </a:cubicBezTo>
                    <a:cubicBezTo>
                      <a:pt x="322" y="450"/>
                      <a:pt x="326" y="453"/>
                      <a:pt x="330" y="456"/>
                    </a:cubicBezTo>
                    <a:cubicBezTo>
                      <a:pt x="333" y="459"/>
                      <a:pt x="336" y="458"/>
                      <a:pt x="338" y="455"/>
                    </a:cubicBezTo>
                    <a:cubicBezTo>
                      <a:pt x="339" y="452"/>
                      <a:pt x="340" y="448"/>
                      <a:pt x="342" y="445"/>
                    </a:cubicBezTo>
                    <a:cubicBezTo>
                      <a:pt x="345" y="440"/>
                      <a:pt x="348" y="436"/>
                      <a:pt x="351" y="431"/>
                    </a:cubicBezTo>
                    <a:cubicBezTo>
                      <a:pt x="352" y="433"/>
                      <a:pt x="353" y="435"/>
                      <a:pt x="354" y="436"/>
                    </a:cubicBezTo>
                    <a:cubicBezTo>
                      <a:pt x="359" y="440"/>
                      <a:pt x="364" y="442"/>
                      <a:pt x="370" y="441"/>
                    </a:cubicBezTo>
                    <a:cubicBezTo>
                      <a:pt x="372" y="441"/>
                      <a:pt x="375" y="441"/>
                      <a:pt x="377" y="442"/>
                    </a:cubicBezTo>
                    <a:cubicBezTo>
                      <a:pt x="382" y="444"/>
                      <a:pt x="386" y="446"/>
                      <a:pt x="391" y="448"/>
                    </a:cubicBezTo>
                    <a:cubicBezTo>
                      <a:pt x="392" y="449"/>
                      <a:pt x="393" y="450"/>
                      <a:pt x="394" y="451"/>
                    </a:cubicBezTo>
                    <a:cubicBezTo>
                      <a:pt x="395" y="452"/>
                      <a:pt x="395" y="454"/>
                      <a:pt x="395" y="456"/>
                    </a:cubicBezTo>
                    <a:cubicBezTo>
                      <a:pt x="396" y="462"/>
                      <a:pt x="400" y="465"/>
                      <a:pt x="407" y="463"/>
                    </a:cubicBezTo>
                    <a:cubicBezTo>
                      <a:pt x="409" y="463"/>
                      <a:pt x="410" y="462"/>
                      <a:pt x="412" y="461"/>
                    </a:cubicBezTo>
                    <a:cubicBezTo>
                      <a:pt x="413" y="460"/>
                      <a:pt x="413" y="460"/>
                      <a:pt x="414" y="460"/>
                    </a:cubicBezTo>
                    <a:cubicBezTo>
                      <a:pt x="419" y="455"/>
                      <a:pt x="421" y="446"/>
                      <a:pt x="416" y="444"/>
                    </a:cubicBezTo>
                    <a:cubicBezTo>
                      <a:pt x="412" y="440"/>
                      <a:pt x="413" y="438"/>
                      <a:pt x="416" y="435"/>
                    </a:cubicBezTo>
                    <a:cubicBezTo>
                      <a:pt x="416" y="435"/>
                      <a:pt x="416" y="434"/>
                      <a:pt x="417" y="433"/>
                    </a:cubicBezTo>
                    <a:cubicBezTo>
                      <a:pt x="418" y="433"/>
                      <a:pt x="419" y="432"/>
                      <a:pt x="420" y="433"/>
                    </a:cubicBezTo>
                    <a:cubicBezTo>
                      <a:pt x="422" y="435"/>
                      <a:pt x="424" y="437"/>
                      <a:pt x="423" y="440"/>
                    </a:cubicBezTo>
                    <a:cubicBezTo>
                      <a:pt x="422" y="446"/>
                      <a:pt x="420" y="452"/>
                      <a:pt x="419" y="458"/>
                    </a:cubicBezTo>
                    <a:cubicBezTo>
                      <a:pt x="419" y="464"/>
                      <a:pt x="427" y="472"/>
                      <a:pt x="435" y="473"/>
                    </a:cubicBezTo>
                    <a:cubicBezTo>
                      <a:pt x="440" y="473"/>
                      <a:pt x="443" y="472"/>
                      <a:pt x="448" y="470"/>
                    </a:cubicBezTo>
                    <a:cubicBezTo>
                      <a:pt x="449" y="470"/>
                      <a:pt x="451" y="465"/>
                      <a:pt x="451" y="464"/>
                    </a:cubicBezTo>
                    <a:cubicBezTo>
                      <a:pt x="455" y="455"/>
                      <a:pt x="450" y="444"/>
                      <a:pt x="441" y="442"/>
                    </a:cubicBezTo>
                    <a:cubicBezTo>
                      <a:pt x="433" y="439"/>
                      <a:pt x="431" y="435"/>
                      <a:pt x="433" y="428"/>
                    </a:cubicBezTo>
                    <a:cubicBezTo>
                      <a:pt x="433" y="426"/>
                      <a:pt x="433" y="425"/>
                      <a:pt x="434" y="423"/>
                    </a:cubicBezTo>
                    <a:cubicBezTo>
                      <a:pt x="435" y="419"/>
                      <a:pt x="436" y="416"/>
                      <a:pt x="440" y="414"/>
                    </a:cubicBezTo>
                    <a:cubicBezTo>
                      <a:pt x="441" y="414"/>
                      <a:pt x="442" y="413"/>
                      <a:pt x="443" y="412"/>
                    </a:cubicBezTo>
                    <a:cubicBezTo>
                      <a:pt x="446" y="408"/>
                      <a:pt x="448" y="405"/>
                      <a:pt x="451" y="401"/>
                    </a:cubicBezTo>
                    <a:cubicBezTo>
                      <a:pt x="452" y="402"/>
                      <a:pt x="452" y="402"/>
                      <a:pt x="452" y="403"/>
                    </a:cubicBezTo>
                    <a:cubicBezTo>
                      <a:pt x="454" y="412"/>
                      <a:pt x="459" y="421"/>
                      <a:pt x="464" y="429"/>
                    </a:cubicBezTo>
                    <a:cubicBezTo>
                      <a:pt x="466" y="432"/>
                      <a:pt x="468" y="433"/>
                      <a:pt x="470" y="430"/>
                    </a:cubicBezTo>
                    <a:cubicBezTo>
                      <a:pt x="474" y="426"/>
                      <a:pt x="477" y="422"/>
                      <a:pt x="481" y="418"/>
                    </a:cubicBezTo>
                    <a:lnTo>
                      <a:pt x="481" y="418"/>
                    </a:lnTo>
                    <a:cubicBezTo>
                      <a:pt x="485" y="414"/>
                      <a:pt x="501" y="396"/>
                      <a:pt x="501" y="396"/>
                    </a:cubicBezTo>
                    <a:cubicBezTo>
                      <a:pt x="500" y="396"/>
                      <a:pt x="516" y="379"/>
                      <a:pt x="521" y="374"/>
                    </a:cubicBezTo>
                    <a:cubicBezTo>
                      <a:pt x="524" y="371"/>
                      <a:pt x="524" y="369"/>
                      <a:pt x="522" y="367"/>
                    </a:cubicBezTo>
                    <a:cubicBezTo>
                      <a:pt x="519" y="363"/>
                      <a:pt x="516" y="359"/>
                      <a:pt x="514" y="354"/>
                    </a:cubicBezTo>
                    <a:cubicBezTo>
                      <a:pt x="511" y="347"/>
                      <a:pt x="509" y="340"/>
                      <a:pt x="508" y="332"/>
                    </a:cubicBezTo>
                    <a:cubicBezTo>
                      <a:pt x="508" y="329"/>
                      <a:pt x="509" y="327"/>
                      <a:pt x="512" y="327"/>
                    </a:cubicBezTo>
                    <a:cubicBezTo>
                      <a:pt x="517" y="325"/>
                      <a:pt x="521" y="322"/>
                      <a:pt x="523" y="318"/>
                    </a:cubicBezTo>
                    <a:cubicBezTo>
                      <a:pt x="524" y="316"/>
                      <a:pt x="526" y="315"/>
                      <a:pt x="527" y="315"/>
                    </a:cubicBezTo>
                    <a:cubicBezTo>
                      <a:pt x="532" y="317"/>
                      <a:pt x="537" y="319"/>
                      <a:pt x="543" y="320"/>
                    </a:cubicBezTo>
                    <a:cubicBezTo>
                      <a:pt x="544" y="321"/>
                      <a:pt x="546" y="320"/>
                      <a:pt x="548" y="320"/>
                    </a:cubicBezTo>
                    <a:cubicBezTo>
                      <a:pt x="549" y="319"/>
                      <a:pt x="551" y="317"/>
                      <a:pt x="552" y="316"/>
                    </a:cubicBezTo>
                    <a:cubicBezTo>
                      <a:pt x="553" y="314"/>
                      <a:pt x="555" y="313"/>
                      <a:pt x="558" y="313"/>
                    </a:cubicBezTo>
                    <a:cubicBezTo>
                      <a:pt x="561" y="314"/>
                      <a:pt x="562" y="312"/>
                      <a:pt x="563" y="309"/>
                    </a:cubicBezTo>
                    <a:cubicBezTo>
                      <a:pt x="563" y="308"/>
                      <a:pt x="563" y="306"/>
                      <a:pt x="563" y="305"/>
                    </a:cubicBezTo>
                    <a:cubicBezTo>
                      <a:pt x="564" y="302"/>
                      <a:pt x="565" y="301"/>
                      <a:pt x="568" y="303"/>
                    </a:cubicBezTo>
                    <a:cubicBezTo>
                      <a:pt x="578" y="307"/>
                      <a:pt x="589" y="312"/>
                      <a:pt x="599" y="317"/>
                    </a:cubicBezTo>
                    <a:cubicBezTo>
                      <a:pt x="608" y="321"/>
                      <a:pt x="618" y="323"/>
                      <a:pt x="625" y="330"/>
                    </a:cubicBezTo>
                    <a:cubicBezTo>
                      <a:pt x="625" y="330"/>
                      <a:pt x="626" y="331"/>
                      <a:pt x="626" y="331"/>
                    </a:cubicBezTo>
                    <a:cubicBezTo>
                      <a:pt x="630" y="332"/>
                      <a:pt x="633" y="334"/>
                      <a:pt x="637" y="335"/>
                    </a:cubicBezTo>
                    <a:cubicBezTo>
                      <a:pt x="640" y="336"/>
                      <a:pt x="644" y="337"/>
                      <a:pt x="647" y="338"/>
                    </a:cubicBezTo>
                    <a:cubicBezTo>
                      <a:pt x="652" y="340"/>
                      <a:pt x="657" y="343"/>
                      <a:pt x="663" y="345"/>
                    </a:cubicBezTo>
                    <a:cubicBezTo>
                      <a:pt x="671" y="349"/>
                      <a:pt x="679" y="352"/>
                      <a:pt x="687" y="356"/>
                    </a:cubicBezTo>
                    <a:cubicBezTo>
                      <a:pt x="695" y="360"/>
                      <a:pt x="703" y="364"/>
                      <a:pt x="711" y="367"/>
                    </a:cubicBezTo>
                    <a:cubicBezTo>
                      <a:pt x="718" y="371"/>
                      <a:pt x="725" y="373"/>
                      <a:pt x="732" y="376"/>
                    </a:cubicBezTo>
                    <a:cubicBezTo>
                      <a:pt x="745" y="381"/>
                      <a:pt x="757" y="387"/>
                      <a:pt x="769" y="393"/>
                    </a:cubicBezTo>
                    <a:cubicBezTo>
                      <a:pt x="774" y="395"/>
                      <a:pt x="780" y="396"/>
                      <a:pt x="783" y="399"/>
                    </a:cubicBezTo>
                    <a:cubicBezTo>
                      <a:pt x="787" y="403"/>
                      <a:pt x="791" y="404"/>
                      <a:pt x="796" y="406"/>
                    </a:cubicBezTo>
                    <a:cubicBezTo>
                      <a:pt x="800" y="408"/>
                      <a:pt x="805" y="409"/>
                      <a:pt x="809" y="411"/>
                    </a:cubicBezTo>
                    <a:cubicBezTo>
                      <a:pt x="817" y="414"/>
                      <a:pt x="825" y="418"/>
                      <a:pt x="833" y="421"/>
                    </a:cubicBezTo>
                    <a:cubicBezTo>
                      <a:pt x="843" y="425"/>
                      <a:pt x="852" y="430"/>
                      <a:pt x="862" y="434"/>
                    </a:cubicBezTo>
                    <a:cubicBezTo>
                      <a:pt x="871" y="438"/>
                      <a:pt x="879" y="442"/>
                      <a:pt x="888" y="446"/>
                    </a:cubicBezTo>
                    <a:cubicBezTo>
                      <a:pt x="900" y="451"/>
                      <a:pt x="911" y="456"/>
                      <a:pt x="923" y="461"/>
                    </a:cubicBezTo>
                    <a:cubicBezTo>
                      <a:pt x="938" y="469"/>
                      <a:pt x="955" y="473"/>
                      <a:pt x="969" y="485"/>
                    </a:cubicBezTo>
                    <a:cubicBezTo>
                      <a:pt x="970" y="485"/>
                      <a:pt x="971" y="485"/>
                      <a:pt x="972" y="485"/>
                    </a:cubicBezTo>
                    <a:cubicBezTo>
                      <a:pt x="973" y="484"/>
                      <a:pt x="974" y="483"/>
                      <a:pt x="973" y="482"/>
                    </a:cubicBezTo>
                    <a:cubicBezTo>
                      <a:pt x="971" y="477"/>
                      <a:pt x="972" y="472"/>
                      <a:pt x="974" y="467"/>
                    </a:cubicBezTo>
                    <a:cubicBezTo>
                      <a:pt x="979" y="447"/>
                      <a:pt x="984" y="428"/>
                      <a:pt x="989" y="408"/>
                    </a:cubicBezTo>
                    <a:cubicBezTo>
                      <a:pt x="991" y="399"/>
                      <a:pt x="994" y="389"/>
                      <a:pt x="996" y="380"/>
                    </a:cubicBezTo>
                    <a:cubicBezTo>
                      <a:pt x="998" y="373"/>
                      <a:pt x="999" y="365"/>
                      <a:pt x="1004" y="359"/>
                    </a:cubicBezTo>
                    <a:cubicBezTo>
                      <a:pt x="1004" y="359"/>
                      <a:pt x="1004" y="357"/>
                      <a:pt x="1004" y="356"/>
                    </a:cubicBezTo>
                    <a:cubicBezTo>
                      <a:pt x="1003" y="355"/>
                      <a:pt x="1001" y="355"/>
                      <a:pt x="1000" y="355"/>
                    </a:cubicBezTo>
                    <a:cubicBezTo>
                      <a:pt x="997" y="354"/>
                      <a:pt x="994" y="355"/>
                      <a:pt x="992" y="354"/>
                    </a:cubicBezTo>
                    <a:cubicBezTo>
                      <a:pt x="975" y="347"/>
                      <a:pt x="958" y="340"/>
                      <a:pt x="941" y="333"/>
                    </a:cubicBezTo>
                    <a:cubicBezTo>
                      <a:pt x="916" y="323"/>
                      <a:pt x="891" y="312"/>
                      <a:pt x="866" y="302"/>
                    </a:cubicBezTo>
                    <a:cubicBezTo>
                      <a:pt x="862" y="300"/>
                      <a:pt x="857" y="298"/>
                      <a:pt x="854" y="293"/>
                    </a:cubicBezTo>
                    <a:cubicBezTo>
                      <a:pt x="854" y="292"/>
                      <a:pt x="852" y="292"/>
                      <a:pt x="850" y="292"/>
                    </a:cubicBezTo>
                    <a:cubicBezTo>
                      <a:pt x="847" y="291"/>
                      <a:pt x="843" y="292"/>
                      <a:pt x="840" y="290"/>
                    </a:cubicBezTo>
                    <a:cubicBezTo>
                      <a:pt x="817" y="281"/>
                      <a:pt x="795" y="272"/>
                      <a:pt x="772" y="263"/>
                    </a:cubicBezTo>
                    <a:cubicBezTo>
                      <a:pt x="756" y="256"/>
                      <a:pt x="739" y="249"/>
                      <a:pt x="722" y="242"/>
                    </a:cubicBezTo>
                    <a:cubicBezTo>
                      <a:pt x="718" y="240"/>
                      <a:pt x="713" y="238"/>
                      <a:pt x="711" y="234"/>
                    </a:cubicBezTo>
                    <a:cubicBezTo>
                      <a:pt x="710" y="233"/>
                      <a:pt x="709" y="232"/>
                      <a:pt x="708" y="232"/>
                    </a:cubicBezTo>
                    <a:cubicBezTo>
                      <a:pt x="702" y="234"/>
                      <a:pt x="697" y="231"/>
                      <a:pt x="691" y="229"/>
                    </a:cubicBezTo>
                    <a:cubicBezTo>
                      <a:pt x="674" y="222"/>
                      <a:pt x="657" y="214"/>
                      <a:pt x="640" y="207"/>
                    </a:cubicBezTo>
                    <a:cubicBezTo>
                      <a:pt x="622" y="199"/>
                      <a:pt x="604" y="192"/>
                      <a:pt x="586" y="185"/>
                    </a:cubicBezTo>
                    <a:cubicBezTo>
                      <a:pt x="582" y="183"/>
                      <a:pt x="578" y="182"/>
                      <a:pt x="575" y="178"/>
                    </a:cubicBezTo>
                    <a:cubicBezTo>
                      <a:pt x="574" y="175"/>
                      <a:pt x="572" y="176"/>
                      <a:pt x="570" y="178"/>
                    </a:cubicBezTo>
                    <a:cubicBezTo>
                      <a:pt x="568" y="180"/>
                      <a:pt x="566" y="182"/>
                      <a:pt x="563" y="184"/>
                    </a:cubicBezTo>
                    <a:cubicBezTo>
                      <a:pt x="557" y="189"/>
                      <a:pt x="551" y="194"/>
                      <a:pt x="545" y="200"/>
                    </a:cubicBezTo>
                    <a:cubicBezTo>
                      <a:pt x="544" y="200"/>
                      <a:pt x="542" y="201"/>
                      <a:pt x="541" y="201"/>
                    </a:cubicBezTo>
                    <a:cubicBezTo>
                      <a:pt x="536" y="199"/>
                      <a:pt x="532" y="197"/>
                      <a:pt x="528" y="196"/>
                    </a:cubicBezTo>
                    <a:cubicBezTo>
                      <a:pt x="524" y="194"/>
                      <a:pt x="526" y="191"/>
                      <a:pt x="527" y="188"/>
                    </a:cubicBezTo>
                    <a:cubicBezTo>
                      <a:pt x="527" y="186"/>
                      <a:pt x="528" y="187"/>
                      <a:pt x="530" y="186"/>
                    </a:cubicBezTo>
                    <a:cubicBezTo>
                      <a:pt x="533" y="186"/>
                      <a:pt x="535" y="186"/>
                      <a:pt x="537" y="185"/>
                    </a:cubicBezTo>
                    <a:cubicBezTo>
                      <a:pt x="538" y="185"/>
                      <a:pt x="539" y="184"/>
                      <a:pt x="541" y="184"/>
                    </a:cubicBezTo>
                    <a:cubicBezTo>
                      <a:pt x="546" y="182"/>
                      <a:pt x="547" y="179"/>
                      <a:pt x="545" y="174"/>
                    </a:cubicBezTo>
                    <a:cubicBezTo>
                      <a:pt x="544" y="170"/>
                      <a:pt x="541" y="168"/>
                      <a:pt x="537" y="170"/>
                    </a:cubicBezTo>
                    <a:cubicBezTo>
                      <a:pt x="532" y="172"/>
                      <a:pt x="528" y="171"/>
                      <a:pt x="525" y="169"/>
                    </a:cubicBezTo>
                    <a:cubicBezTo>
                      <a:pt x="523" y="168"/>
                      <a:pt x="522" y="167"/>
                      <a:pt x="521" y="167"/>
                    </a:cubicBezTo>
                    <a:cubicBezTo>
                      <a:pt x="518" y="167"/>
                      <a:pt x="518" y="166"/>
                      <a:pt x="518" y="164"/>
                    </a:cubicBezTo>
                    <a:cubicBezTo>
                      <a:pt x="519" y="161"/>
                      <a:pt x="518" y="160"/>
                      <a:pt x="515" y="159"/>
                    </a:cubicBezTo>
                    <a:cubicBezTo>
                      <a:pt x="512" y="158"/>
                      <a:pt x="509" y="157"/>
                      <a:pt x="507" y="160"/>
                    </a:cubicBezTo>
                    <a:cubicBezTo>
                      <a:pt x="506" y="164"/>
                      <a:pt x="503" y="167"/>
                      <a:pt x="506" y="171"/>
                    </a:cubicBezTo>
                    <a:cubicBezTo>
                      <a:pt x="507" y="171"/>
                      <a:pt x="507" y="172"/>
                      <a:pt x="507" y="174"/>
                    </a:cubicBezTo>
                    <a:cubicBezTo>
                      <a:pt x="501" y="172"/>
                      <a:pt x="496" y="171"/>
                      <a:pt x="490" y="170"/>
                    </a:cubicBezTo>
                    <a:cubicBezTo>
                      <a:pt x="490" y="170"/>
                      <a:pt x="489" y="168"/>
                      <a:pt x="489" y="168"/>
                    </a:cubicBezTo>
                    <a:cubicBezTo>
                      <a:pt x="488" y="164"/>
                      <a:pt x="488" y="161"/>
                      <a:pt x="487" y="158"/>
                    </a:cubicBezTo>
                    <a:cubicBezTo>
                      <a:pt x="486" y="153"/>
                      <a:pt x="484" y="148"/>
                      <a:pt x="483" y="143"/>
                    </a:cubicBezTo>
                    <a:cubicBezTo>
                      <a:pt x="483" y="138"/>
                      <a:pt x="482" y="138"/>
                      <a:pt x="478" y="138"/>
                    </a:cubicBezTo>
                    <a:cubicBezTo>
                      <a:pt x="475" y="138"/>
                      <a:pt x="472" y="137"/>
                      <a:pt x="469" y="136"/>
                    </a:cubicBezTo>
                    <a:cubicBezTo>
                      <a:pt x="456" y="131"/>
                      <a:pt x="443" y="126"/>
                      <a:pt x="430" y="120"/>
                    </a:cubicBezTo>
                    <a:cubicBezTo>
                      <a:pt x="411" y="112"/>
                      <a:pt x="391" y="104"/>
                      <a:pt x="371" y="96"/>
                    </a:cubicBezTo>
                    <a:cubicBezTo>
                      <a:pt x="367" y="94"/>
                      <a:pt x="363" y="92"/>
                      <a:pt x="360" y="88"/>
                    </a:cubicBezTo>
                    <a:cubicBezTo>
                      <a:pt x="360" y="87"/>
                      <a:pt x="358" y="87"/>
                      <a:pt x="357" y="87"/>
                    </a:cubicBezTo>
                    <a:cubicBezTo>
                      <a:pt x="352" y="88"/>
                      <a:pt x="348" y="86"/>
                      <a:pt x="343" y="84"/>
                    </a:cubicBezTo>
                    <a:cubicBezTo>
                      <a:pt x="330" y="78"/>
                      <a:pt x="316" y="73"/>
                      <a:pt x="303" y="67"/>
                    </a:cubicBezTo>
                    <a:cubicBezTo>
                      <a:pt x="289" y="61"/>
                      <a:pt x="276" y="56"/>
                      <a:pt x="262" y="50"/>
                    </a:cubicBezTo>
                    <a:cubicBezTo>
                      <a:pt x="257" y="48"/>
                      <a:pt x="251" y="46"/>
                      <a:pt x="247" y="41"/>
                    </a:cubicBezTo>
                    <a:cubicBezTo>
                      <a:pt x="247" y="40"/>
                      <a:pt x="246" y="40"/>
                      <a:pt x="245" y="40"/>
                    </a:cubicBezTo>
                    <a:cubicBezTo>
                      <a:pt x="237" y="41"/>
                      <a:pt x="230" y="37"/>
                      <a:pt x="223" y="34"/>
                    </a:cubicBezTo>
                    <a:cubicBezTo>
                      <a:pt x="212" y="30"/>
                      <a:pt x="202" y="25"/>
                      <a:pt x="191" y="20"/>
                    </a:cubicBezTo>
                    <a:cubicBezTo>
                      <a:pt x="175" y="14"/>
                      <a:pt x="160" y="8"/>
                      <a:pt x="145" y="1"/>
                    </a:cubicBezTo>
                    <a:cubicBezTo>
                      <a:pt x="141" y="0"/>
                      <a:pt x="139" y="0"/>
                      <a:pt x="136" y="1"/>
                    </a:cubicBezTo>
                    <a:cubicBezTo>
                      <a:pt x="132" y="3"/>
                      <a:pt x="129" y="4"/>
                      <a:pt x="125" y="6"/>
                    </a:cubicBezTo>
                    <a:cubicBezTo>
                      <a:pt x="115" y="9"/>
                      <a:pt x="104" y="13"/>
                      <a:pt x="94" y="16"/>
                    </a:cubicBezTo>
                    <a:cubicBezTo>
                      <a:pt x="83" y="20"/>
                      <a:pt x="71" y="24"/>
                      <a:pt x="59" y="28"/>
                    </a:cubicBezTo>
                    <a:cubicBezTo>
                      <a:pt x="47" y="32"/>
                      <a:pt x="35" y="37"/>
                      <a:pt x="23" y="41"/>
                    </a:cubicBezTo>
                    <a:cubicBezTo>
                      <a:pt x="18" y="42"/>
                      <a:pt x="14" y="44"/>
                      <a:pt x="10" y="45"/>
                    </a:cubicBezTo>
                    <a:cubicBezTo>
                      <a:pt x="8" y="45"/>
                      <a:pt x="7" y="44"/>
                      <a:pt x="5" y="44"/>
                    </a:cubicBezTo>
                    <a:cubicBezTo>
                      <a:pt x="4" y="44"/>
                      <a:pt x="3" y="43"/>
                      <a:pt x="2" y="44"/>
                    </a:cubicBezTo>
                    <a:cubicBezTo>
                      <a:pt x="1" y="45"/>
                      <a:pt x="0" y="47"/>
                      <a:pt x="0" y="48"/>
                    </a:cubicBezTo>
                    <a:cubicBezTo>
                      <a:pt x="1" y="49"/>
                      <a:pt x="3" y="51"/>
                      <a:pt x="5" y="52"/>
                    </a:cubicBezTo>
                    <a:close/>
                  </a:path>
                </a:pathLst>
              </a:custGeom>
              <a:solidFill>
                <a:srgbClr val="80D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</p:grpSp>
        <p:sp>
          <p:nvSpPr>
            <p:cNvPr id="117" name="Rectangle 115"/>
            <p:cNvSpPr>
              <a:spLocks noChangeArrowheads="1"/>
            </p:cNvSpPr>
            <p:nvPr/>
          </p:nvSpPr>
          <p:spPr bwMode="auto">
            <a:xfrm>
              <a:off x="3716977" y="410579"/>
              <a:ext cx="5284519" cy="10800"/>
            </a:xfrm>
            <a:prstGeom prst="rect">
              <a:avLst/>
            </a:prstGeom>
            <a:solidFill>
              <a:srgbClr val="97BBCD"/>
            </a:solidFill>
            <a:ln>
              <a:noFill/>
            </a:ln>
          </p:spPr>
          <p:txBody>
            <a:bodyPr vert="horz" wrap="square" lIns="104255" tIns="52128" rIns="104255" bIns="52128" numCol="1" anchor="t" anchorCtr="0" compatLnSpc="1">
              <a:prstTxWarp prst="textNoShape">
                <a:avLst/>
              </a:prstTxWarp>
            </a:bodyPr>
            <a:lstStyle/>
            <a:p>
              <a:endParaRPr lang="ru-RU" sz="2394"/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723900" y="117386"/>
            <a:ext cx="461962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Административная ответственность</a:t>
            </a:r>
            <a:endParaRPr lang="ru-RU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" name="Параллелограмм 21"/>
          <p:cNvSpPr/>
          <p:nvPr/>
        </p:nvSpPr>
        <p:spPr>
          <a:xfrm>
            <a:off x="8595360" y="1935"/>
            <a:ext cx="548640" cy="206090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8902" tIns="59452" rIns="118902" bIns="59452" rtlCol="0" anchor="ctr"/>
          <a:lstStyle/>
          <a:p>
            <a:pPr algn="ctr"/>
            <a:r>
              <a:rPr lang="ru-RU" sz="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27</a:t>
            </a:r>
            <a:endParaRPr lang="ru-RU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Прямоугольник 3"/>
          <p:cNvSpPr/>
          <p:nvPr/>
        </p:nvSpPr>
        <p:spPr>
          <a:xfrm>
            <a:off x="218934" y="640080"/>
            <a:ext cx="8650746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450000" algn="just"/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Частью </a:t>
            </a:r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 </a:t>
            </a:r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Статьи 14.1 </a:t>
            </a:r>
            <a:r>
              <a:rPr lang="ru-RU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Кодекса Российской Федерации об административных правонарушениях предусмотрена ответственность за осуществление предпринимательской деятельности </a:t>
            </a:r>
            <a:r>
              <a:rPr lang="ru-RU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без специального </a:t>
            </a:r>
            <a:r>
              <a:rPr lang="ru-RU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разрешения (лицензии)</a:t>
            </a:r>
          </a:p>
          <a:p>
            <a:pPr indent="450000" algn="just"/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 для </a:t>
            </a:r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должностных </a:t>
            </a:r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лиц – в размере от </a:t>
            </a:r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 до </a:t>
            </a:r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 </a:t>
            </a:r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тысяч рублей;</a:t>
            </a:r>
            <a:endParaRPr lang="ru-RU" sz="16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450000" algn="just"/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 для юридических лиц – в размере </a:t>
            </a:r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 </a:t>
            </a:r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40 </a:t>
            </a:r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50 </a:t>
            </a:r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тысяч </a:t>
            </a:r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рублей.</a:t>
            </a:r>
          </a:p>
          <a:p>
            <a:pPr indent="450000" algn="just"/>
            <a:endParaRPr lang="ru-RU" sz="1600" b="1" dirty="0" smtClean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450000" algn="just"/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Частью </a:t>
            </a:r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 </a:t>
            </a:r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Статьи </a:t>
            </a:r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19.20 </a:t>
            </a:r>
            <a:r>
              <a:rPr lang="ru-RU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Кодекса Российской Федерации об административных правонарушениях предусмотрена ответственность за осуществление деятельности, не связанной с извлечением прибыли, без специального разрешения (лицензии):</a:t>
            </a:r>
          </a:p>
          <a:p>
            <a:pPr indent="450000" algn="just"/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 для должностных лиц – в размере </a:t>
            </a:r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 </a:t>
            </a:r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30 </a:t>
            </a:r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50 </a:t>
            </a:r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тысяч рублей;</a:t>
            </a:r>
            <a:endParaRPr lang="ru-RU" sz="16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450000" algn="just"/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или </a:t>
            </a:r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дисквалификация на срок от 1 до 3 лет.</a:t>
            </a:r>
          </a:p>
          <a:p>
            <a:pPr indent="450000" algn="just"/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 для </a:t>
            </a:r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юридических </a:t>
            </a:r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лиц – в размере </a:t>
            </a:r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 </a:t>
            </a:r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170 </a:t>
            </a:r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250 </a:t>
            </a:r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тысяч </a:t>
            </a:r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рублей.</a:t>
            </a:r>
          </a:p>
          <a:p>
            <a:pPr indent="450000" algn="just"/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или </a:t>
            </a:r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приостановление деятельности на срок до </a:t>
            </a:r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девяносто </a:t>
            </a:r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суток.</a:t>
            </a:r>
          </a:p>
          <a:p>
            <a:pPr indent="450000" algn="just"/>
            <a:endParaRPr lang="ru-RU" sz="1600" b="1" dirty="0" smtClean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450000" algn="just"/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Статья </a:t>
            </a:r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171 </a:t>
            </a:r>
            <a:r>
              <a:rPr lang="ru-RU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Уголовного кодекса Российской Федерации</a:t>
            </a:r>
            <a:endParaRPr lang="ru-RU" sz="1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4" name="Группа 13"/>
          <p:cNvGrpSpPr/>
          <p:nvPr/>
        </p:nvGrpSpPr>
        <p:grpSpPr>
          <a:xfrm>
            <a:off x="0" y="0"/>
            <a:ext cx="564848" cy="700088"/>
            <a:chOff x="1546225" y="-3938587"/>
            <a:chExt cx="2335213" cy="2898774"/>
          </a:xfrm>
        </p:grpSpPr>
        <p:grpSp>
          <p:nvGrpSpPr>
            <p:cNvPr id="15" name="Группа 14"/>
            <p:cNvGrpSpPr/>
            <p:nvPr/>
          </p:nvGrpSpPr>
          <p:grpSpPr>
            <a:xfrm>
              <a:off x="1922463" y="-3897313"/>
              <a:ext cx="1582738" cy="2266950"/>
              <a:chOff x="1922463" y="-3897313"/>
              <a:chExt cx="1582738" cy="2266950"/>
            </a:xfrm>
          </p:grpSpPr>
          <p:sp>
            <p:nvSpPr>
              <p:cNvPr id="20" name="Freeform 173"/>
              <p:cNvSpPr>
                <a:spLocks noEditPoints="1"/>
              </p:cNvSpPr>
              <p:nvPr/>
            </p:nvSpPr>
            <p:spPr bwMode="auto">
              <a:xfrm>
                <a:off x="2427288" y="-2719388"/>
                <a:ext cx="576263" cy="801687"/>
              </a:xfrm>
              <a:custGeom>
                <a:avLst/>
                <a:gdLst>
                  <a:gd name="T0" fmla="*/ 113 w 153"/>
                  <a:gd name="T1" fmla="*/ 20 h 213"/>
                  <a:gd name="T2" fmla="*/ 108 w 153"/>
                  <a:gd name="T3" fmla="*/ 8 h 213"/>
                  <a:gd name="T4" fmla="*/ 96 w 153"/>
                  <a:gd name="T5" fmla="*/ 16 h 213"/>
                  <a:gd name="T6" fmla="*/ 84 w 153"/>
                  <a:gd name="T7" fmla="*/ 5 h 213"/>
                  <a:gd name="T8" fmla="*/ 77 w 153"/>
                  <a:gd name="T9" fmla="*/ 12 h 213"/>
                  <a:gd name="T10" fmla="*/ 75 w 153"/>
                  <a:gd name="T11" fmla="*/ 13 h 213"/>
                  <a:gd name="T12" fmla="*/ 59 w 153"/>
                  <a:gd name="T13" fmla="*/ 0 h 213"/>
                  <a:gd name="T14" fmla="*/ 48 w 153"/>
                  <a:gd name="T15" fmla="*/ 2 h 213"/>
                  <a:gd name="T16" fmla="*/ 42 w 153"/>
                  <a:gd name="T17" fmla="*/ 16 h 213"/>
                  <a:gd name="T18" fmla="*/ 7 w 153"/>
                  <a:gd name="T19" fmla="*/ 22 h 213"/>
                  <a:gd name="T20" fmla="*/ 0 w 153"/>
                  <a:gd name="T21" fmla="*/ 104 h 213"/>
                  <a:gd name="T22" fmla="*/ 1 w 153"/>
                  <a:gd name="T23" fmla="*/ 186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200 h 213"/>
                  <a:gd name="T30" fmla="*/ 153 w 153"/>
                  <a:gd name="T31" fmla="*/ 176 h 213"/>
                  <a:gd name="T32" fmla="*/ 145 w 153"/>
                  <a:gd name="T33" fmla="*/ 22 h 213"/>
                  <a:gd name="T34" fmla="*/ 92 w 153"/>
                  <a:gd name="T35" fmla="*/ 17 h 213"/>
                  <a:gd name="T36" fmla="*/ 73 w 153"/>
                  <a:gd name="T37" fmla="*/ 14 h 213"/>
                  <a:gd name="T38" fmla="*/ 73 w 153"/>
                  <a:gd name="T39" fmla="*/ 14 h 213"/>
                  <a:gd name="T40" fmla="*/ 47 w 153"/>
                  <a:gd name="T41" fmla="*/ 19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20 h 213"/>
                  <a:gd name="T48" fmla="*/ 46 w 153"/>
                  <a:gd name="T49" fmla="*/ 19 h 213"/>
                  <a:gd name="T50" fmla="*/ 46 w 153"/>
                  <a:gd name="T51" fmla="*/ 19 h 213"/>
                  <a:gd name="T52" fmla="*/ 147 w 153"/>
                  <a:gd name="T53" fmla="*/ 184 h 213"/>
                  <a:gd name="T54" fmla="*/ 110 w 153"/>
                  <a:gd name="T55" fmla="*/ 195 h 213"/>
                  <a:gd name="T56" fmla="*/ 75 w 153"/>
                  <a:gd name="T57" fmla="*/ 207 h 213"/>
                  <a:gd name="T58" fmla="*/ 21 w 153"/>
                  <a:gd name="T59" fmla="*/ 195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5" y="22"/>
                    </a:moveTo>
                    <a:cubicBezTo>
                      <a:pt x="132" y="21"/>
                      <a:pt x="121" y="20"/>
                      <a:pt x="113" y="20"/>
                    </a:cubicBezTo>
                    <a:cubicBezTo>
                      <a:pt x="112" y="17"/>
                      <a:pt x="111" y="14"/>
                      <a:pt x="110" y="12"/>
                    </a:cubicBezTo>
                    <a:cubicBezTo>
                      <a:pt x="109" y="11"/>
                      <a:pt x="108" y="10"/>
                      <a:pt x="108" y="8"/>
                    </a:cubicBezTo>
                    <a:cubicBezTo>
                      <a:pt x="107" y="7"/>
                      <a:pt x="106" y="5"/>
                      <a:pt x="105" y="2"/>
                    </a:cubicBezTo>
                    <a:cubicBezTo>
                      <a:pt x="102" y="7"/>
                      <a:pt x="99" y="11"/>
                      <a:pt x="96" y="16"/>
                    </a:cubicBezTo>
                    <a:cubicBezTo>
                      <a:pt x="95" y="10"/>
                      <a:pt x="95" y="5"/>
                      <a:pt x="94" y="0"/>
                    </a:cubicBezTo>
                    <a:cubicBezTo>
                      <a:pt x="90" y="2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6" y="12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6"/>
                    </a:cubicBezTo>
                    <a:cubicBezTo>
                      <a:pt x="54" y="11"/>
                      <a:pt x="51" y="7"/>
                      <a:pt x="48" y="2"/>
                    </a:cubicBezTo>
                    <a:cubicBezTo>
                      <a:pt x="48" y="3"/>
                      <a:pt x="47" y="4"/>
                      <a:pt x="47" y="4"/>
                    </a:cubicBezTo>
                    <a:cubicBezTo>
                      <a:pt x="45" y="8"/>
                      <a:pt x="43" y="12"/>
                      <a:pt x="42" y="16"/>
                    </a:cubicBezTo>
                    <a:cubicBezTo>
                      <a:pt x="41" y="17"/>
                      <a:pt x="41" y="18"/>
                      <a:pt x="41" y="20"/>
                    </a:cubicBezTo>
                    <a:cubicBezTo>
                      <a:pt x="32" y="20"/>
                      <a:pt x="21" y="21"/>
                      <a:pt x="7" y="22"/>
                    </a:cubicBezTo>
                    <a:cubicBezTo>
                      <a:pt x="1" y="22"/>
                      <a:pt x="0" y="23"/>
                      <a:pt x="0" y="30"/>
                    </a:cubicBezTo>
                    <a:cubicBezTo>
                      <a:pt x="0" y="54"/>
                      <a:pt x="0" y="79"/>
                      <a:pt x="0" y="104"/>
                    </a:cubicBezTo>
                    <a:cubicBezTo>
                      <a:pt x="0" y="127"/>
                      <a:pt x="0" y="151"/>
                      <a:pt x="0" y="175"/>
                    </a:cubicBezTo>
                    <a:cubicBezTo>
                      <a:pt x="0" y="179"/>
                      <a:pt x="0" y="182"/>
                      <a:pt x="1" y="186"/>
                    </a:cubicBezTo>
                    <a:cubicBezTo>
                      <a:pt x="2" y="195"/>
                      <a:pt x="7" y="200"/>
                      <a:pt x="17" y="200"/>
                    </a:cubicBezTo>
                    <a:cubicBezTo>
                      <a:pt x="25" y="200"/>
                      <a:pt x="34" y="200"/>
                      <a:pt x="43" y="200"/>
                    </a:cubicBezTo>
                    <a:cubicBezTo>
                      <a:pt x="54" y="200"/>
                      <a:pt x="66" y="203"/>
                      <a:pt x="75" y="212"/>
                    </a:cubicBezTo>
                    <a:cubicBezTo>
                      <a:pt x="75" y="213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200"/>
                    </a:cubicBezTo>
                    <a:cubicBezTo>
                      <a:pt x="121" y="200"/>
                      <a:pt x="129" y="200"/>
                      <a:pt x="138" y="200"/>
                    </a:cubicBezTo>
                    <a:cubicBezTo>
                      <a:pt x="144" y="200"/>
                      <a:pt x="150" y="195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2"/>
                      <a:pt x="145" y="22"/>
                    </a:cubicBezTo>
                    <a:close/>
                    <a:moveTo>
                      <a:pt x="113" y="20"/>
                    </a:moveTo>
                    <a:cubicBezTo>
                      <a:pt x="104" y="19"/>
                      <a:pt x="97" y="18"/>
                      <a:pt x="92" y="17"/>
                    </a:cubicBezTo>
                    <a:cubicBezTo>
                      <a:pt x="97" y="18"/>
                      <a:pt x="104" y="19"/>
                      <a:pt x="113" y="20"/>
                    </a:cubicBezTo>
                    <a:close/>
                    <a:moveTo>
                      <a:pt x="73" y="14"/>
                    </a:moveTo>
                    <a:cubicBezTo>
                      <a:pt x="73" y="14"/>
                      <a:pt x="72" y="14"/>
                      <a:pt x="72" y="14"/>
                    </a:cubicBezTo>
                    <a:cubicBezTo>
                      <a:pt x="72" y="14"/>
                      <a:pt x="73" y="14"/>
                      <a:pt x="73" y="14"/>
                    </a:cubicBezTo>
                    <a:close/>
                    <a:moveTo>
                      <a:pt x="49" y="19"/>
                    </a:moveTo>
                    <a:cubicBezTo>
                      <a:pt x="48" y="19"/>
                      <a:pt x="48" y="19"/>
                      <a:pt x="47" y="19"/>
                    </a:cubicBezTo>
                    <a:cubicBezTo>
                      <a:pt x="48" y="19"/>
                      <a:pt x="48" y="19"/>
                      <a:pt x="49" y="19"/>
                    </a:cubicBezTo>
                    <a:close/>
                    <a:moveTo>
                      <a:pt x="52" y="18"/>
                    </a:moveTo>
                    <a:cubicBezTo>
                      <a:pt x="51" y="18"/>
                      <a:pt x="50" y="18"/>
                      <a:pt x="50" y="18"/>
                    </a:cubicBezTo>
                    <a:cubicBezTo>
                      <a:pt x="50" y="18"/>
                      <a:pt x="51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20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6" y="19"/>
                    </a:moveTo>
                    <a:cubicBezTo>
                      <a:pt x="46" y="19"/>
                      <a:pt x="45" y="19"/>
                      <a:pt x="44" y="19"/>
                    </a:cubicBezTo>
                    <a:cubicBezTo>
                      <a:pt x="45" y="19"/>
                      <a:pt x="46" y="19"/>
                      <a:pt x="46" y="19"/>
                    </a:cubicBezTo>
                    <a:close/>
                    <a:moveTo>
                      <a:pt x="148" y="173"/>
                    </a:moveTo>
                    <a:cubicBezTo>
                      <a:pt x="148" y="176"/>
                      <a:pt x="147" y="180"/>
                      <a:pt x="147" y="184"/>
                    </a:cubicBezTo>
                    <a:cubicBezTo>
                      <a:pt x="145" y="190"/>
                      <a:pt x="140" y="195"/>
                      <a:pt x="134" y="195"/>
                    </a:cubicBezTo>
                    <a:cubicBezTo>
                      <a:pt x="126" y="195"/>
                      <a:pt x="118" y="195"/>
                      <a:pt x="110" y="195"/>
                    </a:cubicBezTo>
                    <a:cubicBezTo>
                      <a:pt x="98" y="195"/>
                      <a:pt x="87" y="197"/>
                      <a:pt x="78" y="207"/>
                    </a:cubicBezTo>
                    <a:cubicBezTo>
                      <a:pt x="77" y="207"/>
                      <a:pt x="75" y="207"/>
                      <a:pt x="75" y="207"/>
                    </a:cubicBezTo>
                    <a:cubicBezTo>
                      <a:pt x="67" y="198"/>
                      <a:pt x="56" y="195"/>
                      <a:pt x="45" y="195"/>
                    </a:cubicBezTo>
                    <a:cubicBezTo>
                      <a:pt x="37" y="195"/>
                      <a:pt x="29" y="195"/>
                      <a:pt x="21" y="195"/>
                    </a:cubicBezTo>
                    <a:cubicBezTo>
                      <a:pt x="12" y="195"/>
                      <a:pt x="7" y="191"/>
                      <a:pt x="6" y="182"/>
                    </a:cubicBezTo>
                    <a:cubicBezTo>
                      <a:pt x="5" y="178"/>
                      <a:pt x="5" y="175"/>
                      <a:pt x="5" y="171"/>
                    </a:cubicBezTo>
                    <a:cubicBezTo>
                      <a:pt x="5" y="149"/>
                      <a:pt x="5" y="127"/>
                      <a:pt x="5" y="104"/>
                    </a:cubicBezTo>
                    <a:cubicBezTo>
                      <a:pt x="5" y="81"/>
                      <a:pt x="5" y="58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" name="Freeform 174"/>
              <p:cNvSpPr>
                <a:spLocks/>
              </p:cNvSpPr>
              <p:nvPr/>
            </p:nvSpPr>
            <p:spPr bwMode="auto">
              <a:xfrm>
                <a:off x="2430463" y="-1928813"/>
                <a:ext cx="573088" cy="298450"/>
              </a:xfrm>
              <a:custGeom>
                <a:avLst/>
                <a:gdLst>
                  <a:gd name="T0" fmla="*/ 135 w 152"/>
                  <a:gd name="T1" fmla="*/ 19 h 79"/>
                  <a:gd name="T2" fmla="*/ 138 w 152"/>
                  <a:gd name="T3" fmla="*/ 7 h 79"/>
                  <a:gd name="T4" fmla="*/ 108 w 152"/>
                  <a:gd name="T5" fmla="*/ 1 h 79"/>
                  <a:gd name="T6" fmla="*/ 103 w 152"/>
                  <a:gd name="T7" fmla="*/ 3 h 79"/>
                  <a:gd name="T8" fmla="*/ 126 w 152"/>
                  <a:gd name="T9" fmla="*/ 17 h 79"/>
                  <a:gd name="T10" fmla="*/ 126 w 152"/>
                  <a:gd name="T11" fmla="*/ 25 h 79"/>
                  <a:gd name="T12" fmla="*/ 104 w 152"/>
                  <a:gd name="T13" fmla="*/ 7 h 79"/>
                  <a:gd name="T14" fmla="*/ 99 w 152"/>
                  <a:gd name="T15" fmla="*/ 9 h 79"/>
                  <a:gd name="T16" fmla="*/ 92 w 152"/>
                  <a:gd name="T17" fmla="*/ 9 h 79"/>
                  <a:gd name="T18" fmla="*/ 105 w 152"/>
                  <a:gd name="T19" fmla="*/ 26 h 79"/>
                  <a:gd name="T20" fmla="*/ 106 w 152"/>
                  <a:gd name="T21" fmla="*/ 45 h 79"/>
                  <a:gd name="T22" fmla="*/ 84 w 152"/>
                  <a:gd name="T23" fmla="*/ 15 h 79"/>
                  <a:gd name="T24" fmla="*/ 78 w 152"/>
                  <a:gd name="T25" fmla="*/ 22 h 79"/>
                  <a:gd name="T26" fmla="*/ 77 w 152"/>
                  <a:gd name="T27" fmla="*/ 56 h 79"/>
                  <a:gd name="T28" fmla="*/ 73 w 152"/>
                  <a:gd name="T29" fmla="*/ 51 h 79"/>
                  <a:gd name="T30" fmla="*/ 74 w 152"/>
                  <a:gd name="T31" fmla="*/ 13 h 79"/>
                  <a:gd name="T32" fmla="*/ 46 w 152"/>
                  <a:gd name="T33" fmla="*/ 46 h 79"/>
                  <a:gd name="T34" fmla="*/ 43 w 152"/>
                  <a:gd name="T35" fmla="*/ 35 h 79"/>
                  <a:gd name="T36" fmla="*/ 61 w 152"/>
                  <a:gd name="T37" fmla="*/ 9 h 79"/>
                  <a:gd name="T38" fmla="*/ 53 w 152"/>
                  <a:gd name="T39" fmla="*/ 6 h 79"/>
                  <a:gd name="T40" fmla="*/ 28 w 152"/>
                  <a:gd name="T41" fmla="*/ 23 h 79"/>
                  <a:gd name="T42" fmla="*/ 24 w 152"/>
                  <a:gd name="T43" fmla="*/ 22 h 79"/>
                  <a:gd name="T44" fmla="*/ 49 w 152"/>
                  <a:gd name="T45" fmla="*/ 3 h 79"/>
                  <a:gd name="T46" fmla="*/ 45 w 152"/>
                  <a:gd name="T47" fmla="*/ 1 h 79"/>
                  <a:gd name="T48" fmla="*/ 13 w 152"/>
                  <a:gd name="T49" fmla="*/ 7 h 79"/>
                  <a:gd name="T50" fmla="*/ 19 w 152"/>
                  <a:gd name="T51" fmla="*/ 16 h 79"/>
                  <a:gd name="T52" fmla="*/ 17 w 152"/>
                  <a:gd name="T53" fmla="*/ 18 h 79"/>
                  <a:gd name="T54" fmla="*/ 2 w 152"/>
                  <a:gd name="T55" fmla="*/ 40 h 79"/>
                  <a:gd name="T56" fmla="*/ 26 w 152"/>
                  <a:gd name="T57" fmla="*/ 57 h 79"/>
                  <a:gd name="T58" fmla="*/ 47 w 152"/>
                  <a:gd name="T59" fmla="*/ 15 h 79"/>
                  <a:gd name="T60" fmla="*/ 45 w 152"/>
                  <a:gd name="T61" fmla="*/ 68 h 79"/>
                  <a:gd name="T62" fmla="*/ 66 w 152"/>
                  <a:gd name="T63" fmla="*/ 19 h 79"/>
                  <a:gd name="T64" fmla="*/ 63 w 152"/>
                  <a:gd name="T65" fmla="*/ 34 h 79"/>
                  <a:gd name="T66" fmla="*/ 68 w 152"/>
                  <a:gd name="T67" fmla="*/ 73 h 79"/>
                  <a:gd name="T68" fmla="*/ 76 w 152"/>
                  <a:gd name="T69" fmla="*/ 79 h 79"/>
                  <a:gd name="T70" fmla="*/ 90 w 152"/>
                  <a:gd name="T71" fmla="*/ 57 h 79"/>
                  <a:gd name="T72" fmla="*/ 86 w 152"/>
                  <a:gd name="T73" fmla="*/ 21 h 79"/>
                  <a:gd name="T74" fmla="*/ 97 w 152"/>
                  <a:gd name="T75" fmla="*/ 43 h 79"/>
                  <a:gd name="T76" fmla="*/ 110 w 152"/>
                  <a:gd name="T77" fmla="*/ 66 h 79"/>
                  <a:gd name="T78" fmla="*/ 105 w 152"/>
                  <a:gd name="T79" fmla="*/ 15 h 79"/>
                  <a:gd name="T80" fmla="*/ 104 w 152"/>
                  <a:gd name="T81" fmla="*/ 13 h 79"/>
                  <a:gd name="T82" fmla="*/ 152 w 152"/>
                  <a:gd name="T83" fmla="*/ 40 h 79"/>
                  <a:gd name="T84" fmla="*/ 140 w 152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2" h="79">
                    <a:moveTo>
                      <a:pt x="140" y="30"/>
                    </a:moveTo>
                    <a:cubicBezTo>
                      <a:pt x="139" y="26"/>
                      <a:pt x="137" y="22"/>
                      <a:pt x="135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6" y="14"/>
                      <a:pt x="138" y="10"/>
                      <a:pt x="138" y="7"/>
                    </a:cubicBezTo>
                    <a:cubicBezTo>
                      <a:pt x="134" y="7"/>
                      <a:pt x="129" y="8"/>
                      <a:pt x="126" y="7"/>
                    </a:cubicBezTo>
                    <a:cubicBezTo>
                      <a:pt x="120" y="6"/>
                      <a:pt x="114" y="3"/>
                      <a:pt x="108" y="1"/>
                    </a:cubicBezTo>
                    <a:cubicBezTo>
                      <a:pt x="106" y="0"/>
                      <a:pt x="104" y="1"/>
                      <a:pt x="102" y="2"/>
                    </a:cubicBezTo>
                    <a:cubicBezTo>
                      <a:pt x="103" y="2"/>
                      <a:pt x="103" y="3"/>
                      <a:pt x="103" y="3"/>
                    </a:cubicBezTo>
                    <a:cubicBezTo>
                      <a:pt x="106" y="4"/>
                      <a:pt x="108" y="5"/>
                      <a:pt x="110" y="6"/>
                    </a:cubicBezTo>
                    <a:cubicBezTo>
                      <a:pt x="116" y="9"/>
                      <a:pt x="122" y="12"/>
                      <a:pt x="126" y="17"/>
                    </a:cubicBezTo>
                    <a:cubicBezTo>
                      <a:pt x="128" y="19"/>
                      <a:pt x="128" y="21"/>
                      <a:pt x="127" y="24"/>
                    </a:cubicBezTo>
                    <a:cubicBezTo>
                      <a:pt x="127" y="24"/>
                      <a:pt x="127" y="25"/>
                      <a:pt x="126" y="25"/>
                    </a:cubicBezTo>
                    <a:cubicBezTo>
                      <a:pt x="126" y="25"/>
                      <a:pt x="125" y="24"/>
                      <a:pt x="125" y="24"/>
                    </a:cubicBezTo>
                    <a:cubicBezTo>
                      <a:pt x="119" y="17"/>
                      <a:pt x="112" y="11"/>
                      <a:pt x="104" y="7"/>
                    </a:cubicBezTo>
                    <a:cubicBezTo>
                      <a:pt x="102" y="6"/>
                      <a:pt x="101" y="6"/>
                      <a:pt x="99" y="5"/>
                    </a:cubicBezTo>
                    <a:cubicBezTo>
                      <a:pt x="99" y="7"/>
                      <a:pt x="99" y="8"/>
                      <a:pt x="99" y="9"/>
                    </a:cubicBezTo>
                    <a:cubicBezTo>
                      <a:pt x="96" y="9"/>
                      <a:pt x="94" y="9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10"/>
                      <a:pt x="93" y="10"/>
                      <a:pt x="93" y="11"/>
                    </a:cubicBezTo>
                    <a:cubicBezTo>
                      <a:pt x="98" y="15"/>
                      <a:pt x="102" y="20"/>
                      <a:pt x="105" y="26"/>
                    </a:cubicBezTo>
                    <a:cubicBezTo>
                      <a:pt x="108" y="31"/>
                      <a:pt x="110" y="36"/>
                      <a:pt x="110" y="41"/>
                    </a:cubicBezTo>
                    <a:cubicBezTo>
                      <a:pt x="109" y="44"/>
                      <a:pt x="108" y="45"/>
                      <a:pt x="106" y="45"/>
                    </a:cubicBezTo>
                    <a:cubicBezTo>
                      <a:pt x="103" y="29"/>
                      <a:pt x="94" y="18"/>
                      <a:pt x="89" y="13"/>
                    </a:cubicBezTo>
                    <a:cubicBezTo>
                      <a:pt x="87" y="14"/>
                      <a:pt x="86" y="15"/>
                      <a:pt x="84" y="15"/>
                    </a:cubicBezTo>
                    <a:cubicBezTo>
                      <a:pt x="82" y="15"/>
                      <a:pt x="80" y="14"/>
                      <a:pt x="78" y="14"/>
                    </a:cubicBezTo>
                    <a:cubicBezTo>
                      <a:pt x="78" y="17"/>
                      <a:pt x="78" y="20"/>
                      <a:pt x="78" y="22"/>
                    </a:cubicBezTo>
                    <a:cubicBezTo>
                      <a:pt x="78" y="32"/>
                      <a:pt x="79" y="41"/>
                      <a:pt x="79" y="51"/>
                    </a:cubicBezTo>
                    <a:cubicBezTo>
                      <a:pt x="79" y="53"/>
                      <a:pt x="78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4" y="54"/>
                      <a:pt x="73" y="53"/>
                      <a:pt x="73" y="51"/>
                    </a:cubicBezTo>
                    <a:cubicBezTo>
                      <a:pt x="73" y="39"/>
                      <a:pt x="73" y="28"/>
                      <a:pt x="74" y="16"/>
                    </a:cubicBezTo>
                    <a:cubicBezTo>
                      <a:pt x="74" y="15"/>
                      <a:pt x="74" y="15"/>
                      <a:pt x="74" y="13"/>
                    </a:cubicBezTo>
                    <a:cubicBezTo>
                      <a:pt x="70" y="16"/>
                      <a:pt x="66" y="17"/>
                      <a:pt x="63" y="12"/>
                    </a:cubicBezTo>
                    <a:cubicBezTo>
                      <a:pt x="54" y="22"/>
                      <a:pt x="48" y="32"/>
                      <a:pt x="46" y="46"/>
                    </a:cubicBezTo>
                    <a:cubicBezTo>
                      <a:pt x="44" y="45"/>
                      <a:pt x="43" y="44"/>
                      <a:pt x="43" y="42"/>
                    </a:cubicBezTo>
                    <a:cubicBezTo>
                      <a:pt x="42" y="40"/>
                      <a:pt x="42" y="37"/>
                      <a:pt x="43" y="35"/>
                    </a:cubicBezTo>
                    <a:cubicBezTo>
                      <a:pt x="45" y="27"/>
                      <a:pt x="50" y="20"/>
                      <a:pt x="56" y="14"/>
                    </a:cubicBezTo>
                    <a:cubicBezTo>
                      <a:pt x="57" y="13"/>
                      <a:pt x="59" y="11"/>
                      <a:pt x="61" y="9"/>
                    </a:cubicBezTo>
                    <a:cubicBezTo>
                      <a:pt x="58" y="9"/>
                      <a:pt x="55" y="9"/>
                      <a:pt x="53" y="9"/>
                    </a:cubicBezTo>
                    <a:cubicBezTo>
                      <a:pt x="53" y="8"/>
                      <a:pt x="53" y="7"/>
                      <a:pt x="53" y="6"/>
                    </a:cubicBezTo>
                    <a:cubicBezTo>
                      <a:pt x="52" y="6"/>
                      <a:pt x="51" y="6"/>
                      <a:pt x="50" y="6"/>
                    </a:cubicBezTo>
                    <a:cubicBezTo>
                      <a:pt x="41" y="10"/>
                      <a:pt x="34" y="16"/>
                      <a:pt x="28" y="23"/>
                    </a:cubicBezTo>
                    <a:cubicBezTo>
                      <a:pt x="27" y="24"/>
                      <a:pt x="26" y="24"/>
                      <a:pt x="26" y="25"/>
                    </a:cubicBezTo>
                    <a:cubicBezTo>
                      <a:pt x="25" y="24"/>
                      <a:pt x="25" y="23"/>
                      <a:pt x="24" y="22"/>
                    </a:cubicBezTo>
                    <a:cubicBezTo>
                      <a:pt x="24" y="19"/>
                      <a:pt x="26" y="16"/>
                      <a:pt x="28" y="15"/>
                    </a:cubicBezTo>
                    <a:cubicBezTo>
                      <a:pt x="34" y="10"/>
                      <a:pt x="41" y="6"/>
                      <a:pt x="49" y="3"/>
                    </a:cubicBezTo>
                    <a:cubicBezTo>
                      <a:pt x="49" y="3"/>
                      <a:pt x="49" y="2"/>
                      <a:pt x="50" y="1"/>
                    </a:cubicBezTo>
                    <a:cubicBezTo>
                      <a:pt x="48" y="1"/>
                      <a:pt x="46" y="0"/>
                      <a:pt x="45" y="1"/>
                    </a:cubicBezTo>
                    <a:cubicBezTo>
                      <a:pt x="42" y="2"/>
                      <a:pt x="39" y="3"/>
                      <a:pt x="35" y="5"/>
                    </a:cubicBezTo>
                    <a:cubicBezTo>
                      <a:pt x="29" y="7"/>
                      <a:pt x="22" y="9"/>
                      <a:pt x="13" y="7"/>
                    </a:cubicBezTo>
                    <a:cubicBezTo>
                      <a:pt x="14" y="9"/>
                      <a:pt x="14" y="10"/>
                      <a:pt x="15" y="12"/>
                    </a:cubicBezTo>
                    <a:cubicBezTo>
                      <a:pt x="16" y="13"/>
                      <a:pt x="18" y="15"/>
                      <a:pt x="19" y="16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8" y="17"/>
                      <a:pt x="18" y="17"/>
                      <a:pt x="17" y="18"/>
                    </a:cubicBezTo>
                    <a:cubicBezTo>
                      <a:pt x="13" y="22"/>
                      <a:pt x="12" y="28"/>
                      <a:pt x="11" y="33"/>
                    </a:cubicBezTo>
                    <a:cubicBezTo>
                      <a:pt x="9" y="38"/>
                      <a:pt x="7" y="41"/>
                      <a:pt x="2" y="40"/>
                    </a:cubicBezTo>
                    <a:cubicBezTo>
                      <a:pt x="1" y="40"/>
                      <a:pt x="1" y="40"/>
                      <a:pt x="0" y="40"/>
                    </a:cubicBezTo>
                    <a:cubicBezTo>
                      <a:pt x="3" y="49"/>
                      <a:pt x="19" y="58"/>
                      <a:pt x="26" y="57"/>
                    </a:cubicBezTo>
                    <a:cubicBezTo>
                      <a:pt x="22" y="39"/>
                      <a:pt x="36" y="18"/>
                      <a:pt x="49" y="13"/>
                    </a:cubicBezTo>
                    <a:cubicBezTo>
                      <a:pt x="48" y="14"/>
                      <a:pt x="47" y="14"/>
                      <a:pt x="47" y="15"/>
                    </a:cubicBezTo>
                    <a:cubicBezTo>
                      <a:pt x="41" y="22"/>
                      <a:pt x="36" y="30"/>
                      <a:pt x="34" y="39"/>
                    </a:cubicBezTo>
                    <a:cubicBezTo>
                      <a:pt x="30" y="50"/>
                      <a:pt x="33" y="62"/>
                      <a:pt x="45" y="68"/>
                    </a:cubicBezTo>
                    <a:cubicBezTo>
                      <a:pt x="49" y="70"/>
                      <a:pt x="52" y="71"/>
                      <a:pt x="57" y="70"/>
                    </a:cubicBezTo>
                    <a:cubicBezTo>
                      <a:pt x="50" y="56"/>
                      <a:pt x="56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5" y="25"/>
                      <a:pt x="64" y="29"/>
                      <a:pt x="63" y="34"/>
                    </a:cubicBezTo>
                    <a:cubicBezTo>
                      <a:pt x="61" y="42"/>
                      <a:pt x="61" y="50"/>
                      <a:pt x="62" y="58"/>
                    </a:cubicBezTo>
                    <a:cubicBezTo>
                      <a:pt x="62" y="64"/>
                      <a:pt x="64" y="69"/>
                      <a:pt x="68" y="73"/>
                    </a:cubicBezTo>
                    <a:cubicBezTo>
                      <a:pt x="70" y="76"/>
                      <a:pt x="73" y="77"/>
                      <a:pt x="75" y="79"/>
                    </a:cubicBezTo>
                    <a:cubicBezTo>
                      <a:pt x="76" y="79"/>
                      <a:pt x="76" y="79"/>
                      <a:pt x="76" y="79"/>
                    </a:cubicBezTo>
                    <a:cubicBezTo>
                      <a:pt x="78" y="78"/>
                      <a:pt x="79" y="78"/>
                      <a:pt x="80" y="77"/>
                    </a:cubicBezTo>
                    <a:cubicBezTo>
                      <a:pt x="87" y="72"/>
                      <a:pt x="90" y="65"/>
                      <a:pt x="90" y="57"/>
                    </a:cubicBezTo>
                    <a:cubicBezTo>
                      <a:pt x="91" y="51"/>
                      <a:pt x="90" y="44"/>
                      <a:pt x="89" y="37"/>
                    </a:cubicBezTo>
                    <a:cubicBezTo>
                      <a:pt x="89" y="31"/>
                      <a:pt x="87" y="26"/>
                      <a:pt x="86" y="21"/>
                    </a:cubicBezTo>
                    <a:cubicBezTo>
                      <a:pt x="86" y="20"/>
                      <a:pt x="86" y="20"/>
                      <a:pt x="86" y="19"/>
                    </a:cubicBezTo>
                    <a:cubicBezTo>
                      <a:pt x="92" y="26"/>
                      <a:pt x="96" y="34"/>
                      <a:pt x="97" y="43"/>
                    </a:cubicBezTo>
                    <a:cubicBezTo>
                      <a:pt x="99" y="53"/>
                      <a:pt x="98" y="61"/>
                      <a:pt x="96" y="70"/>
                    </a:cubicBezTo>
                    <a:cubicBezTo>
                      <a:pt x="99" y="72"/>
                      <a:pt x="106" y="69"/>
                      <a:pt x="110" y="66"/>
                    </a:cubicBezTo>
                    <a:cubicBezTo>
                      <a:pt x="119" y="60"/>
                      <a:pt x="121" y="50"/>
                      <a:pt x="119" y="39"/>
                    </a:cubicBezTo>
                    <a:cubicBezTo>
                      <a:pt x="116" y="30"/>
                      <a:pt x="111" y="22"/>
                      <a:pt x="105" y="15"/>
                    </a:cubicBezTo>
                    <a:cubicBezTo>
                      <a:pt x="104" y="14"/>
                      <a:pt x="104" y="14"/>
                      <a:pt x="104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20" y="23"/>
                      <a:pt x="129" y="37"/>
                      <a:pt x="127" y="57"/>
                    </a:cubicBezTo>
                    <a:cubicBezTo>
                      <a:pt x="134" y="57"/>
                      <a:pt x="149" y="48"/>
                      <a:pt x="152" y="40"/>
                    </a:cubicBezTo>
                    <a:cubicBezTo>
                      <a:pt x="150" y="40"/>
                      <a:pt x="148" y="40"/>
                      <a:pt x="146" y="39"/>
                    </a:cubicBezTo>
                    <a:cubicBezTo>
                      <a:pt x="141" y="38"/>
                      <a:pt x="141" y="34"/>
                      <a:pt x="140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" name="Freeform 175"/>
              <p:cNvSpPr>
                <a:spLocks/>
              </p:cNvSpPr>
              <p:nvPr/>
            </p:nvSpPr>
            <p:spPr bwMode="auto">
              <a:xfrm>
                <a:off x="3294063" y="-2840038"/>
                <a:ext cx="211138" cy="222250"/>
              </a:xfrm>
              <a:custGeom>
                <a:avLst/>
                <a:gdLst>
                  <a:gd name="T0" fmla="*/ 55 w 56"/>
                  <a:gd name="T1" fmla="*/ 13 h 59"/>
                  <a:gd name="T2" fmla="*/ 53 w 56"/>
                  <a:gd name="T3" fmla="*/ 4 h 59"/>
                  <a:gd name="T4" fmla="*/ 51 w 56"/>
                  <a:gd name="T5" fmla="*/ 0 h 59"/>
                  <a:gd name="T6" fmla="*/ 0 w 56"/>
                  <a:gd name="T7" fmla="*/ 36 h 59"/>
                  <a:gd name="T8" fmla="*/ 15 w 56"/>
                  <a:gd name="T9" fmla="*/ 40 h 59"/>
                  <a:gd name="T10" fmla="*/ 19 w 56"/>
                  <a:gd name="T11" fmla="*/ 40 h 59"/>
                  <a:gd name="T12" fmla="*/ 42 w 56"/>
                  <a:gd name="T13" fmla="*/ 24 h 59"/>
                  <a:gd name="T14" fmla="*/ 41 w 56"/>
                  <a:gd name="T15" fmla="*/ 31 h 59"/>
                  <a:gd name="T16" fmla="*/ 30 w 56"/>
                  <a:gd name="T17" fmla="*/ 40 h 59"/>
                  <a:gd name="T18" fmla="*/ 14 w 56"/>
                  <a:gd name="T19" fmla="*/ 50 h 59"/>
                  <a:gd name="T20" fmla="*/ 4 w 56"/>
                  <a:gd name="T21" fmla="*/ 59 h 59"/>
                  <a:gd name="T22" fmla="*/ 9 w 56"/>
                  <a:gd name="T23" fmla="*/ 58 h 59"/>
                  <a:gd name="T24" fmla="*/ 18 w 56"/>
                  <a:gd name="T25" fmla="*/ 56 h 59"/>
                  <a:gd name="T26" fmla="*/ 44 w 56"/>
                  <a:gd name="T27" fmla="*/ 44 h 59"/>
                  <a:gd name="T28" fmla="*/ 55 w 56"/>
                  <a:gd name="T29" fmla="*/ 23 h 59"/>
                  <a:gd name="T30" fmla="*/ 56 w 56"/>
                  <a:gd name="T31" fmla="*/ 21 h 59"/>
                  <a:gd name="T32" fmla="*/ 56 w 56"/>
                  <a:gd name="T33" fmla="*/ 14 h 59"/>
                  <a:gd name="T34" fmla="*/ 55 w 56"/>
                  <a:gd name="T35" fmla="*/ 1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" h="59">
                    <a:moveTo>
                      <a:pt x="55" y="13"/>
                    </a:moveTo>
                    <a:cubicBezTo>
                      <a:pt x="55" y="10"/>
                      <a:pt x="54" y="7"/>
                      <a:pt x="53" y="4"/>
                    </a:cubicBezTo>
                    <a:cubicBezTo>
                      <a:pt x="53" y="2"/>
                      <a:pt x="52" y="1"/>
                      <a:pt x="51" y="0"/>
                    </a:cubicBezTo>
                    <a:cubicBezTo>
                      <a:pt x="37" y="16"/>
                      <a:pt x="19" y="27"/>
                      <a:pt x="0" y="36"/>
                    </a:cubicBezTo>
                    <a:cubicBezTo>
                      <a:pt x="6" y="37"/>
                      <a:pt x="11" y="38"/>
                      <a:pt x="15" y="40"/>
                    </a:cubicBezTo>
                    <a:cubicBezTo>
                      <a:pt x="17" y="40"/>
                      <a:pt x="18" y="40"/>
                      <a:pt x="19" y="40"/>
                    </a:cubicBezTo>
                    <a:cubicBezTo>
                      <a:pt x="27" y="36"/>
                      <a:pt x="35" y="31"/>
                      <a:pt x="42" y="24"/>
                    </a:cubicBezTo>
                    <a:cubicBezTo>
                      <a:pt x="43" y="26"/>
                      <a:pt x="43" y="28"/>
                      <a:pt x="41" y="31"/>
                    </a:cubicBezTo>
                    <a:cubicBezTo>
                      <a:pt x="39" y="35"/>
                      <a:pt x="34" y="37"/>
                      <a:pt x="30" y="40"/>
                    </a:cubicBezTo>
                    <a:cubicBezTo>
                      <a:pt x="24" y="43"/>
                      <a:pt x="18" y="45"/>
                      <a:pt x="14" y="50"/>
                    </a:cubicBezTo>
                    <a:cubicBezTo>
                      <a:pt x="11" y="53"/>
                      <a:pt x="8" y="56"/>
                      <a:pt x="4" y="59"/>
                    </a:cubicBezTo>
                    <a:cubicBezTo>
                      <a:pt x="6" y="59"/>
                      <a:pt x="7" y="59"/>
                      <a:pt x="9" y="58"/>
                    </a:cubicBezTo>
                    <a:cubicBezTo>
                      <a:pt x="12" y="58"/>
                      <a:pt x="15" y="57"/>
                      <a:pt x="18" y="56"/>
                    </a:cubicBezTo>
                    <a:cubicBezTo>
                      <a:pt x="27" y="53"/>
                      <a:pt x="36" y="50"/>
                      <a:pt x="44" y="44"/>
                    </a:cubicBezTo>
                    <a:cubicBezTo>
                      <a:pt x="50" y="38"/>
                      <a:pt x="54" y="31"/>
                      <a:pt x="55" y="23"/>
                    </a:cubicBezTo>
                    <a:cubicBezTo>
                      <a:pt x="56" y="22"/>
                      <a:pt x="56" y="22"/>
                      <a:pt x="56" y="21"/>
                    </a:cubicBezTo>
                    <a:cubicBezTo>
                      <a:pt x="56" y="19"/>
                      <a:pt x="56" y="17"/>
                      <a:pt x="56" y="14"/>
                    </a:cubicBezTo>
                    <a:cubicBezTo>
                      <a:pt x="56" y="14"/>
                      <a:pt x="56" y="14"/>
                      <a:pt x="55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" name="Freeform 176"/>
              <p:cNvSpPr>
                <a:spLocks/>
              </p:cNvSpPr>
              <p:nvPr/>
            </p:nvSpPr>
            <p:spPr bwMode="auto">
              <a:xfrm>
                <a:off x="1922463" y="-2840038"/>
                <a:ext cx="219075" cy="222250"/>
              </a:xfrm>
              <a:custGeom>
                <a:avLst/>
                <a:gdLst>
                  <a:gd name="T0" fmla="*/ 17 w 58"/>
                  <a:gd name="T1" fmla="*/ 47 h 59"/>
                  <a:gd name="T2" fmla="*/ 45 w 58"/>
                  <a:gd name="T3" fmla="*/ 58 h 59"/>
                  <a:gd name="T4" fmla="*/ 53 w 58"/>
                  <a:gd name="T5" fmla="*/ 59 h 59"/>
                  <a:gd name="T6" fmla="*/ 39 w 58"/>
                  <a:gd name="T7" fmla="*/ 47 h 59"/>
                  <a:gd name="T8" fmla="*/ 36 w 58"/>
                  <a:gd name="T9" fmla="*/ 44 h 59"/>
                  <a:gd name="T10" fmla="*/ 25 w 58"/>
                  <a:gd name="T11" fmla="*/ 38 h 59"/>
                  <a:gd name="T12" fmla="*/ 15 w 58"/>
                  <a:gd name="T13" fmla="*/ 31 h 59"/>
                  <a:gd name="T14" fmla="*/ 15 w 58"/>
                  <a:gd name="T15" fmla="*/ 24 h 59"/>
                  <a:gd name="T16" fmla="*/ 37 w 58"/>
                  <a:gd name="T17" fmla="*/ 39 h 59"/>
                  <a:gd name="T18" fmla="*/ 42 w 58"/>
                  <a:gd name="T19" fmla="*/ 40 h 59"/>
                  <a:gd name="T20" fmla="*/ 45 w 58"/>
                  <a:gd name="T21" fmla="*/ 38 h 59"/>
                  <a:gd name="T22" fmla="*/ 58 w 58"/>
                  <a:gd name="T23" fmla="*/ 36 h 59"/>
                  <a:gd name="T24" fmla="*/ 30 w 58"/>
                  <a:gd name="T25" fmla="*/ 21 h 59"/>
                  <a:gd name="T26" fmla="*/ 5 w 58"/>
                  <a:gd name="T27" fmla="*/ 0 h 59"/>
                  <a:gd name="T28" fmla="*/ 4 w 58"/>
                  <a:gd name="T29" fmla="*/ 1 h 59"/>
                  <a:gd name="T30" fmla="*/ 1 w 58"/>
                  <a:gd name="T31" fmla="*/ 12 h 59"/>
                  <a:gd name="T32" fmla="*/ 0 w 58"/>
                  <a:gd name="T33" fmla="*/ 14 h 59"/>
                  <a:gd name="T34" fmla="*/ 0 w 58"/>
                  <a:gd name="T35" fmla="*/ 21 h 59"/>
                  <a:gd name="T36" fmla="*/ 2 w 58"/>
                  <a:gd name="T37" fmla="*/ 27 h 59"/>
                  <a:gd name="T38" fmla="*/ 17 w 58"/>
                  <a:gd name="T39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9">
                    <a:moveTo>
                      <a:pt x="17" y="47"/>
                    </a:moveTo>
                    <a:cubicBezTo>
                      <a:pt x="26" y="52"/>
                      <a:pt x="35" y="55"/>
                      <a:pt x="45" y="58"/>
                    </a:cubicBezTo>
                    <a:cubicBezTo>
                      <a:pt x="47" y="58"/>
                      <a:pt x="50" y="58"/>
                      <a:pt x="53" y="59"/>
                    </a:cubicBezTo>
                    <a:cubicBezTo>
                      <a:pt x="48" y="55"/>
                      <a:pt x="44" y="51"/>
                      <a:pt x="39" y="47"/>
                    </a:cubicBezTo>
                    <a:cubicBezTo>
                      <a:pt x="38" y="46"/>
                      <a:pt x="37" y="45"/>
                      <a:pt x="36" y="44"/>
                    </a:cubicBezTo>
                    <a:cubicBezTo>
                      <a:pt x="32" y="42"/>
                      <a:pt x="28" y="41"/>
                      <a:pt x="25" y="38"/>
                    </a:cubicBezTo>
                    <a:cubicBezTo>
                      <a:pt x="21" y="36"/>
                      <a:pt x="17" y="34"/>
                      <a:pt x="15" y="31"/>
                    </a:cubicBezTo>
                    <a:cubicBezTo>
                      <a:pt x="13" y="28"/>
                      <a:pt x="13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1"/>
                      <a:pt x="42" y="40"/>
                    </a:cubicBezTo>
                    <a:cubicBezTo>
                      <a:pt x="43" y="39"/>
                      <a:pt x="44" y="39"/>
                      <a:pt x="45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7" y="32"/>
                      <a:pt x="38" y="27"/>
                      <a:pt x="30" y="21"/>
                    </a:cubicBezTo>
                    <a:cubicBezTo>
                      <a:pt x="21" y="15"/>
                      <a:pt x="12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" name="Freeform 177"/>
              <p:cNvSpPr>
                <a:spLocks/>
              </p:cNvSpPr>
              <p:nvPr/>
            </p:nvSpPr>
            <p:spPr bwMode="auto">
              <a:xfrm>
                <a:off x="3290888" y="-2659063"/>
                <a:ext cx="214313" cy="139700"/>
              </a:xfrm>
              <a:custGeom>
                <a:avLst/>
                <a:gdLst>
                  <a:gd name="T0" fmla="*/ 7 w 57"/>
                  <a:gd name="T1" fmla="*/ 14 h 37"/>
                  <a:gd name="T2" fmla="*/ 5 w 57"/>
                  <a:gd name="T3" fmla="*/ 14 h 37"/>
                  <a:gd name="T4" fmla="*/ 5 w 57"/>
                  <a:gd name="T5" fmla="*/ 15 h 37"/>
                  <a:gd name="T6" fmla="*/ 14 w 57"/>
                  <a:gd name="T7" fmla="*/ 23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5 h 37"/>
                  <a:gd name="T16" fmla="*/ 20 w 57"/>
                  <a:gd name="T17" fmla="*/ 28 h 37"/>
                  <a:gd name="T18" fmla="*/ 11 w 57"/>
                  <a:gd name="T19" fmla="*/ 30 h 37"/>
                  <a:gd name="T20" fmla="*/ 9 w 57"/>
                  <a:gd name="T21" fmla="*/ 31 h 37"/>
                  <a:gd name="T22" fmla="*/ 0 w 57"/>
                  <a:gd name="T23" fmla="*/ 35 h 37"/>
                  <a:gd name="T24" fmla="*/ 11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1 h 37"/>
                  <a:gd name="T36" fmla="*/ 7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7" y="14"/>
                    </a:moveTo>
                    <a:cubicBezTo>
                      <a:pt x="6" y="14"/>
                      <a:pt x="6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8"/>
                      <a:pt x="11" y="20"/>
                      <a:pt x="14" y="23"/>
                    </a:cubicBezTo>
                    <a:cubicBezTo>
                      <a:pt x="15" y="23"/>
                      <a:pt x="15" y="23"/>
                      <a:pt x="16" y="23"/>
                    </a:cubicBezTo>
                    <a:cubicBezTo>
                      <a:pt x="20" y="23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4"/>
                      <a:pt x="35" y="25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0" y="30"/>
                      <a:pt x="10" y="30"/>
                      <a:pt x="9" y="31"/>
                    </a:cubicBezTo>
                    <a:cubicBezTo>
                      <a:pt x="6" y="32"/>
                      <a:pt x="3" y="33"/>
                      <a:pt x="0" y="35"/>
                    </a:cubicBezTo>
                    <a:cubicBezTo>
                      <a:pt x="4" y="36"/>
                      <a:pt x="8" y="36"/>
                      <a:pt x="11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6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1"/>
                    </a:cubicBezTo>
                    <a:cubicBezTo>
                      <a:pt x="23" y="12"/>
                      <a:pt x="15" y="14"/>
                      <a:pt x="7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" name="Freeform 178"/>
              <p:cNvSpPr>
                <a:spLocks/>
              </p:cNvSpPr>
              <p:nvPr/>
            </p:nvSpPr>
            <p:spPr bwMode="auto">
              <a:xfrm>
                <a:off x="1922463" y="-2659063"/>
                <a:ext cx="219075" cy="136525"/>
              </a:xfrm>
              <a:custGeom>
                <a:avLst/>
                <a:gdLst>
                  <a:gd name="T0" fmla="*/ 46 w 58"/>
                  <a:gd name="T1" fmla="*/ 36 h 36"/>
                  <a:gd name="T2" fmla="*/ 58 w 58"/>
                  <a:gd name="T3" fmla="*/ 35 h 36"/>
                  <a:gd name="T4" fmla="*/ 48 w 58"/>
                  <a:gd name="T5" fmla="*/ 30 h 36"/>
                  <a:gd name="T6" fmla="*/ 42 w 58"/>
                  <a:gd name="T7" fmla="*/ 27 h 36"/>
                  <a:gd name="T8" fmla="*/ 30 w 58"/>
                  <a:gd name="T9" fmla="*/ 26 h 36"/>
                  <a:gd name="T10" fmla="*/ 23 w 58"/>
                  <a:gd name="T11" fmla="*/ 24 h 36"/>
                  <a:gd name="T12" fmla="*/ 19 w 58"/>
                  <a:gd name="T13" fmla="*/ 17 h 36"/>
                  <a:gd name="T14" fmla="*/ 25 w 58"/>
                  <a:gd name="T15" fmla="*/ 19 h 36"/>
                  <a:gd name="T16" fmla="*/ 36 w 58"/>
                  <a:gd name="T17" fmla="*/ 21 h 36"/>
                  <a:gd name="T18" fmla="*/ 46 w 58"/>
                  <a:gd name="T19" fmla="*/ 20 h 36"/>
                  <a:gd name="T20" fmla="*/ 51 w 58"/>
                  <a:gd name="T21" fmla="*/ 16 h 36"/>
                  <a:gd name="T22" fmla="*/ 52 w 58"/>
                  <a:gd name="T23" fmla="*/ 14 h 36"/>
                  <a:gd name="T24" fmla="*/ 35 w 58"/>
                  <a:gd name="T25" fmla="*/ 12 h 36"/>
                  <a:gd name="T26" fmla="*/ 17 w 58"/>
                  <a:gd name="T27" fmla="*/ 7 h 36"/>
                  <a:gd name="T28" fmla="*/ 0 w 58"/>
                  <a:gd name="T29" fmla="*/ 0 h 36"/>
                  <a:gd name="T30" fmla="*/ 0 w 58"/>
                  <a:gd name="T31" fmla="*/ 12 h 36"/>
                  <a:gd name="T32" fmla="*/ 2 w 58"/>
                  <a:gd name="T33" fmla="*/ 16 h 36"/>
                  <a:gd name="T34" fmla="*/ 23 w 58"/>
                  <a:gd name="T35" fmla="*/ 34 h 36"/>
                  <a:gd name="T36" fmla="*/ 46 w 58"/>
                  <a:gd name="T3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6">
                    <a:moveTo>
                      <a:pt x="46" y="36"/>
                    </a:moveTo>
                    <a:cubicBezTo>
                      <a:pt x="50" y="36"/>
                      <a:pt x="54" y="35"/>
                      <a:pt x="58" y="35"/>
                    </a:cubicBezTo>
                    <a:cubicBezTo>
                      <a:pt x="54" y="33"/>
                      <a:pt x="51" y="32"/>
                      <a:pt x="48" y="30"/>
                    </a:cubicBezTo>
                    <a:cubicBezTo>
                      <a:pt x="46" y="29"/>
                      <a:pt x="44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8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7" y="18"/>
                      <a:pt x="49" y="17"/>
                      <a:pt x="51" y="16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46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7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2" y="32"/>
                      <a:pt x="23" y="34"/>
                    </a:cubicBezTo>
                    <a:cubicBezTo>
                      <a:pt x="30" y="35"/>
                      <a:pt x="38" y="35"/>
                      <a:pt x="46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" name="Freeform 179"/>
              <p:cNvSpPr>
                <a:spLocks/>
              </p:cNvSpPr>
              <p:nvPr/>
            </p:nvSpPr>
            <p:spPr bwMode="auto">
              <a:xfrm>
                <a:off x="3019425" y="-2865438"/>
                <a:ext cx="319088" cy="557212"/>
              </a:xfrm>
              <a:custGeom>
                <a:avLst/>
                <a:gdLst>
                  <a:gd name="T0" fmla="*/ 17 w 85"/>
                  <a:gd name="T1" fmla="*/ 143 h 148"/>
                  <a:gd name="T2" fmla="*/ 20 w 85"/>
                  <a:gd name="T3" fmla="*/ 134 h 148"/>
                  <a:gd name="T4" fmla="*/ 23 w 85"/>
                  <a:gd name="T5" fmla="*/ 133 h 148"/>
                  <a:gd name="T6" fmla="*/ 29 w 85"/>
                  <a:gd name="T7" fmla="*/ 134 h 148"/>
                  <a:gd name="T8" fmla="*/ 37 w 85"/>
                  <a:gd name="T9" fmla="*/ 136 h 148"/>
                  <a:gd name="T10" fmla="*/ 38 w 85"/>
                  <a:gd name="T11" fmla="*/ 121 h 148"/>
                  <a:gd name="T12" fmla="*/ 56 w 85"/>
                  <a:gd name="T13" fmla="*/ 123 h 148"/>
                  <a:gd name="T14" fmla="*/ 51 w 85"/>
                  <a:gd name="T15" fmla="*/ 106 h 148"/>
                  <a:gd name="T16" fmla="*/ 71 w 85"/>
                  <a:gd name="T17" fmla="*/ 103 h 148"/>
                  <a:gd name="T18" fmla="*/ 71 w 85"/>
                  <a:gd name="T19" fmla="*/ 102 h 148"/>
                  <a:gd name="T20" fmla="*/ 59 w 85"/>
                  <a:gd name="T21" fmla="*/ 88 h 148"/>
                  <a:gd name="T22" fmla="*/ 65 w 85"/>
                  <a:gd name="T23" fmla="*/ 86 h 148"/>
                  <a:gd name="T24" fmla="*/ 80 w 85"/>
                  <a:gd name="T25" fmla="*/ 80 h 148"/>
                  <a:gd name="T26" fmla="*/ 80 w 85"/>
                  <a:gd name="T27" fmla="*/ 77 h 148"/>
                  <a:gd name="T28" fmla="*/ 68 w 85"/>
                  <a:gd name="T29" fmla="*/ 70 h 148"/>
                  <a:gd name="T30" fmla="*/ 62 w 85"/>
                  <a:gd name="T31" fmla="*/ 67 h 148"/>
                  <a:gd name="T32" fmla="*/ 63 w 85"/>
                  <a:gd name="T33" fmla="*/ 67 h 148"/>
                  <a:gd name="T34" fmla="*/ 83 w 85"/>
                  <a:gd name="T35" fmla="*/ 53 h 148"/>
                  <a:gd name="T36" fmla="*/ 85 w 85"/>
                  <a:gd name="T37" fmla="*/ 50 h 148"/>
                  <a:gd name="T38" fmla="*/ 85 w 85"/>
                  <a:gd name="T39" fmla="*/ 49 h 148"/>
                  <a:gd name="T40" fmla="*/ 59 w 85"/>
                  <a:gd name="T41" fmla="*/ 46 h 148"/>
                  <a:gd name="T42" fmla="*/ 71 w 85"/>
                  <a:gd name="T43" fmla="*/ 24 h 148"/>
                  <a:gd name="T44" fmla="*/ 70 w 85"/>
                  <a:gd name="T45" fmla="*/ 0 h 148"/>
                  <a:gd name="T46" fmla="*/ 58 w 85"/>
                  <a:gd name="T47" fmla="*/ 17 h 148"/>
                  <a:gd name="T48" fmla="*/ 51 w 85"/>
                  <a:gd name="T49" fmla="*/ 25 h 148"/>
                  <a:gd name="T50" fmla="*/ 50 w 85"/>
                  <a:gd name="T51" fmla="*/ 27 h 148"/>
                  <a:gd name="T52" fmla="*/ 45 w 85"/>
                  <a:gd name="T53" fmla="*/ 50 h 148"/>
                  <a:gd name="T54" fmla="*/ 47 w 85"/>
                  <a:gd name="T55" fmla="*/ 53 h 148"/>
                  <a:gd name="T56" fmla="*/ 58 w 85"/>
                  <a:gd name="T57" fmla="*/ 59 h 148"/>
                  <a:gd name="T58" fmla="*/ 59 w 85"/>
                  <a:gd name="T59" fmla="*/ 62 h 148"/>
                  <a:gd name="T60" fmla="*/ 50 w 85"/>
                  <a:gd name="T61" fmla="*/ 70 h 148"/>
                  <a:gd name="T62" fmla="*/ 50 w 85"/>
                  <a:gd name="T63" fmla="*/ 76 h 148"/>
                  <a:gd name="T64" fmla="*/ 59 w 85"/>
                  <a:gd name="T65" fmla="*/ 86 h 148"/>
                  <a:gd name="T66" fmla="*/ 43 w 85"/>
                  <a:gd name="T67" fmla="*/ 94 h 148"/>
                  <a:gd name="T68" fmla="*/ 44 w 85"/>
                  <a:gd name="T69" fmla="*/ 97 h 148"/>
                  <a:gd name="T70" fmla="*/ 47 w 85"/>
                  <a:gd name="T71" fmla="*/ 106 h 148"/>
                  <a:gd name="T72" fmla="*/ 43 w 85"/>
                  <a:gd name="T73" fmla="*/ 112 h 148"/>
                  <a:gd name="T74" fmla="*/ 31 w 85"/>
                  <a:gd name="T75" fmla="*/ 112 h 148"/>
                  <a:gd name="T76" fmla="*/ 29 w 85"/>
                  <a:gd name="T77" fmla="*/ 130 h 148"/>
                  <a:gd name="T78" fmla="*/ 12 w 85"/>
                  <a:gd name="T79" fmla="*/ 126 h 148"/>
                  <a:gd name="T80" fmla="*/ 6 w 85"/>
                  <a:gd name="T81" fmla="*/ 139 h 148"/>
                  <a:gd name="T82" fmla="*/ 0 w 85"/>
                  <a:gd name="T83" fmla="*/ 134 h 148"/>
                  <a:gd name="T84" fmla="*/ 0 w 85"/>
                  <a:gd name="T85" fmla="*/ 148 h 148"/>
                  <a:gd name="T86" fmla="*/ 1 w 85"/>
                  <a:gd name="T87" fmla="*/ 147 h 148"/>
                  <a:gd name="T88" fmla="*/ 3 w 85"/>
                  <a:gd name="T89" fmla="*/ 142 h 148"/>
                  <a:gd name="T90" fmla="*/ 13 w 85"/>
                  <a:gd name="T91" fmla="*/ 145 h 148"/>
                  <a:gd name="T92" fmla="*/ 17 w 85"/>
                  <a:gd name="T93" fmla="*/ 14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8">
                    <a:moveTo>
                      <a:pt x="17" y="143"/>
                    </a:moveTo>
                    <a:cubicBezTo>
                      <a:pt x="18" y="140"/>
                      <a:pt x="19" y="137"/>
                      <a:pt x="20" y="134"/>
                    </a:cubicBezTo>
                    <a:cubicBezTo>
                      <a:pt x="21" y="133"/>
                      <a:pt x="21" y="132"/>
                      <a:pt x="23" y="133"/>
                    </a:cubicBezTo>
                    <a:cubicBezTo>
                      <a:pt x="25" y="133"/>
                      <a:pt x="27" y="134"/>
                      <a:pt x="29" y="134"/>
                    </a:cubicBezTo>
                    <a:cubicBezTo>
                      <a:pt x="31" y="135"/>
                      <a:pt x="34" y="135"/>
                      <a:pt x="37" y="136"/>
                    </a:cubicBezTo>
                    <a:cubicBezTo>
                      <a:pt x="37" y="131"/>
                      <a:pt x="37" y="126"/>
                      <a:pt x="38" y="121"/>
                    </a:cubicBezTo>
                    <a:cubicBezTo>
                      <a:pt x="44" y="122"/>
                      <a:pt x="49" y="122"/>
                      <a:pt x="56" y="123"/>
                    </a:cubicBezTo>
                    <a:cubicBezTo>
                      <a:pt x="54" y="117"/>
                      <a:pt x="53" y="111"/>
                      <a:pt x="51" y="106"/>
                    </a:cubicBezTo>
                    <a:cubicBezTo>
                      <a:pt x="58" y="105"/>
                      <a:pt x="64" y="104"/>
                      <a:pt x="71" y="103"/>
                    </a:cubicBezTo>
                    <a:cubicBezTo>
                      <a:pt x="71" y="103"/>
                      <a:pt x="71" y="103"/>
                      <a:pt x="71" y="102"/>
                    </a:cubicBezTo>
                    <a:cubicBezTo>
                      <a:pt x="67" y="98"/>
                      <a:pt x="63" y="93"/>
                      <a:pt x="59" y="88"/>
                    </a:cubicBezTo>
                    <a:cubicBezTo>
                      <a:pt x="61" y="87"/>
                      <a:pt x="63" y="86"/>
                      <a:pt x="65" y="86"/>
                    </a:cubicBezTo>
                    <a:cubicBezTo>
                      <a:pt x="70" y="84"/>
                      <a:pt x="75" y="82"/>
                      <a:pt x="80" y="80"/>
                    </a:cubicBezTo>
                    <a:cubicBezTo>
                      <a:pt x="82" y="79"/>
                      <a:pt x="82" y="78"/>
                      <a:pt x="80" y="77"/>
                    </a:cubicBezTo>
                    <a:cubicBezTo>
                      <a:pt x="76" y="75"/>
                      <a:pt x="72" y="73"/>
                      <a:pt x="68" y="70"/>
                    </a:cubicBezTo>
                    <a:cubicBezTo>
                      <a:pt x="66" y="69"/>
                      <a:pt x="64" y="68"/>
                      <a:pt x="62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70" y="63"/>
                      <a:pt x="77" y="58"/>
                      <a:pt x="83" y="53"/>
                    </a:cubicBezTo>
                    <a:cubicBezTo>
                      <a:pt x="84" y="52"/>
                      <a:pt x="85" y="51"/>
                      <a:pt x="85" y="50"/>
                    </a:cubicBezTo>
                    <a:cubicBezTo>
                      <a:pt x="85" y="50"/>
                      <a:pt x="85" y="50"/>
                      <a:pt x="85" y="49"/>
                    </a:cubicBezTo>
                    <a:cubicBezTo>
                      <a:pt x="76" y="48"/>
                      <a:pt x="68" y="47"/>
                      <a:pt x="59" y="46"/>
                    </a:cubicBezTo>
                    <a:cubicBezTo>
                      <a:pt x="67" y="37"/>
                      <a:pt x="67" y="37"/>
                      <a:pt x="71" y="24"/>
                    </a:cubicBezTo>
                    <a:cubicBezTo>
                      <a:pt x="73" y="18"/>
                      <a:pt x="72" y="3"/>
                      <a:pt x="70" y="0"/>
                    </a:cubicBezTo>
                    <a:cubicBezTo>
                      <a:pt x="66" y="5"/>
                      <a:pt x="62" y="11"/>
                      <a:pt x="58" y="17"/>
                    </a:cubicBezTo>
                    <a:cubicBezTo>
                      <a:pt x="56" y="19"/>
                      <a:pt x="53" y="22"/>
                      <a:pt x="51" y="25"/>
                    </a:cubicBezTo>
                    <a:cubicBezTo>
                      <a:pt x="50" y="25"/>
                      <a:pt x="50" y="26"/>
                      <a:pt x="50" y="27"/>
                    </a:cubicBezTo>
                    <a:cubicBezTo>
                      <a:pt x="50" y="35"/>
                      <a:pt x="48" y="42"/>
                      <a:pt x="45" y="50"/>
                    </a:cubicBezTo>
                    <a:cubicBezTo>
                      <a:pt x="45" y="51"/>
                      <a:pt x="45" y="52"/>
                      <a:pt x="47" y="53"/>
                    </a:cubicBezTo>
                    <a:cubicBezTo>
                      <a:pt x="51" y="54"/>
                      <a:pt x="55" y="57"/>
                      <a:pt x="58" y="59"/>
                    </a:cubicBezTo>
                    <a:cubicBezTo>
                      <a:pt x="60" y="60"/>
                      <a:pt x="60" y="61"/>
                      <a:pt x="59" y="62"/>
                    </a:cubicBezTo>
                    <a:cubicBezTo>
                      <a:pt x="56" y="64"/>
                      <a:pt x="53" y="67"/>
                      <a:pt x="50" y="70"/>
                    </a:cubicBezTo>
                    <a:cubicBezTo>
                      <a:pt x="47" y="73"/>
                      <a:pt x="47" y="72"/>
                      <a:pt x="50" y="76"/>
                    </a:cubicBezTo>
                    <a:cubicBezTo>
                      <a:pt x="53" y="79"/>
                      <a:pt x="56" y="83"/>
                      <a:pt x="59" y="86"/>
                    </a:cubicBezTo>
                    <a:cubicBezTo>
                      <a:pt x="53" y="89"/>
                      <a:pt x="48" y="92"/>
                      <a:pt x="43" y="94"/>
                    </a:cubicBezTo>
                    <a:cubicBezTo>
                      <a:pt x="43" y="95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6"/>
                    </a:cubicBezTo>
                    <a:cubicBezTo>
                      <a:pt x="49" y="111"/>
                      <a:pt x="49" y="111"/>
                      <a:pt x="43" y="112"/>
                    </a:cubicBezTo>
                    <a:cubicBezTo>
                      <a:pt x="39" y="112"/>
                      <a:pt x="35" y="112"/>
                      <a:pt x="31" y="112"/>
                    </a:cubicBezTo>
                    <a:cubicBezTo>
                      <a:pt x="30" y="119"/>
                      <a:pt x="30" y="124"/>
                      <a:pt x="29" y="130"/>
                    </a:cubicBezTo>
                    <a:cubicBezTo>
                      <a:pt x="23" y="129"/>
                      <a:pt x="18" y="127"/>
                      <a:pt x="12" y="126"/>
                    </a:cubicBezTo>
                    <a:cubicBezTo>
                      <a:pt x="10" y="130"/>
                      <a:pt x="8" y="134"/>
                      <a:pt x="6" y="139"/>
                    </a:cubicBezTo>
                    <a:cubicBezTo>
                      <a:pt x="4" y="137"/>
                      <a:pt x="2" y="135"/>
                      <a:pt x="0" y="134"/>
                    </a:cubicBezTo>
                    <a:cubicBezTo>
                      <a:pt x="0" y="139"/>
                      <a:pt x="0" y="143"/>
                      <a:pt x="0" y="148"/>
                    </a:cubicBezTo>
                    <a:cubicBezTo>
                      <a:pt x="0" y="148"/>
                      <a:pt x="0" y="147"/>
                      <a:pt x="1" y="147"/>
                    </a:cubicBezTo>
                    <a:cubicBezTo>
                      <a:pt x="1" y="145"/>
                      <a:pt x="2" y="143"/>
                      <a:pt x="3" y="142"/>
                    </a:cubicBezTo>
                    <a:cubicBezTo>
                      <a:pt x="7" y="143"/>
                      <a:pt x="10" y="144"/>
                      <a:pt x="13" y="145"/>
                    </a:cubicBezTo>
                    <a:cubicBezTo>
                      <a:pt x="15" y="146"/>
                      <a:pt x="16" y="145"/>
                      <a:pt x="17" y="14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" name="Freeform 180"/>
              <p:cNvSpPr>
                <a:spLocks/>
              </p:cNvSpPr>
              <p:nvPr/>
            </p:nvSpPr>
            <p:spPr bwMode="auto">
              <a:xfrm>
                <a:off x="2087563" y="-2865438"/>
                <a:ext cx="320675" cy="557212"/>
              </a:xfrm>
              <a:custGeom>
                <a:avLst/>
                <a:gdLst>
                  <a:gd name="T0" fmla="*/ 74 w 85"/>
                  <a:gd name="T1" fmla="*/ 127 h 148"/>
                  <a:gd name="T2" fmla="*/ 57 w 85"/>
                  <a:gd name="T3" fmla="*/ 131 h 148"/>
                  <a:gd name="T4" fmla="*/ 55 w 85"/>
                  <a:gd name="T5" fmla="*/ 114 h 148"/>
                  <a:gd name="T6" fmla="*/ 51 w 85"/>
                  <a:gd name="T7" fmla="*/ 113 h 148"/>
                  <a:gd name="T8" fmla="*/ 40 w 85"/>
                  <a:gd name="T9" fmla="*/ 113 h 148"/>
                  <a:gd name="T10" fmla="*/ 38 w 85"/>
                  <a:gd name="T11" fmla="*/ 109 h 148"/>
                  <a:gd name="T12" fmla="*/ 41 w 85"/>
                  <a:gd name="T13" fmla="*/ 100 h 148"/>
                  <a:gd name="T14" fmla="*/ 43 w 85"/>
                  <a:gd name="T15" fmla="*/ 95 h 148"/>
                  <a:gd name="T16" fmla="*/ 27 w 85"/>
                  <a:gd name="T17" fmla="*/ 87 h 148"/>
                  <a:gd name="T18" fmla="*/ 37 w 85"/>
                  <a:gd name="T19" fmla="*/ 76 h 148"/>
                  <a:gd name="T20" fmla="*/ 37 w 85"/>
                  <a:gd name="T21" fmla="*/ 71 h 148"/>
                  <a:gd name="T22" fmla="*/ 27 w 85"/>
                  <a:gd name="T23" fmla="*/ 63 h 148"/>
                  <a:gd name="T24" fmla="*/ 27 w 85"/>
                  <a:gd name="T25" fmla="*/ 60 h 148"/>
                  <a:gd name="T26" fmla="*/ 39 w 85"/>
                  <a:gd name="T27" fmla="*/ 54 h 148"/>
                  <a:gd name="T28" fmla="*/ 41 w 85"/>
                  <a:gd name="T29" fmla="*/ 50 h 148"/>
                  <a:gd name="T30" fmla="*/ 36 w 85"/>
                  <a:gd name="T31" fmla="*/ 32 h 148"/>
                  <a:gd name="T32" fmla="*/ 33 w 85"/>
                  <a:gd name="T33" fmla="*/ 23 h 148"/>
                  <a:gd name="T34" fmla="*/ 31 w 85"/>
                  <a:gd name="T35" fmla="*/ 21 h 148"/>
                  <a:gd name="T36" fmla="*/ 17 w 85"/>
                  <a:gd name="T37" fmla="*/ 0 h 148"/>
                  <a:gd name="T38" fmla="*/ 14 w 85"/>
                  <a:gd name="T39" fmla="*/ 16 h 148"/>
                  <a:gd name="T40" fmla="*/ 28 w 85"/>
                  <a:gd name="T41" fmla="*/ 47 h 148"/>
                  <a:gd name="T42" fmla="*/ 1 w 85"/>
                  <a:gd name="T43" fmla="*/ 50 h 148"/>
                  <a:gd name="T44" fmla="*/ 0 w 85"/>
                  <a:gd name="T45" fmla="*/ 51 h 148"/>
                  <a:gd name="T46" fmla="*/ 24 w 85"/>
                  <a:gd name="T47" fmla="*/ 68 h 148"/>
                  <a:gd name="T48" fmla="*/ 22 w 85"/>
                  <a:gd name="T49" fmla="*/ 69 h 148"/>
                  <a:gd name="T50" fmla="*/ 6 w 85"/>
                  <a:gd name="T51" fmla="*/ 78 h 148"/>
                  <a:gd name="T52" fmla="*/ 6 w 85"/>
                  <a:gd name="T53" fmla="*/ 81 h 148"/>
                  <a:gd name="T54" fmla="*/ 21 w 85"/>
                  <a:gd name="T55" fmla="*/ 87 h 148"/>
                  <a:gd name="T56" fmla="*/ 27 w 85"/>
                  <a:gd name="T57" fmla="*/ 89 h 148"/>
                  <a:gd name="T58" fmla="*/ 15 w 85"/>
                  <a:gd name="T59" fmla="*/ 104 h 148"/>
                  <a:gd name="T60" fmla="*/ 35 w 85"/>
                  <a:gd name="T61" fmla="*/ 107 h 148"/>
                  <a:gd name="T62" fmla="*/ 30 w 85"/>
                  <a:gd name="T63" fmla="*/ 124 h 148"/>
                  <a:gd name="T64" fmla="*/ 48 w 85"/>
                  <a:gd name="T65" fmla="*/ 122 h 148"/>
                  <a:gd name="T66" fmla="*/ 49 w 85"/>
                  <a:gd name="T67" fmla="*/ 137 h 148"/>
                  <a:gd name="T68" fmla="*/ 61 w 85"/>
                  <a:gd name="T69" fmla="*/ 134 h 148"/>
                  <a:gd name="T70" fmla="*/ 66 w 85"/>
                  <a:gd name="T71" fmla="*/ 136 h 148"/>
                  <a:gd name="T72" fmla="*/ 69 w 85"/>
                  <a:gd name="T73" fmla="*/ 144 h 148"/>
                  <a:gd name="T74" fmla="*/ 73 w 85"/>
                  <a:gd name="T75" fmla="*/ 146 h 148"/>
                  <a:gd name="T76" fmla="*/ 83 w 85"/>
                  <a:gd name="T77" fmla="*/ 143 h 148"/>
                  <a:gd name="T78" fmla="*/ 85 w 85"/>
                  <a:gd name="T79" fmla="*/ 148 h 148"/>
                  <a:gd name="T80" fmla="*/ 85 w 85"/>
                  <a:gd name="T81" fmla="*/ 145 h 148"/>
                  <a:gd name="T82" fmla="*/ 85 w 85"/>
                  <a:gd name="T83" fmla="*/ 135 h 148"/>
                  <a:gd name="T84" fmla="*/ 79 w 85"/>
                  <a:gd name="T85" fmla="*/ 140 h 148"/>
                  <a:gd name="T86" fmla="*/ 74 w 85"/>
                  <a:gd name="T87" fmla="*/ 12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5" h="148">
                    <a:moveTo>
                      <a:pt x="74" y="127"/>
                    </a:moveTo>
                    <a:cubicBezTo>
                      <a:pt x="68" y="128"/>
                      <a:pt x="63" y="130"/>
                      <a:pt x="57" y="131"/>
                    </a:cubicBezTo>
                    <a:cubicBezTo>
                      <a:pt x="56" y="125"/>
                      <a:pt x="56" y="119"/>
                      <a:pt x="55" y="114"/>
                    </a:cubicBezTo>
                    <a:cubicBezTo>
                      <a:pt x="54" y="113"/>
                      <a:pt x="53" y="113"/>
                      <a:pt x="51" y="113"/>
                    </a:cubicBezTo>
                    <a:cubicBezTo>
                      <a:pt x="48" y="113"/>
                      <a:pt x="44" y="113"/>
                      <a:pt x="40" y="113"/>
                    </a:cubicBezTo>
                    <a:cubicBezTo>
                      <a:pt x="38" y="112"/>
                      <a:pt x="37" y="112"/>
                      <a:pt x="38" y="109"/>
                    </a:cubicBezTo>
                    <a:cubicBezTo>
                      <a:pt x="39" y="106"/>
                      <a:pt x="40" y="103"/>
                      <a:pt x="41" y="100"/>
                    </a:cubicBezTo>
                    <a:cubicBezTo>
                      <a:pt x="42" y="98"/>
                      <a:pt x="42" y="97"/>
                      <a:pt x="43" y="95"/>
                    </a:cubicBezTo>
                    <a:cubicBezTo>
                      <a:pt x="38" y="93"/>
                      <a:pt x="33" y="90"/>
                      <a:pt x="27" y="87"/>
                    </a:cubicBezTo>
                    <a:cubicBezTo>
                      <a:pt x="30" y="83"/>
                      <a:pt x="34" y="80"/>
                      <a:pt x="37" y="76"/>
                    </a:cubicBezTo>
                    <a:cubicBezTo>
                      <a:pt x="39" y="74"/>
                      <a:pt x="39" y="74"/>
                      <a:pt x="37" y="71"/>
                    </a:cubicBezTo>
                    <a:cubicBezTo>
                      <a:pt x="33" y="69"/>
                      <a:pt x="30" y="66"/>
                      <a:pt x="27" y="63"/>
                    </a:cubicBezTo>
                    <a:cubicBezTo>
                      <a:pt x="26" y="62"/>
                      <a:pt x="26" y="61"/>
                      <a:pt x="27" y="60"/>
                    </a:cubicBezTo>
                    <a:cubicBezTo>
                      <a:pt x="31" y="58"/>
                      <a:pt x="35" y="55"/>
                      <a:pt x="39" y="54"/>
                    </a:cubicBezTo>
                    <a:cubicBezTo>
                      <a:pt x="41" y="53"/>
                      <a:pt x="41" y="52"/>
                      <a:pt x="41" y="50"/>
                    </a:cubicBezTo>
                    <a:cubicBezTo>
                      <a:pt x="38" y="44"/>
                      <a:pt x="37" y="38"/>
                      <a:pt x="36" y="32"/>
                    </a:cubicBezTo>
                    <a:cubicBezTo>
                      <a:pt x="36" y="28"/>
                      <a:pt x="35" y="25"/>
                      <a:pt x="33" y="23"/>
                    </a:cubicBezTo>
                    <a:cubicBezTo>
                      <a:pt x="32" y="22"/>
                      <a:pt x="31" y="22"/>
                      <a:pt x="31" y="21"/>
                    </a:cubicBezTo>
                    <a:cubicBezTo>
                      <a:pt x="25" y="15"/>
                      <a:pt x="20" y="8"/>
                      <a:pt x="17" y="0"/>
                    </a:cubicBezTo>
                    <a:cubicBezTo>
                      <a:pt x="14" y="5"/>
                      <a:pt x="14" y="11"/>
                      <a:pt x="14" y="16"/>
                    </a:cubicBezTo>
                    <a:cubicBezTo>
                      <a:pt x="14" y="28"/>
                      <a:pt x="18" y="39"/>
                      <a:pt x="28" y="47"/>
                    </a:cubicBezTo>
                    <a:cubicBezTo>
                      <a:pt x="18" y="48"/>
                      <a:pt x="9" y="49"/>
                      <a:pt x="1" y="50"/>
                    </a:cubicBezTo>
                    <a:cubicBezTo>
                      <a:pt x="1" y="51"/>
                      <a:pt x="1" y="51"/>
                      <a:pt x="0" y="51"/>
                    </a:cubicBezTo>
                    <a:cubicBezTo>
                      <a:pt x="7" y="59"/>
                      <a:pt x="15" y="63"/>
                      <a:pt x="24" y="68"/>
                    </a:cubicBezTo>
                    <a:cubicBezTo>
                      <a:pt x="23" y="69"/>
                      <a:pt x="22" y="69"/>
                      <a:pt x="22" y="69"/>
                    </a:cubicBezTo>
                    <a:cubicBezTo>
                      <a:pt x="17" y="72"/>
                      <a:pt x="11" y="75"/>
                      <a:pt x="6" y="78"/>
                    </a:cubicBezTo>
                    <a:cubicBezTo>
                      <a:pt x="4" y="79"/>
                      <a:pt x="4" y="80"/>
                      <a:pt x="6" y="81"/>
                    </a:cubicBezTo>
                    <a:cubicBezTo>
                      <a:pt x="11" y="83"/>
                      <a:pt x="16" y="85"/>
                      <a:pt x="21" y="87"/>
                    </a:cubicBezTo>
                    <a:cubicBezTo>
                      <a:pt x="23" y="87"/>
                      <a:pt x="25" y="88"/>
                      <a:pt x="27" y="89"/>
                    </a:cubicBezTo>
                    <a:cubicBezTo>
                      <a:pt x="22" y="94"/>
                      <a:pt x="18" y="98"/>
                      <a:pt x="15" y="104"/>
                    </a:cubicBezTo>
                    <a:cubicBezTo>
                      <a:pt x="22" y="105"/>
                      <a:pt x="28" y="106"/>
                      <a:pt x="35" y="107"/>
                    </a:cubicBezTo>
                    <a:cubicBezTo>
                      <a:pt x="33" y="113"/>
                      <a:pt x="32" y="118"/>
                      <a:pt x="30" y="124"/>
                    </a:cubicBezTo>
                    <a:cubicBezTo>
                      <a:pt x="37" y="123"/>
                      <a:pt x="43" y="123"/>
                      <a:pt x="48" y="122"/>
                    </a:cubicBezTo>
                    <a:cubicBezTo>
                      <a:pt x="49" y="127"/>
                      <a:pt x="49" y="132"/>
                      <a:pt x="49" y="137"/>
                    </a:cubicBezTo>
                    <a:cubicBezTo>
                      <a:pt x="54" y="136"/>
                      <a:pt x="57" y="135"/>
                      <a:pt x="61" y="134"/>
                    </a:cubicBezTo>
                    <a:cubicBezTo>
                      <a:pt x="64" y="133"/>
                      <a:pt x="65" y="133"/>
                      <a:pt x="66" y="136"/>
                    </a:cubicBezTo>
                    <a:cubicBezTo>
                      <a:pt x="67" y="139"/>
                      <a:pt x="68" y="141"/>
                      <a:pt x="69" y="144"/>
                    </a:cubicBezTo>
                    <a:cubicBezTo>
                      <a:pt x="70" y="146"/>
                      <a:pt x="71" y="147"/>
                      <a:pt x="73" y="146"/>
                    </a:cubicBezTo>
                    <a:cubicBezTo>
                      <a:pt x="76" y="145"/>
                      <a:pt x="79" y="144"/>
                      <a:pt x="83" y="143"/>
                    </a:cubicBezTo>
                    <a:cubicBezTo>
                      <a:pt x="83" y="144"/>
                      <a:pt x="84" y="146"/>
                      <a:pt x="85" y="148"/>
                    </a:cubicBezTo>
                    <a:cubicBezTo>
                      <a:pt x="85" y="147"/>
                      <a:pt x="85" y="146"/>
                      <a:pt x="85" y="145"/>
                    </a:cubicBezTo>
                    <a:cubicBezTo>
                      <a:pt x="85" y="142"/>
                      <a:pt x="85" y="139"/>
                      <a:pt x="85" y="135"/>
                    </a:cubicBezTo>
                    <a:cubicBezTo>
                      <a:pt x="84" y="137"/>
                      <a:pt x="82" y="138"/>
                      <a:pt x="79" y="140"/>
                    </a:cubicBezTo>
                    <a:cubicBezTo>
                      <a:pt x="78" y="135"/>
                      <a:pt x="75" y="131"/>
                      <a:pt x="74" y="12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" name="Freeform 181"/>
              <p:cNvSpPr>
                <a:spLocks/>
              </p:cNvSpPr>
              <p:nvPr/>
            </p:nvSpPr>
            <p:spPr bwMode="auto">
              <a:xfrm>
                <a:off x="2212975" y="-2774950"/>
                <a:ext cx="195263" cy="406400"/>
              </a:xfrm>
              <a:custGeom>
                <a:avLst/>
                <a:gdLst>
                  <a:gd name="T0" fmla="*/ 40 w 52"/>
                  <a:gd name="T1" fmla="*/ 60 h 108"/>
                  <a:gd name="T2" fmla="*/ 44 w 52"/>
                  <a:gd name="T3" fmla="*/ 46 h 108"/>
                  <a:gd name="T4" fmla="*/ 42 w 52"/>
                  <a:gd name="T5" fmla="*/ 34 h 108"/>
                  <a:gd name="T6" fmla="*/ 37 w 52"/>
                  <a:gd name="T7" fmla="*/ 31 h 108"/>
                  <a:gd name="T8" fmla="*/ 10 w 52"/>
                  <a:gd name="T9" fmla="*/ 2 h 108"/>
                  <a:gd name="T10" fmla="*/ 9 w 52"/>
                  <a:gd name="T11" fmla="*/ 0 h 108"/>
                  <a:gd name="T12" fmla="*/ 8 w 52"/>
                  <a:gd name="T13" fmla="*/ 1 h 108"/>
                  <a:gd name="T14" fmla="*/ 15 w 52"/>
                  <a:gd name="T15" fmla="*/ 30 h 108"/>
                  <a:gd name="T16" fmla="*/ 0 w 52"/>
                  <a:gd name="T17" fmla="*/ 38 h 108"/>
                  <a:gd name="T18" fmla="*/ 10 w 52"/>
                  <a:gd name="T19" fmla="*/ 47 h 108"/>
                  <a:gd name="T20" fmla="*/ 10 w 52"/>
                  <a:gd name="T21" fmla="*/ 51 h 108"/>
                  <a:gd name="T22" fmla="*/ 1 w 52"/>
                  <a:gd name="T23" fmla="*/ 61 h 108"/>
                  <a:gd name="T24" fmla="*/ 17 w 52"/>
                  <a:gd name="T25" fmla="*/ 67 h 108"/>
                  <a:gd name="T26" fmla="*/ 10 w 52"/>
                  <a:gd name="T27" fmla="*/ 83 h 108"/>
                  <a:gd name="T28" fmla="*/ 25 w 52"/>
                  <a:gd name="T29" fmla="*/ 83 h 108"/>
                  <a:gd name="T30" fmla="*/ 28 w 52"/>
                  <a:gd name="T31" fmla="*/ 86 h 108"/>
                  <a:gd name="T32" fmla="*/ 28 w 52"/>
                  <a:gd name="T33" fmla="*/ 97 h 108"/>
                  <a:gd name="T34" fmla="*/ 31 w 52"/>
                  <a:gd name="T35" fmla="*/ 99 h 108"/>
                  <a:gd name="T36" fmla="*/ 33 w 52"/>
                  <a:gd name="T37" fmla="*/ 99 h 108"/>
                  <a:gd name="T38" fmla="*/ 44 w 52"/>
                  <a:gd name="T39" fmla="*/ 95 h 108"/>
                  <a:gd name="T40" fmla="*/ 47 w 52"/>
                  <a:gd name="T41" fmla="*/ 106 h 108"/>
                  <a:gd name="T42" fmla="*/ 51 w 52"/>
                  <a:gd name="T43" fmla="*/ 106 h 108"/>
                  <a:gd name="T44" fmla="*/ 52 w 52"/>
                  <a:gd name="T45" fmla="*/ 105 h 108"/>
                  <a:gd name="T46" fmla="*/ 52 w 52"/>
                  <a:gd name="T47" fmla="*/ 77 h 108"/>
                  <a:gd name="T48" fmla="*/ 52 w 52"/>
                  <a:gd name="T49" fmla="*/ 77 h 108"/>
                  <a:gd name="T50" fmla="*/ 40 w 52"/>
                  <a:gd name="T51" fmla="*/ 6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" h="108">
                    <a:moveTo>
                      <a:pt x="40" y="60"/>
                    </a:moveTo>
                    <a:cubicBezTo>
                      <a:pt x="40" y="55"/>
                      <a:pt x="42" y="50"/>
                      <a:pt x="44" y="46"/>
                    </a:cubicBezTo>
                    <a:cubicBezTo>
                      <a:pt x="47" y="41"/>
                      <a:pt x="46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6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7" y="67"/>
                    </a:cubicBezTo>
                    <a:cubicBezTo>
                      <a:pt x="14" y="72"/>
                      <a:pt x="11" y="77"/>
                      <a:pt x="10" y="83"/>
                    </a:cubicBezTo>
                    <a:cubicBezTo>
                      <a:pt x="15" y="83"/>
                      <a:pt x="20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6" y="102"/>
                      <a:pt x="47" y="106"/>
                    </a:cubicBezTo>
                    <a:cubicBezTo>
                      <a:pt x="48" y="108"/>
                      <a:pt x="49" y="107"/>
                      <a:pt x="51" y="106"/>
                    </a:cubicBezTo>
                    <a:cubicBezTo>
                      <a:pt x="51" y="106"/>
                      <a:pt x="52" y="105"/>
                      <a:pt x="52" y="105"/>
                    </a:cubicBezTo>
                    <a:cubicBezTo>
                      <a:pt x="52" y="96"/>
                      <a:pt x="52" y="86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" name="Freeform 182"/>
              <p:cNvSpPr>
                <a:spLocks/>
              </p:cNvSpPr>
              <p:nvPr/>
            </p:nvSpPr>
            <p:spPr bwMode="auto">
              <a:xfrm>
                <a:off x="3019425" y="-2774950"/>
                <a:ext cx="200025" cy="406400"/>
              </a:xfrm>
              <a:custGeom>
                <a:avLst/>
                <a:gdLst>
                  <a:gd name="T0" fmla="*/ 3 w 53"/>
                  <a:gd name="T1" fmla="*/ 106 h 108"/>
                  <a:gd name="T2" fmla="*/ 6 w 53"/>
                  <a:gd name="T3" fmla="*/ 106 h 108"/>
                  <a:gd name="T4" fmla="*/ 10 w 53"/>
                  <a:gd name="T5" fmla="*/ 95 h 108"/>
                  <a:gd name="T6" fmla="*/ 13 w 53"/>
                  <a:gd name="T7" fmla="*/ 96 h 108"/>
                  <a:gd name="T8" fmla="*/ 23 w 53"/>
                  <a:gd name="T9" fmla="*/ 99 h 108"/>
                  <a:gd name="T10" fmla="*/ 26 w 53"/>
                  <a:gd name="T11" fmla="*/ 97 h 108"/>
                  <a:gd name="T12" fmla="*/ 26 w 53"/>
                  <a:gd name="T13" fmla="*/ 87 h 108"/>
                  <a:gd name="T14" fmla="*/ 29 w 53"/>
                  <a:gd name="T15" fmla="*/ 84 h 108"/>
                  <a:gd name="T16" fmla="*/ 43 w 53"/>
                  <a:gd name="T17" fmla="*/ 83 h 108"/>
                  <a:gd name="T18" fmla="*/ 43 w 53"/>
                  <a:gd name="T19" fmla="*/ 82 h 108"/>
                  <a:gd name="T20" fmla="*/ 36 w 53"/>
                  <a:gd name="T21" fmla="*/ 67 h 108"/>
                  <a:gd name="T22" fmla="*/ 52 w 53"/>
                  <a:gd name="T23" fmla="*/ 61 h 108"/>
                  <a:gd name="T24" fmla="*/ 42 w 53"/>
                  <a:gd name="T25" fmla="*/ 51 h 108"/>
                  <a:gd name="T26" fmla="*/ 43 w 53"/>
                  <a:gd name="T27" fmla="*/ 47 h 108"/>
                  <a:gd name="T28" fmla="*/ 53 w 53"/>
                  <a:gd name="T29" fmla="*/ 38 h 108"/>
                  <a:gd name="T30" fmla="*/ 53 w 53"/>
                  <a:gd name="T31" fmla="*/ 37 h 108"/>
                  <a:gd name="T32" fmla="*/ 38 w 53"/>
                  <a:gd name="T33" fmla="*/ 30 h 108"/>
                  <a:gd name="T34" fmla="*/ 44 w 53"/>
                  <a:gd name="T35" fmla="*/ 0 h 108"/>
                  <a:gd name="T36" fmla="*/ 43 w 53"/>
                  <a:gd name="T37" fmla="*/ 2 h 108"/>
                  <a:gd name="T38" fmla="*/ 27 w 53"/>
                  <a:gd name="T39" fmla="*/ 21 h 108"/>
                  <a:gd name="T40" fmla="*/ 11 w 53"/>
                  <a:gd name="T41" fmla="*/ 34 h 108"/>
                  <a:gd name="T42" fmla="*/ 8 w 53"/>
                  <a:gd name="T43" fmla="*/ 43 h 108"/>
                  <a:gd name="T44" fmla="*/ 12 w 53"/>
                  <a:gd name="T45" fmla="*/ 51 h 108"/>
                  <a:gd name="T46" fmla="*/ 2 w 53"/>
                  <a:gd name="T47" fmla="*/ 76 h 108"/>
                  <a:gd name="T48" fmla="*/ 0 w 53"/>
                  <a:gd name="T49" fmla="*/ 77 h 108"/>
                  <a:gd name="T50" fmla="*/ 0 w 53"/>
                  <a:gd name="T51" fmla="*/ 105 h 108"/>
                  <a:gd name="T52" fmla="*/ 3 w 53"/>
                  <a:gd name="T53" fmla="*/ 10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8">
                    <a:moveTo>
                      <a:pt x="3" y="106"/>
                    </a:moveTo>
                    <a:cubicBezTo>
                      <a:pt x="4" y="107"/>
                      <a:pt x="5" y="108"/>
                      <a:pt x="6" y="106"/>
                    </a:cubicBezTo>
                    <a:cubicBezTo>
                      <a:pt x="7" y="102"/>
                      <a:pt x="9" y="98"/>
                      <a:pt x="10" y="95"/>
                    </a:cubicBezTo>
                    <a:cubicBezTo>
                      <a:pt x="11" y="95"/>
                      <a:pt x="12" y="96"/>
                      <a:pt x="13" y="96"/>
                    </a:cubicBezTo>
                    <a:cubicBezTo>
                      <a:pt x="16" y="97"/>
                      <a:pt x="19" y="98"/>
                      <a:pt x="23" y="99"/>
                    </a:cubicBezTo>
                    <a:cubicBezTo>
                      <a:pt x="25" y="100"/>
                      <a:pt x="26" y="99"/>
                      <a:pt x="26" y="97"/>
                    </a:cubicBezTo>
                    <a:cubicBezTo>
                      <a:pt x="26" y="93"/>
                      <a:pt x="26" y="90"/>
                      <a:pt x="26" y="87"/>
                    </a:cubicBezTo>
                    <a:cubicBezTo>
                      <a:pt x="26" y="84"/>
                      <a:pt x="26" y="84"/>
                      <a:pt x="29" y="84"/>
                    </a:cubicBezTo>
                    <a:cubicBezTo>
                      <a:pt x="33" y="84"/>
                      <a:pt x="38" y="83"/>
                      <a:pt x="43" y="83"/>
                    </a:cubicBezTo>
                    <a:cubicBezTo>
                      <a:pt x="43" y="83"/>
                      <a:pt x="43" y="83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4"/>
                      <a:pt x="42" y="51"/>
                    </a:cubicBezTo>
                    <a:cubicBezTo>
                      <a:pt x="40" y="49"/>
                      <a:pt x="40" y="49"/>
                      <a:pt x="43" y="47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8"/>
                      <a:pt x="53" y="38"/>
                      <a:pt x="53" y="37"/>
                    </a:cubicBezTo>
                    <a:cubicBezTo>
                      <a:pt x="48" y="35"/>
                      <a:pt x="43" y="32"/>
                      <a:pt x="38" y="30"/>
                    </a:cubicBezTo>
                    <a:cubicBezTo>
                      <a:pt x="43" y="21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7"/>
                      <a:pt x="7" y="39"/>
                      <a:pt x="8" y="43"/>
                    </a:cubicBezTo>
                    <a:cubicBezTo>
                      <a:pt x="9" y="46"/>
                      <a:pt x="11" y="49"/>
                      <a:pt x="12" y="51"/>
                    </a:cubicBezTo>
                    <a:cubicBezTo>
                      <a:pt x="16" y="61"/>
                      <a:pt x="12" y="72"/>
                      <a:pt x="2" y="76"/>
                    </a:cubicBezTo>
                    <a:cubicBezTo>
                      <a:pt x="1" y="77"/>
                      <a:pt x="1" y="77"/>
                      <a:pt x="0" y="77"/>
                    </a:cubicBezTo>
                    <a:cubicBezTo>
                      <a:pt x="0" y="86"/>
                      <a:pt x="0" y="96"/>
                      <a:pt x="0" y="105"/>
                    </a:cubicBezTo>
                    <a:cubicBezTo>
                      <a:pt x="1" y="105"/>
                      <a:pt x="2" y="106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" name="Freeform 183"/>
              <p:cNvSpPr>
                <a:spLocks noEditPoints="1"/>
              </p:cNvSpPr>
              <p:nvPr/>
            </p:nvSpPr>
            <p:spPr bwMode="auto">
              <a:xfrm>
                <a:off x="2747963" y="-2960688"/>
                <a:ext cx="255588" cy="158750"/>
              </a:xfrm>
              <a:custGeom>
                <a:avLst/>
                <a:gdLst>
                  <a:gd name="T0" fmla="*/ 38 w 68"/>
                  <a:gd name="T1" fmla="*/ 41 h 42"/>
                  <a:gd name="T2" fmla="*/ 49 w 68"/>
                  <a:gd name="T3" fmla="*/ 32 h 42"/>
                  <a:gd name="T4" fmla="*/ 66 w 68"/>
                  <a:gd name="T5" fmla="*/ 12 h 42"/>
                  <a:gd name="T6" fmla="*/ 62 w 68"/>
                  <a:gd name="T7" fmla="*/ 6 h 42"/>
                  <a:gd name="T8" fmla="*/ 25 w 68"/>
                  <a:gd name="T9" fmla="*/ 5 h 42"/>
                  <a:gd name="T10" fmla="*/ 7 w 68"/>
                  <a:gd name="T11" fmla="*/ 2 h 42"/>
                  <a:gd name="T12" fmla="*/ 1 w 68"/>
                  <a:gd name="T13" fmla="*/ 0 h 42"/>
                  <a:gd name="T14" fmla="*/ 9 w 68"/>
                  <a:gd name="T15" fmla="*/ 10 h 42"/>
                  <a:gd name="T16" fmla="*/ 0 w 68"/>
                  <a:gd name="T17" fmla="*/ 12 h 42"/>
                  <a:gd name="T18" fmla="*/ 11 w 68"/>
                  <a:gd name="T19" fmla="*/ 18 h 42"/>
                  <a:gd name="T20" fmla="*/ 4 w 68"/>
                  <a:gd name="T21" fmla="*/ 23 h 42"/>
                  <a:gd name="T22" fmla="*/ 14 w 68"/>
                  <a:gd name="T23" fmla="*/ 25 h 42"/>
                  <a:gd name="T24" fmla="*/ 1 w 68"/>
                  <a:gd name="T25" fmla="*/ 34 h 42"/>
                  <a:gd name="T26" fmla="*/ 25 w 68"/>
                  <a:gd name="T27" fmla="*/ 30 h 42"/>
                  <a:gd name="T28" fmla="*/ 25 w 68"/>
                  <a:gd name="T29" fmla="*/ 42 h 42"/>
                  <a:gd name="T30" fmla="*/ 35 w 68"/>
                  <a:gd name="T31" fmla="*/ 33 h 42"/>
                  <a:gd name="T32" fmla="*/ 38 w 68"/>
                  <a:gd name="T33" fmla="*/ 41 h 42"/>
                  <a:gd name="T34" fmla="*/ 41 w 68"/>
                  <a:gd name="T35" fmla="*/ 12 h 42"/>
                  <a:gd name="T36" fmla="*/ 55 w 68"/>
                  <a:gd name="T37" fmla="*/ 12 h 42"/>
                  <a:gd name="T38" fmla="*/ 56 w 68"/>
                  <a:gd name="T39" fmla="*/ 14 h 42"/>
                  <a:gd name="T40" fmla="*/ 56 w 68"/>
                  <a:gd name="T41" fmla="*/ 14 h 42"/>
                  <a:gd name="T42" fmla="*/ 50 w 68"/>
                  <a:gd name="T43" fmla="*/ 17 h 42"/>
                  <a:gd name="T44" fmla="*/ 41 w 68"/>
                  <a:gd name="T45" fmla="*/ 13 h 42"/>
                  <a:gd name="T46" fmla="*/ 41 w 68"/>
                  <a:gd name="T47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2">
                    <a:moveTo>
                      <a:pt x="38" y="41"/>
                    </a:moveTo>
                    <a:cubicBezTo>
                      <a:pt x="41" y="38"/>
                      <a:pt x="45" y="35"/>
                      <a:pt x="49" y="32"/>
                    </a:cubicBezTo>
                    <a:cubicBezTo>
                      <a:pt x="56" y="26"/>
                      <a:pt x="62" y="20"/>
                      <a:pt x="66" y="12"/>
                    </a:cubicBezTo>
                    <a:cubicBezTo>
                      <a:pt x="68" y="7"/>
                      <a:pt x="67" y="6"/>
                      <a:pt x="62" y="6"/>
                    </a:cubicBezTo>
                    <a:cubicBezTo>
                      <a:pt x="50" y="6"/>
                      <a:pt x="37" y="6"/>
                      <a:pt x="25" y="5"/>
                    </a:cubicBezTo>
                    <a:cubicBezTo>
                      <a:pt x="18" y="5"/>
                      <a:pt x="13" y="4"/>
                      <a:pt x="7" y="2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2" y="4"/>
                      <a:pt x="5" y="7"/>
                      <a:pt x="9" y="10"/>
                    </a:cubicBezTo>
                    <a:cubicBezTo>
                      <a:pt x="6" y="11"/>
                      <a:pt x="3" y="12"/>
                      <a:pt x="0" y="12"/>
                    </a:cubicBezTo>
                    <a:cubicBezTo>
                      <a:pt x="3" y="16"/>
                      <a:pt x="7" y="17"/>
                      <a:pt x="11" y="18"/>
                    </a:cubicBezTo>
                    <a:cubicBezTo>
                      <a:pt x="9" y="20"/>
                      <a:pt x="6" y="21"/>
                      <a:pt x="4" y="23"/>
                    </a:cubicBezTo>
                    <a:cubicBezTo>
                      <a:pt x="7" y="25"/>
                      <a:pt x="11" y="24"/>
                      <a:pt x="14" y="25"/>
                    </a:cubicBezTo>
                    <a:cubicBezTo>
                      <a:pt x="11" y="30"/>
                      <a:pt x="7" y="32"/>
                      <a:pt x="1" y="34"/>
                    </a:cubicBezTo>
                    <a:cubicBezTo>
                      <a:pt x="10" y="38"/>
                      <a:pt x="17" y="35"/>
                      <a:pt x="25" y="30"/>
                    </a:cubicBezTo>
                    <a:cubicBezTo>
                      <a:pt x="25" y="34"/>
                      <a:pt x="25" y="38"/>
                      <a:pt x="25" y="42"/>
                    </a:cubicBezTo>
                    <a:cubicBezTo>
                      <a:pt x="29" y="41"/>
                      <a:pt x="31" y="36"/>
                      <a:pt x="35" y="33"/>
                    </a:cubicBezTo>
                    <a:cubicBezTo>
                      <a:pt x="36" y="36"/>
                      <a:pt x="37" y="38"/>
                      <a:pt x="38" y="41"/>
                    </a:cubicBezTo>
                    <a:close/>
                    <a:moveTo>
                      <a:pt x="41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7" y="13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5"/>
                      <a:pt x="44" y="14"/>
                      <a:pt x="41" y="13"/>
                    </a:cubicBezTo>
                    <a:cubicBezTo>
                      <a:pt x="41" y="12"/>
                      <a:pt x="41" y="12"/>
                      <a:pt x="41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" name="Freeform 184"/>
              <p:cNvSpPr>
                <a:spLocks noEditPoints="1"/>
              </p:cNvSpPr>
              <p:nvPr/>
            </p:nvSpPr>
            <p:spPr bwMode="auto">
              <a:xfrm>
                <a:off x="2430463" y="-2960688"/>
                <a:ext cx="249238" cy="158750"/>
              </a:xfrm>
              <a:custGeom>
                <a:avLst/>
                <a:gdLst>
                  <a:gd name="T0" fmla="*/ 31 w 66"/>
                  <a:gd name="T1" fmla="*/ 33 h 42"/>
                  <a:gd name="T2" fmla="*/ 42 w 66"/>
                  <a:gd name="T3" fmla="*/ 42 h 42"/>
                  <a:gd name="T4" fmla="*/ 41 w 66"/>
                  <a:gd name="T5" fmla="*/ 30 h 42"/>
                  <a:gd name="T6" fmla="*/ 64 w 66"/>
                  <a:gd name="T7" fmla="*/ 34 h 42"/>
                  <a:gd name="T8" fmla="*/ 52 w 66"/>
                  <a:gd name="T9" fmla="*/ 25 h 42"/>
                  <a:gd name="T10" fmla="*/ 62 w 66"/>
                  <a:gd name="T11" fmla="*/ 23 h 42"/>
                  <a:gd name="T12" fmla="*/ 56 w 66"/>
                  <a:gd name="T13" fmla="*/ 18 h 42"/>
                  <a:gd name="T14" fmla="*/ 66 w 66"/>
                  <a:gd name="T15" fmla="*/ 12 h 42"/>
                  <a:gd name="T16" fmla="*/ 58 w 66"/>
                  <a:gd name="T17" fmla="*/ 9 h 42"/>
                  <a:gd name="T18" fmla="*/ 64 w 66"/>
                  <a:gd name="T19" fmla="*/ 0 h 42"/>
                  <a:gd name="T20" fmla="*/ 64 w 66"/>
                  <a:gd name="T21" fmla="*/ 0 h 42"/>
                  <a:gd name="T22" fmla="*/ 30 w 66"/>
                  <a:gd name="T23" fmla="*/ 6 h 42"/>
                  <a:gd name="T24" fmla="*/ 19 w 66"/>
                  <a:gd name="T25" fmla="*/ 6 h 42"/>
                  <a:gd name="T26" fmla="*/ 3 w 66"/>
                  <a:gd name="T27" fmla="*/ 6 h 42"/>
                  <a:gd name="T28" fmla="*/ 1 w 66"/>
                  <a:gd name="T29" fmla="*/ 9 h 42"/>
                  <a:gd name="T30" fmla="*/ 4 w 66"/>
                  <a:gd name="T31" fmla="*/ 16 h 42"/>
                  <a:gd name="T32" fmla="*/ 18 w 66"/>
                  <a:gd name="T33" fmla="*/ 32 h 42"/>
                  <a:gd name="T34" fmla="*/ 29 w 66"/>
                  <a:gd name="T35" fmla="*/ 41 h 42"/>
                  <a:gd name="T36" fmla="*/ 31 w 66"/>
                  <a:gd name="T37" fmla="*/ 33 h 42"/>
                  <a:gd name="T38" fmla="*/ 19 w 66"/>
                  <a:gd name="T39" fmla="*/ 16 h 42"/>
                  <a:gd name="T40" fmla="*/ 15 w 66"/>
                  <a:gd name="T41" fmla="*/ 18 h 42"/>
                  <a:gd name="T42" fmla="*/ 12 w 66"/>
                  <a:gd name="T43" fmla="*/ 17 h 42"/>
                  <a:gd name="T44" fmla="*/ 10 w 66"/>
                  <a:gd name="T45" fmla="*/ 13 h 42"/>
                  <a:gd name="T46" fmla="*/ 15 w 66"/>
                  <a:gd name="T47" fmla="*/ 12 h 42"/>
                  <a:gd name="T48" fmla="*/ 25 w 66"/>
                  <a:gd name="T49" fmla="*/ 12 h 42"/>
                  <a:gd name="T50" fmla="*/ 25 w 66"/>
                  <a:gd name="T51" fmla="*/ 13 h 42"/>
                  <a:gd name="T52" fmla="*/ 19 w 66"/>
                  <a:gd name="T53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2">
                    <a:moveTo>
                      <a:pt x="31" y="33"/>
                    </a:moveTo>
                    <a:cubicBezTo>
                      <a:pt x="35" y="36"/>
                      <a:pt x="37" y="41"/>
                      <a:pt x="42" y="42"/>
                    </a:cubicBezTo>
                    <a:cubicBezTo>
                      <a:pt x="42" y="38"/>
                      <a:pt x="41" y="34"/>
                      <a:pt x="41" y="30"/>
                    </a:cubicBezTo>
                    <a:cubicBezTo>
                      <a:pt x="49" y="35"/>
                      <a:pt x="56" y="38"/>
                      <a:pt x="64" y="34"/>
                    </a:cubicBezTo>
                    <a:cubicBezTo>
                      <a:pt x="59" y="32"/>
                      <a:pt x="55" y="30"/>
                      <a:pt x="52" y="25"/>
                    </a:cubicBezTo>
                    <a:cubicBezTo>
                      <a:pt x="55" y="24"/>
                      <a:pt x="59" y="25"/>
                      <a:pt x="62" y="23"/>
                    </a:cubicBezTo>
                    <a:cubicBezTo>
                      <a:pt x="60" y="21"/>
                      <a:pt x="57" y="21"/>
                      <a:pt x="56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3" y="12"/>
                      <a:pt x="60" y="12"/>
                      <a:pt x="58" y="9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2" y="6"/>
                      <a:pt x="30" y="6"/>
                    </a:cubicBezTo>
                    <a:cubicBezTo>
                      <a:pt x="26" y="6"/>
                      <a:pt x="23" y="6"/>
                      <a:pt x="19" y="6"/>
                    </a:cubicBezTo>
                    <a:cubicBezTo>
                      <a:pt x="14" y="6"/>
                      <a:pt x="8" y="6"/>
                      <a:pt x="3" y="6"/>
                    </a:cubicBezTo>
                    <a:cubicBezTo>
                      <a:pt x="2" y="6"/>
                      <a:pt x="0" y="7"/>
                      <a:pt x="1" y="9"/>
                    </a:cubicBezTo>
                    <a:cubicBezTo>
                      <a:pt x="2" y="11"/>
                      <a:pt x="3" y="14"/>
                      <a:pt x="4" y="16"/>
                    </a:cubicBezTo>
                    <a:cubicBezTo>
                      <a:pt x="7" y="23"/>
                      <a:pt x="12" y="28"/>
                      <a:pt x="18" y="32"/>
                    </a:cubicBezTo>
                    <a:cubicBezTo>
                      <a:pt x="22" y="35"/>
                      <a:pt x="25" y="38"/>
                      <a:pt x="29" y="41"/>
                    </a:cubicBezTo>
                    <a:cubicBezTo>
                      <a:pt x="30" y="38"/>
                      <a:pt x="30" y="36"/>
                      <a:pt x="31" y="33"/>
                    </a:cubicBezTo>
                    <a:close/>
                    <a:moveTo>
                      <a:pt x="19" y="16"/>
                    </a:moveTo>
                    <a:cubicBezTo>
                      <a:pt x="18" y="16"/>
                      <a:pt x="16" y="17"/>
                      <a:pt x="15" y="18"/>
                    </a:cubicBezTo>
                    <a:cubicBezTo>
                      <a:pt x="14" y="19"/>
                      <a:pt x="13" y="18"/>
                      <a:pt x="12" y="17"/>
                    </a:cubicBezTo>
                    <a:cubicBezTo>
                      <a:pt x="12" y="16"/>
                      <a:pt x="11" y="14"/>
                      <a:pt x="10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9" y="12"/>
                      <a:pt x="22" y="12"/>
                      <a:pt x="25" y="12"/>
                    </a:cubicBezTo>
                    <a:cubicBezTo>
                      <a:pt x="25" y="12"/>
                      <a:pt x="25" y="12"/>
                      <a:pt x="25" y="13"/>
                    </a:cubicBezTo>
                    <a:cubicBezTo>
                      <a:pt x="23" y="14"/>
                      <a:pt x="21" y="15"/>
                      <a:pt x="19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" name="Freeform 185"/>
              <p:cNvSpPr>
                <a:spLocks/>
              </p:cNvSpPr>
              <p:nvPr/>
            </p:nvSpPr>
            <p:spPr bwMode="auto">
              <a:xfrm>
                <a:off x="3294063" y="-3024188"/>
                <a:ext cx="165100" cy="301625"/>
              </a:xfrm>
              <a:custGeom>
                <a:avLst/>
                <a:gdLst>
                  <a:gd name="T0" fmla="*/ 1 w 44"/>
                  <a:gd name="T1" fmla="*/ 80 h 80"/>
                  <a:gd name="T2" fmla="*/ 4 w 44"/>
                  <a:gd name="T3" fmla="*/ 78 h 80"/>
                  <a:gd name="T4" fmla="*/ 31 w 44"/>
                  <a:gd name="T5" fmla="*/ 53 h 80"/>
                  <a:gd name="T6" fmla="*/ 42 w 44"/>
                  <a:gd name="T7" fmla="*/ 18 h 80"/>
                  <a:gd name="T8" fmla="*/ 33 w 44"/>
                  <a:gd name="T9" fmla="*/ 1 h 80"/>
                  <a:gd name="T10" fmla="*/ 30 w 44"/>
                  <a:gd name="T11" fmla="*/ 2 h 80"/>
                  <a:gd name="T12" fmla="*/ 5 w 44"/>
                  <a:gd name="T13" fmla="*/ 39 h 80"/>
                  <a:gd name="T14" fmla="*/ 4 w 44"/>
                  <a:gd name="T15" fmla="*/ 44 h 80"/>
                  <a:gd name="T16" fmla="*/ 5 w 44"/>
                  <a:gd name="T17" fmla="*/ 51 h 80"/>
                  <a:gd name="T18" fmla="*/ 6 w 44"/>
                  <a:gd name="T19" fmla="*/ 57 h 80"/>
                  <a:gd name="T20" fmla="*/ 28 w 44"/>
                  <a:gd name="T21" fmla="*/ 27 h 80"/>
                  <a:gd name="T22" fmla="*/ 28 w 44"/>
                  <a:gd name="T23" fmla="*/ 40 h 80"/>
                  <a:gd name="T24" fmla="*/ 8 w 44"/>
                  <a:gd name="T25" fmla="*/ 61 h 80"/>
                  <a:gd name="T26" fmla="*/ 5 w 44"/>
                  <a:gd name="T27" fmla="*/ 64 h 80"/>
                  <a:gd name="T28" fmla="*/ 3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2" y="79"/>
                      <a:pt x="3" y="78"/>
                      <a:pt x="4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2"/>
                      <a:pt x="42" y="18"/>
                    </a:cubicBezTo>
                    <a:cubicBezTo>
                      <a:pt x="40" y="12"/>
                      <a:pt x="37" y="6"/>
                      <a:pt x="33" y="1"/>
                    </a:cubicBezTo>
                    <a:cubicBezTo>
                      <a:pt x="32" y="0"/>
                      <a:pt x="31" y="0"/>
                      <a:pt x="30" y="2"/>
                    </a:cubicBezTo>
                    <a:cubicBezTo>
                      <a:pt x="23" y="15"/>
                      <a:pt x="15" y="28"/>
                      <a:pt x="5" y="39"/>
                    </a:cubicBezTo>
                    <a:cubicBezTo>
                      <a:pt x="3" y="41"/>
                      <a:pt x="3" y="43"/>
                      <a:pt x="4" y="44"/>
                    </a:cubicBezTo>
                    <a:cubicBezTo>
                      <a:pt x="4" y="46"/>
                      <a:pt x="4" y="49"/>
                      <a:pt x="5" y="51"/>
                    </a:cubicBezTo>
                    <a:cubicBezTo>
                      <a:pt x="5" y="53"/>
                      <a:pt x="5" y="55"/>
                      <a:pt x="6" y="57"/>
                    </a:cubicBezTo>
                    <a:cubicBezTo>
                      <a:pt x="15" y="48"/>
                      <a:pt x="23" y="39"/>
                      <a:pt x="28" y="27"/>
                    </a:cubicBezTo>
                    <a:cubicBezTo>
                      <a:pt x="31" y="32"/>
                      <a:pt x="30" y="36"/>
                      <a:pt x="28" y="40"/>
                    </a:cubicBezTo>
                    <a:cubicBezTo>
                      <a:pt x="23" y="48"/>
                      <a:pt x="15" y="54"/>
                      <a:pt x="8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5" y="67"/>
                      <a:pt x="4" y="70"/>
                      <a:pt x="3" y="73"/>
                    </a:cubicBezTo>
                    <a:cubicBezTo>
                      <a:pt x="2" y="75"/>
                      <a:pt x="1" y="77"/>
                      <a:pt x="0" y="80"/>
                    </a:cubicBezTo>
                    <a:cubicBezTo>
                      <a:pt x="1" y="80"/>
                      <a:pt x="1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" name="Freeform 186"/>
              <p:cNvSpPr>
                <a:spLocks/>
              </p:cNvSpPr>
              <p:nvPr/>
            </p:nvSpPr>
            <p:spPr bwMode="auto">
              <a:xfrm>
                <a:off x="1971675" y="-3024188"/>
                <a:ext cx="169863" cy="304800"/>
              </a:xfrm>
              <a:custGeom>
                <a:avLst/>
                <a:gdLst>
                  <a:gd name="T0" fmla="*/ 13 w 45"/>
                  <a:gd name="T1" fmla="*/ 54 h 81"/>
                  <a:gd name="T2" fmla="*/ 36 w 45"/>
                  <a:gd name="T3" fmla="*/ 75 h 81"/>
                  <a:gd name="T4" fmla="*/ 45 w 45"/>
                  <a:gd name="T5" fmla="*/ 81 h 81"/>
                  <a:gd name="T6" fmla="*/ 44 w 45"/>
                  <a:gd name="T7" fmla="*/ 79 h 81"/>
                  <a:gd name="T8" fmla="*/ 40 w 45"/>
                  <a:gd name="T9" fmla="*/ 67 h 81"/>
                  <a:gd name="T10" fmla="*/ 37 w 45"/>
                  <a:gd name="T11" fmla="*/ 61 h 81"/>
                  <a:gd name="T12" fmla="*/ 26 w 45"/>
                  <a:gd name="T13" fmla="*/ 52 h 81"/>
                  <a:gd name="T14" fmla="*/ 15 w 45"/>
                  <a:gd name="T15" fmla="*/ 36 h 81"/>
                  <a:gd name="T16" fmla="*/ 16 w 45"/>
                  <a:gd name="T17" fmla="*/ 27 h 81"/>
                  <a:gd name="T18" fmla="*/ 39 w 45"/>
                  <a:gd name="T19" fmla="*/ 58 h 81"/>
                  <a:gd name="T20" fmla="*/ 40 w 45"/>
                  <a:gd name="T21" fmla="*/ 57 h 81"/>
                  <a:gd name="T22" fmla="*/ 41 w 45"/>
                  <a:gd name="T23" fmla="*/ 45 h 81"/>
                  <a:gd name="T24" fmla="*/ 40 w 45"/>
                  <a:gd name="T25" fmla="*/ 40 h 81"/>
                  <a:gd name="T26" fmla="*/ 31 w 45"/>
                  <a:gd name="T27" fmla="*/ 28 h 81"/>
                  <a:gd name="T28" fmla="*/ 15 w 45"/>
                  <a:gd name="T29" fmla="*/ 2 h 81"/>
                  <a:gd name="T30" fmla="*/ 11 w 45"/>
                  <a:gd name="T31" fmla="*/ 2 h 81"/>
                  <a:gd name="T32" fmla="*/ 3 w 45"/>
                  <a:gd name="T33" fmla="*/ 35 h 81"/>
                  <a:gd name="T34" fmla="*/ 13 w 45"/>
                  <a:gd name="T35" fmla="*/ 5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81">
                    <a:moveTo>
                      <a:pt x="13" y="54"/>
                    </a:moveTo>
                    <a:cubicBezTo>
                      <a:pt x="20" y="62"/>
                      <a:pt x="28" y="69"/>
                      <a:pt x="36" y="75"/>
                    </a:cubicBezTo>
                    <a:cubicBezTo>
                      <a:pt x="39" y="77"/>
                      <a:pt x="41" y="79"/>
                      <a:pt x="45" y="81"/>
                    </a:cubicBezTo>
                    <a:cubicBezTo>
                      <a:pt x="44" y="80"/>
                      <a:pt x="44" y="80"/>
                      <a:pt x="44" y="79"/>
                    </a:cubicBezTo>
                    <a:cubicBezTo>
                      <a:pt x="43" y="75"/>
                      <a:pt x="42" y="71"/>
                      <a:pt x="40" y="67"/>
                    </a:cubicBezTo>
                    <a:cubicBezTo>
                      <a:pt x="40" y="65"/>
                      <a:pt x="40" y="63"/>
                      <a:pt x="37" y="61"/>
                    </a:cubicBezTo>
                    <a:cubicBezTo>
                      <a:pt x="33" y="59"/>
                      <a:pt x="30" y="55"/>
                      <a:pt x="26" y="52"/>
                    </a:cubicBezTo>
                    <a:cubicBezTo>
                      <a:pt x="22" y="48"/>
                      <a:pt x="17" y="43"/>
                      <a:pt x="15" y="36"/>
                    </a:cubicBezTo>
                    <a:cubicBezTo>
                      <a:pt x="14" y="33"/>
                      <a:pt x="14" y="30"/>
                      <a:pt x="16" y="27"/>
                    </a:cubicBezTo>
                    <a:cubicBezTo>
                      <a:pt x="22" y="39"/>
                      <a:pt x="30" y="49"/>
                      <a:pt x="39" y="58"/>
                    </a:cubicBezTo>
                    <a:cubicBezTo>
                      <a:pt x="39" y="57"/>
                      <a:pt x="40" y="57"/>
                      <a:pt x="40" y="57"/>
                    </a:cubicBezTo>
                    <a:cubicBezTo>
                      <a:pt x="40" y="53"/>
                      <a:pt x="41" y="49"/>
                      <a:pt x="41" y="45"/>
                    </a:cubicBezTo>
                    <a:cubicBezTo>
                      <a:pt x="42" y="43"/>
                      <a:pt x="41" y="42"/>
                      <a:pt x="40" y="40"/>
                    </a:cubicBezTo>
                    <a:cubicBezTo>
                      <a:pt x="37" y="36"/>
                      <a:pt x="34" y="32"/>
                      <a:pt x="31" y="28"/>
                    </a:cubicBezTo>
                    <a:cubicBezTo>
                      <a:pt x="25" y="20"/>
                      <a:pt x="20" y="11"/>
                      <a:pt x="15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3" y="11"/>
                      <a:pt x="0" y="22"/>
                      <a:pt x="3" y="35"/>
                    </a:cubicBezTo>
                    <a:cubicBezTo>
                      <a:pt x="5" y="42"/>
                      <a:pt x="9" y="48"/>
                      <a:pt x="13" y="5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" name="Freeform 187"/>
              <p:cNvSpPr>
                <a:spLocks/>
              </p:cNvSpPr>
              <p:nvPr/>
            </p:nvSpPr>
            <p:spPr bwMode="auto">
              <a:xfrm>
                <a:off x="2597150" y="-3241675"/>
                <a:ext cx="241300" cy="134937"/>
              </a:xfrm>
              <a:custGeom>
                <a:avLst/>
                <a:gdLst>
                  <a:gd name="T0" fmla="*/ 10 w 64"/>
                  <a:gd name="T1" fmla="*/ 36 h 36"/>
                  <a:gd name="T2" fmla="*/ 54 w 64"/>
                  <a:gd name="T3" fmla="*/ 36 h 36"/>
                  <a:gd name="T4" fmla="*/ 58 w 64"/>
                  <a:gd name="T5" fmla="*/ 34 h 36"/>
                  <a:gd name="T6" fmla="*/ 63 w 64"/>
                  <a:gd name="T7" fmla="*/ 20 h 36"/>
                  <a:gd name="T8" fmla="*/ 63 w 64"/>
                  <a:gd name="T9" fmla="*/ 11 h 36"/>
                  <a:gd name="T10" fmla="*/ 45 w 64"/>
                  <a:gd name="T11" fmla="*/ 1 h 36"/>
                  <a:gd name="T12" fmla="*/ 41 w 64"/>
                  <a:gd name="T13" fmla="*/ 21 h 36"/>
                  <a:gd name="T14" fmla="*/ 36 w 64"/>
                  <a:gd name="T15" fmla="*/ 31 h 36"/>
                  <a:gd name="T16" fmla="*/ 28 w 64"/>
                  <a:gd name="T17" fmla="*/ 31 h 36"/>
                  <a:gd name="T18" fmla="*/ 27 w 64"/>
                  <a:gd name="T19" fmla="*/ 30 h 36"/>
                  <a:gd name="T20" fmla="*/ 20 w 64"/>
                  <a:gd name="T21" fmla="*/ 9 h 36"/>
                  <a:gd name="T22" fmla="*/ 19 w 64"/>
                  <a:gd name="T23" fmla="*/ 0 h 36"/>
                  <a:gd name="T24" fmla="*/ 10 w 64"/>
                  <a:gd name="T25" fmla="*/ 2 h 36"/>
                  <a:gd name="T26" fmla="*/ 1 w 64"/>
                  <a:gd name="T27" fmla="*/ 17 h 36"/>
                  <a:gd name="T28" fmla="*/ 5 w 64"/>
                  <a:gd name="T29" fmla="*/ 33 h 36"/>
                  <a:gd name="T30" fmla="*/ 10 w 64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36">
                    <a:moveTo>
                      <a:pt x="10" y="36"/>
                    </a:moveTo>
                    <a:cubicBezTo>
                      <a:pt x="24" y="36"/>
                      <a:pt x="40" y="36"/>
                      <a:pt x="54" y="36"/>
                    </a:cubicBezTo>
                    <a:cubicBezTo>
                      <a:pt x="56" y="36"/>
                      <a:pt x="57" y="36"/>
                      <a:pt x="58" y="34"/>
                    </a:cubicBezTo>
                    <a:cubicBezTo>
                      <a:pt x="59" y="29"/>
                      <a:pt x="61" y="25"/>
                      <a:pt x="63" y="20"/>
                    </a:cubicBezTo>
                    <a:cubicBezTo>
                      <a:pt x="64" y="17"/>
                      <a:pt x="64" y="14"/>
                      <a:pt x="63" y="11"/>
                    </a:cubicBezTo>
                    <a:cubicBezTo>
                      <a:pt x="61" y="4"/>
                      <a:pt x="51" y="0"/>
                      <a:pt x="45" y="1"/>
                    </a:cubicBezTo>
                    <a:cubicBezTo>
                      <a:pt x="44" y="8"/>
                      <a:pt x="42" y="15"/>
                      <a:pt x="41" y="21"/>
                    </a:cubicBezTo>
                    <a:cubicBezTo>
                      <a:pt x="40" y="25"/>
                      <a:pt x="38" y="28"/>
                      <a:pt x="36" y="31"/>
                    </a:cubicBezTo>
                    <a:cubicBezTo>
                      <a:pt x="33" y="35"/>
                      <a:pt x="31" y="34"/>
                      <a:pt x="28" y="31"/>
                    </a:cubicBezTo>
                    <a:cubicBezTo>
                      <a:pt x="28" y="31"/>
                      <a:pt x="27" y="30"/>
                      <a:pt x="27" y="30"/>
                    </a:cubicBezTo>
                    <a:cubicBezTo>
                      <a:pt x="23" y="23"/>
                      <a:pt x="22" y="16"/>
                      <a:pt x="20" y="9"/>
                    </a:cubicBezTo>
                    <a:cubicBezTo>
                      <a:pt x="20" y="6"/>
                      <a:pt x="20" y="3"/>
                      <a:pt x="19" y="0"/>
                    </a:cubicBezTo>
                    <a:cubicBezTo>
                      <a:pt x="16" y="1"/>
                      <a:pt x="13" y="1"/>
                      <a:pt x="10" y="2"/>
                    </a:cubicBezTo>
                    <a:cubicBezTo>
                      <a:pt x="4" y="5"/>
                      <a:pt x="0" y="9"/>
                      <a:pt x="1" y="17"/>
                    </a:cubicBezTo>
                    <a:cubicBezTo>
                      <a:pt x="1" y="22"/>
                      <a:pt x="3" y="28"/>
                      <a:pt x="5" y="33"/>
                    </a:cubicBezTo>
                    <a:cubicBezTo>
                      <a:pt x="6" y="35"/>
                      <a:pt x="7" y="36"/>
                      <a:pt x="10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" name="Freeform 188"/>
              <p:cNvSpPr>
                <a:spLocks/>
              </p:cNvSpPr>
              <p:nvPr/>
            </p:nvSpPr>
            <p:spPr bwMode="auto">
              <a:xfrm>
                <a:off x="2416175" y="-307657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6 w 43"/>
                  <a:gd name="T3" fmla="*/ 26 h 26"/>
                  <a:gd name="T4" fmla="*/ 39 w 43"/>
                  <a:gd name="T5" fmla="*/ 25 h 26"/>
                  <a:gd name="T6" fmla="*/ 40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20 h 26"/>
                  <a:gd name="T16" fmla="*/ 21 w 43"/>
                  <a:gd name="T17" fmla="*/ 22 h 26"/>
                  <a:gd name="T18" fmla="*/ 18 w 43"/>
                  <a:gd name="T19" fmla="*/ 20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0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6" y="26"/>
                    </a:cubicBezTo>
                    <a:cubicBezTo>
                      <a:pt x="38" y="26"/>
                      <a:pt x="39" y="26"/>
                      <a:pt x="39" y="25"/>
                    </a:cubicBezTo>
                    <a:cubicBezTo>
                      <a:pt x="39" y="23"/>
                      <a:pt x="40" y="22"/>
                      <a:pt x="40" y="20"/>
                    </a:cubicBezTo>
                    <a:cubicBezTo>
                      <a:pt x="41" y="15"/>
                      <a:pt x="43" y="9"/>
                      <a:pt x="39" y="5"/>
                    </a:cubicBezTo>
                    <a:cubicBezTo>
                      <a:pt x="36" y="2"/>
                      <a:pt x="32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20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20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0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2" y="26"/>
                      <a:pt x="3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" name="Freeform 189"/>
              <p:cNvSpPr>
                <a:spLocks/>
              </p:cNvSpPr>
              <p:nvPr/>
            </p:nvSpPr>
            <p:spPr bwMode="auto">
              <a:xfrm>
                <a:off x="2857500" y="-3084513"/>
                <a:ext cx="161925" cy="106362"/>
              </a:xfrm>
              <a:custGeom>
                <a:avLst/>
                <a:gdLst>
                  <a:gd name="T0" fmla="*/ 6 w 43"/>
                  <a:gd name="T1" fmla="*/ 28 h 28"/>
                  <a:gd name="T2" fmla="*/ 13 w 43"/>
                  <a:gd name="T3" fmla="*/ 28 h 28"/>
                  <a:gd name="T4" fmla="*/ 37 w 43"/>
                  <a:gd name="T5" fmla="*/ 28 h 28"/>
                  <a:gd name="T6" fmla="*/ 40 w 43"/>
                  <a:gd name="T7" fmla="*/ 26 h 28"/>
                  <a:gd name="T8" fmla="*/ 42 w 43"/>
                  <a:gd name="T9" fmla="*/ 16 h 28"/>
                  <a:gd name="T10" fmla="*/ 37 w 43"/>
                  <a:gd name="T11" fmla="*/ 4 h 28"/>
                  <a:gd name="T12" fmla="*/ 29 w 43"/>
                  <a:gd name="T13" fmla="*/ 0 h 28"/>
                  <a:gd name="T14" fmla="*/ 28 w 43"/>
                  <a:gd name="T15" fmla="*/ 4 h 28"/>
                  <a:gd name="T16" fmla="*/ 25 w 43"/>
                  <a:gd name="T17" fmla="*/ 21 h 28"/>
                  <a:gd name="T18" fmla="*/ 22 w 43"/>
                  <a:gd name="T19" fmla="*/ 23 h 28"/>
                  <a:gd name="T20" fmla="*/ 19 w 43"/>
                  <a:gd name="T21" fmla="*/ 21 h 28"/>
                  <a:gd name="T22" fmla="*/ 15 w 43"/>
                  <a:gd name="T23" fmla="*/ 6 h 28"/>
                  <a:gd name="T24" fmla="*/ 14 w 43"/>
                  <a:gd name="T25" fmla="*/ 1 h 28"/>
                  <a:gd name="T26" fmla="*/ 9 w 43"/>
                  <a:gd name="T27" fmla="*/ 3 h 28"/>
                  <a:gd name="T28" fmla="*/ 1 w 43"/>
                  <a:gd name="T29" fmla="*/ 11 h 28"/>
                  <a:gd name="T30" fmla="*/ 2 w 43"/>
                  <a:gd name="T31" fmla="*/ 25 h 28"/>
                  <a:gd name="T32" fmla="*/ 6 w 43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28">
                    <a:moveTo>
                      <a:pt x="6" y="28"/>
                    </a:moveTo>
                    <a:cubicBezTo>
                      <a:pt x="9" y="28"/>
                      <a:pt x="11" y="28"/>
                      <a:pt x="13" y="28"/>
                    </a:cubicBezTo>
                    <a:cubicBezTo>
                      <a:pt x="21" y="28"/>
                      <a:pt x="29" y="28"/>
                      <a:pt x="37" y="28"/>
                    </a:cubicBezTo>
                    <a:cubicBezTo>
                      <a:pt x="39" y="28"/>
                      <a:pt x="40" y="28"/>
                      <a:pt x="40" y="26"/>
                    </a:cubicBezTo>
                    <a:cubicBezTo>
                      <a:pt x="40" y="22"/>
                      <a:pt x="41" y="19"/>
                      <a:pt x="42" y="16"/>
                    </a:cubicBezTo>
                    <a:cubicBezTo>
                      <a:pt x="43" y="11"/>
                      <a:pt x="41" y="7"/>
                      <a:pt x="37" y="4"/>
                    </a:cubicBezTo>
                    <a:cubicBezTo>
                      <a:pt x="35" y="3"/>
                      <a:pt x="32" y="2"/>
                      <a:pt x="29" y="0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8" y="10"/>
                      <a:pt x="27" y="16"/>
                      <a:pt x="25" y="21"/>
                    </a:cubicBezTo>
                    <a:cubicBezTo>
                      <a:pt x="24" y="22"/>
                      <a:pt x="23" y="23"/>
                      <a:pt x="22" y="23"/>
                    </a:cubicBezTo>
                    <a:cubicBezTo>
                      <a:pt x="21" y="23"/>
                      <a:pt x="19" y="22"/>
                      <a:pt x="19" y="21"/>
                    </a:cubicBezTo>
                    <a:cubicBezTo>
                      <a:pt x="16" y="16"/>
                      <a:pt x="15" y="11"/>
                      <a:pt x="15" y="6"/>
                    </a:cubicBezTo>
                    <a:cubicBezTo>
                      <a:pt x="15" y="4"/>
                      <a:pt x="14" y="2"/>
                      <a:pt x="14" y="1"/>
                    </a:cubicBezTo>
                    <a:cubicBezTo>
                      <a:pt x="12" y="1"/>
                      <a:pt x="10" y="2"/>
                      <a:pt x="9" y="3"/>
                    </a:cubicBezTo>
                    <a:cubicBezTo>
                      <a:pt x="5" y="4"/>
                      <a:pt x="2" y="7"/>
                      <a:pt x="1" y="11"/>
                    </a:cubicBezTo>
                    <a:cubicBezTo>
                      <a:pt x="0" y="16"/>
                      <a:pt x="2" y="20"/>
                      <a:pt x="2" y="25"/>
                    </a:cubicBezTo>
                    <a:cubicBezTo>
                      <a:pt x="3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" name="Freeform 190"/>
              <p:cNvSpPr>
                <a:spLocks/>
              </p:cNvSpPr>
              <p:nvPr/>
            </p:nvSpPr>
            <p:spPr bwMode="auto">
              <a:xfrm>
                <a:off x="3252788" y="-2516188"/>
                <a:ext cx="206375" cy="95250"/>
              </a:xfrm>
              <a:custGeom>
                <a:avLst/>
                <a:gdLst>
                  <a:gd name="T0" fmla="*/ 9 w 55"/>
                  <a:gd name="T1" fmla="*/ 0 h 25"/>
                  <a:gd name="T2" fmla="*/ 14 w 55"/>
                  <a:gd name="T3" fmla="*/ 8 h 25"/>
                  <a:gd name="T4" fmla="*/ 16 w 55"/>
                  <a:gd name="T5" fmla="*/ 9 h 25"/>
                  <a:gd name="T6" fmla="*/ 32 w 55"/>
                  <a:gd name="T7" fmla="*/ 10 h 25"/>
                  <a:gd name="T8" fmla="*/ 36 w 55"/>
                  <a:gd name="T9" fmla="*/ 10 h 25"/>
                  <a:gd name="T10" fmla="*/ 35 w 55"/>
                  <a:gd name="T11" fmla="*/ 12 h 25"/>
                  <a:gd name="T12" fmla="*/ 26 w 55"/>
                  <a:gd name="T13" fmla="*/ 16 h 25"/>
                  <a:gd name="T14" fmla="*/ 14 w 55"/>
                  <a:gd name="T15" fmla="*/ 14 h 25"/>
                  <a:gd name="T16" fmla="*/ 13 w 55"/>
                  <a:gd name="T17" fmla="*/ 14 h 25"/>
                  <a:gd name="T18" fmla="*/ 0 w 55"/>
                  <a:gd name="T19" fmla="*/ 17 h 25"/>
                  <a:gd name="T20" fmla="*/ 0 w 55"/>
                  <a:gd name="T21" fmla="*/ 17 h 25"/>
                  <a:gd name="T22" fmla="*/ 8 w 55"/>
                  <a:gd name="T23" fmla="*/ 20 h 25"/>
                  <a:gd name="T24" fmla="*/ 24 w 55"/>
                  <a:gd name="T25" fmla="*/ 23 h 25"/>
                  <a:gd name="T26" fmla="*/ 51 w 55"/>
                  <a:gd name="T27" fmla="*/ 13 h 25"/>
                  <a:gd name="T28" fmla="*/ 55 w 55"/>
                  <a:gd name="T29" fmla="*/ 2 h 25"/>
                  <a:gd name="T30" fmla="*/ 9 w 55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6" y="9"/>
                    </a:cubicBezTo>
                    <a:cubicBezTo>
                      <a:pt x="21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8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3" y="21"/>
                      <a:pt x="18" y="22"/>
                      <a:pt x="24" y="23"/>
                    </a:cubicBezTo>
                    <a:cubicBezTo>
                      <a:pt x="35" y="25"/>
                      <a:pt x="45" y="23"/>
                      <a:pt x="51" y="13"/>
                    </a:cubicBezTo>
                    <a:cubicBezTo>
                      <a:pt x="53" y="10"/>
                      <a:pt x="55" y="6"/>
                      <a:pt x="55" y="2"/>
                    </a:cubicBezTo>
                    <a:cubicBezTo>
                      <a:pt x="40" y="4"/>
                      <a:pt x="24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" name="Freeform 191"/>
              <p:cNvSpPr>
                <a:spLocks/>
              </p:cNvSpPr>
              <p:nvPr/>
            </p:nvSpPr>
            <p:spPr bwMode="auto">
              <a:xfrm>
                <a:off x="1971675" y="-2516188"/>
                <a:ext cx="211138" cy="95250"/>
              </a:xfrm>
              <a:custGeom>
                <a:avLst/>
                <a:gdLst>
                  <a:gd name="T0" fmla="*/ 31 w 56"/>
                  <a:gd name="T1" fmla="*/ 23 h 25"/>
                  <a:gd name="T2" fmla="*/ 53 w 56"/>
                  <a:gd name="T3" fmla="*/ 18 h 25"/>
                  <a:gd name="T4" fmla="*/ 56 w 56"/>
                  <a:gd name="T5" fmla="*/ 17 h 25"/>
                  <a:gd name="T6" fmla="*/ 50 w 56"/>
                  <a:gd name="T7" fmla="*/ 15 h 25"/>
                  <a:gd name="T8" fmla="*/ 36 w 56"/>
                  <a:gd name="T9" fmla="*/ 15 h 25"/>
                  <a:gd name="T10" fmla="*/ 24 w 56"/>
                  <a:gd name="T11" fmla="*/ 15 h 25"/>
                  <a:gd name="T12" fmla="*/ 20 w 56"/>
                  <a:gd name="T13" fmla="*/ 11 h 25"/>
                  <a:gd name="T14" fmla="*/ 23 w 56"/>
                  <a:gd name="T15" fmla="*/ 10 h 25"/>
                  <a:gd name="T16" fmla="*/ 33 w 56"/>
                  <a:gd name="T17" fmla="*/ 10 h 25"/>
                  <a:gd name="T18" fmla="*/ 40 w 56"/>
                  <a:gd name="T19" fmla="*/ 9 h 25"/>
                  <a:gd name="T20" fmla="*/ 47 w 56"/>
                  <a:gd name="T21" fmla="*/ 0 h 25"/>
                  <a:gd name="T22" fmla="*/ 24 w 56"/>
                  <a:gd name="T23" fmla="*/ 3 h 25"/>
                  <a:gd name="T24" fmla="*/ 0 w 56"/>
                  <a:gd name="T25" fmla="*/ 2 h 25"/>
                  <a:gd name="T26" fmla="*/ 2 w 56"/>
                  <a:gd name="T27" fmla="*/ 8 h 25"/>
                  <a:gd name="T28" fmla="*/ 31 w 56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5">
                    <a:moveTo>
                      <a:pt x="31" y="23"/>
                    </a:moveTo>
                    <a:cubicBezTo>
                      <a:pt x="38" y="22"/>
                      <a:pt x="46" y="20"/>
                      <a:pt x="53" y="18"/>
                    </a:cubicBezTo>
                    <a:cubicBezTo>
                      <a:pt x="54" y="18"/>
                      <a:pt x="55" y="17"/>
                      <a:pt x="56" y="17"/>
                    </a:cubicBezTo>
                    <a:cubicBezTo>
                      <a:pt x="54" y="16"/>
                      <a:pt x="52" y="16"/>
                      <a:pt x="50" y="15"/>
                    </a:cubicBezTo>
                    <a:cubicBezTo>
                      <a:pt x="46" y="14"/>
                      <a:pt x="41" y="13"/>
                      <a:pt x="36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1" y="13"/>
                      <a:pt x="20" y="11"/>
                    </a:cubicBezTo>
                    <a:cubicBezTo>
                      <a:pt x="22" y="10"/>
                      <a:pt x="22" y="10"/>
                      <a:pt x="23" y="10"/>
                    </a:cubicBezTo>
                    <a:cubicBezTo>
                      <a:pt x="26" y="10"/>
                      <a:pt x="30" y="10"/>
                      <a:pt x="33" y="10"/>
                    </a:cubicBezTo>
                    <a:cubicBezTo>
                      <a:pt x="35" y="10"/>
                      <a:pt x="38" y="10"/>
                      <a:pt x="40" y="9"/>
                    </a:cubicBezTo>
                    <a:cubicBezTo>
                      <a:pt x="43" y="7"/>
                      <a:pt x="45" y="3"/>
                      <a:pt x="47" y="0"/>
                    </a:cubicBezTo>
                    <a:cubicBezTo>
                      <a:pt x="39" y="1"/>
                      <a:pt x="31" y="2"/>
                      <a:pt x="24" y="3"/>
                    </a:cubicBezTo>
                    <a:cubicBezTo>
                      <a:pt x="16" y="3"/>
                      <a:pt x="8" y="2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7" y="20"/>
                      <a:pt x="18" y="25"/>
                      <a:pt x="31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" name="Freeform 192"/>
              <p:cNvSpPr>
                <a:spLocks/>
              </p:cNvSpPr>
              <p:nvPr/>
            </p:nvSpPr>
            <p:spPr bwMode="auto">
              <a:xfrm>
                <a:off x="3189288" y="-2439988"/>
                <a:ext cx="206375" cy="101600"/>
              </a:xfrm>
              <a:custGeom>
                <a:avLst/>
                <a:gdLst>
                  <a:gd name="T0" fmla="*/ 53 w 55"/>
                  <a:gd name="T1" fmla="*/ 10 h 27"/>
                  <a:gd name="T2" fmla="*/ 43 w 55"/>
                  <a:gd name="T3" fmla="*/ 9 h 27"/>
                  <a:gd name="T4" fmla="*/ 29 w 55"/>
                  <a:gd name="T5" fmla="*/ 6 h 27"/>
                  <a:gd name="T6" fmla="*/ 13 w 55"/>
                  <a:gd name="T7" fmla="*/ 0 h 27"/>
                  <a:gd name="T8" fmla="*/ 15 w 55"/>
                  <a:gd name="T9" fmla="*/ 9 h 27"/>
                  <a:gd name="T10" fmla="*/ 17 w 55"/>
                  <a:gd name="T11" fmla="*/ 10 h 27"/>
                  <a:gd name="T12" fmla="*/ 31 w 55"/>
                  <a:gd name="T13" fmla="*/ 15 h 27"/>
                  <a:gd name="T14" fmla="*/ 27 w 55"/>
                  <a:gd name="T15" fmla="*/ 18 h 27"/>
                  <a:gd name="T16" fmla="*/ 17 w 55"/>
                  <a:gd name="T17" fmla="*/ 16 h 27"/>
                  <a:gd name="T18" fmla="*/ 1 w 55"/>
                  <a:gd name="T19" fmla="*/ 14 h 27"/>
                  <a:gd name="T20" fmla="*/ 0 w 55"/>
                  <a:gd name="T21" fmla="*/ 15 h 27"/>
                  <a:gd name="T22" fmla="*/ 18 w 55"/>
                  <a:gd name="T23" fmla="*/ 24 h 27"/>
                  <a:gd name="T24" fmla="*/ 33 w 55"/>
                  <a:gd name="T25" fmla="*/ 27 h 27"/>
                  <a:gd name="T26" fmla="*/ 54 w 55"/>
                  <a:gd name="T27" fmla="*/ 12 h 27"/>
                  <a:gd name="T28" fmla="*/ 53 w 55"/>
                  <a:gd name="T29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7">
                    <a:moveTo>
                      <a:pt x="53" y="10"/>
                    </a:moveTo>
                    <a:cubicBezTo>
                      <a:pt x="50" y="10"/>
                      <a:pt x="46" y="10"/>
                      <a:pt x="43" y="9"/>
                    </a:cubicBezTo>
                    <a:cubicBezTo>
                      <a:pt x="38" y="8"/>
                      <a:pt x="34" y="7"/>
                      <a:pt x="29" y="6"/>
                    </a:cubicBezTo>
                    <a:cubicBezTo>
                      <a:pt x="24" y="4"/>
                      <a:pt x="19" y="2"/>
                      <a:pt x="13" y="0"/>
                    </a:cubicBezTo>
                    <a:cubicBezTo>
                      <a:pt x="14" y="3"/>
                      <a:pt x="15" y="6"/>
                      <a:pt x="15" y="9"/>
                    </a:cubicBezTo>
                    <a:cubicBezTo>
                      <a:pt x="16" y="10"/>
                      <a:pt x="16" y="10"/>
                      <a:pt x="17" y="10"/>
                    </a:cubicBezTo>
                    <a:cubicBezTo>
                      <a:pt x="21" y="12"/>
                      <a:pt x="26" y="13"/>
                      <a:pt x="31" y="15"/>
                    </a:cubicBezTo>
                    <a:cubicBezTo>
                      <a:pt x="30" y="16"/>
                      <a:pt x="29" y="18"/>
                      <a:pt x="27" y="18"/>
                    </a:cubicBezTo>
                    <a:cubicBezTo>
                      <a:pt x="24" y="18"/>
                      <a:pt x="20" y="18"/>
                      <a:pt x="17" y="16"/>
                    </a:cubicBezTo>
                    <a:cubicBezTo>
                      <a:pt x="12" y="13"/>
                      <a:pt x="7" y="14"/>
                      <a:pt x="1" y="14"/>
                    </a:cubicBezTo>
                    <a:cubicBezTo>
                      <a:pt x="1" y="14"/>
                      <a:pt x="1" y="15"/>
                      <a:pt x="0" y="15"/>
                    </a:cubicBezTo>
                    <a:cubicBezTo>
                      <a:pt x="7" y="18"/>
                      <a:pt x="12" y="21"/>
                      <a:pt x="18" y="24"/>
                    </a:cubicBezTo>
                    <a:cubicBezTo>
                      <a:pt x="23" y="26"/>
                      <a:pt x="28" y="27"/>
                      <a:pt x="33" y="27"/>
                    </a:cubicBezTo>
                    <a:cubicBezTo>
                      <a:pt x="42" y="27"/>
                      <a:pt x="51" y="19"/>
                      <a:pt x="54" y="12"/>
                    </a:cubicBezTo>
                    <a:cubicBezTo>
                      <a:pt x="55" y="11"/>
                      <a:pt x="54" y="10"/>
                      <a:pt x="5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" name="Freeform 193"/>
              <p:cNvSpPr>
                <a:spLocks/>
              </p:cNvSpPr>
              <p:nvPr/>
            </p:nvSpPr>
            <p:spPr bwMode="auto">
              <a:xfrm>
                <a:off x="2035175" y="-2439988"/>
                <a:ext cx="203200" cy="101600"/>
              </a:xfrm>
              <a:custGeom>
                <a:avLst/>
                <a:gdLst>
                  <a:gd name="T0" fmla="*/ 54 w 54"/>
                  <a:gd name="T1" fmla="*/ 15 h 27"/>
                  <a:gd name="T2" fmla="*/ 54 w 54"/>
                  <a:gd name="T3" fmla="*/ 14 h 27"/>
                  <a:gd name="T4" fmla="*/ 44 w 54"/>
                  <a:gd name="T5" fmla="*/ 14 h 27"/>
                  <a:gd name="T6" fmla="*/ 41 w 54"/>
                  <a:gd name="T7" fmla="*/ 15 h 27"/>
                  <a:gd name="T8" fmla="*/ 28 w 54"/>
                  <a:gd name="T9" fmla="*/ 18 h 27"/>
                  <a:gd name="T10" fmla="*/ 25 w 54"/>
                  <a:gd name="T11" fmla="*/ 14 h 27"/>
                  <a:gd name="T12" fmla="*/ 34 w 54"/>
                  <a:gd name="T13" fmla="*/ 12 h 27"/>
                  <a:gd name="T14" fmla="*/ 41 w 54"/>
                  <a:gd name="T15" fmla="*/ 4 h 27"/>
                  <a:gd name="T16" fmla="*/ 41 w 54"/>
                  <a:gd name="T17" fmla="*/ 2 h 27"/>
                  <a:gd name="T18" fmla="*/ 42 w 54"/>
                  <a:gd name="T19" fmla="*/ 0 h 27"/>
                  <a:gd name="T20" fmla="*/ 2 w 54"/>
                  <a:gd name="T21" fmla="*/ 10 h 27"/>
                  <a:gd name="T22" fmla="*/ 1 w 54"/>
                  <a:gd name="T23" fmla="*/ 13 h 27"/>
                  <a:gd name="T24" fmla="*/ 5 w 54"/>
                  <a:gd name="T25" fmla="*/ 18 h 27"/>
                  <a:gd name="T26" fmla="*/ 22 w 54"/>
                  <a:gd name="T27" fmla="*/ 27 h 27"/>
                  <a:gd name="T28" fmla="*/ 37 w 54"/>
                  <a:gd name="T29" fmla="*/ 24 h 27"/>
                  <a:gd name="T30" fmla="*/ 54 w 54"/>
                  <a:gd name="T3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7">
                    <a:moveTo>
                      <a:pt x="54" y="15"/>
                    </a:moveTo>
                    <a:cubicBezTo>
                      <a:pt x="54" y="15"/>
                      <a:pt x="54" y="14"/>
                      <a:pt x="54" y="14"/>
                    </a:cubicBezTo>
                    <a:cubicBezTo>
                      <a:pt x="50" y="14"/>
                      <a:pt x="47" y="14"/>
                      <a:pt x="44" y="14"/>
                    </a:cubicBezTo>
                    <a:cubicBezTo>
                      <a:pt x="43" y="14"/>
                      <a:pt x="42" y="14"/>
                      <a:pt x="41" y="15"/>
                    </a:cubicBezTo>
                    <a:cubicBezTo>
                      <a:pt x="37" y="17"/>
                      <a:pt x="33" y="19"/>
                      <a:pt x="28" y="18"/>
                    </a:cubicBezTo>
                    <a:cubicBezTo>
                      <a:pt x="26" y="18"/>
                      <a:pt x="24" y="16"/>
                      <a:pt x="25" y="14"/>
                    </a:cubicBezTo>
                    <a:cubicBezTo>
                      <a:pt x="28" y="14"/>
                      <a:pt x="31" y="13"/>
                      <a:pt x="34" y="12"/>
                    </a:cubicBezTo>
                    <a:cubicBezTo>
                      <a:pt x="38" y="11"/>
                      <a:pt x="41" y="9"/>
                      <a:pt x="41" y="4"/>
                    </a:cubicBezTo>
                    <a:cubicBezTo>
                      <a:pt x="41" y="4"/>
                      <a:pt x="41" y="3"/>
                      <a:pt x="41" y="2"/>
                    </a:cubicBezTo>
                    <a:cubicBezTo>
                      <a:pt x="41" y="1"/>
                      <a:pt x="41" y="1"/>
                      <a:pt x="42" y="0"/>
                    </a:cubicBezTo>
                    <a:cubicBezTo>
                      <a:pt x="29" y="6"/>
                      <a:pt x="16" y="10"/>
                      <a:pt x="2" y="10"/>
                    </a:cubicBezTo>
                    <a:cubicBezTo>
                      <a:pt x="0" y="10"/>
                      <a:pt x="0" y="11"/>
                      <a:pt x="1" y="13"/>
                    </a:cubicBezTo>
                    <a:cubicBezTo>
                      <a:pt x="2" y="15"/>
                      <a:pt x="4" y="17"/>
                      <a:pt x="5" y="18"/>
                    </a:cubicBezTo>
                    <a:cubicBezTo>
                      <a:pt x="10" y="23"/>
                      <a:pt x="15" y="27"/>
                      <a:pt x="22" y="27"/>
                    </a:cubicBezTo>
                    <a:cubicBezTo>
                      <a:pt x="27" y="27"/>
                      <a:pt x="32" y="26"/>
                      <a:pt x="37" y="24"/>
                    </a:cubicBezTo>
                    <a:cubicBezTo>
                      <a:pt x="43" y="21"/>
                      <a:pt x="48" y="18"/>
                      <a:pt x="54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" name="Freeform 194"/>
              <p:cNvSpPr>
                <a:spLocks/>
              </p:cNvSpPr>
              <p:nvPr/>
            </p:nvSpPr>
            <p:spPr bwMode="auto">
              <a:xfrm>
                <a:off x="2555875" y="-2816225"/>
                <a:ext cx="134938" cy="134937"/>
              </a:xfrm>
              <a:custGeom>
                <a:avLst/>
                <a:gdLst>
                  <a:gd name="T0" fmla="*/ 3 w 36"/>
                  <a:gd name="T1" fmla="*/ 28 h 36"/>
                  <a:gd name="T2" fmla="*/ 4 w 36"/>
                  <a:gd name="T3" fmla="*/ 36 h 36"/>
                  <a:gd name="T4" fmla="*/ 5 w 36"/>
                  <a:gd name="T5" fmla="*/ 36 h 36"/>
                  <a:gd name="T6" fmla="*/ 11 w 36"/>
                  <a:gd name="T7" fmla="*/ 23 h 36"/>
                  <a:gd name="T8" fmla="*/ 12 w 36"/>
                  <a:gd name="T9" fmla="*/ 19 h 36"/>
                  <a:gd name="T10" fmla="*/ 15 w 36"/>
                  <a:gd name="T11" fmla="*/ 22 h 36"/>
                  <a:gd name="T12" fmla="*/ 17 w 36"/>
                  <a:gd name="T13" fmla="*/ 24 h 36"/>
                  <a:gd name="T14" fmla="*/ 20 w 36"/>
                  <a:gd name="T15" fmla="*/ 28 h 36"/>
                  <a:gd name="T16" fmla="*/ 21 w 36"/>
                  <a:gd name="T17" fmla="*/ 20 h 36"/>
                  <a:gd name="T18" fmla="*/ 23 w 36"/>
                  <a:gd name="T19" fmla="*/ 19 h 36"/>
                  <a:gd name="T20" fmla="*/ 29 w 36"/>
                  <a:gd name="T21" fmla="*/ 23 h 36"/>
                  <a:gd name="T22" fmla="*/ 36 w 36"/>
                  <a:gd name="T23" fmla="*/ 26 h 36"/>
                  <a:gd name="T24" fmla="*/ 29 w 36"/>
                  <a:gd name="T25" fmla="*/ 5 h 36"/>
                  <a:gd name="T26" fmla="*/ 26 w 36"/>
                  <a:gd name="T27" fmla="*/ 3 h 36"/>
                  <a:gd name="T28" fmla="*/ 17 w 36"/>
                  <a:gd name="T29" fmla="*/ 2 h 36"/>
                  <a:gd name="T30" fmla="*/ 13 w 36"/>
                  <a:gd name="T31" fmla="*/ 0 h 36"/>
                  <a:gd name="T32" fmla="*/ 13 w 36"/>
                  <a:gd name="T33" fmla="*/ 0 h 36"/>
                  <a:gd name="T34" fmla="*/ 16 w 36"/>
                  <a:gd name="T35" fmla="*/ 10 h 36"/>
                  <a:gd name="T36" fmla="*/ 1 w 36"/>
                  <a:gd name="T37" fmla="*/ 4 h 36"/>
                  <a:gd name="T38" fmla="*/ 1 w 36"/>
                  <a:gd name="T39" fmla="*/ 15 h 36"/>
                  <a:gd name="T40" fmla="*/ 3 w 36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2"/>
                      <a:pt x="12" y="20"/>
                      <a:pt x="12" y="19"/>
                    </a:cubicBezTo>
                    <a:cubicBezTo>
                      <a:pt x="13" y="20"/>
                      <a:pt x="14" y="21"/>
                      <a:pt x="15" y="22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7" y="25"/>
                      <a:pt x="18" y="27"/>
                      <a:pt x="20" y="28"/>
                    </a:cubicBezTo>
                    <a:cubicBezTo>
                      <a:pt x="20" y="25"/>
                      <a:pt x="21" y="23"/>
                      <a:pt x="21" y="20"/>
                    </a:cubicBezTo>
                    <a:cubicBezTo>
                      <a:pt x="21" y="18"/>
                      <a:pt x="22" y="18"/>
                      <a:pt x="23" y="19"/>
                    </a:cubicBezTo>
                    <a:cubicBezTo>
                      <a:pt x="25" y="20"/>
                      <a:pt x="27" y="22"/>
                      <a:pt x="29" y="23"/>
                    </a:cubicBezTo>
                    <a:cubicBezTo>
                      <a:pt x="32" y="24"/>
                      <a:pt x="34" y="25"/>
                      <a:pt x="36" y="26"/>
                    </a:cubicBezTo>
                    <a:cubicBezTo>
                      <a:pt x="35" y="19"/>
                      <a:pt x="33" y="11"/>
                      <a:pt x="29" y="5"/>
                    </a:cubicBezTo>
                    <a:cubicBezTo>
                      <a:pt x="29" y="4"/>
                      <a:pt x="27" y="4"/>
                      <a:pt x="26" y="3"/>
                    </a:cubicBezTo>
                    <a:cubicBezTo>
                      <a:pt x="23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5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" name="Freeform 195"/>
              <p:cNvSpPr>
                <a:spLocks/>
              </p:cNvSpPr>
              <p:nvPr/>
            </p:nvSpPr>
            <p:spPr bwMode="auto">
              <a:xfrm>
                <a:off x="2732088" y="-2816225"/>
                <a:ext cx="147638" cy="134937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6 w 39"/>
                  <a:gd name="T13" fmla="*/ 19 h 36"/>
                  <a:gd name="T14" fmla="*/ 27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5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9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7" y="19"/>
                      <a:pt x="27" y="20"/>
                      <a:pt x="27" y="20"/>
                    </a:cubicBezTo>
                    <a:cubicBezTo>
                      <a:pt x="28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4" y="3"/>
                      <a:pt x="25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2" y="3"/>
                      <a:pt x="10" y="3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" name="Freeform 196"/>
              <p:cNvSpPr>
                <a:spLocks/>
              </p:cNvSpPr>
              <p:nvPr/>
            </p:nvSpPr>
            <p:spPr bwMode="auto">
              <a:xfrm>
                <a:off x="2130425" y="-2376488"/>
                <a:ext cx="179388" cy="112712"/>
              </a:xfrm>
              <a:custGeom>
                <a:avLst/>
                <a:gdLst>
                  <a:gd name="T0" fmla="*/ 48 w 48"/>
                  <a:gd name="T1" fmla="*/ 9 h 30"/>
                  <a:gd name="T2" fmla="*/ 38 w 48"/>
                  <a:gd name="T3" fmla="*/ 11 h 30"/>
                  <a:gd name="T4" fmla="*/ 35 w 48"/>
                  <a:gd name="T5" fmla="*/ 14 h 30"/>
                  <a:gd name="T6" fmla="*/ 29 w 48"/>
                  <a:gd name="T7" fmla="*/ 16 h 30"/>
                  <a:gd name="T8" fmla="*/ 27 w 48"/>
                  <a:gd name="T9" fmla="*/ 14 h 30"/>
                  <a:gd name="T10" fmla="*/ 28 w 48"/>
                  <a:gd name="T11" fmla="*/ 13 h 30"/>
                  <a:gd name="T12" fmla="*/ 30 w 48"/>
                  <a:gd name="T13" fmla="*/ 11 h 30"/>
                  <a:gd name="T14" fmla="*/ 32 w 48"/>
                  <a:gd name="T15" fmla="*/ 0 h 30"/>
                  <a:gd name="T16" fmla="*/ 0 w 48"/>
                  <a:gd name="T17" fmla="*/ 17 h 30"/>
                  <a:gd name="T18" fmla="*/ 1 w 48"/>
                  <a:gd name="T19" fmla="*/ 18 h 30"/>
                  <a:gd name="T20" fmla="*/ 26 w 48"/>
                  <a:gd name="T21" fmla="*/ 26 h 30"/>
                  <a:gd name="T22" fmla="*/ 44 w 48"/>
                  <a:gd name="T23" fmla="*/ 14 h 30"/>
                  <a:gd name="T24" fmla="*/ 48 w 48"/>
                  <a:gd name="T25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30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6"/>
                      <a:pt x="31" y="16"/>
                      <a:pt x="29" y="16"/>
                    </a:cubicBezTo>
                    <a:cubicBezTo>
                      <a:pt x="28" y="15"/>
                      <a:pt x="27" y="15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7"/>
                    </a:cubicBezTo>
                    <a:cubicBezTo>
                      <a:pt x="0" y="18"/>
                      <a:pt x="0" y="18"/>
                      <a:pt x="1" y="18"/>
                    </a:cubicBezTo>
                    <a:cubicBezTo>
                      <a:pt x="6" y="26"/>
                      <a:pt x="17" y="30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" name="Freeform 197"/>
              <p:cNvSpPr>
                <a:spLocks/>
              </p:cNvSpPr>
              <p:nvPr/>
            </p:nvSpPr>
            <p:spPr bwMode="auto">
              <a:xfrm>
                <a:off x="3124200" y="-2376488"/>
                <a:ext cx="180975" cy="112712"/>
              </a:xfrm>
              <a:custGeom>
                <a:avLst/>
                <a:gdLst>
                  <a:gd name="T0" fmla="*/ 17 w 48"/>
                  <a:gd name="T1" fmla="*/ 11 h 30"/>
                  <a:gd name="T2" fmla="*/ 19 w 48"/>
                  <a:gd name="T3" fmla="*/ 13 h 30"/>
                  <a:gd name="T4" fmla="*/ 21 w 48"/>
                  <a:gd name="T5" fmla="*/ 14 h 30"/>
                  <a:gd name="T6" fmla="*/ 19 w 48"/>
                  <a:gd name="T7" fmla="*/ 16 h 30"/>
                  <a:gd name="T8" fmla="*/ 12 w 48"/>
                  <a:gd name="T9" fmla="*/ 14 h 30"/>
                  <a:gd name="T10" fmla="*/ 6 w 48"/>
                  <a:gd name="T11" fmla="*/ 10 h 30"/>
                  <a:gd name="T12" fmla="*/ 0 w 48"/>
                  <a:gd name="T13" fmla="*/ 9 h 30"/>
                  <a:gd name="T14" fmla="*/ 21 w 48"/>
                  <a:gd name="T15" fmla="*/ 26 h 30"/>
                  <a:gd name="T16" fmla="*/ 45 w 48"/>
                  <a:gd name="T17" fmla="*/ 21 h 30"/>
                  <a:gd name="T18" fmla="*/ 48 w 48"/>
                  <a:gd name="T19" fmla="*/ 17 h 30"/>
                  <a:gd name="T20" fmla="*/ 15 w 48"/>
                  <a:gd name="T21" fmla="*/ 0 h 30"/>
                  <a:gd name="T22" fmla="*/ 17 w 48"/>
                  <a:gd name="T23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30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30"/>
                      <a:pt x="38" y="28"/>
                      <a:pt x="45" y="21"/>
                    </a:cubicBezTo>
                    <a:cubicBezTo>
                      <a:pt x="46" y="20"/>
                      <a:pt x="47" y="19"/>
                      <a:pt x="48" y="17"/>
                    </a:cubicBezTo>
                    <a:cubicBezTo>
                      <a:pt x="35" y="14"/>
                      <a:pt x="25" y="9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" name="Freeform 198"/>
              <p:cNvSpPr>
                <a:spLocks noEditPoints="1"/>
              </p:cNvSpPr>
              <p:nvPr/>
            </p:nvSpPr>
            <p:spPr bwMode="auto">
              <a:xfrm>
                <a:off x="2325688" y="-2917825"/>
                <a:ext cx="139700" cy="93662"/>
              </a:xfrm>
              <a:custGeom>
                <a:avLst/>
                <a:gdLst>
                  <a:gd name="T0" fmla="*/ 24 w 37"/>
                  <a:gd name="T1" fmla="*/ 0 h 25"/>
                  <a:gd name="T2" fmla="*/ 11 w 37"/>
                  <a:gd name="T3" fmla="*/ 3 h 25"/>
                  <a:gd name="T4" fmla="*/ 8 w 37"/>
                  <a:gd name="T5" fmla="*/ 25 h 25"/>
                  <a:gd name="T6" fmla="*/ 21 w 37"/>
                  <a:gd name="T7" fmla="*/ 17 h 25"/>
                  <a:gd name="T8" fmla="*/ 37 w 37"/>
                  <a:gd name="T9" fmla="*/ 18 h 25"/>
                  <a:gd name="T10" fmla="*/ 37 w 37"/>
                  <a:gd name="T11" fmla="*/ 18 h 25"/>
                  <a:gd name="T12" fmla="*/ 26 w 37"/>
                  <a:gd name="T13" fmla="*/ 2 h 25"/>
                  <a:gd name="T14" fmla="*/ 24 w 37"/>
                  <a:gd name="T15" fmla="*/ 0 h 25"/>
                  <a:gd name="T16" fmla="*/ 19 w 37"/>
                  <a:gd name="T17" fmla="*/ 6 h 25"/>
                  <a:gd name="T18" fmla="*/ 18 w 37"/>
                  <a:gd name="T19" fmla="*/ 5 h 25"/>
                  <a:gd name="T20" fmla="*/ 22 w 37"/>
                  <a:gd name="T21" fmla="*/ 3 h 25"/>
                  <a:gd name="T22" fmla="*/ 25 w 37"/>
                  <a:gd name="T23" fmla="*/ 6 h 25"/>
                  <a:gd name="T24" fmla="*/ 19 w 37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25">
                    <a:moveTo>
                      <a:pt x="24" y="0"/>
                    </a:moveTo>
                    <a:cubicBezTo>
                      <a:pt x="20" y="0"/>
                      <a:pt x="15" y="1"/>
                      <a:pt x="11" y="3"/>
                    </a:cubicBezTo>
                    <a:cubicBezTo>
                      <a:pt x="1" y="8"/>
                      <a:pt x="0" y="18"/>
                      <a:pt x="8" y="25"/>
                    </a:cubicBezTo>
                    <a:cubicBezTo>
                      <a:pt x="11" y="20"/>
                      <a:pt x="16" y="17"/>
                      <a:pt x="21" y="17"/>
                    </a:cubicBezTo>
                    <a:cubicBezTo>
                      <a:pt x="26" y="17"/>
                      <a:pt x="32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2" y="14"/>
                      <a:pt x="29" y="9"/>
                      <a:pt x="26" y="2"/>
                    </a:cubicBezTo>
                    <a:cubicBezTo>
                      <a:pt x="26" y="1"/>
                      <a:pt x="25" y="0"/>
                      <a:pt x="24" y="0"/>
                    </a:cubicBezTo>
                    <a:close/>
                    <a:moveTo>
                      <a:pt x="19" y="6"/>
                    </a:moveTo>
                    <a:cubicBezTo>
                      <a:pt x="18" y="6"/>
                      <a:pt x="18" y="5"/>
                      <a:pt x="18" y="5"/>
                    </a:cubicBezTo>
                    <a:cubicBezTo>
                      <a:pt x="20" y="4"/>
                      <a:pt x="21" y="4"/>
                      <a:pt x="22" y="3"/>
                    </a:cubicBezTo>
                    <a:cubicBezTo>
                      <a:pt x="23" y="3"/>
                      <a:pt x="24" y="5"/>
                      <a:pt x="25" y="6"/>
                    </a:cubicBezTo>
                    <a:cubicBezTo>
                      <a:pt x="22" y="6"/>
                      <a:pt x="21" y="6"/>
                      <a:pt x="19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" name="Freeform 199"/>
              <p:cNvSpPr>
                <a:spLocks noEditPoints="1"/>
              </p:cNvSpPr>
              <p:nvPr/>
            </p:nvSpPr>
            <p:spPr bwMode="auto">
              <a:xfrm>
                <a:off x="2962275" y="-2917825"/>
                <a:ext cx="139700" cy="93662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1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4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" name="Freeform 200"/>
              <p:cNvSpPr>
                <a:spLocks/>
              </p:cNvSpPr>
              <p:nvPr/>
            </p:nvSpPr>
            <p:spPr bwMode="auto">
              <a:xfrm>
                <a:off x="2178050" y="-3043238"/>
                <a:ext cx="84138" cy="158750"/>
              </a:xfrm>
              <a:custGeom>
                <a:avLst/>
                <a:gdLst>
                  <a:gd name="T0" fmla="*/ 8 w 22"/>
                  <a:gd name="T1" fmla="*/ 36 h 42"/>
                  <a:gd name="T2" fmla="*/ 14 w 22"/>
                  <a:gd name="T3" fmla="*/ 30 h 42"/>
                  <a:gd name="T4" fmla="*/ 19 w 22"/>
                  <a:gd name="T5" fmla="*/ 42 h 42"/>
                  <a:gd name="T6" fmla="*/ 20 w 22"/>
                  <a:gd name="T7" fmla="*/ 38 h 42"/>
                  <a:gd name="T8" fmla="*/ 19 w 22"/>
                  <a:gd name="T9" fmla="*/ 24 h 42"/>
                  <a:gd name="T10" fmla="*/ 14 w 22"/>
                  <a:gd name="T11" fmla="*/ 14 h 42"/>
                  <a:gd name="T12" fmla="*/ 14 w 22"/>
                  <a:gd name="T13" fmla="*/ 0 h 42"/>
                  <a:gd name="T14" fmla="*/ 14 w 22"/>
                  <a:gd name="T15" fmla="*/ 0 h 42"/>
                  <a:gd name="T16" fmla="*/ 7 w 22"/>
                  <a:gd name="T17" fmla="*/ 0 h 42"/>
                  <a:gd name="T18" fmla="*/ 2 w 22"/>
                  <a:gd name="T19" fmla="*/ 9 h 42"/>
                  <a:gd name="T20" fmla="*/ 6 w 22"/>
                  <a:gd name="T21" fmla="*/ 15 h 42"/>
                  <a:gd name="T22" fmla="*/ 10 w 22"/>
                  <a:gd name="T23" fmla="*/ 29 h 42"/>
                  <a:gd name="T24" fmla="*/ 8 w 22"/>
                  <a:gd name="T25" fmla="*/ 3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2">
                    <a:moveTo>
                      <a:pt x="8" y="36"/>
                    </a:moveTo>
                    <a:cubicBezTo>
                      <a:pt x="11" y="33"/>
                      <a:pt x="13" y="32"/>
                      <a:pt x="14" y="30"/>
                    </a:cubicBezTo>
                    <a:cubicBezTo>
                      <a:pt x="17" y="34"/>
                      <a:pt x="17" y="38"/>
                      <a:pt x="19" y="42"/>
                    </a:cubicBezTo>
                    <a:cubicBezTo>
                      <a:pt x="20" y="41"/>
                      <a:pt x="20" y="39"/>
                      <a:pt x="20" y="38"/>
                    </a:cubicBezTo>
                    <a:cubicBezTo>
                      <a:pt x="22" y="33"/>
                      <a:pt x="21" y="28"/>
                      <a:pt x="19" y="24"/>
                    </a:cubicBezTo>
                    <a:cubicBezTo>
                      <a:pt x="18" y="20"/>
                      <a:pt x="16" y="17"/>
                      <a:pt x="14" y="14"/>
                    </a:cubicBezTo>
                    <a:cubicBezTo>
                      <a:pt x="12" y="9"/>
                      <a:pt x="10" y="5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0"/>
                      <a:pt x="0" y="4"/>
                      <a:pt x="2" y="9"/>
                    </a:cubicBezTo>
                    <a:cubicBezTo>
                      <a:pt x="3" y="11"/>
                      <a:pt x="5" y="13"/>
                      <a:pt x="6" y="15"/>
                    </a:cubicBezTo>
                    <a:cubicBezTo>
                      <a:pt x="8" y="19"/>
                      <a:pt x="11" y="24"/>
                      <a:pt x="10" y="29"/>
                    </a:cubicBezTo>
                    <a:cubicBezTo>
                      <a:pt x="10" y="31"/>
                      <a:pt x="9" y="33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" name="Freeform 201"/>
              <p:cNvSpPr>
                <a:spLocks/>
              </p:cNvSpPr>
              <p:nvPr/>
            </p:nvSpPr>
            <p:spPr bwMode="auto">
              <a:xfrm>
                <a:off x="2679700" y="-3260725"/>
                <a:ext cx="68263" cy="123825"/>
              </a:xfrm>
              <a:custGeom>
                <a:avLst/>
                <a:gdLst>
                  <a:gd name="T0" fmla="*/ 3 w 18"/>
                  <a:gd name="T1" fmla="*/ 21 h 33"/>
                  <a:gd name="T2" fmla="*/ 7 w 18"/>
                  <a:gd name="T3" fmla="*/ 31 h 33"/>
                  <a:gd name="T4" fmla="*/ 11 w 18"/>
                  <a:gd name="T5" fmla="*/ 31 h 33"/>
                  <a:gd name="T6" fmla="*/ 12 w 18"/>
                  <a:gd name="T7" fmla="*/ 29 h 33"/>
                  <a:gd name="T8" fmla="*/ 18 w 18"/>
                  <a:gd name="T9" fmla="*/ 8 h 33"/>
                  <a:gd name="T10" fmla="*/ 17 w 18"/>
                  <a:gd name="T11" fmla="*/ 8 h 33"/>
                  <a:gd name="T12" fmla="*/ 17 w 18"/>
                  <a:gd name="T13" fmla="*/ 6 h 33"/>
                  <a:gd name="T14" fmla="*/ 6 w 18"/>
                  <a:gd name="T15" fmla="*/ 1 h 33"/>
                  <a:gd name="T16" fmla="*/ 1 w 18"/>
                  <a:gd name="T17" fmla="*/ 8 h 33"/>
                  <a:gd name="T18" fmla="*/ 3 w 18"/>
                  <a:gd name="T19" fmla="*/ 2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3">
                    <a:moveTo>
                      <a:pt x="3" y="21"/>
                    </a:moveTo>
                    <a:cubicBezTo>
                      <a:pt x="4" y="24"/>
                      <a:pt x="5" y="28"/>
                      <a:pt x="7" y="31"/>
                    </a:cubicBezTo>
                    <a:cubicBezTo>
                      <a:pt x="8" y="33"/>
                      <a:pt x="9" y="32"/>
                      <a:pt x="11" y="31"/>
                    </a:cubicBezTo>
                    <a:cubicBezTo>
                      <a:pt x="11" y="30"/>
                      <a:pt x="11" y="30"/>
                      <a:pt x="12" y="29"/>
                    </a:cubicBezTo>
                    <a:cubicBezTo>
                      <a:pt x="14" y="22"/>
                      <a:pt x="16" y="15"/>
                      <a:pt x="18" y="8"/>
                    </a:cubicBezTo>
                    <a:cubicBezTo>
                      <a:pt x="18" y="8"/>
                      <a:pt x="18" y="8"/>
                      <a:pt x="17" y="8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5" y="1"/>
                      <a:pt x="10" y="0"/>
                      <a:pt x="6" y="1"/>
                    </a:cubicBezTo>
                    <a:cubicBezTo>
                      <a:pt x="3" y="2"/>
                      <a:pt x="0" y="6"/>
                      <a:pt x="1" y="8"/>
                    </a:cubicBezTo>
                    <a:cubicBezTo>
                      <a:pt x="1" y="12"/>
                      <a:pt x="2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" name="Freeform 202"/>
              <p:cNvSpPr>
                <a:spLocks/>
              </p:cNvSpPr>
              <p:nvPr/>
            </p:nvSpPr>
            <p:spPr bwMode="auto">
              <a:xfrm>
                <a:off x="3170238" y="-3043238"/>
                <a:ext cx="82550" cy="158750"/>
              </a:xfrm>
              <a:custGeom>
                <a:avLst/>
                <a:gdLst>
                  <a:gd name="T0" fmla="*/ 18 w 22"/>
                  <a:gd name="T1" fmla="*/ 12 h 42"/>
                  <a:gd name="T2" fmla="*/ 21 w 22"/>
                  <a:gd name="T3" fmla="*/ 6 h 42"/>
                  <a:gd name="T4" fmla="*/ 18 w 22"/>
                  <a:gd name="T5" fmla="*/ 1 h 42"/>
                  <a:gd name="T6" fmla="*/ 7 w 22"/>
                  <a:gd name="T7" fmla="*/ 0 h 42"/>
                  <a:gd name="T8" fmla="*/ 7 w 22"/>
                  <a:gd name="T9" fmla="*/ 14 h 42"/>
                  <a:gd name="T10" fmla="*/ 2 w 22"/>
                  <a:gd name="T11" fmla="*/ 27 h 42"/>
                  <a:gd name="T12" fmla="*/ 3 w 22"/>
                  <a:gd name="T13" fmla="*/ 42 h 42"/>
                  <a:gd name="T14" fmla="*/ 8 w 22"/>
                  <a:gd name="T15" fmla="*/ 30 h 42"/>
                  <a:gd name="T16" fmla="*/ 12 w 22"/>
                  <a:gd name="T17" fmla="*/ 34 h 42"/>
                  <a:gd name="T18" fmla="*/ 13 w 22"/>
                  <a:gd name="T19" fmla="*/ 34 h 42"/>
                  <a:gd name="T20" fmla="*/ 14 w 22"/>
                  <a:gd name="T21" fmla="*/ 18 h 42"/>
                  <a:gd name="T22" fmla="*/ 18 w 22"/>
                  <a:gd name="T23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2">
                    <a:moveTo>
                      <a:pt x="18" y="12"/>
                    </a:moveTo>
                    <a:cubicBezTo>
                      <a:pt x="19" y="10"/>
                      <a:pt x="20" y="8"/>
                      <a:pt x="21" y="6"/>
                    </a:cubicBezTo>
                    <a:cubicBezTo>
                      <a:pt x="22" y="4"/>
                      <a:pt x="20" y="2"/>
                      <a:pt x="18" y="1"/>
                    </a:cubicBezTo>
                    <a:cubicBezTo>
                      <a:pt x="15" y="0"/>
                      <a:pt x="11" y="0"/>
                      <a:pt x="7" y="0"/>
                    </a:cubicBezTo>
                    <a:cubicBezTo>
                      <a:pt x="11" y="7"/>
                      <a:pt x="11" y="7"/>
                      <a:pt x="7" y="14"/>
                    </a:cubicBezTo>
                    <a:cubicBezTo>
                      <a:pt x="5" y="19"/>
                      <a:pt x="3" y="23"/>
                      <a:pt x="2" y="27"/>
                    </a:cubicBezTo>
                    <a:cubicBezTo>
                      <a:pt x="0" y="32"/>
                      <a:pt x="1" y="37"/>
                      <a:pt x="3" y="42"/>
                    </a:cubicBezTo>
                    <a:cubicBezTo>
                      <a:pt x="5" y="38"/>
                      <a:pt x="5" y="34"/>
                      <a:pt x="8" y="30"/>
                    </a:cubicBezTo>
                    <a:cubicBezTo>
                      <a:pt x="9" y="32"/>
                      <a:pt x="11" y="33"/>
                      <a:pt x="12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0" y="28"/>
                      <a:pt x="12" y="23"/>
                      <a:pt x="14" y="18"/>
                    </a:cubicBezTo>
                    <a:cubicBezTo>
                      <a:pt x="15" y="16"/>
                      <a:pt x="17" y="14"/>
                      <a:pt x="18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" name="Freeform 203"/>
              <p:cNvSpPr>
                <a:spLocks/>
              </p:cNvSpPr>
              <p:nvPr/>
            </p:nvSpPr>
            <p:spPr bwMode="auto">
              <a:xfrm>
                <a:off x="2262188" y="-2332038"/>
                <a:ext cx="120650" cy="98425"/>
              </a:xfrm>
              <a:custGeom>
                <a:avLst/>
                <a:gdLst>
                  <a:gd name="T0" fmla="*/ 24 w 32"/>
                  <a:gd name="T1" fmla="*/ 11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1"/>
                    </a:moveTo>
                    <a:cubicBezTo>
                      <a:pt x="22" y="13"/>
                      <a:pt x="21" y="13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4"/>
                      <a:pt x="32" y="7"/>
                    </a:cubicBezTo>
                    <a:cubicBezTo>
                      <a:pt x="29" y="8"/>
                      <a:pt x="26" y="7"/>
                      <a:pt x="24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" name="Freeform 204"/>
              <p:cNvSpPr>
                <a:spLocks/>
              </p:cNvSpPr>
              <p:nvPr/>
            </p:nvSpPr>
            <p:spPr bwMode="auto">
              <a:xfrm>
                <a:off x="3052763" y="-2332038"/>
                <a:ext cx="120650" cy="98425"/>
              </a:xfrm>
              <a:custGeom>
                <a:avLst/>
                <a:gdLst>
                  <a:gd name="T0" fmla="*/ 14 w 32"/>
                  <a:gd name="T1" fmla="*/ 0 h 26"/>
                  <a:gd name="T2" fmla="*/ 14 w 32"/>
                  <a:gd name="T3" fmla="*/ 12 h 26"/>
                  <a:gd name="T4" fmla="*/ 9 w 32"/>
                  <a:gd name="T5" fmla="*/ 11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4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4" y="0"/>
                    </a:moveTo>
                    <a:cubicBezTo>
                      <a:pt x="13" y="4"/>
                      <a:pt x="10" y="8"/>
                      <a:pt x="14" y="12"/>
                    </a:cubicBezTo>
                    <a:cubicBezTo>
                      <a:pt x="12" y="13"/>
                      <a:pt x="10" y="13"/>
                      <a:pt x="9" y="11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5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19" y="8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" name="Freeform 205"/>
              <p:cNvSpPr>
                <a:spLocks/>
              </p:cNvSpPr>
              <p:nvPr/>
            </p:nvSpPr>
            <p:spPr bwMode="auto">
              <a:xfrm>
                <a:off x="3008313" y="-3106738"/>
                <a:ext cx="120650" cy="153987"/>
              </a:xfrm>
              <a:custGeom>
                <a:avLst/>
                <a:gdLst>
                  <a:gd name="T0" fmla="*/ 0 w 32"/>
                  <a:gd name="T1" fmla="*/ 41 h 41"/>
                  <a:gd name="T2" fmla="*/ 1 w 32"/>
                  <a:gd name="T3" fmla="*/ 41 h 41"/>
                  <a:gd name="T4" fmla="*/ 7 w 32"/>
                  <a:gd name="T5" fmla="*/ 40 h 41"/>
                  <a:gd name="T6" fmla="*/ 19 w 32"/>
                  <a:gd name="T7" fmla="*/ 27 h 41"/>
                  <a:gd name="T8" fmla="*/ 22 w 32"/>
                  <a:gd name="T9" fmla="*/ 18 h 41"/>
                  <a:gd name="T10" fmla="*/ 32 w 32"/>
                  <a:gd name="T11" fmla="*/ 8 h 41"/>
                  <a:gd name="T12" fmla="*/ 24 w 32"/>
                  <a:gd name="T13" fmla="*/ 3 h 41"/>
                  <a:gd name="T14" fmla="*/ 16 w 32"/>
                  <a:gd name="T15" fmla="*/ 7 h 41"/>
                  <a:gd name="T16" fmla="*/ 15 w 32"/>
                  <a:gd name="T17" fmla="*/ 11 h 41"/>
                  <a:gd name="T18" fmla="*/ 12 w 32"/>
                  <a:gd name="T19" fmla="*/ 26 h 41"/>
                  <a:gd name="T20" fmla="*/ 1 w 32"/>
                  <a:gd name="T21" fmla="*/ 39 h 41"/>
                  <a:gd name="T22" fmla="*/ 0 w 32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2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4"/>
                      <a:pt x="27" y="11"/>
                      <a:pt x="32" y="8"/>
                    </a:cubicBezTo>
                    <a:cubicBezTo>
                      <a:pt x="29" y="6"/>
                      <a:pt x="27" y="4"/>
                      <a:pt x="24" y="3"/>
                    </a:cubicBezTo>
                    <a:cubicBezTo>
                      <a:pt x="20" y="1"/>
                      <a:pt x="18" y="0"/>
                      <a:pt x="16" y="7"/>
                    </a:cubicBezTo>
                    <a:cubicBezTo>
                      <a:pt x="15" y="8"/>
                      <a:pt x="15" y="10"/>
                      <a:pt x="15" y="11"/>
                    </a:cubicBezTo>
                    <a:cubicBezTo>
                      <a:pt x="14" y="16"/>
                      <a:pt x="13" y="21"/>
                      <a:pt x="12" y="26"/>
                    </a:cubicBezTo>
                    <a:cubicBezTo>
                      <a:pt x="10" y="32"/>
                      <a:pt x="7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" name="Freeform 206"/>
              <p:cNvSpPr>
                <a:spLocks/>
              </p:cNvSpPr>
              <p:nvPr/>
            </p:nvSpPr>
            <p:spPr bwMode="auto">
              <a:xfrm>
                <a:off x="2298700" y="-30988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3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7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0" y="35"/>
                      <a:pt x="26" y="39"/>
                      <a:pt x="33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0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" name="Freeform 207"/>
              <p:cNvSpPr>
                <a:spLocks/>
              </p:cNvSpPr>
              <p:nvPr/>
            </p:nvSpPr>
            <p:spPr bwMode="auto">
              <a:xfrm>
                <a:off x="2924175" y="-2840038"/>
                <a:ext cx="177800" cy="84137"/>
              </a:xfrm>
              <a:custGeom>
                <a:avLst/>
                <a:gdLst>
                  <a:gd name="T0" fmla="*/ 47 w 47"/>
                  <a:gd name="T1" fmla="*/ 16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19 w 47"/>
                  <a:gd name="T13" fmla="*/ 10 h 22"/>
                  <a:gd name="T14" fmla="*/ 21 w 47"/>
                  <a:gd name="T15" fmla="*/ 11 h 22"/>
                  <a:gd name="T16" fmla="*/ 33 w 47"/>
                  <a:gd name="T17" fmla="*/ 18 h 22"/>
                  <a:gd name="T18" fmla="*/ 47 w 47"/>
                  <a:gd name="T1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6"/>
                    </a:moveTo>
                    <a:cubicBezTo>
                      <a:pt x="39" y="17"/>
                      <a:pt x="34" y="13"/>
                      <a:pt x="28" y="9"/>
                    </a:cubicBezTo>
                    <a:cubicBezTo>
                      <a:pt x="22" y="6"/>
                      <a:pt x="17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19" y="10"/>
                    </a:cubicBezTo>
                    <a:cubicBezTo>
                      <a:pt x="20" y="11"/>
                      <a:pt x="21" y="11"/>
                      <a:pt x="21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" name="Freeform 208"/>
              <p:cNvSpPr>
                <a:spLocks/>
              </p:cNvSpPr>
              <p:nvPr/>
            </p:nvSpPr>
            <p:spPr bwMode="auto">
              <a:xfrm>
                <a:off x="2333625" y="-2835275"/>
                <a:ext cx="169863" cy="71437"/>
              </a:xfrm>
              <a:custGeom>
                <a:avLst/>
                <a:gdLst>
                  <a:gd name="T0" fmla="*/ 10 w 45"/>
                  <a:gd name="T1" fmla="*/ 18 h 19"/>
                  <a:gd name="T2" fmla="*/ 18 w 45"/>
                  <a:gd name="T3" fmla="*/ 14 h 19"/>
                  <a:gd name="T4" fmla="*/ 27 w 45"/>
                  <a:gd name="T5" fmla="*/ 9 h 19"/>
                  <a:gd name="T6" fmla="*/ 27 w 45"/>
                  <a:gd name="T7" fmla="*/ 15 h 19"/>
                  <a:gd name="T8" fmla="*/ 45 w 45"/>
                  <a:gd name="T9" fmla="*/ 6 h 19"/>
                  <a:gd name="T10" fmla="*/ 45 w 45"/>
                  <a:gd name="T11" fmla="*/ 6 h 19"/>
                  <a:gd name="T12" fmla="*/ 38 w 45"/>
                  <a:gd name="T13" fmla="*/ 0 h 19"/>
                  <a:gd name="T14" fmla="*/ 37 w 45"/>
                  <a:gd name="T15" fmla="*/ 0 h 19"/>
                  <a:gd name="T16" fmla="*/ 17 w 45"/>
                  <a:gd name="T17" fmla="*/ 9 h 19"/>
                  <a:gd name="T18" fmla="*/ 0 w 45"/>
                  <a:gd name="T19" fmla="*/ 15 h 19"/>
                  <a:gd name="T20" fmla="*/ 0 w 45"/>
                  <a:gd name="T21" fmla="*/ 15 h 19"/>
                  <a:gd name="T22" fmla="*/ 10 w 45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19">
                    <a:moveTo>
                      <a:pt x="10" y="18"/>
                    </a:moveTo>
                    <a:cubicBezTo>
                      <a:pt x="13" y="17"/>
                      <a:pt x="16" y="16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5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4"/>
                      <a:pt x="41" y="2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6"/>
                      <a:pt x="17" y="9"/>
                    </a:cubicBezTo>
                    <a:cubicBezTo>
                      <a:pt x="12" y="12"/>
                      <a:pt x="7" y="15"/>
                      <a:pt x="0" y="15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3" y="18"/>
                      <a:pt x="5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" name="Freeform 209"/>
              <p:cNvSpPr>
                <a:spLocks/>
              </p:cNvSpPr>
              <p:nvPr/>
            </p:nvSpPr>
            <p:spPr bwMode="auto">
              <a:xfrm>
                <a:off x="2743200" y="-3043238"/>
                <a:ext cx="125413" cy="90487"/>
              </a:xfrm>
              <a:custGeom>
                <a:avLst/>
                <a:gdLst>
                  <a:gd name="T0" fmla="*/ 10 w 33"/>
                  <a:gd name="T1" fmla="*/ 0 h 24"/>
                  <a:gd name="T2" fmla="*/ 0 w 33"/>
                  <a:gd name="T3" fmla="*/ 0 h 24"/>
                  <a:gd name="T4" fmla="*/ 11 w 33"/>
                  <a:gd name="T5" fmla="*/ 18 h 24"/>
                  <a:gd name="T6" fmla="*/ 33 w 33"/>
                  <a:gd name="T7" fmla="*/ 24 h 24"/>
                  <a:gd name="T8" fmla="*/ 32 w 33"/>
                  <a:gd name="T9" fmla="*/ 22 h 24"/>
                  <a:gd name="T10" fmla="*/ 18 w 33"/>
                  <a:gd name="T11" fmla="*/ 16 h 24"/>
                  <a:gd name="T12" fmla="*/ 12 w 33"/>
                  <a:gd name="T13" fmla="*/ 2 h 24"/>
                  <a:gd name="T14" fmla="*/ 10 w 33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4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8"/>
                      <a:pt x="5" y="14"/>
                      <a:pt x="11" y="18"/>
                    </a:cubicBezTo>
                    <a:cubicBezTo>
                      <a:pt x="18" y="23"/>
                      <a:pt x="26" y="24"/>
                      <a:pt x="33" y="24"/>
                    </a:cubicBezTo>
                    <a:cubicBezTo>
                      <a:pt x="33" y="23"/>
                      <a:pt x="32" y="23"/>
                      <a:pt x="32" y="22"/>
                    </a:cubicBezTo>
                    <a:cubicBezTo>
                      <a:pt x="26" y="22"/>
                      <a:pt x="22" y="20"/>
                      <a:pt x="18" y="16"/>
                    </a:cubicBezTo>
                    <a:cubicBezTo>
                      <a:pt x="15" y="12"/>
                      <a:pt x="13" y="7"/>
                      <a:pt x="12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" name="Freeform 210"/>
              <p:cNvSpPr>
                <a:spLocks/>
              </p:cNvSpPr>
              <p:nvPr/>
            </p:nvSpPr>
            <p:spPr bwMode="auto">
              <a:xfrm>
                <a:off x="2559050" y="-3043238"/>
                <a:ext cx="139700" cy="101600"/>
              </a:xfrm>
              <a:custGeom>
                <a:avLst/>
                <a:gdLst>
                  <a:gd name="T0" fmla="*/ 35 w 37"/>
                  <a:gd name="T1" fmla="*/ 0 h 27"/>
                  <a:gd name="T2" fmla="*/ 25 w 37"/>
                  <a:gd name="T3" fmla="*/ 0 h 27"/>
                  <a:gd name="T4" fmla="*/ 23 w 37"/>
                  <a:gd name="T5" fmla="*/ 2 h 27"/>
                  <a:gd name="T6" fmla="*/ 21 w 37"/>
                  <a:gd name="T7" fmla="*/ 8 h 27"/>
                  <a:gd name="T8" fmla="*/ 2 w 37"/>
                  <a:gd name="T9" fmla="*/ 23 h 27"/>
                  <a:gd name="T10" fmla="*/ 0 w 37"/>
                  <a:gd name="T11" fmla="*/ 24 h 27"/>
                  <a:gd name="T12" fmla="*/ 35 w 37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7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6"/>
                      <a:pt x="21" y="8"/>
                    </a:cubicBezTo>
                    <a:cubicBezTo>
                      <a:pt x="17" y="17"/>
                      <a:pt x="11" y="22"/>
                      <a:pt x="2" y="23"/>
                    </a:cubicBezTo>
                    <a:cubicBezTo>
                      <a:pt x="1" y="23"/>
                      <a:pt x="1" y="24"/>
                      <a:pt x="0" y="24"/>
                    </a:cubicBezTo>
                    <a:cubicBezTo>
                      <a:pt x="15" y="27"/>
                      <a:pt x="37" y="12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" name="Freeform 211"/>
              <p:cNvSpPr>
                <a:spLocks/>
              </p:cNvSpPr>
              <p:nvPr/>
            </p:nvSpPr>
            <p:spPr bwMode="auto">
              <a:xfrm>
                <a:off x="2182813" y="-3122613"/>
                <a:ext cx="161925" cy="79375"/>
              </a:xfrm>
              <a:custGeom>
                <a:avLst/>
                <a:gdLst>
                  <a:gd name="T0" fmla="*/ 1 w 43"/>
                  <a:gd name="T1" fmla="*/ 21 h 21"/>
                  <a:gd name="T2" fmla="*/ 10 w 43"/>
                  <a:gd name="T3" fmla="*/ 19 h 21"/>
                  <a:gd name="T4" fmla="*/ 29 w 43"/>
                  <a:gd name="T5" fmla="*/ 12 h 21"/>
                  <a:gd name="T6" fmla="*/ 41 w 43"/>
                  <a:gd name="T7" fmla="*/ 5 h 21"/>
                  <a:gd name="T8" fmla="*/ 43 w 43"/>
                  <a:gd name="T9" fmla="*/ 3 h 21"/>
                  <a:gd name="T10" fmla="*/ 32 w 43"/>
                  <a:gd name="T11" fmla="*/ 0 h 21"/>
                  <a:gd name="T12" fmla="*/ 27 w 43"/>
                  <a:gd name="T13" fmla="*/ 2 h 21"/>
                  <a:gd name="T14" fmla="*/ 23 w 43"/>
                  <a:gd name="T15" fmla="*/ 7 h 21"/>
                  <a:gd name="T16" fmla="*/ 8 w 43"/>
                  <a:gd name="T17" fmla="*/ 17 h 21"/>
                  <a:gd name="T18" fmla="*/ 0 w 43"/>
                  <a:gd name="T19" fmla="*/ 19 h 21"/>
                  <a:gd name="T20" fmla="*/ 0 w 43"/>
                  <a:gd name="T21" fmla="*/ 20 h 21"/>
                  <a:gd name="T22" fmla="*/ 1 w 43"/>
                  <a:gd name="T2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1">
                    <a:moveTo>
                      <a:pt x="1" y="21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6" y="6"/>
                      <a:pt x="41" y="5"/>
                    </a:cubicBezTo>
                    <a:cubicBezTo>
                      <a:pt x="42" y="5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4"/>
                      <a:pt x="24" y="5"/>
                      <a:pt x="23" y="7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" name="Freeform 212"/>
              <p:cNvSpPr>
                <a:spLocks/>
              </p:cNvSpPr>
              <p:nvPr/>
            </p:nvSpPr>
            <p:spPr bwMode="auto">
              <a:xfrm>
                <a:off x="3090863" y="-3128963"/>
                <a:ext cx="161925" cy="85725"/>
              </a:xfrm>
              <a:custGeom>
                <a:avLst/>
                <a:gdLst>
                  <a:gd name="T0" fmla="*/ 1 w 43"/>
                  <a:gd name="T1" fmla="*/ 6 h 23"/>
                  <a:gd name="T2" fmla="*/ 14 w 43"/>
                  <a:gd name="T3" fmla="*/ 14 h 23"/>
                  <a:gd name="T4" fmla="*/ 26 w 43"/>
                  <a:gd name="T5" fmla="*/ 21 h 23"/>
                  <a:gd name="T6" fmla="*/ 38 w 43"/>
                  <a:gd name="T7" fmla="*/ 21 h 23"/>
                  <a:gd name="T8" fmla="*/ 43 w 43"/>
                  <a:gd name="T9" fmla="*/ 23 h 23"/>
                  <a:gd name="T10" fmla="*/ 43 w 43"/>
                  <a:gd name="T11" fmla="*/ 22 h 23"/>
                  <a:gd name="T12" fmla="*/ 40 w 43"/>
                  <a:gd name="T13" fmla="*/ 20 h 23"/>
                  <a:gd name="T14" fmla="*/ 33 w 43"/>
                  <a:gd name="T15" fmla="*/ 18 h 23"/>
                  <a:gd name="T16" fmla="*/ 18 w 43"/>
                  <a:gd name="T17" fmla="*/ 6 h 23"/>
                  <a:gd name="T18" fmla="*/ 13 w 43"/>
                  <a:gd name="T19" fmla="*/ 3 h 23"/>
                  <a:gd name="T20" fmla="*/ 0 w 43"/>
                  <a:gd name="T21" fmla="*/ 5 h 23"/>
                  <a:gd name="T22" fmla="*/ 1 w 43"/>
                  <a:gd name="T23" fmla="*/ 6 h 23"/>
                  <a:gd name="T24" fmla="*/ 1 w 43"/>
                  <a:gd name="T25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3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1" y="20"/>
                      <a:pt x="26" y="21"/>
                    </a:cubicBezTo>
                    <a:cubicBezTo>
                      <a:pt x="30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3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2"/>
                      <a:pt x="18" y="6"/>
                    </a:cubicBezTo>
                    <a:cubicBezTo>
                      <a:pt x="16" y="5"/>
                      <a:pt x="15" y="3"/>
                      <a:pt x="13" y="3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" name="Freeform 213"/>
              <p:cNvSpPr>
                <a:spLocks/>
              </p:cNvSpPr>
              <p:nvPr/>
            </p:nvSpPr>
            <p:spPr bwMode="auto">
              <a:xfrm>
                <a:off x="2430463" y="-2967038"/>
                <a:ext cx="125413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" name="Freeform 214"/>
              <p:cNvSpPr>
                <a:spLocks/>
              </p:cNvSpPr>
              <p:nvPr/>
            </p:nvSpPr>
            <p:spPr bwMode="auto">
              <a:xfrm>
                <a:off x="2879725" y="-2967038"/>
                <a:ext cx="123825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1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0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" name="Freeform 215"/>
              <p:cNvSpPr>
                <a:spLocks/>
              </p:cNvSpPr>
              <p:nvPr/>
            </p:nvSpPr>
            <p:spPr bwMode="auto">
              <a:xfrm>
                <a:off x="2630488" y="-3065463"/>
                <a:ext cx="173038" cy="11112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5" y="0"/>
                      <a:pt x="0" y="0"/>
                    </a:cubicBezTo>
                    <a:cubicBezTo>
                      <a:pt x="1" y="2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2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" name="Freeform 216"/>
              <p:cNvSpPr>
                <a:spLocks/>
              </p:cNvSpPr>
              <p:nvPr/>
            </p:nvSpPr>
            <p:spPr bwMode="auto">
              <a:xfrm>
                <a:off x="2687638" y="-3381375"/>
                <a:ext cx="55563" cy="55562"/>
              </a:xfrm>
              <a:custGeom>
                <a:avLst/>
                <a:gdLst>
                  <a:gd name="T0" fmla="*/ 5 w 15"/>
                  <a:gd name="T1" fmla="*/ 11 h 15"/>
                  <a:gd name="T2" fmla="*/ 5 w 15"/>
                  <a:gd name="T3" fmla="*/ 15 h 15"/>
                  <a:gd name="T4" fmla="*/ 10 w 15"/>
                  <a:gd name="T5" fmla="*/ 15 h 15"/>
                  <a:gd name="T6" fmla="*/ 10 w 15"/>
                  <a:gd name="T7" fmla="*/ 13 h 15"/>
                  <a:gd name="T8" fmla="*/ 13 w 15"/>
                  <a:gd name="T9" fmla="*/ 9 h 15"/>
                  <a:gd name="T10" fmla="*/ 15 w 15"/>
                  <a:gd name="T11" fmla="*/ 9 h 15"/>
                  <a:gd name="T12" fmla="*/ 15 w 15"/>
                  <a:gd name="T13" fmla="*/ 5 h 15"/>
                  <a:gd name="T14" fmla="*/ 10 w 15"/>
                  <a:gd name="T15" fmla="*/ 5 h 15"/>
                  <a:gd name="T16" fmla="*/ 9 w 15"/>
                  <a:gd name="T17" fmla="*/ 0 h 15"/>
                  <a:gd name="T18" fmla="*/ 5 w 15"/>
                  <a:gd name="T19" fmla="*/ 0 h 15"/>
                  <a:gd name="T20" fmla="*/ 5 w 15"/>
                  <a:gd name="T21" fmla="*/ 2 h 15"/>
                  <a:gd name="T22" fmla="*/ 2 w 15"/>
                  <a:gd name="T23" fmla="*/ 5 h 15"/>
                  <a:gd name="T24" fmla="*/ 0 w 15"/>
                  <a:gd name="T25" fmla="*/ 5 h 15"/>
                  <a:gd name="T26" fmla="*/ 0 w 15"/>
                  <a:gd name="T27" fmla="*/ 9 h 15"/>
                  <a:gd name="T28" fmla="*/ 3 w 15"/>
                  <a:gd name="T29" fmla="*/ 9 h 15"/>
                  <a:gd name="T30" fmla="*/ 5 w 15"/>
                  <a:gd name="T3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5">
                    <a:moveTo>
                      <a:pt x="5" y="11"/>
                    </a:moveTo>
                    <a:cubicBezTo>
                      <a:pt x="5" y="13"/>
                      <a:pt x="5" y="14"/>
                      <a:pt x="5" y="15"/>
                    </a:cubicBezTo>
                    <a:cubicBezTo>
                      <a:pt x="7" y="15"/>
                      <a:pt x="8" y="15"/>
                      <a:pt x="10" y="15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7"/>
                      <a:pt x="15" y="5"/>
                    </a:cubicBezTo>
                    <a:cubicBezTo>
                      <a:pt x="13" y="5"/>
                      <a:pt x="10" y="6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" name="Freeform 217"/>
              <p:cNvSpPr>
                <a:spLocks/>
              </p:cNvSpPr>
              <p:nvPr/>
            </p:nvSpPr>
            <p:spPr bwMode="auto">
              <a:xfrm>
                <a:off x="2924175" y="-3087688"/>
                <a:ext cx="26988" cy="74612"/>
              </a:xfrm>
              <a:custGeom>
                <a:avLst/>
                <a:gdLst>
                  <a:gd name="T0" fmla="*/ 0 w 7"/>
                  <a:gd name="T1" fmla="*/ 6 h 20"/>
                  <a:gd name="T2" fmla="*/ 2 w 7"/>
                  <a:gd name="T3" fmla="*/ 18 h 20"/>
                  <a:gd name="T4" fmla="*/ 4 w 7"/>
                  <a:gd name="T5" fmla="*/ 20 h 20"/>
                  <a:gd name="T6" fmla="*/ 5 w 7"/>
                  <a:gd name="T7" fmla="*/ 18 h 20"/>
                  <a:gd name="T8" fmla="*/ 7 w 7"/>
                  <a:gd name="T9" fmla="*/ 6 h 20"/>
                  <a:gd name="T10" fmla="*/ 7 w 7"/>
                  <a:gd name="T11" fmla="*/ 6 h 20"/>
                  <a:gd name="T12" fmla="*/ 7 w 7"/>
                  <a:gd name="T13" fmla="*/ 4 h 20"/>
                  <a:gd name="T14" fmla="*/ 3 w 7"/>
                  <a:gd name="T15" fmla="*/ 1 h 20"/>
                  <a:gd name="T16" fmla="*/ 0 w 7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0">
                    <a:moveTo>
                      <a:pt x="0" y="6"/>
                    </a:moveTo>
                    <a:cubicBezTo>
                      <a:pt x="1" y="10"/>
                      <a:pt x="1" y="14"/>
                      <a:pt x="2" y="18"/>
                    </a:cubicBezTo>
                    <a:cubicBezTo>
                      <a:pt x="2" y="19"/>
                      <a:pt x="3" y="20"/>
                      <a:pt x="4" y="20"/>
                    </a:cubicBezTo>
                    <a:cubicBezTo>
                      <a:pt x="4" y="20"/>
                      <a:pt x="5" y="19"/>
                      <a:pt x="5" y="18"/>
                    </a:cubicBezTo>
                    <a:cubicBezTo>
                      <a:pt x="6" y="14"/>
                      <a:pt x="7" y="10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" name="Freeform 218"/>
              <p:cNvSpPr>
                <a:spLocks/>
              </p:cNvSpPr>
              <p:nvPr/>
            </p:nvSpPr>
            <p:spPr bwMode="auto">
              <a:xfrm>
                <a:off x="2476500" y="-3087688"/>
                <a:ext cx="33338" cy="74612"/>
              </a:xfrm>
              <a:custGeom>
                <a:avLst/>
                <a:gdLst>
                  <a:gd name="T0" fmla="*/ 3 w 9"/>
                  <a:gd name="T1" fmla="*/ 18 h 20"/>
                  <a:gd name="T2" fmla="*/ 4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3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4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4"/>
                      <a:pt x="8" y="9"/>
                      <a:pt x="9" y="4"/>
                    </a:cubicBezTo>
                    <a:cubicBezTo>
                      <a:pt x="9" y="1"/>
                      <a:pt x="6" y="0"/>
                      <a:pt x="3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" name="Freeform 219"/>
              <p:cNvSpPr>
                <a:spLocks/>
              </p:cNvSpPr>
              <p:nvPr/>
            </p:nvSpPr>
            <p:spPr bwMode="auto">
              <a:xfrm>
                <a:off x="2465388" y="-3189288"/>
                <a:ext cx="49213" cy="52387"/>
              </a:xfrm>
              <a:custGeom>
                <a:avLst/>
                <a:gdLst>
                  <a:gd name="T0" fmla="*/ 3 w 13"/>
                  <a:gd name="T1" fmla="*/ 9 h 14"/>
                  <a:gd name="T2" fmla="*/ 5 w 13"/>
                  <a:gd name="T3" fmla="*/ 9 h 14"/>
                  <a:gd name="T4" fmla="*/ 5 w 13"/>
                  <a:gd name="T5" fmla="*/ 14 h 14"/>
                  <a:gd name="T6" fmla="*/ 9 w 13"/>
                  <a:gd name="T7" fmla="*/ 14 h 14"/>
                  <a:gd name="T8" fmla="*/ 9 w 13"/>
                  <a:gd name="T9" fmla="*/ 9 h 14"/>
                  <a:gd name="T10" fmla="*/ 13 w 13"/>
                  <a:gd name="T11" fmla="*/ 7 h 14"/>
                  <a:gd name="T12" fmla="*/ 9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3 w 13"/>
                  <a:gd name="T21" fmla="*/ 5 h 14"/>
                  <a:gd name="T22" fmla="*/ 0 w 13"/>
                  <a:gd name="T23" fmla="*/ 7 h 14"/>
                  <a:gd name="T24" fmla="*/ 3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8"/>
                      <a:pt x="13" y="11"/>
                      <a:pt x="13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" name="Freeform 220"/>
              <p:cNvSpPr>
                <a:spLocks/>
              </p:cNvSpPr>
              <p:nvPr/>
            </p:nvSpPr>
            <p:spPr bwMode="auto">
              <a:xfrm>
                <a:off x="2913063" y="-3189288"/>
                <a:ext cx="49213" cy="52387"/>
              </a:xfrm>
              <a:custGeom>
                <a:avLst/>
                <a:gdLst>
                  <a:gd name="T0" fmla="*/ 5 w 13"/>
                  <a:gd name="T1" fmla="*/ 9 h 14"/>
                  <a:gd name="T2" fmla="*/ 5 w 13"/>
                  <a:gd name="T3" fmla="*/ 14 h 14"/>
                  <a:gd name="T4" fmla="*/ 9 w 13"/>
                  <a:gd name="T5" fmla="*/ 14 h 14"/>
                  <a:gd name="T6" fmla="*/ 9 w 13"/>
                  <a:gd name="T7" fmla="*/ 9 h 14"/>
                  <a:gd name="T8" fmla="*/ 12 w 13"/>
                  <a:gd name="T9" fmla="*/ 9 h 14"/>
                  <a:gd name="T10" fmla="*/ 13 w 13"/>
                  <a:gd name="T11" fmla="*/ 7 h 14"/>
                  <a:gd name="T12" fmla="*/ 11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5 w 13"/>
                  <a:gd name="T21" fmla="*/ 5 h 14"/>
                  <a:gd name="T22" fmla="*/ 0 w 13"/>
                  <a:gd name="T23" fmla="*/ 7 h 14"/>
                  <a:gd name="T24" fmla="*/ 5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5" y="9"/>
                    </a:move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1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" name="Oval 221"/>
              <p:cNvSpPr>
                <a:spLocks noChangeArrowheads="1"/>
              </p:cNvSpPr>
              <p:nvPr/>
            </p:nvSpPr>
            <p:spPr bwMode="auto">
              <a:xfrm>
                <a:off x="2701925" y="-3302000"/>
                <a:ext cx="30163" cy="2540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" name="Freeform 222"/>
              <p:cNvSpPr>
                <a:spLocks/>
              </p:cNvSpPr>
              <p:nvPr/>
            </p:nvSpPr>
            <p:spPr bwMode="auto">
              <a:xfrm>
                <a:off x="2484438" y="-3122613"/>
                <a:ext cx="19050" cy="23812"/>
              </a:xfrm>
              <a:custGeom>
                <a:avLst/>
                <a:gdLst>
                  <a:gd name="T0" fmla="*/ 5 w 5"/>
                  <a:gd name="T1" fmla="*/ 3 h 6"/>
                  <a:gd name="T2" fmla="*/ 3 w 5"/>
                  <a:gd name="T3" fmla="*/ 0 h 6"/>
                  <a:gd name="T4" fmla="*/ 0 w 5"/>
                  <a:gd name="T5" fmla="*/ 2 h 6"/>
                  <a:gd name="T6" fmla="*/ 2 w 5"/>
                  <a:gd name="T7" fmla="*/ 5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3" y="6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" name="Freeform 223"/>
              <p:cNvSpPr>
                <a:spLocks/>
              </p:cNvSpPr>
              <p:nvPr/>
            </p:nvSpPr>
            <p:spPr bwMode="auto">
              <a:xfrm>
                <a:off x="2928938" y="-3122613"/>
                <a:ext cx="22225" cy="23812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6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" name="Freeform 224"/>
              <p:cNvSpPr>
                <a:spLocks/>
              </p:cNvSpPr>
              <p:nvPr/>
            </p:nvSpPr>
            <p:spPr bwMode="auto">
              <a:xfrm>
                <a:off x="2786063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" name="Freeform 225"/>
              <p:cNvSpPr>
                <a:spLocks/>
              </p:cNvSpPr>
              <p:nvPr/>
            </p:nvSpPr>
            <p:spPr bwMode="auto">
              <a:xfrm>
                <a:off x="2668588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1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2"/>
                      <a:pt x="2" y="0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" name="Freeform 226"/>
              <p:cNvSpPr>
                <a:spLocks/>
              </p:cNvSpPr>
              <p:nvPr/>
            </p:nvSpPr>
            <p:spPr bwMode="auto">
              <a:xfrm>
                <a:off x="2709863" y="-3098800"/>
                <a:ext cx="15875" cy="22225"/>
              </a:xfrm>
              <a:custGeom>
                <a:avLst/>
                <a:gdLst>
                  <a:gd name="T0" fmla="*/ 4 w 4"/>
                  <a:gd name="T1" fmla="*/ 3 h 6"/>
                  <a:gd name="T2" fmla="*/ 1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2"/>
                      <a:pt x="1" y="0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" name="Freeform 227"/>
              <p:cNvSpPr>
                <a:spLocks/>
              </p:cNvSpPr>
              <p:nvPr/>
            </p:nvSpPr>
            <p:spPr bwMode="auto">
              <a:xfrm>
                <a:off x="2747963" y="-309562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" name="Freeform 228"/>
              <p:cNvSpPr>
                <a:spLocks/>
              </p:cNvSpPr>
              <p:nvPr/>
            </p:nvSpPr>
            <p:spPr bwMode="auto">
              <a:xfrm>
                <a:off x="2630488" y="-309562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" name="Freeform 229"/>
              <p:cNvSpPr>
                <a:spLocks/>
              </p:cNvSpPr>
              <p:nvPr/>
            </p:nvSpPr>
            <p:spPr bwMode="auto">
              <a:xfrm>
                <a:off x="2605088" y="-1951038"/>
                <a:ext cx="222250" cy="68262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1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5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49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0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3" y="3"/>
                      <a:pt x="6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5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6" y="10"/>
                      <a:pt x="48" y="10"/>
                    </a:cubicBezTo>
                    <a:cubicBezTo>
                      <a:pt x="49" y="10"/>
                      <a:pt x="50" y="9"/>
                      <a:pt x="50" y="8"/>
                    </a:cubicBezTo>
                    <a:cubicBezTo>
                      <a:pt x="49" y="6"/>
                      <a:pt x="49" y="5"/>
                      <a:pt x="49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" name="Freeform 230"/>
              <p:cNvSpPr>
                <a:spLocks/>
              </p:cNvSpPr>
              <p:nvPr/>
            </p:nvSpPr>
            <p:spPr bwMode="auto">
              <a:xfrm>
                <a:off x="2698750" y="-2414588"/>
                <a:ext cx="26988" cy="38100"/>
              </a:xfrm>
              <a:custGeom>
                <a:avLst/>
                <a:gdLst>
                  <a:gd name="T0" fmla="*/ 4 w 7"/>
                  <a:gd name="T1" fmla="*/ 5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6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5"/>
                    </a:moveTo>
                    <a:cubicBezTo>
                      <a:pt x="5" y="4"/>
                      <a:pt x="4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4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9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5" y="6"/>
                      <a:pt x="4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" name="Freeform 231"/>
              <p:cNvSpPr>
                <a:spLocks/>
              </p:cNvSpPr>
              <p:nvPr/>
            </p:nvSpPr>
            <p:spPr bwMode="auto">
              <a:xfrm>
                <a:off x="2762250" y="-2414588"/>
                <a:ext cx="30163" cy="38100"/>
              </a:xfrm>
              <a:custGeom>
                <a:avLst/>
                <a:gdLst>
                  <a:gd name="T0" fmla="*/ 15 w 19"/>
                  <a:gd name="T1" fmla="*/ 10 h 24"/>
                  <a:gd name="T2" fmla="*/ 5 w 19"/>
                  <a:gd name="T3" fmla="*/ 10 h 24"/>
                  <a:gd name="T4" fmla="*/ 5 w 19"/>
                  <a:gd name="T5" fmla="*/ 0 h 24"/>
                  <a:gd name="T6" fmla="*/ 0 w 19"/>
                  <a:gd name="T7" fmla="*/ 0 h 24"/>
                  <a:gd name="T8" fmla="*/ 0 w 19"/>
                  <a:gd name="T9" fmla="*/ 24 h 24"/>
                  <a:gd name="T10" fmla="*/ 5 w 19"/>
                  <a:gd name="T11" fmla="*/ 24 h 24"/>
                  <a:gd name="T12" fmla="*/ 5 w 19"/>
                  <a:gd name="T13" fmla="*/ 12 h 24"/>
                  <a:gd name="T14" fmla="*/ 15 w 19"/>
                  <a:gd name="T15" fmla="*/ 12 h 24"/>
                  <a:gd name="T16" fmla="*/ 15 w 19"/>
                  <a:gd name="T17" fmla="*/ 24 h 24"/>
                  <a:gd name="T18" fmla="*/ 19 w 19"/>
                  <a:gd name="T19" fmla="*/ 24 h 24"/>
                  <a:gd name="T20" fmla="*/ 19 w 19"/>
                  <a:gd name="T21" fmla="*/ 0 h 24"/>
                  <a:gd name="T22" fmla="*/ 15 w 19"/>
                  <a:gd name="T23" fmla="*/ 0 h 24"/>
                  <a:gd name="T24" fmla="*/ 15 w 19"/>
                  <a:gd name="T25" fmla="*/ 10 h 24"/>
                  <a:gd name="T26" fmla="*/ 15 w 19"/>
                  <a:gd name="T27" fmla="*/ 10 h 24"/>
                  <a:gd name="T28" fmla="*/ 15 w 19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4">
                    <a:moveTo>
                      <a:pt x="15" y="10"/>
                    </a:moveTo>
                    <a:lnTo>
                      <a:pt x="5" y="1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5" y="24"/>
                    </a:lnTo>
                    <a:lnTo>
                      <a:pt x="5" y="12"/>
                    </a:lnTo>
                    <a:lnTo>
                      <a:pt x="15" y="12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" name="Freeform 232"/>
              <p:cNvSpPr>
                <a:spLocks noEditPoints="1"/>
              </p:cNvSpPr>
              <p:nvPr/>
            </p:nvSpPr>
            <p:spPr bwMode="auto">
              <a:xfrm>
                <a:off x="2616200" y="-2459038"/>
                <a:ext cx="200025" cy="349250"/>
              </a:xfrm>
              <a:custGeom>
                <a:avLst/>
                <a:gdLst>
                  <a:gd name="T0" fmla="*/ 10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7 h 93"/>
                  <a:gd name="T8" fmla="*/ 24 w 53"/>
                  <a:gd name="T9" fmla="*/ 27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7 h 93"/>
                  <a:gd name="T18" fmla="*/ 33 w 53"/>
                  <a:gd name="T19" fmla="*/ 27 h 93"/>
                  <a:gd name="T20" fmla="*/ 35 w 53"/>
                  <a:gd name="T21" fmla="*/ 93 h 93"/>
                  <a:gd name="T22" fmla="*/ 41 w 53"/>
                  <a:gd name="T23" fmla="*/ 93 h 93"/>
                  <a:gd name="T24" fmla="*/ 41 w 53"/>
                  <a:gd name="T25" fmla="*/ 92 h 93"/>
                  <a:gd name="T26" fmla="*/ 37 w 53"/>
                  <a:gd name="T27" fmla="*/ 27 h 93"/>
                  <a:gd name="T28" fmla="*/ 53 w 53"/>
                  <a:gd name="T29" fmla="*/ 27 h 93"/>
                  <a:gd name="T30" fmla="*/ 53 w 53"/>
                  <a:gd name="T31" fmla="*/ 7 h 93"/>
                  <a:gd name="T32" fmla="*/ 40 w 53"/>
                  <a:gd name="T33" fmla="*/ 7 h 93"/>
                  <a:gd name="T34" fmla="*/ 42 w 53"/>
                  <a:gd name="T35" fmla="*/ 5 h 93"/>
                  <a:gd name="T36" fmla="*/ 40 w 53"/>
                  <a:gd name="T37" fmla="*/ 4 h 93"/>
                  <a:gd name="T38" fmla="*/ 40 w 53"/>
                  <a:gd name="T39" fmla="*/ 1 h 93"/>
                  <a:gd name="T40" fmla="*/ 41 w 53"/>
                  <a:gd name="T41" fmla="*/ 1 h 93"/>
                  <a:gd name="T42" fmla="*/ 41 w 53"/>
                  <a:gd name="T43" fmla="*/ 0 h 93"/>
                  <a:gd name="T44" fmla="*/ 41 w 53"/>
                  <a:gd name="T45" fmla="*/ 0 h 93"/>
                  <a:gd name="T46" fmla="*/ 10 w 53"/>
                  <a:gd name="T47" fmla="*/ 0 h 93"/>
                  <a:gd name="T48" fmla="*/ 10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4 h 93"/>
                  <a:gd name="T56" fmla="*/ 10 w 53"/>
                  <a:gd name="T57" fmla="*/ 5 h 93"/>
                  <a:gd name="T58" fmla="*/ 12 w 53"/>
                  <a:gd name="T59" fmla="*/ 7 h 93"/>
                  <a:gd name="T60" fmla="*/ 0 w 53"/>
                  <a:gd name="T61" fmla="*/ 7 h 93"/>
                  <a:gd name="T62" fmla="*/ 0 w 53"/>
                  <a:gd name="T63" fmla="*/ 27 h 93"/>
                  <a:gd name="T64" fmla="*/ 15 w 53"/>
                  <a:gd name="T65" fmla="*/ 27 h 93"/>
                  <a:gd name="T66" fmla="*/ 10 w 53"/>
                  <a:gd name="T67" fmla="*/ 93 h 93"/>
                  <a:gd name="T68" fmla="*/ 10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0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1" y="6"/>
                      <a:pt x="42" y="6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3"/>
                      <a:pt x="10" y="93"/>
                      <a:pt x="10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" name="Freeform 233"/>
              <p:cNvSpPr>
                <a:spLocks/>
              </p:cNvSpPr>
              <p:nvPr/>
            </p:nvSpPr>
            <p:spPr bwMode="auto">
              <a:xfrm>
                <a:off x="2638425" y="-2428875"/>
                <a:ext cx="30163" cy="52387"/>
              </a:xfrm>
              <a:custGeom>
                <a:avLst/>
                <a:gdLst>
                  <a:gd name="T0" fmla="*/ 4 w 8"/>
                  <a:gd name="T1" fmla="*/ 8 h 14"/>
                  <a:gd name="T2" fmla="*/ 0 w 8"/>
                  <a:gd name="T3" fmla="*/ 5 h 14"/>
                  <a:gd name="T4" fmla="*/ 1 w 8"/>
                  <a:gd name="T5" fmla="*/ 6 h 14"/>
                  <a:gd name="T6" fmla="*/ 2 w 8"/>
                  <a:gd name="T7" fmla="*/ 7 h 14"/>
                  <a:gd name="T8" fmla="*/ 2 w 8"/>
                  <a:gd name="T9" fmla="*/ 9 h 14"/>
                  <a:gd name="T10" fmla="*/ 2 w 8"/>
                  <a:gd name="T11" fmla="*/ 9 h 14"/>
                  <a:gd name="T12" fmla="*/ 1 w 8"/>
                  <a:gd name="T13" fmla="*/ 10 h 14"/>
                  <a:gd name="T14" fmla="*/ 0 w 8"/>
                  <a:gd name="T15" fmla="*/ 11 h 14"/>
                  <a:gd name="T16" fmla="*/ 5 w 8"/>
                  <a:gd name="T17" fmla="*/ 10 h 14"/>
                  <a:gd name="T18" fmla="*/ 4 w 8"/>
                  <a:gd name="T1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4">
                    <a:moveTo>
                      <a:pt x="4" y="8"/>
                    </a:moveTo>
                    <a:cubicBezTo>
                      <a:pt x="8" y="5"/>
                      <a:pt x="1" y="0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2"/>
                      <a:pt x="6" y="8"/>
                      <a:pt x="2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4"/>
                      <a:pt x="1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5" y="14"/>
                      <a:pt x="5" y="10"/>
                    </a:cubicBezTo>
                    <a:cubicBezTo>
                      <a:pt x="5" y="9"/>
                      <a:pt x="5" y="8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" name="Freeform 234"/>
              <p:cNvSpPr>
                <a:spLocks/>
              </p:cNvSpPr>
              <p:nvPr/>
            </p:nvSpPr>
            <p:spPr bwMode="auto">
              <a:xfrm>
                <a:off x="2676525" y="-2497138"/>
                <a:ext cx="74613" cy="3175"/>
              </a:xfrm>
              <a:custGeom>
                <a:avLst/>
                <a:gdLst>
                  <a:gd name="T0" fmla="*/ 20 w 20"/>
                  <a:gd name="T1" fmla="*/ 0 h 1"/>
                  <a:gd name="T2" fmla="*/ 10 w 20"/>
                  <a:gd name="T3" fmla="*/ 0 h 1"/>
                  <a:gd name="T4" fmla="*/ 0 w 20"/>
                  <a:gd name="T5" fmla="*/ 0 h 1"/>
                  <a:gd name="T6" fmla="*/ 0 w 20"/>
                  <a:gd name="T7" fmla="*/ 1 h 1"/>
                  <a:gd name="T8" fmla="*/ 0 w 20"/>
                  <a:gd name="T9" fmla="*/ 1 h 1"/>
                  <a:gd name="T10" fmla="*/ 0 w 20"/>
                  <a:gd name="T11" fmla="*/ 1 h 1"/>
                  <a:gd name="T12" fmla="*/ 0 w 20"/>
                  <a:gd name="T13" fmla="*/ 1 h 1"/>
                  <a:gd name="T14" fmla="*/ 0 w 20"/>
                  <a:gd name="T15" fmla="*/ 1 h 1"/>
                  <a:gd name="T16" fmla="*/ 0 w 20"/>
                  <a:gd name="T17" fmla="*/ 1 h 1"/>
                  <a:gd name="T18" fmla="*/ 0 w 20"/>
                  <a:gd name="T19" fmla="*/ 1 h 1"/>
                  <a:gd name="T20" fmla="*/ 10 w 20"/>
                  <a:gd name="T21" fmla="*/ 1 h 1"/>
                  <a:gd name="T22" fmla="*/ 20 w 20"/>
                  <a:gd name="T23" fmla="*/ 1 h 1"/>
                  <a:gd name="T24" fmla="*/ 20 w 20"/>
                  <a:gd name="T25" fmla="*/ 1 h 1"/>
                  <a:gd name="T26" fmla="*/ 20 w 20"/>
                  <a:gd name="T27" fmla="*/ 1 h 1"/>
                  <a:gd name="T28" fmla="*/ 20 w 20"/>
                  <a:gd name="T29" fmla="*/ 1 h 1"/>
                  <a:gd name="T30" fmla="*/ 20 w 20"/>
                  <a:gd name="T31" fmla="*/ 1 h 1"/>
                  <a:gd name="T32" fmla="*/ 20 w 20"/>
                  <a:gd name="T33" fmla="*/ 1 h 1"/>
                  <a:gd name="T34" fmla="*/ 20 w 20"/>
                  <a:gd name="T35" fmla="*/ 1 h 1"/>
                  <a:gd name="T36" fmla="*/ 20 w 20"/>
                  <a:gd name="T37" fmla="*/ 0 h 1"/>
                  <a:gd name="T38" fmla="*/ 20 w 20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1">
                    <a:moveTo>
                      <a:pt x="20" y="0"/>
                    </a:moveTo>
                    <a:cubicBezTo>
                      <a:pt x="17" y="0"/>
                      <a:pt x="10" y="0"/>
                      <a:pt x="10" y="0"/>
                    </a:cubicBezTo>
                    <a:cubicBezTo>
                      <a:pt x="10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7" y="1"/>
                      <a:pt x="10" y="1"/>
                    </a:cubicBezTo>
                    <a:cubicBezTo>
                      <a:pt x="14" y="1"/>
                      <a:pt x="17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" name="Freeform 235"/>
              <p:cNvSpPr>
                <a:spLocks/>
              </p:cNvSpPr>
              <p:nvPr/>
            </p:nvSpPr>
            <p:spPr bwMode="auto">
              <a:xfrm>
                <a:off x="2709863" y="-2587625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" name="Oval 236"/>
              <p:cNvSpPr>
                <a:spLocks noChangeArrowheads="1"/>
              </p:cNvSpPr>
              <p:nvPr/>
            </p:nvSpPr>
            <p:spPr bwMode="auto">
              <a:xfrm>
                <a:off x="2709863" y="-2565400"/>
                <a:ext cx="11113" cy="7937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" name="Freeform 237"/>
              <p:cNvSpPr>
                <a:spLocks/>
              </p:cNvSpPr>
              <p:nvPr/>
            </p:nvSpPr>
            <p:spPr bwMode="auto">
              <a:xfrm>
                <a:off x="2747963" y="-2535238"/>
                <a:ext cx="3175" cy="476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" name="Freeform 238"/>
              <p:cNvSpPr>
                <a:spLocks/>
              </p:cNvSpPr>
              <p:nvPr/>
            </p:nvSpPr>
            <p:spPr bwMode="auto">
              <a:xfrm>
                <a:off x="2736850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" name="Freeform 239"/>
              <p:cNvSpPr>
                <a:spLocks/>
              </p:cNvSpPr>
              <p:nvPr/>
            </p:nvSpPr>
            <p:spPr bwMode="auto">
              <a:xfrm>
                <a:off x="2743200" y="-2546350"/>
                <a:ext cx="4763" cy="11112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1 h 3"/>
                  <a:gd name="T16" fmla="*/ 0 w 1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" name="Freeform 240"/>
              <p:cNvSpPr>
                <a:spLocks/>
              </p:cNvSpPr>
              <p:nvPr/>
            </p:nvSpPr>
            <p:spPr bwMode="auto">
              <a:xfrm>
                <a:off x="2732088" y="-2535238"/>
                <a:ext cx="11113" cy="476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" name="Freeform 241"/>
              <p:cNvSpPr>
                <a:spLocks/>
              </p:cNvSpPr>
              <p:nvPr/>
            </p:nvSpPr>
            <p:spPr bwMode="auto">
              <a:xfrm>
                <a:off x="2732088" y="-2530475"/>
                <a:ext cx="11113" cy="11112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" name="Freeform 242"/>
              <p:cNvSpPr>
                <a:spLocks/>
              </p:cNvSpPr>
              <p:nvPr/>
            </p:nvSpPr>
            <p:spPr bwMode="auto">
              <a:xfrm>
                <a:off x="2720975" y="-2516188"/>
                <a:ext cx="22225" cy="7937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2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" name="Freeform 243"/>
              <p:cNvSpPr>
                <a:spLocks/>
              </p:cNvSpPr>
              <p:nvPr/>
            </p:nvSpPr>
            <p:spPr bwMode="auto">
              <a:xfrm>
                <a:off x="2736850" y="-2519363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2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" name="Freeform 244"/>
              <p:cNvSpPr>
                <a:spLocks/>
              </p:cNvSpPr>
              <p:nvPr/>
            </p:nvSpPr>
            <p:spPr bwMode="auto">
              <a:xfrm>
                <a:off x="2747963" y="-2522538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" name="Freeform 245"/>
              <p:cNvSpPr>
                <a:spLocks/>
              </p:cNvSpPr>
              <p:nvPr/>
            </p:nvSpPr>
            <p:spPr bwMode="auto">
              <a:xfrm>
                <a:off x="2751138" y="-2530475"/>
                <a:ext cx="7938" cy="7937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2 w 2"/>
                  <a:gd name="T9" fmla="*/ 1 h 2"/>
                  <a:gd name="T10" fmla="*/ 1 w 2"/>
                  <a:gd name="T11" fmla="*/ 0 h 2"/>
                  <a:gd name="T12" fmla="*/ 1 w 2"/>
                  <a:gd name="T13" fmla="*/ 0 h 2"/>
                  <a:gd name="T14" fmla="*/ 0 w 2"/>
                  <a:gd name="T15" fmla="*/ 1 h 2"/>
                  <a:gd name="T16" fmla="*/ 1 w 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" name="Freeform 246"/>
              <p:cNvSpPr>
                <a:spLocks/>
              </p:cNvSpPr>
              <p:nvPr/>
            </p:nvSpPr>
            <p:spPr bwMode="auto">
              <a:xfrm>
                <a:off x="2759075" y="-2535238"/>
                <a:ext cx="11113" cy="12700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1 h 3"/>
                  <a:gd name="T6" fmla="*/ 3 w 3"/>
                  <a:gd name="T7" fmla="*/ 1 h 3"/>
                  <a:gd name="T8" fmla="*/ 3 w 3"/>
                  <a:gd name="T9" fmla="*/ 1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1 h 3"/>
                  <a:gd name="T18" fmla="*/ 1 w 3"/>
                  <a:gd name="T19" fmla="*/ 1 h 3"/>
                  <a:gd name="T20" fmla="*/ 1 w 3"/>
                  <a:gd name="T21" fmla="*/ 2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" name="Freeform 247"/>
              <p:cNvSpPr>
                <a:spLocks/>
              </p:cNvSpPr>
              <p:nvPr/>
            </p:nvSpPr>
            <p:spPr bwMode="auto">
              <a:xfrm>
                <a:off x="2759075" y="-2552700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" name="Freeform 248"/>
              <p:cNvSpPr>
                <a:spLocks/>
              </p:cNvSpPr>
              <p:nvPr/>
            </p:nvSpPr>
            <p:spPr bwMode="auto">
              <a:xfrm>
                <a:off x="2751138" y="-254635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" name="Freeform 249"/>
              <p:cNvSpPr>
                <a:spLocks/>
              </p:cNvSpPr>
              <p:nvPr/>
            </p:nvSpPr>
            <p:spPr bwMode="auto">
              <a:xfrm>
                <a:off x="2747963" y="-2552700"/>
                <a:ext cx="3175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2 h 3"/>
                  <a:gd name="T20" fmla="*/ 1 w 1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" name="Freeform 250"/>
              <p:cNvSpPr>
                <a:spLocks/>
              </p:cNvSpPr>
              <p:nvPr/>
            </p:nvSpPr>
            <p:spPr bwMode="auto">
              <a:xfrm>
                <a:off x="2736850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" name="Freeform 251"/>
              <p:cNvSpPr>
                <a:spLocks/>
              </p:cNvSpPr>
              <p:nvPr/>
            </p:nvSpPr>
            <p:spPr bwMode="auto">
              <a:xfrm>
                <a:off x="2736850" y="-2552700"/>
                <a:ext cx="6350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" name="Freeform 252"/>
              <p:cNvSpPr>
                <a:spLocks/>
              </p:cNvSpPr>
              <p:nvPr/>
            </p:nvSpPr>
            <p:spPr bwMode="auto">
              <a:xfrm>
                <a:off x="2732088" y="-2546350"/>
                <a:ext cx="4763" cy="1111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0 w 1"/>
                  <a:gd name="T13" fmla="*/ 0 h 3"/>
                  <a:gd name="T14" fmla="*/ 0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" name="Freeform 253"/>
              <p:cNvSpPr>
                <a:spLocks/>
              </p:cNvSpPr>
              <p:nvPr/>
            </p:nvSpPr>
            <p:spPr bwMode="auto">
              <a:xfrm>
                <a:off x="2732088" y="-2535238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" name="Freeform 254"/>
              <p:cNvSpPr>
                <a:spLocks/>
              </p:cNvSpPr>
              <p:nvPr/>
            </p:nvSpPr>
            <p:spPr bwMode="auto">
              <a:xfrm>
                <a:off x="2725738" y="-2522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" name="Freeform 255"/>
              <p:cNvSpPr>
                <a:spLocks/>
              </p:cNvSpPr>
              <p:nvPr/>
            </p:nvSpPr>
            <p:spPr bwMode="auto">
              <a:xfrm>
                <a:off x="2713038" y="-2519363"/>
                <a:ext cx="23813" cy="11112"/>
              </a:xfrm>
              <a:custGeom>
                <a:avLst/>
                <a:gdLst>
                  <a:gd name="T0" fmla="*/ 1 w 6"/>
                  <a:gd name="T1" fmla="*/ 3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" name="Oval 256"/>
              <p:cNvSpPr>
                <a:spLocks noChangeArrowheads="1"/>
              </p:cNvSpPr>
              <p:nvPr/>
            </p:nvSpPr>
            <p:spPr bwMode="auto">
              <a:xfrm>
                <a:off x="2709863" y="-2535238"/>
                <a:ext cx="3175" cy="476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" name="Freeform 257"/>
              <p:cNvSpPr>
                <a:spLocks/>
              </p:cNvSpPr>
              <p:nvPr/>
            </p:nvSpPr>
            <p:spPr bwMode="auto">
              <a:xfrm>
                <a:off x="2709863" y="-2530475"/>
                <a:ext cx="3175" cy="14287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" name="Oval 258"/>
              <p:cNvSpPr>
                <a:spLocks noChangeArrowheads="1"/>
              </p:cNvSpPr>
              <p:nvPr/>
            </p:nvSpPr>
            <p:spPr bwMode="auto">
              <a:xfrm>
                <a:off x="2709863" y="-2546350"/>
                <a:ext cx="11113" cy="1111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" name="Oval 259"/>
              <p:cNvSpPr>
                <a:spLocks noChangeArrowheads="1"/>
              </p:cNvSpPr>
              <p:nvPr/>
            </p:nvSpPr>
            <p:spPr bwMode="auto">
              <a:xfrm>
                <a:off x="2709863" y="-25527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" name="Freeform 260"/>
              <p:cNvSpPr>
                <a:spLocks/>
              </p:cNvSpPr>
              <p:nvPr/>
            </p:nvSpPr>
            <p:spPr bwMode="auto">
              <a:xfrm>
                <a:off x="2720975" y="-2530475"/>
                <a:ext cx="4763" cy="14287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" name="Freeform 261"/>
              <p:cNvSpPr>
                <a:spLocks/>
              </p:cNvSpPr>
              <p:nvPr/>
            </p:nvSpPr>
            <p:spPr bwMode="auto">
              <a:xfrm>
                <a:off x="2701925" y="-2530475"/>
                <a:ext cx="7938" cy="14287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" name="Freeform 262"/>
              <p:cNvSpPr>
                <a:spLocks/>
              </p:cNvSpPr>
              <p:nvPr/>
            </p:nvSpPr>
            <p:spPr bwMode="auto">
              <a:xfrm>
                <a:off x="2690813" y="-2519363"/>
                <a:ext cx="19050" cy="11112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0 h 3"/>
                  <a:gd name="T4" fmla="*/ 4 w 5"/>
                  <a:gd name="T5" fmla="*/ 3 h 3"/>
                  <a:gd name="T6" fmla="*/ 5 w 5"/>
                  <a:gd name="T7" fmla="*/ 3 h 3"/>
                  <a:gd name="T8" fmla="*/ 5 w 5"/>
                  <a:gd name="T9" fmla="*/ 3 h 3"/>
                  <a:gd name="T10" fmla="*/ 1 w 5"/>
                  <a:gd name="T11" fmla="*/ 0 h 3"/>
                  <a:gd name="T12" fmla="*/ 0 w 5"/>
                  <a:gd name="T13" fmla="*/ 0 h 3"/>
                  <a:gd name="T14" fmla="*/ 0 w 5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" name="Freeform 263"/>
              <p:cNvSpPr>
                <a:spLocks/>
              </p:cNvSpPr>
              <p:nvPr/>
            </p:nvSpPr>
            <p:spPr bwMode="auto">
              <a:xfrm>
                <a:off x="2687638" y="-2519363"/>
                <a:ext cx="3175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" name="Freeform 264"/>
              <p:cNvSpPr>
                <a:spLocks/>
              </p:cNvSpPr>
              <p:nvPr/>
            </p:nvSpPr>
            <p:spPr bwMode="auto">
              <a:xfrm>
                <a:off x="2679700" y="-2530475"/>
                <a:ext cx="11113" cy="11112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2 w 3"/>
                  <a:gd name="T9" fmla="*/ 3 h 3"/>
                  <a:gd name="T10" fmla="*/ 1 w 3"/>
                  <a:gd name="T11" fmla="*/ 2 h 3"/>
                  <a:gd name="T12" fmla="*/ 3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" name="Freeform 265"/>
              <p:cNvSpPr>
                <a:spLocks/>
              </p:cNvSpPr>
              <p:nvPr/>
            </p:nvSpPr>
            <p:spPr bwMode="auto">
              <a:xfrm>
                <a:off x="2676525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" name="Freeform 266"/>
              <p:cNvSpPr>
                <a:spLocks/>
              </p:cNvSpPr>
              <p:nvPr/>
            </p:nvSpPr>
            <p:spPr bwMode="auto">
              <a:xfrm>
                <a:off x="2679700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2 w 3"/>
                  <a:gd name="T9" fmla="*/ 1 h 1"/>
                  <a:gd name="T10" fmla="*/ 3 w 3"/>
                  <a:gd name="T11" fmla="*/ 0 h 1"/>
                  <a:gd name="T12" fmla="*/ 2 w 3"/>
                  <a:gd name="T13" fmla="*/ 0 h 1"/>
                  <a:gd name="T14" fmla="*/ 2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" name="Freeform 267"/>
              <p:cNvSpPr>
                <a:spLocks/>
              </p:cNvSpPr>
              <p:nvPr/>
            </p:nvSpPr>
            <p:spPr bwMode="auto">
              <a:xfrm>
                <a:off x="2676525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0 w 3"/>
                  <a:gd name="T7" fmla="*/ 1 h 3"/>
                  <a:gd name="T8" fmla="*/ 1 w 3"/>
                  <a:gd name="T9" fmla="*/ 2 h 3"/>
                  <a:gd name="T10" fmla="*/ 1 w 3"/>
                  <a:gd name="T11" fmla="*/ 3 h 3"/>
                  <a:gd name="T12" fmla="*/ 3 w 3"/>
                  <a:gd name="T13" fmla="*/ 1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" name="Freeform 268"/>
              <p:cNvSpPr>
                <a:spLocks/>
              </p:cNvSpPr>
              <p:nvPr/>
            </p:nvSpPr>
            <p:spPr bwMode="auto">
              <a:xfrm>
                <a:off x="2668588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" name="Freeform 269"/>
              <p:cNvSpPr>
                <a:spLocks/>
              </p:cNvSpPr>
              <p:nvPr/>
            </p:nvSpPr>
            <p:spPr bwMode="auto">
              <a:xfrm>
                <a:off x="2665413" y="-2530475"/>
                <a:ext cx="11113" cy="7937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0 w 3"/>
                  <a:gd name="T7" fmla="*/ 1 h 2"/>
                  <a:gd name="T8" fmla="*/ 1 w 3"/>
                  <a:gd name="T9" fmla="*/ 2 h 2"/>
                  <a:gd name="T10" fmla="*/ 1 w 3"/>
                  <a:gd name="T11" fmla="*/ 2 h 2"/>
                  <a:gd name="T12" fmla="*/ 2 w 3"/>
                  <a:gd name="T13" fmla="*/ 2 h 2"/>
                  <a:gd name="T14" fmla="*/ 3 w 3"/>
                  <a:gd name="T15" fmla="*/ 1 h 2"/>
                  <a:gd name="T16" fmla="*/ 1 w 3"/>
                  <a:gd name="T17" fmla="*/ 0 h 2"/>
                  <a:gd name="T18" fmla="*/ 1 w 3"/>
                  <a:gd name="T19" fmla="*/ 0 h 2"/>
                  <a:gd name="T20" fmla="*/ 1 w 3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" name="Freeform 270"/>
              <p:cNvSpPr>
                <a:spLocks/>
              </p:cNvSpPr>
              <p:nvPr/>
            </p:nvSpPr>
            <p:spPr bwMode="auto">
              <a:xfrm>
                <a:off x="2668588" y="-2522538"/>
                <a:ext cx="11113" cy="3175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2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" name="Freeform 271"/>
              <p:cNvSpPr>
                <a:spLocks/>
              </p:cNvSpPr>
              <p:nvPr/>
            </p:nvSpPr>
            <p:spPr bwMode="auto">
              <a:xfrm>
                <a:off x="2679700" y="-2519363"/>
                <a:ext cx="7938" cy="3175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" name="Freeform 272"/>
              <p:cNvSpPr>
                <a:spLocks/>
              </p:cNvSpPr>
              <p:nvPr/>
            </p:nvSpPr>
            <p:spPr bwMode="auto">
              <a:xfrm>
                <a:off x="2679700" y="-2516188"/>
                <a:ext cx="22225" cy="7937"/>
              </a:xfrm>
              <a:custGeom>
                <a:avLst/>
                <a:gdLst>
                  <a:gd name="T0" fmla="*/ 5 w 6"/>
                  <a:gd name="T1" fmla="*/ 2 h 2"/>
                  <a:gd name="T2" fmla="*/ 6 w 6"/>
                  <a:gd name="T3" fmla="*/ 2 h 2"/>
                  <a:gd name="T4" fmla="*/ 6 w 6"/>
                  <a:gd name="T5" fmla="*/ 2 h 2"/>
                  <a:gd name="T6" fmla="*/ 6 w 6"/>
                  <a:gd name="T7" fmla="*/ 1 h 2"/>
                  <a:gd name="T8" fmla="*/ 1 w 6"/>
                  <a:gd name="T9" fmla="*/ 0 h 2"/>
                  <a:gd name="T10" fmla="*/ 0 w 6"/>
                  <a:gd name="T11" fmla="*/ 0 h 2"/>
                  <a:gd name="T12" fmla="*/ 1 w 6"/>
                  <a:gd name="T13" fmla="*/ 1 h 2"/>
                  <a:gd name="T14" fmla="*/ 4 w 6"/>
                  <a:gd name="T15" fmla="*/ 2 h 2"/>
                  <a:gd name="T16" fmla="*/ 5 w 6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" name="Freeform 273"/>
              <p:cNvSpPr>
                <a:spLocks/>
              </p:cNvSpPr>
              <p:nvPr/>
            </p:nvSpPr>
            <p:spPr bwMode="auto">
              <a:xfrm>
                <a:off x="2690813" y="-2522538"/>
                <a:ext cx="7938" cy="3175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" name="Freeform 274"/>
              <p:cNvSpPr>
                <a:spLocks/>
              </p:cNvSpPr>
              <p:nvPr/>
            </p:nvSpPr>
            <p:spPr bwMode="auto">
              <a:xfrm>
                <a:off x="2687638" y="-2535238"/>
                <a:ext cx="11113" cy="12700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1 h 3"/>
                  <a:gd name="T10" fmla="*/ 3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" name="Freeform 275"/>
              <p:cNvSpPr>
                <a:spLocks/>
              </p:cNvSpPr>
              <p:nvPr/>
            </p:nvSpPr>
            <p:spPr bwMode="auto">
              <a:xfrm>
                <a:off x="2687638" y="-2546350"/>
                <a:ext cx="3175" cy="11112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0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" name="Freeform 276"/>
              <p:cNvSpPr>
                <a:spLocks/>
              </p:cNvSpPr>
              <p:nvPr/>
            </p:nvSpPr>
            <p:spPr bwMode="auto">
              <a:xfrm>
                <a:off x="2679700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1 h 3"/>
                  <a:gd name="T18" fmla="*/ 2 w 3"/>
                  <a:gd name="T19" fmla="*/ 0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" name="Freeform 277"/>
              <p:cNvSpPr>
                <a:spLocks/>
              </p:cNvSpPr>
              <p:nvPr/>
            </p:nvSpPr>
            <p:spPr bwMode="auto">
              <a:xfrm>
                <a:off x="2676525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" name="Freeform 278"/>
              <p:cNvSpPr>
                <a:spLocks/>
              </p:cNvSpPr>
              <p:nvPr/>
            </p:nvSpPr>
            <p:spPr bwMode="auto">
              <a:xfrm>
                <a:off x="2668588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2 h 3"/>
                  <a:gd name="T8" fmla="*/ 2 w 3"/>
                  <a:gd name="T9" fmla="*/ 3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" name="Freeform 279"/>
              <p:cNvSpPr>
                <a:spLocks/>
              </p:cNvSpPr>
              <p:nvPr/>
            </p:nvSpPr>
            <p:spPr bwMode="auto">
              <a:xfrm>
                <a:off x="2665413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" name="Freeform 280"/>
              <p:cNvSpPr>
                <a:spLocks/>
              </p:cNvSpPr>
              <p:nvPr/>
            </p:nvSpPr>
            <p:spPr bwMode="auto">
              <a:xfrm>
                <a:off x="2660650" y="-255270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2 h 3"/>
                  <a:gd name="T12" fmla="*/ 2 w 2"/>
                  <a:gd name="T13" fmla="*/ 2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" name="Freeform 281"/>
              <p:cNvSpPr>
                <a:spLocks/>
              </p:cNvSpPr>
              <p:nvPr/>
            </p:nvSpPr>
            <p:spPr bwMode="auto">
              <a:xfrm>
                <a:off x="2660650" y="-2535238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1 w 2"/>
                  <a:gd name="T5" fmla="*/ 2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1 w 2"/>
                  <a:gd name="T19" fmla="*/ 0 h 3"/>
                  <a:gd name="T20" fmla="*/ 0 w 2"/>
                  <a:gd name="T21" fmla="*/ 1 h 3"/>
                  <a:gd name="T22" fmla="*/ 0 w 2"/>
                  <a:gd name="T23" fmla="*/ 1 h 3"/>
                  <a:gd name="T24" fmla="*/ 0 w 2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" name="Freeform 282"/>
              <p:cNvSpPr>
                <a:spLocks/>
              </p:cNvSpPr>
              <p:nvPr/>
            </p:nvSpPr>
            <p:spPr bwMode="auto">
              <a:xfrm>
                <a:off x="2660650" y="-2530475"/>
                <a:ext cx="4763" cy="7937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" name="Freeform 283"/>
              <p:cNvSpPr>
                <a:spLocks/>
              </p:cNvSpPr>
              <p:nvPr/>
            </p:nvSpPr>
            <p:spPr bwMode="auto">
              <a:xfrm>
                <a:off x="2665413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" name="Freeform 284"/>
              <p:cNvSpPr>
                <a:spLocks/>
              </p:cNvSpPr>
              <p:nvPr/>
            </p:nvSpPr>
            <p:spPr bwMode="auto">
              <a:xfrm>
                <a:off x="2668588" y="-2519363"/>
                <a:ext cx="7938" cy="11112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" name="Freeform 285"/>
              <p:cNvSpPr>
                <a:spLocks/>
              </p:cNvSpPr>
              <p:nvPr/>
            </p:nvSpPr>
            <p:spPr bwMode="auto">
              <a:xfrm>
                <a:off x="2668588" y="-2516188"/>
                <a:ext cx="11113" cy="7937"/>
              </a:xfrm>
              <a:custGeom>
                <a:avLst/>
                <a:gdLst>
                  <a:gd name="T0" fmla="*/ 7 w 7"/>
                  <a:gd name="T1" fmla="*/ 5 h 5"/>
                  <a:gd name="T2" fmla="*/ 7 w 7"/>
                  <a:gd name="T3" fmla="*/ 3 h 5"/>
                  <a:gd name="T4" fmla="*/ 5 w 7"/>
                  <a:gd name="T5" fmla="*/ 0 h 5"/>
                  <a:gd name="T6" fmla="*/ 0 w 7"/>
                  <a:gd name="T7" fmla="*/ 5 h 5"/>
                  <a:gd name="T8" fmla="*/ 2 w 7"/>
                  <a:gd name="T9" fmla="*/ 5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lnTo>
                      <a:pt x="7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" name="Freeform 286"/>
              <p:cNvSpPr>
                <a:spLocks/>
              </p:cNvSpPr>
              <p:nvPr/>
            </p:nvSpPr>
            <p:spPr bwMode="auto">
              <a:xfrm>
                <a:off x="2676525" y="-2505075"/>
                <a:ext cx="74613" cy="7937"/>
              </a:xfrm>
              <a:custGeom>
                <a:avLst/>
                <a:gdLst>
                  <a:gd name="T0" fmla="*/ 20 w 20"/>
                  <a:gd name="T1" fmla="*/ 2 h 2"/>
                  <a:gd name="T2" fmla="*/ 20 w 20"/>
                  <a:gd name="T3" fmla="*/ 2 h 2"/>
                  <a:gd name="T4" fmla="*/ 20 w 20"/>
                  <a:gd name="T5" fmla="*/ 2 h 2"/>
                  <a:gd name="T6" fmla="*/ 20 w 20"/>
                  <a:gd name="T7" fmla="*/ 1 h 2"/>
                  <a:gd name="T8" fmla="*/ 20 w 20"/>
                  <a:gd name="T9" fmla="*/ 1 h 2"/>
                  <a:gd name="T10" fmla="*/ 20 w 20"/>
                  <a:gd name="T11" fmla="*/ 1 h 2"/>
                  <a:gd name="T12" fmla="*/ 20 w 20"/>
                  <a:gd name="T13" fmla="*/ 1 h 2"/>
                  <a:gd name="T14" fmla="*/ 20 w 20"/>
                  <a:gd name="T15" fmla="*/ 1 h 2"/>
                  <a:gd name="T16" fmla="*/ 20 w 20"/>
                  <a:gd name="T17" fmla="*/ 1 h 2"/>
                  <a:gd name="T18" fmla="*/ 20 w 20"/>
                  <a:gd name="T19" fmla="*/ 1 h 2"/>
                  <a:gd name="T20" fmla="*/ 20 w 20"/>
                  <a:gd name="T21" fmla="*/ 1 h 2"/>
                  <a:gd name="T22" fmla="*/ 20 w 20"/>
                  <a:gd name="T23" fmla="*/ 1 h 2"/>
                  <a:gd name="T24" fmla="*/ 20 w 20"/>
                  <a:gd name="T25" fmla="*/ 1 h 2"/>
                  <a:gd name="T26" fmla="*/ 20 w 20"/>
                  <a:gd name="T27" fmla="*/ 1 h 2"/>
                  <a:gd name="T28" fmla="*/ 20 w 20"/>
                  <a:gd name="T29" fmla="*/ 0 h 2"/>
                  <a:gd name="T30" fmla="*/ 12 w 20"/>
                  <a:gd name="T31" fmla="*/ 0 h 2"/>
                  <a:gd name="T32" fmla="*/ 10 w 20"/>
                  <a:gd name="T33" fmla="*/ 0 h 2"/>
                  <a:gd name="T34" fmla="*/ 10 w 20"/>
                  <a:gd name="T35" fmla="*/ 0 h 2"/>
                  <a:gd name="T36" fmla="*/ 9 w 20"/>
                  <a:gd name="T37" fmla="*/ 0 h 2"/>
                  <a:gd name="T38" fmla="*/ 0 w 20"/>
                  <a:gd name="T39" fmla="*/ 0 h 2"/>
                  <a:gd name="T40" fmla="*/ 0 w 20"/>
                  <a:gd name="T41" fmla="*/ 1 h 2"/>
                  <a:gd name="T42" fmla="*/ 0 w 20"/>
                  <a:gd name="T43" fmla="*/ 1 h 2"/>
                  <a:gd name="T44" fmla="*/ 0 w 20"/>
                  <a:gd name="T45" fmla="*/ 1 h 2"/>
                  <a:gd name="T46" fmla="*/ 0 w 20"/>
                  <a:gd name="T47" fmla="*/ 1 h 2"/>
                  <a:gd name="T48" fmla="*/ 0 w 20"/>
                  <a:gd name="T49" fmla="*/ 1 h 2"/>
                  <a:gd name="T50" fmla="*/ 0 w 20"/>
                  <a:gd name="T51" fmla="*/ 1 h 2"/>
                  <a:gd name="T52" fmla="*/ 0 w 20"/>
                  <a:gd name="T53" fmla="*/ 1 h 2"/>
                  <a:gd name="T54" fmla="*/ 0 w 20"/>
                  <a:gd name="T55" fmla="*/ 1 h 2"/>
                  <a:gd name="T56" fmla="*/ 0 w 20"/>
                  <a:gd name="T57" fmla="*/ 1 h 2"/>
                  <a:gd name="T58" fmla="*/ 0 w 20"/>
                  <a:gd name="T59" fmla="*/ 1 h 2"/>
                  <a:gd name="T60" fmla="*/ 0 w 20"/>
                  <a:gd name="T61" fmla="*/ 1 h 2"/>
                  <a:gd name="T62" fmla="*/ 0 w 20"/>
                  <a:gd name="T63" fmla="*/ 2 h 2"/>
                  <a:gd name="T64" fmla="*/ 0 w 20"/>
                  <a:gd name="T65" fmla="*/ 2 h 2"/>
                  <a:gd name="T66" fmla="*/ 0 w 20"/>
                  <a:gd name="T67" fmla="*/ 2 h 2"/>
                  <a:gd name="T68" fmla="*/ 0 w 20"/>
                  <a:gd name="T69" fmla="*/ 2 h 2"/>
                  <a:gd name="T70" fmla="*/ 20 w 20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2">
                    <a:moveTo>
                      <a:pt x="20" y="2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5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3" y="1"/>
                      <a:pt x="2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" name="Freeform 287"/>
              <p:cNvSpPr>
                <a:spLocks/>
              </p:cNvSpPr>
              <p:nvPr/>
            </p:nvSpPr>
            <p:spPr bwMode="auto">
              <a:xfrm>
                <a:off x="2743200" y="-2516188"/>
                <a:ext cx="7938" cy="7937"/>
              </a:xfrm>
              <a:custGeom>
                <a:avLst/>
                <a:gdLst>
                  <a:gd name="T0" fmla="*/ 5 w 5"/>
                  <a:gd name="T1" fmla="*/ 5 h 5"/>
                  <a:gd name="T2" fmla="*/ 3 w 5"/>
                  <a:gd name="T3" fmla="*/ 0 h 5"/>
                  <a:gd name="T4" fmla="*/ 0 w 5"/>
                  <a:gd name="T5" fmla="*/ 3 h 5"/>
                  <a:gd name="T6" fmla="*/ 3 w 5"/>
                  <a:gd name="T7" fmla="*/ 5 h 5"/>
                  <a:gd name="T8" fmla="*/ 5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" name="Freeform 288"/>
              <p:cNvSpPr>
                <a:spLocks/>
              </p:cNvSpPr>
              <p:nvPr/>
            </p:nvSpPr>
            <p:spPr bwMode="auto">
              <a:xfrm>
                <a:off x="2747963" y="-2519363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1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" name="Freeform 289"/>
              <p:cNvSpPr>
                <a:spLocks/>
              </p:cNvSpPr>
              <p:nvPr/>
            </p:nvSpPr>
            <p:spPr bwMode="auto">
              <a:xfrm>
                <a:off x="2759075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1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" name="Freeform 290"/>
              <p:cNvSpPr>
                <a:spLocks/>
              </p:cNvSpPr>
              <p:nvPr/>
            </p:nvSpPr>
            <p:spPr bwMode="auto">
              <a:xfrm>
                <a:off x="2762250" y="-2530475"/>
                <a:ext cx="7938" cy="7937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" name="Freeform 291"/>
              <p:cNvSpPr>
                <a:spLocks/>
              </p:cNvSpPr>
              <p:nvPr/>
            </p:nvSpPr>
            <p:spPr bwMode="auto">
              <a:xfrm>
                <a:off x="2762250" y="-2546350"/>
                <a:ext cx="7938" cy="15875"/>
              </a:xfrm>
              <a:custGeom>
                <a:avLst/>
                <a:gdLst>
                  <a:gd name="T0" fmla="*/ 1 w 2"/>
                  <a:gd name="T1" fmla="*/ 3 h 4"/>
                  <a:gd name="T2" fmla="*/ 1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0 w 2"/>
                  <a:gd name="T9" fmla="*/ 2 h 4"/>
                  <a:gd name="T10" fmla="*/ 1 w 2"/>
                  <a:gd name="T11" fmla="*/ 3 h 4"/>
                  <a:gd name="T12" fmla="*/ 1 w 2"/>
                  <a:gd name="T13" fmla="*/ 4 h 4"/>
                  <a:gd name="T14" fmla="*/ 1 w 2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" name="Freeform 292"/>
              <p:cNvSpPr>
                <a:spLocks/>
              </p:cNvSpPr>
              <p:nvPr/>
            </p:nvSpPr>
            <p:spPr bwMode="auto">
              <a:xfrm>
                <a:off x="2762250" y="-2557463"/>
                <a:ext cx="7938" cy="1111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1 w 2"/>
                  <a:gd name="T7" fmla="*/ 0 h 3"/>
                  <a:gd name="T8" fmla="*/ 1 w 2"/>
                  <a:gd name="T9" fmla="*/ 0 h 3"/>
                  <a:gd name="T10" fmla="*/ 0 w 2"/>
                  <a:gd name="T11" fmla="*/ 0 h 3"/>
                  <a:gd name="T12" fmla="*/ 2 w 2"/>
                  <a:gd name="T13" fmla="*/ 3 h 3"/>
                  <a:gd name="T14" fmla="*/ 2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" name="Freeform 293"/>
              <p:cNvSpPr>
                <a:spLocks/>
              </p:cNvSpPr>
              <p:nvPr/>
            </p:nvSpPr>
            <p:spPr bwMode="auto">
              <a:xfrm>
                <a:off x="2759075" y="-2565400"/>
                <a:ext cx="3175" cy="793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" name="Freeform 294"/>
              <p:cNvSpPr>
                <a:spLocks/>
              </p:cNvSpPr>
              <p:nvPr/>
            </p:nvSpPr>
            <p:spPr bwMode="auto">
              <a:xfrm>
                <a:off x="2751138" y="-2557463"/>
                <a:ext cx="7938" cy="1111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2 w 2"/>
                  <a:gd name="T9" fmla="*/ 1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0 w 2"/>
                  <a:gd name="T19" fmla="*/ 1 h 3"/>
                  <a:gd name="T20" fmla="*/ 0 w 2"/>
                  <a:gd name="T21" fmla="*/ 2 h 3"/>
                  <a:gd name="T22" fmla="*/ 0 w 2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" name="Freeform 295"/>
              <p:cNvSpPr>
                <a:spLocks/>
              </p:cNvSpPr>
              <p:nvPr/>
            </p:nvSpPr>
            <p:spPr bwMode="auto">
              <a:xfrm>
                <a:off x="2747963" y="-2565400"/>
                <a:ext cx="3175" cy="1270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1 h 3"/>
                  <a:gd name="T6" fmla="*/ 1 w 1"/>
                  <a:gd name="T7" fmla="*/ 1 h 3"/>
                  <a:gd name="T8" fmla="*/ 1 w 1"/>
                  <a:gd name="T9" fmla="*/ 0 h 3"/>
                  <a:gd name="T10" fmla="*/ 0 w 1"/>
                  <a:gd name="T11" fmla="*/ 1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" name="Freeform 296"/>
              <p:cNvSpPr>
                <a:spLocks/>
              </p:cNvSpPr>
              <p:nvPr/>
            </p:nvSpPr>
            <p:spPr bwMode="auto">
              <a:xfrm>
                <a:off x="2736850" y="-25654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3 h 3"/>
                  <a:gd name="T10" fmla="*/ 0 w 2"/>
                  <a:gd name="T11" fmla="*/ 3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" name="Freeform 297"/>
              <p:cNvSpPr>
                <a:spLocks/>
              </p:cNvSpPr>
              <p:nvPr/>
            </p:nvSpPr>
            <p:spPr bwMode="auto">
              <a:xfrm>
                <a:off x="2725738" y="-2568575"/>
                <a:ext cx="11113" cy="38100"/>
              </a:xfrm>
              <a:custGeom>
                <a:avLst/>
                <a:gdLst>
                  <a:gd name="T0" fmla="*/ 1 w 3"/>
                  <a:gd name="T1" fmla="*/ 10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10 h 10"/>
                  <a:gd name="T16" fmla="*/ 1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1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" name="Freeform 298"/>
              <p:cNvSpPr>
                <a:spLocks/>
              </p:cNvSpPr>
              <p:nvPr/>
            </p:nvSpPr>
            <p:spPr bwMode="auto">
              <a:xfrm>
                <a:off x="2720975" y="-2565400"/>
                <a:ext cx="4763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9 h 9"/>
                  <a:gd name="T8" fmla="*/ 1 w 1"/>
                  <a:gd name="T9" fmla="*/ 0 h 9"/>
                  <a:gd name="T10" fmla="*/ 1 w 1"/>
                  <a:gd name="T11" fmla="*/ 0 h 9"/>
                  <a:gd name="T12" fmla="*/ 0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" name="Freeform 299"/>
              <p:cNvSpPr>
                <a:spLocks/>
              </p:cNvSpPr>
              <p:nvPr/>
            </p:nvSpPr>
            <p:spPr bwMode="auto">
              <a:xfrm>
                <a:off x="2701925" y="-2613025"/>
                <a:ext cx="23813" cy="22225"/>
              </a:xfrm>
              <a:custGeom>
                <a:avLst/>
                <a:gdLst>
                  <a:gd name="T0" fmla="*/ 2 w 6"/>
                  <a:gd name="T1" fmla="*/ 4 h 6"/>
                  <a:gd name="T2" fmla="*/ 3 w 6"/>
                  <a:gd name="T3" fmla="*/ 4 h 6"/>
                  <a:gd name="T4" fmla="*/ 2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2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1 h 6"/>
                  <a:gd name="T28" fmla="*/ 5 w 6"/>
                  <a:gd name="T29" fmla="*/ 0 h 6"/>
                  <a:gd name="T30" fmla="*/ 2 w 6"/>
                  <a:gd name="T31" fmla="*/ 0 h 6"/>
                  <a:gd name="T32" fmla="*/ 2 w 6"/>
                  <a:gd name="T33" fmla="*/ 1 h 6"/>
                  <a:gd name="T34" fmla="*/ 3 w 6"/>
                  <a:gd name="T35" fmla="*/ 2 h 6"/>
                  <a:gd name="T36" fmla="*/ 2 w 6"/>
                  <a:gd name="T37" fmla="*/ 3 h 6"/>
                  <a:gd name="T38" fmla="*/ 1 w 6"/>
                  <a:gd name="T39" fmla="*/ 2 h 6"/>
                  <a:gd name="T40" fmla="*/ 0 w 6"/>
                  <a:gd name="T41" fmla="*/ 2 h 6"/>
                  <a:gd name="T42" fmla="*/ 0 w 6"/>
                  <a:gd name="T43" fmla="*/ 4 h 6"/>
                  <a:gd name="T44" fmla="*/ 1 w 6"/>
                  <a:gd name="T45" fmla="*/ 4 h 6"/>
                  <a:gd name="T46" fmla="*/ 2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2" y="4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3" y="2"/>
                      <a:pt x="3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" name="Freeform 300"/>
              <p:cNvSpPr>
                <a:spLocks/>
              </p:cNvSpPr>
              <p:nvPr/>
            </p:nvSpPr>
            <p:spPr bwMode="auto">
              <a:xfrm>
                <a:off x="2698750" y="-25654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9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" name="Freeform 301"/>
              <p:cNvSpPr>
                <a:spLocks/>
              </p:cNvSpPr>
              <p:nvPr/>
            </p:nvSpPr>
            <p:spPr bwMode="auto">
              <a:xfrm>
                <a:off x="2690813" y="-2568575"/>
                <a:ext cx="11113" cy="38100"/>
              </a:xfrm>
              <a:custGeom>
                <a:avLst/>
                <a:gdLst>
                  <a:gd name="T0" fmla="*/ 3 w 3"/>
                  <a:gd name="T1" fmla="*/ 10 h 10"/>
                  <a:gd name="T2" fmla="*/ 2 w 3"/>
                  <a:gd name="T3" fmla="*/ 0 h 10"/>
                  <a:gd name="T4" fmla="*/ 2 w 3"/>
                  <a:gd name="T5" fmla="*/ 0 h 10"/>
                  <a:gd name="T6" fmla="*/ 2 w 3"/>
                  <a:gd name="T7" fmla="*/ 0 h 10"/>
                  <a:gd name="T8" fmla="*/ 0 w 3"/>
                  <a:gd name="T9" fmla="*/ 0 h 10"/>
                  <a:gd name="T10" fmla="*/ 0 w 3"/>
                  <a:gd name="T11" fmla="*/ 0 h 10"/>
                  <a:gd name="T12" fmla="*/ 3 w 3"/>
                  <a:gd name="T13" fmla="*/ 10 h 10"/>
                  <a:gd name="T14" fmla="*/ 3 w 3"/>
                  <a:gd name="T15" fmla="*/ 10 h 10"/>
                  <a:gd name="T16" fmla="*/ 3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" name="Freeform 302"/>
              <p:cNvSpPr>
                <a:spLocks/>
              </p:cNvSpPr>
              <p:nvPr/>
            </p:nvSpPr>
            <p:spPr bwMode="auto">
              <a:xfrm>
                <a:off x="2679700" y="-2565400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3 h 3"/>
                  <a:gd name="T8" fmla="*/ 2 w 2"/>
                  <a:gd name="T9" fmla="*/ 3 h 3"/>
                  <a:gd name="T10" fmla="*/ 1 w 2"/>
                  <a:gd name="T11" fmla="*/ 0 h 3"/>
                  <a:gd name="T12" fmla="*/ 1 w 2"/>
                  <a:gd name="T13" fmla="*/ 1 h 3"/>
                  <a:gd name="T14" fmla="*/ 0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" name="Freeform 303"/>
              <p:cNvSpPr>
                <a:spLocks/>
              </p:cNvSpPr>
              <p:nvPr/>
            </p:nvSpPr>
            <p:spPr bwMode="auto">
              <a:xfrm>
                <a:off x="2668588" y="-2565400"/>
                <a:ext cx="11113" cy="12700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2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" name="Freeform 304"/>
              <p:cNvSpPr>
                <a:spLocks/>
              </p:cNvSpPr>
              <p:nvPr/>
            </p:nvSpPr>
            <p:spPr bwMode="auto">
              <a:xfrm>
                <a:off x="2665413" y="-2557463"/>
                <a:ext cx="11113" cy="11112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" name="Freeform 305"/>
              <p:cNvSpPr>
                <a:spLocks/>
              </p:cNvSpPr>
              <p:nvPr/>
            </p:nvSpPr>
            <p:spPr bwMode="auto">
              <a:xfrm>
                <a:off x="2665413" y="-2565400"/>
                <a:ext cx="3175" cy="7937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" name="Freeform 306"/>
              <p:cNvSpPr>
                <a:spLocks/>
              </p:cNvSpPr>
              <p:nvPr/>
            </p:nvSpPr>
            <p:spPr bwMode="auto">
              <a:xfrm>
                <a:off x="2660650" y="-2557463"/>
                <a:ext cx="4763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" name="Freeform 307"/>
              <p:cNvSpPr>
                <a:spLocks/>
              </p:cNvSpPr>
              <p:nvPr/>
            </p:nvSpPr>
            <p:spPr bwMode="auto">
              <a:xfrm>
                <a:off x="2652713" y="-2546350"/>
                <a:ext cx="12700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" name="Freeform 308"/>
              <p:cNvSpPr>
                <a:spLocks/>
              </p:cNvSpPr>
              <p:nvPr/>
            </p:nvSpPr>
            <p:spPr bwMode="auto">
              <a:xfrm>
                <a:off x="2641600" y="-2486025"/>
                <a:ext cx="139700" cy="11112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" name="Freeform 309"/>
              <p:cNvSpPr>
                <a:spLocks/>
              </p:cNvSpPr>
              <p:nvPr/>
            </p:nvSpPr>
            <p:spPr bwMode="auto">
              <a:xfrm>
                <a:off x="2649538" y="-2470150"/>
                <a:ext cx="123825" cy="6350"/>
              </a:xfrm>
              <a:custGeom>
                <a:avLst/>
                <a:gdLst>
                  <a:gd name="T0" fmla="*/ 0 w 33"/>
                  <a:gd name="T1" fmla="*/ 0 h 2"/>
                  <a:gd name="T2" fmla="*/ 0 w 33"/>
                  <a:gd name="T3" fmla="*/ 1 h 2"/>
                  <a:gd name="T4" fmla="*/ 0 w 33"/>
                  <a:gd name="T5" fmla="*/ 2 h 2"/>
                  <a:gd name="T6" fmla="*/ 33 w 33"/>
                  <a:gd name="T7" fmla="*/ 2 h 2"/>
                  <a:gd name="T8" fmla="*/ 33 w 33"/>
                  <a:gd name="T9" fmla="*/ 1 h 2"/>
                  <a:gd name="T10" fmla="*/ 33 w 33"/>
                  <a:gd name="T11" fmla="*/ 0 h 2"/>
                  <a:gd name="T12" fmla="*/ 0 w 33"/>
                  <a:gd name="T13" fmla="*/ 0 h 2"/>
                  <a:gd name="T14" fmla="*/ 0 w 3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1"/>
                      <a:pt x="33" y="1"/>
                    </a:cubicBezTo>
                    <a:cubicBezTo>
                      <a:pt x="33" y="1"/>
                      <a:pt x="33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" name="Freeform 310"/>
              <p:cNvSpPr>
                <a:spLocks/>
              </p:cNvSpPr>
              <p:nvPr/>
            </p:nvSpPr>
            <p:spPr bwMode="auto">
              <a:xfrm>
                <a:off x="2638425" y="-2085975"/>
                <a:ext cx="147638" cy="3175"/>
              </a:xfrm>
              <a:custGeom>
                <a:avLst/>
                <a:gdLst>
                  <a:gd name="T0" fmla="*/ 0 w 93"/>
                  <a:gd name="T1" fmla="*/ 0 h 2"/>
                  <a:gd name="T2" fmla="*/ 93 w 93"/>
                  <a:gd name="T3" fmla="*/ 0 h 2"/>
                  <a:gd name="T4" fmla="*/ 93 w 93"/>
                  <a:gd name="T5" fmla="*/ 2 h 2"/>
                  <a:gd name="T6" fmla="*/ 0 w 93"/>
                  <a:gd name="T7" fmla="*/ 2 h 2"/>
                  <a:gd name="T8" fmla="*/ 0 w 93"/>
                  <a:gd name="T9" fmla="*/ 0 h 2"/>
                  <a:gd name="T10" fmla="*/ 0 w 9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2">
                    <a:moveTo>
                      <a:pt x="0" y="0"/>
                    </a:moveTo>
                    <a:lnTo>
                      <a:pt x="93" y="0"/>
                    </a:lnTo>
                    <a:lnTo>
                      <a:pt x="9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" name="Freeform 311"/>
              <p:cNvSpPr>
                <a:spLocks/>
              </p:cNvSpPr>
              <p:nvPr/>
            </p:nvSpPr>
            <p:spPr bwMode="auto">
              <a:xfrm>
                <a:off x="2619375" y="-2071688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" name="Freeform 312"/>
              <p:cNvSpPr>
                <a:spLocks/>
              </p:cNvSpPr>
              <p:nvPr/>
            </p:nvSpPr>
            <p:spPr bwMode="auto">
              <a:xfrm>
                <a:off x="2649538" y="-2098675"/>
                <a:ext cx="131763" cy="4762"/>
              </a:xfrm>
              <a:custGeom>
                <a:avLst/>
                <a:gdLst>
                  <a:gd name="T0" fmla="*/ 0 w 83"/>
                  <a:gd name="T1" fmla="*/ 0 h 3"/>
                  <a:gd name="T2" fmla="*/ 83 w 83"/>
                  <a:gd name="T3" fmla="*/ 0 h 3"/>
                  <a:gd name="T4" fmla="*/ 83 w 83"/>
                  <a:gd name="T5" fmla="*/ 3 h 3"/>
                  <a:gd name="T6" fmla="*/ 0 w 83"/>
                  <a:gd name="T7" fmla="*/ 3 h 3"/>
                  <a:gd name="T8" fmla="*/ 0 w 83"/>
                  <a:gd name="T9" fmla="*/ 0 h 3"/>
                  <a:gd name="T10" fmla="*/ 0 w 8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3">
                    <a:moveTo>
                      <a:pt x="0" y="0"/>
                    </a:moveTo>
                    <a:lnTo>
                      <a:pt x="83" y="0"/>
                    </a:lnTo>
                    <a:lnTo>
                      <a:pt x="8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" name="Freeform 313"/>
              <p:cNvSpPr>
                <a:spLocks/>
              </p:cNvSpPr>
              <p:nvPr/>
            </p:nvSpPr>
            <p:spPr bwMode="auto">
              <a:xfrm>
                <a:off x="2605088" y="-2055813"/>
                <a:ext cx="214313" cy="6350"/>
              </a:xfrm>
              <a:custGeom>
                <a:avLst/>
                <a:gdLst>
                  <a:gd name="T0" fmla="*/ 0 w 135"/>
                  <a:gd name="T1" fmla="*/ 0 h 4"/>
                  <a:gd name="T2" fmla="*/ 135 w 135"/>
                  <a:gd name="T3" fmla="*/ 0 h 4"/>
                  <a:gd name="T4" fmla="*/ 135 w 135"/>
                  <a:gd name="T5" fmla="*/ 4 h 4"/>
                  <a:gd name="T6" fmla="*/ 0 w 135"/>
                  <a:gd name="T7" fmla="*/ 4 h 4"/>
                  <a:gd name="T8" fmla="*/ 0 w 135"/>
                  <a:gd name="T9" fmla="*/ 0 h 4"/>
                  <a:gd name="T10" fmla="*/ 0 w 13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" h="4">
                    <a:moveTo>
                      <a:pt x="0" y="0"/>
                    </a:moveTo>
                    <a:lnTo>
                      <a:pt x="135" y="0"/>
                    </a:lnTo>
                    <a:lnTo>
                      <a:pt x="13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" name="Freeform 314"/>
              <p:cNvSpPr>
                <a:spLocks/>
              </p:cNvSpPr>
              <p:nvPr/>
            </p:nvSpPr>
            <p:spPr bwMode="auto">
              <a:xfrm>
                <a:off x="2473325" y="-2409825"/>
                <a:ext cx="176213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7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6 w 47"/>
                  <a:gd name="T17" fmla="*/ 72 h 88"/>
                  <a:gd name="T18" fmla="*/ 34 w 47"/>
                  <a:gd name="T19" fmla="*/ 68 h 88"/>
                  <a:gd name="T20" fmla="*/ 32 w 47"/>
                  <a:gd name="T21" fmla="*/ 64 h 88"/>
                  <a:gd name="T22" fmla="*/ 31 w 47"/>
                  <a:gd name="T23" fmla="*/ 62 h 88"/>
                  <a:gd name="T24" fmla="*/ 13 w 47"/>
                  <a:gd name="T25" fmla="*/ 49 h 88"/>
                  <a:gd name="T26" fmla="*/ 30 w 47"/>
                  <a:gd name="T27" fmla="*/ 59 h 88"/>
                  <a:gd name="T28" fmla="*/ 28 w 47"/>
                  <a:gd name="T29" fmla="*/ 56 h 88"/>
                  <a:gd name="T30" fmla="*/ 27 w 47"/>
                  <a:gd name="T31" fmla="*/ 51 h 88"/>
                  <a:gd name="T32" fmla="*/ 22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5 h 88"/>
                  <a:gd name="T44" fmla="*/ 17 w 47"/>
                  <a:gd name="T45" fmla="*/ 16 h 88"/>
                  <a:gd name="T46" fmla="*/ 21 w 47"/>
                  <a:gd name="T47" fmla="*/ 31 h 88"/>
                  <a:gd name="T48" fmla="*/ 22 w 47"/>
                  <a:gd name="T49" fmla="*/ 34 h 88"/>
                  <a:gd name="T50" fmla="*/ 23 w 47"/>
                  <a:gd name="T51" fmla="*/ 34 h 88"/>
                  <a:gd name="T52" fmla="*/ 30 w 47"/>
                  <a:gd name="T53" fmla="*/ 23 h 88"/>
                  <a:gd name="T54" fmla="*/ 23 w 47"/>
                  <a:gd name="T55" fmla="*/ 36 h 88"/>
                  <a:gd name="T56" fmla="*/ 28 w 47"/>
                  <a:gd name="T57" fmla="*/ 50 h 88"/>
                  <a:gd name="T58" fmla="*/ 30 w 47"/>
                  <a:gd name="T59" fmla="*/ 55 h 88"/>
                  <a:gd name="T60" fmla="*/ 30 w 47"/>
                  <a:gd name="T61" fmla="*/ 56 h 88"/>
                  <a:gd name="T62" fmla="*/ 32 w 47"/>
                  <a:gd name="T63" fmla="*/ 56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60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3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5 w 47"/>
                  <a:gd name="T93" fmla="*/ 29 h 88"/>
                  <a:gd name="T94" fmla="*/ 33 w 47"/>
                  <a:gd name="T95" fmla="*/ 16 h 88"/>
                  <a:gd name="T96" fmla="*/ 25 w 47"/>
                  <a:gd name="T97" fmla="*/ 21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3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1 w 47"/>
                  <a:gd name="T113" fmla="*/ 64 h 88"/>
                  <a:gd name="T114" fmla="*/ 25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3" y="79"/>
                      <a:pt x="27" y="74"/>
                    </a:cubicBezTo>
                    <a:cubicBezTo>
                      <a:pt x="26" y="74"/>
                      <a:pt x="25" y="73"/>
                      <a:pt x="25" y="73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30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6" y="72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5" y="70"/>
                      <a:pt x="35" y="69"/>
                      <a:pt x="34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3" y="66"/>
                      <a:pt x="33" y="65"/>
                      <a:pt x="32" y="64"/>
                    </a:cubicBezTo>
                    <a:cubicBezTo>
                      <a:pt x="32" y="63"/>
                      <a:pt x="31" y="63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18" y="58"/>
                      <a:pt x="14" y="52"/>
                      <a:pt x="13" y="49"/>
                    </a:cubicBezTo>
                    <a:cubicBezTo>
                      <a:pt x="19" y="56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7"/>
                      <a:pt x="29" y="56"/>
                      <a:pt x="28" y="56"/>
                    </a:cubicBezTo>
                    <a:cubicBezTo>
                      <a:pt x="28" y="54"/>
                      <a:pt x="27" y="53"/>
                      <a:pt x="27" y="52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5" y="48"/>
                      <a:pt x="24" y="44"/>
                      <a:pt x="23" y="42"/>
                    </a:cubicBezTo>
                    <a:cubicBezTo>
                      <a:pt x="23" y="41"/>
                      <a:pt x="23" y="39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1"/>
                      <a:pt x="19" y="28"/>
                      <a:pt x="19" y="25"/>
                    </a:cubicBezTo>
                    <a:cubicBezTo>
                      <a:pt x="18" y="22"/>
                      <a:pt x="17" y="20"/>
                      <a:pt x="17" y="18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4"/>
                      <a:pt x="16" y="14"/>
                      <a:pt x="16" y="13"/>
                    </a:cubicBezTo>
                    <a:cubicBezTo>
                      <a:pt x="16" y="14"/>
                      <a:pt x="17" y="15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7"/>
                      <a:pt x="21" y="29"/>
                      <a:pt x="21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4" y="34"/>
                      <a:pt x="24" y="33"/>
                    </a:cubicBezTo>
                    <a:cubicBezTo>
                      <a:pt x="25" y="32"/>
                      <a:pt x="29" y="28"/>
                      <a:pt x="30" y="23"/>
                    </a:cubicBezTo>
                    <a:cubicBezTo>
                      <a:pt x="30" y="26"/>
                      <a:pt x="28" y="30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8" y="50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9" y="53"/>
                      <a:pt x="29" y="54"/>
                      <a:pt x="30" y="55"/>
                    </a:cubicBezTo>
                    <a:cubicBezTo>
                      <a:pt x="30" y="55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7"/>
                      <a:pt x="32" y="57"/>
                      <a:pt x="32" y="56"/>
                    </a:cubicBezTo>
                    <a:cubicBezTo>
                      <a:pt x="33" y="55"/>
                      <a:pt x="36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4" y="57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4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6" y="62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3"/>
                      <a:pt x="41" y="62"/>
                      <a:pt x="41" y="61"/>
                    </a:cubicBezTo>
                    <a:cubicBezTo>
                      <a:pt x="41" y="61"/>
                      <a:pt x="41" y="60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5" y="29"/>
                    </a:cubicBezTo>
                    <a:cubicBezTo>
                      <a:pt x="36" y="27"/>
                      <a:pt x="38" y="25"/>
                      <a:pt x="38" y="24"/>
                    </a:cubicBezTo>
                    <a:cubicBezTo>
                      <a:pt x="38" y="22"/>
                      <a:pt x="36" y="17"/>
                      <a:pt x="33" y="16"/>
                    </a:cubicBezTo>
                    <a:cubicBezTo>
                      <a:pt x="32" y="16"/>
                      <a:pt x="30" y="16"/>
                      <a:pt x="29" y="18"/>
                    </a:cubicBezTo>
                    <a:cubicBezTo>
                      <a:pt x="27" y="20"/>
                      <a:pt x="26" y="21"/>
                      <a:pt x="25" y="21"/>
                    </a:cubicBezTo>
                    <a:cubicBezTo>
                      <a:pt x="23" y="20"/>
                      <a:pt x="22" y="17"/>
                      <a:pt x="23" y="14"/>
                    </a:cubicBezTo>
                    <a:cubicBezTo>
                      <a:pt x="24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8"/>
                      <a:pt x="13" y="20"/>
                      <a:pt x="12" y="23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2"/>
                      <a:pt x="14" y="58"/>
                      <a:pt x="21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5" y="67"/>
                      <a:pt x="25" y="68"/>
                      <a:pt x="25" y="69"/>
                    </a:cubicBezTo>
                    <a:cubicBezTo>
                      <a:pt x="25" y="70"/>
                      <a:pt x="24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" name="Freeform 315"/>
              <p:cNvSpPr>
                <a:spLocks/>
              </p:cNvSpPr>
              <p:nvPr/>
            </p:nvSpPr>
            <p:spPr bwMode="auto">
              <a:xfrm>
                <a:off x="2660650" y="-2014538"/>
                <a:ext cx="49213" cy="25400"/>
              </a:xfrm>
              <a:custGeom>
                <a:avLst/>
                <a:gdLst>
                  <a:gd name="T0" fmla="*/ 1 w 13"/>
                  <a:gd name="T1" fmla="*/ 0 h 7"/>
                  <a:gd name="T2" fmla="*/ 0 w 13"/>
                  <a:gd name="T3" fmla="*/ 0 h 7"/>
                  <a:gd name="T4" fmla="*/ 1 w 13"/>
                  <a:gd name="T5" fmla="*/ 1 h 7"/>
                  <a:gd name="T6" fmla="*/ 1 w 13"/>
                  <a:gd name="T7" fmla="*/ 1 h 7"/>
                  <a:gd name="T8" fmla="*/ 9 w 13"/>
                  <a:gd name="T9" fmla="*/ 7 h 7"/>
                  <a:gd name="T10" fmla="*/ 10 w 13"/>
                  <a:gd name="T11" fmla="*/ 7 h 7"/>
                  <a:gd name="T12" fmla="*/ 12 w 13"/>
                  <a:gd name="T13" fmla="*/ 6 h 7"/>
                  <a:gd name="T14" fmla="*/ 12 w 13"/>
                  <a:gd name="T15" fmla="*/ 4 h 7"/>
                  <a:gd name="T16" fmla="*/ 1 w 1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4"/>
                      <a:pt x="7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6"/>
                      <a:pt x="12" y="6"/>
                    </a:cubicBezTo>
                    <a:cubicBezTo>
                      <a:pt x="13" y="5"/>
                      <a:pt x="12" y="4"/>
                      <a:pt x="12" y="4"/>
                    </a:cubicBezTo>
                    <a:cubicBezTo>
                      <a:pt x="11" y="2"/>
                      <a:pt x="7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" name="Freeform 316"/>
              <p:cNvSpPr>
                <a:spLocks/>
              </p:cNvSpPr>
              <p:nvPr/>
            </p:nvSpPr>
            <p:spPr bwMode="auto">
              <a:xfrm>
                <a:off x="2679700" y="-2044700"/>
                <a:ext cx="52388" cy="41275"/>
              </a:xfrm>
              <a:custGeom>
                <a:avLst/>
                <a:gdLst>
                  <a:gd name="T0" fmla="*/ 14 w 14"/>
                  <a:gd name="T1" fmla="*/ 0 h 11"/>
                  <a:gd name="T2" fmla="*/ 11 w 14"/>
                  <a:gd name="T3" fmla="*/ 0 h 11"/>
                  <a:gd name="T4" fmla="*/ 11 w 14"/>
                  <a:gd name="T5" fmla="*/ 1 h 11"/>
                  <a:gd name="T6" fmla="*/ 2 w 14"/>
                  <a:gd name="T7" fmla="*/ 7 h 11"/>
                  <a:gd name="T8" fmla="*/ 0 w 14"/>
                  <a:gd name="T9" fmla="*/ 7 h 11"/>
                  <a:gd name="T10" fmla="*/ 2 w 14"/>
                  <a:gd name="T11" fmla="*/ 8 h 11"/>
                  <a:gd name="T12" fmla="*/ 6 w 14"/>
                  <a:gd name="T13" fmla="*/ 10 h 11"/>
                  <a:gd name="T14" fmla="*/ 7 w 14"/>
                  <a:gd name="T15" fmla="*/ 11 h 11"/>
                  <a:gd name="T16" fmla="*/ 7 w 14"/>
                  <a:gd name="T17" fmla="*/ 11 h 11"/>
                  <a:gd name="T18" fmla="*/ 8 w 14"/>
                  <a:gd name="T19" fmla="*/ 11 h 11"/>
                  <a:gd name="T20" fmla="*/ 8 w 14"/>
                  <a:gd name="T21" fmla="*/ 10 h 11"/>
                  <a:gd name="T22" fmla="*/ 13 w 14"/>
                  <a:gd name="T23" fmla="*/ 1 h 11"/>
                  <a:gd name="T24" fmla="*/ 14 w 14"/>
                  <a:gd name="T25" fmla="*/ 0 h 11"/>
                  <a:gd name="T26" fmla="*/ 14 w 14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1">
                    <a:moveTo>
                      <a:pt x="14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7" y="5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5" y="9"/>
                      <a:pt x="6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10" y="5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" name="Freeform 317"/>
              <p:cNvSpPr>
                <a:spLocks/>
              </p:cNvSpPr>
              <p:nvPr/>
            </p:nvSpPr>
            <p:spPr bwMode="auto">
              <a:xfrm>
                <a:off x="2690813" y="-2044700"/>
                <a:ext cx="19050" cy="6350"/>
              </a:xfrm>
              <a:custGeom>
                <a:avLst/>
                <a:gdLst>
                  <a:gd name="T0" fmla="*/ 3 w 5"/>
                  <a:gd name="T1" fmla="*/ 2 h 2"/>
                  <a:gd name="T2" fmla="*/ 3 w 5"/>
                  <a:gd name="T3" fmla="*/ 2 h 2"/>
                  <a:gd name="T4" fmla="*/ 4 w 5"/>
                  <a:gd name="T5" fmla="*/ 1 h 2"/>
                  <a:gd name="T6" fmla="*/ 5 w 5"/>
                  <a:gd name="T7" fmla="*/ 1 h 2"/>
                  <a:gd name="T8" fmla="*/ 4 w 5"/>
                  <a:gd name="T9" fmla="*/ 1 h 2"/>
                  <a:gd name="T10" fmla="*/ 3 w 5"/>
                  <a:gd name="T11" fmla="*/ 1 h 2"/>
                  <a:gd name="T12" fmla="*/ 3 w 5"/>
                  <a:gd name="T13" fmla="*/ 0 h 2"/>
                  <a:gd name="T14" fmla="*/ 0 w 5"/>
                  <a:gd name="T15" fmla="*/ 0 h 2"/>
                  <a:gd name="T16" fmla="*/ 1 w 5"/>
                  <a:gd name="T17" fmla="*/ 1 h 2"/>
                  <a:gd name="T18" fmla="*/ 2 w 5"/>
                  <a:gd name="T19" fmla="*/ 1 h 2"/>
                  <a:gd name="T20" fmla="*/ 3 w 5"/>
                  <a:gd name="T21" fmla="*/ 2 h 2"/>
                  <a:gd name="T22" fmla="*/ 3 w 5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" name="Freeform 318"/>
              <p:cNvSpPr>
                <a:spLocks/>
              </p:cNvSpPr>
              <p:nvPr/>
            </p:nvSpPr>
            <p:spPr bwMode="auto">
              <a:xfrm>
                <a:off x="2713038" y="-2025650"/>
                <a:ext cx="30163" cy="22225"/>
              </a:xfrm>
              <a:custGeom>
                <a:avLst/>
                <a:gdLst>
                  <a:gd name="T0" fmla="*/ 6 w 8"/>
                  <a:gd name="T1" fmla="*/ 2 h 6"/>
                  <a:gd name="T2" fmla="*/ 8 w 8"/>
                  <a:gd name="T3" fmla="*/ 1 h 6"/>
                  <a:gd name="T4" fmla="*/ 6 w 8"/>
                  <a:gd name="T5" fmla="*/ 1 h 6"/>
                  <a:gd name="T6" fmla="*/ 4 w 8"/>
                  <a:gd name="T7" fmla="*/ 0 h 6"/>
                  <a:gd name="T8" fmla="*/ 4 w 8"/>
                  <a:gd name="T9" fmla="*/ 0 h 6"/>
                  <a:gd name="T10" fmla="*/ 3 w 8"/>
                  <a:gd name="T11" fmla="*/ 0 h 6"/>
                  <a:gd name="T12" fmla="*/ 2 w 8"/>
                  <a:gd name="T13" fmla="*/ 3 h 6"/>
                  <a:gd name="T14" fmla="*/ 0 w 8"/>
                  <a:gd name="T15" fmla="*/ 6 h 6"/>
                  <a:gd name="T16" fmla="*/ 3 w 8"/>
                  <a:gd name="T17" fmla="*/ 4 h 6"/>
                  <a:gd name="T18" fmla="*/ 6 w 8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" name="Freeform 319"/>
              <p:cNvSpPr>
                <a:spLocks/>
              </p:cNvSpPr>
              <p:nvPr/>
            </p:nvSpPr>
            <p:spPr bwMode="auto">
              <a:xfrm>
                <a:off x="2720975" y="-2014538"/>
                <a:ext cx="41275" cy="25400"/>
              </a:xfrm>
              <a:custGeom>
                <a:avLst/>
                <a:gdLst>
                  <a:gd name="T0" fmla="*/ 0 w 11"/>
                  <a:gd name="T1" fmla="*/ 4 h 7"/>
                  <a:gd name="T2" fmla="*/ 1 w 11"/>
                  <a:gd name="T3" fmla="*/ 6 h 7"/>
                  <a:gd name="T4" fmla="*/ 3 w 11"/>
                  <a:gd name="T5" fmla="*/ 7 h 7"/>
                  <a:gd name="T6" fmla="*/ 6 w 11"/>
                  <a:gd name="T7" fmla="*/ 5 h 7"/>
                  <a:gd name="T8" fmla="*/ 11 w 11"/>
                  <a:gd name="T9" fmla="*/ 0 h 7"/>
                  <a:gd name="T10" fmla="*/ 10 w 11"/>
                  <a:gd name="T11" fmla="*/ 0 h 7"/>
                  <a:gd name="T12" fmla="*/ 0 w 11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0" y="4"/>
                    </a:move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" name="Freeform 320"/>
              <p:cNvSpPr>
                <a:spLocks/>
              </p:cNvSpPr>
              <p:nvPr/>
            </p:nvSpPr>
            <p:spPr bwMode="auto">
              <a:xfrm>
                <a:off x="2781300" y="-2409825"/>
                <a:ext cx="169863" cy="330200"/>
              </a:xfrm>
              <a:custGeom>
                <a:avLst/>
                <a:gdLst>
                  <a:gd name="T0" fmla="*/ 43 w 45"/>
                  <a:gd name="T1" fmla="*/ 24 h 88"/>
                  <a:gd name="T2" fmla="*/ 38 w 45"/>
                  <a:gd name="T3" fmla="*/ 24 h 88"/>
                  <a:gd name="T4" fmla="*/ 34 w 45"/>
                  <a:gd name="T5" fmla="*/ 23 h 88"/>
                  <a:gd name="T6" fmla="*/ 37 w 45"/>
                  <a:gd name="T7" fmla="*/ 6 h 88"/>
                  <a:gd name="T8" fmla="*/ 23 w 45"/>
                  <a:gd name="T9" fmla="*/ 14 h 88"/>
                  <a:gd name="T10" fmla="*/ 17 w 45"/>
                  <a:gd name="T11" fmla="*/ 18 h 88"/>
                  <a:gd name="T12" fmla="*/ 9 w 45"/>
                  <a:gd name="T13" fmla="*/ 24 h 88"/>
                  <a:gd name="T14" fmla="*/ 14 w 45"/>
                  <a:gd name="T15" fmla="*/ 40 h 88"/>
                  <a:gd name="T16" fmla="*/ 8 w 45"/>
                  <a:gd name="T17" fmla="*/ 39 h 88"/>
                  <a:gd name="T18" fmla="*/ 5 w 45"/>
                  <a:gd name="T19" fmla="*/ 58 h 88"/>
                  <a:gd name="T20" fmla="*/ 6 w 45"/>
                  <a:gd name="T21" fmla="*/ 63 h 88"/>
                  <a:gd name="T22" fmla="*/ 2 w 45"/>
                  <a:gd name="T23" fmla="*/ 62 h 88"/>
                  <a:gd name="T24" fmla="*/ 1 w 45"/>
                  <a:gd name="T25" fmla="*/ 62 h 88"/>
                  <a:gd name="T26" fmla="*/ 1 w 45"/>
                  <a:gd name="T27" fmla="*/ 80 h 88"/>
                  <a:gd name="T28" fmla="*/ 2 w 45"/>
                  <a:gd name="T29" fmla="*/ 80 h 88"/>
                  <a:gd name="T30" fmla="*/ 3 w 45"/>
                  <a:gd name="T31" fmla="*/ 78 h 88"/>
                  <a:gd name="T32" fmla="*/ 2 w 45"/>
                  <a:gd name="T33" fmla="*/ 66 h 88"/>
                  <a:gd name="T34" fmla="*/ 4 w 45"/>
                  <a:gd name="T35" fmla="*/ 76 h 88"/>
                  <a:gd name="T36" fmla="*/ 5 w 45"/>
                  <a:gd name="T37" fmla="*/ 76 h 88"/>
                  <a:gd name="T38" fmla="*/ 15 w 45"/>
                  <a:gd name="T39" fmla="*/ 59 h 88"/>
                  <a:gd name="T40" fmla="*/ 9 w 45"/>
                  <a:gd name="T41" fmla="*/ 45 h 88"/>
                  <a:gd name="T42" fmla="*/ 9 w 45"/>
                  <a:gd name="T43" fmla="*/ 45 h 88"/>
                  <a:gd name="T44" fmla="*/ 16 w 45"/>
                  <a:gd name="T45" fmla="*/ 56 h 88"/>
                  <a:gd name="T46" fmla="*/ 16 w 45"/>
                  <a:gd name="T47" fmla="*/ 56 h 88"/>
                  <a:gd name="T48" fmla="*/ 16 w 45"/>
                  <a:gd name="T49" fmla="*/ 55 h 88"/>
                  <a:gd name="T50" fmla="*/ 18 w 45"/>
                  <a:gd name="T51" fmla="*/ 50 h 88"/>
                  <a:gd name="T52" fmla="*/ 22 w 45"/>
                  <a:gd name="T53" fmla="*/ 39 h 88"/>
                  <a:gd name="T54" fmla="*/ 22 w 45"/>
                  <a:gd name="T55" fmla="*/ 39 h 88"/>
                  <a:gd name="T56" fmla="*/ 22 w 45"/>
                  <a:gd name="T57" fmla="*/ 36 h 88"/>
                  <a:gd name="T58" fmla="*/ 22 w 45"/>
                  <a:gd name="T59" fmla="*/ 33 h 88"/>
                  <a:gd name="T60" fmla="*/ 23 w 45"/>
                  <a:gd name="T61" fmla="*/ 35 h 88"/>
                  <a:gd name="T62" fmla="*/ 26 w 45"/>
                  <a:gd name="T63" fmla="*/ 25 h 88"/>
                  <a:gd name="T64" fmla="*/ 29 w 45"/>
                  <a:gd name="T65" fmla="*/ 13 h 88"/>
                  <a:gd name="T66" fmla="*/ 29 w 45"/>
                  <a:gd name="T67" fmla="*/ 18 h 88"/>
                  <a:gd name="T68" fmla="*/ 25 w 45"/>
                  <a:gd name="T69" fmla="*/ 33 h 88"/>
                  <a:gd name="T70" fmla="*/ 24 w 45"/>
                  <a:gd name="T71" fmla="*/ 36 h 88"/>
                  <a:gd name="T72" fmla="*/ 39 w 45"/>
                  <a:gd name="T73" fmla="*/ 27 h 88"/>
                  <a:gd name="T74" fmla="*/ 24 w 45"/>
                  <a:gd name="T75" fmla="*/ 38 h 88"/>
                  <a:gd name="T76" fmla="*/ 23 w 45"/>
                  <a:gd name="T77" fmla="*/ 38 h 88"/>
                  <a:gd name="T78" fmla="*/ 19 w 45"/>
                  <a:gd name="T79" fmla="*/ 51 h 88"/>
                  <a:gd name="T80" fmla="*/ 17 w 45"/>
                  <a:gd name="T81" fmla="*/ 56 h 88"/>
                  <a:gd name="T82" fmla="*/ 16 w 45"/>
                  <a:gd name="T83" fmla="*/ 59 h 88"/>
                  <a:gd name="T84" fmla="*/ 33 w 45"/>
                  <a:gd name="T85" fmla="*/ 49 h 88"/>
                  <a:gd name="T86" fmla="*/ 15 w 45"/>
                  <a:gd name="T87" fmla="*/ 62 h 88"/>
                  <a:gd name="T88" fmla="*/ 14 w 45"/>
                  <a:gd name="T89" fmla="*/ 64 h 88"/>
                  <a:gd name="T90" fmla="*/ 12 w 45"/>
                  <a:gd name="T91" fmla="*/ 68 h 88"/>
                  <a:gd name="T92" fmla="*/ 10 w 45"/>
                  <a:gd name="T93" fmla="*/ 72 h 88"/>
                  <a:gd name="T94" fmla="*/ 8 w 45"/>
                  <a:gd name="T95" fmla="*/ 75 h 88"/>
                  <a:gd name="T96" fmla="*/ 5 w 45"/>
                  <a:gd name="T97" fmla="*/ 79 h 88"/>
                  <a:gd name="T98" fmla="*/ 18 w 45"/>
                  <a:gd name="T99" fmla="*/ 74 h 88"/>
                  <a:gd name="T100" fmla="*/ 19 w 45"/>
                  <a:gd name="T101" fmla="*/ 74 h 88"/>
                  <a:gd name="T102" fmla="*/ 4 w 45"/>
                  <a:gd name="T103" fmla="*/ 80 h 88"/>
                  <a:gd name="T104" fmla="*/ 2 w 45"/>
                  <a:gd name="T105" fmla="*/ 84 h 88"/>
                  <a:gd name="T106" fmla="*/ 4 w 45"/>
                  <a:gd name="T107" fmla="*/ 88 h 88"/>
                  <a:gd name="T108" fmla="*/ 6 w 45"/>
                  <a:gd name="T109" fmla="*/ 86 h 88"/>
                  <a:gd name="T110" fmla="*/ 24 w 45"/>
                  <a:gd name="T111" fmla="*/ 74 h 88"/>
                  <a:gd name="T112" fmla="*/ 23 w 45"/>
                  <a:gd name="T113" fmla="*/ 70 h 88"/>
                  <a:gd name="T114" fmla="*/ 23 w 45"/>
                  <a:gd name="T115" fmla="*/ 70 h 88"/>
                  <a:gd name="T116" fmla="*/ 21 w 45"/>
                  <a:gd name="T117" fmla="*/ 67 h 88"/>
                  <a:gd name="T118" fmla="*/ 38 w 45"/>
                  <a:gd name="T119" fmla="*/ 47 h 88"/>
                  <a:gd name="T120" fmla="*/ 30 w 45"/>
                  <a:gd name="T121" fmla="*/ 43 h 88"/>
                  <a:gd name="T122" fmla="*/ 43 w 45"/>
                  <a:gd name="T123" fmla="*/ 24 h 88"/>
                  <a:gd name="T124" fmla="*/ 43 w 45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0" y="22"/>
                      <a:pt x="39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3"/>
                    </a:cubicBezTo>
                    <a:cubicBezTo>
                      <a:pt x="33" y="20"/>
                      <a:pt x="34" y="18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1" y="4"/>
                      <a:pt x="23" y="14"/>
                    </a:cubicBezTo>
                    <a:cubicBezTo>
                      <a:pt x="23" y="17"/>
                      <a:pt x="22" y="20"/>
                      <a:pt x="21" y="21"/>
                    </a:cubicBezTo>
                    <a:cubicBezTo>
                      <a:pt x="20" y="21"/>
                      <a:pt x="18" y="20"/>
                      <a:pt x="17" y="18"/>
                    </a:cubicBezTo>
                    <a:cubicBezTo>
                      <a:pt x="16" y="16"/>
                      <a:pt x="14" y="16"/>
                      <a:pt x="13" y="16"/>
                    </a:cubicBezTo>
                    <a:cubicBezTo>
                      <a:pt x="10" y="17"/>
                      <a:pt x="8" y="22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60"/>
                      <a:pt x="6" y="61"/>
                      <a:pt x="6" y="61"/>
                    </a:cubicBezTo>
                    <a:cubicBezTo>
                      <a:pt x="6" y="62"/>
                      <a:pt x="6" y="63"/>
                      <a:pt x="6" y="63"/>
                    </a:cubicBezTo>
                    <a:cubicBezTo>
                      <a:pt x="5" y="64"/>
                      <a:pt x="3" y="63"/>
                      <a:pt x="2" y="63"/>
                    </a:cubicBezTo>
                    <a:cubicBezTo>
                      <a:pt x="2" y="63"/>
                      <a:pt x="2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60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7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5"/>
                      <a:pt x="14" y="56"/>
                    </a:cubicBezTo>
                    <a:cubicBezTo>
                      <a:pt x="14" y="56"/>
                      <a:pt x="15" y="57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4"/>
                      <a:pt x="17" y="53"/>
                      <a:pt x="17" y="52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1" y="41"/>
                      <a:pt x="21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18" y="30"/>
                      <a:pt x="16" y="26"/>
                      <a:pt x="16" y="23"/>
                    </a:cubicBezTo>
                    <a:cubicBezTo>
                      <a:pt x="17" y="28"/>
                      <a:pt x="20" y="32"/>
                      <a:pt x="22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6"/>
                      <a:pt x="29" y="18"/>
                    </a:cubicBezTo>
                    <a:cubicBezTo>
                      <a:pt x="28" y="20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39" y="27"/>
                    </a:cubicBezTo>
                    <a:cubicBezTo>
                      <a:pt x="39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9"/>
                      <a:pt x="23" y="41"/>
                      <a:pt x="22" y="42"/>
                    </a:cubicBezTo>
                    <a:cubicBezTo>
                      <a:pt x="21" y="45"/>
                      <a:pt x="20" y="48"/>
                      <a:pt x="19" y="51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3"/>
                      <a:pt x="18" y="54"/>
                      <a:pt x="17" y="56"/>
                    </a:cubicBezTo>
                    <a:cubicBezTo>
                      <a:pt x="17" y="56"/>
                      <a:pt x="17" y="57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9" y="58"/>
                      <a:pt x="27" y="56"/>
                      <a:pt x="33" y="49"/>
                    </a:cubicBezTo>
                    <a:cubicBezTo>
                      <a:pt x="32" y="52"/>
                      <a:pt x="28" y="58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3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8" y="74"/>
                    </a:cubicBezTo>
                    <a:cubicBezTo>
                      <a:pt x="19" y="73"/>
                      <a:pt x="20" y="73"/>
                      <a:pt x="21" y="73"/>
                    </a:cubicBezTo>
                    <a:cubicBezTo>
                      <a:pt x="20" y="73"/>
                      <a:pt x="20" y="74"/>
                      <a:pt x="19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2" y="79"/>
                      <a:pt x="24" y="74"/>
                    </a:cubicBezTo>
                    <a:cubicBezTo>
                      <a:pt x="24" y="73"/>
                      <a:pt x="24" y="72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0" y="68"/>
                      <a:pt x="21" y="67"/>
                      <a:pt x="21" y="67"/>
                    </a:cubicBezTo>
                    <a:cubicBezTo>
                      <a:pt x="22" y="66"/>
                      <a:pt x="23" y="65"/>
                      <a:pt x="25" y="64"/>
                    </a:cubicBezTo>
                    <a:cubicBezTo>
                      <a:pt x="32" y="58"/>
                      <a:pt x="39" y="52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1" y="36"/>
                      <a:pt x="45" y="30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" name="Freeform 321"/>
              <p:cNvSpPr>
                <a:spLocks noEditPoints="1"/>
              </p:cNvSpPr>
              <p:nvPr/>
            </p:nvSpPr>
            <p:spPr bwMode="auto">
              <a:xfrm>
                <a:off x="2665413" y="-2414588"/>
                <a:ext cx="25400" cy="38100"/>
              </a:xfrm>
              <a:custGeom>
                <a:avLst/>
                <a:gdLst>
                  <a:gd name="T0" fmla="*/ 7 w 16"/>
                  <a:gd name="T1" fmla="*/ 0 h 24"/>
                  <a:gd name="T2" fmla="*/ 0 w 16"/>
                  <a:gd name="T3" fmla="*/ 24 h 24"/>
                  <a:gd name="T4" fmla="*/ 2 w 16"/>
                  <a:gd name="T5" fmla="*/ 24 h 24"/>
                  <a:gd name="T6" fmla="*/ 4 w 16"/>
                  <a:gd name="T7" fmla="*/ 19 h 24"/>
                  <a:gd name="T8" fmla="*/ 11 w 16"/>
                  <a:gd name="T9" fmla="*/ 19 h 24"/>
                  <a:gd name="T10" fmla="*/ 14 w 16"/>
                  <a:gd name="T11" fmla="*/ 24 h 24"/>
                  <a:gd name="T12" fmla="*/ 16 w 16"/>
                  <a:gd name="T13" fmla="*/ 24 h 24"/>
                  <a:gd name="T14" fmla="*/ 9 w 16"/>
                  <a:gd name="T15" fmla="*/ 0 h 24"/>
                  <a:gd name="T16" fmla="*/ 7 w 16"/>
                  <a:gd name="T17" fmla="*/ 0 h 24"/>
                  <a:gd name="T18" fmla="*/ 7 w 16"/>
                  <a:gd name="T19" fmla="*/ 0 h 24"/>
                  <a:gd name="T20" fmla="*/ 7 w 16"/>
                  <a:gd name="T21" fmla="*/ 0 h 24"/>
                  <a:gd name="T22" fmla="*/ 7 w 16"/>
                  <a:gd name="T23" fmla="*/ 15 h 24"/>
                  <a:gd name="T24" fmla="*/ 7 w 16"/>
                  <a:gd name="T25" fmla="*/ 5 h 24"/>
                  <a:gd name="T26" fmla="*/ 11 w 16"/>
                  <a:gd name="T27" fmla="*/ 15 h 24"/>
                  <a:gd name="T28" fmla="*/ 7 w 16"/>
                  <a:gd name="T29" fmla="*/ 15 h 24"/>
                  <a:gd name="T30" fmla="*/ 7 w 16"/>
                  <a:gd name="T31" fmla="*/ 15 h 24"/>
                  <a:gd name="T32" fmla="*/ 7 w 16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4">
                    <a:moveTo>
                      <a:pt x="7" y="0"/>
                    </a:moveTo>
                    <a:lnTo>
                      <a:pt x="0" y="24"/>
                    </a:lnTo>
                    <a:lnTo>
                      <a:pt x="2" y="24"/>
                    </a:lnTo>
                    <a:lnTo>
                      <a:pt x="4" y="19"/>
                    </a:lnTo>
                    <a:lnTo>
                      <a:pt x="11" y="19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7" y="15"/>
                    </a:moveTo>
                    <a:lnTo>
                      <a:pt x="7" y="5"/>
                    </a:lnTo>
                    <a:lnTo>
                      <a:pt x="11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" name="Freeform 322"/>
              <p:cNvSpPr>
                <a:spLocks noEditPoints="1"/>
              </p:cNvSpPr>
              <p:nvPr/>
            </p:nvSpPr>
            <p:spPr bwMode="auto">
              <a:xfrm>
                <a:off x="2725738" y="-2425700"/>
                <a:ext cx="33338" cy="57150"/>
              </a:xfrm>
              <a:custGeom>
                <a:avLst/>
                <a:gdLst>
                  <a:gd name="T0" fmla="*/ 0 w 9"/>
                  <a:gd name="T1" fmla="*/ 8 h 15"/>
                  <a:gd name="T2" fmla="*/ 9 w 9"/>
                  <a:gd name="T3" fmla="*/ 8 h 15"/>
                  <a:gd name="T4" fmla="*/ 0 w 9"/>
                  <a:gd name="T5" fmla="*/ 8 h 15"/>
                  <a:gd name="T6" fmla="*/ 2 w 9"/>
                  <a:gd name="T7" fmla="*/ 8 h 15"/>
                  <a:gd name="T8" fmla="*/ 7 w 9"/>
                  <a:gd name="T9" fmla="*/ 8 h 15"/>
                  <a:gd name="T10" fmla="*/ 2 w 9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0" y="8"/>
                    </a:moveTo>
                    <a:cubicBezTo>
                      <a:pt x="0" y="15"/>
                      <a:pt x="9" y="15"/>
                      <a:pt x="9" y="8"/>
                    </a:cubicBezTo>
                    <a:cubicBezTo>
                      <a:pt x="9" y="0"/>
                      <a:pt x="0" y="0"/>
                      <a:pt x="0" y="8"/>
                    </a:cubicBezTo>
                    <a:close/>
                    <a:moveTo>
                      <a:pt x="2" y="8"/>
                    </a:moveTo>
                    <a:cubicBezTo>
                      <a:pt x="2" y="3"/>
                      <a:pt x="7" y="3"/>
                      <a:pt x="7" y="8"/>
                    </a:cubicBezTo>
                    <a:cubicBezTo>
                      <a:pt x="7" y="12"/>
                      <a:pt x="2" y="12"/>
                      <a:pt x="2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" name="Line 324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" name="Line 325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6" name="Группа 15"/>
            <p:cNvGrpSpPr/>
            <p:nvPr/>
          </p:nvGrpSpPr>
          <p:grpSpPr>
            <a:xfrm>
              <a:off x="1546225" y="-3938587"/>
              <a:ext cx="2335213" cy="2898774"/>
              <a:chOff x="1546225" y="-3938587"/>
              <a:chExt cx="2335213" cy="2898774"/>
            </a:xfrm>
          </p:grpSpPr>
          <p:sp>
            <p:nvSpPr>
              <p:cNvPr id="17" name="Freeform 323"/>
              <p:cNvSpPr>
                <a:spLocks/>
              </p:cNvSpPr>
              <p:nvPr/>
            </p:nvSpPr>
            <p:spPr bwMode="auto">
              <a:xfrm>
                <a:off x="2725738" y="-3622675"/>
                <a:ext cx="1155700" cy="2454275"/>
              </a:xfrm>
              <a:custGeom>
                <a:avLst/>
                <a:gdLst>
                  <a:gd name="T0" fmla="*/ 307 w 307"/>
                  <a:gd name="T1" fmla="*/ 76 h 652"/>
                  <a:gd name="T2" fmla="*/ 307 w 307"/>
                  <a:gd name="T3" fmla="*/ 57 h 652"/>
                  <a:gd name="T4" fmla="*/ 269 w 307"/>
                  <a:gd name="T5" fmla="*/ 14 h 652"/>
                  <a:gd name="T6" fmla="*/ 236 w 307"/>
                  <a:gd name="T7" fmla="*/ 1 h 652"/>
                  <a:gd name="T8" fmla="*/ 236 w 307"/>
                  <a:gd name="T9" fmla="*/ 1 h 652"/>
                  <a:gd name="T10" fmla="*/ 235 w 307"/>
                  <a:gd name="T11" fmla="*/ 0 h 652"/>
                  <a:gd name="T12" fmla="*/ 235 w 307"/>
                  <a:gd name="T13" fmla="*/ 129 h 652"/>
                  <a:gd name="T14" fmla="*/ 235 w 307"/>
                  <a:gd name="T15" fmla="*/ 173 h 652"/>
                  <a:gd name="T16" fmla="*/ 235 w 307"/>
                  <a:gd name="T17" fmla="*/ 342 h 652"/>
                  <a:gd name="T18" fmla="*/ 235 w 307"/>
                  <a:gd name="T19" fmla="*/ 387 h 652"/>
                  <a:gd name="T20" fmla="*/ 235 w 307"/>
                  <a:gd name="T21" fmla="*/ 454 h 652"/>
                  <a:gd name="T22" fmla="*/ 216 w 307"/>
                  <a:gd name="T23" fmla="*/ 487 h 652"/>
                  <a:gd name="T24" fmla="*/ 0 w 307"/>
                  <a:gd name="T25" fmla="*/ 614 h 652"/>
                  <a:gd name="T26" fmla="*/ 67 w 307"/>
                  <a:gd name="T27" fmla="*/ 652 h 652"/>
                  <a:gd name="T28" fmla="*/ 262 w 307"/>
                  <a:gd name="T29" fmla="*/ 542 h 652"/>
                  <a:gd name="T30" fmla="*/ 307 w 307"/>
                  <a:gd name="T31" fmla="*/ 464 h 652"/>
                  <a:gd name="T32" fmla="*/ 307 w 307"/>
                  <a:gd name="T33" fmla="*/ 387 h 652"/>
                  <a:gd name="T34" fmla="*/ 307 w 307"/>
                  <a:gd name="T35" fmla="*/ 387 h 652"/>
                  <a:gd name="T36" fmla="*/ 307 w 307"/>
                  <a:gd name="T37" fmla="*/ 173 h 652"/>
                  <a:gd name="T38" fmla="*/ 307 w 307"/>
                  <a:gd name="T39" fmla="*/ 173 h 652"/>
                  <a:gd name="T40" fmla="*/ 307 w 307"/>
                  <a:gd name="T41" fmla="*/ 85 h 652"/>
                  <a:gd name="T42" fmla="*/ 307 w 307"/>
                  <a:gd name="T43" fmla="*/ 85 h 652"/>
                  <a:gd name="T44" fmla="*/ 307 w 307"/>
                  <a:gd name="T45" fmla="*/ 76 h 652"/>
                  <a:gd name="T46" fmla="*/ 307 w 307"/>
                  <a:gd name="T47" fmla="*/ 76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2">
                    <a:moveTo>
                      <a:pt x="307" y="76"/>
                    </a:moveTo>
                    <a:cubicBezTo>
                      <a:pt x="307" y="57"/>
                      <a:pt x="307" y="57"/>
                      <a:pt x="307" y="57"/>
                    </a:cubicBezTo>
                    <a:cubicBezTo>
                      <a:pt x="307" y="39"/>
                      <a:pt x="293" y="22"/>
                      <a:pt x="269" y="14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9"/>
                      <a:pt x="235" y="129"/>
                      <a:pt x="235" y="129"/>
                    </a:cubicBezTo>
                    <a:cubicBezTo>
                      <a:pt x="235" y="173"/>
                      <a:pt x="235" y="173"/>
                      <a:pt x="235" y="173"/>
                    </a:cubicBezTo>
                    <a:cubicBezTo>
                      <a:pt x="235" y="342"/>
                      <a:pt x="235" y="342"/>
                      <a:pt x="235" y="342"/>
                    </a:cubicBezTo>
                    <a:cubicBezTo>
                      <a:pt x="235" y="387"/>
                      <a:pt x="235" y="387"/>
                      <a:pt x="235" y="387"/>
                    </a:cubicBezTo>
                    <a:cubicBezTo>
                      <a:pt x="235" y="454"/>
                      <a:pt x="235" y="454"/>
                      <a:pt x="235" y="454"/>
                    </a:cubicBezTo>
                    <a:cubicBezTo>
                      <a:pt x="235" y="468"/>
                      <a:pt x="228" y="481"/>
                      <a:pt x="216" y="48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67" y="652"/>
                      <a:pt x="67" y="652"/>
                      <a:pt x="67" y="652"/>
                    </a:cubicBezTo>
                    <a:cubicBezTo>
                      <a:pt x="262" y="542"/>
                      <a:pt x="262" y="542"/>
                      <a:pt x="262" y="542"/>
                    </a:cubicBezTo>
                    <a:cubicBezTo>
                      <a:pt x="290" y="526"/>
                      <a:pt x="307" y="496"/>
                      <a:pt x="307" y="464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6"/>
                      <a:pt x="307" y="76"/>
                      <a:pt x="307" y="76"/>
                    </a:cubicBezTo>
                    <a:close/>
                  </a:path>
                </a:pathLst>
              </a:custGeom>
              <a:solidFill>
                <a:srgbClr val="358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" name="Freeform 326"/>
              <p:cNvSpPr>
                <a:spLocks/>
              </p:cNvSpPr>
              <p:nvPr/>
            </p:nvSpPr>
            <p:spPr bwMode="auto">
              <a:xfrm>
                <a:off x="1549400" y="-3938587"/>
                <a:ext cx="2065338" cy="700087"/>
              </a:xfrm>
              <a:custGeom>
                <a:avLst/>
                <a:gdLst>
                  <a:gd name="T0" fmla="*/ 353 w 548"/>
                  <a:gd name="T1" fmla="*/ 11 h 186"/>
                  <a:gd name="T2" fmla="*/ 264 w 548"/>
                  <a:gd name="T3" fmla="*/ 11 h 186"/>
                  <a:gd name="T4" fmla="*/ 37 w 548"/>
                  <a:gd name="T5" fmla="*/ 98 h 186"/>
                  <a:gd name="T6" fmla="*/ 0 w 548"/>
                  <a:gd name="T7" fmla="*/ 141 h 186"/>
                  <a:gd name="T8" fmla="*/ 0 w 548"/>
                  <a:gd name="T9" fmla="*/ 160 h 186"/>
                  <a:gd name="T10" fmla="*/ 0 w 548"/>
                  <a:gd name="T11" fmla="*/ 160 h 186"/>
                  <a:gd name="T12" fmla="*/ 0 w 548"/>
                  <a:gd name="T13" fmla="*/ 186 h 186"/>
                  <a:gd name="T14" fmla="*/ 290 w 548"/>
                  <a:gd name="T15" fmla="*/ 75 h 186"/>
                  <a:gd name="T16" fmla="*/ 329 w 548"/>
                  <a:gd name="T17" fmla="*/ 75 h 186"/>
                  <a:gd name="T18" fmla="*/ 548 w 548"/>
                  <a:gd name="T19" fmla="*/ 158 h 186"/>
                  <a:gd name="T20" fmla="*/ 548 w 548"/>
                  <a:gd name="T21" fmla="*/ 138 h 186"/>
                  <a:gd name="T22" fmla="*/ 548 w 548"/>
                  <a:gd name="T23" fmla="*/ 105 h 186"/>
                  <a:gd name="T24" fmla="*/ 548 w 548"/>
                  <a:gd name="T25" fmla="*/ 85 h 186"/>
                  <a:gd name="T26" fmla="*/ 353 w 548"/>
                  <a:gd name="T27" fmla="*/ 1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8" h="186">
                    <a:moveTo>
                      <a:pt x="353" y="11"/>
                    </a:moveTo>
                    <a:cubicBezTo>
                      <a:pt x="325" y="0"/>
                      <a:pt x="291" y="1"/>
                      <a:pt x="264" y="11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14" y="106"/>
                      <a:pt x="0" y="123"/>
                      <a:pt x="0" y="141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290" y="75"/>
                      <a:pt x="290" y="75"/>
                      <a:pt x="290" y="75"/>
                    </a:cubicBezTo>
                    <a:cubicBezTo>
                      <a:pt x="302" y="71"/>
                      <a:pt x="317" y="71"/>
                      <a:pt x="329" y="75"/>
                    </a:cubicBezTo>
                    <a:cubicBezTo>
                      <a:pt x="548" y="158"/>
                      <a:pt x="548" y="158"/>
                      <a:pt x="548" y="158"/>
                    </a:cubicBezTo>
                    <a:cubicBezTo>
                      <a:pt x="548" y="138"/>
                      <a:pt x="548" y="138"/>
                      <a:pt x="548" y="138"/>
                    </a:cubicBezTo>
                    <a:cubicBezTo>
                      <a:pt x="548" y="105"/>
                      <a:pt x="548" y="105"/>
                      <a:pt x="548" y="105"/>
                    </a:cubicBezTo>
                    <a:cubicBezTo>
                      <a:pt x="548" y="85"/>
                      <a:pt x="548" y="85"/>
                      <a:pt x="548" y="85"/>
                    </a:cubicBezTo>
                    <a:lnTo>
                      <a:pt x="353" y="11"/>
                    </a:lnTo>
                    <a:close/>
                  </a:path>
                </a:pathLst>
              </a:custGeom>
              <a:solidFill>
                <a:srgbClr val="214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" name="Freeform 327"/>
              <p:cNvSpPr>
                <a:spLocks/>
              </p:cNvSpPr>
              <p:nvPr/>
            </p:nvSpPr>
            <p:spPr bwMode="auto">
              <a:xfrm>
                <a:off x="1546225" y="-3336925"/>
                <a:ext cx="1435100" cy="2297112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1 w 381"/>
                  <a:gd name="T11" fmla="*/ 49 h 610"/>
                  <a:gd name="T12" fmla="*/ 0 w 381"/>
                  <a:gd name="T13" fmla="*/ 96 h 610"/>
                  <a:gd name="T14" fmla="*/ 1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52A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9854153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Рисунок 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95621"/>
            <a:ext cx="1108381" cy="842369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grpSp>
        <p:nvGrpSpPr>
          <p:cNvPr id="3" name="Группа 15"/>
          <p:cNvGrpSpPr/>
          <p:nvPr/>
        </p:nvGrpSpPr>
        <p:grpSpPr>
          <a:xfrm>
            <a:off x="0" y="52173"/>
            <a:ext cx="9144000" cy="525947"/>
            <a:chOff x="3716977" y="98980"/>
            <a:chExt cx="5284519" cy="322399"/>
          </a:xfrm>
        </p:grpSpPr>
        <p:grpSp>
          <p:nvGrpSpPr>
            <p:cNvPr id="4" name="Группа 36"/>
            <p:cNvGrpSpPr/>
            <p:nvPr/>
          </p:nvGrpSpPr>
          <p:grpSpPr>
            <a:xfrm>
              <a:off x="3716977" y="98980"/>
              <a:ext cx="5284519" cy="301068"/>
              <a:chOff x="-3797613" y="1323353"/>
              <a:chExt cx="17035976" cy="970585"/>
            </a:xfrm>
          </p:grpSpPr>
          <p:sp>
            <p:nvSpPr>
              <p:cNvPr id="118" name="Freeform 8"/>
              <p:cNvSpPr>
                <a:spLocks noEditPoints="1"/>
              </p:cNvSpPr>
              <p:nvPr/>
            </p:nvSpPr>
            <p:spPr bwMode="auto">
              <a:xfrm>
                <a:off x="9328150" y="1665288"/>
                <a:ext cx="3619500" cy="628650"/>
              </a:xfrm>
              <a:custGeom>
                <a:avLst/>
                <a:gdLst/>
                <a:ahLst/>
                <a:cxnLst>
                  <a:cxn ang="0">
                    <a:pos x="358" y="45"/>
                  </a:cxn>
                  <a:cxn ang="0">
                    <a:pos x="344" y="40"/>
                  </a:cxn>
                  <a:cxn ang="0">
                    <a:pos x="315" y="58"/>
                  </a:cxn>
                  <a:cxn ang="0">
                    <a:pos x="307" y="41"/>
                  </a:cxn>
                  <a:cxn ang="0">
                    <a:pos x="304" y="0"/>
                  </a:cxn>
                  <a:cxn ang="0">
                    <a:pos x="295" y="41"/>
                  </a:cxn>
                  <a:cxn ang="0">
                    <a:pos x="287" y="1"/>
                  </a:cxn>
                  <a:cxn ang="0">
                    <a:pos x="277" y="3"/>
                  </a:cxn>
                  <a:cxn ang="0">
                    <a:pos x="236" y="41"/>
                  </a:cxn>
                  <a:cxn ang="0">
                    <a:pos x="199" y="36"/>
                  </a:cxn>
                  <a:cxn ang="0">
                    <a:pos x="175" y="58"/>
                  </a:cxn>
                  <a:cxn ang="0">
                    <a:pos x="148" y="27"/>
                  </a:cxn>
                  <a:cxn ang="0">
                    <a:pos x="132" y="43"/>
                  </a:cxn>
                  <a:cxn ang="0">
                    <a:pos x="115" y="40"/>
                  </a:cxn>
                  <a:cxn ang="0">
                    <a:pos x="103" y="58"/>
                  </a:cxn>
                  <a:cxn ang="0">
                    <a:pos x="72" y="43"/>
                  </a:cxn>
                  <a:cxn ang="0">
                    <a:pos x="64" y="34"/>
                  </a:cxn>
                  <a:cxn ang="0">
                    <a:pos x="63" y="34"/>
                  </a:cxn>
                  <a:cxn ang="0">
                    <a:pos x="57" y="35"/>
                  </a:cxn>
                  <a:cxn ang="0">
                    <a:pos x="52" y="56"/>
                  </a:cxn>
                  <a:cxn ang="0">
                    <a:pos x="35" y="58"/>
                  </a:cxn>
                  <a:cxn ang="0">
                    <a:pos x="7" y="63"/>
                  </a:cxn>
                  <a:cxn ang="0">
                    <a:pos x="380" y="66"/>
                  </a:cxn>
                  <a:cxn ang="0">
                    <a:pos x="65" y="43"/>
                  </a:cxn>
                  <a:cxn ang="0">
                    <a:pos x="63" y="46"/>
                  </a:cxn>
                  <a:cxn ang="0">
                    <a:pos x="64" y="41"/>
                  </a:cxn>
                  <a:cxn ang="0">
                    <a:pos x="63" y="35"/>
                  </a:cxn>
                  <a:cxn ang="0">
                    <a:pos x="63" y="41"/>
                  </a:cxn>
                  <a:cxn ang="0">
                    <a:pos x="53" y="56"/>
                  </a:cxn>
                  <a:cxn ang="0">
                    <a:pos x="62" y="39"/>
                  </a:cxn>
                  <a:cxn ang="0">
                    <a:pos x="59" y="52"/>
                  </a:cxn>
                  <a:cxn ang="0">
                    <a:pos x="70" y="51"/>
                  </a:cxn>
                  <a:cxn ang="0">
                    <a:pos x="187" y="58"/>
                  </a:cxn>
                  <a:cxn ang="0">
                    <a:pos x="189" y="45"/>
                  </a:cxn>
                  <a:cxn ang="0">
                    <a:pos x="194" y="58"/>
                  </a:cxn>
                  <a:cxn ang="0">
                    <a:pos x="199" y="54"/>
                  </a:cxn>
                  <a:cxn ang="0">
                    <a:pos x="191" y="58"/>
                  </a:cxn>
                  <a:cxn ang="0">
                    <a:pos x="205" y="58"/>
                  </a:cxn>
                  <a:cxn ang="0">
                    <a:pos x="208" y="58"/>
                  </a:cxn>
                  <a:cxn ang="0">
                    <a:pos x="201" y="58"/>
                  </a:cxn>
                  <a:cxn ang="0">
                    <a:pos x="208" y="52"/>
                  </a:cxn>
                  <a:cxn ang="0">
                    <a:pos x="212" y="44"/>
                  </a:cxn>
                  <a:cxn ang="0">
                    <a:pos x="219" y="58"/>
                  </a:cxn>
                  <a:cxn ang="0">
                    <a:pos x="221" y="58"/>
                  </a:cxn>
                  <a:cxn ang="0">
                    <a:pos x="215" y="58"/>
                  </a:cxn>
                  <a:cxn ang="0">
                    <a:pos x="227" y="58"/>
                  </a:cxn>
                  <a:cxn ang="0">
                    <a:pos x="230" y="58"/>
                  </a:cxn>
                  <a:cxn ang="0">
                    <a:pos x="224" y="58"/>
                  </a:cxn>
                  <a:cxn ang="0">
                    <a:pos x="230" y="52"/>
                  </a:cxn>
                  <a:cxn ang="0">
                    <a:pos x="236" y="44"/>
                  </a:cxn>
                  <a:cxn ang="0">
                    <a:pos x="247" y="41"/>
                  </a:cxn>
                  <a:cxn ang="0">
                    <a:pos x="262" y="41"/>
                  </a:cxn>
                  <a:cxn ang="0">
                    <a:pos x="267" y="41"/>
                  </a:cxn>
                  <a:cxn ang="0">
                    <a:pos x="361" y="49"/>
                  </a:cxn>
                </a:cxnLst>
                <a:rect l="0" t="0" r="r" b="b"/>
                <a:pathLst>
                  <a:path w="380" h="66">
                    <a:moveTo>
                      <a:pt x="377" y="53"/>
                    </a:moveTo>
                    <a:cubicBezTo>
                      <a:pt x="377" y="53"/>
                      <a:pt x="376" y="53"/>
                      <a:pt x="376" y="53"/>
                    </a:cubicBezTo>
                    <a:cubicBezTo>
                      <a:pt x="372" y="53"/>
                      <a:pt x="369" y="53"/>
                      <a:pt x="365" y="53"/>
                    </a:cubicBezTo>
                    <a:lnTo>
                      <a:pt x="365" y="47"/>
                    </a:lnTo>
                    <a:cubicBezTo>
                      <a:pt x="365" y="46"/>
                      <a:pt x="363" y="45"/>
                      <a:pt x="362" y="45"/>
                    </a:cubicBezTo>
                    <a:lnTo>
                      <a:pt x="358" y="45"/>
                    </a:lnTo>
                    <a:lnTo>
                      <a:pt x="358" y="44"/>
                    </a:lnTo>
                    <a:lnTo>
                      <a:pt x="352" y="40"/>
                    </a:lnTo>
                    <a:lnTo>
                      <a:pt x="351" y="40"/>
                    </a:lnTo>
                    <a:lnTo>
                      <a:pt x="351" y="44"/>
                    </a:lnTo>
                    <a:lnTo>
                      <a:pt x="345" y="40"/>
                    </a:lnTo>
                    <a:lnTo>
                      <a:pt x="344" y="40"/>
                    </a:lnTo>
                    <a:lnTo>
                      <a:pt x="344" y="44"/>
                    </a:lnTo>
                    <a:lnTo>
                      <a:pt x="339" y="40"/>
                    </a:lnTo>
                    <a:lnTo>
                      <a:pt x="339" y="33"/>
                    </a:lnTo>
                    <a:lnTo>
                      <a:pt x="318" y="33"/>
                    </a:lnTo>
                    <a:lnTo>
                      <a:pt x="318" y="58"/>
                    </a:lnTo>
                    <a:lnTo>
                      <a:pt x="315" y="58"/>
                    </a:lnTo>
                    <a:cubicBezTo>
                      <a:pt x="315" y="57"/>
                      <a:pt x="315" y="56"/>
                      <a:pt x="315" y="56"/>
                    </a:cubicBezTo>
                    <a:lnTo>
                      <a:pt x="315" y="56"/>
                    </a:lnTo>
                    <a:lnTo>
                      <a:pt x="315" y="42"/>
                    </a:lnTo>
                    <a:lnTo>
                      <a:pt x="315" y="42"/>
                    </a:lnTo>
                    <a:cubicBezTo>
                      <a:pt x="315" y="41"/>
                      <a:pt x="315" y="41"/>
                      <a:pt x="315" y="41"/>
                    </a:cubicBezTo>
                    <a:cubicBezTo>
                      <a:pt x="312" y="41"/>
                      <a:pt x="310" y="41"/>
                      <a:pt x="307" y="41"/>
                    </a:cubicBezTo>
                    <a:cubicBezTo>
                      <a:pt x="307" y="29"/>
                      <a:pt x="307" y="17"/>
                      <a:pt x="307" y="5"/>
                    </a:cubicBezTo>
                    <a:cubicBezTo>
                      <a:pt x="307" y="3"/>
                      <a:pt x="307" y="3"/>
                      <a:pt x="307" y="2"/>
                    </a:cubicBezTo>
                    <a:lnTo>
                      <a:pt x="307" y="2"/>
                    </a:lnTo>
                    <a:cubicBezTo>
                      <a:pt x="307" y="2"/>
                      <a:pt x="307" y="1"/>
                      <a:pt x="307" y="1"/>
                    </a:cubicBezTo>
                    <a:cubicBezTo>
                      <a:pt x="307" y="1"/>
                      <a:pt x="307" y="1"/>
                      <a:pt x="306" y="1"/>
                    </a:cubicBezTo>
                    <a:cubicBezTo>
                      <a:pt x="306" y="0"/>
                      <a:pt x="305" y="0"/>
                      <a:pt x="304" y="0"/>
                    </a:cubicBezTo>
                    <a:lnTo>
                      <a:pt x="299" y="0"/>
                    </a:lnTo>
                    <a:cubicBezTo>
                      <a:pt x="298" y="0"/>
                      <a:pt x="297" y="0"/>
                      <a:pt x="297" y="1"/>
                    </a:cubicBezTo>
                    <a:cubicBezTo>
                      <a:pt x="297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2"/>
                    </a:cubicBezTo>
                    <a:cubicBezTo>
                      <a:pt x="295" y="2"/>
                      <a:pt x="295" y="3"/>
                      <a:pt x="295" y="3"/>
                    </a:cubicBezTo>
                    <a:cubicBezTo>
                      <a:pt x="295" y="16"/>
                      <a:pt x="295" y="29"/>
                      <a:pt x="295" y="41"/>
                    </a:cubicBezTo>
                    <a:cubicBezTo>
                      <a:pt x="293" y="41"/>
                      <a:pt x="291" y="41"/>
                      <a:pt x="289" y="41"/>
                    </a:cubicBezTo>
                    <a:cubicBezTo>
                      <a:pt x="289" y="29"/>
                      <a:pt x="289" y="17"/>
                      <a:pt x="289" y="5"/>
                    </a:cubicBezTo>
                    <a:cubicBezTo>
                      <a:pt x="289" y="3"/>
                      <a:pt x="289" y="3"/>
                      <a:pt x="288" y="2"/>
                    </a:cubicBezTo>
                    <a:lnTo>
                      <a:pt x="288" y="2"/>
                    </a:lnTo>
                    <a:cubicBezTo>
                      <a:pt x="288" y="2"/>
                      <a:pt x="288" y="1"/>
                      <a:pt x="288" y="1"/>
                    </a:cubicBezTo>
                    <a:cubicBezTo>
                      <a:pt x="288" y="1"/>
                      <a:pt x="288" y="1"/>
                      <a:pt x="287" y="1"/>
                    </a:cubicBezTo>
                    <a:cubicBezTo>
                      <a:pt x="287" y="0"/>
                      <a:pt x="286" y="0"/>
                      <a:pt x="285" y="0"/>
                    </a:cubicBezTo>
                    <a:lnTo>
                      <a:pt x="280" y="0"/>
                    </a:lnTo>
                    <a:cubicBezTo>
                      <a:pt x="279" y="0"/>
                      <a:pt x="279" y="0"/>
                      <a:pt x="278" y="1"/>
                    </a:cubicBezTo>
                    <a:cubicBezTo>
                      <a:pt x="278" y="1"/>
                      <a:pt x="278" y="1"/>
                      <a:pt x="277" y="1"/>
                    </a:cubicBezTo>
                    <a:cubicBezTo>
                      <a:pt x="277" y="1"/>
                      <a:pt x="277" y="2"/>
                      <a:pt x="277" y="2"/>
                    </a:cubicBezTo>
                    <a:cubicBezTo>
                      <a:pt x="277" y="2"/>
                      <a:pt x="277" y="3"/>
                      <a:pt x="277" y="3"/>
                    </a:cubicBezTo>
                    <a:cubicBezTo>
                      <a:pt x="277" y="16"/>
                      <a:pt x="277" y="29"/>
                      <a:pt x="277" y="41"/>
                    </a:cubicBezTo>
                    <a:cubicBezTo>
                      <a:pt x="276" y="41"/>
                      <a:pt x="275" y="41"/>
                      <a:pt x="274" y="41"/>
                    </a:cubicBezTo>
                    <a:cubicBezTo>
                      <a:pt x="274" y="39"/>
                      <a:pt x="274" y="38"/>
                      <a:pt x="274" y="36"/>
                    </a:cubicBezTo>
                    <a:cubicBezTo>
                      <a:pt x="263" y="36"/>
                      <a:pt x="252" y="36"/>
                      <a:pt x="241" y="36"/>
                    </a:cubicBezTo>
                    <a:cubicBezTo>
                      <a:pt x="241" y="38"/>
                      <a:pt x="241" y="40"/>
                      <a:pt x="241" y="41"/>
                    </a:cubicBezTo>
                    <a:cubicBezTo>
                      <a:pt x="239" y="41"/>
                      <a:pt x="238" y="41"/>
                      <a:pt x="236" y="41"/>
                    </a:cubicBezTo>
                    <a:lnTo>
                      <a:pt x="236" y="43"/>
                    </a:lnTo>
                    <a:cubicBezTo>
                      <a:pt x="235" y="43"/>
                      <a:pt x="233" y="43"/>
                      <a:pt x="231" y="43"/>
                    </a:cubicBezTo>
                    <a:cubicBezTo>
                      <a:pt x="230" y="39"/>
                      <a:pt x="226" y="36"/>
                      <a:pt x="222" y="36"/>
                    </a:cubicBezTo>
                    <a:cubicBezTo>
                      <a:pt x="217" y="36"/>
                      <a:pt x="213" y="39"/>
                      <a:pt x="212" y="43"/>
                    </a:cubicBezTo>
                    <a:lnTo>
                      <a:pt x="209" y="43"/>
                    </a:lnTo>
                    <a:cubicBezTo>
                      <a:pt x="208" y="39"/>
                      <a:pt x="204" y="36"/>
                      <a:pt x="199" y="36"/>
                    </a:cubicBezTo>
                    <a:cubicBezTo>
                      <a:pt x="194" y="36"/>
                      <a:pt x="190" y="39"/>
                      <a:pt x="190" y="44"/>
                    </a:cubicBezTo>
                    <a:lnTo>
                      <a:pt x="183" y="44"/>
                    </a:lnTo>
                    <a:cubicBezTo>
                      <a:pt x="182" y="44"/>
                      <a:pt x="181" y="45"/>
                      <a:pt x="181" y="46"/>
                    </a:cubicBezTo>
                    <a:lnTo>
                      <a:pt x="181" y="51"/>
                    </a:lnTo>
                    <a:cubicBezTo>
                      <a:pt x="178" y="51"/>
                      <a:pt x="175" y="53"/>
                      <a:pt x="175" y="56"/>
                    </a:cubicBezTo>
                    <a:lnTo>
                      <a:pt x="175" y="58"/>
                    </a:lnTo>
                    <a:lnTo>
                      <a:pt x="168" y="58"/>
                    </a:lnTo>
                    <a:lnTo>
                      <a:pt x="169" y="27"/>
                    </a:lnTo>
                    <a:lnTo>
                      <a:pt x="164" y="27"/>
                    </a:lnTo>
                    <a:lnTo>
                      <a:pt x="164" y="25"/>
                    </a:lnTo>
                    <a:lnTo>
                      <a:pt x="148" y="25"/>
                    </a:lnTo>
                    <a:lnTo>
                      <a:pt x="148" y="27"/>
                    </a:lnTo>
                    <a:lnTo>
                      <a:pt x="143" y="27"/>
                    </a:lnTo>
                    <a:lnTo>
                      <a:pt x="143" y="51"/>
                    </a:lnTo>
                    <a:lnTo>
                      <a:pt x="136" y="51"/>
                    </a:lnTo>
                    <a:lnTo>
                      <a:pt x="136" y="53"/>
                    </a:lnTo>
                    <a:lnTo>
                      <a:pt x="132" y="53"/>
                    </a:lnTo>
                    <a:lnTo>
                      <a:pt x="132" y="43"/>
                    </a:lnTo>
                    <a:lnTo>
                      <a:pt x="131" y="43"/>
                    </a:lnTo>
                    <a:lnTo>
                      <a:pt x="129" y="43"/>
                    </a:lnTo>
                    <a:lnTo>
                      <a:pt x="129" y="53"/>
                    </a:lnTo>
                    <a:lnTo>
                      <a:pt x="126" y="53"/>
                    </a:lnTo>
                    <a:lnTo>
                      <a:pt x="126" y="42"/>
                    </a:lnTo>
                    <a:lnTo>
                      <a:pt x="115" y="40"/>
                    </a:lnTo>
                    <a:lnTo>
                      <a:pt x="115" y="42"/>
                    </a:lnTo>
                    <a:lnTo>
                      <a:pt x="115" y="44"/>
                    </a:lnTo>
                    <a:lnTo>
                      <a:pt x="105" y="45"/>
                    </a:lnTo>
                    <a:lnTo>
                      <a:pt x="105" y="51"/>
                    </a:lnTo>
                    <a:lnTo>
                      <a:pt x="105" y="58"/>
                    </a:lnTo>
                    <a:lnTo>
                      <a:pt x="103" y="58"/>
                    </a:lnTo>
                    <a:lnTo>
                      <a:pt x="98" y="53"/>
                    </a:lnTo>
                    <a:lnTo>
                      <a:pt x="81" y="47"/>
                    </a:lnTo>
                    <a:cubicBezTo>
                      <a:pt x="77" y="48"/>
                      <a:pt x="78" y="49"/>
                      <a:pt x="74" y="50"/>
                    </a:cubicBezTo>
                    <a:lnTo>
                      <a:pt x="74" y="47"/>
                    </a:lnTo>
                    <a:lnTo>
                      <a:pt x="72" y="47"/>
                    </a:lnTo>
                    <a:lnTo>
                      <a:pt x="72" y="43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65" y="38"/>
                    </a:lnTo>
                    <a:lnTo>
                      <a:pt x="64" y="34"/>
                    </a:ln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lnTo>
                      <a:pt x="62" y="37"/>
                    </a:lnTo>
                    <a:lnTo>
                      <a:pt x="62" y="37"/>
                    </a:lnTo>
                    <a:lnTo>
                      <a:pt x="62" y="37"/>
                    </a:lnTo>
                    <a:lnTo>
                      <a:pt x="57" y="35"/>
                    </a:lnTo>
                    <a:lnTo>
                      <a:pt x="58" y="32"/>
                    </a:lnTo>
                    <a:lnTo>
                      <a:pt x="56" y="28"/>
                    </a:lnTo>
                    <a:cubicBezTo>
                      <a:pt x="49" y="31"/>
                      <a:pt x="52" y="42"/>
                      <a:pt x="52" y="42"/>
                    </a:cubicBezTo>
                    <a:cubicBezTo>
                      <a:pt x="52" y="42"/>
                      <a:pt x="52" y="42"/>
                      <a:pt x="52" y="43"/>
                    </a:cubicBezTo>
                    <a:lnTo>
                      <a:pt x="52" y="46"/>
                    </a:lnTo>
                    <a:lnTo>
                      <a:pt x="52" y="56"/>
                    </a:lnTo>
                    <a:lnTo>
                      <a:pt x="48" y="58"/>
                    </a:lnTo>
                    <a:lnTo>
                      <a:pt x="37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5" y="58"/>
                    </a:lnTo>
                    <a:lnTo>
                      <a:pt x="26" y="58"/>
                    </a:lnTo>
                    <a:lnTo>
                      <a:pt x="13" y="58"/>
                    </a:lnTo>
                    <a:cubicBezTo>
                      <a:pt x="12" y="58"/>
                      <a:pt x="10" y="58"/>
                      <a:pt x="9" y="58"/>
                    </a:cubicBezTo>
                    <a:cubicBezTo>
                      <a:pt x="8" y="58"/>
                      <a:pt x="8" y="58"/>
                      <a:pt x="8" y="58"/>
                    </a:cubicBezTo>
                    <a:lnTo>
                      <a:pt x="0" y="63"/>
                    </a:lnTo>
                    <a:cubicBezTo>
                      <a:pt x="2" y="62"/>
                      <a:pt x="5" y="63"/>
                      <a:pt x="7" y="63"/>
                    </a:cubicBezTo>
                    <a:lnTo>
                      <a:pt x="26" y="66"/>
                    </a:lnTo>
                    <a:lnTo>
                      <a:pt x="51" y="66"/>
                    </a:lnTo>
                    <a:lnTo>
                      <a:pt x="152" y="66"/>
                    </a:lnTo>
                    <a:lnTo>
                      <a:pt x="334" y="66"/>
                    </a:lnTo>
                    <a:lnTo>
                      <a:pt x="347" y="66"/>
                    </a:lnTo>
                    <a:lnTo>
                      <a:pt x="380" y="66"/>
                    </a:lnTo>
                    <a:lnTo>
                      <a:pt x="380" y="56"/>
                    </a:lnTo>
                    <a:cubicBezTo>
                      <a:pt x="379" y="55"/>
                      <a:pt x="378" y="54"/>
                      <a:pt x="377" y="53"/>
                    </a:cubicBezTo>
                    <a:close/>
                    <a:moveTo>
                      <a:pt x="63" y="46"/>
                    </a:moveTo>
                    <a:lnTo>
                      <a:pt x="62" y="43"/>
                    </a:lnTo>
                    <a:lnTo>
                      <a:pt x="63" y="41"/>
                    </a:lnTo>
                    <a:lnTo>
                      <a:pt x="65" y="43"/>
                    </a:lnTo>
                    <a:lnTo>
                      <a:pt x="63" y="46"/>
                    </a:lnTo>
                    <a:close/>
                    <a:moveTo>
                      <a:pt x="66" y="44"/>
                    </a:moveTo>
                    <a:lnTo>
                      <a:pt x="67" y="51"/>
                    </a:lnTo>
                    <a:lnTo>
                      <a:pt x="64" y="46"/>
                    </a:lnTo>
                    <a:lnTo>
                      <a:pt x="66" y="44"/>
                    </a:lnTo>
                    <a:close/>
                    <a:moveTo>
                      <a:pt x="63" y="46"/>
                    </a:moveTo>
                    <a:lnTo>
                      <a:pt x="59" y="51"/>
                    </a:lnTo>
                    <a:lnTo>
                      <a:pt x="61" y="44"/>
                    </a:lnTo>
                    <a:lnTo>
                      <a:pt x="63" y="46"/>
                    </a:lnTo>
                    <a:close/>
                    <a:moveTo>
                      <a:pt x="65" y="40"/>
                    </a:moveTo>
                    <a:lnTo>
                      <a:pt x="65" y="42"/>
                    </a:lnTo>
                    <a:lnTo>
                      <a:pt x="64" y="41"/>
                    </a:lnTo>
                    <a:lnTo>
                      <a:pt x="64" y="40"/>
                    </a:lnTo>
                    <a:lnTo>
                      <a:pt x="65" y="40"/>
                    </a:lnTo>
                    <a:close/>
                    <a:moveTo>
                      <a:pt x="63" y="35"/>
                    </a:moveTo>
                    <a:lnTo>
                      <a:pt x="64" y="38"/>
                    </a:lnTo>
                    <a:lnTo>
                      <a:pt x="63" y="37"/>
                    </a:lnTo>
                    <a:lnTo>
                      <a:pt x="63" y="35"/>
                    </a:lnTo>
                    <a:close/>
                    <a:moveTo>
                      <a:pt x="64" y="40"/>
                    </a:moveTo>
                    <a:lnTo>
                      <a:pt x="63" y="40"/>
                    </a:lnTo>
                    <a:lnTo>
                      <a:pt x="63" y="39"/>
                    </a:lnTo>
                    <a:lnTo>
                      <a:pt x="64" y="40"/>
                    </a:lnTo>
                    <a:close/>
                    <a:moveTo>
                      <a:pt x="62" y="40"/>
                    </a:moveTo>
                    <a:lnTo>
                      <a:pt x="63" y="41"/>
                    </a:lnTo>
                    <a:lnTo>
                      <a:pt x="62" y="42"/>
                    </a:lnTo>
                    <a:lnTo>
                      <a:pt x="62" y="40"/>
                    </a:lnTo>
                    <a:close/>
                    <a:moveTo>
                      <a:pt x="56" y="55"/>
                    </a:moveTo>
                    <a:lnTo>
                      <a:pt x="55" y="55"/>
                    </a:lnTo>
                    <a:lnTo>
                      <a:pt x="55" y="56"/>
                    </a:lnTo>
                    <a:lnTo>
                      <a:pt x="53" y="56"/>
                    </a:lnTo>
                    <a:lnTo>
                      <a:pt x="53" y="46"/>
                    </a:lnTo>
                    <a:lnTo>
                      <a:pt x="53" y="42"/>
                    </a:lnTo>
                    <a:cubicBezTo>
                      <a:pt x="53" y="42"/>
                      <a:pt x="53" y="42"/>
                      <a:pt x="53" y="42"/>
                    </a:cubicBezTo>
                    <a:lnTo>
                      <a:pt x="56" y="37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58" y="55"/>
                    </a:lnTo>
                    <a:lnTo>
                      <a:pt x="56" y="55"/>
                    </a:lnTo>
                    <a:close/>
                    <a:moveTo>
                      <a:pt x="60" y="54"/>
                    </a:moveTo>
                    <a:lnTo>
                      <a:pt x="58" y="54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7" y="52"/>
                    </a:lnTo>
                    <a:lnTo>
                      <a:pt x="60" y="54"/>
                    </a:lnTo>
                    <a:close/>
                    <a:moveTo>
                      <a:pt x="72" y="47"/>
                    </a:moveTo>
                    <a:lnTo>
                      <a:pt x="70" y="47"/>
                    </a:lnTo>
                    <a:lnTo>
                      <a:pt x="70" y="51"/>
                    </a:lnTo>
                    <a:lnTo>
                      <a:pt x="68" y="52"/>
                    </a:lnTo>
                    <a:lnTo>
                      <a:pt x="65" y="40"/>
                    </a:lnTo>
                    <a:lnTo>
                      <a:pt x="72" y="43"/>
                    </a:lnTo>
                    <a:lnTo>
                      <a:pt x="72" y="47"/>
                    </a:lnTo>
                    <a:close/>
                    <a:moveTo>
                      <a:pt x="190" y="58"/>
                    </a:moveTo>
                    <a:lnTo>
                      <a:pt x="187" y="58"/>
                    </a:lnTo>
                    <a:lnTo>
                      <a:pt x="187" y="56"/>
                    </a:lnTo>
                    <a:cubicBezTo>
                      <a:pt x="187" y="53"/>
                      <a:pt x="185" y="51"/>
                      <a:pt x="182" y="51"/>
                    </a:cubicBezTo>
                    <a:lnTo>
                      <a:pt x="182" y="46"/>
                    </a:lnTo>
                    <a:cubicBezTo>
                      <a:pt x="182" y="45"/>
                      <a:pt x="183" y="45"/>
                      <a:pt x="183" y="45"/>
                    </a:cubicBezTo>
                    <a:lnTo>
                      <a:pt x="189" y="45"/>
                    </a:lnTo>
                    <a:cubicBezTo>
                      <a:pt x="189" y="45"/>
                      <a:pt x="189" y="45"/>
                      <a:pt x="189" y="45"/>
                    </a:cubicBezTo>
                    <a:cubicBezTo>
                      <a:pt x="189" y="45"/>
                      <a:pt x="189" y="46"/>
                      <a:pt x="190" y="46"/>
                    </a:cubicBezTo>
                    <a:lnTo>
                      <a:pt x="190" y="58"/>
                    </a:lnTo>
                    <a:close/>
                    <a:moveTo>
                      <a:pt x="194" y="58"/>
                    </a:moveTo>
                    <a:lnTo>
                      <a:pt x="196" y="57"/>
                    </a:lnTo>
                    <a:lnTo>
                      <a:pt x="197" y="58"/>
                    </a:lnTo>
                    <a:lnTo>
                      <a:pt x="194" y="58"/>
                    </a:lnTo>
                    <a:close/>
                    <a:moveTo>
                      <a:pt x="199" y="58"/>
                    </a:moveTo>
                    <a:lnTo>
                      <a:pt x="198" y="58"/>
                    </a:lnTo>
                    <a:lnTo>
                      <a:pt x="196" y="57"/>
                    </a:lnTo>
                    <a:lnTo>
                      <a:pt x="199" y="55"/>
                    </a:lnTo>
                    <a:lnTo>
                      <a:pt x="199" y="58"/>
                    </a:lnTo>
                    <a:close/>
                    <a:moveTo>
                      <a:pt x="199" y="54"/>
                    </a:moveTo>
                    <a:lnTo>
                      <a:pt x="196" y="56"/>
                    </a:lnTo>
                    <a:lnTo>
                      <a:pt x="191" y="52"/>
                    </a:lnTo>
                    <a:lnTo>
                      <a:pt x="191" y="53"/>
                    </a:lnTo>
                    <a:lnTo>
                      <a:pt x="195" y="57"/>
                    </a:lnTo>
                    <a:lnTo>
                      <a:pt x="193" y="58"/>
                    </a:lnTo>
                    <a:lnTo>
                      <a:pt x="191" y="58"/>
                    </a:lnTo>
                    <a:lnTo>
                      <a:pt x="191" y="50"/>
                    </a:lnTo>
                    <a:cubicBezTo>
                      <a:pt x="193" y="52"/>
                      <a:pt x="195" y="54"/>
                      <a:pt x="199" y="54"/>
                    </a:cubicBezTo>
                    <a:lnTo>
                      <a:pt x="199" y="54"/>
                    </a:lnTo>
                    <a:close/>
                    <a:moveTo>
                      <a:pt x="203" y="58"/>
                    </a:moveTo>
                    <a:lnTo>
                      <a:pt x="204" y="57"/>
                    </a:lnTo>
                    <a:lnTo>
                      <a:pt x="205" y="58"/>
                    </a:lnTo>
                    <a:lnTo>
                      <a:pt x="203" y="58"/>
                    </a:lnTo>
                    <a:close/>
                    <a:moveTo>
                      <a:pt x="208" y="58"/>
                    </a:moveTo>
                    <a:lnTo>
                      <a:pt x="206" y="58"/>
                    </a:lnTo>
                    <a:lnTo>
                      <a:pt x="204" y="56"/>
                    </a:lnTo>
                    <a:lnTo>
                      <a:pt x="208" y="53"/>
                    </a:lnTo>
                    <a:lnTo>
                      <a:pt x="208" y="58"/>
                    </a:lnTo>
                    <a:close/>
                    <a:moveTo>
                      <a:pt x="208" y="52"/>
                    </a:moveTo>
                    <a:lnTo>
                      <a:pt x="204" y="56"/>
                    </a:lnTo>
                    <a:lnTo>
                      <a:pt x="201" y="54"/>
                    </a:lnTo>
                    <a:lnTo>
                      <a:pt x="201" y="55"/>
                    </a:lnTo>
                    <a:lnTo>
                      <a:pt x="203" y="57"/>
                    </a:lnTo>
                    <a:lnTo>
                      <a:pt x="201" y="58"/>
                    </a:lnTo>
                    <a:lnTo>
                      <a:pt x="200" y="58"/>
                    </a:lnTo>
                    <a:lnTo>
                      <a:pt x="200" y="48"/>
                    </a:lnTo>
                    <a:cubicBezTo>
                      <a:pt x="201" y="53"/>
                      <a:pt x="202" y="54"/>
                      <a:pt x="202" y="54"/>
                    </a:cubicBezTo>
                    <a:lnTo>
                      <a:pt x="202" y="54"/>
                    </a:lnTo>
                    <a:cubicBezTo>
                      <a:pt x="204" y="53"/>
                      <a:pt x="207" y="52"/>
                      <a:pt x="208" y="50"/>
                    </a:cubicBezTo>
                    <a:lnTo>
                      <a:pt x="208" y="52"/>
                    </a:lnTo>
                    <a:close/>
                    <a:moveTo>
                      <a:pt x="212" y="58"/>
                    </a:moveTo>
                    <a:lnTo>
                      <a:pt x="209" y="58"/>
                    </a:lnTo>
                    <a:lnTo>
                      <a:pt x="209" y="46"/>
                    </a:lnTo>
                    <a:cubicBezTo>
                      <a:pt x="209" y="46"/>
                      <a:pt x="210" y="45"/>
                      <a:pt x="210" y="45"/>
                    </a:cubicBezTo>
                    <a:cubicBezTo>
                      <a:pt x="210" y="44"/>
                      <a:pt x="209" y="44"/>
                      <a:pt x="209" y="44"/>
                    </a:cubicBezTo>
                    <a:lnTo>
                      <a:pt x="212" y="44"/>
                    </a:lnTo>
                    <a:cubicBezTo>
                      <a:pt x="212" y="44"/>
                      <a:pt x="212" y="44"/>
                      <a:pt x="212" y="45"/>
                    </a:cubicBezTo>
                    <a:cubicBezTo>
                      <a:pt x="212" y="45"/>
                      <a:pt x="212" y="46"/>
                      <a:pt x="212" y="46"/>
                    </a:cubicBezTo>
                    <a:lnTo>
                      <a:pt x="212" y="58"/>
                    </a:lnTo>
                    <a:close/>
                    <a:moveTo>
                      <a:pt x="216" y="58"/>
                    </a:moveTo>
                    <a:lnTo>
                      <a:pt x="218" y="57"/>
                    </a:lnTo>
                    <a:lnTo>
                      <a:pt x="219" y="58"/>
                    </a:lnTo>
                    <a:lnTo>
                      <a:pt x="216" y="58"/>
                    </a:lnTo>
                    <a:close/>
                    <a:moveTo>
                      <a:pt x="221" y="58"/>
                    </a:moveTo>
                    <a:lnTo>
                      <a:pt x="220" y="58"/>
                    </a:lnTo>
                    <a:lnTo>
                      <a:pt x="219" y="57"/>
                    </a:lnTo>
                    <a:lnTo>
                      <a:pt x="221" y="55"/>
                    </a:lnTo>
                    <a:lnTo>
                      <a:pt x="221" y="58"/>
                    </a:lnTo>
                    <a:close/>
                    <a:moveTo>
                      <a:pt x="221" y="54"/>
                    </a:moveTo>
                    <a:lnTo>
                      <a:pt x="218" y="56"/>
                    </a:lnTo>
                    <a:lnTo>
                      <a:pt x="214" y="52"/>
                    </a:lnTo>
                    <a:lnTo>
                      <a:pt x="214" y="53"/>
                    </a:lnTo>
                    <a:lnTo>
                      <a:pt x="217" y="57"/>
                    </a:lnTo>
                    <a:lnTo>
                      <a:pt x="215" y="58"/>
                    </a:lnTo>
                    <a:lnTo>
                      <a:pt x="213" y="58"/>
                    </a:lnTo>
                    <a:lnTo>
                      <a:pt x="213" y="50"/>
                    </a:lnTo>
                    <a:cubicBezTo>
                      <a:pt x="215" y="52"/>
                      <a:pt x="218" y="54"/>
                      <a:pt x="221" y="54"/>
                    </a:cubicBezTo>
                    <a:close/>
                    <a:moveTo>
                      <a:pt x="225" y="58"/>
                    </a:moveTo>
                    <a:lnTo>
                      <a:pt x="226" y="57"/>
                    </a:lnTo>
                    <a:lnTo>
                      <a:pt x="227" y="58"/>
                    </a:lnTo>
                    <a:lnTo>
                      <a:pt x="225" y="58"/>
                    </a:lnTo>
                    <a:close/>
                    <a:moveTo>
                      <a:pt x="230" y="58"/>
                    </a:moveTo>
                    <a:lnTo>
                      <a:pt x="229" y="58"/>
                    </a:lnTo>
                    <a:lnTo>
                      <a:pt x="226" y="56"/>
                    </a:lnTo>
                    <a:lnTo>
                      <a:pt x="230" y="53"/>
                    </a:lnTo>
                    <a:lnTo>
                      <a:pt x="230" y="58"/>
                    </a:lnTo>
                    <a:close/>
                    <a:moveTo>
                      <a:pt x="230" y="52"/>
                    </a:moveTo>
                    <a:lnTo>
                      <a:pt x="226" y="56"/>
                    </a:lnTo>
                    <a:lnTo>
                      <a:pt x="223" y="54"/>
                    </a:lnTo>
                    <a:lnTo>
                      <a:pt x="223" y="55"/>
                    </a:lnTo>
                    <a:lnTo>
                      <a:pt x="225" y="57"/>
                    </a:lnTo>
                    <a:lnTo>
                      <a:pt x="224" y="58"/>
                    </a:lnTo>
                    <a:lnTo>
                      <a:pt x="222" y="58"/>
                    </a:lnTo>
                    <a:lnTo>
                      <a:pt x="222" y="48"/>
                    </a:lnTo>
                    <a:cubicBezTo>
                      <a:pt x="223" y="53"/>
                      <a:pt x="224" y="54"/>
                      <a:pt x="224" y="54"/>
                    </a:cubicBezTo>
                    <a:lnTo>
                      <a:pt x="224" y="54"/>
                    </a:lnTo>
                    <a:cubicBezTo>
                      <a:pt x="227" y="53"/>
                      <a:pt x="229" y="52"/>
                      <a:pt x="230" y="50"/>
                    </a:cubicBezTo>
                    <a:lnTo>
                      <a:pt x="230" y="52"/>
                    </a:lnTo>
                    <a:close/>
                    <a:moveTo>
                      <a:pt x="236" y="58"/>
                    </a:moveTo>
                    <a:lnTo>
                      <a:pt x="232" y="58"/>
                    </a:lnTo>
                    <a:lnTo>
                      <a:pt x="232" y="46"/>
                    </a:lnTo>
                    <a:cubicBezTo>
                      <a:pt x="232" y="46"/>
                      <a:pt x="232" y="45"/>
                      <a:pt x="232" y="45"/>
                    </a:cubicBezTo>
                    <a:cubicBezTo>
                      <a:pt x="232" y="45"/>
                      <a:pt x="232" y="44"/>
                      <a:pt x="232" y="44"/>
                    </a:cubicBezTo>
                    <a:cubicBezTo>
                      <a:pt x="233" y="44"/>
                      <a:pt x="235" y="44"/>
                      <a:pt x="236" y="44"/>
                    </a:cubicBezTo>
                    <a:lnTo>
                      <a:pt x="236" y="58"/>
                    </a:lnTo>
                    <a:close/>
                    <a:moveTo>
                      <a:pt x="247" y="41"/>
                    </a:moveTo>
                    <a:cubicBezTo>
                      <a:pt x="246" y="41"/>
                      <a:pt x="245" y="41"/>
                      <a:pt x="244" y="41"/>
                    </a:cubicBezTo>
                    <a:cubicBezTo>
                      <a:pt x="244" y="40"/>
                      <a:pt x="244" y="39"/>
                      <a:pt x="244" y="38"/>
                    </a:cubicBezTo>
                    <a:cubicBezTo>
                      <a:pt x="245" y="38"/>
                      <a:pt x="246" y="38"/>
                      <a:pt x="247" y="38"/>
                    </a:cubicBezTo>
                    <a:cubicBezTo>
                      <a:pt x="247" y="39"/>
                      <a:pt x="247" y="40"/>
                      <a:pt x="247" y="41"/>
                    </a:cubicBezTo>
                    <a:close/>
                    <a:moveTo>
                      <a:pt x="254" y="41"/>
                    </a:moveTo>
                    <a:cubicBezTo>
                      <a:pt x="253" y="41"/>
                      <a:pt x="253" y="41"/>
                      <a:pt x="252" y="41"/>
                    </a:cubicBezTo>
                    <a:cubicBezTo>
                      <a:pt x="252" y="40"/>
                      <a:pt x="252" y="39"/>
                      <a:pt x="252" y="38"/>
                    </a:cubicBezTo>
                    <a:cubicBezTo>
                      <a:pt x="253" y="38"/>
                      <a:pt x="253" y="38"/>
                      <a:pt x="254" y="38"/>
                    </a:cubicBezTo>
                    <a:cubicBezTo>
                      <a:pt x="254" y="39"/>
                      <a:pt x="254" y="40"/>
                      <a:pt x="254" y="41"/>
                    </a:cubicBezTo>
                    <a:close/>
                    <a:moveTo>
                      <a:pt x="262" y="41"/>
                    </a:moveTo>
                    <a:cubicBezTo>
                      <a:pt x="261" y="41"/>
                      <a:pt x="260" y="41"/>
                      <a:pt x="259" y="41"/>
                    </a:cubicBezTo>
                    <a:cubicBezTo>
                      <a:pt x="259" y="40"/>
                      <a:pt x="259" y="39"/>
                      <a:pt x="259" y="38"/>
                    </a:cubicBezTo>
                    <a:cubicBezTo>
                      <a:pt x="260" y="38"/>
                      <a:pt x="261" y="38"/>
                      <a:pt x="262" y="38"/>
                    </a:cubicBezTo>
                    <a:cubicBezTo>
                      <a:pt x="262" y="39"/>
                      <a:pt x="262" y="40"/>
                      <a:pt x="262" y="41"/>
                    </a:cubicBezTo>
                    <a:close/>
                    <a:moveTo>
                      <a:pt x="269" y="41"/>
                    </a:moveTo>
                    <a:cubicBezTo>
                      <a:pt x="268" y="41"/>
                      <a:pt x="268" y="41"/>
                      <a:pt x="267" y="41"/>
                    </a:cubicBezTo>
                    <a:cubicBezTo>
                      <a:pt x="267" y="40"/>
                      <a:pt x="267" y="39"/>
                      <a:pt x="267" y="38"/>
                    </a:cubicBezTo>
                    <a:cubicBezTo>
                      <a:pt x="267" y="38"/>
                      <a:pt x="268" y="38"/>
                      <a:pt x="269" y="38"/>
                    </a:cubicBezTo>
                    <a:cubicBezTo>
                      <a:pt x="269" y="39"/>
                      <a:pt x="269" y="40"/>
                      <a:pt x="269" y="41"/>
                    </a:cubicBezTo>
                    <a:close/>
                    <a:moveTo>
                      <a:pt x="364" y="53"/>
                    </a:moveTo>
                    <a:cubicBezTo>
                      <a:pt x="363" y="53"/>
                      <a:pt x="362" y="53"/>
                      <a:pt x="361" y="53"/>
                    </a:cubicBezTo>
                    <a:lnTo>
                      <a:pt x="361" y="49"/>
                    </a:lnTo>
                    <a:lnTo>
                      <a:pt x="358" y="49"/>
                    </a:lnTo>
                    <a:lnTo>
                      <a:pt x="358" y="46"/>
                    </a:lnTo>
                    <a:lnTo>
                      <a:pt x="362" y="46"/>
                    </a:lnTo>
                    <a:cubicBezTo>
                      <a:pt x="363" y="46"/>
                      <a:pt x="364" y="47"/>
                      <a:pt x="364" y="47"/>
                    </a:cubicBezTo>
                    <a:lnTo>
                      <a:pt x="364" y="53"/>
                    </a:lnTo>
                    <a:close/>
                  </a:path>
                </a:pathLst>
              </a:custGeom>
              <a:solidFill>
                <a:srgbClr val="55D7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  <p:sp>
            <p:nvSpPr>
              <p:cNvPr id="119" name="Прямоугольник 118"/>
              <p:cNvSpPr/>
              <p:nvPr/>
            </p:nvSpPr>
            <p:spPr>
              <a:xfrm>
                <a:off x="-3797613" y="2216029"/>
                <a:ext cx="17035976" cy="77909"/>
              </a:xfrm>
              <a:prstGeom prst="rect">
                <a:avLst/>
              </a:prstGeom>
              <a:solidFill>
                <a:srgbClr val="55D7B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2394"/>
              </a:p>
            </p:txBody>
          </p:sp>
          <p:sp>
            <p:nvSpPr>
              <p:cNvPr id="121" name="Freeform 117"/>
              <p:cNvSpPr>
                <a:spLocks/>
              </p:cNvSpPr>
              <p:nvPr/>
            </p:nvSpPr>
            <p:spPr bwMode="auto">
              <a:xfrm>
                <a:off x="9962092" y="1323353"/>
                <a:ext cx="789000" cy="380664"/>
              </a:xfrm>
              <a:custGeom>
                <a:avLst/>
                <a:gdLst>
                  <a:gd name="T0" fmla="*/ 43 w 1004"/>
                  <a:gd name="T1" fmla="*/ 68 h 485"/>
                  <a:gd name="T2" fmla="*/ 115 w 1004"/>
                  <a:gd name="T3" fmla="*/ 102 h 485"/>
                  <a:gd name="T4" fmla="*/ 197 w 1004"/>
                  <a:gd name="T5" fmla="*/ 137 h 485"/>
                  <a:gd name="T6" fmla="*/ 261 w 1004"/>
                  <a:gd name="T7" fmla="*/ 166 h 485"/>
                  <a:gd name="T8" fmla="*/ 323 w 1004"/>
                  <a:gd name="T9" fmla="*/ 193 h 485"/>
                  <a:gd name="T10" fmla="*/ 389 w 1004"/>
                  <a:gd name="T11" fmla="*/ 223 h 485"/>
                  <a:gd name="T12" fmla="*/ 397 w 1004"/>
                  <a:gd name="T13" fmla="*/ 234 h 485"/>
                  <a:gd name="T14" fmla="*/ 354 w 1004"/>
                  <a:gd name="T15" fmla="*/ 251 h 485"/>
                  <a:gd name="T16" fmla="*/ 342 w 1004"/>
                  <a:gd name="T17" fmla="*/ 260 h 485"/>
                  <a:gd name="T18" fmla="*/ 323 w 1004"/>
                  <a:gd name="T19" fmla="*/ 295 h 485"/>
                  <a:gd name="T20" fmla="*/ 309 w 1004"/>
                  <a:gd name="T21" fmla="*/ 302 h 485"/>
                  <a:gd name="T22" fmla="*/ 302 w 1004"/>
                  <a:gd name="T23" fmla="*/ 304 h 485"/>
                  <a:gd name="T24" fmla="*/ 313 w 1004"/>
                  <a:gd name="T25" fmla="*/ 311 h 485"/>
                  <a:gd name="T26" fmla="*/ 310 w 1004"/>
                  <a:gd name="T27" fmla="*/ 375 h 485"/>
                  <a:gd name="T28" fmla="*/ 298 w 1004"/>
                  <a:gd name="T29" fmla="*/ 400 h 485"/>
                  <a:gd name="T30" fmla="*/ 327 w 1004"/>
                  <a:gd name="T31" fmla="*/ 391 h 485"/>
                  <a:gd name="T32" fmla="*/ 311 w 1004"/>
                  <a:gd name="T33" fmla="*/ 412 h 485"/>
                  <a:gd name="T34" fmla="*/ 302 w 1004"/>
                  <a:gd name="T35" fmla="*/ 436 h 485"/>
                  <a:gd name="T36" fmla="*/ 330 w 1004"/>
                  <a:gd name="T37" fmla="*/ 456 h 485"/>
                  <a:gd name="T38" fmla="*/ 351 w 1004"/>
                  <a:gd name="T39" fmla="*/ 431 h 485"/>
                  <a:gd name="T40" fmla="*/ 377 w 1004"/>
                  <a:gd name="T41" fmla="*/ 442 h 485"/>
                  <a:gd name="T42" fmla="*/ 395 w 1004"/>
                  <a:gd name="T43" fmla="*/ 456 h 485"/>
                  <a:gd name="T44" fmla="*/ 414 w 1004"/>
                  <a:gd name="T45" fmla="*/ 460 h 485"/>
                  <a:gd name="T46" fmla="*/ 417 w 1004"/>
                  <a:gd name="T47" fmla="*/ 433 h 485"/>
                  <a:gd name="T48" fmla="*/ 419 w 1004"/>
                  <a:gd name="T49" fmla="*/ 458 h 485"/>
                  <a:gd name="T50" fmla="*/ 451 w 1004"/>
                  <a:gd name="T51" fmla="*/ 464 h 485"/>
                  <a:gd name="T52" fmla="*/ 434 w 1004"/>
                  <a:gd name="T53" fmla="*/ 423 h 485"/>
                  <a:gd name="T54" fmla="*/ 451 w 1004"/>
                  <a:gd name="T55" fmla="*/ 401 h 485"/>
                  <a:gd name="T56" fmla="*/ 470 w 1004"/>
                  <a:gd name="T57" fmla="*/ 430 h 485"/>
                  <a:gd name="T58" fmla="*/ 501 w 1004"/>
                  <a:gd name="T59" fmla="*/ 396 h 485"/>
                  <a:gd name="T60" fmla="*/ 514 w 1004"/>
                  <a:gd name="T61" fmla="*/ 354 h 485"/>
                  <a:gd name="T62" fmla="*/ 523 w 1004"/>
                  <a:gd name="T63" fmla="*/ 318 h 485"/>
                  <a:gd name="T64" fmla="*/ 548 w 1004"/>
                  <a:gd name="T65" fmla="*/ 320 h 485"/>
                  <a:gd name="T66" fmla="*/ 563 w 1004"/>
                  <a:gd name="T67" fmla="*/ 309 h 485"/>
                  <a:gd name="T68" fmla="*/ 599 w 1004"/>
                  <a:gd name="T69" fmla="*/ 317 h 485"/>
                  <a:gd name="T70" fmla="*/ 637 w 1004"/>
                  <a:gd name="T71" fmla="*/ 335 h 485"/>
                  <a:gd name="T72" fmla="*/ 687 w 1004"/>
                  <a:gd name="T73" fmla="*/ 356 h 485"/>
                  <a:gd name="T74" fmla="*/ 769 w 1004"/>
                  <a:gd name="T75" fmla="*/ 393 h 485"/>
                  <a:gd name="T76" fmla="*/ 809 w 1004"/>
                  <a:gd name="T77" fmla="*/ 411 h 485"/>
                  <a:gd name="T78" fmla="*/ 888 w 1004"/>
                  <a:gd name="T79" fmla="*/ 446 h 485"/>
                  <a:gd name="T80" fmla="*/ 972 w 1004"/>
                  <a:gd name="T81" fmla="*/ 485 h 485"/>
                  <a:gd name="T82" fmla="*/ 989 w 1004"/>
                  <a:gd name="T83" fmla="*/ 408 h 485"/>
                  <a:gd name="T84" fmla="*/ 1004 w 1004"/>
                  <a:gd name="T85" fmla="*/ 356 h 485"/>
                  <a:gd name="T86" fmla="*/ 941 w 1004"/>
                  <a:gd name="T87" fmla="*/ 333 h 485"/>
                  <a:gd name="T88" fmla="*/ 850 w 1004"/>
                  <a:gd name="T89" fmla="*/ 292 h 485"/>
                  <a:gd name="T90" fmla="*/ 722 w 1004"/>
                  <a:gd name="T91" fmla="*/ 242 h 485"/>
                  <a:gd name="T92" fmla="*/ 691 w 1004"/>
                  <a:gd name="T93" fmla="*/ 229 h 485"/>
                  <a:gd name="T94" fmla="*/ 575 w 1004"/>
                  <a:gd name="T95" fmla="*/ 178 h 485"/>
                  <a:gd name="T96" fmla="*/ 545 w 1004"/>
                  <a:gd name="T97" fmla="*/ 200 h 485"/>
                  <a:gd name="T98" fmla="*/ 527 w 1004"/>
                  <a:gd name="T99" fmla="*/ 188 h 485"/>
                  <a:gd name="T100" fmla="*/ 541 w 1004"/>
                  <a:gd name="T101" fmla="*/ 184 h 485"/>
                  <a:gd name="T102" fmla="*/ 525 w 1004"/>
                  <a:gd name="T103" fmla="*/ 169 h 485"/>
                  <a:gd name="T104" fmla="*/ 515 w 1004"/>
                  <a:gd name="T105" fmla="*/ 159 h 485"/>
                  <a:gd name="T106" fmla="*/ 507 w 1004"/>
                  <a:gd name="T107" fmla="*/ 174 h 485"/>
                  <a:gd name="T108" fmla="*/ 487 w 1004"/>
                  <a:gd name="T109" fmla="*/ 158 h 485"/>
                  <a:gd name="T110" fmla="*/ 469 w 1004"/>
                  <a:gd name="T111" fmla="*/ 136 h 485"/>
                  <a:gd name="T112" fmla="*/ 360 w 1004"/>
                  <a:gd name="T113" fmla="*/ 88 h 485"/>
                  <a:gd name="T114" fmla="*/ 303 w 1004"/>
                  <a:gd name="T115" fmla="*/ 67 h 485"/>
                  <a:gd name="T116" fmla="*/ 245 w 1004"/>
                  <a:gd name="T117" fmla="*/ 40 h 485"/>
                  <a:gd name="T118" fmla="*/ 145 w 1004"/>
                  <a:gd name="T119" fmla="*/ 1 h 485"/>
                  <a:gd name="T120" fmla="*/ 94 w 1004"/>
                  <a:gd name="T121" fmla="*/ 16 h 485"/>
                  <a:gd name="T122" fmla="*/ 10 w 1004"/>
                  <a:gd name="T123" fmla="*/ 45 h 485"/>
                  <a:gd name="T124" fmla="*/ 0 w 1004"/>
                  <a:gd name="T125" fmla="*/ 48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04" h="485">
                    <a:moveTo>
                      <a:pt x="5" y="52"/>
                    </a:moveTo>
                    <a:cubicBezTo>
                      <a:pt x="8" y="54"/>
                      <a:pt x="12" y="54"/>
                      <a:pt x="15" y="56"/>
                    </a:cubicBezTo>
                    <a:cubicBezTo>
                      <a:pt x="24" y="60"/>
                      <a:pt x="34" y="64"/>
                      <a:pt x="43" y="68"/>
                    </a:cubicBezTo>
                    <a:cubicBezTo>
                      <a:pt x="56" y="74"/>
                      <a:pt x="68" y="79"/>
                      <a:pt x="80" y="85"/>
                    </a:cubicBezTo>
                    <a:cubicBezTo>
                      <a:pt x="88" y="88"/>
                      <a:pt x="96" y="92"/>
                      <a:pt x="104" y="96"/>
                    </a:cubicBezTo>
                    <a:cubicBezTo>
                      <a:pt x="108" y="97"/>
                      <a:pt x="111" y="100"/>
                      <a:pt x="115" y="102"/>
                    </a:cubicBezTo>
                    <a:cubicBezTo>
                      <a:pt x="120" y="104"/>
                      <a:pt x="126" y="105"/>
                      <a:pt x="131" y="108"/>
                    </a:cubicBezTo>
                    <a:cubicBezTo>
                      <a:pt x="139" y="111"/>
                      <a:pt x="147" y="114"/>
                      <a:pt x="155" y="118"/>
                    </a:cubicBezTo>
                    <a:cubicBezTo>
                      <a:pt x="169" y="124"/>
                      <a:pt x="183" y="130"/>
                      <a:pt x="197" y="137"/>
                    </a:cubicBezTo>
                    <a:cubicBezTo>
                      <a:pt x="207" y="141"/>
                      <a:pt x="218" y="146"/>
                      <a:pt x="228" y="151"/>
                    </a:cubicBezTo>
                    <a:cubicBezTo>
                      <a:pt x="231" y="152"/>
                      <a:pt x="234" y="155"/>
                      <a:pt x="237" y="156"/>
                    </a:cubicBezTo>
                    <a:cubicBezTo>
                      <a:pt x="245" y="159"/>
                      <a:pt x="253" y="162"/>
                      <a:pt x="261" y="166"/>
                    </a:cubicBezTo>
                    <a:cubicBezTo>
                      <a:pt x="271" y="170"/>
                      <a:pt x="282" y="175"/>
                      <a:pt x="293" y="180"/>
                    </a:cubicBezTo>
                    <a:cubicBezTo>
                      <a:pt x="298" y="182"/>
                      <a:pt x="302" y="185"/>
                      <a:pt x="307" y="187"/>
                    </a:cubicBezTo>
                    <a:cubicBezTo>
                      <a:pt x="312" y="189"/>
                      <a:pt x="318" y="191"/>
                      <a:pt x="323" y="193"/>
                    </a:cubicBezTo>
                    <a:cubicBezTo>
                      <a:pt x="333" y="197"/>
                      <a:pt x="342" y="202"/>
                      <a:pt x="352" y="206"/>
                    </a:cubicBezTo>
                    <a:cubicBezTo>
                      <a:pt x="355" y="207"/>
                      <a:pt x="358" y="209"/>
                      <a:pt x="361" y="210"/>
                    </a:cubicBezTo>
                    <a:lnTo>
                      <a:pt x="389" y="223"/>
                    </a:lnTo>
                    <a:lnTo>
                      <a:pt x="391" y="225"/>
                    </a:lnTo>
                    <a:cubicBezTo>
                      <a:pt x="393" y="228"/>
                      <a:pt x="395" y="231"/>
                      <a:pt x="398" y="233"/>
                    </a:cubicBezTo>
                    <a:cubicBezTo>
                      <a:pt x="398" y="234"/>
                      <a:pt x="398" y="234"/>
                      <a:pt x="397" y="234"/>
                    </a:cubicBezTo>
                    <a:cubicBezTo>
                      <a:pt x="397" y="234"/>
                      <a:pt x="369" y="241"/>
                      <a:pt x="369" y="242"/>
                    </a:cubicBezTo>
                    <a:cubicBezTo>
                      <a:pt x="366" y="243"/>
                      <a:pt x="364" y="245"/>
                      <a:pt x="361" y="246"/>
                    </a:cubicBezTo>
                    <a:cubicBezTo>
                      <a:pt x="359" y="248"/>
                      <a:pt x="357" y="250"/>
                      <a:pt x="354" y="251"/>
                    </a:cubicBezTo>
                    <a:cubicBezTo>
                      <a:pt x="354" y="251"/>
                      <a:pt x="354" y="252"/>
                      <a:pt x="354" y="252"/>
                    </a:cubicBezTo>
                    <a:cubicBezTo>
                      <a:pt x="349" y="255"/>
                      <a:pt x="346" y="258"/>
                      <a:pt x="346" y="258"/>
                    </a:cubicBezTo>
                    <a:cubicBezTo>
                      <a:pt x="344" y="259"/>
                      <a:pt x="343" y="260"/>
                      <a:pt x="342" y="260"/>
                    </a:cubicBezTo>
                    <a:cubicBezTo>
                      <a:pt x="338" y="261"/>
                      <a:pt x="336" y="264"/>
                      <a:pt x="336" y="269"/>
                    </a:cubicBezTo>
                    <a:cubicBezTo>
                      <a:pt x="335" y="273"/>
                      <a:pt x="334" y="278"/>
                      <a:pt x="334" y="283"/>
                    </a:cubicBezTo>
                    <a:cubicBezTo>
                      <a:pt x="333" y="290"/>
                      <a:pt x="330" y="294"/>
                      <a:pt x="323" y="295"/>
                    </a:cubicBezTo>
                    <a:cubicBezTo>
                      <a:pt x="322" y="296"/>
                      <a:pt x="320" y="297"/>
                      <a:pt x="318" y="298"/>
                    </a:cubicBezTo>
                    <a:cubicBezTo>
                      <a:pt x="317" y="298"/>
                      <a:pt x="316" y="298"/>
                      <a:pt x="315" y="298"/>
                    </a:cubicBezTo>
                    <a:cubicBezTo>
                      <a:pt x="310" y="296"/>
                      <a:pt x="308" y="297"/>
                      <a:pt x="309" y="302"/>
                    </a:cubicBezTo>
                    <a:cubicBezTo>
                      <a:pt x="309" y="303"/>
                      <a:pt x="309" y="303"/>
                      <a:pt x="309" y="304"/>
                    </a:cubicBezTo>
                    <a:cubicBezTo>
                      <a:pt x="308" y="304"/>
                      <a:pt x="308" y="304"/>
                      <a:pt x="307" y="304"/>
                    </a:cubicBezTo>
                    <a:cubicBezTo>
                      <a:pt x="305" y="302"/>
                      <a:pt x="303" y="302"/>
                      <a:pt x="302" y="304"/>
                    </a:cubicBezTo>
                    <a:cubicBezTo>
                      <a:pt x="300" y="306"/>
                      <a:pt x="302" y="307"/>
                      <a:pt x="303" y="309"/>
                    </a:cubicBezTo>
                    <a:cubicBezTo>
                      <a:pt x="305" y="311"/>
                      <a:pt x="307" y="314"/>
                      <a:pt x="311" y="312"/>
                    </a:cubicBezTo>
                    <a:cubicBezTo>
                      <a:pt x="311" y="311"/>
                      <a:pt x="312" y="311"/>
                      <a:pt x="313" y="311"/>
                    </a:cubicBezTo>
                    <a:cubicBezTo>
                      <a:pt x="308" y="322"/>
                      <a:pt x="307" y="333"/>
                      <a:pt x="308" y="344"/>
                    </a:cubicBezTo>
                    <a:cubicBezTo>
                      <a:pt x="309" y="355"/>
                      <a:pt x="312" y="366"/>
                      <a:pt x="317" y="376"/>
                    </a:cubicBezTo>
                    <a:cubicBezTo>
                      <a:pt x="315" y="376"/>
                      <a:pt x="311" y="376"/>
                      <a:pt x="310" y="375"/>
                    </a:cubicBezTo>
                    <a:cubicBezTo>
                      <a:pt x="307" y="370"/>
                      <a:pt x="302" y="368"/>
                      <a:pt x="298" y="367"/>
                    </a:cubicBezTo>
                    <a:cubicBezTo>
                      <a:pt x="290" y="366"/>
                      <a:pt x="286" y="367"/>
                      <a:pt x="284" y="373"/>
                    </a:cubicBezTo>
                    <a:cubicBezTo>
                      <a:pt x="280" y="385"/>
                      <a:pt x="286" y="397"/>
                      <a:pt x="298" y="400"/>
                    </a:cubicBezTo>
                    <a:cubicBezTo>
                      <a:pt x="308" y="402"/>
                      <a:pt x="315" y="400"/>
                      <a:pt x="315" y="387"/>
                    </a:cubicBezTo>
                    <a:cubicBezTo>
                      <a:pt x="315" y="386"/>
                      <a:pt x="315" y="385"/>
                      <a:pt x="316" y="385"/>
                    </a:cubicBezTo>
                    <a:cubicBezTo>
                      <a:pt x="322" y="383"/>
                      <a:pt x="325" y="385"/>
                      <a:pt x="327" y="391"/>
                    </a:cubicBezTo>
                    <a:cubicBezTo>
                      <a:pt x="326" y="392"/>
                      <a:pt x="325" y="394"/>
                      <a:pt x="324" y="395"/>
                    </a:cubicBezTo>
                    <a:cubicBezTo>
                      <a:pt x="323" y="396"/>
                      <a:pt x="322" y="397"/>
                      <a:pt x="320" y="398"/>
                    </a:cubicBezTo>
                    <a:cubicBezTo>
                      <a:pt x="312" y="399"/>
                      <a:pt x="309" y="404"/>
                      <a:pt x="311" y="412"/>
                    </a:cubicBezTo>
                    <a:cubicBezTo>
                      <a:pt x="311" y="414"/>
                      <a:pt x="312" y="417"/>
                      <a:pt x="311" y="419"/>
                    </a:cubicBezTo>
                    <a:cubicBezTo>
                      <a:pt x="308" y="424"/>
                      <a:pt x="305" y="429"/>
                      <a:pt x="302" y="433"/>
                    </a:cubicBezTo>
                    <a:cubicBezTo>
                      <a:pt x="301" y="434"/>
                      <a:pt x="301" y="436"/>
                      <a:pt x="302" y="436"/>
                    </a:cubicBezTo>
                    <a:cubicBezTo>
                      <a:pt x="304" y="440"/>
                      <a:pt x="306" y="443"/>
                      <a:pt x="311" y="444"/>
                    </a:cubicBezTo>
                    <a:cubicBezTo>
                      <a:pt x="314" y="444"/>
                      <a:pt x="316" y="446"/>
                      <a:pt x="317" y="447"/>
                    </a:cubicBezTo>
                    <a:cubicBezTo>
                      <a:pt x="322" y="450"/>
                      <a:pt x="326" y="453"/>
                      <a:pt x="330" y="456"/>
                    </a:cubicBezTo>
                    <a:cubicBezTo>
                      <a:pt x="333" y="459"/>
                      <a:pt x="336" y="458"/>
                      <a:pt x="338" y="455"/>
                    </a:cubicBezTo>
                    <a:cubicBezTo>
                      <a:pt x="339" y="452"/>
                      <a:pt x="340" y="448"/>
                      <a:pt x="342" y="445"/>
                    </a:cubicBezTo>
                    <a:cubicBezTo>
                      <a:pt x="345" y="440"/>
                      <a:pt x="348" y="436"/>
                      <a:pt x="351" y="431"/>
                    </a:cubicBezTo>
                    <a:cubicBezTo>
                      <a:pt x="352" y="433"/>
                      <a:pt x="353" y="435"/>
                      <a:pt x="354" y="436"/>
                    </a:cubicBezTo>
                    <a:cubicBezTo>
                      <a:pt x="359" y="440"/>
                      <a:pt x="364" y="442"/>
                      <a:pt x="370" y="441"/>
                    </a:cubicBezTo>
                    <a:cubicBezTo>
                      <a:pt x="372" y="441"/>
                      <a:pt x="375" y="441"/>
                      <a:pt x="377" y="442"/>
                    </a:cubicBezTo>
                    <a:cubicBezTo>
                      <a:pt x="382" y="444"/>
                      <a:pt x="386" y="446"/>
                      <a:pt x="391" y="448"/>
                    </a:cubicBezTo>
                    <a:cubicBezTo>
                      <a:pt x="392" y="449"/>
                      <a:pt x="393" y="450"/>
                      <a:pt x="394" y="451"/>
                    </a:cubicBezTo>
                    <a:cubicBezTo>
                      <a:pt x="395" y="452"/>
                      <a:pt x="395" y="454"/>
                      <a:pt x="395" y="456"/>
                    </a:cubicBezTo>
                    <a:cubicBezTo>
                      <a:pt x="396" y="462"/>
                      <a:pt x="400" y="465"/>
                      <a:pt x="407" y="463"/>
                    </a:cubicBezTo>
                    <a:cubicBezTo>
                      <a:pt x="409" y="463"/>
                      <a:pt x="410" y="462"/>
                      <a:pt x="412" y="461"/>
                    </a:cubicBezTo>
                    <a:cubicBezTo>
                      <a:pt x="413" y="460"/>
                      <a:pt x="413" y="460"/>
                      <a:pt x="414" y="460"/>
                    </a:cubicBezTo>
                    <a:cubicBezTo>
                      <a:pt x="419" y="455"/>
                      <a:pt x="421" y="446"/>
                      <a:pt x="416" y="444"/>
                    </a:cubicBezTo>
                    <a:cubicBezTo>
                      <a:pt x="412" y="440"/>
                      <a:pt x="413" y="438"/>
                      <a:pt x="416" y="435"/>
                    </a:cubicBezTo>
                    <a:cubicBezTo>
                      <a:pt x="416" y="435"/>
                      <a:pt x="416" y="434"/>
                      <a:pt x="417" y="433"/>
                    </a:cubicBezTo>
                    <a:cubicBezTo>
                      <a:pt x="418" y="433"/>
                      <a:pt x="419" y="432"/>
                      <a:pt x="420" y="433"/>
                    </a:cubicBezTo>
                    <a:cubicBezTo>
                      <a:pt x="422" y="435"/>
                      <a:pt x="424" y="437"/>
                      <a:pt x="423" y="440"/>
                    </a:cubicBezTo>
                    <a:cubicBezTo>
                      <a:pt x="422" y="446"/>
                      <a:pt x="420" y="452"/>
                      <a:pt x="419" y="458"/>
                    </a:cubicBezTo>
                    <a:cubicBezTo>
                      <a:pt x="419" y="464"/>
                      <a:pt x="427" y="472"/>
                      <a:pt x="435" y="473"/>
                    </a:cubicBezTo>
                    <a:cubicBezTo>
                      <a:pt x="440" y="473"/>
                      <a:pt x="443" y="472"/>
                      <a:pt x="448" y="470"/>
                    </a:cubicBezTo>
                    <a:cubicBezTo>
                      <a:pt x="449" y="470"/>
                      <a:pt x="451" y="465"/>
                      <a:pt x="451" y="464"/>
                    </a:cubicBezTo>
                    <a:cubicBezTo>
                      <a:pt x="455" y="455"/>
                      <a:pt x="450" y="444"/>
                      <a:pt x="441" y="442"/>
                    </a:cubicBezTo>
                    <a:cubicBezTo>
                      <a:pt x="433" y="439"/>
                      <a:pt x="431" y="435"/>
                      <a:pt x="433" y="428"/>
                    </a:cubicBezTo>
                    <a:cubicBezTo>
                      <a:pt x="433" y="426"/>
                      <a:pt x="433" y="425"/>
                      <a:pt x="434" y="423"/>
                    </a:cubicBezTo>
                    <a:cubicBezTo>
                      <a:pt x="435" y="419"/>
                      <a:pt x="436" y="416"/>
                      <a:pt x="440" y="414"/>
                    </a:cubicBezTo>
                    <a:cubicBezTo>
                      <a:pt x="441" y="414"/>
                      <a:pt x="442" y="413"/>
                      <a:pt x="443" y="412"/>
                    </a:cubicBezTo>
                    <a:cubicBezTo>
                      <a:pt x="446" y="408"/>
                      <a:pt x="448" y="405"/>
                      <a:pt x="451" y="401"/>
                    </a:cubicBezTo>
                    <a:cubicBezTo>
                      <a:pt x="452" y="402"/>
                      <a:pt x="452" y="402"/>
                      <a:pt x="452" y="403"/>
                    </a:cubicBezTo>
                    <a:cubicBezTo>
                      <a:pt x="454" y="412"/>
                      <a:pt x="459" y="421"/>
                      <a:pt x="464" y="429"/>
                    </a:cubicBezTo>
                    <a:cubicBezTo>
                      <a:pt x="466" y="432"/>
                      <a:pt x="468" y="433"/>
                      <a:pt x="470" y="430"/>
                    </a:cubicBezTo>
                    <a:cubicBezTo>
                      <a:pt x="474" y="426"/>
                      <a:pt x="477" y="422"/>
                      <a:pt x="481" y="418"/>
                    </a:cubicBezTo>
                    <a:lnTo>
                      <a:pt x="481" y="418"/>
                    </a:lnTo>
                    <a:cubicBezTo>
                      <a:pt x="485" y="414"/>
                      <a:pt x="501" y="396"/>
                      <a:pt x="501" y="396"/>
                    </a:cubicBezTo>
                    <a:cubicBezTo>
                      <a:pt x="500" y="396"/>
                      <a:pt x="516" y="379"/>
                      <a:pt x="521" y="374"/>
                    </a:cubicBezTo>
                    <a:cubicBezTo>
                      <a:pt x="524" y="371"/>
                      <a:pt x="524" y="369"/>
                      <a:pt x="522" y="367"/>
                    </a:cubicBezTo>
                    <a:cubicBezTo>
                      <a:pt x="519" y="363"/>
                      <a:pt x="516" y="359"/>
                      <a:pt x="514" y="354"/>
                    </a:cubicBezTo>
                    <a:cubicBezTo>
                      <a:pt x="511" y="347"/>
                      <a:pt x="509" y="340"/>
                      <a:pt x="508" y="332"/>
                    </a:cubicBezTo>
                    <a:cubicBezTo>
                      <a:pt x="508" y="329"/>
                      <a:pt x="509" y="327"/>
                      <a:pt x="512" y="327"/>
                    </a:cubicBezTo>
                    <a:cubicBezTo>
                      <a:pt x="517" y="325"/>
                      <a:pt x="521" y="322"/>
                      <a:pt x="523" y="318"/>
                    </a:cubicBezTo>
                    <a:cubicBezTo>
                      <a:pt x="524" y="316"/>
                      <a:pt x="526" y="315"/>
                      <a:pt x="527" y="315"/>
                    </a:cubicBezTo>
                    <a:cubicBezTo>
                      <a:pt x="532" y="317"/>
                      <a:pt x="537" y="319"/>
                      <a:pt x="543" y="320"/>
                    </a:cubicBezTo>
                    <a:cubicBezTo>
                      <a:pt x="544" y="321"/>
                      <a:pt x="546" y="320"/>
                      <a:pt x="548" y="320"/>
                    </a:cubicBezTo>
                    <a:cubicBezTo>
                      <a:pt x="549" y="319"/>
                      <a:pt x="551" y="317"/>
                      <a:pt x="552" y="316"/>
                    </a:cubicBezTo>
                    <a:cubicBezTo>
                      <a:pt x="553" y="314"/>
                      <a:pt x="555" y="313"/>
                      <a:pt x="558" y="313"/>
                    </a:cubicBezTo>
                    <a:cubicBezTo>
                      <a:pt x="561" y="314"/>
                      <a:pt x="562" y="312"/>
                      <a:pt x="563" y="309"/>
                    </a:cubicBezTo>
                    <a:cubicBezTo>
                      <a:pt x="563" y="308"/>
                      <a:pt x="563" y="306"/>
                      <a:pt x="563" y="305"/>
                    </a:cubicBezTo>
                    <a:cubicBezTo>
                      <a:pt x="564" y="302"/>
                      <a:pt x="565" y="301"/>
                      <a:pt x="568" y="303"/>
                    </a:cubicBezTo>
                    <a:cubicBezTo>
                      <a:pt x="578" y="307"/>
                      <a:pt x="589" y="312"/>
                      <a:pt x="599" y="317"/>
                    </a:cubicBezTo>
                    <a:cubicBezTo>
                      <a:pt x="608" y="321"/>
                      <a:pt x="618" y="323"/>
                      <a:pt x="625" y="330"/>
                    </a:cubicBezTo>
                    <a:cubicBezTo>
                      <a:pt x="625" y="330"/>
                      <a:pt x="626" y="331"/>
                      <a:pt x="626" y="331"/>
                    </a:cubicBezTo>
                    <a:cubicBezTo>
                      <a:pt x="630" y="332"/>
                      <a:pt x="633" y="334"/>
                      <a:pt x="637" y="335"/>
                    </a:cubicBezTo>
                    <a:cubicBezTo>
                      <a:pt x="640" y="336"/>
                      <a:pt x="644" y="337"/>
                      <a:pt x="647" y="338"/>
                    </a:cubicBezTo>
                    <a:cubicBezTo>
                      <a:pt x="652" y="340"/>
                      <a:pt x="657" y="343"/>
                      <a:pt x="663" y="345"/>
                    </a:cubicBezTo>
                    <a:cubicBezTo>
                      <a:pt x="671" y="349"/>
                      <a:pt x="679" y="352"/>
                      <a:pt x="687" y="356"/>
                    </a:cubicBezTo>
                    <a:cubicBezTo>
                      <a:pt x="695" y="360"/>
                      <a:pt x="703" y="364"/>
                      <a:pt x="711" y="367"/>
                    </a:cubicBezTo>
                    <a:cubicBezTo>
                      <a:pt x="718" y="371"/>
                      <a:pt x="725" y="373"/>
                      <a:pt x="732" y="376"/>
                    </a:cubicBezTo>
                    <a:cubicBezTo>
                      <a:pt x="745" y="381"/>
                      <a:pt x="757" y="387"/>
                      <a:pt x="769" y="393"/>
                    </a:cubicBezTo>
                    <a:cubicBezTo>
                      <a:pt x="774" y="395"/>
                      <a:pt x="780" y="396"/>
                      <a:pt x="783" y="399"/>
                    </a:cubicBezTo>
                    <a:cubicBezTo>
                      <a:pt x="787" y="403"/>
                      <a:pt x="791" y="404"/>
                      <a:pt x="796" y="406"/>
                    </a:cubicBezTo>
                    <a:cubicBezTo>
                      <a:pt x="800" y="408"/>
                      <a:pt x="805" y="409"/>
                      <a:pt x="809" y="411"/>
                    </a:cubicBezTo>
                    <a:cubicBezTo>
                      <a:pt x="817" y="414"/>
                      <a:pt x="825" y="418"/>
                      <a:pt x="833" y="421"/>
                    </a:cubicBezTo>
                    <a:cubicBezTo>
                      <a:pt x="843" y="425"/>
                      <a:pt x="852" y="430"/>
                      <a:pt x="862" y="434"/>
                    </a:cubicBezTo>
                    <a:cubicBezTo>
                      <a:pt x="871" y="438"/>
                      <a:pt x="879" y="442"/>
                      <a:pt x="888" y="446"/>
                    </a:cubicBezTo>
                    <a:cubicBezTo>
                      <a:pt x="900" y="451"/>
                      <a:pt x="911" y="456"/>
                      <a:pt x="923" y="461"/>
                    </a:cubicBezTo>
                    <a:cubicBezTo>
                      <a:pt x="938" y="469"/>
                      <a:pt x="955" y="473"/>
                      <a:pt x="969" y="485"/>
                    </a:cubicBezTo>
                    <a:cubicBezTo>
                      <a:pt x="970" y="485"/>
                      <a:pt x="971" y="485"/>
                      <a:pt x="972" y="485"/>
                    </a:cubicBezTo>
                    <a:cubicBezTo>
                      <a:pt x="973" y="484"/>
                      <a:pt x="974" y="483"/>
                      <a:pt x="973" y="482"/>
                    </a:cubicBezTo>
                    <a:cubicBezTo>
                      <a:pt x="971" y="477"/>
                      <a:pt x="972" y="472"/>
                      <a:pt x="974" y="467"/>
                    </a:cubicBezTo>
                    <a:cubicBezTo>
                      <a:pt x="979" y="447"/>
                      <a:pt x="984" y="428"/>
                      <a:pt x="989" y="408"/>
                    </a:cubicBezTo>
                    <a:cubicBezTo>
                      <a:pt x="991" y="399"/>
                      <a:pt x="994" y="389"/>
                      <a:pt x="996" y="380"/>
                    </a:cubicBezTo>
                    <a:cubicBezTo>
                      <a:pt x="998" y="373"/>
                      <a:pt x="999" y="365"/>
                      <a:pt x="1004" y="359"/>
                    </a:cubicBezTo>
                    <a:cubicBezTo>
                      <a:pt x="1004" y="359"/>
                      <a:pt x="1004" y="357"/>
                      <a:pt x="1004" y="356"/>
                    </a:cubicBezTo>
                    <a:cubicBezTo>
                      <a:pt x="1003" y="355"/>
                      <a:pt x="1001" y="355"/>
                      <a:pt x="1000" y="355"/>
                    </a:cubicBezTo>
                    <a:cubicBezTo>
                      <a:pt x="997" y="354"/>
                      <a:pt x="994" y="355"/>
                      <a:pt x="992" y="354"/>
                    </a:cubicBezTo>
                    <a:cubicBezTo>
                      <a:pt x="975" y="347"/>
                      <a:pt x="958" y="340"/>
                      <a:pt x="941" y="333"/>
                    </a:cubicBezTo>
                    <a:cubicBezTo>
                      <a:pt x="916" y="323"/>
                      <a:pt x="891" y="312"/>
                      <a:pt x="866" y="302"/>
                    </a:cubicBezTo>
                    <a:cubicBezTo>
                      <a:pt x="862" y="300"/>
                      <a:pt x="857" y="298"/>
                      <a:pt x="854" y="293"/>
                    </a:cubicBezTo>
                    <a:cubicBezTo>
                      <a:pt x="854" y="292"/>
                      <a:pt x="852" y="292"/>
                      <a:pt x="850" y="292"/>
                    </a:cubicBezTo>
                    <a:cubicBezTo>
                      <a:pt x="847" y="291"/>
                      <a:pt x="843" y="292"/>
                      <a:pt x="840" y="290"/>
                    </a:cubicBezTo>
                    <a:cubicBezTo>
                      <a:pt x="817" y="281"/>
                      <a:pt x="795" y="272"/>
                      <a:pt x="772" y="263"/>
                    </a:cubicBezTo>
                    <a:cubicBezTo>
                      <a:pt x="756" y="256"/>
                      <a:pt x="739" y="249"/>
                      <a:pt x="722" y="242"/>
                    </a:cubicBezTo>
                    <a:cubicBezTo>
                      <a:pt x="718" y="240"/>
                      <a:pt x="713" y="238"/>
                      <a:pt x="711" y="234"/>
                    </a:cubicBezTo>
                    <a:cubicBezTo>
                      <a:pt x="710" y="233"/>
                      <a:pt x="709" y="232"/>
                      <a:pt x="708" y="232"/>
                    </a:cubicBezTo>
                    <a:cubicBezTo>
                      <a:pt x="702" y="234"/>
                      <a:pt x="697" y="231"/>
                      <a:pt x="691" y="229"/>
                    </a:cubicBezTo>
                    <a:cubicBezTo>
                      <a:pt x="674" y="222"/>
                      <a:pt x="657" y="214"/>
                      <a:pt x="640" y="207"/>
                    </a:cubicBezTo>
                    <a:cubicBezTo>
                      <a:pt x="622" y="199"/>
                      <a:pt x="604" y="192"/>
                      <a:pt x="586" y="185"/>
                    </a:cubicBezTo>
                    <a:cubicBezTo>
                      <a:pt x="582" y="183"/>
                      <a:pt x="578" y="182"/>
                      <a:pt x="575" y="178"/>
                    </a:cubicBezTo>
                    <a:cubicBezTo>
                      <a:pt x="574" y="175"/>
                      <a:pt x="572" y="176"/>
                      <a:pt x="570" y="178"/>
                    </a:cubicBezTo>
                    <a:cubicBezTo>
                      <a:pt x="568" y="180"/>
                      <a:pt x="566" y="182"/>
                      <a:pt x="563" y="184"/>
                    </a:cubicBezTo>
                    <a:cubicBezTo>
                      <a:pt x="557" y="189"/>
                      <a:pt x="551" y="194"/>
                      <a:pt x="545" y="200"/>
                    </a:cubicBezTo>
                    <a:cubicBezTo>
                      <a:pt x="544" y="200"/>
                      <a:pt x="542" y="201"/>
                      <a:pt x="541" y="201"/>
                    </a:cubicBezTo>
                    <a:cubicBezTo>
                      <a:pt x="536" y="199"/>
                      <a:pt x="532" y="197"/>
                      <a:pt x="528" y="196"/>
                    </a:cubicBezTo>
                    <a:cubicBezTo>
                      <a:pt x="524" y="194"/>
                      <a:pt x="526" y="191"/>
                      <a:pt x="527" y="188"/>
                    </a:cubicBezTo>
                    <a:cubicBezTo>
                      <a:pt x="527" y="186"/>
                      <a:pt x="528" y="187"/>
                      <a:pt x="530" y="186"/>
                    </a:cubicBezTo>
                    <a:cubicBezTo>
                      <a:pt x="533" y="186"/>
                      <a:pt x="535" y="186"/>
                      <a:pt x="537" y="185"/>
                    </a:cubicBezTo>
                    <a:cubicBezTo>
                      <a:pt x="538" y="185"/>
                      <a:pt x="539" y="184"/>
                      <a:pt x="541" y="184"/>
                    </a:cubicBezTo>
                    <a:cubicBezTo>
                      <a:pt x="546" y="182"/>
                      <a:pt x="547" y="179"/>
                      <a:pt x="545" y="174"/>
                    </a:cubicBezTo>
                    <a:cubicBezTo>
                      <a:pt x="544" y="170"/>
                      <a:pt x="541" y="168"/>
                      <a:pt x="537" y="170"/>
                    </a:cubicBezTo>
                    <a:cubicBezTo>
                      <a:pt x="532" y="172"/>
                      <a:pt x="528" y="171"/>
                      <a:pt x="525" y="169"/>
                    </a:cubicBezTo>
                    <a:cubicBezTo>
                      <a:pt x="523" y="168"/>
                      <a:pt x="522" y="167"/>
                      <a:pt x="521" y="167"/>
                    </a:cubicBezTo>
                    <a:cubicBezTo>
                      <a:pt x="518" y="167"/>
                      <a:pt x="518" y="166"/>
                      <a:pt x="518" y="164"/>
                    </a:cubicBezTo>
                    <a:cubicBezTo>
                      <a:pt x="519" y="161"/>
                      <a:pt x="518" y="160"/>
                      <a:pt x="515" y="159"/>
                    </a:cubicBezTo>
                    <a:cubicBezTo>
                      <a:pt x="512" y="158"/>
                      <a:pt x="509" y="157"/>
                      <a:pt x="507" y="160"/>
                    </a:cubicBezTo>
                    <a:cubicBezTo>
                      <a:pt x="506" y="164"/>
                      <a:pt x="503" y="167"/>
                      <a:pt x="506" y="171"/>
                    </a:cubicBezTo>
                    <a:cubicBezTo>
                      <a:pt x="507" y="171"/>
                      <a:pt x="507" y="172"/>
                      <a:pt x="507" y="174"/>
                    </a:cubicBezTo>
                    <a:cubicBezTo>
                      <a:pt x="501" y="172"/>
                      <a:pt x="496" y="171"/>
                      <a:pt x="490" y="170"/>
                    </a:cubicBezTo>
                    <a:cubicBezTo>
                      <a:pt x="490" y="170"/>
                      <a:pt x="489" y="168"/>
                      <a:pt x="489" y="168"/>
                    </a:cubicBezTo>
                    <a:cubicBezTo>
                      <a:pt x="488" y="164"/>
                      <a:pt x="488" y="161"/>
                      <a:pt x="487" y="158"/>
                    </a:cubicBezTo>
                    <a:cubicBezTo>
                      <a:pt x="486" y="153"/>
                      <a:pt x="484" y="148"/>
                      <a:pt x="483" y="143"/>
                    </a:cubicBezTo>
                    <a:cubicBezTo>
                      <a:pt x="483" y="138"/>
                      <a:pt x="482" y="138"/>
                      <a:pt x="478" y="138"/>
                    </a:cubicBezTo>
                    <a:cubicBezTo>
                      <a:pt x="475" y="138"/>
                      <a:pt x="472" y="137"/>
                      <a:pt x="469" y="136"/>
                    </a:cubicBezTo>
                    <a:cubicBezTo>
                      <a:pt x="456" y="131"/>
                      <a:pt x="443" y="126"/>
                      <a:pt x="430" y="120"/>
                    </a:cubicBezTo>
                    <a:cubicBezTo>
                      <a:pt x="411" y="112"/>
                      <a:pt x="391" y="104"/>
                      <a:pt x="371" y="96"/>
                    </a:cubicBezTo>
                    <a:cubicBezTo>
                      <a:pt x="367" y="94"/>
                      <a:pt x="363" y="92"/>
                      <a:pt x="360" y="88"/>
                    </a:cubicBezTo>
                    <a:cubicBezTo>
                      <a:pt x="360" y="87"/>
                      <a:pt x="358" y="87"/>
                      <a:pt x="357" y="87"/>
                    </a:cubicBezTo>
                    <a:cubicBezTo>
                      <a:pt x="352" y="88"/>
                      <a:pt x="348" y="86"/>
                      <a:pt x="343" y="84"/>
                    </a:cubicBezTo>
                    <a:cubicBezTo>
                      <a:pt x="330" y="78"/>
                      <a:pt x="316" y="73"/>
                      <a:pt x="303" y="67"/>
                    </a:cubicBezTo>
                    <a:cubicBezTo>
                      <a:pt x="289" y="61"/>
                      <a:pt x="276" y="56"/>
                      <a:pt x="262" y="50"/>
                    </a:cubicBezTo>
                    <a:cubicBezTo>
                      <a:pt x="257" y="48"/>
                      <a:pt x="251" y="46"/>
                      <a:pt x="247" y="41"/>
                    </a:cubicBezTo>
                    <a:cubicBezTo>
                      <a:pt x="247" y="40"/>
                      <a:pt x="246" y="40"/>
                      <a:pt x="245" y="40"/>
                    </a:cubicBezTo>
                    <a:cubicBezTo>
                      <a:pt x="237" y="41"/>
                      <a:pt x="230" y="37"/>
                      <a:pt x="223" y="34"/>
                    </a:cubicBezTo>
                    <a:cubicBezTo>
                      <a:pt x="212" y="30"/>
                      <a:pt x="202" y="25"/>
                      <a:pt x="191" y="20"/>
                    </a:cubicBezTo>
                    <a:cubicBezTo>
                      <a:pt x="175" y="14"/>
                      <a:pt x="160" y="8"/>
                      <a:pt x="145" y="1"/>
                    </a:cubicBezTo>
                    <a:cubicBezTo>
                      <a:pt x="141" y="0"/>
                      <a:pt x="139" y="0"/>
                      <a:pt x="136" y="1"/>
                    </a:cubicBezTo>
                    <a:cubicBezTo>
                      <a:pt x="132" y="3"/>
                      <a:pt x="129" y="4"/>
                      <a:pt x="125" y="6"/>
                    </a:cubicBezTo>
                    <a:cubicBezTo>
                      <a:pt x="115" y="9"/>
                      <a:pt x="104" y="13"/>
                      <a:pt x="94" y="16"/>
                    </a:cubicBezTo>
                    <a:cubicBezTo>
                      <a:pt x="83" y="20"/>
                      <a:pt x="71" y="24"/>
                      <a:pt x="59" y="28"/>
                    </a:cubicBezTo>
                    <a:cubicBezTo>
                      <a:pt x="47" y="32"/>
                      <a:pt x="35" y="37"/>
                      <a:pt x="23" y="41"/>
                    </a:cubicBezTo>
                    <a:cubicBezTo>
                      <a:pt x="18" y="42"/>
                      <a:pt x="14" y="44"/>
                      <a:pt x="10" y="45"/>
                    </a:cubicBezTo>
                    <a:cubicBezTo>
                      <a:pt x="8" y="45"/>
                      <a:pt x="7" y="44"/>
                      <a:pt x="5" y="44"/>
                    </a:cubicBezTo>
                    <a:cubicBezTo>
                      <a:pt x="4" y="44"/>
                      <a:pt x="3" y="43"/>
                      <a:pt x="2" y="44"/>
                    </a:cubicBezTo>
                    <a:cubicBezTo>
                      <a:pt x="1" y="45"/>
                      <a:pt x="0" y="47"/>
                      <a:pt x="0" y="48"/>
                    </a:cubicBezTo>
                    <a:cubicBezTo>
                      <a:pt x="1" y="49"/>
                      <a:pt x="3" y="51"/>
                      <a:pt x="5" y="52"/>
                    </a:cubicBezTo>
                    <a:close/>
                  </a:path>
                </a:pathLst>
              </a:custGeom>
              <a:solidFill>
                <a:srgbClr val="80D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</p:grpSp>
        <p:sp>
          <p:nvSpPr>
            <p:cNvPr id="117" name="Rectangle 115"/>
            <p:cNvSpPr>
              <a:spLocks noChangeArrowheads="1"/>
            </p:cNvSpPr>
            <p:nvPr/>
          </p:nvSpPr>
          <p:spPr bwMode="auto">
            <a:xfrm>
              <a:off x="3716977" y="410579"/>
              <a:ext cx="5284519" cy="10800"/>
            </a:xfrm>
            <a:prstGeom prst="rect">
              <a:avLst/>
            </a:prstGeom>
            <a:solidFill>
              <a:srgbClr val="97BBCD"/>
            </a:solidFill>
            <a:ln>
              <a:noFill/>
            </a:ln>
          </p:spPr>
          <p:txBody>
            <a:bodyPr vert="horz" wrap="square" lIns="104255" tIns="52128" rIns="104255" bIns="52128" numCol="1" anchor="t" anchorCtr="0" compatLnSpc="1">
              <a:prstTxWarp prst="textNoShape">
                <a:avLst/>
              </a:prstTxWarp>
            </a:bodyPr>
            <a:lstStyle/>
            <a:p>
              <a:endParaRPr lang="ru-RU" sz="2394"/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685799" y="117386"/>
            <a:ext cx="825817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Экологическая проблематика региона (Волгоградская область)</a:t>
            </a:r>
            <a:endParaRPr lang="ru-RU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384682" y="1021737"/>
            <a:ext cx="8550812" cy="2826306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285750" indent="-285750" algn="just">
              <a:buFont typeface="Wingdings" panose="05000000000000000000" pitchFamily="2" charset="2"/>
              <a:buChar char="Ø"/>
              <a:defRPr/>
            </a:pPr>
            <a:r>
              <a:rPr lang="ru-RU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Организация работ регионального оператора по обращению с отходами. </a:t>
            </a:r>
          </a:p>
          <a:p>
            <a:pPr marL="285750" indent="-285750" algn="just">
              <a:buFont typeface="Wingdings" panose="05000000000000000000" pitchFamily="2" charset="2"/>
              <a:buChar char="Ø"/>
              <a:defRPr/>
            </a:pPr>
            <a:r>
              <a:rPr lang="ru-RU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Состояние атмосферного воздуха на территории промышленных узлов (Волгоград, Волжский). </a:t>
            </a:r>
          </a:p>
          <a:p>
            <a:pPr marL="285750" indent="-285750" algn="just">
              <a:buFont typeface="Wingdings" panose="05000000000000000000" pitchFamily="2" charset="2"/>
              <a:buChar char="Ø"/>
              <a:defRPr/>
            </a:pPr>
            <a:r>
              <a:rPr lang="ru-RU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Отсутствие сооружений очистки ливневых сточных вод на территории Волгограда, Волжского, Камышина.</a:t>
            </a:r>
          </a:p>
          <a:p>
            <a:pPr marL="285750" indent="-285750" algn="just">
              <a:buFont typeface="Wingdings" panose="05000000000000000000" pitchFamily="2" charset="2"/>
              <a:buChar char="Ø"/>
              <a:defRPr/>
            </a:pPr>
            <a:r>
              <a:rPr lang="ru-RU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Организация работ по ликвидации объектов накопленного экологического вреда (ликвидация многочисленных свалок на территориях городских и сельских поселений региона). </a:t>
            </a:r>
          </a:p>
          <a:p>
            <a:pPr marL="285750" indent="-285750" algn="just">
              <a:buFont typeface="Wingdings" panose="05000000000000000000" pitchFamily="2" charset="2"/>
              <a:buChar char="Ø"/>
              <a:defRPr/>
            </a:pPr>
            <a:r>
              <a:rPr lang="ru-RU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Сброс неочищенных канализационных стоков рабочего поселка Светлый Яр на почву ООО «Осока-Лик».</a:t>
            </a:r>
          </a:p>
        </p:txBody>
      </p:sp>
      <p:sp>
        <p:nvSpPr>
          <p:cNvPr id="18" name="Параллелограмм 17"/>
          <p:cNvSpPr/>
          <p:nvPr/>
        </p:nvSpPr>
        <p:spPr>
          <a:xfrm>
            <a:off x="8595360" y="1935"/>
            <a:ext cx="548640" cy="206090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8902" tIns="59452" rIns="118902" bIns="59452" rtlCol="0" anchor="ctr"/>
          <a:lstStyle/>
          <a:p>
            <a:pPr algn="ctr"/>
            <a:r>
              <a:rPr lang="ru-RU" sz="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28</a:t>
            </a:r>
            <a:endParaRPr lang="ru-RU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Скругленный прямоугольник 18"/>
          <p:cNvSpPr/>
          <p:nvPr/>
        </p:nvSpPr>
        <p:spPr>
          <a:xfrm>
            <a:off x="7385473" y="3913437"/>
            <a:ext cx="1498037" cy="958872"/>
          </a:xfrm>
          <a:prstGeom prst="roundRect">
            <a:avLst/>
          </a:prstGeom>
          <a:blipFill>
            <a:blip r:embed="rId3" cstate="print">
              <a:duotone>
                <a:schemeClr val="accent5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rightnessContrast contrast="-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l="-2000" r="-2000"/>
            </a:stretch>
          </a:blipFill>
          <a:ln>
            <a:solidFill>
              <a:srgbClr val="95C7C7"/>
            </a:solidFill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grpSp>
        <p:nvGrpSpPr>
          <p:cNvPr id="5" name="Группа 14"/>
          <p:cNvGrpSpPr/>
          <p:nvPr/>
        </p:nvGrpSpPr>
        <p:grpSpPr>
          <a:xfrm>
            <a:off x="0" y="0"/>
            <a:ext cx="564848" cy="700088"/>
            <a:chOff x="1546225" y="-3938587"/>
            <a:chExt cx="2335213" cy="2898774"/>
          </a:xfrm>
        </p:grpSpPr>
        <p:grpSp>
          <p:nvGrpSpPr>
            <p:cNvPr id="6" name="Группа 15"/>
            <p:cNvGrpSpPr/>
            <p:nvPr/>
          </p:nvGrpSpPr>
          <p:grpSpPr>
            <a:xfrm>
              <a:off x="1922463" y="-3897313"/>
              <a:ext cx="1582738" cy="2266950"/>
              <a:chOff x="1922463" y="-3897313"/>
              <a:chExt cx="1582738" cy="2266950"/>
            </a:xfrm>
          </p:grpSpPr>
          <p:sp>
            <p:nvSpPr>
              <p:cNvPr id="23" name="Freeform 173"/>
              <p:cNvSpPr>
                <a:spLocks noEditPoints="1"/>
              </p:cNvSpPr>
              <p:nvPr/>
            </p:nvSpPr>
            <p:spPr bwMode="auto">
              <a:xfrm>
                <a:off x="2427288" y="-2719388"/>
                <a:ext cx="576263" cy="801687"/>
              </a:xfrm>
              <a:custGeom>
                <a:avLst/>
                <a:gdLst>
                  <a:gd name="T0" fmla="*/ 113 w 153"/>
                  <a:gd name="T1" fmla="*/ 20 h 213"/>
                  <a:gd name="T2" fmla="*/ 108 w 153"/>
                  <a:gd name="T3" fmla="*/ 8 h 213"/>
                  <a:gd name="T4" fmla="*/ 96 w 153"/>
                  <a:gd name="T5" fmla="*/ 16 h 213"/>
                  <a:gd name="T6" fmla="*/ 84 w 153"/>
                  <a:gd name="T7" fmla="*/ 5 h 213"/>
                  <a:gd name="T8" fmla="*/ 77 w 153"/>
                  <a:gd name="T9" fmla="*/ 12 h 213"/>
                  <a:gd name="T10" fmla="*/ 75 w 153"/>
                  <a:gd name="T11" fmla="*/ 13 h 213"/>
                  <a:gd name="T12" fmla="*/ 59 w 153"/>
                  <a:gd name="T13" fmla="*/ 0 h 213"/>
                  <a:gd name="T14" fmla="*/ 48 w 153"/>
                  <a:gd name="T15" fmla="*/ 2 h 213"/>
                  <a:gd name="T16" fmla="*/ 42 w 153"/>
                  <a:gd name="T17" fmla="*/ 16 h 213"/>
                  <a:gd name="T18" fmla="*/ 7 w 153"/>
                  <a:gd name="T19" fmla="*/ 22 h 213"/>
                  <a:gd name="T20" fmla="*/ 0 w 153"/>
                  <a:gd name="T21" fmla="*/ 104 h 213"/>
                  <a:gd name="T22" fmla="*/ 1 w 153"/>
                  <a:gd name="T23" fmla="*/ 186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200 h 213"/>
                  <a:gd name="T30" fmla="*/ 153 w 153"/>
                  <a:gd name="T31" fmla="*/ 176 h 213"/>
                  <a:gd name="T32" fmla="*/ 145 w 153"/>
                  <a:gd name="T33" fmla="*/ 22 h 213"/>
                  <a:gd name="T34" fmla="*/ 92 w 153"/>
                  <a:gd name="T35" fmla="*/ 17 h 213"/>
                  <a:gd name="T36" fmla="*/ 73 w 153"/>
                  <a:gd name="T37" fmla="*/ 14 h 213"/>
                  <a:gd name="T38" fmla="*/ 73 w 153"/>
                  <a:gd name="T39" fmla="*/ 14 h 213"/>
                  <a:gd name="T40" fmla="*/ 47 w 153"/>
                  <a:gd name="T41" fmla="*/ 19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20 h 213"/>
                  <a:gd name="T48" fmla="*/ 46 w 153"/>
                  <a:gd name="T49" fmla="*/ 19 h 213"/>
                  <a:gd name="T50" fmla="*/ 46 w 153"/>
                  <a:gd name="T51" fmla="*/ 19 h 213"/>
                  <a:gd name="T52" fmla="*/ 147 w 153"/>
                  <a:gd name="T53" fmla="*/ 184 h 213"/>
                  <a:gd name="T54" fmla="*/ 110 w 153"/>
                  <a:gd name="T55" fmla="*/ 195 h 213"/>
                  <a:gd name="T56" fmla="*/ 75 w 153"/>
                  <a:gd name="T57" fmla="*/ 207 h 213"/>
                  <a:gd name="T58" fmla="*/ 21 w 153"/>
                  <a:gd name="T59" fmla="*/ 195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5" y="22"/>
                    </a:moveTo>
                    <a:cubicBezTo>
                      <a:pt x="132" y="21"/>
                      <a:pt x="121" y="20"/>
                      <a:pt x="113" y="20"/>
                    </a:cubicBezTo>
                    <a:cubicBezTo>
                      <a:pt x="112" y="17"/>
                      <a:pt x="111" y="14"/>
                      <a:pt x="110" y="12"/>
                    </a:cubicBezTo>
                    <a:cubicBezTo>
                      <a:pt x="109" y="11"/>
                      <a:pt x="108" y="10"/>
                      <a:pt x="108" y="8"/>
                    </a:cubicBezTo>
                    <a:cubicBezTo>
                      <a:pt x="107" y="7"/>
                      <a:pt x="106" y="5"/>
                      <a:pt x="105" y="2"/>
                    </a:cubicBezTo>
                    <a:cubicBezTo>
                      <a:pt x="102" y="7"/>
                      <a:pt x="99" y="11"/>
                      <a:pt x="96" y="16"/>
                    </a:cubicBezTo>
                    <a:cubicBezTo>
                      <a:pt x="95" y="10"/>
                      <a:pt x="95" y="5"/>
                      <a:pt x="94" y="0"/>
                    </a:cubicBezTo>
                    <a:cubicBezTo>
                      <a:pt x="90" y="2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6" y="12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6"/>
                    </a:cubicBezTo>
                    <a:cubicBezTo>
                      <a:pt x="54" y="11"/>
                      <a:pt x="51" y="7"/>
                      <a:pt x="48" y="2"/>
                    </a:cubicBezTo>
                    <a:cubicBezTo>
                      <a:pt x="48" y="3"/>
                      <a:pt x="47" y="4"/>
                      <a:pt x="47" y="4"/>
                    </a:cubicBezTo>
                    <a:cubicBezTo>
                      <a:pt x="45" y="8"/>
                      <a:pt x="43" y="12"/>
                      <a:pt x="42" y="16"/>
                    </a:cubicBezTo>
                    <a:cubicBezTo>
                      <a:pt x="41" y="17"/>
                      <a:pt x="41" y="18"/>
                      <a:pt x="41" y="20"/>
                    </a:cubicBezTo>
                    <a:cubicBezTo>
                      <a:pt x="32" y="20"/>
                      <a:pt x="21" y="21"/>
                      <a:pt x="7" y="22"/>
                    </a:cubicBezTo>
                    <a:cubicBezTo>
                      <a:pt x="1" y="22"/>
                      <a:pt x="0" y="23"/>
                      <a:pt x="0" y="30"/>
                    </a:cubicBezTo>
                    <a:cubicBezTo>
                      <a:pt x="0" y="54"/>
                      <a:pt x="0" y="79"/>
                      <a:pt x="0" y="104"/>
                    </a:cubicBezTo>
                    <a:cubicBezTo>
                      <a:pt x="0" y="127"/>
                      <a:pt x="0" y="151"/>
                      <a:pt x="0" y="175"/>
                    </a:cubicBezTo>
                    <a:cubicBezTo>
                      <a:pt x="0" y="179"/>
                      <a:pt x="0" y="182"/>
                      <a:pt x="1" y="186"/>
                    </a:cubicBezTo>
                    <a:cubicBezTo>
                      <a:pt x="2" y="195"/>
                      <a:pt x="7" y="200"/>
                      <a:pt x="17" y="200"/>
                    </a:cubicBezTo>
                    <a:cubicBezTo>
                      <a:pt x="25" y="200"/>
                      <a:pt x="34" y="200"/>
                      <a:pt x="43" y="200"/>
                    </a:cubicBezTo>
                    <a:cubicBezTo>
                      <a:pt x="54" y="200"/>
                      <a:pt x="66" y="203"/>
                      <a:pt x="75" y="212"/>
                    </a:cubicBezTo>
                    <a:cubicBezTo>
                      <a:pt x="75" y="213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200"/>
                    </a:cubicBezTo>
                    <a:cubicBezTo>
                      <a:pt x="121" y="200"/>
                      <a:pt x="129" y="200"/>
                      <a:pt x="138" y="200"/>
                    </a:cubicBezTo>
                    <a:cubicBezTo>
                      <a:pt x="144" y="200"/>
                      <a:pt x="150" y="195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2"/>
                      <a:pt x="145" y="22"/>
                    </a:cubicBezTo>
                    <a:close/>
                    <a:moveTo>
                      <a:pt x="113" y="20"/>
                    </a:moveTo>
                    <a:cubicBezTo>
                      <a:pt x="104" y="19"/>
                      <a:pt x="97" y="18"/>
                      <a:pt x="92" y="17"/>
                    </a:cubicBezTo>
                    <a:cubicBezTo>
                      <a:pt x="97" y="18"/>
                      <a:pt x="104" y="19"/>
                      <a:pt x="113" y="20"/>
                    </a:cubicBezTo>
                    <a:close/>
                    <a:moveTo>
                      <a:pt x="73" y="14"/>
                    </a:moveTo>
                    <a:cubicBezTo>
                      <a:pt x="73" y="14"/>
                      <a:pt x="72" y="14"/>
                      <a:pt x="72" y="14"/>
                    </a:cubicBezTo>
                    <a:cubicBezTo>
                      <a:pt x="72" y="14"/>
                      <a:pt x="73" y="14"/>
                      <a:pt x="73" y="14"/>
                    </a:cubicBezTo>
                    <a:close/>
                    <a:moveTo>
                      <a:pt x="49" y="19"/>
                    </a:moveTo>
                    <a:cubicBezTo>
                      <a:pt x="48" y="19"/>
                      <a:pt x="48" y="19"/>
                      <a:pt x="47" y="19"/>
                    </a:cubicBezTo>
                    <a:cubicBezTo>
                      <a:pt x="48" y="19"/>
                      <a:pt x="48" y="19"/>
                      <a:pt x="49" y="19"/>
                    </a:cubicBezTo>
                    <a:close/>
                    <a:moveTo>
                      <a:pt x="52" y="18"/>
                    </a:moveTo>
                    <a:cubicBezTo>
                      <a:pt x="51" y="18"/>
                      <a:pt x="50" y="18"/>
                      <a:pt x="50" y="18"/>
                    </a:cubicBezTo>
                    <a:cubicBezTo>
                      <a:pt x="50" y="18"/>
                      <a:pt x="51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20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6" y="19"/>
                    </a:moveTo>
                    <a:cubicBezTo>
                      <a:pt x="46" y="19"/>
                      <a:pt x="45" y="19"/>
                      <a:pt x="44" y="19"/>
                    </a:cubicBezTo>
                    <a:cubicBezTo>
                      <a:pt x="45" y="19"/>
                      <a:pt x="46" y="19"/>
                      <a:pt x="46" y="19"/>
                    </a:cubicBezTo>
                    <a:close/>
                    <a:moveTo>
                      <a:pt x="148" y="173"/>
                    </a:moveTo>
                    <a:cubicBezTo>
                      <a:pt x="148" y="176"/>
                      <a:pt x="147" y="180"/>
                      <a:pt x="147" y="184"/>
                    </a:cubicBezTo>
                    <a:cubicBezTo>
                      <a:pt x="145" y="190"/>
                      <a:pt x="140" y="195"/>
                      <a:pt x="134" y="195"/>
                    </a:cubicBezTo>
                    <a:cubicBezTo>
                      <a:pt x="126" y="195"/>
                      <a:pt x="118" y="195"/>
                      <a:pt x="110" y="195"/>
                    </a:cubicBezTo>
                    <a:cubicBezTo>
                      <a:pt x="98" y="195"/>
                      <a:pt x="87" y="197"/>
                      <a:pt x="78" y="207"/>
                    </a:cubicBezTo>
                    <a:cubicBezTo>
                      <a:pt x="77" y="207"/>
                      <a:pt x="75" y="207"/>
                      <a:pt x="75" y="207"/>
                    </a:cubicBezTo>
                    <a:cubicBezTo>
                      <a:pt x="67" y="198"/>
                      <a:pt x="56" y="195"/>
                      <a:pt x="45" y="195"/>
                    </a:cubicBezTo>
                    <a:cubicBezTo>
                      <a:pt x="37" y="195"/>
                      <a:pt x="29" y="195"/>
                      <a:pt x="21" y="195"/>
                    </a:cubicBezTo>
                    <a:cubicBezTo>
                      <a:pt x="12" y="195"/>
                      <a:pt x="7" y="191"/>
                      <a:pt x="6" y="182"/>
                    </a:cubicBezTo>
                    <a:cubicBezTo>
                      <a:pt x="5" y="178"/>
                      <a:pt x="5" y="175"/>
                      <a:pt x="5" y="171"/>
                    </a:cubicBezTo>
                    <a:cubicBezTo>
                      <a:pt x="5" y="149"/>
                      <a:pt x="5" y="127"/>
                      <a:pt x="5" y="104"/>
                    </a:cubicBezTo>
                    <a:cubicBezTo>
                      <a:pt x="5" y="81"/>
                      <a:pt x="5" y="58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" name="Freeform 174"/>
              <p:cNvSpPr>
                <a:spLocks/>
              </p:cNvSpPr>
              <p:nvPr/>
            </p:nvSpPr>
            <p:spPr bwMode="auto">
              <a:xfrm>
                <a:off x="2430463" y="-1928813"/>
                <a:ext cx="573088" cy="298450"/>
              </a:xfrm>
              <a:custGeom>
                <a:avLst/>
                <a:gdLst>
                  <a:gd name="T0" fmla="*/ 135 w 152"/>
                  <a:gd name="T1" fmla="*/ 19 h 79"/>
                  <a:gd name="T2" fmla="*/ 138 w 152"/>
                  <a:gd name="T3" fmla="*/ 7 h 79"/>
                  <a:gd name="T4" fmla="*/ 108 w 152"/>
                  <a:gd name="T5" fmla="*/ 1 h 79"/>
                  <a:gd name="T6" fmla="*/ 103 w 152"/>
                  <a:gd name="T7" fmla="*/ 3 h 79"/>
                  <a:gd name="T8" fmla="*/ 126 w 152"/>
                  <a:gd name="T9" fmla="*/ 17 h 79"/>
                  <a:gd name="T10" fmla="*/ 126 w 152"/>
                  <a:gd name="T11" fmla="*/ 25 h 79"/>
                  <a:gd name="T12" fmla="*/ 104 w 152"/>
                  <a:gd name="T13" fmla="*/ 7 h 79"/>
                  <a:gd name="T14" fmla="*/ 99 w 152"/>
                  <a:gd name="T15" fmla="*/ 9 h 79"/>
                  <a:gd name="T16" fmla="*/ 92 w 152"/>
                  <a:gd name="T17" fmla="*/ 9 h 79"/>
                  <a:gd name="T18" fmla="*/ 105 w 152"/>
                  <a:gd name="T19" fmla="*/ 26 h 79"/>
                  <a:gd name="T20" fmla="*/ 106 w 152"/>
                  <a:gd name="T21" fmla="*/ 45 h 79"/>
                  <a:gd name="T22" fmla="*/ 84 w 152"/>
                  <a:gd name="T23" fmla="*/ 15 h 79"/>
                  <a:gd name="T24" fmla="*/ 78 w 152"/>
                  <a:gd name="T25" fmla="*/ 22 h 79"/>
                  <a:gd name="T26" fmla="*/ 77 w 152"/>
                  <a:gd name="T27" fmla="*/ 56 h 79"/>
                  <a:gd name="T28" fmla="*/ 73 w 152"/>
                  <a:gd name="T29" fmla="*/ 51 h 79"/>
                  <a:gd name="T30" fmla="*/ 74 w 152"/>
                  <a:gd name="T31" fmla="*/ 13 h 79"/>
                  <a:gd name="T32" fmla="*/ 46 w 152"/>
                  <a:gd name="T33" fmla="*/ 46 h 79"/>
                  <a:gd name="T34" fmla="*/ 43 w 152"/>
                  <a:gd name="T35" fmla="*/ 35 h 79"/>
                  <a:gd name="T36" fmla="*/ 61 w 152"/>
                  <a:gd name="T37" fmla="*/ 9 h 79"/>
                  <a:gd name="T38" fmla="*/ 53 w 152"/>
                  <a:gd name="T39" fmla="*/ 6 h 79"/>
                  <a:gd name="T40" fmla="*/ 28 w 152"/>
                  <a:gd name="T41" fmla="*/ 23 h 79"/>
                  <a:gd name="T42" fmla="*/ 24 w 152"/>
                  <a:gd name="T43" fmla="*/ 22 h 79"/>
                  <a:gd name="T44" fmla="*/ 49 w 152"/>
                  <a:gd name="T45" fmla="*/ 3 h 79"/>
                  <a:gd name="T46" fmla="*/ 45 w 152"/>
                  <a:gd name="T47" fmla="*/ 1 h 79"/>
                  <a:gd name="T48" fmla="*/ 13 w 152"/>
                  <a:gd name="T49" fmla="*/ 7 h 79"/>
                  <a:gd name="T50" fmla="*/ 19 w 152"/>
                  <a:gd name="T51" fmla="*/ 16 h 79"/>
                  <a:gd name="T52" fmla="*/ 17 w 152"/>
                  <a:gd name="T53" fmla="*/ 18 h 79"/>
                  <a:gd name="T54" fmla="*/ 2 w 152"/>
                  <a:gd name="T55" fmla="*/ 40 h 79"/>
                  <a:gd name="T56" fmla="*/ 26 w 152"/>
                  <a:gd name="T57" fmla="*/ 57 h 79"/>
                  <a:gd name="T58" fmla="*/ 47 w 152"/>
                  <a:gd name="T59" fmla="*/ 15 h 79"/>
                  <a:gd name="T60" fmla="*/ 45 w 152"/>
                  <a:gd name="T61" fmla="*/ 68 h 79"/>
                  <a:gd name="T62" fmla="*/ 66 w 152"/>
                  <a:gd name="T63" fmla="*/ 19 h 79"/>
                  <a:gd name="T64" fmla="*/ 63 w 152"/>
                  <a:gd name="T65" fmla="*/ 34 h 79"/>
                  <a:gd name="T66" fmla="*/ 68 w 152"/>
                  <a:gd name="T67" fmla="*/ 73 h 79"/>
                  <a:gd name="T68" fmla="*/ 76 w 152"/>
                  <a:gd name="T69" fmla="*/ 79 h 79"/>
                  <a:gd name="T70" fmla="*/ 90 w 152"/>
                  <a:gd name="T71" fmla="*/ 57 h 79"/>
                  <a:gd name="T72" fmla="*/ 86 w 152"/>
                  <a:gd name="T73" fmla="*/ 21 h 79"/>
                  <a:gd name="T74" fmla="*/ 97 w 152"/>
                  <a:gd name="T75" fmla="*/ 43 h 79"/>
                  <a:gd name="T76" fmla="*/ 110 w 152"/>
                  <a:gd name="T77" fmla="*/ 66 h 79"/>
                  <a:gd name="T78" fmla="*/ 105 w 152"/>
                  <a:gd name="T79" fmla="*/ 15 h 79"/>
                  <a:gd name="T80" fmla="*/ 104 w 152"/>
                  <a:gd name="T81" fmla="*/ 13 h 79"/>
                  <a:gd name="T82" fmla="*/ 152 w 152"/>
                  <a:gd name="T83" fmla="*/ 40 h 79"/>
                  <a:gd name="T84" fmla="*/ 140 w 152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2" h="79">
                    <a:moveTo>
                      <a:pt x="140" y="30"/>
                    </a:moveTo>
                    <a:cubicBezTo>
                      <a:pt x="139" y="26"/>
                      <a:pt x="137" y="22"/>
                      <a:pt x="135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6" y="14"/>
                      <a:pt x="138" y="10"/>
                      <a:pt x="138" y="7"/>
                    </a:cubicBezTo>
                    <a:cubicBezTo>
                      <a:pt x="134" y="7"/>
                      <a:pt x="129" y="8"/>
                      <a:pt x="126" y="7"/>
                    </a:cubicBezTo>
                    <a:cubicBezTo>
                      <a:pt x="120" y="6"/>
                      <a:pt x="114" y="3"/>
                      <a:pt x="108" y="1"/>
                    </a:cubicBezTo>
                    <a:cubicBezTo>
                      <a:pt x="106" y="0"/>
                      <a:pt x="104" y="1"/>
                      <a:pt x="102" y="2"/>
                    </a:cubicBezTo>
                    <a:cubicBezTo>
                      <a:pt x="103" y="2"/>
                      <a:pt x="103" y="3"/>
                      <a:pt x="103" y="3"/>
                    </a:cubicBezTo>
                    <a:cubicBezTo>
                      <a:pt x="106" y="4"/>
                      <a:pt x="108" y="5"/>
                      <a:pt x="110" y="6"/>
                    </a:cubicBezTo>
                    <a:cubicBezTo>
                      <a:pt x="116" y="9"/>
                      <a:pt x="122" y="12"/>
                      <a:pt x="126" y="17"/>
                    </a:cubicBezTo>
                    <a:cubicBezTo>
                      <a:pt x="128" y="19"/>
                      <a:pt x="128" y="21"/>
                      <a:pt x="127" y="24"/>
                    </a:cubicBezTo>
                    <a:cubicBezTo>
                      <a:pt x="127" y="24"/>
                      <a:pt x="127" y="25"/>
                      <a:pt x="126" y="25"/>
                    </a:cubicBezTo>
                    <a:cubicBezTo>
                      <a:pt x="126" y="25"/>
                      <a:pt x="125" y="24"/>
                      <a:pt x="125" y="24"/>
                    </a:cubicBezTo>
                    <a:cubicBezTo>
                      <a:pt x="119" y="17"/>
                      <a:pt x="112" y="11"/>
                      <a:pt x="104" y="7"/>
                    </a:cubicBezTo>
                    <a:cubicBezTo>
                      <a:pt x="102" y="6"/>
                      <a:pt x="101" y="6"/>
                      <a:pt x="99" y="5"/>
                    </a:cubicBezTo>
                    <a:cubicBezTo>
                      <a:pt x="99" y="7"/>
                      <a:pt x="99" y="8"/>
                      <a:pt x="99" y="9"/>
                    </a:cubicBezTo>
                    <a:cubicBezTo>
                      <a:pt x="96" y="9"/>
                      <a:pt x="94" y="9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10"/>
                      <a:pt x="93" y="10"/>
                      <a:pt x="93" y="11"/>
                    </a:cubicBezTo>
                    <a:cubicBezTo>
                      <a:pt x="98" y="15"/>
                      <a:pt x="102" y="20"/>
                      <a:pt x="105" y="26"/>
                    </a:cubicBezTo>
                    <a:cubicBezTo>
                      <a:pt x="108" y="31"/>
                      <a:pt x="110" y="36"/>
                      <a:pt x="110" y="41"/>
                    </a:cubicBezTo>
                    <a:cubicBezTo>
                      <a:pt x="109" y="44"/>
                      <a:pt x="108" y="45"/>
                      <a:pt x="106" y="45"/>
                    </a:cubicBezTo>
                    <a:cubicBezTo>
                      <a:pt x="103" y="29"/>
                      <a:pt x="94" y="18"/>
                      <a:pt x="89" y="13"/>
                    </a:cubicBezTo>
                    <a:cubicBezTo>
                      <a:pt x="87" y="14"/>
                      <a:pt x="86" y="15"/>
                      <a:pt x="84" y="15"/>
                    </a:cubicBezTo>
                    <a:cubicBezTo>
                      <a:pt x="82" y="15"/>
                      <a:pt x="80" y="14"/>
                      <a:pt x="78" y="14"/>
                    </a:cubicBezTo>
                    <a:cubicBezTo>
                      <a:pt x="78" y="17"/>
                      <a:pt x="78" y="20"/>
                      <a:pt x="78" y="22"/>
                    </a:cubicBezTo>
                    <a:cubicBezTo>
                      <a:pt x="78" y="32"/>
                      <a:pt x="79" y="41"/>
                      <a:pt x="79" y="51"/>
                    </a:cubicBezTo>
                    <a:cubicBezTo>
                      <a:pt x="79" y="53"/>
                      <a:pt x="78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4" y="54"/>
                      <a:pt x="73" y="53"/>
                      <a:pt x="73" y="51"/>
                    </a:cubicBezTo>
                    <a:cubicBezTo>
                      <a:pt x="73" y="39"/>
                      <a:pt x="73" y="28"/>
                      <a:pt x="74" y="16"/>
                    </a:cubicBezTo>
                    <a:cubicBezTo>
                      <a:pt x="74" y="15"/>
                      <a:pt x="74" y="15"/>
                      <a:pt x="74" y="13"/>
                    </a:cubicBezTo>
                    <a:cubicBezTo>
                      <a:pt x="70" y="16"/>
                      <a:pt x="66" y="17"/>
                      <a:pt x="63" y="12"/>
                    </a:cubicBezTo>
                    <a:cubicBezTo>
                      <a:pt x="54" y="22"/>
                      <a:pt x="48" y="32"/>
                      <a:pt x="46" y="46"/>
                    </a:cubicBezTo>
                    <a:cubicBezTo>
                      <a:pt x="44" y="45"/>
                      <a:pt x="43" y="44"/>
                      <a:pt x="43" y="42"/>
                    </a:cubicBezTo>
                    <a:cubicBezTo>
                      <a:pt x="42" y="40"/>
                      <a:pt x="42" y="37"/>
                      <a:pt x="43" y="35"/>
                    </a:cubicBezTo>
                    <a:cubicBezTo>
                      <a:pt x="45" y="27"/>
                      <a:pt x="50" y="20"/>
                      <a:pt x="56" y="14"/>
                    </a:cubicBezTo>
                    <a:cubicBezTo>
                      <a:pt x="57" y="13"/>
                      <a:pt x="59" y="11"/>
                      <a:pt x="61" y="9"/>
                    </a:cubicBezTo>
                    <a:cubicBezTo>
                      <a:pt x="58" y="9"/>
                      <a:pt x="55" y="9"/>
                      <a:pt x="53" y="9"/>
                    </a:cubicBezTo>
                    <a:cubicBezTo>
                      <a:pt x="53" y="8"/>
                      <a:pt x="53" y="7"/>
                      <a:pt x="53" y="6"/>
                    </a:cubicBezTo>
                    <a:cubicBezTo>
                      <a:pt x="52" y="6"/>
                      <a:pt x="51" y="6"/>
                      <a:pt x="50" y="6"/>
                    </a:cubicBezTo>
                    <a:cubicBezTo>
                      <a:pt x="41" y="10"/>
                      <a:pt x="34" y="16"/>
                      <a:pt x="28" y="23"/>
                    </a:cubicBezTo>
                    <a:cubicBezTo>
                      <a:pt x="27" y="24"/>
                      <a:pt x="26" y="24"/>
                      <a:pt x="26" y="25"/>
                    </a:cubicBezTo>
                    <a:cubicBezTo>
                      <a:pt x="25" y="24"/>
                      <a:pt x="25" y="23"/>
                      <a:pt x="24" y="22"/>
                    </a:cubicBezTo>
                    <a:cubicBezTo>
                      <a:pt x="24" y="19"/>
                      <a:pt x="26" y="16"/>
                      <a:pt x="28" y="15"/>
                    </a:cubicBezTo>
                    <a:cubicBezTo>
                      <a:pt x="34" y="10"/>
                      <a:pt x="41" y="6"/>
                      <a:pt x="49" y="3"/>
                    </a:cubicBezTo>
                    <a:cubicBezTo>
                      <a:pt x="49" y="3"/>
                      <a:pt x="49" y="2"/>
                      <a:pt x="50" y="1"/>
                    </a:cubicBezTo>
                    <a:cubicBezTo>
                      <a:pt x="48" y="1"/>
                      <a:pt x="46" y="0"/>
                      <a:pt x="45" y="1"/>
                    </a:cubicBezTo>
                    <a:cubicBezTo>
                      <a:pt x="42" y="2"/>
                      <a:pt x="39" y="3"/>
                      <a:pt x="35" y="5"/>
                    </a:cubicBezTo>
                    <a:cubicBezTo>
                      <a:pt x="29" y="7"/>
                      <a:pt x="22" y="9"/>
                      <a:pt x="13" y="7"/>
                    </a:cubicBezTo>
                    <a:cubicBezTo>
                      <a:pt x="14" y="9"/>
                      <a:pt x="14" y="10"/>
                      <a:pt x="15" y="12"/>
                    </a:cubicBezTo>
                    <a:cubicBezTo>
                      <a:pt x="16" y="13"/>
                      <a:pt x="18" y="15"/>
                      <a:pt x="19" y="16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8" y="17"/>
                      <a:pt x="18" y="17"/>
                      <a:pt x="17" y="18"/>
                    </a:cubicBezTo>
                    <a:cubicBezTo>
                      <a:pt x="13" y="22"/>
                      <a:pt x="12" y="28"/>
                      <a:pt x="11" y="33"/>
                    </a:cubicBezTo>
                    <a:cubicBezTo>
                      <a:pt x="9" y="38"/>
                      <a:pt x="7" y="41"/>
                      <a:pt x="2" y="40"/>
                    </a:cubicBezTo>
                    <a:cubicBezTo>
                      <a:pt x="1" y="40"/>
                      <a:pt x="1" y="40"/>
                      <a:pt x="0" y="40"/>
                    </a:cubicBezTo>
                    <a:cubicBezTo>
                      <a:pt x="3" y="49"/>
                      <a:pt x="19" y="58"/>
                      <a:pt x="26" y="57"/>
                    </a:cubicBezTo>
                    <a:cubicBezTo>
                      <a:pt x="22" y="39"/>
                      <a:pt x="36" y="18"/>
                      <a:pt x="49" y="13"/>
                    </a:cubicBezTo>
                    <a:cubicBezTo>
                      <a:pt x="48" y="14"/>
                      <a:pt x="47" y="14"/>
                      <a:pt x="47" y="15"/>
                    </a:cubicBezTo>
                    <a:cubicBezTo>
                      <a:pt x="41" y="22"/>
                      <a:pt x="36" y="30"/>
                      <a:pt x="34" y="39"/>
                    </a:cubicBezTo>
                    <a:cubicBezTo>
                      <a:pt x="30" y="50"/>
                      <a:pt x="33" y="62"/>
                      <a:pt x="45" y="68"/>
                    </a:cubicBezTo>
                    <a:cubicBezTo>
                      <a:pt x="49" y="70"/>
                      <a:pt x="52" y="71"/>
                      <a:pt x="57" y="70"/>
                    </a:cubicBezTo>
                    <a:cubicBezTo>
                      <a:pt x="50" y="56"/>
                      <a:pt x="56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5" y="25"/>
                      <a:pt x="64" y="29"/>
                      <a:pt x="63" y="34"/>
                    </a:cubicBezTo>
                    <a:cubicBezTo>
                      <a:pt x="61" y="42"/>
                      <a:pt x="61" y="50"/>
                      <a:pt x="62" y="58"/>
                    </a:cubicBezTo>
                    <a:cubicBezTo>
                      <a:pt x="62" y="64"/>
                      <a:pt x="64" y="69"/>
                      <a:pt x="68" y="73"/>
                    </a:cubicBezTo>
                    <a:cubicBezTo>
                      <a:pt x="70" y="76"/>
                      <a:pt x="73" y="77"/>
                      <a:pt x="75" y="79"/>
                    </a:cubicBezTo>
                    <a:cubicBezTo>
                      <a:pt x="76" y="79"/>
                      <a:pt x="76" y="79"/>
                      <a:pt x="76" y="79"/>
                    </a:cubicBezTo>
                    <a:cubicBezTo>
                      <a:pt x="78" y="78"/>
                      <a:pt x="79" y="78"/>
                      <a:pt x="80" y="77"/>
                    </a:cubicBezTo>
                    <a:cubicBezTo>
                      <a:pt x="87" y="72"/>
                      <a:pt x="90" y="65"/>
                      <a:pt x="90" y="57"/>
                    </a:cubicBezTo>
                    <a:cubicBezTo>
                      <a:pt x="91" y="51"/>
                      <a:pt x="90" y="44"/>
                      <a:pt x="89" y="37"/>
                    </a:cubicBezTo>
                    <a:cubicBezTo>
                      <a:pt x="89" y="31"/>
                      <a:pt x="87" y="26"/>
                      <a:pt x="86" y="21"/>
                    </a:cubicBezTo>
                    <a:cubicBezTo>
                      <a:pt x="86" y="20"/>
                      <a:pt x="86" y="20"/>
                      <a:pt x="86" y="19"/>
                    </a:cubicBezTo>
                    <a:cubicBezTo>
                      <a:pt x="92" y="26"/>
                      <a:pt x="96" y="34"/>
                      <a:pt x="97" y="43"/>
                    </a:cubicBezTo>
                    <a:cubicBezTo>
                      <a:pt x="99" y="53"/>
                      <a:pt x="98" y="61"/>
                      <a:pt x="96" y="70"/>
                    </a:cubicBezTo>
                    <a:cubicBezTo>
                      <a:pt x="99" y="72"/>
                      <a:pt x="106" y="69"/>
                      <a:pt x="110" y="66"/>
                    </a:cubicBezTo>
                    <a:cubicBezTo>
                      <a:pt x="119" y="60"/>
                      <a:pt x="121" y="50"/>
                      <a:pt x="119" y="39"/>
                    </a:cubicBezTo>
                    <a:cubicBezTo>
                      <a:pt x="116" y="30"/>
                      <a:pt x="111" y="22"/>
                      <a:pt x="105" y="15"/>
                    </a:cubicBezTo>
                    <a:cubicBezTo>
                      <a:pt x="104" y="14"/>
                      <a:pt x="104" y="14"/>
                      <a:pt x="104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20" y="23"/>
                      <a:pt x="129" y="37"/>
                      <a:pt x="127" y="57"/>
                    </a:cubicBezTo>
                    <a:cubicBezTo>
                      <a:pt x="134" y="57"/>
                      <a:pt x="149" y="48"/>
                      <a:pt x="152" y="40"/>
                    </a:cubicBezTo>
                    <a:cubicBezTo>
                      <a:pt x="150" y="40"/>
                      <a:pt x="148" y="40"/>
                      <a:pt x="146" y="39"/>
                    </a:cubicBezTo>
                    <a:cubicBezTo>
                      <a:pt x="141" y="38"/>
                      <a:pt x="141" y="34"/>
                      <a:pt x="140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" name="Freeform 175"/>
              <p:cNvSpPr>
                <a:spLocks/>
              </p:cNvSpPr>
              <p:nvPr/>
            </p:nvSpPr>
            <p:spPr bwMode="auto">
              <a:xfrm>
                <a:off x="3294063" y="-2840038"/>
                <a:ext cx="211138" cy="222250"/>
              </a:xfrm>
              <a:custGeom>
                <a:avLst/>
                <a:gdLst>
                  <a:gd name="T0" fmla="*/ 55 w 56"/>
                  <a:gd name="T1" fmla="*/ 13 h 59"/>
                  <a:gd name="T2" fmla="*/ 53 w 56"/>
                  <a:gd name="T3" fmla="*/ 4 h 59"/>
                  <a:gd name="T4" fmla="*/ 51 w 56"/>
                  <a:gd name="T5" fmla="*/ 0 h 59"/>
                  <a:gd name="T6" fmla="*/ 0 w 56"/>
                  <a:gd name="T7" fmla="*/ 36 h 59"/>
                  <a:gd name="T8" fmla="*/ 15 w 56"/>
                  <a:gd name="T9" fmla="*/ 40 h 59"/>
                  <a:gd name="T10" fmla="*/ 19 w 56"/>
                  <a:gd name="T11" fmla="*/ 40 h 59"/>
                  <a:gd name="T12" fmla="*/ 42 w 56"/>
                  <a:gd name="T13" fmla="*/ 24 h 59"/>
                  <a:gd name="T14" fmla="*/ 41 w 56"/>
                  <a:gd name="T15" fmla="*/ 31 h 59"/>
                  <a:gd name="T16" fmla="*/ 30 w 56"/>
                  <a:gd name="T17" fmla="*/ 40 h 59"/>
                  <a:gd name="T18" fmla="*/ 14 w 56"/>
                  <a:gd name="T19" fmla="*/ 50 h 59"/>
                  <a:gd name="T20" fmla="*/ 4 w 56"/>
                  <a:gd name="T21" fmla="*/ 59 h 59"/>
                  <a:gd name="T22" fmla="*/ 9 w 56"/>
                  <a:gd name="T23" fmla="*/ 58 h 59"/>
                  <a:gd name="T24" fmla="*/ 18 w 56"/>
                  <a:gd name="T25" fmla="*/ 56 h 59"/>
                  <a:gd name="T26" fmla="*/ 44 w 56"/>
                  <a:gd name="T27" fmla="*/ 44 h 59"/>
                  <a:gd name="T28" fmla="*/ 55 w 56"/>
                  <a:gd name="T29" fmla="*/ 23 h 59"/>
                  <a:gd name="T30" fmla="*/ 56 w 56"/>
                  <a:gd name="T31" fmla="*/ 21 h 59"/>
                  <a:gd name="T32" fmla="*/ 56 w 56"/>
                  <a:gd name="T33" fmla="*/ 14 h 59"/>
                  <a:gd name="T34" fmla="*/ 55 w 56"/>
                  <a:gd name="T35" fmla="*/ 1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" h="59">
                    <a:moveTo>
                      <a:pt x="55" y="13"/>
                    </a:moveTo>
                    <a:cubicBezTo>
                      <a:pt x="55" y="10"/>
                      <a:pt x="54" y="7"/>
                      <a:pt x="53" y="4"/>
                    </a:cubicBezTo>
                    <a:cubicBezTo>
                      <a:pt x="53" y="2"/>
                      <a:pt x="52" y="1"/>
                      <a:pt x="51" y="0"/>
                    </a:cubicBezTo>
                    <a:cubicBezTo>
                      <a:pt x="37" y="16"/>
                      <a:pt x="19" y="27"/>
                      <a:pt x="0" y="36"/>
                    </a:cubicBezTo>
                    <a:cubicBezTo>
                      <a:pt x="6" y="37"/>
                      <a:pt x="11" y="38"/>
                      <a:pt x="15" y="40"/>
                    </a:cubicBezTo>
                    <a:cubicBezTo>
                      <a:pt x="17" y="40"/>
                      <a:pt x="18" y="40"/>
                      <a:pt x="19" y="40"/>
                    </a:cubicBezTo>
                    <a:cubicBezTo>
                      <a:pt x="27" y="36"/>
                      <a:pt x="35" y="31"/>
                      <a:pt x="42" y="24"/>
                    </a:cubicBezTo>
                    <a:cubicBezTo>
                      <a:pt x="43" y="26"/>
                      <a:pt x="43" y="28"/>
                      <a:pt x="41" y="31"/>
                    </a:cubicBezTo>
                    <a:cubicBezTo>
                      <a:pt x="39" y="35"/>
                      <a:pt x="34" y="37"/>
                      <a:pt x="30" y="40"/>
                    </a:cubicBezTo>
                    <a:cubicBezTo>
                      <a:pt x="24" y="43"/>
                      <a:pt x="18" y="45"/>
                      <a:pt x="14" y="50"/>
                    </a:cubicBezTo>
                    <a:cubicBezTo>
                      <a:pt x="11" y="53"/>
                      <a:pt x="8" y="56"/>
                      <a:pt x="4" y="59"/>
                    </a:cubicBezTo>
                    <a:cubicBezTo>
                      <a:pt x="6" y="59"/>
                      <a:pt x="7" y="59"/>
                      <a:pt x="9" y="58"/>
                    </a:cubicBezTo>
                    <a:cubicBezTo>
                      <a:pt x="12" y="58"/>
                      <a:pt x="15" y="57"/>
                      <a:pt x="18" y="56"/>
                    </a:cubicBezTo>
                    <a:cubicBezTo>
                      <a:pt x="27" y="53"/>
                      <a:pt x="36" y="50"/>
                      <a:pt x="44" y="44"/>
                    </a:cubicBezTo>
                    <a:cubicBezTo>
                      <a:pt x="50" y="38"/>
                      <a:pt x="54" y="31"/>
                      <a:pt x="55" y="23"/>
                    </a:cubicBezTo>
                    <a:cubicBezTo>
                      <a:pt x="56" y="22"/>
                      <a:pt x="56" y="22"/>
                      <a:pt x="56" y="21"/>
                    </a:cubicBezTo>
                    <a:cubicBezTo>
                      <a:pt x="56" y="19"/>
                      <a:pt x="56" y="17"/>
                      <a:pt x="56" y="14"/>
                    </a:cubicBezTo>
                    <a:cubicBezTo>
                      <a:pt x="56" y="14"/>
                      <a:pt x="56" y="14"/>
                      <a:pt x="55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" name="Freeform 176"/>
              <p:cNvSpPr>
                <a:spLocks/>
              </p:cNvSpPr>
              <p:nvPr/>
            </p:nvSpPr>
            <p:spPr bwMode="auto">
              <a:xfrm>
                <a:off x="1922463" y="-2840038"/>
                <a:ext cx="219075" cy="222250"/>
              </a:xfrm>
              <a:custGeom>
                <a:avLst/>
                <a:gdLst>
                  <a:gd name="T0" fmla="*/ 17 w 58"/>
                  <a:gd name="T1" fmla="*/ 47 h 59"/>
                  <a:gd name="T2" fmla="*/ 45 w 58"/>
                  <a:gd name="T3" fmla="*/ 58 h 59"/>
                  <a:gd name="T4" fmla="*/ 53 w 58"/>
                  <a:gd name="T5" fmla="*/ 59 h 59"/>
                  <a:gd name="T6" fmla="*/ 39 w 58"/>
                  <a:gd name="T7" fmla="*/ 47 h 59"/>
                  <a:gd name="T8" fmla="*/ 36 w 58"/>
                  <a:gd name="T9" fmla="*/ 44 h 59"/>
                  <a:gd name="T10" fmla="*/ 25 w 58"/>
                  <a:gd name="T11" fmla="*/ 38 h 59"/>
                  <a:gd name="T12" fmla="*/ 15 w 58"/>
                  <a:gd name="T13" fmla="*/ 31 h 59"/>
                  <a:gd name="T14" fmla="*/ 15 w 58"/>
                  <a:gd name="T15" fmla="*/ 24 h 59"/>
                  <a:gd name="T16" fmla="*/ 37 w 58"/>
                  <a:gd name="T17" fmla="*/ 39 h 59"/>
                  <a:gd name="T18" fmla="*/ 42 w 58"/>
                  <a:gd name="T19" fmla="*/ 40 h 59"/>
                  <a:gd name="T20" fmla="*/ 45 w 58"/>
                  <a:gd name="T21" fmla="*/ 38 h 59"/>
                  <a:gd name="T22" fmla="*/ 58 w 58"/>
                  <a:gd name="T23" fmla="*/ 36 h 59"/>
                  <a:gd name="T24" fmla="*/ 30 w 58"/>
                  <a:gd name="T25" fmla="*/ 21 h 59"/>
                  <a:gd name="T26" fmla="*/ 5 w 58"/>
                  <a:gd name="T27" fmla="*/ 0 h 59"/>
                  <a:gd name="T28" fmla="*/ 4 w 58"/>
                  <a:gd name="T29" fmla="*/ 1 h 59"/>
                  <a:gd name="T30" fmla="*/ 1 w 58"/>
                  <a:gd name="T31" fmla="*/ 12 h 59"/>
                  <a:gd name="T32" fmla="*/ 0 w 58"/>
                  <a:gd name="T33" fmla="*/ 14 h 59"/>
                  <a:gd name="T34" fmla="*/ 0 w 58"/>
                  <a:gd name="T35" fmla="*/ 21 h 59"/>
                  <a:gd name="T36" fmla="*/ 2 w 58"/>
                  <a:gd name="T37" fmla="*/ 27 h 59"/>
                  <a:gd name="T38" fmla="*/ 17 w 58"/>
                  <a:gd name="T39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9">
                    <a:moveTo>
                      <a:pt x="17" y="47"/>
                    </a:moveTo>
                    <a:cubicBezTo>
                      <a:pt x="26" y="52"/>
                      <a:pt x="35" y="55"/>
                      <a:pt x="45" y="58"/>
                    </a:cubicBezTo>
                    <a:cubicBezTo>
                      <a:pt x="47" y="58"/>
                      <a:pt x="50" y="58"/>
                      <a:pt x="53" y="59"/>
                    </a:cubicBezTo>
                    <a:cubicBezTo>
                      <a:pt x="48" y="55"/>
                      <a:pt x="44" y="51"/>
                      <a:pt x="39" y="47"/>
                    </a:cubicBezTo>
                    <a:cubicBezTo>
                      <a:pt x="38" y="46"/>
                      <a:pt x="37" y="45"/>
                      <a:pt x="36" y="44"/>
                    </a:cubicBezTo>
                    <a:cubicBezTo>
                      <a:pt x="32" y="42"/>
                      <a:pt x="28" y="41"/>
                      <a:pt x="25" y="38"/>
                    </a:cubicBezTo>
                    <a:cubicBezTo>
                      <a:pt x="21" y="36"/>
                      <a:pt x="17" y="34"/>
                      <a:pt x="15" y="31"/>
                    </a:cubicBezTo>
                    <a:cubicBezTo>
                      <a:pt x="13" y="28"/>
                      <a:pt x="13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1"/>
                      <a:pt x="42" y="40"/>
                    </a:cubicBezTo>
                    <a:cubicBezTo>
                      <a:pt x="43" y="39"/>
                      <a:pt x="44" y="39"/>
                      <a:pt x="45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7" y="32"/>
                      <a:pt x="38" y="27"/>
                      <a:pt x="30" y="21"/>
                    </a:cubicBezTo>
                    <a:cubicBezTo>
                      <a:pt x="21" y="15"/>
                      <a:pt x="12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" name="Freeform 177"/>
              <p:cNvSpPr>
                <a:spLocks/>
              </p:cNvSpPr>
              <p:nvPr/>
            </p:nvSpPr>
            <p:spPr bwMode="auto">
              <a:xfrm>
                <a:off x="3290888" y="-2659063"/>
                <a:ext cx="214313" cy="139700"/>
              </a:xfrm>
              <a:custGeom>
                <a:avLst/>
                <a:gdLst>
                  <a:gd name="T0" fmla="*/ 7 w 57"/>
                  <a:gd name="T1" fmla="*/ 14 h 37"/>
                  <a:gd name="T2" fmla="*/ 5 w 57"/>
                  <a:gd name="T3" fmla="*/ 14 h 37"/>
                  <a:gd name="T4" fmla="*/ 5 w 57"/>
                  <a:gd name="T5" fmla="*/ 15 h 37"/>
                  <a:gd name="T6" fmla="*/ 14 w 57"/>
                  <a:gd name="T7" fmla="*/ 23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5 h 37"/>
                  <a:gd name="T16" fmla="*/ 20 w 57"/>
                  <a:gd name="T17" fmla="*/ 28 h 37"/>
                  <a:gd name="T18" fmla="*/ 11 w 57"/>
                  <a:gd name="T19" fmla="*/ 30 h 37"/>
                  <a:gd name="T20" fmla="*/ 9 w 57"/>
                  <a:gd name="T21" fmla="*/ 31 h 37"/>
                  <a:gd name="T22" fmla="*/ 0 w 57"/>
                  <a:gd name="T23" fmla="*/ 35 h 37"/>
                  <a:gd name="T24" fmla="*/ 11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1 h 37"/>
                  <a:gd name="T36" fmla="*/ 7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7" y="14"/>
                    </a:moveTo>
                    <a:cubicBezTo>
                      <a:pt x="6" y="14"/>
                      <a:pt x="6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8"/>
                      <a:pt x="11" y="20"/>
                      <a:pt x="14" y="23"/>
                    </a:cubicBezTo>
                    <a:cubicBezTo>
                      <a:pt x="15" y="23"/>
                      <a:pt x="15" y="23"/>
                      <a:pt x="16" y="23"/>
                    </a:cubicBezTo>
                    <a:cubicBezTo>
                      <a:pt x="20" y="23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4"/>
                      <a:pt x="35" y="25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0" y="30"/>
                      <a:pt x="10" y="30"/>
                      <a:pt x="9" y="31"/>
                    </a:cubicBezTo>
                    <a:cubicBezTo>
                      <a:pt x="6" y="32"/>
                      <a:pt x="3" y="33"/>
                      <a:pt x="0" y="35"/>
                    </a:cubicBezTo>
                    <a:cubicBezTo>
                      <a:pt x="4" y="36"/>
                      <a:pt x="8" y="36"/>
                      <a:pt x="11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6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1"/>
                    </a:cubicBezTo>
                    <a:cubicBezTo>
                      <a:pt x="23" y="12"/>
                      <a:pt x="15" y="14"/>
                      <a:pt x="7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" name="Freeform 178"/>
              <p:cNvSpPr>
                <a:spLocks/>
              </p:cNvSpPr>
              <p:nvPr/>
            </p:nvSpPr>
            <p:spPr bwMode="auto">
              <a:xfrm>
                <a:off x="1922463" y="-2659063"/>
                <a:ext cx="219075" cy="136525"/>
              </a:xfrm>
              <a:custGeom>
                <a:avLst/>
                <a:gdLst>
                  <a:gd name="T0" fmla="*/ 46 w 58"/>
                  <a:gd name="T1" fmla="*/ 36 h 36"/>
                  <a:gd name="T2" fmla="*/ 58 w 58"/>
                  <a:gd name="T3" fmla="*/ 35 h 36"/>
                  <a:gd name="T4" fmla="*/ 48 w 58"/>
                  <a:gd name="T5" fmla="*/ 30 h 36"/>
                  <a:gd name="T6" fmla="*/ 42 w 58"/>
                  <a:gd name="T7" fmla="*/ 27 h 36"/>
                  <a:gd name="T8" fmla="*/ 30 w 58"/>
                  <a:gd name="T9" fmla="*/ 26 h 36"/>
                  <a:gd name="T10" fmla="*/ 23 w 58"/>
                  <a:gd name="T11" fmla="*/ 24 h 36"/>
                  <a:gd name="T12" fmla="*/ 19 w 58"/>
                  <a:gd name="T13" fmla="*/ 17 h 36"/>
                  <a:gd name="T14" fmla="*/ 25 w 58"/>
                  <a:gd name="T15" fmla="*/ 19 h 36"/>
                  <a:gd name="T16" fmla="*/ 36 w 58"/>
                  <a:gd name="T17" fmla="*/ 21 h 36"/>
                  <a:gd name="T18" fmla="*/ 46 w 58"/>
                  <a:gd name="T19" fmla="*/ 20 h 36"/>
                  <a:gd name="T20" fmla="*/ 51 w 58"/>
                  <a:gd name="T21" fmla="*/ 16 h 36"/>
                  <a:gd name="T22" fmla="*/ 52 w 58"/>
                  <a:gd name="T23" fmla="*/ 14 h 36"/>
                  <a:gd name="T24" fmla="*/ 35 w 58"/>
                  <a:gd name="T25" fmla="*/ 12 h 36"/>
                  <a:gd name="T26" fmla="*/ 17 w 58"/>
                  <a:gd name="T27" fmla="*/ 7 h 36"/>
                  <a:gd name="T28" fmla="*/ 0 w 58"/>
                  <a:gd name="T29" fmla="*/ 0 h 36"/>
                  <a:gd name="T30" fmla="*/ 0 w 58"/>
                  <a:gd name="T31" fmla="*/ 12 h 36"/>
                  <a:gd name="T32" fmla="*/ 2 w 58"/>
                  <a:gd name="T33" fmla="*/ 16 h 36"/>
                  <a:gd name="T34" fmla="*/ 23 w 58"/>
                  <a:gd name="T35" fmla="*/ 34 h 36"/>
                  <a:gd name="T36" fmla="*/ 46 w 58"/>
                  <a:gd name="T3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6">
                    <a:moveTo>
                      <a:pt x="46" y="36"/>
                    </a:moveTo>
                    <a:cubicBezTo>
                      <a:pt x="50" y="36"/>
                      <a:pt x="54" y="35"/>
                      <a:pt x="58" y="35"/>
                    </a:cubicBezTo>
                    <a:cubicBezTo>
                      <a:pt x="54" y="33"/>
                      <a:pt x="51" y="32"/>
                      <a:pt x="48" y="30"/>
                    </a:cubicBezTo>
                    <a:cubicBezTo>
                      <a:pt x="46" y="29"/>
                      <a:pt x="44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8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7" y="18"/>
                      <a:pt x="49" y="17"/>
                      <a:pt x="51" y="16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46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7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2" y="32"/>
                      <a:pt x="23" y="34"/>
                    </a:cubicBezTo>
                    <a:cubicBezTo>
                      <a:pt x="30" y="35"/>
                      <a:pt x="38" y="35"/>
                      <a:pt x="46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" name="Freeform 179"/>
              <p:cNvSpPr>
                <a:spLocks/>
              </p:cNvSpPr>
              <p:nvPr/>
            </p:nvSpPr>
            <p:spPr bwMode="auto">
              <a:xfrm>
                <a:off x="3019425" y="-2865438"/>
                <a:ext cx="319088" cy="557212"/>
              </a:xfrm>
              <a:custGeom>
                <a:avLst/>
                <a:gdLst>
                  <a:gd name="T0" fmla="*/ 17 w 85"/>
                  <a:gd name="T1" fmla="*/ 143 h 148"/>
                  <a:gd name="T2" fmla="*/ 20 w 85"/>
                  <a:gd name="T3" fmla="*/ 134 h 148"/>
                  <a:gd name="T4" fmla="*/ 23 w 85"/>
                  <a:gd name="T5" fmla="*/ 133 h 148"/>
                  <a:gd name="T6" fmla="*/ 29 w 85"/>
                  <a:gd name="T7" fmla="*/ 134 h 148"/>
                  <a:gd name="T8" fmla="*/ 37 w 85"/>
                  <a:gd name="T9" fmla="*/ 136 h 148"/>
                  <a:gd name="T10" fmla="*/ 38 w 85"/>
                  <a:gd name="T11" fmla="*/ 121 h 148"/>
                  <a:gd name="T12" fmla="*/ 56 w 85"/>
                  <a:gd name="T13" fmla="*/ 123 h 148"/>
                  <a:gd name="T14" fmla="*/ 51 w 85"/>
                  <a:gd name="T15" fmla="*/ 106 h 148"/>
                  <a:gd name="T16" fmla="*/ 71 w 85"/>
                  <a:gd name="T17" fmla="*/ 103 h 148"/>
                  <a:gd name="T18" fmla="*/ 71 w 85"/>
                  <a:gd name="T19" fmla="*/ 102 h 148"/>
                  <a:gd name="T20" fmla="*/ 59 w 85"/>
                  <a:gd name="T21" fmla="*/ 88 h 148"/>
                  <a:gd name="T22" fmla="*/ 65 w 85"/>
                  <a:gd name="T23" fmla="*/ 86 h 148"/>
                  <a:gd name="T24" fmla="*/ 80 w 85"/>
                  <a:gd name="T25" fmla="*/ 80 h 148"/>
                  <a:gd name="T26" fmla="*/ 80 w 85"/>
                  <a:gd name="T27" fmla="*/ 77 h 148"/>
                  <a:gd name="T28" fmla="*/ 68 w 85"/>
                  <a:gd name="T29" fmla="*/ 70 h 148"/>
                  <a:gd name="T30" fmla="*/ 62 w 85"/>
                  <a:gd name="T31" fmla="*/ 67 h 148"/>
                  <a:gd name="T32" fmla="*/ 63 w 85"/>
                  <a:gd name="T33" fmla="*/ 67 h 148"/>
                  <a:gd name="T34" fmla="*/ 83 w 85"/>
                  <a:gd name="T35" fmla="*/ 53 h 148"/>
                  <a:gd name="T36" fmla="*/ 85 w 85"/>
                  <a:gd name="T37" fmla="*/ 50 h 148"/>
                  <a:gd name="T38" fmla="*/ 85 w 85"/>
                  <a:gd name="T39" fmla="*/ 49 h 148"/>
                  <a:gd name="T40" fmla="*/ 59 w 85"/>
                  <a:gd name="T41" fmla="*/ 46 h 148"/>
                  <a:gd name="T42" fmla="*/ 71 w 85"/>
                  <a:gd name="T43" fmla="*/ 24 h 148"/>
                  <a:gd name="T44" fmla="*/ 70 w 85"/>
                  <a:gd name="T45" fmla="*/ 0 h 148"/>
                  <a:gd name="T46" fmla="*/ 58 w 85"/>
                  <a:gd name="T47" fmla="*/ 17 h 148"/>
                  <a:gd name="T48" fmla="*/ 51 w 85"/>
                  <a:gd name="T49" fmla="*/ 25 h 148"/>
                  <a:gd name="T50" fmla="*/ 50 w 85"/>
                  <a:gd name="T51" fmla="*/ 27 h 148"/>
                  <a:gd name="T52" fmla="*/ 45 w 85"/>
                  <a:gd name="T53" fmla="*/ 50 h 148"/>
                  <a:gd name="T54" fmla="*/ 47 w 85"/>
                  <a:gd name="T55" fmla="*/ 53 h 148"/>
                  <a:gd name="T56" fmla="*/ 58 w 85"/>
                  <a:gd name="T57" fmla="*/ 59 h 148"/>
                  <a:gd name="T58" fmla="*/ 59 w 85"/>
                  <a:gd name="T59" fmla="*/ 62 h 148"/>
                  <a:gd name="T60" fmla="*/ 50 w 85"/>
                  <a:gd name="T61" fmla="*/ 70 h 148"/>
                  <a:gd name="T62" fmla="*/ 50 w 85"/>
                  <a:gd name="T63" fmla="*/ 76 h 148"/>
                  <a:gd name="T64" fmla="*/ 59 w 85"/>
                  <a:gd name="T65" fmla="*/ 86 h 148"/>
                  <a:gd name="T66" fmla="*/ 43 w 85"/>
                  <a:gd name="T67" fmla="*/ 94 h 148"/>
                  <a:gd name="T68" fmla="*/ 44 w 85"/>
                  <a:gd name="T69" fmla="*/ 97 h 148"/>
                  <a:gd name="T70" fmla="*/ 47 w 85"/>
                  <a:gd name="T71" fmla="*/ 106 h 148"/>
                  <a:gd name="T72" fmla="*/ 43 w 85"/>
                  <a:gd name="T73" fmla="*/ 112 h 148"/>
                  <a:gd name="T74" fmla="*/ 31 w 85"/>
                  <a:gd name="T75" fmla="*/ 112 h 148"/>
                  <a:gd name="T76" fmla="*/ 29 w 85"/>
                  <a:gd name="T77" fmla="*/ 130 h 148"/>
                  <a:gd name="T78" fmla="*/ 12 w 85"/>
                  <a:gd name="T79" fmla="*/ 126 h 148"/>
                  <a:gd name="T80" fmla="*/ 6 w 85"/>
                  <a:gd name="T81" fmla="*/ 139 h 148"/>
                  <a:gd name="T82" fmla="*/ 0 w 85"/>
                  <a:gd name="T83" fmla="*/ 134 h 148"/>
                  <a:gd name="T84" fmla="*/ 0 w 85"/>
                  <a:gd name="T85" fmla="*/ 148 h 148"/>
                  <a:gd name="T86" fmla="*/ 1 w 85"/>
                  <a:gd name="T87" fmla="*/ 147 h 148"/>
                  <a:gd name="T88" fmla="*/ 3 w 85"/>
                  <a:gd name="T89" fmla="*/ 142 h 148"/>
                  <a:gd name="T90" fmla="*/ 13 w 85"/>
                  <a:gd name="T91" fmla="*/ 145 h 148"/>
                  <a:gd name="T92" fmla="*/ 17 w 85"/>
                  <a:gd name="T93" fmla="*/ 14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8">
                    <a:moveTo>
                      <a:pt x="17" y="143"/>
                    </a:moveTo>
                    <a:cubicBezTo>
                      <a:pt x="18" y="140"/>
                      <a:pt x="19" y="137"/>
                      <a:pt x="20" y="134"/>
                    </a:cubicBezTo>
                    <a:cubicBezTo>
                      <a:pt x="21" y="133"/>
                      <a:pt x="21" y="132"/>
                      <a:pt x="23" y="133"/>
                    </a:cubicBezTo>
                    <a:cubicBezTo>
                      <a:pt x="25" y="133"/>
                      <a:pt x="27" y="134"/>
                      <a:pt x="29" y="134"/>
                    </a:cubicBezTo>
                    <a:cubicBezTo>
                      <a:pt x="31" y="135"/>
                      <a:pt x="34" y="135"/>
                      <a:pt x="37" y="136"/>
                    </a:cubicBezTo>
                    <a:cubicBezTo>
                      <a:pt x="37" y="131"/>
                      <a:pt x="37" y="126"/>
                      <a:pt x="38" y="121"/>
                    </a:cubicBezTo>
                    <a:cubicBezTo>
                      <a:pt x="44" y="122"/>
                      <a:pt x="49" y="122"/>
                      <a:pt x="56" y="123"/>
                    </a:cubicBezTo>
                    <a:cubicBezTo>
                      <a:pt x="54" y="117"/>
                      <a:pt x="53" y="111"/>
                      <a:pt x="51" y="106"/>
                    </a:cubicBezTo>
                    <a:cubicBezTo>
                      <a:pt x="58" y="105"/>
                      <a:pt x="64" y="104"/>
                      <a:pt x="71" y="103"/>
                    </a:cubicBezTo>
                    <a:cubicBezTo>
                      <a:pt x="71" y="103"/>
                      <a:pt x="71" y="103"/>
                      <a:pt x="71" y="102"/>
                    </a:cubicBezTo>
                    <a:cubicBezTo>
                      <a:pt x="67" y="98"/>
                      <a:pt x="63" y="93"/>
                      <a:pt x="59" y="88"/>
                    </a:cubicBezTo>
                    <a:cubicBezTo>
                      <a:pt x="61" y="87"/>
                      <a:pt x="63" y="86"/>
                      <a:pt x="65" y="86"/>
                    </a:cubicBezTo>
                    <a:cubicBezTo>
                      <a:pt x="70" y="84"/>
                      <a:pt x="75" y="82"/>
                      <a:pt x="80" y="80"/>
                    </a:cubicBezTo>
                    <a:cubicBezTo>
                      <a:pt x="82" y="79"/>
                      <a:pt x="82" y="78"/>
                      <a:pt x="80" y="77"/>
                    </a:cubicBezTo>
                    <a:cubicBezTo>
                      <a:pt x="76" y="75"/>
                      <a:pt x="72" y="73"/>
                      <a:pt x="68" y="70"/>
                    </a:cubicBezTo>
                    <a:cubicBezTo>
                      <a:pt x="66" y="69"/>
                      <a:pt x="64" y="68"/>
                      <a:pt x="62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70" y="63"/>
                      <a:pt x="77" y="58"/>
                      <a:pt x="83" y="53"/>
                    </a:cubicBezTo>
                    <a:cubicBezTo>
                      <a:pt x="84" y="52"/>
                      <a:pt x="85" y="51"/>
                      <a:pt x="85" y="50"/>
                    </a:cubicBezTo>
                    <a:cubicBezTo>
                      <a:pt x="85" y="50"/>
                      <a:pt x="85" y="50"/>
                      <a:pt x="85" y="49"/>
                    </a:cubicBezTo>
                    <a:cubicBezTo>
                      <a:pt x="76" y="48"/>
                      <a:pt x="68" y="47"/>
                      <a:pt x="59" y="46"/>
                    </a:cubicBezTo>
                    <a:cubicBezTo>
                      <a:pt x="67" y="37"/>
                      <a:pt x="67" y="37"/>
                      <a:pt x="71" y="24"/>
                    </a:cubicBezTo>
                    <a:cubicBezTo>
                      <a:pt x="73" y="18"/>
                      <a:pt x="72" y="3"/>
                      <a:pt x="70" y="0"/>
                    </a:cubicBezTo>
                    <a:cubicBezTo>
                      <a:pt x="66" y="5"/>
                      <a:pt x="62" y="11"/>
                      <a:pt x="58" y="17"/>
                    </a:cubicBezTo>
                    <a:cubicBezTo>
                      <a:pt x="56" y="19"/>
                      <a:pt x="53" y="22"/>
                      <a:pt x="51" y="25"/>
                    </a:cubicBezTo>
                    <a:cubicBezTo>
                      <a:pt x="50" y="25"/>
                      <a:pt x="50" y="26"/>
                      <a:pt x="50" y="27"/>
                    </a:cubicBezTo>
                    <a:cubicBezTo>
                      <a:pt x="50" y="35"/>
                      <a:pt x="48" y="42"/>
                      <a:pt x="45" y="50"/>
                    </a:cubicBezTo>
                    <a:cubicBezTo>
                      <a:pt x="45" y="51"/>
                      <a:pt x="45" y="52"/>
                      <a:pt x="47" y="53"/>
                    </a:cubicBezTo>
                    <a:cubicBezTo>
                      <a:pt x="51" y="54"/>
                      <a:pt x="55" y="57"/>
                      <a:pt x="58" y="59"/>
                    </a:cubicBezTo>
                    <a:cubicBezTo>
                      <a:pt x="60" y="60"/>
                      <a:pt x="60" y="61"/>
                      <a:pt x="59" y="62"/>
                    </a:cubicBezTo>
                    <a:cubicBezTo>
                      <a:pt x="56" y="64"/>
                      <a:pt x="53" y="67"/>
                      <a:pt x="50" y="70"/>
                    </a:cubicBezTo>
                    <a:cubicBezTo>
                      <a:pt x="47" y="73"/>
                      <a:pt x="47" y="72"/>
                      <a:pt x="50" y="76"/>
                    </a:cubicBezTo>
                    <a:cubicBezTo>
                      <a:pt x="53" y="79"/>
                      <a:pt x="56" y="83"/>
                      <a:pt x="59" y="86"/>
                    </a:cubicBezTo>
                    <a:cubicBezTo>
                      <a:pt x="53" y="89"/>
                      <a:pt x="48" y="92"/>
                      <a:pt x="43" y="94"/>
                    </a:cubicBezTo>
                    <a:cubicBezTo>
                      <a:pt x="43" y="95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6"/>
                    </a:cubicBezTo>
                    <a:cubicBezTo>
                      <a:pt x="49" y="111"/>
                      <a:pt x="49" y="111"/>
                      <a:pt x="43" y="112"/>
                    </a:cubicBezTo>
                    <a:cubicBezTo>
                      <a:pt x="39" y="112"/>
                      <a:pt x="35" y="112"/>
                      <a:pt x="31" y="112"/>
                    </a:cubicBezTo>
                    <a:cubicBezTo>
                      <a:pt x="30" y="119"/>
                      <a:pt x="30" y="124"/>
                      <a:pt x="29" y="130"/>
                    </a:cubicBezTo>
                    <a:cubicBezTo>
                      <a:pt x="23" y="129"/>
                      <a:pt x="18" y="127"/>
                      <a:pt x="12" y="126"/>
                    </a:cubicBezTo>
                    <a:cubicBezTo>
                      <a:pt x="10" y="130"/>
                      <a:pt x="8" y="134"/>
                      <a:pt x="6" y="139"/>
                    </a:cubicBezTo>
                    <a:cubicBezTo>
                      <a:pt x="4" y="137"/>
                      <a:pt x="2" y="135"/>
                      <a:pt x="0" y="134"/>
                    </a:cubicBezTo>
                    <a:cubicBezTo>
                      <a:pt x="0" y="139"/>
                      <a:pt x="0" y="143"/>
                      <a:pt x="0" y="148"/>
                    </a:cubicBezTo>
                    <a:cubicBezTo>
                      <a:pt x="0" y="148"/>
                      <a:pt x="0" y="147"/>
                      <a:pt x="1" y="147"/>
                    </a:cubicBezTo>
                    <a:cubicBezTo>
                      <a:pt x="1" y="145"/>
                      <a:pt x="2" y="143"/>
                      <a:pt x="3" y="142"/>
                    </a:cubicBezTo>
                    <a:cubicBezTo>
                      <a:pt x="7" y="143"/>
                      <a:pt x="10" y="144"/>
                      <a:pt x="13" y="145"/>
                    </a:cubicBezTo>
                    <a:cubicBezTo>
                      <a:pt x="15" y="146"/>
                      <a:pt x="16" y="145"/>
                      <a:pt x="17" y="14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" name="Freeform 180"/>
              <p:cNvSpPr>
                <a:spLocks/>
              </p:cNvSpPr>
              <p:nvPr/>
            </p:nvSpPr>
            <p:spPr bwMode="auto">
              <a:xfrm>
                <a:off x="2087563" y="-2865438"/>
                <a:ext cx="320675" cy="557212"/>
              </a:xfrm>
              <a:custGeom>
                <a:avLst/>
                <a:gdLst>
                  <a:gd name="T0" fmla="*/ 74 w 85"/>
                  <a:gd name="T1" fmla="*/ 127 h 148"/>
                  <a:gd name="T2" fmla="*/ 57 w 85"/>
                  <a:gd name="T3" fmla="*/ 131 h 148"/>
                  <a:gd name="T4" fmla="*/ 55 w 85"/>
                  <a:gd name="T5" fmla="*/ 114 h 148"/>
                  <a:gd name="T6" fmla="*/ 51 w 85"/>
                  <a:gd name="T7" fmla="*/ 113 h 148"/>
                  <a:gd name="T8" fmla="*/ 40 w 85"/>
                  <a:gd name="T9" fmla="*/ 113 h 148"/>
                  <a:gd name="T10" fmla="*/ 38 w 85"/>
                  <a:gd name="T11" fmla="*/ 109 h 148"/>
                  <a:gd name="T12" fmla="*/ 41 w 85"/>
                  <a:gd name="T13" fmla="*/ 100 h 148"/>
                  <a:gd name="T14" fmla="*/ 43 w 85"/>
                  <a:gd name="T15" fmla="*/ 95 h 148"/>
                  <a:gd name="T16" fmla="*/ 27 w 85"/>
                  <a:gd name="T17" fmla="*/ 87 h 148"/>
                  <a:gd name="T18" fmla="*/ 37 w 85"/>
                  <a:gd name="T19" fmla="*/ 76 h 148"/>
                  <a:gd name="T20" fmla="*/ 37 w 85"/>
                  <a:gd name="T21" fmla="*/ 71 h 148"/>
                  <a:gd name="T22" fmla="*/ 27 w 85"/>
                  <a:gd name="T23" fmla="*/ 63 h 148"/>
                  <a:gd name="T24" fmla="*/ 27 w 85"/>
                  <a:gd name="T25" fmla="*/ 60 h 148"/>
                  <a:gd name="T26" fmla="*/ 39 w 85"/>
                  <a:gd name="T27" fmla="*/ 54 h 148"/>
                  <a:gd name="T28" fmla="*/ 41 w 85"/>
                  <a:gd name="T29" fmla="*/ 50 h 148"/>
                  <a:gd name="T30" fmla="*/ 36 w 85"/>
                  <a:gd name="T31" fmla="*/ 32 h 148"/>
                  <a:gd name="T32" fmla="*/ 33 w 85"/>
                  <a:gd name="T33" fmla="*/ 23 h 148"/>
                  <a:gd name="T34" fmla="*/ 31 w 85"/>
                  <a:gd name="T35" fmla="*/ 21 h 148"/>
                  <a:gd name="T36" fmla="*/ 17 w 85"/>
                  <a:gd name="T37" fmla="*/ 0 h 148"/>
                  <a:gd name="T38" fmla="*/ 14 w 85"/>
                  <a:gd name="T39" fmla="*/ 16 h 148"/>
                  <a:gd name="T40" fmla="*/ 28 w 85"/>
                  <a:gd name="T41" fmla="*/ 47 h 148"/>
                  <a:gd name="T42" fmla="*/ 1 w 85"/>
                  <a:gd name="T43" fmla="*/ 50 h 148"/>
                  <a:gd name="T44" fmla="*/ 0 w 85"/>
                  <a:gd name="T45" fmla="*/ 51 h 148"/>
                  <a:gd name="T46" fmla="*/ 24 w 85"/>
                  <a:gd name="T47" fmla="*/ 68 h 148"/>
                  <a:gd name="T48" fmla="*/ 22 w 85"/>
                  <a:gd name="T49" fmla="*/ 69 h 148"/>
                  <a:gd name="T50" fmla="*/ 6 w 85"/>
                  <a:gd name="T51" fmla="*/ 78 h 148"/>
                  <a:gd name="T52" fmla="*/ 6 w 85"/>
                  <a:gd name="T53" fmla="*/ 81 h 148"/>
                  <a:gd name="T54" fmla="*/ 21 w 85"/>
                  <a:gd name="T55" fmla="*/ 87 h 148"/>
                  <a:gd name="T56" fmla="*/ 27 w 85"/>
                  <a:gd name="T57" fmla="*/ 89 h 148"/>
                  <a:gd name="T58" fmla="*/ 15 w 85"/>
                  <a:gd name="T59" fmla="*/ 104 h 148"/>
                  <a:gd name="T60" fmla="*/ 35 w 85"/>
                  <a:gd name="T61" fmla="*/ 107 h 148"/>
                  <a:gd name="T62" fmla="*/ 30 w 85"/>
                  <a:gd name="T63" fmla="*/ 124 h 148"/>
                  <a:gd name="T64" fmla="*/ 48 w 85"/>
                  <a:gd name="T65" fmla="*/ 122 h 148"/>
                  <a:gd name="T66" fmla="*/ 49 w 85"/>
                  <a:gd name="T67" fmla="*/ 137 h 148"/>
                  <a:gd name="T68" fmla="*/ 61 w 85"/>
                  <a:gd name="T69" fmla="*/ 134 h 148"/>
                  <a:gd name="T70" fmla="*/ 66 w 85"/>
                  <a:gd name="T71" fmla="*/ 136 h 148"/>
                  <a:gd name="T72" fmla="*/ 69 w 85"/>
                  <a:gd name="T73" fmla="*/ 144 h 148"/>
                  <a:gd name="T74" fmla="*/ 73 w 85"/>
                  <a:gd name="T75" fmla="*/ 146 h 148"/>
                  <a:gd name="T76" fmla="*/ 83 w 85"/>
                  <a:gd name="T77" fmla="*/ 143 h 148"/>
                  <a:gd name="T78" fmla="*/ 85 w 85"/>
                  <a:gd name="T79" fmla="*/ 148 h 148"/>
                  <a:gd name="T80" fmla="*/ 85 w 85"/>
                  <a:gd name="T81" fmla="*/ 145 h 148"/>
                  <a:gd name="T82" fmla="*/ 85 w 85"/>
                  <a:gd name="T83" fmla="*/ 135 h 148"/>
                  <a:gd name="T84" fmla="*/ 79 w 85"/>
                  <a:gd name="T85" fmla="*/ 140 h 148"/>
                  <a:gd name="T86" fmla="*/ 74 w 85"/>
                  <a:gd name="T87" fmla="*/ 12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5" h="148">
                    <a:moveTo>
                      <a:pt x="74" y="127"/>
                    </a:moveTo>
                    <a:cubicBezTo>
                      <a:pt x="68" y="128"/>
                      <a:pt x="63" y="130"/>
                      <a:pt x="57" y="131"/>
                    </a:cubicBezTo>
                    <a:cubicBezTo>
                      <a:pt x="56" y="125"/>
                      <a:pt x="56" y="119"/>
                      <a:pt x="55" y="114"/>
                    </a:cubicBezTo>
                    <a:cubicBezTo>
                      <a:pt x="54" y="113"/>
                      <a:pt x="53" y="113"/>
                      <a:pt x="51" y="113"/>
                    </a:cubicBezTo>
                    <a:cubicBezTo>
                      <a:pt x="48" y="113"/>
                      <a:pt x="44" y="113"/>
                      <a:pt x="40" y="113"/>
                    </a:cubicBezTo>
                    <a:cubicBezTo>
                      <a:pt x="38" y="112"/>
                      <a:pt x="37" y="112"/>
                      <a:pt x="38" y="109"/>
                    </a:cubicBezTo>
                    <a:cubicBezTo>
                      <a:pt x="39" y="106"/>
                      <a:pt x="40" y="103"/>
                      <a:pt x="41" y="100"/>
                    </a:cubicBezTo>
                    <a:cubicBezTo>
                      <a:pt x="42" y="98"/>
                      <a:pt x="42" y="97"/>
                      <a:pt x="43" y="95"/>
                    </a:cubicBezTo>
                    <a:cubicBezTo>
                      <a:pt x="38" y="93"/>
                      <a:pt x="33" y="90"/>
                      <a:pt x="27" y="87"/>
                    </a:cubicBezTo>
                    <a:cubicBezTo>
                      <a:pt x="30" y="83"/>
                      <a:pt x="34" y="80"/>
                      <a:pt x="37" y="76"/>
                    </a:cubicBezTo>
                    <a:cubicBezTo>
                      <a:pt x="39" y="74"/>
                      <a:pt x="39" y="74"/>
                      <a:pt x="37" y="71"/>
                    </a:cubicBezTo>
                    <a:cubicBezTo>
                      <a:pt x="33" y="69"/>
                      <a:pt x="30" y="66"/>
                      <a:pt x="27" y="63"/>
                    </a:cubicBezTo>
                    <a:cubicBezTo>
                      <a:pt x="26" y="62"/>
                      <a:pt x="26" y="61"/>
                      <a:pt x="27" y="60"/>
                    </a:cubicBezTo>
                    <a:cubicBezTo>
                      <a:pt x="31" y="58"/>
                      <a:pt x="35" y="55"/>
                      <a:pt x="39" y="54"/>
                    </a:cubicBezTo>
                    <a:cubicBezTo>
                      <a:pt x="41" y="53"/>
                      <a:pt x="41" y="52"/>
                      <a:pt x="41" y="50"/>
                    </a:cubicBezTo>
                    <a:cubicBezTo>
                      <a:pt x="38" y="44"/>
                      <a:pt x="37" y="38"/>
                      <a:pt x="36" y="32"/>
                    </a:cubicBezTo>
                    <a:cubicBezTo>
                      <a:pt x="36" y="28"/>
                      <a:pt x="35" y="25"/>
                      <a:pt x="33" y="23"/>
                    </a:cubicBezTo>
                    <a:cubicBezTo>
                      <a:pt x="32" y="22"/>
                      <a:pt x="31" y="22"/>
                      <a:pt x="31" y="21"/>
                    </a:cubicBezTo>
                    <a:cubicBezTo>
                      <a:pt x="25" y="15"/>
                      <a:pt x="20" y="8"/>
                      <a:pt x="17" y="0"/>
                    </a:cubicBezTo>
                    <a:cubicBezTo>
                      <a:pt x="14" y="5"/>
                      <a:pt x="14" y="11"/>
                      <a:pt x="14" y="16"/>
                    </a:cubicBezTo>
                    <a:cubicBezTo>
                      <a:pt x="14" y="28"/>
                      <a:pt x="18" y="39"/>
                      <a:pt x="28" y="47"/>
                    </a:cubicBezTo>
                    <a:cubicBezTo>
                      <a:pt x="18" y="48"/>
                      <a:pt x="9" y="49"/>
                      <a:pt x="1" y="50"/>
                    </a:cubicBezTo>
                    <a:cubicBezTo>
                      <a:pt x="1" y="51"/>
                      <a:pt x="1" y="51"/>
                      <a:pt x="0" y="51"/>
                    </a:cubicBezTo>
                    <a:cubicBezTo>
                      <a:pt x="7" y="59"/>
                      <a:pt x="15" y="63"/>
                      <a:pt x="24" y="68"/>
                    </a:cubicBezTo>
                    <a:cubicBezTo>
                      <a:pt x="23" y="69"/>
                      <a:pt x="22" y="69"/>
                      <a:pt x="22" y="69"/>
                    </a:cubicBezTo>
                    <a:cubicBezTo>
                      <a:pt x="17" y="72"/>
                      <a:pt x="11" y="75"/>
                      <a:pt x="6" y="78"/>
                    </a:cubicBezTo>
                    <a:cubicBezTo>
                      <a:pt x="4" y="79"/>
                      <a:pt x="4" y="80"/>
                      <a:pt x="6" y="81"/>
                    </a:cubicBezTo>
                    <a:cubicBezTo>
                      <a:pt x="11" y="83"/>
                      <a:pt x="16" y="85"/>
                      <a:pt x="21" y="87"/>
                    </a:cubicBezTo>
                    <a:cubicBezTo>
                      <a:pt x="23" y="87"/>
                      <a:pt x="25" y="88"/>
                      <a:pt x="27" y="89"/>
                    </a:cubicBezTo>
                    <a:cubicBezTo>
                      <a:pt x="22" y="94"/>
                      <a:pt x="18" y="98"/>
                      <a:pt x="15" y="104"/>
                    </a:cubicBezTo>
                    <a:cubicBezTo>
                      <a:pt x="22" y="105"/>
                      <a:pt x="28" y="106"/>
                      <a:pt x="35" y="107"/>
                    </a:cubicBezTo>
                    <a:cubicBezTo>
                      <a:pt x="33" y="113"/>
                      <a:pt x="32" y="118"/>
                      <a:pt x="30" y="124"/>
                    </a:cubicBezTo>
                    <a:cubicBezTo>
                      <a:pt x="37" y="123"/>
                      <a:pt x="43" y="123"/>
                      <a:pt x="48" y="122"/>
                    </a:cubicBezTo>
                    <a:cubicBezTo>
                      <a:pt x="49" y="127"/>
                      <a:pt x="49" y="132"/>
                      <a:pt x="49" y="137"/>
                    </a:cubicBezTo>
                    <a:cubicBezTo>
                      <a:pt x="54" y="136"/>
                      <a:pt x="57" y="135"/>
                      <a:pt x="61" y="134"/>
                    </a:cubicBezTo>
                    <a:cubicBezTo>
                      <a:pt x="64" y="133"/>
                      <a:pt x="65" y="133"/>
                      <a:pt x="66" y="136"/>
                    </a:cubicBezTo>
                    <a:cubicBezTo>
                      <a:pt x="67" y="139"/>
                      <a:pt x="68" y="141"/>
                      <a:pt x="69" y="144"/>
                    </a:cubicBezTo>
                    <a:cubicBezTo>
                      <a:pt x="70" y="146"/>
                      <a:pt x="71" y="147"/>
                      <a:pt x="73" y="146"/>
                    </a:cubicBezTo>
                    <a:cubicBezTo>
                      <a:pt x="76" y="145"/>
                      <a:pt x="79" y="144"/>
                      <a:pt x="83" y="143"/>
                    </a:cubicBezTo>
                    <a:cubicBezTo>
                      <a:pt x="83" y="144"/>
                      <a:pt x="84" y="146"/>
                      <a:pt x="85" y="148"/>
                    </a:cubicBezTo>
                    <a:cubicBezTo>
                      <a:pt x="85" y="147"/>
                      <a:pt x="85" y="146"/>
                      <a:pt x="85" y="145"/>
                    </a:cubicBezTo>
                    <a:cubicBezTo>
                      <a:pt x="85" y="142"/>
                      <a:pt x="85" y="139"/>
                      <a:pt x="85" y="135"/>
                    </a:cubicBezTo>
                    <a:cubicBezTo>
                      <a:pt x="84" y="137"/>
                      <a:pt x="82" y="138"/>
                      <a:pt x="79" y="140"/>
                    </a:cubicBezTo>
                    <a:cubicBezTo>
                      <a:pt x="78" y="135"/>
                      <a:pt x="75" y="131"/>
                      <a:pt x="74" y="12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" name="Freeform 181"/>
              <p:cNvSpPr>
                <a:spLocks/>
              </p:cNvSpPr>
              <p:nvPr/>
            </p:nvSpPr>
            <p:spPr bwMode="auto">
              <a:xfrm>
                <a:off x="2212975" y="-2774950"/>
                <a:ext cx="195263" cy="406400"/>
              </a:xfrm>
              <a:custGeom>
                <a:avLst/>
                <a:gdLst>
                  <a:gd name="T0" fmla="*/ 40 w 52"/>
                  <a:gd name="T1" fmla="*/ 60 h 108"/>
                  <a:gd name="T2" fmla="*/ 44 w 52"/>
                  <a:gd name="T3" fmla="*/ 46 h 108"/>
                  <a:gd name="T4" fmla="*/ 42 w 52"/>
                  <a:gd name="T5" fmla="*/ 34 h 108"/>
                  <a:gd name="T6" fmla="*/ 37 w 52"/>
                  <a:gd name="T7" fmla="*/ 31 h 108"/>
                  <a:gd name="T8" fmla="*/ 10 w 52"/>
                  <a:gd name="T9" fmla="*/ 2 h 108"/>
                  <a:gd name="T10" fmla="*/ 9 w 52"/>
                  <a:gd name="T11" fmla="*/ 0 h 108"/>
                  <a:gd name="T12" fmla="*/ 8 w 52"/>
                  <a:gd name="T13" fmla="*/ 1 h 108"/>
                  <a:gd name="T14" fmla="*/ 15 w 52"/>
                  <a:gd name="T15" fmla="*/ 30 h 108"/>
                  <a:gd name="T16" fmla="*/ 0 w 52"/>
                  <a:gd name="T17" fmla="*/ 38 h 108"/>
                  <a:gd name="T18" fmla="*/ 10 w 52"/>
                  <a:gd name="T19" fmla="*/ 47 h 108"/>
                  <a:gd name="T20" fmla="*/ 10 w 52"/>
                  <a:gd name="T21" fmla="*/ 51 h 108"/>
                  <a:gd name="T22" fmla="*/ 1 w 52"/>
                  <a:gd name="T23" fmla="*/ 61 h 108"/>
                  <a:gd name="T24" fmla="*/ 17 w 52"/>
                  <a:gd name="T25" fmla="*/ 67 h 108"/>
                  <a:gd name="T26" fmla="*/ 10 w 52"/>
                  <a:gd name="T27" fmla="*/ 83 h 108"/>
                  <a:gd name="T28" fmla="*/ 25 w 52"/>
                  <a:gd name="T29" fmla="*/ 83 h 108"/>
                  <a:gd name="T30" fmla="*/ 28 w 52"/>
                  <a:gd name="T31" fmla="*/ 86 h 108"/>
                  <a:gd name="T32" fmla="*/ 28 w 52"/>
                  <a:gd name="T33" fmla="*/ 97 h 108"/>
                  <a:gd name="T34" fmla="*/ 31 w 52"/>
                  <a:gd name="T35" fmla="*/ 99 h 108"/>
                  <a:gd name="T36" fmla="*/ 33 w 52"/>
                  <a:gd name="T37" fmla="*/ 99 h 108"/>
                  <a:gd name="T38" fmla="*/ 44 w 52"/>
                  <a:gd name="T39" fmla="*/ 95 h 108"/>
                  <a:gd name="T40" fmla="*/ 47 w 52"/>
                  <a:gd name="T41" fmla="*/ 106 h 108"/>
                  <a:gd name="T42" fmla="*/ 51 w 52"/>
                  <a:gd name="T43" fmla="*/ 106 h 108"/>
                  <a:gd name="T44" fmla="*/ 52 w 52"/>
                  <a:gd name="T45" fmla="*/ 105 h 108"/>
                  <a:gd name="T46" fmla="*/ 52 w 52"/>
                  <a:gd name="T47" fmla="*/ 77 h 108"/>
                  <a:gd name="T48" fmla="*/ 52 w 52"/>
                  <a:gd name="T49" fmla="*/ 77 h 108"/>
                  <a:gd name="T50" fmla="*/ 40 w 52"/>
                  <a:gd name="T51" fmla="*/ 6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" h="108">
                    <a:moveTo>
                      <a:pt x="40" y="60"/>
                    </a:moveTo>
                    <a:cubicBezTo>
                      <a:pt x="40" y="55"/>
                      <a:pt x="42" y="50"/>
                      <a:pt x="44" y="46"/>
                    </a:cubicBezTo>
                    <a:cubicBezTo>
                      <a:pt x="47" y="41"/>
                      <a:pt x="46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6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7" y="67"/>
                    </a:cubicBezTo>
                    <a:cubicBezTo>
                      <a:pt x="14" y="72"/>
                      <a:pt x="11" y="77"/>
                      <a:pt x="10" y="83"/>
                    </a:cubicBezTo>
                    <a:cubicBezTo>
                      <a:pt x="15" y="83"/>
                      <a:pt x="20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6" y="102"/>
                      <a:pt x="47" y="106"/>
                    </a:cubicBezTo>
                    <a:cubicBezTo>
                      <a:pt x="48" y="108"/>
                      <a:pt x="49" y="107"/>
                      <a:pt x="51" y="106"/>
                    </a:cubicBezTo>
                    <a:cubicBezTo>
                      <a:pt x="51" y="106"/>
                      <a:pt x="52" y="105"/>
                      <a:pt x="52" y="105"/>
                    </a:cubicBezTo>
                    <a:cubicBezTo>
                      <a:pt x="52" y="96"/>
                      <a:pt x="52" y="86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" name="Freeform 182"/>
              <p:cNvSpPr>
                <a:spLocks/>
              </p:cNvSpPr>
              <p:nvPr/>
            </p:nvSpPr>
            <p:spPr bwMode="auto">
              <a:xfrm>
                <a:off x="3019425" y="-2774950"/>
                <a:ext cx="200025" cy="406400"/>
              </a:xfrm>
              <a:custGeom>
                <a:avLst/>
                <a:gdLst>
                  <a:gd name="T0" fmla="*/ 3 w 53"/>
                  <a:gd name="T1" fmla="*/ 106 h 108"/>
                  <a:gd name="T2" fmla="*/ 6 w 53"/>
                  <a:gd name="T3" fmla="*/ 106 h 108"/>
                  <a:gd name="T4" fmla="*/ 10 w 53"/>
                  <a:gd name="T5" fmla="*/ 95 h 108"/>
                  <a:gd name="T6" fmla="*/ 13 w 53"/>
                  <a:gd name="T7" fmla="*/ 96 h 108"/>
                  <a:gd name="T8" fmla="*/ 23 w 53"/>
                  <a:gd name="T9" fmla="*/ 99 h 108"/>
                  <a:gd name="T10" fmla="*/ 26 w 53"/>
                  <a:gd name="T11" fmla="*/ 97 h 108"/>
                  <a:gd name="T12" fmla="*/ 26 w 53"/>
                  <a:gd name="T13" fmla="*/ 87 h 108"/>
                  <a:gd name="T14" fmla="*/ 29 w 53"/>
                  <a:gd name="T15" fmla="*/ 84 h 108"/>
                  <a:gd name="T16" fmla="*/ 43 w 53"/>
                  <a:gd name="T17" fmla="*/ 83 h 108"/>
                  <a:gd name="T18" fmla="*/ 43 w 53"/>
                  <a:gd name="T19" fmla="*/ 82 h 108"/>
                  <a:gd name="T20" fmla="*/ 36 w 53"/>
                  <a:gd name="T21" fmla="*/ 67 h 108"/>
                  <a:gd name="T22" fmla="*/ 52 w 53"/>
                  <a:gd name="T23" fmla="*/ 61 h 108"/>
                  <a:gd name="T24" fmla="*/ 42 w 53"/>
                  <a:gd name="T25" fmla="*/ 51 h 108"/>
                  <a:gd name="T26" fmla="*/ 43 w 53"/>
                  <a:gd name="T27" fmla="*/ 47 h 108"/>
                  <a:gd name="T28" fmla="*/ 53 w 53"/>
                  <a:gd name="T29" fmla="*/ 38 h 108"/>
                  <a:gd name="T30" fmla="*/ 53 w 53"/>
                  <a:gd name="T31" fmla="*/ 37 h 108"/>
                  <a:gd name="T32" fmla="*/ 38 w 53"/>
                  <a:gd name="T33" fmla="*/ 30 h 108"/>
                  <a:gd name="T34" fmla="*/ 44 w 53"/>
                  <a:gd name="T35" fmla="*/ 0 h 108"/>
                  <a:gd name="T36" fmla="*/ 43 w 53"/>
                  <a:gd name="T37" fmla="*/ 2 h 108"/>
                  <a:gd name="T38" fmla="*/ 27 w 53"/>
                  <a:gd name="T39" fmla="*/ 21 h 108"/>
                  <a:gd name="T40" fmla="*/ 11 w 53"/>
                  <a:gd name="T41" fmla="*/ 34 h 108"/>
                  <a:gd name="T42" fmla="*/ 8 w 53"/>
                  <a:gd name="T43" fmla="*/ 43 h 108"/>
                  <a:gd name="T44" fmla="*/ 12 w 53"/>
                  <a:gd name="T45" fmla="*/ 51 h 108"/>
                  <a:gd name="T46" fmla="*/ 2 w 53"/>
                  <a:gd name="T47" fmla="*/ 76 h 108"/>
                  <a:gd name="T48" fmla="*/ 0 w 53"/>
                  <a:gd name="T49" fmla="*/ 77 h 108"/>
                  <a:gd name="T50" fmla="*/ 0 w 53"/>
                  <a:gd name="T51" fmla="*/ 105 h 108"/>
                  <a:gd name="T52" fmla="*/ 3 w 53"/>
                  <a:gd name="T53" fmla="*/ 10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8">
                    <a:moveTo>
                      <a:pt x="3" y="106"/>
                    </a:moveTo>
                    <a:cubicBezTo>
                      <a:pt x="4" y="107"/>
                      <a:pt x="5" y="108"/>
                      <a:pt x="6" y="106"/>
                    </a:cubicBezTo>
                    <a:cubicBezTo>
                      <a:pt x="7" y="102"/>
                      <a:pt x="9" y="98"/>
                      <a:pt x="10" y="95"/>
                    </a:cubicBezTo>
                    <a:cubicBezTo>
                      <a:pt x="11" y="95"/>
                      <a:pt x="12" y="96"/>
                      <a:pt x="13" y="96"/>
                    </a:cubicBezTo>
                    <a:cubicBezTo>
                      <a:pt x="16" y="97"/>
                      <a:pt x="19" y="98"/>
                      <a:pt x="23" y="99"/>
                    </a:cubicBezTo>
                    <a:cubicBezTo>
                      <a:pt x="25" y="100"/>
                      <a:pt x="26" y="99"/>
                      <a:pt x="26" y="97"/>
                    </a:cubicBezTo>
                    <a:cubicBezTo>
                      <a:pt x="26" y="93"/>
                      <a:pt x="26" y="90"/>
                      <a:pt x="26" y="87"/>
                    </a:cubicBezTo>
                    <a:cubicBezTo>
                      <a:pt x="26" y="84"/>
                      <a:pt x="26" y="84"/>
                      <a:pt x="29" y="84"/>
                    </a:cubicBezTo>
                    <a:cubicBezTo>
                      <a:pt x="33" y="84"/>
                      <a:pt x="38" y="83"/>
                      <a:pt x="43" y="83"/>
                    </a:cubicBezTo>
                    <a:cubicBezTo>
                      <a:pt x="43" y="83"/>
                      <a:pt x="43" y="83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4"/>
                      <a:pt x="42" y="51"/>
                    </a:cubicBezTo>
                    <a:cubicBezTo>
                      <a:pt x="40" y="49"/>
                      <a:pt x="40" y="49"/>
                      <a:pt x="43" y="47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8"/>
                      <a:pt x="53" y="38"/>
                      <a:pt x="53" y="37"/>
                    </a:cubicBezTo>
                    <a:cubicBezTo>
                      <a:pt x="48" y="35"/>
                      <a:pt x="43" y="32"/>
                      <a:pt x="38" y="30"/>
                    </a:cubicBezTo>
                    <a:cubicBezTo>
                      <a:pt x="43" y="21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7"/>
                      <a:pt x="7" y="39"/>
                      <a:pt x="8" y="43"/>
                    </a:cubicBezTo>
                    <a:cubicBezTo>
                      <a:pt x="9" y="46"/>
                      <a:pt x="11" y="49"/>
                      <a:pt x="12" y="51"/>
                    </a:cubicBezTo>
                    <a:cubicBezTo>
                      <a:pt x="16" y="61"/>
                      <a:pt x="12" y="72"/>
                      <a:pt x="2" y="76"/>
                    </a:cubicBezTo>
                    <a:cubicBezTo>
                      <a:pt x="1" y="77"/>
                      <a:pt x="1" y="77"/>
                      <a:pt x="0" y="77"/>
                    </a:cubicBezTo>
                    <a:cubicBezTo>
                      <a:pt x="0" y="86"/>
                      <a:pt x="0" y="96"/>
                      <a:pt x="0" y="105"/>
                    </a:cubicBezTo>
                    <a:cubicBezTo>
                      <a:pt x="1" y="105"/>
                      <a:pt x="2" y="106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" name="Freeform 183"/>
              <p:cNvSpPr>
                <a:spLocks noEditPoints="1"/>
              </p:cNvSpPr>
              <p:nvPr/>
            </p:nvSpPr>
            <p:spPr bwMode="auto">
              <a:xfrm>
                <a:off x="2747963" y="-2960688"/>
                <a:ext cx="255588" cy="158750"/>
              </a:xfrm>
              <a:custGeom>
                <a:avLst/>
                <a:gdLst>
                  <a:gd name="T0" fmla="*/ 38 w 68"/>
                  <a:gd name="T1" fmla="*/ 41 h 42"/>
                  <a:gd name="T2" fmla="*/ 49 w 68"/>
                  <a:gd name="T3" fmla="*/ 32 h 42"/>
                  <a:gd name="T4" fmla="*/ 66 w 68"/>
                  <a:gd name="T5" fmla="*/ 12 h 42"/>
                  <a:gd name="T6" fmla="*/ 62 w 68"/>
                  <a:gd name="T7" fmla="*/ 6 h 42"/>
                  <a:gd name="T8" fmla="*/ 25 w 68"/>
                  <a:gd name="T9" fmla="*/ 5 h 42"/>
                  <a:gd name="T10" fmla="*/ 7 w 68"/>
                  <a:gd name="T11" fmla="*/ 2 h 42"/>
                  <a:gd name="T12" fmla="*/ 1 w 68"/>
                  <a:gd name="T13" fmla="*/ 0 h 42"/>
                  <a:gd name="T14" fmla="*/ 9 w 68"/>
                  <a:gd name="T15" fmla="*/ 10 h 42"/>
                  <a:gd name="T16" fmla="*/ 0 w 68"/>
                  <a:gd name="T17" fmla="*/ 12 h 42"/>
                  <a:gd name="T18" fmla="*/ 11 w 68"/>
                  <a:gd name="T19" fmla="*/ 18 h 42"/>
                  <a:gd name="T20" fmla="*/ 4 w 68"/>
                  <a:gd name="T21" fmla="*/ 23 h 42"/>
                  <a:gd name="T22" fmla="*/ 14 w 68"/>
                  <a:gd name="T23" fmla="*/ 25 h 42"/>
                  <a:gd name="T24" fmla="*/ 1 w 68"/>
                  <a:gd name="T25" fmla="*/ 34 h 42"/>
                  <a:gd name="T26" fmla="*/ 25 w 68"/>
                  <a:gd name="T27" fmla="*/ 30 h 42"/>
                  <a:gd name="T28" fmla="*/ 25 w 68"/>
                  <a:gd name="T29" fmla="*/ 42 h 42"/>
                  <a:gd name="T30" fmla="*/ 35 w 68"/>
                  <a:gd name="T31" fmla="*/ 33 h 42"/>
                  <a:gd name="T32" fmla="*/ 38 w 68"/>
                  <a:gd name="T33" fmla="*/ 41 h 42"/>
                  <a:gd name="T34" fmla="*/ 41 w 68"/>
                  <a:gd name="T35" fmla="*/ 12 h 42"/>
                  <a:gd name="T36" fmla="*/ 55 w 68"/>
                  <a:gd name="T37" fmla="*/ 12 h 42"/>
                  <a:gd name="T38" fmla="*/ 56 w 68"/>
                  <a:gd name="T39" fmla="*/ 14 h 42"/>
                  <a:gd name="T40" fmla="*/ 56 w 68"/>
                  <a:gd name="T41" fmla="*/ 14 h 42"/>
                  <a:gd name="T42" fmla="*/ 50 w 68"/>
                  <a:gd name="T43" fmla="*/ 17 h 42"/>
                  <a:gd name="T44" fmla="*/ 41 w 68"/>
                  <a:gd name="T45" fmla="*/ 13 h 42"/>
                  <a:gd name="T46" fmla="*/ 41 w 68"/>
                  <a:gd name="T47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2">
                    <a:moveTo>
                      <a:pt x="38" y="41"/>
                    </a:moveTo>
                    <a:cubicBezTo>
                      <a:pt x="41" y="38"/>
                      <a:pt x="45" y="35"/>
                      <a:pt x="49" y="32"/>
                    </a:cubicBezTo>
                    <a:cubicBezTo>
                      <a:pt x="56" y="26"/>
                      <a:pt x="62" y="20"/>
                      <a:pt x="66" y="12"/>
                    </a:cubicBezTo>
                    <a:cubicBezTo>
                      <a:pt x="68" y="7"/>
                      <a:pt x="67" y="6"/>
                      <a:pt x="62" y="6"/>
                    </a:cubicBezTo>
                    <a:cubicBezTo>
                      <a:pt x="50" y="6"/>
                      <a:pt x="37" y="6"/>
                      <a:pt x="25" y="5"/>
                    </a:cubicBezTo>
                    <a:cubicBezTo>
                      <a:pt x="18" y="5"/>
                      <a:pt x="13" y="4"/>
                      <a:pt x="7" y="2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2" y="4"/>
                      <a:pt x="5" y="7"/>
                      <a:pt x="9" y="10"/>
                    </a:cubicBezTo>
                    <a:cubicBezTo>
                      <a:pt x="6" y="11"/>
                      <a:pt x="3" y="12"/>
                      <a:pt x="0" y="12"/>
                    </a:cubicBezTo>
                    <a:cubicBezTo>
                      <a:pt x="3" y="16"/>
                      <a:pt x="7" y="17"/>
                      <a:pt x="11" y="18"/>
                    </a:cubicBezTo>
                    <a:cubicBezTo>
                      <a:pt x="9" y="20"/>
                      <a:pt x="6" y="21"/>
                      <a:pt x="4" y="23"/>
                    </a:cubicBezTo>
                    <a:cubicBezTo>
                      <a:pt x="7" y="25"/>
                      <a:pt x="11" y="24"/>
                      <a:pt x="14" y="25"/>
                    </a:cubicBezTo>
                    <a:cubicBezTo>
                      <a:pt x="11" y="30"/>
                      <a:pt x="7" y="32"/>
                      <a:pt x="1" y="34"/>
                    </a:cubicBezTo>
                    <a:cubicBezTo>
                      <a:pt x="10" y="38"/>
                      <a:pt x="17" y="35"/>
                      <a:pt x="25" y="30"/>
                    </a:cubicBezTo>
                    <a:cubicBezTo>
                      <a:pt x="25" y="34"/>
                      <a:pt x="25" y="38"/>
                      <a:pt x="25" y="42"/>
                    </a:cubicBezTo>
                    <a:cubicBezTo>
                      <a:pt x="29" y="41"/>
                      <a:pt x="31" y="36"/>
                      <a:pt x="35" y="33"/>
                    </a:cubicBezTo>
                    <a:cubicBezTo>
                      <a:pt x="36" y="36"/>
                      <a:pt x="37" y="38"/>
                      <a:pt x="38" y="41"/>
                    </a:cubicBezTo>
                    <a:close/>
                    <a:moveTo>
                      <a:pt x="41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7" y="13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5"/>
                      <a:pt x="44" y="14"/>
                      <a:pt x="41" y="13"/>
                    </a:cubicBezTo>
                    <a:cubicBezTo>
                      <a:pt x="41" y="12"/>
                      <a:pt x="41" y="12"/>
                      <a:pt x="41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" name="Freeform 184"/>
              <p:cNvSpPr>
                <a:spLocks noEditPoints="1"/>
              </p:cNvSpPr>
              <p:nvPr/>
            </p:nvSpPr>
            <p:spPr bwMode="auto">
              <a:xfrm>
                <a:off x="2430463" y="-2960688"/>
                <a:ext cx="249238" cy="158750"/>
              </a:xfrm>
              <a:custGeom>
                <a:avLst/>
                <a:gdLst>
                  <a:gd name="T0" fmla="*/ 31 w 66"/>
                  <a:gd name="T1" fmla="*/ 33 h 42"/>
                  <a:gd name="T2" fmla="*/ 42 w 66"/>
                  <a:gd name="T3" fmla="*/ 42 h 42"/>
                  <a:gd name="T4" fmla="*/ 41 w 66"/>
                  <a:gd name="T5" fmla="*/ 30 h 42"/>
                  <a:gd name="T6" fmla="*/ 64 w 66"/>
                  <a:gd name="T7" fmla="*/ 34 h 42"/>
                  <a:gd name="T8" fmla="*/ 52 w 66"/>
                  <a:gd name="T9" fmla="*/ 25 h 42"/>
                  <a:gd name="T10" fmla="*/ 62 w 66"/>
                  <a:gd name="T11" fmla="*/ 23 h 42"/>
                  <a:gd name="T12" fmla="*/ 56 w 66"/>
                  <a:gd name="T13" fmla="*/ 18 h 42"/>
                  <a:gd name="T14" fmla="*/ 66 w 66"/>
                  <a:gd name="T15" fmla="*/ 12 h 42"/>
                  <a:gd name="T16" fmla="*/ 58 w 66"/>
                  <a:gd name="T17" fmla="*/ 9 h 42"/>
                  <a:gd name="T18" fmla="*/ 64 w 66"/>
                  <a:gd name="T19" fmla="*/ 0 h 42"/>
                  <a:gd name="T20" fmla="*/ 64 w 66"/>
                  <a:gd name="T21" fmla="*/ 0 h 42"/>
                  <a:gd name="T22" fmla="*/ 30 w 66"/>
                  <a:gd name="T23" fmla="*/ 6 h 42"/>
                  <a:gd name="T24" fmla="*/ 19 w 66"/>
                  <a:gd name="T25" fmla="*/ 6 h 42"/>
                  <a:gd name="T26" fmla="*/ 3 w 66"/>
                  <a:gd name="T27" fmla="*/ 6 h 42"/>
                  <a:gd name="T28" fmla="*/ 1 w 66"/>
                  <a:gd name="T29" fmla="*/ 9 h 42"/>
                  <a:gd name="T30" fmla="*/ 4 w 66"/>
                  <a:gd name="T31" fmla="*/ 16 h 42"/>
                  <a:gd name="T32" fmla="*/ 18 w 66"/>
                  <a:gd name="T33" fmla="*/ 32 h 42"/>
                  <a:gd name="T34" fmla="*/ 29 w 66"/>
                  <a:gd name="T35" fmla="*/ 41 h 42"/>
                  <a:gd name="T36" fmla="*/ 31 w 66"/>
                  <a:gd name="T37" fmla="*/ 33 h 42"/>
                  <a:gd name="T38" fmla="*/ 19 w 66"/>
                  <a:gd name="T39" fmla="*/ 16 h 42"/>
                  <a:gd name="T40" fmla="*/ 15 w 66"/>
                  <a:gd name="T41" fmla="*/ 18 h 42"/>
                  <a:gd name="T42" fmla="*/ 12 w 66"/>
                  <a:gd name="T43" fmla="*/ 17 h 42"/>
                  <a:gd name="T44" fmla="*/ 10 w 66"/>
                  <a:gd name="T45" fmla="*/ 13 h 42"/>
                  <a:gd name="T46" fmla="*/ 15 w 66"/>
                  <a:gd name="T47" fmla="*/ 12 h 42"/>
                  <a:gd name="T48" fmla="*/ 25 w 66"/>
                  <a:gd name="T49" fmla="*/ 12 h 42"/>
                  <a:gd name="T50" fmla="*/ 25 w 66"/>
                  <a:gd name="T51" fmla="*/ 13 h 42"/>
                  <a:gd name="T52" fmla="*/ 19 w 66"/>
                  <a:gd name="T53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2">
                    <a:moveTo>
                      <a:pt x="31" y="33"/>
                    </a:moveTo>
                    <a:cubicBezTo>
                      <a:pt x="35" y="36"/>
                      <a:pt x="37" y="41"/>
                      <a:pt x="42" y="42"/>
                    </a:cubicBezTo>
                    <a:cubicBezTo>
                      <a:pt x="42" y="38"/>
                      <a:pt x="41" y="34"/>
                      <a:pt x="41" y="30"/>
                    </a:cubicBezTo>
                    <a:cubicBezTo>
                      <a:pt x="49" y="35"/>
                      <a:pt x="56" y="38"/>
                      <a:pt x="64" y="34"/>
                    </a:cubicBezTo>
                    <a:cubicBezTo>
                      <a:pt x="59" y="32"/>
                      <a:pt x="55" y="30"/>
                      <a:pt x="52" y="25"/>
                    </a:cubicBezTo>
                    <a:cubicBezTo>
                      <a:pt x="55" y="24"/>
                      <a:pt x="59" y="25"/>
                      <a:pt x="62" y="23"/>
                    </a:cubicBezTo>
                    <a:cubicBezTo>
                      <a:pt x="60" y="21"/>
                      <a:pt x="57" y="21"/>
                      <a:pt x="56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3" y="12"/>
                      <a:pt x="60" y="12"/>
                      <a:pt x="58" y="9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2" y="6"/>
                      <a:pt x="30" y="6"/>
                    </a:cubicBezTo>
                    <a:cubicBezTo>
                      <a:pt x="26" y="6"/>
                      <a:pt x="23" y="6"/>
                      <a:pt x="19" y="6"/>
                    </a:cubicBezTo>
                    <a:cubicBezTo>
                      <a:pt x="14" y="6"/>
                      <a:pt x="8" y="6"/>
                      <a:pt x="3" y="6"/>
                    </a:cubicBezTo>
                    <a:cubicBezTo>
                      <a:pt x="2" y="6"/>
                      <a:pt x="0" y="7"/>
                      <a:pt x="1" y="9"/>
                    </a:cubicBezTo>
                    <a:cubicBezTo>
                      <a:pt x="2" y="11"/>
                      <a:pt x="3" y="14"/>
                      <a:pt x="4" y="16"/>
                    </a:cubicBezTo>
                    <a:cubicBezTo>
                      <a:pt x="7" y="23"/>
                      <a:pt x="12" y="28"/>
                      <a:pt x="18" y="32"/>
                    </a:cubicBezTo>
                    <a:cubicBezTo>
                      <a:pt x="22" y="35"/>
                      <a:pt x="25" y="38"/>
                      <a:pt x="29" y="41"/>
                    </a:cubicBezTo>
                    <a:cubicBezTo>
                      <a:pt x="30" y="38"/>
                      <a:pt x="30" y="36"/>
                      <a:pt x="31" y="33"/>
                    </a:cubicBezTo>
                    <a:close/>
                    <a:moveTo>
                      <a:pt x="19" y="16"/>
                    </a:moveTo>
                    <a:cubicBezTo>
                      <a:pt x="18" y="16"/>
                      <a:pt x="16" y="17"/>
                      <a:pt x="15" y="18"/>
                    </a:cubicBezTo>
                    <a:cubicBezTo>
                      <a:pt x="14" y="19"/>
                      <a:pt x="13" y="18"/>
                      <a:pt x="12" y="17"/>
                    </a:cubicBezTo>
                    <a:cubicBezTo>
                      <a:pt x="12" y="16"/>
                      <a:pt x="11" y="14"/>
                      <a:pt x="10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9" y="12"/>
                      <a:pt x="22" y="12"/>
                      <a:pt x="25" y="12"/>
                    </a:cubicBezTo>
                    <a:cubicBezTo>
                      <a:pt x="25" y="12"/>
                      <a:pt x="25" y="12"/>
                      <a:pt x="25" y="13"/>
                    </a:cubicBezTo>
                    <a:cubicBezTo>
                      <a:pt x="23" y="14"/>
                      <a:pt x="21" y="15"/>
                      <a:pt x="19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" name="Freeform 185"/>
              <p:cNvSpPr>
                <a:spLocks/>
              </p:cNvSpPr>
              <p:nvPr/>
            </p:nvSpPr>
            <p:spPr bwMode="auto">
              <a:xfrm>
                <a:off x="3294063" y="-3024188"/>
                <a:ext cx="165100" cy="301625"/>
              </a:xfrm>
              <a:custGeom>
                <a:avLst/>
                <a:gdLst>
                  <a:gd name="T0" fmla="*/ 1 w 44"/>
                  <a:gd name="T1" fmla="*/ 80 h 80"/>
                  <a:gd name="T2" fmla="*/ 4 w 44"/>
                  <a:gd name="T3" fmla="*/ 78 h 80"/>
                  <a:gd name="T4" fmla="*/ 31 w 44"/>
                  <a:gd name="T5" fmla="*/ 53 h 80"/>
                  <a:gd name="T6" fmla="*/ 42 w 44"/>
                  <a:gd name="T7" fmla="*/ 18 h 80"/>
                  <a:gd name="T8" fmla="*/ 33 w 44"/>
                  <a:gd name="T9" fmla="*/ 1 h 80"/>
                  <a:gd name="T10" fmla="*/ 30 w 44"/>
                  <a:gd name="T11" fmla="*/ 2 h 80"/>
                  <a:gd name="T12" fmla="*/ 5 w 44"/>
                  <a:gd name="T13" fmla="*/ 39 h 80"/>
                  <a:gd name="T14" fmla="*/ 4 w 44"/>
                  <a:gd name="T15" fmla="*/ 44 h 80"/>
                  <a:gd name="T16" fmla="*/ 5 w 44"/>
                  <a:gd name="T17" fmla="*/ 51 h 80"/>
                  <a:gd name="T18" fmla="*/ 6 w 44"/>
                  <a:gd name="T19" fmla="*/ 57 h 80"/>
                  <a:gd name="T20" fmla="*/ 28 w 44"/>
                  <a:gd name="T21" fmla="*/ 27 h 80"/>
                  <a:gd name="T22" fmla="*/ 28 w 44"/>
                  <a:gd name="T23" fmla="*/ 40 h 80"/>
                  <a:gd name="T24" fmla="*/ 8 w 44"/>
                  <a:gd name="T25" fmla="*/ 61 h 80"/>
                  <a:gd name="T26" fmla="*/ 5 w 44"/>
                  <a:gd name="T27" fmla="*/ 64 h 80"/>
                  <a:gd name="T28" fmla="*/ 3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2" y="79"/>
                      <a:pt x="3" y="78"/>
                      <a:pt x="4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2"/>
                      <a:pt x="42" y="18"/>
                    </a:cubicBezTo>
                    <a:cubicBezTo>
                      <a:pt x="40" y="12"/>
                      <a:pt x="37" y="6"/>
                      <a:pt x="33" y="1"/>
                    </a:cubicBezTo>
                    <a:cubicBezTo>
                      <a:pt x="32" y="0"/>
                      <a:pt x="31" y="0"/>
                      <a:pt x="30" y="2"/>
                    </a:cubicBezTo>
                    <a:cubicBezTo>
                      <a:pt x="23" y="15"/>
                      <a:pt x="15" y="28"/>
                      <a:pt x="5" y="39"/>
                    </a:cubicBezTo>
                    <a:cubicBezTo>
                      <a:pt x="3" y="41"/>
                      <a:pt x="3" y="43"/>
                      <a:pt x="4" y="44"/>
                    </a:cubicBezTo>
                    <a:cubicBezTo>
                      <a:pt x="4" y="46"/>
                      <a:pt x="4" y="49"/>
                      <a:pt x="5" y="51"/>
                    </a:cubicBezTo>
                    <a:cubicBezTo>
                      <a:pt x="5" y="53"/>
                      <a:pt x="5" y="55"/>
                      <a:pt x="6" y="57"/>
                    </a:cubicBezTo>
                    <a:cubicBezTo>
                      <a:pt x="15" y="48"/>
                      <a:pt x="23" y="39"/>
                      <a:pt x="28" y="27"/>
                    </a:cubicBezTo>
                    <a:cubicBezTo>
                      <a:pt x="31" y="32"/>
                      <a:pt x="30" y="36"/>
                      <a:pt x="28" y="40"/>
                    </a:cubicBezTo>
                    <a:cubicBezTo>
                      <a:pt x="23" y="48"/>
                      <a:pt x="15" y="54"/>
                      <a:pt x="8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5" y="67"/>
                      <a:pt x="4" y="70"/>
                      <a:pt x="3" y="73"/>
                    </a:cubicBezTo>
                    <a:cubicBezTo>
                      <a:pt x="2" y="75"/>
                      <a:pt x="1" y="77"/>
                      <a:pt x="0" y="80"/>
                    </a:cubicBezTo>
                    <a:cubicBezTo>
                      <a:pt x="1" y="80"/>
                      <a:pt x="1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" name="Freeform 186"/>
              <p:cNvSpPr>
                <a:spLocks/>
              </p:cNvSpPr>
              <p:nvPr/>
            </p:nvSpPr>
            <p:spPr bwMode="auto">
              <a:xfrm>
                <a:off x="1971675" y="-3024188"/>
                <a:ext cx="169863" cy="304800"/>
              </a:xfrm>
              <a:custGeom>
                <a:avLst/>
                <a:gdLst>
                  <a:gd name="T0" fmla="*/ 13 w 45"/>
                  <a:gd name="T1" fmla="*/ 54 h 81"/>
                  <a:gd name="T2" fmla="*/ 36 w 45"/>
                  <a:gd name="T3" fmla="*/ 75 h 81"/>
                  <a:gd name="T4" fmla="*/ 45 w 45"/>
                  <a:gd name="T5" fmla="*/ 81 h 81"/>
                  <a:gd name="T6" fmla="*/ 44 w 45"/>
                  <a:gd name="T7" fmla="*/ 79 h 81"/>
                  <a:gd name="T8" fmla="*/ 40 w 45"/>
                  <a:gd name="T9" fmla="*/ 67 h 81"/>
                  <a:gd name="T10" fmla="*/ 37 w 45"/>
                  <a:gd name="T11" fmla="*/ 61 h 81"/>
                  <a:gd name="T12" fmla="*/ 26 w 45"/>
                  <a:gd name="T13" fmla="*/ 52 h 81"/>
                  <a:gd name="T14" fmla="*/ 15 w 45"/>
                  <a:gd name="T15" fmla="*/ 36 h 81"/>
                  <a:gd name="T16" fmla="*/ 16 w 45"/>
                  <a:gd name="T17" fmla="*/ 27 h 81"/>
                  <a:gd name="T18" fmla="*/ 39 w 45"/>
                  <a:gd name="T19" fmla="*/ 58 h 81"/>
                  <a:gd name="T20" fmla="*/ 40 w 45"/>
                  <a:gd name="T21" fmla="*/ 57 h 81"/>
                  <a:gd name="T22" fmla="*/ 41 w 45"/>
                  <a:gd name="T23" fmla="*/ 45 h 81"/>
                  <a:gd name="T24" fmla="*/ 40 w 45"/>
                  <a:gd name="T25" fmla="*/ 40 h 81"/>
                  <a:gd name="T26" fmla="*/ 31 w 45"/>
                  <a:gd name="T27" fmla="*/ 28 h 81"/>
                  <a:gd name="T28" fmla="*/ 15 w 45"/>
                  <a:gd name="T29" fmla="*/ 2 h 81"/>
                  <a:gd name="T30" fmla="*/ 11 w 45"/>
                  <a:gd name="T31" fmla="*/ 2 h 81"/>
                  <a:gd name="T32" fmla="*/ 3 w 45"/>
                  <a:gd name="T33" fmla="*/ 35 h 81"/>
                  <a:gd name="T34" fmla="*/ 13 w 45"/>
                  <a:gd name="T35" fmla="*/ 5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81">
                    <a:moveTo>
                      <a:pt x="13" y="54"/>
                    </a:moveTo>
                    <a:cubicBezTo>
                      <a:pt x="20" y="62"/>
                      <a:pt x="28" y="69"/>
                      <a:pt x="36" y="75"/>
                    </a:cubicBezTo>
                    <a:cubicBezTo>
                      <a:pt x="39" y="77"/>
                      <a:pt x="41" y="79"/>
                      <a:pt x="45" y="81"/>
                    </a:cubicBezTo>
                    <a:cubicBezTo>
                      <a:pt x="44" y="80"/>
                      <a:pt x="44" y="80"/>
                      <a:pt x="44" y="79"/>
                    </a:cubicBezTo>
                    <a:cubicBezTo>
                      <a:pt x="43" y="75"/>
                      <a:pt x="42" y="71"/>
                      <a:pt x="40" y="67"/>
                    </a:cubicBezTo>
                    <a:cubicBezTo>
                      <a:pt x="40" y="65"/>
                      <a:pt x="40" y="63"/>
                      <a:pt x="37" y="61"/>
                    </a:cubicBezTo>
                    <a:cubicBezTo>
                      <a:pt x="33" y="59"/>
                      <a:pt x="30" y="55"/>
                      <a:pt x="26" y="52"/>
                    </a:cubicBezTo>
                    <a:cubicBezTo>
                      <a:pt x="22" y="48"/>
                      <a:pt x="17" y="43"/>
                      <a:pt x="15" y="36"/>
                    </a:cubicBezTo>
                    <a:cubicBezTo>
                      <a:pt x="14" y="33"/>
                      <a:pt x="14" y="30"/>
                      <a:pt x="16" y="27"/>
                    </a:cubicBezTo>
                    <a:cubicBezTo>
                      <a:pt x="22" y="39"/>
                      <a:pt x="30" y="49"/>
                      <a:pt x="39" y="58"/>
                    </a:cubicBezTo>
                    <a:cubicBezTo>
                      <a:pt x="39" y="57"/>
                      <a:pt x="40" y="57"/>
                      <a:pt x="40" y="57"/>
                    </a:cubicBezTo>
                    <a:cubicBezTo>
                      <a:pt x="40" y="53"/>
                      <a:pt x="41" y="49"/>
                      <a:pt x="41" y="45"/>
                    </a:cubicBezTo>
                    <a:cubicBezTo>
                      <a:pt x="42" y="43"/>
                      <a:pt x="41" y="42"/>
                      <a:pt x="40" y="40"/>
                    </a:cubicBezTo>
                    <a:cubicBezTo>
                      <a:pt x="37" y="36"/>
                      <a:pt x="34" y="32"/>
                      <a:pt x="31" y="28"/>
                    </a:cubicBezTo>
                    <a:cubicBezTo>
                      <a:pt x="25" y="20"/>
                      <a:pt x="20" y="11"/>
                      <a:pt x="15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3" y="11"/>
                      <a:pt x="0" y="22"/>
                      <a:pt x="3" y="35"/>
                    </a:cubicBezTo>
                    <a:cubicBezTo>
                      <a:pt x="5" y="42"/>
                      <a:pt x="9" y="48"/>
                      <a:pt x="13" y="5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" name="Freeform 187"/>
              <p:cNvSpPr>
                <a:spLocks/>
              </p:cNvSpPr>
              <p:nvPr/>
            </p:nvSpPr>
            <p:spPr bwMode="auto">
              <a:xfrm>
                <a:off x="2597150" y="-3241675"/>
                <a:ext cx="241300" cy="134937"/>
              </a:xfrm>
              <a:custGeom>
                <a:avLst/>
                <a:gdLst>
                  <a:gd name="T0" fmla="*/ 10 w 64"/>
                  <a:gd name="T1" fmla="*/ 36 h 36"/>
                  <a:gd name="T2" fmla="*/ 54 w 64"/>
                  <a:gd name="T3" fmla="*/ 36 h 36"/>
                  <a:gd name="T4" fmla="*/ 58 w 64"/>
                  <a:gd name="T5" fmla="*/ 34 h 36"/>
                  <a:gd name="T6" fmla="*/ 63 w 64"/>
                  <a:gd name="T7" fmla="*/ 20 h 36"/>
                  <a:gd name="T8" fmla="*/ 63 w 64"/>
                  <a:gd name="T9" fmla="*/ 11 h 36"/>
                  <a:gd name="T10" fmla="*/ 45 w 64"/>
                  <a:gd name="T11" fmla="*/ 1 h 36"/>
                  <a:gd name="T12" fmla="*/ 41 w 64"/>
                  <a:gd name="T13" fmla="*/ 21 h 36"/>
                  <a:gd name="T14" fmla="*/ 36 w 64"/>
                  <a:gd name="T15" fmla="*/ 31 h 36"/>
                  <a:gd name="T16" fmla="*/ 28 w 64"/>
                  <a:gd name="T17" fmla="*/ 31 h 36"/>
                  <a:gd name="T18" fmla="*/ 27 w 64"/>
                  <a:gd name="T19" fmla="*/ 30 h 36"/>
                  <a:gd name="T20" fmla="*/ 20 w 64"/>
                  <a:gd name="T21" fmla="*/ 9 h 36"/>
                  <a:gd name="T22" fmla="*/ 19 w 64"/>
                  <a:gd name="T23" fmla="*/ 0 h 36"/>
                  <a:gd name="T24" fmla="*/ 10 w 64"/>
                  <a:gd name="T25" fmla="*/ 2 h 36"/>
                  <a:gd name="T26" fmla="*/ 1 w 64"/>
                  <a:gd name="T27" fmla="*/ 17 h 36"/>
                  <a:gd name="T28" fmla="*/ 5 w 64"/>
                  <a:gd name="T29" fmla="*/ 33 h 36"/>
                  <a:gd name="T30" fmla="*/ 10 w 64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36">
                    <a:moveTo>
                      <a:pt x="10" y="36"/>
                    </a:moveTo>
                    <a:cubicBezTo>
                      <a:pt x="24" y="36"/>
                      <a:pt x="40" y="36"/>
                      <a:pt x="54" y="36"/>
                    </a:cubicBezTo>
                    <a:cubicBezTo>
                      <a:pt x="56" y="36"/>
                      <a:pt x="57" y="36"/>
                      <a:pt x="58" y="34"/>
                    </a:cubicBezTo>
                    <a:cubicBezTo>
                      <a:pt x="59" y="29"/>
                      <a:pt x="61" y="25"/>
                      <a:pt x="63" y="20"/>
                    </a:cubicBezTo>
                    <a:cubicBezTo>
                      <a:pt x="64" y="17"/>
                      <a:pt x="64" y="14"/>
                      <a:pt x="63" y="11"/>
                    </a:cubicBezTo>
                    <a:cubicBezTo>
                      <a:pt x="61" y="4"/>
                      <a:pt x="51" y="0"/>
                      <a:pt x="45" y="1"/>
                    </a:cubicBezTo>
                    <a:cubicBezTo>
                      <a:pt x="44" y="8"/>
                      <a:pt x="42" y="15"/>
                      <a:pt x="41" y="21"/>
                    </a:cubicBezTo>
                    <a:cubicBezTo>
                      <a:pt x="40" y="25"/>
                      <a:pt x="38" y="28"/>
                      <a:pt x="36" y="31"/>
                    </a:cubicBezTo>
                    <a:cubicBezTo>
                      <a:pt x="33" y="35"/>
                      <a:pt x="31" y="34"/>
                      <a:pt x="28" y="31"/>
                    </a:cubicBezTo>
                    <a:cubicBezTo>
                      <a:pt x="28" y="31"/>
                      <a:pt x="27" y="30"/>
                      <a:pt x="27" y="30"/>
                    </a:cubicBezTo>
                    <a:cubicBezTo>
                      <a:pt x="23" y="23"/>
                      <a:pt x="22" y="16"/>
                      <a:pt x="20" y="9"/>
                    </a:cubicBezTo>
                    <a:cubicBezTo>
                      <a:pt x="20" y="6"/>
                      <a:pt x="20" y="3"/>
                      <a:pt x="19" y="0"/>
                    </a:cubicBezTo>
                    <a:cubicBezTo>
                      <a:pt x="16" y="1"/>
                      <a:pt x="13" y="1"/>
                      <a:pt x="10" y="2"/>
                    </a:cubicBezTo>
                    <a:cubicBezTo>
                      <a:pt x="4" y="5"/>
                      <a:pt x="0" y="9"/>
                      <a:pt x="1" y="17"/>
                    </a:cubicBezTo>
                    <a:cubicBezTo>
                      <a:pt x="1" y="22"/>
                      <a:pt x="3" y="28"/>
                      <a:pt x="5" y="33"/>
                    </a:cubicBezTo>
                    <a:cubicBezTo>
                      <a:pt x="6" y="35"/>
                      <a:pt x="7" y="36"/>
                      <a:pt x="10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" name="Freeform 188"/>
              <p:cNvSpPr>
                <a:spLocks/>
              </p:cNvSpPr>
              <p:nvPr/>
            </p:nvSpPr>
            <p:spPr bwMode="auto">
              <a:xfrm>
                <a:off x="2416175" y="-307657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6 w 43"/>
                  <a:gd name="T3" fmla="*/ 26 h 26"/>
                  <a:gd name="T4" fmla="*/ 39 w 43"/>
                  <a:gd name="T5" fmla="*/ 25 h 26"/>
                  <a:gd name="T6" fmla="*/ 40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20 h 26"/>
                  <a:gd name="T16" fmla="*/ 21 w 43"/>
                  <a:gd name="T17" fmla="*/ 22 h 26"/>
                  <a:gd name="T18" fmla="*/ 18 w 43"/>
                  <a:gd name="T19" fmla="*/ 20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0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6" y="26"/>
                    </a:cubicBezTo>
                    <a:cubicBezTo>
                      <a:pt x="38" y="26"/>
                      <a:pt x="39" y="26"/>
                      <a:pt x="39" y="25"/>
                    </a:cubicBezTo>
                    <a:cubicBezTo>
                      <a:pt x="39" y="23"/>
                      <a:pt x="40" y="22"/>
                      <a:pt x="40" y="20"/>
                    </a:cubicBezTo>
                    <a:cubicBezTo>
                      <a:pt x="41" y="15"/>
                      <a:pt x="43" y="9"/>
                      <a:pt x="39" y="5"/>
                    </a:cubicBezTo>
                    <a:cubicBezTo>
                      <a:pt x="36" y="2"/>
                      <a:pt x="32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20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20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0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2" y="26"/>
                      <a:pt x="3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" name="Freeform 189"/>
              <p:cNvSpPr>
                <a:spLocks/>
              </p:cNvSpPr>
              <p:nvPr/>
            </p:nvSpPr>
            <p:spPr bwMode="auto">
              <a:xfrm>
                <a:off x="2857500" y="-3084513"/>
                <a:ext cx="161925" cy="106362"/>
              </a:xfrm>
              <a:custGeom>
                <a:avLst/>
                <a:gdLst>
                  <a:gd name="T0" fmla="*/ 6 w 43"/>
                  <a:gd name="T1" fmla="*/ 28 h 28"/>
                  <a:gd name="T2" fmla="*/ 13 w 43"/>
                  <a:gd name="T3" fmla="*/ 28 h 28"/>
                  <a:gd name="T4" fmla="*/ 37 w 43"/>
                  <a:gd name="T5" fmla="*/ 28 h 28"/>
                  <a:gd name="T6" fmla="*/ 40 w 43"/>
                  <a:gd name="T7" fmla="*/ 26 h 28"/>
                  <a:gd name="T8" fmla="*/ 42 w 43"/>
                  <a:gd name="T9" fmla="*/ 16 h 28"/>
                  <a:gd name="T10" fmla="*/ 37 w 43"/>
                  <a:gd name="T11" fmla="*/ 4 h 28"/>
                  <a:gd name="T12" fmla="*/ 29 w 43"/>
                  <a:gd name="T13" fmla="*/ 0 h 28"/>
                  <a:gd name="T14" fmla="*/ 28 w 43"/>
                  <a:gd name="T15" fmla="*/ 4 h 28"/>
                  <a:gd name="T16" fmla="*/ 25 w 43"/>
                  <a:gd name="T17" fmla="*/ 21 h 28"/>
                  <a:gd name="T18" fmla="*/ 22 w 43"/>
                  <a:gd name="T19" fmla="*/ 23 h 28"/>
                  <a:gd name="T20" fmla="*/ 19 w 43"/>
                  <a:gd name="T21" fmla="*/ 21 h 28"/>
                  <a:gd name="T22" fmla="*/ 15 w 43"/>
                  <a:gd name="T23" fmla="*/ 6 h 28"/>
                  <a:gd name="T24" fmla="*/ 14 w 43"/>
                  <a:gd name="T25" fmla="*/ 1 h 28"/>
                  <a:gd name="T26" fmla="*/ 9 w 43"/>
                  <a:gd name="T27" fmla="*/ 3 h 28"/>
                  <a:gd name="T28" fmla="*/ 1 w 43"/>
                  <a:gd name="T29" fmla="*/ 11 h 28"/>
                  <a:gd name="T30" fmla="*/ 2 w 43"/>
                  <a:gd name="T31" fmla="*/ 25 h 28"/>
                  <a:gd name="T32" fmla="*/ 6 w 43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28">
                    <a:moveTo>
                      <a:pt x="6" y="28"/>
                    </a:moveTo>
                    <a:cubicBezTo>
                      <a:pt x="9" y="28"/>
                      <a:pt x="11" y="28"/>
                      <a:pt x="13" y="28"/>
                    </a:cubicBezTo>
                    <a:cubicBezTo>
                      <a:pt x="21" y="28"/>
                      <a:pt x="29" y="28"/>
                      <a:pt x="37" y="28"/>
                    </a:cubicBezTo>
                    <a:cubicBezTo>
                      <a:pt x="39" y="28"/>
                      <a:pt x="40" y="28"/>
                      <a:pt x="40" y="26"/>
                    </a:cubicBezTo>
                    <a:cubicBezTo>
                      <a:pt x="40" y="22"/>
                      <a:pt x="41" y="19"/>
                      <a:pt x="42" y="16"/>
                    </a:cubicBezTo>
                    <a:cubicBezTo>
                      <a:pt x="43" y="11"/>
                      <a:pt x="41" y="7"/>
                      <a:pt x="37" y="4"/>
                    </a:cubicBezTo>
                    <a:cubicBezTo>
                      <a:pt x="35" y="3"/>
                      <a:pt x="32" y="2"/>
                      <a:pt x="29" y="0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8" y="10"/>
                      <a:pt x="27" y="16"/>
                      <a:pt x="25" y="21"/>
                    </a:cubicBezTo>
                    <a:cubicBezTo>
                      <a:pt x="24" y="22"/>
                      <a:pt x="23" y="23"/>
                      <a:pt x="22" y="23"/>
                    </a:cubicBezTo>
                    <a:cubicBezTo>
                      <a:pt x="21" y="23"/>
                      <a:pt x="19" y="22"/>
                      <a:pt x="19" y="21"/>
                    </a:cubicBezTo>
                    <a:cubicBezTo>
                      <a:pt x="16" y="16"/>
                      <a:pt x="15" y="11"/>
                      <a:pt x="15" y="6"/>
                    </a:cubicBezTo>
                    <a:cubicBezTo>
                      <a:pt x="15" y="4"/>
                      <a:pt x="14" y="2"/>
                      <a:pt x="14" y="1"/>
                    </a:cubicBezTo>
                    <a:cubicBezTo>
                      <a:pt x="12" y="1"/>
                      <a:pt x="10" y="2"/>
                      <a:pt x="9" y="3"/>
                    </a:cubicBezTo>
                    <a:cubicBezTo>
                      <a:pt x="5" y="4"/>
                      <a:pt x="2" y="7"/>
                      <a:pt x="1" y="11"/>
                    </a:cubicBezTo>
                    <a:cubicBezTo>
                      <a:pt x="0" y="16"/>
                      <a:pt x="2" y="20"/>
                      <a:pt x="2" y="25"/>
                    </a:cubicBezTo>
                    <a:cubicBezTo>
                      <a:pt x="3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" name="Freeform 190"/>
              <p:cNvSpPr>
                <a:spLocks/>
              </p:cNvSpPr>
              <p:nvPr/>
            </p:nvSpPr>
            <p:spPr bwMode="auto">
              <a:xfrm>
                <a:off x="3252788" y="-2516188"/>
                <a:ext cx="206375" cy="95250"/>
              </a:xfrm>
              <a:custGeom>
                <a:avLst/>
                <a:gdLst>
                  <a:gd name="T0" fmla="*/ 9 w 55"/>
                  <a:gd name="T1" fmla="*/ 0 h 25"/>
                  <a:gd name="T2" fmla="*/ 14 w 55"/>
                  <a:gd name="T3" fmla="*/ 8 h 25"/>
                  <a:gd name="T4" fmla="*/ 16 w 55"/>
                  <a:gd name="T5" fmla="*/ 9 h 25"/>
                  <a:gd name="T6" fmla="*/ 32 w 55"/>
                  <a:gd name="T7" fmla="*/ 10 h 25"/>
                  <a:gd name="T8" fmla="*/ 36 w 55"/>
                  <a:gd name="T9" fmla="*/ 10 h 25"/>
                  <a:gd name="T10" fmla="*/ 35 w 55"/>
                  <a:gd name="T11" fmla="*/ 12 h 25"/>
                  <a:gd name="T12" fmla="*/ 26 w 55"/>
                  <a:gd name="T13" fmla="*/ 16 h 25"/>
                  <a:gd name="T14" fmla="*/ 14 w 55"/>
                  <a:gd name="T15" fmla="*/ 14 h 25"/>
                  <a:gd name="T16" fmla="*/ 13 w 55"/>
                  <a:gd name="T17" fmla="*/ 14 h 25"/>
                  <a:gd name="T18" fmla="*/ 0 w 55"/>
                  <a:gd name="T19" fmla="*/ 17 h 25"/>
                  <a:gd name="T20" fmla="*/ 0 w 55"/>
                  <a:gd name="T21" fmla="*/ 17 h 25"/>
                  <a:gd name="T22" fmla="*/ 8 w 55"/>
                  <a:gd name="T23" fmla="*/ 20 h 25"/>
                  <a:gd name="T24" fmla="*/ 24 w 55"/>
                  <a:gd name="T25" fmla="*/ 23 h 25"/>
                  <a:gd name="T26" fmla="*/ 51 w 55"/>
                  <a:gd name="T27" fmla="*/ 13 h 25"/>
                  <a:gd name="T28" fmla="*/ 55 w 55"/>
                  <a:gd name="T29" fmla="*/ 2 h 25"/>
                  <a:gd name="T30" fmla="*/ 9 w 55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6" y="9"/>
                    </a:cubicBezTo>
                    <a:cubicBezTo>
                      <a:pt x="21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8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3" y="21"/>
                      <a:pt x="18" y="22"/>
                      <a:pt x="24" y="23"/>
                    </a:cubicBezTo>
                    <a:cubicBezTo>
                      <a:pt x="35" y="25"/>
                      <a:pt x="45" y="23"/>
                      <a:pt x="51" y="13"/>
                    </a:cubicBezTo>
                    <a:cubicBezTo>
                      <a:pt x="53" y="10"/>
                      <a:pt x="55" y="6"/>
                      <a:pt x="55" y="2"/>
                    </a:cubicBezTo>
                    <a:cubicBezTo>
                      <a:pt x="40" y="4"/>
                      <a:pt x="24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" name="Freeform 191"/>
              <p:cNvSpPr>
                <a:spLocks/>
              </p:cNvSpPr>
              <p:nvPr/>
            </p:nvSpPr>
            <p:spPr bwMode="auto">
              <a:xfrm>
                <a:off x="1971675" y="-2516188"/>
                <a:ext cx="211138" cy="95250"/>
              </a:xfrm>
              <a:custGeom>
                <a:avLst/>
                <a:gdLst>
                  <a:gd name="T0" fmla="*/ 31 w 56"/>
                  <a:gd name="T1" fmla="*/ 23 h 25"/>
                  <a:gd name="T2" fmla="*/ 53 w 56"/>
                  <a:gd name="T3" fmla="*/ 18 h 25"/>
                  <a:gd name="T4" fmla="*/ 56 w 56"/>
                  <a:gd name="T5" fmla="*/ 17 h 25"/>
                  <a:gd name="T6" fmla="*/ 50 w 56"/>
                  <a:gd name="T7" fmla="*/ 15 h 25"/>
                  <a:gd name="T8" fmla="*/ 36 w 56"/>
                  <a:gd name="T9" fmla="*/ 15 h 25"/>
                  <a:gd name="T10" fmla="*/ 24 w 56"/>
                  <a:gd name="T11" fmla="*/ 15 h 25"/>
                  <a:gd name="T12" fmla="*/ 20 w 56"/>
                  <a:gd name="T13" fmla="*/ 11 h 25"/>
                  <a:gd name="T14" fmla="*/ 23 w 56"/>
                  <a:gd name="T15" fmla="*/ 10 h 25"/>
                  <a:gd name="T16" fmla="*/ 33 w 56"/>
                  <a:gd name="T17" fmla="*/ 10 h 25"/>
                  <a:gd name="T18" fmla="*/ 40 w 56"/>
                  <a:gd name="T19" fmla="*/ 9 h 25"/>
                  <a:gd name="T20" fmla="*/ 47 w 56"/>
                  <a:gd name="T21" fmla="*/ 0 h 25"/>
                  <a:gd name="T22" fmla="*/ 24 w 56"/>
                  <a:gd name="T23" fmla="*/ 3 h 25"/>
                  <a:gd name="T24" fmla="*/ 0 w 56"/>
                  <a:gd name="T25" fmla="*/ 2 h 25"/>
                  <a:gd name="T26" fmla="*/ 2 w 56"/>
                  <a:gd name="T27" fmla="*/ 8 h 25"/>
                  <a:gd name="T28" fmla="*/ 31 w 56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5">
                    <a:moveTo>
                      <a:pt x="31" y="23"/>
                    </a:moveTo>
                    <a:cubicBezTo>
                      <a:pt x="38" y="22"/>
                      <a:pt x="46" y="20"/>
                      <a:pt x="53" y="18"/>
                    </a:cubicBezTo>
                    <a:cubicBezTo>
                      <a:pt x="54" y="18"/>
                      <a:pt x="55" y="17"/>
                      <a:pt x="56" y="17"/>
                    </a:cubicBezTo>
                    <a:cubicBezTo>
                      <a:pt x="54" y="16"/>
                      <a:pt x="52" y="16"/>
                      <a:pt x="50" y="15"/>
                    </a:cubicBezTo>
                    <a:cubicBezTo>
                      <a:pt x="46" y="14"/>
                      <a:pt x="41" y="13"/>
                      <a:pt x="36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1" y="13"/>
                      <a:pt x="20" y="11"/>
                    </a:cubicBezTo>
                    <a:cubicBezTo>
                      <a:pt x="22" y="10"/>
                      <a:pt x="22" y="10"/>
                      <a:pt x="23" y="10"/>
                    </a:cubicBezTo>
                    <a:cubicBezTo>
                      <a:pt x="26" y="10"/>
                      <a:pt x="30" y="10"/>
                      <a:pt x="33" y="10"/>
                    </a:cubicBezTo>
                    <a:cubicBezTo>
                      <a:pt x="35" y="10"/>
                      <a:pt x="38" y="10"/>
                      <a:pt x="40" y="9"/>
                    </a:cubicBezTo>
                    <a:cubicBezTo>
                      <a:pt x="43" y="7"/>
                      <a:pt x="45" y="3"/>
                      <a:pt x="47" y="0"/>
                    </a:cubicBezTo>
                    <a:cubicBezTo>
                      <a:pt x="39" y="1"/>
                      <a:pt x="31" y="2"/>
                      <a:pt x="24" y="3"/>
                    </a:cubicBezTo>
                    <a:cubicBezTo>
                      <a:pt x="16" y="3"/>
                      <a:pt x="8" y="2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7" y="20"/>
                      <a:pt x="18" y="25"/>
                      <a:pt x="31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" name="Freeform 192"/>
              <p:cNvSpPr>
                <a:spLocks/>
              </p:cNvSpPr>
              <p:nvPr/>
            </p:nvSpPr>
            <p:spPr bwMode="auto">
              <a:xfrm>
                <a:off x="3189288" y="-2439988"/>
                <a:ext cx="206375" cy="101600"/>
              </a:xfrm>
              <a:custGeom>
                <a:avLst/>
                <a:gdLst>
                  <a:gd name="T0" fmla="*/ 53 w 55"/>
                  <a:gd name="T1" fmla="*/ 10 h 27"/>
                  <a:gd name="T2" fmla="*/ 43 w 55"/>
                  <a:gd name="T3" fmla="*/ 9 h 27"/>
                  <a:gd name="T4" fmla="*/ 29 w 55"/>
                  <a:gd name="T5" fmla="*/ 6 h 27"/>
                  <a:gd name="T6" fmla="*/ 13 w 55"/>
                  <a:gd name="T7" fmla="*/ 0 h 27"/>
                  <a:gd name="T8" fmla="*/ 15 w 55"/>
                  <a:gd name="T9" fmla="*/ 9 h 27"/>
                  <a:gd name="T10" fmla="*/ 17 w 55"/>
                  <a:gd name="T11" fmla="*/ 10 h 27"/>
                  <a:gd name="T12" fmla="*/ 31 w 55"/>
                  <a:gd name="T13" fmla="*/ 15 h 27"/>
                  <a:gd name="T14" fmla="*/ 27 w 55"/>
                  <a:gd name="T15" fmla="*/ 18 h 27"/>
                  <a:gd name="T16" fmla="*/ 17 w 55"/>
                  <a:gd name="T17" fmla="*/ 16 h 27"/>
                  <a:gd name="T18" fmla="*/ 1 w 55"/>
                  <a:gd name="T19" fmla="*/ 14 h 27"/>
                  <a:gd name="T20" fmla="*/ 0 w 55"/>
                  <a:gd name="T21" fmla="*/ 15 h 27"/>
                  <a:gd name="T22" fmla="*/ 18 w 55"/>
                  <a:gd name="T23" fmla="*/ 24 h 27"/>
                  <a:gd name="T24" fmla="*/ 33 w 55"/>
                  <a:gd name="T25" fmla="*/ 27 h 27"/>
                  <a:gd name="T26" fmla="*/ 54 w 55"/>
                  <a:gd name="T27" fmla="*/ 12 h 27"/>
                  <a:gd name="T28" fmla="*/ 53 w 55"/>
                  <a:gd name="T29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7">
                    <a:moveTo>
                      <a:pt x="53" y="10"/>
                    </a:moveTo>
                    <a:cubicBezTo>
                      <a:pt x="50" y="10"/>
                      <a:pt x="46" y="10"/>
                      <a:pt x="43" y="9"/>
                    </a:cubicBezTo>
                    <a:cubicBezTo>
                      <a:pt x="38" y="8"/>
                      <a:pt x="34" y="7"/>
                      <a:pt x="29" y="6"/>
                    </a:cubicBezTo>
                    <a:cubicBezTo>
                      <a:pt x="24" y="4"/>
                      <a:pt x="19" y="2"/>
                      <a:pt x="13" y="0"/>
                    </a:cubicBezTo>
                    <a:cubicBezTo>
                      <a:pt x="14" y="3"/>
                      <a:pt x="15" y="6"/>
                      <a:pt x="15" y="9"/>
                    </a:cubicBezTo>
                    <a:cubicBezTo>
                      <a:pt x="16" y="10"/>
                      <a:pt x="16" y="10"/>
                      <a:pt x="17" y="10"/>
                    </a:cubicBezTo>
                    <a:cubicBezTo>
                      <a:pt x="21" y="12"/>
                      <a:pt x="26" y="13"/>
                      <a:pt x="31" y="15"/>
                    </a:cubicBezTo>
                    <a:cubicBezTo>
                      <a:pt x="30" y="16"/>
                      <a:pt x="29" y="18"/>
                      <a:pt x="27" y="18"/>
                    </a:cubicBezTo>
                    <a:cubicBezTo>
                      <a:pt x="24" y="18"/>
                      <a:pt x="20" y="18"/>
                      <a:pt x="17" y="16"/>
                    </a:cubicBezTo>
                    <a:cubicBezTo>
                      <a:pt x="12" y="13"/>
                      <a:pt x="7" y="14"/>
                      <a:pt x="1" y="14"/>
                    </a:cubicBezTo>
                    <a:cubicBezTo>
                      <a:pt x="1" y="14"/>
                      <a:pt x="1" y="15"/>
                      <a:pt x="0" y="15"/>
                    </a:cubicBezTo>
                    <a:cubicBezTo>
                      <a:pt x="7" y="18"/>
                      <a:pt x="12" y="21"/>
                      <a:pt x="18" y="24"/>
                    </a:cubicBezTo>
                    <a:cubicBezTo>
                      <a:pt x="23" y="26"/>
                      <a:pt x="28" y="27"/>
                      <a:pt x="33" y="27"/>
                    </a:cubicBezTo>
                    <a:cubicBezTo>
                      <a:pt x="42" y="27"/>
                      <a:pt x="51" y="19"/>
                      <a:pt x="54" y="12"/>
                    </a:cubicBezTo>
                    <a:cubicBezTo>
                      <a:pt x="55" y="11"/>
                      <a:pt x="54" y="10"/>
                      <a:pt x="5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" name="Freeform 193"/>
              <p:cNvSpPr>
                <a:spLocks/>
              </p:cNvSpPr>
              <p:nvPr/>
            </p:nvSpPr>
            <p:spPr bwMode="auto">
              <a:xfrm>
                <a:off x="2035175" y="-2439988"/>
                <a:ext cx="203200" cy="101600"/>
              </a:xfrm>
              <a:custGeom>
                <a:avLst/>
                <a:gdLst>
                  <a:gd name="T0" fmla="*/ 54 w 54"/>
                  <a:gd name="T1" fmla="*/ 15 h 27"/>
                  <a:gd name="T2" fmla="*/ 54 w 54"/>
                  <a:gd name="T3" fmla="*/ 14 h 27"/>
                  <a:gd name="T4" fmla="*/ 44 w 54"/>
                  <a:gd name="T5" fmla="*/ 14 h 27"/>
                  <a:gd name="T6" fmla="*/ 41 w 54"/>
                  <a:gd name="T7" fmla="*/ 15 h 27"/>
                  <a:gd name="T8" fmla="*/ 28 w 54"/>
                  <a:gd name="T9" fmla="*/ 18 h 27"/>
                  <a:gd name="T10" fmla="*/ 25 w 54"/>
                  <a:gd name="T11" fmla="*/ 14 h 27"/>
                  <a:gd name="T12" fmla="*/ 34 w 54"/>
                  <a:gd name="T13" fmla="*/ 12 h 27"/>
                  <a:gd name="T14" fmla="*/ 41 w 54"/>
                  <a:gd name="T15" fmla="*/ 4 h 27"/>
                  <a:gd name="T16" fmla="*/ 41 w 54"/>
                  <a:gd name="T17" fmla="*/ 2 h 27"/>
                  <a:gd name="T18" fmla="*/ 42 w 54"/>
                  <a:gd name="T19" fmla="*/ 0 h 27"/>
                  <a:gd name="T20" fmla="*/ 2 w 54"/>
                  <a:gd name="T21" fmla="*/ 10 h 27"/>
                  <a:gd name="T22" fmla="*/ 1 w 54"/>
                  <a:gd name="T23" fmla="*/ 13 h 27"/>
                  <a:gd name="T24" fmla="*/ 5 w 54"/>
                  <a:gd name="T25" fmla="*/ 18 h 27"/>
                  <a:gd name="T26" fmla="*/ 22 w 54"/>
                  <a:gd name="T27" fmla="*/ 27 h 27"/>
                  <a:gd name="T28" fmla="*/ 37 w 54"/>
                  <a:gd name="T29" fmla="*/ 24 h 27"/>
                  <a:gd name="T30" fmla="*/ 54 w 54"/>
                  <a:gd name="T3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7">
                    <a:moveTo>
                      <a:pt x="54" y="15"/>
                    </a:moveTo>
                    <a:cubicBezTo>
                      <a:pt x="54" y="15"/>
                      <a:pt x="54" y="14"/>
                      <a:pt x="54" y="14"/>
                    </a:cubicBezTo>
                    <a:cubicBezTo>
                      <a:pt x="50" y="14"/>
                      <a:pt x="47" y="14"/>
                      <a:pt x="44" y="14"/>
                    </a:cubicBezTo>
                    <a:cubicBezTo>
                      <a:pt x="43" y="14"/>
                      <a:pt x="42" y="14"/>
                      <a:pt x="41" y="15"/>
                    </a:cubicBezTo>
                    <a:cubicBezTo>
                      <a:pt x="37" y="17"/>
                      <a:pt x="33" y="19"/>
                      <a:pt x="28" y="18"/>
                    </a:cubicBezTo>
                    <a:cubicBezTo>
                      <a:pt x="26" y="18"/>
                      <a:pt x="24" y="16"/>
                      <a:pt x="25" y="14"/>
                    </a:cubicBezTo>
                    <a:cubicBezTo>
                      <a:pt x="28" y="14"/>
                      <a:pt x="31" y="13"/>
                      <a:pt x="34" y="12"/>
                    </a:cubicBezTo>
                    <a:cubicBezTo>
                      <a:pt x="38" y="11"/>
                      <a:pt x="41" y="9"/>
                      <a:pt x="41" y="4"/>
                    </a:cubicBezTo>
                    <a:cubicBezTo>
                      <a:pt x="41" y="4"/>
                      <a:pt x="41" y="3"/>
                      <a:pt x="41" y="2"/>
                    </a:cubicBezTo>
                    <a:cubicBezTo>
                      <a:pt x="41" y="1"/>
                      <a:pt x="41" y="1"/>
                      <a:pt x="42" y="0"/>
                    </a:cubicBezTo>
                    <a:cubicBezTo>
                      <a:pt x="29" y="6"/>
                      <a:pt x="16" y="10"/>
                      <a:pt x="2" y="10"/>
                    </a:cubicBezTo>
                    <a:cubicBezTo>
                      <a:pt x="0" y="10"/>
                      <a:pt x="0" y="11"/>
                      <a:pt x="1" y="13"/>
                    </a:cubicBezTo>
                    <a:cubicBezTo>
                      <a:pt x="2" y="15"/>
                      <a:pt x="4" y="17"/>
                      <a:pt x="5" y="18"/>
                    </a:cubicBezTo>
                    <a:cubicBezTo>
                      <a:pt x="10" y="23"/>
                      <a:pt x="15" y="27"/>
                      <a:pt x="22" y="27"/>
                    </a:cubicBezTo>
                    <a:cubicBezTo>
                      <a:pt x="27" y="27"/>
                      <a:pt x="32" y="26"/>
                      <a:pt x="37" y="24"/>
                    </a:cubicBezTo>
                    <a:cubicBezTo>
                      <a:pt x="43" y="21"/>
                      <a:pt x="48" y="18"/>
                      <a:pt x="54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" name="Freeform 194"/>
              <p:cNvSpPr>
                <a:spLocks/>
              </p:cNvSpPr>
              <p:nvPr/>
            </p:nvSpPr>
            <p:spPr bwMode="auto">
              <a:xfrm>
                <a:off x="2555875" y="-2816225"/>
                <a:ext cx="134938" cy="134937"/>
              </a:xfrm>
              <a:custGeom>
                <a:avLst/>
                <a:gdLst>
                  <a:gd name="T0" fmla="*/ 3 w 36"/>
                  <a:gd name="T1" fmla="*/ 28 h 36"/>
                  <a:gd name="T2" fmla="*/ 4 w 36"/>
                  <a:gd name="T3" fmla="*/ 36 h 36"/>
                  <a:gd name="T4" fmla="*/ 5 w 36"/>
                  <a:gd name="T5" fmla="*/ 36 h 36"/>
                  <a:gd name="T6" fmla="*/ 11 w 36"/>
                  <a:gd name="T7" fmla="*/ 23 h 36"/>
                  <a:gd name="T8" fmla="*/ 12 w 36"/>
                  <a:gd name="T9" fmla="*/ 19 h 36"/>
                  <a:gd name="T10" fmla="*/ 15 w 36"/>
                  <a:gd name="T11" fmla="*/ 22 h 36"/>
                  <a:gd name="T12" fmla="*/ 17 w 36"/>
                  <a:gd name="T13" fmla="*/ 24 h 36"/>
                  <a:gd name="T14" fmla="*/ 20 w 36"/>
                  <a:gd name="T15" fmla="*/ 28 h 36"/>
                  <a:gd name="T16" fmla="*/ 21 w 36"/>
                  <a:gd name="T17" fmla="*/ 20 h 36"/>
                  <a:gd name="T18" fmla="*/ 23 w 36"/>
                  <a:gd name="T19" fmla="*/ 19 h 36"/>
                  <a:gd name="T20" fmla="*/ 29 w 36"/>
                  <a:gd name="T21" fmla="*/ 23 h 36"/>
                  <a:gd name="T22" fmla="*/ 36 w 36"/>
                  <a:gd name="T23" fmla="*/ 26 h 36"/>
                  <a:gd name="T24" fmla="*/ 29 w 36"/>
                  <a:gd name="T25" fmla="*/ 5 h 36"/>
                  <a:gd name="T26" fmla="*/ 26 w 36"/>
                  <a:gd name="T27" fmla="*/ 3 h 36"/>
                  <a:gd name="T28" fmla="*/ 17 w 36"/>
                  <a:gd name="T29" fmla="*/ 2 h 36"/>
                  <a:gd name="T30" fmla="*/ 13 w 36"/>
                  <a:gd name="T31" fmla="*/ 0 h 36"/>
                  <a:gd name="T32" fmla="*/ 13 w 36"/>
                  <a:gd name="T33" fmla="*/ 0 h 36"/>
                  <a:gd name="T34" fmla="*/ 16 w 36"/>
                  <a:gd name="T35" fmla="*/ 10 h 36"/>
                  <a:gd name="T36" fmla="*/ 1 w 36"/>
                  <a:gd name="T37" fmla="*/ 4 h 36"/>
                  <a:gd name="T38" fmla="*/ 1 w 36"/>
                  <a:gd name="T39" fmla="*/ 15 h 36"/>
                  <a:gd name="T40" fmla="*/ 3 w 36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2"/>
                      <a:pt x="12" y="20"/>
                      <a:pt x="12" y="19"/>
                    </a:cubicBezTo>
                    <a:cubicBezTo>
                      <a:pt x="13" y="20"/>
                      <a:pt x="14" y="21"/>
                      <a:pt x="15" y="22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7" y="25"/>
                      <a:pt x="18" y="27"/>
                      <a:pt x="20" y="28"/>
                    </a:cubicBezTo>
                    <a:cubicBezTo>
                      <a:pt x="20" y="25"/>
                      <a:pt x="21" y="23"/>
                      <a:pt x="21" y="20"/>
                    </a:cubicBezTo>
                    <a:cubicBezTo>
                      <a:pt x="21" y="18"/>
                      <a:pt x="22" y="18"/>
                      <a:pt x="23" y="19"/>
                    </a:cubicBezTo>
                    <a:cubicBezTo>
                      <a:pt x="25" y="20"/>
                      <a:pt x="27" y="22"/>
                      <a:pt x="29" y="23"/>
                    </a:cubicBezTo>
                    <a:cubicBezTo>
                      <a:pt x="32" y="24"/>
                      <a:pt x="34" y="25"/>
                      <a:pt x="36" y="26"/>
                    </a:cubicBezTo>
                    <a:cubicBezTo>
                      <a:pt x="35" y="19"/>
                      <a:pt x="33" y="11"/>
                      <a:pt x="29" y="5"/>
                    </a:cubicBezTo>
                    <a:cubicBezTo>
                      <a:pt x="29" y="4"/>
                      <a:pt x="27" y="4"/>
                      <a:pt x="26" y="3"/>
                    </a:cubicBezTo>
                    <a:cubicBezTo>
                      <a:pt x="23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5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" name="Freeform 195"/>
              <p:cNvSpPr>
                <a:spLocks/>
              </p:cNvSpPr>
              <p:nvPr/>
            </p:nvSpPr>
            <p:spPr bwMode="auto">
              <a:xfrm>
                <a:off x="2732088" y="-2816225"/>
                <a:ext cx="147638" cy="134937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6 w 39"/>
                  <a:gd name="T13" fmla="*/ 19 h 36"/>
                  <a:gd name="T14" fmla="*/ 27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5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9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7" y="19"/>
                      <a:pt x="27" y="20"/>
                      <a:pt x="27" y="20"/>
                    </a:cubicBezTo>
                    <a:cubicBezTo>
                      <a:pt x="28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4" y="3"/>
                      <a:pt x="25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2" y="3"/>
                      <a:pt x="10" y="3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" name="Freeform 196"/>
              <p:cNvSpPr>
                <a:spLocks/>
              </p:cNvSpPr>
              <p:nvPr/>
            </p:nvSpPr>
            <p:spPr bwMode="auto">
              <a:xfrm>
                <a:off x="2130425" y="-2376488"/>
                <a:ext cx="179388" cy="112712"/>
              </a:xfrm>
              <a:custGeom>
                <a:avLst/>
                <a:gdLst>
                  <a:gd name="T0" fmla="*/ 48 w 48"/>
                  <a:gd name="T1" fmla="*/ 9 h 30"/>
                  <a:gd name="T2" fmla="*/ 38 w 48"/>
                  <a:gd name="T3" fmla="*/ 11 h 30"/>
                  <a:gd name="T4" fmla="*/ 35 w 48"/>
                  <a:gd name="T5" fmla="*/ 14 h 30"/>
                  <a:gd name="T6" fmla="*/ 29 w 48"/>
                  <a:gd name="T7" fmla="*/ 16 h 30"/>
                  <a:gd name="T8" fmla="*/ 27 w 48"/>
                  <a:gd name="T9" fmla="*/ 14 h 30"/>
                  <a:gd name="T10" fmla="*/ 28 w 48"/>
                  <a:gd name="T11" fmla="*/ 13 h 30"/>
                  <a:gd name="T12" fmla="*/ 30 w 48"/>
                  <a:gd name="T13" fmla="*/ 11 h 30"/>
                  <a:gd name="T14" fmla="*/ 32 w 48"/>
                  <a:gd name="T15" fmla="*/ 0 h 30"/>
                  <a:gd name="T16" fmla="*/ 0 w 48"/>
                  <a:gd name="T17" fmla="*/ 17 h 30"/>
                  <a:gd name="T18" fmla="*/ 1 w 48"/>
                  <a:gd name="T19" fmla="*/ 18 h 30"/>
                  <a:gd name="T20" fmla="*/ 26 w 48"/>
                  <a:gd name="T21" fmla="*/ 26 h 30"/>
                  <a:gd name="T22" fmla="*/ 44 w 48"/>
                  <a:gd name="T23" fmla="*/ 14 h 30"/>
                  <a:gd name="T24" fmla="*/ 48 w 48"/>
                  <a:gd name="T25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30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6"/>
                      <a:pt x="31" y="16"/>
                      <a:pt x="29" y="16"/>
                    </a:cubicBezTo>
                    <a:cubicBezTo>
                      <a:pt x="28" y="15"/>
                      <a:pt x="27" y="15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7"/>
                    </a:cubicBezTo>
                    <a:cubicBezTo>
                      <a:pt x="0" y="18"/>
                      <a:pt x="0" y="18"/>
                      <a:pt x="1" y="18"/>
                    </a:cubicBezTo>
                    <a:cubicBezTo>
                      <a:pt x="6" y="26"/>
                      <a:pt x="17" y="30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" name="Freeform 197"/>
              <p:cNvSpPr>
                <a:spLocks/>
              </p:cNvSpPr>
              <p:nvPr/>
            </p:nvSpPr>
            <p:spPr bwMode="auto">
              <a:xfrm>
                <a:off x="3124200" y="-2376488"/>
                <a:ext cx="180975" cy="112712"/>
              </a:xfrm>
              <a:custGeom>
                <a:avLst/>
                <a:gdLst>
                  <a:gd name="T0" fmla="*/ 17 w 48"/>
                  <a:gd name="T1" fmla="*/ 11 h 30"/>
                  <a:gd name="T2" fmla="*/ 19 w 48"/>
                  <a:gd name="T3" fmla="*/ 13 h 30"/>
                  <a:gd name="T4" fmla="*/ 21 w 48"/>
                  <a:gd name="T5" fmla="*/ 14 h 30"/>
                  <a:gd name="T6" fmla="*/ 19 w 48"/>
                  <a:gd name="T7" fmla="*/ 16 h 30"/>
                  <a:gd name="T8" fmla="*/ 12 w 48"/>
                  <a:gd name="T9" fmla="*/ 14 h 30"/>
                  <a:gd name="T10" fmla="*/ 6 w 48"/>
                  <a:gd name="T11" fmla="*/ 10 h 30"/>
                  <a:gd name="T12" fmla="*/ 0 w 48"/>
                  <a:gd name="T13" fmla="*/ 9 h 30"/>
                  <a:gd name="T14" fmla="*/ 21 w 48"/>
                  <a:gd name="T15" fmla="*/ 26 h 30"/>
                  <a:gd name="T16" fmla="*/ 45 w 48"/>
                  <a:gd name="T17" fmla="*/ 21 h 30"/>
                  <a:gd name="T18" fmla="*/ 48 w 48"/>
                  <a:gd name="T19" fmla="*/ 17 h 30"/>
                  <a:gd name="T20" fmla="*/ 15 w 48"/>
                  <a:gd name="T21" fmla="*/ 0 h 30"/>
                  <a:gd name="T22" fmla="*/ 17 w 48"/>
                  <a:gd name="T23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30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30"/>
                      <a:pt x="38" y="28"/>
                      <a:pt x="45" y="21"/>
                    </a:cubicBezTo>
                    <a:cubicBezTo>
                      <a:pt x="46" y="20"/>
                      <a:pt x="47" y="19"/>
                      <a:pt x="48" y="17"/>
                    </a:cubicBezTo>
                    <a:cubicBezTo>
                      <a:pt x="35" y="14"/>
                      <a:pt x="25" y="9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" name="Freeform 198"/>
              <p:cNvSpPr>
                <a:spLocks noEditPoints="1"/>
              </p:cNvSpPr>
              <p:nvPr/>
            </p:nvSpPr>
            <p:spPr bwMode="auto">
              <a:xfrm>
                <a:off x="2325688" y="-2917825"/>
                <a:ext cx="139700" cy="93662"/>
              </a:xfrm>
              <a:custGeom>
                <a:avLst/>
                <a:gdLst>
                  <a:gd name="T0" fmla="*/ 24 w 37"/>
                  <a:gd name="T1" fmla="*/ 0 h 25"/>
                  <a:gd name="T2" fmla="*/ 11 w 37"/>
                  <a:gd name="T3" fmla="*/ 3 h 25"/>
                  <a:gd name="T4" fmla="*/ 8 w 37"/>
                  <a:gd name="T5" fmla="*/ 25 h 25"/>
                  <a:gd name="T6" fmla="*/ 21 w 37"/>
                  <a:gd name="T7" fmla="*/ 17 h 25"/>
                  <a:gd name="T8" fmla="*/ 37 w 37"/>
                  <a:gd name="T9" fmla="*/ 18 h 25"/>
                  <a:gd name="T10" fmla="*/ 37 w 37"/>
                  <a:gd name="T11" fmla="*/ 18 h 25"/>
                  <a:gd name="T12" fmla="*/ 26 w 37"/>
                  <a:gd name="T13" fmla="*/ 2 h 25"/>
                  <a:gd name="T14" fmla="*/ 24 w 37"/>
                  <a:gd name="T15" fmla="*/ 0 h 25"/>
                  <a:gd name="T16" fmla="*/ 19 w 37"/>
                  <a:gd name="T17" fmla="*/ 6 h 25"/>
                  <a:gd name="T18" fmla="*/ 18 w 37"/>
                  <a:gd name="T19" fmla="*/ 5 h 25"/>
                  <a:gd name="T20" fmla="*/ 22 w 37"/>
                  <a:gd name="T21" fmla="*/ 3 h 25"/>
                  <a:gd name="T22" fmla="*/ 25 w 37"/>
                  <a:gd name="T23" fmla="*/ 6 h 25"/>
                  <a:gd name="T24" fmla="*/ 19 w 37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25">
                    <a:moveTo>
                      <a:pt x="24" y="0"/>
                    </a:moveTo>
                    <a:cubicBezTo>
                      <a:pt x="20" y="0"/>
                      <a:pt x="15" y="1"/>
                      <a:pt x="11" y="3"/>
                    </a:cubicBezTo>
                    <a:cubicBezTo>
                      <a:pt x="1" y="8"/>
                      <a:pt x="0" y="18"/>
                      <a:pt x="8" y="25"/>
                    </a:cubicBezTo>
                    <a:cubicBezTo>
                      <a:pt x="11" y="20"/>
                      <a:pt x="16" y="17"/>
                      <a:pt x="21" y="17"/>
                    </a:cubicBezTo>
                    <a:cubicBezTo>
                      <a:pt x="26" y="17"/>
                      <a:pt x="32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2" y="14"/>
                      <a:pt x="29" y="9"/>
                      <a:pt x="26" y="2"/>
                    </a:cubicBezTo>
                    <a:cubicBezTo>
                      <a:pt x="26" y="1"/>
                      <a:pt x="25" y="0"/>
                      <a:pt x="24" y="0"/>
                    </a:cubicBezTo>
                    <a:close/>
                    <a:moveTo>
                      <a:pt x="19" y="6"/>
                    </a:moveTo>
                    <a:cubicBezTo>
                      <a:pt x="18" y="6"/>
                      <a:pt x="18" y="5"/>
                      <a:pt x="18" y="5"/>
                    </a:cubicBezTo>
                    <a:cubicBezTo>
                      <a:pt x="20" y="4"/>
                      <a:pt x="21" y="4"/>
                      <a:pt x="22" y="3"/>
                    </a:cubicBezTo>
                    <a:cubicBezTo>
                      <a:pt x="23" y="3"/>
                      <a:pt x="24" y="5"/>
                      <a:pt x="25" y="6"/>
                    </a:cubicBezTo>
                    <a:cubicBezTo>
                      <a:pt x="22" y="6"/>
                      <a:pt x="21" y="6"/>
                      <a:pt x="19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" name="Freeform 199"/>
              <p:cNvSpPr>
                <a:spLocks noEditPoints="1"/>
              </p:cNvSpPr>
              <p:nvPr/>
            </p:nvSpPr>
            <p:spPr bwMode="auto">
              <a:xfrm>
                <a:off x="2962275" y="-2917825"/>
                <a:ext cx="139700" cy="93662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1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4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" name="Freeform 200"/>
              <p:cNvSpPr>
                <a:spLocks/>
              </p:cNvSpPr>
              <p:nvPr/>
            </p:nvSpPr>
            <p:spPr bwMode="auto">
              <a:xfrm>
                <a:off x="2178050" y="-3043238"/>
                <a:ext cx="84138" cy="158750"/>
              </a:xfrm>
              <a:custGeom>
                <a:avLst/>
                <a:gdLst>
                  <a:gd name="T0" fmla="*/ 8 w 22"/>
                  <a:gd name="T1" fmla="*/ 36 h 42"/>
                  <a:gd name="T2" fmla="*/ 14 w 22"/>
                  <a:gd name="T3" fmla="*/ 30 h 42"/>
                  <a:gd name="T4" fmla="*/ 19 w 22"/>
                  <a:gd name="T5" fmla="*/ 42 h 42"/>
                  <a:gd name="T6" fmla="*/ 20 w 22"/>
                  <a:gd name="T7" fmla="*/ 38 h 42"/>
                  <a:gd name="T8" fmla="*/ 19 w 22"/>
                  <a:gd name="T9" fmla="*/ 24 h 42"/>
                  <a:gd name="T10" fmla="*/ 14 w 22"/>
                  <a:gd name="T11" fmla="*/ 14 h 42"/>
                  <a:gd name="T12" fmla="*/ 14 w 22"/>
                  <a:gd name="T13" fmla="*/ 0 h 42"/>
                  <a:gd name="T14" fmla="*/ 14 w 22"/>
                  <a:gd name="T15" fmla="*/ 0 h 42"/>
                  <a:gd name="T16" fmla="*/ 7 w 22"/>
                  <a:gd name="T17" fmla="*/ 0 h 42"/>
                  <a:gd name="T18" fmla="*/ 2 w 22"/>
                  <a:gd name="T19" fmla="*/ 9 h 42"/>
                  <a:gd name="T20" fmla="*/ 6 w 22"/>
                  <a:gd name="T21" fmla="*/ 15 h 42"/>
                  <a:gd name="T22" fmla="*/ 10 w 22"/>
                  <a:gd name="T23" fmla="*/ 29 h 42"/>
                  <a:gd name="T24" fmla="*/ 8 w 22"/>
                  <a:gd name="T25" fmla="*/ 3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2">
                    <a:moveTo>
                      <a:pt x="8" y="36"/>
                    </a:moveTo>
                    <a:cubicBezTo>
                      <a:pt x="11" y="33"/>
                      <a:pt x="13" y="32"/>
                      <a:pt x="14" y="30"/>
                    </a:cubicBezTo>
                    <a:cubicBezTo>
                      <a:pt x="17" y="34"/>
                      <a:pt x="17" y="38"/>
                      <a:pt x="19" y="42"/>
                    </a:cubicBezTo>
                    <a:cubicBezTo>
                      <a:pt x="20" y="41"/>
                      <a:pt x="20" y="39"/>
                      <a:pt x="20" y="38"/>
                    </a:cubicBezTo>
                    <a:cubicBezTo>
                      <a:pt x="22" y="33"/>
                      <a:pt x="21" y="28"/>
                      <a:pt x="19" y="24"/>
                    </a:cubicBezTo>
                    <a:cubicBezTo>
                      <a:pt x="18" y="20"/>
                      <a:pt x="16" y="17"/>
                      <a:pt x="14" y="14"/>
                    </a:cubicBezTo>
                    <a:cubicBezTo>
                      <a:pt x="12" y="9"/>
                      <a:pt x="10" y="5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0"/>
                      <a:pt x="0" y="4"/>
                      <a:pt x="2" y="9"/>
                    </a:cubicBezTo>
                    <a:cubicBezTo>
                      <a:pt x="3" y="11"/>
                      <a:pt x="5" y="13"/>
                      <a:pt x="6" y="15"/>
                    </a:cubicBezTo>
                    <a:cubicBezTo>
                      <a:pt x="8" y="19"/>
                      <a:pt x="11" y="24"/>
                      <a:pt x="10" y="29"/>
                    </a:cubicBezTo>
                    <a:cubicBezTo>
                      <a:pt x="10" y="31"/>
                      <a:pt x="9" y="33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" name="Freeform 201"/>
              <p:cNvSpPr>
                <a:spLocks/>
              </p:cNvSpPr>
              <p:nvPr/>
            </p:nvSpPr>
            <p:spPr bwMode="auto">
              <a:xfrm>
                <a:off x="2679700" y="-3260725"/>
                <a:ext cx="68263" cy="123825"/>
              </a:xfrm>
              <a:custGeom>
                <a:avLst/>
                <a:gdLst>
                  <a:gd name="T0" fmla="*/ 3 w 18"/>
                  <a:gd name="T1" fmla="*/ 21 h 33"/>
                  <a:gd name="T2" fmla="*/ 7 w 18"/>
                  <a:gd name="T3" fmla="*/ 31 h 33"/>
                  <a:gd name="T4" fmla="*/ 11 w 18"/>
                  <a:gd name="T5" fmla="*/ 31 h 33"/>
                  <a:gd name="T6" fmla="*/ 12 w 18"/>
                  <a:gd name="T7" fmla="*/ 29 h 33"/>
                  <a:gd name="T8" fmla="*/ 18 w 18"/>
                  <a:gd name="T9" fmla="*/ 8 h 33"/>
                  <a:gd name="T10" fmla="*/ 17 w 18"/>
                  <a:gd name="T11" fmla="*/ 8 h 33"/>
                  <a:gd name="T12" fmla="*/ 17 w 18"/>
                  <a:gd name="T13" fmla="*/ 6 h 33"/>
                  <a:gd name="T14" fmla="*/ 6 w 18"/>
                  <a:gd name="T15" fmla="*/ 1 h 33"/>
                  <a:gd name="T16" fmla="*/ 1 w 18"/>
                  <a:gd name="T17" fmla="*/ 8 h 33"/>
                  <a:gd name="T18" fmla="*/ 3 w 18"/>
                  <a:gd name="T19" fmla="*/ 2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3">
                    <a:moveTo>
                      <a:pt x="3" y="21"/>
                    </a:moveTo>
                    <a:cubicBezTo>
                      <a:pt x="4" y="24"/>
                      <a:pt x="5" y="28"/>
                      <a:pt x="7" y="31"/>
                    </a:cubicBezTo>
                    <a:cubicBezTo>
                      <a:pt x="8" y="33"/>
                      <a:pt x="9" y="32"/>
                      <a:pt x="11" y="31"/>
                    </a:cubicBezTo>
                    <a:cubicBezTo>
                      <a:pt x="11" y="30"/>
                      <a:pt x="11" y="30"/>
                      <a:pt x="12" y="29"/>
                    </a:cubicBezTo>
                    <a:cubicBezTo>
                      <a:pt x="14" y="22"/>
                      <a:pt x="16" y="15"/>
                      <a:pt x="18" y="8"/>
                    </a:cubicBezTo>
                    <a:cubicBezTo>
                      <a:pt x="18" y="8"/>
                      <a:pt x="18" y="8"/>
                      <a:pt x="17" y="8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5" y="1"/>
                      <a:pt x="10" y="0"/>
                      <a:pt x="6" y="1"/>
                    </a:cubicBezTo>
                    <a:cubicBezTo>
                      <a:pt x="3" y="2"/>
                      <a:pt x="0" y="6"/>
                      <a:pt x="1" y="8"/>
                    </a:cubicBezTo>
                    <a:cubicBezTo>
                      <a:pt x="1" y="12"/>
                      <a:pt x="2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" name="Freeform 202"/>
              <p:cNvSpPr>
                <a:spLocks/>
              </p:cNvSpPr>
              <p:nvPr/>
            </p:nvSpPr>
            <p:spPr bwMode="auto">
              <a:xfrm>
                <a:off x="3170238" y="-3043238"/>
                <a:ext cx="82550" cy="158750"/>
              </a:xfrm>
              <a:custGeom>
                <a:avLst/>
                <a:gdLst>
                  <a:gd name="T0" fmla="*/ 18 w 22"/>
                  <a:gd name="T1" fmla="*/ 12 h 42"/>
                  <a:gd name="T2" fmla="*/ 21 w 22"/>
                  <a:gd name="T3" fmla="*/ 6 h 42"/>
                  <a:gd name="T4" fmla="*/ 18 w 22"/>
                  <a:gd name="T5" fmla="*/ 1 h 42"/>
                  <a:gd name="T6" fmla="*/ 7 w 22"/>
                  <a:gd name="T7" fmla="*/ 0 h 42"/>
                  <a:gd name="T8" fmla="*/ 7 w 22"/>
                  <a:gd name="T9" fmla="*/ 14 h 42"/>
                  <a:gd name="T10" fmla="*/ 2 w 22"/>
                  <a:gd name="T11" fmla="*/ 27 h 42"/>
                  <a:gd name="T12" fmla="*/ 3 w 22"/>
                  <a:gd name="T13" fmla="*/ 42 h 42"/>
                  <a:gd name="T14" fmla="*/ 8 w 22"/>
                  <a:gd name="T15" fmla="*/ 30 h 42"/>
                  <a:gd name="T16" fmla="*/ 12 w 22"/>
                  <a:gd name="T17" fmla="*/ 34 h 42"/>
                  <a:gd name="T18" fmla="*/ 13 w 22"/>
                  <a:gd name="T19" fmla="*/ 34 h 42"/>
                  <a:gd name="T20" fmla="*/ 14 w 22"/>
                  <a:gd name="T21" fmla="*/ 18 h 42"/>
                  <a:gd name="T22" fmla="*/ 18 w 22"/>
                  <a:gd name="T23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2">
                    <a:moveTo>
                      <a:pt x="18" y="12"/>
                    </a:moveTo>
                    <a:cubicBezTo>
                      <a:pt x="19" y="10"/>
                      <a:pt x="20" y="8"/>
                      <a:pt x="21" y="6"/>
                    </a:cubicBezTo>
                    <a:cubicBezTo>
                      <a:pt x="22" y="4"/>
                      <a:pt x="20" y="2"/>
                      <a:pt x="18" y="1"/>
                    </a:cubicBezTo>
                    <a:cubicBezTo>
                      <a:pt x="15" y="0"/>
                      <a:pt x="11" y="0"/>
                      <a:pt x="7" y="0"/>
                    </a:cubicBezTo>
                    <a:cubicBezTo>
                      <a:pt x="11" y="7"/>
                      <a:pt x="11" y="7"/>
                      <a:pt x="7" y="14"/>
                    </a:cubicBezTo>
                    <a:cubicBezTo>
                      <a:pt x="5" y="19"/>
                      <a:pt x="3" y="23"/>
                      <a:pt x="2" y="27"/>
                    </a:cubicBezTo>
                    <a:cubicBezTo>
                      <a:pt x="0" y="32"/>
                      <a:pt x="1" y="37"/>
                      <a:pt x="3" y="42"/>
                    </a:cubicBezTo>
                    <a:cubicBezTo>
                      <a:pt x="5" y="38"/>
                      <a:pt x="5" y="34"/>
                      <a:pt x="8" y="30"/>
                    </a:cubicBezTo>
                    <a:cubicBezTo>
                      <a:pt x="9" y="32"/>
                      <a:pt x="11" y="33"/>
                      <a:pt x="12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0" y="28"/>
                      <a:pt x="12" y="23"/>
                      <a:pt x="14" y="18"/>
                    </a:cubicBezTo>
                    <a:cubicBezTo>
                      <a:pt x="15" y="16"/>
                      <a:pt x="17" y="14"/>
                      <a:pt x="18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" name="Freeform 203"/>
              <p:cNvSpPr>
                <a:spLocks/>
              </p:cNvSpPr>
              <p:nvPr/>
            </p:nvSpPr>
            <p:spPr bwMode="auto">
              <a:xfrm>
                <a:off x="2262188" y="-2332038"/>
                <a:ext cx="120650" cy="98425"/>
              </a:xfrm>
              <a:custGeom>
                <a:avLst/>
                <a:gdLst>
                  <a:gd name="T0" fmla="*/ 24 w 32"/>
                  <a:gd name="T1" fmla="*/ 11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1"/>
                    </a:moveTo>
                    <a:cubicBezTo>
                      <a:pt x="22" y="13"/>
                      <a:pt x="21" y="13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4"/>
                      <a:pt x="32" y="7"/>
                    </a:cubicBezTo>
                    <a:cubicBezTo>
                      <a:pt x="29" y="8"/>
                      <a:pt x="26" y="7"/>
                      <a:pt x="24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" name="Freeform 204"/>
              <p:cNvSpPr>
                <a:spLocks/>
              </p:cNvSpPr>
              <p:nvPr/>
            </p:nvSpPr>
            <p:spPr bwMode="auto">
              <a:xfrm>
                <a:off x="3052763" y="-2332038"/>
                <a:ext cx="120650" cy="98425"/>
              </a:xfrm>
              <a:custGeom>
                <a:avLst/>
                <a:gdLst>
                  <a:gd name="T0" fmla="*/ 14 w 32"/>
                  <a:gd name="T1" fmla="*/ 0 h 26"/>
                  <a:gd name="T2" fmla="*/ 14 w 32"/>
                  <a:gd name="T3" fmla="*/ 12 h 26"/>
                  <a:gd name="T4" fmla="*/ 9 w 32"/>
                  <a:gd name="T5" fmla="*/ 11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4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4" y="0"/>
                    </a:moveTo>
                    <a:cubicBezTo>
                      <a:pt x="13" y="4"/>
                      <a:pt x="10" y="8"/>
                      <a:pt x="14" y="12"/>
                    </a:cubicBezTo>
                    <a:cubicBezTo>
                      <a:pt x="12" y="13"/>
                      <a:pt x="10" y="13"/>
                      <a:pt x="9" y="11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5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19" y="8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" name="Freeform 205"/>
              <p:cNvSpPr>
                <a:spLocks/>
              </p:cNvSpPr>
              <p:nvPr/>
            </p:nvSpPr>
            <p:spPr bwMode="auto">
              <a:xfrm>
                <a:off x="3008313" y="-3106738"/>
                <a:ext cx="120650" cy="153987"/>
              </a:xfrm>
              <a:custGeom>
                <a:avLst/>
                <a:gdLst>
                  <a:gd name="T0" fmla="*/ 0 w 32"/>
                  <a:gd name="T1" fmla="*/ 41 h 41"/>
                  <a:gd name="T2" fmla="*/ 1 w 32"/>
                  <a:gd name="T3" fmla="*/ 41 h 41"/>
                  <a:gd name="T4" fmla="*/ 7 w 32"/>
                  <a:gd name="T5" fmla="*/ 40 h 41"/>
                  <a:gd name="T6" fmla="*/ 19 w 32"/>
                  <a:gd name="T7" fmla="*/ 27 h 41"/>
                  <a:gd name="T8" fmla="*/ 22 w 32"/>
                  <a:gd name="T9" fmla="*/ 18 h 41"/>
                  <a:gd name="T10" fmla="*/ 32 w 32"/>
                  <a:gd name="T11" fmla="*/ 8 h 41"/>
                  <a:gd name="T12" fmla="*/ 24 w 32"/>
                  <a:gd name="T13" fmla="*/ 3 h 41"/>
                  <a:gd name="T14" fmla="*/ 16 w 32"/>
                  <a:gd name="T15" fmla="*/ 7 h 41"/>
                  <a:gd name="T16" fmla="*/ 15 w 32"/>
                  <a:gd name="T17" fmla="*/ 11 h 41"/>
                  <a:gd name="T18" fmla="*/ 12 w 32"/>
                  <a:gd name="T19" fmla="*/ 26 h 41"/>
                  <a:gd name="T20" fmla="*/ 1 w 32"/>
                  <a:gd name="T21" fmla="*/ 39 h 41"/>
                  <a:gd name="T22" fmla="*/ 0 w 32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2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4"/>
                      <a:pt x="27" y="11"/>
                      <a:pt x="32" y="8"/>
                    </a:cubicBezTo>
                    <a:cubicBezTo>
                      <a:pt x="29" y="6"/>
                      <a:pt x="27" y="4"/>
                      <a:pt x="24" y="3"/>
                    </a:cubicBezTo>
                    <a:cubicBezTo>
                      <a:pt x="20" y="1"/>
                      <a:pt x="18" y="0"/>
                      <a:pt x="16" y="7"/>
                    </a:cubicBezTo>
                    <a:cubicBezTo>
                      <a:pt x="15" y="8"/>
                      <a:pt x="15" y="10"/>
                      <a:pt x="15" y="11"/>
                    </a:cubicBezTo>
                    <a:cubicBezTo>
                      <a:pt x="14" y="16"/>
                      <a:pt x="13" y="21"/>
                      <a:pt x="12" y="26"/>
                    </a:cubicBezTo>
                    <a:cubicBezTo>
                      <a:pt x="10" y="32"/>
                      <a:pt x="7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" name="Freeform 206"/>
              <p:cNvSpPr>
                <a:spLocks/>
              </p:cNvSpPr>
              <p:nvPr/>
            </p:nvSpPr>
            <p:spPr bwMode="auto">
              <a:xfrm>
                <a:off x="2298700" y="-30988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3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7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0" y="35"/>
                      <a:pt x="26" y="39"/>
                      <a:pt x="33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0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" name="Freeform 207"/>
              <p:cNvSpPr>
                <a:spLocks/>
              </p:cNvSpPr>
              <p:nvPr/>
            </p:nvSpPr>
            <p:spPr bwMode="auto">
              <a:xfrm>
                <a:off x="2924175" y="-2840038"/>
                <a:ext cx="177800" cy="84137"/>
              </a:xfrm>
              <a:custGeom>
                <a:avLst/>
                <a:gdLst>
                  <a:gd name="T0" fmla="*/ 47 w 47"/>
                  <a:gd name="T1" fmla="*/ 16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19 w 47"/>
                  <a:gd name="T13" fmla="*/ 10 h 22"/>
                  <a:gd name="T14" fmla="*/ 21 w 47"/>
                  <a:gd name="T15" fmla="*/ 11 h 22"/>
                  <a:gd name="T16" fmla="*/ 33 w 47"/>
                  <a:gd name="T17" fmla="*/ 18 h 22"/>
                  <a:gd name="T18" fmla="*/ 47 w 47"/>
                  <a:gd name="T1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6"/>
                    </a:moveTo>
                    <a:cubicBezTo>
                      <a:pt x="39" y="17"/>
                      <a:pt x="34" y="13"/>
                      <a:pt x="28" y="9"/>
                    </a:cubicBezTo>
                    <a:cubicBezTo>
                      <a:pt x="22" y="6"/>
                      <a:pt x="17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19" y="10"/>
                    </a:cubicBezTo>
                    <a:cubicBezTo>
                      <a:pt x="20" y="11"/>
                      <a:pt x="21" y="11"/>
                      <a:pt x="21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" name="Freeform 208"/>
              <p:cNvSpPr>
                <a:spLocks/>
              </p:cNvSpPr>
              <p:nvPr/>
            </p:nvSpPr>
            <p:spPr bwMode="auto">
              <a:xfrm>
                <a:off x="2333625" y="-2835275"/>
                <a:ext cx="169863" cy="71437"/>
              </a:xfrm>
              <a:custGeom>
                <a:avLst/>
                <a:gdLst>
                  <a:gd name="T0" fmla="*/ 10 w 45"/>
                  <a:gd name="T1" fmla="*/ 18 h 19"/>
                  <a:gd name="T2" fmla="*/ 18 w 45"/>
                  <a:gd name="T3" fmla="*/ 14 h 19"/>
                  <a:gd name="T4" fmla="*/ 27 w 45"/>
                  <a:gd name="T5" fmla="*/ 9 h 19"/>
                  <a:gd name="T6" fmla="*/ 27 w 45"/>
                  <a:gd name="T7" fmla="*/ 15 h 19"/>
                  <a:gd name="T8" fmla="*/ 45 w 45"/>
                  <a:gd name="T9" fmla="*/ 6 h 19"/>
                  <a:gd name="T10" fmla="*/ 45 w 45"/>
                  <a:gd name="T11" fmla="*/ 6 h 19"/>
                  <a:gd name="T12" fmla="*/ 38 w 45"/>
                  <a:gd name="T13" fmla="*/ 0 h 19"/>
                  <a:gd name="T14" fmla="*/ 37 w 45"/>
                  <a:gd name="T15" fmla="*/ 0 h 19"/>
                  <a:gd name="T16" fmla="*/ 17 w 45"/>
                  <a:gd name="T17" fmla="*/ 9 h 19"/>
                  <a:gd name="T18" fmla="*/ 0 w 45"/>
                  <a:gd name="T19" fmla="*/ 15 h 19"/>
                  <a:gd name="T20" fmla="*/ 0 w 45"/>
                  <a:gd name="T21" fmla="*/ 15 h 19"/>
                  <a:gd name="T22" fmla="*/ 10 w 45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19">
                    <a:moveTo>
                      <a:pt x="10" y="18"/>
                    </a:moveTo>
                    <a:cubicBezTo>
                      <a:pt x="13" y="17"/>
                      <a:pt x="16" y="16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5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4"/>
                      <a:pt x="41" y="2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6"/>
                      <a:pt x="17" y="9"/>
                    </a:cubicBezTo>
                    <a:cubicBezTo>
                      <a:pt x="12" y="12"/>
                      <a:pt x="7" y="15"/>
                      <a:pt x="0" y="15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3" y="18"/>
                      <a:pt x="5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" name="Freeform 209"/>
              <p:cNvSpPr>
                <a:spLocks/>
              </p:cNvSpPr>
              <p:nvPr/>
            </p:nvSpPr>
            <p:spPr bwMode="auto">
              <a:xfrm>
                <a:off x="2743200" y="-3043238"/>
                <a:ext cx="125413" cy="90487"/>
              </a:xfrm>
              <a:custGeom>
                <a:avLst/>
                <a:gdLst>
                  <a:gd name="T0" fmla="*/ 10 w 33"/>
                  <a:gd name="T1" fmla="*/ 0 h 24"/>
                  <a:gd name="T2" fmla="*/ 0 w 33"/>
                  <a:gd name="T3" fmla="*/ 0 h 24"/>
                  <a:gd name="T4" fmla="*/ 11 w 33"/>
                  <a:gd name="T5" fmla="*/ 18 h 24"/>
                  <a:gd name="T6" fmla="*/ 33 w 33"/>
                  <a:gd name="T7" fmla="*/ 24 h 24"/>
                  <a:gd name="T8" fmla="*/ 32 w 33"/>
                  <a:gd name="T9" fmla="*/ 22 h 24"/>
                  <a:gd name="T10" fmla="*/ 18 w 33"/>
                  <a:gd name="T11" fmla="*/ 16 h 24"/>
                  <a:gd name="T12" fmla="*/ 12 w 33"/>
                  <a:gd name="T13" fmla="*/ 2 h 24"/>
                  <a:gd name="T14" fmla="*/ 10 w 33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4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8"/>
                      <a:pt x="5" y="14"/>
                      <a:pt x="11" y="18"/>
                    </a:cubicBezTo>
                    <a:cubicBezTo>
                      <a:pt x="18" y="23"/>
                      <a:pt x="26" y="24"/>
                      <a:pt x="33" y="24"/>
                    </a:cubicBezTo>
                    <a:cubicBezTo>
                      <a:pt x="33" y="23"/>
                      <a:pt x="32" y="23"/>
                      <a:pt x="32" y="22"/>
                    </a:cubicBezTo>
                    <a:cubicBezTo>
                      <a:pt x="26" y="22"/>
                      <a:pt x="22" y="20"/>
                      <a:pt x="18" y="16"/>
                    </a:cubicBezTo>
                    <a:cubicBezTo>
                      <a:pt x="15" y="12"/>
                      <a:pt x="13" y="7"/>
                      <a:pt x="12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" name="Freeform 210"/>
              <p:cNvSpPr>
                <a:spLocks/>
              </p:cNvSpPr>
              <p:nvPr/>
            </p:nvSpPr>
            <p:spPr bwMode="auto">
              <a:xfrm>
                <a:off x="2559050" y="-3043238"/>
                <a:ext cx="139700" cy="101600"/>
              </a:xfrm>
              <a:custGeom>
                <a:avLst/>
                <a:gdLst>
                  <a:gd name="T0" fmla="*/ 35 w 37"/>
                  <a:gd name="T1" fmla="*/ 0 h 27"/>
                  <a:gd name="T2" fmla="*/ 25 w 37"/>
                  <a:gd name="T3" fmla="*/ 0 h 27"/>
                  <a:gd name="T4" fmla="*/ 23 w 37"/>
                  <a:gd name="T5" fmla="*/ 2 h 27"/>
                  <a:gd name="T6" fmla="*/ 21 w 37"/>
                  <a:gd name="T7" fmla="*/ 8 h 27"/>
                  <a:gd name="T8" fmla="*/ 2 w 37"/>
                  <a:gd name="T9" fmla="*/ 23 h 27"/>
                  <a:gd name="T10" fmla="*/ 0 w 37"/>
                  <a:gd name="T11" fmla="*/ 24 h 27"/>
                  <a:gd name="T12" fmla="*/ 35 w 37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7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6"/>
                      <a:pt x="21" y="8"/>
                    </a:cubicBezTo>
                    <a:cubicBezTo>
                      <a:pt x="17" y="17"/>
                      <a:pt x="11" y="22"/>
                      <a:pt x="2" y="23"/>
                    </a:cubicBezTo>
                    <a:cubicBezTo>
                      <a:pt x="1" y="23"/>
                      <a:pt x="1" y="24"/>
                      <a:pt x="0" y="24"/>
                    </a:cubicBezTo>
                    <a:cubicBezTo>
                      <a:pt x="15" y="27"/>
                      <a:pt x="37" y="12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" name="Freeform 211"/>
              <p:cNvSpPr>
                <a:spLocks/>
              </p:cNvSpPr>
              <p:nvPr/>
            </p:nvSpPr>
            <p:spPr bwMode="auto">
              <a:xfrm>
                <a:off x="2182813" y="-3122613"/>
                <a:ext cx="161925" cy="79375"/>
              </a:xfrm>
              <a:custGeom>
                <a:avLst/>
                <a:gdLst>
                  <a:gd name="T0" fmla="*/ 1 w 43"/>
                  <a:gd name="T1" fmla="*/ 21 h 21"/>
                  <a:gd name="T2" fmla="*/ 10 w 43"/>
                  <a:gd name="T3" fmla="*/ 19 h 21"/>
                  <a:gd name="T4" fmla="*/ 29 w 43"/>
                  <a:gd name="T5" fmla="*/ 12 h 21"/>
                  <a:gd name="T6" fmla="*/ 41 w 43"/>
                  <a:gd name="T7" fmla="*/ 5 h 21"/>
                  <a:gd name="T8" fmla="*/ 43 w 43"/>
                  <a:gd name="T9" fmla="*/ 3 h 21"/>
                  <a:gd name="T10" fmla="*/ 32 w 43"/>
                  <a:gd name="T11" fmla="*/ 0 h 21"/>
                  <a:gd name="T12" fmla="*/ 27 w 43"/>
                  <a:gd name="T13" fmla="*/ 2 h 21"/>
                  <a:gd name="T14" fmla="*/ 23 w 43"/>
                  <a:gd name="T15" fmla="*/ 7 h 21"/>
                  <a:gd name="T16" fmla="*/ 8 w 43"/>
                  <a:gd name="T17" fmla="*/ 17 h 21"/>
                  <a:gd name="T18" fmla="*/ 0 w 43"/>
                  <a:gd name="T19" fmla="*/ 19 h 21"/>
                  <a:gd name="T20" fmla="*/ 0 w 43"/>
                  <a:gd name="T21" fmla="*/ 20 h 21"/>
                  <a:gd name="T22" fmla="*/ 1 w 43"/>
                  <a:gd name="T2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1">
                    <a:moveTo>
                      <a:pt x="1" y="21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6" y="6"/>
                      <a:pt x="41" y="5"/>
                    </a:cubicBezTo>
                    <a:cubicBezTo>
                      <a:pt x="42" y="5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4"/>
                      <a:pt x="24" y="5"/>
                      <a:pt x="23" y="7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" name="Freeform 212"/>
              <p:cNvSpPr>
                <a:spLocks/>
              </p:cNvSpPr>
              <p:nvPr/>
            </p:nvSpPr>
            <p:spPr bwMode="auto">
              <a:xfrm>
                <a:off x="3090863" y="-3128963"/>
                <a:ext cx="161925" cy="85725"/>
              </a:xfrm>
              <a:custGeom>
                <a:avLst/>
                <a:gdLst>
                  <a:gd name="T0" fmla="*/ 1 w 43"/>
                  <a:gd name="T1" fmla="*/ 6 h 23"/>
                  <a:gd name="T2" fmla="*/ 14 w 43"/>
                  <a:gd name="T3" fmla="*/ 14 h 23"/>
                  <a:gd name="T4" fmla="*/ 26 w 43"/>
                  <a:gd name="T5" fmla="*/ 21 h 23"/>
                  <a:gd name="T6" fmla="*/ 38 w 43"/>
                  <a:gd name="T7" fmla="*/ 21 h 23"/>
                  <a:gd name="T8" fmla="*/ 43 w 43"/>
                  <a:gd name="T9" fmla="*/ 23 h 23"/>
                  <a:gd name="T10" fmla="*/ 43 w 43"/>
                  <a:gd name="T11" fmla="*/ 22 h 23"/>
                  <a:gd name="T12" fmla="*/ 40 w 43"/>
                  <a:gd name="T13" fmla="*/ 20 h 23"/>
                  <a:gd name="T14" fmla="*/ 33 w 43"/>
                  <a:gd name="T15" fmla="*/ 18 h 23"/>
                  <a:gd name="T16" fmla="*/ 18 w 43"/>
                  <a:gd name="T17" fmla="*/ 6 h 23"/>
                  <a:gd name="T18" fmla="*/ 13 w 43"/>
                  <a:gd name="T19" fmla="*/ 3 h 23"/>
                  <a:gd name="T20" fmla="*/ 0 w 43"/>
                  <a:gd name="T21" fmla="*/ 5 h 23"/>
                  <a:gd name="T22" fmla="*/ 1 w 43"/>
                  <a:gd name="T23" fmla="*/ 6 h 23"/>
                  <a:gd name="T24" fmla="*/ 1 w 43"/>
                  <a:gd name="T25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3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1" y="20"/>
                      <a:pt x="26" y="21"/>
                    </a:cubicBezTo>
                    <a:cubicBezTo>
                      <a:pt x="30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3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2"/>
                      <a:pt x="18" y="6"/>
                    </a:cubicBezTo>
                    <a:cubicBezTo>
                      <a:pt x="16" y="5"/>
                      <a:pt x="15" y="3"/>
                      <a:pt x="13" y="3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" name="Freeform 213"/>
              <p:cNvSpPr>
                <a:spLocks/>
              </p:cNvSpPr>
              <p:nvPr/>
            </p:nvSpPr>
            <p:spPr bwMode="auto">
              <a:xfrm>
                <a:off x="2430463" y="-2967038"/>
                <a:ext cx="125413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" name="Freeform 214"/>
              <p:cNvSpPr>
                <a:spLocks/>
              </p:cNvSpPr>
              <p:nvPr/>
            </p:nvSpPr>
            <p:spPr bwMode="auto">
              <a:xfrm>
                <a:off x="2879725" y="-2967038"/>
                <a:ext cx="123825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1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0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" name="Freeform 215"/>
              <p:cNvSpPr>
                <a:spLocks/>
              </p:cNvSpPr>
              <p:nvPr/>
            </p:nvSpPr>
            <p:spPr bwMode="auto">
              <a:xfrm>
                <a:off x="2630488" y="-3065463"/>
                <a:ext cx="173038" cy="11112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5" y="0"/>
                      <a:pt x="0" y="0"/>
                    </a:cubicBezTo>
                    <a:cubicBezTo>
                      <a:pt x="1" y="2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2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" name="Freeform 216"/>
              <p:cNvSpPr>
                <a:spLocks/>
              </p:cNvSpPr>
              <p:nvPr/>
            </p:nvSpPr>
            <p:spPr bwMode="auto">
              <a:xfrm>
                <a:off x="2687638" y="-3381375"/>
                <a:ext cx="55563" cy="55562"/>
              </a:xfrm>
              <a:custGeom>
                <a:avLst/>
                <a:gdLst>
                  <a:gd name="T0" fmla="*/ 5 w 15"/>
                  <a:gd name="T1" fmla="*/ 11 h 15"/>
                  <a:gd name="T2" fmla="*/ 5 w 15"/>
                  <a:gd name="T3" fmla="*/ 15 h 15"/>
                  <a:gd name="T4" fmla="*/ 10 w 15"/>
                  <a:gd name="T5" fmla="*/ 15 h 15"/>
                  <a:gd name="T6" fmla="*/ 10 w 15"/>
                  <a:gd name="T7" fmla="*/ 13 h 15"/>
                  <a:gd name="T8" fmla="*/ 13 w 15"/>
                  <a:gd name="T9" fmla="*/ 9 h 15"/>
                  <a:gd name="T10" fmla="*/ 15 w 15"/>
                  <a:gd name="T11" fmla="*/ 9 h 15"/>
                  <a:gd name="T12" fmla="*/ 15 w 15"/>
                  <a:gd name="T13" fmla="*/ 5 h 15"/>
                  <a:gd name="T14" fmla="*/ 10 w 15"/>
                  <a:gd name="T15" fmla="*/ 5 h 15"/>
                  <a:gd name="T16" fmla="*/ 9 w 15"/>
                  <a:gd name="T17" fmla="*/ 0 h 15"/>
                  <a:gd name="T18" fmla="*/ 5 w 15"/>
                  <a:gd name="T19" fmla="*/ 0 h 15"/>
                  <a:gd name="T20" fmla="*/ 5 w 15"/>
                  <a:gd name="T21" fmla="*/ 2 h 15"/>
                  <a:gd name="T22" fmla="*/ 2 w 15"/>
                  <a:gd name="T23" fmla="*/ 5 h 15"/>
                  <a:gd name="T24" fmla="*/ 0 w 15"/>
                  <a:gd name="T25" fmla="*/ 5 h 15"/>
                  <a:gd name="T26" fmla="*/ 0 w 15"/>
                  <a:gd name="T27" fmla="*/ 9 h 15"/>
                  <a:gd name="T28" fmla="*/ 3 w 15"/>
                  <a:gd name="T29" fmla="*/ 9 h 15"/>
                  <a:gd name="T30" fmla="*/ 5 w 15"/>
                  <a:gd name="T3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5">
                    <a:moveTo>
                      <a:pt x="5" y="11"/>
                    </a:moveTo>
                    <a:cubicBezTo>
                      <a:pt x="5" y="13"/>
                      <a:pt x="5" y="14"/>
                      <a:pt x="5" y="15"/>
                    </a:cubicBezTo>
                    <a:cubicBezTo>
                      <a:pt x="7" y="15"/>
                      <a:pt x="8" y="15"/>
                      <a:pt x="10" y="15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7"/>
                      <a:pt x="15" y="5"/>
                    </a:cubicBezTo>
                    <a:cubicBezTo>
                      <a:pt x="13" y="5"/>
                      <a:pt x="10" y="6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" name="Freeform 217"/>
              <p:cNvSpPr>
                <a:spLocks/>
              </p:cNvSpPr>
              <p:nvPr/>
            </p:nvSpPr>
            <p:spPr bwMode="auto">
              <a:xfrm>
                <a:off x="2924175" y="-3087688"/>
                <a:ext cx="26988" cy="74612"/>
              </a:xfrm>
              <a:custGeom>
                <a:avLst/>
                <a:gdLst>
                  <a:gd name="T0" fmla="*/ 0 w 7"/>
                  <a:gd name="T1" fmla="*/ 6 h 20"/>
                  <a:gd name="T2" fmla="*/ 2 w 7"/>
                  <a:gd name="T3" fmla="*/ 18 h 20"/>
                  <a:gd name="T4" fmla="*/ 4 w 7"/>
                  <a:gd name="T5" fmla="*/ 20 h 20"/>
                  <a:gd name="T6" fmla="*/ 5 w 7"/>
                  <a:gd name="T7" fmla="*/ 18 h 20"/>
                  <a:gd name="T8" fmla="*/ 7 w 7"/>
                  <a:gd name="T9" fmla="*/ 6 h 20"/>
                  <a:gd name="T10" fmla="*/ 7 w 7"/>
                  <a:gd name="T11" fmla="*/ 6 h 20"/>
                  <a:gd name="T12" fmla="*/ 7 w 7"/>
                  <a:gd name="T13" fmla="*/ 4 h 20"/>
                  <a:gd name="T14" fmla="*/ 3 w 7"/>
                  <a:gd name="T15" fmla="*/ 1 h 20"/>
                  <a:gd name="T16" fmla="*/ 0 w 7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0">
                    <a:moveTo>
                      <a:pt x="0" y="6"/>
                    </a:moveTo>
                    <a:cubicBezTo>
                      <a:pt x="1" y="10"/>
                      <a:pt x="1" y="14"/>
                      <a:pt x="2" y="18"/>
                    </a:cubicBezTo>
                    <a:cubicBezTo>
                      <a:pt x="2" y="19"/>
                      <a:pt x="3" y="20"/>
                      <a:pt x="4" y="20"/>
                    </a:cubicBezTo>
                    <a:cubicBezTo>
                      <a:pt x="4" y="20"/>
                      <a:pt x="5" y="19"/>
                      <a:pt x="5" y="18"/>
                    </a:cubicBezTo>
                    <a:cubicBezTo>
                      <a:pt x="6" y="14"/>
                      <a:pt x="7" y="10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" name="Freeform 218"/>
              <p:cNvSpPr>
                <a:spLocks/>
              </p:cNvSpPr>
              <p:nvPr/>
            </p:nvSpPr>
            <p:spPr bwMode="auto">
              <a:xfrm>
                <a:off x="2476500" y="-3087688"/>
                <a:ext cx="33338" cy="74612"/>
              </a:xfrm>
              <a:custGeom>
                <a:avLst/>
                <a:gdLst>
                  <a:gd name="T0" fmla="*/ 3 w 9"/>
                  <a:gd name="T1" fmla="*/ 18 h 20"/>
                  <a:gd name="T2" fmla="*/ 4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3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4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4"/>
                      <a:pt x="8" y="9"/>
                      <a:pt x="9" y="4"/>
                    </a:cubicBezTo>
                    <a:cubicBezTo>
                      <a:pt x="9" y="1"/>
                      <a:pt x="6" y="0"/>
                      <a:pt x="3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" name="Freeform 219"/>
              <p:cNvSpPr>
                <a:spLocks/>
              </p:cNvSpPr>
              <p:nvPr/>
            </p:nvSpPr>
            <p:spPr bwMode="auto">
              <a:xfrm>
                <a:off x="2465388" y="-3189288"/>
                <a:ext cx="49213" cy="52387"/>
              </a:xfrm>
              <a:custGeom>
                <a:avLst/>
                <a:gdLst>
                  <a:gd name="T0" fmla="*/ 3 w 13"/>
                  <a:gd name="T1" fmla="*/ 9 h 14"/>
                  <a:gd name="T2" fmla="*/ 5 w 13"/>
                  <a:gd name="T3" fmla="*/ 9 h 14"/>
                  <a:gd name="T4" fmla="*/ 5 w 13"/>
                  <a:gd name="T5" fmla="*/ 14 h 14"/>
                  <a:gd name="T6" fmla="*/ 9 w 13"/>
                  <a:gd name="T7" fmla="*/ 14 h 14"/>
                  <a:gd name="T8" fmla="*/ 9 w 13"/>
                  <a:gd name="T9" fmla="*/ 9 h 14"/>
                  <a:gd name="T10" fmla="*/ 13 w 13"/>
                  <a:gd name="T11" fmla="*/ 7 h 14"/>
                  <a:gd name="T12" fmla="*/ 9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3 w 13"/>
                  <a:gd name="T21" fmla="*/ 5 h 14"/>
                  <a:gd name="T22" fmla="*/ 0 w 13"/>
                  <a:gd name="T23" fmla="*/ 7 h 14"/>
                  <a:gd name="T24" fmla="*/ 3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8"/>
                      <a:pt x="13" y="11"/>
                      <a:pt x="13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" name="Freeform 220"/>
              <p:cNvSpPr>
                <a:spLocks/>
              </p:cNvSpPr>
              <p:nvPr/>
            </p:nvSpPr>
            <p:spPr bwMode="auto">
              <a:xfrm>
                <a:off x="2913063" y="-3189288"/>
                <a:ext cx="49213" cy="52387"/>
              </a:xfrm>
              <a:custGeom>
                <a:avLst/>
                <a:gdLst>
                  <a:gd name="T0" fmla="*/ 5 w 13"/>
                  <a:gd name="T1" fmla="*/ 9 h 14"/>
                  <a:gd name="T2" fmla="*/ 5 w 13"/>
                  <a:gd name="T3" fmla="*/ 14 h 14"/>
                  <a:gd name="T4" fmla="*/ 9 w 13"/>
                  <a:gd name="T5" fmla="*/ 14 h 14"/>
                  <a:gd name="T6" fmla="*/ 9 w 13"/>
                  <a:gd name="T7" fmla="*/ 9 h 14"/>
                  <a:gd name="T8" fmla="*/ 12 w 13"/>
                  <a:gd name="T9" fmla="*/ 9 h 14"/>
                  <a:gd name="T10" fmla="*/ 13 w 13"/>
                  <a:gd name="T11" fmla="*/ 7 h 14"/>
                  <a:gd name="T12" fmla="*/ 11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5 w 13"/>
                  <a:gd name="T21" fmla="*/ 5 h 14"/>
                  <a:gd name="T22" fmla="*/ 0 w 13"/>
                  <a:gd name="T23" fmla="*/ 7 h 14"/>
                  <a:gd name="T24" fmla="*/ 5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5" y="9"/>
                    </a:move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1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" name="Oval 221"/>
              <p:cNvSpPr>
                <a:spLocks noChangeArrowheads="1"/>
              </p:cNvSpPr>
              <p:nvPr/>
            </p:nvSpPr>
            <p:spPr bwMode="auto">
              <a:xfrm>
                <a:off x="2701925" y="-3302000"/>
                <a:ext cx="30163" cy="2540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" name="Freeform 222"/>
              <p:cNvSpPr>
                <a:spLocks/>
              </p:cNvSpPr>
              <p:nvPr/>
            </p:nvSpPr>
            <p:spPr bwMode="auto">
              <a:xfrm>
                <a:off x="2484438" y="-3122613"/>
                <a:ext cx="19050" cy="23812"/>
              </a:xfrm>
              <a:custGeom>
                <a:avLst/>
                <a:gdLst>
                  <a:gd name="T0" fmla="*/ 5 w 5"/>
                  <a:gd name="T1" fmla="*/ 3 h 6"/>
                  <a:gd name="T2" fmla="*/ 3 w 5"/>
                  <a:gd name="T3" fmla="*/ 0 h 6"/>
                  <a:gd name="T4" fmla="*/ 0 w 5"/>
                  <a:gd name="T5" fmla="*/ 2 h 6"/>
                  <a:gd name="T6" fmla="*/ 2 w 5"/>
                  <a:gd name="T7" fmla="*/ 5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3" y="6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" name="Freeform 223"/>
              <p:cNvSpPr>
                <a:spLocks/>
              </p:cNvSpPr>
              <p:nvPr/>
            </p:nvSpPr>
            <p:spPr bwMode="auto">
              <a:xfrm>
                <a:off x="2928938" y="-3122613"/>
                <a:ext cx="22225" cy="23812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6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" name="Freeform 224"/>
              <p:cNvSpPr>
                <a:spLocks/>
              </p:cNvSpPr>
              <p:nvPr/>
            </p:nvSpPr>
            <p:spPr bwMode="auto">
              <a:xfrm>
                <a:off x="2786063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" name="Freeform 225"/>
              <p:cNvSpPr>
                <a:spLocks/>
              </p:cNvSpPr>
              <p:nvPr/>
            </p:nvSpPr>
            <p:spPr bwMode="auto">
              <a:xfrm>
                <a:off x="2668588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1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2"/>
                      <a:pt x="2" y="0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" name="Freeform 226"/>
              <p:cNvSpPr>
                <a:spLocks/>
              </p:cNvSpPr>
              <p:nvPr/>
            </p:nvSpPr>
            <p:spPr bwMode="auto">
              <a:xfrm>
                <a:off x="2709863" y="-3098800"/>
                <a:ext cx="15875" cy="22225"/>
              </a:xfrm>
              <a:custGeom>
                <a:avLst/>
                <a:gdLst>
                  <a:gd name="T0" fmla="*/ 4 w 4"/>
                  <a:gd name="T1" fmla="*/ 3 h 6"/>
                  <a:gd name="T2" fmla="*/ 1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2"/>
                      <a:pt x="1" y="0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" name="Freeform 227"/>
              <p:cNvSpPr>
                <a:spLocks/>
              </p:cNvSpPr>
              <p:nvPr/>
            </p:nvSpPr>
            <p:spPr bwMode="auto">
              <a:xfrm>
                <a:off x="2747963" y="-309562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" name="Freeform 228"/>
              <p:cNvSpPr>
                <a:spLocks/>
              </p:cNvSpPr>
              <p:nvPr/>
            </p:nvSpPr>
            <p:spPr bwMode="auto">
              <a:xfrm>
                <a:off x="2630488" y="-309562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" name="Freeform 229"/>
              <p:cNvSpPr>
                <a:spLocks/>
              </p:cNvSpPr>
              <p:nvPr/>
            </p:nvSpPr>
            <p:spPr bwMode="auto">
              <a:xfrm>
                <a:off x="2605088" y="-1951038"/>
                <a:ext cx="222250" cy="68262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1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5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49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0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3" y="3"/>
                      <a:pt x="6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5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6" y="10"/>
                      <a:pt x="48" y="10"/>
                    </a:cubicBezTo>
                    <a:cubicBezTo>
                      <a:pt x="49" y="10"/>
                      <a:pt x="50" y="9"/>
                      <a:pt x="50" y="8"/>
                    </a:cubicBezTo>
                    <a:cubicBezTo>
                      <a:pt x="49" y="6"/>
                      <a:pt x="49" y="5"/>
                      <a:pt x="49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" name="Freeform 230"/>
              <p:cNvSpPr>
                <a:spLocks/>
              </p:cNvSpPr>
              <p:nvPr/>
            </p:nvSpPr>
            <p:spPr bwMode="auto">
              <a:xfrm>
                <a:off x="2698750" y="-2414588"/>
                <a:ext cx="26988" cy="38100"/>
              </a:xfrm>
              <a:custGeom>
                <a:avLst/>
                <a:gdLst>
                  <a:gd name="T0" fmla="*/ 4 w 7"/>
                  <a:gd name="T1" fmla="*/ 5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6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5"/>
                    </a:moveTo>
                    <a:cubicBezTo>
                      <a:pt x="5" y="4"/>
                      <a:pt x="4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4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9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5" y="6"/>
                      <a:pt x="4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" name="Freeform 231"/>
              <p:cNvSpPr>
                <a:spLocks/>
              </p:cNvSpPr>
              <p:nvPr/>
            </p:nvSpPr>
            <p:spPr bwMode="auto">
              <a:xfrm>
                <a:off x="2762250" y="-2414588"/>
                <a:ext cx="30163" cy="38100"/>
              </a:xfrm>
              <a:custGeom>
                <a:avLst/>
                <a:gdLst>
                  <a:gd name="T0" fmla="*/ 15 w 19"/>
                  <a:gd name="T1" fmla="*/ 10 h 24"/>
                  <a:gd name="T2" fmla="*/ 5 w 19"/>
                  <a:gd name="T3" fmla="*/ 10 h 24"/>
                  <a:gd name="T4" fmla="*/ 5 w 19"/>
                  <a:gd name="T5" fmla="*/ 0 h 24"/>
                  <a:gd name="T6" fmla="*/ 0 w 19"/>
                  <a:gd name="T7" fmla="*/ 0 h 24"/>
                  <a:gd name="T8" fmla="*/ 0 w 19"/>
                  <a:gd name="T9" fmla="*/ 24 h 24"/>
                  <a:gd name="T10" fmla="*/ 5 w 19"/>
                  <a:gd name="T11" fmla="*/ 24 h 24"/>
                  <a:gd name="T12" fmla="*/ 5 w 19"/>
                  <a:gd name="T13" fmla="*/ 12 h 24"/>
                  <a:gd name="T14" fmla="*/ 15 w 19"/>
                  <a:gd name="T15" fmla="*/ 12 h 24"/>
                  <a:gd name="T16" fmla="*/ 15 w 19"/>
                  <a:gd name="T17" fmla="*/ 24 h 24"/>
                  <a:gd name="T18" fmla="*/ 19 w 19"/>
                  <a:gd name="T19" fmla="*/ 24 h 24"/>
                  <a:gd name="T20" fmla="*/ 19 w 19"/>
                  <a:gd name="T21" fmla="*/ 0 h 24"/>
                  <a:gd name="T22" fmla="*/ 15 w 19"/>
                  <a:gd name="T23" fmla="*/ 0 h 24"/>
                  <a:gd name="T24" fmla="*/ 15 w 19"/>
                  <a:gd name="T25" fmla="*/ 10 h 24"/>
                  <a:gd name="T26" fmla="*/ 15 w 19"/>
                  <a:gd name="T27" fmla="*/ 10 h 24"/>
                  <a:gd name="T28" fmla="*/ 15 w 19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4">
                    <a:moveTo>
                      <a:pt x="15" y="10"/>
                    </a:moveTo>
                    <a:lnTo>
                      <a:pt x="5" y="1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5" y="24"/>
                    </a:lnTo>
                    <a:lnTo>
                      <a:pt x="5" y="12"/>
                    </a:lnTo>
                    <a:lnTo>
                      <a:pt x="15" y="12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" name="Freeform 232"/>
              <p:cNvSpPr>
                <a:spLocks noEditPoints="1"/>
              </p:cNvSpPr>
              <p:nvPr/>
            </p:nvSpPr>
            <p:spPr bwMode="auto">
              <a:xfrm>
                <a:off x="2616200" y="-2459038"/>
                <a:ext cx="200025" cy="349250"/>
              </a:xfrm>
              <a:custGeom>
                <a:avLst/>
                <a:gdLst>
                  <a:gd name="T0" fmla="*/ 10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7 h 93"/>
                  <a:gd name="T8" fmla="*/ 24 w 53"/>
                  <a:gd name="T9" fmla="*/ 27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7 h 93"/>
                  <a:gd name="T18" fmla="*/ 33 w 53"/>
                  <a:gd name="T19" fmla="*/ 27 h 93"/>
                  <a:gd name="T20" fmla="*/ 35 w 53"/>
                  <a:gd name="T21" fmla="*/ 93 h 93"/>
                  <a:gd name="T22" fmla="*/ 41 w 53"/>
                  <a:gd name="T23" fmla="*/ 93 h 93"/>
                  <a:gd name="T24" fmla="*/ 41 w 53"/>
                  <a:gd name="T25" fmla="*/ 92 h 93"/>
                  <a:gd name="T26" fmla="*/ 37 w 53"/>
                  <a:gd name="T27" fmla="*/ 27 h 93"/>
                  <a:gd name="T28" fmla="*/ 53 w 53"/>
                  <a:gd name="T29" fmla="*/ 27 h 93"/>
                  <a:gd name="T30" fmla="*/ 53 w 53"/>
                  <a:gd name="T31" fmla="*/ 7 h 93"/>
                  <a:gd name="T32" fmla="*/ 40 w 53"/>
                  <a:gd name="T33" fmla="*/ 7 h 93"/>
                  <a:gd name="T34" fmla="*/ 42 w 53"/>
                  <a:gd name="T35" fmla="*/ 5 h 93"/>
                  <a:gd name="T36" fmla="*/ 40 w 53"/>
                  <a:gd name="T37" fmla="*/ 4 h 93"/>
                  <a:gd name="T38" fmla="*/ 40 w 53"/>
                  <a:gd name="T39" fmla="*/ 1 h 93"/>
                  <a:gd name="T40" fmla="*/ 41 w 53"/>
                  <a:gd name="T41" fmla="*/ 1 h 93"/>
                  <a:gd name="T42" fmla="*/ 41 w 53"/>
                  <a:gd name="T43" fmla="*/ 0 h 93"/>
                  <a:gd name="T44" fmla="*/ 41 w 53"/>
                  <a:gd name="T45" fmla="*/ 0 h 93"/>
                  <a:gd name="T46" fmla="*/ 10 w 53"/>
                  <a:gd name="T47" fmla="*/ 0 h 93"/>
                  <a:gd name="T48" fmla="*/ 10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4 h 93"/>
                  <a:gd name="T56" fmla="*/ 10 w 53"/>
                  <a:gd name="T57" fmla="*/ 5 h 93"/>
                  <a:gd name="T58" fmla="*/ 12 w 53"/>
                  <a:gd name="T59" fmla="*/ 7 h 93"/>
                  <a:gd name="T60" fmla="*/ 0 w 53"/>
                  <a:gd name="T61" fmla="*/ 7 h 93"/>
                  <a:gd name="T62" fmla="*/ 0 w 53"/>
                  <a:gd name="T63" fmla="*/ 27 h 93"/>
                  <a:gd name="T64" fmla="*/ 15 w 53"/>
                  <a:gd name="T65" fmla="*/ 27 h 93"/>
                  <a:gd name="T66" fmla="*/ 10 w 53"/>
                  <a:gd name="T67" fmla="*/ 93 h 93"/>
                  <a:gd name="T68" fmla="*/ 10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0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1" y="6"/>
                      <a:pt x="42" y="6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3"/>
                      <a:pt x="10" y="93"/>
                      <a:pt x="10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" name="Freeform 233"/>
              <p:cNvSpPr>
                <a:spLocks/>
              </p:cNvSpPr>
              <p:nvPr/>
            </p:nvSpPr>
            <p:spPr bwMode="auto">
              <a:xfrm>
                <a:off x="2638425" y="-2428875"/>
                <a:ext cx="30163" cy="52387"/>
              </a:xfrm>
              <a:custGeom>
                <a:avLst/>
                <a:gdLst>
                  <a:gd name="T0" fmla="*/ 4 w 8"/>
                  <a:gd name="T1" fmla="*/ 8 h 14"/>
                  <a:gd name="T2" fmla="*/ 0 w 8"/>
                  <a:gd name="T3" fmla="*/ 5 h 14"/>
                  <a:gd name="T4" fmla="*/ 1 w 8"/>
                  <a:gd name="T5" fmla="*/ 6 h 14"/>
                  <a:gd name="T6" fmla="*/ 2 w 8"/>
                  <a:gd name="T7" fmla="*/ 7 h 14"/>
                  <a:gd name="T8" fmla="*/ 2 w 8"/>
                  <a:gd name="T9" fmla="*/ 9 h 14"/>
                  <a:gd name="T10" fmla="*/ 2 w 8"/>
                  <a:gd name="T11" fmla="*/ 9 h 14"/>
                  <a:gd name="T12" fmla="*/ 1 w 8"/>
                  <a:gd name="T13" fmla="*/ 10 h 14"/>
                  <a:gd name="T14" fmla="*/ 0 w 8"/>
                  <a:gd name="T15" fmla="*/ 11 h 14"/>
                  <a:gd name="T16" fmla="*/ 5 w 8"/>
                  <a:gd name="T17" fmla="*/ 10 h 14"/>
                  <a:gd name="T18" fmla="*/ 4 w 8"/>
                  <a:gd name="T1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4">
                    <a:moveTo>
                      <a:pt x="4" y="8"/>
                    </a:moveTo>
                    <a:cubicBezTo>
                      <a:pt x="8" y="5"/>
                      <a:pt x="1" y="0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2"/>
                      <a:pt x="6" y="8"/>
                      <a:pt x="2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4"/>
                      <a:pt x="1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5" y="14"/>
                      <a:pt x="5" y="10"/>
                    </a:cubicBezTo>
                    <a:cubicBezTo>
                      <a:pt x="5" y="9"/>
                      <a:pt x="5" y="8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" name="Freeform 234"/>
              <p:cNvSpPr>
                <a:spLocks/>
              </p:cNvSpPr>
              <p:nvPr/>
            </p:nvSpPr>
            <p:spPr bwMode="auto">
              <a:xfrm>
                <a:off x="2676525" y="-2497138"/>
                <a:ext cx="74613" cy="3175"/>
              </a:xfrm>
              <a:custGeom>
                <a:avLst/>
                <a:gdLst>
                  <a:gd name="T0" fmla="*/ 20 w 20"/>
                  <a:gd name="T1" fmla="*/ 0 h 1"/>
                  <a:gd name="T2" fmla="*/ 10 w 20"/>
                  <a:gd name="T3" fmla="*/ 0 h 1"/>
                  <a:gd name="T4" fmla="*/ 0 w 20"/>
                  <a:gd name="T5" fmla="*/ 0 h 1"/>
                  <a:gd name="T6" fmla="*/ 0 w 20"/>
                  <a:gd name="T7" fmla="*/ 1 h 1"/>
                  <a:gd name="T8" fmla="*/ 0 w 20"/>
                  <a:gd name="T9" fmla="*/ 1 h 1"/>
                  <a:gd name="T10" fmla="*/ 0 w 20"/>
                  <a:gd name="T11" fmla="*/ 1 h 1"/>
                  <a:gd name="T12" fmla="*/ 0 w 20"/>
                  <a:gd name="T13" fmla="*/ 1 h 1"/>
                  <a:gd name="T14" fmla="*/ 0 w 20"/>
                  <a:gd name="T15" fmla="*/ 1 h 1"/>
                  <a:gd name="T16" fmla="*/ 0 w 20"/>
                  <a:gd name="T17" fmla="*/ 1 h 1"/>
                  <a:gd name="T18" fmla="*/ 0 w 20"/>
                  <a:gd name="T19" fmla="*/ 1 h 1"/>
                  <a:gd name="T20" fmla="*/ 10 w 20"/>
                  <a:gd name="T21" fmla="*/ 1 h 1"/>
                  <a:gd name="T22" fmla="*/ 20 w 20"/>
                  <a:gd name="T23" fmla="*/ 1 h 1"/>
                  <a:gd name="T24" fmla="*/ 20 w 20"/>
                  <a:gd name="T25" fmla="*/ 1 h 1"/>
                  <a:gd name="T26" fmla="*/ 20 w 20"/>
                  <a:gd name="T27" fmla="*/ 1 h 1"/>
                  <a:gd name="T28" fmla="*/ 20 w 20"/>
                  <a:gd name="T29" fmla="*/ 1 h 1"/>
                  <a:gd name="T30" fmla="*/ 20 w 20"/>
                  <a:gd name="T31" fmla="*/ 1 h 1"/>
                  <a:gd name="T32" fmla="*/ 20 w 20"/>
                  <a:gd name="T33" fmla="*/ 1 h 1"/>
                  <a:gd name="T34" fmla="*/ 20 w 20"/>
                  <a:gd name="T35" fmla="*/ 1 h 1"/>
                  <a:gd name="T36" fmla="*/ 20 w 20"/>
                  <a:gd name="T37" fmla="*/ 0 h 1"/>
                  <a:gd name="T38" fmla="*/ 20 w 20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1">
                    <a:moveTo>
                      <a:pt x="20" y="0"/>
                    </a:moveTo>
                    <a:cubicBezTo>
                      <a:pt x="17" y="0"/>
                      <a:pt x="10" y="0"/>
                      <a:pt x="10" y="0"/>
                    </a:cubicBezTo>
                    <a:cubicBezTo>
                      <a:pt x="10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7" y="1"/>
                      <a:pt x="10" y="1"/>
                    </a:cubicBezTo>
                    <a:cubicBezTo>
                      <a:pt x="14" y="1"/>
                      <a:pt x="17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" name="Freeform 235"/>
              <p:cNvSpPr>
                <a:spLocks/>
              </p:cNvSpPr>
              <p:nvPr/>
            </p:nvSpPr>
            <p:spPr bwMode="auto">
              <a:xfrm>
                <a:off x="2709863" y="-2587625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" name="Oval 236"/>
              <p:cNvSpPr>
                <a:spLocks noChangeArrowheads="1"/>
              </p:cNvSpPr>
              <p:nvPr/>
            </p:nvSpPr>
            <p:spPr bwMode="auto">
              <a:xfrm>
                <a:off x="2709863" y="-2565400"/>
                <a:ext cx="11113" cy="7937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" name="Freeform 237"/>
              <p:cNvSpPr>
                <a:spLocks/>
              </p:cNvSpPr>
              <p:nvPr/>
            </p:nvSpPr>
            <p:spPr bwMode="auto">
              <a:xfrm>
                <a:off x="2747963" y="-2535238"/>
                <a:ext cx="3175" cy="476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" name="Freeform 238"/>
              <p:cNvSpPr>
                <a:spLocks/>
              </p:cNvSpPr>
              <p:nvPr/>
            </p:nvSpPr>
            <p:spPr bwMode="auto">
              <a:xfrm>
                <a:off x="2736850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" name="Freeform 239"/>
              <p:cNvSpPr>
                <a:spLocks/>
              </p:cNvSpPr>
              <p:nvPr/>
            </p:nvSpPr>
            <p:spPr bwMode="auto">
              <a:xfrm>
                <a:off x="2743200" y="-2546350"/>
                <a:ext cx="4763" cy="11112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1 h 3"/>
                  <a:gd name="T16" fmla="*/ 0 w 1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" name="Freeform 240"/>
              <p:cNvSpPr>
                <a:spLocks/>
              </p:cNvSpPr>
              <p:nvPr/>
            </p:nvSpPr>
            <p:spPr bwMode="auto">
              <a:xfrm>
                <a:off x="2732088" y="-2535238"/>
                <a:ext cx="11113" cy="476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" name="Freeform 241"/>
              <p:cNvSpPr>
                <a:spLocks/>
              </p:cNvSpPr>
              <p:nvPr/>
            </p:nvSpPr>
            <p:spPr bwMode="auto">
              <a:xfrm>
                <a:off x="2732088" y="-2530475"/>
                <a:ext cx="11113" cy="11112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" name="Freeform 242"/>
              <p:cNvSpPr>
                <a:spLocks/>
              </p:cNvSpPr>
              <p:nvPr/>
            </p:nvSpPr>
            <p:spPr bwMode="auto">
              <a:xfrm>
                <a:off x="2720975" y="-2516188"/>
                <a:ext cx="22225" cy="7937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2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" name="Freeform 243"/>
              <p:cNvSpPr>
                <a:spLocks/>
              </p:cNvSpPr>
              <p:nvPr/>
            </p:nvSpPr>
            <p:spPr bwMode="auto">
              <a:xfrm>
                <a:off x="2736850" y="-2519363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2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" name="Freeform 244"/>
              <p:cNvSpPr>
                <a:spLocks/>
              </p:cNvSpPr>
              <p:nvPr/>
            </p:nvSpPr>
            <p:spPr bwMode="auto">
              <a:xfrm>
                <a:off x="2747963" y="-2522538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" name="Freeform 245"/>
              <p:cNvSpPr>
                <a:spLocks/>
              </p:cNvSpPr>
              <p:nvPr/>
            </p:nvSpPr>
            <p:spPr bwMode="auto">
              <a:xfrm>
                <a:off x="2751138" y="-2530475"/>
                <a:ext cx="7938" cy="7937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2 w 2"/>
                  <a:gd name="T9" fmla="*/ 1 h 2"/>
                  <a:gd name="T10" fmla="*/ 1 w 2"/>
                  <a:gd name="T11" fmla="*/ 0 h 2"/>
                  <a:gd name="T12" fmla="*/ 1 w 2"/>
                  <a:gd name="T13" fmla="*/ 0 h 2"/>
                  <a:gd name="T14" fmla="*/ 0 w 2"/>
                  <a:gd name="T15" fmla="*/ 1 h 2"/>
                  <a:gd name="T16" fmla="*/ 1 w 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" name="Freeform 246"/>
              <p:cNvSpPr>
                <a:spLocks/>
              </p:cNvSpPr>
              <p:nvPr/>
            </p:nvSpPr>
            <p:spPr bwMode="auto">
              <a:xfrm>
                <a:off x="2759075" y="-2535238"/>
                <a:ext cx="11113" cy="12700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1 h 3"/>
                  <a:gd name="T6" fmla="*/ 3 w 3"/>
                  <a:gd name="T7" fmla="*/ 1 h 3"/>
                  <a:gd name="T8" fmla="*/ 3 w 3"/>
                  <a:gd name="T9" fmla="*/ 1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1 h 3"/>
                  <a:gd name="T18" fmla="*/ 1 w 3"/>
                  <a:gd name="T19" fmla="*/ 1 h 3"/>
                  <a:gd name="T20" fmla="*/ 1 w 3"/>
                  <a:gd name="T21" fmla="*/ 2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" name="Freeform 247"/>
              <p:cNvSpPr>
                <a:spLocks/>
              </p:cNvSpPr>
              <p:nvPr/>
            </p:nvSpPr>
            <p:spPr bwMode="auto">
              <a:xfrm>
                <a:off x="2759075" y="-2552700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" name="Freeform 248"/>
              <p:cNvSpPr>
                <a:spLocks/>
              </p:cNvSpPr>
              <p:nvPr/>
            </p:nvSpPr>
            <p:spPr bwMode="auto">
              <a:xfrm>
                <a:off x="2751138" y="-254635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" name="Freeform 249"/>
              <p:cNvSpPr>
                <a:spLocks/>
              </p:cNvSpPr>
              <p:nvPr/>
            </p:nvSpPr>
            <p:spPr bwMode="auto">
              <a:xfrm>
                <a:off x="2747963" y="-2552700"/>
                <a:ext cx="3175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2 h 3"/>
                  <a:gd name="T20" fmla="*/ 1 w 1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" name="Freeform 250"/>
              <p:cNvSpPr>
                <a:spLocks/>
              </p:cNvSpPr>
              <p:nvPr/>
            </p:nvSpPr>
            <p:spPr bwMode="auto">
              <a:xfrm>
                <a:off x="2736850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" name="Freeform 251"/>
              <p:cNvSpPr>
                <a:spLocks/>
              </p:cNvSpPr>
              <p:nvPr/>
            </p:nvSpPr>
            <p:spPr bwMode="auto">
              <a:xfrm>
                <a:off x="2736850" y="-2552700"/>
                <a:ext cx="6350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" name="Freeform 252"/>
              <p:cNvSpPr>
                <a:spLocks/>
              </p:cNvSpPr>
              <p:nvPr/>
            </p:nvSpPr>
            <p:spPr bwMode="auto">
              <a:xfrm>
                <a:off x="2732088" y="-2546350"/>
                <a:ext cx="4763" cy="1111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0 w 1"/>
                  <a:gd name="T13" fmla="*/ 0 h 3"/>
                  <a:gd name="T14" fmla="*/ 0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" name="Freeform 253"/>
              <p:cNvSpPr>
                <a:spLocks/>
              </p:cNvSpPr>
              <p:nvPr/>
            </p:nvSpPr>
            <p:spPr bwMode="auto">
              <a:xfrm>
                <a:off x="2732088" y="-2535238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" name="Freeform 254"/>
              <p:cNvSpPr>
                <a:spLocks/>
              </p:cNvSpPr>
              <p:nvPr/>
            </p:nvSpPr>
            <p:spPr bwMode="auto">
              <a:xfrm>
                <a:off x="2725738" y="-2522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" name="Freeform 255"/>
              <p:cNvSpPr>
                <a:spLocks/>
              </p:cNvSpPr>
              <p:nvPr/>
            </p:nvSpPr>
            <p:spPr bwMode="auto">
              <a:xfrm>
                <a:off x="2713038" y="-2519363"/>
                <a:ext cx="23813" cy="11112"/>
              </a:xfrm>
              <a:custGeom>
                <a:avLst/>
                <a:gdLst>
                  <a:gd name="T0" fmla="*/ 1 w 6"/>
                  <a:gd name="T1" fmla="*/ 3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" name="Oval 256"/>
              <p:cNvSpPr>
                <a:spLocks noChangeArrowheads="1"/>
              </p:cNvSpPr>
              <p:nvPr/>
            </p:nvSpPr>
            <p:spPr bwMode="auto">
              <a:xfrm>
                <a:off x="2709863" y="-2535238"/>
                <a:ext cx="3175" cy="476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" name="Freeform 257"/>
              <p:cNvSpPr>
                <a:spLocks/>
              </p:cNvSpPr>
              <p:nvPr/>
            </p:nvSpPr>
            <p:spPr bwMode="auto">
              <a:xfrm>
                <a:off x="2709863" y="-2530475"/>
                <a:ext cx="3175" cy="14287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" name="Oval 258"/>
              <p:cNvSpPr>
                <a:spLocks noChangeArrowheads="1"/>
              </p:cNvSpPr>
              <p:nvPr/>
            </p:nvSpPr>
            <p:spPr bwMode="auto">
              <a:xfrm>
                <a:off x="2709863" y="-2546350"/>
                <a:ext cx="11113" cy="1111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" name="Oval 259"/>
              <p:cNvSpPr>
                <a:spLocks noChangeArrowheads="1"/>
              </p:cNvSpPr>
              <p:nvPr/>
            </p:nvSpPr>
            <p:spPr bwMode="auto">
              <a:xfrm>
                <a:off x="2709863" y="-25527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" name="Freeform 260"/>
              <p:cNvSpPr>
                <a:spLocks/>
              </p:cNvSpPr>
              <p:nvPr/>
            </p:nvSpPr>
            <p:spPr bwMode="auto">
              <a:xfrm>
                <a:off x="2720975" y="-2530475"/>
                <a:ext cx="4763" cy="14287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" name="Freeform 261"/>
              <p:cNvSpPr>
                <a:spLocks/>
              </p:cNvSpPr>
              <p:nvPr/>
            </p:nvSpPr>
            <p:spPr bwMode="auto">
              <a:xfrm>
                <a:off x="2701925" y="-2530475"/>
                <a:ext cx="7938" cy="14287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" name="Freeform 262"/>
              <p:cNvSpPr>
                <a:spLocks/>
              </p:cNvSpPr>
              <p:nvPr/>
            </p:nvSpPr>
            <p:spPr bwMode="auto">
              <a:xfrm>
                <a:off x="2690813" y="-2519363"/>
                <a:ext cx="19050" cy="11112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0 h 3"/>
                  <a:gd name="T4" fmla="*/ 4 w 5"/>
                  <a:gd name="T5" fmla="*/ 3 h 3"/>
                  <a:gd name="T6" fmla="*/ 5 w 5"/>
                  <a:gd name="T7" fmla="*/ 3 h 3"/>
                  <a:gd name="T8" fmla="*/ 5 w 5"/>
                  <a:gd name="T9" fmla="*/ 3 h 3"/>
                  <a:gd name="T10" fmla="*/ 1 w 5"/>
                  <a:gd name="T11" fmla="*/ 0 h 3"/>
                  <a:gd name="T12" fmla="*/ 0 w 5"/>
                  <a:gd name="T13" fmla="*/ 0 h 3"/>
                  <a:gd name="T14" fmla="*/ 0 w 5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" name="Freeform 263"/>
              <p:cNvSpPr>
                <a:spLocks/>
              </p:cNvSpPr>
              <p:nvPr/>
            </p:nvSpPr>
            <p:spPr bwMode="auto">
              <a:xfrm>
                <a:off x="2687638" y="-2519363"/>
                <a:ext cx="3175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" name="Freeform 264"/>
              <p:cNvSpPr>
                <a:spLocks/>
              </p:cNvSpPr>
              <p:nvPr/>
            </p:nvSpPr>
            <p:spPr bwMode="auto">
              <a:xfrm>
                <a:off x="2679700" y="-2530475"/>
                <a:ext cx="11113" cy="11112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2 w 3"/>
                  <a:gd name="T9" fmla="*/ 3 h 3"/>
                  <a:gd name="T10" fmla="*/ 1 w 3"/>
                  <a:gd name="T11" fmla="*/ 2 h 3"/>
                  <a:gd name="T12" fmla="*/ 3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" name="Freeform 265"/>
              <p:cNvSpPr>
                <a:spLocks/>
              </p:cNvSpPr>
              <p:nvPr/>
            </p:nvSpPr>
            <p:spPr bwMode="auto">
              <a:xfrm>
                <a:off x="2676525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" name="Freeform 266"/>
              <p:cNvSpPr>
                <a:spLocks/>
              </p:cNvSpPr>
              <p:nvPr/>
            </p:nvSpPr>
            <p:spPr bwMode="auto">
              <a:xfrm>
                <a:off x="2679700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2 w 3"/>
                  <a:gd name="T9" fmla="*/ 1 h 1"/>
                  <a:gd name="T10" fmla="*/ 3 w 3"/>
                  <a:gd name="T11" fmla="*/ 0 h 1"/>
                  <a:gd name="T12" fmla="*/ 2 w 3"/>
                  <a:gd name="T13" fmla="*/ 0 h 1"/>
                  <a:gd name="T14" fmla="*/ 2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" name="Freeform 267"/>
              <p:cNvSpPr>
                <a:spLocks/>
              </p:cNvSpPr>
              <p:nvPr/>
            </p:nvSpPr>
            <p:spPr bwMode="auto">
              <a:xfrm>
                <a:off x="2676525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0 w 3"/>
                  <a:gd name="T7" fmla="*/ 1 h 3"/>
                  <a:gd name="T8" fmla="*/ 1 w 3"/>
                  <a:gd name="T9" fmla="*/ 2 h 3"/>
                  <a:gd name="T10" fmla="*/ 1 w 3"/>
                  <a:gd name="T11" fmla="*/ 3 h 3"/>
                  <a:gd name="T12" fmla="*/ 3 w 3"/>
                  <a:gd name="T13" fmla="*/ 1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" name="Freeform 268"/>
              <p:cNvSpPr>
                <a:spLocks/>
              </p:cNvSpPr>
              <p:nvPr/>
            </p:nvSpPr>
            <p:spPr bwMode="auto">
              <a:xfrm>
                <a:off x="2668588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" name="Freeform 269"/>
              <p:cNvSpPr>
                <a:spLocks/>
              </p:cNvSpPr>
              <p:nvPr/>
            </p:nvSpPr>
            <p:spPr bwMode="auto">
              <a:xfrm>
                <a:off x="2665413" y="-2530475"/>
                <a:ext cx="11113" cy="7937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0 w 3"/>
                  <a:gd name="T7" fmla="*/ 1 h 2"/>
                  <a:gd name="T8" fmla="*/ 1 w 3"/>
                  <a:gd name="T9" fmla="*/ 2 h 2"/>
                  <a:gd name="T10" fmla="*/ 1 w 3"/>
                  <a:gd name="T11" fmla="*/ 2 h 2"/>
                  <a:gd name="T12" fmla="*/ 2 w 3"/>
                  <a:gd name="T13" fmla="*/ 2 h 2"/>
                  <a:gd name="T14" fmla="*/ 3 w 3"/>
                  <a:gd name="T15" fmla="*/ 1 h 2"/>
                  <a:gd name="T16" fmla="*/ 1 w 3"/>
                  <a:gd name="T17" fmla="*/ 0 h 2"/>
                  <a:gd name="T18" fmla="*/ 1 w 3"/>
                  <a:gd name="T19" fmla="*/ 0 h 2"/>
                  <a:gd name="T20" fmla="*/ 1 w 3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" name="Freeform 270"/>
              <p:cNvSpPr>
                <a:spLocks/>
              </p:cNvSpPr>
              <p:nvPr/>
            </p:nvSpPr>
            <p:spPr bwMode="auto">
              <a:xfrm>
                <a:off x="2668588" y="-2522538"/>
                <a:ext cx="11113" cy="3175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2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" name="Freeform 271"/>
              <p:cNvSpPr>
                <a:spLocks/>
              </p:cNvSpPr>
              <p:nvPr/>
            </p:nvSpPr>
            <p:spPr bwMode="auto">
              <a:xfrm>
                <a:off x="2679700" y="-2519363"/>
                <a:ext cx="7938" cy="3175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" name="Freeform 272"/>
              <p:cNvSpPr>
                <a:spLocks/>
              </p:cNvSpPr>
              <p:nvPr/>
            </p:nvSpPr>
            <p:spPr bwMode="auto">
              <a:xfrm>
                <a:off x="2679700" y="-2516188"/>
                <a:ext cx="22225" cy="7937"/>
              </a:xfrm>
              <a:custGeom>
                <a:avLst/>
                <a:gdLst>
                  <a:gd name="T0" fmla="*/ 5 w 6"/>
                  <a:gd name="T1" fmla="*/ 2 h 2"/>
                  <a:gd name="T2" fmla="*/ 6 w 6"/>
                  <a:gd name="T3" fmla="*/ 2 h 2"/>
                  <a:gd name="T4" fmla="*/ 6 w 6"/>
                  <a:gd name="T5" fmla="*/ 2 h 2"/>
                  <a:gd name="T6" fmla="*/ 6 w 6"/>
                  <a:gd name="T7" fmla="*/ 1 h 2"/>
                  <a:gd name="T8" fmla="*/ 1 w 6"/>
                  <a:gd name="T9" fmla="*/ 0 h 2"/>
                  <a:gd name="T10" fmla="*/ 0 w 6"/>
                  <a:gd name="T11" fmla="*/ 0 h 2"/>
                  <a:gd name="T12" fmla="*/ 1 w 6"/>
                  <a:gd name="T13" fmla="*/ 1 h 2"/>
                  <a:gd name="T14" fmla="*/ 4 w 6"/>
                  <a:gd name="T15" fmla="*/ 2 h 2"/>
                  <a:gd name="T16" fmla="*/ 5 w 6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" name="Freeform 273"/>
              <p:cNvSpPr>
                <a:spLocks/>
              </p:cNvSpPr>
              <p:nvPr/>
            </p:nvSpPr>
            <p:spPr bwMode="auto">
              <a:xfrm>
                <a:off x="2690813" y="-2522538"/>
                <a:ext cx="7938" cy="3175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" name="Freeform 274"/>
              <p:cNvSpPr>
                <a:spLocks/>
              </p:cNvSpPr>
              <p:nvPr/>
            </p:nvSpPr>
            <p:spPr bwMode="auto">
              <a:xfrm>
                <a:off x="2687638" y="-2535238"/>
                <a:ext cx="11113" cy="12700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1 h 3"/>
                  <a:gd name="T10" fmla="*/ 3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" name="Freeform 275"/>
              <p:cNvSpPr>
                <a:spLocks/>
              </p:cNvSpPr>
              <p:nvPr/>
            </p:nvSpPr>
            <p:spPr bwMode="auto">
              <a:xfrm>
                <a:off x="2687638" y="-2546350"/>
                <a:ext cx="3175" cy="11112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0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" name="Freeform 276"/>
              <p:cNvSpPr>
                <a:spLocks/>
              </p:cNvSpPr>
              <p:nvPr/>
            </p:nvSpPr>
            <p:spPr bwMode="auto">
              <a:xfrm>
                <a:off x="2679700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1 h 3"/>
                  <a:gd name="T18" fmla="*/ 2 w 3"/>
                  <a:gd name="T19" fmla="*/ 0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" name="Freeform 277"/>
              <p:cNvSpPr>
                <a:spLocks/>
              </p:cNvSpPr>
              <p:nvPr/>
            </p:nvSpPr>
            <p:spPr bwMode="auto">
              <a:xfrm>
                <a:off x="2676525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" name="Freeform 278"/>
              <p:cNvSpPr>
                <a:spLocks/>
              </p:cNvSpPr>
              <p:nvPr/>
            </p:nvSpPr>
            <p:spPr bwMode="auto">
              <a:xfrm>
                <a:off x="2668588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2 h 3"/>
                  <a:gd name="T8" fmla="*/ 2 w 3"/>
                  <a:gd name="T9" fmla="*/ 3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" name="Freeform 279"/>
              <p:cNvSpPr>
                <a:spLocks/>
              </p:cNvSpPr>
              <p:nvPr/>
            </p:nvSpPr>
            <p:spPr bwMode="auto">
              <a:xfrm>
                <a:off x="2665413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" name="Freeform 280"/>
              <p:cNvSpPr>
                <a:spLocks/>
              </p:cNvSpPr>
              <p:nvPr/>
            </p:nvSpPr>
            <p:spPr bwMode="auto">
              <a:xfrm>
                <a:off x="2660650" y="-255270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2 h 3"/>
                  <a:gd name="T12" fmla="*/ 2 w 2"/>
                  <a:gd name="T13" fmla="*/ 2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" name="Freeform 281"/>
              <p:cNvSpPr>
                <a:spLocks/>
              </p:cNvSpPr>
              <p:nvPr/>
            </p:nvSpPr>
            <p:spPr bwMode="auto">
              <a:xfrm>
                <a:off x="2660650" y="-2535238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1 w 2"/>
                  <a:gd name="T5" fmla="*/ 2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1 w 2"/>
                  <a:gd name="T19" fmla="*/ 0 h 3"/>
                  <a:gd name="T20" fmla="*/ 0 w 2"/>
                  <a:gd name="T21" fmla="*/ 1 h 3"/>
                  <a:gd name="T22" fmla="*/ 0 w 2"/>
                  <a:gd name="T23" fmla="*/ 1 h 3"/>
                  <a:gd name="T24" fmla="*/ 0 w 2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" name="Freeform 282"/>
              <p:cNvSpPr>
                <a:spLocks/>
              </p:cNvSpPr>
              <p:nvPr/>
            </p:nvSpPr>
            <p:spPr bwMode="auto">
              <a:xfrm>
                <a:off x="2660650" y="-2530475"/>
                <a:ext cx="4763" cy="7937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" name="Freeform 283"/>
              <p:cNvSpPr>
                <a:spLocks/>
              </p:cNvSpPr>
              <p:nvPr/>
            </p:nvSpPr>
            <p:spPr bwMode="auto">
              <a:xfrm>
                <a:off x="2665413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" name="Freeform 284"/>
              <p:cNvSpPr>
                <a:spLocks/>
              </p:cNvSpPr>
              <p:nvPr/>
            </p:nvSpPr>
            <p:spPr bwMode="auto">
              <a:xfrm>
                <a:off x="2668588" y="-2519363"/>
                <a:ext cx="7938" cy="11112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" name="Freeform 285"/>
              <p:cNvSpPr>
                <a:spLocks/>
              </p:cNvSpPr>
              <p:nvPr/>
            </p:nvSpPr>
            <p:spPr bwMode="auto">
              <a:xfrm>
                <a:off x="2668588" y="-2516188"/>
                <a:ext cx="11113" cy="7937"/>
              </a:xfrm>
              <a:custGeom>
                <a:avLst/>
                <a:gdLst>
                  <a:gd name="T0" fmla="*/ 7 w 7"/>
                  <a:gd name="T1" fmla="*/ 5 h 5"/>
                  <a:gd name="T2" fmla="*/ 7 w 7"/>
                  <a:gd name="T3" fmla="*/ 3 h 5"/>
                  <a:gd name="T4" fmla="*/ 5 w 7"/>
                  <a:gd name="T5" fmla="*/ 0 h 5"/>
                  <a:gd name="T6" fmla="*/ 0 w 7"/>
                  <a:gd name="T7" fmla="*/ 5 h 5"/>
                  <a:gd name="T8" fmla="*/ 2 w 7"/>
                  <a:gd name="T9" fmla="*/ 5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lnTo>
                      <a:pt x="7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" name="Freeform 286"/>
              <p:cNvSpPr>
                <a:spLocks/>
              </p:cNvSpPr>
              <p:nvPr/>
            </p:nvSpPr>
            <p:spPr bwMode="auto">
              <a:xfrm>
                <a:off x="2676525" y="-2505075"/>
                <a:ext cx="74613" cy="7937"/>
              </a:xfrm>
              <a:custGeom>
                <a:avLst/>
                <a:gdLst>
                  <a:gd name="T0" fmla="*/ 20 w 20"/>
                  <a:gd name="T1" fmla="*/ 2 h 2"/>
                  <a:gd name="T2" fmla="*/ 20 w 20"/>
                  <a:gd name="T3" fmla="*/ 2 h 2"/>
                  <a:gd name="T4" fmla="*/ 20 w 20"/>
                  <a:gd name="T5" fmla="*/ 2 h 2"/>
                  <a:gd name="T6" fmla="*/ 20 w 20"/>
                  <a:gd name="T7" fmla="*/ 1 h 2"/>
                  <a:gd name="T8" fmla="*/ 20 w 20"/>
                  <a:gd name="T9" fmla="*/ 1 h 2"/>
                  <a:gd name="T10" fmla="*/ 20 w 20"/>
                  <a:gd name="T11" fmla="*/ 1 h 2"/>
                  <a:gd name="T12" fmla="*/ 20 w 20"/>
                  <a:gd name="T13" fmla="*/ 1 h 2"/>
                  <a:gd name="T14" fmla="*/ 20 w 20"/>
                  <a:gd name="T15" fmla="*/ 1 h 2"/>
                  <a:gd name="T16" fmla="*/ 20 w 20"/>
                  <a:gd name="T17" fmla="*/ 1 h 2"/>
                  <a:gd name="T18" fmla="*/ 20 w 20"/>
                  <a:gd name="T19" fmla="*/ 1 h 2"/>
                  <a:gd name="T20" fmla="*/ 20 w 20"/>
                  <a:gd name="T21" fmla="*/ 1 h 2"/>
                  <a:gd name="T22" fmla="*/ 20 w 20"/>
                  <a:gd name="T23" fmla="*/ 1 h 2"/>
                  <a:gd name="T24" fmla="*/ 20 w 20"/>
                  <a:gd name="T25" fmla="*/ 1 h 2"/>
                  <a:gd name="T26" fmla="*/ 20 w 20"/>
                  <a:gd name="T27" fmla="*/ 1 h 2"/>
                  <a:gd name="T28" fmla="*/ 20 w 20"/>
                  <a:gd name="T29" fmla="*/ 0 h 2"/>
                  <a:gd name="T30" fmla="*/ 12 w 20"/>
                  <a:gd name="T31" fmla="*/ 0 h 2"/>
                  <a:gd name="T32" fmla="*/ 10 w 20"/>
                  <a:gd name="T33" fmla="*/ 0 h 2"/>
                  <a:gd name="T34" fmla="*/ 10 w 20"/>
                  <a:gd name="T35" fmla="*/ 0 h 2"/>
                  <a:gd name="T36" fmla="*/ 9 w 20"/>
                  <a:gd name="T37" fmla="*/ 0 h 2"/>
                  <a:gd name="T38" fmla="*/ 0 w 20"/>
                  <a:gd name="T39" fmla="*/ 0 h 2"/>
                  <a:gd name="T40" fmla="*/ 0 w 20"/>
                  <a:gd name="T41" fmla="*/ 1 h 2"/>
                  <a:gd name="T42" fmla="*/ 0 w 20"/>
                  <a:gd name="T43" fmla="*/ 1 h 2"/>
                  <a:gd name="T44" fmla="*/ 0 w 20"/>
                  <a:gd name="T45" fmla="*/ 1 h 2"/>
                  <a:gd name="T46" fmla="*/ 0 w 20"/>
                  <a:gd name="T47" fmla="*/ 1 h 2"/>
                  <a:gd name="T48" fmla="*/ 0 w 20"/>
                  <a:gd name="T49" fmla="*/ 1 h 2"/>
                  <a:gd name="T50" fmla="*/ 0 w 20"/>
                  <a:gd name="T51" fmla="*/ 1 h 2"/>
                  <a:gd name="T52" fmla="*/ 0 w 20"/>
                  <a:gd name="T53" fmla="*/ 1 h 2"/>
                  <a:gd name="T54" fmla="*/ 0 w 20"/>
                  <a:gd name="T55" fmla="*/ 1 h 2"/>
                  <a:gd name="T56" fmla="*/ 0 w 20"/>
                  <a:gd name="T57" fmla="*/ 1 h 2"/>
                  <a:gd name="T58" fmla="*/ 0 w 20"/>
                  <a:gd name="T59" fmla="*/ 1 h 2"/>
                  <a:gd name="T60" fmla="*/ 0 w 20"/>
                  <a:gd name="T61" fmla="*/ 1 h 2"/>
                  <a:gd name="T62" fmla="*/ 0 w 20"/>
                  <a:gd name="T63" fmla="*/ 2 h 2"/>
                  <a:gd name="T64" fmla="*/ 0 w 20"/>
                  <a:gd name="T65" fmla="*/ 2 h 2"/>
                  <a:gd name="T66" fmla="*/ 0 w 20"/>
                  <a:gd name="T67" fmla="*/ 2 h 2"/>
                  <a:gd name="T68" fmla="*/ 0 w 20"/>
                  <a:gd name="T69" fmla="*/ 2 h 2"/>
                  <a:gd name="T70" fmla="*/ 20 w 20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2">
                    <a:moveTo>
                      <a:pt x="20" y="2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5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3" y="1"/>
                      <a:pt x="2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" name="Freeform 287"/>
              <p:cNvSpPr>
                <a:spLocks/>
              </p:cNvSpPr>
              <p:nvPr/>
            </p:nvSpPr>
            <p:spPr bwMode="auto">
              <a:xfrm>
                <a:off x="2743200" y="-2516188"/>
                <a:ext cx="7938" cy="7937"/>
              </a:xfrm>
              <a:custGeom>
                <a:avLst/>
                <a:gdLst>
                  <a:gd name="T0" fmla="*/ 5 w 5"/>
                  <a:gd name="T1" fmla="*/ 5 h 5"/>
                  <a:gd name="T2" fmla="*/ 3 w 5"/>
                  <a:gd name="T3" fmla="*/ 0 h 5"/>
                  <a:gd name="T4" fmla="*/ 0 w 5"/>
                  <a:gd name="T5" fmla="*/ 3 h 5"/>
                  <a:gd name="T6" fmla="*/ 3 w 5"/>
                  <a:gd name="T7" fmla="*/ 5 h 5"/>
                  <a:gd name="T8" fmla="*/ 5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" name="Freeform 288"/>
              <p:cNvSpPr>
                <a:spLocks/>
              </p:cNvSpPr>
              <p:nvPr/>
            </p:nvSpPr>
            <p:spPr bwMode="auto">
              <a:xfrm>
                <a:off x="2747963" y="-2519363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1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" name="Freeform 289"/>
              <p:cNvSpPr>
                <a:spLocks/>
              </p:cNvSpPr>
              <p:nvPr/>
            </p:nvSpPr>
            <p:spPr bwMode="auto">
              <a:xfrm>
                <a:off x="2759075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1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" name="Freeform 290"/>
              <p:cNvSpPr>
                <a:spLocks/>
              </p:cNvSpPr>
              <p:nvPr/>
            </p:nvSpPr>
            <p:spPr bwMode="auto">
              <a:xfrm>
                <a:off x="2762250" y="-2530475"/>
                <a:ext cx="7938" cy="7937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" name="Freeform 291"/>
              <p:cNvSpPr>
                <a:spLocks/>
              </p:cNvSpPr>
              <p:nvPr/>
            </p:nvSpPr>
            <p:spPr bwMode="auto">
              <a:xfrm>
                <a:off x="2762250" y="-2546350"/>
                <a:ext cx="7938" cy="15875"/>
              </a:xfrm>
              <a:custGeom>
                <a:avLst/>
                <a:gdLst>
                  <a:gd name="T0" fmla="*/ 1 w 2"/>
                  <a:gd name="T1" fmla="*/ 3 h 4"/>
                  <a:gd name="T2" fmla="*/ 1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0 w 2"/>
                  <a:gd name="T9" fmla="*/ 2 h 4"/>
                  <a:gd name="T10" fmla="*/ 1 w 2"/>
                  <a:gd name="T11" fmla="*/ 3 h 4"/>
                  <a:gd name="T12" fmla="*/ 1 w 2"/>
                  <a:gd name="T13" fmla="*/ 4 h 4"/>
                  <a:gd name="T14" fmla="*/ 1 w 2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" name="Freeform 292"/>
              <p:cNvSpPr>
                <a:spLocks/>
              </p:cNvSpPr>
              <p:nvPr/>
            </p:nvSpPr>
            <p:spPr bwMode="auto">
              <a:xfrm>
                <a:off x="2762250" y="-2557463"/>
                <a:ext cx="7938" cy="1111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1 w 2"/>
                  <a:gd name="T7" fmla="*/ 0 h 3"/>
                  <a:gd name="T8" fmla="*/ 1 w 2"/>
                  <a:gd name="T9" fmla="*/ 0 h 3"/>
                  <a:gd name="T10" fmla="*/ 0 w 2"/>
                  <a:gd name="T11" fmla="*/ 0 h 3"/>
                  <a:gd name="T12" fmla="*/ 2 w 2"/>
                  <a:gd name="T13" fmla="*/ 3 h 3"/>
                  <a:gd name="T14" fmla="*/ 2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" name="Freeform 293"/>
              <p:cNvSpPr>
                <a:spLocks/>
              </p:cNvSpPr>
              <p:nvPr/>
            </p:nvSpPr>
            <p:spPr bwMode="auto">
              <a:xfrm>
                <a:off x="2759075" y="-2565400"/>
                <a:ext cx="3175" cy="793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" name="Freeform 294"/>
              <p:cNvSpPr>
                <a:spLocks/>
              </p:cNvSpPr>
              <p:nvPr/>
            </p:nvSpPr>
            <p:spPr bwMode="auto">
              <a:xfrm>
                <a:off x="2751138" y="-2557463"/>
                <a:ext cx="7938" cy="1111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2 w 2"/>
                  <a:gd name="T9" fmla="*/ 1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0 w 2"/>
                  <a:gd name="T19" fmla="*/ 1 h 3"/>
                  <a:gd name="T20" fmla="*/ 0 w 2"/>
                  <a:gd name="T21" fmla="*/ 2 h 3"/>
                  <a:gd name="T22" fmla="*/ 0 w 2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" name="Freeform 295"/>
              <p:cNvSpPr>
                <a:spLocks/>
              </p:cNvSpPr>
              <p:nvPr/>
            </p:nvSpPr>
            <p:spPr bwMode="auto">
              <a:xfrm>
                <a:off x="2747963" y="-2565400"/>
                <a:ext cx="3175" cy="1270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1 h 3"/>
                  <a:gd name="T6" fmla="*/ 1 w 1"/>
                  <a:gd name="T7" fmla="*/ 1 h 3"/>
                  <a:gd name="T8" fmla="*/ 1 w 1"/>
                  <a:gd name="T9" fmla="*/ 0 h 3"/>
                  <a:gd name="T10" fmla="*/ 0 w 1"/>
                  <a:gd name="T11" fmla="*/ 1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" name="Freeform 296"/>
              <p:cNvSpPr>
                <a:spLocks/>
              </p:cNvSpPr>
              <p:nvPr/>
            </p:nvSpPr>
            <p:spPr bwMode="auto">
              <a:xfrm>
                <a:off x="2736850" y="-25654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3 h 3"/>
                  <a:gd name="T10" fmla="*/ 0 w 2"/>
                  <a:gd name="T11" fmla="*/ 3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" name="Freeform 297"/>
              <p:cNvSpPr>
                <a:spLocks/>
              </p:cNvSpPr>
              <p:nvPr/>
            </p:nvSpPr>
            <p:spPr bwMode="auto">
              <a:xfrm>
                <a:off x="2725738" y="-2568575"/>
                <a:ext cx="11113" cy="38100"/>
              </a:xfrm>
              <a:custGeom>
                <a:avLst/>
                <a:gdLst>
                  <a:gd name="T0" fmla="*/ 1 w 3"/>
                  <a:gd name="T1" fmla="*/ 10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10 h 10"/>
                  <a:gd name="T16" fmla="*/ 1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1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" name="Freeform 298"/>
              <p:cNvSpPr>
                <a:spLocks/>
              </p:cNvSpPr>
              <p:nvPr/>
            </p:nvSpPr>
            <p:spPr bwMode="auto">
              <a:xfrm>
                <a:off x="2720975" y="-2565400"/>
                <a:ext cx="4763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9 h 9"/>
                  <a:gd name="T8" fmla="*/ 1 w 1"/>
                  <a:gd name="T9" fmla="*/ 0 h 9"/>
                  <a:gd name="T10" fmla="*/ 1 w 1"/>
                  <a:gd name="T11" fmla="*/ 0 h 9"/>
                  <a:gd name="T12" fmla="*/ 0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" name="Freeform 299"/>
              <p:cNvSpPr>
                <a:spLocks/>
              </p:cNvSpPr>
              <p:nvPr/>
            </p:nvSpPr>
            <p:spPr bwMode="auto">
              <a:xfrm>
                <a:off x="2701925" y="-2613025"/>
                <a:ext cx="23813" cy="22225"/>
              </a:xfrm>
              <a:custGeom>
                <a:avLst/>
                <a:gdLst>
                  <a:gd name="T0" fmla="*/ 2 w 6"/>
                  <a:gd name="T1" fmla="*/ 4 h 6"/>
                  <a:gd name="T2" fmla="*/ 3 w 6"/>
                  <a:gd name="T3" fmla="*/ 4 h 6"/>
                  <a:gd name="T4" fmla="*/ 2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2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1 h 6"/>
                  <a:gd name="T28" fmla="*/ 5 w 6"/>
                  <a:gd name="T29" fmla="*/ 0 h 6"/>
                  <a:gd name="T30" fmla="*/ 2 w 6"/>
                  <a:gd name="T31" fmla="*/ 0 h 6"/>
                  <a:gd name="T32" fmla="*/ 2 w 6"/>
                  <a:gd name="T33" fmla="*/ 1 h 6"/>
                  <a:gd name="T34" fmla="*/ 3 w 6"/>
                  <a:gd name="T35" fmla="*/ 2 h 6"/>
                  <a:gd name="T36" fmla="*/ 2 w 6"/>
                  <a:gd name="T37" fmla="*/ 3 h 6"/>
                  <a:gd name="T38" fmla="*/ 1 w 6"/>
                  <a:gd name="T39" fmla="*/ 2 h 6"/>
                  <a:gd name="T40" fmla="*/ 0 w 6"/>
                  <a:gd name="T41" fmla="*/ 2 h 6"/>
                  <a:gd name="T42" fmla="*/ 0 w 6"/>
                  <a:gd name="T43" fmla="*/ 4 h 6"/>
                  <a:gd name="T44" fmla="*/ 1 w 6"/>
                  <a:gd name="T45" fmla="*/ 4 h 6"/>
                  <a:gd name="T46" fmla="*/ 2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2" y="4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3" y="2"/>
                      <a:pt x="3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" name="Freeform 300"/>
              <p:cNvSpPr>
                <a:spLocks/>
              </p:cNvSpPr>
              <p:nvPr/>
            </p:nvSpPr>
            <p:spPr bwMode="auto">
              <a:xfrm>
                <a:off x="2698750" y="-25654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9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" name="Freeform 301"/>
              <p:cNvSpPr>
                <a:spLocks/>
              </p:cNvSpPr>
              <p:nvPr/>
            </p:nvSpPr>
            <p:spPr bwMode="auto">
              <a:xfrm>
                <a:off x="2690813" y="-2568575"/>
                <a:ext cx="11113" cy="38100"/>
              </a:xfrm>
              <a:custGeom>
                <a:avLst/>
                <a:gdLst>
                  <a:gd name="T0" fmla="*/ 3 w 3"/>
                  <a:gd name="T1" fmla="*/ 10 h 10"/>
                  <a:gd name="T2" fmla="*/ 2 w 3"/>
                  <a:gd name="T3" fmla="*/ 0 h 10"/>
                  <a:gd name="T4" fmla="*/ 2 w 3"/>
                  <a:gd name="T5" fmla="*/ 0 h 10"/>
                  <a:gd name="T6" fmla="*/ 2 w 3"/>
                  <a:gd name="T7" fmla="*/ 0 h 10"/>
                  <a:gd name="T8" fmla="*/ 0 w 3"/>
                  <a:gd name="T9" fmla="*/ 0 h 10"/>
                  <a:gd name="T10" fmla="*/ 0 w 3"/>
                  <a:gd name="T11" fmla="*/ 0 h 10"/>
                  <a:gd name="T12" fmla="*/ 3 w 3"/>
                  <a:gd name="T13" fmla="*/ 10 h 10"/>
                  <a:gd name="T14" fmla="*/ 3 w 3"/>
                  <a:gd name="T15" fmla="*/ 10 h 10"/>
                  <a:gd name="T16" fmla="*/ 3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" name="Freeform 302"/>
              <p:cNvSpPr>
                <a:spLocks/>
              </p:cNvSpPr>
              <p:nvPr/>
            </p:nvSpPr>
            <p:spPr bwMode="auto">
              <a:xfrm>
                <a:off x="2679700" y="-2565400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3 h 3"/>
                  <a:gd name="T8" fmla="*/ 2 w 2"/>
                  <a:gd name="T9" fmla="*/ 3 h 3"/>
                  <a:gd name="T10" fmla="*/ 1 w 2"/>
                  <a:gd name="T11" fmla="*/ 0 h 3"/>
                  <a:gd name="T12" fmla="*/ 1 w 2"/>
                  <a:gd name="T13" fmla="*/ 1 h 3"/>
                  <a:gd name="T14" fmla="*/ 0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" name="Freeform 303"/>
              <p:cNvSpPr>
                <a:spLocks/>
              </p:cNvSpPr>
              <p:nvPr/>
            </p:nvSpPr>
            <p:spPr bwMode="auto">
              <a:xfrm>
                <a:off x="2668588" y="-2565400"/>
                <a:ext cx="11113" cy="12700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2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" name="Freeform 304"/>
              <p:cNvSpPr>
                <a:spLocks/>
              </p:cNvSpPr>
              <p:nvPr/>
            </p:nvSpPr>
            <p:spPr bwMode="auto">
              <a:xfrm>
                <a:off x="2665413" y="-2557463"/>
                <a:ext cx="11113" cy="11112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" name="Freeform 305"/>
              <p:cNvSpPr>
                <a:spLocks/>
              </p:cNvSpPr>
              <p:nvPr/>
            </p:nvSpPr>
            <p:spPr bwMode="auto">
              <a:xfrm>
                <a:off x="2665413" y="-2565400"/>
                <a:ext cx="3175" cy="7937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" name="Freeform 306"/>
              <p:cNvSpPr>
                <a:spLocks/>
              </p:cNvSpPr>
              <p:nvPr/>
            </p:nvSpPr>
            <p:spPr bwMode="auto">
              <a:xfrm>
                <a:off x="2660650" y="-2557463"/>
                <a:ext cx="4763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" name="Freeform 307"/>
              <p:cNvSpPr>
                <a:spLocks/>
              </p:cNvSpPr>
              <p:nvPr/>
            </p:nvSpPr>
            <p:spPr bwMode="auto">
              <a:xfrm>
                <a:off x="2652713" y="-2546350"/>
                <a:ext cx="12700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" name="Freeform 308"/>
              <p:cNvSpPr>
                <a:spLocks/>
              </p:cNvSpPr>
              <p:nvPr/>
            </p:nvSpPr>
            <p:spPr bwMode="auto">
              <a:xfrm>
                <a:off x="2641600" y="-2486025"/>
                <a:ext cx="139700" cy="11112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" name="Freeform 309"/>
              <p:cNvSpPr>
                <a:spLocks/>
              </p:cNvSpPr>
              <p:nvPr/>
            </p:nvSpPr>
            <p:spPr bwMode="auto">
              <a:xfrm>
                <a:off x="2649538" y="-2470150"/>
                <a:ext cx="123825" cy="6350"/>
              </a:xfrm>
              <a:custGeom>
                <a:avLst/>
                <a:gdLst>
                  <a:gd name="T0" fmla="*/ 0 w 33"/>
                  <a:gd name="T1" fmla="*/ 0 h 2"/>
                  <a:gd name="T2" fmla="*/ 0 w 33"/>
                  <a:gd name="T3" fmla="*/ 1 h 2"/>
                  <a:gd name="T4" fmla="*/ 0 w 33"/>
                  <a:gd name="T5" fmla="*/ 2 h 2"/>
                  <a:gd name="T6" fmla="*/ 33 w 33"/>
                  <a:gd name="T7" fmla="*/ 2 h 2"/>
                  <a:gd name="T8" fmla="*/ 33 w 33"/>
                  <a:gd name="T9" fmla="*/ 1 h 2"/>
                  <a:gd name="T10" fmla="*/ 33 w 33"/>
                  <a:gd name="T11" fmla="*/ 0 h 2"/>
                  <a:gd name="T12" fmla="*/ 0 w 33"/>
                  <a:gd name="T13" fmla="*/ 0 h 2"/>
                  <a:gd name="T14" fmla="*/ 0 w 3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1"/>
                      <a:pt x="33" y="1"/>
                    </a:cubicBezTo>
                    <a:cubicBezTo>
                      <a:pt x="33" y="1"/>
                      <a:pt x="33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" name="Freeform 310"/>
              <p:cNvSpPr>
                <a:spLocks/>
              </p:cNvSpPr>
              <p:nvPr/>
            </p:nvSpPr>
            <p:spPr bwMode="auto">
              <a:xfrm>
                <a:off x="2638425" y="-2085975"/>
                <a:ext cx="147638" cy="3175"/>
              </a:xfrm>
              <a:custGeom>
                <a:avLst/>
                <a:gdLst>
                  <a:gd name="T0" fmla="*/ 0 w 93"/>
                  <a:gd name="T1" fmla="*/ 0 h 2"/>
                  <a:gd name="T2" fmla="*/ 93 w 93"/>
                  <a:gd name="T3" fmla="*/ 0 h 2"/>
                  <a:gd name="T4" fmla="*/ 93 w 93"/>
                  <a:gd name="T5" fmla="*/ 2 h 2"/>
                  <a:gd name="T6" fmla="*/ 0 w 93"/>
                  <a:gd name="T7" fmla="*/ 2 h 2"/>
                  <a:gd name="T8" fmla="*/ 0 w 93"/>
                  <a:gd name="T9" fmla="*/ 0 h 2"/>
                  <a:gd name="T10" fmla="*/ 0 w 9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2">
                    <a:moveTo>
                      <a:pt x="0" y="0"/>
                    </a:moveTo>
                    <a:lnTo>
                      <a:pt x="93" y="0"/>
                    </a:lnTo>
                    <a:lnTo>
                      <a:pt x="9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" name="Freeform 311"/>
              <p:cNvSpPr>
                <a:spLocks/>
              </p:cNvSpPr>
              <p:nvPr/>
            </p:nvSpPr>
            <p:spPr bwMode="auto">
              <a:xfrm>
                <a:off x="2619375" y="-2071688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" name="Freeform 312"/>
              <p:cNvSpPr>
                <a:spLocks/>
              </p:cNvSpPr>
              <p:nvPr/>
            </p:nvSpPr>
            <p:spPr bwMode="auto">
              <a:xfrm>
                <a:off x="2649538" y="-2098675"/>
                <a:ext cx="131763" cy="4762"/>
              </a:xfrm>
              <a:custGeom>
                <a:avLst/>
                <a:gdLst>
                  <a:gd name="T0" fmla="*/ 0 w 83"/>
                  <a:gd name="T1" fmla="*/ 0 h 3"/>
                  <a:gd name="T2" fmla="*/ 83 w 83"/>
                  <a:gd name="T3" fmla="*/ 0 h 3"/>
                  <a:gd name="T4" fmla="*/ 83 w 83"/>
                  <a:gd name="T5" fmla="*/ 3 h 3"/>
                  <a:gd name="T6" fmla="*/ 0 w 83"/>
                  <a:gd name="T7" fmla="*/ 3 h 3"/>
                  <a:gd name="T8" fmla="*/ 0 w 83"/>
                  <a:gd name="T9" fmla="*/ 0 h 3"/>
                  <a:gd name="T10" fmla="*/ 0 w 8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3">
                    <a:moveTo>
                      <a:pt x="0" y="0"/>
                    </a:moveTo>
                    <a:lnTo>
                      <a:pt x="83" y="0"/>
                    </a:lnTo>
                    <a:lnTo>
                      <a:pt x="8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" name="Freeform 313"/>
              <p:cNvSpPr>
                <a:spLocks/>
              </p:cNvSpPr>
              <p:nvPr/>
            </p:nvSpPr>
            <p:spPr bwMode="auto">
              <a:xfrm>
                <a:off x="2605088" y="-2055813"/>
                <a:ext cx="214313" cy="6350"/>
              </a:xfrm>
              <a:custGeom>
                <a:avLst/>
                <a:gdLst>
                  <a:gd name="T0" fmla="*/ 0 w 135"/>
                  <a:gd name="T1" fmla="*/ 0 h 4"/>
                  <a:gd name="T2" fmla="*/ 135 w 135"/>
                  <a:gd name="T3" fmla="*/ 0 h 4"/>
                  <a:gd name="T4" fmla="*/ 135 w 135"/>
                  <a:gd name="T5" fmla="*/ 4 h 4"/>
                  <a:gd name="T6" fmla="*/ 0 w 135"/>
                  <a:gd name="T7" fmla="*/ 4 h 4"/>
                  <a:gd name="T8" fmla="*/ 0 w 135"/>
                  <a:gd name="T9" fmla="*/ 0 h 4"/>
                  <a:gd name="T10" fmla="*/ 0 w 13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" h="4">
                    <a:moveTo>
                      <a:pt x="0" y="0"/>
                    </a:moveTo>
                    <a:lnTo>
                      <a:pt x="135" y="0"/>
                    </a:lnTo>
                    <a:lnTo>
                      <a:pt x="13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" name="Freeform 314"/>
              <p:cNvSpPr>
                <a:spLocks/>
              </p:cNvSpPr>
              <p:nvPr/>
            </p:nvSpPr>
            <p:spPr bwMode="auto">
              <a:xfrm>
                <a:off x="2473325" y="-2409825"/>
                <a:ext cx="176213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7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6 w 47"/>
                  <a:gd name="T17" fmla="*/ 72 h 88"/>
                  <a:gd name="T18" fmla="*/ 34 w 47"/>
                  <a:gd name="T19" fmla="*/ 68 h 88"/>
                  <a:gd name="T20" fmla="*/ 32 w 47"/>
                  <a:gd name="T21" fmla="*/ 64 h 88"/>
                  <a:gd name="T22" fmla="*/ 31 w 47"/>
                  <a:gd name="T23" fmla="*/ 62 h 88"/>
                  <a:gd name="T24" fmla="*/ 13 w 47"/>
                  <a:gd name="T25" fmla="*/ 49 h 88"/>
                  <a:gd name="T26" fmla="*/ 30 w 47"/>
                  <a:gd name="T27" fmla="*/ 59 h 88"/>
                  <a:gd name="T28" fmla="*/ 28 w 47"/>
                  <a:gd name="T29" fmla="*/ 56 h 88"/>
                  <a:gd name="T30" fmla="*/ 27 w 47"/>
                  <a:gd name="T31" fmla="*/ 51 h 88"/>
                  <a:gd name="T32" fmla="*/ 22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5 h 88"/>
                  <a:gd name="T44" fmla="*/ 17 w 47"/>
                  <a:gd name="T45" fmla="*/ 16 h 88"/>
                  <a:gd name="T46" fmla="*/ 21 w 47"/>
                  <a:gd name="T47" fmla="*/ 31 h 88"/>
                  <a:gd name="T48" fmla="*/ 22 w 47"/>
                  <a:gd name="T49" fmla="*/ 34 h 88"/>
                  <a:gd name="T50" fmla="*/ 23 w 47"/>
                  <a:gd name="T51" fmla="*/ 34 h 88"/>
                  <a:gd name="T52" fmla="*/ 30 w 47"/>
                  <a:gd name="T53" fmla="*/ 23 h 88"/>
                  <a:gd name="T54" fmla="*/ 23 w 47"/>
                  <a:gd name="T55" fmla="*/ 36 h 88"/>
                  <a:gd name="T56" fmla="*/ 28 w 47"/>
                  <a:gd name="T57" fmla="*/ 50 h 88"/>
                  <a:gd name="T58" fmla="*/ 30 w 47"/>
                  <a:gd name="T59" fmla="*/ 55 h 88"/>
                  <a:gd name="T60" fmla="*/ 30 w 47"/>
                  <a:gd name="T61" fmla="*/ 56 h 88"/>
                  <a:gd name="T62" fmla="*/ 32 w 47"/>
                  <a:gd name="T63" fmla="*/ 56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60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3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5 w 47"/>
                  <a:gd name="T93" fmla="*/ 29 h 88"/>
                  <a:gd name="T94" fmla="*/ 33 w 47"/>
                  <a:gd name="T95" fmla="*/ 16 h 88"/>
                  <a:gd name="T96" fmla="*/ 25 w 47"/>
                  <a:gd name="T97" fmla="*/ 21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3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1 w 47"/>
                  <a:gd name="T113" fmla="*/ 64 h 88"/>
                  <a:gd name="T114" fmla="*/ 25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3" y="79"/>
                      <a:pt x="27" y="74"/>
                    </a:cubicBezTo>
                    <a:cubicBezTo>
                      <a:pt x="26" y="74"/>
                      <a:pt x="25" y="73"/>
                      <a:pt x="25" y="73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30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6" y="72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5" y="70"/>
                      <a:pt x="35" y="69"/>
                      <a:pt x="34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3" y="66"/>
                      <a:pt x="33" y="65"/>
                      <a:pt x="32" y="64"/>
                    </a:cubicBezTo>
                    <a:cubicBezTo>
                      <a:pt x="32" y="63"/>
                      <a:pt x="31" y="63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18" y="58"/>
                      <a:pt x="14" y="52"/>
                      <a:pt x="13" y="49"/>
                    </a:cubicBezTo>
                    <a:cubicBezTo>
                      <a:pt x="19" y="56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7"/>
                      <a:pt x="29" y="56"/>
                      <a:pt x="28" y="56"/>
                    </a:cubicBezTo>
                    <a:cubicBezTo>
                      <a:pt x="28" y="54"/>
                      <a:pt x="27" y="53"/>
                      <a:pt x="27" y="52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5" y="48"/>
                      <a:pt x="24" y="44"/>
                      <a:pt x="23" y="42"/>
                    </a:cubicBezTo>
                    <a:cubicBezTo>
                      <a:pt x="23" y="41"/>
                      <a:pt x="23" y="39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1"/>
                      <a:pt x="19" y="28"/>
                      <a:pt x="19" y="25"/>
                    </a:cubicBezTo>
                    <a:cubicBezTo>
                      <a:pt x="18" y="22"/>
                      <a:pt x="17" y="20"/>
                      <a:pt x="17" y="18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4"/>
                      <a:pt x="16" y="14"/>
                      <a:pt x="16" y="13"/>
                    </a:cubicBezTo>
                    <a:cubicBezTo>
                      <a:pt x="16" y="14"/>
                      <a:pt x="17" y="15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7"/>
                      <a:pt x="21" y="29"/>
                      <a:pt x="21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4" y="34"/>
                      <a:pt x="24" y="33"/>
                    </a:cubicBezTo>
                    <a:cubicBezTo>
                      <a:pt x="25" y="32"/>
                      <a:pt x="29" y="28"/>
                      <a:pt x="30" y="23"/>
                    </a:cubicBezTo>
                    <a:cubicBezTo>
                      <a:pt x="30" y="26"/>
                      <a:pt x="28" y="30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8" y="50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9" y="53"/>
                      <a:pt x="29" y="54"/>
                      <a:pt x="30" y="55"/>
                    </a:cubicBezTo>
                    <a:cubicBezTo>
                      <a:pt x="30" y="55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7"/>
                      <a:pt x="32" y="57"/>
                      <a:pt x="32" y="56"/>
                    </a:cubicBezTo>
                    <a:cubicBezTo>
                      <a:pt x="33" y="55"/>
                      <a:pt x="36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4" y="57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4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6" y="62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3"/>
                      <a:pt x="41" y="62"/>
                      <a:pt x="41" y="61"/>
                    </a:cubicBezTo>
                    <a:cubicBezTo>
                      <a:pt x="41" y="61"/>
                      <a:pt x="41" y="60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5" y="29"/>
                    </a:cubicBezTo>
                    <a:cubicBezTo>
                      <a:pt x="36" y="27"/>
                      <a:pt x="38" y="25"/>
                      <a:pt x="38" y="24"/>
                    </a:cubicBezTo>
                    <a:cubicBezTo>
                      <a:pt x="38" y="22"/>
                      <a:pt x="36" y="17"/>
                      <a:pt x="33" y="16"/>
                    </a:cubicBezTo>
                    <a:cubicBezTo>
                      <a:pt x="32" y="16"/>
                      <a:pt x="30" y="16"/>
                      <a:pt x="29" y="18"/>
                    </a:cubicBezTo>
                    <a:cubicBezTo>
                      <a:pt x="27" y="20"/>
                      <a:pt x="26" y="21"/>
                      <a:pt x="25" y="21"/>
                    </a:cubicBezTo>
                    <a:cubicBezTo>
                      <a:pt x="23" y="20"/>
                      <a:pt x="22" y="17"/>
                      <a:pt x="23" y="14"/>
                    </a:cubicBezTo>
                    <a:cubicBezTo>
                      <a:pt x="24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8"/>
                      <a:pt x="13" y="20"/>
                      <a:pt x="12" y="23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2"/>
                      <a:pt x="14" y="58"/>
                      <a:pt x="21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5" y="67"/>
                      <a:pt x="25" y="68"/>
                      <a:pt x="25" y="69"/>
                    </a:cubicBezTo>
                    <a:cubicBezTo>
                      <a:pt x="25" y="70"/>
                      <a:pt x="24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" name="Freeform 315"/>
              <p:cNvSpPr>
                <a:spLocks/>
              </p:cNvSpPr>
              <p:nvPr/>
            </p:nvSpPr>
            <p:spPr bwMode="auto">
              <a:xfrm>
                <a:off x="2660650" y="-2014538"/>
                <a:ext cx="49213" cy="25400"/>
              </a:xfrm>
              <a:custGeom>
                <a:avLst/>
                <a:gdLst>
                  <a:gd name="T0" fmla="*/ 1 w 13"/>
                  <a:gd name="T1" fmla="*/ 0 h 7"/>
                  <a:gd name="T2" fmla="*/ 0 w 13"/>
                  <a:gd name="T3" fmla="*/ 0 h 7"/>
                  <a:gd name="T4" fmla="*/ 1 w 13"/>
                  <a:gd name="T5" fmla="*/ 1 h 7"/>
                  <a:gd name="T6" fmla="*/ 1 w 13"/>
                  <a:gd name="T7" fmla="*/ 1 h 7"/>
                  <a:gd name="T8" fmla="*/ 9 w 13"/>
                  <a:gd name="T9" fmla="*/ 7 h 7"/>
                  <a:gd name="T10" fmla="*/ 10 w 13"/>
                  <a:gd name="T11" fmla="*/ 7 h 7"/>
                  <a:gd name="T12" fmla="*/ 12 w 13"/>
                  <a:gd name="T13" fmla="*/ 6 h 7"/>
                  <a:gd name="T14" fmla="*/ 12 w 13"/>
                  <a:gd name="T15" fmla="*/ 4 h 7"/>
                  <a:gd name="T16" fmla="*/ 1 w 1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4"/>
                      <a:pt x="7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6"/>
                      <a:pt x="12" y="6"/>
                    </a:cubicBezTo>
                    <a:cubicBezTo>
                      <a:pt x="13" y="5"/>
                      <a:pt x="12" y="4"/>
                      <a:pt x="12" y="4"/>
                    </a:cubicBezTo>
                    <a:cubicBezTo>
                      <a:pt x="11" y="2"/>
                      <a:pt x="7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" name="Freeform 316"/>
              <p:cNvSpPr>
                <a:spLocks/>
              </p:cNvSpPr>
              <p:nvPr/>
            </p:nvSpPr>
            <p:spPr bwMode="auto">
              <a:xfrm>
                <a:off x="2679700" y="-2044700"/>
                <a:ext cx="52388" cy="41275"/>
              </a:xfrm>
              <a:custGeom>
                <a:avLst/>
                <a:gdLst>
                  <a:gd name="T0" fmla="*/ 14 w 14"/>
                  <a:gd name="T1" fmla="*/ 0 h 11"/>
                  <a:gd name="T2" fmla="*/ 11 w 14"/>
                  <a:gd name="T3" fmla="*/ 0 h 11"/>
                  <a:gd name="T4" fmla="*/ 11 w 14"/>
                  <a:gd name="T5" fmla="*/ 1 h 11"/>
                  <a:gd name="T6" fmla="*/ 2 w 14"/>
                  <a:gd name="T7" fmla="*/ 7 h 11"/>
                  <a:gd name="T8" fmla="*/ 0 w 14"/>
                  <a:gd name="T9" fmla="*/ 7 h 11"/>
                  <a:gd name="T10" fmla="*/ 2 w 14"/>
                  <a:gd name="T11" fmla="*/ 8 h 11"/>
                  <a:gd name="T12" fmla="*/ 6 w 14"/>
                  <a:gd name="T13" fmla="*/ 10 h 11"/>
                  <a:gd name="T14" fmla="*/ 7 w 14"/>
                  <a:gd name="T15" fmla="*/ 11 h 11"/>
                  <a:gd name="T16" fmla="*/ 7 w 14"/>
                  <a:gd name="T17" fmla="*/ 11 h 11"/>
                  <a:gd name="T18" fmla="*/ 8 w 14"/>
                  <a:gd name="T19" fmla="*/ 11 h 11"/>
                  <a:gd name="T20" fmla="*/ 8 w 14"/>
                  <a:gd name="T21" fmla="*/ 10 h 11"/>
                  <a:gd name="T22" fmla="*/ 13 w 14"/>
                  <a:gd name="T23" fmla="*/ 1 h 11"/>
                  <a:gd name="T24" fmla="*/ 14 w 14"/>
                  <a:gd name="T25" fmla="*/ 0 h 11"/>
                  <a:gd name="T26" fmla="*/ 14 w 14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1">
                    <a:moveTo>
                      <a:pt x="14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7" y="5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5" y="9"/>
                      <a:pt x="6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10" y="5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" name="Freeform 317"/>
              <p:cNvSpPr>
                <a:spLocks/>
              </p:cNvSpPr>
              <p:nvPr/>
            </p:nvSpPr>
            <p:spPr bwMode="auto">
              <a:xfrm>
                <a:off x="2690813" y="-2044700"/>
                <a:ext cx="19050" cy="6350"/>
              </a:xfrm>
              <a:custGeom>
                <a:avLst/>
                <a:gdLst>
                  <a:gd name="T0" fmla="*/ 3 w 5"/>
                  <a:gd name="T1" fmla="*/ 2 h 2"/>
                  <a:gd name="T2" fmla="*/ 3 w 5"/>
                  <a:gd name="T3" fmla="*/ 2 h 2"/>
                  <a:gd name="T4" fmla="*/ 4 w 5"/>
                  <a:gd name="T5" fmla="*/ 1 h 2"/>
                  <a:gd name="T6" fmla="*/ 5 w 5"/>
                  <a:gd name="T7" fmla="*/ 1 h 2"/>
                  <a:gd name="T8" fmla="*/ 4 w 5"/>
                  <a:gd name="T9" fmla="*/ 1 h 2"/>
                  <a:gd name="T10" fmla="*/ 3 w 5"/>
                  <a:gd name="T11" fmla="*/ 1 h 2"/>
                  <a:gd name="T12" fmla="*/ 3 w 5"/>
                  <a:gd name="T13" fmla="*/ 0 h 2"/>
                  <a:gd name="T14" fmla="*/ 0 w 5"/>
                  <a:gd name="T15" fmla="*/ 0 h 2"/>
                  <a:gd name="T16" fmla="*/ 1 w 5"/>
                  <a:gd name="T17" fmla="*/ 1 h 2"/>
                  <a:gd name="T18" fmla="*/ 2 w 5"/>
                  <a:gd name="T19" fmla="*/ 1 h 2"/>
                  <a:gd name="T20" fmla="*/ 3 w 5"/>
                  <a:gd name="T21" fmla="*/ 2 h 2"/>
                  <a:gd name="T22" fmla="*/ 3 w 5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" name="Freeform 318"/>
              <p:cNvSpPr>
                <a:spLocks/>
              </p:cNvSpPr>
              <p:nvPr/>
            </p:nvSpPr>
            <p:spPr bwMode="auto">
              <a:xfrm>
                <a:off x="2713038" y="-2025650"/>
                <a:ext cx="30163" cy="22225"/>
              </a:xfrm>
              <a:custGeom>
                <a:avLst/>
                <a:gdLst>
                  <a:gd name="T0" fmla="*/ 6 w 8"/>
                  <a:gd name="T1" fmla="*/ 2 h 6"/>
                  <a:gd name="T2" fmla="*/ 8 w 8"/>
                  <a:gd name="T3" fmla="*/ 1 h 6"/>
                  <a:gd name="T4" fmla="*/ 6 w 8"/>
                  <a:gd name="T5" fmla="*/ 1 h 6"/>
                  <a:gd name="T6" fmla="*/ 4 w 8"/>
                  <a:gd name="T7" fmla="*/ 0 h 6"/>
                  <a:gd name="T8" fmla="*/ 4 w 8"/>
                  <a:gd name="T9" fmla="*/ 0 h 6"/>
                  <a:gd name="T10" fmla="*/ 3 w 8"/>
                  <a:gd name="T11" fmla="*/ 0 h 6"/>
                  <a:gd name="T12" fmla="*/ 2 w 8"/>
                  <a:gd name="T13" fmla="*/ 3 h 6"/>
                  <a:gd name="T14" fmla="*/ 0 w 8"/>
                  <a:gd name="T15" fmla="*/ 6 h 6"/>
                  <a:gd name="T16" fmla="*/ 3 w 8"/>
                  <a:gd name="T17" fmla="*/ 4 h 6"/>
                  <a:gd name="T18" fmla="*/ 6 w 8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" name="Freeform 319"/>
              <p:cNvSpPr>
                <a:spLocks/>
              </p:cNvSpPr>
              <p:nvPr/>
            </p:nvSpPr>
            <p:spPr bwMode="auto">
              <a:xfrm>
                <a:off x="2720975" y="-2014538"/>
                <a:ext cx="41275" cy="25400"/>
              </a:xfrm>
              <a:custGeom>
                <a:avLst/>
                <a:gdLst>
                  <a:gd name="T0" fmla="*/ 0 w 11"/>
                  <a:gd name="T1" fmla="*/ 4 h 7"/>
                  <a:gd name="T2" fmla="*/ 1 w 11"/>
                  <a:gd name="T3" fmla="*/ 6 h 7"/>
                  <a:gd name="T4" fmla="*/ 3 w 11"/>
                  <a:gd name="T5" fmla="*/ 7 h 7"/>
                  <a:gd name="T6" fmla="*/ 6 w 11"/>
                  <a:gd name="T7" fmla="*/ 5 h 7"/>
                  <a:gd name="T8" fmla="*/ 11 w 11"/>
                  <a:gd name="T9" fmla="*/ 0 h 7"/>
                  <a:gd name="T10" fmla="*/ 10 w 11"/>
                  <a:gd name="T11" fmla="*/ 0 h 7"/>
                  <a:gd name="T12" fmla="*/ 0 w 11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0" y="4"/>
                    </a:move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" name="Freeform 320"/>
              <p:cNvSpPr>
                <a:spLocks/>
              </p:cNvSpPr>
              <p:nvPr/>
            </p:nvSpPr>
            <p:spPr bwMode="auto">
              <a:xfrm>
                <a:off x="2781300" y="-2409825"/>
                <a:ext cx="169863" cy="330200"/>
              </a:xfrm>
              <a:custGeom>
                <a:avLst/>
                <a:gdLst>
                  <a:gd name="T0" fmla="*/ 43 w 45"/>
                  <a:gd name="T1" fmla="*/ 24 h 88"/>
                  <a:gd name="T2" fmla="*/ 38 w 45"/>
                  <a:gd name="T3" fmla="*/ 24 h 88"/>
                  <a:gd name="T4" fmla="*/ 34 w 45"/>
                  <a:gd name="T5" fmla="*/ 23 h 88"/>
                  <a:gd name="T6" fmla="*/ 37 w 45"/>
                  <a:gd name="T7" fmla="*/ 6 h 88"/>
                  <a:gd name="T8" fmla="*/ 23 w 45"/>
                  <a:gd name="T9" fmla="*/ 14 h 88"/>
                  <a:gd name="T10" fmla="*/ 17 w 45"/>
                  <a:gd name="T11" fmla="*/ 18 h 88"/>
                  <a:gd name="T12" fmla="*/ 9 w 45"/>
                  <a:gd name="T13" fmla="*/ 24 h 88"/>
                  <a:gd name="T14" fmla="*/ 14 w 45"/>
                  <a:gd name="T15" fmla="*/ 40 h 88"/>
                  <a:gd name="T16" fmla="*/ 8 w 45"/>
                  <a:gd name="T17" fmla="*/ 39 h 88"/>
                  <a:gd name="T18" fmla="*/ 5 w 45"/>
                  <a:gd name="T19" fmla="*/ 58 h 88"/>
                  <a:gd name="T20" fmla="*/ 6 w 45"/>
                  <a:gd name="T21" fmla="*/ 63 h 88"/>
                  <a:gd name="T22" fmla="*/ 2 w 45"/>
                  <a:gd name="T23" fmla="*/ 62 h 88"/>
                  <a:gd name="T24" fmla="*/ 1 w 45"/>
                  <a:gd name="T25" fmla="*/ 62 h 88"/>
                  <a:gd name="T26" fmla="*/ 1 w 45"/>
                  <a:gd name="T27" fmla="*/ 80 h 88"/>
                  <a:gd name="T28" fmla="*/ 2 w 45"/>
                  <a:gd name="T29" fmla="*/ 80 h 88"/>
                  <a:gd name="T30" fmla="*/ 3 w 45"/>
                  <a:gd name="T31" fmla="*/ 78 h 88"/>
                  <a:gd name="T32" fmla="*/ 2 w 45"/>
                  <a:gd name="T33" fmla="*/ 66 h 88"/>
                  <a:gd name="T34" fmla="*/ 4 w 45"/>
                  <a:gd name="T35" fmla="*/ 76 h 88"/>
                  <a:gd name="T36" fmla="*/ 5 w 45"/>
                  <a:gd name="T37" fmla="*/ 76 h 88"/>
                  <a:gd name="T38" fmla="*/ 15 w 45"/>
                  <a:gd name="T39" fmla="*/ 59 h 88"/>
                  <a:gd name="T40" fmla="*/ 9 w 45"/>
                  <a:gd name="T41" fmla="*/ 45 h 88"/>
                  <a:gd name="T42" fmla="*/ 9 w 45"/>
                  <a:gd name="T43" fmla="*/ 45 h 88"/>
                  <a:gd name="T44" fmla="*/ 16 w 45"/>
                  <a:gd name="T45" fmla="*/ 56 h 88"/>
                  <a:gd name="T46" fmla="*/ 16 w 45"/>
                  <a:gd name="T47" fmla="*/ 56 h 88"/>
                  <a:gd name="T48" fmla="*/ 16 w 45"/>
                  <a:gd name="T49" fmla="*/ 55 h 88"/>
                  <a:gd name="T50" fmla="*/ 18 w 45"/>
                  <a:gd name="T51" fmla="*/ 50 h 88"/>
                  <a:gd name="T52" fmla="*/ 22 w 45"/>
                  <a:gd name="T53" fmla="*/ 39 h 88"/>
                  <a:gd name="T54" fmla="*/ 22 w 45"/>
                  <a:gd name="T55" fmla="*/ 39 h 88"/>
                  <a:gd name="T56" fmla="*/ 22 w 45"/>
                  <a:gd name="T57" fmla="*/ 36 h 88"/>
                  <a:gd name="T58" fmla="*/ 22 w 45"/>
                  <a:gd name="T59" fmla="*/ 33 h 88"/>
                  <a:gd name="T60" fmla="*/ 23 w 45"/>
                  <a:gd name="T61" fmla="*/ 35 h 88"/>
                  <a:gd name="T62" fmla="*/ 26 w 45"/>
                  <a:gd name="T63" fmla="*/ 25 h 88"/>
                  <a:gd name="T64" fmla="*/ 29 w 45"/>
                  <a:gd name="T65" fmla="*/ 13 h 88"/>
                  <a:gd name="T66" fmla="*/ 29 w 45"/>
                  <a:gd name="T67" fmla="*/ 18 h 88"/>
                  <a:gd name="T68" fmla="*/ 25 w 45"/>
                  <a:gd name="T69" fmla="*/ 33 h 88"/>
                  <a:gd name="T70" fmla="*/ 24 w 45"/>
                  <a:gd name="T71" fmla="*/ 36 h 88"/>
                  <a:gd name="T72" fmla="*/ 39 w 45"/>
                  <a:gd name="T73" fmla="*/ 27 h 88"/>
                  <a:gd name="T74" fmla="*/ 24 w 45"/>
                  <a:gd name="T75" fmla="*/ 38 h 88"/>
                  <a:gd name="T76" fmla="*/ 23 w 45"/>
                  <a:gd name="T77" fmla="*/ 38 h 88"/>
                  <a:gd name="T78" fmla="*/ 19 w 45"/>
                  <a:gd name="T79" fmla="*/ 51 h 88"/>
                  <a:gd name="T80" fmla="*/ 17 w 45"/>
                  <a:gd name="T81" fmla="*/ 56 h 88"/>
                  <a:gd name="T82" fmla="*/ 16 w 45"/>
                  <a:gd name="T83" fmla="*/ 59 h 88"/>
                  <a:gd name="T84" fmla="*/ 33 w 45"/>
                  <a:gd name="T85" fmla="*/ 49 h 88"/>
                  <a:gd name="T86" fmla="*/ 15 w 45"/>
                  <a:gd name="T87" fmla="*/ 62 h 88"/>
                  <a:gd name="T88" fmla="*/ 14 w 45"/>
                  <a:gd name="T89" fmla="*/ 64 h 88"/>
                  <a:gd name="T90" fmla="*/ 12 w 45"/>
                  <a:gd name="T91" fmla="*/ 68 h 88"/>
                  <a:gd name="T92" fmla="*/ 10 w 45"/>
                  <a:gd name="T93" fmla="*/ 72 h 88"/>
                  <a:gd name="T94" fmla="*/ 8 w 45"/>
                  <a:gd name="T95" fmla="*/ 75 h 88"/>
                  <a:gd name="T96" fmla="*/ 5 w 45"/>
                  <a:gd name="T97" fmla="*/ 79 h 88"/>
                  <a:gd name="T98" fmla="*/ 18 w 45"/>
                  <a:gd name="T99" fmla="*/ 74 h 88"/>
                  <a:gd name="T100" fmla="*/ 19 w 45"/>
                  <a:gd name="T101" fmla="*/ 74 h 88"/>
                  <a:gd name="T102" fmla="*/ 4 w 45"/>
                  <a:gd name="T103" fmla="*/ 80 h 88"/>
                  <a:gd name="T104" fmla="*/ 2 w 45"/>
                  <a:gd name="T105" fmla="*/ 84 h 88"/>
                  <a:gd name="T106" fmla="*/ 4 w 45"/>
                  <a:gd name="T107" fmla="*/ 88 h 88"/>
                  <a:gd name="T108" fmla="*/ 6 w 45"/>
                  <a:gd name="T109" fmla="*/ 86 h 88"/>
                  <a:gd name="T110" fmla="*/ 24 w 45"/>
                  <a:gd name="T111" fmla="*/ 74 h 88"/>
                  <a:gd name="T112" fmla="*/ 23 w 45"/>
                  <a:gd name="T113" fmla="*/ 70 h 88"/>
                  <a:gd name="T114" fmla="*/ 23 w 45"/>
                  <a:gd name="T115" fmla="*/ 70 h 88"/>
                  <a:gd name="T116" fmla="*/ 21 w 45"/>
                  <a:gd name="T117" fmla="*/ 67 h 88"/>
                  <a:gd name="T118" fmla="*/ 38 w 45"/>
                  <a:gd name="T119" fmla="*/ 47 h 88"/>
                  <a:gd name="T120" fmla="*/ 30 w 45"/>
                  <a:gd name="T121" fmla="*/ 43 h 88"/>
                  <a:gd name="T122" fmla="*/ 43 w 45"/>
                  <a:gd name="T123" fmla="*/ 24 h 88"/>
                  <a:gd name="T124" fmla="*/ 43 w 45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0" y="22"/>
                      <a:pt x="39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3"/>
                    </a:cubicBezTo>
                    <a:cubicBezTo>
                      <a:pt x="33" y="20"/>
                      <a:pt x="34" y="18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1" y="4"/>
                      <a:pt x="23" y="14"/>
                    </a:cubicBezTo>
                    <a:cubicBezTo>
                      <a:pt x="23" y="17"/>
                      <a:pt x="22" y="20"/>
                      <a:pt x="21" y="21"/>
                    </a:cubicBezTo>
                    <a:cubicBezTo>
                      <a:pt x="20" y="21"/>
                      <a:pt x="18" y="20"/>
                      <a:pt x="17" y="18"/>
                    </a:cubicBezTo>
                    <a:cubicBezTo>
                      <a:pt x="16" y="16"/>
                      <a:pt x="14" y="16"/>
                      <a:pt x="13" y="16"/>
                    </a:cubicBezTo>
                    <a:cubicBezTo>
                      <a:pt x="10" y="17"/>
                      <a:pt x="8" y="22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60"/>
                      <a:pt x="6" y="61"/>
                      <a:pt x="6" y="61"/>
                    </a:cubicBezTo>
                    <a:cubicBezTo>
                      <a:pt x="6" y="62"/>
                      <a:pt x="6" y="63"/>
                      <a:pt x="6" y="63"/>
                    </a:cubicBezTo>
                    <a:cubicBezTo>
                      <a:pt x="5" y="64"/>
                      <a:pt x="3" y="63"/>
                      <a:pt x="2" y="63"/>
                    </a:cubicBezTo>
                    <a:cubicBezTo>
                      <a:pt x="2" y="63"/>
                      <a:pt x="2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60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7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5"/>
                      <a:pt x="14" y="56"/>
                    </a:cubicBezTo>
                    <a:cubicBezTo>
                      <a:pt x="14" y="56"/>
                      <a:pt x="15" y="57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4"/>
                      <a:pt x="17" y="53"/>
                      <a:pt x="17" y="52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1" y="41"/>
                      <a:pt x="21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18" y="30"/>
                      <a:pt x="16" y="26"/>
                      <a:pt x="16" y="23"/>
                    </a:cubicBezTo>
                    <a:cubicBezTo>
                      <a:pt x="17" y="28"/>
                      <a:pt x="20" y="32"/>
                      <a:pt x="22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6"/>
                      <a:pt x="29" y="18"/>
                    </a:cubicBezTo>
                    <a:cubicBezTo>
                      <a:pt x="28" y="20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39" y="27"/>
                    </a:cubicBezTo>
                    <a:cubicBezTo>
                      <a:pt x="39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9"/>
                      <a:pt x="23" y="41"/>
                      <a:pt x="22" y="42"/>
                    </a:cubicBezTo>
                    <a:cubicBezTo>
                      <a:pt x="21" y="45"/>
                      <a:pt x="20" y="48"/>
                      <a:pt x="19" y="51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3"/>
                      <a:pt x="18" y="54"/>
                      <a:pt x="17" y="56"/>
                    </a:cubicBezTo>
                    <a:cubicBezTo>
                      <a:pt x="17" y="56"/>
                      <a:pt x="17" y="57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9" y="58"/>
                      <a:pt x="27" y="56"/>
                      <a:pt x="33" y="49"/>
                    </a:cubicBezTo>
                    <a:cubicBezTo>
                      <a:pt x="32" y="52"/>
                      <a:pt x="28" y="58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3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8" y="74"/>
                    </a:cubicBezTo>
                    <a:cubicBezTo>
                      <a:pt x="19" y="73"/>
                      <a:pt x="20" y="73"/>
                      <a:pt x="21" y="73"/>
                    </a:cubicBezTo>
                    <a:cubicBezTo>
                      <a:pt x="20" y="73"/>
                      <a:pt x="20" y="74"/>
                      <a:pt x="19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2" y="79"/>
                      <a:pt x="24" y="74"/>
                    </a:cubicBezTo>
                    <a:cubicBezTo>
                      <a:pt x="24" y="73"/>
                      <a:pt x="24" y="72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0" y="68"/>
                      <a:pt x="21" y="67"/>
                      <a:pt x="21" y="67"/>
                    </a:cubicBezTo>
                    <a:cubicBezTo>
                      <a:pt x="22" y="66"/>
                      <a:pt x="23" y="65"/>
                      <a:pt x="25" y="64"/>
                    </a:cubicBezTo>
                    <a:cubicBezTo>
                      <a:pt x="32" y="58"/>
                      <a:pt x="39" y="52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1" y="36"/>
                      <a:pt x="45" y="30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" name="Freeform 321"/>
              <p:cNvSpPr>
                <a:spLocks noEditPoints="1"/>
              </p:cNvSpPr>
              <p:nvPr/>
            </p:nvSpPr>
            <p:spPr bwMode="auto">
              <a:xfrm>
                <a:off x="2665413" y="-2414588"/>
                <a:ext cx="25400" cy="38100"/>
              </a:xfrm>
              <a:custGeom>
                <a:avLst/>
                <a:gdLst>
                  <a:gd name="T0" fmla="*/ 7 w 16"/>
                  <a:gd name="T1" fmla="*/ 0 h 24"/>
                  <a:gd name="T2" fmla="*/ 0 w 16"/>
                  <a:gd name="T3" fmla="*/ 24 h 24"/>
                  <a:gd name="T4" fmla="*/ 2 w 16"/>
                  <a:gd name="T5" fmla="*/ 24 h 24"/>
                  <a:gd name="T6" fmla="*/ 4 w 16"/>
                  <a:gd name="T7" fmla="*/ 19 h 24"/>
                  <a:gd name="T8" fmla="*/ 11 w 16"/>
                  <a:gd name="T9" fmla="*/ 19 h 24"/>
                  <a:gd name="T10" fmla="*/ 14 w 16"/>
                  <a:gd name="T11" fmla="*/ 24 h 24"/>
                  <a:gd name="T12" fmla="*/ 16 w 16"/>
                  <a:gd name="T13" fmla="*/ 24 h 24"/>
                  <a:gd name="T14" fmla="*/ 9 w 16"/>
                  <a:gd name="T15" fmla="*/ 0 h 24"/>
                  <a:gd name="T16" fmla="*/ 7 w 16"/>
                  <a:gd name="T17" fmla="*/ 0 h 24"/>
                  <a:gd name="T18" fmla="*/ 7 w 16"/>
                  <a:gd name="T19" fmla="*/ 0 h 24"/>
                  <a:gd name="T20" fmla="*/ 7 w 16"/>
                  <a:gd name="T21" fmla="*/ 0 h 24"/>
                  <a:gd name="T22" fmla="*/ 7 w 16"/>
                  <a:gd name="T23" fmla="*/ 15 h 24"/>
                  <a:gd name="T24" fmla="*/ 7 w 16"/>
                  <a:gd name="T25" fmla="*/ 5 h 24"/>
                  <a:gd name="T26" fmla="*/ 11 w 16"/>
                  <a:gd name="T27" fmla="*/ 15 h 24"/>
                  <a:gd name="T28" fmla="*/ 7 w 16"/>
                  <a:gd name="T29" fmla="*/ 15 h 24"/>
                  <a:gd name="T30" fmla="*/ 7 w 16"/>
                  <a:gd name="T31" fmla="*/ 15 h 24"/>
                  <a:gd name="T32" fmla="*/ 7 w 16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4">
                    <a:moveTo>
                      <a:pt x="7" y="0"/>
                    </a:moveTo>
                    <a:lnTo>
                      <a:pt x="0" y="24"/>
                    </a:lnTo>
                    <a:lnTo>
                      <a:pt x="2" y="24"/>
                    </a:lnTo>
                    <a:lnTo>
                      <a:pt x="4" y="19"/>
                    </a:lnTo>
                    <a:lnTo>
                      <a:pt x="11" y="19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7" y="15"/>
                    </a:moveTo>
                    <a:lnTo>
                      <a:pt x="7" y="5"/>
                    </a:lnTo>
                    <a:lnTo>
                      <a:pt x="11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" name="Freeform 322"/>
              <p:cNvSpPr>
                <a:spLocks noEditPoints="1"/>
              </p:cNvSpPr>
              <p:nvPr/>
            </p:nvSpPr>
            <p:spPr bwMode="auto">
              <a:xfrm>
                <a:off x="2725738" y="-2425700"/>
                <a:ext cx="33338" cy="57150"/>
              </a:xfrm>
              <a:custGeom>
                <a:avLst/>
                <a:gdLst>
                  <a:gd name="T0" fmla="*/ 0 w 9"/>
                  <a:gd name="T1" fmla="*/ 8 h 15"/>
                  <a:gd name="T2" fmla="*/ 9 w 9"/>
                  <a:gd name="T3" fmla="*/ 8 h 15"/>
                  <a:gd name="T4" fmla="*/ 0 w 9"/>
                  <a:gd name="T5" fmla="*/ 8 h 15"/>
                  <a:gd name="T6" fmla="*/ 2 w 9"/>
                  <a:gd name="T7" fmla="*/ 8 h 15"/>
                  <a:gd name="T8" fmla="*/ 7 w 9"/>
                  <a:gd name="T9" fmla="*/ 8 h 15"/>
                  <a:gd name="T10" fmla="*/ 2 w 9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0" y="8"/>
                    </a:moveTo>
                    <a:cubicBezTo>
                      <a:pt x="0" y="15"/>
                      <a:pt x="9" y="15"/>
                      <a:pt x="9" y="8"/>
                    </a:cubicBezTo>
                    <a:cubicBezTo>
                      <a:pt x="9" y="0"/>
                      <a:pt x="0" y="0"/>
                      <a:pt x="0" y="8"/>
                    </a:cubicBezTo>
                    <a:close/>
                    <a:moveTo>
                      <a:pt x="2" y="8"/>
                    </a:moveTo>
                    <a:cubicBezTo>
                      <a:pt x="2" y="3"/>
                      <a:pt x="7" y="3"/>
                      <a:pt x="7" y="8"/>
                    </a:cubicBezTo>
                    <a:cubicBezTo>
                      <a:pt x="7" y="12"/>
                      <a:pt x="2" y="12"/>
                      <a:pt x="2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" name="Line 324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" name="Line 325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7" name="Группа 16"/>
            <p:cNvGrpSpPr/>
            <p:nvPr/>
          </p:nvGrpSpPr>
          <p:grpSpPr>
            <a:xfrm>
              <a:off x="1546225" y="-3938587"/>
              <a:ext cx="2335213" cy="2898774"/>
              <a:chOff x="1546225" y="-3938587"/>
              <a:chExt cx="2335213" cy="2898774"/>
            </a:xfrm>
          </p:grpSpPr>
          <p:sp>
            <p:nvSpPr>
              <p:cNvPr id="20" name="Freeform 323"/>
              <p:cNvSpPr>
                <a:spLocks/>
              </p:cNvSpPr>
              <p:nvPr/>
            </p:nvSpPr>
            <p:spPr bwMode="auto">
              <a:xfrm>
                <a:off x="2725738" y="-3622675"/>
                <a:ext cx="1155700" cy="2454275"/>
              </a:xfrm>
              <a:custGeom>
                <a:avLst/>
                <a:gdLst>
                  <a:gd name="T0" fmla="*/ 307 w 307"/>
                  <a:gd name="T1" fmla="*/ 76 h 652"/>
                  <a:gd name="T2" fmla="*/ 307 w 307"/>
                  <a:gd name="T3" fmla="*/ 57 h 652"/>
                  <a:gd name="T4" fmla="*/ 269 w 307"/>
                  <a:gd name="T5" fmla="*/ 14 h 652"/>
                  <a:gd name="T6" fmla="*/ 236 w 307"/>
                  <a:gd name="T7" fmla="*/ 1 h 652"/>
                  <a:gd name="T8" fmla="*/ 236 w 307"/>
                  <a:gd name="T9" fmla="*/ 1 h 652"/>
                  <a:gd name="T10" fmla="*/ 235 w 307"/>
                  <a:gd name="T11" fmla="*/ 0 h 652"/>
                  <a:gd name="T12" fmla="*/ 235 w 307"/>
                  <a:gd name="T13" fmla="*/ 129 h 652"/>
                  <a:gd name="T14" fmla="*/ 235 w 307"/>
                  <a:gd name="T15" fmla="*/ 173 h 652"/>
                  <a:gd name="T16" fmla="*/ 235 w 307"/>
                  <a:gd name="T17" fmla="*/ 342 h 652"/>
                  <a:gd name="T18" fmla="*/ 235 w 307"/>
                  <a:gd name="T19" fmla="*/ 387 h 652"/>
                  <a:gd name="T20" fmla="*/ 235 w 307"/>
                  <a:gd name="T21" fmla="*/ 454 h 652"/>
                  <a:gd name="T22" fmla="*/ 216 w 307"/>
                  <a:gd name="T23" fmla="*/ 487 h 652"/>
                  <a:gd name="T24" fmla="*/ 0 w 307"/>
                  <a:gd name="T25" fmla="*/ 614 h 652"/>
                  <a:gd name="T26" fmla="*/ 67 w 307"/>
                  <a:gd name="T27" fmla="*/ 652 h 652"/>
                  <a:gd name="T28" fmla="*/ 262 w 307"/>
                  <a:gd name="T29" fmla="*/ 542 h 652"/>
                  <a:gd name="T30" fmla="*/ 307 w 307"/>
                  <a:gd name="T31" fmla="*/ 464 h 652"/>
                  <a:gd name="T32" fmla="*/ 307 w 307"/>
                  <a:gd name="T33" fmla="*/ 387 h 652"/>
                  <a:gd name="T34" fmla="*/ 307 w 307"/>
                  <a:gd name="T35" fmla="*/ 387 h 652"/>
                  <a:gd name="T36" fmla="*/ 307 w 307"/>
                  <a:gd name="T37" fmla="*/ 173 h 652"/>
                  <a:gd name="T38" fmla="*/ 307 w 307"/>
                  <a:gd name="T39" fmla="*/ 173 h 652"/>
                  <a:gd name="T40" fmla="*/ 307 w 307"/>
                  <a:gd name="T41" fmla="*/ 85 h 652"/>
                  <a:gd name="T42" fmla="*/ 307 w 307"/>
                  <a:gd name="T43" fmla="*/ 85 h 652"/>
                  <a:gd name="T44" fmla="*/ 307 w 307"/>
                  <a:gd name="T45" fmla="*/ 76 h 652"/>
                  <a:gd name="T46" fmla="*/ 307 w 307"/>
                  <a:gd name="T47" fmla="*/ 76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2">
                    <a:moveTo>
                      <a:pt x="307" y="76"/>
                    </a:moveTo>
                    <a:cubicBezTo>
                      <a:pt x="307" y="57"/>
                      <a:pt x="307" y="57"/>
                      <a:pt x="307" y="57"/>
                    </a:cubicBezTo>
                    <a:cubicBezTo>
                      <a:pt x="307" y="39"/>
                      <a:pt x="293" y="22"/>
                      <a:pt x="269" y="14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9"/>
                      <a:pt x="235" y="129"/>
                      <a:pt x="235" y="129"/>
                    </a:cubicBezTo>
                    <a:cubicBezTo>
                      <a:pt x="235" y="173"/>
                      <a:pt x="235" y="173"/>
                      <a:pt x="235" y="173"/>
                    </a:cubicBezTo>
                    <a:cubicBezTo>
                      <a:pt x="235" y="342"/>
                      <a:pt x="235" y="342"/>
                      <a:pt x="235" y="342"/>
                    </a:cubicBezTo>
                    <a:cubicBezTo>
                      <a:pt x="235" y="387"/>
                      <a:pt x="235" y="387"/>
                      <a:pt x="235" y="387"/>
                    </a:cubicBezTo>
                    <a:cubicBezTo>
                      <a:pt x="235" y="454"/>
                      <a:pt x="235" y="454"/>
                      <a:pt x="235" y="454"/>
                    </a:cubicBezTo>
                    <a:cubicBezTo>
                      <a:pt x="235" y="468"/>
                      <a:pt x="228" y="481"/>
                      <a:pt x="216" y="48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67" y="652"/>
                      <a:pt x="67" y="652"/>
                      <a:pt x="67" y="652"/>
                    </a:cubicBezTo>
                    <a:cubicBezTo>
                      <a:pt x="262" y="542"/>
                      <a:pt x="262" y="542"/>
                      <a:pt x="262" y="542"/>
                    </a:cubicBezTo>
                    <a:cubicBezTo>
                      <a:pt x="290" y="526"/>
                      <a:pt x="307" y="496"/>
                      <a:pt x="307" y="464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6"/>
                      <a:pt x="307" y="76"/>
                      <a:pt x="307" y="76"/>
                    </a:cubicBezTo>
                    <a:close/>
                  </a:path>
                </a:pathLst>
              </a:custGeom>
              <a:solidFill>
                <a:srgbClr val="358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" name="Freeform 326"/>
              <p:cNvSpPr>
                <a:spLocks/>
              </p:cNvSpPr>
              <p:nvPr/>
            </p:nvSpPr>
            <p:spPr bwMode="auto">
              <a:xfrm>
                <a:off x="1549400" y="-3938587"/>
                <a:ext cx="2065338" cy="700087"/>
              </a:xfrm>
              <a:custGeom>
                <a:avLst/>
                <a:gdLst>
                  <a:gd name="T0" fmla="*/ 353 w 548"/>
                  <a:gd name="T1" fmla="*/ 11 h 186"/>
                  <a:gd name="T2" fmla="*/ 264 w 548"/>
                  <a:gd name="T3" fmla="*/ 11 h 186"/>
                  <a:gd name="T4" fmla="*/ 37 w 548"/>
                  <a:gd name="T5" fmla="*/ 98 h 186"/>
                  <a:gd name="T6" fmla="*/ 0 w 548"/>
                  <a:gd name="T7" fmla="*/ 141 h 186"/>
                  <a:gd name="T8" fmla="*/ 0 w 548"/>
                  <a:gd name="T9" fmla="*/ 160 h 186"/>
                  <a:gd name="T10" fmla="*/ 0 w 548"/>
                  <a:gd name="T11" fmla="*/ 160 h 186"/>
                  <a:gd name="T12" fmla="*/ 0 w 548"/>
                  <a:gd name="T13" fmla="*/ 186 h 186"/>
                  <a:gd name="T14" fmla="*/ 290 w 548"/>
                  <a:gd name="T15" fmla="*/ 75 h 186"/>
                  <a:gd name="T16" fmla="*/ 329 w 548"/>
                  <a:gd name="T17" fmla="*/ 75 h 186"/>
                  <a:gd name="T18" fmla="*/ 548 w 548"/>
                  <a:gd name="T19" fmla="*/ 158 h 186"/>
                  <a:gd name="T20" fmla="*/ 548 w 548"/>
                  <a:gd name="T21" fmla="*/ 138 h 186"/>
                  <a:gd name="T22" fmla="*/ 548 w 548"/>
                  <a:gd name="T23" fmla="*/ 105 h 186"/>
                  <a:gd name="T24" fmla="*/ 548 w 548"/>
                  <a:gd name="T25" fmla="*/ 85 h 186"/>
                  <a:gd name="T26" fmla="*/ 353 w 548"/>
                  <a:gd name="T27" fmla="*/ 1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8" h="186">
                    <a:moveTo>
                      <a:pt x="353" y="11"/>
                    </a:moveTo>
                    <a:cubicBezTo>
                      <a:pt x="325" y="0"/>
                      <a:pt x="291" y="1"/>
                      <a:pt x="264" y="11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14" y="106"/>
                      <a:pt x="0" y="123"/>
                      <a:pt x="0" y="141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290" y="75"/>
                      <a:pt x="290" y="75"/>
                      <a:pt x="290" y="75"/>
                    </a:cubicBezTo>
                    <a:cubicBezTo>
                      <a:pt x="302" y="71"/>
                      <a:pt x="317" y="71"/>
                      <a:pt x="329" y="75"/>
                    </a:cubicBezTo>
                    <a:cubicBezTo>
                      <a:pt x="548" y="158"/>
                      <a:pt x="548" y="158"/>
                      <a:pt x="548" y="158"/>
                    </a:cubicBezTo>
                    <a:cubicBezTo>
                      <a:pt x="548" y="138"/>
                      <a:pt x="548" y="138"/>
                      <a:pt x="548" y="138"/>
                    </a:cubicBezTo>
                    <a:cubicBezTo>
                      <a:pt x="548" y="105"/>
                      <a:pt x="548" y="105"/>
                      <a:pt x="548" y="105"/>
                    </a:cubicBezTo>
                    <a:cubicBezTo>
                      <a:pt x="548" y="85"/>
                      <a:pt x="548" y="85"/>
                      <a:pt x="548" y="85"/>
                    </a:cubicBezTo>
                    <a:lnTo>
                      <a:pt x="353" y="11"/>
                    </a:lnTo>
                    <a:close/>
                  </a:path>
                </a:pathLst>
              </a:custGeom>
              <a:solidFill>
                <a:srgbClr val="214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" name="Freeform 327"/>
              <p:cNvSpPr>
                <a:spLocks/>
              </p:cNvSpPr>
              <p:nvPr/>
            </p:nvSpPr>
            <p:spPr bwMode="auto">
              <a:xfrm>
                <a:off x="1546225" y="-3336925"/>
                <a:ext cx="1435100" cy="2297112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1 w 381"/>
                  <a:gd name="T11" fmla="*/ 49 h 610"/>
                  <a:gd name="T12" fmla="*/ 0 w 381"/>
                  <a:gd name="T13" fmla="*/ 96 h 610"/>
                  <a:gd name="T14" fmla="*/ 1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52A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497027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Рисунок 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95621"/>
            <a:ext cx="1108381" cy="842369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grpSp>
        <p:nvGrpSpPr>
          <p:cNvPr id="114" name="Группа 15"/>
          <p:cNvGrpSpPr/>
          <p:nvPr/>
        </p:nvGrpSpPr>
        <p:grpSpPr>
          <a:xfrm>
            <a:off x="0" y="52173"/>
            <a:ext cx="9144000" cy="525947"/>
            <a:chOff x="3716977" y="98980"/>
            <a:chExt cx="5284519" cy="322399"/>
          </a:xfrm>
        </p:grpSpPr>
        <p:grpSp>
          <p:nvGrpSpPr>
            <p:cNvPr id="116" name="Группа 36"/>
            <p:cNvGrpSpPr/>
            <p:nvPr/>
          </p:nvGrpSpPr>
          <p:grpSpPr>
            <a:xfrm>
              <a:off x="3716977" y="98980"/>
              <a:ext cx="5284519" cy="301068"/>
              <a:chOff x="-3797613" y="1323353"/>
              <a:chExt cx="17035976" cy="970585"/>
            </a:xfrm>
          </p:grpSpPr>
          <p:sp>
            <p:nvSpPr>
              <p:cNvPr id="118" name="Freeform 8"/>
              <p:cNvSpPr>
                <a:spLocks noEditPoints="1"/>
              </p:cNvSpPr>
              <p:nvPr/>
            </p:nvSpPr>
            <p:spPr bwMode="auto">
              <a:xfrm>
                <a:off x="9328150" y="1665288"/>
                <a:ext cx="3619500" cy="628650"/>
              </a:xfrm>
              <a:custGeom>
                <a:avLst/>
                <a:gdLst/>
                <a:ahLst/>
                <a:cxnLst>
                  <a:cxn ang="0">
                    <a:pos x="358" y="45"/>
                  </a:cxn>
                  <a:cxn ang="0">
                    <a:pos x="344" y="40"/>
                  </a:cxn>
                  <a:cxn ang="0">
                    <a:pos x="315" y="58"/>
                  </a:cxn>
                  <a:cxn ang="0">
                    <a:pos x="307" y="41"/>
                  </a:cxn>
                  <a:cxn ang="0">
                    <a:pos x="304" y="0"/>
                  </a:cxn>
                  <a:cxn ang="0">
                    <a:pos x="295" y="41"/>
                  </a:cxn>
                  <a:cxn ang="0">
                    <a:pos x="287" y="1"/>
                  </a:cxn>
                  <a:cxn ang="0">
                    <a:pos x="277" y="3"/>
                  </a:cxn>
                  <a:cxn ang="0">
                    <a:pos x="236" y="41"/>
                  </a:cxn>
                  <a:cxn ang="0">
                    <a:pos x="199" y="36"/>
                  </a:cxn>
                  <a:cxn ang="0">
                    <a:pos x="175" y="58"/>
                  </a:cxn>
                  <a:cxn ang="0">
                    <a:pos x="148" y="27"/>
                  </a:cxn>
                  <a:cxn ang="0">
                    <a:pos x="132" y="43"/>
                  </a:cxn>
                  <a:cxn ang="0">
                    <a:pos x="115" y="40"/>
                  </a:cxn>
                  <a:cxn ang="0">
                    <a:pos x="103" y="58"/>
                  </a:cxn>
                  <a:cxn ang="0">
                    <a:pos x="72" y="43"/>
                  </a:cxn>
                  <a:cxn ang="0">
                    <a:pos x="64" y="34"/>
                  </a:cxn>
                  <a:cxn ang="0">
                    <a:pos x="63" y="34"/>
                  </a:cxn>
                  <a:cxn ang="0">
                    <a:pos x="57" y="35"/>
                  </a:cxn>
                  <a:cxn ang="0">
                    <a:pos x="52" y="56"/>
                  </a:cxn>
                  <a:cxn ang="0">
                    <a:pos x="35" y="58"/>
                  </a:cxn>
                  <a:cxn ang="0">
                    <a:pos x="7" y="63"/>
                  </a:cxn>
                  <a:cxn ang="0">
                    <a:pos x="380" y="66"/>
                  </a:cxn>
                  <a:cxn ang="0">
                    <a:pos x="65" y="43"/>
                  </a:cxn>
                  <a:cxn ang="0">
                    <a:pos x="63" y="46"/>
                  </a:cxn>
                  <a:cxn ang="0">
                    <a:pos x="64" y="41"/>
                  </a:cxn>
                  <a:cxn ang="0">
                    <a:pos x="63" y="35"/>
                  </a:cxn>
                  <a:cxn ang="0">
                    <a:pos x="63" y="41"/>
                  </a:cxn>
                  <a:cxn ang="0">
                    <a:pos x="53" y="56"/>
                  </a:cxn>
                  <a:cxn ang="0">
                    <a:pos x="62" y="39"/>
                  </a:cxn>
                  <a:cxn ang="0">
                    <a:pos x="59" y="52"/>
                  </a:cxn>
                  <a:cxn ang="0">
                    <a:pos x="70" y="51"/>
                  </a:cxn>
                  <a:cxn ang="0">
                    <a:pos x="187" y="58"/>
                  </a:cxn>
                  <a:cxn ang="0">
                    <a:pos x="189" y="45"/>
                  </a:cxn>
                  <a:cxn ang="0">
                    <a:pos x="194" y="58"/>
                  </a:cxn>
                  <a:cxn ang="0">
                    <a:pos x="199" y="54"/>
                  </a:cxn>
                  <a:cxn ang="0">
                    <a:pos x="191" y="58"/>
                  </a:cxn>
                  <a:cxn ang="0">
                    <a:pos x="205" y="58"/>
                  </a:cxn>
                  <a:cxn ang="0">
                    <a:pos x="208" y="58"/>
                  </a:cxn>
                  <a:cxn ang="0">
                    <a:pos x="201" y="58"/>
                  </a:cxn>
                  <a:cxn ang="0">
                    <a:pos x="208" y="52"/>
                  </a:cxn>
                  <a:cxn ang="0">
                    <a:pos x="212" y="44"/>
                  </a:cxn>
                  <a:cxn ang="0">
                    <a:pos x="219" y="58"/>
                  </a:cxn>
                  <a:cxn ang="0">
                    <a:pos x="221" y="58"/>
                  </a:cxn>
                  <a:cxn ang="0">
                    <a:pos x="215" y="58"/>
                  </a:cxn>
                  <a:cxn ang="0">
                    <a:pos x="227" y="58"/>
                  </a:cxn>
                  <a:cxn ang="0">
                    <a:pos x="230" y="58"/>
                  </a:cxn>
                  <a:cxn ang="0">
                    <a:pos x="224" y="58"/>
                  </a:cxn>
                  <a:cxn ang="0">
                    <a:pos x="230" y="52"/>
                  </a:cxn>
                  <a:cxn ang="0">
                    <a:pos x="236" y="44"/>
                  </a:cxn>
                  <a:cxn ang="0">
                    <a:pos x="247" y="41"/>
                  </a:cxn>
                  <a:cxn ang="0">
                    <a:pos x="262" y="41"/>
                  </a:cxn>
                  <a:cxn ang="0">
                    <a:pos x="267" y="41"/>
                  </a:cxn>
                  <a:cxn ang="0">
                    <a:pos x="361" y="49"/>
                  </a:cxn>
                </a:cxnLst>
                <a:rect l="0" t="0" r="r" b="b"/>
                <a:pathLst>
                  <a:path w="380" h="66">
                    <a:moveTo>
                      <a:pt x="377" y="53"/>
                    </a:moveTo>
                    <a:cubicBezTo>
                      <a:pt x="377" y="53"/>
                      <a:pt x="376" y="53"/>
                      <a:pt x="376" y="53"/>
                    </a:cubicBezTo>
                    <a:cubicBezTo>
                      <a:pt x="372" y="53"/>
                      <a:pt x="369" y="53"/>
                      <a:pt x="365" y="53"/>
                    </a:cubicBezTo>
                    <a:lnTo>
                      <a:pt x="365" y="47"/>
                    </a:lnTo>
                    <a:cubicBezTo>
                      <a:pt x="365" y="46"/>
                      <a:pt x="363" y="45"/>
                      <a:pt x="362" y="45"/>
                    </a:cubicBezTo>
                    <a:lnTo>
                      <a:pt x="358" y="45"/>
                    </a:lnTo>
                    <a:lnTo>
                      <a:pt x="358" y="44"/>
                    </a:lnTo>
                    <a:lnTo>
                      <a:pt x="352" y="40"/>
                    </a:lnTo>
                    <a:lnTo>
                      <a:pt x="351" y="40"/>
                    </a:lnTo>
                    <a:lnTo>
                      <a:pt x="351" y="44"/>
                    </a:lnTo>
                    <a:lnTo>
                      <a:pt x="345" y="40"/>
                    </a:lnTo>
                    <a:lnTo>
                      <a:pt x="344" y="40"/>
                    </a:lnTo>
                    <a:lnTo>
                      <a:pt x="344" y="44"/>
                    </a:lnTo>
                    <a:lnTo>
                      <a:pt x="339" y="40"/>
                    </a:lnTo>
                    <a:lnTo>
                      <a:pt x="339" y="33"/>
                    </a:lnTo>
                    <a:lnTo>
                      <a:pt x="318" y="33"/>
                    </a:lnTo>
                    <a:lnTo>
                      <a:pt x="318" y="58"/>
                    </a:lnTo>
                    <a:lnTo>
                      <a:pt x="315" y="58"/>
                    </a:lnTo>
                    <a:cubicBezTo>
                      <a:pt x="315" y="57"/>
                      <a:pt x="315" y="56"/>
                      <a:pt x="315" y="56"/>
                    </a:cubicBezTo>
                    <a:lnTo>
                      <a:pt x="315" y="56"/>
                    </a:lnTo>
                    <a:lnTo>
                      <a:pt x="315" y="42"/>
                    </a:lnTo>
                    <a:lnTo>
                      <a:pt x="315" y="42"/>
                    </a:lnTo>
                    <a:cubicBezTo>
                      <a:pt x="315" y="41"/>
                      <a:pt x="315" y="41"/>
                      <a:pt x="315" y="41"/>
                    </a:cubicBezTo>
                    <a:cubicBezTo>
                      <a:pt x="312" y="41"/>
                      <a:pt x="310" y="41"/>
                      <a:pt x="307" y="41"/>
                    </a:cubicBezTo>
                    <a:cubicBezTo>
                      <a:pt x="307" y="29"/>
                      <a:pt x="307" y="17"/>
                      <a:pt x="307" y="5"/>
                    </a:cubicBezTo>
                    <a:cubicBezTo>
                      <a:pt x="307" y="3"/>
                      <a:pt x="307" y="3"/>
                      <a:pt x="307" y="2"/>
                    </a:cubicBezTo>
                    <a:lnTo>
                      <a:pt x="307" y="2"/>
                    </a:lnTo>
                    <a:cubicBezTo>
                      <a:pt x="307" y="2"/>
                      <a:pt x="307" y="1"/>
                      <a:pt x="307" y="1"/>
                    </a:cubicBezTo>
                    <a:cubicBezTo>
                      <a:pt x="307" y="1"/>
                      <a:pt x="307" y="1"/>
                      <a:pt x="306" y="1"/>
                    </a:cubicBezTo>
                    <a:cubicBezTo>
                      <a:pt x="306" y="0"/>
                      <a:pt x="305" y="0"/>
                      <a:pt x="304" y="0"/>
                    </a:cubicBezTo>
                    <a:lnTo>
                      <a:pt x="299" y="0"/>
                    </a:lnTo>
                    <a:cubicBezTo>
                      <a:pt x="298" y="0"/>
                      <a:pt x="297" y="0"/>
                      <a:pt x="297" y="1"/>
                    </a:cubicBezTo>
                    <a:cubicBezTo>
                      <a:pt x="297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2"/>
                    </a:cubicBezTo>
                    <a:cubicBezTo>
                      <a:pt x="295" y="2"/>
                      <a:pt x="295" y="3"/>
                      <a:pt x="295" y="3"/>
                    </a:cubicBezTo>
                    <a:cubicBezTo>
                      <a:pt x="295" y="16"/>
                      <a:pt x="295" y="29"/>
                      <a:pt x="295" y="41"/>
                    </a:cubicBezTo>
                    <a:cubicBezTo>
                      <a:pt x="293" y="41"/>
                      <a:pt x="291" y="41"/>
                      <a:pt x="289" y="41"/>
                    </a:cubicBezTo>
                    <a:cubicBezTo>
                      <a:pt x="289" y="29"/>
                      <a:pt x="289" y="17"/>
                      <a:pt x="289" y="5"/>
                    </a:cubicBezTo>
                    <a:cubicBezTo>
                      <a:pt x="289" y="3"/>
                      <a:pt x="289" y="3"/>
                      <a:pt x="288" y="2"/>
                    </a:cubicBezTo>
                    <a:lnTo>
                      <a:pt x="288" y="2"/>
                    </a:lnTo>
                    <a:cubicBezTo>
                      <a:pt x="288" y="2"/>
                      <a:pt x="288" y="1"/>
                      <a:pt x="288" y="1"/>
                    </a:cubicBezTo>
                    <a:cubicBezTo>
                      <a:pt x="288" y="1"/>
                      <a:pt x="288" y="1"/>
                      <a:pt x="287" y="1"/>
                    </a:cubicBezTo>
                    <a:cubicBezTo>
                      <a:pt x="287" y="0"/>
                      <a:pt x="286" y="0"/>
                      <a:pt x="285" y="0"/>
                    </a:cubicBezTo>
                    <a:lnTo>
                      <a:pt x="280" y="0"/>
                    </a:lnTo>
                    <a:cubicBezTo>
                      <a:pt x="279" y="0"/>
                      <a:pt x="279" y="0"/>
                      <a:pt x="278" y="1"/>
                    </a:cubicBezTo>
                    <a:cubicBezTo>
                      <a:pt x="278" y="1"/>
                      <a:pt x="278" y="1"/>
                      <a:pt x="277" y="1"/>
                    </a:cubicBezTo>
                    <a:cubicBezTo>
                      <a:pt x="277" y="1"/>
                      <a:pt x="277" y="2"/>
                      <a:pt x="277" y="2"/>
                    </a:cubicBezTo>
                    <a:cubicBezTo>
                      <a:pt x="277" y="2"/>
                      <a:pt x="277" y="3"/>
                      <a:pt x="277" y="3"/>
                    </a:cubicBezTo>
                    <a:cubicBezTo>
                      <a:pt x="277" y="16"/>
                      <a:pt x="277" y="29"/>
                      <a:pt x="277" y="41"/>
                    </a:cubicBezTo>
                    <a:cubicBezTo>
                      <a:pt x="276" y="41"/>
                      <a:pt x="275" y="41"/>
                      <a:pt x="274" y="41"/>
                    </a:cubicBezTo>
                    <a:cubicBezTo>
                      <a:pt x="274" y="39"/>
                      <a:pt x="274" y="38"/>
                      <a:pt x="274" y="36"/>
                    </a:cubicBezTo>
                    <a:cubicBezTo>
                      <a:pt x="263" y="36"/>
                      <a:pt x="252" y="36"/>
                      <a:pt x="241" y="36"/>
                    </a:cubicBezTo>
                    <a:cubicBezTo>
                      <a:pt x="241" y="38"/>
                      <a:pt x="241" y="40"/>
                      <a:pt x="241" y="41"/>
                    </a:cubicBezTo>
                    <a:cubicBezTo>
                      <a:pt x="239" y="41"/>
                      <a:pt x="238" y="41"/>
                      <a:pt x="236" y="41"/>
                    </a:cubicBezTo>
                    <a:lnTo>
                      <a:pt x="236" y="43"/>
                    </a:lnTo>
                    <a:cubicBezTo>
                      <a:pt x="235" y="43"/>
                      <a:pt x="233" y="43"/>
                      <a:pt x="231" y="43"/>
                    </a:cubicBezTo>
                    <a:cubicBezTo>
                      <a:pt x="230" y="39"/>
                      <a:pt x="226" y="36"/>
                      <a:pt x="222" y="36"/>
                    </a:cubicBezTo>
                    <a:cubicBezTo>
                      <a:pt x="217" y="36"/>
                      <a:pt x="213" y="39"/>
                      <a:pt x="212" y="43"/>
                    </a:cubicBezTo>
                    <a:lnTo>
                      <a:pt x="209" y="43"/>
                    </a:lnTo>
                    <a:cubicBezTo>
                      <a:pt x="208" y="39"/>
                      <a:pt x="204" y="36"/>
                      <a:pt x="199" y="36"/>
                    </a:cubicBezTo>
                    <a:cubicBezTo>
                      <a:pt x="194" y="36"/>
                      <a:pt x="190" y="39"/>
                      <a:pt x="190" y="44"/>
                    </a:cubicBezTo>
                    <a:lnTo>
                      <a:pt x="183" y="44"/>
                    </a:lnTo>
                    <a:cubicBezTo>
                      <a:pt x="182" y="44"/>
                      <a:pt x="181" y="45"/>
                      <a:pt x="181" y="46"/>
                    </a:cubicBezTo>
                    <a:lnTo>
                      <a:pt x="181" y="51"/>
                    </a:lnTo>
                    <a:cubicBezTo>
                      <a:pt x="178" y="51"/>
                      <a:pt x="175" y="53"/>
                      <a:pt x="175" y="56"/>
                    </a:cubicBezTo>
                    <a:lnTo>
                      <a:pt x="175" y="58"/>
                    </a:lnTo>
                    <a:lnTo>
                      <a:pt x="168" y="58"/>
                    </a:lnTo>
                    <a:lnTo>
                      <a:pt x="169" y="27"/>
                    </a:lnTo>
                    <a:lnTo>
                      <a:pt x="164" y="27"/>
                    </a:lnTo>
                    <a:lnTo>
                      <a:pt x="164" y="25"/>
                    </a:lnTo>
                    <a:lnTo>
                      <a:pt x="148" y="25"/>
                    </a:lnTo>
                    <a:lnTo>
                      <a:pt x="148" y="27"/>
                    </a:lnTo>
                    <a:lnTo>
                      <a:pt x="143" y="27"/>
                    </a:lnTo>
                    <a:lnTo>
                      <a:pt x="143" y="51"/>
                    </a:lnTo>
                    <a:lnTo>
                      <a:pt x="136" y="51"/>
                    </a:lnTo>
                    <a:lnTo>
                      <a:pt x="136" y="53"/>
                    </a:lnTo>
                    <a:lnTo>
                      <a:pt x="132" y="53"/>
                    </a:lnTo>
                    <a:lnTo>
                      <a:pt x="132" y="43"/>
                    </a:lnTo>
                    <a:lnTo>
                      <a:pt x="131" y="43"/>
                    </a:lnTo>
                    <a:lnTo>
                      <a:pt x="129" y="43"/>
                    </a:lnTo>
                    <a:lnTo>
                      <a:pt x="129" y="53"/>
                    </a:lnTo>
                    <a:lnTo>
                      <a:pt x="126" y="53"/>
                    </a:lnTo>
                    <a:lnTo>
                      <a:pt x="126" y="42"/>
                    </a:lnTo>
                    <a:lnTo>
                      <a:pt x="115" y="40"/>
                    </a:lnTo>
                    <a:lnTo>
                      <a:pt x="115" y="42"/>
                    </a:lnTo>
                    <a:lnTo>
                      <a:pt x="115" y="44"/>
                    </a:lnTo>
                    <a:lnTo>
                      <a:pt x="105" y="45"/>
                    </a:lnTo>
                    <a:lnTo>
                      <a:pt x="105" y="51"/>
                    </a:lnTo>
                    <a:lnTo>
                      <a:pt x="105" y="58"/>
                    </a:lnTo>
                    <a:lnTo>
                      <a:pt x="103" y="58"/>
                    </a:lnTo>
                    <a:lnTo>
                      <a:pt x="98" y="53"/>
                    </a:lnTo>
                    <a:lnTo>
                      <a:pt x="81" y="47"/>
                    </a:lnTo>
                    <a:cubicBezTo>
                      <a:pt x="77" y="48"/>
                      <a:pt x="78" y="49"/>
                      <a:pt x="74" y="50"/>
                    </a:cubicBezTo>
                    <a:lnTo>
                      <a:pt x="74" y="47"/>
                    </a:lnTo>
                    <a:lnTo>
                      <a:pt x="72" y="47"/>
                    </a:lnTo>
                    <a:lnTo>
                      <a:pt x="72" y="43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65" y="38"/>
                    </a:lnTo>
                    <a:lnTo>
                      <a:pt x="64" y="34"/>
                    </a:ln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lnTo>
                      <a:pt x="62" y="37"/>
                    </a:lnTo>
                    <a:lnTo>
                      <a:pt x="62" y="37"/>
                    </a:lnTo>
                    <a:lnTo>
                      <a:pt x="62" y="37"/>
                    </a:lnTo>
                    <a:lnTo>
                      <a:pt x="57" y="35"/>
                    </a:lnTo>
                    <a:lnTo>
                      <a:pt x="58" y="32"/>
                    </a:lnTo>
                    <a:lnTo>
                      <a:pt x="56" y="28"/>
                    </a:lnTo>
                    <a:cubicBezTo>
                      <a:pt x="49" y="31"/>
                      <a:pt x="52" y="42"/>
                      <a:pt x="52" y="42"/>
                    </a:cubicBezTo>
                    <a:cubicBezTo>
                      <a:pt x="52" y="42"/>
                      <a:pt x="52" y="42"/>
                      <a:pt x="52" y="43"/>
                    </a:cubicBezTo>
                    <a:lnTo>
                      <a:pt x="52" y="46"/>
                    </a:lnTo>
                    <a:lnTo>
                      <a:pt x="52" y="56"/>
                    </a:lnTo>
                    <a:lnTo>
                      <a:pt x="48" y="58"/>
                    </a:lnTo>
                    <a:lnTo>
                      <a:pt x="37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5" y="58"/>
                    </a:lnTo>
                    <a:lnTo>
                      <a:pt x="26" y="58"/>
                    </a:lnTo>
                    <a:lnTo>
                      <a:pt x="13" y="58"/>
                    </a:lnTo>
                    <a:cubicBezTo>
                      <a:pt x="12" y="58"/>
                      <a:pt x="10" y="58"/>
                      <a:pt x="9" y="58"/>
                    </a:cubicBezTo>
                    <a:cubicBezTo>
                      <a:pt x="8" y="58"/>
                      <a:pt x="8" y="58"/>
                      <a:pt x="8" y="58"/>
                    </a:cubicBezTo>
                    <a:lnTo>
                      <a:pt x="0" y="63"/>
                    </a:lnTo>
                    <a:cubicBezTo>
                      <a:pt x="2" y="62"/>
                      <a:pt x="5" y="63"/>
                      <a:pt x="7" y="63"/>
                    </a:cubicBezTo>
                    <a:lnTo>
                      <a:pt x="26" y="66"/>
                    </a:lnTo>
                    <a:lnTo>
                      <a:pt x="51" y="66"/>
                    </a:lnTo>
                    <a:lnTo>
                      <a:pt x="152" y="66"/>
                    </a:lnTo>
                    <a:lnTo>
                      <a:pt x="334" y="66"/>
                    </a:lnTo>
                    <a:lnTo>
                      <a:pt x="347" y="66"/>
                    </a:lnTo>
                    <a:lnTo>
                      <a:pt x="380" y="66"/>
                    </a:lnTo>
                    <a:lnTo>
                      <a:pt x="380" y="56"/>
                    </a:lnTo>
                    <a:cubicBezTo>
                      <a:pt x="379" y="55"/>
                      <a:pt x="378" y="54"/>
                      <a:pt x="377" y="53"/>
                    </a:cubicBezTo>
                    <a:close/>
                    <a:moveTo>
                      <a:pt x="63" y="46"/>
                    </a:moveTo>
                    <a:lnTo>
                      <a:pt x="62" y="43"/>
                    </a:lnTo>
                    <a:lnTo>
                      <a:pt x="63" y="41"/>
                    </a:lnTo>
                    <a:lnTo>
                      <a:pt x="65" y="43"/>
                    </a:lnTo>
                    <a:lnTo>
                      <a:pt x="63" y="46"/>
                    </a:lnTo>
                    <a:close/>
                    <a:moveTo>
                      <a:pt x="66" y="44"/>
                    </a:moveTo>
                    <a:lnTo>
                      <a:pt x="67" y="51"/>
                    </a:lnTo>
                    <a:lnTo>
                      <a:pt x="64" y="46"/>
                    </a:lnTo>
                    <a:lnTo>
                      <a:pt x="66" y="44"/>
                    </a:lnTo>
                    <a:close/>
                    <a:moveTo>
                      <a:pt x="63" y="46"/>
                    </a:moveTo>
                    <a:lnTo>
                      <a:pt x="59" y="51"/>
                    </a:lnTo>
                    <a:lnTo>
                      <a:pt x="61" y="44"/>
                    </a:lnTo>
                    <a:lnTo>
                      <a:pt x="63" y="46"/>
                    </a:lnTo>
                    <a:close/>
                    <a:moveTo>
                      <a:pt x="65" y="40"/>
                    </a:moveTo>
                    <a:lnTo>
                      <a:pt x="65" y="42"/>
                    </a:lnTo>
                    <a:lnTo>
                      <a:pt x="64" y="41"/>
                    </a:lnTo>
                    <a:lnTo>
                      <a:pt x="64" y="40"/>
                    </a:lnTo>
                    <a:lnTo>
                      <a:pt x="65" y="40"/>
                    </a:lnTo>
                    <a:close/>
                    <a:moveTo>
                      <a:pt x="63" y="35"/>
                    </a:moveTo>
                    <a:lnTo>
                      <a:pt x="64" y="38"/>
                    </a:lnTo>
                    <a:lnTo>
                      <a:pt x="63" y="37"/>
                    </a:lnTo>
                    <a:lnTo>
                      <a:pt x="63" y="35"/>
                    </a:lnTo>
                    <a:close/>
                    <a:moveTo>
                      <a:pt x="64" y="40"/>
                    </a:moveTo>
                    <a:lnTo>
                      <a:pt x="63" y="40"/>
                    </a:lnTo>
                    <a:lnTo>
                      <a:pt x="63" y="39"/>
                    </a:lnTo>
                    <a:lnTo>
                      <a:pt x="64" y="40"/>
                    </a:lnTo>
                    <a:close/>
                    <a:moveTo>
                      <a:pt x="62" y="40"/>
                    </a:moveTo>
                    <a:lnTo>
                      <a:pt x="63" y="41"/>
                    </a:lnTo>
                    <a:lnTo>
                      <a:pt x="62" y="42"/>
                    </a:lnTo>
                    <a:lnTo>
                      <a:pt x="62" y="40"/>
                    </a:lnTo>
                    <a:close/>
                    <a:moveTo>
                      <a:pt x="56" y="55"/>
                    </a:moveTo>
                    <a:lnTo>
                      <a:pt x="55" y="55"/>
                    </a:lnTo>
                    <a:lnTo>
                      <a:pt x="55" y="56"/>
                    </a:lnTo>
                    <a:lnTo>
                      <a:pt x="53" y="56"/>
                    </a:lnTo>
                    <a:lnTo>
                      <a:pt x="53" y="46"/>
                    </a:lnTo>
                    <a:lnTo>
                      <a:pt x="53" y="42"/>
                    </a:lnTo>
                    <a:cubicBezTo>
                      <a:pt x="53" y="42"/>
                      <a:pt x="53" y="42"/>
                      <a:pt x="53" y="42"/>
                    </a:cubicBezTo>
                    <a:lnTo>
                      <a:pt x="56" y="37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58" y="55"/>
                    </a:lnTo>
                    <a:lnTo>
                      <a:pt x="56" y="55"/>
                    </a:lnTo>
                    <a:close/>
                    <a:moveTo>
                      <a:pt x="60" y="54"/>
                    </a:moveTo>
                    <a:lnTo>
                      <a:pt x="58" y="54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7" y="52"/>
                    </a:lnTo>
                    <a:lnTo>
                      <a:pt x="60" y="54"/>
                    </a:lnTo>
                    <a:close/>
                    <a:moveTo>
                      <a:pt x="72" y="47"/>
                    </a:moveTo>
                    <a:lnTo>
                      <a:pt x="70" y="47"/>
                    </a:lnTo>
                    <a:lnTo>
                      <a:pt x="70" y="51"/>
                    </a:lnTo>
                    <a:lnTo>
                      <a:pt x="68" y="52"/>
                    </a:lnTo>
                    <a:lnTo>
                      <a:pt x="65" y="40"/>
                    </a:lnTo>
                    <a:lnTo>
                      <a:pt x="72" y="43"/>
                    </a:lnTo>
                    <a:lnTo>
                      <a:pt x="72" y="47"/>
                    </a:lnTo>
                    <a:close/>
                    <a:moveTo>
                      <a:pt x="190" y="58"/>
                    </a:moveTo>
                    <a:lnTo>
                      <a:pt x="187" y="58"/>
                    </a:lnTo>
                    <a:lnTo>
                      <a:pt x="187" y="56"/>
                    </a:lnTo>
                    <a:cubicBezTo>
                      <a:pt x="187" y="53"/>
                      <a:pt x="185" y="51"/>
                      <a:pt x="182" y="51"/>
                    </a:cubicBezTo>
                    <a:lnTo>
                      <a:pt x="182" y="46"/>
                    </a:lnTo>
                    <a:cubicBezTo>
                      <a:pt x="182" y="45"/>
                      <a:pt x="183" y="45"/>
                      <a:pt x="183" y="45"/>
                    </a:cubicBezTo>
                    <a:lnTo>
                      <a:pt x="189" y="45"/>
                    </a:lnTo>
                    <a:cubicBezTo>
                      <a:pt x="189" y="45"/>
                      <a:pt x="189" y="45"/>
                      <a:pt x="189" y="45"/>
                    </a:cubicBezTo>
                    <a:cubicBezTo>
                      <a:pt x="189" y="45"/>
                      <a:pt x="189" y="46"/>
                      <a:pt x="190" y="46"/>
                    </a:cubicBezTo>
                    <a:lnTo>
                      <a:pt x="190" y="58"/>
                    </a:lnTo>
                    <a:close/>
                    <a:moveTo>
                      <a:pt x="194" y="58"/>
                    </a:moveTo>
                    <a:lnTo>
                      <a:pt x="196" y="57"/>
                    </a:lnTo>
                    <a:lnTo>
                      <a:pt x="197" y="58"/>
                    </a:lnTo>
                    <a:lnTo>
                      <a:pt x="194" y="58"/>
                    </a:lnTo>
                    <a:close/>
                    <a:moveTo>
                      <a:pt x="199" y="58"/>
                    </a:moveTo>
                    <a:lnTo>
                      <a:pt x="198" y="58"/>
                    </a:lnTo>
                    <a:lnTo>
                      <a:pt x="196" y="57"/>
                    </a:lnTo>
                    <a:lnTo>
                      <a:pt x="199" y="55"/>
                    </a:lnTo>
                    <a:lnTo>
                      <a:pt x="199" y="58"/>
                    </a:lnTo>
                    <a:close/>
                    <a:moveTo>
                      <a:pt x="199" y="54"/>
                    </a:moveTo>
                    <a:lnTo>
                      <a:pt x="196" y="56"/>
                    </a:lnTo>
                    <a:lnTo>
                      <a:pt x="191" y="52"/>
                    </a:lnTo>
                    <a:lnTo>
                      <a:pt x="191" y="53"/>
                    </a:lnTo>
                    <a:lnTo>
                      <a:pt x="195" y="57"/>
                    </a:lnTo>
                    <a:lnTo>
                      <a:pt x="193" y="58"/>
                    </a:lnTo>
                    <a:lnTo>
                      <a:pt x="191" y="58"/>
                    </a:lnTo>
                    <a:lnTo>
                      <a:pt x="191" y="50"/>
                    </a:lnTo>
                    <a:cubicBezTo>
                      <a:pt x="193" y="52"/>
                      <a:pt x="195" y="54"/>
                      <a:pt x="199" y="54"/>
                    </a:cubicBezTo>
                    <a:lnTo>
                      <a:pt x="199" y="54"/>
                    </a:lnTo>
                    <a:close/>
                    <a:moveTo>
                      <a:pt x="203" y="58"/>
                    </a:moveTo>
                    <a:lnTo>
                      <a:pt x="204" y="57"/>
                    </a:lnTo>
                    <a:lnTo>
                      <a:pt x="205" y="58"/>
                    </a:lnTo>
                    <a:lnTo>
                      <a:pt x="203" y="58"/>
                    </a:lnTo>
                    <a:close/>
                    <a:moveTo>
                      <a:pt x="208" y="58"/>
                    </a:moveTo>
                    <a:lnTo>
                      <a:pt x="206" y="58"/>
                    </a:lnTo>
                    <a:lnTo>
                      <a:pt x="204" y="56"/>
                    </a:lnTo>
                    <a:lnTo>
                      <a:pt x="208" y="53"/>
                    </a:lnTo>
                    <a:lnTo>
                      <a:pt x="208" y="58"/>
                    </a:lnTo>
                    <a:close/>
                    <a:moveTo>
                      <a:pt x="208" y="52"/>
                    </a:moveTo>
                    <a:lnTo>
                      <a:pt x="204" y="56"/>
                    </a:lnTo>
                    <a:lnTo>
                      <a:pt x="201" y="54"/>
                    </a:lnTo>
                    <a:lnTo>
                      <a:pt x="201" y="55"/>
                    </a:lnTo>
                    <a:lnTo>
                      <a:pt x="203" y="57"/>
                    </a:lnTo>
                    <a:lnTo>
                      <a:pt x="201" y="58"/>
                    </a:lnTo>
                    <a:lnTo>
                      <a:pt x="200" y="58"/>
                    </a:lnTo>
                    <a:lnTo>
                      <a:pt x="200" y="48"/>
                    </a:lnTo>
                    <a:cubicBezTo>
                      <a:pt x="201" y="53"/>
                      <a:pt x="202" y="54"/>
                      <a:pt x="202" y="54"/>
                    </a:cubicBezTo>
                    <a:lnTo>
                      <a:pt x="202" y="54"/>
                    </a:lnTo>
                    <a:cubicBezTo>
                      <a:pt x="204" y="53"/>
                      <a:pt x="207" y="52"/>
                      <a:pt x="208" y="50"/>
                    </a:cubicBezTo>
                    <a:lnTo>
                      <a:pt x="208" y="52"/>
                    </a:lnTo>
                    <a:close/>
                    <a:moveTo>
                      <a:pt x="212" y="58"/>
                    </a:moveTo>
                    <a:lnTo>
                      <a:pt x="209" y="58"/>
                    </a:lnTo>
                    <a:lnTo>
                      <a:pt x="209" y="46"/>
                    </a:lnTo>
                    <a:cubicBezTo>
                      <a:pt x="209" y="46"/>
                      <a:pt x="210" y="45"/>
                      <a:pt x="210" y="45"/>
                    </a:cubicBezTo>
                    <a:cubicBezTo>
                      <a:pt x="210" y="44"/>
                      <a:pt x="209" y="44"/>
                      <a:pt x="209" y="44"/>
                    </a:cubicBezTo>
                    <a:lnTo>
                      <a:pt x="212" y="44"/>
                    </a:lnTo>
                    <a:cubicBezTo>
                      <a:pt x="212" y="44"/>
                      <a:pt x="212" y="44"/>
                      <a:pt x="212" y="45"/>
                    </a:cubicBezTo>
                    <a:cubicBezTo>
                      <a:pt x="212" y="45"/>
                      <a:pt x="212" y="46"/>
                      <a:pt x="212" y="46"/>
                    </a:cubicBezTo>
                    <a:lnTo>
                      <a:pt x="212" y="58"/>
                    </a:lnTo>
                    <a:close/>
                    <a:moveTo>
                      <a:pt x="216" y="58"/>
                    </a:moveTo>
                    <a:lnTo>
                      <a:pt x="218" y="57"/>
                    </a:lnTo>
                    <a:lnTo>
                      <a:pt x="219" y="58"/>
                    </a:lnTo>
                    <a:lnTo>
                      <a:pt x="216" y="58"/>
                    </a:lnTo>
                    <a:close/>
                    <a:moveTo>
                      <a:pt x="221" y="58"/>
                    </a:moveTo>
                    <a:lnTo>
                      <a:pt x="220" y="58"/>
                    </a:lnTo>
                    <a:lnTo>
                      <a:pt x="219" y="57"/>
                    </a:lnTo>
                    <a:lnTo>
                      <a:pt x="221" y="55"/>
                    </a:lnTo>
                    <a:lnTo>
                      <a:pt x="221" y="58"/>
                    </a:lnTo>
                    <a:close/>
                    <a:moveTo>
                      <a:pt x="221" y="54"/>
                    </a:moveTo>
                    <a:lnTo>
                      <a:pt x="218" y="56"/>
                    </a:lnTo>
                    <a:lnTo>
                      <a:pt x="214" y="52"/>
                    </a:lnTo>
                    <a:lnTo>
                      <a:pt x="214" y="53"/>
                    </a:lnTo>
                    <a:lnTo>
                      <a:pt x="217" y="57"/>
                    </a:lnTo>
                    <a:lnTo>
                      <a:pt x="215" y="58"/>
                    </a:lnTo>
                    <a:lnTo>
                      <a:pt x="213" y="58"/>
                    </a:lnTo>
                    <a:lnTo>
                      <a:pt x="213" y="50"/>
                    </a:lnTo>
                    <a:cubicBezTo>
                      <a:pt x="215" y="52"/>
                      <a:pt x="218" y="54"/>
                      <a:pt x="221" y="54"/>
                    </a:cubicBezTo>
                    <a:close/>
                    <a:moveTo>
                      <a:pt x="225" y="58"/>
                    </a:moveTo>
                    <a:lnTo>
                      <a:pt x="226" y="57"/>
                    </a:lnTo>
                    <a:lnTo>
                      <a:pt x="227" y="58"/>
                    </a:lnTo>
                    <a:lnTo>
                      <a:pt x="225" y="58"/>
                    </a:lnTo>
                    <a:close/>
                    <a:moveTo>
                      <a:pt x="230" y="58"/>
                    </a:moveTo>
                    <a:lnTo>
                      <a:pt x="229" y="58"/>
                    </a:lnTo>
                    <a:lnTo>
                      <a:pt x="226" y="56"/>
                    </a:lnTo>
                    <a:lnTo>
                      <a:pt x="230" y="53"/>
                    </a:lnTo>
                    <a:lnTo>
                      <a:pt x="230" y="58"/>
                    </a:lnTo>
                    <a:close/>
                    <a:moveTo>
                      <a:pt x="230" y="52"/>
                    </a:moveTo>
                    <a:lnTo>
                      <a:pt x="226" y="56"/>
                    </a:lnTo>
                    <a:lnTo>
                      <a:pt x="223" y="54"/>
                    </a:lnTo>
                    <a:lnTo>
                      <a:pt x="223" y="55"/>
                    </a:lnTo>
                    <a:lnTo>
                      <a:pt x="225" y="57"/>
                    </a:lnTo>
                    <a:lnTo>
                      <a:pt x="224" y="58"/>
                    </a:lnTo>
                    <a:lnTo>
                      <a:pt x="222" y="58"/>
                    </a:lnTo>
                    <a:lnTo>
                      <a:pt x="222" y="48"/>
                    </a:lnTo>
                    <a:cubicBezTo>
                      <a:pt x="223" y="53"/>
                      <a:pt x="224" y="54"/>
                      <a:pt x="224" y="54"/>
                    </a:cubicBezTo>
                    <a:lnTo>
                      <a:pt x="224" y="54"/>
                    </a:lnTo>
                    <a:cubicBezTo>
                      <a:pt x="227" y="53"/>
                      <a:pt x="229" y="52"/>
                      <a:pt x="230" y="50"/>
                    </a:cubicBezTo>
                    <a:lnTo>
                      <a:pt x="230" y="52"/>
                    </a:lnTo>
                    <a:close/>
                    <a:moveTo>
                      <a:pt x="236" y="58"/>
                    </a:moveTo>
                    <a:lnTo>
                      <a:pt x="232" y="58"/>
                    </a:lnTo>
                    <a:lnTo>
                      <a:pt x="232" y="46"/>
                    </a:lnTo>
                    <a:cubicBezTo>
                      <a:pt x="232" y="46"/>
                      <a:pt x="232" y="45"/>
                      <a:pt x="232" y="45"/>
                    </a:cubicBezTo>
                    <a:cubicBezTo>
                      <a:pt x="232" y="45"/>
                      <a:pt x="232" y="44"/>
                      <a:pt x="232" y="44"/>
                    </a:cubicBezTo>
                    <a:cubicBezTo>
                      <a:pt x="233" y="44"/>
                      <a:pt x="235" y="44"/>
                      <a:pt x="236" y="44"/>
                    </a:cubicBezTo>
                    <a:lnTo>
                      <a:pt x="236" y="58"/>
                    </a:lnTo>
                    <a:close/>
                    <a:moveTo>
                      <a:pt x="247" y="41"/>
                    </a:moveTo>
                    <a:cubicBezTo>
                      <a:pt x="246" y="41"/>
                      <a:pt x="245" y="41"/>
                      <a:pt x="244" y="41"/>
                    </a:cubicBezTo>
                    <a:cubicBezTo>
                      <a:pt x="244" y="40"/>
                      <a:pt x="244" y="39"/>
                      <a:pt x="244" y="38"/>
                    </a:cubicBezTo>
                    <a:cubicBezTo>
                      <a:pt x="245" y="38"/>
                      <a:pt x="246" y="38"/>
                      <a:pt x="247" y="38"/>
                    </a:cubicBezTo>
                    <a:cubicBezTo>
                      <a:pt x="247" y="39"/>
                      <a:pt x="247" y="40"/>
                      <a:pt x="247" y="41"/>
                    </a:cubicBezTo>
                    <a:close/>
                    <a:moveTo>
                      <a:pt x="254" y="41"/>
                    </a:moveTo>
                    <a:cubicBezTo>
                      <a:pt x="253" y="41"/>
                      <a:pt x="253" y="41"/>
                      <a:pt x="252" y="41"/>
                    </a:cubicBezTo>
                    <a:cubicBezTo>
                      <a:pt x="252" y="40"/>
                      <a:pt x="252" y="39"/>
                      <a:pt x="252" y="38"/>
                    </a:cubicBezTo>
                    <a:cubicBezTo>
                      <a:pt x="253" y="38"/>
                      <a:pt x="253" y="38"/>
                      <a:pt x="254" y="38"/>
                    </a:cubicBezTo>
                    <a:cubicBezTo>
                      <a:pt x="254" y="39"/>
                      <a:pt x="254" y="40"/>
                      <a:pt x="254" y="41"/>
                    </a:cubicBezTo>
                    <a:close/>
                    <a:moveTo>
                      <a:pt x="262" y="41"/>
                    </a:moveTo>
                    <a:cubicBezTo>
                      <a:pt x="261" y="41"/>
                      <a:pt x="260" y="41"/>
                      <a:pt x="259" y="41"/>
                    </a:cubicBezTo>
                    <a:cubicBezTo>
                      <a:pt x="259" y="40"/>
                      <a:pt x="259" y="39"/>
                      <a:pt x="259" y="38"/>
                    </a:cubicBezTo>
                    <a:cubicBezTo>
                      <a:pt x="260" y="38"/>
                      <a:pt x="261" y="38"/>
                      <a:pt x="262" y="38"/>
                    </a:cubicBezTo>
                    <a:cubicBezTo>
                      <a:pt x="262" y="39"/>
                      <a:pt x="262" y="40"/>
                      <a:pt x="262" y="41"/>
                    </a:cubicBezTo>
                    <a:close/>
                    <a:moveTo>
                      <a:pt x="269" y="41"/>
                    </a:moveTo>
                    <a:cubicBezTo>
                      <a:pt x="268" y="41"/>
                      <a:pt x="268" y="41"/>
                      <a:pt x="267" y="41"/>
                    </a:cubicBezTo>
                    <a:cubicBezTo>
                      <a:pt x="267" y="40"/>
                      <a:pt x="267" y="39"/>
                      <a:pt x="267" y="38"/>
                    </a:cubicBezTo>
                    <a:cubicBezTo>
                      <a:pt x="267" y="38"/>
                      <a:pt x="268" y="38"/>
                      <a:pt x="269" y="38"/>
                    </a:cubicBezTo>
                    <a:cubicBezTo>
                      <a:pt x="269" y="39"/>
                      <a:pt x="269" y="40"/>
                      <a:pt x="269" y="41"/>
                    </a:cubicBezTo>
                    <a:close/>
                    <a:moveTo>
                      <a:pt x="364" y="53"/>
                    </a:moveTo>
                    <a:cubicBezTo>
                      <a:pt x="363" y="53"/>
                      <a:pt x="362" y="53"/>
                      <a:pt x="361" y="53"/>
                    </a:cubicBezTo>
                    <a:lnTo>
                      <a:pt x="361" y="49"/>
                    </a:lnTo>
                    <a:lnTo>
                      <a:pt x="358" y="49"/>
                    </a:lnTo>
                    <a:lnTo>
                      <a:pt x="358" y="46"/>
                    </a:lnTo>
                    <a:lnTo>
                      <a:pt x="362" y="46"/>
                    </a:lnTo>
                    <a:cubicBezTo>
                      <a:pt x="363" y="46"/>
                      <a:pt x="364" y="47"/>
                      <a:pt x="364" y="47"/>
                    </a:cubicBezTo>
                    <a:lnTo>
                      <a:pt x="364" y="53"/>
                    </a:lnTo>
                    <a:close/>
                  </a:path>
                </a:pathLst>
              </a:custGeom>
              <a:solidFill>
                <a:srgbClr val="55D7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  <p:sp>
            <p:nvSpPr>
              <p:cNvPr id="119" name="Прямоугольник 118"/>
              <p:cNvSpPr/>
              <p:nvPr/>
            </p:nvSpPr>
            <p:spPr>
              <a:xfrm>
                <a:off x="-3797613" y="2216029"/>
                <a:ext cx="17035976" cy="77909"/>
              </a:xfrm>
              <a:prstGeom prst="rect">
                <a:avLst/>
              </a:prstGeom>
              <a:solidFill>
                <a:srgbClr val="55D7B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2394"/>
              </a:p>
            </p:txBody>
          </p:sp>
          <p:sp>
            <p:nvSpPr>
              <p:cNvPr id="121" name="Freeform 117"/>
              <p:cNvSpPr>
                <a:spLocks/>
              </p:cNvSpPr>
              <p:nvPr/>
            </p:nvSpPr>
            <p:spPr bwMode="auto">
              <a:xfrm>
                <a:off x="9962092" y="1323353"/>
                <a:ext cx="789000" cy="380664"/>
              </a:xfrm>
              <a:custGeom>
                <a:avLst/>
                <a:gdLst>
                  <a:gd name="T0" fmla="*/ 43 w 1004"/>
                  <a:gd name="T1" fmla="*/ 68 h 485"/>
                  <a:gd name="T2" fmla="*/ 115 w 1004"/>
                  <a:gd name="T3" fmla="*/ 102 h 485"/>
                  <a:gd name="T4" fmla="*/ 197 w 1004"/>
                  <a:gd name="T5" fmla="*/ 137 h 485"/>
                  <a:gd name="T6" fmla="*/ 261 w 1004"/>
                  <a:gd name="T7" fmla="*/ 166 h 485"/>
                  <a:gd name="T8" fmla="*/ 323 w 1004"/>
                  <a:gd name="T9" fmla="*/ 193 h 485"/>
                  <a:gd name="T10" fmla="*/ 389 w 1004"/>
                  <a:gd name="T11" fmla="*/ 223 h 485"/>
                  <a:gd name="T12" fmla="*/ 397 w 1004"/>
                  <a:gd name="T13" fmla="*/ 234 h 485"/>
                  <a:gd name="T14" fmla="*/ 354 w 1004"/>
                  <a:gd name="T15" fmla="*/ 251 h 485"/>
                  <a:gd name="T16" fmla="*/ 342 w 1004"/>
                  <a:gd name="T17" fmla="*/ 260 h 485"/>
                  <a:gd name="T18" fmla="*/ 323 w 1004"/>
                  <a:gd name="T19" fmla="*/ 295 h 485"/>
                  <a:gd name="T20" fmla="*/ 309 w 1004"/>
                  <a:gd name="T21" fmla="*/ 302 h 485"/>
                  <a:gd name="T22" fmla="*/ 302 w 1004"/>
                  <a:gd name="T23" fmla="*/ 304 h 485"/>
                  <a:gd name="T24" fmla="*/ 313 w 1004"/>
                  <a:gd name="T25" fmla="*/ 311 h 485"/>
                  <a:gd name="T26" fmla="*/ 310 w 1004"/>
                  <a:gd name="T27" fmla="*/ 375 h 485"/>
                  <a:gd name="T28" fmla="*/ 298 w 1004"/>
                  <a:gd name="T29" fmla="*/ 400 h 485"/>
                  <a:gd name="T30" fmla="*/ 327 w 1004"/>
                  <a:gd name="T31" fmla="*/ 391 h 485"/>
                  <a:gd name="T32" fmla="*/ 311 w 1004"/>
                  <a:gd name="T33" fmla="*/ 412 h 485"/>
                  <a:gd name="T34" fmla="*/ 302 w 1004"/>
                  <a:gd name="T35" fmla="*/ 436 h 485"/>
                  <a:gd name="T36" fmla="*/ 330 w 1004"/>
                  <a:gd name="T37" fmla="*/ 456 h 485"/>
                  <a:gd name="T38" fmla="*/ 351 w 1004"/>
                  <a:gd name="T39" fmla="*/ 431 h 485"/>
                  <a:gd name="T40" fmla="*/ 377 w 1004"/>
                  <a:gd name="T41" fmla="*/ 442 h 485"/>
                  <a:gd name="T42" fmla="*/ 395 w 1004"/>
                  <a:gd name="T43" fmla="*/ 456 h 485"/>
                  <a:gd name="T44" fmla="*/ 414 w 1004"/>
                  <a:gd name="T45" fmla="*/ 460 h 485"/>
                  <a:gd name="T46" fmla="*/ 417 w 1004"/>
                  <a:gd name="T47" fmla="*/ 433 h 485"/>
                  <a:gd name="T48" fmla="*/ 419 w 1004"/>
                  <a:gd name="T49" fmla="*/ 458 h 485"/>
                  <a:gd name="T50" fmla="*/ 451 w 1004"/>
                  <a:gd name="T51" fmla="*/ 464 h 485"/>
                  <a:gd name="T52" fmla="*/ 434 w 1004"/>
                  <a:gd name="T53" fmla="*/ 423 h 485"/>
                  <a:gd name="T54" fmla="*/ 451 w 1004"/>
                  <a:gd name="T55" fmla="*/ 401 h 485"/>
                  <a:gd name="T56" fmla="*/ 470 w 1004"/>
                  <a:gd name="T57" fmla="*/ 430 h 485"/>
                  <a:gd name="T58" fmla="*/ 501 w 1004"/>
                  <a:gd name="T59" fmla="*/ 396 h 485"/>
                  <a:gd name="T60" fmla="*/ 514 w 1004"/>
                  <a:gd name="T61" fmla="*/ 354 h 485"/>
                  <a:gd name="T62" fmla="*/ 523 w 1004"/>
                  <a:gd name="T63" fmla="*/ 318 h 485"/>
                  <a:gd name="T64" fmla="*/ 548 w 1004"/>
                  <a:gd name="T65" fmla="*/ 320 h 485"/>
                  <a:gd name="T66" fmla="*/ 563 w 1004"/>
                  <a:gd name="T67" fmla="*/ 309 h 485"/>
                  <a:gd name="T68" fmla="*/ 599 w 1004"/>
                  <a:gd name="T69" fmla="*/ 317 h 485"/>
                  <a:gd name="T70" fmla="*/ 637 w 1004"/>
                  <a:gd name="T71" fmla="*/ 335 h 485"/>
                  <a:gd name="T72" fmla="*/ 687 w 1004"/>
                  <a:gd name="T73" fmla="*/ 356 h 485"/>
                  <a:gd name="T74" fmla="*/ 769 w 1004"/>
                  <a:gd name="T75" fmla="*/ 393 h 485"/>
                  <a:gd name="T76" fmla="*/ 809 w 1004"/>
                  <a:gd name="T77" fmla="*/ 411 h 485"/>
                  <a:gd name="T78" fmla="*/ 888 w 1004"/>
                  <a:gd name="T79" fmla="*/ 446 h 485"/>
                  <a:gd name="T80" fmla="*/ 972 w 1004"/>
                  <a:gd name="T81" fmla="*/ 485 h 485"/>
                  <a:gd name="T82" fmla="*/ 989 w 1004"/>
                  <a:gd name="T83" fmla="*/ 408 h 485"/>
                  <a:gd name="T84" fmla="*/ 1004 w 1004"/>
                  <a:gd name="T85" fmla="*/ 356 h 485"/>
                  <a:gd name="T86" fmla="*/ 941 w 1004"/>
                  <a:gd name="T87" fmla="*/ 333 h 485"/>
                  <a:gd name="T88" fmla="*/ 850 w 1004"/>
                  <a:gd name="T89" fmla="*/ 292 h 485"/>
                  <a:gd name="T90" fmla="*/ 722 w 1004"/>
                  <a:gd name="T91" fmla="*/ 242 h 485"/>
                  <a:gd name="T92" fmla="*/ 691 w 1004"/>
                  <a:gd name="T93" fmla="*/ 229 h 485"/>
                  <a:gd name="T94" fmla="*/ 575 w 1004"/>
                  <a:gd name="T95" fmla="*/ 178 h 485"/>
                  <a:gd name="T96" fmla="*/ 545 w 1004"/>
                  <a:gd name="T97" fmla="*/ 200 h 485"/>
                  <a:gd name="T98" fmla="*/ 527 w 1004"/>
                  <a:gd name="T99" fmla="*/ 188 h 485"/>
                  <a:gd name="T100" fmla="*/ 541 w 1004"/>
                  <a:gd name="T101" fmla="*/ 184 h 485"/>
                  <a:gd name="T102" fmla="*/ 525 w 1004"/>
                  <a:gd name="T103" fmla="*/ 169 h 485"/>
                  <a:gd name="T104" fmla="*/ 515 w 1004"/>
                  <a:gd name="T105" fmla="*/ 159 h 485"/>
                  <a:gd name="T106" fmla="*/ 507 w 1004"/>
                  <a:gd name="T107" fmla="*/ 174 h 485"/>
                  <a:gd name="T108" fmla="*/ 487 w 1004"/>
                  <a:gd name="T109" fmla="*/ 158 h 485"/>
                  <a:gd name="T110" fmla="*/ 469 w 1004"/>
                  <a:gd name="T111" fmla="*/ 136 h 485"/>
                  <a:gd name="T112" fmla="*/ 360 w 1004"/>
                  <a:gd name="T113" fmla="*/ 88 h 485"/>
                  <a:gd name="T114" fmla="*/ 303 w 1004"/>
                  <a:gd name="T115" fmla="*/ 67 h 485"/>
                  <a:gd name="T116" fmla="*/ 245 w 1004"/>
                  <a:gd name="T117" fmla="*/ 40 h 485"/>
                  <a:gd name="T118" fmla="*/ 145 w 1004"/>
                  <a:gd name="T119" fmla="*/ 1 h 485"/>
                  <a:gd name="T120" fmla="*/ 94 w 1004"/>
                  <a:gd name="T121" fmla="*/ 16 h 485"/>
                  <a:gd name="T122" fmla="*/ 10 w 1004"/>
                  <a:gd name="T123" fmla="*/ 45 h 485"/>
                  <a:gd name="T124" fmla="*/ 0 w 1004"/>
                  <a:gd name="T125" fmla="*/ 48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04" h="485">
                    <a:moveTo>
                      <a:pt x="5" y="52"/>
                    </a:moveTo>
                    <a:cubicBezTo>
                      <a:pt x="8" y="54"/>
                      <a:pt x="12" y="54"/>
                      <a:pt x="15" y="56"/>
                    </a:cubicBezTo>
                    <a:cubicBezTo>
                      <a:pt x="24" y="60"/>
                      <a:pt x="34" y="64"/>
                      <a:pt x="43" y="68"/>
                    </a:cubicBezTo>
                    <a:cubicBezTo>
                      <a:pt x="56" y="74"/>
                      <a:pt x="68" y="79"/>
                      <a:pt x="80" y="85"/>
                    </a:cubicBezTo>
                    <a:cubicBezTo>
                      <a:pt x="88" y="88"/>
                      <a:pt x="96" y="92"/>
                      <a:pt x="104" y="96"/>
                    </a:cubicBezTo>
                    <a:cubicBezTo>
                      <a:pt x="108" y="97"/>
                      <a:pt x="111" y="100"/>
                      <a:pt x="115" y="102"/>
                    </a:cubicBezTo>
                    <a:cubicBezTo>
                      <a:pt x="120" y="104"/>
                      <a:pt x="126" y="105"/>
                      <a:pt x="131" y="108"/>
                    </a:cubicBezTo>
                    <a:cubicBezTo>
                      <a:pt x="139" y="111"/>
                      <a:pt x="147" y="114"/>
                      <a:pt x="155" y="118"/>
                    </a:cubicBezTo>
                    <a:cubicBezTo>
                      <a:pt x="169" y="124"/>
                      <a:pt x="183" y="130"/>
                      <a:pt x="197" y="137"/>
                    </a:cubicBezTo>
                    <a:cubicBezTo>
                      <a:pt x="207" y="141"/>
                      <a:pt x="218" y="146"/>
                      <a:pt x="228" y="151"/>
                    </a:cubicBezTo>
                    <a:cubicBezTo>
                      <a:pt x="231" y="152"/>
                      <a:pt x="234" y="155"/>
                      <a:pt x="237" y="156"/>
                    </a:cubicBezTo>
                    <a:cubicBezTo>
                      <a:pt x="245" y="159"/>
                      <a:pt x="253" y="162"/>
                      <a:pt x="261" y="166"/>
                    </a:cubicBezTo>
                    <a:cubicBezTo>
                      <a:pt x="271" y="170"/>
                      <a:pt x="282" y="175"/>
                      <a:pt x="293" y="180"/>
                    </a:cubicBezTo>
                    <a:cubicBezTo>
                      <a:pt x="298" y="182"/>
                      <a:pt x="302" y="185"/>
                      <a:pt x="307" y="187"/>
                    </a:cubicBezTo>
                    <a:cubicBezTo>
                      <a:pt x="312" y="189"/>
                      <a:pt x="318" y="191"/>
                      <a:pt x="323" y="193"/>
                    </a:cubicBezTo>
                    <a:cubicBezTo>
                      <a:pt x="333" y="197"/>
                      <a:pt x="342" y="202"/>
                      <a:pt x="352" y="206"/>
                    </a:cubicBezTo>
                    <a:cubicBezTo>
                      <a:pt x="355" y="207"/>
                      <a:pt x="358" y="209"/>
                      <a:pt x="361" y="210"/>
                    </a:cubicBezTo>
                    <a:lnTo>
                      <a:pt x="389" y="223"/>
                    </a:lnTo>
                    <a:lnTo>
                      <a:pt x="391" y="225"/>
                    </a:lnTo>
                    <a:cubicBezTo>
                      <a:pt x="393" y="228"/>
                      <a:pt x="395" y="231"/>
                      <a:pt x="398" y="233"/>
                    </a:cubicBezTo>
                    <a:cubicBezTo>
                      <a:pt x="398" y="234"/>
                      <a:pt x="398" y="234"/>
                      <a:pt x="397" y="234"/>
                    </a:cubicBezTo>
                    <a:cubicBezTo>
                      <a:pt x="397" y="234"/>
                      <a:pt x="369" y="241"/>
                      <a:pt x="369" y="242"/>
                    </a:cubicBezTo>
                    <a:cubicBezTo>
                      <a:pt x="366" y="243"/>
                      <a:pt x="364" y="245"/>
                      <a:pt x="361" y="246"/>
                    </a:cubicBezTo>
                    <a:cubicBezTo>
                      <a:pt x="359" y="248"/>
                      <a:pt x="357" y="250"/>
                      <a:pt x="354" y="251"/>
                    </a:cubicBezTo>
                    <a:cubicBezTo>
                      <a:pt x="354" y="251"/>
                      <a:pt x="354" y="252"/>
                      <a:pt x="354" y="252"/>
                    </a:cubicBezTo>
                    <a:cubicBezTo>
                      <a:pt x="349" y="255"/>
                      <a:pt x="346" y="258"/>
                      <a:pt x="346" y="258"/>
                    </a:cubicBezTo>
                    <a:cubicBezTo>
                      <a:pt x="344" y="259"/>
                      <a:pt x="343" y="260"/>
                      <a:pt x="342" y="260"/>
                    </a:cubicBezTo>
                    <a:cubicBezTo>
                      <a:pt x="338" y="261"/>
                      <a:pt x="336" y="264"/>
                      <a:pt x="336" y="269"/>
                    </a:cubicBezTo>
                    <a:cubicBezTo>
                      <a:pt x="335" y="273"/>
                      <a:pt x="334" y="278"/>
                      <a:pt x="334" y="283"/>
                    </a:cubicBezTo>
                    <a:cubicBezTo>
                      <a:pt x="333" y="290"/>
                      <a:pt x="330" y="294"/>
                      <a:pt x="323" y="295"/>
                    </a:cubicBezTo>
                    <a:cubicBezTo>
                      <a:pt x="322" y="296"/>
                      <a:pt x="320" y="297"/>
                      <a:pt x="318" y="298"/>
                    </a:cubicBezTo>
                    <a:cubicBezTo>
                      <a:pt x="317" y="298"/>
                      <a:pt x="316" y="298"/>
                      <a:pt x="315" y="298"/>
                    </a:cubicBezTo>
                    <a:cubicBezTo>
                      <a:pt x="310" y="296"/>
                      <a:pt x="308" y="297"/>
                      <a:pt x="309" y="302"/>
                    </a:cubicBezTo>
                    <a:cubicBezTo>
                      <a:pt x="309" y="303"/>
                      <a:pt x="309" y="303"/>
                      <a:pt x="309" y="304"/>
                    </a:cubicBezTo>
                    <a:cubicBezTo>
                      <a:pt x="308" y="304"/>
                      <a:pt x="308" y="304"/>
                      <a:pt x="307" y="304"/>
                    </a:cubicBezTo>
                    <a:cubicBezTo>
                      <a:pt x="305" y="302"/>
                      <a:pt x="303" y="302"/>
                      <a:pt x="302" y="304"/>
                    </a:cubicBezTo>
                    <a:cubicBezTo>
                      <a:pt x="300" y="306"/>
                      <a:pt x="302" y="307"/>
                      <a:pt x="303" y="309"/>
                    </a:cubicBezTo>
                    <a:cubicBezTo>
                      <a:pt x="305" y="311"/>
                      <a:pt x="307" y="314"/>
                      <a:pt x="311" y="312"/>
                    </a:cubicBezTo>
                    <a:cubicBezTo>
                      <a:pt x="311" y="311"/>
                      <a:pt x="312" y="311"/>
                      <a:pt x="313" y="311"/>
                    </a:cubicBezTo>
                    <a:cubicBezTo>
                      <a:pt x="308" y="322"/>
                      <a:pt x="307" y="333"/>
                      <a:pt x="308" y="344"/>
                    </a:cubicBezTo>
                    <a:cubicBezTo>
                      <a:pt x="309" y="355"/>
                      <a:pt x="312" y="366"/>
                      <a:pt x="317" y="376"/>
                    </a:cubicBezTo>
                    <a:cubicBezTo>
                      <a:pt x="315" y="376"/>
                      <a:pt x="311" y="376"/>
                      <a:pt x="310" y="375"/>
                    </a:cubicBezTo>
                    <a:cubicBezTo>
                      <a:pt x="307" y="370"/>
                      <a:pt x="302" y="368"/>
                      <a:pt x="298" y="367"/>
                    </a:cubicBezTo>
                    <a:cubicBezTo>
                      <a:pt x="290" y="366"/>
                      <a:pt x="286" y="367"/>
                      <a:pt x="284" y="373"/>
                    </a:cubicBezTo>
                    <a:cubicBezTo>
                      <a:pt x="280" y="385"/>
                      <a:pt x="286" y="397"/>
                      <a:pt x="298" y="400"/>
                    </a:cubicBezTo>
                    <a:cubicBezTo>
                      <a:pt x="308" y="402"/>
                      <a:pt x="315" y="400"/>
                      <a:pt x="315" y="387"/>
                    </a:cubicBezTo>
                    <a:cubicBezTo>
                      <a:pt x="315" y="386"/>
                      <a:pt x="315" y="385"/>
                      <a:pt x="316" y="385"/>
                    </a:cubicBezTo>
                    <a:cubicBezTo>
                      <a:pt x="322" y="383"/>
                      <a:pt x="325" y="385"/>
                      <a:pt x="327" y="391"/>
                    </a:cubicBezTo>
                    <a:cubicBezTo>
                      <a:pt x="326" y="392"/>
                      <a:pt x="325" y="394"/>
                      <a:pt x="324" y="395"/>
                    </a:cubicBezTo>
                    <a:cubicBezTo>
                      <a:pt x="323" y="396"/>
                      <a:pt x="322" y="397"/>
                      <a:pt x="320" y="398"/>
                    </a:cubicBezTo>
                    <a:cubicBezTo>
                      <a:pt x="312" y="399"/>
                      <a:pt x="309" y="404"/>
                      <a:pt x="311" y="412"/>
                    </a:cubicBezTo>
                    <a:cubicBezTo>
                      <a:pt x="311" y="414"/>
                      <a:pt x="312" y="417"/>
                      <a:pt x="311" y="419"/>
                    </a:cubicBezTo>
                    <a:cubicBezTo>
                      <a:pt x="308" y="424"/>
                      <a:pt x="305" y="429"/>
                      <a:pt x="302" y="433"/>
                    </a:cubicBezTo>
                    <a:cubicBezTo>
                      <a:pt x="301" y="434"/>
                      <a:pt x="301" y="436"/>
                      <a:pt x="302" y="436"/>
                    </a:cubicBezTo>
                    <a:cubicBezTo>
                      <a:pt x="304" y="440"/>
                      <a:pt x="306" y="443"/>
                      <a:pt x="311" y="444"/>
                    </a:cubicBezTo>
                    <a:cubicBezTo>
                      <a:pt x="314" y="444"/>
                      <a:pt x="316" y="446"/>
                      <a:pt x="317" y="447"/>
                    </a:cubicBezTo>
                    <a:cubicBezTo>
                      <a:pt x="322" y="450"/>
                      <a:pt x="326" y="453"/>
                      <a:pt x="330" y="456"/>
                    </a:cubicBezTo>
                    <a:cubicBezTo>
                      <a:pt x="333" y="459"/>
                      <a:pt x="336" y="458"/>
                      <a:pt x="338" y="455"/>
                    </a:cubicBezTo>
                    <a:cubicBezTo>
                      <a:pt x="339" y="452"/>
                      <a:pt x="340" y="448"/>
                      <a:pt x="342" y="445"/>
                    </a:cubicBezTo>
                    <a:cubicBezTo>
                      <a:pt x="345" y="440"/>
                      <a:pt x="348" y="436"/>
                      <a:pt x="351" y="431"/>
                    </a:cubicBezTo>
                    <a:cubicBezTo>
                      <a:pt x="352" y="433"/>
                      <a:pt x="353" y="435"/>
                      <a:pt x="354" y="436"/>
                    </a:cubicBezTo>
                    <a:cubicBezTo>
                      <a:pt x="359" y="440"/>
                      <a:pt x="364" y="442"/>
                      <a:pt x="370" y="441"/>
                    </a:cubicBezTo>
                    <a:cubicBezTo>
                      <a:pt x="372" y="441"/>
                      <a:pt x="375" y="441"/>
                      <a:pt x="377" y="442"/>
                    </a:cubicBezTo>
                    <a:cubicBezTo>
                      <a:pt x="382" y="444"/>
                      <a:pt x="386" y="446"/>
                      <a:pt x="391" y="448"/>
                    </a:cubicBezTo>
                    <a:cubicBezTo>
                      <a:pt x="392" y="449"/>
                      <a:pt x="393" y="450"/>
                      <a:pt x="394" y="451"/>
                    </a:cubicBezTo>
                    <a:cubicBezTo>
                      <a:pt x="395" y="452"/>
                      <a:pt x="395" y="454"/>
                      <a:pt x="395" y="456"/>
                    </a:cubicBezTo>
                    <a:cubicBezTo>
                      <a:pt x="396" y="462"/>
                      <a:pt x="400" y="465"/>
                      <a:pt x="407" y="463"/>
                    </a:cubicBezTo>
                    <a:cubicBezTo>
                      <a:pt x="409" y="463"/>
                      <a:pt x="410" y="462"/>
                      <a:pt x="412" y="461"/>
                    </a:cubicBezTo>
                    <a:cubicBezTo>
                      <a:pt x="413" y="460"/>
                      <a:pt x="413" y="460"/>
                      <a:pt x="414" y="460"/>
                    </a:cubicBezTo>
                    <a:cubicBezTo>
                      <a:pt x="419" y="455"/>
                      <a:pt x="421" y="446"/>
                      <a:pt x="416" y="444"/>
                    </a:cubicBezTo>
                    <a:cubicBezTo>
                      <a:pt x="412" y="440"/>
                      <a:pt x="413" y="438"/>
                      <a:pt x="416" y="435"/>
                    </a:cubicBezTo>
                    <a:cubicBezTo>
                      <a:pt x="416" y="435"/>
                      <a:pt x="416" y="434"/>
                      <a:pt x="417" y="433"/>
                    </a:cubicBezTo>
                    <a:cubicBezTo>
                      <a:pt x="418" y="433"/>
                      <a:pt x="419" y="432"/>
                      <a:pt x="420" y="433"/>
                    </a:cubicBezTo>
                    <a:cubicBezTo>
                      <a:pt x="422" y="435"/>
                      <a:pt x="424" y="437"/>
                      <a:pt x="423" y="440"/>
                    </a:cubicBezTo>
                    <a:cubicBezTo>
                      <a:pt x="422" y="446"/>
                      <a:pt x="420" y="452"/>
                      <a:pt x="419" y="458"/>
                    </a:cubicBezTo>
                    <a:cubicBezTo>
                      <a:pt x="419" y="464"/>
                      <a:pt x="427" y="472"/>
                      <a:pt x="435" y="473"/>
                    </a:cubicBezTo>
                    <a:cubicBezTo>
                      <a:pt x="440" y="473"/>
                      <a:pt x="443" y="472"/>
                      <a:pt x="448" y="470"/>
                    </a:cubicBezTo>
                    <a:cubicBezTo>
                      <a:pt x="449" y="470"/>
                      <a:pt x="451" y="465"/>
                      <a:pt x="451" y="464"/>
                    </a:cubicBezTo>
                    <a:cubicBezTo>
                      <a:pt x="455" y="455"/>
                      <a:pt x="450" y="444"/>
                      <a:pt x="441" y="442"/>
                    </a:cubicBezTo>
                    <a:cubicBezTo>
                      <a:pt x="433" y="439"/>
                      <a:pt x="431" y="435"/>
                      <a:pt x="433" y="428"/>
                    </a:cubicBezTo>
                    <a:cubicBezTo>
                      <a:pt x="433" y="426"/>
                      <a:pt x="433" y="425"/>
                      <a:pt x="434" y="423"/>
                    </a:cubicBezTo>
                    <a:cubicBezTo>
                      <a:pt x="435" y="419"/>
                      <a:pt x="436" y="416"/>
                      <a:pt x="440" y="414"/>
                    </a:cubicBezTo>
                    <a:cubicBezTo>
                      <a:pt x="441" y="414"/>
                      <a:pt x="442" y="413"/>
                      <a:pt x="443" y="412"/>
                    </a:cubicBezTo>
                    <a:cubicBezTo>
                      <a:pt x="446" y="408"/>
                      <a:pt x="448" y="405"/>
                      <a:pt x="451" y="401"/>
                    </a:cubicBezTo>
                    <a:cubicBezTo>
                      <a:pt x="452" y="402"/>
                      <a:pt x="452" y="402"/>
                      <a:pt x="452" y="403"/>
                    </a:cubicBezTo>
                    <a:cubicBezTo>
                      <a:pt x="454" y="412"/>
                      <a:pt x="459" y="421"/>
                      <a:pt x="464" y="429"/>
                    </a:cubicBezTo>
                    <a:cubicBezTo>
                      <a:pt x="466" y="432"/>
                      <a:pt x="468" y="433"/>
                      <a:pt x="470" y="430"/>
                    </a:cubicBezTo>
                    <a:cubicBezTo>
                      <a:pt x="474" y="426"/>
                      <a:pt x="477" y="422"/>
                      <a:pt x="481" y="418"/>
                    </a:cubicBezTo>
                    <a:lnTo>
                      <a:pt x="481" y="418"/>
                    </a:lnTo>
                    <a:cubicBezTo>
                      <a:pt x="485" y="414"/>
                      <a:pt x="501" y="396"/>
                      <a:pt x="501" y="396"/>
                    </a:cubicBezTo>
                    <a:cubicBezTo>
                      <a:pt x="500" y="396"/>
                      <a:pt x="516" y="379"/>
                      <a:pt x="521" y="374"/>
                    </a:cubicBezTo>
                    <a:cubicBezTo>
                      <a:pt x="524" y="371"/>
                      <a:pt x="524" y="369"/>
                      <a:pt x="522" y="367"/>
                    </a:cubicBezTo>
                    <a:cubicBezTo>
                      <a:pt x="519" y="363"/>
                      <a:pt x="516" y="359"/>
                      <a:pt x="514" y="354"/>
                    </a:cubicBezTo>
                    <a:cubicBezTo>
                      <a:pt x="511" y="347"/>
                      <a:pt x="509" y="340"/>
                      <a:pt x="508" y="332"/>
                    </a:cubicBezTo>
                    <a:cubicBezTo>
                      <a:pt x="508" y="329"/>
                      <a:pt x="509" y="327"/>
                      <a:pt x="512" y="327"/>
                    </a:cubicBezTo>
                    <a:cubicBezTo>
                      <a:pt x="517" y="325"/>
                      <a:pt x="521" y="322"/>
                      <a:pt x="523" y="318"/>
                    </a:cubicBezTo>
                    <a:cubicBezTo>
                      <a:pt x="524" y="316"/>
                      <a:pt x="526" y="315"/>
                      <a:pt x="527" y="315"/>
                    </a:cubicBezTo>
                    <a:cubicBezTo>
                      <a:pt x="532" y="317"/>
                      <a:pt x="537" y="319"/>
                      <a:pt x="543" y="320"/>
                    </a:cubicBezTo>
                    <a:cubicBezTo>
                      <a:pt x="544" y="321"/>
                      <a:pt x="546" y="320"/>
                      <a:pt x="548" y="320"/>
                    </a:cubicBezTo>
                    <a:cubicBezTo>
                      <a:pt x="549" y="319"/>
                      <a:pt x="551" y="317"/>
                      <a:pt x="552" y="316"/>
                    </a:cubicBezTo>
                    <a:cubicBezTo>
                      <a:pt x="553" y="314"/>
                      <a:pt x="555" y="313"/>
                      <a:pt x="558" y="313"/>
                    </a:cubicBezTo>
                    <a:cubicBezTo>
                      <a:pt x="561" y="314"/>
                      <a:pt x="562" y="312"/>
                      <a:pt x="563" y="309"/>
                    </a:cubicBezTo>
                    <a:cubicBezTo>
                      <a:pt x="563" y="308"/>
                      <a:pt x="563" y="306"/>
                      <a:pt x="563" y="305"/>
                    </a:cubicBezTo>
                    <a:cubicBezTo>
                      <a:pt x="564" y="302"/>
                      <a:pt x="565" y="301"/>
                      <a:pt x="568" y="303"/>
                    </a:cubicBezTo>
                    <a:cubicBezTo>
                      <a:pt x="578" y="307"/>
                      <a:pt x="589" y="312"/>
                      <a:pt x="599" y="317"/>
                    </a:cubicBezTo>
                    <a:cubicBezTo>
                      <a:pt x="608" y="321"/>
                      <a:pt x="618" y="323"/>
                      <a:pt x="625" y="330"/>
                    </a:cubicBezTo>
                    <a:cubicBezTo>
                      <a:pt x="625" y="330"/>
                      <a:pt x="626" y="331"/>
                      <a:pt x="626" y="331"/>
                    </a:cubicBezTo>
                    <a:cubicBezTo>
                      <a:pt x="630" y="332"/>
                      <a:pt x="633" y="334"/>
                      <a:pt x="637" y="335"/>
                    </a:cubicBezTo>
                    <a:cubicBezTo>
                      <a:pt x="640" y="336"/>
                      <a:pt x="644" y="337"/>
                      <a:pt x="647" y="338"/>
                    </a:cubicBezTo>
                    <a:cubicBezTo>
                      <a:pt x="652" y="340"/>
                      <a:pt x="657" y="343"/>
                      <a:pt x="663" y="345"/>
                    </a:cubicBezTo>
                    <a:cubicBezTo>
                      <a:pt x="671" y="349"/>
                      <a:pt x="679" y="352"/>
                      <a:pt x="687" y="356"/>
                    </a:cubicBezTo>
                    <a:cubicBezTo>
                      <a:pt x="695" y="360"/>
                      <a:pt x="703" y="364"/>
                      <a:pt x="711" y="367"/>
                    </a:cubicBezTo>
                    <a:cubicBezTo>
                      <a:pt x="718" y="371"/>
                      <a:pt x="725" y="373"/>
                      <a:pt x="732" y="376"/>
                    </a:cubicBezTo>
                    <a:cubicBezTo>
                      <a:pt x="745" y="381"/>
                      <a:pt x="757" y="387"/>
                      <a:pt x="769" y="393"/>
                    </a:cubicBezTo>
                    <a:cubicBezTo>
                      <a:pt x="774" y="395"/>
                      <a:pt x="780" y="396"/>
                      <a:pt x="783" y="399"/>
                    </a:cubicBezTo>
                    <a:cubicBezTo>
                      <a:pt x="787" y="403"/>
                      <a:pt x="791" y="404"/>
                      <a:pt x="796" y="406"/>
                    </a:cubicBezTo>
                    <a:cubicBezTo>
                      <a:pt x="800" y="408"/>
                      <a:pt x="805" y="409"/>
                      <a:pt x="809" y="411"/>
                    </a:cubicBezTo>
                    <a:cubicBezTo>
                      <a:pt x="817" y="414"/>
                      <a:pt x="825" y="418"/>
                      <a:pt x="833" y="421"/>
                    </a:cubicBezTo>
                    <a:cubicBezTo>
                      <a:pt x="843" y="425"/>
                      <a:pt x="852" y="430"/>
                      <a:pt x="862" y="434"/>
                    </a:cubicBezTo>
                    <a:cubicBezTo>
                      <a:pt x="871" y="438"/>
                      <a:pt x="879" y="442"/>
                      <a:pt x="888" y="446"/>
                    </a:cubicBezTo>
                    <a:cubicBezTo>
                      <a:pt x="900" y="451"/>
                      <a:pt x="911" y="456"/>
                      <a:pt x="923" y="461"/>
                    </a:cubicBezTo>
                    <a:cubicBezTo>
                      <a:pt x="938" y="469"/>
                      <a:pt x="955" y="473"/>
                      <a:pt x="969" y="485"/>
                    </a:cubicBezTo>
                    <a:cubicBezTo>
                      <a:pt x="970" y="485"/>
                      <a:pt x="971" y="485"/>
                      <a:pt x="972" y="485"/>
                    </a:cubicBezTo>
                    <a:cubicBezTo>
                      <a:pt x="973" y="484"/>
                      <a:pt x="974" y="483"/>
                      <a:pt x="973" y="482"/>
                    </a:cubicBezTo>
                    <a:cubicBezTo>
                      <a:pt x="971" y="477"/>
                      <a:pt x="972" y="472"/>
                      <a:pt x="974" y="467"/>
                    </a:cubicBezTo>
                    <a:cubicBezTo>
                      <a:pt x="979" y="447"/>
                      <a:pt x="984" y="428"/>
                      <a:pt x="989" y="408"/>
                    </a:cubicBezTo>
                    <a:cubicBezTo>
                      <a:pt x="991" y="399"/>
                      <a:pt x="994" y="389"/>
                      <a:pt x="996" y="380"/>
                    </a:cubicBezTo>
                    <a:cubicBezTo>
                      <a:pt x="998" y="373"/>
                      <a:pt x="999" y="365"/>
                      <a:pt x="1004" y="359"/>
                    </a:cubicBezTo>
                    <a:cubicBezTo>
                      <a:pt x="1004" y="359"/>
                      <a:pt x="1004" y="357"/>
                      <a:pt x="1004" y="356"/>
                    </a:cubicBezTo>
                    <a:cubicBezTo>
                      <a:pt x="1003" y="355"/>
                      <a:pt x="1001" y="355"/>
                      <a:pt x="1000" y="355"/>
                    </a:cubicBezTo>
                    <a:cubicBezTo>
                      <a:pt x="997" y="354"/>
                      <a:pt x="994" y="355"/>
                      <a:pt x="992" y="354"/>
                    </a:cubicBezTo>
                    <a:cubicBezTo>
                      <a:pt x="975" y="347"/>
                      <a:pt x="958" y="340"/>
                      <a:pt x="941" y="333"/>
                    </a:cubicBezTo>
                    <a:cubicBezTo>
                      <a:pt x="916" y="323"/>
                      <a:pt x="891" y="312"/>
                      <a:pt x="866" y="302"/>
                    </a:cubicBezTo>
                    <a:cubicBezTo>
                      <a:pt x="862" y="300"/>
                      <a:pt x="857" y="298"/>
                      <a:pt x="854" y="293"/>
                    </a:cubicBezTo>
                    <a:cubicBezTo>
                      <a:pt x="854" y="292"/>
                      <a:pt x="852" y="292"/>
                      <a:pt x="850" y="292"/>
                    </a:cubicBezTo>
                    <a:cubicBezTo>
                      <a:pt x="847" y="291"/>
                      <a:pt x="843" y="292"/>
                      <a:pt x="840" y="290"/>
                    </a:cubicBezTo>
                    <a:cubicBezTo>
                      <a:pt x="817" y="281"/>
                      <a:pt x="795" y="272"/>
                      <a:pt x="772" y="263"/>
                    </a:cubicBezTo>
                    <a:cubicBezTo>
                      <a:pt x="756" y="256"/>
                      <a:pt x="739" y="249"/>
                      <a:pt x="722" y="242"/>
                    </a:cubicBezTo>
                    <a:cubicBezTo>
                      <a:pt x="718" y="240"/>
                      <a:pt x="713" y="238"/>
                      <a:pt x="711" y="234"/>
                    </a:cubicBezTo>
                    <a:cubicBezTo>
                      <a:pt x="710" y="233"/>
                      <a:pt x="709" y="232"/>
                      <a:pt x="708" y="232"/>
                    </a:cubicBezTo>
                    <a:cubicBezTo>
                      <a:pt x="702" y="234"/>
                      <a:pt x="697" y="231"/>
                      <a:pt x="691" y="229"/>
                    </a:cubicBezTo>
                    <a:cubicBezTo>
                      <a:pt x="674" y="222"/>
                      <a:pt x="657" y="214"/>
                      <a:pt x="640" y="207"/>
                    </a:cubicBezTo>
                    <a:cubicBezTo>
                      <a:pt x="622" y="199"/>
                      <a:pt x="604" y="192"/>
                      <a:pt x="586" y="185"/>
                    </a:cubicBezTo>
                    <a:cubicBezTo>
                      <a:pt x="582" y="183"/>
                      <a:pt x="578" y="182"/>
                      <a:pt x="575" y="178"/>
                    </a:cubicBezTo>
                    <a:cubicBezTo>
                      <a:pt x="574" y="175"/>
                      <a:pt x="572" y="176"/>
                      <a:pt x="570" y="178"/>
                    </a:cubicBezTo>
                    <a:cubicBezTo>
                      <a:pt x="568" y="180"/>
                      <a:pt x="566" y="182"/>
                      <a:pt x="563" y="184"/>
                    </a:cubicBezTo>
                    <a:cubicBezTo>
                      <a:pt x="557" y="189"/>
                      <a:pt x="551" y="194"/>
                      <a:pt x="545" y="200"/>
                    </a:cubicBezTo>
                    <a:cubicBezTo>
                      <a:pt x="544" y="200"/>
                      <a:pt x="542" y="201"/>
                      <a:pt x="541" y="201"/>
                    </a:cubicBezTo>
                    <a:cubicBezTo>
                      <a:pt x="536" y="199"/>
                      <a:pt x="532" y="197"/>
                      <a:pt x="528" y="196"/>
                    </a:cubicBezTo>
                    <a:cubicBezTo>
                      <a:pt x="524" y="194"/>
                      <a:pt x="526" y="191"/>
                      <a:pt x="527" y="188"/>
                    </a:cubicBezTo>
                    <a:cubicBezTo>
                      <a:pt x="527" y="186"/>
                      <a:pt x="528" y="187"/>
                      <a:pt x="530" y="186"/>
                    </a:cubicBezTo>
                    <a:cubicBezTo>
                      <a:pt x="533" y="186"/>
                      <a:pt x="535" y="186"/>
                      <a:pt x="537" y="185"/>
                    </a:cubicBezTo>
                    <a:cubicBezTo>
                      <a:pt x="538" y="185"/>
                      <a:pt x="539" y="184"/>
                      <a:pt x="541" y="184"/>
                    </a:cubicBezTo>
                    <a:cubicBezTo>
                      <a:pt x="546" y="182"/>
                      <a:pt x="547" y="179"/>
                      <a:pt x="545" y="174"/>
                    </a:cubicBezTo>
                    <a:cubicBezTo>
                      <a:pt x="544" y="170"/>
                      <a:pt x="541" y="168"/>
                      <a:pt x="537" y="170"/>
                    </a:cubicBezTo>
                    <a:cubicBezTo>
                      <a:pt x="532" y="172"/>
                      <a:pt x="528" y="171"/>
                      <a:pt x="525" y="169"/>
                    </a:cubicBezTo>
                    <a:cubicBezTo>
                      <a:pt x="523" y="168"/>
                      <a:pt x="522" y="167"/>
                      <a:pt x="521" y="167"/>
                    </a:cubicBezTo>
                    <a:cubicBezTo>
                      <a:pt x="518" y="167"/>
                      <a:pt x="518" y="166"/>
                      <a:pt x="518" y="164"/>
                    </a:cubicBezTo>
                    <a:cubicBezTo>
                      <a:pt x="519" y="161"/>
                      <a:pt x="518" y="160"/>
                      <a:pt x="515" y="159"/>
                    </a:cubicBezTo>
                    <a:cubicBezTo>
                      <a:pt x="512" y="158"/>
                      <a:pt x="509" y="157"/>
                      <a:pt x="507" y="160"/>
                    </a:cubicBezTo>
                    <a:cubicBezTo>
                      <a:pt x="506" y="164"/>
                      <a:pt x="503" y="167"/>
                      <a:pt x="506" y="171"/>
                    </a:cubicBezTo>
                    <a:cubicBezTo>
                      <a:pt x="507" y="171"/>
                      <a:pt x="507" y="172"/>
                      <a:pt x="507" y="174"/>
                    </a:cubicBezTo>
                    <a:cubicBezTo>
                      <a:pt x="501" y="172"/>
                      <a:pt x="496" y="171"/>
                      <a:pt x="490" y="170"/>
                    </a:cubicBezTo>
                    <a:cubicBezTo>
                      <a:pt x="490" y="170"/>
                      <a:pt x="489" y="168"/>
                      <a:pt x="489" y="168"/>
                    </a:cubicBezTo>
                    <a:cubicBezTo>
                      <a:pt x="488" y="164"/>
                      <a:pt x="488" y="161"/>
                      <a:pt x="487" y="158"/>
                    </a:cubicBezTo>
                    <a:cubicBezTo>
                      <a:pt x="486" y="153"/>
                      <a:pt x="484" y="148"/>
                      <a:pt x="483" y="143"/>
                    </a:cubicBezTo>
                    <a:cubicBezTo>
                      <a:pt x="483" y="138"/>
                      <a:pt x="482" y="138"/>
                      <a:pt x="478" y="138"/>
                    </a:cubicBezTo>
                    <a:cubicBezTo>
                      <a:pt x="475" y="138"/>
                      <a:pt x="472" y="137"/>
                      <a:pt x="469" y="136"/>
                    </a:cubicBezTo>
                    <a:cubicBezTo>
                      <a:pt x="456" y="131"/>
                      <a:pt x="443" y="126"/>
                      <a:pt x="430" y="120"/>
                    </a:cubicBezTo>
                    <a:cubicBezTo>
                      <a:pt x="411" y="112"/>
                      <a:pt x="391" y="104"/>
                      <a:pt x="371" y="96"/>
                    </a:cubicBezTo>
                    <a:cubicBezTo>
                      <a:pt x="367" y="94"/>
                      <a:pt x="363" y="92"/>
                      <a:pt x="360" y="88"/>
                    </a:cubicBezTo>
                    <a:cubicBezTo>
                      <a:pt x="360" y="87"/>
                      <a:pt x="358" y="87"/>
                      <a:pt x="357" y="87"/>
                    </a:cubicBezTo>
                    <a:cubicBezTo>
                      <a:pt x="352" y="88"/>
                      <a:pt x="348" y="86"/>
                      <a:pt x="343" y="84"/>
                    </a:cubicBezTo>
                    <a:cubicBezTo>
                      <a:pt x="330" y="78"/>
                      <a:pt x="316" y="73"/>
                      <a:pt x="303" y="67"/>
                    </a:cubicBezTo>
                    <a:cubicBezTo>
                      <a:pt x="289" y="61"/>
                      <a:pt x="276" y="56"/>
                      <a:pt x="262" y="50"/>
                    </a:cubicBezTo>
                    <a:cubicBezTo>
                      <a:pt x="257" y="48"/>
                      <a:pt x="251" y="46"/>
                      <a:pt x="247" y="41"/>
                    </a:cubicBezTo>
                    <a:cubicBezTo>
                      <a:pt x="247" y="40"/>
                      <a:pt x="246" y="40"/>
                      <a:pt x="245" y="40"/>
                    </a:cubicBezTo>
                    <a:cubicBezTo>
                      <a:pt x="237" y="41"/>
                      <a:pt x="230" y="37"/>
                      <a:pt x="223" y="34"/>
                    </a:cubicBezTo>
                    <a:cubicBezTo>
                      <a:pt x="212" y="30"/>
                      <a:pt x="202" y="25"/>
                      <a:pt x="191" y="20"/>
                    </a:cubicBezTo>
                    <a:cubicBezTo>
                      <a:pt x="175" y="14"/>
                      <a:pt x="160" y="8"/>
                      <a:pt x="145" y="1"/>
                    </a:cubicBezTo>
                    <a:cubicBezTo>
                      <a:pt x="141" y="0"/>
                      <a:pt x="139" y="0"/>
                      <a:pt x="136" y="1"/>
                    </a:cubicBezTo>
                    <a:cubicBezTo>
                      <a:pt x="132" y="3"/>
                      <a:pt x="129" y="4"/>
                      <a:pt x="125" y="6"/>
                    </a:cubicBezTo>
                    <a:cubicBezTo>
                      <a:pt x="115" y="9"/>
                      <a:pt x="104" y="13"/>
                      <a:pt x="94" y="16"/>
                    </a:cubicBezTo>
                    <a:cubicBezTo>
                      <a:pt x="83" y="20"/>
                      <a:pt x="71" y="24"/>
                      <a:pt x="59" y="28"/>
                    </a:cubicBezTo>
                    <a:cubicBezTo>
                      <a:pt x="47" y="32"/>
                      <a:pt x="35" y="37"/>
                      <a:pt x="23" y="41"/>
                    </a:cubicBezTo>
                    <a:cubicBezTo>
                      <a:pt x="18" y="42"/>
                      <a:pt x="14" y="44"/>
                      <a:pt x="10" y="45"/>
                    </a:cubicBezTo>
                    <a:cubicBezTo>
                      <a:pt x="8" y="45"/>
                      <a:pt x="7" y="44"/>
                      <a:pt x="5" y="44"/>
                    </a:cubicBezTo>
                    <a:cubicBezTo>
                      <a:pt x="4" y="44"/>
                      <a:pt x="3" y="43"/>
                      <a:pt x="2" y="44"/>
                    </a:cubicBezTo>
                    <a:cubicBezTo>
                      <a:pt x="1" y="45"/>
                      <a:pt x="0" y="47"/>
                      <a:pt x="0" y="48"/>
                    </a:cubicBezTo>
                    <a:cubicBezTo>
                      <a:pt x="1" y="49"/>
                      <a:pt x="3" y="51"/>
                      <a:pt x="5" y="52"/>
                    </a:cubicBezTo>
                    <a:close/>
                  </a:path>
                </a:pathLst>
              </a:custGeom>
              <a:solidFill>
                <a:srgbClr val="80D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</p:grpSp>
        <p:sp>
          <p:nvSpPr>
            <p:cNvPr id="117" name="Rectangle 115"/>
            <p:cNvSpPr>
              <a:spLocks noChangeArrowheads="1"/>
            </p:cNvSpPr>
            <p:nvPr/>
          </p:nvSpPr>
          <p:spPr bwMode="auto">
            <a:xfrm>
              <a:off x="3716977" y="410579"/>
              <a:ext cx="5284519" cy="10800"/>
            </a:xfrm>
            <a:prstGeom prst="rect">
              <a:avLst/>
            </a:prstGeom>
            <a:solidFill>
              <a:srgbClr val="97BBCD"/>
            </a:solidFill>
            <a:ln>
              <a:noFill/>
            </a:ln>
          </p:spPr>
          <p:txBody>
            <a:bodyPr vert="horz" wrap="square" lIns="104255" tIns="52128" rIns="104255" bIns="52128" numCol="1" anchor="t" anchorCtr="0" compatLnSpc="1">
              <a:prstTxWarp prst="textNoShape">
                <a:avLst/>
              </a:prstTxWarp>
            </a:bodyPr>
            <a:lstStyle/>
            <a:p>
              <a:endParaRPr lang="ru-RU" sz="2394"/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685800" y="117386"/>
            <a:ext cx="397428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Цели и задачи на 2021 год (ВО)</a:t>
            </a:r>
            <a:endParaRPr lang="ru-RU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384682" y="1021737"/>
            <a:ext cx="8550812" cy="3098721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285750" indent="-285750" algn="just">
              <a:buFont typeface="Wingdings" panose="05000000000000000000" pitchFamily="2" charset="2"/>
              <a:buChar char="Ø"/>
              <a:defRPr/>
            </a:pPr>
            <a:r>
              <a:rPr lang="ru-RU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выявление </a:t>
            </a:r>
            <a:r>
              <a:rPr lang="ru-RU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 пресечение фактов нарушений природоохранного законодательства, принятие мер по выявленным нарушениям, контроль исполнения выданных предписаний (особенно на территориях особо контроля Управления в </a:t>
            </a:r>
            <a:r>
              <a:rPr lang="ru-RU" sz="1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Светлоярском</a:t>
            </a:r>
            <a:r>
              <a:rPr lang="ru-RU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и </a:t>
            </a:r>
            <a:r>
              <a:rPr lang="ru-RU" sz="1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Городищенском</a:t>
            </a:r>
            <a:r>
              <a:rPr lang="ru-RU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районах, АО ВМК «Красный Октябрь», реки Волга);</a:t>
            </a:r>
            <a:endParaRPr lang="ru-RU" sz="16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 algn="just">
              <a:buFont typeface="Wingdings" panose="05000000000000000000" pitchFamily="2" charset="2"/>
              <a:buChar char="Ø"/>
              <a:defRPr/>
            </a:pPr>
            <a:r>
              <a:rPr lang="ru-RU" altLang="ru-RU" sz="16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достижение </a:t>
            </a:r>
            <a:r>
              <a:rPr lang="ru-RU" altLang="ru-RU" sz="16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плановых значений показателей оценки деятельности </a:t>
            </a:r>
            <a:r>
              <a:rPr lang="ru-RU" altLang="ru-RU" sz="16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sz="16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2021 </a:t>
            </a:r>
            <a:r>
              <a:rPr lang="ru-RU" altLang="ru-RU" sz="16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г.;</a:t>
            </a:r>
          </a:p>
          <a:p>
            <a:pPr marL="285750" indent="-285750" algn="just">
              <a:buFont typeface="Wingdings" panose="05000000000000000000" pitchFamily="2" charset="2"/>
              <a:buChar char="Ø"/>
              <a:defRPr/>
            </a:pPr>
            <a:r>
              <a:rPr lang="ru-RU" sz="16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переход к предупредительным мерам надзорного реагирования;</a:t>
            </a:r>
          </a:p>
          <a:p>
            <a:pPr marL="285750" indent="-285750" algn="just">
              <a:buFont typeface="Wingdings" panose="05000000000000000000" pitchFamily="2" charset="2"/>
              <a:buChar char="Ø"/>
              <a:defRPr/>
            </a:pPr>
            <a:r>
              <a:rPr lang="ru-RU" sz="16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 выявлении фактов причинения вреда окружающей среде обеспечивается обязанность возместить его в полном объеме в соответствии с законодательством;</a:t>
            </a:r>
          </a:p>
          <a:p>
            <a:pPr marL="285750" indent="-285750" algn="just">
              <a:buFont typeface="Wingdings" panose="05000000000000000000" pitchFamily="2" charset="2"/>
              <a:buChar char="Ø"/>
              <a:defRPr/>
            </a:pPr>
            <a:r>
              <a:rPr lang="ru-RU" sz="16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работа по выявлению и ликвидации несанкционированных свалок отходов, в том числе принятие мер к понуждению возмещения вреда;</a:t>
            </a:r>
          </a:p>
          <a:p>
            <a:pPr marL="285750" indent="-285750" algn="just">
              <a:buFont typeface="Wingdings" panose="05000000000000000000" pitchFamily="2" charset="2"/>
              <a:buChar char="Ø"/>
              <a:defRPr/>
            </a:pPr>
            <a:r>
              <a:rPr lang="ru-RU" sz="16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осуществление </a:t>
            </a:r>
            <a:r>
              <a:rPr lang="ru-RU" sz="16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надзора в режиме «онлайн</a:t>
            </a:r>
            <a:r>
              <a:rPr lang="ru-RU" sz="16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»</a:t>
            </a:r>
            <a:endParaRPr lang="ru-RU" sz="16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" name="Параллелограмм 17"/>
          <p:cNvSpPr/>
          <p:nvPr/>
        </p:nvSpPr>
        <p:spPr>
          <a:xfrm>
            <a:off x="8595360" y="1935"/>
            <a:ext cx="548640" cy="206090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8902" tIns="59452" rIns="118902" bIns="59452" rtlCol="0" anchor="ctr"/>
          <a:lstStyle/>
          <a:p>
            <a:pPr algn="ctr"/>
            <a:r>
              <a:rPr lang="ru-RU" sz="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29</a:t>
            </a:r>
            <a:endParaRPr lang="ru-RU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Скругленный прямоугольник 18"/>
          <p:cNvSpPr/>
          <p:nvPr/>
        </p:nvSpPr>
        <p:spPr>
          <a:xfrm>
            <a:off x="7385473" y="3913437"/>
            <a:ext cx="1498037" cy="958872"/>
          </a:xfrm>
          <a:prstGeom prst="roundRect">
            <a:avLst/>
          </a:prstGeom>
          <a:blipFill>
            <a:blip r:embed="rId3" cstate="print">
              <a:duotone>
                <a:schemeClr val="accent5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rightnessContrast contrast="-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l="-2000" r="-2000"/>
            </a:stretch>
          </a:blipFill>
          <a:ln>
            <a:solidFill>
              <a:srgbClr val="95C7C7"/>
            </a:solidFill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grpSp>
        <p:nvGrpSpPr>
          <p:cNvPr id="15" name="Группа 14"/>
          <p:cNvGrpSpPr/>
          <p:nvPr/>
        </p:nvGrpSpPr>
        <p:grpSpPr>
          <a:xfrm>
            <a:off x="0" y="0"/>
            <a:ext cx="564848" cy="700088"/>
            <a:chOff x="1546225" y="-3938587"/>
            <a:chExt cx="2335213" cy="2898774"/>
          </a:xfrm>
        </p:grpSpPr>
        <p:grpSp>
          <p:nvGrpSpPr>
            <p:cNvPr id="16" name="Группа 15"/>
            <p:cNvGrpSpPr/>
            <p:nvPr/>
          </p:nvGrpSpPr>
          <p:grpSpPr>
            <a:xfrm>
              <a:off x="1922463" y="-3897313"/>
              <a:ext cx="1582738" cy="2266950"/>
              <a:chOff x="1922463" y="-3897313"/>
              <a:chExt cx="1582738" cy="2266950"/>
            </a:xfrm>
          </p:grpSpPr>
          <p:sp>
            <p:nvSpPr>
              <p:cNvPr id="23" name="Freeform 173"/>
              <p:cNvSpPr>
                <a:spLocks noEditPoints="1"/>
              </p:cNvSpPr>
              <p:nvPr/>
            </p:nvSpPr>
            <p:spPr bwMode="auto">
              <a:xfrm>
                <a:off x="2427288" y="-2719388"/>
                <a:ext cx="576263" cy="801687"/>
              </a:xfrm>
              <a:custGeom>
                <a:avLst/>
                <a:gdLst>
                  <a:gd name="T0" fmla="*/ 113 w 153"/>
                  <a:gd name="T1" fmla="*/ 20 h 213"/>
                  <a:gd name="T2" fmla="*/ 108 w 153"/>
                  <a:gd name="T3" fmla="*/ 8 h 213"/>
                  <a:gd name="T4" fmla="*/ 96 w 153"/>
                  <a:gd name="T5" fmla="*/ 16 h 213"/>
                  <a:gd name="T6" fmla="*/ 84 w 153"/>
                  <a:gd name="T7" fmla="*/ 5 h 213"/>
                  <a:gd name="T8" fmla="*/ 77 w 153"/>
                  <a:gd name="T9" fmla="*/ 12 h 213"/>
                  <a:gd name="T10" fmla="*/ 75 w 153"/>
                  <a:gd name="T11" fmla="*/ 13 h 213"/>
                  <a:gd name="T12" fmla="*/ 59 w 153"/>
                  <a:gd name="T13" fmla="*/ 0 h 213"/>
                  <a:gd name="T14" fmla="*/ 48 w 153"/>
                  <a:gd name="T15" fmla="*/ 2 h 213"/>
                  <a:gd name="T16" fmla="*/ 42 w 153"/>
                  <a:gd name="T17" fmla="*/ 16 h 213"/>
                  <a:gd name="T18" fmla="*/ 7 w 153"/>
                  <a:gd name="T19" fmla="*/ 22 h 213"/>
                  <a:gd name="T20" fmla="*/ 0 w 153"/>
                  <a:gd name="T21" fmla="*/ 104 h 213"/>
                  <a:gd name="T22" fmla="*/ 1 w 153"/>
                  <a:gd name="T23" fmla="*/ 186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200 h 213"/>
                  <a:gd name="T30" fmla="*/ 153 w 153"/>
                  <a:gd name="T31" fmla="*/ 176 h 213"/>
                  <a:gd name="T32" fmla="*/ 145 w 153"/>
                  <a:gd name="T33" fmla="*/ 22 h 213"/>
                  <a:gd name="T34" fmla="*/ 92 w 153"/>
                  <a:gd name="T35" fmla="*/ 17 h 213"/>
                  <a:gd name="T36" fmla="*/ 73 w 153"/>
                  <a:gd name="T37" fmla="*/ 14 h 213"/>
                  <a:gd name="T38" fmla="*/ 73 w 153"/>
                  <a:gd name="T39" fmla="*/ 14 h 213"/>
                  <a:gd name="T40" fmla="*/ 47 w 153"/>
                  <a:gd name="T41" fmla="*/ 19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20 h 213"/>
                  <a:gd name="T48" fmla="*/ 46 w 153"/>
                  <a:gd name="T49" fmla="*/ 19 h 213"/>
                  <a:gd name="T50" fmla="*/ 46 w 153"/>
                  <a:gd name="T51" fmla="*/ 19 h 213"/>
                  <a:gd name="T52" fmla="*/ 147 w 153"/>
                  <a:gd name="T53" fmla="*/ 184 h 213"/>
                  <a:gd name="T54" fmla="*/ 110 w 153"/>
                  <a:gd name="T55" fmla="*/ 195 h 213"/>
                  <a:gd name="T56" fmla="*/ 75 w 153"/>
                  <a:gd name="T57" fmla="*/ 207 h 213"/>
                  <a:gd name="T58" fmla="*/ 21 w 153"/>
                  <a:gd name="T59" fmla="*/ 195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5" y="22"/>
                    </a:moveTo>
                    <a:cubicBezTo>
                      <a:pt x="132" y="21"/>
                      <a:pt x="121" y="20"/>
                      <a:pt x="113" y="20"/>
                    </a:cubicBezTo>
                    <a:cubicBezTo>
                      <a:pt x="112" y="17"/>
                      <a:pt x="111" y="14"/>
                      <a:pt x="110" y="12"/>
                    </a:cubicBezTo>
                    <a:cubicBezTo>
                      <a:pt x="109" y="11"/>
                      <a:pt x="108" y="10"/>
                      <a:pt x="108" y="8"/>
                    </a:cubicBezTo>
                    <a:cubicBezTo>
                      <a:pt x="107" y="7"/>
                      <a:pt x="106" y="5"/>
                      <a:pt x="105" y="2"/>
                    </a:cubicBezTo>
                    <a:cubicBezTo>
                      <a:pt x="102" y="7"/>
                      <a:pt x="99" y="11"/>
                      <a:pt x="96" y="16"/>
                    </a:cubicBezTo>
                    <a:cubicBezTo>
                      <a:pt x="95" y="10"/>
                      <a:pt x="95" y="5"/>
                      <a:pt x="94" y="0"/>
                    </a:cubicBezTo>
                    <a:cubicBezTo>
                      <a:pt x="90" y="2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6" y="12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6"/>
                    </a:cubicBezTo>
                    <a:cubicBezTo>
                      <a:pt x="54" y="11"/>
                      <a:pt x="51" y="7"/>
                      <a:pt x="48" y="2"/>
                    </a:cubicBezTo>
                    <a:cubicBezTo>
                      <a:pt x="48" y="3"/>
                      <a:pt x="47" y="4"/>
                      <a:pt x="47" y="4"/>
                    </a:cubicBezTo>
                    <a:cubicBezTo>
                      <a:pt x="45" y="8"/>
                      <a:pt x="43" y="12"/>
                      <a:pt x="42" y="16"/>
                    </a:cubicBezTo>
                    <a:cubicBezTo>
                      <a:pt x="41" y="17"/>
                      <a:pt x="41" y="18"/>
                      <a:pt x="41" y="20"/>
                    </a:cubicBezTo>
                    <a:cubicBezTo>
                      <a:pt x="32" y="20"/>
                      <a:pt x="21" y="21"/>
                      <a:pt x="7" y="22"/>
                    </a:cubicBezTo>
                    <a:cubicBezTo>
                      <a:pt x="1" y="22"/>
                      <a:pt x="0" y="23"/>
                      <a:pt x="0" y="30"/>
                    </a:cubicBezTo>
                    <a:cubicBezTo>
                      <a:pt x="0" y="54"/>
                      <a:pt x="0" y="79"/>
                      <a:pt x="0" y="104"/>
                    </a:cubicBezTo>
                    <a:cubicBezTo>
                      <a:pt x="0" y="127"/>
                      <a:pt x="0" y="151"/>
                      <a:pt x="0" y="175"/>
                    </a:cubicBezTo>
                    <a:cubicBezTo>
                      <a:pt x="0" y="179"/>
                      <a:pt x="0" y="182"/>
                      <a:pt x="1" y="186"/>
                    </a:cubicBezTo>
                    <a:cubicBezTo>
                      <a:pt x="2" y="195"/>
                      <a:pt x="7" y="200"/>
                      <a:pt x="17" y="200"/>
                    </a:cubicBezTo>
                    <a:cubicBezTo>
                      <a:pt x="25" y="200"/>
                      <a:pt x="34" y="200"/>
                      <a:pt x="43" y="200"/>
                    </a:cubicBezTo>
                    <a:cubicBezTo>
                      <a:pt x="54" y="200"/>
                      <a:pt x="66" y="203"/>
                      <a:pt x="75" y="212"/>
                    </a:cubicBezTo>
                    <a:cubicBezTo>
                      <a:pt x="75" y="213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200"/>
                    </a:cubicBezTo>
                    <a:cubicBezTo>
                      <a:pt x="121" y="200"/>
                      <a:pt x="129" y="200"/>
                      <a:pt x="138" y="200"/>
                    </a:cubicBezTo>
                    <a:cubicBezTo>
                      <a:pt x="144" y="200"/>
                      <a:pt x="150" y="195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2"/>
                      <a:pt x="145" y="22"/>
                    </a:cubicBezTo>
                    <a:close/>
                    <a:moveTo>
                      <a:pt x="113" y="20"/>
                    </a:moveTo>
                    <a:cubicBezTo>
                      <a:pt x="104" y="19"/>
                      <a:pt x="97" y="18"/>
                      <a:pt x="92" y="17"/>
                    </a:cubicBezTo>
                    <a:cubicBezTo>
                      <a:pt x="97" y="18"/>
                      <a:pt x="104" y="19"/>
                      <a:pt x="113" y="20"/>
                    </a:cubicBezTo>
                    <a:close/>
                    <a:moveTo>
                      <a:pt x="73" y="14"/>
                    </a:moveTo>
                    <a:cubicBezTo>
                      <a:pt x="73" y="14"/>
                      <a:pt x="72" y="14"/>
                      <a:pt x="72" y="14"/>
                    </a:cubicBezTo>
                    <a:cubicBezTo>
                      <a:pt x="72" y="14"/>
                      <a:pt x="73" y="14"/>
                      <a:pt x="73" y="14"/>
                    </a:cubicBezTo>
                    <a:close/>
                    <a:moveTo>
                      <a:pt x="49" y="19"/>
                    </a:moveTo>
                    <a:cubicBezTo>
                      <a:pt x="48" y="19"/>
                      <a:pt x="48" y="19"/>
                      <a:pt x="47" y="19"/>
                    </a:cubicBezTo>
                    <a:cubicBezTo>
                      <a:pt x="48" y="19"/>
                      <a:pt x="48" y="19"/>
                      <a:pt x="49" y="19"/>
                    </a:cubicBezTo>
                    <a:close/>
                    <a:moveTo>
                      <a:pt x="52" y="18"/>
                    </a:moveTo>
                    <a:cubicBezTo>
                      <a:pt x="51" y="18"/>
                      <a:pt x="50" y="18"/>
                      <a:pt x="50" y="18"/>
                    </a:cubicBezTo>
                    <a:cubicBezTo>
                      <a:pt x="50" y="18"/>
                      <a:pt x="51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20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6" y="19"/>
                    </a:moveTo>
                    <a:cubicBezTo>
                      <a:pt x="46" y="19"/>
                      <a:pt x="45" y="19"/>
                      <a:pt x="44" y="19"/>
                    </a:cubicBezTo>
                    <a:cubicBezTo>
                      <a:pt x="45" y="19"/>
                      <a:pt x="46" y="19"/>
                      <a:pt x="46" y="19"/>
                    </a:cubicBezTo>
                    <a:close/>
                    <a:moveTo>
                      <a:pt x="148" y="173"/>
                    </a:moveTo>
                    <a:cubicBezTo>
                      <a:pt x="148" y="176"/>
                      <a:pt x="147" y="180"/>
                      <a:pt x="147" y="184"/>
                    </a:cubicBezTo>
                    <a:cubicBezTo>
                      <a:pt x="145" y="190"/>
                      <a:pt x="140" y="195"/>
                      <a:pt x="134" y="195"/>
                    </a:cubicBezTo>
                    <a:cubicBezTo>
                      <a:pt x="126" y="195"/>
                      <a:pt x="118" y="195"/>
                      <a:pt x="110" y="195"/>
                    </a:cubicBezTo>
                    <a:cubicBezTo>
                      <a:pt x="98" y="195"/>
                      <a:pt x="87" y="197"/>
                      <a:pt x="78" y="207"/>
                    </a:cubicBezTo>
                    <a:cubicBezTo>
                      <a:pt x="77" y="207"/>
                      <a:pt x="75" y="207"/>
                      <a:pt x="75" y="207"/>
                    </a:cubicBezTo>
                    <a:cubicBezTo>
                      <a:pt x="67" y="198"/>
                      <a:pt x="56" y="195"/>
                      <a:pt x="45" y="195"/>
                    </a:cubicBezTo>
                    <a:cubicBezTo>
                      <a:pt x="37" y="195"/>
                      <a:pt x="29" y="195"/>
                      <a:pt x="21" y="195"/>
                    </a:cubicBezTo>
                    <a:cubicBezTo>
                      <a:pt x="12" y="195"/>
                      <a:pt x="7" y="191"/>
                      <a:pt x="6" y="182"/>
                    </a:cubicBezTo>
                    <a:cubicBezTo>
                      <a:pt x="5" y="178"/>
                      <a:pt x="5" y="175"/>
                      <a:pt x="5" y="171"/>
                    </a:cubicBezTo>
                    <a:cubicBezTo>
                      <a:pt x="5" y="149"/>
                      <a:pt x="5" y="127"/>
                      <a:pt x="5" y="104"/>
                    </a:cubicBezTo>
                    <a:cubicBezTo>
                      <a:pt x="5" y="81"/>
                      <a:pt x="5" y="58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" name="Freeform 174"/>
              <p:cNvSpPr>
                <a:spLocks/>
              </p:cNvSpPr>
              <p:nvPr/>
            </p:nvSpPr>
            <p:spPr bwMode="auto">
              <a:xfrm>
                <a:off x="2430463" y="-1928813"/>
                <a:ext cx="573088" cy="298450"/>
              </a:xfrm>
              <a:custGeom>
                <a:avLst/>
                <a:gdLst>
                  <a:gd name="T0" fmla="*/ 135 w 152"/>
                  <a:gd name="T1" fmla="*/ 19 h 79"/>
                  <a:gd name="T2" fmla="*/ 138 w 152"/>
                  <a:gd name="T3" fmla="*/ 7 h 79"/>
                  <a:gd name="T4" fmla="*/ 108 w 152"/>
                  <a:gd name="T5" fmla="*/ 1 h 79"/>
                  <a:gd name="T6" fmla="*/ 103 w 152"/>
                  <a:gd name="T7" fmla="*/ 3 h 79"/>
                  <a:gd name="T8" fmla="*/ 126 w 152"/>
                  <a:gd name="T9" fmla="*/ 17 h 79"/>
                  <a:gd name="T10" fmla="*/ 126 w 152"/>
                  <a:gd name="T11" fmla="*/ 25 h 79"/>
                  <a:gd name="T12" fmla="*/ 104 w 152"/>
                  <a:gd name="T13" fmla="*/ 7 h 79"/>
                  <a:gd name="T14" fmla="*/ 99 w 152"/>
                  <a:gd name="T15" fmla="*/ 9 h 79"/>
                  <a:gd name="T16" fmla="*/ 92 w 152"/>
                  <a:gd name="T17" fmla="*/ 9 h 79"/>
                  <a:gd name="T18" fmla="*/ 105 w 152"/>
                  <a:gd name="T19" fmla="*/ 26 h 79"/>
                  <a:gd name="T20" fmla="*/ 106 w 152"/>
                  <a:gd name="T21" fmla="*/ 45 h 79"/>
                  <a:gd name="T22" fmla="*/ 84 w 152"/>
                  <a:gd name="T23" fmla="*/ 15 h 79"/>
                  <a:gd name="T24" fmla="*/ 78 w 152"/>
                  <a:gd name="T25" fmla="*/ 22 h 79"/>
                  <a:gd name="T26" fmla="*/ 77 w 152"/>
                  <a:gd name="T27" fmla="*/ 56 h 79"/>
                  <a:gd name="T28" fmla="*/ 73 w 152"/>
                  <a:gd name="T29" fmla="*/ 51 h 79"/>
                  <a:gd name="T30" fmla="*/ 74 w 152"/>
                  <a:gd name="T31" fmla="*/ 13 h 79"/>
                  <a:gd name="T32" fmla="*/ 46 w 152"/>
                  <a:gd name="T33" fmla="*/ 46 h 79"/>
                  <a:gd name="T34" fmla="*/ 43 w 152"/>
                  <a:gd name="T35" fmla="*/ 35 h 79"/>
                  <a:gd name="T36" fmla="*/ 61 w 152"/>
                  <a:gd name="T37" fmla="*/ 9 h 79"/>
                  <a:gd name="T38" fmla="*/ 53 w 152"/>
                  <a:gd name="T39" fmla="*/ 6 h 79"/>
                  <a:gd name="T40" fmla="*/ 28 w 152"/>
                  <a:gd name="T41" fmla="*/ 23 h 79"/>
                  <a:gd name="T42" fmla="*/ 24 w 152"/>
                  <a:gd name="T43" fmla="*/ 22 h 79"/>
                  <a:gd name="T44" fmla="*/ 49 w 152"/>
                  <a:gd name="T45" fmla="*/ 3 h 79"/>
                  <a:gd name="T46" fmla="*/ 45 w 152"/>
                  <a:gd name="T47" fmla="*/ 1 h 79"/>
                  <a:gd name="T48" fmla="*/ 13 w 152"/>
                  <a:gd name="T49" fmla="*/ 7 h 79"/>
                  <a:gd name="T50" fmla="*/ 19 w 152"/>
                  <a:gd name="T51" fmla="*/ 16 h 79"/>
                  <a:gd name="T52" fmla="*/ 17 w 152"/>
                  <a:gd name="T53" fmla="*/ 18 h 79"/>
                  <a:gd name="T54" fmla="*/ 2 w 152"/>
                  <a:gd name="T55" fmla="*/ 40 h 79"/>
                  <a:gd name="T56" fmla="*/ 26 w 152"/>
                  <a:gd name="T57" fmla="*/ 57 h 79"/>
                  <a:gd name="T58" fmla="*/ 47 w 152"/>
                  <a:gd name="T59" fmla="*/ 15 h 79"/>
                  <a:gd name="T60" fmla="*/ 45 w 152"/>
                  <a:gd name="T61" fmla="*/ 68 h 79"/>
                  <a:gd name="T62" fmla="*/ 66 w 152"/>
                  <a:gd name="T63" fmla="*/ 19 h 79"/>
                  <a:gd name="T64" fmla="*/ 63 w 152"/>
                  <a:gd name="T65" fmla="*/ 34 h 79"/>
                  <a:gd name="T66" fmla="*/ 68 w 152"/>
                  <a:gd name="T67" fmla="*/ 73 h 79"/>
                  <a:gd name="T68" fmla="*/ 76 w 152"/>
                  <a:gd name="T69" fmla="*/ 79 h 79"/>
                  <a:gd name="T70" fmla="*/ 90 w 152"/>
                  <a:gd name="T71" fmla="*/ 57 h 79"/>
                  <a:gd name="T72" fmla="*/ 86 w 152"/>
                  <a:gd name="T73" fmla="*/ 21 h 79"/>
                  <a:gd name="T74" fmla="*/ 97 w 152"/>
                  <a:gd name="T75" fmla="*/ 43 h 79"/>
                  <a:gd name="T76" fmla="*/ 110 w 152"/>
                  <a:gd name="T77" fmla="*/ 66 h 79"/>
                  <a:gd name="T78" fmla="*/ 105 w 152"/>
                  <a:gd name="T79" fmla="*/ 15 h 79"/>
                  <a:gd name="T80" fmla="*/ 104 w 152"/>
                  <a:gd name="T81" fmla="*/ 13 h 79"/>
                  <a:gd name="T82" fmla="*/ 152 w 152"/>
                  <a:gd name="T83" fmla="*/ 40 h 79"/>
                  <a:gd name="T84" fmla="*/ 140 w 152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2" h="79">
                    <a:moveTo>
                      <a:pt x="140" y="30"/>
                    </a:moveTo>
                    <a:cubicBezTo>
                      <a:pt x="139" y="26"/>
                      <a:pt x="137" y="22"/>
                      <a:pt x="135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6" y="14"/>
                      <a:pt x="138" y="10"/>
                      <a:pt x="138" y="7"/>
                    </a:cubicBezTo>
                    <a:cubicBezTo>
                      <a:pt x="134" y="7"/>
                      <a:pt x="129" y="8"/>
                      <a:pt x="126" y="7"/>
                    </a:cubicBezTo>
                    <a:cubicBezTo>
                      <a:pt x="120" y="6"/>
                      <a:pt x="114" y="3"/>
                      <a:pt x="108" y="1"/>
                    </a:cubicBezTo>
                    <a:cubicBezTo>
                      <a:pt x="106" y="0"/>
                      <a:pt x="104" y="1"/>
                      <a:pt x="102" y="2"/>
                    </a:cubicBezTo>
                    <a:cubicBezTo>
                      <a:pt x="103" y="2"/>
                      <a:pt x="103" y="3"/>
                      <a:pt x="103" y="3"/>
                    </a:cubicBezTo>
                    <a:cubicBezTo>
                      <a:pt x="106" y="4"/>
                      <a:pt x="108" y="5"/>
                      <a:pt x="110" y="6"/>
                    </a:cubicBezTo>
                    <a:cubicBezTo>
                      <a:pt x="116" y="9"/>
                      <a:pt x="122" y="12"/>
                      <a:pt x="126" y="17"/>
                    </a:cubicBezTo>
                    <a:cubicBezTo>
                      <a:pt x="128" y="19"/>
                      <a:pt x="128" y="21"/>
                      <a:pt x="127" y="24"/>
                    </a:cubicBezTo>
                    <a:cubicBezTo>
                      <a:pt x="127" y="24"/>
                      <a:pt x="127" y="25"/>
                      <a:pt x="126" y="25"/>
                    </a:cubicBezTo>
                    <a:cubicBezTo>
                      <a:pt x="126" y="25"/>
                      <a:pt x="125" y="24"/>
                      <a:pt x="125" y="24"/>
                    </a:cubicBezTo>
                    <a:cubicBezTo>
                      <a:pt x="119" y="17"/>
                      <a:pt x="112" y="11"/>
                      <a:pt x="104" y="7"/>
                    </a:cubicBezTo>
                    <a:cubicBezTo>
                      <a:pt x="102" y="6"/>
                      <a:pt x="101" y="6"/>
                      <a:pt x="99" y="5"/>
                    </a:cubicBezTo>
                    <a:cubicBezTo>
                      <a:pt x="99" y="7"/>
                      <a:pt x="99" y="8"/>
                      <a:pt x="99" y="9"/>
                    </a:cubicBezTo>
                    <a:cubicBezTo>
                      <a:pt x="96" y="9"/>
                      <a:pt x="94" y="9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10"/>
                      <a:pt x="93" y="10"/>
                      <a:pt x="93" y="11"/>
                    </a:cubicBezTo>
                    <a:cubicBezTo>
                      <a:pt x="98" y="15"/>
                      <a:pt x="102" y="20"/>
                      <a:pt x="105" y="26"/>
                    </a:cubicBezTo>
                    <a:cubicBezTo>
                      <a:pt x="108" y="31"/>
                      <a:pt x="110" y="36"/>
                      <a:pt x="110" y="41"/>
                    </a:cubicBezTo>
                    <a:cubicBezTo>
                      <a:pt x="109" y="44"/>
                      <a:pt x="108" y="45"/>
                      <a:pt x="106" y="45"/>
                    </a:cubicBezTo>
                    <a:cubicBezTo>
                      <a:pt x="103" y="29"/>
                      <a:pt x="94" y="18"/>
                      <a:pt x="89" y="13"/>
                    </a:cubicBezTo>
                    <a:cubicBezTo>
                      <a:pt x="87" y="14"/>
                      <a:pt x="86" y="15"/>
                      <a:pt x="84" y="15"/>
                    </a:cubicBezTo>
                    <a:cubicBezTo>
                      <a:pt x="82" y="15"/>
                      <a:pt x="80" y="14"/>
                      <a:pt x="78" y="14"/>
                    </a:cubicBezTo>
                    <a:cubicBezTo>
                      <a:pt x="78" y="17"/>
                      <a:pt x="78" y="20"/>
                      <a:pt x="78" y="22"/>
                    </a:cubicBezTo>
                    <a:cubicBezTo>
                      <a:pt x="78" y="32"/>
                      <a:pt x="79" y="41"/>
                      <a:pt x="79" y="51"/>
                    </a:cubicBezTo>
                    <a:cubicBezTo>
                      <a:pt x="79" y="53"/>
                      <a:pt x="78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4" y="54"/>
                      <a:pt x="73" y="53"/>
                      <a:pt x="73" y="51"/>
                    </a:cubicBezTo>
                    <a:cubicBezTo>
                      <a:pt x="73" y="39"/>
                      <a:pt x="73" y="28"/>
                      <a:pt x="74" y="16"/>
                    </a:cubicBezTo>
                    <a:cubicBezTo>
                      <a:pt x="74" y="15"/>
                      <a:pt x="74" y="15"/>
                      <a:pt x="74" y="13"/>
                    </a:cubicBezTo>
                    <a:cubicBezTo>
                      <a:pt x="70" y="16"/>
                      <a:pt x="66" y="17"/>
                      <a:pt x="63" y="12"/>
                    </a:cubicBezTo>
                    <a:cubicBezTo>
                      <a:pt x="54" y="22"/>
                      <a:pt x="48" y="32"/>
                      <a:pt x="46" y="46"/>
                    </a:cubicBezTo>
                    <a:cubicBezTo>
                      <a:pt x="44" y="45"/>
                      <a:pt x="43" y="44"/>
                      <a:pt x="43" y="42"/>
                    </a:cubicBezTo>
                    <a:cubicBezTo>
                      <a:pt x="42" y="40"/>
                      <a:pt x="42" y="37"/>
                      <a:pt x="43" y="35"/>
                    </a:cubicBezTo>
                    <a:cubicBezTo>
                      <a:pt x="45" y="27"/>
                      <a:pt x="50" y="20"/>
                      <a:pt x="56" y="14"/>
                    </a:cubicBezTo>
                    <a:cubicBezTo>
                      <a:pt x="57" y="13"/>
                      <a:pt x="59" y="11"/>
                      <a:pt x="61" y="9"/>
                    </a:cubicBezTo>
                    <a:cubicBezTo>
                      <a:pt x="58" y="9"/>
                      <a:pt x="55" y="9"/>
                      <a:pt x="53" y="9"/>
                    </a:cubicBezTo>
                    <a:cubicBezTo>
                      <a:pt x="53" y="8"/>
                      <a:pt x="53" y="7"/>
                      <a:pt x="53" y="6"/>
                    </a:cubicBezTo>
                    <a:cubicBezTo>
                      <a:pt x="52" y="6"/>
                      <a:pt x="51" y="6"/>
                      <a:pt x="50" y="6"/>
                    </a:cubicBezTo>
                    <a:cubicBezTo>
                      <a:pt x="41" y="10"/>
                      <a:pt x="34" y="16"/>
                      <a:pt x="28" y="23"/>
                    </a:cubicBezTo>
                    <a:cubicBezTo>
                      <a:pt x="27" y="24"/>
                      <a:pt x="26" y="24"/>
                      <a:pt x="26" y="25"/>
                    </a:cubicBezTo>
                    <a:cubicBezTo>
                      <a:pt x="25" y="24"/>
                      <a:pt x="25" y="23"/>
                      <a:pt x="24" y="22"/>
                    </a:cubicBezTo>
                    <a:cubicBezTo>
                      <a:pt x="24" y="19"/>
                      <a:pt x="26" y="16"/>
                      <a:pt x="28" y="15"/>
                    </a:cubicBezTo>
                    <a:cubicBezTo>
                      <a:pt x="34" y="10"/>
                      <a:pt x="41" y="6"/>
                      <a:pt x="49" y="3"/>
                    </a:cubicBezTo>
                    <a:cubicBezTo>
                      <a:pt x="49" y="3"/>
                      <a:pt x="49" y="2"/>
                      <a:pt x="50" y="1"/>
                    </a:cubicBezTo>
                    <a:cubicBezTo>
                      <a:pt x="48" y="1"/>
                      <a:pt x="46" y="0"/>
                      <a:pt x="45" y="1"/>
                    </a:cubicBezTo>
                    <a:cubicBezTo>
                      <a:pt x="42" y="2"/>
                      <a:pt x="39" y="3"/>
                      <a:pt x="35" y="5"/>
                    </a:cubicBezTo>
                    <a:cubicBezTo>
                      <a:pt x="29" y="7"/>
                      <a:pt x="22" y="9"/>
                      <a:pt x="13" y="7"/>
                    </a:cubicBezTo>
                    <a:cubicBezTo>
                      <a:pt x="14" y="9"/>
                      <a:pt x="14" y="10"/>
                      <a:pt x="15" y="12"/>
                    </a:cubicBezTo>
                    <a:cubicBezTo>
                      <a:pt x="16" y="13"/>
                      <a:pt x="18" y="15"/>
                      <a:pt x="19" y="16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8" y="17"/>
                      <a:pt x="18" y="17"/>
                      <a:pt x="17" y="18"/>
                    </a:cubicBezTo>
                    <a:cubicBezTo>
                      <a:pt x="13" y="22"/>
                      <a:pt x="12" y="28"/>
                      <a:pt x="11" y="33"/>
                    </a:cubicBezTo>
                    <a:cubicBezTo>
                      <a:pt x="9" y="38"/>
                      <a:pt x="7" y="41"/>
                      <a:pt x="2" y="40"/>
                    </a:cubicBezTo>
                    <a:cubicBezTo>
                      <a:pt x="1" y="40"/>
                      <a:pt x="1" y="40"/>
                      <a:pt x="0" y="40"/>
                    </a:cubicBezTo>
                    <a:cubicBezTo>
                      <a:pt x="3" y="49"/>
                      <a:pt x="19" y="58"/>
                      <a:pt x="26" y="57"/>
                    </a:cubicBezTo>
                    <a:cubicBezTo>
                      <a:pt x="22" y="39"/>
                      <a:pt x="36" y="18"/>
                      <a:pt x="49" y="13"/>
                    </a:cubicBezTo>
                    <a:cubicBezTo>
                      <a:pt x="48" y="14"/>
                      <a:pt x="47" y="14"/>
                      <a:pt x="47" y="15"/>
                    </a:cubicBezTo>
                    <a:cubicBezTo>
                      <a:pt x="41" y="22"/>
                      <a:pt x="36" y="30"/>
                      <a:pt x="34" y="39"/>
                    </a:cubicBezTo>
                    <a:cubicBezTo>
                      <a:pt x="30" y="50"/>
                      <a:pt x="33" y="62"/>
                      <a:pt x="45" y="68"/>
                    </a:cubicBezTo>
                    <a:cubicBezTo>
                      <a:pt x="49" y="70"/>
                      <a:pt x="52" y="71"/>
                      <a:pt x="57" y="70"/>
                    </a:cubicBezTo>
                    <a:cubicBezTo>
                      <a:pt x="50" y="56"/>
                      <a:pt x="56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5" y="25"/>
                      <a:pt x="64" y="29"/>
                      <a:pt x="63" y="34"/>
                    </a:cubicBezTo>
                    <a:cubicBezTo>
                      <a:pt x="61" y="42"/>
                      <a:pt x="61" y="50"/>
                      <a:pt x="62" y="58"/>
                    </a:cubicBezTo>
                    <a:cubicBezTo>
                      <a:pt x="62" y="64"/>
                      <a:pt x="64" y="69"/>
                      <a:pt x="68" y="73"/>
                    </a:cubicBezTo>
                    <a:cubicBezTo>
                      <a:pt x="70" y="76"/>
                      <a:pt x="73" y="77"/>
                      <a:pt x="75" y="79"/>
                    </a:cubicBezTo>
                    <a:cubicBezTo>
                      <a:pt x="76" y="79"/>
                      <a:pt x="76" y="79"/>
                      <a:pt x="76" y="79"/>
                    </a:cubicBezTo>
                    <a:cubicBezTo>
                      <a:pt x="78" y="78"/>
                      <a:pt x="79" y="78"/>
                      <a:pt x="80" y="77"/>
                    </a:cubicBezTo>
                    <a:cubicBezTo>
                      <a:pt x="87" y="72"/>
                      <a:pt x="90" y="65"/>
                      <a:pt x="90" y="57"/>
                    </a:cubicBezTo>
                    <a:cubicBezTo>
                      <a:pt x="91" y="51"/>
                      <a:pt x="90" y="44"/>
                      <a:pt x="89" y="37"/>
                    </a:cubicBezTo>
                    <a:cubicBezTo>
                      <a:pt x="89" y="31"/>
                      <a:pt x="87" y="26"/>
                      <a:pt x="86" y="21"/>
                    </a:cubicBezTo>
                    <a:cubicBezTo>
                      <a:pt x="86" y="20"/>
                      <a:pt x="86" y="20"/>
                      <a:pt x="86" y="19"/>
                    </a:cubicBezTo>
                    <a:cubicBezTo>
                      <a:pt x="92" y="26"/>
                      <a:pt x="96" y="34"/>
                      <a:pt x="97" y="43"/>
                    </a:cubicBezTo>
                    <a:cubicBezTo>
                      <a:pt x="99" y="53"/>
                      <a:pt x="98" y="61"/>
                      <a:pt x="96" y="70"/>
                    </a:cubicBezTo>
                    <a:cubicBezTo>
                      <a:pt x="99" y="72"/>
                      <a:pt x="106" y="69"/>
                      <a:pt x="110" y="66"/>
                    </a:cubicBezTo>
                    <a:cubicBezTo>
                      <a:pt x="119" y="60"/>
                      <a:pt x="121" y="50"/>
                      <a:pt x="119" y="39"/>
                    </a:cubicBezTo>
                    <a:cubicBezTo>
                      <a:pt x="116" y="30"/>
                      <a:pt x="111" y="22"/>
                      <a:pt x="105" y="15"/>
                    </a:cubicBezTo>
                    <a:cubicBezTo>
                      <a:pt x="104" y="14"/>
                      <a:pt x="104" y="14"/>
                      <a:pt x="104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20" y="23"/>
                      <a:pt x="129" y="37"/>
                      <a:pt x="127" y="57"/>
                    </a:cubicBezTo>
                    <a:cubicBezTo>
                      <a:pt x="134" y="57"/>
                      <a:pt x="149" y="48"/>
                      <a:pt x="152" y="40"/>
                    </a:cubicBezTo>
                    <a:cubicBezTo>
                      <a:pt x="150" y="40"/>
                      <a:pt x="148" y="40"/>
                      <a:pt x="146" y="39"/>
                    </a:cubicBezTo>
                    <a:cubicBezTo>
                      <a:pt x="141" y="38"/>
                      <a:pt x="141" y="34"/>
                      <a:pt x="140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" name="Freeform 175"/>
              <p:cNvSpPr>
                <a:spLocks/>
              </p:cNvSpPr>
              <p:nvPr/>
            </p:nvSpPr>
            <p:spPr bwMode="auto">
              <a:xfrm>
                <a:off x="3294063" y="-2840038"/>
                <a:ext cx="211138" cy="222250"/>
              </a:xfrm>
              <a:custGeom>
                <a:avLst/>
                <a:gdLst>
                  <a:gd name="T0" fmla="*/ 55 w 56"/>
                  <a:gd name="T1" fmla="*/ 13 h 59"/>
                  <a:gd name="T2" fmla="*/ 53 w 56"/>
                  <a:gd name="T3" fmla="*/ 4 h 59"/>
                  <a:gd name="T4" fmla="*/ 51 w 56"/>
                  <a:gd name="T5" fmla="*/ 0 h 59"/>
                  <a:gd name="T6" fmla="*/ 0 w 56"/>
                  <a:gd name="T7" fmla="*/ 36 h 59"/>
                  <a:gd name="T8" fmla="*/ 15 w 56"/>
                  <a:gd name="T9" fmla="*/ 40 h 59"/>
                  <a:gd name="T10" fmla="*/ 19 w 56"/>
                  <a:gd name="T11" fmla="*/ 40 h 59"/>
                  <a:gd name="T12" fmla="*/ 42 w 56"/>
                  <a:gd name="T13" fmla="*/ 24 h 59"/>
                  <a:gd name="T14" fmla="*/ 41 w 56"/>
                  <a:gd name="T15" fmla="*/ 31 h 59"/>
                  <a:gd name="T16" fmla="*/ 30 w 56"/>
                  <a:gd name="T17" fmla="*/ 40 h 59"/>
                  <a:gd name="T18" fmla="*/ 14 w 56"/>
                  <a:gd name="T19" fmla="*/ 50 h 59"/>
                  <a:gd name="T20" fmla="*/ 4 w 56"/>
                  <a:gd name="T21" fmla="*/ 59 h 59"/>
                  <a:gd name="T22" fmla="*/ 9 w 56"/>
                  <a:gd name="T23" fmla="*/ 58 h 59"/>
                  <a:gd name="T24" fmla="*/ 18 w 56"/>
                  <a:gd name="T25" fmla="*/ 56 h 59"/>
                  <a:gd name="T26" fmla="*/ 44 w 56"/>
                  <a:gd name="T27" fmla="*/ 44 h 59"/>
                  <a:gd name="T28" fmla="*/ 55 w 56"/>
                  <a:gd name="T29" fmla="*/ 23 h 59"/>
                  <a:gd name="T30" fmla="*/ 56 w 56"/>
                  <a:gd name="T31" fmla="*/ 21 h 59"/>
                  <a:gd name="T32" fmla="*/ 56 w 56"/>
                  <a:gd name="T33" fmla="*/ 14 h 59"/>
                  <a:gd name="T34" fmla="*/ 55 w 56"/>
                  <a:gd name="T35" fmla="*/ 1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" h="59">
                    <a:moveTo>
                      <a:pt x="55" y="13"/>
                    </a:moveTo>
                    <a:cubicBezTo>
                      <a:pt x="55" y="10"/>
                      <a:pt x="54" y="7"/>
                      <a:pt x="53" y="4"/>
                    </a:cubicBezTo>
                    <a:cubicBezTo>
                      <a:pt x="53" y="2"/>
                      <a:pt x="52" y="1"/>
                      <a:pt x="51" y="0"/>
                    </a:cubicBezTo>
                    <a:cubicBezTo>
                      <a:pt x="37" y="16"/>
                      <a:pt x="19" y="27"/>
                      <a:pt x="0" y="36"/>
                    </a:cubicBezTo>
                    <a:cubicBezTo>
                      <a:pt x="6" y="37"/>
                      <a:pt x="11" y="38"/>
                      <a:pt x="15" y="40"/>
                    </a:cubicBezTo>
                    <a:cubicBezTo>
                      <a:pt x="17" y="40"/>
                      <a:pt x="18" y="40"/>
                      <a:pt x="19" y="40"/>
                    </a:cubicBezTo>
                    <a:cubicBezTo>
                      <a:pt x="27" y="36"/>
                      <a:pt x="35" y="31"/>
                      <a:pt x="42" y="24"/>
                    </a:cubicBezTo>
                    <a:cubicBezTo>
                      <a:pt x="43" y="26"/>
                      <a:pt x="43" y="28"/>
                      <a:pt x="41" y="31"/>
                    </a:cubicBezTo>
                    <a:cubicBezTo>
                      <a:pt x="39" y="35"/>
                      <a:pt x="34" y="37"/>
                      <a:pt x="30" y="40"/>
                    </a:cubicBezTo>
                    <a:cubicBezTo>
                      <a:pt x="24" y="43"/>
                      <a:pt x="18" y="45"/>
                      <a:pt x="14" y="50"/>
                    </a:cubicBezTo>
                    <a:cubicBezTo>
                      <a:pt x="11" y="53"/>
                      <a:pt x="8" y="56"/>
                      <a:pt x="4" y="59"/>
                    </a:cubicBezTo>
                    <a:cubicBezTo>
                      <a:pt x="6" y="59"/>
                      <a:pt x="7" y="59"/>
                      <a:pt x="9" y="58"/>
                    </a:cubicBezTo>
                    <a:cubicBezTo>
                      <a:pt x="12" y="58"/>
                      <a:pt x="15" y="57"/>
                      <a:pt x="18" y="56"/>
                    </a:cubicBezTo>
                    <a:cubicBezTo>
                      <a:pt x="27" y="53"/>
                      <a:pt x="36" y="50"/>
                      <a:pt x="44" y="44"/>
                    </a:cubicBezTo>
                    <a:cubicBezTo>
                      <a:pt x="50" y="38"/>
                      <a:pt x="54" y="31"/>
                      <a:pt x="55" y="23"/>
                    </a:cubicBezTo>
                    <a:cubicBezTo>
                      <a:pt x="56" y="22"/>
                      <a:pt x="56" y="22"/>
                      <a:pt x="56" y="21"/>
                    </a:cubicBezTo>
                    <a:cubicBezTo>
                      <a:pt x="56" y="19"/>
                      <a:pt x="56" y="17"/>
                      <a:pt x="56" y="14"/>
                    </a:cubicBezTo>
                    <a:cubicBezTo>
                      <a:pt x="56" y="14"/>
                      <a:pt x="56" y="14"/>
                      <a:pt x="55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" name="Freeform 176"/>
              <p:cNvSpPr>
                <a:spLocks/>
              </p:cNvSpPr>
              <p:nvPr/>
            </p:nvSpPr>
            <p:spPr bwMode="auto">
              <a:xfrm>
                <a:off x="1922463" y="-2840038"/>
                <a:ext cx="219075" cy="222250"/>
              </a:xfrm>
              <a:custGeom>
                <a:avLst/>
                <a:gdLst>
                  <a:gd name="T0" fmla="*/ 17 w 58"/>
                  <a:gd name="T1" fmla="*/ 47 h 59"/>
                  <a:gd name="T2" fmla="*/ 45 w 58"/>
                  <a:gd name="T3" fmla="*/ 58 h 59"/>
                  <a:gd name="T4" fmla="*/ 53 w 58"/>
                  <a:gd name="T5" fmla="*/ 59 h 59"/>
                  <a:gd name="T6" fmla="*/ 39 w 58"/>
                  <a:gd name="T7" fmla="*/ 47 h 59"/>
                  <a:gd name="T8" fmla="*/ 36 w 58"/>
                  <a:gd name="T9" fmla="*/ 44 h 59"/>
                  <a:gd name="T10" fmla="*/ 25 w 58"/>
                  <a:gd name="T11" fmla="*/ 38 h 59"/>
                  <a:gd name="T12" fmla="*/ 15 w 58"/>
                  <a:gd name="T13" fmla="*/ 31 h 59"/>
                  <a:gd name="T14" fmla="*/ 15 w 58"/>
                  <a:gd name="T15" fmla="*/ 24 h 59"/>
                  <a:gd name="T16" fmla="*/ 37 w 58"/>
                  <a:gd name="T17" fmla="*/ 39 h 59"/>
                  <a:gd name="T18" fmla="*/ 42 w 58"/>
                  <a:gd name="T19" fmla="*/ 40 h 59"/>
                  <a:gd name="T20" fmla="*/ 45 w 58"/>
                  <a:gd name="T21" fmla="*/ 38 h 59"/>
                  <a:gd name="T22" fmla="*/ 58 w 58"/>
                  <a:gd name="T23" fmla="*/ 36 h 59"/>
                  <a:gd name="T24" fmla="*/ 30 w 58"/>
                  <a:gd name="T25" fmla="*/ 21 h 59"/>
                  <a:gd name="T26" fmla="*/ 5 w 58"/>
                  <a:gd name="T27" fmla="*/ 0 h 59"/>
                  <a:gd name="T28" fmla="*/ 4 w 58"/>
                  <a:gd name="T29" fmla="*/ 1 h 59"/>
                  <a:gd name="T30" fmla="*/ 1 w 58"/>
                  <a:gd name="T31" fmla="*/ 12 h 59"/>
                  <a:gd name="T32" fmla="*/ 0 w 58"/>
                  <a:gd name="T33" fmla="*/ 14 h 59"/>
                  <a:gd name="T34" fmla="*/ 0 w 58"/>
                  <a:gd name="T35" fmla="*/ 21 h 59"/>
                  <a:gd name="T36" fmla="*/ 2 w 58"/>
                  <a:gd name="T37" fmla="*/ 27 h 59"/>
                  <a:gd name="T38" fmla="*/ 17 w 58"/>
                  <a:gd name="T39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9">
                    <a:moveTo>
                      <a:pt x="17" y="47"/>
                    </a:moveTo>
                    <a:cubicBezTo>
                      <a:pt x="26" y="52"/>
                      <a:pt x="35" y="55"/>
                      <a:pt x="45" y="58"/>
                    </a:cubicBezTo>
                    <a:cubicBezTo>
                      <a:pt x="47" y="58"/>
                      <a:pt x="50" y="58"/>
                      <a:pt x="53" y="59"/>
                    </a:cubicBezTo>
                    <a:cubicBezTo>
                      <a:pt x="48" y="55"/>
                      <a:pt x="44" y="51"/>
                      <a:pt x="39" y="47"/>
                    </a:cubicBezTo>
                    <a:cubicBezTo>
                      <a:pt x="38" y="46"/>
                      <a:pt x="37" y="45"/>
                      <a:pt x="36" y="44"/>
                    </a:cubicBezTo>
                    <a:cubicBezTo>
                      <a:pt x="32" y="42"/>
                      <a:pt x="28" y="41"/>
                      <a:pt x="25" y="38"/>
                    </a:cubicBezTo>
                    <a:cubicBezTo>
                      <a:pt x="21" y="36"/>
                      <a:pt x="17" y="34"/>
                      <a:pt x="15" y="31"/>
                    </a:cubicBezTo>
                    <a:cubicBezTo>
                      <a:pt x="13" y="28"/>
                      <a:pt x="13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1"/>
                      <a:pt x="42" y="40"/>
                    </a:cubicBezTo>
                    <a:cubicBezTo>
                      <a:pt x="43" y="39"/>
                      <a:pt x="44" y="39"/>
                      <a:pt x="45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7" y="32"/>
                      <a:pt x="38" y="27"/>
                      <a:pt x="30" y="21"/>
                    </a:cubicBezTo>
                    <a:cubicBezTo>
                      <a:pt x="21" y="15"/>
                      <a:pt x="12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" name="Freeform 177"/>
              <p:cNvSpPr>
                <a:spLocks/>
              </p:cNvSpPr>
              <p:nvPr/>
            </p:nvSpPr>
            <p:spPr bwMode="auto">
              <a:xfrm>
                <a:off x="3290888" y="-2659063"/>
                <a:ext cx="214313" cy="139700"/>
              </a:xfrm>
              <a:custGeom>
                <a:avLst/>
                <a:gdLst>
                  <a:gd name="T0" fmla="*/ 7 w 57"/>
                  <a:gd name="T1" fmla="*/ 14 h 37"/>
                  <a:gd name="T2" fmla="*/ 5 w 57"/>
                  <a:gd name="T3" fmla="*/ 14 h 37"/>
                  <a:gd name="T4" fmla="*/ 5 w 57"/>
                  <a:gd name="T5" fmla="*/ 15 h 37"/>
                  <a:gd name="T6" fmla="*/ 14 w 57"/>
                  <a:gd name="T7" fmla="*/ 23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5 h 37"/>
                  <a:gd name="T16" fmla="*/ 20 w 57"/>
                  <a:gd name="T17" fmla="*/ 28 h 37"/>
                  <a:gd name="T18" fmla="*/ 11 w 57"/>
                  <a:gd name="T19" fmla="*/ 30 h 37"/>
                  <a:gd name="T20" fmla="*/ 9 w 57"/>
                  <a:gd name="T21" fmla="*/ 31 h 37"/>
                  <a:gd name="T22" fmla="*/ 0 w 57"/>
                  <a:gd name="T23" fmla="*/ 35 h 37"/>
                  <a:gd name="T24" fmla="*/ 11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1 h 37"/>
                  <a:gd name="T36" fmla="*/ 7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7" y="14"/>
                    </a:moveTo>
                    <a:cubicBezTo>
                      <a:pt x="6" y="14"/>
                      <a:pt x="6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8"/>
                      <a:pt x="11" y="20"/>
                      <a:pt x="14" y="23"/>
                    </a:cubicBezTo>
                    <a:cubicBezTo>
                      <a:pt x="15" y="23"/>
                      <a:pt x="15" y="23"/>
                      <a:pt x="16" y="23"/>
                    </a:cubicBezTo>
                    <a:cubicBezTo>
                      <a:pt x="20" y="23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4"/>
                      <a:pt x="35" y="25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0" y="30"/>
                      <a:pt x="10" y="30"/>
                      <a:pt x="9" y="31"/>
                    </a:cubicBezTo>
                    <a:cubicBezTo>
                      <a:pt x="6" y="32"/>
                      <a:pt x="3" y="33"/>
                      <a:pt x="0" y="35"/>
                    </a:cubicBezTo>
                    <a:cubicBezTo>
                      <a:pt x="4" y="36"/>
                      <a:pt x="8" y="36"/>
                      <a:pt x="11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6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1"/>
                    </a:cubicBezTo>
                    <a:cubicBezTo>
                      <a:pt x="23" y="12"/>
                      <a:pt x="15" y="14"/>
                      <a:pt x="7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" name="Freeform 178"/>
              <p:cNvSpPr>
                <a:spLocks/>
              </p:cNvSpPr>
              <p:nvPr/>
            </p:nvSpPr>
            <p:spPr bwMode="auto">
              <a:xfrm>
                <a:off x="1922463" y="-2659063"/>
                <a:ext cx="219075" cy="136525"/>
              </a:xfrm>
              <a:custGeom>
                <a:avLst/>
                <a:gdLst>
                  <a:gd name="T0" fmla="*/ 46 w 58"/>
                  <a:gd name="T1" fmla="*/ 36 h 36"/>
                  <a:gd name="T2" fmla="*/ 58 w 58"/>
                  <a:gd name="T3" fmla="*/ 35 h 36"/>
                  <a:gd name="T4" fmla="*/ 48 w 58"/>
                  <a:gd name="T5" fmla="*/ 30 h 36"/>
                  <a:gd name="T6" fmla="*/ 42 w 58"/>
                  <a:gd name="T7" fmla="*/ 27 h 36"/>
                  <a:gd name="T8" fmla="*/ 30 w 58"/>
                  <a:gd name="T9" fmla="*/ 26 h 36"/>
                  <a:gd name="T10" fmla="*/ 23 w 58"/>
                  <a:gd name="T11" fmla="*/ 24 h 36"/>
                  <a:gd name="T12" fmla="*/ 19 w 58"/>
                  <a:gd name="T13" fmla="*/ 17 h 36"/>
                  <a:gd name="T14" fmla="*/ 25 w 58"/>
                  <a:gd name="T15" fmla="*/ 19 h 36"/>
                  <a:gd name="T16" fmla="*/ 36 w 58"/>
                  <a:gd name="T17" fmla="*/ 21 h 36"/>
                  <a:gd name="T18" fmla="*/ 46 w 58"/>
                  <a:gd name="T19" fmla="*/ 20 h 36"/>
                  <a:gd name="T20" fmla="*/ 51 w 58"/>
                  <a:gd name="T21" fmla="*/ 16 h 36"/>
                  <a:gd name="T22" fmla="*/ 52 w 58"/>
                  <a:gd name="T23" fmla="*/ 14 h 36"/>
                  <a:gd name="T24" fmla="*/ 35 w 58"/>
                  <a:gd name="T25" fmla="*/ 12 h 36"/>
                  <a:gd name="T26" fmla="*/ 17 w 58"/>
                  <a:gd name="T27" fmla="*/ 7 h 36"/>
                  <a:gd name="T28" fmla="*/ 0 w 58"/>
                  <a:gd name="T29" fmla="*/ 0 h 36"/>
                  <a:gd name="T30" fmla="*/ 0 w 58"/>
                  <a:gd name="T31" fmla="*/ 12 h 36"/>
                  <a:gd name="T32" fmla="*/ 2 w 58"/>
                  <a:gd name="T33" fmla="*/ 16 h 36"/>
                  <a:gd name="T34" fmla="*/ 23 w 58"/>
                  <a:gd name="T35" fmla="*/ 34 h 36"/>
                  <a:gd name="T36" fmla="*/ 46 w 58"/>
                  <a:gd name="T3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6">
                    <a:moveTo>
                      <a:pt x="46" y="36"/>
                    </a:moveTo>
                    <a:cubicBezTo>
                      <a:pt x="50" y="36"/>
                      <a:pt x="54" y="35"/>
                      <a:pt x="58" y="35"/>
                    </a:cubicBezTo>
                    <a:cubicBezTo>
                      <a:pt x="54" y="33"/>
                      <a:pt x="51" y="32"/>
                      <a:pt x="48" y="30"/>
                    </a:cubicBezTo>
                    <a:cubicBezTo>
                      <a:pt x="46" y="29"/>
                      <a:pt x="44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8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7" y="18"/>
                      <a:pt x="49" y="17"/>
                      <a:pt x="51" y="16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46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7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2" y="32"/>
                      <a:pt x="23" y="34"/>
                    </a:cubicBezTo>
                    <a:cubicBezTo>
                      <a:pt x="30" y="35"/>
                      <a:pt x="38" y="35"/>
                      <a:pt x="46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" name="Freeform 179"/>
              <p:cNvSpPr>
                <a:spLocks/>
              </p:cNvSpPr>
              <p:nvPr/>
            </p:nvSpPr>
            <p:spPr bwMode="auto">
              <a:xfrm>
                <a:off x="3019425" y="-2865438"/>
                <a:ext cx="319088" cy="557212"/>
              </a:xfrm>
              <a:custGeom>
                <a:avLst/>
                <a:gdLst>
                  <a:gd name="T0" fmla="*/ 17 w 85"/>
                  <a:gd name="T1" fmla="*/ 143 h 148"/>
                  <a:gd name="T2" fmla="*/ 20 w 85"/>
                  <a:gd name="T3" fmla="*/ 134 h 148"/>
                  <a:gd name="T4" fmla="*/ 23 w 85"/>
                  <a:gd name="T5" fmla="*/ 133 h 148"/>
                  <a:gd name="T6" fmla="*/ 29 w 85"/>
                  <a:gd name="T7" fmla="*/ 134 h 148"/>
                  <a:gd name="T8" fmla="*/ 37 w 85"/>
                  <a:gd name="T9" fmla="*/ 136 h 148"/>
                  <a:gd name="T10" fmla="*/ 38 w 85"/>
                  <a:gd name="T11" fmla="*/ 121 h 148"/>
                  <a:gd name="T12" fmla="*/ 56 w 85"/>
                  <a:gd name="T13" fmla="*/ 123 h 148"/>
                  <a:gd name="T14" fmla="*/ 51 w 85"/>
                  <a:gd name="T15" fmla="*/ 106 h 148"/>
                  <a:gd name="T16" fmla="*/ 71 w 85"/>
                  <a:gd name="T17" fmla="*/ 103 h 148"/>
                  <a:gd name="T18" fmla="*/ 71 w 85"/>
                  <a:gd name="T19" fmla="*/ 102 h 148"/>
                  <a:gd name="T20" fmla="*/ 59 w 85"/>
                  <a:gd name="T21" fmla="*/ 88 h 148"/>
                  <a:gd name="T22" fmla="*/ 65 w 85"/>
                  <a:gd name="T23" fmla="*/ 86 h 148"/>
                  <a:gd name="T24" fmla="*/ 80 w 85"/>
                  <a:gd name="T25" fmla="*/ 80 h 148"/>
                  <a:gd name="T26" fmla="*/ 80 w 85"/>
                  <a:gd name="T27" fmla="*/ 77 h 148"/>
                  <a:gd name="T28" fmla="*/ 68 w 85"/>
                  <a:gd name="T29" fmla="*/ 70 h 148"/>
                  <a:gd name="T30" fmla="*/ 62 w 85"/>
                  <a:gd name="T31" fmla="*/ 67 h 148"/>
                  <a:gd name="T32" fmla="*/ 63 w 85"/>
                  <a:gd name="T33" fmla="*/ 67 h 148"/>
                  <a:gd name="T34" fmla="*/ 83 w 85"/>
                  <a:gd name="T35" fmla="*/ 53 h 148"/>
                  <a:gd name="T36" fmla="*/ 85 w 85"/>
                  <a:gd name="T37" fmla="*/ 50 h 148"/>
                  <a:gd name="T38" fmla="*/ 85 w 85"/>
                  <a:gd name="T39" fmla="*/ 49 h 148"/>
                  <a:gd name="T40" fmla="*/ 59 w 85"/>
                  <a:gd name="T41" fmla="*/ 46 h 148"/>
                  <a:gd name="T42" fmla="*/ 71 w 85"/>
                  <a:gd name="T43" fmla="*/ 24 h 148"/>
                  <a:gd name="T44" fmla="*/ 70 w 85"/>
                  <a:gd name="T45" fmla="*/ 0 h 148"/>
                  <a:gd name="T46" fmla="*/ 58 w 85"/>
                  <a:gd name="T47" fmla="*/ 17 h 148"/>
                  <a:gd name="T48" fmla="*/ 51 w 85"/>
                  <a:gd name="T49" fmla="*/ 25 h 148"/>
                  <a:gd name="T50" fmla="*/ 50 w 85"/>
                  <a:gd name="T51" fmla="*/ 27 h 148"/>
                  <a:gd name="T52" fmla="*/ 45 w 85"/>
                  <a:gd name="T53" fmla="*/ 50 h 148"/>
                  <a:gd name="T54" fmla="*/ 47 w 85"/>
                  <a:gd name="T55" fmla="*/ 53 h 148"/>
                  <a:gd name="T56" fmla="*/ 58 w 85"/>
                  <a:gd name="T57" fmla="*/ 59 h 148"/>
                  <a:gd name="T58" fmla="*/ 59 w 85"/>
                  <a:gd name="T59" fmla="*/ 62 h 148"/>
                  <a:gd name="T60" fmla="*/ 50 w 85"/>
                  <a:gd name="T61" fmla="*/ 70 h 148"/>
                  <a:gd name="T62" fmla="*/ 50 w 85"/>
                  <a:gd name="T63" fmla="*/ 76 h 148"/>
                  <a:gd name="T64" fmla="*/ 59 w 85"/>
                  <a:gd name="T65" fmla="*/ 86 h 148"/>
                  <a:gd name="T66" fmla="*/ 43 w 85"/>
                  <a:gd name="T67" fmla="*/ 94 h 148"/>
                  <a:gd name="T68" fmla="*/ 44 w 85"/>
                  <a:gd name="T69" fmla="*/ 97 h 148"/>
                  <a:gd name="T70" fmla="*/ 47 w 85"/>
                  <a:gd name="T71" fmla="*/ 106 h 148"/>
                  <a:gd name="T72" fmla="*/ 43 w 85"/>
                  <a:gd name="T73" fmla="*/ 112 h 148"/>
                  <a:gd name="T74" fmla="*/ 31 w 85"/>
                  <a:gd name="T75" fmla="*/ 112 h 148"/>
                  <a:gd name="T76" fmla="*/ 29 w 85"/>
                  <a:gd name="T77" fmla="*/ 130 h 148"/>
                  <a:gd name="T78" fmla="*/ 12 w 85"/>
                  <a:gd name="T79" fmla="*/ 126 h 148"/>
                  <a:gd name="T80" fmla="*/ 6 w 85"/>
                  <a:gd name="T81" fmla="*/ 139 h 148"/>
                  <a:gd name="T82" fmla="*/ 0 w 85"/>
                  <a:gd name="T83" fmla="*/ 134 h 148"/>
                  <a:gd name="T84" fmla="*/ 0 w 85"/>
                  <a:gd name="T85" fmla="*/ 148 h 148"/>
                  <a:gd name="T86" fmla="*/ 1 w 85"/>
                  <a:gd name="T87" fmla="*/ 147 h 148"/>
                  <a:gd name="T88" fmla="*/ 3 w 85"/>
                  <a:gd name="T89" fmla="*/ 142 h 148"/>
                  <a:gd name="T90" fmla="*/ 13 w 85"/>
                  <a:gd name="T91" fmla="*/ 145 h 148"/>
                  <a:gd name="T92" fmla="*/ 17 w 85"/>
                  <a:gd name="T93" fmla="*/ 14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8">
                    <a:moveTo>
                      <a:pt x="17" y="143"/>
                    </a:moveTo>
                    <a:cubicBezTo>
                      <a:pt x="18" y="140"/>
                      <a:pt x="19" y="137"/>
                      <a:pt x="20" y="134"/>
                    </a:cubicBezTo>
                    <a:cubicBezTo>
                      <a:pt x="21" y="133"/>
                      <a:pt x="21" y="132"/>
                      <a:pt x="23" y="133"/>
                    </a:cubicBezTo>
                    <a:cubicBezTo>
                      <a:pt x="25" y="133"/>
                      <a:pt x="27" y="134"/>
                      <a:pt x="29" y="134"/>
                    </a:cubicBezTo>
                    <a:cubicBezTo>
                      <a:pt x="31" y="135"/>
                      <a:pt x="34" y="135"/>
                      <a:pt x="37" y="136"/>
                    </a:cubicBezTo>
                    <a:cubicBezTo>
                      <a:pt x="37" y="131"/>
                      <a:pt x="37" y="126"/>
                      <a:pt x="38" y="121"/>
                    </a:cubicBezTo>
                    <a:cubicBezTo>
                      <a:pt x="44" y="122"/>
                      <a:pt x="49" y="122"/>
                      <a:pt x="56" y="123"/>
                    </a:cubicBezTo>
                    <a:cubicBezTo>
                      <a:pt x="54" y="117"/>
                      <a:pt x="53" y="111"/>
                      <a:pt x="51" y="106"/>
                    </a:cubicBezTo>
                    <a:cubicBezTo>
                      <a:pt x="58" y="105"/>
                      <a:pt x="64" y="104"/>
                      <a:pt x="71" y="103"/>
                    </a:cubicBezTo>
                    <a:cubicBezTo>
                      <a:pt x="71" y="103"/>
                      <a:pt x="71" y="103"/>
                      <a:pt x="71" y="102"/>
                    </a:cubicBezTo>
                    <a:cubicBezTo>
                      <a:pt x="67" y="98"/>
                      <a:pt x="63" y="93"/>
                      <a:pt x="59" y="88"/>
                    </a:cubicBezTo>
                    <a:cubicBezTo>
                      <a:pt x="61" y="87"/>
                      <a:pt x="63" y="86"/>
                      <a:pt x="65" y="86"/>
                    </a:cubicBezTo>
                    <a:cubicBezTo>
                      <a:pt x="70" y="84"/>
                      <a:pt x="75" y="82"/>
                      <a:pt x="80" y="80"/>
                    </a:cubicBezTo>
                    <a:cubicBezTo>
                      <a:pt x="82" y="79"/>
                      <a:pt x="82" y="78"/>
                      <a:pt x="80" y="77"/>
                    </a:cubicBezTo>
                    <a:cubicBezTo>
                      <a:pt x="76" y="75"/>
                      <a:pt x="72" y="73"/>
                      <a:pt x="68" y="70"/>
                    </a:cubicBezTo>
                    <a:cubicBezTo>
                      <a:pt x="66" y="69"/>
                      <a:pt x="64" y="68"/>
                      <a:pt x="62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70" y="63"/>
                      <a:pt x="77" y="58"/>
                      <a:pt x="83" y="53"/>
                    </a:cubicBezTo>
                    <a:cubicBezTo>
                      <a:pt x="84" y="52"/>
                      <a:pt x="85" y="51"/>
                      <a:pt x="85" y="50"/>
                    </a:cubicBezTo>
                    <a:cubicBezTo>
                      <a:pt x="85" y="50"/>
                      <a:pt x="85" y="50"/>
                      <a:pt x="85" y="49"/>
                    </a:cubicBezTo>
                    <a:cubicBezTo>
                      <a:pt x="76" y="48"/>
                      <a:pt x="68" y="47"/>
                      <a:pt x="59" y="46"/>
                    </a:cubicBezTo>
                    <a:cubicBezTo>
                      <a:pt x="67" y="37"/>
                      <a:pt x="67" y="37"/>
                      <a:pt x="71" y="24"/>
                    </a:cubicBezTo>
                    <a:cubicBezTo>
                      <a:pt x="73" y="18"/>
                      <a:pt x="72" y="3"/>
                      <a:pt x="70" y="0"/>
                    </a:cubicBezTo>
                    <a:cubicBezTo>
                      <a:pt x="66" y="5"/>
                      <a:pt x="62" y="11"/>
                      <a:pt x="58" y="17"/>
                    </a:cubicBezTo>
                    <a:cubicBezTo>
                      <a:pt x="56" y="19"/>
                      <a:pt x="53" y="22"/>
                      <a:pt x="51" y="25"/>
                    </a:cubicBezTo>
                    <a:cubicBezTo>
                      <a:pt x="50" y="25"/>
                      <a:pt x="50" y="26"/>
                      <a:pt x="50" y="27"/>
                    </a:cubicBezTo>
                    <a:cubicBezTo>
                      <a:pt x="50" y="35"/>
                      <a:pt x="48" y="42"/>
                      <a:pt x="45" y="50"/>
                    </a:cubicBezTo>
                    <a:cubicBezTo>
                      <a:pt x="45" y="51"/>
                      <a:pt x="45" y="52"/>
                      <a:pt x="47" y="53"/>
                    </a:cubicBezTo>
                    <a:cubicBezTo>
                      <a:pt x="51" y="54"/>
                      <a:pt x="55" y="57"/>
                      <a:pt x="58" y="59"/>
                    </a:cubicBezTo>
                    <a:cubicBezTo>
                      <a:pt x="60" y="60"/>
                      <a:pt x="60" y="61"/>
                      <a:pt x="59" y="62"/>
                    </a:cubicBezTo>
                    <a:cubicBezTo>
                      <a:pt x="56" y="64"/>
                      <a:pt x="53" y="67"/>
                      <a:pt x="50" y="70"/>
                    </a:cubicBezTo>
                    <a:cubicBezTo>
                      <a:pt x="47" y="73"/>
                      <a:pt x="47" y="72"/>
                      <a:pt x="50" y="76"/>
                    </a:cubicBezTo>
                    <a:cubicBezTo>
                      <a:pt x="53" y="79"/>
                      <a:pt x="56" y="83"/>
                      <a:pt x="59" y="86"/>
                    </a:cubicBezTo>
                    <a:cubicBezTo>
                      <a:pt x="53" y="89"/>
                      <a:pt x="48" y="92"/>
                      <a:pt x="43" y="94"/>
                    </a:cubicBezTo>
                    <a:cubicBezTo>
                      <a:pt x="43" y="95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6"/>
                    </a:cubicBezTo>
                    <a:cubicBezTo>
                      <a:pt x="49" y="111"/>
                      <a:pt x="49" y="111"/>
                      <a:pt x="43" y="112"/>
                    </a:cubicBezTo>
                    <a:cubicBezTo>
                      <a:pt x="39" y="112"/>
                      <a:pt x="35" y="112"/>
                      <a:pt x="31" y="112"/>
                    </a:cubicBezTo>
                    <a:cubicBezTo>
                      <a:pt x="30" y="119"/>
                      <a:pt x="30" y="124"/>
                      <a:pt x="29" y="130"/>
                    </a:cubicBezTo>
                    <a:cubicBezTo>
                      <a:pt x="23" y="129"/>
                      <a:pt x="18" y="127"/>
                      <a:pt x="12" y="126"/>
                    </a:cubicBezTo>
                    <a:cubicBezTo>
                      <a:pt x="10" y="130"/>
                      <a:pt x="8" y="134"/>
                      <a:pt x="6" y="139"/>
                    </a:cubicBezTo>
                    <a:cubicBezTo>
                      <a:pt x="4" y="137"/>
                      <a:pt x="2" y="135"/>
                      <a:pt x="0" y="134"/>
                    </a:cubicBezTo>
                    <a:cubicBezTo>
                      <a:pt x="0" y="139"/>
                      <a:pt x="0" y="143"/>
                      <a:pt x="0" y="148"/>
                    </a:cubicBezTo>
                    <a:cubicBezTo>
                      <a:pt x="0" y="148"/>
                      <a:pt x="0" y="147"/>
                      <a:pt x="1" y="147"/>
                    </a:cubicBezTo>
                    <a:cubicBezTo>
                      <a:pt x="1" y="145"/>
                      <a:pt x="2" y="143"/>
                      <a:pt x="3" y="142"/>
                    </a:cubicBezTo>
                    <a:cubicBezTo>
                      <a:pt x="7" y="143"/>
                      <a:pt x="10" y="144"/>
                      <a:pt x="13" y="145"/>
                    </a:cubicBezTo>
                    <a:cubicBezTo>
                      <a:pt x="15" y="146"/>
                      <a:pt x="16" y="145"/>
                      <a:pt x="17" y="14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" name="Freeform 180"/>
              <p:cNvSpPr>
                <a:spLocks/>
              </p:cNvSpPr>
              <p:nvPr/>
            </p:nvSpPr>
            <p:spPr bwMode="auto">
              <a:xfrm>
                <a:off x="2087563" y="-2865438"/>
                <a:ext cx="320675" cy="557212"/>
              </a:xfrm>
              <a:custGeom>
                <a:avLst/>
                <a:gdLst>
                  <a:gd name="T0" fmla="*/ 74 w 85"/>
                  <a:gd name="T1" fmla="*/ 127 h 148"/>
                  <a:gd name="T2" fmla="*/ 57 w 85"/>
                  <a:gd name="T3" fmla="*/ 131 h 148"/>
                  <a:gd name="T4" fmla="*/ 55 w 85"/>
                  <a:gd name="T5" fmla="*/ 114 h 148"/>
                  <a:gd name="T6" fmla="*/ 51 w 85"/>
                  <a:gd name="T7" fmla="*/ 113 h 148"/>
                  <a:gd name="T8" fmla="*/ 40 w 85"/>
                  <a:gd name="T9" fmla="*/ 113 h 148"/>
                  <a:gd name="T10" fmla="*/ 38 w 85"/>
                  <a:gd name="T11" fmla="*/ 109 h 148"/>
                  <a:gd name="T12" fmla="*/ 41 w 85"/>
                  <a:gd name="T13" fmla="*/ 100 h 148"/>
                  <a:gd name="T14" fmla="*/ 43 w 85"/>
                  <a:gd name="T15" fmla="*/ 95 h 148"/>
                  <a:gd name="T16" fmla="*/ 27 w 85"/>
                  <a:gd name="T17" fmla="*/ 87 h 148"/>
                  <a:gd name="T18" fmla="*/ 37 w 85"/>
                  <a:gd name="T19" fmla="*/ 76 h 148"/>
                  <a:gd name="T20" fmla="*/ 37 w 85"/>
                  <a:gd name="T21" fmla="*/ 71 h 148"/>
                  <a:gd name="T22" fmla="*/ 27 w 85"/>
                  <a:gd name="T23" fmla="*/ 63 h 148"/>
                  <a:gd name="T24" fmla="*/ 27 w 85"/>
                  <a:gd name="T25" fmla="*/ 60 h 148"/>
                  <a:gd name="T26" fmla="*/ 39 w 85"/>
                  <a:gd name="T27" fmla="*/ 54 h 148"/>
                  <a:gd name="T28" fmla="*/ 41 w 85"/>
                  <a:gd name="T29" fmla="*/ 50 h 148"/>
                  <a:gd name="T30" fmla="*/ 36 w 85"/>
                  <a:gd name="T31" fmla="*/ 32 h 148"/>
                  <a:gd name="T32" fmla="*/ 33 w 85"/>
                  <a:gd name="T33" fmla="*/ 23 h 148"/>
                  <a:gd name="T34" fmla="*/ 31 w 85"/>
                  <a:gd name="T35" fmla="*/ 21 h 148"/>
                  <a:gd name="T36" fmla="*/ 17 w 85"/>
                  <a:gd name="T37" fmla="*/ 0 h 148"/>
                  <a:gd name="T38" fmla="*/ 14 w 85"/>
                  <a:gd name="T39" fmla="*/ 16 h 148"/>
                  <a:gd name="T40" fmla="*/ 28 w 85"/>
                  <a:gd name="T41" fmla="*/ 47 h 148"/>
                  <a:gd name="T42" fmla="*/ 1 w 85"/>
                  <a:gd name="T43" fmla="*/ 50 h 148"/>
                  <a:gd name="T44" fmla="*/ 0 w 85"/>
                  <a:gd name="T45" fmla="*/ 51 h 148"/>
                  <a:gd name="T46" fmla="*/ 24 w 85"/>
                  <a:gd name="T47" fmla="*/ 68 h 148"/>
                  <a:gd name="T48" fmla="*/ 22 w 85"/>
                  <a:gd name="T49" fmla="*/ 69 h 148"/>
                  <a:gd name="T50" fmla="*/ 6 w 85"/>
                  <a:gd name="T51" fmla="*/ 78 h 148"/>
                  <a:gd name="T52" fmla="*/ 6 w 85"/>
                  <a:gd name="T53" fmla="*/ 81 h 148"/>
                  <a:gd name="T54" fmla="*/ 21 w 85"/>
                  <a:gd name="T55" fmla="*/ 87 h 148"/>
                  <a:gd name="T56" fmla="*/ 27 w 85"/>
                  <a:gd name="T57" fmla="*/ 89 h 148"/>
                  <a:gd name="T58" fmla="*/ 15 w 85"/>
                  <a:gd name="T59" fmla="*/ 104 h 148"/>
                  <a:gd name="T60" fmla="*/ 35 w 85"/>
                  <a:gd name="T61" fmla="*/ 107 h 148"/>
                  <a:gd name="T62" fmla="*/ 30 w 85"/>
                  <a:gd name="T63" fmla="*/ 124 h 148"/>
                  <a:gd name="T64" fmla="*/ 48 w 85"/>
                  <a:gd name="T65" fmla="*/ 122 h 148"/>
                  <a:gd name="T66" fmla="*/ 49 w 85"/>
                  <a:gd name="T67" fmla="*/ 137 h 148"/>
                  <a:gd name="T68" fmla="*/ 61 w 85"/>
                  <a:gd name="T69" fmla="*/ 134 h 148"/>
                  <a:gd name="T70" fmla="*/ 66 w 85"/>
                  <a:gd name="T71" fmla="*/ 136 h 148"/>
                  <a:gd name="T72" fmla="*/ 69 w 85"/>
                  <a:gd name="T73" fmla="*/ 144 h 148"/>
                  <a:gd name="T74" fmla="*/ 73 w 85"/>
                  <a:gd name="T75" fmla="*/ 146 h 148"/>
                  <a:gd name="T76" fmla="*/ 83 w 85"/>
                  <a:gd name="T77" fmla="*/ 143 h 148"/>
                  <a:gd name="T78" fmla="*/ 85 w 85"/>
                  <a:gd name="T79" fmla="*/ 148 h 148"/>
                  <a:gd name="T80" fmla="*/ 85 w 85"/>
                  <a:gd name="T81" fmla="*/ 145 h 148"/>
                  <a:gd name="T82" fmla="*/ 85 w 85"/>
                  <a:gd name="T83" fmla="*/ 135 h 148"/>
                  <a:gd name="T84" fmla="*/ 79 w 85"/>
                  <a:gd name="T85" fmla="*/ 140 h 148"/>
                  <a:gd name="T86" fmla="*/ 74 w 85"/>
                  <a:gd name="T87" fmla="*/ 12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5" h="148">
                    <a:moveTo>
                      <a:pt x="74" y="127"/>
                    </a:moveTo>
                    <a:cubicBezTo>
                      <a:pt x="68" y="128"/>
                      <a:pt x="63" y="130"/>
                      <a:pt x="57" y="131"/>
                    </a:cubicBezTo>
                    <a:cubicBezTo>
                      <a:pt x="56" y="125"/>
                      <a:pt x="56" y="119"/>
                      <a:pt x="55" y="114"/>
                    </a:cubicBezTo>
                    <a:cubicBezTo>
                      <a:pt x="54" y="113"/>
                      <a:pt x="53" y="113"/>
                      <a:pt x="51" y="113"/>
                    </a:cubicBezTo>
                    <a:cubicBezTo>
                      <a:pt x="48" y="113"/>
                      <a:pt x="44" y="113"/>
                      <a:pt x="40" y="113"/>
                    </a:cubicBezTo>
                    <a:cubicBezTo>
                      <a:pt x="38" y="112"/>
                      <a:pt x="37" y="112"/>
                      <a:pt x="38" y="109"/>
                    </a:cubicBezTo>
                    <a:cubicBezTo>
                      <a:pt x="39" y="106"/>
                      <a:pt x="40" y="103"/>
                      <a:pt x="41" y="100"/>
                    </a:cubicBezTo>
                    <a:cubicBezTo>
                      <a:pt x="42" y="98"/>
                      <a:pt x="42" y="97"/>
                      <a:pt x="43" y="95"/>
                    </a:cubicBezTo>
                    <a:cubicBezTo>
                      <a:pt x="38" y="93"/>
                      <a:pt x="33" y="90"/>
                      <a:pt x="27" y="87"/>
                    </a:cubicBezTo>
                    <a:cubicBezTo>
                      <a:pt x="30" y="83"/>
                      <a:pt x="34" y="80"/>
                      <a:pt x="37" y="76"/>
                    </a:cubicBezTo>
                    <a:cubicBezTo>
                      <a:pt x="39" y="74"/>
                      <a:pt x="39" y="74"/>
                      <a:pt x="37" y="71"/>
                    </a:cubicBezTo>
                    <a:cubicBezTo>
                      <a:pt x="33" y="69"/>
                      <a:pt x="30" y="66"/>
                      <a:pt x="27" y="63"/>
                    </a:cubicBezTo>
                    <a:cubicBezTo>
                      <a:pt x="26" y="62"/>
                      <a:pt x="26" y="61"/>
                      <a:pt x="27" y="60"/>
                    </a:cubicBezTo>
                    <a:cubicBezTo>
                      <a:pt x="31" y="58"/>
                      <a:pt x="35" y="55"/>
                      <a:pt x="39" y="54"/>
                    </a:cubicBezTo>
                    <a:cubicBezTo>
                      <a:pt x="41" y="53"/>
                      <a:pt x="41" y="52"/>
                      <a:pt x="41" y="50"/>
                    </a:cubicBezTo>
                    <a:cubicBezTo>
                      <a:pt x="38" y="44"/>
                      <a:pt x="37" y="38"/>
                      <a:pt x="36" y="32"/>
                    </a:cubicBezTo>
                    <a:cubicBezTo>
                      <a:pt x="36" y="28"/>
                      <a:pt x="35" y="25"/>
                      <a:pt x="33" y="23"/>
                    </a:cubicBezTo>
                    <a:cubicBezTo>
                      <a:pt x="32" y="22"/>
                      <a:pt x="31" y="22"/>
                      <a:pt x="31" y="21"/>
                    </a:cubicBezTo>
                    <a:cubicBezTo>
                      <a:pt x="25" y="15"/>
                      <a:pt x="20" y="8"/>
                      <a:pt x="17" y="0"/>
                    </a:cubicBezTo>
                    <a:cubicBezTo>
                      <a:pt x="14" y="5"/>
                      <a:pt x="14" y="11"/>
                      <a:pt x="14" y="16"/>
                    </a:cubicBezTo>
                    <a:cubicBezTo>
                      <a:pt x="14" y="28"/>
                      <a:pt x="18" y="39"/>
                      <a:pt x="28" y="47"/>
                    </a:cubicBezTo>
                    <a:cubicBezTo>
                      <a:pt x="18" y="48"/>
                      <a:pt x="9" y="49"/>
                      <a:pt x="1" y="50"/>
                    </a:cubicBezTo>
                    <a:cubicBezTo>
                      <a:pt x="1" y="51"/>
                      <a:pt x="1" y="51"/>
                      <a:pt x="0" y="51"/>
                    </a:cubicBezTo>
                    <a:cubicBezTo>
                      <a:pt x="7" y="59"/>
                      <a:pt x="15" y="63"/>
                      <a:pt x="24" y="68"/>
                    </a:cubicBezTo>
                    <a:cubicBezTo>
                      <a:pt x="23" y="69"/>
                      <a:pt x="22" y="69"/>
                      <a:pt x="22" y="69"/>
                    </a:cubicBezTo>
                    <a:cubicBezTo>
                      <a:pt x="17" y="72"/>
                      <a:pt x="11" y="75"/>
                      <a:pt x="6" y="78"/>
                    </a:cubicBezTo>
                    <a:cubicBezTo>
                      <a:pt x="4" y="79"/>
                      <a:pt x="4" y="80"/>
                      <a:pt x="6" y="81"/>
                    </a:cubicBezTo>
                    <a:cubicBezTo>
                      <a:pt x="11" y="83"/>
                      <a:pt x="16" y="85"/>
                      <a:pt x="21" y="87"/>
                    </a:cubicBezTo>
                    <a:cubicBezTo>
                      <a:pt x="23" y="87"/>
                      <a:pt x="25" y="88"/>
                      <a:pt x="27" y="89"/>
                    </a:cubicBezTo>
                    <a:cubicBezTo>
                      <a:pt x="22" y="94"/>
                      <a:pt x="18" y="98"/>
                      <a:pt x="15" y="104"/>
                    </a:cubicBezTo>
                    <a:cubicBezTo>
                      <a:pt x="22" y="105"/>
                      <a:pt x="28" y="106"/>
                      <a:pt x="35" y="107"/>
                    </a:cubicBezTo>
                    <a:cubicBezTo>
                      <a:pt x="33" y="113"/>
                      <a:pt x="32" y="118"/>
                      <a:pt x="30" y="124"/>
                    </a:cubicBezTo>
                    <a:cubicBezTo>
                      <a:pt x="37" y="123"/>
                      <a:pt x="43" y="123"/>
                      <a:pt x="48" y="122"/>
                    </a:cubicBezTo>
                    <a:cubicBezTo>
                      <a:pt x="49" y="127"/>
                      <a:pt x="49" y="132"/>
                      <a:pt x="49" y="137"/>
                    </a:cubicBezTo>
                    <a:cubicBezTo>
                      <a:pt x="54" y="136"/>
                      <a:pt x="57" y="135"/>
                      <a:pt x="61" y="134"/>
                    </a:cubicBezTo>
                    <a:cubicBezTo>
                      <a:pt x="64" y="133"/>
                      <a:pt x="65" y="133"/>
                      <a:pt x="66" y="136"/>
                    </a:cubicBezTo>
                    <a:cubicBezTo>
                      <a:pt x="67" y="139"/>
                      <a:pt x="68" y="141"/>
                      <a:pt x="69" y="144"/>
                    </a:cubicBezTo>
                    <a:cubicBezTo>
                      <a:pt x="70" y="146"/>
                      <a:pt x="71" y="147"/>
                      <a:pt x="73" y="146"/>
                    </a:cubicBezTo>
                    <a:cubicBezTo>
                      <a:pt x="76" y="145"/>
                      <a:pt x="79" y="144"/>
                      <a:pt x="83" y="143"/>
                    </a:cubicBezTo>
                    <a:cubicBezTo>
                      <a:pt x="83" y="144"/>
                      <a:pt x="84" y="146"/>
                      <a:pt x="85" y="148"/>
                    </a:cubicBezTo>
                    <a:cubicBezTo>
                      <a:pt x="85" y="147"/>
                      <a:pt x="85" y="146"/>
                      <a:pt x="85" y="145"/>
                    </a:cubicBezTo>
                    <a:cubicBezTo>
                      <a:pt x="85" y="142"/>
                      <a:pt x="85" y="139"/>
                      <a:pt x="85" y="135"/>
                    </a:cubicBezTo>
                    <a:cubicBezTo>
                      <a:pt x="84" y="137"/>
                      <a:pt x="82" y="138"/>
                      <a:pt x="79" y="140"/>
                    </a:cubicBezTo>
                    <a:cubicBezTo>
                      <a:pt x="78" y="135"/>
                      <a:pt x="75" y="131"/>
                      <a:pt x="74" y="12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" name="Freeform 181"/>
              <p:cNvSpPr>
                <a:spLocks/>
              </p:cNvSpPr>
              <p:nvPr/>
            </p:nvSpPr>
            <p:spPr bwMode="auto">
              <a:xfrm>
                <a:off x="2212975" y="-2774950"/>
                <a:ext cx="195263" cy="406400"/>
              </a:xfrm>
              <a:custGeom>
                <a:avLst/>
                <a:gdLst>
                  <a:gd name="T0" fmla="*/ 40 w 52"/>
                  <a:gd name="T1" fmla="*/ 60 h 108"/>
                  <a:gd name="T2" fmla="*/ 44 w 52"/>
                  <a:gd name="T3" fmla="*/ 46 h 108"/>
                  <a:gd name="T4" fmla="*/ 42 w 52"/>
                  <a:gd name="T5" fmla="*/ 34 h 108"/>
                  <a:gd name="T6" fmla="*/ 37 w 52"/>
                  <a:gd name="T7" fmla="*/ 31 h 108"/>
                  <a:gd name="T8" fmla="*/ 10 w 52"/>
                  <a:gd name="T9" fmla="*/ 2 h 108"/>
                  <a:gd name="T10" fmla="*/ 9 w 52"/>
                  <a:gd name="T11" fmla="*/ 0 h 108"/>
                  <a:gd name="T12" fmla="*/ 8 w 52"/>
                  <a:gd name="T13" fmla="*/ 1 h 108"/>
                  <a:gd name="T14" fmla="*/ 15 w 52"/>
                  <a:gd name="T15" fmla="*/ 30 h 108"/>
                  <a:gd name="T16" fmla="*/ 0 w 52"/>
                  <a:gd name="T17" fmla="*/ 38 h 108"/>
                  <a:gd name="T18" fmla="*/ 10 w 52"/>
                  <a:gd name="T19" fmla="*/ 47 h 108"/>
                  <a:gd name="T20" fmla="*/ 10 w 52"/>
                  <a:gd name="T21" fmla="*/ 51 h 108"/>
                  <a:gd name="T22" fmla="*/ 1 w 52"/>
                  <a:gd name="T23" fmla="*/ 61 h 108"/>
                  <a:gd name="T24" fmla="*/ 17 w 52"/>
                  <a:gd name="T25" fmla="*/ 67 h 108"/>
                  <a:gd name="T26" fmla="*/ 10 w 52"/>
                  <a:gd name="T27" fmla="*/ 83 h 108"/>
                  <a:gd name="T28" fmla="*/ 25 w 52"/>
                  <a:gd name="T29" fmla="*/ 83 h 108"/>
                  <a:gd name="T30" fmla="*/ 28 w 52"/>
                  <a:gd name="T31" fmla="*/ 86 h 108"/>
                  <a:gd name="T32" fmla="*/ 28 w 52"/>
                  <a:gd name="T33" fmla="*/ 97 h 108"/>
                  <a:gd name="T34" fmla="*/ 31 w 52"/>
                  <a:gd name="T35" fmla="*/ 99 h 108"/>
                  <a:gd name="T36" fmla="*/ 33 w 52"/>
                  <a:gd name="T37" fmla="*/ 99 h 108"/>
                  <a:gd name="T38" fmla="*/ 44 w 52"/>
                  <a:gd name="T39" fmla="*/ 95 h 108"/>
                  <a:gd name="T40" fmla="*/ 47 w 52"/>
                  <a:gd name="T41" fmla="*/ 106 h 108"/>
                  <a:gd name="T42" fmla="*/ 51 w 52"/>
                  <a:gd name="T43" fmla="*/ 106 h 108"/>
                  <a:gd name="T44" fmla="*/ 52 w 52"/>
                  <a:gd name="T45" fmla="*/ 105 h 108"/>
                  <a:gd name="T46" fmla="*/ 52 w 52"/>
                  <a:gd name="T47" fmla="*/ 77 h 108"/>
                  <a:gd name="T48" fmla="*/ 52 w 52"/>
                  <a:gd name="T49" fmla="*/ 77 h 108"/>
                  <a:gd name="T50" fmla="*/ 40 w 52"/>
                  <a:gd name="T51" fmla="*/ 6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" h="108">
                    <a:moveTo>
                      <a:pt x="40" y="60"/>
                    </a:moveTo>
                    <a:cubicBezTo>
                      <a:pt x="40" y="55"/>
                      <a:pt x="42" y="50"/>
                      <a:pt x="44" y="46"/>
                    </a:cubicBezTo>
                    <a:cubicBezTo>
                      <a:pt x="47" y="41"/>
                      <a:pt x="46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6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7" y="67"/>
                    </a:cubicBezTo>
                    <a:cubicBezTo>
                      <a:pt x="14" y="72"/>
                      <a:pt x="11" y="77"/>
                      <a:pt x="10" y="83"/>
                    </a:cubicBezTo>
                    <a:cubicBezTo>
                      <a:pt x="15" y="83"/>
                      <a:pt x="20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6" y="102"/>
                      <a:pt x="47" y="106"/>
                    </a:cubicBezTo>
                    <a:cubicBezTo>
                      <a:pt x="48" y="108"/>
                      <a:pt x="49" y="107"/>
                      <a:pt x="51" y="106"/>
                    </a:cubicBezTo>
                    <a:cubicBezTo>
                      <a:pt x="51" y="106"/>
                      <a:pt x="52" y="105"/>
                      <a:pt x="52" y="105"/>
                    </a:cubicBezTo>
                    <a:cubicBezTo>
                      <a:pt x="52" y="96"/>
                      <a:pt x="52" y="86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" name="Freeform 182"/>
              <p:cNvSpPr>
                <a:spLocks/>
              </p:cNvSpPr>
              <p:nvPr/>
            </p:nvSpPr>
            <p:spPr bwMode="auto">
              <a:xfrm>
                <a:off x="3019425" y="-2774950"/>
                <a:ext cx="200025" cy="406400"/>
              </a:xfrm>
              <a:custGeom>
                <a:avLst/>
                <a:gdLst>
                  <a:gd name="T0" fmla="*/ 3 w 53"/>
                  <a:gd name="T1" fmla="*/ 106 h 108"/>
                  <a:gd name="T2" fmla="*/ 6 w 53"/>
                  <a:gd name="T3" fmla="*/ 106 h 108"/>
                  <a:gd name="T4" fmla="*/ 10 w 53"/>
                  <a:gd name="T5" fmla="*/ 95 h 108"/>
                  <a:gd name="T6" fmla="*/ 13 w 53"/>
                  <a:gd name="T7" fmla="*/ 96 h 108"/>
                  <a:gd name="T8" fmla="*/ 23 w 53"/>
                  <a:gd name="T9" fmla="*/ 99 h 108"/>
                  <a:gd name="T10" fmla="*/ 26 w 53"/>
                  <a:gd name="T11" fmla="*/ 97 h 108"/>
                  <a:gd name="T12" fmla="*/ 26 w 53"/>
                  <a:gd name="T13" fmla="*/ 87 h 108"/>
                  <a:gd name="T14" fmla="*/ 29 w 53"/>
                  <a:gd name="T15" fmla="*/ 84 h 108"/>
                  <a:gd name="T16" fmla="*/ 43 w 53"/>
                  <a:gd name="T17" fmla="*/ 83 h 108"/>
                  <a:gd name="T18" fmla="*/ 43 w 53"/>
                  <a:gd name="T19" fmla="*/ 82 h 108"/>
                  <a:gd name="T20" fmla="*/ 36 w 53"/>
                  <a:gd name="T21" fmla="*/ 67 h 108"/>
                  <a:gd name="T22" fmla="*/ 52 w 53"/>
                  <a:gd name="T23" fmla="*/ 61 h 108"/>
                  <a:gd name="T24" fmla="*/ 42 w 53"/>
                  <a:gd name="T25" fmla="*/ 51 h 108"/>
                  <a:gd name="T26" fmla="*/ 43 w 53"/>
                  <a:gd name="T27" fmla="*/ 47 h 108"/>
                  <a:gd name="T28" fmla="*/ 53 w 53"/>
                  <a:gd name="T29" fmla="*/ 38 h 108"/>
                  <a:gd name="T30" fmla="*/ 53 w 53"/>
                  <a:gd name="T31" fmla="*/ 37 h 108"/>
                  <a:gd name="T32" fmla="*/ 38 w 53"/>
                  <a:gd name="T33" fmla="*/ 30 h 108"/>
                  <a:gd name="T34" fmla="*/ 44 w 53"/>
                  <a:gd name="T35" fmla="*/ 0 h 108"/>
                  <a:gd name="T36" fmla="*/ 43 w 53"/>
                  <a:gd name="T37" fmla="*/ 2 h 108"/>
                  <a:gd name="T38" fmla="*/ 27 w 53"/>
                  <a:gd name="T39" fmla="*/ 21 h 108"/>
                  <a:gd name="T40" fmla="*/ 11 w 53"/>
                  <a:gd name="T41" fmla="*/ 34 h 108"/>
                  <a:gd name="T42" fmla="*/ 8 w 53"/>
                  <a:gd name="T43" fmla="*/ 43 h 108"/>
                  <a:gd name="T44" fmla="*/ 12 w 53"/>
                  <a:gd name="T45" fmla="*/ 51 h 108"/>
                  <a:gd name="T46" fmla="*/ 2 w 53"/>
                  <a:gd name="T47" fmla="*/ 76 h 108"/>
                  <a:gd name="T48" fmla="*/ 0 w 53"/>
                  <a:gd name="T49" fmla="*/ 77 h 108"/>
                  <a:gd name="T50" fmla="*/ 0 w 53"/>
                  <a:gd name="T51" fmla="*/ 105 h 108"/>
                  <a:gd name="T52" fmla="*/ 3 w 53"/>
                  <a:gd name="T53" fmla="*/ 10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8">
                    <a:moveTo>
                      <a:pt x="3" y="106"/>
                    </a:moveTo>
                    <a:cubicBezTo>
                      <a:pt x="4" y="107"/>
                      <a:pt x="5" y="108"/>
                      <a:pt x="6" y="106"/>
                    </a:cubicBezTo>
                    <a:cubicBezTo>
                      <a:pt x="7" y="102"/>
                      <a:pt x="9" y="98"/>
                      <a:pt x="10" y="95"/>
                    </a:cubicBezTo>
                    <a:cubicBezTo>
                      <a:pt x="11" y="95"/>
                      <a:pt x="12" y="96"/>
                      <a:pt x="13" y="96"/>
                    </a:cubicBezTo>
                    <a:cubicBezTo>
                      <a:pt x="16" y="97"/>
                      <a:pt x="19" y="98"/>
                      <a:pt x="23" y="99"/>
                    </a:cubicBezTo>
                    <a:cubicBezTo>
                      <a:pt x="25" y="100"/>
                      <a:pt x="26" y="99"/>
                      <a:pt x="26" y="97"/>
                    </a:cubicBezTo>
                    <a:cubicBezTo>
                      <a:pt x="26" y="93"/>
                      <a:pt x="26" y="90"/>
                      <a:pt x="26" y="87"/>
                    </a:cubicBezTo>
                    <a:cubicBezTo>
                      <a:pt x="26" y="84"/>
                      <a:pt x="26" y="84"/>
                      <a:pt x="29" y="84"/>
                    </a:cubicBezTo>
                    <a:cubicBezTo>
                      <a:pt x="33" y="84"/>
                      <a:pt x="38" y="83"/>
                      <a:pt x="43" y="83"/>
                    </a:cubicBezTo>
                    <a:cubicBezTo>
                      <a:pt x="43" y="83"/>
                      <a:pt x="43" y="83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4"/>
                      <a:pt x="42" y="51"/>
                    </a:cubicBezTo>
                    <a:cubicBezTo>
                      <a:pt x="40" y="49"/>
                      <a:pt x="40" y="49"/>
                      <a:pt x="43" y="47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8"/>
                      <a:pt x="53" y="38"/>
                      <a:pt x="53" y="37"/>
                    </a:cubicBezTo>
                    <a:cubicBezTo>
                      <a:pt x="48" y="35"/>
                      <a:pt x="43" y="32"/>
                      <a:pt x="38" y="30"/>
                    </a:cubicBezTo>
                    <a:cubicBezTo>
                      <a:pt x="43" y="21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7"/>
                      <a:pt x="7" y="39"/>
                      <a:pt x="8" y="43"/>
                    </a:cubicBezTo>
                    <a:cubicBezTo>
                      <a:pt x="9" y="46"/>
                      <a:pt x="11" y="49"/>
                      <a:pt x="12" y="51"/>
                    </a:cubicBezTo>
                    <a:cubicBezTo>
                      <a:pt x="16" y="61"/>
                      <a:pt x="12" y="72"/>
                      <a:pt x="2" y="76"/>
                    </a:cubicBezTo>
                    <a:cubicBezTo>
                      <a:pt x="1" y="77"/>
                      <a:pt x="1" y="77"/>
                      <a:pt x="0" y="77"/>
                    </a:cubicBezTo>
                    <a:cubicBezTo>
                      <a:pt x="0" y="86"/>
                      <a:pt x="0" y="96"/>
                      <a:pt x="0" y="105"/>
                    </a:cubicBezTo>
                    <a:cubicBezTo>
                      <a:pt x="1" y="105"/>
                      <a:pt x="2" y="106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" name="Freeform 183"/>
              <p:cNvSpPr>
                <a:spLocks noEditPoints="1"/>
              </p:cNvSpPr>
              <p:nvPr/>
            </p:nvSpPr>
            <p:spPr bwMode="auto">
              <a:xfrm>
                <a:off x="2747963" y="-2960688"/>
                <a:ext cx="255588" cy="158750"/>
              </a:xfrm>
              <a:custGeom>
                <a:avLst/>
                <a:gdLst>
                  <a:gd name="T0" fmla="*/ 38 w 68"/>
                  <a:gd name="T1" fmla="*/ 41 h 42"/>
                  <a:gd name="T2" fmla="*/ 49 w 68"/>
                  <a:gd name="T3" fmla="*/ 32 h 42"/>
                  <a:gd name="T4" fmla="*/ 66 w 68"/>
                  <a:gd name="T5" fmla="*/ 12 h 42"/>
                  <a:gd name="T6" fmla="*/ 62 w 68"/>
                  <a:gd name="T7" fmla="*/ 6 h 42"/>
                  <a:gd name="T8" fmla="*/ 25 w 68"/>
                  <a:gd name="T9" fmla="*/ 5 h 42"/>
                  <a:gd name="T10" fmla="*/ 7 w 68"/>
                  <a:gd name="T11" fmla="*/ 2 h 42"/>
                  <a:gd name="T12" fmla="*/ 1 w 68"/>
                  <a:gd name="T13" fmla="*/ 0 h 42"/>
                  <a:gd name="T14" fmla="*/ 9 w 68"/>
                  <a:gd name="T15" fmla="*/ 10 h 42"/>
                  <a:gd name="T16" fmla="*/ 0 w 68"/>
                  <a:gd name="T17" fmla="*/ 12 h 42"/>
                  <a:gd name="T18" fmla="*/ 11 w 68"/>
                  <a:gd name="T19" fmla="*/ 18 h 42"/>
                  <a:gd name="T20" fmla="*/ 4 w 68"/>
                  <a:gd name="T21" fmla="*/ 23 h 42"/>
                  <a:gd name="T22" fmla="*/ 14 w 68"/>
                  <a:gd name="T23" fmla="*/ 25 h 42"/>
                  <a:gd name="T24" fmla="*/ 1 w 68"/>
                  <a:gd name="T25" fmla="*/ 34 h 42"/>
                  <a:gd name="T26" fmla="*/ 25 w 68"/>
                  <a:gd name="T27" fmla="*/ 30 h 42"/>
                  <a:gd name="T28" fmla="*/ 25 w 68"/>
                  <a:gd name="T29" fmla="*/ 42 h 42"/>
                  <a:gd name="T30" fmla="*/ 35 w 68"/>
                  <a:gd name="T31" fmla="*/ 33 h 42"/>
                  <a:gd name="T32" fmla="*/ 38 w 68"/>
                  <a:gd name="T33" fmla="*/ 41 h 42"/>
                  <a:gd name="T34" fmla="*/ 41 w 68"/>
                  <a:gd name="T35" fmla="*/ 12 h 42"/>
                  <a:gd name="T36" fmla="*/ 55 w 68"/>
                  <a:gd name="T37" fmla="*/ 12 h 42"/>
                  <a:gd name="T38" fmla="*/ 56 w 68"/>
                  <a:gd name="T39" fmla="*/ 14 h 42"/>
                  <a:gd name="T40" fmla="*/ 56 w 68"/>
                  <a:gd name="T41" fmla="*/ 14 h 42"/>
                  <a:gd name="T42" fmla="*/ 50 w 68"/>
                  <a:gd name="T43" fmla="*/ 17 h 42"/>
                  <a:gd name="T44" fmla="*/ 41 w 68"/>
                  <a:gd name="T45" fmla="*/ 13 h 42"/>
                  <a:gd name="T46" fmla="*/ 41 w 68"/>
                  <a:gd name="T47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2">
                    <a:moveTo>
                      <a:pt x="38" y="41"/>
                    </a:moveTo>
                    <a:cubicBezTo>
                      <a:pt x="41" y="38"/>
                      <a:pt x="45" y="35"/>
                      <a:pt x="49" y="32"/>
                    </a:cubicBezTo>
                    <a:cubicBezTo>
                      <a:pt x="56" y="26"/>
                      <a:pt x="62" y="20"/>
                      <a:pt x="66" y="12"/>
                    </a:cubicBezTo>
                    <a:cubicBezTo>
                      <a:pt x="68" y="7"/>
                      <a:pt x="67" y="6"/>
                      <a:pt x="62" y="6"/>
                    </a:cubicBezTo>
                    <a:cubicBezTo>
                      <a:pt x="50" y="6"/>
                      <a:pt x="37" y="6"/>
                      <a:pt x="25" y="5"/>
                    </a:cubicBezTo>
                    <a:cubicBezTo>
                      <a:pt x="18" y="5"/>
                      <a:pt x="13" y="4"/>
                      <a:pt x="7" y="2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2" y="4"/>
                      <a:pt x="5" y="7"/>
                      <a:pt x="9" y="10"/>
                    </a:cubicBezTo>
                    <a:cubicBezTo>
                      <a:pt x="6" y="11"/>
                      <a:pt x="3" y="12"/>
                      <a:pt x="0" y="12"/>
                    </a:cubicBezTo>
                    <a:cubicBezTo>
                      <a:pt x="3" y="16"/>
                      <a:pt x="7" y="17"/>
                      <a:pt x="11" y="18"/>
                    </a:cubicBezTo>
                    <a:cubicBezTo>
                      <a:pt x="9" y="20"/>
                      <a:pt x="6" y="21"/>
                      <a:pt x="4" y="23"/>
                    </a:cubicBezTo>
                    <a:cubicBezTo>
                      <a:pt x="7" y="25"/>
                      <a:pt x="11" y="24"/>
                      <a:pt x="14" y="25"/>
                    </a:cubicBezTo>
                    <a:cubicBezTo>
                      <a:pt x="11" y="30"/>
                      <a:pt x="7" y="32"/>
                      <a:pt x="1" y="34"/>
                    </a:cubicBezTo>
                    <a:cubicBezTo>
                      <a:pt x="10" y="38"/>
                      <a:pt x="17" y="35"/>
                      <a:pt x="25" y="30"/>
                    </a:cubicBezTo>
                    <a:cubicBezTo>
                      <a:pt x="25" y="34"/>
                      <a:pt x="25" y="38"/>
                      <a:pt x="25" y="42"/>
                    </a:cubicBezTo>
                    <a:cubicBezTo>
                      <a:pt x="29" y="41"/>
                      <a:pt x="31" y="36"/>
                      <a:pt x="35" y="33"/>
                    </a:cubicBezTo>
                    <a:cubicBezTo>
                      <a:pt x="36" y="36"/>
                      <a:pt x="37" y="38"/>
                      <a:pt x="38" y="41"/>
                    </a:cubicBezTo>
                    <a:close/>
                    <a:moveTo>
                      <a:pt x="41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7" y="13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5"/>
                      <a:pt x="44" y="14"/>
                      <a:pt x="41" y="13"/>
                    </a:cubicBezTo>
                    <a:cubicBezTo>
                      <a:pt x="41" y="12"/>
                      <a:pt x="41" y="12"/>
                      <a:pt x="41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" name="Freeform 184"/>
              <p:cNvSpPr>
                <a:spLocks noEditPoints="1"/>
              </p:cNvSpPr>
              <p:nvPr/>
            </p:nvSpPr>
            <p:spPr bwMode="auto">
              <a:xfrm>
                <a:off x="2430463" y="-2960688"/>
                <a:ext cx="249238" cy="158750"/>
              </a:xfrm>
              <a:custGeom>
                <a:avLst/>
                <a:gdLst>
                  <a:gd name="T0" fmla="*/ 31 w 66"/>
                  <a:gd name="T1" fmla="*/ 33 h 42"/>
                  <a:gd name="T2" fmla="*/ 42 w 66"/>
                  <a:gd name="T3" fmla="*/ 42 h 42"/>
                  <a:gd name="T4" fmla="*/ 41 w 66"/>
                  <a:gd name="T5" fmla="*/ 30 h 42"/>
                  <a:gd name="T6" fmla="*/ 64 w 66"/>
                  <a:gd name="T7" fmla="*/ 34 h 42"/>
                  <a:gd name="T8" fmla="*/ 52 w 66"/>
                  <a:gd name="T9" fmla="*/ 25 h 42"/>
                  <a:gd name="T10" fmla="*/ 62 w 66"/>
                  <a:gd name="T11" fmla="*/ 23 h 42"/>
                  <a:gd name="T12" fmla="*/ 56 w 66"/>
                  <a:gd name="T13" fmla="*/ 18 h 42"/>
                  <a:gd name="T14" fmla="*/ 66 w 66"/>
                  <a:gd name="T15" fmla="*/ 12 h 42"/>
                  <a:gd name="T16" fmla="*/ 58 w 66"/>
                  <a:gd name="T17" fmla="*/ 9 h 42"/>
                  <a:gd name="T18" fmla="*/ 64 w 66"/>
                  <a:gd name="T19" fmla="*/ 0 h 42"/>
                  <a:gd name="T20" fmla="*/ 64 w 66"/>
                  <a:gd name="T21" fmla="*/ 0 h 42"/>
                  <a:gd name="T22" fmla="*/ 30 w 66"/>
                  <a:gd name="T23" fmla="*/ 6 h 42"/>
                  <a:gd name="T24" fmla="*/ 19 w 66"/>
                  <a:gd name="T25" fmla="*/ 6 h 42"/>
                  <a:gd name="T26" fmla="*/ 3 w 66"/>
                  <a:gd name="T27" fmla="*/ 6 h 42"/>
                  <a:gd name="T28" fmla="*/ 1 w 66"/>
                  <a:gd name="T29" fmla="*/ 9 h 42"/>
                  <a:gd name="T30" fmla="*/ 4 w 66"/>
                  <a:gd name="T31" fmla="*/ 16 h 42"/>
                  <a:gd name="T32" fmla="*/ 18 w 66"/>
                  <a:gd name="T33" fmla="*/ 32 h 42"/>
                  <a:gd name="T34" fmla="*/ 29 w 66"/>
                  <a:gd name="T35" fmla="*/ 41 h 42"/>
                  <a:gd name="T36" fmla="*/ 31 w 66"/>
                  <a:gd name="T37" fmla="*/ 33 h 42"/>
                  <a:gd name="T38" fmla="*/ 19 w 66"/>
                  <a:gd name="T39" fmla="*/ 16 h 42"/>
                  <a:gd name="T40" fmla="*/ 15 w 66"/>
                  <a:gd name="T41" fmla="*/ 18 h 42"/>
                  <a:gd name="T42" fmla="*/ 12 w 66"/>
                  <a:gd name="T43" fmla="*/ 17 h 42"/>
                  <a:gd name="T44" fmla="*/ 10 w 66"/>
                  <a:gd name="T45" fmla="*/ 13 h 42"/>
                  <a:gd name="T46" fmla="*/ 15 w 66"/>
                  <a:gd name="T47" fmla="*/ 12 h 42"/>
                  <a:gd name="T48" fmla="*/ 25 w 66"/>
                  <a:gd name="T49" fmla="*/ 12 h 42"/>
                  <a:gd name="T50" fmla="*/ 25 w 66"/>
                  <a:gd name="T51" fmla="*/ 13 h 42"/>
                  <a:gd name="T52" fmla="*/ 19 w 66"/>
                  <a:gd name="T53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2">
                    <a:moveTo>
                      <a:pt x="31" y="33"/>
                    </a:moveTo>
                    <a:cubicBezTo>
                      <a:pt x="35" y="36"/>
                      <a:pt x="37" y="41"/>
                      <a:pt x="42" y="42"/>
                    </a:cubicBezTo>
                    <a:cubicBezTo>
                      <a:pt x="42" y="38"/>
                      <a:pt x="41" y="34"/>
                      <a:pt x="41" y="30"/>
                    </a:cubicBezTo>
                    <a:cubicBezTo>
                      <a:pt x="49" y="35"/>
                      <a:pt x="56" y="38"/>
                      <a:pt x="64" y="34"/>
                    </a:cubicBezTo>
                    <a:cubicBezTo>
                      <a:pt x="59" y="32"/>
                      <a:pt x="55" y="30"/>
                      <a:pt x="52" y="25"/>
                    </a:cubicBezTo>
                    <a:cubicBezTo>
                      <a:pt x="55" y="24"/>
                      <a:pt x="59" y="25"/>
                      <a:pt x="62" y="23"/>
                    </a:cubicBezTo>
                    <a:cubicBezTo>
                      <a:pt x="60" y="21"/>
                      <a:pt x="57" y="21"/>
                      <a:pt x="56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3" y="12"/>
                      <a:pt x="60" y="12"/>
                      <a:pt x="58" y="9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2" y="6"/>
                      <a:pt x="30" y="6"/>
                    </a:cubicBezTo>
                    <a:cubicBezTo>
                      <a:pt x="26" y="6"/>
                      <a:pt x="23" y="6"/>
                      <a:pt x="19" y="6"/>
                    </a:cubicBezTo>
                    <a:cubicBezTo>
                      <a:pt x="14" y="6"/>
                      <a:pt x="8" y="6"/>
                      <a:pt x="3" y="6"/>
                    </a:cubicBezTo>
                    <a:cubicBezTo>
                      <a:pt x="2" y="6"/>
                      <a:pt x="0" y="7"/>
                      <a:pt x="1" y="9"/>
                    </a:cubicBezTo>
                    <a:cubicBezTo>
                      <a:pt x="2" y="11"/>
                      <a:pt x="3" y="14"/>
                      <a:pt x="4" y="16"/>
                    </a:cubicBezTo>
                    <a:cubicBezTo>
                      <a:pt x="7" y="23"/>
                      <a:pt x="12" y="28"/>
                      <a:pt x="18" y="32"/>
                    </a:cubicBezTo>
                    <a:cubicBezTo>
                      <a:pt x="22" y="35"/>
                      <a:pt x="25" y="38"/>
                      <a:pt x="29" y="41"/>
                    </a:cubicBezTo>
                    <a:cubicBezTo>
                      <a:pt x="30" y="38"/>
                      <a:pt x="30" y="36"/>
                      <a:pt x="31" y="33"/>
                    </a:cubicBezTo>
                    <a:close/>
                    <a:moveTo>
                      <a:pt x="19" y="16"/>
                    </a:moveTo>
                    <a:cubicBezTo>
                      <a:pt x="18" y="16"/>
                      <a:pt x="16" y="17"/>
                      <a:pt x="15" y="18"/>
                    </a:cubicBezTo>
                    <a:cubicBezTo>
                      <a:pt x="14" y="19"/>
                      <a:pt x="13" y="18"/>
                      <a:pt x="12" y="17"/>
                    </a:cubicBezTo>
                    <a:cubicBezTo>
                      <a:pt x="12" y="16"/>
                      <a:pt x="11" y="14"/>
                      <a:pt x="10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9" y="12"/>
                      <a:pt x="22" y="12"/>
                      <a:pt x="25" y="12"/>
                    </a:cubicBezTo>
                    <a:cubicBezTo>
                      <a:pt x="25" y="12"/>
                      <a:pt x="25" y="12"/>
                      <a:pt x="25" y="13"/>
                    </a:cubicBezTo>
                    <a:cubicBezTo>
                      <a:pt x="23" y="14"/>
                      <a:pt x="21" y="15"/>
                      <a:pt x="19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" name="Freeform 185"/>
              <p:cNvSpPr>
                <a:spLocks/>
              </p:cNvSpPr>
              <p:nvPr/>
            </p:nvSpPr>
            <p:spPr bwMode="auto">
              <a:xfrm>
                <a:off x="3294063" y="-3024188"/>
                <a:ext cx="165100" cy="301625"/>
              </a:xfrm>
              <a:custGeom>
                <a:avLst/>
                <a:gdLst>
                  <a:gd name="T0" fmla="*/ 1 w 44"/>
                  <a:gd name="T1" fmla="*/ 80 h 80"/>
                  <a:gd name="T2" fmla="*/ 4 w 44"/>
                  <a:gd name="T3" fmla="*/ 78 h 80"/>
                  <a:gd name="T4" fmla="*/ 31 w 44"/>
                  <a:gd name="T5" fmla="*/ 53 h 80"/>
                  <a:gd name="T6" fmla="*/ 42 w 44"/>
                  <a:gd name="T7" fmla="*/ 18 h 80"/>
                  <a:gd name="T8" fmla="*/ 33 w 44"/>
                  <a:gd name="T9" fmla="*/ 1 h 80"/>
                  <a:gd name="T10" fmla="*/ 30 w 44"/>
                  <a:gd name="T11" fmla="*/ 2 h 80"/>
                  <a:gd name="T12" fmla="*/ 5 w 44"/>
                  <a:gd name="T13" fmla="*/ 39 h 80"/>
                  <a:gd name="T14" fmla="*/ 4 w 44"/>
                  <a:gd name="T15" fmla="*/ 44 h 80"/>
                  <a:gd name="T16" fmla="*/ 5 w 44"/>
                  <a:gd name="T17" fmla="*/ 51 h 80"/>
                  <a:gd name="T18" fmla="*/ 6 w 44"/>
                  <a:gd name="T19" fmla="*/ 57 h 80"/>
                  <a:gd name="T20" fmla="*/ 28 w 44"/>
                  <a:gd name="T21" fmla="*/ 27 h 80"/>
                  <a:gd name="T22" fmla="*/ 28 w 44"/>
                  <a:gd name="T23" fmla="*/ 40 h 80"/>
                  <a:gd name="T24" fmla="*/ 8 w 44"/>
                  <a:gd name="T25" fmla="*/ 61 h 80"/>
                  <a:gd name="T26" fmla="*/ 5 w 44"/>
                  <a:gd name="T27" fmla="*/ 64 h 80"/>
                  <a:gd name="T28" fmla="*/ 3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2" y="79"/>
                      <a:pt x="3" y="78"/>
                      <a:pt x="4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2"/>
                      <a:pt x="42" y="18"/>
                    </a:cubicBezTo>
                    <a:cubicBezTo>
                      <a:pt x="40" y="12"/>
                      <a:pt x="37" y="6"/>
                      <a:pt x="33" y="1"/>
                    </a:cubicBezTo>
                    <a:cubicBezTo>
                      <a:pt x="32" y="0"/>
                      <a:pt x="31" y="0"/>
                      <a:pt x="30" y="2"/>
                    </a:cubicBezTo>
                    <a:cubicBezTo>
                      <a:pt x="23" y="15"/>
                      <a:pt x="15" y="28"/>
                      <a:pt x="5" y="39"/>
                    </a:cubicBezTo>
                    <a:cubicBezTo>
                      <a:pt x="3" y="41"/>
                      <a:pt x="3" y="43"/>
                      <a:pt x="4" y="44"/>
                    </a:cubicBezTo>
                    <a:cubicBezTo>
                      <a:pt x="4" y="46"/>
                      <a:pt x="4" y="49"/>
                      <a:pt x="5" y="51"/>
                    </a:cubicBezTo>
                    <a:cubicBezTo>
                      <a:pt x="5" y="53"/>
                      <a:pt x="5" y="55"/>
                      <a:pt x="6" y="57"/>
                    </a:cubicBezTo>
                    <a:cubicBezTo>
                      <a:pt x="15" y="48"/>
                      <a:pt x="23" y="39"/>
                      <a:pt x="28" y="27"/>
                    </a:cubicBezTo>
                    <a:cubicBezTo>
                      <a:pt x="31" y="32"/>
                      <a:pt x="30" y="36"/>
                      <a:pt x="28" y="40"/>
                    </a:cubicBezTo>
                    <a:cubicBezTo>
                      <a:pt x="23" y="48"/>
                      <a:pt x="15" y="54"/>
                      <a:pt x="8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5" y="67"/>
                      <a:pt x="4" y="70"/>
                      <a:pt x="3" y="73"/>
                    </a:cubicBezTo>
                    <a:cubicBezTo>
                      <a:pt x="2" y="75"/>
                      <a:pt x="1" y="77"/>
                      <a:pt x="0" y="80"/>
                    </a:cubicBezTo>
                    <a:cubicBezTo>
                      <a:pt x="1" y="80"/>
                      <a:pt x="1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" name="Freeform 186"/>
              <p:cNvSpPr>
                <a:spLocks/>
              </p:cNvSpPr>
              <p:nvPr/>
            </p:nvSpPr>
            <p:spPr bwMode="auto">
              <a:xfrm>
                <a:off x="1971675" y="-3024188"/>
                <a:ext cx="169863" cy="304800"/>
              </a:xfrm>
              <a:custGeom>
                <a:avLst/>
                <a:gdLst>
                  <a:gd name="T0" fmla="*/ 13 w 45"/>
                  <a:gd name="T1" fmla="*/ 54 h 81"/>
                  <a:gd name="T2" fmla="*/ 36 w 45"/>
                  <a:gd name="T3" fmla="*/ 75 h 81"/>
                  <a:gd name="T4" fmla="*/ 45 w 45"/>
                  <a:gd name="T5" fmla="*/ 81 h 81"/>
                  <a:gd name="T6" fmla="*/ 44 w 45"/>
                  <a:gd name="T7" fmla="*/ 79 h 81"/>
                  <a:gd name="T8" fmla="*/ 40 w 45"/>
                  <a:gd name="T9" fmla="*/ 67 h 81"/>
                  <a:gd name="T10" fmla="*/ 37 w 45"/>
                  <a:gd name="T11" fmla="*/ 61 h 81"/>
                  <a:gd name="T12" fmla="*/ 26 w 45"/>
                  <a:gd name="T13" fmla="*/ 52 h 81"/>
                  <a:gd name="T14" fmla="*/ 15 w 45"/>
                  <a:gd name="T15" fmla="*/ 36 h 81"/>
                  <a:gd name="T16" fmla="*/ 16 w 45"/>
                  <a:gd name="T17" fmla="*/ 27 h 81"/>
                  <a:gd name="T18" fmla="*/ 39 w 45"/>
                  <a:gd name="T19" fmla="*/ 58 h 81"/>
                  <a:gd name="T20" fmla="*/ 40 w 45"/>
                  <a:gd name="T21" fmla="*/ 57 h 81"/>
                  <a:gd name="T22" fmla="*/ 41 w 45"/>
                  <a:gd name="T23" fmla="*/ 45 h 81"/>
                  <a:gd name="T24" fmla="*/ 40 w 45"/>
                  <a:gd name="T25" fmla="*/ 40 h 81"/>
                  <a:gd name="T26" fmla="*/ 31 w 45"/>
                  <a:gd name="T27" fmla="*/ 28 h 81"/>
                  <a:gd name="T28" fmla="*/ 15 w 45"/>
                  <a:gd name="T29" fmla="*/ 2 h 81"/>
                  <a:gd name="T30" fmla="*/ 11 w 45"/>
                  <a:gd name="T31" fmla="*/ 2 h 81"/>
                  <a:gd name="T32" fmla="*/ 3 w 45"/>
                  <a:gd name="T33" fmla="*/ 35 h 81"/>
                  <a:gd name="T34" fmla="*/ 13 w 45"/>
                  <a:gd name="T35" fmla="*/ 5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81">
                    <a:moveTo>
                      <a:pt x="13" y="54"/>
                    </a:moveTo>
                    <a:cubicBezTo>
                      <a:pt x="20" y="62"/>
                      <a:pt x="28" y="69"/>
                      <a:pt x="36" y="75"/>
                    </a:cubicBezTo>
                    <a:cubicBezTo>
                      <a:pt x="39" y="77"/>
                      <a:pt x="41" y="79"/>
                      <a:pt x="45" y="81"/>
                    </a:cubicBezTo>
                    <a:cubicBezTo>
                      <a:pt x="44" y="80"/>
                      <a:pt x="44" y="80"/>
                      <a:pt x="44" y="79"/>
                    </a:cubicBezTo>
                    <a:cubicBezTo>
                      <a:pt x="43" y="75"/>
                      <a:pt x="42" y="71"/>
                      <a:pt x="40" y="67"/>
                    </a:cubicBezTo>
                    <a:cubicBezTo>
                      <a:pt x="40" y="65"/>
                      <a:pt x="40" y="63"/>
                      <a:pt x="37" y="61"/>
                    </a:cubicBezTo>
                    <a:cubicBezTo>
                      <a:pt x="33" y="59"/>
                      <a:pt x="30" y="55"/>
                      <a:pt x="26" y="52"/>
                    </a:cubicBezTo>
                    <a:cubicBezTo>
                      <a:pt x="22" y="48"/>
                      <a:pt x="17" y="43"/>
                      <a:pt x="15" y="36"/>
                    </a:cubicBezTo>
                    <a:cubicBezTo>
                      <a:pt x="14" y="33"/>
                      <a:pt x="14" y="30"/>
                      <a:pt x="16" y="27"/>
                    </a:cubicBezTo>
                    <a:cubicBezTo>
                      <a:pt x="22" y="39"/>
                      <a:pt x="30" y="49"/>
                      <a:pt x="39" y="58"/>
                    </a:cubicBezTo>
                    <a:cubicBezTo>
                      <a:pt x="39" y="57"/>
                      <a:pt x="40" y="57"/>
                      <a:pt x="40" y="57"/>
                    </a:cubicBezTo>
                    <a:cubicBezTo>
                      <a:pt x="40" y="53"/>
                      <a:pt x="41" y="49"/>
                      <a:pt x="41" y="45"/>
                    </a:cubicBezTo>
                    <a:cubicBezTo>
                      <a:pt x="42" y="43"/>
                      <a:pt x="41" y="42"/>
                      <a:pt x="40" y="40"/>
                    </a:cubicBezTo>
                    <a:cubicBezTo>
                      <a:pt x="37" y="36"/>
                      <a:pt x="34" y="32"/>
                      <a:pt x="31" y="28"/>
                    </a:cubicBezTo>
                    <a:cubicBezTo>
                      <a:pt x="25" y="20"/>
                      <a:pt x="20" y="11"/>
                      <a:pt x="15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3" y="11"/>
                      <a:pt x="0" y="22"/>
                      <a:pt x="3" y="35"/>
                    </a:cubicBezTo>
                    <a:cubicBezTo>
                      <a:pt x="5" y="42"/>
                      <a:pt x="9" y="48"/>
                      <a:pt x="13" y="5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" name="Freeform 187"/>
              <p:cNvSpPr>
                <a:spLocks/>
              </p:cNvSpPr>
              <p:nvPr/>
            </p:nvSpPr>
            <p:spPr bwMode="auto">
              <a:xfrm>
                <a:off x="2597150" y="-3241675"/>
                <a:ext cx="241300" cy="134937"/>
              </a:xfrm>
              <a:custGeom>
                <a:avLst/>
                <a:gdLst>
                  <a:gd name="T0" fmla="*/ 10 w 64"/>
                  <a:gd name="T1" fmla="*/ 36 h 36"/>
                  <a:gd name="T2" fmla="*/ 54 w 64"/>
                  <a:gd name="T3" fmla="*/ 36 h 36"/>
                  <a:gd name="T4" fmla="*/ 58 w 64"/>
                  <a:gd name="T5" fmla="*/ 34 h 36"/>
                  <a:gd name="T6" fmla="*/ 63 w 64"/>
                  <a:gd name="T7" fmla="*/ 20 h 36"/>
                  <a:gd name="T8" fmla="*/ 63 w 64"/>
                  <a:gd name="T9" fmla="*/ 11 h 36"/>
                  <a:gd name="T10" fmla="*/ 45 w 64"/>
                  <a:gd name="T11" fmla="*/ 1 h 36"/>
                  <a:gd name="T12" fmla="*/ 41 w 64"/>
                  <a:gd name="T13" fmla="*/ 21 h 36"/>
                  <a:gd name="T14" fmla="*/ 36 w 64"/>
                  <a:gd name="T15" fmla="*/ 31 h 36"/>
                  <a:gd name="T16" fmla="*/ 28 w 64"/>
                  <a:gd name="T17" fmla="*/ 31 h 36"/>
                  <a:gd name="T18" fmla="*/ 27 w 64"/>
                  <a:gd name="T19" fmla="*/ 30 h 36"/>
                  <a:gd name="T20" fmla="*/ 20 w 64"/>
                  <a:gd name="T21" fmla="*/ 9 h 36"/>
                  <a:gd name="T22" fmla="*/ 19 w 64"/>
                  <a:gd name="T23" fmla="*/ 0 h 36"/>
                  <a:gd name="T24" fmla="*/ 10 w 64"/>
                  <a:gd name="T25" fmla="*/ 2 h 36"/>
                  <a:gd name="T26" fmla="*/ 1 w 64"/>
                  <a:gd name="T27" fmla="*/ 17 h 36"/>
                  <a:gd name="T28" fmla="*/ 5 w 64"/>
                  <a:gd name="T29" fmla="*/ 33 h 36"/>
                  <a:gd name="T30" fmla="*/ 10 w 64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36">
                    <a:moveTo>
                      <a:pt x="10" y="36"/>
                    </a:moveTo>
                    <a:cubicBezTo>
                      <a:pt x="24" y="36"/>
                      <a:pt x="40" y="36"/>
                      <a:pt x="54" y="36"/>
                    </a:cubicBezTo>
                    <a:cubicBezTo>
                      <a:pt x="56" y="36"/>
                      <a:pt x="57" y="36"/>
                      <a:pt x="58" y="34"/>
                    </a:cubicBezTo>
                    <a:cubicBezTo>
                      <a:pt x="59" y="29"/>
                      <a:pt x="61" y="25"/>
                      <a:pt x="63" y="20"/>
                    </a:cubicBezTo>
                    <a:cubicBezTo>
                      <a:pt x="64" y="17"/>
                      <a:pt x="64" y="14"/>
                      <a:pt x="63" y="11"/>
                    </a:cubicBezTo>
                    <a:cubicBezTo>
                      <a:pt x="61" y="4"/>
                      <a:pt x="51" y="0"/>
                      <a:pt x="45" y="1"/>
                    </a:cubicBezTo>
                    <a:cubicBezTo>
                      <a:pt x="44" y="8"/>
                      <a:pt x="42" y="15"/>
                      <a:pt x="41" y="21"/>
                    </a:cubicBezTo>
                    <a:cubicBezTo>
                      <a:pt x="40" y="25"/>
                      <a:pt x="38" y="28"/>
                      <a:pt x="36" y="31"/>
                    </a:cubicBezTo>
                    <a:cubicBezTo>
                      <a:pt x="33" y="35"/>
                      <a:pt x="31" y="34"/>
                      <a:pt x="28" y="31"/>
                    </a:cubicBezTo>
                    <a:cubicBezTo>
                      <a:pt x="28" y="31"/>
                      <a:pt x="27" y="30"/>
                      <a:pt x="27" y="30"/>
                    </a:cubicBezTo>
                    <a:cubicBezTo>
                      <a:pt x="23" y="23"/>
                      <a:pt x="22" y="16"/>
                      <a:pt x="20" y="9"/>
                    </a:cubicBezTo>
                    <a:cubicBezTo>
                      <a:pt x="20" y="6"/>
                      <a:pt x="20" y="3"/>
                      <a:pt x="19" y="0"/>
                    </a:cubicBezTo>
                    <a:cubicBezTo>
                      <a:pt x="16" y="1"/>
                      <a:pt x="13" y="1"/>
                      <a:pt x="10" y="2"/>
                    </a:cubicBezTo>
                    <a:cubicBezTo>
                      <a:pt x="4" y="5"/>
                      <a:pt x="0" y="9"/>
                      <a:pt x="1" y="17"/>
                    </a:cubicBezTo>
                    <a:cubicBezTo>
                      <a:pt x="1" y="22"/>
                      <a:pt x="3" y="28"/>
                      <a:pt x="5" y="33"/>
                    </a:cubicBezTo>
                    <a:cubicBezTo>
                      <a:pt x="6" y="35"/>
                      <a:pt x="7" y="36"/>
                      <a:pt x="10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" name="Freeform 188"/>
              <p:cNvSpPr>
                <a:spLocks/>
              </p:cNvSpPr>
              <p:nvPr/>
            </p:nvSpPr>
            <p:spPr bwMode="auto">
              <a:xfrm>
                <a:off x="2416175" y="-307657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6 w 43"/>
                  <a:gd name="T3" fmla="*/ 26 h 26"/>
                  <a:gd name="T4" fmla="*/ 39 w 43"/>
                  <a:gd name="T5" fmla="*/ 25 h 26"/>
                  <a:gd name="T6" fmla="*/ 40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20 h 26"/>
                  <a:gd name="T16" fmla="*/ 21 w 43"/>
                  <a:gd name="T17" fmla="*/ 22 h 26"/>
                  <a:gd name="T18" fmla="*/ 18 w 43"/>
                  <a:gd name="T19" fmla="*/ 20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0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6" y="26"/>
                    </a:cubicBezTo>
                    <a:cubicBezTo>
                      <a:pt x="38" y="26"/>
                      <a:pt x="39" y="26"/>
                      <a:pt x="39" y="25"/>
                    </a:cubicBezTo>
                    <a:cubicBezTo>
                      <a:pt x="39" y="23"/>
                      <a:pt x="40" y="22"/>
                      <a:pt x="40" y="20"/>
                    </a:cubicBezTo>
                    <a:cubicBezTo>
                      <a:pt x="41" y="15"/>
                      <a:pt x="43" y="9"/>
                      <a:pt x="39" y="5"/>
                    </a:cubicBezTo>
                    <a:cubicBezTo>
                      <a:pt x="36" y="2"/>
                      <a:pt x="32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20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20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0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2" y="26"/>
                      <a:pt x="3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" name="Freeform 189"/>
              <p:cNvSpPr>
                <a:spLocks/>
              </p:cNvSpPr>
              <p:nvPr/>
            </p:nvSpPr>
            <p:spPr bwMode="auto">
              <a:xfrm>
                <a:off x="2857500" y="-3084513"/>
                <a:ext cx="161925" cy="106362"/>
              </a:xfrm>
              <a:custGeom>
                <a:avLst/>
                <a:gdLst>
                  <a:gd name="T0" fmla="*/ 6 w 43"/>
                  <a:gd name="T1" fmla="*/ 28 h 28"/>
                  <a:gd name="T2" fmla="*/ 13 w 43"/>
                  <a:gd name="T3" fmla="*/ 28 h 28"/>
                  <a:gd name="T4" fmla="*/ 37 w 43"/>
                  <a:gd name="T5" fmla="*/ 28 h 28"/>
                  <a:gd name="T6" fmla="*/ 40 w 43"/>
                  <a:gd name="T7" fmla="*/ 26 h 28"/>
                  <a:gd name="T8" fmla="*/ 42 w 43"/>
                  <a:gd name="T9" fmla="*/ 16 h 28"/>
                  <a:gd name="T10" fmla="*/ 37 w 43"/>
                  <a:gd name="T11" fmla="*/ 4 h 28"/>
                  <a:gd name="T12" fmla="*/ 29 w 43"/>
                  <a:gd name="T13" fmla="*/ 0 h 28"/>
                  <a:gd name="T14" fmla="*/ 28 w 43"/>
                  <a:gd name="T15" fmla="*/ 4 h 28"/>
                  <a:gd name="T16" fmla="*/ 25 w 43"/>
                  <a:gd name="T17" fmla="*/ 21 h 28"/>
                  <a:gd name="T18" fmla="*/ 22 w 43"/>
                  <a:gd name="T19" fmla="*/ 23 h 28"/>
                  <a:gd name="T20" fmla="*/ 19 w 43"/>
                  <a:gd name="T21" fmla="*/ 21 h 28"/>
                  <a:gd name="T22" fmla="*/ 15 w 43"/>
                  <a:gd name="T23" fmla="*/ 6 h 28"/>
                  <a:gd name="T24" fmla="*/ 14 w 43"/>
                  <a:gd name="T25" fmla="*/ 1 h 28"/>
                  <a:gd name="T26" fmla="*/ 9 w 43"/>
                  <a:gd name="T27" fmla="*/ 3 h 28"/>
                  <a:gd name="T28" fmla="*/ 1 w 43"/>
                  <a:gd name="T29" fmla="*/ 11 h 28"/>
                  <a:gd name="T30" fmla="*/ 2 w 43"/>
                  <a:gd name="T31" fmla="*/ 25 h 28"/>
                  <a:gd name="T32" fmla="*/ 6 w 43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28">
                    <a:moveTo>
                      <a:pt x="6" y="28"/>
                    </a:moveTo>
                    <a:cubicBezTo>
                      <a:pt x="9" y="28"/>
                      <a:pt x="11" y="28"/>
                      <a:pt x="13" y="28"/>
                    </a:cubicBezTo>
                    <a:cubicBezTo>
                      <a:pt x="21" y="28"/>
                      <a:pt x="29" y="28"/>
                      <a:pt x="37" y="28"/>
                    </a:cubicBezTo>
                    <a:cubicBezTo>
                      <a:pt x="39" y="28"/>
                      <a:pt x="40" y="28"/>
                      <a:pt x="40" y="26"/>
                    </a:cubicBezTo>
                    <a:cubicBezTo>
                      <a:pt x="40" y="22"/>
                      <a:pt x="41" y="19"/>
                      <a:pt x="42" y="16"/>
                    </a:cubicBezTo>
                    <a:cubicBezTo>
                      <a:pt x="43" y="11"/>
                      <a:pt x="41" y="7"/>
                      <a:pt x="37" y="4"/>
                    </a:cubicBezTo>
                    <a:cubicBezTo>
                      <a:pt x="35" y="3"/>
                      <a:pt x="32" y="2"/>
                      <a:pt x="29" y="0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8" y="10"/>
                      <a:pt x="27" y="16"/>
                      <a:pt x="25" y="21"/>
                    </a:cubicBezTo>
                    <a:cubicBezTo>
                      <a:pt x="24" y="22"/>
                      <a:pt x="23" y="23"/>
                      <a:pt x="22" y="23"/>
                    </a:cubicBezTo>
                    <a:cubicBezTo>
                      <a:pt x="21" y="23"/>
                      <a:pt x="19" y="22"/>
                      <a:pt x="19" y="21"/>
                    </a:cubicBezTo>
                    <a:cubicBezTo>
                      <a:pt x="16" y="16"/>
                      <a:pt x="15" y="11"/>
                      <a:pt x="15" y="6"/>
                    </a:cubicBezTo>
                    <a:cubicBezTo>
                      <a:pt x="15" y="4"/>
                      <a:pt x="14" y="2"/>
                      <a:pt x="14" y="1"/>
                    </a:cubicBezTo>
                    <a:cubicBezTo>
                      <a:pt x="12" y="1"/>
                      <a:pt x="10" y="2"/>
                      <a:pt x="9" y="3"/>
                    </a:cubicBezTo>
                    <a:cubicBezTo>
                      <a:pt x="5" y="4"/>
                      <a:pt x="2" y="7"/>
                      <a:pt x="1" y="11"/>
                    </a:cubicBezTo>
                    <a:cubicBezTo>
                      <a:pt x="0" y="16"/>
                      <a:pt x="2" y="20"/>
                      <a:pt x="2" y="25"/>
                    </a:cubicBezTo>
                    <a:cubicBezTo>
                      <a:pt x="3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" name="Freeform 190"/>
              <p:cNvSpPr>
                <a:spLocks/>
              </p:cNvSpPr>
              <p:nvPr/>
            </p:nvSpPr>
            <p:spPr bwMode="auto">
              <a:xfrm>
                <a:off x="3252788" y="-2516188"/>
                <a:ext cx="206375" cy="95250"/>
              </a:xfrm>
              <a:custGeom>
                <a:avLst/>
                <a:gdLst>
                  <a:gd name="T0" fmla="*/ 9 w 55"/>
                  <a:gd name="T1" fmla="*/ 0 h 25"/>
                  <a:gd name="T2" fmla="*/ 14 w 55"/>
                  <a:gd name="T3" fmla="*/ 8 h 25"/>
                  <a:gd name="T4" fmla="*/ 16 w 55"/>
                  <a:gd name="T5" fmla="*/ 9 h 25"/>
                  <a:gd name="T6" fmla="*/ 32 w 55"/>
                  <a:gd name="T7" fmla="*/ 10 h 25"/>
                  <a:gd name="T8" fmla="*/ 36 w 55"/>
                  <a:gd name="T9" fmla="*/ 10 h 25"/>
                  <a:gd name="T10" fmla="*/ 35 w 55"/>
                  <a:gd name="T11" fmla="*/ 12 h 25"/>
                  <a:gd name="T12" fmla="*/ 26 w 55"/>
                  <a:gd name="T13" fmla="*/ 16 h 25"/>
                  <a:gd name="T14" fmla="*/ 14 w 55"/>
                  <a:gd name="T15" fmla="*/ 14 h 25"/>
                  <a:gd name="T16" fmla="*/ 13 w 55"/>
                  <a:gd name="T17" fmla="*/ 14 h 25"/>
                  <a:gd name="T18" fmla="*/ 0 w 55"/>
                  <a:gd name="T19" fmla="*/ 17 h 25"/>
                  <a:gd name="T20" fmla="*/ 0 w 55"/>
                  <a:gd name="T21" fmla="*/ 17 h 25"/>
                  <a:gd name="T22" fmla="*/ 8 w 55"/>
                  <a:gd name="T23" fmla="*/ 20 h 25"/>
                  <a:gd name="T24" fmla="*/ 24 w 55"/>
                  <a:gd name="T25" fmla="*/ 23 h 25"/>
                  <a:gd name="T26" fmla="*/ 51 w 55"/>
                  <a:gd name="T27" fmla="*/ 13 h 25"/>
                  <a:gd name="T28" fmla="*/ 55 w 55"/>
                  <a:gd name="T29" fmla="*/ 2 h 25"/>
                  <a:gd name="T30" fmla="*/ 9 w 55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6" y="9"/>
                    </a:cubicBezTo>
                    <a:cubicBezTo>
                      <a:pt x="21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8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3" y="21"/>
                      <a:pt x="18" y="22"/>
                      <a:pt x="24" y="23"/>
                    </a:cubicBezTo>
                    <a:cubicBezTo>
                      <a:pt x="35" y="25"/>
                      <a:pt x="45" y="23"/>
                      <a:pt x="51" y="13"/>
                    </a:cubicBezTo>
                    <a:cubicBezTo>
                      <a:pt x="53" y="10"/>
                      <a:pt x="55" y="6"/>
                      <a:pt x="55" y="2"/>
                    </a:cubicBezTo>
                    <a:cubicBezTo>
                      <a:pt x="40" y="4"/>
                      <a:pt x="24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" name="Freeform 191"/>
              <p:cNvSpPr>
                <a:spLocks/>
              </p:cNvSpPr>
              <p:nvPr/>
            </p:nvSpPr>
            <p:spPr bwMode="auto">
              <a:xfrm>
                <a:off x="1971675" y="-2516188"/>
                <a:ext cx="211138" cy="95250"/>
              </a:xfrm>
              <a:custGeom>
                <a:avLst/>
                <a:gdLst>
                  <a:gd name="T0" fmla="*/ 31 w 56"/>
                  <a:gd name="T1" fmla="*/ 23 h 25"/>
                  <a:gd name="T2" fmla="*/ 53 w 56"/>
                  <a:gd name="T3" fmla="*/ 18 h 25"/>
                  <a:gd name="T4" fmla="*/ 56 w 56"/>
                  <a:gd name="T5" fmla="*/ 17 h 25"/>
                  <a:gd name="T6" fmla="*/ 50 w 56"/>
                  <a:gd name="T7" fmla="*/ 15 h 25"/>
                  <a:gd name="T8" fmla="*/ 36 w 56"/>
                  <a:gd name="T9" fmla="*/ 15 h 25"/>
                  <a:gd name="T10" fmla="*/ 24 w 56"/>
                  <a:gd name="T11" fmla="*/ 15 h 25"/>
                  <a:gd name="T12" fmla="*/ 20 w 56"/>
                  <a:gd name="T13" fmla="*/ 11 h 25"/>
                  <a:gd name="T14" fmla="*/ 23 w 56"/>
                  <a:gd name="T15" fmla="*/ 10 h 25"/>
                  <a:gd name="T16" fmla="*/ 33 w 56"/>
                  <a:gd name="T17" fmla="*/ 10 h 25"/>
                  <a:gd name="T18" fmla="*/ 40 w 56"/>
                  <a:gd name="T19" fmla="*/ 9 h 25"/>
                  <a:gd name="T20" fmla="*/ 47 w 56"/>
                  <a:gd name="T21" fmla="*/ 0 h 25"/>
                  <a:gd name="T22" fmla="*/ 24 w 56"/>
                  <a:gd name="T23" fmla="*/ 3 h 25"/>
                  <a:gd name="T24" fmla="*/ 0 w 56"/>
                  <a:gd name="T25" fmla="*/ 2 h 25"/>
                  <a:gd name="T26" fmla="*/ 2 w 56"/>
                  <a:gd name="T27" fmla="*/ 8 h 25"/>
                  <a:gd name="T28" fmla="*/ 31 w 56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5">
                    <a:moveTo>
                      <a:pt x="31" y="23"/>
                    </a:moveTo>
                    <a:cubicBezTo>
                      <a:pt x="38" y="22"/>
                      <a:pt x="46" y="20"/>
                      <a:pt x="53" y="18"/>
                    </a:cubicBezTo>
                    <a:cubicBezTo>
                      <a:pt x="54" y="18"/>
                      <a:pt x="55" y="17"/>
                      <a:pt x="56" y="17"/>
                    </a:cubicBezTo>
                    <a:cubicBezTo>
                      <a:pt x="54" y="16"/>
                      <a:pt x="52" y="16"/>
                      <a:pt x="50" y="15"/>
                    </a:cubicBezTo>
                    <a:cubicBezTo>
                      <a:pt x="46" y="14"/>
                      <a:pt x="41" y="13"/>
                      <a:pt x="36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1" y="13"/>
                      <a:pt x="20" y="11"/>
                    </a:cubicBezTo>
                    <a:cubicBezTo>
                      <a:pt x="22" y="10"/>
                      <a:pt x="22" y="10"/>
                      <a:pt x="23" y="10"/>
                    </a:cubicBezTo>
                    <a:cubicBezTo>
                      <a:pt x="26" y="10"/>
                      <a:pt x="30" y="10"/>
                      <a:pt x="33" y="10"/>
                    </a:cubicBezTo>
                    <a:cubicBezTo>
                      <a:pt x="35" y="10"/>
                      <a:pt x="38" y="10"/>
                      <a:pt x="40" y="9"/>
                    </a:cubicBezTo>
                    <a:cubicBezTo>
                      <a:pt x="43" y="7"/>
                      <a:pt x="45" y="3"/>
                      <a:pt x="47" y="0"/>
                    </a:cubicBezTo>
                    <a:cubicBezTo>
                      <a:pt x="39" y="1"/>
                      <a:pt x="31" y="2"/>
                      <a:pt x="24" y="3"/>
                    </a:cubicBezTo>
                    <a:cubicBezTo>
                      <a:pt x="16" y="3"/>
                      <a:pt x="8" y="2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7" y="20"/>
                      <a:pt x="18" y="25"/>
                      <a:pt x="31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" name="Freeform 192"/>
              <p:cNvSpPr>
                <a:spLocks/>
              </p:cNvSpPr>
              <p:nvPr/>
            </p:nvSpPr>
            <p:spPr bwMode="auto">
              <a:xfrm>
                <a:off x="3189288" y="-2439988"/>
                <a:ext cx="206375" cy="101600"/>
              </a:xfrm>
              <a:custGeom>
                <a:avLst/>
                <a:gdLst>
                  <a:gd name="T0" fmla="*/ 53 w 55"/>
                  <a:gd name="T1" fmla="*/ 10 h 27"/>
                  <a:gd name="T2" fmla="*/ 43 w 55"/>
                  <a:gd name="T3" fmla="*/ 9 h 27"/>
                  <a:gd name="T4" fmla="*/ 29 w 55"/>
                  <a:gd name="T5" fmla="*/ 6 h 27"/>
                  <a:gd name="T6" fmla="*/ 13 w 55"/>
                  <a:gd name="T7" fmla="*/ 0 h 27"/>
                  <a:gd name="T8" fmla="*/ 15 w 55"/>
                  <a:gd name="T9" fmla="*/ 9 h 27"/>
                  <a:gd name="T10" fmla="*/ 17 w 55"/>
                  <a:gd name="T11" fmla="*/ 10 h 27"/>
                  <a:gd name="T12" fmla="*/ 31 w 55"/>
                  <a:gd name="T13" fmla="*/ 15 h 27"/>
                  <a:gd name="T14" fmla="*/ 27 w 55"/>
                  <a:gd name="T15" fmla="*/ 18 h 27"/>
                  <a:gd name="T16" fmla="*/ 17 w 55"/>
                  <a:gd name="T17" fmla="*/ 16 h 27"/>
                  <a:gd name="T18" fmla="*/ 1 w 55"/>
                  <a:gd name="T19" fmla="*/ 14 h 27"/>
                  <a:gd name="T20" fmla="*/ 0 w 55"/>
                  <a:gd name="T21" fmla="*/ 15 h 27"/>
                  <a:gd name="T22" fmla="*/ 18 w 55"/>
                  <a:gd name="T23" fmla="*/ 24 h 27"/>
                  <a:gd name="T24" fmla="*/ 33 w 55"/>
                  <a:gd name="T25" fmla="*/ 27 h 27"/>
                  <a:gd name="T26" fmla="*/ 54 w 55"/>
                  <a:gd name="T27" fmla="*/ 12 h 27"/>
                  <a:gd name="T28" fmla="*/ 53 w 55"/>
                  <a:gd name="T29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7">
                    <a:moveTo>
                      <a:pt x="53" y="10"/>
                    </a:moveTo>
                    <a:cubicBezTo>
                      <a:pt x="50" y="10"/>
                      <a:pt x="46" y="10"/>
                      <a:pt x="43" y="9"/>
                    </a:cubicBezTo>
                    <a:cubicBezTo>
                      <a:pt x="38" y="8"/>
                      <a:pt x="34" y="7"/>
                      <a:pt x="29" y="6"/>
                    </a:cubicBezTo>
                    <a:cubicBezTo>
                      <a:pt x="24" y="4"/>
                      <a:pt x="19" y="2"/>
                      <a:pt x="13" y="0"/>
                    </a:cubicBezTo>
                    <a:cubicBezTo>
                      <a:pt x="14" y="3"/>
                      <a:pt x="15" y="6"/>
                      <a:pt x="15" y="9"/>
                    </a:cubicBezTo>
                    <a:cubicBezTo>
                      <a:pt x="16" y="10"/>
                      <a:pt x="16" y="10"/>
                      <a:pt x="17" y="10"/>
                    </a:cubicBezTo>
                    <a:cubicBezTo>
                      <a:pt x="21" y="12"/>
                      <a:pt x="26" y="13"/>
                      <a:pt x="31" y="15"/>
                    </a:cubicBezTo>
                    <a:cubicBezTo>
                      <a:pt x="30" y="16"/>
                      <a:pt x="29" y="18"/>
                      <a:pt x="27" y="18"/>
                    </a:cubicBezTo>
                    <a:cubicBezTo>
                      <a:pt x="24" y="18"/>
                      <a:pt x="20" y="18"/>
                      <a:pt x="17" y="16"/>
                    </a:cubicBezTo>
                    <a:cubicBezTo>
                      <a:pt x="12" y="13"/>
                      <a:pt x="7" y="14"/>
                      <a:pt x="1" y="14"/>
                    </a:cubicBezTo>
                    <a:cubicBezTo>
                      <a:pt x="1" y="14"/>
                      <a:pt x="1" y="15"/>
                      <a:pt x="0" y="15"/>
                    </a:cubicBezTo>
                    <a:cubicBezTo>
                      <a:pt x="7" y="18"/>
                      <a:pt x="12" y="21"/>
                      <a:pt x="18" y="24"/>
                    </a:cubicBezTo>
                    <a:cubicBezTo>
                      <a:pt x="23" y="26"/>
                      <a:pt x="28" y="27"/>
                      <a:pt x="33" y="27"/>
                    </a:cubicBezTo>
                    <a:cubicBezTo>
                      <a:pt x="42" y="27"/>
                      <a:pt x="51" y="19"/>
                      <a:pt x="54" y="12"/>
                    </a:cubicBezTo>
                    <a:cubicBezTo>
                      <a:pt x="55" y="11"/>
                      <a:pt x="54" y="10"/>
                      <a:pt x="5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" name="Freeform 193"/>
              <p:cNvSpPr>
                <a:spLocks/>
              </p:cNvSpPr>
              <p:nvPr/>
            </p:nvSpPr>
            <p:spPr bwMode="auto">
              <a:xfrm>
                <a:off x="2035175" y="-2439988"/>
                <a:ext cx="203200" cy="101600"/>
              </a:xfrm>
              <a:custGeom>
                <a:avLst/>
                <a:gdLst>
                  <a:gd name="T0" fmla="*/ 54 w 54"/>
                  <a:gd name="T1" fmla="*/ 15 h 27"/>
                  <a:gd name="T2" fmla="*/ 54 w 54"/>
                  <a:gd name="T3" fmla="*/ 14 h 27"/>
                  <a:gd name="T4" fmla="*/ 44 w 54"/>
                  <a:gd name="T5" fmla="*/ 14 h 27"/>
                  <a:gd name="T6" fmla="*/ 41 w 54"/>
                  <a:gd name="T7" fmla="*/ 15 h 27"/>
                  <a:gd name="T8" fmla="*/ 28 w 54"/>
                  <a:gd name="T9" fmla="*/ 18 h 27"/>
                  <a:gd name="T10" fmla="*/ 25 w 54"/>
                  <a:gd name="T11" fmla="*/ 14 h 27"/>
                  <a:gd name="T12" fmla="*/ 34 w 54"/>
                  <a:gd name="T13" fmla="*/ 12 h 27"/>
                  <a:gd name="T14" fmla="*/ 41 w 54"/>
                  <a:gd name="T15" fmla="*/ 4 h 27"/>
                  <a:gd name="T16" fmla="*/ 41 w 54"/>
                  <a:gd name="T17" fmla="*/ 2 h 27"/>
                  <a:gd name="T18" fmla="*/ 42 w 54"/>
                  <a:gd name="T19" fmla="*/ 0 h 27"/>
                  <a:gd name="T20" fmla="*/ 2 w 54"/>
                  <a:gd name="T21" fmla="*/ 10 h 27"/>
                  <a:gd name="T22" fmla="*/ 1 w 54"/>
                  <a:gd name="T23" fmla="*/ 13 h 27"/>
                  <a:gd name="T24" fmla="*/ 5 w 54"/>
                  <a:gd name="T25" fmla="*/ 18 h 27"/>
                  <a:gd name="T26" fmla="*/ 22 w 54"/>
                  <a:gd name="T27" fmla="*/ 27 h 27"/>
                  <a:gd name="T28" fmla="*/ 37 w 54"/>
                  <a:gd name="T29" fmla="*/ 24 h 27"/>
                  <a:gd name="T30" fmla="*/ 54 w 54"/>
                  <a:gd name="T3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7">
                    <a:moveTo>
                      <a:pt x="54" y="15"/>
                    </a:moveTo>
                    <a:cubicBezTo>
                      <a:pt x="54" y="15"/>
                      <a:pt x="54" y="14"/>
                      <a:pt x="54" y="14"/>
                    </a:cubicBezTo>
                    <a:cubicBezTo>
                      <a:pt x="50" y="14"/>
                      <a:pt x="47" y="14"/>
                      <a:pt x="44" y="14"/>
                    </a:cubicBezTo>
                    <a:cubicBezTo>
                      <a:pt x="43" y="14"/>
                      <a:pt x="42" y="14"/>
                      <a:pt x="41" y="15"/>
                    </a:cubicBezTo>
                    <a:cubicBezTo>
                      <a:pt x="37" y="17"/>
                      <a:pt x="33" y="19"/>
                      <a:pt x="28" y="18"/>
                    </a:cubicBezTo>
                    <a:cubicBezTo>
                      <a:pt x="26" y="18"/>
                      <a:pt x="24" y="16"/>
                      <a:pt x="25" y="14"/>
                    </a:cubicBezTo>
                    <a:cubicBezTo>
                      <a:pt x="28" y="14"/>
                      <a:pt x="31" y="13"/>
                      <a:pt x="34" y="12"/>
                    </a:cubicBezTo>
                    <a:cubicBezTo>
                      <a:pt x="38" y="11"/>
                      <a:pt x="41" y="9"/>
                      <a:pt x="41" y="4"/>
                    </a:cubicBezTo>
                    <a:cubicBezTo>
                      <a:pt x="41" y="4"/>
                      <a:pt x="41" y="3"/>
                      <a:pt x="41" y="2"/>
                    </a:cubicBezTo>
                    <a:cubicBezTo>
                      <a:pt x="41" y="1"/>
                      <a:pt x="41" y="1"/>
                      <a:pt x="42" y="0"/>
                    </a:cubicBezTo>
                    <a:cubicBezTo>
                      <a:pt x="29" y="6"/>
                      <a:pt x="16" y="10"/>
                      <a:pt x="2" y="10"/>
                    </a:cubicBezTo>
                    <a:cubicBezTo>
                      <a:pt x="0" y="10"/>
                      <a:pt x="0" y="11"/>
                      <a:pt x="1" y="13"/>
                    </a:cubicBezTo>
                    <a:cubicBezTo>
                      <a:pt x="2" y="15"/>
                      <a:pt x="4" y="17"/>
                      <a:pt x="5" y="18"/>
                    </a:cubicBezTo>
                    <a:cubicBezTo>
                      <a:pt x="10" y="23"/>
                      <a:pt x="15" y="27"/>
                      <a:pt x="22" y="27"/>
                    </a:cubicBezTo>
                    <a:cubicBezTo>
                      <a:pt x="27" y="27"/>
                      <a:pt x="32" y="26"/>
                      <a:pt x="37" y="24"/>
                    </a:cubicBezTo>
                    <a:cubicBezTo>
                      <a:pt x="43" y="21"/>
                      <a:pt x="48" y="18"/>
                      <a:pt x="54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" name="Freeform 194"/>
              <p:cNvSpPr>
                <a:spLocks/>
              </p:cNvSpPr>
              <p:nvPr/>
            </p:nvSpPr>
            <p:spPr bwMode="auto">
              <a:xfrm>
                <a:off x="2555875" y="-2816225"/>
                <a:ext cx="134938" cy="134937"/>
              </a:xfrm>
              <a:custGeom>
                <a:avLst/>
                <a:gdLst>
                  <a:gd name="T0" fmla="*/ 3 w 36"/>
                  <a:gd name="T1" fmla="*/ 28 h 36"/>
                  <a:gd name="T2" fmla="*/ 4 w 36"/>
                  <a:gd name="T3" fmla="*/ 36 h 36"/>
                  <a:gd name="T4" fmla="*/ 5 w 36"/>
                  <a:gd name="T5" fmla="*/ 36 h 36"/>
                  <a:gd name="T6" fmla="*/ 11 w 36"/>
                  <a:gd name="T7" fmla="*/ 23 h 36"/>
                  <a:gd name="T8" fmla="*/ 12 w 36"/>
                  <a:gd name="T9" fmla="*/ 19 h 36"/>
                  <a:gd name="T10" fmla="*/ 15 w 36"/>
                  <a:gd name="T11" fmla="*/ 22 h 36"/>
                  <a:gd name="T12" fmla="*/ 17 w 36"/>
                  <a:gd name="T13" fmla="*/ 24 h 36"/>
                  <a:gd name="T14" fmla="*/ 20 w 36"/>
                  <a:gd name="T15" fmla="*/ 28 h 36"/>
                  <a:gd name="T16" fmla="*/ 21 w 36"/>
                  <a:gd name="T17" fmla="*/ 20 h 36"/>
                  <a:gd name="T18" fmla="*/ 23 w 36"/>
                  <a:gd name="T19" fmla="*/ 19 h 36"/>
                  <a:gd name="T20" fmla="*/ 29 w 36"/>
                  <a:gd name="T21" fmla="*/ 23 h 36"/>
                  <a:gd name="T22" fmla="*/ 36 w 36"/>
                  <a:gd name="T23" fmla="*/ 26 h 36"/>
                  <a:gd name="T24" fmla="*/ 29 w 36"/>
                  <a:gd name="T25" fmla="*/ 5 h 36"/>
                  <a:gd name="T26" fmla="*/ 26 w 36"/>
                  <a:gd name="T27" fmla="*/ 3 h 36"/>
                  <a:gd name="T28" fmla="*/ 17 w 36"/>
                  <a:gd name="T29" fmla="*/ 2 h 36"/>
                  <a:gd name="T30" fmla="*/ 13 w 36"/>
                  <a:gd name="T31" fmla="*/ 0 h 36"/>
                  <a:gd name="T32" fmla="*/ 13 w 36"/>
                  <a:gd name="T33" fmla="*/ 0 h 36"/>
                  <a:gd name="T34" fmla="*/ 16 w 36"/>
                  <a:gd name="T35" fmla="*/ 10 h 36"/>
                  <a:gd name="T36" fmla="*/ 1 w 36"/>
                  <a:gd name="T37" fmla="*/ 4 h 36"/>
                  <a:gd name="T38" fmla="*/ 1 w 36"/>
                  <a:gd name="T39" fmla="*/ 15 h 36"/>
                  <a:gd name="T40" fmla="*/ 3 w 36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2"/>
                      <a:pt x="12" y="20"/>
                      <a:pt x="12" y="19"/>
                    </a:cubicBezTo>
                    <a:cubicBezTo>
                      <a:pt x="13" y="20"/>
                      <a:pt x="14" y="21"/>
                      <a:pt x="15" y="22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7" y="25"/>
                      <a:pt x="18" y="27"/>
                      <a:pt x="20" y="28"/>
                    </a:cubicBezTo>
                    <a:cubicBezTo>
                      <a:pt x="20" y="25"/>
                      <a:pt x="21" y="23"/>
                      <a:pt x="21" y="20"/>
                    </a:cubicBezTo>
                    <a:cubicBezTo>
                      <a:pt x="21" y="18"/>
                      <a:pt x="22" y="18"/>
                      <a:pt x="23" y="19"/>
                    </a:cubicBezTo>
                    <a:cubicBezTo>
                      <a:pt x="25" y="20"/>
                      <a:pt x="27" y="22"/>
                      <a:pt x="29" y="23"/>
                    </a:cubicBezTo>
                    <a:cubicBezTo>
                      <a:pt x="32" y="24"/>
                      <a:pt x="34" y="25"/>
                      <a:pt x="36" y="26"/>
                    </a:cubicBezTo>
                    <a:cubicBezTo>
                      <a:pt x="35" y="19"/>
                      <a:pt x="33" y="11"/>
                      <a:pt x="29" y="5"/>
                    </a:cubicBezTo>
                    <a:cubicBezTo>
                      <a:pt x="29" y="4"/>
                      <a:pt x="27" y="4"/>
                      <a:pt x="26" y="3"/>
                    </a:cubicBezTo>
                    <a:cubicBezTo>
                      <a:pt x="23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5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" name="Freeform 195"/>
              <p:cNvSpPr>
                <a:spLocks/>
              </p:cNvSpPr>
              <p:nvPr/>
            </p:nvSpPr>
            <p:spPr bwMode="auto">
              <a:xfrm>
                <a:off x="2732088" y="-2816225"/>
                <a:ext cx="147638" cy="134937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6 w 39"/>
                  <a:gd name="T13" fmla="*/ 19 h 36"/>
                  <a:gd name="T14" fmla="*/ 27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5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9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7" y="19"/>
                      <a:pt x="27" y="20"/>
                      <a:pt x="27" y="20"/>
                    </a:cubicBezTo>
                    <a:cubicBezTo>
                      <a:pt x="28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4" y="3"/>
                      <a:pt x="25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2" y="3"/>
                      <a:pt x="10" y="3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" name="Freeform 196"/>
              <p:cNvSpPr>
                <a:spLocks/>
              </p:cNvSpPr>
              <p:nvPr/>
            </p:nvSpPr>
            <p:spPr bwMode="auto">
              <a:xfrm>
                <a:off x="2130425" y="-2376488"/>
                <a:ext cx="179388" cy="112712"/>
              </a:xfrm>
              <a:custGeom>
                <a:avLst/>
                <a:gdLst>
                  <a:gd name="T0" fmla="*/ 48 w 48"/>
                  <a:gd name="T1" fmla="*/ 9 h 30"/>
                  <a:gd name="T2" fmla="*/ 38 w 48"/>
                  <a:gd name="T3" fmla="*/ 11 h 30"/>
                  <a:gd name="T4" fmla="*/ 35 w 48"/>
                  <a:gd name="T5" fmla="*/ 14 h 30"/>
                  <a:gd name="T6" fmla="*/ 29 w 48"/>
                  <a:gd name="T7" fmla="*/ 16 h 30"/>
                  <a:gd name="T8" fmla="*/ 27 w 48"/>
                  <a:gd name="T9" fmla="*/ 14 h 30"/>
                  <a:gd name="T10" fmla="*/ 28 w 48"/>
                  <a:gd name="T11" fmla="*/ 13 h 30"/>
                  <a:gd name="T12" fmla="*/ 30 w 48"/>
                  <a:gd name="T13" fmla="*/ 11 h 30"/>
                  <a:gd name="T14" fmla="*/ 32 w 48"/>
                  <a:gd name="T15" fmla="*/ 0 h 30"/>
                  <a:gd name="T16" fmla="*/ 0 w 48"/>
                  <a:gd name="T17" fmla="*/ 17 h 30"/>
                  <a:gd name="T18" fmla="*/ 1 w 48"/>
                  <a:gd name="T19" fmla="*/ 18 h 30"/>
                  <a:gd name="T20" fmla="*/ 26 w 48"/>
                  <a:gd name="T21" fmla="*/ 26 h 30"/>
                  <a:gd name="T22" fmla="*/ 44 w 48"/>
                  <a:gd name="T23" fmla="*/ 14 h 30"/>
                  <a:gd name="T24" fmla="*/ 48 w 48"/>
                  <a:gd name="T25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30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6"/>
                      <a:pt x="31" y="16"/>
                      <a:pt x="29" y="16"/>
                    </a:cubicBezTo>
                    <a:cubicBezTo>
                      <a:pt x="28" y="15"/>
                      <a:pt x="27" y="15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7"/>
                    </a:cubicBezTo>
                    <a:cubicBezTo>
                      <a:pt x="0" y="18"/>
                      <a:pt x="0" y="18"/>
                      <a:pt x="1" y="18"/>
                    </a:cubicBezTo>
                    <a:cubicBezTo>
                      <a:pt x="6" y="26"/>
                      <a:pt x="17" y="30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" name="Freeform 197"/>
              <p:cNvSpPr>
                <a:spLocks/>
              </p:cNvSpPr>
              <p:nvPr/>
            </p:nvSpPr>
            <p:spPr bwMode="auto">
              <a:xfrm>
                <a:off x="3124200" y="-2376488"/>
                <a:ext cx="180975" cy="112712"/>
              </a:xfrm>
              <a:custGeom>
                <a:avLst/>
                <a:gdLst>
                  <a:gd name="T0" fmla="*/ 17 w 48"/>
                  <a:gd name="T1" fmla="*/ 11 h 30"/>
                  <a:gd name="T2" fmla="*/ 19 w 48"/>
                  <a:gd name="T3" fmla="*/ 13 h 30"/>
                  <a:gd name="T4" fmla="*/ 21 w 48"/>
                  <a:gd name="T5" fmla="*/ 14 h 30"/>
                  <a:gd name="T6" fmla="*/ 19 w 48"/>
                  <a:gd name="T7" fmla="*/ 16 h 30"/>
                  <a:gd name="T8" fmla="*/ 12 w 48"/>
                  <a:gd name="T9" fmla="*/ 14 h 30"/>
                  <a:gd name="T10" fmla="*/ 6 w 48"/>
                  <a:gd name="T11" fmla="*/ 10 h 30"/>
                  <a:gd name="T12" fmla="*/ 0 w 48"/>
                  <a:gd name="T13" fmla="*/ 9 h 30"/>
                  <a:gd name="T14" fmla="*/ 21 w 48"/>
                  <a:gd name="T15" fmla="*/ 26 h 30"/>
                  <a:gd name="T16" fmla="*/ 45 w 48"/>
                  <a:gd name="T17" fmla="*/ 21 h 30"/>
                  <a:gd name="T18" fmla="*/ 48 w 48"/>
                  <a:gd name="T19" fmla="*/ 17 h 30"/>
                  <a:gd name="T20" fmla="*/ 15 w 48"/>
                  <a:gd name="T21" fmla="*/ 0 h 30"/>
                  <a:gd name="T22" fmla="*/ 17 w 48"/>
                  <a:gd name="T23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30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30"/>
                      <a:pt x="38" y="28"/>
                      <a:pt x="45" y="21"/>
                    </a:cubicBezTo>
                    <a:cubicBezTo>
                      <a:pt x="46" y="20"/>
                      <a:pt x="47" y="19"/>
                      <a:pt x="48" y="17"/>
                    </a:cubicBezTo>
                    <a:cubicBezTo>
                      <a:pt x="35" y="14"/>
                      <a:pt x="25" y="9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" name="Freeform 198"/>
              <p:cNvSpPr>
                <a:spLocks noEditPoints="1"/>
              </p:cNvSpPr>
              <p:nvPr/>
            </p:nvSpPr>
            <p:spPr bwMode="auto">
              <a:xfrm>
                <a:off x="2325688" y="-2917825"/>
                <a:ext cx="139700" cy="93662"/>
              </a:xfrm>
              <a:custGeom>
                <a:avLst/>
                <a:gdLst>
                  <a:gd name="T0" fmla="*/ 24 w 37"/>
                  <a:gd name="T1" fmla="*/ 0 h 25"/>
                  <a:gd name="T2" fmla="*/ 11 w 37"/>
                  <a:gd name="T3" fmla="*/ 3 h 25"/>
                  <a:gd name="T4" fmla="*/ 8 w 37"/>
                  <a:gd name="T5" fmla="*/ 25 h 25"/>
                  <a:gd name="T6" fmla="*/ 21 w 37"/>
                  <a:gd name="T7" fmla="*/ 17 h 25"/>
                  <a:gd name="T8" fmla="*/ 37 w 37"/>
                  <a:gd name="T9" fmla="*/ 18 h 25"/>
                  <a:gd name="T10" fmla="*/ 37 w 37"/>
                  <a:gd name="T11" fmla="*/ 18 h 25"/>
                  <a:gd name="T12" fmla="*/ 26 w 37"/>
                  <a:gd name="T13" fmla="*/ 2 h 25"/>
                  <a:gd name="T14" fmla="*/ 24 w 37"/>
                  <a:gd name="T15" fmla="*/ 0 h 25"/>
                  <a:gd name="T16" fmla="*/ 19 w 37"/>
                  <a:gd name="T17" fmla="*/ 6 h 25"/>
                  <a:gd name="T18" fmla="*/ 18 w 37"/>
                  <a:gd name="T19" fmla="*/ 5 h 25"/>
                  <a:gd name="T20" fmla="*/ 22 w 37"/>
                  <a:gd name="T21" fmla="*/ 3 h 25"/>
                  <a:gd name="T22" fmla="*/ 25 w 37"/>
                  <a:gd name="T23" fmla="*/ 6 h 25"/>
                  <a:gd name="T24" fmla="*/ 19 w 37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25">
                    <a:moveTo>
                      <a:pt x="24" y="0"/>
                    </a:moveTo>
                    <a:cubicBezTo>
                      <a:pt x="20" y="0"/>
                      <a:pt x="15" y="1"/>
                      <a:pt x="11" y="3"/>
                    </a:cubicBezTo>
                    <a:cubicBezTo>
                      <a:pt x="1" y="8"/>
                      <a:pt x="0" y="18"/>
                      <a:pt x="8" y="25"/>
                    </a:cubicBezTo>
                    <a:cubicBezTo>
                      <a:pt x="11" y="20"/>
                      <a:pt x="16" y="17"/>
                      <a:pt x="21" y="17"/>
                    </a:cubicBezTo>
                    <a:cubicBezTo>
                      <a:pt x="26" y="17"/>
                      <a:pt x="32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2" y="14"/>
                      <a:pt x="29" y="9"/>
                      <a:pt x="26" y="2"/>
                    </a:cubicBezTo>
                    <a:cubicBezTo>
                      <a:pt x="26" y="1"/>
                      <a:pt x="25" y="0"/>
                      <a:pt x="24" y="0"/>
                    </a:cubicBezTo>
                    <a:close/>
                    <a:moveTo>
                      <a:pt x="19" y="6"/>
                    </a:moveTo>
                    <a:cubicBezTo>
                      <a:pt x="18" y="6"/>
                      <a:pt x="18" y="5"/>
                      <a:pt x="18" y="5"/>
                    </a:cubicBezTo>
                    <a:cubicBezTo>
                      <a:pt x="20" y="4"/>
                      <a:pt x="21" y="4"/>
                      <a:pt x="22" y="3"/>
                    </a:cubicBezTo>
                    <a:cubicBezTo>
                      <a:pt x="23" y="3"/>
                      <a:pt x="24" y="5"/>
                      <a:pt x="25" y="6"/>
                    </a:cubicBezTo>
                    <a:cubicBezTo>
                      <a:pt x="22" y="6"/>
                      <a:pt x="21" y="6"/>
                      <a:pt x="19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" name="Freeform 199"/>
              <p:cNvSpPr>
                <a:spLocks noEditPoints="1"/>
              </p:cNvSpPr>
              <p:nvPr/>
            </p:nvSpPr>
            <p:spPr bwMode="auto">
              <a:xfrm>
                <a:off x="2962275" y="-2917825"/>
                <a:ext cx="139700" cy="93662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1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4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" name="Freeform 200"/>
              <p:cNvSpPr>
                <a:spLocks/>
              </p:cNvSpPr>
              <p:nvPr/>
            </p:nvSpPr>
            <p:spPr bwMode="auto">
              <a:xfrm>
                <a:off x="2178050" y="-3043238"/>
                <a:ext cx="84138" cy="158750"/>
              </a:xfrm>
              <a:custGeom>
                <a:avLst/>
                <a:gdLst>
                  <a:gd name="T0" fmla="*/ 8 w 22"/>
                  <a:gd name="T1" fmla="*/ 36 h 42"/>
                  <a:gd name="T2" fmla="*/ 14 w 22"/>
                  <a:gd name="T3" fmla="*/ 30 h 42"/>
                  <a:gd name="T4" fmla="*/ 19 w 22"/>
                  <a:gd name="T5" fmla="*/ 42 h 42"/>
                  <a:gd name="T6" fmla="*/ 20 w 22"/>
                  <a:gd name="T7" fmla="*/ 38 h 42"/>
                  <a:gd name="T8" fmla="*/ 19 w 22"/>
                  <a:gd name="T9" fmla="*/ 24 h 42"/>
                  <a:gd name="T10" fmla="*/ 14 w 22"/>
                  <a:gd name="T11" fmla="*/ 14 h 42"/>
                  <a:gd name="T12" fmla="*/ 14 w 22"/>
                  <a:gd name="T13" fmla="*/ 0 h 42"/>
                  <a:gd name="T14" fmla="*/ 14 w 22"/>
                  <a:gd name="T15" fmla="*/ 0 h 42"/>
                  <a:gd name="T16" fmla="*/ 7 w 22"/>
                  <a:gd name="T17" fmla="*/ 0 h 42"/>
                  <a:gd name="T18" fmla="*/ 2 w 22"/>
                  <a:gd name="T19" fmla="*/ 9 h 42"/>
                  <a:gd name="T20" fmla="*/ 6 w 22"/>
                  <a:gd name="T21" fmla="*/ 15 h 42"/>
                  <a:gd name="T22" fmla="*/ 10 w 22"/>
                  <a:gd name="T23" fmla="*/ 29 h 42"/>
                  <a:gd name="T24" fmla="*/ 8 w 22"/>
                  <a:gd name="T25" fmla="*/ 3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2">
                    <a:moveTo>
                      <a:pt x="8" y="36"/>
                    </a:moveTo>
                    <a:cubicBezTo>
                      <a:pt x="11" y="33"/>
                      <a:pt x="13" y="32"/>
                      <a:pt x="14" y="30"/>
                    </a:cubicBezTo>
                    <a:cubicBezTo>
                      <a:pt x="17" y="34"/>
                      <a:pt x="17" y="38"/>
                      <a:pt x="19" y="42"/>
                    </a:cubicBezTo>
                    <a:cubicBezTo>
                      <a:pt x="20" y="41"/>
                      <a:pt x="20" y="39"/>
                      <a:pt x="20" y="38"/>
                    </a:cubicBezTo>
                    <a:cubicBezTo>
                      <a:pt x="22" y="33"/>
                      <a:pt x="21" y="28"/>
                      <a:pt x="19" y="24"/>
                    </a:cubicBezTo>
                    <a:cubicBezTo>
                      <a:pt x="18" y="20"/>
                      <a:pt x="16" y="17"/>
                      <a:pt x="14" y="14"/>
                    </a:cubicBezTo>
                    <a:cubicBezTo>
                      <a:pt x="12" y="9"/>
                      <a:pt x="10" y="5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0"/>
                      <a:pt x="0" y="4"/>
                      <a:pt x="2" y="9"/>
                    </a:cubicBezTo>
                    <a:cubicBezTo>
                      <a:pt x="3" y="11"/>
                      <a:pt x="5" y="13"/>
                      <a:pt x="6" y="15"/>
                    </a:cubicBezTo>
                    <a:cubicBezTo>
                      <a:pt x="8" y="19"/>
                      <a:pt x="11" y="24"/>
                      <a:pt x="10" y="29"/>
                    </a:cubicBezTo>
                    <a:cubicBezTo>
                      <a:pt x="10" y="31"/>
                      <a:pt x="9" y="33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" name="Freeform 201"/>
              <p:cNvSpPr>
                <a:spLocks/>
              </p:cNvSpPr>
              <p:nvPr/>
            </p:nvSpPr>
            <p:spPr bwMode="auto">
              <a:xfrm>
                <a:off x="2679700" y="-3260725"/>
                <a:ext cx="68263" cy="123825"/>
              </a:xfrm>
              <a:custGeom>
                <a:avLst/>
                <a:gdLst>
                  <a:gd name="T0" fmla="*/ 3 w 18"/>
                  <a:gd name="T1" fmla="*/ 21 h 33"/>
                  <a:gd name="T2" fmla="*/ 7 w 18"/>
                  <a:gd name="T3" fmla="*/ 31 h 33"/>
                  <a:gd name="T4" fmla="*/ 11 w 18"/>
                  <a:gd name="T5" fmla="*/ 31 h 33"/>
                  <a:gd name="T6" fmla="*/ 12 w 18"/>
                  <a:gd name="T7" fmla="*/ 29 h 33"/>
                  <a:gd name="T8" fmla="*/ 18 w 18"/>
                  <a:gd name="T9" fmla="*/ 8 h 33"/>
                  <a:gd name="T10" fmla="*/ 17 w 18"/>
                  <a:gd name="T11" fmla="*/ 8 h 33"/>
                  <a:gd name="T12" fmla="*/ 17 w 18"/>
                  <a:gd name="T13" fmla="*/ 6 h 33"/>
                  <a:gd name="T14" fmla="*/ 6 w 18"/>
                  <a:gd name="T15" fmla="*/ 1 h 33"/>
                  <a:gd name="T16" fmla="*/ 1 w 18"/>
                  <a:gd name="T17" fmla="*/ 8 h 33"/>
                  <a:gd name="T18" fmla="*/ 3 w 18"/>
                  <a:gd name="T19" fmla="*/ 2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3">
                    <a:moveTo>
                      <a:pt x="3" y="21"/>
                    </a:moveTo>
                    <a:cubicBezTo>
                      <a:pt x="4" y="24"/>
                      <a:pt x="5" y="28"/>
                      <a:pt x="7" y="31"/>
                    </a:cubicBezTo>
                    <a:cubicBezTo>
                      <a:pt x="8" y="33"/>
                      <a:pt x="9" y="32"/>
                      <a:pt x="11" y="31"/>
                    </a:cubicBezTo>
                    <a:cubicBezTo>
                      <a:pt x="11" y="30"/>
                      <a:pt x="11" y="30"/>
                      <a:pt x="12" y="29"/>
                    </a:cubicBezTo>
                    <a:cubicBezTo>
                      <a:pt x="14" y="22"/>
                      <a:pt x="16" y="15"/>
                      <a:pt x="18" y="8"/>
                    </a:cubicBezTo>
                    <a:cubicBezTo>
                      <a:pt x="18" y="8"/>
                      <a:pt x="18" y="8"/>
                      <a:pt x="17" y="8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5" y="1"/>
                      <a:pt x="10" y="0"/>
                      <a:pt x="6" y="1"/>
                    </a:cubicBezTo>
                    <a:cubicBezTo>
                      <a:pt x="3" y="2"/>
                      <a:pt x="0" y="6"/>
                      <a:pt x="1" y="8"/>
                    </a:cubicBezTo>
                    <a:cubicBezTo>
                      <a:pt x="1" y="12"/>
                      <a:pt x="2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" name="Freeform 202"/>
              <p:cNvSpPr>
                <a:spLocks/>
              </p:cNvSpPr>
              <p:nvPr/>
            </p:nvSpPr>
            <p:spPr bwMode="auto">
              <a:xfrm>
                <a:off x="3170238" y="-3043238"/>
                <a:ext cx="82550" cy="158750"/>
              </a:xfrm>
              <a:custGeom>
                <a:avLst/>
                <a:gdLst>
                  <a:gd name="T0" fmla="*/ 18 w 22"/>
                  <a:gd name="T1" fmla="*/ 12 h 42"/>
                  <a:gd name="T2" fmla="*/ 21 w 22"/>
                  <a:gd name="T3" fmla="*/ 6 h 42"/>
                  <a:gd name="T4" fmla="*/ 18 w 22"/>
                  <a:gd name="T5" fmla="*/ 1 h 42"/>
                  <a:gd name="T6" fmla="*/ 7 w 22"/>
                  <a:gd name="T7" fmla="*/ 0 h 42"/>
                  <a:gd name="T8" fmla="*/ 7 w 22"/>
                  <a:gd name="T9" fmla="*/ 14 h 42"/>
                  <a:gd name="T10" fmla="*/ 2 w 22"/>
                  <a:gd name="T11" fmla="*/ 27 h 42"/>
                  <a:gd name="T12" fmla="*/ 3 w 22"/>
                  <a:gd name="T13" fmla="*/ 42 h 42"/>
                  <a:gd name="T14" fmla="*/ 8 w 22"/>
                  <a:gd name="T15" fmla="*/ 30 h 42"/>
                  <a:gd name="T16" fmla="*/ 12 w 22"/>
                  <a:gd name="T17" fmla="*/ 34 h 42"/>
                  <a:gd name="T18" fmla="*/ 13 w 22"/>
                  <a:gd name="T19" fmla="*/ 34 h 42"/>
                  <a:gd name="T20" fmla="*/ 14 w 22"/>
                  <a:gd name="T21" fmla="*/ 18 h 42"/>
                  <a:gd name="T22" fmla="*/ 18 w 22"/>
                  <a:gd name="T23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2">
                    <a:moveTo>
                      <a:pt x="18" y="12"/>
                    </a:moveTo>
                    <a:cubicBezTo>
                      <a:pt x="19" y="10"/>
                      <a:pt x="20" y="8"/>
                      <a:pt x="21" y="6"/>
                    </a:cubicBezTo>
                    <a:cubicBezTo>
                      <a:pt x="22" y="4"/>
                      <a:pt x="20" y="2"/>
                      <a:pt x="18" y="1"/>
                    </a:cubicBezTo>
                    <a:cubicBezTo>
                      <a:pt x="15" y="0"/>
                      <a:pt x="11" y="0"/>
                      <a:pt x="7" y="0"/>
                    </a:cubicBezTo>
                    <a:cubicBezTo>
                      <a:pt x="11" y="7"/>
                      <a:pt x="11" y="7"/>
                      <a:pt x="7" y="14"/>
                    </a:cubicBezTo>
                    <a:cubicBezTo>
                      <a:pt x="5" y="19"/>
                      <a:pt x="3" y="23"/>
                      <a:pt x="2" y="27"/>
                    </a:cubicBezTo>
                    <a:cubicBezTo>
                      <a:pt x="0" y="32"/>
                      <a:pt x="1" y="37"/>
                      <a:pt x="3" y="42"/>
                    </a:cubicBezTo>
                    <a:cubicBezTo>
                      <a:pt x="5" y="38"/>
                      <a:pt x="5" y="34"/>
                      <a:pt x="8" y="30"/>
                    </a:cubicBezTo>
                    <a:cubicBezTo>
                      <a:pt x="9" y="32"/>
                      <a:pt x="11" y="33"/>
                      <a:pt x="12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0" y="28"/>
                      <a:pt x="12" y="23"/>
                      <a:pt x="14" y="18"/>
                    </a:cubicBezTo>
                    <a:cubicBezTo>
                      <a:pt x="15" y="16"/>
                      <a:pt x="17" y="14"/>
                      <a:pt x="18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" name="Freeform 203"/>
              <p:cNvSpPr>
                <a:spLocks/>
              </p:cNvSpPr>
              <p:nvPr/>
            </p:nvSpPr>
            <p:spPr bwMode="auto">
              <a:xfrm>
                <a:off x="2262188" y="-2332038"/>
                <a:ext cx="120650" cy="98425"/>
              </a:xfrm>
              <a:custGeom>
                <a:avLst/>
                <a:gdLst>
                  <a:gd name="T0" fmla="*/ 24 w 32"/>
                  <a:gd name="T1" fmla="*/ 11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1"/>
                    </a:moveTo>
                    <a:cubicBezTo>
                      <a:pt x="22" y="13"/>
                      <a:pt x="21" y="13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4"/>
                      <a:pt x="32" y="7"/>
                    </a:cubicBezTo>
                    <a:cubicBezTo>
                      <a:pt x="29" y="8"/>
                      <a:pt x="26" y="7"/>
                      <a:pt x="24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" name="Freeform 204"/>
              <p:cNvSpPr>
                <a:spLocks/>
              </p:cNvSpPr>
              <p:nvPr/>
            </p:nvSpPr>
            <p:spPr bwMode="auto">
              <a:xfrm>
                <a:off x="3052763" y="-2332038"/>
                <a:ext cx="120650" cy="98425"/>
              </a:xfrm>
              <a:custGeom>
                <a:avLst/>
                <a:gdLst>
                  <a:gd name="T0" fmla="*/ 14 w 32"/>
                  <a:gd name="T1" fmla="*/ 0 h 26"/>
                  <a:gd name="T2" fmla="*/ 14 w 32"/>
                  <a:gd name="T3" fmla="*/ 12 h 26"/>
                  <a:gd name="T4" fmla="*/ 9 w 32"/>
                  <a:gd name="T5" fmla="*/ 11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4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4" y="0"/>
                    </a:moveTo>
                    <a:cubicBezTo>
                      <a:pt x="13" y="4"/>
                      <a:pt x="10" y="8"/>
                      <a:pt x="14" y="12"/>
                    </a:cubicBezTo>
                    <a:cubicBezTo>
                      <a:pt x="12" y="13"/>
                      <a:pt x="10" y="13"/>
                      <a:pt x="9" y="11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5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19" y="8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" name="Freeform 205"/>
              <p:cNvSpPr>
                <a:spLocks/>
              </p:cNvSpPr>
              <p:nvPr/>
            </p:nvSpPr>
            <p:spPr bwMode="auto">
              <a:xfrm>
                <a:off x="3008313" y="-3106738"/>
                <a:ext cx="120650" cy="153987"/>
              </a:xfrm>
              <a:custGeom>
                <a:avLst/>
                <a:gdLst>
                  <a:gd name="T0" fmla="*/ 0 w 32"/>
                  <a:gd name="T1" fmla="*/ 41 h 41"/>
                  <a:gd name="T2" fmla="*/ 1 w 32"/>
                  <a:gd name="T3" fmla="*/ 41 h 41"/>
                  <a:gd name="T4" fmla="*/ 7 w 32"/>
                  <a:gd name="T5" fmla="*/ 40 h 41"/>
                  <a:gd name="T6" fmla="*/ 19 w 32"/>
                  <a:gd name="T7" fmla="*/ 27 h 41"/>
                  <a:gd name="T8" fmla="*/ 22 w 32"/>
                  <a:gd name="T9" fmla="*/ 18 h 41"/>
                  <a:gd name="T10" fmla="*/ 32 w 32"/>
                  <a:gd name="T11" fmla="*/ 8 h 41"/>
                  <a:gd name="T12" fmla="*/ 24 w 32"/>
                  <a:gd name="T13" fmla="*/ 3 h 41"/>
                  <a:gd name="T14" fmla="*/ 16 w 32"/>
                  <a:gd name="T15" fmla="*/ 7 h 41"/>
                  <a:gd name="T16" fmla="*/ 15 w 32"/>
                  <a:gd name="T17" fmla="*/ 11 h 41"/>
                  <a:gd name="T18" fmla="*/ 12 w 32"/>
                  <a:gd name="T19" fmla="*/ 26 h 41"/>
                  <a:gd name="T20" fmla="*/ 1 w 32"/>
                  <a:gd name="T21" fmla="*/ 39 h 41"/>
                  <a:gd name="T22" fmla="*/ 0 w 32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2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4"/>
                      <a:pt x="27" y="11"/>
                      <a:pt x="32" y="8"/>
                    </a:cubicBezTo>
                    <a:cubicBezTo>
                      <a:pt x="29" y="6"/>
                      <a:pt x="27" y="4"/>
                      <a:pt x="24" y="3"/>
                    </a:cubicBezTo>
                    <a:cubicBezTo>
                      <a:pt x="20" y="1"/>
                      <a:pt x="18" y="0"/>
                      <a:pt x="16" y="7"/>
                    </a:cubicBezTo>
                    <a:cubicBezTo>
                      <a:pt x="15" y="8"/>
                      <a:pt x="15" y="10"/>
                      <a:pt x="15" y="11"/>
                    </a:cubicBezTo>
                    <a:cubicBezTo>
                      <a:pt x="14" y="16"/>
                      <a:pt x="13" y="21"/>
                      <a:pt x="12" y="26"/>
                    </a:cubicBezTo>
                    <a:cubicBezTo>
                      <a:pt x="10" y="32"/>
                      <a:pt x="7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" name="Freeform 206"/>
              <p:cNvSpPr>
                <a:spLocks/>
              </p:cNvSpPr>
              <p:nvPr/>
            </p:nvSpPr>
            <p:spPr bwMode="auto">
              <a:xfrm>
                <a:off x="2298700" y="-30988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3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7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0" y="35"/>
                      <a:pt x="26" y="39"/>
                      <a:pt x="33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0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" name="Freeform 207"/>
              <p:cNvSpPr>
                <a:spLocks/>
              </p:cNvSpPr>
              <p:nvPr/>
            </p:nvSpPr>
            <p:spPr bwMode="auto">
              <a:xfrm>
                <a:off x="2924175" y="-2840038"/>
                <a:ext cx="177800" cy="84137"/>
              </a:xfrm>
              <a:custGeom>
                <a:avLst/>
                <a:gdLst>
                  <a:gd name="T0" fmla="*/ 47 w 47"/>
                  <a:gd name="T1" fmla="*/ 16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19 w 47"/>
                  <a:gd name="T13" fmla="*/ 10 h 22"/>
                  <a:gd name="T14" fmla="*/ 21 w 47"/>
                  <a:gd name="T15" fmla="*/ 11 h 22"/>
                  <a:gd name="T16" fmla="*/ 33 w 47"/>
                  <a:gd name="T17" fmla="*/ 18 h 22"/>
                  <a:gd name="T18" fmla="*/ 47 w 47"/>
                  <a:gd name="T1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6"/>
                    </a:moveTo>
                    <a:cubicBezTo>
                      <a:pt x="39" y="17"/>
                      <a:pt x="34" y="13"/>
                      <a:pt x="28" y="9"/>
                    </a:cubicBezTo>
                    <a:cubicBezTo>
                      <a:pt x="22" y="6"/>
                      <a:pt x="17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19" y="10"/>
                    </a:cubicBezTo>
                    <a:cubicBezTo>
                      <a:pt x="20" y="11"/>
                      <a:pt x="21" y="11"/>
                      <a:pt x="21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" name="Freeform 208"/>
              <p:cNvSpPr>
                <a:spLocks/>
              </p:cNvSpPr>
              <p:nvPr/>
            </p:nvSpPr>
            <p:spPr bwMode="auto">
              <a:xfrm>
                <a:off x="2333625" y="-2835275"/>
                <a:ext cx="169863" cy="71437"/>
              </a:xfrm>
              <a:custGeom>
                <a:avLst/>
                <a:gdLst>
                  <a:gd name="T0" fmla="*/ 10 w 45"/>
                  <a:gd name="T1" fmla="*/ 18 h 19"/>
                  <a:gd name="T2" fmla="*/ 18 w 45"/>
                  <a:gd name="T3" fmla="*/ 14 h 19"/>
                  <a:gd name="T4" fmla="*/ 27 w 45"/>
                  <a:gd name="T5" fmla="*/ 9 h 19"/>
                  <a:gd name="T6" fmla="*/ 27 w 45"/>
                  <a:gd name="T7" fmla="*/ 15 h 19"/>
                  <a:gd name="T8" fmla="*/ 45 w 45"/>
                  <a:gd name="T9" fmla="*/ 6 h 19"/>
                  <a:gd name="T10" fmla="*/ 45 w 45"/>
                  <a:gd name="T11" fmla="*/ 6 h 19"/>
                  <a:gd name="T12" fmla="*/ 38 w 45"/>
                  <a:gd name="T13" fmla="*/ 0 h 19"/>
                  <a:gd name="T14" fmla="*/ 37 w 45"/>
                  <a:gd name="T15" fmla="*/ 0 h 19"/>
                  <a:gd name="T16" fmla="*/ 17 w 45"/>
                  <a:gd name="T17" fmla="*/ 9 h 19"/>
                  <a:gd name="T18" fmla="*/ 0 w 45"/>
                  <a:gd name="T19" fmla="*/ 15 h 19"/>
                  <a:gd name="T20" fmla="*/ 0 w 45"/>
                  <a:gd name="T21" fmla="*/ 15 h 19"/>
                  <a:gd name="T22" fmla="*/ 10 w 45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19">
                    <a:moveTo>
                      <a:pt x="10" y="18"/>
                    </a:moveTo>
                    <a:cubicBezTo>
                      <a:pt x="13" y="17"/>
                      <a:pt x="16" y="16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5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4"/>
                      <a:pt x="41" y="2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6"/>
                      <a:pt x="17" y="9"/>
                    </a:cubicBezTo>
                    <a:cubicBezTo>
                      <a:pt x="12" y="12"/>
                      <a:pt x="7" y="15"/>
                      <a:pt x="0" y="15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3" y="18"/>
                      <a:pt x="5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" name="Freeform 209"/>
              <p:cNvSpPr>
                <a:spLocks/>
              </p:cNvSpPr>
              <p:nvPr/>
            </p:nvSpPr>
            <p:spPr bwMode="auto">
              <a:xfrm>
                <a:off x="2743200" y="-3043238"/>
                <a:ext cx="125413" cy="90487"/>
              </a:xfrm>
              <a:custGeom>
                <a:avLst/>
                <a:gdLst>
                  <a:gd name="T0" fmla="*/ 10 w 33"/>
                  <a:gd name="T1" fmla="*/ 0 h 24"/>
                  <a:gd name="T2" fmla="*/ 0 w 33"/>
                  <a:gd name="T3" fmla="*/ 0 h 24"/>
                  <a:gd name="T4" fmla="*/ 11 w 33"/>
                  <a:gd name="T5" fmla="*/ 18 h 24"/>
                  <a:gd name="T6" fmla="*/ 33 w 33"/>
                  <a:gd name="T7" fmla="*/ 24 h 24"/>
                  <a:gd name="T8" fmla="*/ 32 w 33"/>
                  <a:gd name="T9" fmla="*/ 22 h 24"/>
                  <a:gd name="T10" fmla="*/ 18 w 33"/>
                  <a:gd name="T11" fmla="*/ 16 h 24"/>
                  <a:gd name="T12" fmla="*/ 12 w 33"/>
                  <a:gd name="T13" fmla="*/ 2 h 24"/>
                  <a:gd name="T14" fmla="*/ 10 w 33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4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8"/>
                      <a:pt x="5" y="14"/>
                      <a:pt x="11" y="18"/>
                    </a:cubicBezTo>
                    <a:cubicBezTo>
                      <a:pt x="18" y="23"/>
                      <a:pt x="26" y="24"/>
                      <a:pt x="33" y="24"/>
                    </a:cubicBezTo>
                    <a:cubicBezTo>
                      <a:pt x="33" y="23"/>
                      <a:pt x="32" y="23"/>
                      <a:pt x="32" y="22"/>
                    </a:cubicBezTo>
                    <a:cubicBezTo>
                      <a:pt x="26" y="22"/>
                      <a:pt x="22" y="20"/>
                      <a:pt x="18" y="16"/>
                    </a:cubicBezTo>
                    <a:cubicBezTo>
                      <a:pt x="15" y="12"/>
                      <a:pt x="13" y="7"/>
                      <a:pt x="12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" name="Freeform 210"/>
              <p:cNvSpPr>
                <a:spLocks/>
              </p:cNvSpPr>
              <p:nvPr/>
            </p:nvSpPr>
            <p:spPr bwMode="auto">
              <a:xfrm>
                <a:off x="2559050" y="-3043238"/>
                <a:ext cx="139700" cy="101600"/>
              </a:xfrm>
              <a:custGeom>
                <a:avLst/>
                <a:gdLst>
                  <a:gd name="T0" fmla="*/ 35 w 37"/>
                  <a:gd name="T1" fmla="*/ 0 h 27"/>
                  <a:gd name="T2" fmla="*/ 25 w 37"/>
                  <a:gd name="T3" fmla="*/ 0 h 27"/>
                  <a:gd name="T4" fmla="*/ 23 w 37"/>
                  <a:gd name="T5" fmla="*/ 2 h 27"/>
                  <a:gd name="T6" fmla="*/ 21 w 37"/>
                  <a:gd name="T7" fmla="*/ 8 h 27"/>
                  <a:gd name="T8" fmla="*/ 2 w 37"/>
                  <a:gd name="T9" fmla="*/ 23 h 27"/>
                  <a:gd name="T10" fmla="*/ 0 w 37"/>
                  <a:gd name="T11" fmla="*/ 24 h 27"/>
                  <a:gd name="T12" fmla="*/ 35 w 37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7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6"/>
                      <a:pt x="21" y="8"/>
                    </a:cubicBezTo>
                    <a:cubicBezTo>
                      <a:pt x="17" y="17"/>
                      <a:pt x="11" y="22"/>
                      <a:pt x="2" y="23"/>
                    </a:cubicBezTo>
                    <a:cubicBezTo>
                      <a:pt x="1" y="23"/>
                      <a:pt x="1" y="24"/>
                      <a:pt x="0" y="24"/>
                    </a:cubicBezTo>
                    <a:cubicBezTo>
                      <a:pt x="15" y="27"/>
                      <a:pt x="37" y="12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" name="Freeform 211"/>
              <p:cNvSpPr>
                <a:spLocks/>
              </p:cNvSpPr>
              <p:nvPr/>
            </p:nvSpPr>
            <p:spPr bwMode="auto">
              <a:xfrm>
                <a:off x="2182813" y="-3122613"/>
                <a:ext cx="161925" cy="79375"/>
              </a:xfrm>
              <a:custGeom>
                <a:avLst/>
                <a:gdLst>
                  <a:gd name="T0" fmla="*/ 1 w 43"/>
                  <a:gd name="T1" fmla="*/ 21 h 21"/>
                  <a:gd name="T2" fmla="*/ 10 w 43"/>
                  <a:gd name="T3" fmla="*/ 19 h 21"/>
                  <a:gd name="T4" fmla="*/ 29 w 43"/>
                  <a:gd name="T5" fmla="*/ 12 h 21"/>
                  <a:gd name="T6" fmla="*/ 41 w 43"/>
                  <a:gd name="T7" fmla="*/ 5 h 21"/>
                  <a:gd name="T8" fmla="*/ 43 w 43"/>
                  <a:gd name="T9" fmla="*/ 3 h 21"/>
                  <a:gd name="T10" fmla="*/ 32 w 43"/>
                  <a:gd name="T11" fmla="*/ 0 h 21"/>
                  <a:gd name="T12" fmla="*/ 27 w 43"/>
                  <a:gd name="T13" fmla="*/ 2 h 21"/>
                  <a:gd name="T14" fmla="*/ 23 w 43"/>
                  <a:gd name="T15" fmla="*/ 7 h 21"/>
                  <a:gd name="T16" fmla="*/ 8 w 43"/>
                  <a:gd name="T17" fmla="*/ 17 h 21"/>
                  <a:gd name="T18" fmla="*/ 0 w 43"/>
                  <a:gd name="T19" fmla="*/ 19 h 21"/>
                  <a:gd name="T20" fmla="*/ 0 w 43"/>
                  <a:gd name="T21" fmla="*/ 20 h 21"/>
                  <a:gd name="T22" fmla="*/ 1 w 43"/>
                  <a:gd name="T2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1">
                    <a:moveTo>
                      <a:pt x="1" y="21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6" y="6"/>
                      <a:pt x="41" y="5"/>
                    </a:cubicBezTo>
                    <a:cubicBezTo>
                      <a:pt x="42" y="5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4"/>
                      <a:pt x="24" y="5"/>
                      <a:pt x="23" y="7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" name="Freeform 212"/>
              <p:cNvSpPr>
                <a:spLocks/>
              </p:cNvSpPr>
              <p:nvPr/>
            </p:nvSpPr>
            <p:spPr bwMode="auto">
              <a:xfrm>
                <a:off x="3090863" y="-3128963"/>
                <a:ext cx="161925" cy="85725"/>
              </a:xfrm>
              <a:custGeom>
                <a:avLst/>
                <a:gdLst>
                  <a:gd name="T0" fmla="*/ 1 w 43"/>
                  <a:gd name="T1" fmla="*/ 6 h 23"/>
                  <a:gd name="T2" fmla="*/ 14 w 43"/>
                  <a:gd name="T3" fmla="*/ 14 h 23"/>
                  <a:gd name="T4" fmla="*/ 26 w 43"/>
                  <a:gd name="T5" fmla="*/ 21 h 23"/>
                  <a:gd name="T6" fmla="*/ 38 w 43"/>
                  <a:gd name="T7" fmla="*/ 21 h 23"/>
                  <a:gd name="T8" fmla="*/ 43 w 43"/>
                  <a:gd name="T9" fmla="*/ 23 h 23"/>
                  <a:gd name="T10" fmla="*/ 43 w 43"/>
                  <a:gd name="T11" fmla="*/ 22 h 23"/>
                  <a:gd name="T12" fmla="*/ 40 w 43"/>
                  <a:gd name="T13" fmla="*/ 20 h 23"/>
                  <a:gd name="T14" fmla="*/ 33 w 43"/>
                  <a:gd name="T15" fmla="*/ 18 h 23"/>
                  <a:gd name="T16" fmla="*/ 18 w 43"/>
                  <a:gd name="T17" fmla="*/ 6 h 23"/>
                  <a:gd name="T18" fmla="*/ 13 w 43"/>
                  <a:gd name="T19" fmla="*/ 3 h 23"/>
                  <a:gd name="T20" fmla="*/ 0 w 43"/>
                  <a:gd name="T21" fmla="*/ 5 h 23"/>
                  <a:gd name="T22" fmla="*/ 1 w 43"/>
                  <a:gd name="T23" fmla="*/ 6 h 23"/>
                  <a:gd name="T24" fmla="*/ 1 w 43"/>
                  <a:gd name="T25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3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1" y="20"/>
                      <a:pt x="26" y="21"/>
                    </a:cubicBezTo>
                    <a:cubicBezTo>
                      <a:pt x="30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3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2"/>
                      <a:pt x="18" y="6"/>
                    </a:cubicBezTo>
                    <a:cubicBezTo>
                      <a:pt x="16" y="5"/>
                      <a:pt x="15" y="3"/>
                      <a:pt x="13" y="3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" name="Freeform 213"/>
              <p:cNvSpPr>
                <a:spLocks/>
              </p:cNvSpPr>
              <p:nvPr/>
            </p:nvSpPr>
            <p:spPr bwMode="auto">
              <a:xfrm>
                <a:off x="2430463" y="-2967038"/>
                <a:ext cx="125413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" name="Freeform 214"/>
              <p:cNvSpPr>
                <a:spLocks/>
              </p:cNvSpPr>
              <p:nvPr/>
            </p:nvSpPr>
            <p:spPr bwMode="auto">
              <a:xfrm>
                <a:off x="2879725" y="-2967038"/>
                <a:ext cx="123825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1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0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" name="Freeform 215"/>
              <p:cNvSpPr>
                <a:spLocks/>
              </p:cNvSpPr>
              <p:nvPr/>
            </p:nvSpPr>
            <p:spPr bwMode="auto">
              <a:xfrm>
                <a:off x="2630488" y="-3065463"/>
                <a:ext cx="173038" cy="11112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5" y="0"/>
                      <a:pt x="0" y="0"/>
                    </a:cubicBezTo>
                    <a:cubicBezTo>
                      <a:pt x="1" y="2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2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" name="Freeform 216"/>
              <p:cNvSpPr>
                <a:spLocks/>
              </p:cNvSpPr>
              <p:nvPr/>
            </p:nvSpPr>
            <p:spPr bwMode="auto">
              <a:xfrm>
                <a:off x="2687638" y="-3381375"/>
                <a:ext cx="55563" cy="55562"/>
              </a:xfrm>
              <a:custGeom>
                <a:avLst/>
                <a:gdLst>
                  <a:gd name="T0" fmla="*/ 5 w 15"/>
                  <a:gd name="T1" fmla="*/ 11 h 15"/>
                  <a:gd name="T2" fmla="*/ 5 w 15"/>
                  <a:gd name="T3" fmla="*/ 15 h 15"/>
                  <a:gd name="T4" fmla="*/ 10 w 15"/>
                  <a:gd name="T5" fmla="*/ 15 h 15"/>
                  <a:gd name="T6" fmla="*/ 10 w 15"/>
                  <a:gd name="T7" fmla="*/ 13 h 15"/>
                  <a:gd name="T8" fmla="*/ 13 w 15"/>
                  <a:gd name="T9" fmla="*/ 9 h 15"/>
                  <a:gd name="T10" fmla="*/ 15 w 15"/>
                  <a:gd name="T11" fmla="*/ 9 h 15"/>
                  <a:gd name="T12" fmla="*/ 15 w 15"/>
                  <a:gd name="T13" fmla="*/ 5 h 15"/>
                  <a:gd name="T14" fmla="*/ 10 w 15"/>
                  <a:gd name="T15" fmla="*/ 5 h 15"/>
                  <a:gd name="T16" fmla="*/ 9 w 15"/>
                  <a:gd name="T17" fmla="*/ 0 h 15"/>
                  <a:gd name="T18" fmla="*/ 5 w 15"/>
                  <a:gd name="T19" fmla="*/ 0 h 15"/>
                  <a:gd name="T20" fmla="*/ 5 w 15"/>
                  <a:gd name="T21" fmla="*/ 2 h 15"/>
                  <a:gd name="T22" fmla="*/ 2 w 15"/>
                  <a:gd name="T23" fmla="*/ 5 h 15"/>
                  <a:gd name="T24" fmla="*/ 0 w 15"/>
                  <a:gd name="T25" fmla="*/ 5 h 15"/>
                  <a:gd name="T26" fmla="*/ 0 w 15"/>
                  <a:gd name="T27" fmla="*/ 9 h 15"/>
                  <a:gd name="T28" fmla="*/ 3 w 15"/>
                  <a:gd name="T29" fmla="*/ 9 h 15"/>
                  <a:gd name="T30" fmla="*/ 5 w 15"/>
                  <a:gd name="T3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5">
                    <a:moveTo>
                      <a:pt x="5" y="11"/>
                    </a:moveTo>
                    <a:cubicBezTo>
                      <a:pt x="5" y="13"/>
                      <a:pt x="5" y="14"/>
                      <a:pt x="5" y="15"/>
                    </a:cubicBezTo>
                    <a:cubicBezTo>
                      <a:pt x="7" y="15"/>
                      <a:pt x="8" y="15"/>
                      <a:pt x="10" y="15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7"/>
                      <a:pt x="15" y="5"/>
                    </a:cubicBezTo>
                    <a:cubicBezTo>
                      <a:pt x="13" y="5"/>
                      <a:pt x="10" y="6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" name="Freeform 217"/>
              <p:cNvSpPr>
                <a:spLocks/>
              </p:cNvSpPr>
              <p:nvPr/>
            </p:nvSpPr>
            <p:spPr bwMode="auto">
              <a:xfrm>
                <a:off x="2924175" y="-3087688"/>
                <a:ext cx="26988" cy="74612"/>
              </a:xfrm>
              <a:custGeom>
                <a:avLst/>
                <a:gdLst>
                  <a:gd name="T0" fmla="*/ 0 w 7"/>
                  <a:gd name="T1" fmla="*/ 6 h 20"/>
                  <a:gd name="T2" fmla="*/ 2 w 7"/>
                  <a:gd name="T3" fmla="*/ 18 h 20"/>
                  <a:gd name="T4" fmla="*/ 4 w 7"/>
                  <a:gd name="T5" fmla="*/ 20 h 20"/>
                  <a:gd name="T6" fmla="*/ 5 w 7"/>
                  <a:gd name="T7" fmla="*/ 18 h 20"/>
                  <a:gd name="T8" fmla="*/ 7 w 7"/>
                  <a:gd name="T9" fmla="*/ 6 h 20"/>
                  <a:gd name="T10" fmla="*/ 7 w 7"/>
                  <a:gd name="T11" fmla="*/ 6 h 20"/>
                  <a:gd name="T12" fmla="*/ 7 w 7"/>
                  <a:gd name="T13" fmla="*/ 4 h 20"/>
                  <a:gd name="T14" fmla="*/ 3 w 7"/>
                  <a:gd name="T15" fmla="*/ 1 h 20"/>
                  <a:gd name="T16" fmla="*/ 0 w 7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0">
                    <a:moveTo>
                      <a:pt x="0" y="6"/>
                    </a:moveTo>
                    <a:cubicBezTo>
                      <a:pt x="1" y="10"/>
                      <a:pt x="1" y="14"/>
                      <a:pt x="2" y="18"/>
                    </a:cubicBezTo>
                    <a:cubicBezTo>
                      <a:pt x="2" y="19"/>
                      <a:pt x="3" y="20"/>
                      <a:pt x="4" y="20"/>
                    </a:cubicBezTo>
                    <a:cubicBezTo>
                      <a:pt x="4" y="20"/>
                      <a:pt x="5" y="19"/>
                      <a:pt x="5" y="18"/>
                    </a:cubicBezTo>
                    <a:cubicBezTo>
                      <a:pt x="6" y="14"/>
                      <a:pt x="7" y="10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" name="Freeform 218"/>
              <p:cNvSpPr>
                <a:spLocks/>
              </p:cNvSpPr>
              <p:nvPr/>
            </p:nvSpPr>
            <p:spPr bwMode="auto">
              <a:xfrm>
                <a:off x="2476500" y="-3087688"/>
                <a:ext cx="33338" cy="74612"/>
              </a:xfrm>
              <a:custGeom>
                <a:avLst/>
                <a:gdLst>
                  <a:gd name="T0" fmla="*/ 3 w 9"/>
                  <a:gd name="T1" fmla="*/ 18 h 20"/>
                  <a:gd name="T2" fmla="*/ 4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3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4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4"/>
                      <a:pt x="8" y="9"/>
                      <a:pt x="9" y="4"/>
                    </a:cubicBezTo>
                    <a:cubicBezTo>
                      <a:pt x="9" y="1"/>
                      <a:pt x="6" y="0"/>
                      <a:pt x="3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" name="Freeform 219"/>
              <p:cNvSpPr>
                <a:spLocks/>
              </p:cNvSpPr>
              <p:nvPr/>
            </p:nvSpPr>
            <p:spPr bwMode="auto">
              <a:xfrm>
                <a:off x="2465388" y="-3189288"/>
                <a:ext cx="49213" cy="52387"/>
              </a:xfrm>
              <a:custGeom>
                <a:avLst/>
                <a:gdLst>
                  <a:gd name="T0" fmla="*/ 3 w 13"/>
                  <a:gd name="T1" fmla="*/ 9 h 14"/>
                  <a:gd name="T2" fmla="*/ 5 w 13"/>
                  <a:gd name="T3" fmla="*/ 9 h 14"/>
                  <a:gd name="T4" fmla="*/ 5 w 13"/>
                  <a:gd name="T5" fmla="*/ 14 h 14"/>
                  <a:gd name="T6" fmla="*/ 9 w 13"/>
                  <a:gd name="T7" fmla="*/ 14 h 14"/>
                  <a:gd name="T8" fmla="*/ 9 w 13"/>
                  <a:gd name="T9" fmla="*/ 9 h 14"/>
                  <a:gd name="T10" fmla="*/ 13 w 13"/>
                  <a:gd name="T11" fmla="*/ 7 h 14"/>
                  <a:gd name="T12" fmla="*/ 9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3 w 13"/>
                  <a:gd name="T21" fmla="*/ 5 h 14"/>
                  <a:gd name="T22" fmla="*/ 0 w 13"/>
                  <a:gd name="T23" fmla="*/ 7 h 14"/>
                  <a:gd name="T24" fmla="*/ 3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8"/>
                      <a:pt x="13" y="11"/>
                      <a:pt x="13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" name="Freeform 220"/>
              <p:cNvSpPr>
                <a:spLocks/>
              </p:cNvSpPr>
              <p:nvPr/>
            </p:nvSpPr>
            <p:spPr bwMode="auto">
              <a:xfrm>
                <a:off x="2913063" y="-3189288"/>
                <a:ext cx="49213" cy="52387"/>
              </a:xfrm>
              <a:custGeom>
                <a:avLst/>
                <a:gdLst>
                  <a:gd name="T0" fmla="*/ 5 w 13"/>
                  <a:gd name="T1" fmla="*/ 9 h 14"/>
                  <a:gd name="T2" fmla="*/ 5 w 13"/>
                  <a:gd name="T3" fmla="*/ 14 h 14"/>
                  <a:gd name="T4" fmla="*/ 9 w 13"/>
                  <a:gd name="T5" fmla="*/ 14 h 14"/>
                  <a:gd name="T6" fmla="*/ 9 w 13"/>
                  <a:gd name="T7" fmla="*/ 9 h 14"/>
                  <a:gd name="T8" fmla="*/ 12 w 13"/>
                  <a:gd name="T9" fmla="*/ 9 h 14"/>
                  <a:gd name="T10" fmla="*/ 13 w 13"/>
                  <a:gd name="T11" fmla="*/ 7 h 14"/>
                  <a:gd name="T12" fmla="*/ 11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5 w 13"/>
                  <a:gd name="T21" fmla="*/ 5 h 14"/>
                  <a:gd name="T22" fmla="*/ 0 w 13"/>
                  <a:gd name="T23" fmla="*/ 7 h 14"/>
                  <a:gd name="T24" fmla="*/ 5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5" y="9"/>
                    </a:move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1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" name="Oval 221"/>
              <p:cNvSpPr>
                <a:spLocks noChangeArrowheads="1"/>
              </p:cNvSpPr>
              <p:nvPr/>
            </p:nvSpPr>
            <p:spPr bwMode="auto">
              <a:xfrm>
                <a:off x="2701925" y="-3302000"/>
                <a:ext cx="30163" cy="2540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" name="Freeform 222"/>
              <p:cNvSpPr>
                <a:spLocks/>
              </p:cNvSpPr>
              <p:nvPr/>
            </p:nvSpPr>
            <p:spPr bwMode="auto">
              <a:xfrm>
                <a:off x="2484438" y="-3122613"/>
                <a:ext cx="19050" cy="23812"/>
              </a:xfrm>
              <a:custGeom>
                <a:avLst/>
                <a:gdLst>
                  <a:gd name="T0" fmla="*/ 5 w 5"/>
                  <a:gd name="T1" fmla="*/ 3 h 6"/>
                  <a:gd name="T2" fmla="*/ 3 w 5"/>
                  <a:gd name="T3" fmla="*/ 0 h 6"/>
                  <a:gd name="T4" fmla="*/ 0 w 5"/>
                  <a:gd name="T5" fmla="*/ 2 h 6"/>
                  <a:gd name="T6" fmla="*/ 2 w 5"/>
                  <a:gd name="T7" fmla="*/ 5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3" y="6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" name="Freeform 223"/>
              <p:cNvSpPr>
                <a:spLocks/>
              </p:cNvSpPr>
              <p:nvPr/>
            </p:nvSpPr>
            <p:spPr bwMode="auto">
              <a:xfrm>
                <a:off x="2928938" y="-3122613"/>
                <a:ext cx="22225" cy="23812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6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" name="Freeform 224"/>
              <p:cNvSpPr>
                <a:spLocks/>
              </p:cNvSpPr>
              <p:nvPr/>
            </p:nvSpPr>
            <p:spPr bwMode="auto">
              <a:xfrm>
                <a:off x="2786063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" name="Freeform 225"/>
              <p:cNvSpPr>
                <a:spLocks/>
              </p:cNvSpPr>
              <p:nvPr/>
            </p:nvSpPr>
            <p:spPr bwMode="auto">
              <a:xfrm>
                <a:off x="2668588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1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2"/>
                      <a:pt x="2" y="0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" name="Freeform 226"/>
              <p:cNvSpPr>
                <a:spLocks/>
              </p:cNvSpPr>
              <p:nvPr/>
            </p:nvSpPr>
            <p:spPr bwMode="auto">
              <a:xfrm>
                <a:off x="2709863" y="-3098800"/>
                <a:ext cx="15875" cy="22225"/>
              </a:xfrm>
              <a:custGeom>
                <a:avLst/>
                <a:gdLst>
                  <a:gd name="T0" fmla="*/ 4 w 4"/>
                  <a:gd name="T1" fmla="*/ 3 h 6"/>
                  <a:gd name="T2" fmla="*/ 1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2"/>
                      <a:pt x="1" y="0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" name="Freeform 227"/>
              <p:cNvSpPr>
                <a:spLocks/>
              </p:cNvSpPr>
              <p:nvPr/>
            </p:nvSpPr>
            <p:spPr bwMode="auto">
              <a:xfrm>
                <a:off x="2747963" y="-309562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" name="Freeform 228"/>
              <p:cNvSpPr>
                <a:spLocks/>
              </p:cNvSpPr>
              <p:nvPr/>
            </p:nvSpPr>
            <p:spPr bwMode="auto">
              <a:xfrm>
                <a:off x="2630488" y="-309562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" name="Freeform 229"/>
              <p:cNvSpPr>
                <a:spLocks/>
              </p:cNvSpPr>
              <p:nvPr/>
            </p:nvSpPr>
            <p:spPr bwMode="auto">
              <a:xfrm>
                <a:off x="2605088" y="-1951038"/>
                <a:ext cx="222250" cy="68262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1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5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49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0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3" y="3"/>
                      <a:pt x="6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5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6" y="10"/>
                      <a:pt x="48" y="10"/>
                    </a:cubicBezTo>
                    <a:cubicBezTo>
                      <a:pt x="49" y="10"/>
                      <a:pt x="50" y="9"/>
                      <a:pt x="50" y="8"/>
                    </a:cubicBezTo>
                    <a:cubicBezTo>
                      <a:pt x="49" y="6"/>
                      <a:pt x="49" y="5"/>
                      <a:pt x="49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" name="Freeform 230"/>
              <p:cNvSpPr>
                <a:spLocks/>
              </p:cNvSpPr>
              <p:nvPr/>
            </p:nvSpPr>
            <p:spPr bwMode="auto">
              <a:xfrm>
                <a:off x="2698750" y="-2414588"/>
                <a:ext cx="26988" cy="38100"/>
              </a:xfrm>
              <a:custGeom>
                <a:avLst/>
                <a:gdLst>
                  <a:gd name="T0" fmla="*/ 4 w 7"/>
                  <a:gd name="T1" fmla="*/ 5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6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5"/>
                    </a:moveTo>
                    <a:cubicBezTo>
                      <a:pt x="5" y="4"/>
                      <a:pt x="4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4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9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5" y="6"/>
                      <a:pt x="4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" name="Freeform 231"/>
              <p:cNvSpPr>
                <a:spLocks/>
              </p:cNvSpPr>
              <p:nvPr/>
            </p:nvSpPr>
            <p:spPr bwMode="auto">
              <a:xfrm>
                <a:off x="2762250" y="-2414588"/>
                <a:ext cx="30163" cy="38100"/>
              </a:xfrm>
              <a:custGeom>
                <a:avLst/>
                <a:gdLst>
                  <a:gd name="T0" fmla="*/ 15 w 19"/>
                  <a:gd name="T1" fmla="*/ 10 h 24"/>
                  <a:gd name="T2" fmla="*/ 5 w 19"/>
                  <a:gd name="T3" fmla="*/ 10 h 24"/>
                  <a:gd name="T4" fmla="*/ 5 w 19"/>
                  <a:gd name="T5" fmla="*/ 0 h 24"/>
                  <a:gd name="T6" fmla="*/ 0 w 19"/>
                  <a:gd name="T7" fmla="*/ 0 h 24"/>
                  <a:gd name="T8" fmla="*/ 0 w 19"/>
                  <a:gd name="T9" fmla="*/ 24 h 24"/>
                  <a:gd name="T10" fmla="*/ 5 w 19"/>
                  <a:gd name="T11" fmla="*/ 24 h 24"/>
                  <a:gd name="T12" fmla="*/ 5 w 19"/>
                  <a:gd name="T13" fmla="*/ 12 h 24"/>
                  <a:gd name="T14" fmla="*/ 15 w 19"/>
                  <a:gd name="T15" fmla="*/ 12 h 24"/>
                  <a:gd name="T16" fmla="*/ 15 w 19"/>
                  <a:gd name="T17" fmla="*/ 24 h 24"/>
                  <a:gd name="T18" fmla="*/ 19 w 19"/>
                  <a:gd name="T19" fmla="*/ 24 h 24"/>
                  <a:gd name="T20" fmla="*/ 19 w 19"/>
                  <a:gd name="T21" fmla="*/ 0 h 24"/>
                  <a:gd name="T22" fmla="*/ 15 w 19"/>
                  <a:gd name="T23" fmla="*/ 0 h 24"/>
                  <a:gd name="T24" fmla="*/ 15 w 19"/>
                  <a:gd name="T25" fmla="*/ 10 h 24"/>
                  <a:gd name="T26" fmla="*/ 15 w 19"/>
                  <a:gd name="T27" fmla="*/ 10 h 24"/>
                  <a:gd name="T28" fmla="*/ 15 w 19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4">
                    <a:moveTo>
                      <a:pt x="15" y="10"/>
                    </a:moveTo>
                    <a:lnTo>
                      <a:pt x="5" y="1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5" y="24"/>
                    </a:lnTo>
                    <a:lnTo>
                      <a:pt x="5" y="12"/>
                    </a:lnTo>
                    <a:lnTo>
                      <a:pt x="15" y="12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" name="Freeform 232"/>
              <p:cNvSpPr>
                <a:spLocks noEditPoints="1"/>
              </p:cNvSpPr>
              <p:nvPr/>
            </p:nvSpPr>
            <p:spPr bwMode="auto">
              <a:xfrm>
                <a:off x="2616200" y="-2459038"/>
                <a:ext cx="200025" cy="349250"/>
              </a:xfrm>
              <a:custGeom>
                <a:avLst/>
                <a:gdLst>
                  <a:gd name="T0" fmla="*/ 10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7 h 93"/>
                  <a:gd name="T8" fmla="*/ 24 w 53"/>
                  <a:gd name="T9" fmla="*/ 27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7 h 93"/>
                  <a:gd name="T18" fmla="*/ 33 w 53"/>
                  <a:gd name="T19" fmla="*/ 27 h 93"/>
                  <a:gd name="T20" fmla="*/ 35 w 53"/>
                  <a:gd name="T21" fmla="*/ 93 h 93"/>
                  <a:gd name="T22" fmla="*/ 41 w 53"/>
                  <a:gd name="T23" fmla="*/ 93 h 93"/>
                  <a:gd name="T24" fmla="*/ 41 w 53"/>
                  <a:gd name="T25" fmla="*/ 92 h 93"/>
                  <a:gd name="T26" fmla="*/ 37 w 53"/>
                  <a:gd name="T27" fmla="*/ 27 h 93"/>
                  <a:gd name="T28" fmla="*/ 53 w 53"/>
                  <a:gd name="T29" fmla="*/ 27 h 93"/>
                  <a:gd name="T30" fmla="*/ 53 w 53"/>
                  <a:gd name="T31" fmla="*/ 7 h 93"/>
                  <a:gd name="T32" fmla="*/ 40 w 53"/>
                  <a:gd name="T33" fmla="*/ 7 h 93"/>
                  <a:gd name="T34" fmla="*/ 42 w 53"/>
                  <a:gd name="T35" fmla="*/ 5 h 93"/>
                  <a:gd name="T36" fmla="*/ 40 w 53"/>
                  <a:gd name="T37" fmla="*/ 4 h 93"/>
                  <a:gd name="T38" fmla="*/ 40 w 53"/>
                  <a:gd name="T39" fmla="*/ 1 h 93"/>
                  <a:gd name="T40" fmla="*/ 41 w 53"/>
                  <a:gd name="T41" fmla="*/ 1 h 93"/>
                  <a:gd name="T42" fmla="*/ 41 w 53"/>
                  <a:gd name="T43" fmla="*/ 0 h 93"/>
                  <a:gd name="T44" fmla="*/ 41 w 53"/>
                  <a:gd name="T45" fmla="*/ 0 h 93"/>
                  <a:gd name="T46" fmla="*/ 10 w 53"/>
                  <a:gd name="T47" fmla="*/ 0 h 93"/>
                  <a:gd name="T48" fmla="*/ 10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4 h 93"/>
                  <a:gd name="T56" fmla="*/ 10 w 53"/>
                  <a:gd name="T57" fmla="*/ 5 h 93"/>
                  <a:gd name="T58" fmla="*/ 12 w 53"/>
                  <a:gd name="T59" fmla="*/ 7 h 93"/>
                  <a:gd name="T60" fmla="*/ 0 w 53"/>
                  <a:gd name="T61" fmla="*/ 7 h 93"/>
                  <a:gd name="T62" fmla="*/ 0 w 53"/>
                  <a:gd name="T63" fmla="*/ 27 h 93"/>
                  <a:gd name="T64" fmla="*/ 15 w 53"/>
                  <a:gd name="T65" fmla="*/ 27 h 93"/>
                  <a:gd name="T66" fmla="*/ 10 w 53"/>
                  <a:gd name="T67" fmla="*/ 93 h 93"/>
                  <a:gd name="T68" fmla="*/ 10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0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1" y="6"/>
                      <a:pt x="42" y="6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3"/>
                      <a:pt x="10" y="93"/>
                      <a:pt x="10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" name="Freeform 233"/>
              <p:cNvSpPr>
                <a:spLocks/>
              </p:cNvSpPr>
              <p:nvPr/>
            </p:nvSpPr>
            <p:spPr bwMode="auto">
              <a:xfrm>
                <a:off x="2638425" y="-2428875"/>
                <a:ext cx="30163" cy="52387"/>
              </a:xfrm>
              <a:custGeom>
                <a:avLst/>
                <a:gdLst>
                  <a:gd name="T0" fmla="*/ 4 w 8"/>
                  <a:gd name="T1" fmla="*/ 8 h 14"/>
                  <a:gd name="T2" fmla="*/ 0 w 8"/>
                  <a:gd name="T3" fmla="*/ 5 h 14"/>
                  <a:gd name="T4" fmla="*/ 1 w 8"/>
                  <a:gd name="T5" fmla="*/ 6 h 14"/>
                  <a:gd name="T6" fmla="*/ 2 w 8"/>
                  <a:gd name="T7" fmla="*/ 7 h 14"/>
                  <a:gd name="T8" fmla="*/ 2 w 8"/>
                  <a:gd name="T9" fmla="*/ 9 h 14"/>
                  <a:gd name="T10" fmla="*/ 2 w 8"/>
                  <a:gd name="T11" fmla="*/ 9 h 14"/>
                  <a:gd name="T12" fmla="*/ 1 w 8"/>
                  <a:gd name="T13" fmla="*/ 10 h 14"/>
                  <a:gd name="T14" fmla="*/ 0 w 8"/>
                  <a:gd name="T15" fmla="*/ 11 h 14"/>
                  <a:gd name="T16" fmla="*/ 5 w 8"/>
                  <a:gd name="T17" fmla="*/ 10 h 14"/>
                  <a:gd name="T18" fmla="*/ 4 w 8"/>
                  <a:gd name="T1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4">
                    <a:moveTo>
                      <a:pt x="4" y="8"/>
                    </a:moveTo>
                    <a:cubicBezTo>
                      <a:pt x="8" y="5"/>
                      <a:pt x="1" y="0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2"/>
                      <a:pt x="6" y="8"/>
                      <a:pt x="2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4"/>
                      <a:pt x="1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5" y="14"/>
                      <a:pt x="5" y="10"/>
                    </a:cubicBezTo>
                    <a:cubicBezTo>
                      <a:pt x="5" y="9"/>
                      <a:pt x="5" y="8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" name="Freeform 234"/>
              <p:cNvSpPr>
                <a:spLocks/>
              </p:cNvSpPr>
              <p:nvPr/>
            </p:nvSpPr>
            <p:spPr bwMode="auto">
              <a:xfrm>
                <a:off x="2676525" y="-2497138"/>
                <a:ext cx="74613" cy="3175"/>
              </a:xfrm>
              <a:custGeom>
                <a:avLst/>
                <a:gdLst>
                  <a:gd name="T0" fmla="*/ 20 w 20"/>
                  <a:gd name="T1" fmla="*/ 0 h 1"/>
                  <a:gd name="T2" fmla="*/ 10 w 20"/>
                  <a:gd name="T3" fmla="*/ 0 h 1"/>
                  <a:gd name="T4" fmla="*/ 0 w 20"/>
                  <a:gd name="T5" fmla="*/ 0 h 1"/>
                  <a:gd name="T6" fmla="*/ 0 w 20"/>
                  <a:gd name="T7" fmla="*/ 1 h 1"/>
                  <a:gd name="T8" fmla="*/ 0 w 20"/>
                  <a:gd name="T9" fmla="*/ 1 h 1"/>
                  <a:gd name="T10" fmla="*/ 0 w 20"/>
                  <a:gd name="T11" fmla="*/ 1 h 1"/>
                  <a:gd name="T12" fmla="*/ 0 w 20"/>
                  <a:gd name="T13" fmla="*/ 1 h 1"/>
                  <a:gd name="T14" fmla="*/ 0 w 20"/>
                  <a:gd name="T15" fmla="*/ 1 h 1"/>
                  <a:gd name="T16" fmla="*/ 0 w 20"/>
                  <a:gd name="T17" fmla="*/ 1 h 1"/>
                  <a:gd name="T18" fmla="*/ 0 w 20"/>
                  <a:gd name="T19" fmla="*/ 1 h 1"/>
                  <a:gd name="T20" fmla="*/ 10 w 20"/>
                  <a:gd name="T21" fmla="*/ 1 h 1"/>
                  <a:gd name="T22" fmla="*/ 20 w 20"/>
                  <a:gd name="T23" fmla="*/ 1 h 1"/>
                  <a:gd name="T24" fmla="*/ 20 w 20"/>
                  <a:gd name="T25" fmla="*/ 1 h 1"/>
                  <a:gd name="T26" fmla="*/ 20 w 20"/>
                  <a:gd name="T27" fmla="*/ 1 h 1"/>
                  <a:gd name="T28" fmla="*/ 20 w 20"/>
                  <a:gd name="T29" fmla="*/ 1 h 1"/>
                  <a:gd name="T30" fmla="*/ 20 w 20"/>
                  <a:gd name="T31" fmla="*/ 1 h 1"/>
                  <a:gd name="T32" fmla="*/ 20 w 20"/>
                  <a:gd name="T33" fmla="*/ 1 h 1"/>
                  <a:gd name="T34" fmla="*/ 20 w 20"/>
                  <a:gd name="T35" fmla="*/ 1 h 1"/>
                  <a:gd name="T36" fmla="*/ 20 w 20"/>
                  <a:gd name="T37" fmla="*/ 0 h 1"/>
                  <a:gd name="T38" fmla="*/ 20 w 20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1">
                    <a:moveTo>
                      <a:pt x="20" y="0"/>
                    </a:moveTo>
                    <a:cubicBezTo>
                      <a:pt x="17" y="0"/>
                      <a:pt x="10" y="0"/>
                      <a:pt x="10" y="0"/>
                    </a:cubicBezTo>
                    <a:cubicBezTo>
                      <a:pt x="10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7" y="1"/>
                      <a:pt x="10" y="1"/>
                    </a:cubicBezTo>
                    <a:cubicBezTo>
                      <a:pt x="14" y="1"/>
                      <a:pt x="17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" name="Freeform 235"/>
              <p:cNvSpPr>
                <a:spLocks/>
              </p:cNvSpPr>
              <p:nvPr/>
            </p:nvSpPr>
            <p:spPr bwMode="auto">
              <a:xfrm>
                <a:off x="2709863" y="-2587625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" name="Oval 236"/>
              <p:cNvSpPr>
                <a:spLocks noChangeArrowheads="1"/>
              </p:cNvSpPr>
              <p:nvPr/>
            </p:nvSpPr>
            <p:spPr bwMode="auto">
              <a:xfrm>
                <a:off x="2709863" y="-2565400"/>
                <a:ext cx="11113" cy="7937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" name="Freeform 237"/>
              <p:cNvSpPr>
                <a:spLocks/>
              </p:cNvSpPr>
              <p:nvPr/>
            </p:nvSpPr>
            <p:spPr bwMode="auto">
              <a:xfrm>
                <a:off x="2747963" y="-2535238"/>
                <a:ext cx="3175" cy="476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" name="Freeform 238"/>
              <p:cNvSpPr>
                <a:spLocks/>
              </p:cNvSpPr>
              <p:nvPr/>
            </p:nvSpPr>
            <p:spPr bwMode="auto">
              <a:xfrm>
                <a:off x="2736850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" name="Freeform 239"/>
              <p:cNvSpPr>
                <a:spLocks/>
              </p:cNvSpPr>
              <p:nvPr/>
            </p:nvSpPr>
            <p:spPr bwMode="auto">
              <a:xfrm>
                <a:off x="2743200" y="-2546350"/>
                <a:ext cx="4763" cy="11112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1 h 3"/>
                  <a:gd name="T16" fmla="*/ 0 w 1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" name="Freeform 240"/>
              <p:cNvSpPr>
                <a:spLocks/>
              </p:cNvSpPr>
              <p:nvPr/>
            </p:nvSpPr>
            <p:spPr bwMode="auto">
              <a:xfrm>
                <a:off x="2732088" y="-2535238"/>
                <a:ext cx="11113" cy="476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" name="Freeform 241"/>
              <p:cNvSpPr>
                <a:spLocks/>
              </p:cNvSpPr>
              <p:nvPr/>
            </p:nvSpPr>
            <p:spPr bwMode="auto">
              <a:xfrm>
                <a:off x="2732088" y="-2530475"/>
                <a:ext cx="11113" cy="11112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" name="Freeform 242"/>
              <p:cNvSpPr>
                <a:spLocks/>
              </p:cNvSpPr>
              <p:nvPr/>
            </p:nvSpPr>
            <p:spPr bwMode="auto">
              <a:xfrm>
                <a:off x="2720975" y="-2516188"/>
                <a:ext cx="22225" cy="7937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2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" name="Freeform 243"/>
              <p:cNvSpPr>
                <a:spLocks/>
              </p:cNvSpPr>
              <p:nvPr/>
            </p:nvSpPr>
            <p:spPr bwMode="auto">
              <a:xfrm>
                <a:off x="2736850" y="-2519363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2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" name="Freeform 244"/>
              <p:cNvSpPr>
                <a:spLocks/>
              </p:cNvSpPr>
              <p:nvPr/>
            </p:nvSpPr>
            <p:spPr bwMode="auto">
              <a:xfrm>
                <a:off x="2747963" y="-2522538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" name="Freeform 245"/>
              <p:cNvSpPr>
                <a:spLocks/>
              </p:cNvSpPr>
              <p:nvPr/>
            </p:nvSpPr>
            <p:spPr bwMode="auto">
              <a:xfrm>
                <a:off x="2751138" y="-2530475"/>
                <a:ext cx="7938" cy="7937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2 w 2"/>
                  <a:gd name="T9" fmla="*/ 1 h 2"/>
                  <a:gd name="T10" fmla="*/ 1 w 2"/>
                  <a:gd name="T11" fmla="*/ 0 h 2"/>
                  <a:gd name="T12" fmla="*/ 1 w 2"/>
                  <a:gd name="T13" fmla="*/ 0 h 2"/>
                  <a:gd name="T14" fmla="*/ 0 w 2"/>
                  <a:gd name="T15" fmla="*/ 1 h 2"/>
                  <a:gd name="T16" fmla="*/ 1 w 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" name="Freeform 246"/>
              <p:cNvSpPr>
                <a:spLocks/>
              </p:cNvSpPr>
              <p:nvPr/>
            </p:nvSpPr>
            <p:spPr bwMode="auto">
              <a:xfrm>
                <a:off x="2759075" y="-2535238"/>
                <a:ext cx="11113" cy="12700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1 h 3"/>
                  <a:gd name="T6" fmla="*/ 3 w 3"/>
                  <a:gd name="T7" fmla="*/ 1 h 3"/>
                  <a:gd name="T8" fmla="*/ 3 w 3"/>
                  <a:gd name="T9" fmla="*/ 1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1 h 3"/>
                  <a:gd name="T18" fmla="*/ 1 w 3"/>
                  <a:gd name="T19" fmla="*/ 1 h 3"/>
                  <a:gd name="T20" fmla="*/ 1 w 3"/>
                  <a:gd name="T21" fmla="*/ 2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" name="Freeform 247"/>
              <p:cNvSpPr>
                <a:spLocks/>
              </p:cNvSpPr>
              <p:nvPr/>
            </p:nvSpPr>
            <p:spPr bwMode="auto">
              <a:xfrm>
                <a:off x="2759075" y="-2552700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" name="Freeform 248"/>
              <p:cNvSpPr>
                <a:spLocks/>
              </p:cNvSpPr>
              <p:nvPr/>
            </p:nvSpPr>
            <p:spPr bwMode="auto">
              <a:xfrm>
                <a:off x="2751138" y="-254635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" name="Freeform 249"/>
              <p:cNvSpPr>
                <a:spLocks/>
              </p:cNvSpPr>
              <p:nvPr/>
            </p:nvSpPr>
            <p:spPr bwMode="auto">
              <a:xfrm>
                <a:off x="2747963" y="-2552700"/>
                <a:ext cx="3175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2 h 3"/>
                  <a:gd name="T20" fmla="*/ 1 w 1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" name="Freeform 250"/>
              <p:cNvSpPr>
                <a:spLocks/>
              </p:cNvSpPr>
              <p:nvPr/>
            </p:nvSpPr>
            <p:spPr bwMode="auto">
              <a:xfrm>
                <a:off x="2736850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" name="Freeform 251"/>
              <p:cNvSpPr>
                <a:spLocks/>
              </p:cNvSpPr>
              <p:nvPr/>
            </p:nvSpPr>
            <p:spPr bwMode="auto">
              <a:xfrm>
                <a:off x="2736850" y="-2552700"/>
                <a:ext cx="6350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" name="Freeform 252"/>
              <p:cNvSpPr>
                <a:spLocks/>
              </p:cNvSpPr>
              <p:nvPr/>
            </p:nvSpPr>
            <p:spPr bwMode="auto">
              <a:xfrm>
                <a:off x="2732088" y="-2546350"/>
                <a:ext cx="4763" cy="1111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0 w 1"/>
                  <a:gd name="T13" fmla="*/ 0 h 3"/>
                  <a:gd name="T14" fmla="*/ 0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" name="Freeform 253"/>
              <p:cNvSpPr>
                <a:spLocks/>
              </p:cNvSpPr>
              <p:nvPr/>
            </p:nvSpPr>
            <p:spPr bwMode="auto">
              <a:xfrm>
                <a:off x="2732088" y="-2535238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" name="Freeform 254"/>
              <p:cNvSpPr>
                <a:spLocks/>
              </p:cNvSpPr>
              <p:nvPr/>
            </p:nvSpPr>
            <p:spPr bwMode="auto">
              <a:xfrm>
                <a:off x="2725738" y="-2522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" name="Freeform 255"/>
              <p:cNvSpPr>
                <a:spLocks/>
              </p:cNvSpPr>
              <p:nvPr/>
            </p:nvSpPr>
            <p:spPr bwMode="auto">
              <a:xfrm>
                <a:off x="2713038" y="-2519363"/>
                <a:ext cx="23813" cy="11112"/>
              </a:xfrm>
              <a:custGeom>
                <a:avLst/>
                <a:gdLst>
                  <a:gd name="T0" fmla="*/ 1 w 6"/>
                  <a:gd name="T1" fmla="*/ 3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" name="Oval 256"/>
              <p:cNvSpPr>
                <a:spLocks noChangeArrowheads="1"/>
              </p:cNvSpPr>
              <p:nvPr/>
            </p:nvSpPr>
            <p:spPr bwMode="auto">
              <a:xfrm>
                <a:off x="2709863" y="-2535238"/>
                <a:ext cx="3175" cy="476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" name="Freeform 257"/>
              <p:cNvSpPr>
                <a:spLocks/>
              </p:cNvSpPr>
              <p:nvPr/>
            </p:nvSpPr>
            <p:spPr bwMode="auto">
              <a:xfrm>
                <a:off x="2709863" y="-2530475"/>
                <a:ext cx="3175" cy="14287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" name="Oval 258"/>
              <p:cNvSpPr>
                <a:spLocks noChangeArrowheads="1"/>
              </p:cNvSpPr>
              <p:nvPr/>
            </p:nvSpPr>
            <p:spPr bwMode="auto">
              <a:xfrm>
                <a:off x="2709863" y="-2546350"/>
                <a:ext cx="11113" cy="1111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" name="Oval 259"/>
              <p:cNvSpPr>
                <a:spLocks noChangeArrowheads="1"/>
              </p:cNvSpPr>
              <p:nvPr/>
            </p:nvSpPr>
            <p:spPr bwMode="auto">
              <a:xfrm>
                <a:off x="2709863" y="-25527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" name="Freeform 260"/>
              <p:cNvSpPr>
                <a:spLocks/>
              </p:cNvSpPr>
              <p:nvPr/>
            </p:nvSpPr>
            <p:spPr bwMode="auto">
              <a:xfrm>
                <a:off x="2720975" y="-2530475"/>
                <a:ext cx="4763" cy="14287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" name="Freeform 261"/>
              <p:cNvSpPr>
                <a:spLocks/>
              </p:cNvSpPr>
              <p:nvPr/>
            </p:nvSpPr>
            <p:spPr bwMode="auto">
              <a:xfrm>
                <a:off x="2701925" y="-2530475"/>
                <a:ext cx="7938" cy="14287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" name="Freeform 262"/>
              <p:cNvSpPr>
                <a:spLocks/>
              </p:cNvSpPr>
              <p:nvPr/>
            </p:nvSpPr>
            <p:spPr bwMode="auto">
              <a:xfrm>
                <a:off x="2690813" y="-2519363"/>
                <a:ext cx="19050" cy="11112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0 h 3"/>
                  <a:gd name="T4" fmla="*/ 4 w 5"/>
                  <a:gd name="T5" fmla="*/ 3 h 3"/>
                  <a:gd name="T6" fmla="*/ 5 w 5"/>
                  <a:gd name="T7" fmla="*/ 3 h 3"/>
                  <a:gd name="T8" fmla="*/ 5 w 5"/>
                  <a:gd name="T9" fmla="*/ 3 h 3"/>
                  <a:gd name="T10" fmla="*/ 1 w 5"/>
                  <a:gd name="T11" fmla="*/ 0 h 3"/>
                  <a:gd name="T12" fmla="*/ 0 w 5"/>
                  <a:gd name="T13" fmla="*/ 0 h 3"/>
                  <a:gd name="T14" fmla="*/ 0 w 5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" name="Freeform 263"/>
              <p:cNvSpPr>
                <a:spLocks/>
              </p:cNvSpPr>
              <p:nvPr/>
            </p:nvSpPr>
            <p:spPr bwMode="auto">
              <a:xfrm>
                <a:off x="2687638" y="-2519363"/>
                <a:ext cx="3175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" name="Freeform 264"/>
              <p:cNvSpPr>
                <a:spLocks/>
              </p:cNvSpPr>
              <p:nvPr/>
            </p:nvSpPr>
            <p:spPr bwMode="auto">
              <a:xfrm>
                <a:off x="2679700" y="-2530475"/>
                <a:ext cx="11113" cy="11112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2 w 3"/>
                  <a:gd name="T9" fmla="*/ 3 h 3"/>
                  <a:gd name="T10" fmla="*/ 1 w 3"/>
                  <a:gd name="T11" fmla="*/ 2 h 3"/>
                  <a:gd name="T12" fmla="*/ 3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" name="Freeform 265"/>
              <p:cNvSpPr>
                <a:spLocks/>
              </p:cNvSpPr>
              <p:nvPr/>
            </p:nvSpPr>
            <p:spPr bwMode="auto">
              <a:xfrm>
                <a:off x="2676525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" name="Freeform 266"/>
              <p:cNvSpPr>
                <a:spLocks/>
              </p:cNvSpPr>
              <p:nvPr/>
            </p:nvSpPr>
            <p:spPr bwMode="auto">
              <a:xfrm>
                <a:off x="2679700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2 w 3"/>
                  <a:gd name="T9" fmla="*/ 1 h 1"/>
                  <a:gd name="T10" fmla="*/ 3 w 3"/>
                  <a:gd name="T11" fmla="*/ 0 h 1"/>
                  <a:gd name="T12" fmla="*/ 2 w 3"/>
                  <a:gd name="T13" fmla="*/ 0 h 1"/>
                  <a:gd name="T14" fmla="*/ 2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" name="Freeform 267"/>
              <p:cNvSpPr>
                <a:spLocks/>
              </p:cNvSpPr>
              <p:nvPr/>
            </p:nvSpPr>
            <p:spPr bwMode="auto">
              <a:xfrm>
                <a:off x="2676525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0 w 3"/>
                  <a:gd name="T7" fmla="*/ 1 h 3"/>
                  <a:gd name="T8" fmla="*/ 1 w 3"/>
                  <a:gd name="T9" fmla="*/ 2 h 3"/>
                  <a:gd name="T10" fmla="*/ 1 w 3"/>
                  <a:gd name="T11" fmla="*/ 3 h 3"/>
                  <a:gd name="T12" fmla="*/ 3 w 3"/>
                  <a:gd name="T13" fmla="*/ 1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" name="Freeform 268"/>
              <p:cNvSpPr>
                <a:spLocks/>
              </p:cNvSpPr>
              <p:nvPr/>
            </p:nvSpPr>
            <p:spPr bwMode="auto">
              <a:xfrm>
                <a:off x="2668588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" name="Freeform 269"/>
              <p:cNvSpPr>
                <a:spLocks/>
              </p:cNvSpPr>
              <p:nvPr/>
            </p:nvSpPr>
            <p:spPr bwMode="auto">
              <a:xfrm>
                <a:off x="2665413" y="-2530475"/>
                <a:ext cx="11113" cy="7937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0 w 3"/>
                  <a:gd name="T7" fmla="*/ 1 h 2"/>
                  <a:gd name="T8" fmla="*/ 1 w 3"/>
                  <a:gd name="T9" fmla="*/ 2 h 2"/>
                  <a:gd name="T10" fmla="*/ 1 w 3"/>
                  <a:gd name="T11" fmla="*/ 2 h 2"/>
                  <a:gd name="T12" fmla="*/ 2 w 3"/>
                  <a:gd name="T13" fmla="*/ 2 h 2"/>
                  <a:gd name="T14" fmla="*/ 3 w 3"/>
                  <a:gd name="T15" fmla="*/ 1 h 2"/>
                  <a:gd name="T16" fmla="*/ 1 w 3"/>
                  <a:gd name="T17" fmla="*/ 0 h 2"/>
                  <a:gd name="T18" fmla="*/ 1 w 3"/>
                  <a:gd name="T19" fmla="*/ 0 h 2"/>
                  <a:gd name="T20" fmla="*/ 1 w 3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" name="Freeform 270"/>
              <p:cNvSpPr>
                <a:spLocks/>
              </p:cNvSpPr>
              <p:nvPr/>
            </p:nvSpPr>
            <p:spPr bwMode="auto">
              <a:xfrm>
                <a:off x="2668588" y="-2522538"/>
                <a:ext cx="11113" cy="3175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2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" name="Freeform 271"/>
              <p:cNvSpPr>
                <a:spLocks/>
              </p:cNvSpPr>
              <p:nvPr/>
            </p:nvSpPr>
            <p:spPr bwMode="auto">
              <a:xfrm>
                <a:off x="2679700" y="-2519363"/>
                <a:ext cx="7938" cy="3175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" name="Freeform 272"/>
              <p:cNvSpPr>
                <a:spLocks/>
              </p:cNvSpPr>
              <p:nvPr/>
            </p:nvSpPr>
            <p:spPr bwMode="auto">
              <a:xfrm>
                <a:off x="2679700" y="-2516188"/>
                <a:ext cx="22225" cy="7937"/>
              </a:xfrm>
              <a:custGeom>
                <a:avLst/>
                <a:gdLst>
                  <a:gd name="T0" fmla="*/ 5 w 6"/>
                  <a:gd name="T1" fmla="*/ 2 h 2"/>
                  <a:gd name="T2" fmla="*/ 6 w 6"/>
                  <a:gd name="T3" fmla="*/ 2 h 2"/>
                  <a:gd name="T4" fmla="*/ 6 w 6"/>
                  <a:gd name="T5" fmla="*/ 2 h 2"/>
                  <a:gd name="T6" fmla="*/ 6 w 6"/>
                  <a:gd name="T7" fmla="*/ 1 h 2"/>
                  <a:gd name="T8" fmla="*/ 1 w 6"/>
                  <a:gd name="T9" fmla="*/ 0 h 2"/>
                  <a:gd name="T10" fmla="*/ 0 w 6"/>
                  <a:gd name="T11" fmla="*/ 0 h 2"/>
                  <a:gd name="T12" fmla="*/ 1 w 6"/>
                  <a:gd name="T13" fmla="*/ 1 h 2"/>
                  <a:gd name="T14" fmla="*/ 4 w 6"/>
                  <a:gd name="T15" fmla="*/ 2 h 2"/>
                  <a:gd name="T16" fmla="*/ 5 w 6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" name="Freeform 273"/>
              <p:cNvSpPr>
                <a:spLocks/>
              </p:cNvSpPr>
              <p:nvPr/>
            </p:nvSpPr>
            <p:spPr bwMode="auto">
              <a:xfrm>
                <a:off x="2690813" y="-2522538"/>
                <a:ext cx="7938" cy="3175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" name="Freeform 274"/>
              <p:cNvSpPr>
                <a:spLocks/>
              </p:cNvSpPr>
              <p:nvPr/>
            </p:nvSpPr>
            <p:spPr bwMode="auto">
              <a:xfrm>
                <a:off x="2687638" y="-2535238"/>
                <a:ext cx="11113" cy="12700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1 h 3"/>
                  <a:gd name="T10" fmla="*/ 3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" name="Freeform 275"/>
              <p:cNvSpPr>
                <a:spLocks/>
              </p:cNvSpPr>
              <p:nvPr/>
            </p:nvSpPr>
            <p:spPr bwMode="auto">
              <a:xfrm>
                <a:off x="2687638" y="-2546350"/>
                <a:ext cx="3175" cy="11112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0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" name="Freeform 276"/>
              <p:cNvSpPr>
                <a:spLocks/>
              </p:cNvSpPr>
              <p:nvPr/>
            </p:nvSpPr>
            <p:spPr bwMode="auto">
              <a:xfrm>
                <a:off x="2679700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1 h 3"/>
                  <a:gd name="T18" fmla="*/ 2 w 3"/>
                  <a:gd name="T19" fmla="*/ 0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" name="Freeform 277"/>
              <p:cNvSpPr>
                <a:spLocks/>
              </p:cNvSpPr>
              <p:nvPr/>
            </p:nvSpPr>
            <p:spPr bwMode="auto">
              <a:xfrm>
                <a:off x="2676525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" name="Freeform 278"/>
              <p:cNvSpPr>
                <a:spLocks/>
              </p:cNvSpPr>
              <p:nvPr/>
            </p:nvSpPr>
            <p:spPr bwMode="auto">
              <a:xfrm>
                <a:off x="2668588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2 h 3"/>
                  <a:gd name="T8" fmla="*/ 2 w 3"/>
                  <a:gd name="T9" fmla="*/ 3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" name="Freeform 279"/>
              <p:cNvSpPr>
                <a:spLocks/>
              </p:cNvSpPr>
              <p:nvPr/>
            </p:nvSpPr>
            <p:spPr bwMode="auto">
              <a:xfrm>
                <a:off x="2665413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" name="Freeform 280"/>
              <p:cNvSpPr>
                <a:spLocks/>
              </p:cNvSpPr>
              <p:nvPr/>
            </p:nvSpPr>
            <p:spPr bwMode="auto">
              <a:xfrm>
                <a:off x="2660650" y="-255270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2 h 3"/>
                  <a:gd name="T12" fmla="*/ 2 w 2"/>
                  <a:gd name="T13" fmla="*/ 2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" name="Freeform 281"/>
              <p:cNvSpPr>
                <a:spLocks/>
              </p:cNvSpPr>
              <p:nvPr/>
            </p:nvSpPr>
            <p:spPr bwMode="auto">
              <a:xfrm>
                <a:off x="2660650" y="-2535238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1 w 2"/>
                  <a:gd name="T5" fmla="*/ 2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1 w 2"/>
                  <a:gd name="T19" fmla="*/ 0 h 3"/>
                  <a:gd name="T20" fmla="*/ 0 w 2"/>
                  <a:gd name="T21" fmla="*/ 1 h 3"/>
                  <a:gd name="T22" fmla="*/ 0 w 2"/>
                  <a:gd name="T23" fmla="*/ 1 h 3"/>
                  <a:gd name="T24" fmla="*/ 0 w 2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" name="Freeform 282"/>
              <p:cNvSpPr>
                <a:spLocks/>
              </p:cNvSpPr>
              <p:nvPr/>
            </p:nvSpPr>
            <p:spPr bwMode="auto">
              <a:xfrm>
                <a:off x="2660650" y="-2530475"/>
                <a:ext cx="4763" cy="7937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" name="Freeform 283"/>
              <p:cNvSpPr>
                <a:spLocks/>
              </p:cNvSpPr>
              <p:nvPr/>
            </p:nvSpPr>
            <p:spPr bwMode="auto">
              <a:xfrm>
                <a:off x="2665413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" name="Freeform 284"/>
              <p:cNvSpPr>
                <a:spLocks/>
              </p:cNvSpPr>
              <p:nvPr/>
            </p:nvSpPr>
            <p:spPr bwMode="auto">
              <a:xfrm>
                <a:off x="2668588" y="-2519363"/>
                <a:ext cx="7938" cy="11112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" name="Freeform 285"/>
              <p:cNvSpPr>
                <a:spLocks/>
              </p:cNvSpPr>
              <p:nvPr/>
            </p:nvSpPr>
            <p:spPr bwMode="auto">
              <a:xfrm>
                <a:off x="2668588" y="-2516188"/>
                <a:ext cx="11113" cy="7937"/>
              </a:xfrm>
              <a:custGeom>
                <a:avLst/>
                <a:gdLst>
                  <a:gd name="T0" fmla="*/ 7 w 7"/>
                  <a:gd name="T1" fmla="*/ 5 h 5"/>
                  <a:gd name="T2" fmla="*/ 7 w 7"/>
                  <a:gd name="T3" fmla="*/ 3 h 5"/>
                  <a:gd name="T4" fmla="*/ 5 w 7"/>
                  <a:gd name="T5" fmla="*/ 0 h 5"/>
                  <a:gd name="T6" fmla="*/ 0 w 7"/>
                  <a:gd name="T7" fmla="*/ 5 h 5"/>
                  <a:gd name="T8" fmla="*/ 2 w 7"/>
                  <a:gd name="T9" fmla="*/ 5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lnTo>
                      <a:pt x="7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" name="Freeform 286"/>
              <p:cNvSpPr>
                <a:spLocks/>
              </p:cNvSpPr>
              <p:nvPr/>
            </p:nvSpPr>
            <p:spPr bwMode="auto">
              <a:xfrm>
                <a:off x="2676525" y="-2505075"/>
                <a:ext cx="74613" cy="7937"/>
              </a:xfrm>
              <a:custGeom>
                <a:avLst/>
                <a:gdLst>
                  <a:gd name="T0" fmla="*/ 20 w 20"/>
                  <a:gd name="T1" fmla="*/ 2 h 2"/>
                  <a:gd name="T2" fmla="*/ 20 w 20"/>
                  <a:gd name="T3" fmla="*/ 2 h 2"/>
                  <a:gd name="T4" fmla="*/ 20 w 20"/>
                  <a:gd name="T5" fmla="*/ 2 h 2"/>
                  <a:gd name="T6" fmla="*/ 20 w 20"/>
                  <a:gd name="T7" fmla="*/ 1 h 2"/>
                  <a:gd name="T8" fmla="*/ 20 w 20"/>
                  <a:gd name="T9" fmla="*/ 1 h 2"/>
                  <a:gd name="T10" fmla="*/ 20 w 20"/>
                  <a:gd name="T11" fmla="*/ 1 h 2"/>
                  <a:gd name="T12" fmla="*/ 20 w 20"/>
                  <a:gd name="T13" fmla="*/ 1 h 2"/>
                  <a:gd name="T14" fmla="*/ 20 w 20"/>
                  <a:gd name="T15" fmla="*/ 1 h 2"/>
                  <a:gd name="T16" fmla="*/ 20 w 20"/>
                  <a:gd name="T17" fmla="*/ 1 h 2"/>
                  <a:gd name="T18" fmla="*/ 20 w 20"/>
                  <a:gd name="T19" fmla="*/ 1 h 2"/>
                  <a:gd name="T20" fmla="*/ 20 w 20"/>
                  <a:gd name="T21" fmla="*/ 1 h 2"/>
                  <a:gd name="T22" fmla="*/ 20 w 20"/>
                  <a:gd name="T23" fmla="*/ 1 h 2"/>
                  <a:gd name="T24" fmla="*/ 20 w 20"/>
                  <a:gd name="T25" fmla="*/ 1 h 2"/>
                  <a:gd name="T26" fmla="*/ 20 w 20"/>
                  <a:gd name="T27" fmla="*/ 1 h 2"/>
                  <a:gd name="T28" fmla="*/ 20 w 20"/>
                  <a:gd name="T29" fmla="*/ 0 h 2"/>
                  <a:gd name="T30" fmla="*/ 12 w 20"/>
                  <a:gd name="T31" fmla="*/ 0 h 2"/>
                  <a:gd name="T32" fmla="*/ 10 w 20"/>
                  <a:gd name="T33" fmla="*/ 0 h 2"/>
                  <a:gd name="T34" fmla="*/ 10 w 20"/>
                  <a:gd name="T35" fmla="*/ 0 h 2"/>
                  <a:gd name="T36" fmla="*/ 9 w 20"/>
                  <a:gd name="T37" fmla="*/ 0 h 2"/>
                  <a:gd name="T38" fmla="*/ 0 w 20"/>
                  <a:gd name="T39" fmla="*/ 0 h 2"/>
                  <a:gd name="T40" fmla="*/ 0 w 20"/>
                  <a:gd name="T41" fmla="*/ 1 h 2"/>
                  <a:gd name="T42" fmla="*/ 0 w 20"/>
                  <a:gd name="T43" fmla="*/ 1 h 2"/>
                  <a:gd name="T44" fmla="*/ 0 w 20"/>
                  <a:gd name="T45" fmla="*/ 1 h 2"/>
                  <a:gd name="T46" fmla="*/ 0 w 20"/>
                  <a:gd name="T47" fmla="*/ 1 h 2"/>
                  <a:gd name="T48" fmla="*/ 0 w 20"/>
                  <a:gd name="T49" fmla="*/ 1 h 2"/>
                  <a:gd name="T50" fmla="*/ 0 w 20"/>
                  <a:gd name="T51" fmla="*/ 1 h 2"/>
                  <a:gd name="T52" fmla="*/ 0 w 20"/>
                  <a:gd name="T53" fmla="*/ 1 h 2"/>
                  <a:gd name="T54" fmla="*/ 0 w 20"/>
                  <a:gd name="T55" fmla="*/ 1 h 2"/>
                  <a:gd name="T56" fmla="*/ 0 w 20"/>
                  <a:gd name="T57" fmla="*/ 1 h 2"/>
                  <a:gd name="T58" fmla="*/ 0 w 20"/>
                  <a:gd name="T59" fmla="*/ 1 h 2"/>
                  <a:gd name="T60" fmla="*/ 0 w 20"/>
                  <a:gd name="T61" fmla="*/ 1 h 2"/>
                  <a:gd name="T62" fmla="*/ 0 w 20"/>
                  <a:gd name="T63" fmla="*/ 2 h 2"/>
                  <a:gd name="T64" fmla="*/ 0 w 20"/>
                  <a:gd name="T65" fmla="*/ 2 h 2"/>
                  <a:gd name="T66" fmla="*/ 0 w 20"/>
                  <a:gd name="T67" fmla="*/ 2 h 2"/>
                  <a:gd name="T68" fmla="*/ 0 w 20"/>
                  <a:gd name="T69" fmla="*/ 2 h 2"/>
                  <a:gd name="T70" fmla="*/ 20 w 20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2">
                    <a:moveTo>
                      <a:pt x="20" y="2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5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3" y="1"/>
                      <a:pt x="2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" name="Freeform 287"/>
              <p:cNvSpPr>
                <a:spLocks/>
              </p:cNvSpPr>
              <p:nvPr/>
            </p:nvSpPr>
            <p:spPr bwMode="auto">
              <a:xfrm>
                <a:off x="2743200" y="-2516188"/>
                <a:ext cx="7938" cy="7937"/>
              </a:xfrm>
              <a:custGeom>
                <a:avLst/>
                <a:gdLst>
                  <a:gd name="T0" fmla="*/ 5 w 5"/>
                  <a:gd name="T1" fmla="*/ 5 h 5"/>
                  <a:gd name="T2" fmla="*/ 3 w 5"/>
                  <a:gd name="T3" fmla="*/ 0 h 5"/>
                  <a:gd name="T4" fmla="*/ 0 w 5"/>
                  <a:gd name="T5" fmla="*/ 3 h 5"/>
                  <a:gd name="T6" fmla="*/ 3 w 5"/>
                  <a:gd name="T7" fmla="*/ 5 h 5"/>
                  <a:gd name="T8" fmla="*/ 5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" name="Freeform 288"/>
              <p:cNvSpPr>
                <a:spLocks/>
              </p:cNvSpPr>
              <p:nvPr/>
            </p:nvSpPr>
            <p:spPr bwMode="auto">
              <a:xfrm>
                <a:off x="2747963" y="-2519363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1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" name="Freeform 289"/>
              <p:cNvSpPr>
                <a:spLocks/>
              </p:cNvSpPr>
              <p:nvPr/>
            </p:nvSpPr>
            <p:spPr bwMode="auto">
              <a:xfrm>
                <a:off x="2759075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1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" name="Freeform 290"/>
              <p:cNvSpPr>
                <a:spLocks/>
              </p:cNvSpPr>
              <p:nvPr/>
            </p:nvSpPr>
            <p:spPr bwMode="auto">
              <a:xfrm>
                <a:off x="2762250" y="-2530475"/>
                <a:ext cx="7938" cy="7937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" name="Freeform 291"/>
              <p:cNvSpPr>
                <a:spLocks/>
              </p:cNvSpPr>
              <p:nvPr/>
            </p:nvSpPr>
            <p:spPr bwMode="auto">
              <a:xfrm>
                <a:off x="2762250" y="-2546350"/>
                <a:ext cx="7938" cy="15875"/>
              </a:xfrm>
              <a:custGeom>
                <a:avLst/>
                <a:gdLst>
                  <a:gd name="T0" fmla="*/ 1 w 2"/>
                  <a:gd name="T1" fmla="*/ 3 h 4"/>
                  <a:gd name="T2" fmla="*/ 1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0 w 2"/>
                  <a:gd name="T9" fmla="*/ 2 h 4"/>
                  <a:gd name="T10" fmla="*/ 1 w 2"/>
                  <a:gd name="T11" fmla="*/ 3 h 4"/>
                  <a:gd name="T12" fmla="*/ 1 w 2"/>
                  <a:gd name="T13" fmla="*/ 4 h 4"/>
                  <a:gd name="T14" fmla="*/ 1 w 2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" name="Freeform 292"/>
              <p:cNvSpPr>
                <a:spLocks/>
              </p:cNvSpPr>
              <p:nvPr/>
            </p:nvSpPr>
            <p:spPr bwMode="auto">
              <a:xfrm>
                <a:off x="2762250" y="-2557463"/>
                <a:ext cx="7938" cy="1111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1 w 2"/>
                  <a:gd name="T7" fmla="*/ 0 h 3"/>
                  <a:gd name="T8" fmla="*/ 1 w 2"/>
                  <a:gd name="T9" fmla="*/ 0 h 3"/>
                  <a:gd name="T10" fmla="*/ 0 w 2"/>
                  <a:gd name="T11" fmla="*/ 0 h 3"/>
                  <a:gd name="T12" fmla="*/ 2 w 2"/>
                  <a:gd name="T13" fmla="*/ 3 h 3"/>
                  <a:gd name="T14" fmla="*/ 2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" name="Freeform 293"/>
              <p:cNvSpPr>
                <a:spLocks/>
              </p:cNvSpPr>
              <p:nvPr/>
            </p:nvSpPr>
            <p:spPr bwMode="auto">
              <a:xfrm>
                <a:off x="2759075" y="-2565400"/>
                <a:ext cx="3175" cy="793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" name="Freeform 294"/>
              <p:cNvSpPr>
                <a:spLocks/>
              </p:cNvSpPr>
              <p:nvPr/>
            </p:nvSpPr>
            <p:spPr bwMode="auto">
              <a:xfrm>
                <a:off x="2751138" y="-2557463"/>
                <a:ext cx="7938" cy="1111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2 w 2"/>
                  <a:gd name="T9" fmla="*/ 1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0 w 2"/>
                  <a:gd name="T19" fmla="*/ 1 h 3"/>
                  <a:gd name="T20" fmla="*/ 0 w 2"/>
                  <a:gd name="T21" fmla="*/ 2 h 3"/>
                  <a:gd name="T22" fmla="*/ 0 w 2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" name="Freeform 295"/>
              <p:cNvSpPr>
                <a:spLocks/>
              </p:cNvSpPr>
              <p:nvPr/>
            </p:nvSpPr>
            <p:spPr bwMode="auto">
              <a:xfrm>
                <a:off x="2747963" y="-2565400"/>
                <a:ext cx="3175" cy="1270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1 h 3"/>
                  <a:gd name="T6" fmla="*/ 1 w 1"/>
                  <a:gd name="T7" fmla="*/ 1 h 3"/>
                  <a:gd name="T8" fmla="*/ 1 w 1"/>
                  <a:gd name="T9" fmla="*/ 0 h 3"/>
                  <a:gd name="T10" fmla="*/ 0 w 1"/>
                  <a:gd name="T11" fmla="*/ 1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" name="Freeform 296"/>
              <p:cNvSpPr>
                <a:spLocks/>
              </p:cNvSpPr>
              <p:nvPr/>
            </p:nvSpPr>
            <p:spPr bwMode="auto">
              <a:xfrm>
                <a:off x="2736850" y="-25654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3 h 3"/>
                  <a:gd name="T10" fmla="*/ 0 w 2"/>
                  <a:gd name="T11" fmla="*/ 3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" name="Freeform 297"/>
              <p:cNvSpPr>
                <a:spLocks/>
              </p:cNvSpPr>
              <p:nvPr/>
            </p:nvSpPr>
            <p:spPr bwMode="auto">
              <a:xfrm>
                <a:off x="2725738" y="-2568575"/>
                <a:ext cx="11113" cy="38100"/>
              </a:xfrm>
              <a:custGeom>
                <a:avLst/>
                <a:gdLst>
                  <a:gd name="T0" fmla="*/ 1 w 3"/>
                  <a:gd name="T1" fmla="*/ 10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10 h 10"/>
                  <a:gd name="T16" fmla="*/ 1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1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" name="Freeform 298"/>
              <p:cNvSpPr>
                <a:spLocks/>
              </p:cNvSpPr>
              <p:nvPr/>
            </p:nvSpPr>
            <p:spPr bwMode="auto">
              <a:xfrm>
                <a:off x="2720975" y="-2565400"/>
                <a:ext cx="4763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9 h 9"/>
                  <a:gd name="T8" fmla="*/ 1 w 1"/>
                  <a:gd name="T9" fmla="*/ 0 h 9"/>
                  <a:gd name="T10" fmla="*/ 1 w 1"/>
                  <a:gd name="T11" fmla="*/ 0 h 9"/>
                  <a:gd name="T12" fmla="*/ 0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" name="Freeform 299"/>
              <p:cNvSpPr>
                <a:spLocks/>
              </p:cNvSpPr>
              <p:nvPr/>
            </p:nvSpPr>
            <p:spPr bwMode="auto">
              <a:xfrm>
                <a:off x="2701925" y="-2613025"/>
                <a:ext cx="23813" cy="22225"/>
              </a:xfrm>
              <a:custGeom>
                <a:avLst/>
                <a:gdLst>
                  <a:gd name="T0" fmla="*/ 2 w 6"/>
                  <a:gd name="T1" fmla="*/ 4 h 6"/>
                  <a:gd name="T2" fmla="*/ 3 w 6"/>
                  <a:gd name="T3" fmla="*/ 4 h 6"/>
                  <a:gd name="T4" fmla="*/ 2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2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1 h 6"/>
                  <a:gd name="T28" fmla="*/ 5 w 6"/>
                  <a:gd name="T29" fmla="*/ 0 h 6"/>
                  <a:gd name="T30" fmla="*/ 2 w 6"/>
                  <a:gd name="T31" fmla="*/ 0 h 6"/>
                  <a:gd name="T32" fmla="*/ 2 w 6"/>
                  <a:gd name="T33" fmla="*/ 1 h 6"/>
                  <a:gd name="T34" fmla="*/ 3 w 6"/>
                  <a:gd name="T35" fmla="*/ 2 h 6"/>
                  <a:gd name="T36" fmla="*/ 2 w 6"/>
                  <a:gd name="T37" fmla="*/ 3 h 6"/>
                  <a:gd name="T38" fmla="*/ 1 w 6"/>
                  <a:gd name="T39" fmla="*/ 2 h 6"/>
                  <a:gd name="T40" fmla="*/ 0 w 6"/>
                  <a:gd name="T41" fmla="*/ 2 h 6"/>
                  <a:gd name="T42" fmla="*/ 0 w 6"/>
                  <a:gd name="T43" fmla="*/ 4 h 6"/>
                  <a:gd name="T44" fmla="*/ 1 w 6"/>
                  <a:gd name="T45" fmla="*/ 4 h 6"/>
                  <a:gd name="T46" fmla="*/ 2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2" y="4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3" y="2"/>
                      <a:pt x="3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" name="Freeform 300"/>
              <p:cNvSpPr>
                <a:spLocks/>
              </p:cNvSpPr>
              <p:nvPr/>
            </p:nvSpPr>
            <p:spPr bwMode="auto">
              <a:xfrm>
                <a:off x="2698750" y="-25654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9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" name="Freeform 301"/>
              <p:cNvSpPr>
                <a:spLocks/>
              </p:cNvSpPr>
              <p:nvPr/>
            </p:nvSpPr>
            <p:spPr bwMode="auto">
              <a:xfrm>
                <a:off x="2690813" y="-2568575"/>
                <a:ext cx="11113" cy="38100"/>
              </a:xfrm>
              <a:custGeom>
                <a:avLst/>
                <a:gdLst>
                  <a:gd name="T0" fmla="*/ 3 w 3"/>
                  <a:gd name="T1" fmla="*/ 10 h 10"/>
                  <a:gd name="T2" fmla="*/ 2 w 3"/>
                  <a:gd name="T3" fmla="*/ 0 h 10"/>
                  <a:gd name="T4" fmla="*/ 2 w 3"/>
                  <a:gd name="T5" fmla="*/ 0 h 10"/>
                  <a:gd name="T6" fmla="*/ 2 w 3"/>
                  <a:gd name="T7" fmla="*/ 0 h 10"/>
                  <a:gd name="T8" fmla="*/ 0 w 3"/>
                  <a:gd name="T9" fmla="*/ 0 h 10"/>
                  <a:gd name="T10" fmla="*/ 0 w 3"/>
                  <a:gd name="T11" fmla="*/ 0 h 10"/>
                  <a:gd name="T12" fmla="*/ 3 w 3"/>
                  <a:gd name="T13" fmla="*/ 10 h 10"/>
                  <a:gd name="T14" fmla="*/ 3 w 3"/>
                  <a:gd name="T15" fmla="*/ 10 h 10"/>
                  <a:gd name="T16" fmla="*/ 3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" name="Freeform 302"/>
              <p:cNvSpPr>
                <a:spLocks/>
              </p:cNvSpPr>
              <p:nvPr/>
            </p:nvSpPr>
            <p:spPr bwMode="auto">
              <a:xfrm>
                <a:off x="2679700" y="-2565400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3 h 3"/>
                  <a:gd name="T8" fmla="*/ 2 w 2"/>
                  <a:gd name="T9" fmla="*/ 3 h 3"/>
                  <a:gd name="T10" fmla="*/ 1 w 2"/>
                  <a:gd name="T11" fmla="*/ 0 h 3"/>
                  <a:gd name="T12" fmla="*/ 1 w 2"/>
                  <a:gd name="T13" fmla="*/ 1 h 3"/>
                  <a:gd name="T14" fmla="*/ 0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" name="Freeform 303"/>
              <p:cNvSpPr>
                <a:spLocks/>
              </p:cNvSpPr>
              <p:nvPr/>
            </p:nvSpPr>
            <p:spPr bwMode="auto">
              <a:xfrm>
                <a:off x="2668588" y="-2565400"/>
                <a:ext cx="11113" cy="12700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2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" name="Freeform 304"/>
              <p:cNvSpPr>
                <a:spLocks/>
              </p:cNvSpPr>
              <p:nvPr/>
            </p:nvSpPr>
            <p:spPr bwMode="auto">
              <a:xfrm>
                <a:off x="2665413" y="-2557463"/>
                <a:ext cx="11113" cy="11112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" name="Freeform 305"/>
              <p:cNvSpPr>
                <a:spLocks/>
              </p:cNvSpPr>
              <p:nvPr/>
            </p:nvSpPr>
            <p:spPr bwMode="auto">
              <a:xfrm>
                <a:off x="2665413" y="-2565400"/>
                <a:ext cx="3175" cy="7937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" name="Freeform 306"/>
              <p:cNvSpPr>
                <a:spLocks/>
              </p:cNvSpPr>
              <p:nvPr/>
            </p:nvSpPr>
            <p:spPr bwMode="auto">
              <a:xfrm>
                <a:off x="2660650" y="-2557463"/>
                <a:ext cx="4763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" name="Freeform 307"/>
              <p:cNvSpPr>
                <a:spLocks/>
              </p:cNvSpPr>
              <p:nvPr/>
            </p:nvSpPr>
            <p:spPr bwMode="auto">
              <a:xfrm>
                <a:off x="2652713" y="-2546350"/>
                <a:ext cx="12700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" name="Freeform 308"/>
              <p:cNvSpPr>
                <a:spLocks/>
              </p:cNvSpPr>
              <p:nvPr/>
            </p:nvSpPr>
            <p:spPr bwMode="auto">
              <a:xfrm>
                <a:off x="2641600" y="-2486025"/>
                <a:ext cx="139700" cy="11112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" name="Freeform 309"/>
              <p:cNvSpPr>
                <a:spLocks/>
              </p:cNvSpPr>
              <p:nvPr/>
            </p:nvSpPr>
            <p:spPr bwMode="auto">
              <a:xfrm>
                <a:off x="2649538" y="-2470150"/>
                <a:ext cx="123825" cy="6350"/>
              </a:xfrm>
              <a:custGeom>
                <a:avLst/>
                <a:gdLst>
                  <a:gd name="T0" fmla="*/ 0 w 33"/>
                  <a:gd name="T1" fmla="*/ 0 h 2"/>
                  <a:gd name="T2" fmla="*/ 0 w 33"/>
                  <a:gd name="T3" fmla="*/ 1 h 2"/>
                  <a:gd name="T4" fmla="*/ 0 w 33"/>
                  <a:gd name="T5" fmla="*/ 2 h 2"/>
                  <a:gd name="T6" fmla="*/ 33 w 33"/>
                  <a:gd name="T7" fmla="*/ 2 h 2"/>
                  <a:gd name="T8" fmla="*/ 33 w 33"/>
                  <a:gd name="T9" fmla="*/ 1 h 2"/>
                  <a:gd name="T10" fmla="*/ 33 w 33"/>
                  <a:gd name="T11" fmla="*/ 0 h 2"/>
                  <a:gd name="T12" fmla="*/ 0 w 33"/>
                  <a:gd name="T13" fmla="*/ 0 h 2"/>
                  <a:gd name="T14" fmla="*/ 0 w 3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1"/>
                      <a:pt x="33" y="1"/>
                    </a:cubicBezTo>
                    <a:cubicBezTo>
                      <a:pt x="33" y="1"/>
                      <a:pt x="33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" name="Freeform 310"/>
              <p:cNvSpPr>
                <a:spLocks/>
              </p:cNvSpPr>
              <p:nvPr/>
            </p:nvSpPr>
            <p:spPr bwMode="auto">
              <a:xfrm>
                <a:off x="2638425" y="-2085975"/>
                <a:ext cx="147638" cy="3175"/>
              </a:xfrm>
              <a:custGeom>
                <a:avLst/>
                <a:gdLst>
                  <a:gd name="T0" fmla="*/ 0 w 93"/>
                  <a:gd name="T1" fmla="*/ 0 h 2"/>
                  <a:gd name="T2" fmla="*/ 93 w 93"/>
                  <a:gd name="T3" fmla="*/ 0 h 2"/>
                  <a:gd name="T4" fmla="*/ 93 w 93"/>
                  <a:gd name="T5" fmla="*/ 2 h 2"/>
                  <a:gd name="T6" fmla="*/ 0 w 93"/>
                  <a:gd name="T7" fmla="*/ 2 h 2"/>
                  <a:gd name="T8" fmla="*/ 0 w 93"/>
                  <a:gd name="T9" fmla="*/ 0 h 2"/>
                  <a:gd name="T10" fmla="*/ 0 w 9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2">
                    <a:moveTo>
                      <a:pt x="0" y="0"/>
                    </a:moveTo>
                    <a:lnTo>
                      <a:pt x="93" y="0"/>
                    </a:lnTo>
                    <a:lnTo>
                      <a:pt x="9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" name="Freeform 311"/>
              <p:cNvSpPr>
                <a:spLocks/>
              </p:cNvSpPr>
              <p:nvPr/>
            </p:nvSpPr>
            <p:spPr bwMode="auto">
              <a:xfrm>
                <a:off x="2619375" y="-2071688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" name="Freeform 312"/>
              <p:cNvSpPr>
                <a:spLocks/>
              </p:cNvSpPr>
              <p:nvPr/>
            </p:nvSpPr>
            <p:spPr bwMode="auto">
              <a:xfrm>
                <a:off x="2649538" y="-2098675"/>
                <a:ext cx="131763" cy="4762"/>
              </a:xfrm>
              <a:custGeom>
                <a:avLst/>
                <a:gdLst>
                  <a:gd name="T0" fmla="*/ 0 w 83"/>
                  <a:gd name="T1" fmla="*/ 0 h 3"/>
                  <a:gd name="T2" fmla="*/ 83 w 83"/>
                  <a:gd name="T3" fmla="*/ 0 h 3"/>
                  <a:gd name="T4" fmla="*/ 83 w 83"/>
                  <a:gd name="T5" fmla="*/ 3 h 3"/>
                  <a:gd name="T6" fmla="*/ 0 w 83"/>
                  <a:gd name="T7" fmla="*/ 3 h 3"/>
                  <a:gd name="T8" fmla="*/ 0 w 83"/>
                  <a:gd name="T9" fmla="*/ 0 h 3"/>
                  <a:gd name="T10" fmla="*/ 0 w 8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3">
                    <a:moveTo>
                      <a:pt x="0" y="0"/>
                    </a:moveTo>
                    <a:lnTo>
                      <a:pt x="83" y="0"/>
                    </a:lnTo>
                    <a:lnTo>
                      <a:pt x="8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" name="Freeform 313"/>
              <p:cNvSpPr>
                <a:spLocks/>
              </p:cNvSpPr>
              <p:nvPr/>
            </p:nvSpPr>
            <p:spPr bwMode="auto">
              <a:xfrm>
                <a:off x="2605088" y="-2055813"/>
                <a:ext cx="214313" cy="6350"/>
              </a:xfrm>
              <a:custGeom>
                <a:avLst/>
                <a:gdLst>
                  <a:gd name="T0" fmla="*/ 0 w 135"/>
                  <a:gd name="T1" fmla="*/ 0 h 4"/>
                  <a:gd name="T2" fmla="*/ 135 w 135"/>
                  <a:gd name="T3" fmla="*/ 0 h 4"/>
                  <a:gd name="T4" fmla="*/ 135 w 135"/>
                  <a:gd name="T5" fmla="*/ 4 h 4"/>
                  <a:gd name="T6" fmla="*/ 0 w 135"/>
                  <a:gd name="T7" fmla="*/ 4 h 4"/>
                  <a:gd name="T8" fmla="*/ 0 w 135"/>
                  <a:gd name="T9" fmla="*/ 0 h 4"/>
                  <a:gd name="T10" fmla="*/ 0 w 13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" h="4">
                    <a:moveTo>
                      <a:pt x="0" y="0"/>
                    </a:moveTo>
                    <a:lnTo>
                      <a:pt x="135" y="0"/>
                    </a:lnTo>
                    <a:lnTo>
                      <a:pt x="13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" name="Freeform 314"/>
              <p:cNvSpPr>
                <a:spLocks/>
              </p:cNvSpPr>
              <p:nvPr/>
            </p:nvSpPr>
            <p:spPr bwMode="auto">
              <a:xfrm>
                <a:off x="2473325" y="-2409825"/>
                <a:ext cx="176213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7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6 w 47"/>
                  <a:gd name="T17" fmla="*/ 72 h 88"/>
                  <a:gd name="T18" fmla="*/ 34 w 47"/>
                  <a:gd name="T19" fmla="*/ 68 h 88"/>
                  <a:gd name="T20" fmla="*/ 32 w 47"/>
                  <a:gd name="T21" fmla="*/ 64 h 88"/>
                  <a:gd name="T22" fmla="*/ 31 w 47"/>
                  <a:gd name="T23" fmla="*/ 62 h 88"/>
                  <a:gd name="T24" fmla="*/ 13 w 47"/>
                  <a:gd name="T25" fmla="*/ 49 h 88"/>
                  <a:gd name="T26" fmla="*/ 30 w 47"/>
                  <a:gd name="T27" fmla="*/ 59 h 88"/>
                  <a:gd name="T28" fmla="*/ 28 w 47"/>
                  <a:gd name="T29" fmla="*/ 56 h 88"/>
                  <a:gd name="T30" fmla="*/ 27 w 47"/>
                  <a:gd name="T31" fmla="*/ 51 h 88"/>
                  <a:gd name="T32" fmla="*/ 22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5 h 88"/>
                  <a:gd name="T44" fmla="*/ 17 w 47"/>
                  <a:gd name="T45" fmla="*/ 16 h 88"/>
                  <a:gd name="T46" fmla="*/ 21 w 47"/>
                  <a:gd name="T47" fmla="*/ 31 h 88"/>
                  <a:gd name="T48" fmla="*/ 22 w 47"/>
                  <a:gd name="T49" fmla="*/ 34 h 88"/>
                  <a:gd name="T50" fmla="*/ 23 w 47"/>
                  <a:gd name="T51" fmla="*/ 34 h 88"/>
                  <a:gd name="T52" fmla="*/ 30 w 47"/>
                  <a:gd name="T53" fmla="*/ 23 h 88"/>
                  <a:gd name="T54" fmla="*/ 23 w 47"/>
                  <a:gd name="T55" fmla="*/ 36 h 88"/>
                  <a:gd name="T56" fmla="*/ 28 w 47"/>
                  <a:gd name="T57" fmla="*/ 50 h 88"/>
                  <a:gd name="T58" fmla="*/ 30 w 47"/>
                  <a:gd name="T59" fmla="*/ 55 h 88"/>
                  <a:gd name="T60" fmla="*/ 30 w 47"/>
                  <a:gd name="T61" fmla="*/ 56 h 88"/>
                  <a:gd name="T62" fmla="*/ 32 w 47"/>
                  <a:gd name="T63" fmla="*/ 56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60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3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5 w 47"/>
                  <a:gd name="T93" fmla="*/ 29 h 88"/>
                  <a:gd name="T94" fmla="*/ 33 w 47"/>
                  <a:gd name="T95" fmla="*/ 16 h 88"/>
                  <a:gd name="T96" fmla="*/ 25 w 47"/>
                  <a:gd name="T97" fmla="*/ 21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3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1 w 47"/>
                  <a:gd name="T113" fmla="*/ 64 h 88"/>
                  <a:gd name="T114" fmla="*/ 25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3" y="79"/>
                      <a:pt x="27" y="74"/>
                    </a:cubicBezTo>
                    <a:cubicBezTo>
                      <a:pt x="26" y="74"/>
                      <a:pt x="25" y="73"/>
                      <a:pt x="25" y="73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30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6" y="72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5" y="70"/>
                      <a:pt x="35" y="69"/>
                      <a:pt x="34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3" y="66"/>
                      <a:pt x="33" y="65"/>
                      <a:pt x="32" y="64"/>
                    </a:cubicBezTo>
                    <a:cubicBezTo>
                      <a:pt x="32" y="63"/>
                      <a:pt x="31" y="63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18" y="58"/>
                      <a:pt x="14" y="52"/>
                      <a:pt x="13" y="49"/>
                    </a:cubicBezTo>
                    <a:cubicBezTo>
                      <a:pt x="19" y="56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7"/>
                      <a:pt x="29" y="56"/>
                      <a:pt x="28" y="56"/>
                    </a:cubicBezTo>
                    <a:cubicBezTo>
                      <a:pt x="28" y="54"/>
                      <a:pt x="27" y="53"/>
                      <a:pt x="27" y="52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5" y="48"/>
                      <a:pt x="24" y="44"/>
                      <a:pt x="23" y="42"/>
                    </a:cubicBezTo>
                    <a:cubicBezTo>
                      <a:pt x="23" y="41"/>
                      <a:pt x="23" y="39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1"/>
                      <a:pt x="19" y="28"/>
                      <a:pt x="19" y="25"/>
                    </a:cubicBezTo>
                    <a:cubicBezTo>
                      <a:pt x="18" y="22"/>
                      <a:pt x="17" y="20"/>
                      <a:pt x="17" y="18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4"/>
                      <a:pt x="16" y="14"/>
                      <a:pt x="16" y="13"/>
                    </a:cubicBezTo>
                    <a:cubicBezTo>
                      <a:pt x="16" y="14"/>
                      <a:pt x="17" y="15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7"/>
                      <a:pt x="21" y="29"/>
                      <a:pt x="21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4" y="34"/>
                      <a:pt x="24" y="33"/>
                    </a:cubicBezTo>
                    <a:cubicBezTo>
                      <a:pt x="25" y="32"/>
                      <a:pt x="29" y="28"/>
                      <a:pt x="30" y="23"/>
                    </a:cubicBezTo>
                    <a:cubicBezTo>
                      <a:pt x="30" y="26"/>
                      <a:pt x="28" y="30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8" y="50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9" y="53"/>
                      <a:pt x="29" y="54"/>
                      <a:pt x="30" y="55"/>
                    </a:cubicBezTo>
                    <a:cubicBezTo>
                      <a:pt x="30" y="55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7"/>
                      <a:pt x="32" y="57"/>
                      <a:pt x="32" y="56"/>
                    </a:cubicBezTo>
                    <a:cubicBezTo>
                      <a:pt x="33" y="55"/>
                      <a:pt x="36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4" y="57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4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6" y="62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3"/>
                      <a:pt x="41" y="62"/>
                      <a:pt x="41" y="61"/>
                    </a:cubicBezTo>
                    <a:cubicBezTo>
                      <a:pt x="41" y="61"/>
                      <a:pt x="41" y="60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5" y="29"/>
                    </a:cubicBezTo>
                    <a:cubicBezTo>
                      <a:pt x="36" y="27"/>
                      <a:pt x="38" y="25"/>
                      <a:pt x="38" y="24"/>
                    </a:cubicBezTo>
                    <a:cubicBezTo>
                      <a:pt x="38" y="22"/>
                      <a:pt x="36" y="17"/>
                      <a:pt x="33" y="16"/>
                    </a:cubicBezTo>
                    <a:cubicBezTo>
                      <a:pt x="32" y="16"/>
                      <a:pt x="30" y="16"/>
                      <a:pt x="29" y="18"/>
                    </a:cubicBezTo>
                    <a:cubicBezTo>
                      <a:pt x="27" y="20"/>
                      <a:pt x="26" y="21"/>
                      <a:pt x="25" y="21"/>
                    </a:cubicBezTo>
                    <a:cubicBezTo>
                      <a:pt x="23" y="20"/>
                      <a:pt x="22" y="17"/>
                      <a:pt x="23" y="14"/>
                    </a:cubicBezTo>
                    <a:cubicBezTo>
                      <a:pt x="24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8"/>
                      <a:pt x="13" y="20"/>
                      <a:pt x="12" y="23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2"/>
                      <a:pt x="14" y="58"/>
                      <a:pt x="21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5" y="67"/>
                      <a:pt x="25" y="68"/>
                      <a:pt x="25" y="69"/>
                    </a:cubicBezTo>
                    <a:cubicBezTo>
                      <a:pt x="25" y="70"/>
                      <a:pt x="24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" name="Freeform 315"/>
              <p:cNvSpPr>
                <a:spLocks/>
              </p:cNvSpPr>
              <p:nvPr/>
            </p:nvSpPr>
            <p:spPr bwMode="auto">
              <a:xfrm>
                <a:off x="2660650" y="-2014538"/>
                <a:ext cx="49213" cy="25400"/>
              </a:xfrm>
              <a:custGeom>
                <a:avLst/>
                <a:gdLst>
                  <a:gd name="T0" fmla="*/ 1 w 13"/>
                  <a:gd name="T1" fmla="*/ 0 h 7"/>
                  <a:gd name="T2" fmla="*/ 0 w 13"/>
                  <a:gd name="T3" fmla="*/ 0 h 7"/>
                  <a:gd name="T4" fmla="*/ 1 w 13"/>
                  <a:gd name="T5" fmla="*/ 1 h 7"/>
                  <a:gd name="T6" fmla="*/ 1 w 13"/>
                  <a:gd name="T7" fmla="*/ 1 h 7"/>
                  <a:gd name="T8" fmla="*/ 9 w 13"/>
                  <a:gd name="T9" fmla="*/ 7 h 7"/>
                  <a:gd name="T10" fmla="*/ 10 w 13"/>
                  <a:gd name="T11" fmla="*/ 7 h 7"/>
                  <a:gd name="T12" fmla="*/ 12 w 13"/>
                  <a:gd name="T13" fmla="*/ 6 h 7"/>
                  <a:gd name="T14" fmla="*/ 12 w 13"/>
                  <a:gd name="T15" fmla="*/ 4 h 7"/>
                  <a:gd name="T16" fmla="*/ 1 w 1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4"/>
                      <a:pt x="7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6"/>
                      <a:pt x="12" y="6"/>
                    </a:cubicBezTo>
                    <a:cubicBezTo>
                      <a:pt x="13" y="5"/>
                      <a:pt x="12" y="4"/>
                      <a:pt x="12" y="4"/>
                    </a:cubicBezTo>
                    <a:cubicBezTo>
                      <a:pt x="11" y="2"/>
                      <a:pt x="7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" name="Freeform 316"/>
              <p:cNvSpPr>
                <a:spLocks/>
              </p:cNvSpPr>
              <p:nvPr/>
            </p:nvSpPr>
            <p:spPr bwMode="auto">
              <a:xfrm>
                <a:off x="2679700" y="-2044700"/>
                <a:ext cx="52388" cy="41275"/>
              </a:xfrm>
              <a:custGeom>
                <a:avLst/>
                <a:gdLst>
                  <a:gd name="T0" fmla="*/ 14 w 14"/>
                  <a:gd name="T1" fmla="*/ 0 h 11"/>
                  <a:gd name="T2" fmla="*/ 11 w 14"/>
                  <a:gd name="T3" fmla="*/ 0 h 11"/>
                  <a:gd name="T4" fmla="*/ 11 w 14"/>
                  <a:gd name="T5" fmla="*/ 1 h 11"/>
                  <a:gd name="T6" fmla="*/ 2 w 14"/>
                  <a:gd name="T7" fmla="*/ 7 h 11"/>
                  <a:gd name="T8" fmla="*/ 0 w 14"/>
                  <a:gd name="T9" fmla="*/ 7 h 11"/>
                  <a:gd name="T10" fmla="*/ 2 w 14"/>
                  <a:gd name="T11" fmla="*/ 8 h 11"/>
                  <a:gd name="T12" fmla="*/ 6 w 14"/>
                  <a:gd name="T13" fmla="*/ 10 h 11"/>
                  <a:gd name="T14" fmla="*/ 7 w 14"/>
                  <a:gd name="T15" fmla="*/ 11 h 11"/>
                  <a:gd name="T16" fmla="*/ 7 w 14"/>
                  <a:gd name="T17" fmla="*/ 11 h 11"/>
                  <a:gd name="T18" fmla="*/ 8 w 14"/>
                  <a:gd name="T19" fmla="*/ 11 h 11"/>
                  <a:gd name="T20" fmla="*/ 8 w 14"/>
                  <a:gd name="T21" fmla="*/ 10 h 11"/>
                  <a:gd name="T22" fmla="*/ 13 w 14"/>
                  <a:gd name="T23" fmla="*/ 1 h 11"/>
                  <a:gd name="T24" fmla="*/ 14 w 14"/>
                  <a:gd name="T25" fmla="*/ 0 h 11"/>
                  <a:gd name="T26" fmla="*/ 14 w 14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1">
                    <a:moveTo>
                      <a:pt x="14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7" y="5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5" y="9"/>
                      <a:pt x="6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10" y="5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" name="Freeform 317"/>
              <p:cNvSpPr>
                <a:spLocks/>
              </p:cNvSpPr>
              <p:nvPr/>
            </p:nvSpPr>
            <p:spPr bwMode="auto">
              <a:xfrm>
                <a:off x="2690813" y="-2044700"/>
                <a:ext cx="19050" cy="6350"/>
              </a:xfrm>
              <a:custGeom>
                <a:avLst/>
                <a:gdLst>
                  <a:gd name="T0" fmla="*/ 3 w 5"/>
                  <a:gd name="T1" fmla="*/ 2 h 2"/>
                  <a:gd name="T2" fmla="*/ 3 w 5"/>
                  <a:gd name="T3" fmla="*/ 2 h 2"/>
                  <a:gd name="T4" fmla="*/ 4 w 5"/>
                  <a:gd name="T5" fmla="*/ 1 h 2"/>
                  <a:gd name="T6" fmla="*/ 5 w 5"/>
                  <a:gd name="T7" fmla="*/ 1 h 2"/>
                  <a:gd name="T8" fmla="*/ 4 w 5"/>
                  <a:gd name="T9" fmla="*/ 1 h 2"/>
                  <a:gd name="T10" fmla="*/ 3 w 5"/>
                  <a:gd name="T11" fmla="*/ 1 h 2"/>
                  <a:gd name="T12" fmla="*/ 3 w 5"/>
                  <a:gd name="T13" fmla="*/ 0 h 2"/>
                  <a:gd name="T14" fmla="*/ 0 w 5"/>
                  <a:gd name="T15" fmla="*/ 0 h 2"/>
                  <a:gd name="T16" fmla="*/ 1 w 5"/>
                  <a:gd name="T17" fmla="*/ 1 h 2"/>
                  <a:gd name="T18" fmla="*/ 2 w 5"/>
                  <a:gd name="T19" fmla="*/ 1 h 2"/>
                  <a:gd name="T20" fmla="*/ 3 w 5"/>
                  <a:gd name="T21" fmla="*/ 2 h 2"/>
                  <a:gd name="T22" fmla="*/ 3 w 5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" name="Freeform 318"/>
              <p:cNvSpPr>
                <a:spLocks/>
              </p:cNvSpPr>
              <p:nvPr/>
            </p:nvSpPr>
            <p:spPr bwMode="auto">
              <a:xfrm>
                <a:off x="2713038" y="-2025650"/>
                <a:ext cx="30163" cy="22225"/>
              </a:xfrm>
              <a:custGeom>
                <a:avLst/>
                <a:gdLst>
                  <a:gd name="T0" fmla="*/ 6 w 8"/>
                  <a:gd name="T1" fmla="*/ 2 h 6"/>
                  <a:gd name="T2" fmla="*/ 8 w 8"/>
                  <a:gd name="T3" fmla="*/ 1 h 6"/>
                  <a:gd name="T4" fmla="*/ 6 w 8"/>
                  <a:gd name="T5" fmla="*/ 1 h 6"/>
                  <a:gd name="T6" fmla="*/ 4 w 8"/>
                  <a:gd name="T7" fmla="*/ 0 h 6"/>
                  <a:gd name="T8" fmla="*/ 4 w 8"/>
                  <a:gd name="T9" fmla="*/ 0 h 6"/>
                  <a:gd name="T10" fmla="*/ 3 w 8"/>
                  <a:gd name="T11" fmla="*/ 0 h 6"/>
                  <a:gd name="T12" fmla="*/ 2 w 8"/>
                  <a:gd name="T13" fmla="*/ 3 h 6"/>
                  <a:gd name="T14" fmla="*/ 0 w 8"/>
                  <a:gd name="T15" fmla="*/ 6 h 6"/>
                  <a:gd name="T16" fmla="*/ 3 w 8"/>
                  <a:gd name="T17" fmla="*/ 4 h 6"/>
                  <a:gd name="T18" fmla="*/ 6 w 8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" name="Freeform 319"/>
              <p:cNvSpPr>
                <a:spLocks/>
              </p:cNvSpPr>
              <p:nvPr/>
            </p:nvSpPr>
            <p:spPr bwMode="auto">
              <a:xfrm>
                <a:off x="2720975" y="-2014538"/>
                <a:ext cx="41275" cy="25400"/>
              </a:xfrm>
              <a:custGeom>
                <a:avLst/>
                <a:gdLst>
                  <a:gd name="T0" fmla="*/ 0 w 11"/>
                  <a:gd name="T1" fmla="*/ 4 h 7"/>
                  <a:gd name="T2" fmla="*/ 1 w 11"/>
                  <a:gd name="T3" fmla="*/ 6 h 7"/>
                  <a:gd name="T4" fmla="*/ 3 w 11"/>
                  <a:gd name="T5" fmla="*/ 7 h 7"/>
                  <a:gd name="T6" fmla="*/ 6 w 11"/>
                  <a:gd name="T7" fmla="*/ 5 h 7"/>
                  <a:gd name="T8" fmla="*/ 11 w 11"/>
                  <a:gd name="T9" fmla="*/ 0 h 7"/>
                  <a:gd name="T10" fmla="*/ 10 w 11"/>
                  <a:gd name="T11" fmla="*/ 0 h 7"/>
                  <a:gd name="T12" fmla="*/ 0 w 11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0" y="4"/>
                    </a:move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" name="Freeform 320"/>
              <p:cNvSpPr>
                <a:spLocks/>
              </p:cNvSpPr>
              <p:nvPr/>
            </p:nvSpPr>
            <p:spPr bwMode="auto">
              <a:xfrm>
                <a:off x="2781300" y="-2409825"/>
                <a:ext cx="169863" cy="330200"/>
              </a:xfrm>
              <a:custGeom>
                <a:avLst/>
                <a:gdLst>
                  <a:gd name="T0" fmla="*/ 43 w 45"/>
                  <a:gd name="T1" fmla="*/ 24 h 88"/>
                  <a:gd name="T2" fmla="*/ 38 w 45"/>
                  <a:gd name="T3" fmla="*/ 24 h 88"/>
                  <a:gd name="T4" fmla="*/ 34 w 45"/>
                  <a:gd name="T5" fmla="*/ 23 h 88"/>
                  <a:gd name="T6" fmla="*/ 37 w 45"/>
                  <a:gd name="T7" fmla="*/ 6 h 88"/>
                  <a:gd name="T8" fmla="*/ 23 w 45"/>
                  <a:gd name="T9" fmla="*/ 14 h 88"/>
                  <a:gd name="T10" fmla="*/ 17 w 45"/>
                  <a:gd name="T11" fmla="*/ 18 h 88"/>
                  <a:gd name="T12" fmla="*/ 9 w 45"/>
                  <a:gd name="T13" fmla="*/ 24 h 88"/>
                  <a:gd name="T14" fmla="*/ 14 w 45"/>
                  <a:gd name="T15" fmla="*/ 40 h 88"/>
                  <a:gd name="T16" fmla="*/ 8 w 45"/>
                  <a:gd name="T17" fmla="*/ 39 h 88"/>
                  <a:gd name="T18" fmla="*/ 5 w 45"/>
                  <a:gd name="T19" fmla="*/ 58 h 88"/>
                  <a:gd name="T20" fmla="*/ 6 w 45"/>
                  <a:gd name="T21" fmla="*/ 63 h 88"/>
                  <a:gd name="T22" fmla="*/ 2 w 45"/>
                  <a:gd name="T23" fmla="*/ 62 h 88"/>
                  <a:gd name="T24" fmla="*/ 1 w 45"/>
                  <a:gd name="T25" fmla="*/ 62 h 88"/>
                  <a:gd name="T26" fmla="*/ 1 w 45"/>
                  <a:gd name="T27" fmla="*/ 80 h 88"/>
                  <a:gd name="T28" fmla="*/ 2 w 45"/>
                  <a:gd name="T29" fmla="*/ 80 h 88"/>
                  <a:gd name="T30" fmla="*/ 3 w 45"/>
                  <a:gd name="T31" fmla="*/ 78 h 88"/>
                  <a:gd name="T32" fmla="*/ 2 w 45"/>
                  <a:gd name="T33" fmla="*/ 66 h 88"/>
                  <a:gd name="T34" fmla="*/ 4 w 45"/>
                  <a:gd name="T35" fmla="*/ 76 h 88"/>
                  <a:gd name="T36" fmla="*/ 5 w 45"/>
                  <a:gd name="T37" fmla="*/ 76 h 88"/>
                  <a:gd name="T38" fmla="*/ 15 w 45"/>
                  <a:gd name="T39" fmla="*/ 59 h 88"/>
                  <a:gd name="T40" fmla="*/ 9 w 45"/>
                  <a:gd name="T41" fmla="*/ 45 h 88"/>
                  <a:gd name="T42" fmla="*/ 9 w 45"/>
                  <a:gd name="T43" fmla="*/ 45 h 88"/>
                  <a:gd name="T44" fmla="*/ 16 w 45"/>
                  <a:gd name="T45" fmla="*/ 56 h 88"/>
                  <a:gd name="T46" fmla="*/ 16 w 45"/>
                  <a:gd name="T47" fmla="*/ 56 h 88"/>
                  <a:gd name="T48" fmla="*/ 16 w 45"/>
                  <a:gd name="T49" fmla="*/ 55 h 88"/>
                  <a:gd name="T50" fmla="*/ 18 w 45"/>
                  <a:gd name="T51" fmla="*/ 50 h 88"/>
                  <a:gd name="T52" fmla="*/ 22 w 45"/>
                  <a:gd name="T53" fmla="*/ 39 h 88"/>
                  <a:gd name="T54" fmla="*/ 22 w 45"/>
                  <a:gd name="T55" fmla="*/ 39 h 88"/>
                  <a:gd name="T56" fmla="*/ 22 w 45"/>
                  <a:gd name="T57" fmla="*/ 36 h 88"/>
                  <a:gd name="T58" fmla="*/ 22 w 45"/>
                  <a:gd name="T59" fmla="*/ 33 h 88"/>
                  <a:gd name="T60" fmla="*/ 23 w 45"/>
                  <a:gd name="T61" fmla="*/ 35 h 88"/>
                  <a:gd name="T62" fmla="*/ 26 w 45"/>
                  <a:gd name="T63" fmla="*/ 25 h 88"/>
                  <a:gd name="T64" fmla="*/ 29 w 45"/>
                  <a:gd name="T65" fmla="*/ 13 h 88"/>
                  <a:gd name="T66" fmla="*/ 29 w 45"/>
                  <a:gd name="T67" fmla="*/ 18 h 88"/>
                  <a:gd name="T68" fmla="*/ 25 w 45"/>
                  <a:gd name="T69" fmla="*/ 33 h 88"/>
                  <a:gd name="T70" fmla="*/ 24 w 45"/>
                  <a:gd name="T71" fmla="*/ 36 h 88"/>
                  <a:gd name="T72" fmla="*/ 39 w 45"/>
                  <a:gd name="T73" fmla="*/ 27 h 88"/>
                  <a:gd name="T74" fmla="*/ 24 w 45"/>
                  <a:gd name="T75" fmla="*/ 38 h 88"/>
                  <a:gd name="T76" fmla="*/ 23 w 45"/>
                  <a:gd name="T77" fmla="*/ 38 h 88"/>
                  <a:gd name="T78" fmla="*/ 19 w 45"/>
                  <a:gd name="T79" fmla="*/ 51 h 88"/>
                  <a:gd name="T80" fmla="*/ 17 w 45"/>
                  <a:gd name="T81" fmla="*/ 56 h 88"/>
                  <a:gd name="T82" fmla="*/ 16 w 45"/>
                  <a:gd name="T83" fmla="*/ 59 h 88"/>
                  <a:gd name="T84" fmla="*/ 33 w 45"/>
                  <a:gd name="T85" fmla="*/ 49 h 88"/>
                  <a:gd name="T86" fmla="*/ 15 w 45"/>
                  <a:gd name="T87" fmla="*/ 62 h 88"/>
                  <a:gd name="T88" fmla="*/ 14 w 45"/>
                  <a:gd name="T89" fmla="*/ 64 h 88"/>
                  <a:gd name="T90" fmla="*/ 12 w 45"/>
                  <a:gd name="T91" fmla="*/ 68 h 88"/>
                  <a:gd name="T92" fmla="*/ 10 w 45"/>
                  <a:gd name="T93" fmla="*/ 72 h 88"/>
                  <a:gd name="T94" fmla="*/ 8 w 45"/>
                  <a:gd name="T95" fmla="*/ 75 h 88"/>
                  <a:gd name="T96" fmla="*/ 5 w 45"/>
                  <a:gd name="T97" fmla="*/ 79 h 88"/>
                  <a:gd name="T98" fmla="*/ 18 w 45"/>
                  <a:gd name="T99" fmla="*/ 74 h 88"/>
                  <a:gd name="T100" fmla="*/ 19 w 45"/>
                  <a:gd name="T101" fmla="*/ 74 h 88"/>
                  <a:gd name="T102" fmla="*/ 4 w 45"/>
                  <a:gd name="T103" fmla="*/ 80 h 88"/>
                  <a:gd name="T104" fmla="*/ 2 w 45"/>
                  <a:gd name="T105" fmla="*/ 84 h 88"/>
                  <a:gd name="T106" fmla="*/ 4 w 45"/>
                  <a:gd name="T107" fmla="*/ 88 h 88"/>
                  <a:gd name="T108" fmla="*/ 6 w 45"/>
                  <a:gd name="T109" fmla="*/ 86 h 88"/>
                  <a:gd name="T110" fmla="*/ 24 w 45"/>
                  <a:gd name="T111" fmla="*/ 74 h 88"/>
                  <a:gd name="T112" fmla="*/ 23 w 45"/>
                  <a:gd name="T113" fmla="*/ 70 h 88"/>
                  <a:gd name="T114" fmla="*/ 23 w 45"/>
                  <a:gd name="T115" fmla="*/ 70 h 88"/>
                  <a:gd name="T116" fmla="*/ 21 w 45"/>
                  <a:gd name="T117" fmla="*/ 67 h 88"/>
                  <a:gd name="T118" fmla="*/ 38 w 45"/>
                  <a:gd name="T119" fmla="*/ 47 h 88"/>
                  <a:gd name="T120" fmla="*/ 30 w 45"/>
                  <a:gd name="T121" fmla="*/ 43 h 88"/>
                  <a:gd name="T122" fmla="*/ 43 w 45"/>
                  <a:gd name="T123" fmla="*/ 24 h 88"/>
                  <a:gd name="T124" fmla="*/ 43 w 45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0" y="22"/>
                      <a:pt x="39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3"/>
                    </a:cubicBezTo>
                    <a:cubicBezTo>
                      <a:pt x="33" y="20"/>
                      <a:pt x="34" y="18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1" y="4"/>
                      <a:pt x="23" y="14"/>
                    </a:cubicBezTo>
                    <a:cubicBezTo>
                      <a:pt x="23" y="17"/>
                      <a:pt x="22" y="20"/>
                      <a:pt x="21" y="21"/>
                    </a:cubicBezTo>
                    <a:cubicBezTo>
                      <a:pt x="20" y="21"/>
                      <a:pt x="18" y="20"/>
                      <a:pt x="17" y="18"/>
                    </a:cubicBezTo>
                    <a:cubicBezTo>
                      <a:pt x="16" y="16"/>
                      <a:pt x="14" y="16"/>
                      <a:pt x="13" y="16"/>
                    </a:cubicBezTo>
                    <a:cubicBezTo>
                      <a:pt x="10" y="17"/>
                      <a:pt x="8" y="22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60"/>
                      <a:pt x="6" y="61"/>
                      <a:pt x="6" y="61"/>
                    </a:cubicBezTo>
                    <a:cubicBezTo>
                      <a:pt x="6" y="62"/>
                      <a:pt x="6" y="63"/>
                      <a:pt x="6" y="63"/>
                    </a:cubicBezTo>
                    <a:cubicBezTo>
                      <a:pt x="5" y="64"/>
                      <a:pt x="3" y="63"/>
                      <a:pt x="2" y="63"/>
                    </a:cubicBezTo>
                    <a:cubicBezTo>
                      <a:pt x="2" y="63"/>
                      <a:pt x="2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60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7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5"/>
                      <a:pt x="14" y="56"/>
                    </a:cubicBezTo>
                    <a:cubicBezTo>
                      <a:pt x="14" y="56"/>
                      <a:pt x="15" y="57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4"/>
                      <a:pt x="17" y="53"/>
                      <a:pt x="17" y="52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1" y="41"/>
                      <a:pt x="21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18" y="30"/>
                      <a:pt x="16" y="26"/>
                      <a:pt x="16" y="23"/>
                    </a:cubicBezTo>
                    <a:cubicBezTo>
                      <a:pt x="17" y="28"/>
                      <a:pt x="20" y="32"/>
                      <a:pt x="22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6"/>
                      <a:pt x="29" y="18"/>
                    </a:cubicBezTo>
                    <a:cubicBezTo>
                      <a:pt x="28" y="20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39" y="27"/>
                    </a:cubicBezTo>
                    <a:cubicBezTo>
                      <a:pt x="39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9"/>
                      <a:pt x="23" y="41"/>
                      <a:pt x="22" y="42"/>
                    </a:cubicBezTo>
                    <a:cubicBezTo>
                      <a:pt x="21" y="45"/>
                      <a:pt x="20" y="48"/>
                      <a:pt x="19" y="51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3"/>
                      <a:pt x="18" y="54"/>
                      <a:pt x="17" y="56"/>
                    </a:cubicBezTo>
                    <a:cubicBezTo>
                      <a:pt x="17" y="56"/>
                      <a:pt x="17" y="57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9" y="58"/>
                      <a:pt x="27" y="56"/>
                      <a:pt x="33" y="49"/>
                    </a:cubicBezTo>
                    <a:cubicBezTo>
                      <a:pt x="32" y="52"/>
                      <a:pt x="28" y="58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3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8" y="74"/>
                    </a:cubicBezTo>
                    <a:cubicBezTo>
                      <a:pt x="19" y="73"/>
                      <a:pt x="20" y="73"/>
                      <a:pt x="21" y="73"/>
                    </a:cubicBezTo>
                    <a:cubicBezTo>
                      <a:pt x="20" y="73"/>
                      <a:pt x="20" y="74"/>
                      <a:pt x="19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2" y="79"/>
                      <a:pt x="24" y="74"/>
                    </a:cubicBezTo>
                    <a:cubicBezTo>
                      <a:pt x="24" y="73"/>
                      <a:pt x="24" y="72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0" y="68"/>
                      <a:pt x="21" y="67"/>
                      <a:pt x="21" y="67"/>
                    </a:cubicBezTo>
                    <a:cubicBezTo>
                      <a:pt x="22" y="66"/>
                      <a:pt x="23" y="65"/>
                      <a:pt x="25" y="64"/>
                    </a:cubicBezTo>
                    <a:cubicBezTo>
                      <a:pt x="32" y="58"/>
                      <a:pt x="39" y="52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1" y="36"/>
                      <a:pt x="45" y="30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" name="Freeform 321"/>
              <p:cNvSpPr>
                <a:spLocks noEditPoints="1"/>
              </p:cNvSpPr>
              <p:nvPr/>
            </p:nvSpPr>
            <p:spPr bwMode="auto">
              <a:xfrm>
                <a:off x="2665413" y="-2414588"/>
                <a:ext cx="25400" cy="38100"/>
              </a:xfrm>
              <a:custGeom>
                <a:avLst/>
                <a:gdLst>
                  <a:gd name="T0" fmla="*/ 7 w 16"/>
                  <a:gd name="T1" fmla="*/ 0 h 24"/>
                  <a:gd name="T2" fmla="*/ 0 w 16"/>
                  <a:gd name="T3" fmla="*/ 24 h 24"/>
                  <a:gd name="T4" fmla="*/ 2 w 16"/>
                  <a:gd name="T5" fmla="*/ 24 h 24"/>
                  <a:gd name="T6" fmla="*/ 4 w 16"/>
                  <a:gd name="T7" fmla="*/ 19 h 24"/>
                  <a:gd name="T8" fmla="*/ 11 w 16"/>
                  <a:gd name="T9" fmla="*/ 19 h 24"/>
                  <a:gd name="T10" fmla="*/ 14 w 16"/>
                  <a:gd name="T11" fmla="*/ 24 h 24"/>
                  <a:gd name="T12" fmla="*/ 16 w 16"/>
                  <a:gd name="T13" fmla="*/ 24 h 24"/>
                  <a:gd name="T14" fmla="*/ 9 w 16"/>
                  <a:gd name="T15" fmla="*/ 0 h 24"/>
                  <a:gd name="T16" fmla="*/ 7 w 16"/>
                  <a:gd name="T17" fmla="*/ 0 h 24"/>
                  <a:gd name="T18" fmla="*/ 7 w 16"/>
                  <a:gd name="T19" fmla="*/ 0 h 24"/>
                  <a:gd name="T20" fmla="*/ 7 w 16"/>
                  <a:gd name="T21" fmla="*/ 0 h 24"/>
                  <a:gd name="T22" fmla="*/ 7 w 16"/>
                  <a:gd name="T23" fmla="*/ 15 h 24"/>
                  <a:gd name="T24" fmla="*/ 7 w 16"/>
                  <a:gd name="T25" fmla="*/ 5 h 24"/>
                  <a:gd name="T26" fmla="*/ 11 w 16"/>
                  <a:gd name="T27" fmla="*/ 15 h 24"/>
                  <a:gd name="T28" fmla="*/ 7 w 16"/>
                  <a:gd name="T29" fmla="*/ 15 h 24"/>
                  <a:gd name="T30" fmla="*/ 7 w 16"/>
                  <a:gd name="T31" fmla="*/ 15 h 24"/>
                  <a:gd name="T32" fmla="*/ 7 w 16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4">
                    <a:moveTo>
                      <a:pt x="7" y="0"/>
                    </a:moveTo>
                    <a:lnTo>
                      <a:pt x="0" y="24"/>
                    </a:lnTo>
                    <a:lnTo>
                      <a:pt x="2" y="24"/>
                    </a:lnTo>
                    <a:lnTo>
                      <a:pt x="4" y="19"/>
                    </a:lnTo>
                    <a:lnTo>
                      <a:pt x="11" y="19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7" y="15"/>
                    </a:moveTo>
                    <a:lnTo>
                      <a:pt x="7" y="5"/>
                    </a:lnTo>
                    <a:lnTo>
                      <a:pt x="11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" name="Freeform 322"/>
              <p:cNvSpPr>
                <a:spLocks noEditPoints="1"/>
              </p:cNvSpPr>
              <p:nvPr/>
            </p:nvSpPr>
            <p:spPr bwMode="auto">
              <a:xfrm>
                <a:off x="2725738" y="-2425700"/>
                <a:ext cx="33338" cy="57150"/>
              </a:xfrm>
              <a:custGeom>
                <a:avLst/>
                <a:gdLst>
                  <a:gd name="T0" fmla="*/ 0 w 9"/>
                  <a:gd name="T1" fmla="*/ 8 h 15"/>
                  <a:gd name="T2" fmla="*/ 9 w 9"/>
                  <a:gd name="T3" fmla="*/ 8 h 15"/>
                  <a:gd name="T4" fmla="*/ 0 w 9"/>
                  <a:gd name="T5" fmla="*/ 8 h 15"/>
                  <a:gd name="T6" fmla="*/ 2 w 9"/>
                  <a:gd name="T7" fmla="*/ 8 h 15"/>
                  <a:gd name="T8" fmla="*/ 7 w 9"/>
                  <a:gd name="T9" fmla="*/ 8 h 15"/>
                  <a:gd name="T10" fmla="*/ 2 w 9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0" y="8"/>
                    </a:moveTo>
                    <a:cubicBezTo>
                      <a:pt x="0" y="15"/>
                      <a:pt x="9" y="15"/>
                      <a:pt x="9" y="8"/>
                    </a:cubicBezTo>
                    <a:cubicBezTo>
                      <a:pt x="9" y="0"/>
                      <a:pt x="0" y="0"/>
                      <a:pt x="0" y="8"/>
                    </a:cubicBezTo>
                    <a:close/>
                    <a:moveTo>
                      <a:pt x="2" y="8"/>
                    </a:moveTo>
                    <a:cubicBezTo>
                      <a:pt x="2" y="3"/>
                      <a:pt x="7" y="3"/>
                      <a:pt x="7" y="8"/>
                    </a:cubicBezTo>
                    <a:cubicBezTo>
                      <a:pt x="7" y="12"/>
                      <a:pt x="2" y="12"/>
                      <a:pt x="2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" name="Line 324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" name="Line 325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7" name="Группа 16"/>
            <p:cNvGrpSpPr/>
            <p:nvPr/>
          </p:nvGrpSpPr>
          <p:grpSpPr>
            <a:xfrm>
              <a:off x="1546225" y="-3938587"/>
              <a:ext cx="2335213" cy="2898774"/>
              <a:chOff x="1546225" y="-3938587"/>
              <a:chExt cx="2335213" cy="2898774"/>
            </a:xfrm>
          </p:grpSpPr>
          <p:sp>
            <p:nvSpPr>
              <p:cNvPr id="20" name="Freeform 323"/>
              <p:cNvSpPr>
                <a:spLocks/>
              </p:cNvSpPr>
              <p:nvPr/>
            </p:nvSpPr>
            <p:spPr bwMode="auto">
              <a:xfrm>
                <a:off x="2725738" y="-3622675"/>
                <a:ext cx="1155700" cy="2454275"/>
              </a:xfrm>
              <a:custGeom>
                <a:avLst/>
                <a:gdLst>
                  <a:gd name="T0" fmla="*/ 307 w 307"/>
                  <a:gd name="T1" fmla="*/ 76 h 652"/>
                  <a:gd name="T2" fmla="*/ 307 w 307"/>
                  <a:gd name="T3" fmla="*/ 57 h 652"/>
                  <a:gd name="T4" fmla="*/ 269 w 307"/>
                  <a:gd name="T5" fmla="*/ 14 h 652"/>
                  <a:gd name="T6" fmla="*/ 236 w 307"/>
                  <a:gd name="T7" fmla="*/ 1 h 652"/>
                  <a:gd name="T8" fmla="*/ 236 w 307"/>
                  <a:gd name="T9" fmla="*/ 1 h 652"/>
                  <a:gd name="T10" fmla="*/ 235 w 307"/>
                  <a:gd name="T11" fmla="*/ 0 h 652"/>
                  <a:gd name="T12" fmla="*/ 235 w 307"/>
                  <a:gd name="T13" fmla="*/ 129 h 652"/>
                  <a:gd name="T14" fmla="*/ 235 w 307"/>
                  <a:gd name="T15" fmla="*/ 173 h 652"/>
                  <a:gd name="T16" fmla="*/ 235 w 307"/>
                  <a:gd name="T17" fmla="*/ 342 h 652"/>
                  <a:gd name="T18" fmla="*/ 235 w 307"/>
                  <a:gd name="T19" fmla="*/ 387 h 652"/>
                  <a:gd name="T20" fmla="*/ 235 w 307"/>
                  <a:gd name="T21" fmla="*/ 454 h 652"/>
                  <a:gd name="T22" fmla="*/ 216 w 307"/>
                  <a:gd name="T23" fmla="*/ 487 h 652"/>
                  <a:gd name="T24" fmla="*/ 0 w 307"/>
                  <a:gd name="T25" fmla="*/ 614 h 652"/>
                  <a:gd name="T26" fmla="*/ 67 w 307"/>
                  <a:gd name="T27" fmla="*/ 652 h 652"/>
                  <a:gd name="T28" fmla="*/ 262 w 307"/>
                  <a:gd name="T29" fmla="*/ 542 h 652"/>
                  <a:gd name="T30" fmla="*/ 307 w 307"/>
                  <a:gd name="T31" fmla="*/ 464 h 652"/>
                  <a:gd name="T32" fmla="*/ 307 w 307"/>
                  <a:gd name="T33" fmla="*/ 387 h 652"/>
                  <a:gd name="T34" fmla="*/ 307 w 307"/>
                  <a:gd name="T35" fmla="*/ 387 h 652"/>
                  <a:gd name="T36" fmla="*/ 307 w 307"/>
                  <a:gd name="T37" fmla="*/ 173 h 652"/>
                  <a:gd name="T38" fmla="*/ 307 w 307"/>
                  <a:gd name="T39" fmla="*/ 173 h 652"/>
                  <a:gd name="T40" fmla="*/ 307 w 307"/>
                  <a:gd name="T41" fmla="*/ 85 h 652"/>
                  <a:gd name="T42" fmla="*/ 307 w 307"/>
                  <a:gd name="T43" fmla="*/ 85 h 652"/>
                  <a:gd name="T44" fmla="*/ 307 w 307"/>
                  <a:gd name="T45" fmla="*/ 76 h 652"/>
                  <a:gd name="T46" fmla="*/ 307 w 307"/>
                  <a:gd name="T47" fmla="*/ 76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2">
                    <a:moveTo>
                      <a:pt x="307" y="76"/>
                    </a:moveTo>
                    <a:cubicBezTo>
                      <a:pt x="307" y="57"/>
                      <a:pt x="307" y="57"/>
                      <a:pt x="307" y="57"/>
                    </a:cubicBezTo>
                    <a:cubicBezTo>
                      <a:pt x="307" y="39"/>
                      <a:pt x="293" y="22"/>
                      <a:pt x="269" y="14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9"/>
                      <a:pt x="235" y="129"/>
                      <a:pt x="235" y="129"/>
                    </a:cubicBezTo>
                    <a:cubicBezTo>
                      <a:pt x="235" y="173"/>
                      <a:pt x="235" y="173"/>
                      <a:pt x="235" y="173"/>
                    </a:cubicBezTo>
                    <a:cubicBezTo>
                      <a:pt x="235" y="342"/>
                      <a:pt x="235" y="342"/>
                      <a:pt x="235" y="342"/>
                    </a:cubicBezTo>
                    <a:cubicBezTo>
                      <a:pt x="235" y="387"/>
                      <a:pt x="235" y="387"/>
                      <a:pt x="235" y="387"/>
                    </a:cubicBezTo>
                    <a:cubicBezTo>
                      <a:pt x="235" y="454"/>
                      <a:pt x="235" y="454"/>
                      <a:pt x="235" y="454"/>
                    </a:cubicBezTo>
                    <a:cubicBezTo>
                      <a:pt x="235" y="468"/>
                      <a:pt x="228" y="481"/>
                      <a:pt x="216" y="48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67" y="652"/>
                      <a:pt x="67" y="652"/>
                      <a:pt x="67" y="652"/>
                    </a:cubicBezTo>
                    <a:cubicBezTo>
                      <a:pt x="262" y="542"/>
                      <a:pt x="262" y="542"/>
                      <a:pt x="262" y="542"/>
                    </a:cubicBezTo>
                    <a:cubicBezTo>
                      <a:pt x="290" y="526"/>
                      <a:pt x="307" y="496"/>
                      <a:pt x="307" y="464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6"/>
                      <a:pt x="307" y="76"/>
                      <a:pt x="307" y="76"/>
                    </a:cubicBezTo>
                    <a:close/>
                  </a:path>
                </a:pathLst>
              </a:custGeom>
              <a:solidFill>
                <a:srgbClr val="358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" name="Freeform 326"/>
              <p:cNvSpPr>
                <a:spLocks/>
              </p:cNvSpPr>
              <p:nvPr/>
            </p:nvSpPr>
            <p:spPr bwMode="auto">
              <a:xfrm>
                <a:off x="1549400" y="-3938587"/>
                <a:ext cx="2065338" cy="700087"/>
              </a:xfrm>
              <a:custGeom>
                <a:avLst/>
                <a:gdLst>
                  <a:gd name="T0" fmla="*/ 353 w 548"/>
                  <a:gd name="T1" fmla="*/ 11 h 186"/>
                  <a:gd name="T2" fmla="*/ 264 w 548"/>
                  <a:gd name="T3" fmla="*/ 11 h 186"/>
                  <a:gd name="T4" fmla="*/ 37 w 548"/>
                  <a:gd name="T5" fmla="*/ 98 h 186"/>
                  <a:gd name="T6" fmla="*/ 0 w 548"/>
                  <a:gd name="T7" fmla="*/ 141 h 186"/>
                  <a:gd name="T8" fmla="*/ 0 w 548"/>
                  <a:gd name="T9" fmla="*/ 160 h 186"/>
                  <a:gd name="T10" fmla="*/ 0 w 548"/>
                  <a:gd name="T11" fmla="*/ 160 h 186"/>
                  <a:gd name="T12" fmla="*/ 0 w 548"/>
                  <a:gd name="T13" fmla="*/ 186 h 186"/>
                  <a:gd name="T14" fmla="*/ 290 w 548"/>
                  <a:gd name="T15" fmla="*/ 75 h 186"/>
                  <a:gd name="T16" fmla="*/ 329 w 548"/>
                  <a:gd name="T17" fmla="*/ 75 h 186"/>
                  <a:gd name="T18" fmla="*/ 548 w 548"/>
                  <a:gd name="T19" fmla="*/ 158 h 186"/>
                  <a:gd name="T20" fmla="*/ 548 w 548"/>
                  <a:gd name="T21" fmla="*/ 138 h 186"/>
                  <a:gd name="T22" fmla="*/ 548 w 548"/>
                  <a:gd name="T23" fmla="*/ 105 h 186"/>
                  <a:gd name="T24" fmla="*/ 548 w 548"/>
                  <a:gd name="T25" fmla="*/ 85 h 186"/>
                  <a:gd name="T26" fmla="*/ 353 w 548"/>
                  <a:gd name="T27" fmla="*/ 1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8" h="186">
                    <a:moveTo>
                      <a:pt x="353" y="11"/>
                    </a:moveTo>
                    <a:cubicBezTo>
                      <a:pt x="325" y="0"/>
                      <a:pt x="291" y="1"/>
                      <a:pt x="264" y="11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14" y="106"/>
                      <a:pt x="0" y="123"/>
                      <a:pt x="0" y="141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290" y="75"/>
                      <a:pt x="290" y="75"/>
                      <a:pt x="290" y="75"/>
                    </a:cubicBezTo>
                    <a:cubicBezTo>
                      <a:pt x="302" y="71"/>
                      <a:pt x="317" y="71"/>
                      <a:pt x="329" y="75"/>
                    </a:cubicBezTo>
                    <a:cubicBezTo>
                      <a:pt x="548" y="158"/>
                      <a:pt x="548" y="158"/>
                      <a:pt x="548" y="158"/>
                    </a:cubicBezTo>
                    <a:cubicBezTo>
                      <a:pt x="548" y="138"/>
                      <a:pt x="548" y="138"/>
                      <a:pt x="548" y="138"/>
                    </a:cubicBezTo>
                    <a:cubicBezTo>
                      <a:pt x="548" y="105"/>
                      <a:pt x="548" y="105"/>
                      <a:pt x="548" y="105"/>
                    </a:cubicBezTo>
                    <a:cubicBezTo>
                      <a:pt x="548" y="85"/>
                      <a:pt x="548" y="85"/>
                      <a:pt x="548" y="85"/>
                    </a:cubicBezTo>
                    <a:lnTo>
                      <a:pt x="353" y="11"/>
                    </a:lnTo>
                    <a:close/>
                  </a:path>
                </a:pathLst>
              </a:custGeom>
              <a:solidFill>
                <a:srgbClr val="214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" name="Freeform 327"/>
              <p:cNvSpPr>
                <a:spLocks/>
              </p:cNvSpPr>
              <p:nvPr/>
            </p:nvSpPr>
            <p:spPr bwMode="auto">
              <a:xfrm>
                <a:off x="1546225" y="-3336925"/>
                <a:ext cx="1435100" cy="2297112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1 w 381"/>
                  <a:gd name="T11" fmla="*/ 49 h 610"/>
                  <a:gd name="T12" fmla="*/ 0 w 381"/>
                  <a:gd name="T13" fmla="*/ 96 h 610"/>
                  <a:gd name="T14" fmla="*/ 1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52A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497027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Параллелограмм 5"/>
          <p:cNvSpPr/>
          <p:nvPr/>
        </p:nvSpPr>
        <p:spPr>
          <a:xfrm>
            <a:off x="8585867" y="10293"/>
            <a:ext cx="544286" cy="232616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9177" tIns="44589" rIns="89177" bIns="44589" rtlCol="0" anchor="ctr"/>
          <a:lstStyle/>
          <a:p>
            <a:pPr algn="ctr"/>
            <a:fld id="{85422F85-3711-4FE9-8BA5-CA3C085153EA}" type="slidenum">
              <a:rPr lang="ru-RU" sz="800" b="1">
                <a:latin typeface="Arial" panose="020B0604020202020204" pitchFamily="34" charset="0"/>
                <a:cs typeface="Arial" panose="020B0604020202020204" pitchFamily="34" charset="0"/>
              </a:rPr>
              <a:pPr algn="ctr"/>
              <a:t>3</a:t>
            </a:fld>
            <a:endParaRPr lang="ru-RU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" name="Прямоугольник 12"/>
          <p:cNvSpPr/>
          <p:nvPr/>
        </p:nvSpPr>
        <p:spPr>
          <a:xfrm>
            <a:off x="847725" y="53230"/>
            <a:ext cx="8282427" cy="413214"/>
          </a:xfrm>
          <a:prstGeom prst="rect">
            <a:avLst/>
          </a:prstGeom>
        </p:spPr>
        <p:txBody>
          <a:bodyPr wrap="square" lIns="89177" tIns="44589" rIns="89177" bIns="44589">
            <a:spAutoFit/>
          </a:bodyPr>
          <a:lstStyle/>
          <a:p>
            <a:r>
              <a:rPr lang="ru-RU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Планирование контрольно-надзорной </a:t>
            </a:r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деятельности (ВО)</a:t>
            </a:r>
            <a:endParaRPr lang="ru-RU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5" name="TextBox 94"/>
          <p:cNvSpPr txBox="1"/>
          <p:nvPr/>
        </p:nvSpPr>
        <p:spPr>
          <a:xfrm>
            <a:off x="5891876" y="2098760"/>
            <a:ext cx="2979408" cy="288541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r>
              <a:rPr lang="ru-RU" sz="800" b="1" dirty="0">
                <a:solidFill>
                  <a:schemeClr val="bg1"/>
                </a:solidFill>
              </a:rPr>
              <a:t>Планирование контрольно-надзорной деятельности (КНД)</a:t>
            </a:r>
          </a:p>
          <a:p>
            <a:endParaRPr lang="ru-RU" sz="600" dirty="0">
              <a:solidFill>
                <a:schemeClr val="bg1"/>
              </a:solidFill>
            </a:endParaRPr>
          </a:p>
        </p:txBody>
      </p:sp>
      <p:grpSp>
        <p:nvGrpSpPr>
          <p:cNvPr id="17" name="Группа 15"/>
          <p:cNvGrpSpPr/>
          <p:nvPr/>
        </p:nvGrpSpPr>
        <p:grpSpPr>
          <a:xfrm>
            <a:off x="0" y="-20065"/>
            <a:ext cx="9144000" cy="525947"/>
            <a:chOff x="3716977" y="98980"/>
            <a:chExt cx="5284519" cy="322399"/>
          </a:xfrm>
        </p:grpSpPr>
        <p:grpSp>
          <p:nvGrpSpPr>
            <p:cNvPr id="18" name="Группа 36"/>
            <p:cNvGrpSpPr/>
            <p:nvPr/>
          </p:nvGrpSpPr>
          <p:grpSpPr>
            <a:xfrm>
              <a:off x="3716977" y="98980"/>
              <a:ext cx="5284519" cy="301068"/>
              <a:chOff x="-3797613" y="1323353"/>
              <a:chExt cx="17035976" cy="970585"/>
            </a:xfrm>
          </p:grpSpPr>
          <p:sp>
            <p:nvSpPr>
              <p:cNvPr id="20" name="Freeform 8"/>
              <p:cNvSpPr>
                <a:spLocks noEditPoints="1"/>
              </p:cNvSpPr>
              <p:nvPr/>
            </p:nvSpPr>
            <p:spPr bwMode="auto">
              <a:xfrm>
                <a:off x="9328150" y="1665288"/>
                <a:ext cx="3619500" cy="628650"/>
              </a:xfrm>
              <a:custGeom>
                <a:avLst/>
                <a:gdLst/>
                <a:ahLst/>
                <a:cxnLst>
                  <a:cxn ang="0">
                    <a:pos x="358" y="45"/>
                  </a:cxn>
                  <a:cxn ang="0">
                    <a:pos x="344" y="40"/>
                  </a:cxn>
                  <a:cxn ang="0">
                    <a:pos x="315" y="58"/>
                  </a:cxn>
                  <a:cxn ang="0">
                    <a:pos x="307" y="41"/>
                  </a:cxn>
                  <a:cxn ang="0">
                    <a:pos x="304" y="0"/>
                  </a:cxn>
                  <a:cxn ang="0">
                    <a:pos x="295" y="41"/>
                  </a:cxn>
                  <a:cxn ang="0">
                    <a:pos x="287" y="1"/>
                  </a:cxn>
                  <a:cxn ang="0">
                    <a:pos x="277" y="3"/>
                  </a:cxn>
                  <a:cxn ang="0">
                    <a:pos x="236" y="41"/>
                  </a:cxn>
                  <a:cxn ang="0">
                    <a:pos x="199" y="36"/>
                  </a:cxn>
                  <a:cxn ang="0">
                    <a:pos x="175" y="58"/>
                  </a:cxn>
                  <a:cxn ang="0">
                    <a:pos x="148" y="27"/>
                  </a:cxn>
                  <a:cxn ang="0">
                    <a:pos x="132" y="43"/>
                  </a:cxn>
                  <a:cxn ang="0">
                    <a:pos x="115" y="40"/>
                  </a:cxn>
                  <a:cxn ang="0">
                    <a:pos x="103" y="58"/>
                  </a:cxn>
                  <a:cxn ang="0">
                    <a:pos x="72" y="43"/>
                  </a:cxn>
                  <a:cxn ang="0">
                    <a:pos x="64" y="34"/>
                  </a:cxn>
                  <a:cxn ang="0">
                    <a:pos x="63" y="34"/>
                  </a:cxn>
                  <a:cxn ang="0">
                    <a:pos x="57" y="35"/>
                  </a:cxn>
                  <a:cxn ang="0">
                    <a:pos x="52" y="56"/>
                  </a:cxn>
                  <a:cxn ang="0">
                    <a:pos x="35" y="58"/>
                  </a:cxn>
                  <a:cxn ang="0">
                    <a:pos x="7" y="63"/>
                  </a:cxn>
                  <a:cxn ang="0">
                    <a:pos x="380" y="66"/>
                  </a:cxn>
                  <a:cxn ang="0">
                    <a:pos x="65" y="43"/>
                  </a:cxn>
                  <a:cxn ang="0">
                    <a:pos x="63" y="46"/>
                  </a:cxn>
                  <a:cxn ang="0">
                    <a:pos x="64" y="41"/>
                  </a:cxn>
                  <a:cxn ang="0">
                    <a:pos x="63" y="35"/>
                  </a:cxn>
                  <a:cxn ang="0">
                    <a:pos x="63" y="41"/>
                  </a:cxn>
                  <a:cxn ang="0">
                    <a:pos x="53" y="56"/>
                  </a:cxn>
                  <a:cxn ang="0">
                    <a:pos x="62" y="39"/>
                  </a:cxn>
                  <a:cxn ang="0">
                    <a:pos x="59" y="52"/>
                  </a:cxn>
                  <a:cxn ang="0">
                    <a:pos x="70" y="51"/>
                  </a:cxn>
                  <a:cxn ang="0">
                    <a:pos x="187" y="58"/>
                  </a:cxn>
                  <a:cxn ang="0">
                    <a:pos x="189" y="45"/>
                  </a:cxn>
                  <a:cxn ang="0">
                    <a:pos x="194" y="58"/>
                  </a:cxn>
                  <a:cxn ang="0">
                    <a:pos x="199" y="54"/>
                  </a:cxn>
                  <a:cxn ang="0">
                    <a:pos x="191" y="58"/>
                  </a:cxn>
                  <a:cxn ang="0">
                    <a:pos x="205" y="58"/>
                  </a:cxn>
                  <a:cxn ang="0">
                    <a:pos x="208" y="58"/>
                  </a:cxn>
                  <a:cxn ang="0">
                    <a:pos x="201" y="58"/>
                  </a:cxn>
                  <a:cxn ang="0">
                    <a:pos x="208" y="52"/>
                  </a:cxn>
                  <a:cxn ang="0">
                    <a:pos x="212" y="44"/>
                  </a:cxn>
                  <a:cxn ang="0">
                    <a:pos x="219" y="58"/>
                  </a:cxn>
                  <a:cxn ang="0">
                    <a:pos x="221" y="58"/>
                  </a:cxn>
                  <a:cxn ang="0">
                    <a:pos x="215" y="58"/>
                  </a:cxn>
                  <a:cxn ang="0">
                    <a:pos x="227" y="58"/>
                  </a:cxn>
                  <a:cxn ang="0">
                    <a:pos x="230" y="58"/>
                  </a:cxn>
                  <a:cxn ang="0">
                    <a:pos x="224" y="58"/>
                  </a:cxn>
                  <a:cxn ang="0">
                    <a:pos x="230" y="52"/>
                  </a:cxn>
                  <a:cxn ang="0">
                    <a:pos x="236" y="44"/>
                  </a:cxn>
                  <a:cxn ang="0">
                    <a:pos x="247" y="41"/>
                  </a:cxn>
                  <a:cxn ang="0">
                    <a:pos x="262" y="41"/>
                  </a:cxn>
                  <a:cxn ang="0">
                    <a:pos x="267" y="41"/>
                  </a:cxn>
                  <a:cxn ang="0">
                    <a:pos x="361" y="49"/>
                  </a:cxn>
                </a:cxnLst>
                <a:rect l="0" t="0" r="r" b="b"/>
                <a:pathLst>
                  <a:path w="380" h="66">
                    <a:moveTo>
                      <a:pt x="377" y="53"/>
                    </a:moveTo>
                    <a:cubicBezTo>
                      <a:pt x="377" y="53"/>
                      <a:pt x="376" y="53"/>
                      <a:pt x="376" y="53"/>
                    </a:cubicBezTo>
                    <a:cubicBezTo>
                      <a:pt x="372" y="53"/>
                      <a:pt x="369" y="53"/>
                      <a:pt x="365" y="53"/>
                    </a:cubicBezTo>
                    <a:lnTo>
                      <a:pt x="365" y="47"/>
                    </a:lnTo>
                    <a:cubicBezTo>
                      <a:pt x="365" y="46"/>
                      <a:pt x="363" y="45"/>
                      <a:pt x="362" y="45"/>
                    </a:cubicBezTo>
                    <a:lnTo>
                      <a:pt x="358" y="45"/>
                    </a:lnTo>
                    <a:lnTo>
                      <a:pt x="358" y="44"/>
                    </a:lnTo>
                    <a:lnTo>
                      <a:pt x="352" y="40"/>
                    </a:lnTo>
                    <a:lnTo>
                      <a:pt x="351" y="40"/>
                    </a:lnTo>
                    <a:lnTo>
                      <a:pt x="351" y="44"/>
                    </a:lnTo>
                    <a:lnTo>
                      <a:pt x="345" y="40"/>
                    </a:lnTo>
                    <a:lnTo>
                      <a:pt x="344" y="40"/>
                    </a:lnTo>
                    <a:lnTo>
                      <a:pt x="344" y="44"/>
                    </a:lnTo>
                    <a:lnTo>
                      <a:pt x="339" y="40"/>
                    </a:lnTo>
                    <a:lnTo>
                      <a:pt x="339" y="33"/>
                    </a:lnTo>
                    <a:lnTo>
                      <a:pt x="318" y="33"/>
                    </a:lnTo>
                    <a:lnTo>
                      <a:pt x="318" y="58"/>
                    </a:lnTo>
                    <a:lnTo>
                      <a:pt x="315" y="58"/>
                    </a:lnTo>
                    <a:cubicBezTo>
                      <a:pt x="315" y="57"/>
                      <a:pt x="315" y="56"/>
                      <a:pt x="315" y="56"/>
                    </a:cubicBezTo>
                    <a:lnTo>
                      <a:pt x="315" y="56"/>
                    </a:lnTo>
                    <a:lnTo>
                      <a:pt x="315" y="42"/>
                    </a:lnTo>
                    <a:lnTo>
                      <a:pt x="315" y="42"/>
                    </a:lnTo>
                    <a:cubicBezTo>
                      <a:pt x="315" y="41"/>
                      <a:pt x="315" y="41"/>
                      <a:pt x="315" y="41"/>
                    </a:cubicBezTo>
                    <a:cubicBezTo>
                      <a:pt x="312" y="41"/>
                      <a:pt x="310" y="41"/>
                      <a:pt x="307" y="41"/>
                    </a:cubicBezTo>
                    <a:cubicBezTo>
                      <a:pt x="307" y="29"/>
                      <a:pt x="307" y="17"/>
                      <a:pt x="307" y="5"/>
                    </a:cubicBezTo>
                    <a:cubicBezTo>
                      <a:pt x="307" y="3"/>
                      <a:pt x="307" y="3"/>
                      <a:pt x="307" y="2"/>
                    </a:cubicBezTo>
                    <a:lnTo>
                      <a:pt x="307" y="2"/>
                    </a:lnTo>
                    <a:cubicBezTo>
                      <a:pt x="307" y="2"/>
                      <a:pt x="307" y="1"/>
                      <a:pt x="307" y="1"/>
                    </a:cubicBezTo>
                    <a:cubicBezTo>
                      <a:pt x="307" y="1"/>
                      <a:pt x="307" y="1"/>
                      <a:pt x="306" y="1"/>
                    </a:cubicBezTo>
                    <a:cubicBezTo>
                      <a:pt x="306" y="0"/>
                      <a:pt x="305" y="0"/>
                      <a:pt x="304" y="0"/>
                    </a:cubicBezTo>
                    <a:lnTo>
                      <a:pt x="299" y="0"/>
                    </a:lnTo>
                    <a:cubicBezTo>
                      <a:pt x="298" y="0"/>
                      <a:pt x="297" y="0"/>
                      <a:pt x="297" y="1"/>
                    </a:cubicBezTo>
                    <a:cubicBezTo>
                      <a:pt x="297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2"/>
                    </a:cubicBezTo>
                    <a:cubicBezTo>
                      <a:pt x="295" y="2"/>
                      <a:pt x="295" y="3"/>
                      <a:pt x="295" y="3"/>
                    </a:cubicBezTo>
                    <a:cubicBezTo>
                      <a:pt x="295" y="16"/>
                      <a:pt x="295" y="29"/>
                      <a:pt x="295" y="41"/>
                    </a:cubicBezTo>
                    <a:cubicBezTo>
                      <a:pt x="293" y="41"/>
                      <a:pt x="291" y="41"/>
                      <a:pt x="289" y="41"/>
                    </a:cubicBezTo>
                    <a:cubicBezTo>
                      <a:pt x="289" y="29"/>
                      <a:pt x="289" y="17"/>
                      <a:pt x="289" y="5"/>
                    </a:cubicBezTo>
                    <a:cubicBezTo>
                      <a:pt x="289" y="3"/>
                      <a:pt x="289" y="3"/>
                      <a:pt x="288" y="2"/>
                    </a:cubicBezTo>
                    <a:lnTo>
                      <a:pt x="288" y="2"/>
                    </a:lnTo>
                    <a:cubicBezTo>
                      <a:pt x="288" y="2"/>
                      <a:pt x="288" y="1"/>
                      <a:pt x="288" y="1"/>
                    </a:cubicBezTo>
                    <a:cubicBezTo>
                      <a:pt x="288" y="1"/>
                      <a:pt x="288" y="1"/>
                      <a:pt x="287" y="1"/>
                    </a:cubicBezTo>
                    <a:cubicBezTo>
                      <a:pt x="287" y="0"/>
                      <a:pt x="286" y="0"/>
                      <a:pt x="285" y="0"/>
                    </a:cubicBezTo>
                    <a:lnTo>
                      <a:pt x="280" y="0"/>
                    </a:lnTo>
                    <a:cubicBezTo>
                      <a:pt x="279" y="0"/>
                      <a:pt x="279" y="0"/>
                      <a:pt x="278" y="1"/>
                    </a:cubicBezTo>
                    <a:cubicBezTo>
                      <a:pt x="278" y="1"/>
                      <a:pt x="278" y="1"/>
                      <a:pt x="277" y="1"/>
                    </a:cubicBezTo>
                    <a:cubicBezTo>
                      <a:pt x="277" y="1"/>
                      <a:pt x="277" y="2"/>
                      <a:pt x="277" y="2"/>
                    </a:cubicBezTo>
                    <a:cubicBezTo>
                      <a:pt x="277" y="2"/>
                      <a:pt x="277" y="3"/>
                      <a:pt x="277" y="3"/>
                    </a:cubicBezTo>
                    <a:cubicBezTo>
                      <a:pt x="277" y="16"/>
                      <a:pt x="277" y="29"/>
                      <a:pt x="277" y="41"/>
                    </a:cubicBezTo>
                    <a:cubicBezTo>
                      <a:pt x="276" y="41"/>
                      <a:pt x="275" y="41"/>
                      <a:pt x="274" y="41"/>
                    </a:cubicBezTo>
                    <a:cubicBezTo>
                      <a:pt x="274" y="39"/>
                      <a:pt x="274" y="38"/>
                      <a:pt x="274" y="36"/>
                    </a:cubicBezTo>
                    <a:cubicBezTo>
                      <a:pt x="263" y="36"/>
                      <a:pt x="252" y="36"/>
                      <a:pt x="241" y="36"/>
                    </a:cubicBezTo>
                    <a:cubicBezTo>
                      <a:pt x="241" y="38"/>
                      <a:pt x="241" y="40"/>
                      <a:pt x="241" y="41"/>
                    </a:cubicBezTo>
                    <a:cubicBezTo>
                      <a:pt x="239" y="41"/>
                      <a:pt x="238" y="41"/>
                      <a:pt x="236" y="41"/>
                    </a:cubicBezTo>
                    <a:lnTo>
                      <a:pt x="236" y="43"/>
                    </a:lnTo>
                    <a:cubicBezTo>
                      <a:pt x="235" y="43"/>
                      <a:pt x="233" y="43"/>
                      <a:pt x="231" y="43"/>
                    </a:cubicBezTo>
                    <a:cubicBezTo>
                      <a:pt x="230" y="39"/>
                      <a:pt x="226" y="36"/>
                      <a:pt x="222" y="36"/>
                    </a:cubicBezTo>
                    <a:cubicBezTo>
                      <a:pt x="217" y="36"/>
                      <a:pt x="213" y="39"/>
                      <a:pt x="212" y="43"/>
                    </a:cubicBezTo>
                    <a:lnTo>
                      <a:pt x="209" y="43"/>
                    </a:lnTo>
                    <a:cubicBezTo>
                      <a:pt x="208" y="39"/>
                      <a:pt x="204" y="36"/>
                      <a:pt x="199" y="36"/>
                    </a:cubicBezTo>
                    <a:cubicBezTo>
                      <a:pt x="194" y="36"/>
                      <a:pt x="190" y="39"/>
                      <a:pt x="190" y="44"/>
                    </a:cubicBezTo>
                    <a:lnTo>
                      <a:pt x="183" y="44"/>
                    </a:lnTo>
                    <a:cubicBezTo>
                      <a:pt x="182" y="44"/>
                      <a:pt x="181" y="45"/>
                      <a:pt x="181" y="46"/>
                    </a:cubicBezTo>
                    <a:lnTo>
                      <a:pt x="181" y="51"/>
                    </a:lnTo>
                    <a:cubicBezTo>
                      <a:pt x="178" y="51"/>
                      <a:pt x="175" y="53"/>
                      <a:pt x="175" y="56"/>
                    </a:cubicBezTo>
                    <a:lnTo>
                      <a:pt x="175" y="58"/>
                    </a:lnTo>
                    <a:lnTo>
                      <a:pt x="168" y="58"/>
                    </a:lnTo>
                    <a:lnTo>
                      <a:pt x="169" y="27"/>
                    </a:lnTo>
                    <a:lnTo>
                      <a:pt x="164" y="27"/>
                    </a:lnTo>
                    <a:lnTo>
                      <a:pt x="164" y="25"/>
                    </a:lnTo>
                    <a:lnTo>
                      <a:pt x="148" y="25"/>
                    </a:lnTo>
                    <a:lnTo>
                      <a:pt x="148" y="27"/>
                    </a:lnTo>
                    <a:lnTo>
                      <a:pt x="143" y="27"/>
                    </a:lnTo>
                    <a:lnTo>
                      <a:pt x="143" y="51"/>
                    </a:lnTo>
                    <a:lnTo>
                      <a:pt x="136" y="51"/>
                    </a:lnTo>
                    <a:lnTo>
                      <a:pt x="136" y="53"/>
                    </a:lnTo>
                    <a:lnTo>
                      <a:pt x="132" y="53"/>
                    </a:lnTo>
                    <a:lnTo>
                      <a:pt x="132" y="43"/>
                    </a:lnTo>
                    <a:lnTo>
                      <a:pt x="131" y="43"/>
                    </a:lnTo>
                    <a:lnTo>
                      <a:pt x="129" y="43"/>
                    </a:lnTo>
                    <a:lnTo>
                      <a:pt x="129" y="53"/>
                    </a:lnTo>
                    <a:lnTo>
                      <a:pt x="126" y="53"/>
                    </a:lnTo>
                    <a:lnTo>
                      <a:pt x="126" y="42"/>
                    </a:lnTo>
                    <a:lnTo>
                      <a:pt x="115" y="40"/>
                    </a:lnTo>
                    <a:lnTo>
                      <a:pt x="115" y="42"/>
                    </a:lnTo>
                    <a:lnTo>
                      <a:pt x="115" y="44"/>
                    </a:lnTo>
                    <a:lnTo>
                      <a:pt x="105" y="45"/>
                    </a:lnTo>
                    <a:lnTo>
                      <a:pt x="105" y="51"/>
                    </a:lnTo>
                    <a:lnTo>
                      <a:pt x="105" y="58"/>
                    </a:lnTo>
                    <a:lnTo>
                      <a:pt x="103" y="58"/>
                    </a:lnTo>
                    <a:lnTo>
                      <a:pt x="98" y="53"/>
                    </a:lnTo>
                    <a:lnTo>
                      <a:pt x="81" y="47"/>
                    </a:lnTo>
                    <a:cubicBezTo>
                      <a:pt x="77" y="48"/>
                      <a:pt x="78" y="49"/>
                      <a:pt x="74" y="50"/>
                    </a:cubicBezTo>
                    <a:lnTo>
                      <a:pt x="74" y="47"/>
                    </a:lnTo>
                    <a:lnTo>
                      <a:pt x="72" y="47"/>
                    </a:lnTo>
                    <a:lnTo>
                      <a:pt x="72" y="43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65" y="38"/>
                    </a:lnTo>
                    <a:lnTo>
                      <a:pt x="64" y="34"/>
                    </a:ln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lnTo>
                      <a:pt x="62" y="37"/>
                    </a:lnTo>
                    <a:lnTo>
                      <a:pt x="62" y="37"/>
                    </a:lnTo>
                    <a:lnTo>
                      <a:pt x="62" y="37"/>
                    </a:lnTo>
                    <a:lnTo>
                      <a:pt x="57" y="35"/>
                    </a:lnTo>
                    <a:lnTo>
                      <a:pt x="58" y="32"/>
                    </a:lnTo>
                    <a:lnTo>
                      <a:pt x="56" y="28"/>
                    </a:lnTo>
                    <a:cubicBezTo>
                      <a:pt x="49" y="31"/>
                      <a:pt x="52" y="42"/>
                      <a:pt x="52" y="42"/>
                    </a:cubicBezTo>
                    <a:cubicBezTo>
                      <a:pt x="52" y="42"/>
                      <a:pt x="52" y="42"/>
                      <a:pt x="52" y="43"/>
                    </a:cubicBezTo>
                    <a:lnTo>
                      <a:pt x="52" y="46"/>
                    </a:lnTo>
                    <a:lnTo>
                      <a:pt x="52" y="56"/>
                    </a:lnTo>
                    <a:lnTo>
                      <a:pt x="48" y="58"/>
                    </a:lnTo>
                    <a:lnTo>
                      <a:pt x="37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5" y="58"/>
                    </a:lnTo>
                    <a:lnTo>
                      <a:pt x="26" y="58"/>
                    </a:lnTo>
                    <a:lnTo>
                      <a:pt x="13" y="58"/>
                    </a:lnTo>
                    <a:cubicBezTo>
                      <a:pt x="12" y="58"/>
                      <a:pt x="10" y="58"/>
                      <a:pt x="9" y="58"/>
                    </a:cubicBezTo>
                    <a:cubicBezTo>
                      <a:pt x="8" y="58"/>
                      <a:pt x="8" y="58"/>
                      <a:pt x="8" y="58"/>
                    </a:cubicBezTo>
                    <a:lnTo>
                      <a:pt x="0" y="63"/>
                    </a:lnTo>
                    <a:cubicBezTo>
                      <a:pt x="2" y="62"/>
                      <a:pt x="5" y="63"/>
                      <a:pt x="7" y="63"/>
                    </a:cubicBezTo>
                    <a:lnTo>
                      <a:pt x="26" y="66"/>
                    </a:lnTo>
                    <a:lnTo>
                      <a:pt x="51" y="66"/>
                    </a:lnTo>
                    <a:lnTo>
                      <a:pt x="152" y="66"/>
                    </a:lnTo>
                    <a:lnTo>
                      <a:pt x="334" y="66"/>
                    </a:lnTo>
                    <a:lnTo>
                      <a:pt x="347" y="66"/>
                    </a:lnTo>
                    <a:lnTo>
                      <a:pt x="380" y="66"/>
                    </a:lnTo>
                    <a:lnTo>
                      <a:pt x="380" y="56"/>
                    </a:lnTo>
                    <a:cubicBezTo>
                      <a:pt x="379" y="55"/>
                      <a:pt x="378" y="54"/>
                      <a:pt x="377" y="53"/>
                    </a:cubicBezTo>
                    <a:close/>
                    <a:moveTo>
                      <a:pt x="63" y="46"/>
                    </a:moveTo>
                    <a:lnTo>
                      <a:pt x="62" y="43"/>
                    </a:lnTo>
                    <a:lnTo>
                      <a:pt x="63" y="41"/>
                    </a:lnTo>
                    <a:lnTo>
                      <a:pt x="65" y="43"/>
                    </a:lnTo>
                    <a:lnTo>
                      <a:pt x="63" y="46"/>
                    </a:lnTo>
                    <a:close/>
                    <a:moveTo>
                      <a:pt x="66" y="44"/>
                    </a:moveTo>
                    <a:lnTo>
                      <a:pt x="67" y="51"/>
                    </a:lnTo>
                    <a:lnTo>
                      <a:pt x="64" y="46"/>
                    </a:lnTo>
                    <a:lnTo>
                      <a:pt x="66" y="44"/>
                    </a:lnTo>
                    <a:close/>
                    <a:moveTo>
                      <a:pt x="63" y="46"/>
                    </a:moveTo>
                    <a:lnTo>
                      <a:pt x="59" y="51"/>
                    </a:lnTo>
                    <a:lnTo>
                      <a:pt x="61" y="44"/>
                    </a:lnTo>
                    <a:lnTo>
                      <a:pt x="63" y="46"/>
                    </a:lnTo>
                    <a:close/>
                    <a:moveTo>
                      <a:pt x="65" y="40"/>
                    </a:moveTo>
                    <a:lnTo>
                      <a:pt x="65" y="42"/>
                    </a:lnTo>
                    <a:lnTo>
                      <a:pt x="64" y="41"/>
                    </a:lnTo>
                    <a:lnTo>
                      <a:pt x="64" y="40"/>
                    </a:lnTo>
                    <a:lnTo>
                      <a:pt x="65" y="40"/>
                    </a:lnTo>
                    <a:close/>
                    <a:moveTo>
                      <a:pt x="63" y="35"/>
                    </a:moveTo>
                    <a:lnTo>
                      <a:pt x="64" y="38"/>
                    </a:lnTo>
                    <a:lnTo>
                      <a:pt x="63" y="37"/>
                    </a:lnTo>
                    <a:lnTo>
                      <a:pt x="63" y="35"/>
                    </a:lnTo>
                    <a:close/>
                    <a:moveTo>
                      <a:pt x="64" y="40"/>
                    </a:moveTo>
                    <a:lnTo>
                      <a:pt x="63" y="40"/>
                    </a:lnTo>
                    <a:lnTo>
                      <a:pt x="63" y="39"/>
                    </a:lnTo>
                    <a:lnTo>
                      <a:pt x="64" y="40"/>
                    </a:lnTo>
                    <a:close/>
                    <a:moveTo>
                      <a:pt x="62" y="40"/>
                    </a:moveTo>
                    <a:lnTo>
                      <a:pt x="63" y="41"/>
                    </a:lnTo>
                    <a:lnTo>
                      <a:pt x="62" y="42"/>
                    </a:lnTo>
                    <a:lnTo>
                      <a:pt x="62" y="40"/>
                    </a:lnTo>
                    <a:close/>
                    <a:moveTo>
                      <a:pt x="56" y="55"/>
                    </a:moveTo>
                    <a:lnTo>
                      <a:pt x="55" y="55"/>
                    </a:lnTo>
                    <a:lnTo>
                      <a:pt x="55" y="56"/>
                    </a:lnTo>
                    <a:lnTo>
                      <a:pt x="53" y="56"/>
                    </a:lnTo>
                    <a:lnTo>
                      <a:pt x="53" y="46"/>
                    </a:lnTo>
                    <a:lnTo>
                      <a:pt x="53" y="42"/>
                    </a:lnTo>
                    <a:cubicBezTo>
                      <a:pt x="53" y="42"/>
                      <a:pt x="53" y="42"/>
                      <a:pt x="53" y="42"/>
                    </a:cubicBezTo>
                    <a:lnTo>
                      <a:pt x="56" y="37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58" y="55"/>
                    </a:lnTo>
                    <a:lnTo>
                      <a:pt x="56" y="55"/>
                    </a:lnTo>
                    <a:close/>
                    <a:moveTo>
                      <a:pt x="60" y="54"/>
                    </a:moveTo>
                    <a:lnTo>
                      <a:pt x="58" y="54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7" y="52"/>
                    </a:lnTo>
                    <a:lnTo>
                      <a:pt x="60" y="54"/>
                    </a:lnTo>
                    <a:close/>
                    <a:moveTo>
                      <a:pt x="72" y="47"/>
                    </a:moveTo>
                    <a:lnTo>
                      <a:pt x="70" y="47"/>
                    </a:lnTo>
                    <a:lnTo>
                      <a:pt x="70" y="51"/>
                    </a:lnTo>
                    <a:lnTo>
                      <a:pt x="68" y="52"/>
                    </a:lnTo>
                    <a:lnTo>
                      <a:pt x="65" y="40"/>
                    </a:lnTo>
                    <a:lnTo>
                      <a:pt x="72" y="43"/>
                    </a:lnTo>
                    <a:lnTo>
                      <a:pt x="72" y="47"/>
                    </a:lnTo>
                    <a:close/>
                    <a:moveTo>
                      <a:pt x="190" y="58"/>
                    </a:moveTo>
                    <a:lnTo>
                      <a:pt x="187" y="58"/>
                    </a:lnTo>
                    <a:lnTo>
                      <a:pt x="187" y="56"/>
                    </a:lnTo>
                    <a:cubicBezTo>
                      <a:pt x="187" y="53"/>
                      <a:pt x="185" y="51"/>
                      <a:pt x="182" y="51"/>
                    </a:cubicBezTo>
                    <a:lnTo>
                      <a:pt x="182" y="46"/>
                    </a:lnTo>
                    <a:cubicBezTo>
                      <a:pt x="182" y="45"/>
                      <a:pt x="183" y="45"/>
                      <a:pt x="183" y="45"/>
                    </a:cubicBezTo>
                    <a:lnTo>
                      <a:pt x="189" y="45"/>
                    </a:lnTo>
                    <a:cubicBezTo>
                      <a:pt x="189" y="45"/>
                      <a:pt x="189" y="45"/>
                      <a:pt x="189" y="45"/>
                    </a:cubicBezTo>
                    <a:cubicBezTo>
                      <a:pt x="189" y="45"/>
                      <a:pt x="189" y="46"/>
                      <a:pt x="190" y="46"/>
                    </a:cubicBezTo>
                    <a:lnTo>
                      <a:pt x="190" y="58"/>
                    </a:lnTo>
                    <a:close/>
                    <a:moveTo>
                      <a:pt x="194" y="58"/>
                    </a:moveTo>
                    <a:lnTo>
                      <a:pt x="196" y="57"/>
                    </a:lnTo>
                    <a:lnTo>
                      <a:pt x="197" y="58"/>
                    </a:lnTo>
                    <a:lnTo>
                      <a:pt x="194" y="58"/>
                    </a:lnTo>
                    <a:close/>
                    <a:moveTo>
                      <a:pt x="199" y="58"/>
                    </a:moveTo>
                    <a:lnTo>
                      <a:pt x="198" y="58"/>
                    </a:lnTo>
                    <a:lnTo>
                      <a:pt x="196" y="57"/>
                    </a:lnTo>
                    <a:lnTo>
                      <a:pt x="199" y="55"/>
                    </a:lnTo>
                    <a:lnTo>
                      <a:pt x="199" y="58"/>
                    </a:lnTo>
                    <a:close/>
                    <a:moveTo>
                      <a:pt x="199" y="54"/>
                    </a:moveTo>
                    <a:lnTo>
                      <a:pt x="196" y="56"/>
                    </a:lnTo>
                    <a:lnTo>
                      <a:pt x="191" y="52"/>
                    </a:lnTo>
                    <a:lnTo>
                      <a:pt x="191" y="53"/>
                    </a:lnTo>
                    <a:lnTo>
                      <a:pt x="195" y="57"/>
                    </a:lnTo>
                    <a:lnTo>
                      <a:pt x="193" y="58"/>
                    </a:lnTo>
                    <a:lnTo>
                      <a:pt x="191" y="58"/>
                    </a:lnTo>
                    <a:lnTo>
                      <a:pt x="191" y="50"/>
                    </a:lnTo>
                    <a:cubicBezTo>
                      <a:pt x="193" y="52"/>
                      <a:pt x="195" y="54"/>
                      <a:pt x="199" y="54"/>
                    </a:cubicBezTo>
                    <a:lnTo>
                      <a:pt x="199" y="54"/>
                    </a:lnTo>
                    <a:close/>
                    <a:moveTo>
                      <a:pt x="203" y="58"/>
                    </a:moveTo>
                    <a:lnTo>
                      <a:pt x="204" y="57"/>
                    </a:lnTo>
                    <a:lnTo>
                      <a:pt x="205" y="58"/>
                    </a:lnTo>
                    <a:lnTo>
                      <a:pt x="203" y="58"/>
                    </a:lnTo>
                    <a:close/>
                    <a:moveTo>
                      <a:pt x="208" y="58"/>
                    </a:moveTo>
                    <a:lnTo>
                      <a:pt x="206" y="58"/>
                    </a:lnTo>
                    <a:lnTo>
                      <a:pt x="204" y="56"/>
                    </a:lnTo>
                    <a:lnTo>
                      <a:pt x="208" y="53"/>
                    </a:lnTo>
                    <a:lnTo>
                      <a:pt x="208" y="58"/>
                    </a:lnTo>
                    <a:close/>
                    <a:moveTo>
                      <a:pt x="208" y="52"/>
                    </a:moveTo>
                    <a:lnTo>
                      <a:pt x="204" y="56"/>
                    </a:lnTo>
                    <a:lnTo>
                      <a:pt x="201" y="54"/>
                    </a:lnTo>
                    <a:lnTo>
                      <a:pt x="201" y="55"/>
                    </a:lnTo>
                    <a:lnTo>
                      <a:pt x="203" y="57"/>
                    </a:lnTo>
                    <a:lnTo>
                      <a:pt x="201" y="58"/>
                    </a:lnTo>
                    <a:lnTo>
                      <a:pt x="200" y="58"/>
                    </a:lnTo>
                    <a:lnTo>
                      <a:pt x="200" y="48"/>
                    </a:lnTo>
                    <a:cubicBezTo>
                      <a:pt x="201" y="53"/>
                      <a:pt x="202" y="54"/>
                      <a:pt x="202" y="54"/>
                    </a:cubicBezTo>
                    <a:lnTo>
                      <a:pt x="202" y="54"/>
                    </a:lnTo>
                    <a:cubicBezTo>
                      <a:pt x="204" y="53"/>
                      <a:pt x="207" y="52"/>
                      <a:pt x="208" y="50"/>
                    </a:cubicBezTo>
                    <a:lnTo>
                      <a:pt x="208" y="52"/>
                    </a:lnTo>
                    <a:close/>
                    <a:moveTo>
                      <a:pt x="212" y="58"/>
                    </a:moveTo>
                    <a:lnTo>
                      <a:pt x="209" y="58"/>
                    </a:lnTo>
                    <a:lnTo>
                      <a:pt x="209" y="46"/>
                    </a:lnTo>
                    <a:cubicBezTo>
                      <a:pt x="209" y="46"/>
                      <a:pt x="210" y="45"/>
                      <a:pt x="210" y="45"/>
                    </a:cubicBezTo>
                    <a:cubicBezTo>
                      <a:pt x="210" y="44"/>
                      <a:pt x="209" y="44"/>
                      <a:pt x="209" y="44"/>
                    </a:cubicBezTo>
                    <a:lnTo>
                      <a:pt x="212" y="44"/>
                    </a:lnTo>
                    <a:cubicBezTo>
                      <a:pt x="212" y="44"/>
                      <a:pt x="212" y="44"/>
                      <a:pt x="212" y="45"/>
                    </a:cubicBezTo>
                    <a:cubicBezTo>
                      <a:pt x="212" y="45"/>
                      <a:pt x="212" y="46"/>
                      <a:pt x="212" y="46"/>
                    </a:cubicBezTo>
                    <a:lnTo>
                      <a:pt x="212" y="58"/>
                    </a:lnTo>
                    <a:close/>
                    <a:moveTo>
                      <a:pt x="216" y="58"/>
                    </a:moveTo>
                    <a:lnTo>
                      <a:pt x="218" y="57"/>
                    </a:lnTo>
                    <a:lnTo>
                      <a:pt x="219" y="58"/>
                    </a:lnTo>
                    <a:lnTo>
                      <a:pt x="216" y="58"/>
                    </a:lnTo>
                    <a:close/>
                    <a:moveTo>
                      <a:pt x="221" y="58"/>
                    </a:moveTo>
                    <a:lnTo>
                      <a:pt x="220" y="58"/>
                    </a:lnTo>
                    <a:lnTo>
                      <a:pt x="219" y="57"/>
                    </a:lnTo>
                    <a:lnTo>
                      <a:pt x="221" y="55"/>
                    </a:lnTo>
                    <a:lnTo>
                      <a:pt x="221" y="58"/>
                    </a:lnTo>
                    <a:close/>
                    <a:moveTo>
                      <a:pt x="221" y="54"/>
                    </a:moveTo>
                    <a:lnTo>
                      <a:pt x="218" y="56"/>
                    </a:lnTo>
                    <a:lnTo>
                      <a:pt x="214" y="52"/>
                    </a:lnTo>
                    <a:lnTo>
                      <a:pt x="214" y="53"/>
                    </a:lnTo>
                    <a:lnTo>
                      <a:pt x="217" y="57"/>
                    </a:lnTo>
                    <a:lnTo>
                      <a:pt x="215" y="58"/>
                    </a:lnTo>
                    <a:lnTo>
                      <a:pt x="213" y="58"/>
                    </a:lnTo>
                    <a:lnTo>
                      <a:pt x="213" y="50"/>
                    </a:lnTo>
                    <a:cubicBezTo>
                      <a:pt x="215" y="52"/>
                      <a:pt x="218" y="54"/>
                      <a:pt x="221" y="54"/>
                    </a:cubicBezTo>
                    <a:close/>
                    <a:moveTo>
                      <a:pt x="225" y="58"/>
                    </a:moveTo>
                    <a:lnTo>
                      <a:pt x="226" y="57"/>
                    </a:lnTo>
                    <a:lnTo>
                      <a:pt x="227" y="58"/>
                    </a:lnTo>
                    <a:lnTo>
                      <a:pt x="225" y="58"/>
                    </a:lnTo>
                    <a:close/>
                    <a:moveTo>
                      <a:pt x="230" y="58"/>
                    </a:moveTo>
                    <a:lnTo>
                      <a:pt x="229" y="58"/>
                    </a:lnTo>
                    <a:lnTo>
                      <a:pt x="226" y="56"/>
                    </a:lnTo>
                    <a:lnTo>
                      <a:pt x="230" y="53"/>
                    </a:lnTo>
                    <a:lnTo>
                      <a:pt x="230" y="58"/>
                    </a:lnTo>
                    <a:close/>
                    <a:moveTo>
                      <a:pt x="230" y="52"/>
                    </a:moveTo>
                    <a:lnTo>
                      <a:pt x="226" y="56"/>
                    </a:lnTo>
                    <a:lnTo>
                      <a:pt x="223" y="54"/>
                    </a:lnTo>
                    <a:lnTo>
                      <a:pt x="223" y="55"/>
                    </a:lnTo>
                    <a:lnTo>
                      <a:pt x="225" y="57"/>
                    </a:lnTo>
                    <a:lnTo>
                      <a:pt x="224" y="58"/>
                    </a:lnTo>
                    <a:lnTo>
                      <a:pt x="222" y="58"/>
                    </a:lnTo>
                    <a:lnTo>
                      <a:pt x="222" y="48"/>
                    </a:lnTo>
                    <a:cubicBezTo>
                      <a:pt x="223" y="53"/>
                      <a:pt x="224" y="54"/>
                      <a:pt x="224" y="54"/>
                    </a:cubicBezTo>
                    <a:lnTo>
                      <a:pt x="224" y="54"/>
                    </a:lnTo>
                    <a:cubicBezTo>
                      <a:pt x="227" y="53"/>
                      <a:pt x="229" y="52"/>
                      <a:pt x="230" y="50"/>
                    </a:cubicBezTo>
                    <a:lnTo>
                      <a:pt x="230" y="52"/>
                    </a:lnTo>
                    <a:close/>
                    <a:moveTo>
                      <a:pt x="236" y="58"/>
                    </a:moveTo>
                    <a:lnTo>
                      <a:pt x="232" y="58"/>
                    </a:lnTo>
                    <a:lnTo>
                      <a:pt x="232" y="46"/>
                    </a:lnTo>
                    <a:cubicBezTo>
                      <a:pt x="232" y="46"/>
                      <a:pt x="232" y="45"/>
                      <a:pt x="232" y="45"/>
                    </a:cubicBezTo>
                    <a:cubicBezTo>
                      <a:pt x="232" y="45"/>
                      <a:pt x="232" y="44"/>
                      <a:pt x="232" y="44"/>
                    </a:cubicBezTo>
                    <a:cubicBezTo>
                      <a:pt x="233" y="44"/>
                      <a:pt x="235" y="44"/>
                      <a:pt x="236" y="44"/>
                    </a:cubicBezTo>
                    <a:lnTo>
                      <a:pt x="236" y="58"/>
                    </a:lnTo>
                    <a:close/>
                    <a:moveTo>
                      <a:pt x="247" y="41"/>
                    </a:moveTo>
                    <a:cubicBezTo>
                      <a:pt x="246" y="41"/>
                      <a:pt x="245" y="41"/>
                      <a:pt x="244" y="41"/>
                    </a:cubicBezTo>
                    <a:cubicBezTo>
                      <a:pt x="244" y="40"/>
                      <a:pt x="244" y="39"/>
                      <a:pt x="244" y="38"/>
                    </a:cubicBezTo>
                    <a:cubicBezTo>
                      <a:pt x="245" y="38"/>
                      <a:pt x="246" y="38"/>
                      <a:pt x="247" y="38"/>
                    </a:cubicBezTo>
                    <a:cubicBezTo>
                      <a:pt x="247" y="39"/>
                      <a:pt x="247" y="40"/>
                      <a:pt x="247" y="41"/>
                    </a:cubicBezTo>
                    <a:close/>
                    <a:moveTo>
                      <a:pt x="254" y="41"/>
                    </a:moveTo>
                    <a:cubicBezTo>
                      <a:pt x="253" y="41"/>
                      <a:pt x="253" y="41"/>
                      <a:pt x="252" y="41"/>
                    </a:cubicBezTo>
                    <a:cubicBezTo>
                      <a:pt x="252" y="40"/>
                      <a:pt x="252" y="39"/>
                      <a:pt x="252" y="38"/>
                    </a:cubicBezTo>
                    <a:cubicBezTo>
                      <a:pt x="253" y="38"/>
                      <a:pt x="253" y="38"/>
                      <a:pt x="254" y="38"/>
                    </a:cubicBezTo>
                    <a:cubicBezTo>
                      <a:pt x="254" y="39"/>
                      <a:pt x="254" y="40"/>
                      <a:pt x="254" y="41"/>
                    </a:cubicBezTo>
                    <a:close/>
                    <a:moveTo>
                      <a:pt x="262" y="41"/>
                    </a:moveTo>
                    <a:cubicBezTo>
                      <a:pt x="261" y="41"/>
                      <a:pt x="260" y="41"/>
                      <a:pt x="259" y="41"/>
                    </a:cubicBezTo>
                    <a:cubicBezTo>
                      <a:pt x="259" y="40"/>
                      <a:pt x="259" y="39"/>
                      <a:pt x="259" y="38"/>
                    </a:cubicBezTo>
                    <a:cubicBezTo>
                      <a:pt x="260" y="38"/>
                      <a:pt x="261" y="38"/>
                      <a:pt x="262" y="38"/>
                    </a:cubicBezTo>
                    <a:cubicBezTo>
                      <a:pt x="262" y="39"/>
                      <a:pt x="262" y="40"/>
                      <a:pt x="262" y="41"/>
                    </a:cubicBezTo>
                    <a:close/>
                    <a:moveTo>
                      <a:pt x="269" y="41"/>
                    </a:moveTo>
                    <a:cubicBezTo>
                      <a:pt x="268" y="41"/>
                      <a:pt x="268" y="41"/>
                      <a:pt x="267" y="41"/>
                    </a:cubicBezTo>
                    <a:cubicBezTo>
                      <a:pt x="267" y="40"/>
                      <a:pt x="267" y="39"/>
                      <a:pt x="267" y="38"/>
                    </a:cubicBezTo>
                    <a:cubicBezTo>
                      <a:pt x="267" y="38"/>
                      <a:pt x="268" y="38"/>
                      <a:pt x="269" y="38"/>
                    </a:cubicBezTo>
                    <a:cubicBezTo>
                      <a:pt x="269" y="39"/>
                      <a:pt x="269" y="40"/>
                      <a:pt x="269" y="41"/>
                    </a:cubicBezTo>
                    <a:close/>
                    <a:moveTo>
                      <a:pt x="364" y="53"/>
                    </a:moveTo>
                    <a:cubicBezTo>
                      <a:pt x="363" y="53"/>
                      <a:pt x="362" y="53"/>
                      <a:pt x="361" y="53"/>
                    </a:cubicBezTo>
                    <a:lnTo>
                      <a:pt x="361" y="49"/>
                    </a:lnTo>
                    <a:lnTo>
                      <a:pt x="358" y="49"/>
                    </a:lnTo>
                    <a:lnTo>
                      <a:pt x="358" y="46"/>
                    </a:lnTo>
                    <a:lnTo>
                      <a:pt x="362" y="46"/>
                    </a:lnTo>
                    <a:cubicBezTo>
                      <a:pt x="363" y="46"/>
                      <a:pt x="364" y="47"/>
                      <a:pt x="364" y="47"/>
                    </a:cubicBezTo>
                    <a:lnTo>
                      <a:pt x="364" y="53"/>
                    </a:lnTo>
                    <a:close/>
                  </a:path>
                </a:pathLst>
              </a:custGeom>
              <a:solidFill>
                <a:srgbClr val="55D7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" name="Прямоугольник 20"/>
              <p:cNvSpPr/>
              <p:nvPr/>
            </p:nvSpPr>
            <p:spPr>
              <a:xfrm>
                <a:off x="-3797613" y="2216029"/>
                <a:ext cx="17035976" cy="77909"/>
              </a:xfrm>
              <a:prstGeom prst="rect">
                <a:avLst/>
              </a:prstGeom>
              <a:solidFill>
                <a:srgbClr val="55D7B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2" name="Freeform 117"/>
              <p:cNvSpPr>
                <a:spLocks/>
              </p:cNvSpPr>
              <p:nvPr/>
            </p:nvSpPr>
            <p:spPr bwMode="auto">
              <a:xfrm>
                <a:off x="9962092" y="1323353"/>
                <a:ext cx="789000" cy="380664"/>
              </a:xfrm>
              <a:custGeom>
                <a:avLst/>
                <a:gdLst>
                  <a:gd name="T0" fmla="*/ 43 w 1004"/>
                  <a:gd name="T1" fmla="*/ 68 h 485"/>
                  <a:gd name="T2" fmla="*/ 115 w 1004"/>
                  <a:gd name="T3" fmla="*/ 102 h 485"/>
                  <a:gd name="T4" fmla="*/ 197 w 1004"/>
                  <a:gd name="T5" fmla="*/ 137 h 485"/>
                  <a:gd name="T6" fmla="*/ 261 w 1004"/>
                  <a:gd name="T7" fmla="*/ 166 h 485"/>
                  <a:gd name="T8" fmla="*/ 323 w 1004"/>
                  <a:gd name="T9" fmla="*/ 193 h 485"/>
                  <a:gd name="T10" fmla="*/ 389 w 1004"/>
                  <a:gd name="T11" fmla="*/ 223 h 485"/>
                  <a:gd name="T12" fmla="*/ 397 w 1004"/>
                  <a:gd name="T13" fmla="*/ 234 h 485"/>
                  <a:gd name="T14" fmla="*/ 354 w 1004"/>
                  <a:gd name="T15" fmla="*/ 251 h 485"/>
                  <a:gd name="T16" fmla="*/ 342 w 1004"/>
                  <a:gd name="T17" fmla="*/ 260 h 485"/>
                  <a:gd name="T18" fmla="*/ 323 w 1004"/>
                  <a:gd name="T19" fmla="*/ 295 h 485"/>
                  <a:gd name="T20" fmla="*/ 309 w 1004"/>
                  <a:gd name="T21" fmla="*/ 302 h 485"/>
                  <a:gd name="T22" fmla="*/ 302 w 1004"/>
                  <a:gd name="T23" fmla="*/ 304 h 485"/>
                  <a:gd name="T24" fmla="*/ 313 w 1004"/>
                  <a:gd name="T25" fmla="*/ 311 h 485"/>
                  <a:gd name="T26" fmla="*/ 310 w 1004"/>
                  <a:gd name="T27" fmla="*/ 375 h 485"/>
                  <a:gd name="T28" fmla="*/ 298 w 1004"/>
                  <a:gd name="T29" fmla="*/ 400 h 485"/>
                  <a:gd name="T30" fmla="*/ 327 w 1004"/>
                  <a:gd name="T31" fmla="*/ 391 h 485"/>
                  <a:gd name="T32" fmla="*/ 311 w 1004"/>
                  <a:gd name="T33" fmla="*/ 412 h 485"/>
                  <a:gd name="T34" fmla="*/ 302 w 1004"/>
                  <a:gd name="T35" fmla="*/ 436 h 485"/>
                  <a:gd name="T36" fmla="*/ 330 w 1004"/>
                  <a:gd name="T37" fmla="*/ 456 h 485"/>
                  <a:gd name="T38" fmla="*/ 351 w 1004"/>
                  <a:gd name="T39" fmla="*/ 431 h 485"/>
                  <a:gd name="T40" fmla="*/ 377 w 1004"/>
                  <a:gd name="T41" fmla="*/ 442 h 485"/>
                  <a:gd name="T42" fmla="*/ 395 w 1004"/>
                  <a:gd name="T43" fmla="*/ 456 h 485"/>
                  <a:gd name="T44" fmla="*/ 414 w 1004"/>
                  <a:gd name="T45" fmla="*/ 460 h 485"/>
                  <a:gd name="T46" fmla="*/ 417 w 1004"/>
                  <a:gd name="T47" fmla="*/ 433 h 485"/>
                  <a:gd name="T48" fmla="*/ 419 w 1004"/>
                  <a:gd name="T49" fmla="*/ 458 h 485"/>
                  <a:gd name="T50" fmla="*/ 451 w 1004"/>
                  <a:gd name="T51" fmla="*/ 464 h 485"/>
                  <a:gd name="T52" fmla="*/ 434 w 1004"/>
                  <a:gd name="T53" fmla="*/ 423 h 485"/>
                  <a:gd name="T54" fmla="*/ 451 w 1004"/>
                  <a:gd name="T55" fmla="*/ 401 h 485"/>
                  <a:gd name="T56" fmla="*/ 470 w 1004"/>
                  <a:gd name="T57" fmla="*/ 430 h 485"/>
                  <a:gd name="T58" fmla="*/ 501 w 1004"/>
                  <a:gd name="T59" fmla="*/ 396 h 485"/>
                  <a:gd name="T60" fmla="*/ 514 w 1004"/>
                  <a:gd name="T61" fmla="*/ 354 h 485"/>
                  <a:gd name="T62" fmla="*/ 523 w 1004"/>
                  <a:gd name="T63" fmla="*/ 318 h 485"/>
                  <a:gd name="T64" fmla="*/ 548 w 1004"/>
                  <a:gd name="T65" fmla="*/ 320 h 485"/>
                  <a:gd name="T66" fmla="*/ 563 w 1004"/>
                  <a:gd name="T67" fmla="*/ 309 h 485"/>
                  <a:gd name="T68" fmla="*/ 599 w 1004"/>
                  <a:gd name="T69" fmla="*/ 317 h 485"/>
                  <a:gd name="T70" fmla="*/ 637 w 1004"/>
                  <a:gd name="T71" fmla="*/ 335 h 485"/>
                  <a:gd name="T72" fmla="*/ 687 w 1004"/>
                  <a:gd name="T73" fmla="*/ 356 h 485"/>
                  <a:gd name="T74" fmla="*/ 769 w 1004"/>
                  <a:gd name="T75" fmla="*/ 393 h 485"/>
                  <a:gd name="T76" fmla="*/ 809 w 1004"/>
                  <a:gd name="T77" fmla="*/ 411 h 485"/>
                  <a:gd name="T78" fmla="*/ 888 w 1004"/>
                  <a:gd name="T79" fmla="*/ 446 h 485"/>
                  <a:gd name="T80" fmla="*/ 972 w 1004"/>
                  <a:gd name="T81" fmla="*/ 485 h 485"/>
                  <a:gd name="T82" fmla="*/ 989 w 1004"/>
                  <a:gd name="T83" fmla="*/ 408 h 485"/>
                  <a:gd name="T84" fmla="*/ 1004 w 1004"/>
                  <a:gd name="T85" fmla="*/ 356 h 485"/>
                  <a:gd name="T86" fmla="*/ 941 w 1004"/>
                  <a:gd name="T87" fmla="*/ 333 h 485"/>
                  <a:gd name="T88" fmla="*/ 850 w 1004"/>
                  <a:gd name="T89" fmla="*/ 292 h 485"/>
                  <a:gd name="T90" fmla="*/ 722 w 1004"/>
                  <a:gd name="T91" fmla="*/ 242 h 485"/>
                  <a:gd name="T92" fmla="*/ 691 w 1004"/>
                  <a:gd name="T93" fmla="*/ 229 h 485"/>
                  <a:gd name="T94" fmla="*/ 575 w 1004"/>
                  <a:gd name="T95" fmla="*/ 178 h 485"/>
                  <a:gd name="T96" fmla="*/ 545 w 1004"/>
                  <a:gd name="T97" fmla="*/ 200 h 485"/>
                  <a:gd name="T98" fmla="*/ 527 w 1004"/>
                  <a:gd name="T99" fmla="*/ 188 h 485"/>
                  <a:gd name="T100" fmla="*/ 541 w 1004"/>
                  <a:gd name="T101" fmla="*/ 184 h 485"/>
                  <a:gd name="T102" fmla="*/ 525 w 1004"/>
                  <a:gd name="T103" fmla="*/ 169 h 485"/>
                  <a:gd name="T104" fmla="*/ 515 w 1004"/>
                  <a:gd name="T105" fmla="*/ 159 h 485"/>
                  <a:gd name="T106" fmla="*/ 507 w 1004"/>
                  <a:gd name="T107" fmla="*/ 174 h 485"/>
                  <a:gd name="T108" fmla="*/ 487 w 1004"/>
                  <a:gd name="T109" fmla="*/ 158 h 485"/>
                  <a:gd name="T110" fmla="*/ 469 w 1004"/>
                  <a:gd name="T111" fmla="*/ 136 h 485"/>
                  <a:gd name="T112" fmla="*/ 360 w 1004"/>
                  <a:gd name="T113" fmla="*/ 88 h 485"/>
                  <a:gd name="T114" fmla="*/ 303 w 1004"/>
                  <a:gd name="T115" fmla="*/ 67 h 485"/>
                  <a:gd name="T116" fmla="*/ 245 w 1004"/>
                  <a:gd name="T117" fmla="*/ 40 h 485"/>
                  <a:gd name="T118" fmla="*/ 145 w 1004"/>
                  <a:gd name="T119" fmla="*/ 1 h 485"/>
                  <a:gd name="T120" fmla="*/ 94 w 1004"/>
                  <a:gd name="T121" fmla="*/ 16 h 485"/>
                  <a:gd name="T122" fmla="*/ 10 w 1004"/>
                  <a:gd name="T123" fmla="*/ 45 h 485"/>
                  <a:gd name="T124" fmla="*/ 0 w 1004"/>
                  <a:gd name="T125" fmla="*/ 48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04" h="485">
                    <a:moveTo>
                      <a:pt x="5" y="52"/>
                    </a:moveTo>
                    <a:cubicBezTo>
                      <a:pt x="8" y="54"/>
                      <a:pt x="12" y="54"/>
                      <a:pt x="15" y="56"/>
                    </a:cubicBezTo>
                    <a:cubicBezTo>
                      <a:pt x="24" y="60"/>
                      <a:pt x="34" y="64"/>
                      <a:pt x="43" y="68"/>
                    </a:cubicBezTo>
                    <a:cubicBezTo>
                      <a:pt x="56" y="74"/>
                      <a:pt x="68" y="79"/>
                      <a:pt x="80" y="85"/>
                    </a:cubicBezTo>
                    <a:cubicBezTo>
                      <a:pt x="88" y="88"/>
                      <a:pt x="96" y="92"/>
                      <a:pt x="104" y="96"/>
                    </a:cubicBezTo>
                    <a:cubicBezTo>
                      <a:pt x="108" y="97"/>
                      <a:pt x="111" y="100"/>
                      <a:pt x="115" y="102"/>
                    </a:cubicBezTo>
                    <a:cubicBezTo>
                      <a:pt x="120" y="104"/>
                      <a:pt x="126" y="105"/>
                      <a:pt x="131" y="108"/>
                    </a:cubicBezTo>
                    <a:cubicBezTo>
                      <a:pt x="139" y="111"/>
                      <a:pt x="147" y="114"/>
                      <a:pt x="155" y="118"/>
                    </a:cubicBezTo>
                    <a:cubicBezTo>
                      <a:pt x="169" y="124"/>
                      <a:pt x="183" y="130"/>
                      <a:pt x="197" y="137"/>
                    </a:cubicBezTo>
                    <a:cubicBezTo>
                      <a:pt x="207" y="141"/>
                      <a:pt x="218" y="146"/>
                      <a:pt x="228" y="151"/>
                    </a:cubicBezTo>
                    <a:cubicBezTo>
                      <a:pt x="231" y="152"/>
                      <a:pt x="234" y="155"/>
                      <a:pt x="237" y="156"/>
                    </a:cubicBezTo>
                    <a:cubicBezTo>
                      <a:pt x="245" y="159"/>
                      <a:pt x="253" y="162"/>
                      <a:pt x="261" y="166"/>
                    </a:cubicBezTo>
                    <a:cubicBezTo>
                      <a:pt x="271" y="170"/>
                      <a:pt x="282" y="175"/>
                      <a:pt x="293" y="180"/>
                    </a:cubicBezTo>
                    <a:cubicBezTo>
                      <a:pt x="298" y="182"/>
                      <a:pt x="302" y="185"/>
                      <a:pt x="307" y="187"/>
                    </a:cubicBezTo>
                    <a:cubicBezTo>
                      <a:pt x="312" y="189"/>
                      <a:pt x="318" y="191"/>
                      <a:pt x="323" y="193"/>
                    </a:cubicBezTo>
                    <a:cubicBezTo>
                      <a:pt x="333" y="197"/>
                      <a:pt x="342" y="202"/>
                      <a:pt x="352" y="206"/>
                    </a:cubicBezTo>
                    <a:cubicBezTo>
                      <a:pt x="355" y="207"/>
                      <a:pt x="358" y="209"/>
                      <a:pt x="361" y="210"/>
                    </a:cubicBezTo>
                    <a:lnTo>
                      <a:pt x="389" y="223"/>
                    </a:lnTo>
                    <a:lnTo>
                      <a:pt x="391" y="225"/>
                    </a:lnTo>
                    <a:cubicBezTo>
                      <a:pt x="393" y="228"/>
                      <a:pt x="395" y="231"/>
                      <a:pt x="398" y="233"/>
                    </a:cubicBezTo>
                    <a:cubicBezTo>
                      <a:pt x="398" y="234"/>
                      <a:pt x="398" y="234"/>
                      <a:pt x="397" y="234"/>
                    </a:cubicBezTo>
                    <a:cubicBezTo>
                      <a:pt x="397" y="234"/>
                      <a:pt x="369" y="241"/>
                      <a:pt x="369" y="242"/>
                    </a:cubicBezTo>
                    <a:cubicBezTo>
                      <a:pt x="366" y="243"/>
                      <a:pt x="364" y="245"/>
                      <a:pt x="361" y="246"/>
                    </a:cubicBezTo>
                    <a:cubicBezTo>
                      <a:pt x="359" y="248"/>
                      <a:pt x="357" y="250"/>
                      <a:pt x="354" y="251"/>
                    </a:cubicBezTo>
                    <a:cubicBezTo>
                      <a:pt x="354" y="251"/>
                      <a:pt x="354" y="252"/>
                      <a:pt x="354" y="252"/>
                    </a:cubicBezTo>
                    <a:cubicBezTo>
                      <a:pt x="349" y="255"/>
                      <a:pt x="346" y="258"/>
                      <a:pt x="346" y="258"/>
                    </a:cubicBezTo>
                    <a:cubicBezTo>
                      <a:pt x="344" y="259"/>
                      <a:pt x="343" y="260"/>
                      <a:pt x="342" y="260"/>
                    </a:cubicBezTo>
                    <a:cubicBezTo>
                      <a:pt x="338" y="261"/>
                      <a:pt x="336" y="264"/>
                      <a:pt x="336" y="269"/>
                    </a:cubicBezTo>
                    <a:cubicBezTo>
                      <a:pt x="335" y="273"/>
                      <a:pt x="334" y="278"/>
                      <a:pt x="334" y="283"/>
                    </a:cubicBezTo>
                    <a:cubicBezTo>
                      <a:pt x="333" y="290"/>
                      <a:pt x="330" y="294"/>
                      <a:pt x="323" y="295"/>
                    </a:cubicBezTo>
                    <a:cubicBezTo>
                      <a:pt x="322" y="296"/>
                      <a:pt x="320" y="297"/>
                      <a:pt x="318" y="298"/>
                    </a:cubicBezTo>
                    <a:cubicBezTo>
                      <a:pt x="317" y="298"/>
                      <a:pt x="316" y="298"/>
                      <a:pt x="315" y="298"/>
                    </a:cubicBezTo>
                    <a:cubicBezTo>
                      <a:pt x="310" y="296"/>
                      <a:pt x="308" y="297"/>
                      <a:pt x="309" y="302"/>
                    </a:cubicBezTo>
                    <a:cubicBezTo>
                      <a:pt x="309" y="303"/>
                      <a:pt x="309" y="303"/>
                      <a:pt x="309" y="304"/>
                    </a:cubicBezTo>
                    <a:cubicBezTo>
                      <a:pt x="308" y="304"/>
                      <a:pt x="308" y="304"/>
                      <a:pt x="307" y="304"/>
                    </a:cubicBezTo>
                    <a:cubicBezTo>
                      <a:pt x="305" y="302"/>
                      <a:pt x="303" y="302"/>
                      <a:pt x="302" y="304"/>
                    </a:cubicBezTo>
                    <a:cubicBezTo>
                      <a:pt x="300" y="306"/>
                      <a:pt x="302" y="307"/>
                      <a:pt x="303" y="309"/>
                    </a:cubicBezTo>
                    <a:cubicBezTo>
                      <a:pt x="305" y="311"/>
                      <a:pt x="307" y="314"/>
                      <a:pt x="311" y="312"/>
                    </a:cubicBezTo>
                    <a:cubicBezTo>
                      <a:pt x="311" y="311"/>
                      <a:pt x="312" y="311"/>
                      <a:pt x="313" y="311"/>
                    </a:cubicBezTo>
                    <a:cubicBezTo>
                      <a:pt x="308" y="322"/>
                      <a:pt x="307" y="333"/>
                      <a:pt x="308" y="344"/>
                    </a:cubicBezTo>
                    <a:cubicBezTo>
                      <a:pt x="309" y="355"/>
                      <a:pt x="312" y="366"/>
                      <a:pt x="317" y="376"/>
                    </a:cubicBezTo>
                    <a:cubicBezTo>
                      <a:pt x="315" y="376"/>
                      <a:pt x="311" y="376"/>
                      <a:pt x="310" y="375"/>
                    </a:cubicBezTo>
                    <a:cubicBezTo>
                      <a:pt x="307" y="370"/>
                      <a:pt x="302" y="368"/>
                      <a:pt x="298" y="367"/>
                    </a:cubicBezTo>
                    <a:cubicBezTo>
                      <a:pt x="290" y="366"/>
                      <a:pt x="286" y="367"/>
                      <a:pt x="284" y="373"/>
                    </a:cubicBezTo>
                    <a:cubicBezTo>
                      <a:pt x="280" y="385"/>
                      <a:pt x="286" y="397"/>
                      <a:pt x="298" y="400"/>
                    </a:cubicBezTo>
                    <a:cubicBezTo>
                      <a:pt x="308" y="402"/>
                      <a:pt x="315" y="400"/>
                      <a:pt x="315" y="387"/>
                    </a:cubicBezTo>
                    <a:cubicBezTo>
                      <a:pt x="315" y="386"/>
                      <a:pt x="315" y="385"/>
                      <a:pt x="316" y="385"/>
                    </a:cubicBezTo>
                    <a:cubicBezTo>
                      <a:pt x="322" y="383"/>
                      <a:pt x="325" y="385"/>
                      <a:pt x="327" y="391"/>
                    </a:cubicBezTo>
                    <a:cubicBezTo>
                      <a:pt x="326" y="392"/>
                      <a:pt x="325" y="394"/>
                      <a:pt x="324" y="395"/>
                    </a:cubicBezTo>
                    <a:cubicBezTo>
                      <a:pt x="323" y="396"/>
                      <a:pt x="322" y="397"/>
                      <a:pt x="320" y="398"/>
                    </a:cubicBezTo>
                    <a:cubicBezTo>
                      <a:pt x="312" y="399"/>
                      <a:pt x="309" y="404"/>
                      <a:pt x="311" y="412"/>
                    </a:cubicBezTo>
                    <a:cubicBezTo>
                      <a:pt x="311" y="414"/>
                      <a:pt x="312" y="417"/>
                      <a:pt x="311" y="419"/>
                    </a:cubicBezTo>
                    <a:cubicBezTo>
                      <a:pt x="308" y="424"/>
                      <a:pt x="305" y="429"/>
                      <a:pt x="302" y="433"/>
                    </a:cubicBezTo>
                    <a:cubicBezTo>
                      <a:pt x="301" y="434"/>
                      <a:pt x="301" y="436"/>
                      <a:pt x="302" y="436"/>
                    </a:cubicBezTo>
                    <a:cubicBezTo>
                      <a:pt x="304" y="440"/>
                      <a:pt x="306" y="443"/>
                      <a:pt x="311" y="444"/>
                    </a:cubicBezTo>
                    <a:cubicBezTo>
                      <a:pt x="314" y="444"/>
                      <a:pt x="316" y="446"/>
                      <a:pt x="317" y="447"/>
                    </a:cubicBezTo>
                    <a:cubicBezTo>
                      <a:pt x="322" y="450"/>
                      <a:pt x="326" y="453"/>
                      <a:pt x="330" y="456"/>
                    </a:cubicBezTo>
                    <a:cubicBezTo>
                      <a:pt x="333" y="459"/>
                      <a:pt x="336" y="458"/>
                      <a:pt x="338" y="455"/>
                    </a:cubicBezTo>
                    <a:cubicBezTo>
                      <a:pt x="339" y="452"/>
                      <a:pt x="340" y="448"/>
                      <a:pt x="342" y="445"/>
                    </a:cubicBezTo>
                    <a:cubicBezTo>
                      <a:pt x="345" y="440"/>
                      <a:pt x="348" y="436"/>
                      <a:pt x="351" y="431"/>
                    </a:cubicBezTo>
                    <a:cubicBezTo>
                      <a:pt x="352" y="433"/>
                      <a:pt x="353" y="435"/>
                      <a:pt x="354" y="436"/>
                    </a:cubicBezTo>
                    <a:cubicBezTo>
                      <a:pt x="359" y="440"/>
                      <a:pt x="364" y="442"/>
                      <a:pt x="370" y="441"/>
                    </a:cubicBezTo>
                    <a:cubicBezTo>
                      <a:pt x="372" y="441"/>
                      <a:pt x="375" y="441"/>
                      <a:pt x="377" y="442"/>
                    </a:cubicBezTo>
                    <a:cubicBezTo>
                      <a:pt x="382" y="444"/>
                      <a:pt x="386" y="446"/>
                      <a:pt x="391" y="448"/>
                    </a:cubicBezTo>
                    <a:cubicBezTo>
                      <a:pt x="392" y="449"/>
                      <a:pt x="393" y="450"/>
                      <a:pt x="394" y="451"/>
                    </a:cubicBezTo>
                    <a:cubicBezTo>
                      <a:pt x="395" y="452"/>
                      <a:pt x="395" y="454"/>
                      <a:pt x="395" y="456"/>
                    </a:cubicBezTo>
                    <a:cubicBezTo>
                      <a:pt x="396" y="462"/>
                      <a:pt x="400" y="465"/>
                      <a:pt x="407" y="463"/>
                    </a:cubicBezTo>
                    <a:cubicBezTo>
                      <a:pt x="409" y="463"/>
                      <a:pt x="410" y="462"/>
                      <a:pt x="412" y="461"/>
                    </a:cubicBezTo>
                    <a:cubicBezTo>
                      <a:pt x="413" y="460"/>
                      <a:pt x="413" y="460"/>
                      <a:pt x="414" y="460"/>
                    </a:cubicBezTo>
                    <a:cubicBezTo>
                      <a:pt x="419" y="455"/>
                      <a:pt x="421" y="446"/>
                      <a:pt x="416" y="444"/>
                    </a:cubicBezTo>
                    <a:cubicBezTo>
                      <a:pt x="412" y="440"/>
                      <a:pt x="413" y="438"/>
                      <a:pt x="416" y="435"/>
                    </a:cubicBezTo>
                    <a:cubicBezTo>
                      <a:pt x="416" y="435"/>
                      <a:pt x="416" y="434"/>
                      <a:pt x="417" y="433"/>
                    </a:cubicBezTo>
                    <a:cubicBezTo>
                      <a:pt x="418" y="433"/>
                      <a:pt x="419" y="432"/>
                      <a:pt x="420" y="433"/>
                    </a:cubicBezTo>
                    <a:cubicBezTo>
                      <a:pt x="422" y="435"/>
                      <a:pt x="424" y="437"/>
                      <a:pt x="423" y="440"/>
                    </a:cubicBezTo>
                    <a:cubicBezTo>
                      <a:pt x="422" y="446"/>
                      <a:pt x="420" y="452"/>
                      <a:pt x="419" y="458"/>
                    </a:cubicBezTo>
                    <a:cubicBezTo>
                      <a:pt x="419" y="464"/>
                      <a:pt x="427" y="472"/>
                      <a:pt x="435" y="473"/>
                    </a:cubicBezTo>
                    <a:cubicBezTo>
                      <a:pt x="440" y="473"/>
                      <a:pt x="443" y="472"/>
                      <a:pt x="448" y="470"/>
                    </a:cubicBezTo>
                    <a:cubicBezTo>
                      <a:pt x="449" y="470"/>
                      <a:pt x="451" y="465"/>
                      <a:pt x="451" y="464"/>
                    </a:cubicBezTo>
                    <a:cubicBezTo>
                      <a:pt x="455" y="455"/>
                      <a:pt x="450" y="444"/>
                      <a:pt x="441" y="442"/>
                    </a:cubicBezTo>
                    <a:cubicBezTo>
                      <a:pt x="433" y="439"/>
                      <a:pt x="431" y="435"/>
                      <a:pt x="433" y="428"/>
                    </a:cubicBezTo>
                    <a:cubicBezTo>
                      <a:pt x="433" y="426"/>
                      <a:pt x="433" y="425"/>
                      <a:pt x="434" y="423"/>
                    </a:cubicBezTo>
                    <a:cubicBezTo>
                      <a:pt x="435" y="419"/>
                      <a:pt x="436" y="416"/>
                      <a:pt x="440" y="414"/>
                    </a:cubicBezTo>
                    <a:cubicBezTo>
                      <a:pt x="441" y="414"/>
                      <a:pt x="442" y="413"/>
                      <a:pt x="443" y="412"/>
                    </a:cubicBezTo>
                    <a:cubicBezTo>
                      <a:pt x="446" y="408"/>
                      <a:pt x="448" y="405"/>
                      <a:pt x="451" y="401"/>
                    </a:cubicBezTo>
                    <a:cubicBezTo>
                      <a:pt x="452" y="402"/>
                      <a:pt x="452" y="402"/>
                      <a:pt x="452" y="403"/>
                    </a:cubicBezTo>
                    <a:cubicBezTo>
                      <a:pt x="454" y="412"/>
                      <a:pt x="459" y="421"/>
                      <a:pt x="464" y="429"/>
                    </a:cubicBezTo>
                    <a:cubicBezTo>
                      <a:pt x="466" y="432"/>
                      <a:pt x="468" y="433"/>
                      <a:pt x="470" y="430"/>
                    </a:cubicBezTo>
                    <a:cubicBezTo>
                      <a:pt x="474" y="426"/>
                      <a:pt x="477" y="422"/>
                      <a:pt x="481" y="418"/>
                    </a:cubicBezTo>
                    <a:lnTo>
                      <a:pt x="481" y="418"/>
                    </a:lnTo>
                    <a:cubicBezTo>
                      <a:pt x="485" y="414"/>
                      <a:pt x="501" y="396"/>
                      <a:pt x="501" y="396"/>
                    </a:cubicBezTo>
                    <a:cubicBezTo>
                      <a:pt x="500" y="396"/>
                      <a:pt x="516" y="379"/>
                      <a:pt x="521" y="374"/>
                    </a:cubicBezTo>
                    <a:cubicBezTo>
                      <a:pt x="524" y="371"/>
                      <a:pt x="524" y="369"/>
                      <a:pt x="522" y="367"/>
                    </a:cubicBezTo>
                    <a:cubicBezTo>
                      <a:pt x="519" y="363"/>
                      <a:pt x="516" y="359"/>
                      <a:pt x="514" y="354"/>
                    </a:cubicBezTo>
                    <a:cubicBezTo>
                      <a:pt x="511" y="347"/>
                      <a:pt x="509" y="340"/>
                      <a:pt x="508" y="332"/>
                    </a:cubicBezTo>
                    <a:cubicBezTo>
                      <a:pt x="508" y="329"/>
                      <a:pt x="509" y="327"/>
                      <a:pt x="512" y="327"/>
                    </a:cubicBezTo>
                    <a:cubicBezTo>
                      <a:pt x="517" y="325"/>
                      <a:pt x="521" y="322"/>
                      <a:pt x="523" y="318"/>
                    </a:cubicBezTo>
                    <a:cubicBezTo>
                      <a:pt x="524" y="316"/>
                      <a:pt x="526" y="315"/>
                      <a:pt x="527" y="315"/>
                    </a:cubicBezTo>
                    <a:cubicBezTo>
                      <a:pt x="532" y="317"/>
                      <a:pt x="537" y="319"/>
                      <a:pt x="543" y="320"/>
                    </a:cubicBezTo>
                    <a:cubicBezTo>
                      <a:pt x="544" y="321"/>
                      <a:pt x="546" y="320"/>
                      <a:pt x="548" y="320"/>
                    </a:cubicBezTo>
                    <a:cubicBezTo>
                      <a:pt x="549" y="319"/>
                      <a:pt x="551" y="317"/>
                      <a:pt x="552" y="316"/>
                    </a:cubicBezTo>
                    <a:cubicBezTo>
                      <a:pt x="553" y="314"/>
                      <a:pt x="555" y="313"/>
                      <a:pt x="558" y="313"/>
                    </a:cubicBezTo>
                    <a:cubicBezTo>
                      <a:pt x="561" y="314"/>
                      <a:pt x="562" y="312"/>
                      <a:pt x="563" y="309"/>
                    </a:cubicBezTo>
                    <a:cubicBezTo>
                      <a:pt x="563" y="308"/>
                      <a:pt x="563" y="306"/>
                      <a:pt x="563" y="305"/>
                    </a:cubicBezTo>
                    <a:cubicBezTo>
                      <a:pt x="564" y="302"/>
                      <a:pt x="565" y="301"/>
                      <a:pt x="568" y="303"/>
                    </a:cubicBezTo>
                    <a:cubicBezTo>
                      <a:pt x="578" y="307"/>
                      <a:pt x="589" y="312"/>
                      <a:pt x="599" y="317"/>
                    </a:cubicBezTo>
                    <a:cubicBezTo>
                      <a:pt x="608" y="321"/>
                      <a:pt x="618" y="323"/>
                      <a:pt x="625" y="330"/>
                    </a:cubicBezTo>
                    <a:cubicBezTo>
                      <a:pt x="625" y="330"/>
                      <a:pt x="626" y="331"/>
                      <a:pt x="626" y="331"/>
                    </a:cubicBezTo>
                    <a:cubicBezTo>
                      <a:pt x="630" y="332"/>
                      <a:pt x="633" y="334"/>
                      <a:pt x="637" y="335"/>
                    </a:cubicBezTo>
                    <a:cubicBezTo>
                      <a:pt x="640" y="336"/>
                      <a:pt x="644" y="337"/>
                      <a:pt x="647" y="338"/>
                    </a:cubicBezTo>
                    <a:cubicBezTo>
                      <a:pt x="652" y="340"/>
                      <a:pt x="657" y="343"/>
                      <a:pt x="663" y="345"/>
                    </a:cubicBezTo>
                    <a:cubicBezTo>
                      <a:pt x="671" y="349"/>
                      <a:pt x="679" y="352"/>
                      <a:pt x="687" y="356"/>
                    </a:cubicBezTo>
                    <a:cubicBezTo>
                      <a:pt x="695" y="360"/>
                      <a:pt x="703" y="364"/>
                      <a:pt x="711" y="367"/>
                    </a:cubicBezTo>
                    <a:cubicBezTo>
                      <a:pt x="718" y="371"/>
                      <a:pt x="725" y="373"/>
                      <a:pt x="732" y="376"/>
                    </a:cubicBezTo>
                    <a:cubicBezTo>
                      <a:pt x="745" y="381"/>
                      <a:pt x="757" y="387"/>
                      <a:pt x="769" y="393"/>
                    </a:cubicBezTo>
                    <a:cubicBezTo>
                      <a:pt x="774" y="395"/>
                      <a:pt x="780" y="396"/>
                      <a:pt x="783" y="399"/>
                    </a:cubicBezTo>
                    <a:cubicBezTo>
                      <a:pt x="787" y="403"/>
                      <a:pt x="791" y="404"/>
                      <a:pt x="796" y="406"/>
                    </a:cubicBezTo>
                    <a:cubicBezTo>
                      <a:pt x="800" y="408"/>
                      <a:pt x="805" y="409"/>
                      <a:pt x="809" y="411"/>
                    </a:cubicBezTo>
                    <a:cubicBezTo>
                      <a:pt x="817" y="414"/>
                      <a:pt x="825" y="418"/>
                      <a:pt x="833" y="421"/>
                    </a:cubicBezTo>
                    <a:cubicBezTo>
                      <a:pt x="843" y="425"/>
                      <a:pt x="852" y="430"/>
                      <a:pt x="862" y="434"/>
                    </a:cubicBezTo>
                    <a:cubicBezTo>
                      <a:pt x="871" y="438"/>
                      <a:pt x="879" y="442"/>
                      <a:pt x="888" y="446"/>
                    </a:cubicBezTo>
                    <a:cubicBezTo>
                      <a:pt x="900" y="451"/>
                      <a:pt x="911" y="456"/>
                      <a:pt x="923" y="461"/>
                    </a:cubicBezTo>
                    <a:cubicBezTo>
                      <a:pt x="938" y="469"/>
                      <a:pt x="955" y="473"/>
                      <a:pt x="969" y="485"/>
                    </a:cubicBezTo>
                    <a:cubicBezTo>
                      <a:pt x="970" y="485"/>
                      <a:pt x="971" y="485"/>
                      <a:pt x="972" y="485"/>
                    </a:cubicBezTo>
                    <a:cubicBezTo>
                      <a:pt x="973" y="484"/>
                      <a:pt x="974" y="483"/>
                      <a:pt x="973" y="482"/>
                    </a:cubicBezTo>
                    <a:cubicBezTo>
                      <a:pt x="971" y="477"/>
                      <a:pt x="972" y="472"/>
                      <a:pt x="974" y="467"/>
                    </a:cubicBezTo>
                    <a:cubicBezTo>
                      <a:pt x="979" y="447"/>
                      <a:pt x="984" y="428"/>
                      <a:pt x="989" y="408"/>
                    </a:cubicBezTo>
                    <a:cubicBezTo>
                      <a:pt x="991" y="399"/>
                      <a:pt x="994" y="389"/>
                      <a:pt x="996" y="380"/>
                    </a:cubicBezTo>
                    <a:cubicBezTo>
                      <a:pt x="998" y="373"/>
                      <a:pt x="999" y="365"/>
                      <a:pt x="1004" y="359"/>
                    </a:cubicBezTo>
                    <a:cubicBezTo>
                      <a:pt x="1004" y="359"/>
                      <a:pt x="1004" y="357"/>
                      <a:pt x="1004" y="356"/>
                    </a:cubicBezTo>
                    <a:cubicBezTo>
                      <a:pt x="1003" y="355"/>
                      <a:pt x="1001" y="355"/>
                      <a:pt x="1000" y="355"/>
                    </a:cubicBezTo>
                    <a:cubicBezTo>
                      <a:pt x="997" y="354"/>
                      <a:pt x="994" y="355"/>
                      <a:pt x="992" y="354"/>
                    </a:cubicBezTo>
                    <a:cubicBezTo>
                      <a:pt x="975" y="347"/>
                      <a:pt x="958" y="340"/>
                      <a:pt x="941" y="333"/>
                    </a:cubicBezTo>
                    <a:cubicBezTo>
                      <a:pt x="916" y="323"/>
                      <a:pt x="891" y="312"/>
                      <a:pt x="866" y="302"/>
                    </a:cubicBezTo>
                    <a:cubicBezTo>
                      <a:pt x="862" y="300"/>
                      <a:pt x="857" y="298"/>
                      <a:pt x="854" y="293"/>
                    </a:cubicBezTo>
                    <a:cubicBezTo>
                      <a:pt x="854" y="292"/>
                      <a:pt x="852" y="292"/>
                      <a:pt x="850" y="292"/>
                    </a:cubicBezTo>
                    <a:cubicBezTo>
                      <a:pt x="847" y="291"/>
                      <a:pt x="843" y="292"/>
                      <a:pt x="840" y="290"/>
                    </a:cubicBezTo>
                    <a:cubicBezTo>
                      <a:pt x="817" y="281"/>
                      <a:pt x="795" y="272"/>
                      <a:pt x="772" y="263"/>
                    </a:cubicBezTo>
                    <a:cubicBezTo>
                      <a:pt x="756" y="256"/>
                      <a:pt x="739" y="249"/>
                      <a:pt x="722" y="242"/>
                    </a:cubicBezTo>
                    <a:cubicBezTo>
                      <a:pt x="718" y="240"/>
                      <a:pt x="713" y="238"/>
                      <a:pt x="711" y="234"/>
                    </a:cubicBezTo>
                    <a:cubicBezTo>
                      <a:pt x="710" y="233"/>
                      <a:pt x="709" y="232"/>
                      <a:pt x="708" y="232"/>
                    </a:cubicBezTo>
                    <a:cubicBezTo>
                      <a:pt x="702" y="234"/>
                      <a:pt x="697" y="231"/>
                      <a:pt x="691" y="229"/>
                    </a:cubicBezTo>
                    <a:cubicBezTo>
                      <a:pt x="674" y="222"/>
                      <a:pt x="657" y="214"/>
                      <a:pt x="640" y="207"/>
                    </a:cubicBezTo>
                    <a:cubicBezTo>
                      <a:pt x="622" y="199"/>
                      <a:pt x="604" y="192"/>
                      <a:pt x="586" y="185"/>
                    </a:cubicBezTo>
                    <a:cubicBezTo>
                      <a:pt x="582" y="183"/>
                      <a:pt x="578" y="182"/>
                      <a:pt x="575" y="178"/>
                    </a:cubicBezTo>
                    <a:cubicBezTo>
                      <a:pt x="574" y="175"/>
                      <a:pt x="572" y="176"/>
                      <a:pt x="570" y="178"/>
                    </a:cubicBezTo>
                    <a:cubicBezTo>
                      <a:pt x="568" y="180"/>
                      <a:pt x="566" y="182"/>
                      <a:pt x="563" y="184"/>
                    </a:cubicBezTo>
                    <a:cubicBezTo>
                      <a:pt x="557" y="189"/>
                      <a:pt x="551" y="194"/>
                      <a:pt x="545" y="200"/>
                    </a:cubicBezTo>
                    <a:cubicBezTo>
                      <a:pt x="544" y="200"/>
                      <a:pt x="542" y="201"/>
                      <a:pt x="541" y="201"/>
                    </a:cubicBezTo>
                    <a:cubicBezTo>
                      <a:pt x="536" y="199"/>
                      <a:pt x="532" y="197"/>
                      <a:pt x="528" y="196"/>
                    </a:cubicBezTo>
                    <a:cubicBezTo>
                      <a:pt x="524" y="194"/>
                      <a:pt x="526" y="191"/>
                      <a:pt x="527" y="188"/>
                    </a:cubicBezTo>
                    <a:cubicBezTo>
                      <a:pt x="527" y="186"/>
                      <a:pt x="528" y="187"/>
                      <a:pt x="530" y="186"/>
                    </a:cubicBezTo>
                    <a:cubicBezTo>
                      <a:pt x="533" y="186"/>
                      <a:pt x="535" y="186"/>
                      <a:pt x="537" y="185"/>
                    </a:cubicBezTo>
                    <a:cubicBezTo>
                      <a:pt x="538" y="185"/>
                      <a:pt x="539" y="184"/>
                      <a:pt x="541" y="184"/>
                    </a:cubicBezTo>
                    <a:cubicBezTo>
                      <a:pt x="546" y="182"/>
                      <a:pt x="547" y="179"/>
                      <a:pt x="545" y="174"/>
                    </a:cubicBezTo>
                    <a:cubicBezTo>
                      <a:pt x="544" y="170"/>
                      <a:pt x="541" y="168"/>
                      <a:pt x="537" y="170"/>
                    </a:cubicBezTo>
                    <a:cubicBezTo>
                      <a:pt x="532" y="172"/>
                      <a:pt x="528" y="171"/>
                      <a:pt x="525" y="169"/>
                    </a:cubicBezTo>
                    <a:cubicBezTo>
                      <a:pt x="523" y="168"/>
                      <a:pt x="522" y="167"/>
                      <a:pt x="521" y="167"/>
                    </a:cubicBezTo>
                    <a:cubicBezTo>
                      <a:pt x="518" y="167"/>
                      <a:pt x="518" y="166"/>
                      <a:pt x="518" y="164"/>
                    </a:cubicBezTo>
                    <a:cubicBezTo>
                      <a:pt x="519" y="161"/>
                      <a:pt x="518" y="160"/>
                      <a:pt x="515" y="159"/>
                    </a:cubicBezTo>
                    <a:cubicBezTo>
                      <a:pt x="512" y="158"/>
                      <a:pt x="509" y="157"/>
                      <a:pt x="507" y="160"/>
                    </a:cubicBezTo>
                    <a:cubicBezTo>
                      <a:pt x="506" y="164"/>
                      <a:pt x="503" y="167"/>
                      <a:pt x="506" y="171"/>
                    </a:cubicBezTo>
                    <a:cubicBezTo>
                      <a:pt x="507" y="171"/>
                      <a:pt x="507" y="172"/>
                      <a:pt x="507" y="174"/>
                    </a:cubicBezTo>
                    <a:cubicBezTo>
                      <a:pt x="501" y="172"/>
                      <a:pt x="496" y="171"/>
                      <a:pt x="490" y="170"/>
                    </a:cubicBezTo>
                    <a:cubicBezTo>
                      <a:pt x="490" y="170"/>
                      <a:pt x="489" y="168"/>
                      <a:pt x="489" y="168"/>
                    </a:cubicBezTo>
                    <a:cubicBezTo>
                      <a:pt x="488" y="164"/>
                      <a:pt x="488" y="161"/>
                      <a:pt x="487" y="158"/>
                    </a:cubicBezTo>
                    <a:cubicBezTo>
                      <a:pt x="486" y="153"/>
                      <a:pt x="484" y="148"/>
                      <a:pt x="483" y="143"/>
                    </a:cubicBezTo>
                    <a:cubicBezTo>
                      <a:pt x="483" y="138"/>
                      <a:pt x="482" y="138"/>
                      <a:pt x="478" y="138"/>
                    </a:cubicBezTo>
                    <a:cubicBezTo>
                      <a:pt x="475" y="138"/>
                      <a:pt x="472" y="137"/>
                      <a:pt x="469" y="136"/>
                    </a:cubicBezTo>
                    <a:cubicBezTo>
                      <a:pt x="456" y="131"/>
                      <a:pt x="443" y="126"/>
                      <a:pt x="430" y="120"/>
                    </a:cubicBezTo>
                    <a:cubicBezTo>
                      <a:pt x="411" y="112"/>
                      <a:pt x="391" y="104"/>
                      <a:pt x="371" y="96"/>
                    </a:cubicBezTo>
                    <a:cubicBezTo>
                      <a:pt x="367" y="94"/>
                      <a:pt x="363" y="92"/>
                      <a:pt x="360" y="88"/>
                    </a:cubicBezTo>
                    <a:cubicBezTo>
                      <a:pt x="360" y="87"/>
                      <a:pt x="358" y="87"/>
                      <a:pt x="357" y="87"/>
                    </a:cubicBezTo>
                    <a:cubicBezTo>
                      <a:pt x="352" y="88"/>
                      <a:pt x="348" y="86"/>
                      <a:pt x="343" y="84"/>
                    </a:cubicBezTo>
                    <a:cubicBezTo>
                      <a:pt x="330" y="78"/>
                      <a:pt x="316" y="73"/>
                      <a:pt x="303" y="67"/>
                    </a:cubicBezTo>
                    <a:cubicBezTo>
                      <a:pt x="289" y="61"/>
                      <a:pt x="276" y="56"/>
                      <a:pt x="262" y="50"/>
                    </a:cubicBezTo>
                    <a:cubicBezTo>
                      <a:pt x="257" y="48"/>
                      <a:pt x="251" y="46"/>
                      <a:pt x="247" y="41"/>
                    </a:cubicBezTo>
                    <a:cubicBezTo>
                      <a:pt x="247" y="40"/>
                      <a:pt x="246" y="40"/>
                      <a:pt x="245" y="40"/>
                    </a:cubicBezTo>
                    <a:cubicBezTo>
                      <a:pt x="237" y="41"/>
                      <a:pt x="230" y="37"/>
                      <a:pt x="223" y="34"/>
                    </a:cubicBezTo>
                    <a:cubicBezTo>
                      <a:pt x="212" y="30"/>
                      <a:pt x="202" y="25"/>
                      <a:pt x="191" y="20"/>
                    </a:cubicBezTo>
                    <a:cubicBezTo>
                      <a:pt x="175" y="14"/>
                      <a:pt x="160" y="8"/>
                      <a:pt x="145" y="1"/>
                    </a:cubicBezTo>
                    <a:cubicBezTo>
                      <a:pt x="141" y="0"/>
                      <a:pt x="139" y="0"/>
                      <a:pt x="136" y="1"/>
                    </a:cubicBezTo>
                    <a:cubicBezTo>
                      <a:pt x="132" y="3"/>
                      <a:pt x="129" y="4"/>
                      <a:pt x="125" y="6"/>
                    </a:cubicBezTo>
                    <a:cubicBezTo>
                      <a:pt x="115" y="9"/>
                      <a:pt x="104" y="13"/>
                      <a:pt x="94" y="16"/>
                    </a:cubicBezTo>
                    <a:cubicBezTo>
                      <a:pt x="83" y="20"/>
                      <a:pt x="71" y="24"/>
                      <a:pt x="59" y="28"/>
                    </a:cubicBezTo>
                    <a:cubicBezTo>
                      <a:pt x="47" y="32"/>
                      <a:pt x="35" y="37"/>
                      <a:pt x="23" y="41"/>
                    </a:cubicBezTo>
                    <a:cubicBezTo>
                      <a:pt x="18" y="42"/>
                      <a:pt x="14" y="44"/>
                      <a:pt x="10" y="45"/>
                    </a:cubicBezTo>
                    <a:cubicBezTo>
                      <a:pt x="8" y="45"/>
                      <a:pt x="7" y="44"/>
                      <a:pt x="5" y="44"/>
                    </a:cubicBezTo>
                    <a:cubicBezTo>
                      <a:pt x="4" y="44"/>
                      <a:pt x="3" y="43"/>
                      <a:pt x="2" y="44"/>
                    </a:cubicBezTo>
                    <a:cubicBezTo>
                      <a:pt x="1" y="45"/>
                      <a:pt x="0" y="47"/>
                      <a:pt x="0" y="48"/>
                    </a:cubicBezTo>
                    <a:cubicBezTo>
                      <a:pt x="1" y="49"/>
                      <a:pt x="3" y="51"/>
                      <a:pt x="5" y="52"/>
                    </a:cubicBezTo>
                    <a:close/>
                  </a:path>
                </a:pathLst>
              </a:custGeom>
              <a:solidFill>
                <a:srgbClr val="80D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19" name="Rectangle 115"/>
            <p:cNvSpPr>
              <a:spLocks noChangeArrowheads="1"/>
            </p:cNvSpPr>
            <p:nvPr/>
          </p:nvSpPr>
          <p:spPr bwMode="auto">
            <a:xfrm>
              <a:off x="3716977" y="410579"/>
              <a:ext cx="5284519" cy="10800"/>
            </a:xfrm>
            <a:prstGeom prst="rect">
              <a:avLst/>
            </a:prstGeom>
            <a:solidFill>
              <a:srgbClr val="97BBCD"/>
            </a:solidFill>
            <a:ln>
              <a:noFill/>
            </a:ln>
          </p:spPr>
          <p:txBody>
            <a:bodyPr vert="horz" wrap="square" lIns="104255" tIns="52128" rIns="104255" bIns="52128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6" name="Группа 25"/>
          <p:cNvGrpSpPr/>
          <p:nvPr/>
        </p:nvGrpSpPr>
        <p:grpSpPr>
          <a:xfrm>
            <a:off x="0" y="0"/>
            <a:ext cx="564848" cy="700088"/>
            <a:chOff x="1546225" y="-3938587"/>
            <a:chExt cx="2335213" cy="2898774"/>
          </a:xfrm>
        </p:grpSpPr>
        <p:grpSp>
          <p:nvGrpSpPr>
            <p:cNvPr id="28" name="Группа 27"/>
            <p:cNvGrpSpPr/>
            <p:nvPr/>
          </p:nvGrpSpPr>
          <p:grpSpPr>
            <a:xfrm>
              <a:off x="1922463" y="-3897313"/>
              <a:ext cx="1582738" cy="2266950"/>
              <a:chOff x="1922463" y="-3897313"/>
              <a:chExt cx="1582738" cy="2266950"/>
            </a:xfrm>
          </p:grpSpPr>
          <p:sp>
            <p:nvSpPr>
              <p:cNvPr id="34" name="Freeform 173"/>
              <p:cNvSpPr>
                <a:spLocks noEditPoints="1"/>
              </p:cNvSpPr>
              <p:nvPr/>
            </p:nvSpPr>
            <p:spPr bwMode="auto">
              <a:xfrm>
                <a:off x="2427288" y="-2719388"/>
                <a:ext cx="576263" cy="801687"/>
              </a:xfrm>
              <a:custGeom>
                <a:avLst/>
                <a:gdLst>
                  <a:gd name="T0" fmla="*/ 113 w 153"/>
                  <a:gd name="T1" fmla="*/ 20 h 213"/>
                  <a:gd name="T2" fmla="*/ 108 w 153"/>
                  <a:gd name="T3" fmla="*/ 8 h 213"/>
                  <a:gd name="T4" fmla="*/ 96 w 153"/>
                  <a:gd name="T5" fmla="*/ 16 h 213"/>
                  <a:gd name="T6" fmla="*/ 84 w 153"/>
                  <a:gd name="T7" fmla="*/ 5 h 213"/>
                  <a:gd name="T8" fmla="*/ 77 w 153"/>
                  <a:gd name="T9" fmla="*/ 12 h 213"/>
                  <a:gd name="T10" fmla="*/ 75 w 153"/>
                  <a:gd name="T11" fmla="*/ 13 h 213"/>
                  <a:gd name="T12" fmla="*/ 59 w 153"/>
                  <a:gd name="T13" fmla="*/ 0 h 213"/>
                  <a:gd name="T14" fmla="*/ 48 w 153"/>
                  <a:gd name="T15" fmla="*/ 2 h 213"/>
                  <a:gd name="T16" fmla="*/ 42 w 153"/>
                  <a:gd name="T17" fmla="*/ 16 h 213"/>
                  <a:gd name="T18" fmla="*/ 7 w 153"/>
                  <a:gd name="T19" fmla="*/ 22 h 213"/>
                  <a:gd name="T20" fmla="*/ 0 w 153"/>
                  <a:gd name="T21" fmla="*/ 104 h 213"/>
                  <a:gd name="T22" fmla="*/ 1 w 153"/>
                  <a:gd name="T23" fmla="*/ 186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200 h 213"/>
                  <a:gd name="T30" fmla="*/ 153 w 153"/>
                  <a:gd name="T31" fmla="*/ 176 h 213"/>
                  <a:gd name="T32" fmla="*/ 145 w 153"/>
                  <a:gd name="T33" fmla="*/ 22 h 213"/>
                  <a:gd name="T34" fmla="*/ 92 w 153"/>
                  <a:gd name="T35" fmla="*/ 17 h 213"/>
                  <a:gd name="T36" fmla="*/ 73 w 153"/>
                  <a:gd name="T37" fmla="*/ 14 h 213"/>
                  <a:gd name="T38" fmla="*/ 73 w 153"/>
                  <a:gd name="T39" fmla="*/ 14 h 213"/>
                  <a:gd name="T40" fmla="*/ 47 w 153"/>
                  <a:gd name="T41" fmla="*/ 19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20 h 213"/>
                  <a:gd name="T48" fmla="*/ 46 w 153"/>
                  <a:gd name="T49" fmla="*/ 19 h 213"/>
                  <a:gd name="T50" fmla="*/ 46 w 153"/>
                  <a:gd name="T51" fmla="*/ 19 h 213"/>
                  <a:gd name="T52" fmla="*/ 147 w 153"/>
                  <a:gd name="T53" fmla="*/ 184 h 213"/>
                  <a:gd name="T54" fmla="*/ 110 w 153"/>
                  <a:gd name="T55" fmla="*/ 195 h 213"/>
                  <a:gd name="T56" fmla="*/ 75 w 153"/>
                  <a:gd name="T57" fmla="*/ 207 h 213"/>
                  <a:gd name="T58" fmla="*/ 21 w 153"/>
                  <a:gd name="T59" fmla="*/ 195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5" y="22"/>
                    </a:moveTo>
                    <a:cubicBezTo>
                      <a:pt x="132" y="21"/>
                      <a:pt x="121" y="20"/>
                      <a:pt x="113" y="20"/>
                    </a:cubicBezTo>
                    <a:cubicBezTo>
                      <a:pt x="112" y="17"/>
                      <a:pt x="111" y="14"/>
                      <a:pt x="110" y="12"/>
                    </a:cubicBezTo>
                    <a:cubicBezTo>
                      <a:pt x="109" y="11"/>
                      <a:pt x="108" y="10"/>
                      <a:pt x="108" y="8"/>
                    </a:cubicBezTo>
                    <a:cubicBezTo>
                      <a:pt x="107" y="7"/>
                      <a:pt x="106" y="5"/>
                      <a:pt x="105" y="2"/>
                    </a:cubicBezTo>
                    <a:cubicBezTo>
                      <a:pt x="102" y="7"/>
                      <a:pt x="99" y="11"/>
                      <a:pt x="96" y="16"/>
                    </a:cubicBezTo>
                    <a:cubicBezTo>
                      <a:pt x="95" y="10"/>
                      <a:pt x="95" y="5"/>
                      <a:pt x="94" y="0"/>
                    </a:cubicBezTo>
                    <a:cubicBezTo>
                      <a:pt x="90" y="2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6" y="12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6"/>
                    </a:cubicBezTo>
                    <a:cubicBezTo>
                      <a:pt x="54" y="11"/>
                      <a:pt x="51" y="7"/>
                      <a:pt x="48" y="2"/>
                    </a:cubicBezTo>
                    <a:cubicBezTo>
                      <a:pt x="48" y="3"/>
                      <a:pt x="47" y="4"/>
                      <a:pt x="47" y="4"/>
                    </a:cubicBezTo>
                    <a:cubicBezTo>
                      <a:pt x="45" y="8"/>
                      <a:pt x="43" y="12"/>
                      <a:pt x="42" y="16"/>
                    </a:cubicBezTo>
                    <a:cubicBezTo>
                      <a:pt x="41" y="17"/>
                      <a:pt x="41" y="18"/>
                      <a:pt x="41" y="20"/>
                    </a:cubicBezTo>
                    <a:cubicBezTo>
                      <a:pt x="32" y="20"/>
                      <a:pt x="21" y="21"/>
                      <a:pt x="7" y="22"/>
                    </a:cubicBezTo>
                    <a:cubicBezTo>
                      <a:pt x="1" y="22"/>
                      <a:pt x="0" y="23"/>
                      <a:pt x="0" y="30"/>
                    </a:cubicBezTo>
                    <a:cubicBezTo>
                      <a:pt x="0" y="54"/>
                      <a:pt x="0" y="79"/>
                      <a:pt x="0" y="104"/>
                    </a:cubicBezTo>
                    <a:cubicBezTo>
                      <a:pt x="0" y="127"/>
                      <a:pt x="0" y="151"/>
                      <a:pt x="0" y="175"/>
                    </a:cubicBezTo>
                    <a:cubicBezTo>
                      <a:pt x="0" y="179"/>
                      <a:pt x="0" y="182"/>
                      <a:pt x="1" y="186"/>
                    </a:cubicBezTo>
                    <a:cubicBezTo>
                      <a:pt x="2" y="195"/>
                      <a:pt x="7" y="200"/>
                      <a:pt x="17" y="200"/>
                    </a:cubicBezTo>
                    <a:cubicBezTo>
                      <a:pt x="25" y="200"/>
                      <a:pt x="34" y="200"/>
                      <a:pt x="43" y="200"/>
                    </a:cubicBezTo>
                    <a:cubicBezTo>
                      <a:pt x="54" y="200"/>
                      <a:pt x="66" y="203"/>
                      <a:pt x="75" y="212"/>
                    </a:cubicBezTo>
                    <a:cubicBezTo>
                      <a:pt x="75" y="213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200"/>
                    </a:cubicBezTo>
                    <a:cubicBezTo>
                      <a:pt x="121" y="200"/>
                      <a:pt x="129" y="200"/>
                      <a:pt x="138" y="200"/>
                    </a:cubicBezTo>
                    <a:cubicBezTo>
                      <a:pt x="144" y="200"/>
                      <a:pt x="150" y="195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2"/>
                      <a:pt x="145" y="22"/>
                    </a:cubicBezTo>
                    <a:close/>
                    <a:moveTo>
                      <a:pt x="113" y="20"/>
                    </a:moveTo>
                    <a:cubicBezTo>
                      <a:pt x="104" y="19"/>
                      <a:pt x="97" y="18"/>
                      <a:pt x="92" y="17"/>
                    </a:cubicBezTo>
                    <a:cubicBezTo>
                      <a:pt x="97" y="18"/>
                      <a:pt x="104" y="19"/>
                      <a:pt x="113" y="20"/>
                    </a:cubicBezTo>
                    <a:close/>
                    <a:moveTo>
                      <a:pt x="73" y="14"/>
                    </a:moveTo>
                    <a:cubicBezTo>
                      <a:pt x="73" y="14"/>
                      <a:pt x="72" y="14"/>
                      <a:pt x="72" y="14"/>
                    </a:cubicBezTo>
                    <a:cubicBezTo>
                      <a:pt x="72" y="14"/>
                      <a:pt x="73" y="14"/>
                      <a:pt x="73" y="14"/>
                    </a:cubicBezTo>
                    <a:close/>
                    <a:moveTo>
                      <a:pt x="49" y="19"/>
                    </a:moveTo>
                    <a:cubicBezTo>
                      <a:pt x="48" y="19"/>
                      <a:pt x="48" y="19"/>
                      <a:pt x="47" y="19"/>
                    </a:cubicBezTo>
                    <a:cubicBezTo>
                      <a:pt x="48" y="19"/>
                      <a:pt x="48" y="19"/>
                      <a:pt x="49" y="19"/>
                    </a:cubicBezTo>
                    <a:close/>
                    <a:moveTo>
                      <a:pt x="52" y="18"/>
                    </a:moveTo>
                    <a:cubicBezTo>
                      <a:pt x="51" y="18"/>
                      <a:pt x="50" y="18"/>
                      <a:pt x="50" y="18"/>
                    </a:cubicBezTo>
                    <a:cubicBezTo>
                      <a:pt x="50" y="18"/>
                      <a:pt x="51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20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6" y="19"/>
                    </a:moveTo>
                    <a:cubicBezTo>
                      <a:pt x="46" y="19"/>
                      <a:pt x="45" y="19"/>
                      <a:pt x="44" y="19"/>
                    </a:cubicBezTo>
                    <a:cubicBezTo>
                      <a:pt x="45" y="19"/>
                      <a:pt x="46" y="19"/>
                      <a:pt x="46" y="19"/>
                    </a:cubicBezTo>
                    <a:close/>
                    <a:moveTo>
                      <a:pt x="148" y="173"/>
                    </a:moveTo>
                    <a:cubicBezTo>
                      <a:pt x="148" y="176"/>
                      <a:pt x="147" y="180"/>
                      <a:pt x="147" y="184"/>
                    </a:cubicBezTo>
                    <a:cubicBezTo>
                      <a:pt x="145" y="190"/>
                      <a:pt x="140" y="195"/>
                      <a:pt x="134" y="195"/>
                    </a:cubicBezTo>
                    <a:cubicBezTo>
                      <a:pt x="126" y="195"/>
                      <a:pt x="118" y="195"/>
                      <a:pt x="110" y="195"/>
                    </a:cubicBezTo>
                    <a:cubicBezTo>
                      <a:pt x="98" y="195"/>
                      <a:pt x="87" y="197"/>
                      <a:pt x="78" y="207"/>
                    </a:cubicBezTo>
                    <a:cubicBezTo>
                      <a:pt x="77" y="207"/>
                      <a:pt x="75" y="207"/>
                      <a:pt x="75" y="207"/>
                    </a:cubicBezTo>
                    <a:cubicBezTo>
                      <a:pt x="67" y="198"/>
                      <a:pt x="56" y="195"/>
                      <a:pt x="45" y="195"/>
                    </a:cubicBezTo>
                    <a:cubicBezTo>
                      <a:pt x="37" y="195"/>
                      <a:pt x="29" y="195"/>
                      <a:pt x="21" y="195"/>
                    </a:cubicBezTo>
                    <a:cubicBezTo>
                      <a:pt x="12" y="195"/>
                      <a:pt x="7" y="191"/>
                      <a:pt x="6" y="182"/>
                    </a:cubicBezTo>
                    <a:cubicBezTo>
                      <a:pt x="5" y="178"/>
                      <a:pt x="5" y="175"/>
                      <a:pt x="5" y="171"/>
                    </a:cubicBezTo>
                    <a:cubicBezTo>
                      <a:pt x="5" y="149"/>
                      <a:pt x="5" y="127"/>
                      <a:pt x="5" y="104"/>
                    </a:cubicBezTo>
                    <a:cubicBezTo>
                      <a:pt x="5" y="81"/>
                      <a:pt x="5" y="58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" name="Freeform 174"/>
              <p:cNvSpPr>
                <a:spLocks/>
              </p:cNvSpPr>
              <p:nvPr/>
            </p:nvSpPr>
            <p:spPr bwMode="auto">
              <a:xfrm>
                <a:off x="2430463" y="-1928813"/>
                <a:ext cx="573088" cy="298450"/>
              </a:xfrm>
              <a:custGeom>
                <a:avLst/>
                <a:gdLst>
                  <a:gd name="T0" fmla="*/ 135 w 152"/>
                  <a:gd name="T1" fmla="*/ 19 h 79"/>
                  <a:gd name="T2" fmla="*/ 138 w 152"/>
                  <a:gd name="T3" fmla="*/ 7 h 79"/>
                  <a:gd name="T4" fmla="*/ 108 w 152"/>
                  <a:gd name="T5" fmla="*/ 1 h 79"/>
                  <a:gd name="T6" fmla="*/ 103 w 152"/>
                  <a:gd name="T7" fmla="*/ 3 h 79"/>
                  <a:gd name="T8" fmla="*/ 126 w 152"/>
                  <a:gd name="T9" fmla="*/ 17 h 79"/>
                  <a:gd name="T10" fmla="*/ 126 w 152"/>
                  <a:gd name="T11" fmla="*/ 25 h 79"/>
                  <a:gd name="T12" fmla="*/ 104 w 152"/>
                  <a:gd name="T13" fmla="*/ 7 h 79"/>
                  <a:gd name="T14" fmla="*/ 99 w 152"/>
                  <a:gd name="T15" fmla="*/ 9 h 79"/>
                  <a:gd name="T16" fmla="*/ 92 w 152"/>
                  <a:gd name="T17" fmla="*/ 9 h 79"/>
                  <a:gd name="T18" fmla="*/ 105 w 152"/>
                  <a:gd name="T19" fmla="*/ 26 h 79"/>
                  <a:gd name="T20" fmla="*/ 106 w 152"/>
                  <a:gd name="T21" fmla="*/ 45 h 79"/>
                  <a:gd name="T22" fmla="*/ 84 w 152"/>
                  <a:gd name="T23" fmla="*/ 15 h 79"/>
                  <a:gd name="T24" fmla="*/ 78 w 152"/>
                  <a:gd name="T25" fmla="*/ 22 h 79"/>
                  <a:gd name="T26" fmla="*/ 77 w 152"/>
                  <a:gd name="T27" fmla="*/ 56 h 79"/>
                  <a:gd name="T28" fmla="*/ 73 w 152"/>
                  <a:gd name="T29" fmla="*/ 51 h 79"/>
                  <a:gd name="T30" fmla="*/ 74 w 152"/>
                  <a:gd name="T31" fmla="*/ 13 h 79"/>
                  <a:gd name="T32" fmla="*/ 46 w 152"/>
                  <a:gd name="T33" fmla="*/ 46 h 79"/>
                  <a:gd name="T34" fmla="*/ 43 w 152"/>
                  <a:gd name="T35" fmla="*/ 35 h 79"/>
                  <a:gd name="T36" fmla="*/ 61 w 152"/>
                  <a:gd name="T37" fmla="*/ 9 h 79"/>
                  <a:gd name="T38" fmla="*/ 53 w 152"/>
                  <a:gd name="T39" fmla="*/ 6 h 79"/>
                  <a:gd name="T40" fmla="*/ 28 w 152"/>
                  <a:gd name="T41" fmla="*/ 23 h 79"/>
                  <a:gd name="T42" fmla="*/ 24 w 152"/>
                  <a:gd name="T43" fmla="*/ 22 h 79"/>
                  <a:gd name="T44" fmla="*/ 49 w 152"/>
                  <a:gd name="T45" fmla="*/ 3 h 79"/>
                  <a:gd name="T46" fmla="*/ 45 w 152"/>
                  <a:gd name="T47" fmla="*/ 1 h 79"/>
                  <a:gd name="T48" fmla="*/ 13 w 152"/>
                  <a:gd name="T49" fmla="*/ 7 h 79"/>
                  <a:gd name="T50" fmla="*/ 19 w 152"/>
                  <a:gd name="T51" fmla="*/ 16 h 79"/>
                  <a:gd name="T52" fmla="*/ 17 w 152"/>
                  <a:gd name="T53" fmla="*/ 18 h 79"/>
                  <a:gd name="T54" fmla="*/ 2 w 152"/>
                  <a:gd name="T55" fmla="*/ 40 h 79"/>
                  <a:gd name="T56" fmla="*/ 26 w 152"/>
                  <a:gd name="T57" fmla="*/ 57 h 79"/>
                  <a:gd name="T58" fmla="*/ 47 w 152"/>
                  <a:gd name="T59" fmla="*/ 15 h 79"/>
                  <a:gd name="T60" fmla="*/ 45 w 152"/>
                  <a:gd name="T61" fmla="*/ 68 h 79"/>
                  <a:gd name="T62" fmla="*/ 66 w 152"/>
                  <a:gd name="T63" fmla="*/ 19 h 79"/>
                  <a:gd name="T64" fmla="*/ 63 w 152"/>
                  <a:gd name="T65" fmla="*/ 34 h 79"/>
                  <a:gd name="T66" fmla="*/ 68 w 152"/>
                  <a:gd name="T67" fmla="*/ 73 h 79"/>
                  <a:gd name="T68" fmla="*/ 76 w 152"/>
                  <a:gd name="T69" fmla="*/ 79 h 79"/>
                  <a:gd name="T70" fmla="*/ 90 w 152"/>
                  <a:gd name="T71" fmla="*/ 57 h 79"/>
                  <a:gd name="T72" fmla="*/ 86 w 152"/>
                  <a:gd name="T73" fmla="*/ 21 h 79"/>
                  <a:gd name="T74" fmla="*/ 97 w 152"/>
                  <a:gd name="T75" fmla="*/ 43 h 79"/>
                  <a:gd name="T76" fmla="*/ 110 w 152"/>
                  <a:gd name="T77" fmla="*/ 66 h 79"/>
                  <a:gd name="T78" fmla="*/ 105 w 152"/>
                  <a:gd name="T79" fmla="*/ 15 h 79"/>
                  <a:gd name="T80" fmla="*/ 104 w 152"/>
                  <a:gd name="T81" fmla="*/ 13 h 79"/>
                  <a:gd name="T82" fmla="*/ 152 w 152"/>
                  <a:gd name="T83" fmla="*/ 40 h 79"/>
                  <a:gd name="T84" fmla="*/ 140 w 152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2" h="79">
                    <a:moveTo>
                      <a:pt x="140" y="30"/>
                    </a:moveTo>
                    <a:cubicBezTo>
                      <a:pt x="139" y="26"/>
                      <a:pt x="137" y="22"/>
                      <a:pt x="135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6" y="14"/>
                      <a:pt x="138" y="10"/>
                      <a:pt x="138" y="7"/>
                    </a:cubicBezTo>
                    <a:cubicBezTo>
                      <a:pt x="134" y="7"/>
                      <a:pt x="129" y="8"/>
                      <a:pt x="126" y="7"/>
                    </a:cubicBezTo>
                    <a:cubicBezTo>
                      <a:pt x="120" y="6"/>
                      <a:pt x="114" y="3"/>
                      <a:pt x="108" y="1"/>
                    </a:cubicBezTo>
                    <a:cubicBezTo>
                      <a:pt x="106" y="0"/>
                      <a:pt x="104" y="1"/>
                      <a:pt x="102" y="2"/>
                    </a:cubicBezTo>
                    <a:cubicBezTo>
                      <a:pt x="103" y="2"/>
                      <a:pt x="103" y="3"/>
                      <a:pt x="103" y="3"/>
                    </a:cubicBezTo>
                    <a:cubicBezTo>
                      <a:pt x="106" y="4"/>
                      <a:pt x="108" y="5"/>
                      <a:pt x="110" y="6"/>
                    </a:cubicBezTo>
                    <a:cubicBezTo>
                      <a:pt x="116" y="9"/>
                      <a:pt x="122" y="12"/>
                      <a:pt x="126" y="17"/>
                    </a:cubicBezTo>
                    <a:cubicBezTo>
                      <a:pt x="128" y="19"/>
                      <a:pt x="128" y="21"/>
                      <a:pt x="127" y="24"/>
                    </a:cubicBezTo>
                    <a:cubicBezTo>
                      <a:pt x="127" y="24"/>
                      <a:pt x="127" y="25"/>
                      <a:pt x="126" y="25"/>
                    </a:cubicBezTo>
                    <a:cubicBezTo>
                      <a:pt x="126" y="25"/>
                      <a:pt x="125" y="24"/>
                      <a:pt x="125" y="24"/>
                    </a:cubicBezTo>
                    <a:cubicBezTo>
                      <a:pt x="119" y="17"/>
                      <a:pt x="112" y="11"/>
                      <a:pt x="104" y="7"/>
                    </a:cubicBezTo>
                    <a:cubicBezTo>
                      <a:pt x="102" y="6"/>
                      <a:pt x="101" y="6"/>
                      <a:pt x="99" y="5"/>
                    </a:cubicBezTo>
                    <a:cubicBezTo>
                      <a:pt x="99" y="7"/>
                      <a:pt x="99" y="8"/>
                      <a:pt x="99" y="9"/>
                    </a:cubicBezTo>
                    <a:cubicBezTo>
                      <a:pt x="96" y="9"/>
                      <a:pt x="94" y="9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10"/>
                      <a:pt x="93" y="10"/>
                      <a:pt x="93" y="11"/>
                    </a:cubicBezTo>
                    <a:cubicBezTo>
                      <a:pt x="98" y="15"/>
                      <a:pt x="102" y="20"/>
                      <a:pt x="105" y="26"/>
                    </a:cubicBezTo>
                    <a:cubicBezTo>
                      <a:pt x="108" y="31"/>
                      <a:pt x="110" y="36"/>
                      <a:pt x="110" y="41"/>
                    </a:cubicBezTo>
                    <a:cubicBezTo>
                      <a:pt x="109" y="44"/>
                      <a:pt x="108" y="45"/>
                      <a:pt x="106" y="45"/>
                    </a:cubicBezTo>
                    <a:cubicBezTo>
                      <a:pt x="103" y="29"/>
                      <a:pt x="94" y="18"/>
                      <a:pt x="89" y="13"/>
                    </a:cubicBezTo>
                    <a:cubicBezTo>
                      <a:pt x="87" y="14"/>
                      <a:pt x="86" y="15"/>
                      <a:pt x="84" y="15"/>
                    </a:cubicBezTo>
                    <a:cubicBezTo>
                      <a:pt x="82" y="15"/>
                      <a:pt x="80" y="14"/>
                      <a:pt x="78" y="14"/>
                    </a:cubicBezTo>
                    <a:cubicBezTo>
                      <a:pt x="78" y="17"/>
                      <a:pt x="78" y="20"/>
                      <a:pt x="78" y="22"/>
                    </a:cubicBezTo>
                    <a:cubicBezTo>
                      <a:pt x="78" y="32"/>
                      <a:pt x="79" y="41"/>
                      <a:pt x="79" y="51"/>
                    </a:cubicBezTo>
                    <a:cubicBezTo>
                      <a:pt x="79" y="53"/>
                      <a:pt x="78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4" y="54"/>
                      <a:pt x="73" y="53"/>
                      <a:pt x="73" y="51"/>
                    </a:cubicBezTo>
                    <a:cubicBezTo>
                      <a:pt x="73" y="39"/>
                      <a:pt x="73" y="28"/>
                      <a:pt x="74" y="16"/>
                    </a:cubicBezTo>
                    <a:cubicBezTo>
                      <a:pt x="74" y="15"/>
                      <a:pt x="74" y="15"/>
                      <a:pt x="74" y="13"/>
                    </a:cubicBezTo>
                    <a:cubicBezTo>
                      <a:pt x="70" y="16"/>
                      <a:pt x="66" y="17"/>
                      <a:pt x="63" y="12"/>
                    </a:cubicBezTo>
                    <a:cubicBezTo>
                      <a:pt x="54" y="22"/>
                      <a:pt x="48" y="32"/>
                      <a:pt x="46" y="46"/>
                    </a:cubicBezTo>
                    <a:cubicBezTo>
                      <a:pt x="44" y="45"/>
                      <a:pt x="43" y="44"/>
                      <a:pt x="43" y="42"/>
                    </a:cubicBezTo>
                    <a:cubicBezTo>
                      <a:pt x="42" y="40"/>
                      <a:pt x="42" y="37"/>
                      <a:pt x="43" y="35"/>
                    </a:cubicBezTo>
                    <a:cubicBezTo>
                      <a:pt x="45" y="27"/>
                      <a:pt x="50" y="20"/>
                      <a:pt x="56" y="14"/>
                    </a:cubicBezTo>
                    <a:cubicBezTo>
                      <a:pt x="57" y="13"/>
                      <a:pt x="59" y="11"/>
                      <a:pt x="61" y="9"/>
                    </a:cubicBezTo>
                    <a:cubicBezTo>
                      <a:pt x="58" y="9"/>
                      <a:pt x="55" y="9"/>
                      <a:pt x="53" y="9"/>
                    </a:cubicBezTo>
                    <a:cubicBezTo>
                      <a:pt x="53" y="8"/>
                      <a:pt x="53" y="7"/>
                      <a:pt x="53" y="6"/>
                    </a:cubicBezTo>
                    <a:cubicBezTo>
                      <a:pt x="52" y="6"/>
                      <a:pt x="51" y="6"/>
                      <a:pt x="50" y="6"/>
                    </a:cubicBezTo>
                    <a:cubicBezTo>
                      <a:pt x="41" y="10"/>
                      <a:pt x="34" y="16"/>
                      <a:pt x="28" y="23"/>
                    </a:cubicBezTo>
                    <a:cubicBezTo>
                      <a:pt x="27" y="24"/>
                      <a:pt x="26" y="24"/>
                      <a:pt x="26" y="25"/>
                    </a:cubicBezTo>
                    <a:cubicBezTo>
                      <a:pt x="25" y="24"/>
                      <a:pt x="25" y="23"/>
                      <a:pt x="24" y="22"/>
                    </a:cubicBezTo>
                    <a:cubicBezTo>
                      <a:pt x="24" y="19"/>
                      <a:pt x="26" y="16"/>
                      <a:pt x="28" y="15"/>
                    </a:cubicBezTo>
                    <a:cubicBezTo>
                      <a:pt x="34" y="10"/>
                      <a:pt x="41" y="6"/>
                      <a:pt x="49" y="3"/>
                    </a:cubicBezTo>
                    <a:cubicBezTo>
                      <a:pt x="49" y="3"/>
                      <a:pt x="49" y="2"/>
                      <a:pt x="50" y="1"/>
                    </a:cubicBezTo>
                    <a:cubicBezTo>
                      <a:pt x="48" y="1"/>
                      <a:pt x="46" y="0"/>
                      <a:pt x="45" y="1"/>
                    </a:cubicBezTo>
                    <a:cubicBezTo>
                      <a:pt x="42" y="2"/>
                      <a:pt x="39" y="3"/>
                      <a:pt x="35" y="5"/>
                    </a:cubicBezTo>
                    <a:cubicBezTo>
                      <a:pt x="29" y="7"/>
                      <a:pt x="22" y="9"/>
                      <a:pt x="13" y="7"/>
                    </a:cubicBezTo>
                    <a:cubicBezTo>
                      <a:pt x="14" y="9"/>
                      <a:pt x="14" y="10"/>
                      <a:pt x="15" y="12"/>
                    </a:cubicBezTo>
                    <a:cubicBezTo>
                      <a:pt x="16" y="13"/>
                      <a:pt x="18" y="15"/>
                      <a:pt x="19" y="16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8" y="17"/>
                      <a:pt x="18" y="17"/>
                      <a:pt x="17" y="18"/>
                    </a:cubicBezTo>
                    <a:cubicBezTo>
                      <a:pt x="13" y="22"/>
                      <a:pt x="12" y="28"/>
                      <a:pt x="11" y="33"/>
                    </a:cubicBezTo>
                    <a:cubicBezTo>
                      <a:pt x="9" y="38"/>
                      <a:pt x="7" y="41"/>
                      <a:pt x="2" y="40"/>
                    </a:cubicBezTo>
                    <a:cubicBezTo>
                      <a:pt x="1" y="40"/>
                      <a:pt x="1" y="40"/>
                      <a:pt x="0" y="40"/>
                    </a:cubicBezTo>
                    <a:cubicBezTo>
                      <a:pt x="3" y="49"/>
                      <a:pt x="19" y="58"/>
                      <a:pt x="26" y="57"/>
                    </a:cubicBezTo>
                    <a:cubicBezTo>
                      <a:pt x="22" y="39"/>
                      <a:pt x="36" y="18"/>
                      <a:pt x="49" y="13"/>
                    </a:cubicBezTo>
                    <a:cubicBezTo>
                      <a:pt x="48" y="14"/>
                      <a:pt x="47" y="14"/>
                      <a:pt x="47" y="15"/>
                    </a:cubicBezTo>
                    <a:cubicBezTo>
                      <a:pt x="41" y="22"/>
                      <a:pt x="36" y="30"/>
                      <a:pt x="34" y="39"/>
                    </a:cubicBezTo>
                    <a:cubicBezTo>
                      <a:pt x="30" y="50"/>
                      <a:pt x="33" y="62"/>
                      <a:pt x="45" y="68"/>
                    </a:cubicBezTo>
                    <a:cubicBezTo>
                      <a:pt x="49" y="70"/>
                      <a:pt x="52" y="71"/>
                      <a:pt x="57" y="70"/>
                    </a:cubicBezTo>
                    <a:cubicBezTo>
                      <a:pt x="50" y="56"/>
                      <a:pt x="56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5" y="25"/>
                      <a:pt x="64" y="29"/>
                      <a:pt x="63" y="34"/>
                    </a:cubicBezTo>
                    <a:cubicBezTo>
                      <a:pt x="61" y="42"/>
                      <a:pt x="61" y="50"/>
                      <a:pt x="62" y="58"/>
                    </a:cubicBezTo>
                    <a:cubicBezTo>
                      <a:pt x="62" y="64"/>
                      <a:pt x="64" y="69"/>
                      <a:pt x="68" y="73"/>
                    </a:cubicBezTo>
                    <a:cubicBezTo>
                      <a:pt x="70" y="76"/>
                      <a:pt x="73" y="77"/>
                      <a:pt x="75" y="79"/>
                    </a:cubicBezTo>
                    <a:cubicBezTo>
                      <a:pt x="76" y="79"/>
                      <a:pt x="76" y="79"/>
                      <a:pt x="76" y="79"/>
                    </a:cubicBezTo>
                    <a:cubicBezTo>
                      <a:pt x="78" y="78"/>
                      <a:pt x="79" y="78"/>
                      <a:pt x="80" y="77"/>
                    </a:cubicBezTo>
                    <a:cubicBezTo>
                      <a:pt x="87" y="72"/>
                      <a:pt x="90" y="65"/>
                      <a:pt x="90" y="57"/>
                    </a:cubicBezTo>
                    <a:cubicBezTo>
                      <a:pt x="91" y="51"/>
                      <a:pt x="90" y="44"/>
                      <a:pt x="89" y="37"/>
                    </a:cubicBezTo>
                    <a:cubicBezTo>
                      <a:pt x="89" y="31"/>
                      <a:pt x="87" y="26"/>
                      <a:pt x="86" y="21"/>
                    </a:cubicBezTo>
                    <a:cubicBezTo>
                      <a:pt x="86" y="20"/>
                      <a:pt x="86" y="20"/>
                      <a:pt x="86" y="19"/>
                    </a:cubicBezTo>
                    <a:cubicBezTo>
                      <a:pt x="92" y="26"/>
                      <a:pt x="96" y="34"/>
                      <a:pt x="97" y="43"/>
                    </a:cubicBezTo>
                    <a:cubicBezTo>
                      <a:pt x="99" y="53"/>
                      <a:pt x="98" y="61"/>
                      <a:pt x="96" y="70"/>
                    </a:cubicBezTo>
                    <a:cubicBezTo>
                      <a:pt x="99" y="72"/>
                      <a:pt x="106" y="69"/>
                      <a:pt x="110" y="66"/>
                    </a:cubicBezTo>
                    <a:cubicBezTo>
                      <a:pt x="119" y="60"/>
                      <a:pt x="121" y="50"/>
                      <a:pt x="119" y="39"/>
                    </a:cubicBezTo>
                    <a:cubicBezTo>
                      <a:pt x="116" y="30"/>
                      <a:pt x="111" y="22"/>
                      <a:pt x="105" y="15"/>
                    </a:cubicBezTo>
                    <a:cubicBezTo>
                      <a:pt x="104" y="14"/>
                      <a:pt x="104" y="14"/>
                      <a:pt x="104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20" y="23"/>
                      <a:pt x="129" y="37"/>
                      <a:pt x="127" y="57"/>
                    </a:cubicBezTo>
                    <a:cubicBezTo>
                      <a:pt x="134" y="57"/>
                      <a:pt x="149" y="48"/>
                      <a:pt x="152" y="40"/>
                    </a:cubicBezTo>
                    <a:cubicBezTo>
                      <a:pt x="150" y="40"/>
                      <a:pt x="148" y="40"/>
                      <a:pt x="146" y="39"/>
                    </a:cubicBezTo>
                    <a:cubicBezTo>
                      <a:pt x="141" y="38"/>
                      <a:pt x="141" y="34"/>
                      <a:pt x="140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" name="Freeform 175"/>
              <p:cNvSpPr>
                <a:spLocks/>
              </p:cNvSpPr>
              <p:nvPr/>
            </p:nvSpPr>
            <p:spPr bwMode="auto">
              <a:xfrm>
                <a:off x="3294063" y="-2840038"/>
                <a:ext cx="211138" cy="222250"/>
              </a:xfrm>
              <a:custGeom>
                <a:avLst/>
                <a:gdLst>
                  <a:gd name="T0" fmla="*/ 55 w 56"/>
                  <a:gd name="T1" fmla="*/ 13 h 59"/>
                  <a:gd name="T2" fmla="*/ 53 w 56"/>
                  <a:gd name="T3" fmla="*/ 4 h 59"/>
                  <a:gd name="T4" fmla="*/ 51 w 56"/>
                  <a:gd name="T5" fmla="*/ 0 h 59"/>
                  <a:gd name="T6" fmla="*/ 0 w 56"/>
                  <a:gd name="T7" fmla="*/ 36 h 59"/>
                  <a:gd name="T8" fmla="*/ 15 w 56"/>
                  <a:gd name="T9" fmla="*/ 40 h 59"/>
                  <a:gd name="T10" fmla="*/ 19 w 56"/>
                  <a:gd name="T11" fmla="*/ 40 h 59"/>
                  <a:gd name="T12" fmla="*/ 42 w 56"/>
                  <a:gd name="T13" fmla="*/ 24 h 59"/>
                  <a:gd name="T14" fmla="*/ 41 w 56"/>
                  <a:gd name="T15" fmla="*/ 31 h 59"/>
                  <a:gd name="T16" fmla="*/ 30 w 56"/>
                  <a:gd name="T17" fmla="*/ 40 h 59"/>
                  <a:gd name="T18" fmla="*/ 14 w 56"/>
                  <a:gd name="T19" fmla="*/ 50 h 59"/>
                  <a:gd name="T20" fmla="*/ 4 w 56"/>
                  <a:gd name="T21" fmla="*/ 59 h 59"/>
                  <a:gd name="T22" fmla="*/ 9 w 56"/>
                  <a:gd name="T23" fmla="*/ 58 h 59"/>
                  <a:gd name="T24" fmla="*/ 18 w 56"/>
                  <a:gd name="T25" fmla="*/ 56 h 59"/>
                  <a:gd name="T26" fmla="*/ 44 w 56"/>
                  <a:gd name="T27" fmla="*/ 44 h 59"/>
                  <a:gd name="T28" fmla="*/ 55 w 56"/>
                  <a:gd name="T29" fmla="*/ 23 h 59"/>
                  <a:gd name="T30" fmla="*/ 56 w 56"/>
                  <a:gd name="T31" fmla="*/ 21 h 59"/>
                  <a:gd name="T32" fmla="*/ 56 w 56"/>
                  <a:gd name="T33" fmla="*/ 14 h 59"/>
                  <a:gd name="T34" fmla="*/ 55 w 56"/>
                  <a:gd name="T35" fmla="*/ 1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" h="59">
                    <a:moveTo>
                      <a:pt x="55" y="13"/>
                    </a:moveTo>
                    <a:cubicBezTo>
                      <a:pt x="55" y="10"/>
                      <a:pt x="54" y="7"/>
                      <a:pt x="53" y="4"/>
                    </a:cubicBezTo>
                    <a:cubicBezTo>
                      <a:pt x="53" y="2"/>
                      <a:pt x="52" y="1"/>
                      <a:pt x="51" y="0"/>
                    </a:cubicBezTo>
                    <a:cubicBezTo>
                      <a:pt x="37" y="16"/>
                      <a:pt x="19" y="27"/>
                      <a:pt x="0" y="36"/>
                    </a:cubicBezTo>
                    <a:cubicBezTo>
                      <a:pt x="6" y="37"/>
                      <a:pt x="11" y="38"/>
                      <a:pt x="15" y="40"/>
                    </a:cubicBezTo>
                    <a:cubicBezTo>
                      <a:pt x="17" y="40"/>
                      <a:pt x="18" y="40"/>
                      <a:pt x="19" y="40"/>
                    </a:cubicBezTo>
                    <a:cubicBezTo>
                      <a:pt x="27" y="36"/>
                      <a:pt x="35" y="31"/>
                      <a:pt x="42" y="24"/>
                    </a:cubicBezTo>
                    <a:cubicBezTo>
                      <a:pt x="43" y="26"/>
                      <a:pt x="43" y="28"/>
                      <a:pt x="41" y="31"/>
                    </a:cubicBezTo>
                    <a:cubicBezTo>
                      <a:pt x="39" y="35"/>
                      <a:pt x="34" y="37"/>
                      <a:pt x="30" y="40"/>
                    </a:cubicBezTo>
                    <a:cubicBezTo>
                      <a:pt x="24" y="43"/>
                      <a:pt x="18" y="45"/>
                      <a:pt x="14" y="50"/>
                    </a:cubicBezTo>
                    <a:cubicBezTo>
                      <a:pt x="11" y="53"/>
                      <a:pt x="8" y="56"/>
                      <a:pt x="4" y="59"/>
                    </a:cubicBezTo>
                    <a:cubicBezTo>
                      <a:pt x="6" y="59"/>
                      <a:pt x="7" y="59"/>
                      <a:pt x="9" y="58"/>
                    </a:cubicBezTo>
                    <a:cubicBezTo>
                      <a:pt x="12" y="58"/>
                      <a:pt x="15" y="57"/>
                      <a:pt x="18" y="56"/>
                    </a:cubicBezTo>
                    <a:cubicBezTo>
                      <a:pt x="27" y="53"/>
                      <a:pt x="36" y="50"/>
                      <a:pt x="44" y="44"/>
                    </a:cubicBezTo>
                    <a:cubicBezTo>
                      <a:pt x="50" y="38"/>
                      <a:pt x="54" y="31"/>
                      <a:pt x="55" y="23"/>
                    </a:cubicBezTo>
                    <a:cubicBezTo>
                      <a:pt x="56" y="22"/>
                      <a:pt x="56" y="22"/>
                      <a:pt x="56" y="21"/>
                    </a:cubicBezTo>
                    <a:cubicBezTo>
                      <a:pt x="56" y="19"/>
                      <a:pt x="56" y="17"/>
                      <a:pt x="56" y="14"/>
                    </a:cubicBezTo>
                    <a:cubicBezTo>
                      <a:pt x="56" y="14"/>
                      <a:pt x="56" y="14"/>
                      <a:pt x="55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" name="Freeform 176"/>
              <p:cNvSpPr>
                <a:spLocks/>
              </p:cNvSpPr>
              <p:nvPr/>
            </p:nvSpPr>
            <p:spPr bwMode="auto">
              <a:xfrm>
                <a:off x="1922463" y="-2840038"/>
                <a:ext cx="219075" cy="222250"/>
              </a:xfrm>
              <a:custGeom>
                <a:avLst/>
                <a:gdLst>
                  <a:gd name="T0" fmla="*/ 17 w 58"/>
                  <a:gd name="T1" fmla="*/ 47 h 59"/>
                  <a:gd name="T2" fmla="*/ 45 w 58"/>
                  <a:gd name="T3" fmla="*/ 58 h 59"/>
                  <a:gd name="T4" fmla="*/ 53 w 58"/>
                  <a:gd name="T5" fmla="*/ 59 h 59"/>
                  <a:gd name="T6" fmla="*/ 39 w 58"/>
                  <a:gd name="T7" fmla="*/ 47 h 59"/>
                  <a:gd name="T8" fmla="*/ 36 w 58"/>
                  <a:gd name="T9" fmla="*/ 44 h 59"/>
                  <a:gd name="T10" fmla="*/ 25 w 58"/>
                  <a:gd name="T11" fmla="*/ 38 h 59"/>
                  <a:gd name="T12" fmla="*/ 15 w 58"/>
                  <a:gd name="T13" fmla="*/ 31 h 59"/>
                  <a:gd name="T14" fmla="*/ 15 w 58"/>
                  <a:gd name="T15" fmla="*/ 24 h 59"/>
                  <a:gd name="T16" fmla="*/ 37 w 58"/>
                  <a:gd name="T17" fmla="*/ 39 h 59"/>
                  <a:gd name="T18" fmla="*/ 42 w 58"/>
                  <a:gd name="T19" fmla="*/ 40 h 59"/>
                  <a:gd name="T20" fmla="*/ 45 w 58"/>
                  <a:gd name="T21" fmla="*/ 38 h 59"/>
                  <a:gd name="T22" fmla="*/ 58 w 58"/>
                  <a:gd name="T23" fmla="*/ 36 h 59"/>
                  <a:gd name="T24" fmla="*/ 30 w 58"/>
                  <a:gd name="T25" fmla="*/ 21 h 59"/>
                  <a:gd name="T26" fmla="*/ 5 w 58"/>
                  <a:gd name="T27" fmla="*/ 0 h 59"/>
                  <a:gd name="T28" fmla="*/ 4 w 58"/>
                  <a:gd name="T29" fmla="*/ 1 h 59"/>
                  <a:gd name="T30" fmla="*/ 1 w 58"/>
                  <a:gd name="T31" fmla="*/ 12 h 59"/>
                  <a:gd name="T32" fmla="*/ 0 w 58"/>
                  <a:gd name="T33" fmla="*/ 14 h 59"/>
                  <a:gd name="T34" fmla="*/ 0 w 58"/>
                  <a:gd name="T35" fmla="*/ 21 h 59"/>
                  <a:gd name="T36" fmla="*/ 2 w 58"/>
                  <a:gd name="T37" fmla="*/ 27 h 59"/>
                  <a:gd name="T38" fmla="*/ 17 w 58"/>
                  <a:gd name="T39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9">
                    <a:moveTo>
                      <a:pt x="17" y="47"/>
                    </a:moveTo>
                    <a:cubicBezTo>
                      <a:pt x="26" y="52"/>
                      <a:pt x="35" y="55"/>
                      <a:pt x="45" y="58"/>
                    </a:cubicBezTo>
                    <a:cubicBezTo>
                      <a:pt x="47" y="58"/>
                      <a:pt x="50" y="58"/>
                      <a:pt x="53" y="59"/>
                    </a:cubicBezTo>
                    <a:cubicBezTo>
                      <a:pt x="48" y="55"/>
                      <a:pt x="44" y="51"/>
                      <a:pt x="39" y="47"/>
                    </a:cubicBezTo>
                    <a:cubicBezTo>
                      <a:pt x="38" y="46"/>
                      <a:pt x="37" y="45"/>
                      <a:pt x="36" y="44"/>
                    </a:cubicBezTo>
                    <a:cubicBezTo>
                      <a:pt x="32" y="42"/>
                      <a:pt x="28" y="41"/>
                      <a:pt x="25" y="38"/>
                    </a:cubicBezTo>
                    <a:cubicBezTo>
                      <a:pt x="21" y="36"/>
                      <a:pt x="17" y="34"/>
                      <a:pt x="15" y="31"/>
                    </a:cubicBezTo>
                    <a:cubicBezTo>
                      <a:pt x="13" y="28"/>
                      <a:pt x="13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1"/>
                      <a:pt x="42" y="40"/>
                    </a:cubicBezTo>
                    <a:cubicBezTo>
                      <a:pt x="43" y="39"/>
                      <a:pt x="44" y="39"/>
                      <a:pt x="45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7" y="32"/>
                      <a:pt x="38" y="27"/>
                      <a:pt x="30" y="21"/>
                    </a:cubicBezTo>
                    <a:cubicBezTo>
                      <a:pt x="21" y="15"/>
                      <a:pt x="12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" name="Freeform 177"/>
              <p:cNvSpPr>
                <a:spLocks/>
              </p:cNvSpPr>
              <p:nvPr/>
            </p:nvSpPr>
            <p:spPr bwMode="auto">
              <a:xfrm>
                <a:off x="3290888" y="-2659063"/>
                <a:ext cx="214313" cy="139700"/>
              </a:xfrm>
              <a:custGeom>
                <a:avLst/>
                <a:gdLst>
                  <a:gd name="T0" fmla="*/ 7 w 57"/>
                  <a:gd name="T1" fmla="*/ 14 h 37"/>
                  <a:gd name="T2" fmla="*/ 5 w 57"/>
                  <a:gd name="T3" fmla="*/ 14 h 37"/>
                  <a:gd name="T4" fmla="*/ 5 w 57"/>
                  <a:gd name="T5" fmla="*/ 15 h 37"/>
                  <a:gd name="T6" fmla="*/ 14 w 57"/>
                  <a:gd name="T7" fmla="*/ 23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5 h 37"/>
                  <a:gd name="T16" fmla="*/ 20 w 57"/>
                  <a:gd name="T17" fmla="*/ 28 h 37"/>
                  <a:gd name="T18" fmla="*/ 11 w 57"/>
                  <a:gd name="T19" fmla="*/ 30 h 37"/>
                  <a:gd name="T20" fmla="*/ 9 w 57"/>
                  <a:gd name="T21" fmla="*/ 31 h 37"/>
                  <a:gd name="T22" fmla="*/ 0 w 57"/>
                  <a:gd name="T23" fmla="*/ 35 h 37"/>
                  <a:gd name="T24" fmla="*/ 11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1 h 37"/>
                  <a:gd name="T36" fmla="*/ 7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7" y="14"/>
                    </a:moveTo>
                    <a:cubicBezTo>
                      <a:pt x="6" y="14"/>
                      <a:pt x="6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8"/>
                      <a:pt x="11" y="20"/>
                      <a:pt x="14" y="23"/>
                    </a:cubicBezTo>
                    <a:cubicBezTo>
                      <a:pt x="15" y="23"/>
                      <a:pt x="15" y="23"/>
                      <a:pt x="16" y="23"/>
                    </a:cubicBezTo>
                    <a:cubicBezTo>
                      <a:pt x="20" y="23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4"/>
                      <a:pt x="35" y="25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0" y="30"/>
                      <a:pt x="10" y="30"/>
                      <a:pt x="9" y="31"/>
                    </a:cubicBezTo>
                    <a:cubicBezTo>
                      <a:pt x="6" y="32"/>
                      <a:pt x="3" y="33"/>
                      <a:pt x="0" y="35"/>
                    </a:cubicBezTo>
                    <a:cubicBezTo>
                      <a:pt x="4" y="36"/>
                      <a:pt x="8" y="36"/>
                      <a:pt x="11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6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1"/>
                    </a:cubicBezTo>
                    <a:cubicBezTo>
                      <a:pt x="23" y="12"/>
                      <a:pt x="15" y="14"/>
                      <a:pt x="7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" name="Freeform 178"/>
              <p:cNvSpPr>
                <a:spLocks/>
              </p:cNvSpPr>
              <p:nvPr/>
            </p:nvSpPr>
            <p:spPr bwMode="auto">
              <a:xfrm>
                <a:off x="1922463" y="-2659063"/>
                <a:ext cx="219075" cy="136525"/>
              </a:xfrm>
              <a:custGeom>
                <a:avLst/>
                <a:gdLst>
                  <a:gd name="T0" fmla="*/ 46 w 58"/>
                  <a:gd name="T1" fmla="*/ 36 h 36"/>
                  <a:gd name="T2" fmla="*/ 58 w 58"/>
                  <a:gd name="T3" fmla="*/ 35 h 36"/>
                  <a:gd name="T4" fmla="*/ 48 w 58"/>
                  <a:gd name="T5" fmla="*/ 30 h 36"/>
                  <a:gd name="T6" fmla="*/ 42 w 58"/>
                  <a:gd name="T7" fmla="*/ 27 h 36"/>
                  <a:gd name="T8" fmla="*/ 30 w 58"/>
                  <a:gd name="T9" fmla="*/ 26 h 36"/>
                  <a:gd name="T10" fmla="*/ 23 w 58"/>
                  <a:gd name="T11" fmla="*/ 24 h 36"/>
                  <a:gd name="T12" fmla="*/ 19 w 58"/>
                  <a:gd name="T13" fmla="*/ 17 h 36"/>
                  <a:gd name="T14" fmla="*/ 25 w 58"/>
                  <a:gd name="T15" fmla="*/ 19 h 36"/>
                  <a:gd name="T16" fmla="*/ 36 w 58"/>
                  <a:gd name="T17" fmla="*/ 21 h 36"/>
                  <a:gd name="T18" fmla="*/ 46 w 58"/>
                  <a:gd name="T19" fmla="*/ 20 h 36"/>
                  <a:gd name="T20" fmla="*/ 51 w 58"/>
                  <a:gd name="T21" fmla="*/ 16 h 36"/>
                  <a:gd name="T22" fmla="*/ 52 w 58"/>
                  <a:gd name="T23" fmla="*/ 14 h 36"/>
                  <a:gd name="T24" fmla="*/ 35 w 58"/>
                  <a:gd name="T25" fmla="*/ 12 h 36"/>
                  <a:gd name="T26" fmla="*/ 17 w 58"/>
                  <a:gd name="T27" fmla="*/ 7 h 36"/>
                  <a:gd name="T28" fmla="*/ 0 w 58"/>
                  <a:gd name="T29" fmla="*/ 0 h 36"/>
                  <a:gd name="T30" fmla="*/ 0 w 58"/>
                  <a:gd name="T31" fmla="*/ 12 h 36"/>
                  <a:gd name="T32" fmla="*/ 2 w 58"/>
                  <a:gd name="T33" fmla="*/ 16 h 36"/>
                  <a:gd name="T34" fmla="*/ 23 w 58"/>
                  <a:gd name="T35" fmla="*/ 34 h 36"/>
                  <a:gd name="T36" fmla="*/ 46 w 58"/>
                  <a:gd name="T3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6">
                    <a:moveTo>
                      <a:pt x="46" y="36"/>
                    </a:moveTo>
                    <a:cubicBezTo>
                      <a:pt x="50" y="36"/>
                      <a:pt x="54" y="35"/>
                      <a:pt x="58" y="35"/>
                    </a:cubicBezTo>
                    <a:cubicBezTo>
                      <a:pt x="54" y="33"/>
                      <a:pt x="51" y="32"/>
                      <a:pt x="48" y="30"/>
                    </a:cubicBezTo>
                    <a:cubicBezTo>
                      <a:pt x="46" y="29"/>
                      <a:pt x="44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8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7" y="18"/>
                      <a:pt x="49" y="17"/>
                      <a:pt x="51" y="16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46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7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2" y="32"/>
                      <a:pt x="23" y="34"/>
                    </a:cubicBezTo>
                    <a:cubicBezTo>
                      <a:pt x="30" y="35"/>
                      <a:pt x="38" y="35"/>
                      <a:pt x="46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" name="Freeform 179"/>
              <p:cNvSpPr>
                <a:spLocks/>
              </p:cNvSpPr>
              <p:nvPr/>
            </p:nvSpPr>
            <p:spPr bwMode="auto">
              <a:xfrm>
                <a:off x="3019425" y="-2865438"/>
                <a:ext cx="319088" cy="557212"/>
              </a:xfrm>
              <a:custGeom>
                <a:avLst/>
                <a:gdLst>
                  <a:gd name="T0" fmla="*/ 17 w 85"/>
                  <a:gd name="T1" fmla="*/ 143 h 148"/>
                  <a:gd name="T2" fmla="*/ 20 w 85"/>
                  <a:gd name="T3" fmla="*/ 134 h 148"/>
                  <a:gd name="T4" fmla="*/ 23 w 85"/>
                  <a:gd name="T5" fmla="*/ 133 h 148"/>
                  <a:gd name="T6" fmla="*/ 29 w 85"/>
                  <a:gd name="T7" fmla="*/ 134 h 148"/>
                  <a:gd name="T8" fmla="*/ 37 w 85"/>
                  <a:gd name="T9" fmla="*/ 136 h 148"/>
                  <a:gd name="T10" fmla="*/ 38 w 85"/>
                  <a:gd name="T11" fmla="*/ 121 h 148"/>
                  <a:gd name="T12" fmla="*/ 56 w 85"/>
                  <a:gd name="T13" fmla="*/ 123 h 148"/>
                  <a:gd name="T14" fmla="*/ 51 w 85"/>
                  <a:gd name="T15" fmla="*/ 106 h 148"/>
                  <a:gd name="T16" fmla="*/ 71 w 85"/>
                  <a:gd name="T17" fmla="*/ 103 h 148"/>
                  <a:gd name="T18" fmla="*/ 71 w 85"/>
                  <a:gd name="T19" fmla="*/ 102 h 148"/>
                  <a:gd name="T20" fmla="*/ 59 w 85"/>
                  <a:gd name="T21" fmla="*/ 88 h 148"/>
                  <a:gd name="T22" fmla="*/ 65 w 85"/>
                  <a:gd name="T23" fmla="*/ 86 h 148"/>
                  <a:gd name="T24" fmla="*/ 80 w 85"/>
                  <a:gd name="T25" fmla="*/ 80 h 148"/>
                  <a:gd name="T26" fmla="*/ 80 w 85"/>
                  <a:gd name="T27" fmla="*/ 77 h 148"/>
                  <a:gd name="T28" fmla="*/ 68 w 85"/>
                  <a:gd name="T29" fmla="*/ 70 h 148"/>
                  <a:gd name="T30" fmla="*/ 62 w 85"/>
                  <a:gd name="T31" fmla="*/ 67 h 148"/>
                  <a:gd name="T32" fmla="*/ 63 w 85"/>
                  <a:gd name="T33" fmla="*/ 67 h 148"/>
                  <a:gd name="T34" fmla="*/ 83 w 85"/>
                  <a:gd name="T35" fmla="*/ 53 h 148"/>
                  <a:gd name="T36" fmla="*/ 85 w 85"/>
                  <a:gd name="T37" fmla="*/ 50 h 148"/>
                  <a:gd name="T38" fmla="*/ 85 w 85"/>
                  <a:gd name="T39" fmla="*/ 49 h 148"/>
                  <a:gd name="T40" fmla="*/ 59 w 85"/>
                  <a:gd name="T41" fmla="*/ 46 h 148"/>
                  <a:gd name="T42" fmla="*/ 71 w 85"/>
                  <a:gd name="T43" fmla="*/ 24 h 148"/>
                  <a:gd name="T44" fmla="*/ 70 w 85"/>
                  <a:gd name="T45" fmla="*/ 0 h 148"/>
                  <a:gd name="T46" fmla="*/ 58 w 85"/>
                  <a:gd name="T47" fmla="*/ 17 h 148"/>
                  <a:gd name="T48" fmla="*/ 51 w 85"/>
                  <a:gd name="T49" fmla="*/ 25 h 148"/>
                  <a:gd name="T50" fmla="*/ 50 w 85"/>
                  <a:gd name="T51" fmla="*/ 27 h 148"/>
                  <a:gd name="T52" fmla="*/ 45 w 85"/>
                  <a:gd name="T53" fmla="*/ 50 h 148"/>
                  <a:gd name="T54" fmla="*/ 47 w 85"/>
                  <a:gd name="T55" fmla="*/ 53 h 148"/>
                  <a:gd name="T56" fmla="*/ 58 w 85"/>
                  <a:gd name="T57" fmla="*/ 59 h 148"/>
                  <a:gd name="T58" fmla="*/ 59 w 85"/>
                  <a:gd name="T59" fmla="*/ 62 h 148"/>
                  <a:gd name="T60" fmla="*/ 50 w 85"/>
                  <a:gd name="T61" fmla="*/ 70 h 148"/>
                  <a:gd name="T62" fmla="*/ 50 w 85"/>
                  <a:gd name="T63" fmla="*/ 76 h 148"/>
                  <a:gd name="T64" fmla="*/ 59 w 85"/>
                  <a:gd name="T65" fmla="*/ 86 h 148"/>
                  <a:gd name="T66" fmla="*/ 43 w 85"/>
                  <a:gd name="T67" fmla="*/ 94 h 148"/>
                  <a:gd name="T68" fmla="*/ 44 w 85"/>
                  <a:gd name="T69" fmla="*/ 97 h 148"/>
                  <a:gd name="T70" fmla="*/ 47 w 85"/>
                  <a:gd name="T71" fmla="*/ 106 h 148"/>
                  <a:gd name="T72" fmla="*/ 43 w 85"/>
                  <a:gd name="T73" fmla="*/ 112 h 148"/>
                  <a:gd name="T74" fmla="*/ 31 w 85"/>
                  <a:gd name="T75" fmla="*/ 112 h 148"/>
                  <a:gd name="T76" fmla="*/ 29 w 85"/>
                  <a:gd name="T77" fmla="*/ 130 h 148"/>
                  <a:gd name="T78" fmla="*/ 12 w 85"/>
                  <a:gd name="T79" fmla="*/ 126 h 148"/>
                  <a:gd name="T80" fmla="*/ 6 w 85"/>
                  <a:gd name="T81" fmla="*/ 139 h 148"/>
                  <a:gd name="T82" fmla="*/ 0 w 85"/>
                  <a:gd name="T83" fmla="*/ 134 h 148"/>
                  <a:gd name="T84" fmla="*/ 0 w 85"/>
                  <a:gd name="T85" fmla="*/ 148 h 148"/>
                  <a:gd name="T86" fmla="*/ 1 w 85"/>
                  <a:gd name="T87" fmla="*/ 147 h 148"/>
                  <a:gd name="T88" fmla="*/ 3 w 85"/>
                  <a:gd name="T89" fmla="*/ 142 h 148"/>
                  <a:gd name="T90" fmla="*/ 13 w 85"/>
                  <a:gd name="T91" fmla="*/ 145 h 148"/>
                  <a:gd name="T92" fmla="*/ 17 w 85"/>
                  <a:gd name="T93" fmla="*/ 14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8">
                    <a:moveTo>
                      <a:pt x="17" y="143"/>
                    </a:moveTo>
                    <a:cubicBezTo>
                      <a:pt x="18" y="140"/>
                      <a:pt x="19" y="137"/>
                      <a:pt x="20" y="134"/>
                    </a:cubicBezTo>
                    <a:cubicBezTo>
                      <a:pt x="21" y="133"/>
                      <a:pt x="21" y="132"/>
                      <a:pt x="23" y="133"/>
                    </a:cubicBezTo>
                    <a:cubicBezTo>
                      <a:pt x="25" y="133"/>
                      <a:pt x="27" y="134"/>
                      <a:pt x="29" y="134"/>
                    </a:cubicBezTo>
                    <a:cubicBezTo>
                      <a:pt x="31" y="135"/>
                      <a:pt x="34" y="135"/>
                      <a:pt x="37" y="136"/>
                    </a:cubicBezTo>
                    <a:cubicBezTo>
                      <a:pt x="37" y="131"/>
                      <a:pt x="37" y="126"/>
                      <a:pt x="38" y="121"/>
                    </a:cubicBezTo>
                    <a:cubicBezTo>
                      <a:pt x="44" y="122"/>
                      <a:pt x="49" y="122"/>
                      <a:pt x="56" y="123"/>
                    </a:cubicBezTo>
                    <a:cubicBezTo>
                      <a:pt x="54" y="117"/>
                      <a:pt x="53" y="111"/>
                      <a:pt x="51" y="106"/>
                    </a:cubicBezTo>
                    <a:cubicBezTo>
                      <a:pt x="58" y="105"/>
                      <a:pt x="64" y="104"/>
                      <a:pt x="71" y="103"/>
                    </a:cubicBezTo>
                    <a:cubicBezTo>
                      <a:pt x="71" y="103"/>
                      <a:pt x="71" y="103"/>
                      <a:pt x="71" y="102"/>
                    </a:cubicBezTo>
                    <a:cubicBezTo>
                      <a:pt x="67" y="98"/>
                      <a:pt x="63" y="93"/>
                      <a:pt x="59" y="88"/>
                    </a:cubicBezTo>
                    <a:cubicBezTo>
                      <a:pt x="61" y="87"/>
                      <a:pt x="63" y="86"/>
                      <a:pt x="65" y="86"/>
                    </a:cubicBezTo>
                    <a:cubicBezTo>
                      <a:pt x="70" y="84"/>
                      <a:pt x="75" y="82"/>
                      <a:pt x="80" y="80"/>
                    </a:cubicBezTo>
                    <a:cubicBezTo>
                      <a:pt x="82" y="79"/>
                      <a:pt x="82" y="78"/>
                      <a:pt x="80" y="77"/>
                    </a:cubicBezTo>
                    <a:cubicBezTo>
                      <a:pt x="76" y="75"/>
                      <a:pt x="72" y="73"/>
                      <a:pt x="68" y="70"/>
                    </a:cubicBezTo>
                    <a:cubicBezTo>
                      <a:pt x="66" y="69"/>
                      <a:pt x="64" y="68"/>
                      <a:pt x="62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70" y="63"/>
                      <a:pt x="77" y="58"/>
                      <a:pt x="83" y="53"/>
                    </a:cubicBezTo>
                    <a:cubicBezTo>
                      <a:pt x="84" y="52"/>
                      <a:pt x="85" y="51"/>
                      <a:pt x="85" y="50"/>
                    </a:cubicBezTo>
                    <a:cubicBezTo>
                      <a:pt x="85" y="50"/>
                      <a:pt x="85" y="50"/>
                      <a:pt x="85" y="49"/>
                    </a:cubicBezTo>
                    <a:cubicBezTo>
                      <a:pt x="76" y="48"/>
                      <a:pt x="68" y="47"/>
                      <a:pt x="59" y="46"/>
                    </a:cubicBezTo>
                    <a:cubicBezTo>
                      <a:pt x="67" y="37"/>
                      <a:pt x="67" y="37"/>
                      <a:pt x="71" y="24"/>
                    </a:cubicBezTo>
                    <a:cubicBezTo>
                      <a:pt x="73" y="18"/>
                      <a:pt x="72" y="3"/>
                      <a:pt x="70" y="0"/>
                    </a:cubicBezTo>
                    <a:cubicBezTo>
                      <a:pt x="66" y="5"/>
                      <a:pt x="62" y="11"/>
                      <a:pt x="58" y="17"/>
                    </a:cubicBezTo>
                    <a:cubicBezTo>
                      <a:pt x="56" y="19"/>
                      <a:pt x="53" y="22"/>
                      <a:pt x="51" y="25"/>
                    </a:cubicBezTo>
                    <a:cubicBezTo>
                      <a:pt x="50" y="25"/>
                      <a:pt x="50" y="26"/>
                      <a:pt x="50" y="27"/>
                    </a:cubicBezTo>
                    <a:cubicBezTo>
                      <a:pt x="50" y="35"/>
                      <a:pt x="48" y="42"/>
                      <a:pt x="45" y="50"/>
                    </a:cubicBezTo>
                    <a:cubicBezTo>
                      <a:pt x="45" y="51"/>
                      <a:pt x="45" y="52"/>
                      <a:pt x="47" y="53"/>
                    </a:cubicBezTo>
                    <a:cubicBezTo>
                      <a:pt x="51" y="54"/>
                      <a:pt x="55" y="57"/>
                      <a:pt x="58" y="59"/>
                    </a:cubicBezTo>
                    <a:cubicBezTo>
                      <a:pt x="60" y="60"/>
                      <a:pt x="60" y="61"/>
                      <a:pt x="59" y="62"/>
                    </a:cubicBezTo>
                    <a:cubicBezTo>
                      <a:pt x="56" y="64"/>
                      <a:pt x="53" y="67"/>
                      <a:pt x="50" y="70"/>
                    </a:cubicBezTo>
                    <a:cubicBezTo>
                      <a:pt x="47" y="73"/>
                      <a:pt x="47" y="72"/>
                      <a:pt x="50" y="76"/>
                    </a:cubicBezTo>
                    <a:cubicBezTo>
                      <a:pt x="53" y="79"/>
                      <a:pt x="56" y="83"/>
                      <a:pt x="59" y="86"/>
                    </a:cubicBezTo>
                    <a:cubicBezTo>
                      <a:pt x="53" y="89"/>
                      <a:pt x="48" y="92"/>
                      <a:pt x="43" y="94"/>
                    </a:cubicBezTo>
                    <a:cubicBezTo>
                      <a:pt x="43" y="95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6"/>
                    </a:cubicBezTo>
                    <a:cubicBezTo>
                      <a:pt x="49" y="111"/>
                      <a:pt x="49" y="111"/>
                      <a:pt x="43" y="112"/>
                    </a:cubicBezTo>
                    <a:cubicBezTo>
                      <a:pt x="39" y="112"/>
                      <a:pt x="35" y="112"/>
                      <a:pt x="31" y="112"/>
                    </a:cubicBezTo>
                    <a:cubicBezTo>
                      <a:pt x="30" y="119"/>
                      <a:pt x="30" y="124"/>
                      <a:pt x="29" y="130"/>
                    </a:cubicBezTo>
                    <a:cubicBezTo>
                      <a:pt x="23" y="129"/>
                      <a:pt x="18" y="127"/>
                      <a:pt x="12" y="126"/>
                    </a:cubicBezTo>
                    <a:cubicBezTo>
                      <a:pt x="10" y="130"/>
                      <a:pt x="8" y="134"/>
                      <a:pt x="6" y="139"/>
                    </a:cubicBezTo>
                    <a:cubicBezTo>
                      <a:pt x="4" y="137"/>
                      <a:pt x="2" y="135"/>
                      <a:pt x="0" y="134"/>
                    </a:cubicBezTo>
                    <a:cubicBezTo>
                      <a:pt x="0" y="139"/>
                      <a:pt x="0" y="143"/>
                      <a:pt x="0" y="148"/>
                    </a:cubicBezTo>
                    <a:cubicBezTo>
                      <a:pt x="0" y="148"/>
                      <a:pt x="0" y="147"/>
                      <a:pt x="1" y="147"/>
                    </a:cubicBezTo>
                    <a:cubicBezTo>
                      <a:pt x="1" y="145"/>
                      <a:pt x="2" y="143"/>
                      <a:pt x="3" y="142"/>
                    </a:cubicBezTo>
                    <a:cubicBezTo>
                      <a:pt x="7" y="143"/>
                      <a:pt x="10" y="144"/>
                      <a:pt x="13" y="145"/>
                    </a:cubicBezTo>
                    <a:cubicBezTo>
                      <a:pt x="15" y="146"/>
                      <a:pt x="16" y="145"/>
                      <a:pt x="17" y="14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" name="Freeform 180"/>
              <p:cNvSpPr>
                <a:spLocks/>
              </p:cNvSpPr>
              <p:nvPr/>
            </p:nvSpPr>
            <p:spPr bwMode="auto">
              <a:xfrm>
                <a:off x="2087563" y="-2865438"/>
                <a:ext cx="320675" cy="557212"/>
              </a:xfrm>
              <a:custGeom>
                <a:avLst/>
                <a:gdLst>
                  <a:gd name="T0" fmla="*/ 74 w 85"/>
                  <a:gd name="T1" fmla="*/ 127 h 148"/>
                  <a:gd name="T2" fmla="*/ 57 w 85"/>
                  <a:gd name="T3" fmla="*/ 131 h 148"/>
                  <a:gd name="T4" fmla="*/ 55 w 85"/>
                  <a:gd name="T5" fmla="*/ 114 h 148"/>
                  <a:gd name="T6" fmla="*/ 51 w 85"/>
                  <a:gd name="T7" fmla="*/ 113 h 148"/>
                  <a:gd name="T8" fmla="*/ 40 w 85"/>
                  <a:gd name="T9" fmla="*/ 113 h 148"/>
                  <a:gd name="T10" fmla="*/ 38 w 85"/>
                  <a:gd name="T11" fmla="*/ 109 h 148"/>
                  <a:gd name="T12" fmla="*/ 41 w 85"/>
                  <a:gd name="T13" fmla="*/ 100 h 148"/>
                  <a:gd name="T14" fmla="*/ 43 w 85"/>
                  <a:gd name="T15" fmla="*/ 95 h 148"/>
                  <a:gd name="T16" fmla="*/ 27 w 85"/>
                  <a:gd name="T17" fmla="*/ 87 h 148"/>
                  <a:gd name="T18" fmla="*/ 37 w 85"/>
                  <a:gd name="T19" fmla="*/ 76 h 148"/>
                  <a:gd name="T20" fmla="*/ 37 w 85"/>
                  <a:gd name="T21" fmla="*/ 71 h 148"/>
                  <a:gd name="T22" fmla="*/ 27 w 85"/>
                  <a:gd name="T23" fmla="*/ 63 h 148"/>
                  <a:gd name="T24" fmla="*/ 27 w 85"/>
                  <a:gd name="T25" fmla="*/ 60 h 148"/>
                  <a:gd name="T26" fmla="*/ 39 w 85"/>
                  <a:gd name="T27" fmla="*/ 54 h 148"/>
                  <a:gd name="T28" fmla="*/ 41 w 85"/>
                  <a:gd name="T29" fmla="*/ 50 h 148"/>
                  <a:gd name="T30" fmla="*/ 36 w 85"/>
                  <a:gd name="T31" fmla="*/ 32 h 148"/>
                  <a:gd name="T32" fmla="*/ 33 w 85"/>
                  <a:gd name="T33" fmla="*/ 23 h 148"/>
                  <a:gd name="T34" fmla="*/ 31 w 85"/>
                  <a:gd name="T35" fmla="*/ 21 h 148"/>
                  <a:gd name="T36" fmla="*/ 17 w 85"/>
                  <a:gd name="T37" fmla="*/ 0 h 148"/>
                  <a:gd name="T38" fmla="*/ 14 w 85"/>
                  <a:gd name="T39" fmla="*/ 16 h 148"/>
                  <a:gd name="T40" fmla="*/ 28 w 85"/>
                  <a:gd name="T41" fmla="*/ 47 h 148"/>
                  <a:gd name="T42" fmla="*/ 1 w 85"/>
                  <a:gd name="T43" fmla="*/ 50 h 148"/>
                  <a:gd name="T44" fmla="*/ 0 w 85"/>
                  <a:gd name="T45" fmla="*/ 51 h 148"/>
                  <a:gd name="T46" fmla="*/ 24 w 85"/>
                  <a:gd name="T47" fmla="*/ 68 h 148"/>
                  <a:gd name="T48" fmla="*/ 22 w 85"/>
                  <a:gd name="T49" fmla="*/ 69 h 148"/>
                  <a:gd name="T50" fmla="*/ 6 w 85"/>
                  <a:gd name="T51" fmla="*/ 78 h 148"/>
                  <a:gd name="T52" fmla="*/ 6 w 85"/>
                  <a:gd name="T53" fmla="*/ 81 h 148"/>
                  <a:gd name="T54" fmla="*/ 21 w 85"/>
                  <a:gd name="T55" fmla="*/ 87 h 148"/>
                  <a:gd name="T56" fmla="*/ 27 w 85"/>
                  <a:gd name="T57" fmla="*/ 89 h 148"/>
                  <a:gd name="T58" fmla="*/ 15 w 85"/>
                  <a:gd name="T59" fmla="*/ 104 h 148"/>
                  <a:gd name="T60" fmla="*/ 35 w 85"/>
                  <a:gd name="T61" fmla="*/ 107 h 148"/>
                  <a:gd name="T62" fmla="*/ 30 w 85"/>
                  <a:gd name="T63" fmla="*/ 124 h 148"/>
                  <a:gd name="T64" fmla="*/ 48 w 85"/>
                  <a:gd name="T65" fmla="*/ 122 h 148"/>
                  <a:gd name="T66" fmla="*/ 49 w 85"/>
                  <a:gd name="T67" fmla="*/ 137 h 148"/>
                  <a:gd name="T68" fmla="*/ 61 w 85"/>
                  <a:gd name="T69" fmla="*/ 134 h 148"/>
                  <a:gd name="T70" fmla="*/ 66 w 85"/>
                  <a:gd name="T71" fmla="*/ 136 h 148"/>
                  <a:gd name="T72" fmla="*/ 69 w 85"/>
                  <a:gd name="T73" fmla="*/ 144 h 148"/>
                  <a:gd name="T74" fmla="*/ 73 w 85"/>
                  <a:gd name="T75" fmla="*/ 146 h 148"/>
                  <a:gd name="T76" fmla="*/ 83 w 85"/>
                  <a:gd name="T77" fmla="*/ 143 h 148"/>
                  <a:gd name="T78" fmla="*/ 85 w 85"/>
                  <a:gd name="T79" fmla="*/ 148 h 148"/>
                  <a:gd name="T80" fmla="*/ 85 w 85"/>
                  <a:gd name="T81" fmla="*/ 145 h 148"/>
                  <a:gd name="T82" fmla="*/ 85 w 85"/>
                  <a:gd name="T83" fmla="*/ 135 h 148"/>
                  <a:gd name="T84" fmla="*/ 79 w 85"/>
                  <a:gd name="T85" fmla="*/ 140 h 148"/>
                  <a:gd name="T86" fmla="*/ 74 w 85"/>
                  <a:gd name="T87" fmla="*/ 12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5" h="148">
                    <a:moveTo>
                      <a:pt x="74" y="127"/>
                    </a:moveTo>
                    <a:cubicBezTo>
                      <a:pt x="68" y="128"/>
                      <a:pt x="63" y="130"/>
                      <a:pt x="57" y="131"/>
                    </a:cubicBezTo>
                    <a:cubicBezTo>
                      <a:pt x="56" y="125"/>
                      <a:pt x="56" y="119"/>
                      <a:pt x="55" y="114"/>
                    </a:cubicBezTo>
                    <a:cubicBezTo>
                      <a:pt x="54" y="113"/>
                      <a:pt x="53" y="113"/>
                      <a:pt x="51" y="113"/>
                    </a:cubicBezTo>
                    <a:cubicBezTo>
                      <a:pt x="48" y="113"/>
                      <a:pt x="44" y="113"/>
                      <a:pt x="40" y="113"/>
                    </a:cubicBezTo>
                    <a:cubicBezTo>
                      <a:pt x="38" y="112"/>
                      <a:pt x="37" y="112"/>
                      <a:pt x="38" y="109"/>
                    </a:cubicBezTo>
                    <a:cubicBezTo>
                      <a:pt x="39" y="106"/>
                      <a:pt x="40" y="103"/>
                      <a:pt x="41" y="100"/>
                    </a:cubicBezTo>
                    <a:cubicBezTo>
                      <a:pt x="42" y="98"/>
                      <a:pt x="42" y="97"/>
                      <a:pt x="43" y="95"/>
                    </a:cubicBezTo>
                    <a:cubicBezTo>
                      <a:pt x="38" y="93"/>
                      <a:pt x="33" y="90"/>
                      <a:pt x="27" y="87"/>
                    </a:cubicBezTo>
                    <a:cubicBezTo>
                      <a:pt x="30" y="83"/>
                      <a:pt x="34" y="80"/>
                      <a:pt x="37" y="76"/>
                    </a:cubicBezTo>
                    <a:cubicBezTo>
                      <a:pt x="39" y="74"/>
                      <a:pt x="39" y="74"/>
                      <a:pt x="37" y="71"/>
                    </a:cubicBezTo>
                    <a:cubicBezTo>
                      <a:pt x="33" y="69"/>
                      <a:pt x="30" y="66"/>
                      <a:pt x="27" y="63"/>
                    </a:cubicBezTo>
                    <a:cubicBezTo>
                      <a:pt x="26" y="62"/>
                      <a:pt x="26" y="61"/>
                      <a:pt x="27" y="60"/>
                    </a:cubicBezTo>
                    <a:cubicBezTo>
                      <a:pt x="31" y="58"/>
                      <a:pt x="35" y="55"/>
                      <a:pt x="39" y="54"/>
                    </a:cubicBezTo>
                    <a:cubicBezTo>
                      <a:pt x="41" y="53"/>
                      <a:pt x="41" y="52"/>
                      <a:pt x="41" y="50"/>
                    </a:cubicBezTo>
                    <a:cubicBezTo>
                      <a:pt x="38" y="44"/>
                      <a:pt x="37" y="38"/>
                      <a:pt x="36" y="32"/>
                    </a:cubicBezTo>
                    <a:cubicBezTo>
                      <a:pt x="36" y="28"/>
                      <a:pt x="35" y="25"/>
                      <a:pt x="33" y="23"/>
                    </a:cubicBezTo>
                    <a:cubicBezTo>
                      <a:pt x="32" y="22"/>
                      <a:pt x="31" y="22"/>
                      <a:pt x="31" y="21"/>
                    </a:cubicBezTo>
                    <a:cubicBezTo>
                      <a:pt x="25" y="15"/>
                      <a:pt x="20" y="8"/>
                      <a:pt x="17" y="0"/>
                    </a:cubicBezTo>
                    <a:cubicBezTo>
                      <a:pt x="14" y="5"/>
                      <a:pt x="14" y="11"/>
                      <a:pt x="14" y="16"/>
                    </a:cubicBezTo>
                    <a:cubicBezTo>
                      <a:pt x="14" y="28"/>
                      <a:pt x="18" y="39"/>
                      <a:pt x="28" y="47"/>
                    </a:cubicBezTo>
                    <a:cubicBezTo>
                      <a:pt x="18" y="48"/>
                      <a:pt x="9" y="49"/>
                      <a:pt x="1" y="50"/>
                    </a:cubicBezTo>
                    <a:cubicBezTo>
                      <a:pt x="1" y="51"/>
                      <a:pt x="1" y="51"/>
                      <a:pt x="0" y="51"/>
                    </a:cubicBezTo>
                    <a:cubicBezTo>
                      <a:pt x="7" y="59"/>
                      <a:pt x="15" y="63"/>
                      <a:pt x="24" y="68"/>
                    </a:cubicBezTo>
                    <a:cubicBezTo>
                      <a:pt x="23" y="69"/>
                      <a:pt x="22" y="69"/>
                      <a:pt x="22" y="69"/>
                    </a:cubicBezTo>
                    <a:cubicBezTo>
                      <a:pt x="17" y="72"/>
                      <a:pt x="11" y="75"/>
                      <a:pt x="6" y="78"/>
                    </a:cubicBezTo>
                    <a:cubicBezTo>
                      <a:pt x="4" y="79"/>
                      <a:pt x="4" y="80"/>
                      <a:pt x="6" y="81"/>
                    </a:cubicBezTo>
                    <a:cubicBezTo>
                      <a:pt x="11" y="83"/>
                      <a:pt x="16" y="85"/>
                      <a:pt x="21" y="87"/>
                    </a:cubicBezTo>
                    <a:cubicBezTo>
                      <a:pt x="23" y="87"/>
                      <a:pt x="25" y="88"/>
                      <a:pt x="27" y="89"/>
                    </a:cubicBezTo>
                    <a:cubicBezTo>
                      <a:pt x="22" y="94"/>
                      <a:pt x="18" y="98"/>
                      <a:pt x="15" y="104"/>
                    </a:cubicBezTo>
                    <a:cubicBezTo>
                      <a:pt x="22" y="105"/>
                      <a:pt x="28" y="106"/>
                      <a:pt x="35" y="107"/>
                    </a:cubicBezTo>
                    <a:cubicBezTo>
                      <a:pt x="33" y="113"/>
                      <a:pt x="32" y="118"/>
                      <a:pt x="30" y="124"/>
                    </a:cubicBezTo>
                    <a:cubicBezTo>
                      <a:pt x="37" y="123"/>
                      <a:pt x="43" y="123"/>
                      <a:pt x="48" y="122"/>
                    </a:cubicBezTo>
                    <a:cubicBezTo>
                      <a:pt x="49" y="127"/>
                      <a:pt x="49" y="132"/>
                      <a:pt x="49" y="137"/>
                    </a:cubicBezTo>
                    <a:cubicBezTo>
                      <a:pt x="54" y="136"/>
                      <a:pt x="57" y="135"/>
                      <a:pt x="61" y="134"/>
                    </a:cubicBezTo>
                    <a:cubicBezTo>
                      <a:pt x="64" y="133"/>
                      <a:pt x="65" y="133"/>
                      <a:pt x="66" y="136"/>
                    </a:cubicBezTo>
                    <a:cubicBezTo>
                      <a:pt x="67" y="139"/>
                      <a:pt x="68" y="141"/>
                      <a:pt x="69" y="144"/>
                    </a:cubicBezTo>
                    <a:cubicBezTo>
                      <a:pt x="70" y="146"/>
                      <a:pt x="71" y="147"/>
                      <a:pt x="73" y="146"/>
                    </a:cubicBezTo>
                    <a:cubicBezTo>
                      <a:pt x="76" y="145"/>
                      <a:pt x="79" y="144"/>
                      <a:pt x="83" y="143"/>
                    </a:cubicBezTo>
                    <a:cubicBezTo>
                      <a:pt x="83" y="144"/>
                      <a:pt x="84" y="146"/>
                      <a:pt x="85" y="148"/>
                    </a:cubicBezTo>
                    <a:cubicBezTo>
                      <a:pt x="85" y="147"/>
                      <a:pt x="85" y="146"/>
                      <a:pt x="85" y="145"/>
                    </a:cubicBezTo>
                    <a:cubicBezTo>
                      <a:pt x="85" y="142"/>
                      <a:pt x="85" y="139"/>
                      <a:pt x="85" y="135"/>
                    </a:cubicBezTo>
                    <a:cubicBezTo>
                      <a:pt x="84" y="137"/>
                      <a:pt x="82" y="138"/>
                      <a:pt x="79" y="140"/>
                    </a:cubicBezTo>
                    <a:cubicBezTo>
                      <a:pt x="78" y="135"/>
                      <a:pt x="75" y="131"/>
                      <a:pt x="74" y="12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" name="Freeform 181"/>
              <p:cNvSpPr>
                <a:spLocks/>
              </p:cNvSpPr>
              <p:nvPr/>
            </p:nvSpPr>
            <p:spPr bwMode="auto">
              <a:xfrm>
                <a:off x="2212975" y="-2774950"/>
                <a:ext cx="195263" cy="406400"/>
              </a:xfrm>
              <a:custGeom>
                <a:avLst/>
                <a:gdLst>
                  <a:gd name="T0" fmla="*/ 40 w 52"/>
                  <a:gd name="T1" fmla="*/ 60 h 108"/>
                  <a:gd name="T2" fmla="*/ 44 w 52"/>
                  <a:gd name="T3" fmla="*/ 46 h 108"/>
                  <a:gd name="T4" fmla="*/ 42 w 52"/>
                  <a:gd name="T5" fmla="*/ 34 h 108"/>
                  <a:gd name="T6" fmla="*/ 37 w 52"/>
                  <a:gd name="T7" fmla="*/ 31 h 108"/>
                  <a:gd name="T8" fmla="*/ 10 w 52"/>
                  <a:gd name="T9" fmla="*/ 2 h 108"/>
                  <a:gd name="T10" fmla="*/ 9 w 52"/>
                  <a:gd name="T11" fmla="*/ 0 h 108"/>
                  <a:gd name="T12" fmla="*/ 8 w 52"/>
                  <a:gd name="T13" fmla="*/ 1 h 108"/>
                  <a:gd name="T14" fmla="*/ 15 w 52"/>
                  <a:gd name="T15" fmla="*/ 30 h 108"/>
                  <a:gd name="T16" fmla="*/ 0 w 52"/>
                  <a:gd name="T17" fmla="*/ 38 h 108"/>
                  <a:gd name="T18" fmla="*/ 10 w 52"/>
                  <a:gd name="T19" fmla="*/ 47 h 108"/>
                  <a:gd name="T20" fmla="*/ 10 w 52"/>
                  <a:gd name="T21" fmla="*/ 51 h 108"/>
                  <a:gd name="T22" fmla="*/ 1 w 52"/>
                  <a:gd name="T23" fmla="*/ 61 h 108"/>
                  <a:gd name="T24" fmla="*/ 17 w 52"/>
                  <a:gd name="T25" fmla="*/ 67 h 108"/>
                  <a:gd name="T26" fmla="*/ 10 w 52"/>
                  <a:gd name="T27" fmla="*/ 83 h 108"/>
                  <a:gd name="T28" fmla="*/ 25 w 52"/>
                  <a:gd name="T29" fmla="*/ 83 h 108"/>
                  <a:gd name="T30" fmla="*/ 28 w 52"/>
                  <a:gd name="T31" fmla="*/ 86 h 108"/>
                  <a:gd name="T32" fmla="*/ 28 w 52"/>
                  <a:gd name="T33" fmla="*/ 97 h 108"/>
                  <a:gd name="T34" fmla="*/ 31 w 52"/>
                  <a:gd name="T35" fmla="*/ 99 h 108"/>
                  <a:gd name="T36" fmla="*/ 33 w 52"/>
                  <a:gd name="T37" fmla="*/ 99 h 108"/>
                  <a:gd name="T38" fmla="*/ 44 w 52"/>
                  <a:gd name="T39" fmla="*/ 95 h 108"/>
                  <a:gd name="T40" fmla="*/ 47 w 52"/>
                  <a:gd name="T41" fmla="*/ 106 h 108"/>
                  <a:gd name="T42" fmla="*/ 51 w 52"/>
                  <a:gd name="T43" fmla="*/ 106 h 108"/>
                  <a:gd name="T44" fmla="*/ 52 w 52"/>
                  <a:gd name="T45" fmla="*/ 105 h 108"/>
                  <a:gd name="T46" fmla="*/ 52 w 52"/>
                  <a:gd name="T47" fmla="*/ 77 h 108"/>
                  <a:gd name="T48" fmla="*/ 52 w 52"/>
                  <a:gd name="T49" fmla="*/ 77 h 108"/>
                  <a:gd name="T50" fmla="*/ 40 w 52"/>
                  <a:gd name="T51" fmla="*/ 6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" h="108">
                    <a:moveTo>
                      <a:pt x="40" y="60"/>
                    </a:moveTo>
                    <a:cubicBezTo>
                      <a:pt x="40" y="55"/>
                      <a:pt x="42" y="50"/>
                      <a:pt x="44" y="46"/>
                    </a:cubicBezTo>
                    <a:cubicBezTo>
                      <a:pt x="47" y="41"/>
                      <a:pt x="46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6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7" y="67"/>
                    </a:cubicBezTo>
                    <a:cubicBezTo>
                      <a:pt x="14" y="72"/>
                      <a:pt x="11" y="77"/>
                      <a:pt x="10" y="83"/>
                    </a:cubicBezTo>
                    <a:cubicBezTo>
                      <a:pt x="15" y="83"/>
                      <a:pt x="20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6" y="102"/>
                      <a:pt x="47" y="106"/>
                    </a:cubicBezTo>
                    <a:cubicBezTo>
                      <a:pt x="48" y="108"/>
                      <a:pt x="49" y="107"/>
                      <a:pt x="51" y="106"/>
                    </a:cubicBezTo>
                    <a:cubicBezTo>
                      <a:pt x="51" y="106"/>
                      <a:pt x="52" y="105"/>
                      <a:pt x="52" y="105"/>
                    </a:cubicBezTo>
                    <a:cubicBezTo>
                      <a:pt x="52" y="96"/>
                      <a:pt x="52" y="86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" name="Freeform 182"/>
              <p:cNvSpPr>
                <a:spLocks/>
              </p:cNvSpPr>
              <p:nvPr/>
            </p:nvSpPr>
            <p:spPr bwMode="auto">
              <a:xfrm>
                <a:off x="3019425" y="-2774950"/>
                <a:ext cx="200025" cy="406400"/>
              </a:xfrm>
              <a:custGeom>
                <a:avLst/>
                <a:gdLst>
                  <a:gd name="T0" fmla="*/ 3 w 53"/>
                  <a:gd name="T1" fmla="*/ 106 h 108"/>
                  <a:gd name="T2" fmla="*/ 6 w 53"/>
                  <a:gd name="T3" fmla="*/ 106 h 108"/>
                  <a:gd name="T4" fmla="*/ 10 w 53"/>
                  <a:gd name="T5" fmla="*/ 95 h 108"/>
                  <a:gd name="T6" fmla="*/ 13 w 53"/>
                  <a:gd name="T7" fmla="*/ 96 h 108"/>
                  <a:gd name="T8" fmla="*/ 23 w 53"/>
                  <a:gd name="T9" fmla="*/ 99 h 108"/>
                  <a:gd name="T10" fmla="*/ 26 w 53"/>
                  <a:gd name="T11" fmla="*/ 97 h 108"/>
                  <a:gd name="T12" fmla="*/ 26 w 53"/>
                  <a:gd name="T13" fmla="*/ 87 h 108"/>
                  <a:gd name="T14" fmla="*/ 29 w 53"/>
                  <a:gd name="T15" fmla="*/ 84 h 108"/>
                  <a:gd name="T16" fmla="*/ 43 w 53"/>
                  <a:gd name="T17" fmla="*/ 83 h 108"/>
                  <a:gd name="T18" fmla="*/ 43 w 53"/>
                  <a:gd name="T19" fmla="*/ 82 h 108"/>
                  <a:gd name="T20" fmla="*/ 36 w 53"/>
                  <a:gd name="T21" fmla="*/ 67 h 108"/>
                  <a:gd name="T22" fmla="*/ 52 w 53"/>
                  <a:gd name="T23" fmla="*/ 61 h 108"/>
                  <a:gd name="T24" fmla="*/ 42 w 53"/>
                  <a:gd name="T25" fmla="*/ 51 h 108"/>
                  <a:gd name="T26" fmla="*/ 43 w 53"/>
                  <a:gd name="T27" fmla="*/ 47 h 108"/>
                  <a:gd name="T28" fmla="*/ 53 w 53"/>
                  <a:gd name="T29" fmla="*/ 38 h 108"/>
                  <a:gd name="T30" fmla="*/ 53 w 53"/>
                  <a:gd name="T31" fmla="*/ 37 h 108"/>
                  <a:gd name="T32" fmla="*/ 38 w 53"/>
                  <a:gd name="T33" fmla="*/ 30 h 108"/>
                  <a:gd name="T34" fmla="*/ 44 w 53"/>
                  <a:gd name="T35" fmla="*/ 0 h 108"/>
                  <a:gd name="T36" fmla="*/ 43 w 53"/>
                  <a:gd name="T37" fmla="*/ 2 h 108"/>
                  <a:gd name="T38" fmla="*/ 27 w 53"/>
                  <a:gd name="T39" fmla="*/ 21 h 108"/>
                  <a:gd name="T40" fmla="*/ 11 w 53"/>
                  <a:gd name="T41" fmla="*/ 34 h 108"/>
                  <a:gd name="T42" fmla="*/ 8 w 53"/>
                  <a:gd name="T43" fmla="*/ 43 h 108"/>
                  <a:gd name="T44" fmla="*/ 12 w 53"/>
                  <a:gd name="T45" fmla="*/ 51 h 108"/>
                  <a:gd name="T46" fmla="*/ 2 w 53"/>
                  <a:gd name="T47" fmla="*/ 76 h 108"/>
                  <a:gd name="T48" fmla="*/ 0 w 53"/>
                  <a:gd name="T49" fmla="*/ 77 h 108"/>
                  <a:gd name="T50" fmla="*/ 0 w 53"/>
                  <a:gd name="T51" fmla="*/ 105 h 108"/>
                  <a:gd name="T52" fmla="*/ 3 w 53"/>
                  <a:gd name="T53" fmla="*/ 10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8">
                    <a:moveTo>
                      <a:pt x="3" y="106"/>
                    </a:moveTo>
                    <a:cubicBezTo>
                      <a:pt x="4" y="107"/>
                      <a:pt x="5" y="108"/>
                      <a:pt x="6" y="106"/>
                    </a:cubicBezTo>
                    <a:cubicBezTo>
                      <a:pt x="7" y="102"/>
                      <a:pt x="9" y="98"/>
                      <a:pt x="10" y="95"/>
                    </a:cubicBezTo>
                    <a:cubicBezTo>
                      <a:pt x="11" y="95"/>
                      <a:pt x="12" y="96"/>
                      <a:pt x="13" y="96"/>
                    </a:cubicBezTo>
                    <a:cubicBezTo>
                      <a:pt x="16" y="97"/>
                      <a:pt x="19" y="98"/>
                      <a:pt x="23" y="99"/>
                    </a:cubicBezTo>
                    <a:cubicBezTo>
                      <a:pt x="25" y="100"/>
                      <a:pt x="26" y="99"/>
                      <a:pt x="26" y="97"/>
                    </a:cubicBezTo>
                    <a:cubicBezTo>
                      <a:pt x="26" y="93"/>
                      <a:pt x="26" y="90"/>
                      <a:pt x="26" y="87"/>
                    </a:cubicBezTo>
                    <a:cubicBezTo>
                      <a:pt x="26" y="84"/>
                      <a:pt x="26" y="84"/>
                      <a:pt x="29" y="84"/>
                    </a:cubicBezTo>
                    <a:cubicBezTo>
                      <a:pt x="33" y="84"/>
                      <a:pt x="38" y="83"/>
                      <a:pt x="43" y="83"/>
                    </a:cubicBezTo>
                    <a:cubicBezTo>
                      <a:pt x="43" y="83"/>
                      <a:pt x="43" y="83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4"/>
                      <a:pt x="42" y="51"/>
                    </a:cubicBezTo>
                    <a:cubicBezTo>
                      <a:pt x="40" y="49"/>
                      <a:pt x="40" y="49"/>
                      <a:pt x="43" y="47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8"/>
                      <a:pt x="53" y="38"/>
                      <a:pt x="53" y="37"/>
                    </a:cubicBezTo>
                    <a:cubicBezTo>
                      <a:pt x="48" y="35"/>
                      <a:pt x="43" y="32"/>
                      <a:pt x="38" y="30"/>
                    </a:cubicBezTo>
                    <a:cubicBezTo>
                      <a:pt x="43" y="21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7"/>
                      <a:pt x="7" y="39"/>
                      <a:pt x="8" y="43"/>
                    </a:cubicBezTo>
                    <a:cubicBezTo>
                      <a:pt x="9" y="46"/>
                      <a:pt x="11" y="49"/>
                      <a:pt x="12" y="51"/>
                    </a:cubicBezTo>
                    <a:cubicBezTo>
                      <a:pt x="16" y="61"/>
                      <a:pt x="12" y="72"/>
                      <a:pt x="2" y="76"/>
                    </a:cubicBezTo>
                    <a:cubicBezTo>
                      <a:pt x="1" y="77"/>
                      <a:pt x="1" y="77"/>
                      <a:pt x="0" y="77"/>
                    </a:cubicBezTo>
                    <a:cubicBezTo>
                      <a:pt x="0" y="86"/>
                      <a:pt x="0" y="96"/>
                      <a:pt x="0" y="105"/>
                    </a:cubicBezTo>
                    <a:cubicBezTo>
                      <a:pt x="1" y="105"/>
                      <a:pt x="2" y="106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" name="Freeform 183"/>
              <p:cNvSpPr>
                <a:spLocks noEditPoints="1"/>
              </p:cNvSpPr>
              <p:nvPr/>
            </p:nvSpPr>
            <p:spPr bwMode="auto">
              <a:xfrm>
                <a:off x="2747963" y="-2960688"/>
                <a:ext cx="255588" cy="158750"/>
              </a:xfrm>
              <a:custGeom>
                <a:avLst/>
                <a:gdLst>
                  <a:gd name="T0" fmla="*/ 38 w 68"/>
                  <a:gd name="T1" fmla="*/ 41 h 42"/>
                  <a:gd name="T2" fmla="*/ 49 w 68"/>
                  <a:gd name="T3" fmla="*/ 32 h 42"/>
                  <a:gd name="T4" fmla="*/ 66 w 68"/>
                  <a:gd name="T5" fmla="*/ 12 h 42"/>
                  <a:gd name="T6" fmla="*/ 62 w 68"/>
                  <a:gd name="T7" fmla="*/ 6 h 42"/>
                  <a:gd name="T8" fmla="*/ 25 w 68"/>
                  <a:gd name="T9" fmla="*/ 5 h 42"/>
                  <a:gd name="T10" fmla="*/ 7 w 68"/>
                  <a:gd name="T11" fmla="*/ 2 h 42"/>
                  <a:gd name="T12" fmla="*/ 1 w 68"/>
                  <a:gd name="T13" fmla="*/ 0 h 42"/>
                  <a:gd name="T14" fmla="*/ 9 w 68"/>
                  <a:gd name="T15" fmla="*/ 10 h 42"/>
                  <a:gd name="T16" fmla="*/ 0 w 68"/>
                  <a:gd name="T17" fmla="*/ 12 h 42"/>
                  <a:gd name="T18" fmla="*/ 11 w 68"/>
                  <a:gd name="T19" fmla="*/ 18 h 42"/>
                  <a:gd name="T20" fmla="*/ 4 w 68"/>
                  <a:gd name="T21" fmla="*/ 23 h 42"/>
                  <a:gd name="T22" fmla="*/ 14 w 68"/>
                  <a:gd name="T23" fmla="*/ 25 h 42"/>
                  <a:gd name="T24" fmla="*/ 1 w 68"/>
                  <a:gd name="T25" fmla="*/ 34 h 42"/>
                  <a:gd name="T26" fmla="*/ 25 w 68"/>
                  <a:gd name="T27" fmla="*/ 30 h 42"/>
                  <a:gd name="T28" fmla="*/ 25 w 68"/>
                  <a:gd name="T29" fmla="*/ 42 h 42"/>
                  <a:gd name="T30" fmla="*/ 35 w 68"/>
                  <a:gd name="T31" fmla="*/ 33 h 42"/>
                  <a:gd name="T32" fmla="*/ 38 w 68"/>
                  <a:gd name="T33" fmla="*/ 41 h 42"/>
                  <a:gd name="T34" fmla="*/ 41 w 68"/>
                  <a:gd name="T35" fmla="*/ 12 h 42"/>
                  <a:gd name="T36" fmla="*/ 55 w 68"/>
                  <a:gd name="T37" fmla="*/ 12 h 42"/>
                  <a:gd name="T38" fmla="*/ 56 w 68"/>
                  <a:gd name="T39" fmla="*/ 14 h 42"/>
                  <a:gd name="T40" fmla="*/ 56 w 68"/>
                  <a:gd name="T41" fmla="*/ 14 h 42"/>
                  <a:gd name="T42" fmla="*/ 50 w 68"/>
                  <a:gd name="T43" fmla="*/ 17 h 42"/>
                  <a:gd name="T44" fmla="*/ 41 w 68"/>
                  <a:gd name="T45" fmla="*/ 13 h 42"/>
                  <a:gd name="T46" fmla="*/ 41 w 68"/>
                  <a:gd name="T47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2">
                    <a:moveTo>
                      <a:pt x="38" y="41"/>
                    </a:moveTo>
                    <a:cubicBezTo>
                      <a:pt x="41" y="38"/>
                      <a:pt x="45" y="35"/>
                      <a:pt x="49" y="32"/>
                    </a:cubicBezTo>
                    <a:cubicBezTo>
                      <a:pt x="56" y="26"/>
                      <a:pt x="62" y="20"/>
                      <a:pt x="66" y="12"/>
                    </a:cubicBezTo>
                    <a:cubicBezTo>
                      <a:pt x="68" y="7"/>
                      <a:pt x="67" y="6"/>
                      <a:pt x="62" y="6"/>
                    </a:cubicBezTo>
                    <a:cubicBezTo>
                      <a:pt x="50" y="6"/>
                      <a:pt x="37" y="6"/>
                      <a:pt x="25" y="5"/>
                    </a:cubicBezTo>
                    <a:cubicBezTo>
                      <a:pt x="18" y="5"/>
                      <a:pt x="13" y="4"/>
                      <a:pt x="7" y="2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2" y="4"/>
                      <a:pt x="5" y="7"/>
                      <a:pt x="9" y="10"/>
                    </a:cubicBezTo>
                    <a:cubicBezTo>
                      <a:pt x="6" y="11"/>
                      <a:pt x="3" y="12"/>
                      <a:pt x="0" y="12"/>
                    </a:cubicBezTo>
                    <a:cubicBezTo>
                      <a:pt x="3" y="16"/>
                      <a:pt x="7" y="17"/>
                      <a:pt x="11" y="18"/>
                    </a:cubicBezTo>
                    <a:cubicBezTo>
                      <a:pt x="9" y="20"/>
                      <a:pt x="6" y="21"/>
                      <a:pt x="4" y="23"/>
                    </a:cubicBezTo>
                    <a:cubicBezTo>
                      <a:pt x="7" y="25"/>
                      <a:pt x="11" y="24"/>
                      <a:pt x="14" y="25"/>
                    </a:cubicBezTo>
                    <a:cubicBezTo>
                      <a:pt x="11" y="30"/>
                      <a:pt x="7" y="32"/>
                      <a:pt x="1" y="34"/>
                    </a:cubicBezTo>
                    <a:cubicBezTo>
                      <a:pt x="10" y="38"/>
                      <a:pt x="17" y="35"/>
                      <a:pt x="25" y="30"/>
                    </a:cubicBezTo>
                    <a:cubicBezTo>
                      <a:pt x="25" y="34"/>
                      <a:pt x="25" y="38"/>
                      <a:pt x="25" y="42"/>
                    </a:cubicBezTo>
                    <a:cubicBezTo>
                      <a:pt x="29" y="41"/>
                      <a:pt x="31" y="36"/>
                      <a:pt x="35" y="33"/>
                    </a:cubicBezTo>
                    <a:cubicBezTo>
                      <a:pt x="36" y="36"/>
                      <a:pt x="37" y="38"/>
                      <a:pt x="38" y="41"/>
                    </a:cubicBezTo>
                    <a:close/>
                    <a:moveTo>
                      <a:pt x="41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7" y="13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5"/>
                      <a:pt x="44" y="14"/>
                      <a:pt x="41" y="13"/>
                    </a:cubicBezTo>
                    <a:cubicBezTo>
                      <a:pt x="41" y="12"/>
                      <a:pt x="41" y="12"/>
                      <a:pt x="41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" name="Freeform 184"/>
              <p:cNvSpPr>
                <a:spLocks noEditPoints="1"/>
              </p:cNvSpPr>
              <p:nvPr/>
            </p:nvSpPr>
            <p:spPr bwMode="auto">
              <a:xfrm>
                <a:off x="2430463" y="-2960688"/>
                <a:ext cx="249238" cy="158750"/>
              </a:xfrm>
              <a:custGeom>
                <a:avLst/>
                <a:gdLst>
                  <a:gd name="T0" fmla="*/ 31 w 66"/>
                  <a:gd name="T1" fmla="*/ 33 h 42"/>
                  <a:gd name="T2" fmla="*/ 42 w 66"/>
                  <a:gd name="T3" fmla="*/ 42 h 42"/>
                  <a:gd name="T4" fmla="*/ 41 w 66"/>
                  <a:gd name="T5" fmla="*/ 30 h 42"/>
                  <a:gd name="T6" fmla="*/ 64 w 66"/>
                  <a:gd name="T7" fmla="*/ 34 h 42"/>
                  <a:gd name="T8" fmla="*/ 52 w 66"/>
                  <a:gd name="T9" fmla="*/ 25 h 42"/>
                  <a:gd name="T10" fmla="*/ 62 w 66"/>
                  <a:gd name="T11" fmla="*/ 23 h 42"/>
                  <a:gd name="T12" fmla="*/ 56 w 66"/>
                  <a:gd name="T13" fmla="*/ 18 h 42"/>
                  <a:gd name="T14" fmla="*/ 66 w 66"/>
                  <a:gd name="T15" fmla="*/ 12 h 42"/>
                  <a:gd name="T16" fmla="*/ 58 w 66"/>
                  <a:gd name="T17" fmla="*/ 9 h 42"/>
                  <a:gd name="T18" fmla="*/ 64 w 66"/>
                  <a:gd name="T19" fmla="*/ 0 h 42"/>
                  <a:gd name="T20" fmla="*/ 64 w 66"/>
                  <a:gd name="T21" fmla="*/ 0 h 42"/>
                  <a:gd name="T22" fmla="*/ 30 w 66"/>
                  <a:gd name="T23" fmla="*/ 6 h 42"/>
                  <a:gd name="T24" fmla="*/ 19 w 66"/>
                  <a:gd name="T25" fmla="*/ 6 h 42"/>
                  <a:gd name="T26" fmla="*/ 3 w 66"/>
                  <a:gd name="T27" fmla="*/ 6 h 42"/>
                  <a:gd name="T28" fmla="*/ 1 w 66"/>
                  <a:gd name="T29" fmla="*/ 9 h 42"/>
                  <a:gd name="T30" fmla="*/ 4 w 66"/>
                  <a:gd name="T31" fmla="*/ 16 h 42"/>
                  <a:gd name="T32" fmla="*/ 18 w 66"/>
                  <a:gd name="T33" fmla="*/ 32 h 42"/>
                  <a:gd name="T34" fmla="*/ 29 w 66"/>
                  <a:gd name="T35" fmla="*/ 41 h 42"/>
                  <a:gd name="T36" fmla="*/ 31 w 66"/>
                  <a:gd name="T37" fmla="*/ 33 h 42"/>
                  <a:gd name="T38" fmla="*/ 19 w 66"/>
                  <a:gd name="T39" fmla="*/ 16 h 42"/>
                  <a:gd name="T40" fmla="*/ 15 w 66"/>
                  <a:gd name="T41" fmla="*/ 18 h 42"/>
                  <a:gd name="T42" fmla="*/ 12 w 66"/>
                  <a:gd name="T43" fmla="*/ 17 h 42"/>
                  <a:gd name="T44" fmla="*/ 10 w 66"/>
                  <a:gd name="T45" fmla="*/ 13 h 42"/>
                  <a:gd name="T46" fmla="*/ 15 w 66"/>
                  <a:gd name="T47" fmla="*/ 12 h 42"/>
                  <a:gd name="T48" fmla="*/ 25 w 66"/>
                  <a:gd name="T49" fmla="*/ 12 h 42"/>
                  <a:gd name="T50" fmla="*/ 25 w 66"/>
                  <a:gd name="T51" fmla="*/ 13 h 42"/>
                  <a:gd name="T52" fmla="*/ 19 w 66"/>
                  <a:gd name="T53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2">
                    <a:moveTo>
                      <a:pt x="31" y="33"/>
                    </a:moveTo>
                    <a:cubicBezTo>
                      <a:pt x="35" y="36"/>
                      <a:pt x="37" y="41"/>
                      <a:pt x="42" y="42"/>
                    </a:cubicBezTo>
                    <a:cubicBezTo>
                      <a:pt x="42" y="38"/>
                      <a:pt x="41" y="34"/>
                      <a:pt x="41" y="30"/>
                    </a:cubicBezTo>
                    <a:cubicBezTo>
                      <a:pt x="49" y="35"/>
                      <a:pt x="56" y="38"/>
                      <a:pt x="64" y="34"/>
                    </a:cubicBezTo>
                    <a:cubicBezTo>
                      <a:pt x="59" y="32"/>
                      <a:pt x="55" y="30"/>
                      <a:pt x="52" y="25"/>
                    </a:cubicBezTo>
                    <a:cubicBezTo>
                      <a:pt x="55" y="24"/>
                      <a:pt x="59" y="25"/>
                      <a:pt x="62" y="23"/>
                    </a:cubicBezTo>
                    <a:cubicBezTo>
                      <a:pt x="60" y="21"/>
                      <a:pt x="57" y="21"/>
                      <a:pt x="56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3" y="12"/>
                      <a:pt x="60" y="12"/>
                      <a:pt x="58" y="9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2" y="6"/>
                      <a:pt x="30" y="6"/>
                    </a:cubicBezTo>
                    <a:cubicBezTo>
                      <a:pt x="26" y="6"/>
                      <a:pt x="23" y="6"/>
                      <a:pt x="19" y="6"/>
                    </a:cubicBezTo>
                    <a:cubicBezTo>
                      <a:pt x="14" y="6"/>
                      <a:pt x="8" y="6"/>
                      <a:pt x="3" y="6"/>
                    </a:cubicBezTo>
                    <a:cubicBezTo>
                      <a:pt x="2" y="6"/>
                      <a:pt x="0" y="7"/>
                      <a:pt x="1" y="9"/>
                    </a:cubicBezTo>
                    <a:cubicBezTo>
                      <a:pt x="2" y="11"/>
                      <a:pt x="3" y="14"/>
                      <a:pt x="4" y="16"/>
                    </a:cubicBezTo>
                    <a:cubicBezTo>
                      <a:pt x="7" y="23"/>
                      <a:pt x="12" y="28"/>
                      <a:pt x="18" y="32"/>
                    </a:cubicBezTo>
                    <a:cubicBezTo>
                      <a:pt x="22" y="35"/>
                      <a:pt x="25" y="38"/>
                      <a:pt x="29" y="41"/>
                    </a:cubicBezTo>
                    <a:cubicBezTo>
                      <a:pt x="30" y="38"/>
                      <a:pt x="30" y="36"/>
                      <a:pt x="31" y="33"/>
                    </a:cubicBezTo>
                    <a:close/>
                    <a:moveTo>
                      <a:pt x="19" y="16"/>
                    </a:moveTo>
                    <a:cubicBezTo>
                      <a:pt x="18" y="16"/>
                      <a:pt x="16" y="17"/>
                      <a:pt x="15" y="18"/>
                    </a:cubicBezTo>
                    <a:cubicBezTo>
                      <a:pt x="14" y="19"/>
                      <a:pt x="13" y="18"/>
                      <a:pt x="12" y="17"/>
                    </a:cubicBezTo>
                    <a:cubicBezTo>
                      <a:pt x="12" y="16"/>
                      <a:pt x="11" y="14"/>
                      <a:pt x="10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9" y="12"/>
                      <a:pt x="22" y="12"/>
                      <a:pt x="25" y="12"/>
                    </a:cubicBezTo>
                    <a:cubicBezTo>
                      <a:pt x="25" y="12"/>
                      <a:pt x="25" y="12"/>
                      <a:pt x="25" y="13"/>
                    </a:cubicBezTo>
                    <a:cubicBezTo>
                      <a:pt x="23" y="14"/>
                      <a:pt x="21" y="15"/>
                      <a:pt x="19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" name="Freeform 185"/>
              <p:cNvSpPr>
                <a:spLocks/>
              </p:cNvSpPr>
              <p:nvPr/>
            </p:nvSpPr>
            <p:spPr bwMode="auto">
              <a:xfrm>
                <a:off x="3294063" y="-3024188"/>
                <a:ext cx="165100" cy="301625"/>
              </a:xfrm>
              <a:custGeom>
                <a:avLst/>
                <a:gdLst>
                  <a:gd name="T0" fmla="*/ 1 w 44"/>
                  <a:gd name="T1" fmla="*/ 80 h 80"/>
                  <a:gd name="T2" fmla="*/ 4 w 44"/>
                  <a:gd name="T3" fmla="*/ 78 h 80"/>
                  <a:gd name="T4" fmla="*/ 31 w 44"/>
                  <a:gd name="T5" fmla="*/ 53 h 80"/>
                  <a:gd name="T6" fmla="*/ 42 w 44"/>
                  <a:gd name="T7" fmla="*/ 18 h 80"/>
                  <a:gd name="T8" fmla="*/ 33 w 44"/>
                  <a:gd name="T9" fmla="*/ 1 h 80"/>
                  <a:gd name="T10" fmla="*/ 30 w 44"/>
                  <a:gd name="T11" fmla="*/ 2 h 80"/>
                  <a:gd name="T12" fmla="*/ 5 w 44"/>
                  <a:gd name="T13" fmla="*/ 39 h 80"/>
                  <a:gd name="T14" fmla="*/ 4 w 44"/>
                  <a:gd name="T15" fmla="*/ 44 h 80"/>
                  <a:gd name="T16" fmla="*/ 5 w 44"/>
                  <a:gd name="T17" fmla="*/ 51 h 80"/>
                  <a:gd name="T18" fmla="*/ 6 w 44"/>
                  <a:gd name="T19" fmla="*/ 57 h 80"/>
                  <a:gd name="T20" fmla="*/ 28 w 44"/>
                  <a:gd name="T21" fmla="*/ 27 h 80"/>
                  <a:gd name="T22" fmla="*/ 28 w 44"/>
                  <a:gd name="T23" fmla="*/ 40 h 80"/>
                  <a:gd name="T24" fmla="*/ 8 w 44"/>
                  <a:gd name="T25" fmla="*/ 61 h 80"/>
                  <a:gd name="T26" fmla="*/ 5 w 44"/>
                  <a:gd name="T27" fmla="*/ 64 h 80"/>
                  <a:gd name="T28" fmla="*/ 3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2" y="79"/>
                      <a:pt x="3" y="78"/>
                      <a:pt x="4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2"/>
                      <a:pt x="42" y="18"/>
                    </a:cubicBezTo>
                    <a:cubicBezTo>
                      <a:pt x="40" y="12"/>
                      <a:pt x="37" y="6"/>
                      <a:pt x="33" y="1"/>
                    </a:cubicBezTo>
                    <a:cubicBezTo>
                      <a:pt x="32" y="0"/>
                      <a:pt x="31" y="0"/>
                      <a:pt x="30" y="2"/>
                    </a:cubicBezTo>
                    <a:cubicBezTo>
                      <a:pt x="23" y="15"/>
                      <a:pt x="15" y="28"/>
                      <a:pt x="5" y="39"/>
                    </a:cubicBezTo>
                    <a:cubicBezTo>
                      <a:pt x="3" y="41"/>
                      <a:pt x="3" y="43"/>
                      <a:pt x="4" y="44"/>
                    </a:cubicBezTo>
                    <a:cubicBezTo>
                      <a:pt x="4" y="46"/>
                      <a:pt x="4" y="49"/>
                      <a:pt x="5" y="51"/>
                    </a:cubicBezTo>
                    <a:cubicBezTo>
                      <a:pt x="5" y="53"/>
                      <a:pt x="5" y="55"/>
                      <a:pt x="6" y="57"/>
                    </a:cubicBezTo>
                    <a:cubicBezTo>
                      <a:pt x="15" y="48"/>
                      <a:pt x="23" y="39"/>
                      <a:pt x="28" y="27"/>
                    </a:cubicBezTo>
                    <a:cubicBezTo>
                      <a:pt x="31" y="32"/>
                      <a:pt x="30" y="36"/>
                      <a:pt x="28" y="40"/>
                    </a:cubicBezTo>
                    <a:cubicBezTo>
                      <a:pt x="23" y="48"/>
                      <a:pt x="15" y="54"/>
                      <a:pt x="8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5" y="67"/>
                      <a:pt x="4" y="70"/>
                      <a:pt x="3" y="73"/>
                    </a:cubicBezTo>
                    <a:cubicBezTo>
                      <a:pt x="2" y="75"/>
                      <a:pt x="1" y="77"/>
                      <a:pt x="0" y="80"/>
                    </a:cubicBezTo>
                    <a:cubicBezTo>
                      <a:pt x="1" y="80"/>
                      <a:pt x="1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" name="Freeform 186"/>
              <p:cNvSpPr>
                <a:spLocks/>
              </p:cNvSpPr>
              <p:nvPr/>
            </p:nvSpPr>
            <p:spPr bwMode="auto">
              <a:xfrm>
                <a:off x="1971675" y="-3024188"/>
                <a:ext cx="169863" cy="304800"/>
              </a:xfrm>
              <a:custGeom>
                <a:avLst/>
                <a:gdLst>
                  <a:gd name="T0" fmla="*/ 13 w 45"/>
                  <a:gd name="T1" fmla="*/ 54 h 81"/>
                  <a:gd name="T2" fmla="*/ 36 w 45"/>
                  <a:gd name="T3" fmla="*/ 75 h 81"/>
                  <a:gd name="T4" fmla="*/ 45 w 45"/>
                  <a:gd name="T5" fmla="*/ 81 h 81"/>
                  <a:gd name="T6" fmla="*/ 44 w 45"/>
                  <a:gd name="T7" fmla="*/ 79 h 81"/>
                  <a:gd name="T8" fmla="*/ 40 w 45"/>
                  <a:gd name="T9" fmla="*/ 67 h 81"/>
                  <a:gd name="T10" fmla="*/ 37 w 45"/>
                  <a:gd name="T11" fmla="*/ 61 h 81"/>
                  <a:gd name="T12" fmla="*/ 26 w 45"/>
                  <a:gd name="T13" fmla="*/ 52 h 81"/>
                  <a:gd name="T14" fmla="*/ 15 w 45"/>
                  <a:gd name="T15" fmla="*/ 36 h 81"/>
                  <a:gd name="T16" fmla="*/ 16 w 45"/>
                  <a:gd name="T17" fmla="*/ 27 h 81"/>
                  <a:gd name="T18" fmla="*/ 39 w 45"/>
                  <a:gd name="T19" fmla="*/ 58 h 81"/>
                  <a:gd name="T20" fmla="*/ 40 w 45"/>
                  <a:gd name="T21" fmla="*/ 57 h 81"/>
                  <a:gd name="T22" fmla="*/ 41 w 45"/>
                  <a:gd name="T23" fmla="*/ 45 h 81"/>
                  <a:gd name="T24" fmla="*/ 40 w 45"/>
                  <a:gd name="T25" fmla="*/ 40 h 81"/>
                  <a:gd name="T26" fmla="*/ 31 w 45"/>
                  <a:gd name="T27" fmla="*/ 28 h 81"/>
                  <a:gd name="T28" fmla="*/ 15 w 45"/>
                  <a:gd name="T29" fmla="*/ 2 h 81"/>
                  <a:gd name="T30" fmla="*/ 11 w 45"/>
                  <a:gd name="T31" fmla="*/ 2 h 81"/>
                  <a:gd name="T32" fmla="*/ 3 w 45"/>
                  <a:gd name="T33" fmla="*/ 35 h 81"/>
                  <a:gd name="T34" fmla="*/ 13 w 45"/>
                  <a:gd name="T35" fmla="*/ 5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81">
                    <a:moveTo>
                      <a:pt x="13" y="54"/>
                    </a:moveTo>
                    <a:cubicBezTo>
                      <a:pt x="20" y="62"/>
                      <a:pt x="28" y="69"/>
                      <a:pt x="36" y="75"/>
                    </a:cubicBezTo>
                    <a:cubicBezTo>
                      <a:pt x="39" y="77"/>
                      <a:pt x="41" y="79"/>
                      <a:pt x="45" y="81"/>
                    </a:cubicBezTo>
                    <a:cubicBezTo>
                      <a:pt x="44" y="80"/>
                      <a:pt x="44" y="80"/>
                      <a:pt x="44" y="79"/>
                    </a:cubicBezTo>
                    <a:cubicBezTo>
                      <a:pt x="43" y="75"/>
                      <a:pt x="42" y="71"/>
                      <a:pt x="40" y="67"/>
                    </a:cubicBezTo>
                    <a:cubicBezTo>
                      <a:pt x="40" y="65"/>
                      <a:pt x="40" y="63"/>
                      <a:pt x="37" y="61"/>
                    </a:cubicBezTo>
                    <a:cubicBezTo>
                      <a:pt x="33" y="59"/>
                      <a:pt x="30" y="55"/>
                      <a:pt x="26" y="52"/>
                    </a:cubicBezTo>
                    <a:cubicBezTo>
                      <a:pt x="22" y="48"/>
                      <a:pt x="17" y="43"/>
                      <a:pt x="15" y="36"/>
                    </a:cubicBezTo>
                    <a:cubicBezTo>
                      <a:pt x="14" y="33"/>
                      <a:pt x="14" y="30"/>
                      <a:pt x="16" y="27"/>
                    </a:cubicBezTo>
                    <a:cubicBezTo>
                      <a:pt x="22" y="39"/>
                      <a:pt x="30" y="49"/>
                      <a:pt x="39" y="58"/>
                    </a:cubicBezTo>
                    <a:cubicBezTo>
                      <a:pt x="39" y="57"/>
                      <a:pt x="40" y="57"/>
                      <a:pt x="40" y="57"/>
                    </a:cubicBezTo>
                    <a:cubicBezTo>
                      <a:pt x="40" y="53"/>
                      <a:pt x="41" y="49"/>
                      <a:pt x="41" y="45"/>
                    </a:cubicBezTo>
                    <a:cubicBezTo>
                      <a:pt x="42" y="43"/>
                      <a:pt x="41" y="42"/>
                      <a:pt x="40" y="40"/>
                    </a:cubicBezTo>
                    <a:cubicBezTo>
                      <a:pt x="37" y="36"/>
                      <a:pt x="34" y="32"/>
                      <a:pt x="31" y="28"/>
                    </a:cubicBezTo>
                    <a:cubicBezTo>
                      <a:pt x="25" y="20"/>
                      <a:pt x="20" y="11"/>
                      <a:pt x="15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3" y="11"/>
                      <a:pt x="0" y="22"/>
                      <a:pt x="3" y="35"/>
                    </a:cubicBezTo>
                    <a:cubicBezTo>
                      <a:pt x="5" y="42"/>
                      <a:pt x="9" y="48"/>
                      <a:pt x="13" y="5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" name="Freeform 187"/>
              <p:cNvSpPr>
                <a:spLocks/>
              </p:cNvSpPr>
              <p:nvPr/>
            </p:nvSpPr>
            <p:spPr bwMode="auto">
              <a:xfrm>
                <a:off x="2597150" y="-3241675"/>
                <a:ext cx="241300" cy="134937"/>
              </a:xfrm>
              <a:custGeom>
                <a:avLst/>
                <a:gdLst>
                  <a:gd name="T0" fmla="*/ 10 w 64"/>
                  <a:gd name="T1" fmla="*/ 36 h 36"/>
                  <a:gd name="T2" fmla="*/ 54 w 64"/>
                  <a:gd name="T3" fmla="*/ 36 h 36"/>
                  <a:gd name="T4" fmla="*/ 58 w 64"/>
                  <a:gd name="T5" fmla="*/ 34 h 36"/>
                  <a:gd name="T6" fmla="*/ 63 w 64"/>
                  <a:gd name="T7" fmla="*/ 20 h 36"/>
                  <a:gd name="T8" fmla="*/ 63 w 64"/>
                  <a:gd name="T9" fmla="*/ 11 h 36"/>
                  <a:gd name="T10" fmla="*/ 45 w 64"/>
                  <a:gd name="T11" fmla="*/ 1 h 36"/>
                  <a:gd name="T12" fmla="*/ 41 w 64"/>
                  <a:gd name="T13" fmla="*/ 21 h 36"/>
                  <a:gd name="T14" fmla="*/ 36 w 64"/>
                  <a:gd name="T15" fmla="*/ 31 h 36"/>
                  <a:gd name="T16" fmla="*/ 28 w 64"/>
                  <a:gd name="T17" fmla="*/ 31 h 36"/>
                  <a:gd name="T18" fmla="*/ 27 w 64"/>
                  <a:gd name="T19" fmla="*/ 30 h 36"/>
                  <a:gd name="T20" fmla="*/ 20 w 64"/>
                  <a:gd name="T21" fmla="*/ 9 h 36"/>
                  <a:gd name="T22" fmla="*/ 19 w 64"/>
                  <a:gd name="T23" fmla="*/ 0 h 36"/>
                  <a:gd name="T24" fmla="*/ 10 w 64"/>
                  <a:gd name="T25" fmla="*/ 2 h 36"/>
                  <a:gd name="T26" fmla="*/ 1 w 64"/>
                  <a:gd name="T27" fmla="*/ 17 h 36"/>
                  <a:gd name="T28" fmla="*/ 5 w 64"/>
                  <a:gd name="T29" fmla="*/ 33 h 36"/>
                  <a:gd name="T30" fmla="*/ 10 w 64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36">
                    <a:moveTo>
                      <a:pt x="10" y="36"/>
                    </a:moveTo>
                    <a:cubicBezTo>
                      <a:pt x="24" y="36"/>
                      <a:pt x="40" y="36"/>
                      <a:pt x="54" y="36"/>
                    </a:cubicBezTo>
                    <a:cubicBezTo>
                      <a:pt x="56" y="36"/>
                      <a:pt x="57" y="36"/>
                      <a:pt x="58" y="34"/>
                    </a:cubicBezTo>
                    <a:cubicBezTo>
                      <a:pt x="59" y="29"/>
                      <a:pt x="61" y="25"/>
                      <a:pt x="63" y="20"/>
                    </a:cubicBezTo>
                    <a:cubicBezTo>
                      <a:pt x="64" y="17"/>
                      <a:pt x="64" y="14"/>
                      <a:pt x="63" y="11"/>
                    </a:cubicBezTo>
                    <a:cubicBezTo>
                      <a:pt x="61" y="4"/>
                      <a:pt x="51" y="0"/>
                      <a:pt x="45" y="1"/>
                    </a:cubicBezTo>
                    <a:cubicBezTo>
                      <a:pt x="44" y="8"/>
                      <a:pt x="42" y="15"/>
                      <a:pt x="41" y="21"/>
                    </a:cubicBezTo>
                    <a:cubicBezTo>
                      <a:pt x="40" y="25"/>
                      <a:pt x="38" y="28"/>
                      <a:pt x="36" y="31"/>
                    </a:cubicBezTo>
                    <a:cubicBezTo>
                      <a:pt x="33" y="35"/>
                      <a:pt x="31" y="34"/>
                      <a:pt x="28" y="31"/>
                    </a:cubicBezTo>
                    <a:cubicBezTo>
                      <a:pt x="28" y="31"/>
                      <a:pt x="27" y="30"/>
                      <a:pt x="27" y="30"/>
                    </a:cubicBezTo>
                    <a:cubicBezTo>
                      <a:pt x="23" y="23"/>
                      <a:pt x="22" y="16"/>
                      <a:pt x="20" y="9"/>
                    </a:cubicBezTo>
                    <a:cubicBezTo>
                      <a:pt x="20" y="6"/>
                      <a:pt x="20" y="3"/>
                      <a:pt x="19" y="0"/>
                    </a:cubicBezTo>
                    <a:cubicBezTo>
                      <a:pt x="16" y="1"/>
                      <a:pt x="13" y="1"/>
                      <a:pt x="10" y="2"/>
                    </a:cubicBezTo>
                    <a:cubicBezTo>
                      <a:pt x="4" y="5"/>
                      <a:pt x="0" y="9"/>
                      <a:pt x="1" y="17"/>
                    </a:cubicBezTo>
                    <a:cubicBezTo>
                      <a:pt x="1" y="22"/>
                      <a:pt x="3" y="28"/>
                      <a:pt x="5" y="33"/>
                    </a:cubicBezTo>
                    <a:cubicBezTo>
                      <a:pt x="6" y="35"/>
                      <a:pt x="7" y="36"/>
                      <a:pt x="10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" name="Freeform 188"/>
              <p:cNvSpPr>
                <a:spLocks/>
              </p:cNvSpPr>
              <p:nvPr/>
            </p:nvSpPr>
            <p:spPr bwMode="auto">
              <a:xfrm>
                <a:off x="2416175" y="-307657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6 w 43"/>
                  <a:gd name="T3" fmla="*/ 26 h 26"/>
                  <a:gd name="T4" fmla="*/ 39 w 43"/>
                  <a:gd name="T5" fmla="*/ 25 h 26"/>
                  <a:gd name="T6" fmla="*/ 40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20 h 26"/>
                  <a:gd name="T16" fmla="*/ 21 w 43"/>
                  <a:gd name="T17" fmla="*/ 22 h 26"/>
                  <a:gd name="T18" fmla="*/ 18 w 43"/>
                  <a:gd name="T19" fmla="*/ 20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0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6" y="26"/>
                    </a:cubicBezTo>
                    <a:cubicBezTo>
                      <a:pt x="38" y="26"/>
                      <a:pt x="39" y="26"/>
                      <a:pt x="39" y="25"/>
                    </a:cubicBezTo>
                    <a:cubicBezTo>
                      <a:pt x="39" y="23"/>
                      <a:pt x="40" y="22"/>
                      <a:pt x="40" y="20"/>
                    </a:cubicBezTo>
                    <a:cubicBezTo>
                      <a:pt x="41" y="15"/>
                      <a:pt x="43" y="9"/>
                      <a:pt x="39" y="5"/>
                    </a:cubicBezTo>
                    <a:cubicBezTo>
                      <a:pt x="36" y="2"/>
                      <a:pt x="32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20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20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0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2" y="26"/>
                      <a:pt x="3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" name="Freeform 189"/>
              <p:cNvSpPr>
                <a:spLocks/>
              </p:cNvSpPr>
              <p:nvPr/>
            </p:nvSpPr>
            <p:spPr bwMode="auto">
              <a:xfrm>
                <a:off x="2857500" y="-3084513"/>
                <a:ext cx="161925" cy="106362"/>
              </a:xfrm>
              <a:custGeom>
                <a:avLst/>
                <a:gdLst>
                  <a:gd name="T0" fmla="*/ 6 w 43"/>
                  <a:gd name="T1" fmla="*/ 28 h 28"/>
                  <a:gd name="T2" fmla="*/ 13 w 43"/>
                  <a:gd name="T3" fmla="*/ 28 h 28"/>
                  <a:gd name="T4" fmla="*/ 37 w 43"/>
                  <a:gd name="T5" fmla="*/ 28 h 28"/>
                  <a:gd name="T6" fmla="*/ 40 w 43"/>
                  <a:gd name="T7" fmla="*/ 26 h 28"/>
                  <a:gd name="T8" fmla="*/ 42 w 43"/>
                  <a:gd name="T9" fmla="*/ 16 h 28"/>
                  <a:gd name="T10" fmla="*/ 37 w 43"/>
                  <a:gd name="T11" fmla="*/ 4 h 28"/>
                  <a:gd name="T12" fmla="*/ 29 w 43"/>
                  <a:gd name="T13" fmla="*/ 0 h 28"/>
                  <a:gd name="T14" fmla="*/ 28 w 43"/>
                  <a:gd name="T15" fmla="*/ 4 h 28"/>
                  <a:gd name="T16" fmla="*/ 25 w 43"/>
                  <a:gd name="T17" fmla="*/ 21 h 28"/>
                  <a:gd name="T18" fmla="*/ 22 w 43"/>
                  <a:gd name="T19" fmla="*/ 23 h 28"/>
                  <a:gd name="T20" fmla="*/ 19 w 43"/>
                  <a:gd name="T21" fmla="*/ 21 h 28"/>
                  <a:gd name="T22" fmla="*/ 15 w 43"/>
                  <a:gd name="T23" fmla="*/ 6 h 28"/>
                  <a:gd name="T24" fmla="*/ 14 w 43"/>
                  <a:gd name="T25" fmla="*/ 1 h 28"/>
                  <a:gd name="T26" fmla="*/ 9 w 43"/>
                  <a:gd name="T27" fmla="*/ 3 h 28"/>
                  <a:gd name="T28" fmla="*/ 1 w 43"/>
                  <a:gd name="T29" fmla="*/ 11 h 28"/>
                  <a:gd name="T30" fmla="*/ 2 w 43"/>
                  <a:gd name="T31" fmla="*/ 25 h 28"/>
                  <a:gd name="T32" fmla="*/ 6 w 43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28">
                    <a:moveTo>
                      <a:pt x="6" y="28"/>
                    </a:moveTo>
                    <a:cubicBezTo>
                      <a:pt x="9" y="28"/>
                      <a:pt x="11" y="28"/>
                      <a:pt x="13" y="28"/>
                    </a:cubicBezTo>
                    <a:cubicBezTo>
                      <a:pt x="21" y="28"/>
                      <a:pt x="29" y="28"/>
                      <a:pt x="37" y="28"/>
                    </a:cubicBezTo>
                    <a:cubicBezTo>
                      <a:pt x="39" y="28"/>
                      <a:pt x="40" y="28"/>
                      <a:pt x="40" y="26"/>
                    </a:cubicBezTo>
                    <a:cubicBezTo>
                      <a:pt x="40" y="22"/>
                      <a:pt x="41" y="19"/>
                      <a:pt x="42" y="16"/>
                    </a:cubicBezTo>
                    <a:cubicBezTo>
                      <a:pt x="43" y="11"/>
                      <a:pt x="41" y="7"/>
                      <a:pt x="37" y="4"/>
                    </a:cubicBezTo>
                    <a:cubicBezTo>
                      <a:pt x="35" y="3"/>
                      <a:pt x="32" y="2"/>
                      <a:pt x="29" y="0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8" y="10"/>
                      <a:pt x="27" y="16"/>
                      <a:pt x="25" y="21"/>
                    </a:cubicBezTo>
                    <a:cubicBezTo>
                      <a:pt x="24" y="22"/>
                      <a:pt x="23" y="23"/>
                      <a:pt x="22" y="23"/>
                    </a:cubicBezTo>
                    <a:cubicBezTo>
                      <a:pt x="21" y="23"/>
                      <a:pt x="19" y="22"/>
                      <a:pt x="19" y="21"/>
                    </a:cubicBezTo>
                    <a:cubicBezTo>
                      <a:pt x="16" y="16"/>
                      <a:pt x="15" y="11"/>
                      <a:pt x="15" y="6"/>
                    </a:cubicBezTo>
                    <a:cubicBezTo>
                      <a:pt x="15" y="4"/>
                      <a:pt x="14" y="2"/>
                      <a:pt x="14" y="1"/>
                    </a:cubicBezTo>
                    <a:cubicBezTo>
                      <a:pt x="12" y="1"/>
                      <a:pt x="10" y="2"/>
                      <a:pt x="9" y="3"/>
                    </a:cubicBezTo>
                    <a:cubicBezTo>
                      <a:pt x="5" y="4"/>
                      <a:pt x="2" y="7"/>
                      <a:pt x="1" y="11"/>
                    </a:cubicBezTo>
                    <a:cubicBezTo>
                      <a:pt x="0" y="16"/>
                      <a:pt x="2" y="20"/>
                      <a:pt x="2" y="25"/>
                    </a:cubicBezTo>
                    <a:cubicBezTo>
                      <a:pt x="3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" name="Freeform 190"/>
              <p:cNvSpPr>
                <a:spLocks/>
              </p:cNvSpPr>
              <p:nvPr/>
            </p:nvSpPr>
            <p:spPr bwMode="auto">
              <a:xfrm>
                <a:off x="3252788" y="-2516188"/>
                <a:ext cx="206375" cy="95250"/>
              </a:xfrm>
              <a:custGeom>
                <a:avLst/>
                <a:gdLst>
                  <a:gd name="T0" fmla="*/ 9 w 55"/>
                  <a:gd name="T1" fmla="*/ 0 h 25"/>
                  <a:gd name="T2" fmla="*/ 14 w 55"/>
                  <a:gd name="T3" fmla="*/ 8 h 25"/>
                  <a:gd name="T4" fmla="*/ 16 w 55"/>
                  <a:gd name="T5" fmla="*/ 9 h 25"/>
                  <a:gd name="T6" fmla="*/ 32 w 55"/>
                  <a:gd name="T7" fmla="*/ 10 h 25"/>
                  <a:gd name="T8" fmla="*/ 36 w 55"/>
                  <a:gd name="T9" fmla="*/ 10 h 25"/>
                  <a:gd name="T10" fmla="*/ 35 w 55"/>
                  <a:gd name="T11" fmla="*/ 12 h 25"/>
                  <a:gd name="T12" fmla="*/ 26 w 55"/>
                  <a:gd name="T13" fmla="*/ 16 h 25"/>
                  <a:gd name="T14" fmla="*/ 14 w 55"/>
                  <a:gd name="T15" fmla="*/ 14 h 25"/>
                  <a:gd name="T16" fmla="*/ 13 w 55"/>
                  <a:gd name="T17" fmla="*/ 14 h 25"/>
                  <a:gd name="T18" fmla="*/ 0 w 55"/>
                  <a:gd name="T19" fmla="*/ 17 h 25"/>
                  <a:gd name="T20" fmla="*/ 0 w 55"/>
                  <a:gd name="T21" fmla="*/ 17 h 25"/>
                  <a:gd name="T22" fmla="*/ 8 w 55"/>
                  <a:gd name="T23" fmla="*/ 20 h 25"/>
                  <a:gd name="T24" fmla="*/ 24 w 55"/>
                  <a:gd name="T25" fmla="*/ 23 h 25"/>
                  <a:gd name="T26" fmla="*/ 51 w 55"/>
                  <a:gd name="T27" fmla="*/ 13 h 25"/>
                  <a:gd name="T28" fmla="*/ 55 w 55"/>
                  <a:gd name="T29" fmla="*/ 2 h 25"/>
                  <a:gd name="T30" fmla="*/ 9 w 55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6" y="9"/>
                    </a:cubicBezTo>
                    <a:cubicBezTo>
                      <a:pt x="21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8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3" y="21"/>
                      <a:pt x="18" y="22"/>
                      <a:pt x="24" y="23"/>
                    </a:cubicBezTo>
                    <a:cubicBezTo>
                      <a:pt x="35" y="25"/>
                      <a:pt x="45" y="23"/>
                      <a:pt x="51" y="13"/>
                    </a:cubicBezTo>
                    <a:cubicBezTo>
                      <a:pt x="53" y="10"/>
                      <a:pt x="55" y="6"/>
                      <a:pt x="55" y="2"/>
                    </a:cubicBezTo>
                    <a:cubicBezTo>
                      <a:pt x="40" y="4"/>
                      <a:pt x="24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" name="Freeform 191"/>
              <p:cNvSpPr>
                <a:spLocks/>
              </p:cNvSpPr>
              <p:nvPr/>
            </p:nvSpPr>
            <p:spPr bwMode="auto">
              <a:xfrm>
                <a:off x="1971675" y="-2516188"/>
                <a:ext cx="211138" cy="95250"/>
              </a:xfrm>
              <a:custGeom>
                <a:avLst/>
                <a:gdLst>
                  <a:gd name="T0" fmla="*/ 31 w 56"/>
                  <a:gd name="T1" fmla="*/ 23 h 25"/>
                  <a:gd name="T2" fmla="*/ 53 w 56"/>
                  <a:gd name="T3" fmla="*/ 18 h 25"/>
                  <a:gd name="T4" fmla="*/ 56 w 56"/>
                  <a:gd name="T5" fmla="*/ 17 h 25"/>
                  <a:gd name="T6" fmla="*/ 50 w 56"/>
                  <a:gd name="T7" fmla="*/ 15 h 25"/>
                  <a:gd name="T8" fmla="*/ 36 w 56"/>
                  <a:gd name="T9" fmla="*/ 15 h 25"/>
                  <a:gd name="T10" fmla="*/ 24 w 56"/>
                  <a:gd name="T11" fmla="*/ 15 h 25"/>
                  <a:gd name="T12" fmla="*/ 20 w 56"/>
                  <a:gd name="T13" fmla="*/ 11 h 25"/>
                  <a:gd name="T14" fmla="*/ 23 w 56"/>
                  <a:gd name="T15" fmla="*/ 10 h 25"/>
                  <a:gd name="T16" fmla="*/ 33 w 56"/>
                  <a:gd name="T17" fmla="*/ 10 h 25"/>
                  <a:gd name="T18" fmla="*/ 40 w 56"/>
                  <a:gd name="T19" fmla="*/ 9 h 25"/>
                  <a:gd name="T20" fmla="*/ 47 w 56"/>
                  <a:gd name="T21" fmla="*/ 0 h 25"/>
                  <a:gd name="T22" fmla="*/ 24 w 56"/>
                  <a:gd name="T23" fmla="*/ 3 h 25"/>
                  <a:gd name="T24" fmla="*/ 0 w 56"/>
                  <a:gd name="T25" fmla="*/ 2 h 25"/>
                  <a:gd name="T26" fmla="*/ 2 w 56"/>
                  <a:gd name="T27" fmla="*/ 8 h 25"/>
                  <a:gd name="T28" fmla="*/ 31 w 56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5">
                    <a:moveTo>
                      <a:pt x="31" y="23"/>
                    </a:moveTo>
                    <a:cubicBezTo>
                      <a:pt x="38" y="22"/>
                      <a:pt x="46" y="20"/>
                      <a:pt x="53" y="18"/>
                    </a:cubicBezTo>
                    <a:cubicBezTo>
                      <a:pt x="54" y="18"/>
                      <a:pt x="55" y="17"/>
                      <a:pt x="56" y="17"/>
                    </a:cubicBezTo>
                    <a:cubicBezTo>
                      <a:pt x="54" y="16"/>
                      <a:pt x="52" y="16"/>
                      <a:pt x="50" y="15"/>
                    </a:cubicBezTo>
                    <a:cubicBezTo>
                      <a:pt x="46" y="14"/>
                      <a:pt x="41" y="13"/>
                      <a:pt x="36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1" y="13"/>
                      <a:pt x="20" y="11"/>
                    </a:cubicBezTo>
                    <a:cubicBezTo>
                      <a:pt x="22" y="10"/>
                      <a:pt x="22" y="10"/>
                      <a:pt x="23" y="10"/>
                    </a:cubicBezTo>
                    <a:cubicBezTo>
                      <a:pt x="26" y="10"/>
                      <a:pt x="30" y="10"/>
                      <a:pt x="33" y="10"/>
                    </a:cubicBezTo>
                    <a:cubicBezTo>
                      <a:pt x="35" y="10"/>
                      <a:pt x="38" y="10"/>
                      <a:pt x="40" y="9"/>
                    </a:cubicBezTo>
                    <a:cubicBezTo>
                      <a:pt x="43" y="7"/>
                      <a:pt x="45" y="3"/>
                      <a:pt x="47" y="0"/>
                    </a:cubicBezTo>
                    <a:cubicBezTo>
                      <a:pt x="39" y="1"/>
                      <a:pt x="31" y="2"/>
                      <a:pt x="24" y="3"/>
                    </a:cubicBezTo>
                    <a:cubicBezTo>
                      <a:pt x="16" y="3"/>
                      <a:pt x="8" y="2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7" y="20"/>
                      <a:pt x="18" y="25"/>
                      <a:pt x="31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" name="Freeform 192"/>
              <p:cNvSpPr>
                <a:spLocks/>
              </p:cNvSpPr>
              <p:nvPr/>
            </p:nvSpPr>
            <p:spPr bwMode="auto">
              <a:xfrm>
                <a:off x="3189288" y="-2439988"/>
                <a:ext cx="206375" cy="101600"/>
              </a:xfrm>
              <a:custGeom>
                <a:avLst/>
                <a:gdLst>
                  <a:gd name="T0" fmla="*/ 53 w 55"/>
                  <a:gd name="T1" fmla="*/ 10 h 27"/>
                  <a:gd name="T2" fmla="*/ 43 w 55"/>
                  <a:gd name="T3" fmla="*/ 9 h 27"/>
                  <a:gd name="T4" fmla="*/ 29 w 55"/>
                  <a:gd name="T5" fmla="*/ 6 h 27"/>
                  <a:gd name="T6" fmla="*/ 13 w 55"/>
                  <a:gd name="T7" fmla="*/ 0 h 27"/>
                  <a:gd name="T8" fmla="*/ 15 w 55"/>
                  <a:gd name="T9" fmla="*/ 9 h 27"/>
                  <a:gd name="T10" fmla="*/ 17 w 55"/>
                  <a:gd name="T11" fmla="*/ 10 h 27"/>
                  <a:gd name="T12" fmla="*/ 31 w 55"/>
                  <a:gd name="T13" fmla="*/ 15 h 27"/>
                  <a:gd name="T14" fmla="*/ 27 w 55"/>
                  <a:gd name="T15" fmla="*/ 18 h 27"/>
                  <a:gd name="T16" fmla="*/ 17 w 55"/>
                  <a:gd name="T17" fmla="*/ 16 h 27"/>
                  <a:gd name="T18" fmla="*/ 1 w 55"/>
                  <a:gd name="T19" fmla="*/ 14 h 27"/>
                  <a:gd name="T20" fmla="*/ 0 w 55"/>
                  <a:gd name="T21" fmla="*/ 15 h 27"/>
                  <a:gd name="T22" fmla="*/ 18 w 55"/>
                  <a:gd name="T23" fmla="*/ 24 h 27"/>
                  <a:gd name="T24" fmla="*/ 33 w 55"/>
                  <a:gd name="T25" fmla="*/ 27 h 27"/>
                  <a:gd name="T26" fmla="*/ 54 w 55"/>
                  <a:gd name="T27" fmla="*/ 12 h 27"/>
                  <a:gd name="T28" fmla="*/ 53 w 55"/>
                  <a:gd name="T29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7">
                    <a:moveTo>
                      <a:pt x="53" y="10"/>
                    </a:moveTo>
                    <a:cubicBezTo>
                      <a:pt x="50" y="10"/>
                      <a:pt x="46" y="10"/>
                      <a:pt x="43" y="9"/>
                    </a:cubicBezTo>
                    <a:cubicBezTo>
                      <a:pt x="38" y="8"/>
                      <a:pt x="34" y="7"/>
                      <a:pt x="29" y="6"/>
                    </a:cubicBezTo>
                    <a:cubicBezTo>
                      <a:pt x="24" y="4"/>
                      <a:pt x="19" y="2"/>
                      <a:pt x="13" y="0"/>
                    </a:cubicBezTo>
                    <a:cubicBezTo>
                      <a:pt x="14" y="3"/>
                      <a:pt x="15" y="6"/>
                      <a:pt x="15" y="9"/>
                    </a:cubicBezTo>
                    <a:cubicBezTo>
                      <a:pt x="16" y="10"/>
                      <a:pt x="16" y="10"/>
                      <a:pt x="17" y="10"/>
                    </a:cubicBezTo>
                    <a:cubicBezTo>
                      <a:pt x="21" y="12"/>
                      <a:pt x="26" y="13"/>
                      <a:pt x="31" y="15"/>
                    </a:cubicBezTo>
                    <a:cubicBezTo>
                      <a:pt x="30" y="16"/>
                      <a:pt x="29" y="18"/>
                      <a:pt x="27" y="18"/>
                    </a:cubicBezTo>
                    <a:cubicBezTo>
                      <a:pt x="24" y="18"/>
                      <a:pt x="20" y="18"/>
                      <a:pt x="17" y="16"/>
                    </a:cubicBezTo>
                    <a:cubicBezTo>
                      <a:pt x="12" y="13"/>
                      <a:pt x="7" y="14"/>
                      <a:pt x="1" y="14"/>
                    </a:cubicBezTo>
                    <a:cubicBezTo>
                      <a:pt x="1" y="14"/>
                      <a:pt x="1" y="15"/>
                      <a:pt x="0" y="15"/>
                    </a:cubicBezTo>
                    <a:cubicBezTo>
                      <a:pt x="7" y="18"/>
                      <a:pt x="12" y="21"/>
                      <a:pt x="18" y="24"/>
                    </a:cubicBezTo>
                    <a:cubicBezTo>
                      <a:pt x="23" y="26"/>
                      <a:pt x="28" y="27"/>
                      <a:pt x="33" y="27"/>
                    </a:cubicBezTo>
                    <a:cubicBezTo>
                      <a:pt x="42" y="27"/>
                      <a:pt x="51" y="19"/>
                      <a:pt x="54" y="12"/>
                    </a:cubicBezTo>
                    <a:cubicBezTo>
                      <a:pt x="55" y="11"/>
                      <a:pt x="54" y="10"/>
                      <a:pt x="5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" name="Freeform 193"/>
              <p:cNvSpPr>
                <a:spLocks/>
              </p:cNvSpPr>
              <p:nvPr/>
            </p:nvSpPr>
            <p:spPr bwMode="auto">
              <a:xfrm>
                <a:off x="2035175" y="-2439988"/>
                <a:ext cx="203200" cy="101600"/>
              </a:xfrm>
              <a:custGeom>
                <a:avLst/>
                <a:gdLst>
                  <a:gd name="T0" fmla="*/ 54 w 54"/>
                  <a:gd name="T1" fmla="*/ 15 h 27"/>
                  <a:gd name="T2" fmla="*/ 54 w 54"/>
                  <a:gd name="T3" fmla="*/ 14 h 27"/>
                  <a:gd name="T4" fmla="*/ 44 w 54"/>
                  <a:gd name="T5" fmla="*/ 14 h 27"/>
                  <a:gd name="T6" fmla="*/ 41 w 54"/>
                  <a:gd name="T7" fmla="*/ 15 h 27"/>
                  <a:gd name="T8" fmla="*/ 28 w 54"/>
                  <a:gd name="T9" fmla="*/ 18 h 27"/>
                  <a:gd name="T10" fmla="*/ 25 w 54"/>
                  <a:gd name="T11" fmla="*/ 14 h 27"/>
                  <a:gd name="T12" fmla="*/ 34 w 54"/>
                  <a:gd name="T13" fmla="*/ 12 h 27"/>
                  <a:gd name="T14" fmla="*/ 41 w 54"/>
                  <a:gd name="T15" fmla="*/ 4 h 27"/>
                  <a:gd name="T16" fmla="*/ 41 w 54"/>
                  <a:gd name="T17" fmla="*/ 2 h 27"/>
                  <a:gd name="T18" fmla="*/ 42 w 54"/>
                  <a:gd name="T19" fmla="*/ 0 h 27"/>
                  <a:gd name="T20" fmla="*/ 2 w 54"/>
                  <a:gd name="T21" fmla="*/ 10 h 27"/>
                  <a:gd name="T22" fmla="*/ 1 w 54"/>
                  <a:gd name="T23" fmla="*/ 13 h 27"/>
                  <a:gd name="T24" fmla="*/ 5 w 54"/>
                  <a:gd name="T25" fmla="*/ 18 h 27"/>
                  <a:gd name="T26" fmla="*/ 22 w 54"/>
                  <a:gd name="T27" fmla="*/ 27 h 27"/>
                  <a:gd name="T28" fmla="*/ 37 w 54"/>
                  <a:gd name="T29" fmla="*/ 24 h 27"/>
                  <a:gd name="T30" fmla="*/ 54 w 54"/>
                  <a:gd name="T3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7">
                    <a:moveTo>
                      <a:pt x="54" y="15"/>
                    </a:moveTo>
                    <a:cubicBezTo>
                      <a:pt x="54" y="15"/>
                      <a:pt x="54" y="14"/>
                      <a:pt x="54" y="14"/>
                    </a:cubicBezTo>
                    <a:cubicBezTo>
                      <a:pt x="50" y="14"/>
                      <a:pt x="47" y="14"/>
                      <a:pt x="44" y="14"/>
                    </a:cubicBezTo>
                    <a:cubicBezTo>
                      <a:pt x="43" y="14"/>
                      <a:pt x="42" y="14"/>
                      <a:pt x="41" y="15"/>
                    </a:cubicBezTo>
                    <a:cubicBezTo>
                      <a:pt x="37" y="17"/>
                      <a:pt x="33" y="19"/>
                      <a:pt x="28" y="18"/>
                    </a:cubicBezTo>
                    <a:cubicBezTo>
                      <a:pt x="26" y="18"/>
                      <a:pt x="24" y="16"/>
                      <a:pt x="25" y="14"/>
                    </a:cubicBezTo>
                    <a:cubicBezTo>
                      <a:pt x="28" y="14"/>
                      <a:pt x="31" y="13"/>
                      <a:pt x="34" y="12"/>
                    </a:cubicBezTo>
                    <a:cubicBezTo>
                      <a:pt x="38" y="11"/>
                      <a:pt x="41" y="9"/>
                      <a:pt x="41" y="4"/>
                    </a:cubicBezTo>
                    <a:cubicBezTo>
                      <a:pt x="41" y="4"/>
                      <a:pt x="41" y="3"/>
                      <a:pt x="41" y="2"/>
                    </a:cubicBezTo>
                    <a:cubicBezTo>
                      <a:pt x="41" y="1"/>
                      <a:pt x="41" y="1"/>
                      <a:pt x="42" y="0"/>
                    </a:cubicBezTo>
                    <a:cubicBezTo>
                      <a:pt x="29" y="6"/>
                      <a:pt x="16" y="10"/>
                      <a:pt x="2" y="10"/>
                    </a:cubicBezTo>
                    <a:cubicBezTo>
                      <a:pt x="0" y="10"/>
                      <a:pt x="0" y="11"/>
                      <a:pt x="1" y="13"/>
                    </a:cubicBezTo>
                    <a:cubicBezTo>
                      <a:pt x="2" y="15"/>
                      <a:pt x="4" y="17"/>
                      <a:pt x="5" y="18"/>
                    </a:cubicBezTo>
                    <a:cubicBezTo>
                      <a:pt x="10" y="23"/>
                      <a:pt x="15" y="27"/>
                      <a:pt x="22" y="27"/>
                    </a:cubicBezTo>
                    <a:cubicBezTo>
                      <a:pt x="27" y="27"/>
                      <a:pt x="32" y="26"/>
                      <a:pt x="37" y="24"/>
                    </a:cubicBezTo>
                    <a:cubicBezTo>
                      <a:pt x="43" y="21"/>
                      <a:pt x="48" y="18"/>
                      <a:pt x="54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" name="Freeform 194"/>
              <p:cNvSpPr>
                <a:spLocks/>
              </p:cNvSpPr>
              <p:nvPr/>
            </p:nvSpPr>
            <p:spPr bwMode="auto">
              <a:xfrm>
                <a:off x="2555875" y="-2816225"/>
                <a:ext cx="134938" cy="134937"/>
              </a:xfrm>
              <a:custGeom>
                <a:avLst/>
                <a:gdLst>
                  <a:gd name="T0" fmla="*/ 3 w 36"/>
                  <a:gd name="T1" fmla="*/ 28 h 36"/>
                  <a:gd name="T2" fmla="*/ 4 w 36"/>
                  <a:gd name="T3" fmla="*/ 36 h 36"/>
                  <a:gd name="T4" fmla="*/ 5 w 36"/>
                  <a:gd name="T5" fmla="*/ 36 h 36"/>
                  <a:gd name="T6" fmla="*/ 11 w 36"/>
                  <a:gd name="T7" fmla="*/ 23 h 36"/>
                  <a:gd name="T8" fmla="*/ 12 w 36"/>
                  <a:gd name="T9" fmla="*/ 19 h 36"/>
                  <a:gd name="T10" fmla="*/ 15 w 36"/>
                  <a:gd name="T11" fmla="*/ 22 h 36"/>
                  <a:gd name="T12" fmla="*/ 17 w 36"/>
                  <a:gd name="T13" fmla="*/ 24 h 36"/>
                  <a:gd name="T14" fmla="*/ 20 w 36"/>
                  <a:gd name="T15" fmla="*/ 28 h 36"/>
                  <a:gd name="T16" fmla="*/ 21 w 36"/>
                  <a:gd name="T17" fmla="*/ 20 h 36"/>
                  <a:gd name="T18" fmla="*/ 23 w 36"/>
                  <a:gd name="T19" fmla="*/ 19 h 36"/>
                  <a:gd name="T20" fmla="*/ 29 w 36"/>
                  <a:gd name="T21" fmla="*/ 23 h 36"/>
                  <a:gd name="T22" fmla="*/ 36 w 36"/>
                  <a:gd name="T23" fmla="*/ 26 h 36"/>
                  <a:gd name="T24" fmla="*/ 29 w 36"/>
                  <a:gd name="T25" fmla="*/ 5 h 36"/>
                  <a:gd name="T26" fmla="*/ 26 w 36"/>
                  <a:gd name="T27" fmla="*/ 3 h 36"/>
                  <a:gd name="T28" fmla="*/ 17 w 36"/>
                  <a:gd name="T29" fmla="*/ 2 h 36"/>
                  <a:gd name="T30" fmla="*/ 13 w 36"/>
                  <a:gd name="T31" fmla="*/ 0 h 36"/>
                  <a:gd name="T32" fmla="*/ 13 w 36"/>
                  <a:gd name="T33" fmla="*/ 0 h 36"/>
                  <a:gd name="T34" fmla="*/ 16 w 36"/>
                  <a:gd name="T35" fmla="*/ 10 h 36"/>
                  <a:gd name="T36" fmla="*/ 1 w 36"/>
                  <a:gd name="T37" fmla="*/ 4 h 36"/>
                  <a:gd name="T38" fmla="*/ 1 w 36"/>
                  <a:gd name="T39" fmla="*/ 15 h 36"/>
                  <a:gd name="T40" fmla="*/ 3 w 36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2"/>
                      <a:pt x="12" y="20"/>
                      <a:pt x="12" y="19"/>
                    </a:cubicBezTo>
                    <a:cubicBezTo>
                      <a:pt x="13" y="20"/>
                      <a:pt x="14" y="21"/>
                      <a:pt x="15" y="22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7" y="25"/>
                      <a:pt x="18" y="27"/>
                      <a:pt x="20" y="28"/>
                    </a:cubicBezTo>
                    <a:cubicBezTo>
                      <a:pt x="20" y="25"/>
                      <a:pt x="21" y="23"/>
                      <a:pt x="21" y="20"/>
                    </a:cubicBezTo>
                    <a:cubicBezTo>
                      <a:pt x="21" y="18"/>
                      <a:pt x="22" y="18"/>
                      <a:pt x="23" y="19"/>
                    </a:cubicBezTo>
                    <a:cubicBezTo>
                      <a:pt x="25" y="20"/>
                      <a:pt x="27" y="22"/>
                      <a:pt x="29" y="23"/>
                    </a:cubicBezTo>
                    <a:cubicBezTo>
                      <a:pt x="32" y="24"/>
                      <a:pt x="34" y="25"/>
                      <a:pt x="36" y="26"/>
                    </a:cubicBezTo>
                    <a:cubicBezTo>
                      <a:pt x="35" y="19"/>
                      <a:pt x="33" y="11"/>
                      <a:pt x="29" y="5"/>
                    </a:cubicBezTo>
                    <a:cubicBezTo>
                      <a:pt x="29" y="4"/>
                      <a:pt x="27" y="4"/>
                      <a:pt x="26" y="3"/>
                    </a:cubicBezTo>
                    <a:cubicBezTo>
                      <a:pt x="23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5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" name="Freeform 195"/>
              <p:cNvSpPr>
                <a:spLocks/>
              </p:cNvSpPr>
              <p:nvPr/>
            </p:nvSpPr>
            <p:spPr bwMode="auto">
              <a:xfrm>
                <a:off x="2732088" y="-2816225"/>
                <a:ext cx="147638" cy="134937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6 w 39"/>
                  <a:gd name="T13" fmla="*/ 19 h 36"/>
                  <a:gd name="T14" fmla="*/ 27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5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9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7" y="19"/>
                      <a:pt x="27" y="20"/>
                      <a:pt x="27" y="20"/>
                    </a:cubicBezTo>
                    <a:cubicBezTo>
                      <a:pt x="28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4" y="3"/>
                      <a:pt x="25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2" y="3"/>
                      <a:pt x="10" y="3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" name="Freeform 196"/>
              <p:cNvSpPr>
                <a:spLocks/>
              </p:cNvSpPr>
              <p:nvPr/>
            </p:nvSpPr>
            <p:spPr bwMode="auto">
              <a:xfrm>
                <a:off x="2130425" y="-2376488"/>
                <a:ext cx="179388" cy="112712"/>
              </a:xfrm>
              <a:custGeom>
                <a:avLst/>
                <a:gdLst>
                  <a:gd name="T0" fmla="*/ 48 w 48"/>
                  <a:gd name="T1" fmla="*/ 9 h 30"/>
                  <a:gd name="T2" fmla="*/ 38 w 48"/>
                  <a:gd name="T3" fmla="*/ 11 h 30"/>
                  <a:gd name="T4" fmla="*/ 35 w 48"/>
                  <a:gd name="T5" fmla="*/ 14 h 30"/>
                  <a:gd name="T6" fmla="*/ 29 w 48"/>
                  <a:gd name="T7" fmla="*/ 16 h 30"/>
                  <a:gd name="T8" fmla="*/ 27 w 48"/>
                  <a:gd name="T9" fmla="*/ 14 h 30"/>
                  <a:gd name="T10" fmla="*/ 28 w 48"/>
                  <a:gd name="T11" fmla="*/ 13 h 30"/>
                  <a:gd name="T12" fmla="*/ 30 w 48"/>
                  <a:gd name="T13" fmla="*/ 11 h 30"/>
                  <a:gd name="T14" fmla="*/ 32 w 48"/>
                  <a:gd name="T15" fmla="*/ 0 h 30"/>
                  <a:gd name="T16" fmla="*/ 0 w 48"/>
                  <a:gd name="T17" fmla="*/ 17 h 30"/>
                  <a:gd name="T18" fmla="*/ 1 w 48"/>
                  <a:gd name="T19" fmla="*/ 18 h 30"/>
                  <a:gd name="T20" fmla="*/ 26 w 48"/>
                  <a:gd name="T21" fmla="*/ 26 h 30"/>
                  <a:gd name="T22" fmla="*/ 44 w 48"/>
                  <a:gd name="T23" fmla="*/ 14 h 30"/>
                  <a:gd name="T24" fmla="*/ 48 w 48"/>
                  <a:gd name="T25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30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6"/>
                      <a:pt x="31" y="16"/>
                      <a:pt x="29" y="16"/>
                    </a:cubicBezTo>
                    <a:cubicBezTo>
                      <a:pt x="28" y="15"/>
                      <a:pt x="27" y="15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7"/>
                    </a:cubicBezTo>
                    <a:cubicBezTo>
                      <a:pt x="0" y="18"/>
                      <a:pt x="0" y="18"/>
                      <a:pt x="1" y="18"/>
                    </a:cubicBezTo>
                    <a:cubicBezTo>
                      <a:pt x="6" y="26"/>
                      <a:pt x="17" y="30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" name="Freeform 197"/>
              <p:cNvSpPr>
                <a:spLocks/>
              </p:cNvSpPr>
              <p:nvPr/>
            </p:nvSpPr>
            <p:spPr bwMode="auto">
              <a:xfrm>
                <a:off x="3124200" y="-2376488"/>
                <a:ext cx="180975" cy="112712"/>
              </a:xfrm>
              <a:custGeom>
                <a:avLst/>
                <a:gdLst>
                  <a:gd name="T0" fmla="*/ 17 w 48"/>
                  <a:gd name="T1" fmla="*/ 11 h 30"/>
                  <a:gd name="T2" fmla="*/ 19 w 48"/>
                  <a:gd name="T3" fmla="*/ 13 h 30"/>
                  <a:gd name="T4" fmla="*/ 21 w 48"/>
                  <a:gd name="T5" fmla="*/ 14 h 30"/>
                  <a:gd name="T6" fmla="*/ 19 w 48"/>
                  <a:gd name="T7" fmla="*/ 16 h 30"/>
                  <a:gd name="T8" fmla="*/ 12 w 48"/>
                  <a:gd name="T9" fmla="*/ 14 h 30"/>
                  <a:gd name="T10" fmla="*/ 6 w 48"/>
                  <a:gd name="T11" fmla="*/ 10 h 30"/>
                  <a:gd name="T12" fmla="*/ 0 w 48"/>
                  <a:gd name="T13" fmla="*/ 9 h 30"/>
                  <a:gd name="T14" fmla="*/ 21 w 48"/>
                  <a:gd name="T15" fmla="*/ 26 h 30"/>
                  <a:gd name="T16" fmla="*/ 45 w 48"/>
                  <a:gd name="T17" fmla="*/ 21 h 30"/>
                  <a:gd name="T18" fmla="*/ 48 w 48"/>
                  <a:gd name="T19" fmla="*/ 17 h 30"/>
                  <a:gd name="T20" fmla="*/ 15 w 48"/>
                  <a:gd name="T21" fmla="*/ 0 h 30"/>
                  <a:gd name="T22" fmla="*/ 17 w 48"/>
                  <a:gd name="T23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30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30"/>
                      <a:pt x="38" y="28"/>
                      <a:pt x="45" y="21"/>
                    </a:cubicBezTo>
                    <a:cubicBezTo>
                      <a:pt x="46" y="20"/>
                      <a:pt x="47" y="19"/>
                      <a:pt x="48" y="17"/>
                    </a:cubicBezTo>
                    <a:cubicBezTo>
                      <a:pt x="35" y="14"/>
                      <a:pt x="25" y="9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" name="Freeform 198"/>
              <p:cNvSpPr>
                <a:spLocks noEditPoints="1"/>
              </p:cNvSpPr>
              <p:nvPr/>
            </p:nvSpPr>
            <p:spPr bwMode="auto">
              <a:xfrm>
                <a:off x="2325688" y="-2917825"/>
                <a:ext cx="139700" cy="93662"/>
              </a:xfrm>
              <a:custGeom>
                <a:avLst/>
                <a:gdLst>
                  <a:gd name="T0" fmla="*/ 24 w 37"/>
                  <a:gd name="T1" fmla="*/ 0 h 25"/>
                  <a:gd name="T2" fmla="*/ 11 w 37"/>
                  <a:gd name="T3" fmla="*/ 3 h 25"/>
                  <a:gd name="T4" fmla="*/ 8 w 37"/>
                  <a:gd name="T5" fmla="*/ 25 h 25"/>
                  <a:gd name="T6" fmla="*/ 21 w 37"/>
                  <a:gd name="T7" fmla="*/ 17 h 25"/>
                  <a:gd name="T8" fmla="*/ 37 w 37"/>
                  <a:gd name="T9" fmla="*/ 18 h 25"/>
                  <a:gd name="T10" fmla="*/ 37 w 37"/>
                  <a:gd name="T11" fmla="*/ 18 h 25"/>
                  <a:gd name="T12" fmla="*/ 26 w 37"/>
                  <a:gd name="T13" fmla="*/ 2 h 25"/>
                  <a:gd name="T14" fmla="*/ 24 w 37"/>
                  <a:gd name="T15" fmla="*/ 0 h 25"/>
                  <a:gd name="T16" fmla="*/ 19 w 37"/>
                  <a:gd name="T17" fmla="*/ 6 h 25"/>
                  <a:gd name="T18" fmla="*/ 18 w 37"/>
                  <a:gd name="T19" fmla="*/ 5 h 25"/>
                  <a:gd name="T20" fmla="*/ 22 w 37"/>
                  <a:gd name="T21" fmla="*/ 3 h 25"/>
                  <a:gd name="T22" fmla="*/ 25 w 37"/>
                  <a:gd name="T23" fmla="*/ 6 h 25"/>
                  <a:gd name="T24" fmla="*/ 19 w 37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25">
                    <a:moveTo>
                      <a:pt x="24" y="0"/>
                    </a:moveTo>
                    <a:cubicBezTo>
                      <a:pt x="20" y="0"/>
                      <a:pt x="15" y="1"/>
                      <a:pt x="11" y="3"/>
                    </a:cubicBezTo>
                    <a:cubicBezTo>
                      <a:pt x="1" y="8"/>
                      <a:pt x="0" y="18"/>
                      <a:pt x="8" y="25"/>
                    </a:cubicBezTo>
                    <a:cubicBezTo>
                      <a:pt x="11" y="20"/>
                      <a:pt x="16" y="17"/>
                      <a:pt x="21" y="17"/>
                    </a:cubicBezTo>
                    <a:cubicBezTo>
                      <a:pt x="26" y="17"/>
                      <a:pt x="32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2" y="14"/>
                      <a:pt x="29" y="9"/>
                      <a:pt x="26" y="2"/>
                    </a:cubicBezTo>
                    <a:cubicBezTo>
                      <a:pt x="26" y="1"/>
                      <a:pt x="25" y="0"/>
                      <a:pt x="24" y="0"/>
                    </a:cubicBezTo>
                    <a:close/>
                    <a:moveTo>
                      <a:pt x="19" y="6"/>
                    </a:moveTo>
                    <a:cubicBezTo>
                      <a:pt x="18" y="6"/>
                      <a:pt x="18" y="5"/>
                      <a:pt x="18" y="5"/>
                    </a:cubicBezTo>
                    <a:cubicBezTo>
                      <a:pt x="20" y="4"/>
                      <a:pt x="21" y="4"/>
                      <a:pt x="22" y="3"/>
                    </a:cubicBezTo>
                    <a:cubicBezTo>
                      <a:pt x="23" y="3"/>
                      <a:pt x="24" y="5"/>
                      <a:pt x="25" y="6"/>
                    </a:cubicBezTo>
                    <a:cubicBezTo>
                      <a:pt x="22" y="6"/>
                      <a:pt x="21" y="6"/>
                      <a:pt x="19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" name="Freeform 199"/>
              <p:cNvSpPr>
                <a:spLocks noEditPoints="1"/>
              </p:cNvSpPr>
              <p:nvPr/>
            </p:nvSpPr>
            <p:spPr bwMode="auto">
              <a:xfrm>
                <a:off x="2962275" y="-2917825"/>
                <a:ext cx="139700" cy="93662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1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4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" name="Freeform 200"/>
              <p:cNvSpPr>
                <a:spLocks/>
              </p:cNvSpPr>
              <p:nvPr/>
            </p:nvSpPr>
            <p:spPr bwMode="auto">
              <a:xfrm>
                <a:off x="2178050" y="-3043238"/>
                <a:ext cx="84138" cy="158750"/>
              </a:xfrm>
              <a:custGeom>
                <a:avLst/>
                <a:gdLst>
                  <a:gd name="T0" fmla="*/ 8 w 22"/>
                  <a:gd name="T1" fmla="*/ 36 h 42"/>
                  <a:gd name="T2" fmla="*/ 14 w 22"/>
                  <a:gd name="T3" fmla="*/ 30 h 42"/>
                  <a:gd name="T4" fmla="*/ 19 w 22"/>
                  <a:gd name="T5" fmla="*/ 42 h 42"/>
                  <a:gd name="T6" fmla="*/ 20 w 22"/>
                  <a:gd name="T7" fmla="*/ 38 h 42"/>
                  <a:gd name="T8" fmla="*/ 19 w 22"/>
                  <a:gd name="T9" fmla="*/ 24 h 42"/>
                  <a:gd name="T10" fmla="*/ 14 w 22"/>
                  <a:gd name="T11" fmla="*/ 14 h 42"/>
                  <a:gd name="T12" fmla="*/ 14 w 22"/>
                  <a:gd name="T13" fmla="*/ 0 h 42"/>
                  <a:gd name="T14" fmla="*/ 14 w 22"/>
                  <a:gd name="T15" fmla="*/ 0 h 42"/>
                  <a:gd name="T16" fmla="*/ 7 w 22"/>
                  <a:gd name="T17" fmla="*/ 0 h 42"/>
                  <a:gd name="T18" fmla="*/ 2 w 22"/>
                  <a:gd name="T19" fmla="*/ 9 h 42"/>
                  <a:gd name="T20" fmla="*/ 6 w 22"/>
                  <a:gd name="T21" fmla="*/ 15 h 42"/>
                  <a:gd name="T22" fmla="*/ 10 w 22"/>
                  <a:gd name="T23" fmla="*/ 29 h 42"/>
                  <a:gd name="T24" fmla="*/ 8 w 22"/>
                  <a:gd name="T25" fmla="*/ 3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2">
                    <a:moveTo>
                      <a:pt x="8" y="36"/>
                    </a:moveTo>
                    <a:cubicBezTo>
                      <a:pt x="11" y="33"/>
                      <a:pt x="13" y="32"/>
                      <a:pt x="14" y="30"/>
                    </a:cubicBezTo>
                    <a:cubicBezTo>
                      <a:pt x="17" y="34"/>
                      <a:pt x="17" y="38"/>
                      <a:pt x="19" y="42"/>
                    </a:cubicBezTo>
                    <a:cubicBezTo>
                      <a:pt x="20" y="41"/>
                      <a:pt x="20" y="39"/>
                      <a:pt x="20" y="38"/>
                    </a:cubicBezTo>
                    <a:cubicBezTo>
                      <a:pt x="22" y="33"/>
                      <a:pt x="21" y="28"/>
                      <a:pt x="19" y="24"/>
                    </a:cubicBezTo>
                    <a:cubicBezTo>
                      <a:pt x="18" y="20"/>
                      <a:pt x="16" y="17"/>
                      <a:pt x="14" y="14"/>
                    </a:cubicBezTo>
                    <a:cubicBezTo>
                      <a:pt x="12" y="9"/>
                      <a:pt x="10" y="5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0"/>
                      <a:pt x="0" y="4"/>
                      <a:pt x="2" y="9"/>
                    </a:cubicBezTo>
                    <a:cubicBezTo>
                      <a:pt x="3" y="11"/>
                      <a:pt x="5" y="13"/>
                      <a:pt x="6" y="15"/>
                    </a:cubicBezTo>
                    <a:cubicBezTo>
                      <a:pt x="8" y="19"/>
                      <a:pt x="11" y="24"/>
                      <a:pt x="10" y="29"/>
                    </a:cubicBezTo>
                    <a:cubicBezTo>
                      <a:pt x="10" y="31"/>
                      <a:pt x="9" y="33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" name="Freeform 201"/>
              <p:cNvSpPr>
                <a:spLocks/>
              </p:cNvSpPr>
              <p:nvPr/>
            </p:nvSpPr>
            <p:spPr bwMode="auto">
              <a:xfrm>
                <a:off x="2679700" y="-3260725"/>
                <a:ext cx="68263" cy="123825"/>
              </a:xfrm>
              <a:custGeom>
                <a:avLst/>
                <a:gdLst>
                  <a:gd name="T0" fmla="*/ 3 w 18"/>
                  <a:gd name="T1" fmla="*/ 21 h 33"/>
                  <a:gd name="T2" fmla="*/ 7 w 18"/>
                  <a:gd name="T3" fmla="*/ 31 h 33"/>
                  <a:gd name="T4" fmla="*/ 11 w 18"/>
                  <a:gd name="T5" fmla="*/ 31 h 33"/>
                  <a:gd name="T6" fmla="*/ 12 w 18"/>
                  <a:gd name="T7" fmla="*/ 29 h 33"/>
                  <a:gd name="T8" fmla="*/ 18 w 18"/>
                  <a:gd name="T9" fmla="*/ 8 h 33"/>
                  <a:gd name="T10" fmla="*/ 17 w 18"/>
                  <a:gd name="T11" fmla="*/ 8 h 33"/>
                  <a:gd name="T12" fmla="*/ 17 w 18"/>
                  <a:gd name="T13" fmla="*/ 6 h 33"/>
                  <a:gd name="T14" fmla="*/ 6 w 18"/>
                  <a:gd name="T15" fmla="*/ 1 h 33"/>
                  <a:gd name="T16" fmla="*/ 1 w 18"/>
                  <a:gd name="T17" fmla="*/ 8 h 33"/>
                  <a:gd name="T18" fmla="*/ 3 w 18"/>
                  <a:gd name="T19" fmla="*/ 2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3">
                    <a:moveTo>
                      <a:pt x="3" y="21"/>
                    </a:moveTo>
                    <a:cubicBezTo>
                      <a:pt x="4" y="24"/>
                      <a:pt x="5" y="28"/>
                      <a:pt x="7" y="31"/>
                    </a:cubicBezTo>
                    <a:cubicBezTo>
                      <a:pt x="8" y="33"/>
                      <a:pt x="9" y="32"/>
                      <a:pt x="11" y="31"/>
                    </a:cubicBezTo>
                    <a:cubicBezTo>
                      <a:pt x="11" y="30"/>
                      <a:pt x="11" y="30"/>
                      <a:pt x="12" y="29"/>
                    </a:cubicBezTo>
                    <a:cubicBezTo>
                      <a:pt x="14" y="22"/>
                      <a:pt x="16" y="15"/>
                      <a:pt x="18" y="8"/>
                    </a:cubicBezTo>
                    <a:cubicBezTo>
                      <a:pt x="18" y="8"/>
                      <a:pt x="18" y="8"/>
                      <a:pt x="17" y="8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5" y="1"/>
                      <a:pt x="10" y="0"/>
                      <a:pt x="6" y="1"/>
                    </a:cubicBezTo>
                    <a:cubicBezTo>
                      <a:pt x="3" y="2"/>
                      <a:pt x="0" y="6"/>
                      <a:pt x="1" y="8"/>
                    </a:cubicBezTo>
                    <a:cubicBezTo>
                      <a:pt x="1" y="12"/>
                      <a:pt x="2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" name="Freeform 202"/>
              <p:cNvSpPr>
                <a:spLocks/>
              </p:cNvSpPr>
              <p:nvPr/>
            </p:nvSpPr>
            <p:spPr bwMode="auto">
              <a:xfrm>
                <a:off x="3170238" y="-3043238"/>
                <a:ext cx="82550" cy="158750"/>
              </a:xfrm>
              <a:custGeom>
                <a:avLst/>
                <a:gdLst>
                  <a:gd name="T0" fmla="*/ 18 w 22"/>
                  <a:gd name="T1" fmla="*/ 12 h 42"/>
                  <a:gd name="T2" fmla="*/ 21 w 22"/>
                  <a:gd name="T3" fmla="*/ 6 h 42"/>
                  <a:gd name="T4" fmla="*/ 18 w 22"/>
                  <a:gd name="T5" fmla="*/ 1 h 42"/>
                  <a:gd name="T6" fmla="*/ 7 w 22"/>
                  <a:gd name="T7" fmla="*/ 0 h 42"/>
                  <a:gd name="T8" fmla="*/ 7 w 22"/>
                  <a:gd name="T9" fmla="*/ 14 h 42"/>
                  <a:gd name="T10" fmla="*/ 2 w 22"/>
                  <a:gd name="T11" fmla="*/ 27 h 42"/>
                  <a:gd name="T12" fmla="*/ 3 w 22"/>
                  <a:gd name="T13" fmla="*/ 42 h 42"/>
                  <a:gd name="T14" fmla="*/ 8 w 22"/>
                  <a:gd name="T15" fmla="*/ 30 h 42"/>
                  <a:gd name="T16" fmla="*/ 12 w 22"/>
                  <a:gd name="T17" fmla="*/ 34 h 42"/>
                  <a:gd name="T18" fmla="*/ 13 w 22"/>
                  <a:gd name="T19" fmla="*/ 34 h 42"/>
                  <a:gd name="T20" fmla="*/ 14 w 22"/>
                  <a:gd name="T21" fmla="*/ 18 h 42"/>
                  <a:gd name="T22" fmla="*/ 18 w 22"/>
                  <a:gd name="T23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2">
                    <a:moveTo>
                      <a:pt x="18" y="12"/>
                    </a:moveTo>
                    <a:cubicBezTo>
                      <a:pt x="19" y="10"/>
                      <a:pt x="20" y="8"/>
                      <a:pt x="21" y="6"/>
                    </a:cubicBezTo>
                    <a:cubicBezTo>
                      <a:pt x="22" y="4"/>
                      <a:pt x="20" y="2"/>
                      <a:pt x="18" y="1"/>
                    </a:cubicBezTo>
                    <a:cubicBezTo>
                      <a:pt x="15" y="0"/>
                      <a:pt x="11" y="0"/>
                      <a:pt x="7" y="0"/>
                    </a:cubicBezTo>
                    <a:cubicBezTo>
                      <a:pt x="11" y="7"/>
                      <a:pt x="11" y="7"/>
                      <a:pt x="7" y="14"/>
                    </a:cubicBezTo>
                    <a:cubicBezTo>
                      <a:pt x="5" y="19"/>
                      <a:pt x="3" y="23"/>
                      <a:pt x="2" y="27"/>
                    </a:cubicBezTo>
                    <a:cubicBezTo>
                      <a:pt x="0" y="32"/>
                      <a:pt x="1" y="37"/>
                      <a:pt x="3" y="42"/>
                    </a:cubicBezTo>
                    <a:cubicBezTo>
                      <a:pt x="5" y="38"/>
                      <a:pt x="5" y="34"/>
                      <a:pt x="8" y="30"/>
                    </a:cubicBezTo>
                    <a:cubicBezTo>
                      <a:pt x="9" y="32"/>
                      <a:pt x="11" y="33"/>
                      <a:pt x="12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0" y="28"/>
                      <a:pt x="12" y="23"/>
                      <a:pt x="14" y="18"/>
                    </a:cubicBezTo>
                    <a:cubicBezTo>
                      <a:pt x="15" y="16"/>
                      <a:pt x="17" y="14"/>
                      <a:pt x="18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" name="Freeform 203"/>
              <p:cNvSpPr>
                <a:spLocks/>
              </p:cNvSpPr>
              <p:nvPr/>
            </p:nvSpPr>
            <p:spPr bwMode="auto">
              <a:xfrm>
                <a:off x="2262188" y="-2332038"/>
                <a:ext cx="120650" cy="98425"/>
              </a:xfrm>
              <a:custGeom>
                <a:avLst/>
                <a:gdLst>
                  <a:gd name="T0" fmla="*/ 24 w 32"/>
                  <a:gd name="T1" fmla="*/ 11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1"/>
                    </a:moveTo>
                    <a:cubicBezTo>
                      <a:pt x="22" y="13"/>
                      <a:pt x="21" y="13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4"/>
                      <a:pt x="32" y="7"/>
                    </a:cubicBezTo>
                    <a:cubicBezTo>
                      <a:pt x="29" y="8"/>
                      <a:pt x="26" y="7"/>
                      <a:pt x="24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" name="Freeform 204"/>
              <p:cNvSpPr>
                <a:spLocks/>
              </p:cNvSpPr>
              <p:nvPr/>
            </p:nvSpPr>
            <p:spPr bwMode="auto">
              <a:xfrm>
                <a:off x="3052763" y="-2332038"/>
                <a:ext cx="120650" cy="98425"/>
              </a:xfrm>
              <a:custGeom>
                <a:avLst/>
                <a:gdLst>
                  <a:gd name="T0" fmla="*/ 14 w 32"/>
                  <a:gd name="T1" fmla="*/ 0 h 26"/>
                  <a:gd name="T2" fmla="*/ 14 w 32"/>
                  <a:gd name="T3" fmla="*/ 12 h 26"/>
                  <a:gd name="T4" fmla="*/ 9 w 32"/>
                  <a:gd name="T5" fmla="*/ 11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4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4" y="0"/>
                    </a:moveTo>
                    <a:cubicBezTo>
                      <a:pt x="13" y="4"/>
                      <a:pt x="10" y="8"/>
                      <a:pt x="14" y="12"/>
                    </a:cubicBezTo>
                    <a:cubicBezTo>
                      <a:pt x="12" y="13"/>
                      <a:pt x="10" y="13"/>
                      <a:pt x="9" y="11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5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19" y="8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" name="Freeform 205"/>
              <p:cNvSpPr>
                <a:spLocks/>
              </p:cNvSpPr>
              <p:nvPr/>
            </p:nvSpPr>
            <p:spPr bwMode="auto">
              <a:xfrm>
                <a:off x="3008313" y="-3106738"/>
                <a:ext cx="120650" cy="153987"/>
              </a:xfrm>
              <a:custGeom>
                <a:avLst/>
                <a:gdLst>
                  <a:gd name="T0" fmla="*/ 0 w 32"/>
                  <a:gd name="T1" fmla="*/ 41 h 41"/>
                  <a:gd name="T2" fmla="*/ 1 w 32"/>
                  <a:gd name="T3" fmla="*/ 41 h 41"/>
                  <a:gd name="T4" fmla="*/ 7 w 32"/>
                  <a:gd name="T5" fmla="*/ 40 h 41"/>
                  <a:gd name="T6" fmla="*/ 19 w 32"/>
                  <a:gd name="T7" fmla="*/ 27 h 41"/>
                  <a:gd name="T8" fmla="*/ 22 w 32"/>
                  <a:gd name="T9" fmla="*/ 18 h 41"/>
                  <a:gd name="T10" fmla="*/ 32 w 32"/>
                  <a:gd name="T11" fmla="*/ 8 h 41"/>
                  <a:gd name="T12" fmla="*/ 24 w 32"/>
                  <a:gd name="T13" fmla="*/ 3 h 41"/>
                  <a:gd name="T14" fmla="*/ 16 w 32"/>
                  <a:gd name="T15" fmla="*/ 7 h 41"/>
                  <a:gd name="T16" fmla="*/ 15 w 32"/>
                  <a:gd name="T17" fmla="*/ 11 h 41"/>
                  <a:gd name="T18" fmla="*/ 12 w 32"/>
                  <a:gd name="T19" fmla="*/ 26 h 41"/>
                  <a:gd name="T20" fmla="*/ 1 w 32"/>
                  <a:gd name="T21" fmla="*/ 39 h 41"/>
                  <a:gd name="T22" fmla="*/ 0 w 32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2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4"/>
                      <a:pt x="27" y="11"/>
                      <a:pt x="32" y="8"/>
                    </a:cubicBezTo>
                    <a:cubicBezTo>
                      <a:pt x="29" y="6"/>
                      <a:pt x="27" y="4"/>
                      <a:pt x="24" y="3"/>
                    </a:cubicBezTo>
                    <a:cubicBezTo>
                      <a:pt x="20" y="1"/>
                      <a:pt x="18" y="0"/>
                      <a:pt x="16" y="7"/>
                    </a:cubicBezTo>
                    <a:cubicBezTo>
                      <a:pt x="15" y="8"/>
                      <a:pt x="15" y="10"/>
                      <a:pt x="15" y="11"/>
                    </a:cubicBezTo>
                    <a:cubicBezTo>
                      <a:pt x="14" y="16"/>
                      <a:pt x="13" y="21"/>
                      <a:pt x="12" y="26"/>
                    </a:cubicBezTo>
                    <a:cubicBezTo>
                      <a:pt x="10" y="32"/>
                      <a:pt x="7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" name="Freeform 206"/>
              <p:cNvSpPr>
                <a:spLocks/>
              </p:cNvSpPr>
              <p:nvPr/>
            </p:nvSpPr>
            <p:spPr bwMode="auto">
              <a:xfrm>
                <a:off x="2298700" y="-30988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3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7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0" y="35"/>
                      <a:pt x="26" y="39"/>
                      <a:pt x="33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0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" name="Freeform 207"/>
              <p:cNvSpPr>
                <a:spLocks/>
              </p:cNvSpPr>
              <p:nvPr/>
            </p:nvSpPr>
            <p:spPr bwMode="auto">
              <a:xfrm>
                <a:off x="2924175" y="-2840038"/>
                <a:ext cx="177800" cy="84137"/>
              </a:xfrm>
              <a:custGeom>
                <a:avLst/>
                <a:gdLst>
                  <a:gd name="T0" fmla="*/ 47 w 47"/>
                  <a:gd name="T1" fmla="*/ 16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19 w 47"/>
                  <a:gd name="T13" fmla="*/ 10 h 22"/>
                  <a:gd name="T14" fmla="*/ 21 w 47"/>
                  <a:gd name="T15" fmla="*/ 11 h 22"/>
                  <a:gd name="T16" fmla="*/ 33 w 47"/>
                  <a:gd name="T17" fmla="*/ 18 h 22"/>
                  <a:gd name="T18" fmla="*/ 47 w 47"/>
                  <a:gd name="T1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6"/>
                    </a:moveTo>
                    <a:cubicBezTo>
                      <a:pt x="39" y="17"/>
                      <a:pt x="34" y="13"/>
                      <a:pt x="28" y="9"/>
                    </a:cubicBezTo>
                    <a:cubicBezTo>
                      <a:pt x="22" y="6"/>
                      <a:pt x="17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19" y="10"/>
                    </a:cubicBezTo>
                    <a:cubicBezTo>
                      <a:pt x="20" y="11"/>
                      <a:pt x="21" y="11"/>
                      <a:pt x="21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" name="Freeform 208"/>
              <p:cNvSpPr>
                <a:spLocks/>
              </p:cNvSpPr>
              <p:nvPr/>
            </p:nvSpPr>
            <p:spPr bwMode="auto">
              <a:xfrm>
                <a:off x="2333625" y="-2835275"/>
                <a:ext cx="169863" cy="71437"/>
              </a:xfrm>
              <a:custGeom>
                <a:avLst/>
                <a:gdLst>
                  <a:gd name="T0" fmla="*/ 10 w 45"/>
                  <a:gd name="T1" fmla="*/ 18 h 19"/>
                  <a:gd name="T2" fmla="*/ 18 w 45"/>
                  <a:gd name="T3" fmla="*/ 14 h 19"/>
                  <a:gd name="T4" fmla="*/ 27 w 45"/>
                  <a:gd name="T5" fmla="*/ 9 h 19"/>
                  <a:gd name="T6" fmla="*/ 27 w 45"/>
                  <a:gd name="T7" fmla="*/ 15 h 19"/>
                  <a:gd name="T8" fmla="*/ 45 w 45"/>
                  <a:gd name="T9" fmla="*/ 6 h 19"/>
                  <a:gd name="T10" fmla="*/ 45 w 45"/>
                  <a:gd name="T11" fmla="*/ 6 h 19"/>
                  <a:gd name="T12" fmla="*/ 38 w 45"/>
                  <a:gd name="T13" fmla="*/ 0 h 19"/>
                  <a:gd name="T14" fmla="*/ 37 w 45"/>
                  <a:gd name="T15" fmla="*/ 0 h 19"/>
                  <a:gd name="T16" fmla="*/ 17 w 45"/>
                  <a:gd name="T17" fmla="*/ 9 h 19"/>
                  <a:gd name="T18" fmla="*/ 0 w 45"/>
                  <a:gd name="T19" fmla="*/ 15 h 19"/>
                  <a:gd name="T20" fmla="*/ 0 w 45"/>
                  <a:gd name="T21" fmla="*/ 15 h 19"/>
                  <a:gd name="T22" fmla="*/ 10 w 45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19">
                    <a:moveTo>
                      <a:pt x="10" y="18"/>
                    </a:moveTo>
                    <a:cubicBezTo>
                      <a:pt x="13" y="17"/>
                      <a:pt x="16" y="16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5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4"/>
                      <a:pt x="41" y="2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6"/>
                      <a:pt x="17" y="9"/>
                    </a:cubicBezTo>
                    <a:cubicBezTo>
                      <a:pt x="12" y="12"/>
                      <a:pt x="7" y="15"/>
                      <a:pt x="0" y="15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3" y="18"/>
                      <a:pt x="5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" name="Freeform 209"/>
              <p:cNvSpPr>
                <a:spLocks/>
              </p:cNvSpPr>
              <p:nvPr/>
            </p:nvSpPr>
            <p:spPr bwMode="auto">
              <a:xfrm>
                <a:off x="2743200" y="-3043238"/>
                <a:ext cx="125413" cy="90487"/>
              </a:xfrm>
              <a:custGeom>
                <a:avLst/>
                <a:gdLst>
                  <a:gd name="T0" fmla="*/ 10 w 33"/>
                  <a:gd name="T1" fmla="*/ 0 h 24"/>
                  <a:gd name="T2" fmla="*/ 0 w 33"/>
                  <a:gd name="T3" fmla="*/ 0 h 24"/>
                  <a:gd name="T4" fmla="*/ 11 w 33"/>
                  <a:gd name="T5" fmla="*/ 18 h 24"/>
                  <a:gd name="T6" fmla="*/ 33 w 33"/>
                  <a:gd name="T7" fmla="*/ 24 h 24"/>
                  <a:gd name="T8" fmla="*/ 32 w 33"/>
                  <a:gd name="T9" fmla="*/ 22 h 24"/>
                  <a:gd name="T10" fmla="*/ 18 w 33"/>
                  <a:gd name="T11" fmla="*/ 16 h 24"/>
                  <a:gd name="T12" fmla="*/ 12 w 33"/>
                  <a:gd name="T13" fmla="*/ 2 h 24"/>
                  <a:gd name="T14" fmla="*/ 10 w 33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4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8"/>
                      <a:pt x="5" y="14"/>
                      <a:pt x="11" y="18"/>
                    </a:cubicBezTo>
                    <a:cubicBezTo>
                      <a:pt x="18" y="23"/>
                      <a:pt x="26" y="24"/>
                      <a:pt x="33" y="24"/>
                    </a:cubicBezTo>
                    <a:cubicBezTo>
                      <a:pt x="33" y="23"/>
                      <a:pt x="32" y="23"/>
                      <a:pt x="32" y="22"/>
                    </a:cubicBezTo>
                    <a:cubicBezTo>
                      <a:pt x="26" y="22"/>
                      <a:pt x="22" y="20"/>
                      <a:pt x="18" y="16"/>
                    </a:cubicBezTo>
                    <a:cubicBezTo>
                      <a:pt x="15" y="12"/>
                      <a:pt x="13" y="7"/>
                      <a:pt x="12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" name="Freeform 210"/>
              <p:cNvSpPr>
                <a:spLocks/>
              </p:cNvSpPr>
              <p:nvPr/>
            </p:nvSpPr>
            <p:spPr bwMode="auto">
              <a:xfrm>
                <a:off x="2559050" y="-3043238"/>
                <a:ext cx="139700" cy="101600"/>
              </a:xfrm>
              <a:custGeom>
                <a:avLst/>
                <a:gdLst>
                  <a:gd name="T0" fmla="*/ 35 w 37"/>
                  <a:gd name="T1" fmla="*/ 0 h 27"/>
                  <a:gd name="T2" fmla="*/ 25 w 37"/>
                  <a:gd name="T3" fmla="*/ 0 h 27"/>
                  <a:gd name="T4" fmla="*/ 23 w 37"/>
                  <a:gd name="T5" fmla="*/ 2 h 27"/>
                  <a:gd name="T6" fmla="*/ 21 w 37"/>
                  <a:gd name="T7" fmla="*/ 8 h 27"/>
                  <a:gd name="T8" fmla="*/ 2 w 37"/>
                  <a:gd name="T9" fmla="*/ 23 h 27"/>
                  <a:gd name="T10" fmla="*/ 0 w 37"/>
                  <a:gd name="T11" fmla="*/ 24 h 27"/>
                  <a:gd name="T12" fmla="*/ 35 w 37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7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6"/>
                      <a:pt x="21" y="8"/>
                    </a:cubicBezTo>
                    <a:cubicBezTo>
                      <a:pt x="17" y="17"/>
                      <a:pt x="11" y="22"/>
                      <a:pt x="2" y="23"/>
                    </a:cubicBezTo>
                    <a:cubicBezTo>
                      <a:pt x="1" y="23"/>
                      <a:pt x="1" y="24"/>
                      <a:pt x="0" y="24"/>
                    </a:cubicBezTo>
                    <a:cubicBezTo>
                      <a:pt x="15" y="27"/>
                      <a:pt x="37" y="12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" name="Freeform 211"/>
              <p:cNvSpPr>
                <a:spLocks/>
              </p:cNvSpPr>
              <p:nvPr/>
            </p:nvSpPr>
            <p:spPr bwMode="auto">
              <a:xfrm>
                <a:off x="2182813" y="-3122613"/>
                <a:ext cx="161925" cy="79375"/>
              </a:xfrm>
              <a:custGeom>
                <a:avLst/>
                <a:gdLst>
                  <a:gd name="T0" fmla="*/ 1 w 43"/>
                  <a:gd name="T1" fmla="*/ 21 h 21"/>
                  <a:gd name="T2" fmla="*/ 10 w 43"/>
                  <a:gd name="T3" fmla="*/ 19 h 21"/>
                  <a:gd name="T4" fmla="*/ 29 w 43"/>
                  <a:gd name="T5" fmla="*/ 12 h 21"/>
                  <a:gd name="T6" fmla="*/ 41 w 43"/>
                  <a:gd name="T7" fmla="*/ 5 h 21"/>
                  <a:gd name="T8" fmla="*/ 43 w 43"/>
                  <a:gd name="T9" fmla="*/ 3 h 21"/>
                  <a:gd name="T10" fmla="*/ 32 w 43"/>
                  <a:gd name="T11" fmla="*/ 0 h 21"/>
                  <a:gd name="T12" fmla="*/ 27 w 43"/>
                  <a:gd name="T13" fmla="*/ 2 h 21"/>
                  <a:gd name="T14" fmla="*/ 23 w 43"/>
                  <a:gd name="T15" fmla="*/ 7 h 21"/>
                  <a:gd name="T16" fmla="*/ 8 w 43"/>
                  <a:gd name="T17" fmla="*/ 17 h 21"/>
                  <a:gd name="T18" fmla="*/ 0 w 43"/>
                  <a:gd name="T19" fmla="*/ 19 h 21"/>
                  <a:gd name="T20" fmla="*/ 0 w 43"/>
                  <a:gd name="T21" fmla="*/ 20 h 21"/>
                  <a:gd name="T22" fmla="*/ 1 w 43"/>
                  <a:gd name="T2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1">
                    <a:moveTo>
                      <a:pt x="1" y="21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6" y="6"/>
                      <a:pt x="41" y="5"/>
                    </a:cubicBezTo>
                    <a:cubicBezTo>
                      <a:pt x="42" y="5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4"/>
                      <a:pt x="24" y="5"/>
                      <a:pt x="23" y="7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" name="Freeform 212"/>
              <p:cNvSpPr>
                <a:spLocks/>
              </p:cNvSpPr>
              <p:nvPr/>
            </p:nvSpPr>
            <p:spPr bwMode="auto">
              <a:xfrm>
                <a:off x="3090863" y="-3128963"/>
                <a:ext cx="161925" cy="85725"/>
              </a:xfrm>
              <a:custGeom>
                <a:avLst/>
                <a:gdLst>
                  <a:gd name="T0" fmla="*/ 1 w 43"/>
                  <a:gd name="T1" fmla="*/ 6 h 23"/>
                  <a:gd name="T2" fmla="*/ 14 w 43"/>
                  <a:gd name="T3" fmla="*/ 14 h 23"/>
                  <a:gd name="T4" fmla="*/ 26 w 43"/>
                  <a:gd name="T5" fmla="*/ 21 h 23"/>
                  <a:gd name="T6" fmla="*/ 38 w 43"/>
                  <a:gd name="T7" fmla="*/ 21 h 23"/>
                  <a:gd name="T8" fmla="*/ 43 w 43"/>
                  <a:gd name="T9" fmla="*/ 23 h 23"/>
                  <a:gd name="T10" fmla="*/ 43 w 43"/>
                  <a:gd name="T11" fmla="*/ 22 h 23"/>
                  <a:gd name="T12" fmla="*/ 40 w 43"/>
                  <a:gd name="T13" fmla="*/ 20 h 23"/>
                  <a:gd name="T14" fmla="*/ 33 w 43"/>
                  <a:gd name="T15" fmla="*/ 18 h 23"/>
                  <a:gd name="T16" fmla="*/ 18 w 43"/>
                  <a:gd name="T17" fmla="*/ 6 h 23"/>
                  <a:gd name="T18" fmla="*/ 13 w 43"/>
                  <a:gd name="T19" fmla="*/ 3 h 23"/>
                  <a:gd name="T20" fmla="*/ 0 w 43"/>
                  <a:gd name="T21" fmla="*/ 5 h 23"/>
                  <a:gd name="T22" fmla="*/ 1 w 43"/>
                  <a:gd name="T23" fmla="*/ 6 h 23"/>
                  <a:gd name="T24" fmla="*/ 1 w 43"/>
                  <a:gd name="T25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3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1" y="20"/>
                      <a:pt x="26" y="21"/>
                    </a:cubicBezTo>
                    <a:cubicBezTo>
                      <a:pt x="30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3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2"/>
                      <a:pt x="18" y="6"/>
                    </a:cubicBezTo>
                    <a:cubicBezTo>
                      <a:pt x="16" y="5"/>
                      <a:pt x="15" y="3"/>
                      <a:pt x="13" y="3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" name="Freeform 213"/>
              <p:cNvSpPr>
                <a:spLocks/>
              </p:cNvSpPr>
              <p:nvPr/>
            </p:nvSpPr>
            <p:spPr bwMode="auto">
              <a:xfrm>
                <a:off x="2430463" y="-2967038"/>
                <a:ext cx="125413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" name="Freeform 214"/>
              <p:cNvSpPr>
                <a:spLocks/>
              </p:cNvSpPr>
              <p:nvPr/>
            </p:nvSpPr>
            <p:spPr bwMode="auto">
              <a:xfrm>
                <a:off x="2879725" y="-2967038"/>
                <a:ext cx="123825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1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0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" name="Freeform 215"/>
              <p:cNvSpPr>
                <a:spLocks/>
              </p:cNvSpPr>
              <p:nvPr/>
            </p:nvSpPr>
            <p:spPr bwMode="auto">
              <a:xfrm>
                <a:off x="2630488" y="-3065463"/>
                <a:ext cx="173038" cy="11112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5" y="0"/>
                      <a:pt x="0" y="0"/>
                    </a:cubicBezTo>
                    <a:cubicBezTo>
                      <a:pt x="1" y="2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2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" name="Freeform 216"/>
              <p:cNvSpPr>
                <a:spLocks/>
              </p:cNvSpPr>
              <p:nvPr/>
            </p:nvSpPr>
            <p:spPr bwMode="auto">
              <a:xfrm>
                <a:off x="2687638" y="-3381375"/>
                <a:ext cx="55563" cy="55562"/>
              </a:xfrm>
              <a:custGeom>
                <a:avLst/>
                <a:gdLst>
                  <a:gd name="T0" fmla="*/ 5 w 15"/>
                  <a:gd name="T1" fmla="*/ 11 h 15"/>
                  <a:gd name="T2" fmla="*/ 5 w 15"/>
                  <a:gd name="T3" fmla="*/ 15 h 15"/>
                  <a:gd name="T4" fmla="*/ 10 w 15"/>
                  <a:gd name="T5" fmla="*/ 15 h 15"/>
                  <a:gd name="T6" fmla="*/ 10 w 15"/>
                  <a:gd name="T7" fmla="*/ 13 h 15"/>
                  <a:gd name="T8" fmla="*/ 13 w 15"/>
                  <a:gd name="T9" fmla="*/ 9 h 15"/>
                  <a:gd name="T10" fmla="*/ 15 w 15"/>
                  <a:gd name="T11" fmla="*/ 9 h 15"/>
                  <a:gd name="T12" fmla="*/ 15 w 15"/>
                  <a:gd name="T13" fmla="*/ 5 h 15"/>
                  <a:gd name="T14" fmla="*/ 10 w 15"/>
                  <a:gd name="T15" fmla="*/ 5 h 15"/>
                  <a:gd name="T16" fmla="*/ 9 w 15"/>
                  <a:gd name="T17" fmla="*/ 0 h 15"/>
                  <a:gd name="T18" fmla="*/ 5 w 15"/>
                  <a:gd name="T19" fmla="*/ 0 h 15"/>
                  <a:gd name="T20" fmla="*/ 5 w 15"/>
                  <a:gd name="T21" fmla="*/ 2 h 15"/>
                  <a:gd name="T22" fmla="*/ 2 w 15"/>
                  <a:gd name="T23" fmla="*/ 5 h 15"/>
                  <a:gd name="T24" fmla="*/ 0 w 15"/>
                  <a:gd name="T25" fmla="*/ 5 h 15"/>
                  <a:gd name="T26" fmla="*/ 0 w 15"/>
                  <a:gd name="T27" fmla="*/ 9 h 15"/>
                  <a:gd name="T28" fmla="*/ 3 w 15"/>
                  <a:gd name="T29" fmla="*/ 9 h 15"/>
                  <a:gd name="T30" fmla="*/ 5 w 15"/>
                  <a:gd name="T3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5">
                    <a:moveTo>
                      <a:pt x="5" y="11"/>
                    </a:moveTo>
                    <a:cubicBezTo>
                      <a:pt x="5" y="13"/>
                      <a:pt x="5" y="14"/>
                      <a:pt x="5" y="15"/>
                    </a:cubicBezTo>
                    <a:cubicBezTo>
                      <a:pt x="7" y="15"/>
                      <a:pt x="8" y="15"/>
                      <a:pt x="10" y="15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7"/>
                      <a:pt x="15" y="5"/>
                    </a:cubicBezTo>
                    <a:cubicBezTo>
                      <a:pt x="13" y="5"/>
                      <a:pt x="10" y="6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" name="Freeform 217"/>
              <p:cNvSpPr>
                <a:spLocks/>
              </p:cNvSpPr>
              <p:nvPr/>
            </p:nvSpPr>
            <p:spPr bwMode="auto">
              <a:xfrm>
                <a:off x="2924175" y="-3087688"/>
                <a:ext cx="26988" cy="74612"/>
              </a:xfrm>
              <a:custGeom>
                <a:avLst/>
                <a:gdLst>
                  <a:gd name="T0" fmla="*/ 0 w 7"/>
                  <a:gd name="T1" fmla="*/ 6 h 20"/>
                  <a:gd name="T2" fmla="*/ 2 w 7"/>
                  <a:gd name="T3" fmla="*/ 18 h 20"/>
                  <a:gd name="T4" fmla="*/ 4 w 7"/>
                  <a:gd name="T5" fmla="*/ 20 h 20"/>
                  <a:gd name="T6" fmla="*/ 5 w 7"/>
                  <a:gd name="T7" fmla="*/ 18 h 20"/>
                  <a:gd name="T8" fmla="*/ 7 w 7"/>
                  <a:gd name="T9" fmla="*/ 6 h 20"/>
                  <a:gd name="T10" fmla="*/ 7 w 7"/>
                  <a:gd name="T11" fmla="*/ 6 h 20"/>
                  <a:gd name="T12" fmla="*/ 7 w 7"/>
                  <a:gd name="T13" fmla="*/ 4 h 20"/>
                  <a:gd name="T14" fmla="*/ 3 w 7"/>
                  <a:gd name="T15" fmla="*/ 1 h 20"/>
                  <a:gd name="T16" fmla="*/ 0 w 7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0">
                    <a:moveTo>
                      <a:pt x="0" y="6"/>
                    </a:moveTo>
                    <a:cubicBezTo>
                      <a:pt x="1" y="10"/>
                      <a:pt x="1" y="14"/>
                      <a:pt x="2" y="18"/>
                    </a:cubicBezTo>
                    <a:cubicBezTo>
                      <a:pt x="2" y="19"/>
                      <a:pt x="3" y="20"/>
                      <a:pt x="4" y="20"/>
                    </a:cubicBezTo>
                    <a:cubicBezTo>
                      <a:pt x="4" y="20"/>
                      <a:pt x="5" y="19"/>
                      <a:pt x="5" y="18"/>
                    </a:cubicBezTo>
                    <a:cubicBezTo>
                      <a:pt x="6" y="14"/>
                      <a:pt x="7" y="10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" name="Freeform 218"/>
              <p:cNvSpPr>
                <a:spLocks/>
              </p:cNvSpPr>
              <p:nvPr/>
            </p:nvSpPr>
            <p:spPr bwMode="auto">
              <a:xfrm>
                <a:off x="2476500" y="-3087688"/>
                <a:ext cx="33338" cy="74612"/>
              </a:xfrm>
              <a:custGeom>
                <a:avLst/>
                <a:gdLst>
                  <a:gd name="T0" fmla="*/ 3 w 9"/>
                  <a:gd name="T1" fmla="*/ 18 h 20"/>
                  <a:gd name="T2" fmla="*/ 4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3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4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4"/>
                      <a:pt x="8" y="9"/>
                      <a:pt x="9" y="4"/>
                    </a:cubicBezTo>
                    <a:cubicBezTo>
                      <a:pt x="9" y="1"/>
                      <a:pt x="6" y="0"/>
                      <a:pt x="3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" name="Freeform 219"/>
              <p:cNvSpPr>
                <a:spLocks/>
              </p:cNvSpPr>
              <p:nvPr/>
            </p:nvSpPr>
            <p:spPr bwMode="auto">
              <a:xfrm>
                <a:off x="2465388" y="-3189288"/>
                <a:ext cx="49213" cy="52387"/>
              </a:xfrm>
              <a:custGeom>
                <a:avLst/>
                <a:gdLst>
                  <a:gd name="T0" fmla="*/ 3 w 13"/>
                  <a:gd name="T1" fmla="*/ 9 h 14"/>
                  <a:gd name="T2" fmla="*/ 5 w 13"/>
                  <a:gd name="T3" fmla="*/ 9 h 14"/>
                  <a:gd name="T4" fmla="*/ 5 w 13"/>
                  <a:gd name="T5" fmla="*/ 14 h 14"/>
                  <a:gd name="T6" fmla="*/ 9 w 13"/>
                  <a:gd name="T7" fmla="*/ 14 h 14"/>
                  <a:gd name="T8" fmla="*/ 9 w 13"/>
                  <a:gd name="T9" fmla="*/ 9 h 14"/>
                  <a:gd name="T10" fmla="*/ 13 w 13"/>
                  <a:gd name="T11" fmla="*/ 7 h 14"/>
                  <a:gd name="T12" fmla="*/ 9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3 w 13"/>
                  <a:gd name="T21" fmla="*/ 5 h 14"/>
                  <a:gd name="T22" fmla="*/ 0 w 13"/>
                  <a:gd name="T23" fmla="*/ 7 h 14"/>
                  <a:gd name="T24" fmla="*/ 3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8"/>
                      <a:pt x="13" y="11"/>
                      <a:pt x="13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" name="Freeform 220"/>
              <p:cNvSpPr>
                <a:spLocks/>
              </p:cNvSpPr>
              <p:nvPr/>
            </p:nvSpPr>
            <p:spPr bwMode="auto">
              <a:xfrm>
                <a:off x="2913063" y="-3189288"/>
                <a:ext cx="49213" cy="52387"/>
              </a:xfrm>
              <a:custGeom>
                <a:avLst/>
                <a:gdLst>
                  <a:gd name="T0" fmla="*/ 5 w 13"/>
                  <a:gd name="T1" fmla="*/ 9 h 14"/>
                  <a:gd name="T2" fmla="*/ 5 w 13"/>
                  <a:gd name="T3" fmla="*/ 14 h 14"/>
                  <a:gd name="T4" fmla="*/ 9 w 13"/>
                  <a:gd name="T5" fmla="*/ 14 h 14"/>
                  <a:gd name="T6" fmla="*/ 9 w 13"/>
                  <a:gd name="T7" fmla="*/ 9 h 14"/>
                  <a:gd name="T8" fmla="*/ 12 w 13"/>
                  <a:gd name="T9" fmla="*/ 9 h 14"/>
                  <a:gd name="T10" fmla="*/ 13 w 13"/>
                  <a:gd name="T11" fmla="*/ 7 h 14"/>
                  <a:gd name="T12" fmla="*/ 11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5 w 13"/>
                  <a:gd name="T21" fmla="*/ 5 h 14"/>
                  <a:gd name="T22" fmla="*/ 0 w 13"/>
                  <a:gd name="T23" fmla="*/ 7 h 14"/>
                  <a:gd name="T24" fmla="*/ 5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5" y="9"/>
                    </a:move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1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" name="Oval 221"/>
              <p:cNvSpPr>
                <a:spLocks noChangeArrowheads="1"/>
              </p:cNvSpPr>
              <p:nvPr/>
            </p:nvSpPr>
            <p:spPr bwMode="auto">
              <a:xfrm>
                <a:off x="2701925" y="-3302000"/>
                <a:ext cx="30163" cy="2540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" name="Freeform 222"/>
              <p:cNvSpPr>
                <a:spLocks/>
              </p:cNvSpPr>
              <p:nvPr/>
            </p:nvSpPr>
            <p:spPr bwMode="auto">
              <a:xfrm>
                <a:off x="2484438" y="-3122613"/>
                <a:ext cx="19050" cy="23812"/>
              </a:xfrm>
              <a:custGeom>
                <a:avLst/>
                <a:gdLst>
                  <a:gd name="T0" fmla="*/ 5 w 5"/>
                  <a:gd name="T1" fmla="*/ 3 h 6"/>
                  <a:gd name="T2" fmla="*/ 3 w 5"/>
                  <a:gd name="T3" fmla="*/ 0 h 6"/>
                  <a:gd name="T4" fmla="*/ 0 w 5"/>
                  <a:gd name="T5" fmla="*/ 2 h 6"/>
                  <a:gd name="T6" fmla="*/ 2 w 5"/>
                  <a:gd name="T7" fmla="*/ 5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3" y="6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" name="Freeform 223"/>
              <p:cNvSpPr>
                <a:spLocks/>
              </p:cNvSpPr>
              <p:nvPr/>
            </p:nvSpPr>
            <p:spPr bwMode="auto">
              <a:xfrm>
                <a:off x="2928938" y="-3122613"/>
                <a:ext cx="22225" cy="23812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6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" name="Freeform 224"/>
              <p:cNvSpPr>
                <a:spLocks/>
              </p:cNvSpPr>
              <p:nvPr/>
            </p:nvSpPr>
            <p:spPr bwMode="auto">
              <a:xfrm>
                <a:off x="2786063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" name="Freeform 225"/>
              <p:cNvSpPr>
                <a:spLocks/>
              </p:cNvSpPr>
              <p:nvPr/>
            </p:nvSpPr>
            <p:spPr bwMode="auto">
              <a:xfrm>
                <a:off x="2668588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1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2"/>
                      <a:pt x="2" y="0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" name="Freeform 226"/>
              <p:cNvSpPr>
                <a:spLocks/>
              </p:cNvSpPr>
              <p:nvPr/>
            </p:nvSpPr>
            <p:spPr bwMode="auto">
              <a:xfrm>
                <a:off x="2709863" y="-3098800"/>
                <a:ext cx="15875" cy="22225"/>
              </a:xfrm>
              <a:custGeom>
                <a:avLst/>
                <a:gdLst>
                  <a:gd name="T0" fmla="*/ 4 w 4"/>
                  <a:gd name="T1" fmla="*/ 3 h 6"/>
                  <a:gd name="T2" fmla="*/ 1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2"/>
                      <a:pt x="1" y="0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" name="Freeform 227"/>
              <p:cNvSpPr>
                <a:spLocks/>
              </p:cNvSpPr>
              <p:nvPr/>
            </p:nvSpPr>
            <p:spPr bwMode="auto">
              <a:xfrm>
                <a:off x="2747963" y="-309562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" name="Freeform 228"/>
              <p:cNvSpPr>
                <a:spLocks/>
              </p:cNvSpPr>
              <p:nvPr/>
            </p:nvSpPr>
            <p:spPr bwMode="auto">
              <a:xfrm>
                <a:off x="2630488" y="-309562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" name="Freeform 229"/>
              <p:cNvSpPr>
                <a:spLocks/>
              </p:cNvSpPr>
              <p:nvPr/>
            </p:nvSpPr>
            <p:spPr bwMode="auto">
              <a:xfrm>
                <a:off x="2605088" y="-1951038"/>
                <a:ext cx="222250" cy="68262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1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5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49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0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3" y="3"/>
                      <a:pt x="6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5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6" y="10"/>
                      <a:pt x="48" y="10"/>
                    </a:cubicBezTo>
                    <a:cubicBezTo>
                      <a:pt x="49" y="10"/>
                      <a:pt x="50" y="9"/>
                      <a:pt x="50" y="8"/>
                    </a:cubicBezTo>
                    <a:cubicBezTo>
                      <a:pt x="49" y="6"/>
                      <a:pt x="49" y="5"/>
                      <a:pt x="49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" name="Freeform 230"/>
              <p:cNvSpPr>
                <a:spLocks/>
              </p:cNvSpPr>
              <p:nvPr/>
            </p:nvSpPr>
            <p:spPr bwMode="auto">
              <a:xfrm>
                <a:off x="2698750" y="-2414588"/>
                <a:ext cx="26988" cy="38100"/>
              </a:xfrm>
              <a:custGeom>
                <a:avLst/>
                <a:gdLst>
                  <a:gd name="T0" fmla="*/ 4 w 7"/>
                  <a:gd name="T1" fmla="*/ 5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6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5"/>
                    </a:moveTo>
                    <a:cubicBezTo>
                      <a:pt x="5" y="4"/>
                      <a:pt x="4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4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9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5" y="6"/>
                      <a:pt x="4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" name="Freeform 231"/>
              <p:cNvSpPr>
                <a:spLocks/>
              </p:cNvSpPr>
              <p:nvPr/>
            </p:nvSpPr>
            <p:spPr bwMode="auto">
              <a:xfrm>
                <a:off x="2762250" y="-2414588"/>
                <a:ext cx="30163" cy="38100"/>
              </a:xfrm>
              <a:custGeom>
                <a:avLst/>
                <a:gdLst>
                  <a:gd name="T0" fmla="*/ 15 w 19"/>
                  <a:gd name="T1" fmla="*/ 10 h 24"/>
                  <a:gd name="T2" fmla="*/ 5 w 19"/>
                  <a:gd name="T3" fmla="*/ 10 h 24"/>
                  <a:gd name="T4" fmla="*/ 5 w 19"/>
                  <a:gd name="T5" fmla="*/ 0 h 24"/>
                  <a:gd name="T6" fmla="*/ 0 w 19"/>
                  <a:gd name="T7" fmla="*/ 0 h 24"/>
                  <a:gd name="T8" fmla="*/ 0 w 19"/>
                  <a:gd name="T9" fmla="*/ 24 h 24"/>
                  <a:gd name="T10" fmla="*/ 5 w 19"/>
                  <a:gd name="T11" fmla="*/ 24 h 24"/>
                  <a:gd name="T12" fmla="*/ 5 w 19"/>
                  <a:gd name="T13" fmla="*/ 12 h 24"/>
                  <a:gd name="T14" fmla="*/ 15 w 19"/>
                  <a:gd name="T15" fmla="*/ 12 h 24"/>
                  <a:gd name="T16" fmla="*/ 15 w 19"/>
                  <a:gd name="T17" fmla="*/ 24 h 24"/>
                  <a:gd name="T18" fmla="*/ 19 w 19"/>
                  <a:gd name="T19" fmla="*/ 24 h 24"/>
                  <a:gd name="T20" fmla="*/ 19 w 19"/>
                  <a:gd name="T21" fmla="*/ 0 h 24"/>
                  <a:gd name="T22" fmla="*/ 15 w 19"/>
                  <a:gd name="T23" fmla="*/ 0 h 24"/>
                  <a:gd name="T24" fmla="*/ 15 w 19"/>
                  <a:gd name="T25" fmla="*/ 10 h 24"/>
                  <a:gd name="T26" fmla="*/ 15 w 19"/>
                  <a:gd name="T27" fmla="*/ 10 h 24"/>
                  <a:gd name="T28" fmla="*/ 15 w 19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4">
                    <a:moveTo>
                      <a:pt x="15" y="10"/>
                    </a:moveTo>
                    <a:lnTo>
                      <a:pt x="5" y="1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5" y="24"/>
                    </a:lnTo>
                    <a:lnTo>
                      <a:pt x="5" y="12"/>
                    </a:lnTo>
                    <a:lnTo>
                      <a:pt x="15" y="12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" name="Freeform 232"/>
              <p:cNvSpPr>
                <a:spLocks noEditPoints="1"/>
              </p:cNvSpPr>
              <p:nvPr/>
            </p:nvSpPr>
            <p:spPr bwMode="auto">
              <a:xfrm>
                <a:off x="2616200" y="-2459038"/>
                <a:ext cx="200025" cy="349250"/>
              </a:xfrm>
              <a:custGeom>
                <a:avLst/>
                <a:gdLst>
                  <a:gd name="T0" fmla="*/ 10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7 h 93"/>
                  <a:gd name="T8" fmla="*/ 24 w 53"/>
                  <a:gd name="T9" fmla="*/ 27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7 h 93"/>
                  <a:gd name="T18" fmla="*/ 33 w 53"/>
                  <a:gd name="T19" fmla="*/ 27 h 93"/>
                  <a:gd name="T20" fmla="*/ 35 w 53"/>
                  <a:gd name="T21" fmla="*/ 93 h 93"/>
                  <a:gd name="T22" fmla="*/ 41 w 53"/>
                  <a:gd name="T23" fmla="*/ 93 h 93"/>
                  <a:gd name="T24" fmla="*/ 41 w 53"/>
                  <a:gd name="T25" fmla="*/ 92 h 93"/>
                  <a:gd name="T26" fmla="*/ 37 w 53"/>
                  <a:gd name="T27" fmla="*/ 27 h 93"/>
                  <a:gd name="T28" fmla="*/ 53 w 53"/>
                  <a:gd name="T29" fmla="*/ 27 h 93"/>
                  <a:gd name="T30" fmla="*/ 53 w 53"/>
                  <a:gd name="T31" fmla="*/ 7 h 93"/>
                  <a:gd name="T32" fmla="*/ 40 w 53"/>
                  <a:gd name="T33" fmla="*/ 7 h 93"/>
                  <a:gd name="T34" fmla="*/ 42 w 53"/>
                  <a:gd name="T35" fmla="*/ 5 h 93"/>
                  <a:gd name="T36" fmla="*/ 40 w 53"/>
                  <a:gd name="T37" fmla="*/ 4 h 93"/>
                  <a:gd name="T38" fmla="*/ 40 w 53"/>
                  <a:gd name="T39" fmla="*/ 1 h 93"/>
                  <a:gd name="T40" fmla="*/ 41 w 53"/>
                  <a:gd name="T41" fmla="*/ 1 h 93"/>
                  <a:gd name="T42" fmla="*/ 41 w 53"/>
                  <a:gd name="T43" fmla="*/ 0 h 93"/>
                  <a:gd name="T44" fmla="*/ 41 w 53"/>
                  <a:gd name="T45" fmla="*/ 0 h 93"/>
                  <a:gd name="T46" fmla="*/ 10 w 53"/>
                  <a:gd name="T47" fmla="*/ 0 h 93"/>
                  <a:gd name="T48" fmla="*/ 10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4 h 93"/>
                  <a:gd name="T56" fmla="*/ 10 w 53"/>
                  <a:gd name="T57" fmla="*/ 5 h 93"/>
                  <a:gd name="T58" fmla="*/ 12 w 53"/>
                  <a:gd name="T59" fmla="*/ 7 h 93"/>
                  <a:gd name="T60" fmla="*/ 0 w 53"/>
                  <a:gd name="T61" fmla="*/ 7 h 93"/>
                  <a:gd name="T62" fmla="*/ 0 w 53"/>
                  <a:gd name="T63" fmla="*/ 27 h 93"/>
                  <a:gd name="T64" fmla="*/ 15 w 53"/>
                  <a:gd name="T65" fmla="*/ 27 h 93"/>
                  <a:gd name="T66" fmla="*/ 10 w 53"/>
                  <a:gd name="T67" fmla="*/ 93 h 93"/>
                  <a:gd name="T68" fmla="*/ 10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0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1" y="6"/>
                      <a:pt x="42" y="6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3"/>
                      <a:pt x="10" y="93"/>
                      <a:pt x="10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" name="Freeform 233"/>
              <p:cNvSpPr>
                <a:spLocks/>
              </p:cNvSpPr>
              <p:nvPr/>
            </p:nvSpPr>
            <p:spPr bwMode="auto">
              <a:xfrm>
                <a:off x="2638425" y="-2428875"/>
                <a:ext cx="30163" cy="52387"/>
              </a:xfrm>
              <a:custGeom>
                <a:avLst/>
                <a:gdLst>
                  <a:gd name="T0" fmla="*/ 4 w 8"/>
                  <a:gd name="T1" fmla="*/ 8 h 14"/>
                  <a:gd name="T2" fmla="*/ 0 w 8"/>
                  <a:gd name="T3" fmla="*/ 5 h 14"/>
                  <a:gd name="T4" fmla="*/ 1 w 8"/>
                  <a:gd name="T5" fmla="*/ 6 h 14"/>
                  <a:gd name="T6" fmla="*/ 2 w 8"/>
                  <a:gd name="T7" fmla="*/ 7 h 14"/>
                  <a:gd name="T8" fmla="*/ 2 w 8"/>
                  <a:gd name="T9" fmla="*/ 9 h 14"/>
                  <a:gd name="T10" fmla="*/ 2 w 8"/>
                  <a:gd name="T11" fmla="*/ 9 h 14"/>
                  <a:gd name="T12" fmla="*/ 1 w 8"/>
                  <a:gd name="T13" fmla="*/ 10 h 14"/>
                  <a:gd name="T14" fmla="*/ 0 w 8"/>
                  <a:gd name="T15" fmla="*/ 11 h 14"/>
                  <a:gd name="T16" fmla="*/ 5 w 8"/>
                  <a:gd name="T17" fmla="*/ 10 h 14"/>
                  <a:gd name="T18" fmla="*/ 4 w 8"/>
                  <a:gd name="T1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4">
                    <a:moveTo>
                      <a:pt x="4" y="8"/>
                    </a:moveTo>
                    <a:cubicBezTo>
                      <a:pt x="8" y="5"/>
                      <a:pt x="1" y="0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2"/>
                      <a:pt x="6" y="8"/>
                      <a:pt x="2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4"/>
                      <a:pt x="1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5" y="14"/>
                      <a:pt x="5" y="10"/>
                    </a:cubicBezTo>
                    <a:cubicBezTo>
                      <a:pt x="5" y="9"/>
                      <a:pt x="5" y="8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" name="Freeform 234"/>
              <p:cNvSpPr>
                <a:spLocks/>
              </p:cNvSpPr>
              <p:nvPr/>
            </p:nvSpPr>
            <p:spPr bwMode="auto">
              <a:xfrm>
                <a:off x="2676525" y="-2497138"/>
                <a:ext cx="74613" cy="3175"/>
              </a:xfrm>
              <a:custGeom>
                <a:avLst/>
                <a:gdLst>
                  <a:gd name="T0" fmla="*/ 20 w 20"/>
                  <a:gd name="T1" fmla="*/ 0 h 1"/>
                  <a:gd name="T2" fmla="*/ 10 w 20"/>
                  <a:gd name="T3" fmla="*/ 0 h 1"/>
                  <a:gd name="T4" fmla="*/ 0 w 20"/>
                  <a:gd name="T5" fmla="*/ 0 h 1"/>
                  <a:gd name="T6" fmla="*/ 0 w 20"/>
                  <a:gd name="T7" fmla="*/ 1 h 1"/>
                  <a:gd name="T8" fmla="*/ 0 w 20"/>
                  <a:gd name="T9" fmla="*/ 1 h 1"/>
                  <a:gd name="T10" fmla="*/ 0 w 20"/>
                  <a:gd name="T11" fmla="*/ 1 h 1"/>
                  <a:gd name="T12" fmla="*/ 0 w 20"/>
                  <a:gd name="T13" fmla="*/ 1 h 1"/>
                  <a:gd name="T14" fmla="*/ 0 w 20"/>
                  <a:gd name="T15" fmla="*/ 1 h 1"/>
                  <a:gd name="T16" fmla="*/ 0 w 20"/>
                  <a:gd name="T17" fmla="*/ 1 h 1"/>
                  <a:gd name="T18" fmla="*/ 0 w 20"/>
                  <a:gd name="T19" fmla="*/ 1 h 1"/>
                  <a:gd name="T20" fmla="*/ 10 w 20"/>
                  <a:gd name="T21" fmla="*/ 1 h 1"/>
                  <a:gd name="T22" fmla="*/ 20 w 20"/>
                  <a:gd name="T23" fmla="*/ 1 h 1"/>
                  <a:gd name="T24" fmla="*/ 20 w 20"/>
                  <a:gd name="T25" fmla="*/ 1 h 1"/>
                  <a:gd name="T26" fmla="*/ 20 w 20"/>
                  <a:gd name="T27" fmla="*/ 1 h 1"/>
                  <a:gd name="T28" fmla="*/ 20 w 20"/>
                  <a:gd name="T29" fmla="*/ 1 h 1"/>
                  <a:gd name="T30" fmla="*/ 20 w 20"/>
                  <a:gd name="T31" fmla="*/ 1 h 1"/>
                  <a:gd name="T32" fmla="*/ 20 w 20"/>
                  <a:gd name="T33" fmla="*/ 1 h 1"/>
                  <a:gd name="T34" fmla="*/ 20 w 20"/>
                  <a:gd name="T35" fmla="*/ 1 h 1"/>
                  <a:gd name="T36" fmla="*/ 20 w 20"/>
                  <a:gd name="T37" fmla="*/ 0 h 1"/>
                  <a:gd name="T38" fmla="*/ 20 w 20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1">
                    <a:moveTo>
                      <a:pt x="20" y="0"/>
                    </a:moveTo>
                    <a:cubicBezTo>
                      <a:pt x="17" y="0"/>
                      <a:pt x="10" y="0"/>
                      <a:pt x="10" y="0"/>
                    </a:cubicBezTo>
                    <a:cubicBezTo>
                      <a:pt x="10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7" y="1"/>
                      <a:pt x="10" y="1"/>
                    </a:cubicBezTo>
                    <a:cubicBezTo>
                      <a:pt x="14" y="1"/>
                      <a:pt x="17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" name="Freeform 235"/>
              <p:cNvSpPr>
                <a:spLocks/>
              </p:cNvSpPr>
              <p:nvPr/>
            </p:nvSpPr>
            <p:spPr bwMode="auto">
              <a:xfrm>
                <a:off x="2709863" y="-2587625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" name="Oval 236"/>
              <p:cNvSpPr>
                <a:spLocks noChangeArrowheads="1"/>
              </p:cNvSpPr>
              <p:nvPr/>
            </p:nvSpPr>
            <p:spPr bwMode="auto">
              <a:xfrm>
                <a:off x="2709863" y="-2565400"/>
                <a:ext cx="11113" cy="7937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" name="Freeform 237"/>
              <p:cNvSpPr>
                <a:spLocks/>
              </p:cNvSpPr>
              <p:nvPr/>
            </p:nvSpPr>
            <p:spPr bwMode="auto">
              <a:xfrm>
                <a:off x="2747963" y="-2535238"/>
                <a:ext cx="3175" cy="476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" name="Freeform 238"/>
              <p:cNvSpPr>
                <a:spLocks/>
              </p:cNvSpPr>
              <p:nvPr/>
            </p:nvSpPr>
            <p:spPr bwMode="auto">
              <a:xfrm>
                <a:off x="2736850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" name="Freeform 239"/>
              <p:cNvSpPr>
                <a:spLocks/>
              </p:cNvSpPr>
              <p:nvPr/>
            </p:nvSpPr>
            <p:spPr bwMode="auto">
              <a:xfrm>
                <a:off x="2743200" y="-2546350"/>
                <a:ext cx="4763" cy="11112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1 h 3"/>
                  <a:gd name="T16" fmla="*/ 0 w 1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" name="Freeform 240"/>
              <p:cNvSpPr>
                <a:spLocks/>
              </p:cNvSpPr>
              <p:nvPr/>
            </p:nvSpPr>
            <p:spPr bwMode="auto">
              <a:xfrm>
                <a:off x="2732088" y="-2535238"/>
                <a:ext cx="11113" cy="476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" name="Freeform 241"/>
              <p:cNvSpPr>
                <a:spLocks/>
              </p:cNvSpPr>
              <p:nvPr/>
            </p:nvSpPr>
            <p:spPr bwMode="auto">
              <a:xfrm>
                <a:off x="2732088" y="-2530475"/>
                <a:ext cx="11113" cy="11112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" name="Freeform 242"/>
              <p:cNvSpPr>
                <a:spLocks/>
              </p:cNvSpPr>
              <p:nvPr/>
            </p:nvSpPr>
            <p:spPr bwMode="auto">
              <a:xfrm>
                <a:off x="2720975" y="-2516188"/>
                <a:ext cx="22225" cy="7937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2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" name="Freeform 243"/>
              <p:cNvSpPr>
                <a:spLocks/>
              </p:cNvSpPr>
              <p:nvPr/>
            </p:nvSpPr>
            <p:spPr bwMode="auto">
              <a:xfrm>
                <a:off x="2736850" y="-2519363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2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" name="Freeform 244"/>
              <p:cNvSpPr>
                <a:spLocks/>
              </p:cNvSpPr>
              <p:nvPr/>
            </p:nvSpPr>
            <p:spPr bwMode="auto">
              <a:xfrm>
                <a:off x="2747963" y="-2522538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" name="Freeform 245"/>
              <p:cNvSpPr>
                <a:spLocks/>
              </p:cNvSpPr>
              <p:nvPr/>
            </p:nvSpPr>
            <p:spPr bwMode="auto">
              <a:xfrm>
                <a:off x="2751138" y="-2530475"/>
                <a:ext cx="7938" cy="7937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2 w 2"/>
                  <a:gd name="T9" fmla="*/ 1 h 2"/>
                  <a:gd name="T10" fmla="*/ 1 w 2"/>
                  <a:gd name="T11" fmla="*/ 0 h 2"/>
                  <a:gd name="T12" fmla="*/ 1 w 2"/>
                  <a:gd name="T13" fmla="*/ 0 h 2"/>
                  <a:gd name="T14" fmla="*/ 0 w 2"/>
                  <a:gd name="T15" fmla="*/ 1 h 2"/>
                  <a:gd name="T16" fmla="*/ 1 w 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" name="Freeform 246"/>
              <p:cNvSpPr>
                <a:spLocks/>
              </p:cNvSpPr>
              <p:nvPr/>
            </p:nvSpPr>
            <p:spPr bwMode="auto">
              <a:xfrm>
                <a:off x="2759075" y="-2535238"/>
                <a:ext cx="11113" cy="12700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1 h 3"/>
                  <a:gd name="T6" fmla="*/ 3 w 3"/>
                  <a:gd name="T7" fmla="*/ 1 h 3"/>
                  <a:gd name="T8" fmla="*/ 3 w 3"/>
                  <a:gd name="T9" fmla="*/ 1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1 h 3"/>
                  <a:gd name="T18" fmla="*/ 1 w 3"/>
                  <a:gd name="T19" fmla="*/ 1 h 3"/>
                  <a:gd name="T20" fmla="*/ 1 w 3"/>
                  <a:gd name="T21" fmla="*/ 2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" name="Freeform 247"/>
              <p:cNvSpPr>
                <a:spLocks/>
              </p:cNvSpPr>
              <p:nvPr/>
            </p:nvSpPr>
            <p:spPr bwMode="auto">
              <a:xfrm>
                <a:off x="2759075" y="-2552700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" name="Freeform 248"/>
              <p:cNvSpPr>
                <a:spLocks/>
              </p:cNvSpPr>
              <p:nvPr/>
            </p:nvSpPr>
            <p:spPr bwMode="auto">
              <a:xfrm>
                <a:off x="2751138" y="-254635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" name="Freeform 249"/>
              <p:cNvSpPr>
                <a:spLocks/>
              </p:cNvSpPr>
              <p:nvPr/>
            </p:nvSpPr>
            <p:spPr bwMode="auto">
              <a:xfrm>
                <a:off x="2747963" y="-2552700"/>
                <a:ext cx="3175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2 h 3"/>
                  <a:gd name="T20" fmla="*/ 1 w 1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" name="Freeform 250"/>
              <p:cNvSpPr>
                <a:spLocks/>
              </p:cNvSpPr>
              <p:nvPr/>
            </p:nvSpPr>
            <p:spPr bwMode="auto">
              <a:xfrm>
                <a:off x="2736850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3" name="Freeform 251"/>
              <p:cNvSpPr>
                <a:spLocks/>
              </p:cNvSpPr>
              <p:nvPr/>
            </p:nvSpPr>
            <p:spPr bwMode="auto">
              <a:xfrm>
                <a:off x="2736850" y="-2552700"/>
                <a:ext cx="6350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4" name="Freeform 252"/>
              <p:cNvSpPr>
                <a:spLocks/>
              </p:cNvSpPr>
              <p:nvPr/>
            </p:nvSpPr>
            <p:spPr bwMode="auto">
              <a:xfrm>
                <a:off x="2732088" y="-2546350"/>
                <a:ext cx="4763" cy="1111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0 w 1"/>
                  <a:gd name="T13" fmla="*/ 0 h 3"/>
                  <a:gd name="T14" fmla="*/ 0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5" name="Freeform 253"/>
              <p:cNvSpPr>
                <a:spLocks/>
              </p:cNvSpPr>
              <p:nvPr/>
            </p:nvSpPr>
            <p:spPr bwMode="auto">
              <a:xfrm>
                <a:off x="2732088" y="-2535238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6" name="Freeform 254"/>
              <p:cNvSpPr>
                <a:spLocks/>
              </p:cNvSpPr>
              <p:nvPr/>
            </p:nvSpPr>
            <p:spPr bwMode="auto">
              <a:xfrm>
                <a:off x="2725738" y="-2522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7" name="Freeform 255"/>
              <p:cNvSpPr>
                <a:spLocks/>
              </p:cNvSpPr>
              <p:nvPr/>
            </p:nvSpPr>
            <p:spPr bwMode="auto">
              <a:xfrm>
                <a:off x="2713038" y="-2519363"/>
                <a:ext cx="23813" cy="11112"/>
              </a:xfrm>
              <a:custGeom>
                <a:avLst/>
                <a:gdLst>
                  <a:gd name="T0" fmla="*/ 1 w 6"/>
                  <a:gd name="T1" fmla="*/ 3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8" name="Oval 256"/>
              <p:cNvSpPr>
                <a:spLocks noChangeArrowheads="1"/>
              </p:cNvSpPr>
              <p:nvPr/>
            </p:nvSpPr>
            <p:spPr bwMode="auto">
              <a:xfrm>
                <a:off x="2709863" y="-2535238"/>
                <a:ext cx="3175" cy="476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9" name="Freeform 257"/>
              <p:cNvSpPr>
                <a:spLocks/>
              </p:cNvSpPr>
              <p:nvPr/>
            </p:nvSpPr>
            <p:spPr bwMode="auto">
              <a:xfrm>
                <a:off x="2709863" y="-2530475"/>
                <a:ext cx="3175" cy="14287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" name="Oval 258"/>
              <p:cNvSpPr>
                <a:spLocks noChangeArrowheads="1"/>
              </p:cNvSpPr>
              <p:nvPr/>
            </p:nvSpPr>
            <p:spPr bwMode="auto">
              <a:xfrm>
                <a:off x="2709863" y="-2546350"/>
                <a:ext cx="11113" cy="1111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1" name="Oval 259"/>
              <p:cNvSpPr>
                <a:spLocks noChangeArrowheads="1"/>
              </p:cNvSpPr>
              <p:nvPr/>
            </p:nvSpPr>
            <p:spPr bwMode="auto">
              <a:xfrm>
                <a:off x="2709863" y="-25527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" name="Freeform 260"/>
              <p:cNvSpPr>
                <a:spLocks/>
              </p:cNvSpPr>
              <p:nvPr/>
            </p:nvSpPr>
            <p:spPr bwMode="auto">
              <a:xfrm>
                <a:off x="2720975" y="-2530475"/>
                <a:ext cx="4763" cy="14287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" name="Freeform 261"/>
              <p:cNvSpPr>
                <a:spLocks/>
              </p:cNvSpPr>
              <p:nvPr/>
            </p:nvSpPr>
            <p:spPr bwMode="auto">
              <a:xfrm>
                <a:off x="2701925" y="-2530475"/>
                <a:ext cx="7938" cy="14287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" name="Freeform 262"/>
              <p:cNvSpPr>
                <a:spLocks/>
              </p:cNvSpPr>
              <p:nvPr/>
            </p:nvSpPr>
            <p:spPr bwMode="auto">
              <a:xfrm>
                <a:off x="2690813" y="-2519363"/>
                <a:ext cx="19050" cy="11112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0 h 3"/>
                  <a:gd name="T4" fmla="*/ 4 w 5"/>
                  <a:gd name="T5" fmla="*/ 3 h 3"/>
                  <a:gd name="T6" fmla="*/ 5 w 5"/>
                  <a:gd name="T7" fmla="*/ 3 h 3"/>
                  <a:gd name="T8" fmla="*/ 5 w 5"/>
                  <a:gd name="T9" fmla="*/ 3 h 3"/>
                  <a:gd name="T10" fmla="*/ 1 w 5"/>
                  <a:gd name="T11" fmla="*/ 0 h 3"/>
                  <a:gd name="T12" fmla="*/ 0 w 5"/>
                  <a:gd name="T13" fmla="*/ 0 h 3"/>
                  <a:gd name="T14" fmla="*/ 0 w 5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" name="Freeform 263"/>
              <p:cNvSpPr>
                <a:spLocks/>
              </p:cNvSpPr>
              <p:nvPr/>
            </p:nvSpPr>
            <p:spPr bwMode="auto">
              <a:xfrm>
                <a:off x="2687638" y="-2519363"/>
                <a:ext cx="3175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" name="Freeform 264"/>
              <p:cNvSpPr>
                <a:spLocks/>
              </p:cNvSpPr>
              <p:nvPr/>
            </p:nvSpPr>
            <p:spPr bwMode="auto">
              <a:xfrm>
                <a:off x="2679700" y="-2530475"/>
                <a:ext cx="11113" cy="11112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2 w 3"/>
                  <a:gd name="T9" fmla="*/ 3 h 3"/>
                  <a:gd name="T10" fmla="*/ 1 w 3"/>
                  <a:gd name="T11" fmla="*/ 2 h 3"/>
                  <a:gd name="T12" fmla="*/ 3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" name="Freeform 265"/>
              <p:cNvSpPr>
                <a:spLocks/>
              </p:cNvSpPr>
              <p:nvPr/>
            </p:nvSpPr>
            <p:spPr bwMode="auto">
              <a:xfrm>
                <a:off x="2676525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" name="Freeform 266"/>
              <p:cNvSpPr>
                <a:spLocks/>
              </p:cNvSpPr>
              <p:nvPr/>
            </p:nvSpPr>
            <p:spPr bwMode="auto">
              <a:xfrm>
                <a:off x="2679700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2 w 3"/>
                  <a:gd name="T9" fmla="*/ 1 h 1"/>
                  <a:gd name="T10" fmla="*/ 3 w 3"/>
                  <a:gd name="T11" fmla="*/ 0 h 1"/>
                  <a:gd name="T12" fmla="*/ 2 w 3"/>
                  <a:gd name="T13" fmla="*/ 0 h 1"/>
                  <a:gd name="T14" fmla="*/ 2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" name="Freeform 267"/>
              <p:cNvSpPr>
                <a:spLocks/>
              </p:cNvSpPr>
              <p:nvPr/>
            </p:nvSpPr>
            <p:spPr bwMode="auto">
              <a:xfrm>
                <a:off x="2676525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0 w 3"/>
                  <a:gd name="T7" fmla="*/ 1 h 3"/>
                  <a:gd name="T8" fmla="*/ 1 w 3"/>
                  <a:gd name="T9" fmla="*/ 2 h 3"/>
                  <a:gd name="T10" fmla="*/ 1 w 3"/>
                  <a:gd name="T11" fmla="*/ 3 h 3"/>
                  <a:gd name="T12" fmla="*/ 3 w 3"/>
                  <a:gd name="T13" fmla="*/ 1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" name="Freeform 268"/>
              <p:cNvSpPr>
                <a:spLocks/>
              </p:cNvSpPr>
              <p:nvPr/>
            </p:nvSpPr>
            <p:spPr bwMode="auto">
              <a:xfrm>
                <a:off x="2668588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" name="Freeform 269"/>
              <p:cNvSpPr>
                <a:spLocks/>
              </p:cNvSpPr>
              <p:nvPr/>
            </p:nvSpPr>
            <p:spPr bwMode="auto">
              <a:xfrm>
                <a:off x="2665413" y="-2530475"/>
                <a:ext cx="11113" cy="7937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0 w 3"/>
                  <a:gd name="T7" fmla="*/ 1 h 2"/>
                  <a:gd name="T8" fmla="*/ 1 w 3"/>
                  <a:gd name="T9" fmla="*/ 2 h 2"/>
                  <a:gd name="T10" fmla="*/ 1 w 3"/>
                  <a:gd name="T11" fmla="*/ 2 h 2"/>
                  <a:gd name="T12" fmla="*/ 2 w 3"/>
                  <a:gd name="T13" fmla="*/ 2 h 2"/>
                  <a:gd name="T14" fmla="*/ 3 w 3"/>
                  <a:gd name="T15" fmla="*/ 1 h 2"/>
                  <a:gd name="T16" fmla="*/ 1 w 3"/>
                  <a:gd name="T17" fmla="*/ 0 h 2"/>
                  <a:gd name="T18" fmla="*/ 1 w 3"/>
                  <a:gd name="T19" fmla="*/ 0 h 2"/>
                  <a:gd name="T20" fmla="*/ 1 w 3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" name="Freeform 270"/>
              <p:cNvSpPr>
                <a:spLocks/>
              </p:cNvSpPr>
              <p:nvPr/>
            </p:nvSpPr>
            <p:spPr bwMode="auto">
              <a:xfrm>
                <a:off x="2668588" y="-2522538"/>
                <a:ext cx="11113" cy="3175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2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" name="Freeform 271"/>
              <p:cNvSpPr>
                <a:spLocks/>
              </p:cNvSpPr>
              <p:nvPr/>
            </p:nvSpPr>
            <p:spPr bwMode="auto">
              <a:xfrm>
                <a:off x="2679700" y="-2519363"/>
                <a:ext cx="7938" cy="3175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" name="Freeform 272"/>
              <p:cNvSpPr>
                <a:spLocks/>
              </p:cNvSpPr>
              <p:nvPr/>
            </p:nvSpPr>
            <p:spPr bwMode="auto">
              <a:xfrm>
                <a:off x="2679700" y="-2516188"/>
                <a:ext cx="22225" cy="7937"/>
              </a:xfrm>
              <a:custGeom>
                <a:avLst/>
                <a:gdLst>
                  <a:gd name="T0" fmla="*/ 5 w 6"/>
                  <a:gd name="T1" fmla="*/ 2 h 2"/>
                  <a:gd name="T2" fmla="*/ 6 w 6"/>
                  <a:gd name="T3" fmla="*/ 2 h 2"/>
                  <a:gd name="T4" fmla="*/ 6 w 6"/>
                  <a:gd name="T5" fmla="*/ 2 h 2"/>
                  <a:gd name="T6" fmla="*/ 6 w 6"/>
                  <a:gd name="T7" fmla="*/ 1 h 2"/>
                  <a:gd name="T8" fmla="*/ 1 w 6"/>
                  <a:gd name="T9" fmla="*/ 0 h 2"/>
                  <a:gd name="T10" fmla="*/ 0 w 6"/>
                  <a:gd name="T11" fmla="*/ 0 h 2"/>
                  <a:gd name="T12" fmla="*/ 1 w 6"/>
                  <a:gd name="T13" fmla="*/ 1 h 2"/>
                  <a:gd name="T14" fmla="*/ 4 w 6"/>
                  <a:gd name="T15" fmla="*/ 2 h 2"/>
                  <a:gd name="T16" fmla="*/ 5 w 6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" name="Freeform 273"/>
              <p:cNvSpPr>
                <a:spLocks/>
              </p:cNvSpPr>
              <p:nvPr/>
            </p:nvSpPr>
            <p:spPr bwMode="auto">
              <a:xfrm>
                <a:off x="2690813" y="-2522538"/>
                <a:ext cx="7938" cy="3175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" name="Freeform 274"/>
              <p:cNvSpPr>
                <a:spLocks/>
              </p:cNvSpPr>
              <p:nvPr/>
            </p:nvSpPr>
            <p:spPr bwMode="auto">
              <a:xfrm>
                <a:off x="2687638" y="-2535238"/>
                <a:ext cx="11113" cy="12700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1 h 3"/>
                  <a:gd name="T10" fmla="*/ 3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" name="Freeform 275"/>
              <p:cNvSpPr>
                <a:spLocks/>
              </p:cNvSpPr>
              <p:nvPr/>
            </p:nvSpPr>
            <p:spPr bwMode="auto">
              <a:xfrm>
                <a:off x="2687638" y="-2546350"/>
                <a:ext cx="3175" cy="11112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0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" name="Freeform 276"/>
              <p:cNvSpPr>
                <a:spLocks/>
              </p:cNvSpPr>
              <p:nvPr/>
            </p:nvSpPr>
            <p:spPr bwMode="auto">
              <a:xfrm>
                <a:off x="2679700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1 h 3"/>
                  <a:gd name="T18" fmla="*/ 2 w 3"/>
                  <a:gd name="T19" fmla="*/ 0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" name="Freeform 277"/>
              <p:cNvSpPr>
                <a:spLocks/>
              </p:cNvSpPr>
              <p:nvPr/>
            </p:nvSpPr>
            <p:spPr bwMode="auto">
              <a:xfrm>
                <a:off x="2676525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" name="Freeform 278"/>
              <p:cNvSpPr>
                <a:spLocks/>
              </p:cNvSpPr>
              <p:nvPr/>
            </p:nvSpPr>
            <p:spPr bwMode="auto">
              <a:xfrm>
                <a:off x="2668588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2 h 3"/>
                  <a:gd name="T8" fmla="*/ 2 w 3"/>
                  <a:gd name="T9" fmla="*/ 3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" name="Freeform 279"/>
              <p:cNvSpPr>
                <a:spLocks/>
              </p:cNvSpPr>
              <p:nvPr/>
            </p:nvSpPr>
            <p:spPr bwMode="auto">
              <a:xfrm>
                <a:off x="2665413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" name="Freeform 280"/>
              <p:cNvSpPr>
                <a:spLocks/>
              </p:cNvSpPr>
              <p:nvPr/>
            </p:nvSpPr>
            <p:spPr bwMode="auto">
              <a:xfrm>
                <a:off x="2660650" y="-255270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2 h 3"/>
                  <a:gd name="T12" fmla="*/ 2 w 2"/>
                  <a:gd name="T13" fmla="*/ 2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" name="Freeform 281"/>
              <p:cNvSpPr>
                <a:spLocks/>
              </p:cNvSpPr>
              <p:nvPr/>
            </p:nvSpPr>
            <p:spPr bwMode="auto">
              <a:xfrm>
                <a:off x="2660650" y="-2535238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1 w 2"/>
                  <a:gd name="T5" fmla="*/ 2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1 w 2"/>
                  <a:gd name="T19" fmla="*/ 0 h 3"/>
                  <a:gd name="T20" fmla="*/ 0 w 2"/>
                  <a:gd name="T21" fmla="*/ 1 h 3"/>
                  <a:gd name="T22" fmla="*/ 0 w 2"/>
                  <a:gd name="T23" fmla="*/ 1 h 3"/>
                  <a:gd name="T24" fmla="*/ 0 w 2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" name="Freeform 282"/>
              <p:cNvSpPr>
                <a:spLocks/>
              </p:cNvSpPr>
              <p:nvPr/>
            </p:nvSpPr>
            <p:spPr bwMode="auto">
              <a:xfrm>
                <a:off x="2660650" y="-2530475"/>
                <a:ext cx="4763" cy="7937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" name="Freeform 283"/>
              <p:cNvSpPr>
                <a:spLocks/>
              </p:cNvSpPr>
              <p:nvPr/>
            </p:nvSpPr>
            <p:spPr bwMode="auto">
              <a:xfrm>
                <a:off x="2665413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" name="Freeform 284"/>
              <p:cNvSpPr>
                <a:spLocks/>
              </p:cNvSpPr>
              <p:nvPr/>
            </p:nvSpPr>
            <p:spPr bwMode="auto">
              <a:xfrm>
                <a:off x="2668588" y="-2519363"/>
                <a:ext cx="7938" cy="11112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" name="Freeform 285"/>
              <p:cNvSpPr>
                <a:spLocks/>
              </p:cNvSpPr>
              <p:nvPr/>
            </p:nvSpPr>
            <p:spPr bwMode="auto">
              <a:xfrm>
                <a:off x="2668588" y="-2516188"/>
                <a:ext cx="11113" cy="7937"/>
              </a:xfrm>
              <a:custGeom>
                <a:avLst/>
                <a:gdLst>
                  <a:gd name="T0" fmla="*/ 7 w 7"/>
                  <a:gd name="T1" fmla="*/ 5 h 5"/>
                  <a:gd name="T2" fmla="*/ 7 w 7"/>
                  <a:gd name="T3" fmla="*/ 3 h 5"/>
                  <a:gd name="T4" fmla="*/ 5 w 7"/>
                  <a:gd name="T5" fmla="*/ 0 h 5"/>
                  <a:gd name="T6" fmla="*/ 0 w 7"/>
                  <a:gd name="T7" fmla="*/ 5 h 5"/>
                  <a:gd name="T8" fmla="*/ 2 w 7"/>
                  <a:gd name="T9" fmla="*/ 5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lnTo>
                      <a:pt x="7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" name="Freeform 286"/>
              <p:cNvSpPr>
                <a:spLocks/>
              </p:cNvSpPr>
              <p:nvPr/>
            </p:nvSpPr>
            <p:spPr bwMode="auto">
              <a:xfrm>
                <a:off x="2676525" y="-2505075"/>
                <a:ext cx="74613" cy="7937"/>
              </a:xfrm>
              <a:custGeom>
                <a:avLst/>
                <a:gdLst>
                  <a:gd name="T0" fmla="*/ 20 w 20"/>
                  <a:gd name="T1" fmla="*/ 2 h 2"/>
                  <a:gd name="T2" fmla="*/ 20 w 20"/>
                  <a:gd name="T3" fmla="*/ 2 h 2"/>
                  <a:gd name="T4" fmla="*/ 20 w 20"/>
                  <a:gd name="T5" fmla="*/ 2 h 2"/>
                  <a:gd name="T6" fmla="*/ 20 w 20"/>
                  <a:gd name="T7" fmla="*/ 1 h 2"/>
                  <a:gd name="T8" fmla="*/ 20 w 20"/>
                  <a:gd name="T9" fmla="*/ 1 h 2"/>
                  <a:gd name="T10" fmla="*/ 20 w 20"/>
                  <a:gd name="T11" fmla="*/ 1 h 2"/>
                  <a:gd name="T12" fmla="*/ 20 w 20"/>
                  <a:gd name="T13" fmla="*/ 1 h 2"/>
                  <a:gd name="T14" fmla="*/ 20 w 20"/>
                  <a:gd name="T15" fmla="*/ 1 h 2"/>
                  <a:gd name="T16" fmla="*/ 20 w 20"/>
                  <a:gd name="T17" fmla="*/ 1 h 2"/>
                  <a:gd name="T18" fmla="*/ 20 w 20"/>
                  <a:gd name="T19" fmla="*/ 1 h 2"/>
                  <a:gd name="T20" fmla="*/ 20 w 20"/>
                  <a:gd name="T21" fmla="*/ 1 h 2"/>
                  <a:gd name="T22" fmla="*/ 20 w 20"/>
                  <a:gd name="T23" fmla="*/ 1 h 2"/>
                  <a:gd name="T24" fmla="*/ 20 w 20"/>
                  <a:gd name="T25" fmla="*/ 1 h 2"/>
                  <a:gd name="T26" fmla="*/ 20 w 20"/>
                  <a:gd name="T27" fmla="*/ 1 h 2"/>
                  <a:gd name="T28" fmla="*/ 20 w 20"/>
                  <a:gd name="T29" fmla="*/ 0 h 2"/>
                  <a:gd name="T30" fmla="*/ 12 w 20"/>
                  <a:gd name="T31" fmla="*/ 0 h 2"/>
                  <a:gd name="T32" fmla="*/ 10 w 20"/>
                  <a:gd name="T33" fmla="*/ 0 h 2"/>
                  <a:gd name="T34" fmla="*/ 10 w 20"/>
                  <a:gd name="T35" fmla="*/ 0 h 2"/>
                  <a:gd name="T36" fmla="*/ 9 w 20"/>
                  <a:gd name="T37" fmla="*/ 0 h 2"/>
                  <a:gd name="T38" fmla="*/ 0 w 20"/>
                  <a:gd name="T39" fmla="*/ 0 h 2"/>
                  <a:gd name="T40" fmla="*/ 0 w 20"/>
                  <a:gd name="T41" fmla="*/ 1 h 2"/>
                  <a:gd name="T42" fmla="*/ 0 w 20"/>
                  <a:gd name="T43" fmla="*/ 1 h 2"/>
                  <a:gd name="T44" fmla="*/ 0 w 20"/>
                  <a:gd name="T45" fmla="*/ 1 h 2"/>
                  <a:gd name="T46" fmla="*/ 0 w 20"/>
                  <a:gd name="T47" fmla="*/ 1 h 2"/>
                  <a:gd name="T48" fmla="*/ 0 w 20"/>
                  <a:gd name="T49" fmla="*/ 1 h 2"/>
                  <a:gd name="T50" fmla="*/ 0 w 20"/>
                  <a:gd name="T51" fmla="*/ 1 h 2"/>
                  <a:gd name="T52" fmla="*/ 0 w 20"/>
                  <a:gd name="T53" fmla="*/ 1 h 2"/>
                  <a:gd name="T54" fmla="*/ 0 w 20"/>
                  <a:gd name="T55" fmla="*/ 1 h 2"/>
                  <a:gd name="T56" fmla="*/ 0 w 20"/>
                  <a:gd name="T57" fmla="*/ 1 h 2"/>
                  <a:gd name="T58" fmla="*/ 0 w 20"/>
                  <a:gd name="T59" fmla="*/ 1 h 2"/>
                  <a:gd name="T60" fmla="*/ 0 w 20"/>
                  <a:gd name="T61" fmla="*/ 1 h 2"/>
                  <a:gd name="T62" fmla="*/ 0 w 20"/>
                  <a:gd name="T63" fmla="*/ 2 h 2"/>
                  <a:gd name="T64" fmla="*/ 0 w 20"/>
                  <a:gd name="T65" fmla="*/ 2 h 2"/>
                  <a:gd name="T66" fmla="*/ 0 w 20"/>
                  <a:gd name="T67" fmla="*/ 2 h 2"/>
                  <a:gd name="T68" fmla="*/ 0 w 20"/>
                  <a:gd name="T69" fmla="*/ 2 h 2"/>
                  <a:gd name="T70" fmla="*/ 20 w 20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2">
                    <a:moveTo>
                      <a:pt x="20" y="2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5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3" y="1"/>
                      <a:pt x="2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" name="Freeform 287"/>
              <p:cNvSpPr>
                <a:spLocks/>
              </p:cNvSpPr>
              <p:nvPr/>
            </p:nvSpPr>
            <p:spPr bwMode="auto">
              <a:xfrm>
                <a:off x="2743200" y="-2516188"/>
                <a:ext cx="7938" cy="7937"/>
              </a:xfrm>
              <a:custGeom>
                <a:avLst/>
                <a:gdLst>
                  <a:gd name="T0" fmla="*/ 5 w 5"/>
                  <a:gd name="T1" fmla="*/ 5 h 5"/>
                  <a:gd name="T2" fmla="*/ 3 w 5"/>
                  <a:gd name="T3" fmla="*/ 0 h 5"/>
                  <a:gd name="T4" fmla="*/ 0 w 5"/>
                  <a:gd name="T5" fmla="*/ 3 h 5"/>
                  <a:gd name="T6" fmla="*/ 3 w 5"/>
                  <a:gd name="T7" fmla="*/ 5 h 5"/>
                  <a:gd name="T8" fmla="*/ 5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" name="Freeform 288"/>
              <p:cNvSpPr>
                <a:spLocks/>
              </p:cNvSpPr>
              <p:nvPr/>
            </p:nvSpPr>
            <p:spPr bwMode="auto">
              <a:xfrm>
                <a:off x="2747963" y="-2519363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1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" name="Freeform 289"/>
              <p:cNvSpPr>
                <a:spLocks/>
              </p:cNvSpPr>
              <p:nvPr/>
            </p:nvSpPr>
            <p:spPr bwMode="auto">
              <a:xfrm>
                <a:off x="2759075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1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" name="Freeform 290"/>
              <p:cNvSpPr>
                <a:spLocks/>
              </p:cNvSpPr>
              <p:nvPr/>
            </p:nvSpPr>
            <p:spPr bwMode="auto">
              <a:xfrm>
                <a:off x="2762250" y="-2530475"/>
                <a:ext cx="7938" cy="7937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" name="Freeform 291"/>
              <p:cNvSpPr>
                <a:spLocks/>
              </p:cNvSpPr>
              <p:nvPr/>
            </p:nvSpPr>
            <p:spPr bwMode="auto">
              <a:xfrm>
                <a:off x="2762250" y="-2546350"/>
                <a:ext cx="7938" cy="15875"/>
              </a:xfrm>
              <a:custGeom>
                <a:avLst/>
                <a:gdLst>
                  <a:gd name="T0" fmla="*/ 1 w 2"/>
                  <a:gd name="T1" fmla="*/ 3 h 4"/>
                  <a:gd name="T2" fmla="*/ 1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0 w 2"/>
                  <a:gd name="T9" fmla="*/ 2 h 4"/>
                  <a:gd name="T10" fmla="*/ 1 w 2"/>
                  <a:gd name="T11" fmla="*/ 3 h 4"/>
                  <a:gd name="T12" fmla="*/ 1 w 2"/>
                  <a:gd name="T13" fmla="*/ 4 h 4"/>
                  <a:gd name="T14" fmla="*/ 1 w 2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" name="Freeform 292"/>
              <p:cNvSpPr>
                <a:spLocks/>
              </p:cNvSpPr>
              <p:nvPr/>
            </p:nvSpPr>
            <p:spPr bwMode="auto">
              <a:xfrm>
                <a:off x="2762250" y="-2557463"/>
                <a:ext cx="7938" cy="1111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1 w 2"/>
                  <a:gd name="T7" fmla="*/ 0 h 3"/>
                  <a:gd name="T8" fmla="*/ 1 w 2"/>
                  <a:gd name="T9" fmla="*/ 0 h 3"/>
                  <a:gd name="T10" fmla="*/ 0 w 2"/>
                  <a:gd name="T11" fmla="*/ 0 h 3"/>
                  <a:gd name="T12" fmla="*/ 2 w 2"/>
                  <a:gd name="T13" fmla="*/ 3 h 3"/>
                  <a:gd name="T14" fmla="*/ 2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" name="Freeform 293"/>
              <p:cNvSpPr>
                <a:spLocks/>
              </p:cNvSpPr>
              <p:nvPr/>
            </p:nvSpPr>
            <p:spPr bwMode="auto">
              <a:xfrm>
                <a:off x="2759075" y="-2565400"/>
                <a:ext cx="3175" cy="793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" name="Freeform 294"/>
              <p:cNvSpPr>
                <a:spLocks/>
              </p:cNvSpPr>
              <p:nvPr/>
            </p:nvSpPr>
            <p:spPr bwMode="auto">
              <a:xfrm>
                <a:off x="2751138" y="-2557463"/>
                <a:ext cx="7938" cy="1111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2 w 2"/>
                  <a:gd name="T9" fmla="*/ 1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0 w 2"/>
                  <a:gd name="T19" fmla="*/ 1 h 3"/>
                  <a:gd name="T20" fmla="*/ 0 w 2"/>
                  <a:gd name="T21" fmla="*/ 2 h 3"/>
                  <a:gd name="T22" fmla="*/ 0 w 2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" name="Freeform 295"/>
              <p:cNvSpPr>
                <a:spLocks/>
              </p:cNvSpPr>
              <p:nvPr/>
            </p:nvSpPr>
            <p:spPr bwMode="auto">
              <a:xfrm>
                <a:off x="2747963" y="-2565400"/>
                <a:ext cx="3175" cy="1270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1 h 3"/>
                  <a:gd name="T6" fmla="*/ 1 w 1"/>
                  <a:gd name="T7" fmla="*/ 1 h 3"/>
                  <a:gd name="T8" fmla="*/ 1 w 1"/>
                  <a:gd name="T9" fmla="*/ 0 h 3"/>
                  <a:gd name="T10" fmla="*/ 0 w 1"/>
                  <a:gd name="T11" fmla="*/ 1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" name="Freeform 296"/>
              <p:cNvSpPr>
                <a:spLocks/>
              </p:cNvSpPr>
              <p:nvPr/>
            </p:nvSpPr>
            <p:spPr bwMode="auto">
              <a:xfrm>
                <a:off x="2736850" y="-25654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3 h 3"/>
                  <a:gd name="T10" fmla="*/ 0 w 2"/>
                  <a:gd name="T11" fmla="*/ 3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" name="Freeform 297"/>
              <p:cNvSpPr>
                <a:spLocks/>
              </p:cNvSpPr>
              <p:nvPr/>
            </p:nvSpPr>
            <p:spPr bwMode="auto">
              <a:xfrm>
                <a:off x="2725738" y="-2568575"/>
                <a:ext cx="11113" cy="38100"/>
              </a:xfrm>
              <a:custGeom>
                <a:avLst/>
                <a:gdLst>
                  <a:gd name="T0" fmla="*/ 1 w 3"/>
                  <a:gd name="T1" fmla="*/ 10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10 h 10"/>
                  <a:gd name="T16" fmla="*/ 1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1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" name="Freeform 298"/>
              <p:cNvSpPr>
                <a:spLocks/>
              </p:cNvSpPr>
              <p:nvPr/>
            </p:nvSpPr>
            <p:spPr bwMode="auto">
              <a:xfrm>
                <a:off x="2720975" y="-2565400"/>
                <a:ext cx="4763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9 h 9"/>
                  <a:gd name="T8" fmla="*/ 1 w 1"/>
                  <a:gd name="T9" fmla="*/ 0 h 9"/>
                  <a:gd name="T10" fmla="*/ 1 w 1"/>
                  <a:gd name="T11" fmla="*/ 0 h 9"/>
                  <a:gd name="T12" fmla="*/ 0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" name="Freeform 299"/>
              <p:cNvSpPr>
                <a:spLocks/>
              </p:cNvSpPr>
              <p:nvPr/>
            </p:nvSpPr>
            <p:spPr bwMode="auto">
              <a:xfrm>
                <a:off x="2701925" y="-2613025"/>
                <a:ext cx="23813" cy="22225"/>
              </a:xfrm>
              <a:custGeom>
                <a:avLst/>
                <a:gdLst>
                  <a:gd name="T0" fmla="*/ 2 w 6"/>
                  <a:gd name="T1" fmla="*/ 4 h 6"/>
                  <a:gd name="T2" fmla="*/ 3 w 6"/>
                  <a:gd name="T3" fmla="*/ 4 h 6"/>
                  <a:gd name="T4" fmla="*/ 2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2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1 h 6"/>
                  <a:gd name="T28" fmla="*/ 5 w 6"/>
                  <a:gd name="T29" fmla="*/ 0 h 6"/>
                  <a:gd name="T30" fmla="*/ 2 w 6"/>
                  <a:gd name="T31" fmla="*/ 0 h 6"/>
                  <a:gd name="T32" fmla="*/ 2 w 6"/>
                  <a:gd name="T33" fmla="*/ 1 h 6"/>
                  <a:gd name="T34" fmla="*/ 3 w 6"/>
                  <a:gd name="T35" fmla="*/ 2 h 6"/>
                  <a:gd name="T36" fmla="*/ 2 w 6"/>
                  <a:gd name="T37" fmla="*/ 3 h 6"/>
                  <a:gd name="T38" fmla="*/ 1 w 6"/>
                  <a:gd name="T39" fmla="*/ 2 h 6"/>
                  <a:gd name="T40" fmla="*/ 0 w 6"/>
                  <a:gd name="T41" fmla="*/ 2 h 6"/>
                  <a:gd name="T42" fmla="*/ 0 w 6"/>
                  <a:gd name="T43" fmla="*/ 4 h 6"/>
                  <a:gd name="T44" fmla="*/ 1 w 6"/>
                  <a:gd name="T45" fmla="*/ 4 h 6"/>
                  <a:gd name="T46" fmla="*/ 2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2" y="4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3" y="2"/>
                      <a:pt x="3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" name="Freeform 300"/>
              <p:cNvSpPr>
                <a:spLocks/>
              </p:cNvSpPr>
              <p:nvPr/>
            </p:nvSpPr>
            <p:spPr bwMode="auto">
              <a:xfrm>
                <a:off x="2698750" y="-25654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9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" name="Freeform 301"/>
              <p:cNvSpPr>
                <a:spLocks/>
              </p:cNvSpPr>
              <p:nvPr/>
            </p:nvSpPr>
            <p:spPr bwMode="auto">
              <a:xfrm>
                <a:off x="2690813" y="-2568575"/>
                <a:ext cx="11113" cy="38100"/>
              </a:xfrm>
              <a:custGeom>
                <a:avLst/>
                <a:gdLst>
                  <a:gd name="T0" fmla="*/ 3 w 3"/>
                  <a:gd name="T1" fmla="*/ 10 h 10"/>
                  <a:gd name="T2" fmla="*/ 2 w 3"/>
                  <a:gd name="T3" fmla="*/ 0 h 10"/>
                  <a:gd name="T4" fmla="*/ 2 w 3"/>
                  <a:gd name="T5" fmla="*/ 0 h 10"/>
                  <a:gd name="T6" fmla="*/ 2 w 3"/>
                  <a:gd name="T7" fmla="*/ 0 h 10"/>
                  <a:gd name="T8" fmla="*/ 0 w 3"/>
                  <a:gd name="T9" fmla="*/ 0 h 10"/>
                  <a:gd name="T10" fmla="*/ 0 w 3"/>
                  <a:gd name="T11" fmla="*/ 0 h 10"/>
                  <a:gd name="T12" fmla="*/ 3 w 3"/>
                  <a:gd name="T13" fmla="*/ 10 h 10"/>
                  <a:gd name="T14" fmla="*/ 3 w 3"/>
                  <a:gd name="T15" fmla="*/ 10 h 10"/>
                  <a:gd name="T16" fmla="*/ 3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" name="Freeform 302"/>
              <p:cNvSpPr>
                <a:spLocks/>
              </p:cNvSpPr>
              <p:nvPr/>
            </p:nvSpPr>
            <p:spPr bwMode="auto">
              <a:xfrm>
                <a:off x="2679700" y="-2565400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3 h 3"/>
                  <a:gd name="T8" fmla="*/ 2 w 2"/>
                  <a:gd name="T9" fmla="*/ 3 h 3"/>
                  <a:gd name="T10" fmla="*/ 1 w 2"/>
                  <a:gd name="T11" fmla="*/ 0 h 3"/>
                  <a:gd name="T12" fmla="*/ 1 w 2"/>
                  <a:gd name="T13" fmla="*/ 1 h 3"/>
                  <a:gd name="T14" fmla="*/ 0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" name="Freeform 303"/>
              <p:cNvSpPr>
                <a:spLocks/>
              </p:cNvSpPr>
              <p:nvPr/>
            </p:nvSpPr>
            <p:spPr bwMode="auto">
              <a:xfrm>
                <a:off x="2668588" y="-2565400"/>
                <a:ext cx="11113" cy="12700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2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" name="Freeform 304"/>
              <p:cNvSpPr>
                <a:spLocks/>
              </p:cNvSpPr>
              <p:nvPr/>
            </p:nvSpPr>
            <p:spPr bwMode="auto">
              <a:xfrm>
                <a:off x="2665413" y="-2557463"/>
                <a:ext cx="11113" cy="11112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" name="Freeform 305"/>
              <p:cNvSpPr>
                <a:spLocks/>
              </p:cNvSpPr>
              <p:nvPr/>
            </p:nvSpPr>
            <p:spPr bwMode="auto">
              <a:xfrm>
                <a:off x="2665413" y="-2565400"/>
                <a:ext cx="3175" cy="7937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" name="Freeform 306"/>
              <p:cNvSpPr>
                <a:spLocks/>
              </p:cNvSpPr>
              <p:nvPr/>
            </p:nvSpPr>
            <p:spPr bwMode="auto">
              <a:xfrm>
                <a:off x="2660650" y="-2557463"/>
                <a:ext cx="4763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" name="Freeform 307"/>
              <p:cNvSpPr>
                <a:spLocks/>
              </p:cNvSpPr>
              <p:nvPr/>
            </p:nvSpPr>
            <p:spPr bwMode="auto">
              <a:xfrm>
                <a:off x="2652713" y="-2546350"/>
                <a:ext cx="12700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" name="Freeform 308"/>
              <p:cNvSpPr>
                <a:spLocks/>
              </p:cNvSpPr>
              <p:nvPr/>
            </p:nvSpPr>
            <p:spPr bwMode="auto">
              <a:xfrm>
                <a:off x="2641600" y="-2486025"/>
                <a:ext cx="139700" cy="11112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" name="Freeform 309"/>
              <p:cNvSpPr>
                <a:spLocks/>
              </p:cNvSpPr>
              <p:nvPr/>
            </p:nvSpPr>
            <p:spPr bwMode="auto">
              <a:xfrm>
                <a:off x="2649538" y="-2470150"/>
                <a:ext cx="123825" cy="6350"/>
              </a:xfrm>
              <a:custGeom>
                <a:avLst/>
                <a:gdLst>
                  <a:gd name="T0" fmla="*/ 0 w 33"/>
                  <a:gd name="T1" fmla="*/ 0 h 2"/>
                  <a:gd name="T2" fmla="*/ 0 w 33"/>
                  <a:gd name="T3" fmla="*/ 1 h 2"/>
                  <a:gd name="T4" fmla="*/ 0 w 33"/>
                  <a:gd name="T5" fmla="*/ 2 h 2"/>
                  <a:gd name="T6" fmla="*/ 33 w 33"/>
                  <a:gd name="T7" fmla="*/ 2 h 2"/>
                  <a:gd name="T8" fmla="*/ 33 w 33"/>
                  <a:gd name="T9" fmla="*/ 1 h 2"/>
                  <a:gd name="T10" fmla="*/ 33 w 33"/>
                  <a:gd name="T11" fmla="*/ 0 h 2"/>
                  <a:gd name="T12" fmla="*/ 0 w 33"/>
                  <a:gd name="T13" fmla="*/ 0 h 2"/>
                  <a:gd name="T14" fmla="*/ 0 w 3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1"/>
                      <a:pt x="33" y="1"/>
                    </a:cubicBezTo>
                    <a:cubicBezTo>
                      <a:pt x="33" y="1"/>
                      <a:pt x="33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" name="Freeform 310"/>
              <p:cNvSpPr>
                <a:spLocks/>
              </p:cNvSpPr>
              <p:nvPr/>
            </p:nvSpPr>
            <p:spPr bwMode="auto">
              <a:xfrm>
                <a:off x="2638425" y="-2085975"/>
                <a:ext cx="147638" cy="3175"/>
              </a:xfrm>
              <a:custGeom>
                <a:avLst/>
                <a:gdLst>
                  <a:gd name="T0" fmla="*/ 0 w 93"/>
                  <a:gd name="T1" fmla="*/ 0 h 2"/>
                  <a:gd name="T2" fmla="*/ 93 w 93"/>
                  <a:gd name="T3" fmla="*/ 0 h 2"/>
                  <a:gd name="T4" fmla="*/ 93 w 93"/>
                  <a:gd name="T5" fmla="*/ 2 h 2"/>
                  <a:gd name="T6" fmla="*/ 0 w 93"/>
                  <a:gd name="T7" fmla="*/ 2 h 2"/>
                  <a:gd name="T8" fmla="*/ 0 w 93"/>
                  <a:gd name="T9" fmla="*/ 0 h 2"/>
                  <a:gd name="T10" fmla="*/ 0 w 9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2">
                    <a:moveTo>
                      <a:pt x="0" y="0"/>
                    </a:moveTo>
                    <a:lnTo>
                      <a:pt x="93" y="0"/>
                    </a:lnTo>
                    <a:lnTo>
                      <a:pt x="9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" name="Freeform 311"/>
              <p:cNvSpPr>
                <a:spLocks/>
              </p:cNvSpPr>
              <p:nvPr/>
            </p:nvSpPr>
            <p:spPr bwMode="auto">
              <a:xfrm>
                <a:off x="2619375" y="-2071688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" name="Freeform 312"/>
              <p:cNvSpPr>
                <a:spLocks/>
              </p:cNvSpPr>
              <p:nvPr/>
            </p:nvSpPr>
            <p:spPr bwMode="auto">
              <a:xfrm>
                <a:off x="2649538" y="-2098675"/>
                <a:ext cx="131763" cy="4762"/>
              </a:xfrm>
              <a:custGeom>
                <a:avLst/>
                <a:gdLst>
                  <a:gd name="T0" fmla="*/ 0 w 83"/>
                  <a:gd name="T1" fmla="*/ 0 h 3"/>
                  <a:gd name="T2" fmla="*/ 83 w 83"/>
                  <a:gd name="T3" fmla="*/ 0 h 3"/>
                  <a:gd name="T4" fmla="*/ 83 w 83"/>
                  <a:gd name="T5" fmla="*/ 3 h 3"/>
                  <a:gd name="T6" fmla="*/ 0 w 83"/>
                  <a:gd name="T7" fmla="*/ 3 h 3"/>
                  <a:gd name="T8" fmla="*/ 0 w 83"/>
                  <a:gd name="T9" fmla="*/ 0 h 3"/>
                  <a:gd name="T10" fmla="*/ 0 w 8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3">
                    <a:moveTo>
                      <a:pt x="0" y="0"/>
                    </a:moveTo>
                    <a:lnTo>
                      <a:pt x="83" y="0"/>
                    </a:lnTo>
                    <a:lnTo>
                      <a:pt x="8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" name="Freeform 313"/>
              <p:cNvSpPr>
                <a:spLocks/>
              </p:cNvSpPr>
              <p:nvPr/>
            </p:nvSpPr>
            <p:spPr bwMode="auto">
              <a:xfrm>
                <a:off x="2605088" y="-2055813"/>
                <a:ext cx="214313" cy="6350"/>
              </a:xfrm>
              <a:custGeom>
                <a:avLst/>
                <a:gdLst>
                  <a:gd name="T0" fmla="*/ 0 w 135"/>
                  <a:gd name="T1" fmla="*/ 0 h 4"/>
                  <a:gd name="T2" fmla="*/ 135 w 135"/>
                  <a:gd name="T3" fmla="*/ 0 h 4"/>
                  <a:gd name="T4" fmla="*/ 135 w 135"/>
                  <a:gd name="T5" fmla="*/ 4 h 4"/>
                  <a:gd name="T6" fmla="*/ 0 w 135"/>
                  <a:gd name="T7" fmla="*/ 4 h 4"/>
                  <a:gd name="T8" fmla="*/ 0 w 135"/>
                  <a:gd name="T9" fmla="*/ 0 h 4"/>
                  <a:gd name="T10" fmla="*/ 0 w 13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" h="4">
                    <a:moveTo>
                      <a:pt x="0" y="0"/>
                    </a:moveTo>
                    <a:lnTo>
                      <a:pt x="135" y="0"/>
                    </a:lnTo>
                    <a:lnTo>
                      <a:pt x="13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" name="Freeform 314"/>
              <p:cNvSpPr>
                <a:spLocks/>
              </p:cNvSpPr>
              <p:nvPr/>
            </p:nvSpPr>
            <p:spPr bwMode="auto">
              <a:xfrm>
                <a:off x="2473325" y="-2409825"/>
                <a:ext cx="176213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7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6 w 47"/>
                  <a:gd name="T17" fmla="*/ 72 h 88"/>
                  <a:gd name="T18" fmla="*/ 34 w 47"/>
                  <a:gd name="T19" fmla="*/ 68 h 88"/>
                  <a:gd name="T20" fmla="*/ 32 w 47"/>
                  <a:gd name="T21" fmla="*/ 64 h 88"/>
                  <a:gd name="T22" fmla="*/ 31 w 47"/>
                  <a:gd name="T23" fmla="*/ 62 h 88"/>
                  <a:gd name="T24" fmla="*/ 13 w 47"/>
                  <a:gd name="T25" fmla="*/ 49 h 88"/>
                  <a:gd name="T26" fmla="*/ 30 w 47"/>
                  <a:gd name="T27" fmla="*/ 59 h 88"/>
                  <a:gd name="T28" fmla="*/ 28 w 47"/>
                  <a:gd name="T29" fmla="*/ 56 h 88"/>
                  <a:gd name="T30" fmla="*/ 27 w 47"/>
                  <a:gd name="T31" fmla="*/ 51 h 88"/>
                  <a:gd name="T32" fmla="*/ 22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5 h 88"/>
                  <a:gd name="T44" fmla="*/ 17 w 47"/>
                  <a:gd name="T45" fmla="*/ 16 h 88"/>
                  <a:gd name="T46" fmla="*/ 21 w 47"/>
                  <a:gd name="T47" fmla="*/ 31 h 88"/>
                  <a:gd name="T48" fmla="*/ 22 w 47"/>
                  <a:gd name="T49" fmla="*/ 34 h 88"/>
                  <a:gd name="T50" fmla="*/ 23 w 47"/>
                  <a:gd name="T51" fmla="*/ 34 h 88"/>
                  <a:gd name="T52" fmla="*/ 30 w 47"/>
                  <a:gd name="T53" fmla="*/ 23 h 88"/>
                  <a:gd name="T54" fmla="*/ 23 w 47"/>
                  <a:gd name="T55" fmla="*/ 36 h 88"/>
                  <a:gd name="T56" fmla="*/ 28 w 47"/>
                  <a:gd name="T57" fmla="*/ 50 h 88"/>
                  <a:gd name="T58" fmla="*/ 30 w 47"/>
                  <a:gd name="T59" fmla="*/ 55 h 88"/>
                  <a:gd name="T60" fmla="*/ 30 w 47"/>
                  <a:gd name="T61" fmla="*/ 56 h 88"/>
                  <a:gd name="T62" fmla="*/ 32 w 47"/>
                  <a:gd name="T63" fmla="*/ 56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60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3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5 w 47"/>
                  <a:gd name="T93" fmla="*/ 29 h 88"/>
                  <a:gd name="T94" fmla="*/ 33 w 47"/>
                  <a:gd name="T95" fmla="*/ 16 h 88"/>
                  <a:gd name="T96" fmla="*/ 25 w 47"/>
                  <a:gd name="T97" fmla="*/ 21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3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1 w 47"/>
                  <a:gd name="T113" fmla="*/ 64 h 88"/>
                  <a:gd name="T114" fmla="*/ 25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3" y="79"/>
                      <a:pt x="27" y="74"/>
                    </a:cubicBezTo>
                    <a:cubicBezTo>
                      <a:pt x="26" y="74"/>
                      <a:pt x="25" y="73"/>
                      <a:pt x="25" y="73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30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6" y="72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5" y="70"/>
                      <a:pt x="35" y="69"/>
                      <a:pt x="34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3" y="66"/>
                      <a:pt x="33" y="65"/>
                      <a:pt x="32" y="64"/>
                    </a:cubicBezTo>
                    <a:cubicBezTo>
                      <a:pt x="32" y="63"/>
                      <a:pt x="31" y="63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18" y="58"/>
                      <a:pt x="14" y="52"/>
                      <a:pt x="13" y="49"/>
                    </a:cubicBezTo>
                    <a:cubicBezTo>
                      <a:pt x="19" y="56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7"/>
                      <a:pt x="29" y="56"/>
                      <a:pt x="28" y="56"/>
                    </a:cubicBezTo>
                    <a:cubicBezTo>
                      <a:pt x="28" y="54"/>
                      <a:pt x="27" y="53"/>
                      <a:pt x="27" y="52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5" y="48"/>
                      <a:pt x="24" y="44"/>
                      <a:pt x="23" y="42"/>
                    </a:cubicBezTo>
                    <a:cubicBezTo>
                      <a:pt x="23" y="41"/>
                      <a:pt x="23" y="39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1"/>
                      <a:pt x="19" y="28"/>
                      <a:pt x="19" y="25"/>
                    </a:cubicBezTo>
                    <a:cubicBezTo>
                      <a:pt x="18" y="22"/>
                      <a:pt x="17" y="20"/>
                      <a:pt x="17" y="18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4"/>
                      <a:pt x="16" y="14"/>
                      <a:pt x="16" y="13"/>
                    </a:cubicBezTo>
                    <a:cubicBezTo>
                      <a:pt x="16" y="14"/>
                      <a:pt x="17" y="15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7"/>
                      <a:pt x="21" y="29"/>
                      <a:pt x="21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4" y="34"/>
                      <a:pt x="24" y="33"/>
                    </a:cubicBezTo>
                    <a:cubicBezTo>
                      <a:pt x="25" y="32"/>
                      <a:pt x="29" y="28"/>
                      <a:pt x="30" y="23"/>
                    </a:cubicBezTo>
                    <a:cubicBezTo>
                      <a:pt x="30" y="26"/>
                      <a:pt x="28" y="30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8" y="50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9" y="53"/>
                      <a:pt x="29" y="54"/>
                      <a:pt x="30" y="55"/>
                    </a:cubicBezTo>
                    <a:cubicBezTo>
                      <a:pt x="30" y="55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7"/>
                      <a:pt x="32" y="57"/>
                      <a:pt x="32" y="56"/>
                    </a:cubicBezTo>
                    <a:cubicBezTo>
                      <a:pt x="33" y="55"/>
                      <a:pt x="36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4" y="57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4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6" y="62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3"/>
                      <a:pt x="41" y="62"/>
                      <a:pt x="41" y="61"/>
                    </a:cubicBezTo>
                    <a:cubicBezTo>
                      <a:pt x="41" y="61"/>
                      <a:pt x="41" y="60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5" y="29"/>
                    </a:cubicBezTo>
                    <a:cubicBezTo>
                      <a:pt x="36" y="27"/>
                      <a:pt x="38" y="25"/>
                      <a:pt x="38" y="24"/>
                    </a:cubicBezTo>
                    <a:cubicBezTo>
                      <a:pt x="38" y="22"/>
                      <a:pt x="36" y="17"/>
                      <a:pt x="33" y="16"/>
                    </a:cubicBezTo>
                    <a:cubicBezTo>
                      <a:pt x="32" y="16"/>
                      <a:pt x="30" y="16"/>
                      <a:pt x="29" y="18"/>
                    </a:cubicBezTo>
                    <a:cubicBezTo>
                      <a:pt x="27" y="20"/>
                      <a:pt x="26" y="21"/>
                      <a:pt x="25" y="21"/>
                    </a:cubicBezTo>
                    <a:cubicBezTo>
                      <a:pt x="23" y="20"/>
                      <a:pt x="22" y="17"/>
                      <a:pt x="23" y="14"/>
                    </a:cubicBezTo>
                    <a:cubicBezTo>
                      <a:pt x="24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8"/>
                      <a:pt x="13" y="20"/>
                      <a:pt x="12" y="23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2"/>
                      <a:pt x="14" y="58"/>
                      <a:pt x="21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5" y="67"/>
                      <a:pt x="25" y="68"/>
                      <a:pt x="25" y="69"/>
                    </a:cubicBezTo>
                    <a:cubicBezTo>
                      <a:pt x="25" y="70"/>
                      <a:pt x="24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" name="Freeform 315"/>
              <p:cNvSpPr>
                <a:spLocks/>
              </p:cNvSpPr>
              <p:nvPr/>
            </p:nvSpPr>
            <p:spPr bwMode="auto">
              <a:xfrm>
                <a:off x="2660650" y="-2014538"/>
                <a:ext cx="49213" cy="25400"/>
              </a:xfrm>
              <a:custGeom>
                <a:avLst/>
                <a:gdLst>
                  <a:gd name="T0" fmla="*/ 1 w 13"/>
                  <a:gd name="T1" fmla="*/ 0 h 7"/>
                  <a:gd name="T2" fmla="*/ 0 w 13"/>
                  <a:gd name="T3" fmla="*/ 0 h 7"/>
                  <a:gd name="T4" fmla="*/ 1 w 13"/>
                  <a:gd name="T5" fmla="*/ 1 h 7"/>
                  <a:gd name="T6" fmla="*/ 1 w 13"/>
                  <a:gd name="T7" fmla="*/ 1 h 7"/>
                  <a:gd name="T8" fmla="*/ 9 w 13"/>
                  <a:gd name="T9" fmla="*/ 7 h 7"/>
                  <a:gd name="T10" fmla="*/ 10 w 13"/>
                  <a:gd name="T11" fmla="*/ 7 h 7"/>
                  <a:gd name="T12" fmla="*/ 12 w 13"/>
                  <a:gd name="T13" fmla="*/ 6 h 7"/>
                  <a:gd name="T14" fmla="*/ 12 w 13"/>
                  <a:gd name="T15" fmla="*/ 4 h 7"/>
                  <a:gd name="T16" fmla="*/ 1 w 1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4"/>
                      <a:pt x="7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6"/>
                      <a:pt x="12" y="6"/>
                    </a:cubicBezTo>
                    <a:cubicBezTo>
                      <a:pt x="13" y="5"/>
                      <a:pt x="12" y="4"/>
                      <a:pt x="12" y="4"/>
                    </a:cubicBezTo>
                    <a:cubicBezTo>
                      <a:pt x="11" y="2"/>
                      <a:pt x="7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" name="Freeform 316"/>
              <p:cNvSpPr>
                <a:spLocks/>
              </p:cNvSpPr>
              <p:nvPr/>
            </p:nvSpPr>
            <p:spPr bwMode="auto">
              <a:xfrm>
                <a:off x="2679700" y="-2044700"/>
                <a:ext cx="52388" cy="41275"/>
              </a:xfrm>
              <a:custGeom>
                <a:avLst/>
                <a:gdLst>
                  <a:gd name="T0" fmla="*/ 14 w 14"/>
                  <a:gd name="T1" fmla="*/ 0 h 11"/>
                  <a:gd name="T2" fmla="*/ 11 w 14"/>
                  <a:gd name="T3" fmla="*/ 0 h 11"/>
                  <a:gd name="T4" fmla="*/ 11 w 14"/>
                  <a:gd name="T5" fmla="*/ 1 h 11"/>
                  <a:gd name="T6" fmla="*/ 2 w 14"/>
                  <a:gd name="T7" fmla="*/ 7 h 11"/>
                  <a:gd name="T8" fmla="*/ 0 w 14"/>
                  <a:gd name="T9" fmla="*/ 7 h 11"/>
                  <a:gd name="T10" fmla="*/ 2 w 14"/>
                  <a:gd name="T11" fmla="*/ 8 h 11"/>
                  <a:gd name="T12" fmla="*/ 6 w 14"/>
                  <a:gd name="T13" fmla="*/ 10 h 11"/>
                  <a:gd name="T14" fmla="*/ 7 w 14"/>
                  <a:gd name="T15" fmla="*/ 11 h 11"/>
                  <a:gd name="T16" fmla="*/ 7 w 14"/>
                  <a:gd name="T17" fmla="*/ 11 h 11"/>
                  <a:gd name="T18" fmla="*/ 8 w 14"/>
                  <a:gd name="T19" fmla="*/ 11 h 11"/>
                  <a:gd name="T20" fmla="*/ 8 w 14"/>
                  <a:gd name="T21" fmla="*/ 10 h 11"/>
                  <a:gd name="T22" fmla="*/ 13 w 14"/>
                  <a:gd name="T23" fmla="*/ 1 h 11"/>
                  <a:gd name="T24" fmla="*/ 14 w 14"/>
                  <a:gd name="T25" fmla="*/ 0 h 11"/>
                  <a:gd name="T26" fmla="*/ 14 w 14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1">
                    <a:moveTo>
                      <a:pt x="14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7" y="5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5" y="9"/>
                      <a:pt x="6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10" y="5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" name="Freeform 317"/>
              <p:cNvSpPr>
                <a:spLocks/>
              </p:cNvSpPr>
              <p:nvPr/>
            </p:nvSpPr>
            <p:spPr bwMode="auto">
              <a:xfrm>
                <a:off x="2690813" y="-2044700"/>
                <a:ext cx="19050" cy="6350"/>
              </a:xfrm>
              <a:custGeom>
                <a:avLst/>
                <a:gdLst>
                  <a:gd name="T0" fmla="*/ 3 w 5"/>
                  <a:gd name="T1" fmla="*/ 2 h 2"/>
                  <a:gd name="T2" fmla="*/ 3 w 5"/>
                  <a:gd name="T3" fmla="*/ 2 h 2"/>
                  <a:gd name="T4" fmla="*/ 4 w 5"/>
                  <a:gd name="T5" fmla="*/ 1 h 2"/>
                  <a:gd name="T6" fmla="*/ 5 w 5"/>
                  <a:gd name="T7" fmla="*/ 1 h 2"/>
                  <a:gd name="T8" fmla="*/ 4 w 5"/>
                  <a:gd name="T9" fmla="*/ 1 h 2"/>
                  <a:gd name="T10" fmla="*/ 3 w 5"/>
                  <a:gd name="T11" fmla="*/ 1 h 2"/>
                  <a:gd name="T12" fmla="*/ 3 w 5"/>
                  <a:gd name="T13" fmla="*/ 0 h 2"/>
                  <a:gd name="T14" fmla="*/ 0 w 5"/>
                  <a:gd name="T15" fmla="*/ 0 h 2"/>
                  <a:gd name="T16" fmla="*/ 1 w 5"/>
                  <a:gd name="T17" fmla="*/ 1 h 2"/>
                  <a:gd name="T18" fmla="*/ 2 w 5"/>
                  <a:gd name="T19" fmla="*/ 1 h 2"/>
                  <a:gd name="T20" fmla="*/ 3 w 5"/>
                  <a:gd name="T21" fmla="*/ 2 h 2"/>
                  <a:gd name="T22" fmla="*/ 3 w 5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" name="Freeform 318"/>
              <p:cNvSpPr>
                <a:spLocks/>
              </p:cNvSpPr>
              <p:nvPr/>
            </p:nvSpPr>
            <p:spPr bwMode="auto">
              <a:xfrm>
                <a:off x="2713038" y="-2025650"/>
                <a:ext cx="30163" cy="22225"/>
              </a:xfrm>
              <a:custGeom>
                <a:avLst/>
                <a:gdLst>
                  <a:gd name="T0" fmla="*/ 6 w 8"/>
                  <a:gd name="T1" fmla="*/ 2 h 6"/>
                  <a:gd name="T2" fmla="*/ 8 w 8"/>
                  <a:gd name="T3" fmla="*/ 1 h 6"/>
                  <a:gd name="T4" fmla="*/ 6 w 8"/>
                  <a:gd name="T5" fmla="*/ 1 h 6"/>
                  <a:gd name="T6" fmla="*/ 4 w 8"/>
                  <a:gd name="T7" fmla="*/ 0 h 6"/>
                  <a:gd name="T8" fmla="*/ 4 w 8"/>
                  <a:gd name="T9" fmla="*/ 0 h 6"/>
                  <a:gd name="T10" fmla="*/ 3 w 8"/>
                  <a:gd name="T11" fmla="*/ 0 h 6"/>
                  <a:gd name="T12" fmla="*/ 2 w 8"/>
                  <a:gd name="T13" fmla="*/ 3 h 6"/>
                  <a:gd name="T14" fmla="*/ 0 w 8"/>
                  <a:gd name="T15" fmla="*/ 6 h 6"/>
                  <a:gd name="T16" fmla="*/ 3 w 8"/>
                  <a:gd name="T17" fmla="*/ 4 h 6"/>
                  <a:gd name="T18" fmla="*/ 6 w 8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" name="Freeform 319"/>
              <p:cNvSpPr>
                <a:spLocks/>
              </p:cNvSpPr>
              <p:nvPr/>
            </p:nvSpPr>
            <p:spPr bwMode="auto">
              <a:xfrm>
                <a:off x="2720975" y="-2014538"/>
                <a:ext cx="41275" cy="25400"/>
              </a:xfrm>
              <a:custGeom>
                <a:avLst/>
                <a:gdLst>
                  <a:gd name="T0" fmla="*/ 0 w 11"/>
                  <a:gd name="T1" fmla="*/ 4 h 7"/>
                  <a:gd name="T2" fmla="*/ 1 w 11"/>
                  <a:gd name="T3" fmla="*/ 6 h 7"/>
                  <a:gd name="T4" fmla="*/ 3 w 11"/>
                  <a:gd name="T5" fmla="*/ 7 h 7"/>
                  <a:gd name="T6" fmla="*/ 6 w 11"/>
                  <a:gd name="T7" fmla="*/ 5 h 7"/>
                  <a:gd name="T8" fmla="*/ 11 w 11"/>
                  <a:gd name="T9" fmla="*/ 0 h 7"/>
                  <a:gd name="T10" fmla="*/ 10 w 11"/>
                  <a:gd name="T11" fmla="*/ 0 h 7"/>
                  <a:gd name="T12" fmla="*/ 0 w 11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0" y="4"/>
                    </a:move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" name="Freeform 320"/>
              <p:cNvSpPr>
                <a:spLocks/>
              </p:cNvSpPr>
              <p:nvPr/>
            </p:nvSpPr>
            <p:spPr bwMode="auto">
              <a:xfrm>
                <a:off x="2781300" y="-2409825"/>
                <a:ext cx="169863" cy="330200"/>
              </a:xfrm>
              <a:custGeom>
                <a:avLst/>
                <a:gdLst>
                  <a:gd name="T0" fmla="*/ 43 w 45"/>
                  <a:gd name="T1" fmla="*/ 24 h 88"/>
                  <a:gd name="T2" fmla="*/ 38 w 45"/>
                  <a:gd name="T3" fmla="*/ 24 h 88"/>
                  <a:gd name="T4" fmla="*/ 34 w 45"/>
                  <a:gd name="T5" fmla="*/ 23 h 88"/>
                  <a:gd name="T6" fmla="*/ 37 w 45"/>
                  <a:gd name="T7" fmla="*/ 6 h 88"/>
                  <a:gd name="T8" fmla="*/ 23 w 45"/>
                  <a:gd name="T9" fmla="*/ 14 h 88"/>
                  <a:gd name="T10" fmla="*/ 17 w 45"/>
                  <a:gd name="T11" fmla="*/ 18 h 88"/>
                  <a:gd name="T12" fmla="*/ 9 w 45"/>
                  <a:gd name="T13" fmla="*/ 24 h 88"/>
                  <a:gd name="T14" fmla="*/ 14 w 45"/>
                  <a:gd name="T15" fmla="*/ 40 h 88"/>
                  <a:gd name="T16" fmla="*/ 8 w 45"/>
                  <a:gd name="T17" fmla="*/ 39 h 88"/>
                  <a:gd name="T18" fmla="*/ 5 w 45"/>
                  <a:gd name="T19" fmla="*/ 58 h 88"/>
                  <a:gd name="T20" fmla="*/ 6 w 45"/>
                  <a:gd name="T21" fmla="*/ 63 h 88"/>
                  <a:gd name="T22" fmla="*/ 2 w 45"/>
                  <a:gd name="T23" fmla="*/ 62 h 88"/>
                  <a:gd name="T24" fmla="*/ 1 w 45"/>
                  <a:gd name="T25" fmla="*/ 62 h 88"/>
                  <a:gd name="T26" fmla="*/ 1 w 45"/>
                  <a:gd name="T27" fmla="*/ 80 h 88"/>
                  <a:gd name="T28" fmla="*/ 2 w 45"/>
                  <a:gd name="T29" fmla="*/ 80 h 88"/>
                  <a:gd name="T30" fmla="*/ 3 w 45"/>
                  <a:gd name="T31" fmla="*/ 78 h 88"/>
                  <a:gd name="T32" fmla="*/ 2 w 45"/>
                  <a:gd name="T33" fmla="*/ 66 h 88"/>
                  <a:gd name="T34" fmla="*/ 4 w 45"/>
                  <a:gd name="T35" fmla="*/ 76 h 88"/>
                  <a:gd name="T36" fmla="*/ 5 w 45"/>
                  <a:gd name="T37" fmla="*/ 76 h 88"/>
                  <a:gd name="T38" fmla="*/ 15 w 45"/>
                  <a:gd name="T39" fmla="*/ 59 h 88"/>
                  <a:gd name="T40" fmla="*/ 9 w 45"/>
                  <a:gd name="T41" fmla="*/ 45 h 88"/>
                  <a:gd name="T42" fmla="*/ 9 w 45"/>
                  <a:gd name="T43" fmla="*/ 45 h 88"/>
                  <a:gd name="T44" fmla="*/ 16 w 45"/>
                  <a:gd name="T45" fmla="*/ 56 h 88"/>
                  <a:gd name="T46" fmla="*/ 16 w 45"/>
                  <a:gd name="T47" fmla="*/ 56 h 88"/>
                  <a:gd name="T48" fmla="*/ 16 w 45"/>
                  <a:gd name="T49" fmla="*/ 55 h 88"/>
                  <a:gd name="T50" fmla="*/ 18 w 45"/>
                  <a:gd name="T51" fmla="*/ 50 h 88"/>
                  <a:gd name="T52" fmla="*/ 22 w 45"/>
                  <a:gd name="T53" fmla="*/ 39 h 88"/>
                  <a:gd name="T54" fmla="*/ 22 w 45"/>
                  <a:gd name="T55" fmla="*/ 39 h 88"/>
                  <a:gd name="T56" fmla="*/ 22 w 45"/>
                  <a:gd name="T57" fmla="*/ 36 h 88"/>
                  <a:gd name="T58" fmla="*/ 22 w 45"/>
                  <a:gd name="T59" fmla="*/ 33 h 88"/>
                  <a:gd name="T60" fmla="*/ 23 w 45"/>
                  <a:gd name="T61" fmla="*/ 35 h 88"/>
                  <a:gd name="T62" fmla="*/ 26 w 45"/>
                  <a:gd name="T63" fmla="*/ 25 h 88"/>
                  <a:gd name="T64" fmla="*/ 29 w 45"/>
                  <a:gd name="T65" fmla="*/ 13 h 88"/>
                  <a:gd name="T66" fmla="*/ 29 w 45"/>
                  <a:gd name="T67" fmla="*/ 18 h 88"/>
                  <a:gd name="T68" fmla="*/ 25 w 45"/>
                  <a:gd name="T69" fmla="*/ 33 h 88"/>
                  <a:gd name="T70" fmla="*/ 24 w 45"/>
                  <a:gd name="T71" fmla="*/ 36 h 88"/>
                  <a:gd name="T72" fmla="*/ 39 w 45"/>
                  <a:gd name="T73" fmla="*/ 27 h 88"/>
                  <a:gd name="T74" fmla="*/ 24 w 45"/>
                  <a:gd name="T75" fmla="*/ 38 h 88"/>
                  <a:gd name="T76" fmla="*/ 23 w 45"/>
                  <a:gd name="T77" fmla="*/ 38 h 88"/>
                  <a:gd name="T78" fmla="*/ 19 w 45"/>
                  <a:gd name="T79" fmla="*/ 51 h 88"/>
                  <a:gd name="T80" fmla="*/ 17 w 45"/>
                  <a:gd name="T81" fmla="*/ 56 h 88"/>
                  <a:gd name="T82" fmla="*/ 16 w 45"/>
                  <a:gd name="T83" fmla="*/ 59 h 88"/>
                  <a:gd name="T84" fmla="*/ 33 w 45"/>
                  <a:gd name="T85" fmla="*/ 49 h 88"/>
                  <a:gd name="T86" fmla="*/ 15 w 45"/>
                  <a:gd name="T87" fmla="*/ 62 h 88"/>
                  <a:gd name="T88" fmla="*/ 14 w 45"/>
                  <a:gd name="T89" fmla="*/ 64 h 88"/>
                  <a:gd name="T90" fmla="*/ 12 w 45"/>
                  <a:gd name="T91" fmla="*/ 68 h 88"/>
                  <a:gd name="T92" fmla="*/ 10 w 45"/>
                  <a:gd name="T93" fmla="*/ 72 h 88"/>
                  <a:gd name="T94" fmla="*/ 8 w 45"/>
                  <a:gd name="T95" fmla="*/ 75 h 88"/>
                  <a:gd name="T96" fmla="*/ 5 w 45"/>
                  <a:gd name="T97" fmla="*/ 79 h 88"/>
                  <a:gd name="T98" fmla="*/ 18 w 45"/>
                  <a:gd name="T99" fmla="*/ 74 h 88"/>
                  <a:gd name="T100" fmla="*/ 19 w 45"/>
                  <a:gd name="T101" fmla="*/ 74 h 88"/>
                  <a:gd name="T102" fmla="*/ 4 w 45"/>
                  <a:gd name="T103" fmla="*/ 80 h 88"/>
                  <a:gd name="T104" fmla="*/ 2 w 45"/>
                  <a:gd name="T105" fmla="*/ 84 h 88"/>
                  <a:gd name="T106" fmla="*/ 4 w 45"/>
                  <a:gd name="T107" fmla="*/ 88 h 88"/>
                  <a:gd name="T108" fmla="*/ 6 w 45"/>
                  <a:gd name="T109" fmla="*/ 86 h 88"/>
                  <a:gd name="T110" fmla="*/ 24 w 45"/>
                  <a:gd name="T111" fmla="*/ 74 h 88"/>
                  <a:gd name="T112" fmla="*/ 23 w 45"/>
                  <a:gd name="T113" fmla="*/ 70 h 88"/>
                  <a:gd name="T114" fmla="*/ 23 w 45"/>
                  <a:gd name="T115" fmla="*/ 70 h 88"/>
                  <a:gd name="T116" fmla="*/ 21 w 45"/>
                  <a:gd name="T117" fmla="*/ 67 h 88"/>
                  <a:gd name="T118" fmla="*/ 38 w 45"/>
                  <a:gd name="T119" fmla="*/ 47 h 88"/>
                  <a:gd name="T120" fmla="*/ 30 w 45"/>
                  <a:gd name="T121" fmla="*/ 43 h 88"/>
                  <a:gd name="T122" fmla="*/ 43 w 45"/>
                  <a:gd name="T123" fmla="*/ 24 h 88"/>
                  <a:gd name="T124" fmla="*/ 43 w 45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0" y="22"/>
                      <a:pt x="39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3"/>
                    </a:cubicBezTo>
                    <a:cubicBezTo>
                      <a:pt x="33" y="20"/>
                      <a:pt x="34" y="18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1" y="4"/>
                      <a:pt x="23" y="14"/>
                    </a:cubicBezTo>
                    <a:cubicBezTo>
                      <a:pt x="23" y="17"/>
                      <a:pt x="22" y="20"/>
                      <a:pt x="21" y="21"/>
                    </a:cubicBezTo>
                    <a:cubicBezTo>
                      <a:pt x="20" y="21"/>
                      <a:pt x="18" y="20"/>
                      <a:pt x="17" y="18"/>
                    </a:cubicBezTo>
                    <a:cubicBezTo>
                      <a:pt x="16" y="16"/>
                      <a:pt x="14" y="16"/>
                      <a:pt x="13" y="16"/>
                    </a:cubicBezTo>
                    <a:cubicBezTo>
                      <a:pt x="10" y="17"/>
                      <a:pt x="8" y="22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60"/>
                      <a:pt x="6" y="61"/>
                      <a:pt x="6" y="61"/>
                    </a:cubicBezTo>
                    <a:cubicBezTo>
                      <a:pt x="6" y="62"/>
                      <a:pt x="6" y="63"/>
                      <a:pt x="6" y="63"/>
                    </a:cubicBezTo>
                    <a:cubicBezTo>
                      <a:pt x="5" y="64"/>
                      <a:pt x="3" y="63"/>
                      <a:pt x="2" y="63"/>
                    </a:cubicBezTo>
                    <a:cubicBezTo>
                      <a:pt x="2" y="63"/>
                      <a:pt x="2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60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7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5"/>
                      <a:pt x="14" y="56"/>
                    </a:cubicBezTo>
                    <a:cubicBezTo>
                      <a:pt x="14" y="56"/>
                      <a:pt x="15" y="57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4"/>
                      <a:pt x="17" y="53"/>
                      <a:pt x="17" y="52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1" y="41"/>
                      <a:pt x="21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18" y="30"/>
                      <a:pt x="16" y="26"/>
                      <a:pt x="16" y="23"/>
                    </a:cubicBezTo>
                    <a:cubicBezTo>
                      <a:pt x="17" y="28"/>
                      <a:pt x="20" y="32"/>
                      <a:pt x="22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6"/>
                      <a:pt x="29" y="18"/>
                    </a:cubicBezTo>
                    <a:cubicBezTo>
                      <a:pt x="28" y="20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39" y="27"/>
                    </a:cubicBezTo>
                    <a:cubicBezTo>
                      <a:pt x="39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9"/>
                      <a:pt x="23" y="41"/>
                      <a:pt x="22" y="42"/>
                    </a:cubicBezTo>
                    <a:cubicBezTo>
                      <a:pt x="21" y="45"/>
                      <a:pt x="20" y="48"/>
                      <a:pt x="19" y="51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3"/>
                      <a:pt x="18" y="54"/>
                      <a:pt x="17" y="56"/>
                    </a:cubicBezTo>
                    <a:cubicBezTo>
                      <a:pt x="17" y="56"/>
                      <a:pt x="17" y="57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9" y="58"/>
                      <a:pt x="27" y="56"/>
                      <a:pt x="33" y="49"/>
                    </a:cubicBezTo>
                    <a:cubicBezTo>
                      <a:pt x="32" y="52"/>
                      <a:pt x="28" y="58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3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8" y="74"/>
                    </a:cubicBezTo>
                    <a:cubicBezTo>
                      <a:pt x="19" y="73"/>
                      <a:pt x="20" y="73"/>
                      <a:pt x="21" y="73"/>
                    </a:cubicBezTo>
                    <a:cubicBezTo>
                      <a:pt x="20" y="73"/>
                      <a:pt x="20" y="74"/>
                      <a:pt x="19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2" y="79"/>
                      <a:pt x="24" y="74"/>
                    </a:cubicBezTo>
                    <a:cubicBezTo>
                      <a:pt x="24" y="73"/>
                      <a:pt x="24" y="72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0" y="68"/>
                      <a:pt x="21" y="67"/>
                      <a:pt x="21" y="67"/>
                    </a:cubicBezTo>
                    <a:cubicBezTo>
                      <a:pt x="22" y="66"/>
                      <a:pt x="23" y="65"/>
                      <a:pt x="25" y="64"/>
                    </a:cubicBezTo>
                    <a:cubicBezTo>
                      <a:pt x="32" y="58"/>
                      <a:pt x="39" y="52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1" y="36"/>
                      <a:pt x="45" y="30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" name="Freeform 321"/>
              <p:cNvSpPr>
                <a:spLocks noEditPoints="1"/>
              </p:cNvSpPr>
              <p:nvPr/>
            </p:nvSpPr>
            <p:spPr bwMode="auto">
              <a:xfrm>
                <a:off x="2665413" y="-2414588"/>
                <a:ext cx="25400" cy="38100"/>
              </a:xfrm>
              <a:custGeom>
                <a:avLst/>
                <a:gdLst>
                  <a:gd name="T0" fmla="*/ 7 w 16"/>
                  <a:gd name="T1" fmla="*/ 0 h 24"/>
                  <a:gd name="T2" fmla="*/ 0 w 16"/>
                  <a:gd name="T3" fmla="*/ 24 h 24"/>
                  <a:gd name="T4" fmla="*/ 2 w 16"/>
                  <a:gd name="T5" fmla="*/ 24 h 24"/>
                  <a:gd name="T6" fmla="*/ 4 w 16"/>
                  <a:gd name="T7" fmla="*/ 19 h 24"/>
                  <a:gd name="T8" fmla="*/ 11 w 16"/>
                  <a:gd name="T9" fmla="*/ 19 h 24"/>
                  <a:gd name="T10" fmla="*/ 14 w 16"/>
                  <a:gd name="T11" fmla="*/ 24 h 24"/>
                  <a:gd name="T12" fmla="*/ 16 w 16"/>
                  <a:gd name="T13" fmla="*/ 24 h 24"/>
                  <a:gd name="T14" fmla="*/ 9 w 16"/>
                  <a:gd name="T15" fmla="*/ 0 h 24"/>
                  <a:gd name="T16" fmla="*/ 7 w 16"/>
                  <a:gd name="T17" fmla="*/ 0 h 24"/>
                  <a:gd name="T18" fmla="*/ 7 w 16"/>
                  <a:gd name="T19" fmla="*/ 0 h 24"/>
                  <a:gd name="T20" fmla="*/ 7 w 16"/>
                  <a:gd name="T21" fmla="*/ 0 h 24"/>
                  <a:gd name="T22" fmla="*/ 7 w 16"/>
                  <a:gd name="T23" fmla="*/ 15 h 24"/>
                  <a:gd name="T24" fmla="*/ 7 w 16"/>
                  <a:gd name="T25" fmla="*/ 5 h 24"/>
                  <a:gd name="T26" fmla="*/ 11 w 16"/>
                  <a:gd name="T27" fmla="*/ 15 h 24"/>
                  <a:gd name="T28" fmla="*/ 7 w 16"/>
                  <a:gd name="T29" fmla="*/ 15 h 24"/>
                  <a:gd name="T30" fmla="*/ 7 w 16"/>
                  <a:gd name="T31" fmla="*/ 15 h 24"/>
                  <a:gd name="T32" fmla="*/ 7 w 16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4">
                    <a:moveTo>
                      <a:pt x="7" y="0"/>
                    </a:moveTo>
                    <a:lnTo>
                      <a:pt x="0" y="24"/>
                    </a:lnTo>
                    <a:lnTo>
                      <a:pt x="2" y="24"/>
                    </a:lnTo>
                    <a:lnTo>
                      <a:pt x="4" y="19"/>
                    </a:lnTo>
                    <a:lnTo>
                      <a:pt x="11" y="19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7" y="15"/>
                    </a:moveTo>
                    <a:lnTo>
                      <a:pt x="7" y="5"/>
                    </a:lnTo>
                    <a:lnTo>
                      <a:pt x="11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" name="Freeform 322"/>
              <p:cNvSpPr>
                <a:spLocks noEditPoints="1"/>
              </p:cNvSpPr>
              <p:nvPr/>
            </p:nvSpPr>
            <p:spPr bwMode="auto">
              <a:xfrm>
                <a:off x="2725738" y="-2425700"/>
                <a:ext cx="33338" cy="57150"/>
              </a:xfrm>
              <a:custGeom>
                <a:avLst/>
                <a:gdLst>
                  <a:gd name="T0" fmla="*/ 0 w 9"/>
                  <a:gd name="T1" fmla="*/ 8 h 15"/>
                  <a:gd name="T2" fmla="*/ 9 w 9"/>
                  <a:gd name="T3" fmla="*/ 8 h 15"/>
                  <a:gd name="T4" fmla="*/ 0 w 9"/>
                  <a:gd name="T5" fmla="*/ 8 h 15"/>
                  <a:gd name="T6" fmla="*/ 2 w 9"/>
                  <a:gd name="T7" fmla="*/ 8 h 15"/>
                  <a:gd name="T8" fmla="*/ 7 w 9"/>
                  <a:gd name="T9" fmla="*/ 8 h 15"/>
                  <a:gd name="T10" fmla="*/ 2 w 9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0" y="8"/>
                    </a:moveTo>
                    <a:cubicBezTo>
                      <a:pt x="0" y="15"/>
                      <a:pt x="9" y="15"/>
                      <a:pt x="9" y="8"/>
                    </a:cubicBezTo>
                    <a:cubicBezTo>
                      <a:pt x="9" y="0"/>
                      <a:pt x="0" y="0"/>
                      <a:pt x="0" y="8"/>
                    </a:cubicBezTo>
                    <a:close/>
                    <a:moveTo>
                      <a:pt x="2" y="8"/>
                    </a:moveTo>
                    <a:cubicBezTo>
                      <a:pt x="2" y="3"/>
                      <a:pt x="7" y="3"/>
                      <a:pt x="7" y="8"/>
                    </a:cubicBezTo>
                    <a:cubicBezTo>
                      <a:pt x="7" y="12"/>
                      <a:pt x="2" y="12"/>
                      <a:pt x="2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5" name="Line 324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6" name="Line 325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30" name="Группа 29"/>
            <p:cNvGrpSpPr/>
            <p:nvPr/>
          </p:nvGrpSpPr>
          <p:grpSpPr>
            <a:xfrm>
              <a:off x="1546225" y="-3938587"/>
              <a:ext cx="2335213" cy="2898774"/>
              <a:chOff x="1546225" y="-3938587"/>
              <a:chExt cx="2335213" cy="2898774"/>
            </a:xfrm>
          </p:grpSpPr>
          <p:sp>
            <p:nvSpPr>
              <p:cNvPr id="31" name="Freeform 323"/>
              <p:cNvSpPr>
                <a:spLocks/>
              </p:cNvSpPr>
              <p:nvPr/>
            </p:nvSpPr>
            <p:spPr bwMode="auto">
              <a:xfrm>
                <a:off x="2725738" y="-3622675"/>
                <a:ext cx="1155700" cy="2454275"/>
              </a:xfrm>
              <a:custGeom>
                <a:avLst/>
                <a:gdLst>
                  <a:gd name="T0" fmla="*/ 307 w 307"/>
                  <a:gd name="T1" fmla="*/ 76 h 652"/>
                  <a:gd name="T2" fmla="*/ 307 w 307"/>
                  <a:gd name="T3" fmla="*/ 57 h 652"/>
                  <a:gd name="T4" fmla="*/ 269 w 307"/>
                  <a:gd name="T5" fmla="*/ 14 h 652"/>
                  <a:gd name="T6" fmla="*/ 236 w 307"/>
                  <a:gd name="T7" fmla="*/ 1 h 652"/>
                  <a:gd name="T8" fmla="*/ 236 w 307"/>
                  <a:gd name="T9" fmla="*/ 1 h 652"/>
                  <a:gd name="T10" fmla="*/ 235 w 307"/>
                  <a:gd name="T11" fmla="*/ 0 h 652"/>
                  <a:gd name="T12" fmla="*/ 235 w 307"/>
                  <a:gd name="T13" fmla="*/ 129 h 652"/>
                  <a:gd name="T14" fmla="*/ 235 w 307"/>
                  <a:gd name="T15" fmla="*/ 173 h 652"/>
                  <a:gd name="T16" fmla="*/ 235 w 307"/>
                  <a:gd name="T17" fmla="*/ 342 h 652"/>
                  <a:gd name="T18" fmla="*/ 235 w 307"/>
                  <a:gd name="T19" fmla="*/ 387 h 652"/>
                  <a:gd name="T20" fmla="*/ 235 w 307"/>
                  <a:gd name="T21" fmla="*/ 454 h 652"/>
                  <a:gd name="T22" fmla="*/ 216 w 307"/>
                  <a:gd name="T23" fmla="*/ 487 h 652"/>
                  <a:gd name="T24" fmla="*/ 0 w 307"/>
                  <a:gd name="T25" fmla="*/ 614 h 652"/>
                  <a:gd name="T26" fmla="*/ 67 w 307"/>
                  <a:gd name="T27" fmla="*/ 652 h 652"/>
                  <a:gd name="T28" fmla="*/ 262 w 307"/>
                  <a:gd name="T29" fmla="*/ 542 h 652"/>
                  <a:gd name="T30" fmla="*/ 307 w 307"/>
                  <a:gd name="T31" fmla="*/ 464 h 652"/>
                  <a:gd name="T32" fmla="*/ 307 w 307"/>
                  <a:gd name="T33" fmla="*/ 387 h 652"/>
                  <a:gd name="T34" fmla="*/ 307 w 307"/>
                  <a:gd name="T35" fmla="*/ 387 h 652"/>
                  <a:gd name="T36" fmla="*/ 307 w 307"/>
                  <a:gd name="T37" fmla="*/ 173 h 652"/>
                  <a:gd name="T38" fmla="*/ 307 w 307"/>
                  <a:gd name="T39" fmla="*/ 173 h 652"/>
                  <a:gd name="T40" fmla="*/ 307 w 307"/>
                  <a:gd name="T41" fmla="*/ 85 h 652"/>
                  <a:gd name="T42" fmla="*/ 307 w 307"/>
                  <a:gd name="T43" fmla="*/ 85 h 652"/>
                  <a:gd name="T44" fmla="*/ 307 w 307"/>
                  <a:gd name="T45" fmla="*/ 76 h 652"/>
                  <a:gd name="T46" fmla="*/ 307 w 307"/>
                  <a:gd name="T47" fmla="*/ 76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2">
                    <a:moveTo>
                      <a:pt x="307" y="76"/>
                    </a:moveTo>
                    <a:cubicBezTo>
                      <a:pt x="307" y="57"/>
                      <a:pt x="307" y="57"/>
                      <a:pt x="307" y="57"/>
                    </a:cubicBezTo>
                    <a:cubicBezTo>
                      <a:pt x="307" y="39"/>
                      <a:pt x="293" y="22"/>
                      <a:pt x="269" y="14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9"/>
                      <a:pt x="235" y="129"/>
                      <a:pt x="235" y="129"/>
                    </a:cubicBezTo>
                    <a:cubicBezTo>
                      <a:pt x="235" y="173"/>
                      <a:pt x="235" y="173"/>
                      <a:pt x="235" y="173"/>
                    </a:cubicBezTo>
                    <a:cubicBezTo>
                      <a:pt x="235" y="342"/>
                      <a:pt x="235" y="342"/>
                      <a:pt x="235" y="342"/>
                    </a:cubicBezTo>
                    <a:cubicBezTo>
                      <a:pt x="235" y="387"/>
                      <a:pt x="235" y="387"/>
                      <a:pt x="235" y="387"/>
                    </a:cubicBezTo>
                    <a:cubicBezTo>
                      <a:pt x="235" y="454"/>
                      <a:pt x="235" y="454"/>
                      <a:pt x="235" y="454"/>
                    </a:cubicBezTo>
                    <a:cubicBezTo>
                      <a:pt x="235" y="468"/>
                      <a:pt x="228" y="481"/>
                      <a:pt x="216" y="48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67" y="652"/>
                      <a:pt x="67" y="652"/>
                      <a:pt x="67" y="652"/>
                    </a:cubicBezTo>
                    <a:cubicBezTo>
                      <a:pt x="262" y="542"/>
                      <a:pt x="262" y="542"/>
                      <a:pt x="262" y="542"/>
                    </a:cubicBezTo>
                    <a:cubicBezTo>
                      <a:pt x="290" y="526"/>
                      <a:pt x="307" y="496"/>
                      <a:pt x="307" y="464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6"/>
                      <a:pt x="307" y="76"/>
                      <a:pt x="307" y="76"/>
                    </a:cubicBezTo>
                    <a:close/>
                  </a:path>
                </a:pathLst>
              </a:custGeom>
              <a:solidFill>
                <a:srgbClr val="358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" name="Freeform 326"/>
              <p:cNvSpPr>
                <a:spLocks/>
              </p:cNvSpPr>
              <p:nvPr/>
            </p:nvSpPr>
            <p:spPr bwMode="auto">
              <a:xfrm>
                <a:off x="1549400" y="-3938587"/>
                <a:ext cx="2065338" cy="700087"/>
              </a:xfrm>
              <a:custGeom>
                <a:avLst/>
                <a:gdLst>
                  <a:gd name="T0" fmla="*/ 353 w 548"/>
                  <a:gd name="T1" fmla="*/ 11 h 186"/>
                  <a:gd name="T2" fmla="*/ 264 w 548"/>
                  <a:gd name="T3" fmla="*/ 11 h 186"/>
                  <a:gd name="T4" fmla="*/ 37 w 548"/>
                  <a:gd name="T5" fmla="*/ 98 h 186"/>
                  <a:gd name="T6" fmla="*/ 0 w 548"/>
                  <a:gd name="T7" fmla="*/ 141 h 186"/>
                  <a:gd name="T8" fmla="*/ 0 w 548"/>
                  <a:gd name="T9" fmla="*/ 160 h 186"/>
                  <a:gd name="T10" fmla="*/ 0 w 548"/>
                  <a:gd name="T11" fmla="*/ 160 h 186"/>
                  <a:gd name="T12" fmla="*/ 0 w 548"/>
                  <a:gd name="T13" fmla="*/ 186 h 186"/>
                  <a:gd name="T14" fmla="*/ 290 w 548"/>
                  <a:gd name="T15" fmla="*/ 75 h 186"/>
                  <a:gd name="T16" fmla="*/ 329 w 548"/>
                  <a:gd name="T17" fmla="*/ 75 h 186"/>
                  <a:gd name="T18" fmla="*/ 548 w 548"/>
                  <a:gd name="T19" fmla="*/ 158 h 186"/>
                  <a:gd name="T20" fmla="*/ 548 w 548"/>
                  <a:gd name="T21" fmla="*/ 138 h 186"/>
                  <a:gd name="T22" fmla="*/ 548 w 548"/>
                  <a:gd name="T23" fmla="*/ 105 h 186"/>
                  <a:gd name="T24" fmla="*/ 548 w 548"/>
                  <a:gd name="T25" fmla="*/ 85 h 186"/>
                  <a:gd name="T26" fmla="*/ 353 w 548"/>
                  <a:gd name="T27" fmla="*/ 1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8" h="186">
                    <a:moveTo>
                      <a:pt x="353" y="11"/>
                    </a:moveTo>
                    <a:cubicBezTo>
                      <a:pt x="325" y="0"/>
                      <a:pt x="291" y="1"/>
                      <a:pt x="264" y="11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14" y="106"/>
                      <a:pt x="0" y="123"/>
                      <a:pt x="0" y="141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290" y="75"/>
                      <a:pt x="290" y="75"/>
                      <a:pt x="290" y="75"/>
                    </a:cubicBezTo>
                    <a:cubicBezTo>
                      <a:pt x="302" y="71"/>
                      <a:pt x="317" y="71"/>
                      <a:pt x="329" y="75"/>
                    </a:cubicBezTo>
                    <a:cubicBezTo>
                      <a:pt x="548" y="158"/>
                      <a:pt x="548" y="158"/>
                      <a:pt x="548" y="158"/>
                    </a:cubicBezTo>
                    <a:cubicBezTo>
                      <a:pt x="548" y="138"/>
                      <a:pt x="548" y="138"/>
                      <a:pt x="548" y="138"/>
                    </a:cubicBezTo>
                    <a:cubicBezTo>
                      <a:pt x="548" y="105"/>
                      <a:pt x="548" y="105"/>
                      <a:pt x="548" y="105"/>
                    </a:cubicBezTo>
                    <a:cubicBezTo>
                      <a:pt x="548" y="85"/>
                      <a:pt x="548" y="85"/>
                      <a:pt x="548" y="85"/>
                    </a:cubicBezTo>
                    <a:lnTo>
                      <a:pt x="353" y="11"/>
                    </a:lnTo>
                    <a:close/>
                  </a:path>
                </a:pathLst>
              </a:custGeom>
              <a:solidFill>
                <a:srgbClr val="214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" name="Freeform 327"/>
              <p:cNvSpPr>
                <a:spLocks/>
              </p:cNvSpPr>
              <p:nvPr/>
            </p:nvSpPr>
            <p:spPr bwMode="auto">
              <a:xfrm>
                <a:off x="1546225" y="-3336925"/>
                <a:ext cx="1435100" cy="2297112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1 w 381"/>
                  <a:gd name="T11" fmla="*/ 49 h 610"/>
                  <a:gd name="T12" fmla="*/ 0 w 381"/>
                  <a:gd name="T13" fmla="*/ 96 h 610"/>
                  <a:gd name="T14" fmla="*/ 1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52A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aphicFrame>
        <p:nvGraphicFramePr>
          <p:cNvPr id="187" name="Объект 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36029115"/>
              </p:ext>
            </p:extLst>
          </p:nvPr>
        </p:nvGraphicFramePr>
        <p:xfrm>
          <a:off x="225195" y="604978"/>
          <a:ext cx="8664360" cy="828040"/>
        </p:xfrm>
        <a:graphic>
          <a:graphicData uri="http://schemas.openxmlformats.org/drawingml/2006/table">
            <a:tbl>
              <a:tblPr firstRow="1" bandRow="1">
                <a:tableStyleId>{7DF18680-E054-41AD-8BC1-D1AEF772440D}</a:tableStyleId>
              </a:tblPr>
              <a:tblGrid>
                <a:gridCol w="1868264"/>
                <a:gridCol w="1652163"/>
                <a:gridCol w="1620702"/>
                <a:gridCol w="1614260"/>
                <a:gridCol w="1908971"/>
              </a:tblGrid>
              <a:tr h="370840"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latin typeface="Times New Roman" pitchFamily="18" charset="0"/>
                          <a:cs typeface="Times New Roman" pitchFamily="18" charset="0"/>
                        </a:rPr>
                        <a:t>Планирование 2020 год</a:t>
                      </a:r>
                      <a:endParaRPr lang="ru-RU"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latin typeface="Times New Roman" pitchFamily="18" charset="0"/>
                          <a:cs typeface="Times New Roman" pitchFamily="18" charset="0"/>
                        </a:rPr>
                        <a:t>Запланировано,</a:t>
                      </a:r>
                      <a:r>
                        <a:rPr lang="ru-RU" sz="120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субъектов/объектов</a:t>
                      </a:r>
                      <a:endParaRPr lang="ru-RU"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latin typeface="Times New Roman" pitchFamily="18" charset="0"/>
                          <a:cs typeface="Times New Roman" pitchFamily="18" charset="0"/>
                        </a:rPr>
                        <a:t>Проведено, субъектов/объектов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latin typeface="Times New Roman" pitchFamily="18" charset="0"/>
                          <a:cs typeface="Times New Roman" pitchFamily="18" charset="0"/>
                        </a:rPr>
                        <a:t>Исключено, субъектов/объектов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latin typeface="Times New Roman" pitchFamily="18" charset="0"/>
                          <a:cs typeface="Times New Roman" pitchFamily="18" charset="0"/>
                        </a:rPr>
                        <a:t>Осталось, субъектов/объектов</a:t>
                      </a:r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latin typeface="Times New Roman" pitchFamily="18" charset="0"/>
                          <a:cs typeface="Times New Roman" pitchFamily="18" charset="0"/>
                        </a:rPr>
                        <a:t>Волгоградская область</a:t>
                      </a:r>
                      <a:endParaRPr lang="ru-RU" sz="1200" dirty="0">
                        <a:solidFill>
                          <a:schemeClr val="tx2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24 / 35</a:t>
                      </a:r>
                      <a:endParaRPr lang="ru-RU" sz="1400" dirty="0" smtClean="0">
                        <a:solidFill>
                          <a:schemeClr val="tx2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4 / 4</a:t>
                      </a:r>
                      <a:endParaRPr lang="ru-RU" sz="1400" dirty="0">
                        <a:solidFill>
                          <a:schemeClr val="tx2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20 / 31</a:t>
                      </a:r>
                      <a:endParaRPr lang="ru-RU" sz="1400" dirty="0">
                        <a:solidFill>
                          <a:schemeClr val="tx2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0 / 0</a:t>
                      </a:r>
                      <a:endParaRPr lang="ru-RU" sz="1400" dirty="0">
                        <a:solidFill>
                          <a:schemeClr val="tx2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</a:tr>
            </a:tbl>
          </a:graphicData>
        </a:graphic>
      </p:graphicFrame>
      <p:graphicFrame>
        <p:nvGraphicFramePr>
          <p:cNvPr id="188" name="Диаграмма 187"/>
          <p:cNvGraphicFramePr/>
          <p:nvPr>
            <p:extLst>
              <p:ext uri="{D42A27DB-BD31-4B8C-83A1-F6EECF244321}">
                <p14:modId xmlns:p14="http://schemas.microsoft.com/office/powerpoint/2010/main" val="2999763104"/>
              </p:ext>
            </p:extLst>
          </p:nvPr>
        </p:nvGraphicFramePr>
        <p:xfrm>
          <a:off x="0" y="1918166"/>
          <a:ext cx="3473820" cy="28758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89" name="Диаграмма 188"/>
          <p:cNvGraphicFramePr/>
          <p:nvPr>
            <p:extLst>
              <p:ext uri="{D42A27DB-BD31-4B8C-83A1-F6EECF244321}">
                <p14:modId xmlns:p14="http://schemas.microsoft.com/office/powerpoint/2010/main" val="3072356443"/>
              </p:ext>
            </p:extLst>
          </p:nvPr>
        </p:nvGraphicFramePr>
        <p:xfrm>
          <a:off x="2967126" y="1524000"/>
          <a:ext cx="4595724" cy="375284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90" name="Прямоугольник 189"/>
          <p:cNvSpPr/>
          <p:nvPr/>
        </p:nvSpPr>
        <p:spPr>
          <a:xfrm>
            <a:off x="257175" y="1538441"/>
            <a:ext cx="341552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Планирование на 2021 год </a:t>
            </a:r>
          </a:p>
          <a:p>
            <a:r>
              <a:rPr lang="ru-RU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по рискам</a:t>
            </a:r>
            <a:endParaRPr lang="ru-RU" sz="1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191" name="Диаграмма 190"/>
          <p:cNvGraphicFramePr/>
          <p:nvPr>
            <p:extLst>
              <p:ext uri="{D42A27DB-BD31-4B8C-83A1-F6EECF244321}">
                <p14:modId xmlns:p14="http://schemas.microsoft.com/office/powerpoint/2010/main" val="3238298248"/>
              </p:ext>
            </p:extLst>
          </p:nvPr>
        </p:nvGraphicFramePr>
        <p:xfrm>
          <a:off x="7315200" y="1519392"/>
          <a:ext cx="1676133" cy="31790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41400042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3" name="Picture 4" descr="C:\Users\user031-4\Desktop\1.png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8040" y="104980"/>
            <a:ext cx="8203374" cy="48757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45" name="Рисунок 1344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6662325" y="1876425"/>
            <a:ext cx="1185863" cy="1171575"/>
          </a:xfrm>
          <a:prstGeom prst="rect">
            <a:avLst/>
          </a:prstGeom>
        </p:spPr>
      </p:pic>
      <p:grpSp>
        <p:nvGrpSpPr>
          <p:cNvPr id="1039" name="Группа 1038"/>
          <p:cNvGrpSpPr/>
          <p:nvPr/>
        </p:nvGrpSpPr>
        <p:grpSpPr>
          <a:xfrm>
            <a:off x="310581" y="321810"/>
            <a:ext cx="643316" cy="798568"/>
            <a:chOff x="1546225" y="-3938587"/>
            <a:chExt cx="2335213" cy="2898774"/>
          </a:xfrm>
        </p:grpSpPr>
        <p:grpSp>
          <p:nvGrpSpPr>
            <p:cNvPr id="1038" name="Группа 1037"/>
            <p:cNvGrpSpPr/>
            <p:nvPr/>
          </p:nvGrpSpPr>
          <p:grpSpPr>
            <a:xfrm>
              <a:off x="1922463" y="-3897313"/>
              <a:ext cx="1582738" cy="2266950"/>
              <a:chOff x="1922463" y="-3897313"/>
              <a:chExt cx="1582738" cy="2266950"/>
            </a:xfrm>
          </p:grpSpPr>
          <p:sp>
            <p:nvSpPr>
              <p:cNvPr id="325" name="Freeform 173"/>
              <p:cNvSpPr>
                <a:spLocks noEditPoints="1"/>
              </p:cNvSpPr>
              <p:nvPr/>
            </p:nvSpPr>
            <p:spPr bwMode="auto">
              <a:xfrm>
                <a:off x="2427288" y="-2719388"/>
                <a:ext cx="576263" cy="801687"/>
              </a:xfrm>
              <a:custGeom>
                <a:avLst/>
                <a:gdLst>
                  <a:gd name="T0" fmla="*/ 113 w 153"/>
                  <a:gd name="T1" fmla="*/ 20 h 213"/>
                  <a:gd name="T2" fmla="*/ 108 w 153"/>
                  <a:gd name="T3" fmla="*/ 8 h 213"/>
                  <a:gd name="T4" fmla="*/ 96 w 153"/>
                  <a:gd name="T5" fmla="*/ 16 h 213"/>
                  <a:gd name="T6" fmla="*/ 84 w 153"/>
                  <a:gd name="T7" fmla="*/ 5 h 213"/>
                  <a:gd name="T8" fmla="*/ 77 w 153"/>
                  <a:gd name="T9" fmla="*/ 12 h 213"/>
                  <a:gd name="T10" fmla="*/ 75 w 153"/>
                  <a:gd name="T11" fmla="*/ 13 h 213"/>
                  <a:gd name="T12" fmla="*/ 59 w 153"/>
                  <a:gd name="T13" fmla="*/ 0 h 213"/>
                  <a:gd name="T14" fmla="*/ 48 w 153"/>
                  <a:gd name="T15" fmla="*/ 2 h 213"/>
                  <a:gd name="T16" fmla="*/ 42 w 153"/>
                  <a:gd name="T17" fmla="*/ 16 h 213"/>
                  <a:gd name="T18" fmla="*/ 7 w 153"/>
                  <a:gd name="T19" fmla="*/ 22 h 213"/>
                  <a:gd name="T20" fmla="*/ 0 w 153"/>
                  <a:gd name="T21" fmla="*/ 104 h 213"/>
                  <a:gd name="T22" fmla="*/ 1 w 153"/>
                  <a:gd name="T23" fmla="*/ 186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200 h 213"/>
                  <a:gd name="T30" fmla="*/ 153 w 153"/>
                  <a:gd name="T31" fmla="*/ 176 h 213"/>
                  <a:gd name="T32" fmla="*/ 145 w 153"/>
                  <a:gd name="T33" fmla="*/ 22 h 213"/>
                  <a:gd name="T34" fmla="*/ 92 w 153"/>
                  <a:gd name="T35" fmla="*/ 17 h 213"/>
                  <a:gd name="T36" fmla="*/ 73 w 153"/>
                  <a:gd name="T37" fmla="*/ 14 h 213"/>
                  <a:gd name="T38" fmla="*/ 73 w 153"/>
                  <a:gd name="T39" fmla="*/ 14 h 213"/>
                  <a:gd name="T40" fmla="*/ 47 w 153"/>
                  <a:gd name="T41" fmla="*/ 19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20 h 213"/>
                  <a:gd name="T48" fmla="*/ 46 w 153"/>
                  <a:gd name="T49" fmla="*/ 19 h 213"/>
                  <a:gd name="T50" fmla="*/ 46 w 153"/>
                  <a:gd name="T51" fmla="*/ 19 h 213"/>
                  <a:gd name="T52" fmla="*/ 147 w 153"/>
                  <a:gd name="T53" fmla="*/ 184 h 213"/>
                  <a:gd name="T54" fmla="*/ 110 w 153"/>
                  <a:gd name="T55" fmla="*/ 195 h 213"/>
                  <a:gd name="T56" fmla="*/ 75 w 153"/>
                  <a:gd name="T57" fmla="*/ 207 h 213"/>
                  <a:gd name="T58" fmla="*/ 21 w 153"/>
                  <a:gd name="T59" fmla="*/ 195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5" y="22"/>
                    </a:moveTo>
                    <a:cubicBezTo>
                      <a:pt x="132" y="21"/>
                      <a:pt x="121" y="20"/>
                      <a:pt x="113" y="20"/>
                    </a:cubicBezTo>
                    <a:cubicBezTo>
                      <a:pt x="112" y="17"/>
                      <a:pt x="111" y="14"/>
                      <a:pt x="110" y="12"/>
                    </a:cubicBezTo>
                    <a:cubicBezTo>
                      <a:pt x="109" y="11"/>
                      <a:pt x="108" y="10"/>
                      <a:pt x="108" y="8"/>
                    </a:cubicBezTo>
                    <a:cubicBezTo>
                      <a:pt x="107" y="7"/>
                      <a:pt x="106" y="5"/>
                      <a:pt x="105" y="2"/>
                    </a:cubicBezTo>
                    <a:cubicBezTo>
                      <a:pt x="102" y="7"/>
                      <a:pt x="99" y="11"/>
                      <a:pt x="96" y="16"/>
                    </a:cubicBezTo>
                    <a:cubicBezTo>
                      <a:pt x="95" y="10"/>
                      <a:pt x="95" y="5"/>
                      <a:pt x="94" y="0"/>
                    </a:cubicBezTo>
                    <a:cubicBezTo>
                      <a:pt x="90" y="2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6" y="12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6"/>
                    </a:cubicBezTo>
                    <a:cubicBezTo>
                      <a:pt x="54" y="11"/>
                      <a:pt x="51" y="7"/>
                      <a:pt x="48" y="2"/>
                    </a:cubicBezTo>
                    <a:cubicBezTo>
                      <a:pt x="48" y="3"/>
                      <a:pt x="47" y="4"/>
                      <a:pt x="47" y="4"/>
                    </a:cubicBezTo>
                    <a:cubicBezTo>
                      <a:pt x="45" y="8"/>
                      <a:pt x="43" y="12"/>
                      <a:pt x="42" y="16"/>
                    </a:cubicBezTo>
                    <a:cubicBezTo>
                      <a:pt x="41" y="17"/>
                      <a:pt x="41" y="18"/>
                      <a:pt x="41" y="20"/>
                    </a:cubicBezTo>
                    <a:cubicBezTo>
                      <a:pt x="32" y="20"/>
                      <a:pt x="21" y="21"/>
                      <a:pt x="7" y="22"/>
                    </a:cubicBezTo>
                    <a:cubicBezTo>
                      <a:pt x="1" y="22"/>
                      <a:pt x="0" y="23"/>
                      <a:pt x="0" y="30"/>
                    </a:cubicBezTo>
                    <a:cubicBezTo>
                      <a:pt x="0" y="54"/>
                      <a:pt x="0" y="79"/>
                      <a:pt x="0" y="104"/>
                    </a:cubicBezTo>
                    <a:cubicBezTo>
                      <a:pt x="0" y="127"/>
                      <a:pt x="0" y="151"/>
                      <a:pt x="0" y="175"/>
                    </a:cubicBezTo>
                    <a:cubicBezTo>
                      <a:pt x="0" y="179"/>
                      <a:pt x="0" y="182"/>
                      <a:pt x="1" y="186"/>
                    </a:cubicBezTo>
                    <a:cubicBezTo>
                      <a:pt x="2" y="195"/>
                      <a:pt x="7" y="200"/>
                      <a:pt x="17" y="200"/>
                    </a:cubicBezTo>
                    <a:cubicBezTo>
                      <a:pt x="25" y="200"/>
                      <a:pt x="34" y="200"/>
                      <a:pt x="43" y="200"/>
                    </a:cubicBezTo>
                    <a:cubicBezTo>
                      <a:pt x="54" y="200"/>
                      <a:pt x="66" y="203"/>
                      <a:pt x="75" y="212"/>
                    </a:cubicBezTo>
                    <a:cubicBezTo>
                      <a:pt x="75" y="213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200"/>
                    </a:cubicBezTo>
                    <a:cubicBezTo>
                      <a:pt x="121" y="200"/>
                      <a:pt x="129" y="200"/>
                      <a:pt x="138" y="200"/>
                    </a:cubicBezTo>
                    <a:cubicBezTo>
                      <a:pt x="144" y="200"/>
                      <a:pt x="150" y="195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2"/>
                      <a:pt x="145" y="22"/>
                    </a:cubicBezTo>
                    <a:close/>
                    <a:moveTo>
                      <a:pt x="113" y="20"/>
                    </a:moveTo>
                    <a:cubicBezTo>
                      <a:pt x="104" y="19"/>
                      <a:pt x="97" y="18"/>
                      <a:pt x="92" y="17"/>
                    </a:cubicBezTo>
                    <a:cubicBezTo>
                      <a:pt x="97" y="18"/>
                      <a:pt x="104" y="19"/>
                      <a:pt x="113" y="20"/>
                    </a:cubicBezTo>
                    <a:close/>
                    <a:moveTo>
                      <a:pt x="73" y="14"/>
                    </a:moveTo>
                    <a:cubicBezTo>
                      <a:pt x="73" y="14"/>
                      <a:pt x="72" y="14"/>
                      <a:pt x="72" y="14"/>
                    </a:cubicBezTo>
                    <a:cubicBezTo>
                      <a:pt x="72" y="14"/>
                      <a:pt x="73" y="14"/>
                      <a:pt x="73" y="14"/>
                    </a:cubicBezTo>
                    <a:close/>
                    <a:moveTo>
                      <a:pt x="49" y="19"/>
                    </a:moveTo>
                    <a:cubicBezTo>
                      <a:pt x="48" y="19"/>
                      <a:pt x="48" y="19"/>
                      <a:pt x="47" y="19"/>
                    </a:cubicBezTo>
                    <a:cubicBezTo>
                      <a:pt x="48" y="19"/>
                      <a:pt x="48" y="19"/>
                      <a:pt x="49" y="19"/>
                    </a:cubicBezTo>
                    <a:close/>
                    <a:moveTo>
                      <a:pt x="52" y="18"/>
                    </a:moveTo>
                    <a:cubicBezTo>
                      <a:pt x="51" y="18"/>
                      <a:pt x="50" y="18"/>
                      <a:pt x="50" y="18"/>
                    </a:cubicBezTo>
                    <a:cubicBezTo>
                      <a:pt x="50" y="18"/>
                      <a:pt x="51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20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6" y="19"/>
                    </a:moveTo>
                    <a:cubicBezTo>
                      <a:pt x="46" y="19"/>
                      <a:pt x="45" y="19"/>
                      <a:pt x="44" y="19"/>
                    </a:cubicBezTo>
                    <a:cubicBezTo>
                      <a:pt x="45" y="19"/>
                      <a:pt x="46" y="19"/>
                      <a:pt x="46" y="19"/>
                    </a:cubicBezTo>
                    <a:close/>
                    <a:moveTo>
                      <a:pt x="148" y="173"/>
                    </a:moveTo>
                    <a:cubicBezTo>
                      <a:pt x="148" y="176"/>
                      <a:pt x="147" y="180"/>
                      <a:pt x="147" y="184"/>
                    </a:cubicBezTo>
                    <a:cubicBezTo>
                      <a:pt x="145" y="190"/>
                      <a:pt x="140" y="195"/>
                      <a:pt x="134" y="195"/>
                    </a:cubicBezTo>
                    <a:cubicBezTo>
                      <a:pt x="126" y="195"/>
                      <a:pt x="118" y="195"/>
                      <a:pt x="110" y="195"/>
                    </a:cubicBezTo>
                    <a:cubicBezTo>
                      <a:pt x="98" y="195"/>
                      <a:pt x="87" y="197"/>
                      <a:pt x="78" y="207"/>
                    </a:cubicBezTo>
                    <a:cubicBezTo>
                      <a:pt x="77" y="207"/>
                      <a:pt x="75" y="207"/>
                      <a:pt x="75" y="207"/>
                    </a:cubicBezTo>
                    <a:cubicBezTo>
                      <a:pt x="67" y="198"/>
                      <a:pt x="56" y="195"/>
                      <a:pt x="45" y="195"/>
                    </a:cubicBezTo>
                    <a:cubicBezTo>
                      <a:pt x="37" y="195"/>
                      <a:pt x="29" y="195"/>
                      <a:pt x="21" y="195"/>
                    </a:cubicBezTo>
                    <a:cubicBezTo>
                      <a:pt x="12" y="195"/>
                      <a:pt x="7" y="191"/>
                      <a:pt x="6" y="182"/>
                    </a:cubicBezTo>
                    <a:cubicBezTo>
                      <a:pt x="5" y="178"/>
                      <a:pt x="5" y="175"/>
                      <a:pt x="5" y="171"/>
                    </a:cubicBezTo>
                    <a:cubicBezTo>
                      <a:pt x="5" y="149"/>
                      <a:pt x="5" y="127"/>
                      <a:pt x="5" y="104"/>
                    </a:cubicBezTo>
                    <a:cubicBezTo>
                      <a:pt x="5" y="81"/>
                      <a:pt x="5" y="58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6" name="Freeform 174"/>
              <p:cNvSpPr>
                <a:spLocks/>
              </p:cNvSpPr>
              <p:nvPr/>
            </p:nvSpPr>
            <p:spPr bwMode="auto">
              <a:xfrm>
                <a:off x="2430463" y="-1928813"/>
                <a:ext cx="573088" cy="298450"/>
              </a:xfrm>
              <a:custGeom>
                <a:avLst/>
                <a:gdLst>
                  <a:gd name="T0" fmla="*/ 135 w 152"/>
                  <a:gd name="T1" fmla="*/ 19 h 79"/>
                  <a:gd name="T2" fmla="*/ 138 w 152"/>
                  <a:gd name="T3" fmla="*/ 7 h 79"/>
                  <a:gd name="T4" fmla="*/ 108 w 152"/>
                  <a:gd name="T5" fmla="*/ 1 h 79"/>
                  <a:gd name="T6" fmla="*/ 103 w 152"/>
                  <a:gd name="T7" fmla="*/ 3 h 79"/>
                  <a:gd name="T8" fmla="*/ 126 w 152"/>
                  <a:gd name="T9" fmla="*/ 17 h 79"/>
                  <a:gd name="T10" fmla="*/ 126 w 152"/>
                  <a:gd name="T11" fmla="*/ 25 h 79"/>
                  <a:gd name="T12" fmla="*/ 104 w 152"/>
                  <a:gd name="T13" fmla="*/ 7 h 79"/>
                  <a:gd name="T14" fmla="*/ 99 w 152"/>
                  <a:gd name="T15" fmla="*/ 9 h 79"/>
                  <a:gd name="T16" fmla="*/ 92 w 152"/>
                  <a:gd name="T17" fmla="*/ 9 h 79"/>
                  <a:gd name="T18" fmla="*/ 105 w 152"/>
                  <a:gd name="T19" fmla="*/ 26 h 79"/>
                  <a:gd name="T20" fmla="*/ 106 w 152"/>
                  <a:gd name="T21" fmla="*/ 45 h 79"/>
                  <a:gd name="T22" fmla="*/ 84 w 152"/>
                  <a:gd name="T23" fmla="*/ 15 h 79"/>
                  <a:gd name="T24" fmla="*/ 78 w 152"/>
                  <a:gd name="T25" fmla="*/ 22 h 79"/>
                  <a:gd name="T26" fmla="*/ 77 w 152"/>
                  <a:gd name="T27" fmla="*/ 56 h 79"/>
                  <a:gd name="T28" fmla="*/ 73 w 152"/>
                  <a:gd name="T29" fmla="*/ 51 h 79"/>
                  <a:gd name="T30" fmla="*/ 74 w 152"/>
                  <a:gd name="T31" fmla="*/ 13 h 79"/>
                  <a:gd name="T32" fmla="*/ 46 w 152"/>
                  <a:gd name="T33" fmla="*/ 46 h 79"/>
                  <a:gd name="T34" fmla="*/ 43 w 152"/>
                  <a:gd name="T35" fmla="*/ 35 h 79"/>
                  <a:gd name="T36" fmla="*/ 61 w 152"/>
                  <a:gd name="T37" fmla="*/ 9 h 79"/>
                  <a:gd name="T38" fmla="*/ 53 w 152"/>
                  <a:gd name="T39" fmla="*/ 6 h 79"/>
                  <a:gd name="T40" fmla="*/ 28 w 152"/>
                  <a:gd name="T41" fmla="*/ 23 h 79"/>
                  <a:gd name="T42" fmla="*/ 24 w 152"/>
                  <a:gd name="T43" fmla="*/ 22 h 79"/>
                  <a:gd name="T44" fmla="*/ 49 w 152"/>
                  <a:gd name="T45" fmla="*/ 3 h 79"/>
                  <a:gd name="T46" fmla="*/ 45 w 152"/>
                  <a:gd name="T47" fmla="*/ 1 h 79"/>
                  <a:gd name="T48" fmla="*/ 13 w 152"/>
                  <a:gd name="T49" fmla="*/ 7 h 79"/>
                  <a:gd name="T50" fmla="*/ 19 w 152"/>
                  <a:gd name="T51" fmla="*/ 16 h 79"/>
                  <a:gd name="T52" fmla="*/ 17 w 152"/>
                  <a:gd name="T53" fmla="*/ 18 h 79"/>
                  <a:gd name="T54" fmla="*/ 2 w 152"/>
                  <a:gd name="T55" fmla="*/ 40 h 79"/>
                  <a:gd name="T56" fmla="*/ 26 w 152"/>
                  <a:gd name="T57" fmla="*/ 57 h 79"/>
                  <a:gd name="T58" fmla="*/ 47 w 152"/>
                  <a:gd name="T59" fmla="*/ 15 h 79"/>
                  <a:gd name="T60" fmla="*/ 45 w 152"/>
                  <a:gd name="T61" fmla="*/ 68 h 79"/>
                  <a:gd name="T62" fmla="*/ 66 w 152"/>
                  <a:gd name="T63" fmla="*/ 19 h 79"/>
                  <a:gd name="T64" fmla="*/ 63 w 152"/>
                  <a:gd name="T65" fmla="*/ 34 h 79"/>
                  <a:gd name="T66" fmla="*/ 68 w 152"/>
                  <a:gd name="T67" fmla="*/ 73 h 79"/>
                  <a:gd name="T68" fmla="*/ 76 w 152"/>
                  <a:gd name="T69" fmla="*/ 79 h 79"/>
                  <a:gd name="T70" fmla="*/ 90 w 152"/>
                  <a:gd name="T71" fmla="*/ 57 h 79"/>
                  <a:gd name="T72" fmla="*/ 86 w 152"/>
                  <a:gd name="T73" fmla="*/ 21 h 79"/>
                  <a:gd name="T74" fmla="*/ 97 w 152"/>
                  <a:gd name="T75" fmla="*/ 43 h 79"/>
                  <a:gd name="T76" fmla="*/ 110 w 152"/>
                  <a:gd name="T77" fmla="*/ 66 h 79"/>
                  <a:gd name="T78" fmla="*/ 105 w 152"/>
                  <a:gd name="T79" fmla="*/ 15 h 79"/>
                  <a:gd name="T80" fmla="*/ 104 w 152"/>
                  <a:gd name="T81" fmla="*/ 13 h 79"/>
                  <a:gd name="T82" fmla="*/ 152 w 152"/>
                  <a:gd name="T83" fmla="*/ 40 h 79"/>
                  <a:gd name="T84" fmla="*/ 140 w 152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2" h="79">
                    <a:moveTo>
                      <a:pt x="140" y="30"/>
                    </a:moveTo>
                    <a:cubicBezTo>
                      <a:pt x="139" y="26"/>
                      <a:pt x="137" y="22"/>
                      <a:pt x="135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6" y="14"/>
                      <a:pt x="138" y="10"/>
                      <a:pt x="138" y="7"/>
                    </a:cubicBezTo>
                    <a:cubicBezTo>
                      <a:pt x="134" y="7"/>
                      <a:pt x="129" y="8"/>
                      <a:pt x="126" y="7"/>
                    </a:cubicBezTo>
                    <a:cubicBezTo>
                      <a:pt x="120" y="6"/>
                      <a:pt x="114" y="3"/>
                      <a:pt x="108" y="1"/>
                    </a:cubicBezTo>
                    <a:cubicBezTo>
                      <a:pt x="106" y="0"/>
                      <a:pt x="104" y="1"/>
                      <a:pt x="102" y="2"/>
                    </a:cubicBezTo>
                    <a:cubicBezTo>
                      <a:pt x="103" y="2"/>
                      <a:pt x="103" y="3"/>
                      <a:pt x="103" y="3"/>
                    </a:cubicBezTo>
                    <a:cubicBezTo>
                      <a:pt x="106" y="4"/>
                      <a:pt x="108" y="5"/>
                      <a:pt x="110" y="6"/>
                    </a:cubicBezTo>
                    <a:cubicBezTo>
                      <a:pt x="116" y="9"/>
                      <a:pt x="122" y="12"/>
                      <a:pt x="126" y="17"/>
                    </a:cubicBezTo>
                    <a:cubicBezTo>
                      <a:pt x="128" y="19"/>
                      <a:pt x="128" y="21"/>
                      <a:pt x="127" y="24"/>
                    </a:cubicBezTo>
                    <a:cubicBezTo>
                      <a:pt x="127" y="24"/>
                      <a:pt x="127" y="25"/>
                      <a:pt x="126" y="25"/>
                    </a:cubicBezTo>
                    <a:cubicBezTo>
                      <a:pt x="126" y="25"/>
                      <a:pt x="125" y="24"/>
                      <a:pt x="125" y="24"/>
                    </a:cubicBezTo>
                    <a:cubicBezTo>
                      <a:pt x="119" y="17"/>
                      <a:pt x="112" y="11"/>
                      <a:pt x="104" y="7"/>
                    </a:cubicBezTo>
                    <a:cubicBezTo>
                      <a:pt x="102" y="6"/>
                      <a:pt x="101" y="6"/>
                      <a:pt x="99" y="5"/>
                    </a:cubicBezTo>
                    <a:cubicBezTo>
                      <a:pt x="99" y="7"/>
                      <a:pt x="99" y="8"/>
                      <a:pt x="99" y="9"/>
                    </a:cubicBezTo>
                    <a:cubicBezTo>
                      <a:pt x="96" y="9"/>
                      <a:pt x="94" y="9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10"/>
                      <a:pt x="93" y="10"/>
                      <a:pt x="93" y="11"/>
                    </a:cubicBezTo>
                    <a:cubicBezTo>
                      <a:pt x="98" y="15"/>
                      <a:pt x="102" y="20"/>
                      <a:pt x="105" y="26"/>
                    </a:cubicBezTo>
                    <a:cubicBezTo>
                      <a:pt x="108" y="31"/>
                      <a:pt x="110" y="36"/>
                      <a:pt x="110" y="41"/>
                    </a:cubicBezTo>
                    <a:cubicBezTo>
                      <a:pt x="109" y="44"/>
                      <a:pt x="108" y="45"/>
                      <a:pt x="106" y="45"/>
                    </a:cubicBezTo>
                    <a:cubicBezTo>
                      <a:pt x="103" y="29"/>
                      <a:pt x="94" y="18"/>
                      <a:pt x="89" y="13"/>
                    </a:cubicBezTo>
                    <a:cubicBezTo>
                      <a:pt x="87" y="14"/>
                      <a:pt x="86" y="15"/>
                      <a:pt x="84" y="15"/>
                    </a:cubicBezTo>
                    <a:cubicBezTo>
                      <a:pt x="82" y="15"/>
                      <a:pt x="80" y="14"/>
                      <a:pt x="78" y="14"/>
                    </a:cubicBezTo>
                    <a:cubicBezTo>
                      <a:pt x="78" y="17"/>
                      <a:pt x="78" y="20"/>
                      <a:pt x="78" y="22"/>
                    </a:cubicBezTo>
                    <a:cubicBezTo>
                      <a:pt x="78" y="32"/>
                      <a:pt x="79" y="41"/>
                      <a:pt x="79" y="51"/>
                    </a:cubicBezTo>
                    <a:cubicBezTo>
                      <a:pt x="79" y="53"/>
                      <a:pt x="78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4" y="54"/>
                      <a:pt x="73" y="53"/>
                      <a:pt x="73" y="51"/>
                    </a:cubicBezTo>
                    <a:cubicBezTo>
                      <a:pt x="73" y="39"/>
                      <a:pt x="73" y="28"/>
                      <a:pt x="74" y="16"/>
                    </a:cubicBezTo>
                    <a:cubicBezTo>
                      <a:pt x="74" y="15"/>
                      <a:pt x="74" y="15"/>
                      <a:pt x="74" y="13"/>
                    </a:cubicBezTo>
                    <a:cubicBezTo>
                      <a:pt x="70" y="16"/>
                      <a:pt x="66" y="17"/>
                      <a:pt x="63" y="12"/>
                    </a:cubicBezTo>
                    <a:cubicBezTo>
                      <a:pt x="54" y="22"/>
                      <a:pt x="48" y="32"/>
                      <a:pt x="46" y="46"/>
                    </a:cubicBezTo>
                    <a:cubicBezTo>
                      <a:pt x="44" y="45"/>
                      <a:pt x="43" y="44"/>
                      <a:pt x="43" y="42"/>
                    </a:cubicBezTo>
                    <a:cubicBezTo>
                      <a:pt x="42" y="40"/>
                      <a:pt x="42" y="37"/>
                      <a:pt x="43" y="35"/>
                    </a:cubicBezTo>
                    <a:cubicBezTo>
                      <a:pt x="45" y="27"/>
                      <a:pt x="50" y="20"/>
                      <a:pt x="56" y="14"/>
                    </a:cubicBezTo>
                    <a:cubicBezTo>
                      <a:pt x="57" y="13"/>
                      <a:pt x="59" y="11"/>
                      <a:pt x="61" y="9"/>
                    </a:cubicBezTo>
                    <a:cubicBezTo>
                      <a:pt x="58" y="9"/>
                      <a:pt x="55" y="9"/>
                      <a:pt x="53" y="9"/>
                    </a:cubicBezTo>
                    <a:cubicBezTo>
                      <a:pt x="53" y="8"/>
                      <a:pt x="53" y="7"/>
                      <a:pt x="53" y="6"/>
                    </a:cubicBezTo>
                    <a:cubicBezTo>
                      <a:pt x="52" y="6"/>
                      <a:pt x="51" y="6"/>
                      <a:pt x="50" y="6"/>
                    </a:cubicBezTo>
                    <a:cubicBezTo>
                      <a:pt x="41" y="10"/>
                      <a:pt x="34" y="16"/>
                      <a:pt x="28" y="23"/>
                    </a:cubicBezTo>
                    <a:cubicBezTo>
                      <a:pt x="27" y="24"/>
                      <a:pt x="26" y="24"/>
                      <a:pt x="26" y="25"/>
                    </a:cubicBezTo>
                    <a:cubicBezTo>
                      <a:pt x="25" y="24"/>
                      <a:pt x="25" y="23"/>
                      <a:pt x="24" y="22"/>
                    </a:cubicBezTo>
                    <a:cubicBezTo>
                      <a:pt x="24" y="19"/>
                      <a:pt x="26" y="16"/>
                      <a:pt x="28" y="15"/>
                    </a:cubicBezTo>
                    <a:cubicBezTo>
                      <a:pt x="34" y="10"/>
                      <a:pt x="41" y="6"/>
                      <a:pt x="49" y="3"/>
                    </a:cubicBezTo>
                    <a:cubicBezTo>
                      <a:pt x="49" y="3"/>
                      <a:pt x="49" y="2"/>
                      <a:pt x="50" y="1"/>
                    </a:cubicBezTo>
                    <a:cubicBezTo>
                      <a:pt x="48" y="1"/>
                      <a:pt x="46" y="0"/>
                      <a:pt x="45" y="1"/>
                    </a:cubicBezTo>
                    <a:cubicBezTo>
                      <a:pt x="42" y="2"/>
                      <a:pt x="39" y="3"/>
                      <a:pt x="35" y="5"/>
                    </a:cubicBezTo>
                    <a:cubicBezTo>
                      <a:pt x="29" y="7"/>
                      <a:pt x="22" y="9"/>
                      <a:pt x="13" y="7"/>
                    </a:cubicBezTo>
                    <a:cubicBezTo>
                      <a:pt x="14" y="9"/>
                      <a:pt x="14" y="10"/>
                      <a:pt x="15" y="12"/>
                    </a:cubicBezTo>
                    <a:cubicBezTo>
                      <a:pt x="16" y="13"/>
                      <a:pt x="18" y="15"/>
                      <a:pt x="19" y="16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8" y="17"/>
                      <a:pt x="18" y="17"/>
                      <a:pt x="17" y="18"/>
                    </a:cubicBezTo>
                    <a:cubicBezTo>
                      <a:pt x="13" y="22"/>
                      <a:pt x="12" y="28"/>
                      <a:pt x="11" y="33"/>
                    </a:cubicBezTo>
                    <a:cubicBezTo>
                      <a:pt x="9" y="38"/>
                      <a:pt x="7" y="41"/>
                      <a:pt x="2" y="40"/>
                    </a:cubicBezTo>
                    <a:cubicBezTo>
                      <a:pt x="1" y="40"/>
                      <a:pt x="1" y="40"/>
                      <a:pt x="0" y="40"/>
                    </a:cubicBezTo>
                    <a:cubicBezTo>
                      <a:pt x="3" y="49"/>
                      <a:pt x="19" y="58"/>
                      <a:pt x="26" y="57"/>
                    </a:cubicBezTo>
                    <a:cubicBezTo>
                      <a:pt x="22" y="39"/>
                      <a:pt x="36" y="18"/>
                      <a:pt x="49" y="13"/>
                    </a:cubicBezTo>
                    <a:cubicBezTo>
                      <a:pt x="48" y="14"/>
                      <a:pt x="47" y="14"/>
                      <a:pt x="47" y="15"/>
                    </a:cubicBezTo>
                    <a:cubicBezTo>
                      <a:pt x="41" y="22"/>
                      <a:pt x="36" y="30"/>
                      <a:pt x="34" y="39"/>
                    </a:cubicBezTo>
                    <a:cubicBezTo>
                      <a:pt x="30" y="50"/>
                      <a:pt x="33" y="62"/>
                      <a:pt x="45" y="68"/>
                    </a:cubicBezTo>
                    <a:cubicBezTo>
                      <a:pt x="49" y="70"/>
                      <a:pt x="52" y="71"/>
                      <a:pt x="57" y="70"/>
                    </a:cubicBezTo>
                    <a:cubicBezTo>
                      <a:pt x="50" y="56"/>
                      <a:pt x="56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5" y="25"/>
                      <a:pt x="64" y="29"/>
                      <a:pt x="63" y="34"/>
                    </a:cubicBezTo>
                    <a:cubicBezTo>
                      <a:pt x="61" y="42"/>
                      <a:pt x="61" y="50"/>
                      <a:pt x="62" y="58"/>
                    </a:cubicBezTo>
                    <a:cubicBezTo>
                      <a:pt x="62" y="64"/>
                      <a:pt x="64" y="69"/>
                      <a:pt x="68" y="73"/>
                    </a:cubicBezTo>
                    <a:cubicBezTo>
                      <a:pt x="70" y="76"/>
                      <a:pt x="73" y="77"/>
                      <a:pt x="75" y="79"/>
                    </a:cubicBezTo>
                    <a:cubicBezTo>
                      <a:pt x="76" y="79"/>
                      <a:pt x="76" y="79"/>
                      <a:pt x="76" y="79"/>
                    </a:cubicBezTo>
                    <a:cubicBezTo>
                      <a:pt x="78" y="78"/>
                      <a:pt x="79" y="78"/>
                      <a:pt x="80" y="77"/>
                    </a:cubicBezTo>
                    <a:cubicBezTo>
                      <a:pt x="87" y="72"/>
                      <a:pt x="90" y="65"/>
                      <a:pt x="90" y="57"/>
                    </a:cubicBezTo>
                    <a:cubicBezTo>
                      <a:pt x="91" y="51"/>
                      <a:pt x="90" y="44"/>
                      <a:pt x="89" y="37"/>
                    </a:cubicBezTo>
                    <a:cubicBezTo>
                      <a:pt x="89" y="31"/>
                      <a:pt x="87" y="26"/>
                      <a:pt x="86" y="21"/>
                    </a:cubicBezTo>
                    <a:cubicBezTo>
                      <a:pt x="86" y="20"/>
                      <a:pt x="86" y="20"/>
                      <a:pt x="86" y="19"/>
                    </a:cubicBezTo>
                    <a:cubicBezTo>
                      <a:pt x="92" y="26"/>
                      <a:pt x="96" y="34"/>
                      <a:pt x="97" y="43"/>
                    </a:cubicBezTo>
                    <a:cubicBezTo>
                      <a:pt x="99" y="53"/>
                      <a:pt x="98" y="61"/>
                      <a:pt x="96" y="70"/>
                    </a:cubicBezTo>
                    <a:cubicBezTo>
                      <a:pt x="99" y="72"/>
                      <a:pt x="106" y="69"/>
                      <a:pt x="110" y="66"/>
                    </a:cubicBezTo>
                    <a:cubicBezTo>
                      <a:pt x="119" y="60"/>
                      <a:pt x="121" y="50"/>
                      <a:pt x="119" y="39"/>
                    </a:cubicBezTo>
                    <a:cubicBezTo>
                      <a:pt x="116" y="30"/>
                      <a:pt x="111" y="22"/>
                      <a:pt x="105" y="15"/>
                    </a:cubicBezTo>
                    <a:cubicBezTo>
                      <a:pt x="104" y="14"/>
                      <a:pt x="104" y="14"/>
                      <a:pt x="104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20" y="23"/>
                      <a:pt x="129" y="37"/>
                      <a:pt x="127" y="57"/>
                    </a:cubicBezTo>
                    <a:cubicBezTo>
                      <a:pt x="134" y="57"/>
                      <a:pt x="149" y="48"/>
                      <a:pt x="152" y="40"/>
                    </a:cubicBezTo>
                    <a:cubicBezTo>
                      <a:pt x="150" y="40"/>
                      <a:pt x="148" y="40"/>
                      <a:pt x="146" y="39"/>
                    </a:cubicBezTo>
                    <a:cubicBezTo>
                      <a:pt x="141" y="38"/>
                      <a:pt x="141" y="34"/>
                      <a:pt x="140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7" name="Freeform 175"/>
              <p:cNvSpPr>
                <a:spLocks/>
              </p:cNvSpPr>
              <p:nvPr/>
            </p:nvSpPr>
            <p:spPr bwMode="auto">
              <a:xfrm>
                <a:off x="3294063" y="-2840038"/>
                <a:ext cx="211138" cy="222250"/>
              </a:xfrm>
              <a:custGeom>
                <a:avLst/>
                <a:gdLst>
                  <a:gd name="T0" fmla="*/ 55 w 56"/>
                  <a:gd name="T1" fmla="*/ 13 h 59"/>
                  <a:gd name="T2" fmla="*/ 53 w 56"/>
                  <a:gd name="T3" fmla="*/ 4 h 59"/>
                  <a:gd name="T4" fmla="*/ 51 w 56"/>
                  <a:gd name="T5" fmla="*/ 0 h 59"/>
                  <a:gd name="T6" fmla="*/ 0 w 56"/>
                  <a:gd name="T7" fmla="*/ 36 h 59"/>
                  <a:gd name="T8" fmla="*/ 15 w 56"/>
                  <a:gd name="T9" fmla="*/ 40 h 59"/>
                  <a:gd name="T10" fmla="*/ 19 w 56"/>
                  <a:gd name="T11" fmla="*/ 40 h 59"/>
                  <a:gd name="T12" fmla="*/ 42 w 56"/>
                  <a:gd name="T13" fmla="*/ 24 h 59"/>
                  <a:gd name="T14" fmla="*/ 41 w 56"/>
                  <a:gd name="T15" fmla="*/ 31 h 59"/>
                  <a:gd name="T16" fmla="*/ 30 w 56"/>
                  <a:gd name="T17" fmla="*/ 40 h 59"/>
                  <a:gd name="T18" fmla="*/ 14 w 56"/>
                  <a:gd name="T19" fmla="*/ 50 h 59"/>
                  <a:gd name="T20" fmla="*/ 4 w 56"/>
                  <a:gd name="T21" fmla="*/ 59 h 59"/>
                  <a:gd name="T22" fmla="*/ 9 w 56"/>
                  <a:gd name="T23" fmla="*/ 58 h 59"/>
                  <a:gd name="T24" fmla="*/ 18 w 56"/>
                  <a:gd name="T25" fmla="*/ 56 h 59"/>
                  <a:gd name="T26" fmla="*/ 44 w 56"/>
                  <a:gd name="T27" fmla="*/ 44 h 59"/>
                  <a:gd name="T28" fmla="*/ 55 w 56"/>
                  <a:gd name="T29" fmla="*/ 23 h 59"/>
                  <a:gd name="T30" fmla="*/ 56 w 56"/>
                  <a:gd name="T31" fmla="*/ 21 h 59"/>
                  <a:gd name="T32" fmla="*/ 56 w 56"/>
                  <a:gd name="T33" fmla="*/ 14 h 59"/>
                  <a:gd name="T34" fmla="*/ 55 w 56"/>
                  <a:gd name="T35" fmla="*/ 1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" h="59">
                    <a:moveTo>
                      <a:pt x="55" y="13"/>
                    </a:moveTo>
                    <a:cubicBezTo>
                      <a:pt x="55" y="10"/>
                      <a:pt x="54" y="7"/>
                      <a:pt x="53" y="4"/>
                    </a:cubicBezTo>
                    <a:cubicBezTo>
                      <a:pt x="53" y="2"/>
                      <a:pt x="52" y="1"/>
                      <a:pt x="51" y="0"/>
                    </a:cubicBezTo>
                    <a:cubicBezTo>
                      <a:pt x="37" y="16"/>
                      <a:pt x="19" y="27"/>
                      <a:pt x="0" y="36"/>
                    </a:cubicBezTo>
                    <a:cubicBezTo>
                      <a:pt x="6" y="37"/>
                      <a:pt x="11" y="38"/>
                      <a:pt x="15" y="40"/>
                    </a:cubicBezTo>
                    <a:cubicBezTo>
                      <a:pt x="17" y="40"/>
                      <a:pt x="18" y="40"/>
                      <a:pt x="19" y="40"/>
                    </a:cubicBezTo>
                    <a:cubicBezTo>
                      <a:pt x="27" y="36"/>
                      <a:pt x="35" y="31"/>
                      <a:pt x="42" y="24"/>
                    </a:cubicBezTo>
                    <a:cubicBezTo>
                      <a:pt x="43" y="26"/>
                      <a:pt x="43" y="28"/>
                      <a:pt x="41" y="31"/>
                    </a:cubicBezTo>
                    <a:cubicBezTo>
                      <a:pt x="39" y="35"/>
                      <a:pt x="34" y="37"/>
                      <a:pt x="30" y="40"/>
                    </a:cubicBezTo>
                    <a:cubicBezTo>
                      <a:pt x="24" y="43"/>
                      <a:pt x="18" y="45"/>
                      <a:pt x="14" y="50"/>
                    </a:cubicBezTo>
                    <a:cubicBezTo>
                      <a:pt x="11" y="53"/>
                      <a:pt x="8" y="56"/>
                      <a:pt x="4" y="59"/>
                    </a:cubicBezTo>
                    <a:cubicBezTo>
                      <a:pt x="6" y="59"/>
                      <a:pt x="7" y="59"/>
                      <a:pt x="9" y="58"/>
                    </a:cubicBezTo>
                    <a:cubicBezTo>
                      <a:pt x="12" y="58"/>
                      <a:pt x="15" y="57"/>
                      <a:pt x="18" y="56"/>
                    </a:cubicBezTo>
                    <a:cubicBezTo>
                      <a:pt x="27" y="53"/>
                      <a:pt x="36" y="50"/>
                      <a:pt x="44" y="44"/>
                    </a:cubicBezTo>
                    <a:cubicBezTo>
                      <a:pt x="50" y="38"/>
                      <a:pt x="54" y="31"/>
                      <a:pt x="55" y="23"/>
                    </a:cubicBezTo>
                    <a:cubicBezTo>
                      <a:pt x="56" y="22"/>
                      <a:pt x="56" y="22"/>
                      <a:pt x="56" y="21"/>
                    </a:cubicBezTo>
                    <a:cubicBezTo>
                      <a:pt x="56" y="19"/>
                      <a:pt x="56" y="17"/>
                      <a:pt x="56" y="14"/>
                    </a:cubicBezTo>
                    <a:cubicBezTo>
                      <a:pt x="56" y="14"/>
                      <a:pt x="56" y="14"/>
                      <a:pt x="55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8" name="Freeform 176"/>
              <p:cNvSpPr>
                <a:spLocks/>
              </p:cNvSpPr>
              <p:nvPr/>
            </p:nvSpPr>
            <p:spPr bwMode="auto">
              <a:xfrm>
                <a:off x="1922463" y="-2840038"/>
                <a:ext cx="219075" cy="222250"/>
              </a:xfrm>
              <a:custGeom>
                <a:avLst/>
                <a:gdLst>
                  <a:gd name="T0" fmla="*/ 17 w 58"/>
                  <a:gd name="T1" fmla="*/ 47 h 59"/>
                  <a:gd name="T2" fmla="*/ 45 w 58"/>
                  <a:gd name="T3" fmla="*/ 58 h 59"/>
                  <a:gd name="T4" fmla="*/ 53 w 58"/>
                  <a:gd name="T5" fmla="*/ 59 h 59"/>
                  <a:gd name="T6" fmla="*/ 39 w 58"/>
                  <a:gd name="T7" fmla="*/ 47 h 59"/>
                  <a:gd name="T8" fmla="*/ 36 w 58"/>
                  <a:gd name="T9" fmla="*/ 44 h 59"/>
                  <a:gd name="T10" fmla="*/ 25 w 58"/>
                  <a:gd name="T11" fmla="*/ 38 h 59"/>
                  <a:gd name="T12" fmla="*/ 15 w 58"/>
                  <a:gd name="T13" fmla="*/ 31 h 59"/>
                  <a:gd name="T14" fmla="*/ 15 w 58"/>
                  <a:gd name="T15" fmla="*/ 24 h 59"/>
                  <a:gd name="T16" fmla="*/ 37 w 58"/>
                  <a:gd name="T17" fmla="*/ 39 h 59"/>
                  <a:gd name="T18" fmla="*/ 42 w 58"/>
                  <a:gd name="T19" fmla="*/ 40 h 59"/>
                  <a:gd name="T20" fmla="*/ 45 w 58"/>
                  <a:gd name="T21" fmla="*/ 38 h 59"/>
                  <a:gd name="T22" fmla="*/ 58 w 58"/>
                  <a:gd name="T23" fmla="*/ 36 h 59"/>
                  <a:gd name="T24" fmla="*/ 30 w 58"/>
                  <a:gd name="T25" fmla="*/ 21 h 59"/>
                  <a:gd name="T26" fmla="*/ 5 w 58"/>
                  <a:gd name="T27" fmla="*/ 0 h 59"/>
                  <a:gd name="T28" fmla="*/ 4 w 58"/>
                  <a:gd name="T29" fmla="*/ 1 h 59"/>
                  <a:gd name="T30" fmla="*/ 1 w 58"/>
                  <a:gd name="T31" fmla="*/ 12 h 59"/>
                  <a:gd name="T32" fmla="*/ 0 w 58"/>
                  <a:gd name="T33" fmla="*/ 14 h 59"/>
                  <a:gd name="T34" fmla="*/ 0 w 58"/>
                  <a:gd name="T35" fmla="*/ 21 h 59"/>
                  <a:gd name="T36" fmla="*/ 2 w 58"/>
                  <a:gd name="T37" fmla="*/ 27 h 59"/>
                  <a:gd name="T38" fmla="*/ 17 w 58"/>
                  <a:gd name="T39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9">
                    <a:moveTo>
                      <a:pt x="17" y="47"/>
                    </a:moveTo>
                    <a:cubicBezTo>
                      <a:pt x="26" y="52"/>
                      <a:pt x="35" y="55"/>
                      <a:pt x="45" y="58"/>
                    </a:cubicBezTo>
                    <a:cubicBezTo>
                      <a:pt x="47" y="58"/>
                      <a:pt x="50" y="58"/>
                      <a:pt x="53" y="59"/>
                    </a:cubicBezTo>
                    <a:cubicBezTo>
                      <a:pt x="48" y="55"/>
                      <a:pt x="44" y="51"/>
                      <a:pt x="39" y="47"/>
                    </a:cubicBezTo>
                    <a:cubicBezTo>
                      <a:pt x="38" y="46"/>
                      <a:pt x="37" y="45"/>
                      <a:pt x="36" y="44"/>
                    </a:cubicBezTo>
                    <a:cubicBezTo>
                      <a:pt x="32" y="42"/>
                      <a:pt x="28" y="41"/>
                      <a:pt x="25" y="38"/>
                    </a:cubicBezTo>
                    <a:cubicBezTo>
                      <a:pt x="21" y="36"/>
                      <a:pt x="17" y="34"/>
                      <a:pt x="15" y="31"/>
                    </a:cubicBezTo>
                    <a:cubicBezTo>
                      <a:pt x="13" y="28"/>
                      <a:pt x="13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1"/>
                      <a:pt x="42" y="40"/>
                    </a:cubicBezTo>
                    <a:cubicBezTo>
                      <a:pt x="43" y="39"/>
                      <a:pt x="44" y="39"/>
                      <a:pt x="45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7" y="32"/>
                      <a:pt x="38" y="27"/>
                      <a:pt x="30" y="21"/>
                    </a:cubicBezTo>
                    <a:cubicBezTo>
                      <a:pt x="21" y="15"/>
                      <a:pt x="12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9" name="Freeform 177"/>
              <p:cNvSpPr>
                <a:spLocks/>
              </p:cNvSpPr>
              <p:nvPr/>
            </p:nvSpPr>
            <p:spPr bwMode="auto">
              <a:xfrm>
                <a:off x="3290888" y="-2659063"/>
                <a:ext cx="214313" cy="139700"/>
              </a:xfrm>
              <a:custGeom>
                <a:avLst/>
                <a:gdLst>
                  <a:gd name="T0" fmla="*/ 7 w 57"/>
                  <a:gd name="T1" fmla="*/ 14 h 37"/>
                  <a:gd name="T2" fmla="*/ 5 w 57"/>
                  <a:gd name="T3" fmla="*/ 14 h 37"/>
                  <a:gd name="T4" fmla="*/ 5 w 57"/>
                  <a:gd name="T5" fmla="*/ 15 h 37"/>
                  <a:gd name="T6" fmla="*/ 14 w 57"/>
                  <a:gd name="T7" fmla="*/ 23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5 h 37"/>
                  <a:gd name="T16" fmla="*/ 20 w 57"/>
                  <a:gd name="T17" fmla="*/ 28 h 37"/>
                  <a:gd name="T18" fmla="*/ 11 w 57"/>
                  <a:gd name="T19" fmla="*/ 30 h 37"/>
                  <a:gd name="T20" fmla="*/ 9 w 57"/>
                  <a:gd name="T21" fmla="*/ 31 h 37"/>
                  <a:gd name="T22" fmla="*/ 0 w 57"/>
                  <a:gd name="T23" fmla="*/ 35 h 37"/>
                  <a:gd name="T24" fmla="*/ 11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1 h 37"/>
                  <a:gd name="T36" fmla="*/ 7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7" y="14"/>
                    </a:moveTo>
                    <a:cubicBezTo>
                      <a:pt x="6" y="14"/>
                      <a:pt x="6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8"/>
                      <a:pt x="11" y="20"/>
                      <a:pt x="14" y="23"/>
                    </a:cubicBezTo>
                    <a:cubicBezTo>
                      <a:pt x="15" y="23"/>
                      <a:pt x="15" y="23"/>
                      <a:pt x="16" y="23"/>
                    </a:cubicBezTo>
                    <a:cubicBezTo>
                      <a:pt x="20" y="23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4"/>
                      <a:pt x="35" y="25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0" y="30"/>
                      <a:pt x="10" y="30"/>
                      <a:pt x="9" y="31"/>
                    </a:cubicBezTo>
                    <a:cubicBezTo>
                      <a:pt x="6" y="32"/>
                      <a:pt x="3" y="33"/>
                      <a:pt x="0" y="35"/>
                    </a:cubicBezTo>
                    <a:cubicBezTo>
                      <a:pt x="4" y="36"/>
                      <a:pt x="8" y="36"/>
                      <a:pt x="11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6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1"/>
                    </a:cubicBezTo>
                    <a:cubicBezTo>
                      <a:pt x="23" y="12"/>
                      <a:pt x="15" y="14"/>
                      <a:pt x="7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0" name="Freeform 178"/>
              <p:cNvSpPr>
                <a:spLocks/>
              </p:cNvSpPr>
              <p:nvPr/>
            </p:nvSpPr>
            <p:spPr bwMode="auto">
              <a:xfrm>
                <a:off x="1922463" y="-2659063"/>
                <a:ext cx="219075" cy="136525"/>
              </a:xfrm>
              <a:custGeom>
                <a:avLst/>
                <a:gdLst>
                  <a:gd name="T0" fmla="*/ 46 w 58"/>
                  <a:gd name="T1" fmla="*/ 36 h 36"/>
                  <a:gd name="T2" fmla="*/ 58 w 58"/>
                  <a:gd name="T3" fmla="*/ 35 h 36"/>
                  <a:gd name="T4" fmla="*/ 48 w 58"/>
                  <a:gd name="T5" fmla="*/ 30 h 36"/>
                  <a:gd name="T6" fmla="*/ 42 w 58"/>
                  <a:gd name="T7" fmla="*/ 27 h 36"/>
                  <a:gd name="T8" fmla="*/ 30 w 58"/>
                  <a:gd name="T9" fmla="*/ 26 h 36"/>
                  <a:gd name="T10" fmla="*/ 23 w 58"/>
                  <a:gd name="T11" fmla="*/ 24 h 36"/>
                  <a:gd name="T12" fmla="*/ 19 w 58"/>
                  <a:gd name="T13" fmla="*/ 17 h 36"/>
                  <a:gd name="T14" fmla="*/ 25 w 58"/>
                  <a:gd name="T15" fmla="*/ 19 h 36"/>
                  <a:gd name="T16" fmla="*/ 36 w 58"/>
                  <a:gd name="T17" fmla="*/ 21 h 36"/>
                  <a:gd name="T18" fmla="*/ 46 w 58"/>
                  <a:gd name="T19" fmla="*/ 20 h 36"/>
                  <a:gd name="T20" fmla="*/ 51 w 58"/>
                  <a:gd name="T21" fmla="*/ 16 h 36"/>
                  <a:gd name="T22" fmla="*/ 52 w 58"/>
                  <a:gd name="T23" fmla="*/ 14 h 36"/>
                  <a:gd name="T24" fmla="*/ 35 w 58"/>
                  <a:gd name="T25" fmla="*/ 12 h 36"/>
                  <a:gd name="T26" fmla="*/ 17 w 58"/>
                  <a:gd name="T27" fmla="*/ 7 h 36"/>
                  <a:gd name="T28" fmla="*/ 0 w 58"/>
                  <a:gd name="T29" fmla="*/ 0 h 36"/>
                  <a:gd name="T30" fmla="*/ 0 w 58"/>
                  <a:gd name="T31" fmla="*/ 12 h 36"/>
                  <a:gd name="T32" fmla="*/ 2 w 58"/>
                  <a:gd name="T33" fmla="*/ 16 h 36"/>
                  <a:gd name="T34" fmla="*/ 23 w 58"/>
                  <a:gd name="T35" fmla="*/ 34 h 36"/>
                  <a:gd name="T36" fmla="*/ 46 w 58"/>
                  <a:gd name="T3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6">
                    <a:moveTo>
                      <a:pt x="46" y="36"/>
                    </a:moveTo>
                    <a:cubicBezTo>
                      <a:pt x="50" y="36"/>
                      <a:pt x="54" y="35"/>
                      <a:pt x="58" y="35"/>
                    </a:cubicBezTo>
                    <a:cubicBezTo>
                      <a:pt x="54" y="33"/>
                      <a:pt x="51" y="32"/>
                      <a:pt x="48" y="30"/>
                    </a:cubicBezTo>
                    <a:cubicBezTo>
                      <a:pt x="46" y="29"/>
                      <a:pt x="44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8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7" y="18"/>
                      <a:pt x="49" y="17"/>
                      <a:pt x="51" y="16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46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7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2" y="32"/>
                      <a:pt x="23" y="34"/>
                    </a:cubicBezTo>
                    <a:cubicBezTo>
                      <a:pt x="30" y="35"/>
                      <a:pt x="38" y="35"/>
                      <a:pt x="46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1" name="Freeform 179"/>
              <p:cNvSpPr>
                <a:spLocks/>
              </p:cNvSpPr>
              <p:nvPr/>
            </p:nvSpPr>
            <p:spPr bwMode="auto">
              <a:xfrm>
                <a:off x="3019425" y="-2865438"/>
                <a:ext cx="319088" cy="557212"/>
              </a:xfrm>
              <a:custGeom>
                <a:avLst/>
                <a:gdLst>
                  <a:gd name="T0" fmla="*/ 17 w 85"/>
                  <a:gd name="T1" fmla="*/ 143 h 148"/>
                  <a:gd name="T2" fmla="*/ 20 w 85"/>
                  <a:gd name="T3" fmla="*/ 134 h 148"/>
                  <a:gd name="T4" fmla="*/ 23 w 85"/>
                  <a:gd name="T5" fmla="*/ 133 h 148"/>
                  <a:gd name="T6" fmla="*/ 29 w 85"/>
                  <a:gd name="T7" fmla="*/ 134 h 148"/>
                  <a:gd name="T8" fmla="*/ 37 w 85"/>
                  <a:gd name="T9" fmla="*/ 136 h 148"/>
                  <a:gd name="T10" fmla="*/ 38 w 85"/>
                  <a:gd name="T11" fmla="*/ 121 h 148"/>
                  <a:gd name="T12" fmla="*/ 56 w 85"/>
                  <a:gd name="T13" fmla="*/ 123 h 148"/>
                  <a:gd name="T14" fmla="*/ 51 w 85"/>
                  <a:gd name="T15" fmla="*/ 106 h 148"/>
                  <a:gd name="T16" fmla="*/ 71 w 85"/>
                  <a:gd name="T17" fmla="*/ 103 h 148"/>
                  <a:gd name="T18" fmla="*/ 71 w 85"/>
                  <a:gd name="T19" fmla="*/ 102 h 148"/>
                  <a:gd name="T20" fmla="*/ 59 w 85"/>
                  <a:gd name="T21" fmla="*/ 88 h 148"/>
                  <a:gd name="T22" fmla="*/ 65 w 85"/>
                  <a:gd name="T23" fmla="*/ 86 h 148"/>
                  <a:gd name="T24" fmla="*/ 80 w 85"/>
                  <a:gd name="T25" fmla="*/ 80 h 148"/>
                  <a:gd name="T26" fmla="*/ 80 w 85"/>
                  <a:gd name="T27" fmla="*/ 77 h 148"/>
                  <a:gd name="T28" fmla="*/ 68 w 85"/>
                  <a:gd name="T29" fmla="*/ 70 h 148"/>
                  <a:gd name="T30" fmla="*/ 62 w 85"/>
                  <a:gd name="T31" fmla="*/ 67 h 148"/>
                  <a:gd name="T32" fmla="*/ 63 w 85"/>
                  <a:gd name="T33" fmla="*/ 67 h 148"/>
                  <a:gd name="T34" fmla="*/ 83 w 85"/>
                  <a:gd name="T35" fmla="*/ 53 h 148"/>
                  <a:gd name="T36" fmla="*/ 85 w 85"/>
                  <a:gd name="T37" fmla="*/ 50 h 148"/>
                  <a:gd name="T38" fmla="*/ 85 w 85"/>
                  <a:gd name="T39" fmla="*/ 49 h 148"/>
                  <a:gd name="T40" fmla="*/ 59 w 85"/>
                  <a:gd name="T41" fmla="*/ 46 h 148"/>
                  <a:gd name="T42" fmla="*/ 71 w 85"/>
                  <a:gd name="T43" fmla="*/ 24 h 148"/>
                  <a:gd name="T44" fmla="*/ 70 w 85"/>
                  <a:gd name="T45" fmla="*/ 0 h 148"/>
                  <a:gd name="T46" fmla="*/ 58 w 85"/>
                  <a:gd name="T47" fmla="*/ 17 h 148"/>
                  <a:gd name="T48" fmla="*/ 51 w 85"/>
                  <a:gd name="T49" fmla="*/ 25 h 148"/>
                  <a:gd name="T50" fmla="*/ 50 w 85"/>
                  <a:gd name="T51" fmla="*/ 27 h 148"/>
                  <a:gd name="T52" fmla="*/ 45 w 85"/>
                  <a:gd name="T53" fmla="*/ 50 h 148"/>
                  <a:gd name="T54" fmla="*/ 47 w 85"/>
                  <a:gd name="T55" fmla="*/ 53 h 148"/>
                  <a:gd name="T56" fmla="*/ 58 w 85"/>
                  <a:gd name="T57" fmla="*/ 59 h 148"/>
                  <a:gd name="T58" fmla="*/ 59 w 85"/>
                  <a:gd name="T59" fmla="*/ 62 h 148"/>
                  <a:gd name="T60" fmla="*/ 50 w 85"/>
                  <a:gd name="T61" fmla="*/ 70 h 148"/>
                  <a:gd name="T62" fmla="*/ 50 w 85"/>
                  <a:gd name="T63" fmla="*/ 76 h 148"/>
                  <a:gd name="T64" fmla="*/ 59 w 85"/>
                  <a:gd name="T65" fmla="*/ 86 h 148"/>
                  <a:gd name="T66" fmla="*/ 43 w 85"/>
                  <a:gd name="T67" fmla="*/ 94 h 148"/>
                  <a:gd name="T68" fmla="*/ 44 w 85"/>
                  <a:gd name="T69" fmla="*/ 97 h 148"/>
                  <a:gd name="T70" fmla="*/ 47 w 85"/>
                  <a:gd name="T71" fmla="*/ 106 h 148"/>
                  <a:gd name="T72" fmla="*/ 43 w 85"/>
                  <a:gd name="T73" fmla="*/ 112 h 148"/>
                  <a:gd name="T74" fmla="*/ 31 w 85"/>
                  <a:gd name="T75" fmla="*/ 112 h 148"/>
                  <a:gd name="T76" fmla="*/ 29 w 85"/>
                  <a:gd name="T77" fmla="*/ 130 h 148"/>
                  <a:gd name="T78" fmla="*/ 12 w 85"/>
                  <a:gd name="T79" fmla="*/ 126 h 148"/>
                  <a:gd name="T80" fmla="*/ 6 w 85"/>
                  <a:gd name="T81" fmla="*/ 139 h 148"/>
                  <a:gd name="T82" fmla="*/ 0 w 85"/>
                  <a:gd name="T83" fmla="*/ 134 h 148"/>
                  <a:gd name="T84" fmla="*/ 0 w 85"/>
                  <a:gd name="T85" fmla="*/ 148 h 148"/>
                  <a:gd name="T86" fmla="*/ 1 w 85"/>
                  <a:gd name="T87" fmla="*/ 147 h 148"/>
                  <a:gd name="T88" fmla="*/ 3 w 85"/>
                  <a:gd name="T89" fmla="*/ 142 h 148"/>
                  <a:gd name="T90" fmla="*/ 13 w 85"/>
                  <a:gd name="T91" fmla="*/ 145 h 148"/>
                  <a:gd name="T92" fmla="*/ 17 w 85"/>
                  <a:gd name="T93" fmla="*/ 14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8">
                    <a:moveTo>
                      <a:pt x="17" y="143"/>
                    </a:moveTo>
                    <a:cubicBezTo>
                      <a:pt x="18" y="140"/>
                      <a:pt x="19" y="137"/>
                      <a:pt x="20" y="134"/>
                    </a:cubicBezTo>
                    <a:cubicBezTo>
                      <a:pt x="21" y="133"/>
                      <a:pt x="21" y="132"/>
                      <a:pt x="23" y="133"/>
                    </a:cubicBezTo>
                    <a:cubicBezTo>
                      <a:pt x="25" y="133"/>
                      <a:pt x="27" y="134"/>
                      <a:pt x="29" y="134"/>
                    </a:cubicBezTo>
                    <a:cubicBezTo>
                      <a:pt x="31" y="135"/>
                      <a:pt x="34" y="135"/>
                      <a:pt x="37" y="136"/>
                    </a:cubicBezTo>
                    <a:cubicBezTo>
                      <a:pt x="37" y="131"/>
                      <a:pt x="37" y="126"/>
                      <a:pt x="38" y="121"/>
                    </a:cubicBezTo>
                    <a:cubicBezTo>
                      <a:pt x="44" y="122"/>
                      <a:pt x="49" y="122"/>
                      <a:pt x="56" y="123"/>
                    </a:cubicBezTo>
                    <a:cubicBezTo>
                      <a:pt x="54" y="117"/>
                      <a:pt x="53" y="111"/>
                      <a:pt x="51" y="106"/>
                    </a:cubicBezTo>
                    <a:cubicBezTo>
                      <a:pt x="58" y="105"/>
                      <a:pt x="64" y="104"/>
                      <a:pt x="71" y="103"/>
                    </a:cubicBezTo>
                    <a:cubicBezTo>
                      <a:pt x="71" y="103"/>
                      <a:pt x="71" y="103"/>
                      <a:pt x="71" y="102"/>
                    </a:cubicBezTo>
                    <a:cubicBezTo>
                      <a:pt x="67" y="98"/>
                      <a:pt x="63" y="93"/>
                      <a:pt x="59" y="88"/>
                    </a:cubicBezTo>
                    <a:cubicBezTo>
                      <a:pt x="61" y="87"/>
                      <a:pt x="63" y="86"/>
                      <a:pt x="65" y="86"/>
                    </a:cubicBezTo>
                    <a:cubicBezTo>
                      <a:pt x="70" y="84"/>
                      <a:pt x="75" y="82"/>
                      <a:pt x="80" y="80"/>
                    </a:cubicBezTo>
                    <a:cubicBezTo>
                      <a:pt x="82" y="79"/>
                      <a:pt x="82" y="78"/>
                      <a:pt x="80" y="77"/>
                    </a:cubicBezTo>
                    <a:cubicBezTo>
                      <a:pt x="76" y="75"/>
                      <a:pt x="72" y="73"/>
                      <a:pt x="68" y="70"/>
                    </a:cubicBezTo>
                    <a:cubicBezTo>
                      <a:pt x="66" y="69"/>
                      <a:pt x="64" y="68"/>
                      <a:pt x="62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70" y="63"/>
                      <a:pt x="77" y="58"/>
                      <a:pt x="83" y="53"/>
                    </a:cubicBezTo>
                    <a:cubicBezTo>
                      <a:pt x="84" y="52"/>
                      <a:pt x="85" y="51"/>
                      <a:pt x="85" y="50"/>
                    </a:cubicBezTo>
                    <a:cubicBezTo>
                      <a:pt x="85" y="50"/>
                      <a:pt x="85" y="50"/>
                      <a:pt x="85" y="49"/>
                    </a:cubicBezTo>
                    <a:cubicBezTo>
                      <a:pt x="76" y="48"/>
                      <a:pt x="68" y="47"/>
                      <a:pt x="59" y="46"/>
                    </a:cubicBezTo>
                    <a:cubicBezTo>
                      <a:pt x="67" y="37"/>
                      <a:pt x="67" y="37"/>
                      <a:pt x="71" y="24"/>
                    </a:cubicBezTo>
                    <a:cubicBezTo>
                      <a:pt x="73" y="18"/>
                      <a:pt x="72" y="3"/>
                      <a:pt x="70" y="0"/>
                    </a:cubicBezTo>
                    <a:cubicBezTo>
                      <a:pt x="66" y="5"/>
                      <a:pt x="62" y="11"/>
                      <a:pt x="58" y="17"/>
                    </a:cubicBezTo>
                    <a:cubicBezTo>
                      <a:pt x="56" y="19"/>
                      <a:pt x="53" y="22"/>
                      <a:pt x="51" y="25"/>
                    </a:cubicBezTo>
                    <a:cubicBezTo>
                      <a:pt x="50" y="25"/>
                      <a:pt x="50" y="26"/>
                      <a:pt x="50" y="27"/>
                    </a:cubicBezTo>
                    <a:cubicBezTo>
                      <a:pt x="50" y="35"/>
                      <a:pt x="48" y="42"/>
                      <a:pt x="45" y="50"/>
                    </a:cubicBezTo>
                    <a:cubicBezTo>
                      <a:pt x="45" y="51"/>
                      <a:pt x="45" y="52"/>
                      <a:pt x="47" y="53"/>
                    </a:cubicBezTo>
                    <a:cubicBezTo>
                      <a:pt x="51" y="54"/>
                      <a:pt x="55" y="57"/>
                      <a:pt x="58" y="59"/>
                    </a:cubicBezTo>
                    <a:cubicBezTo>
                      <a:pt x="60" y="60"/>
                      <a:pt x="60" y="61"/>
                      <a:pt x="59" y="62"/>
                    </a:cubicBezTo>
                    <a:cubicBezTo>
                      <a:pt x="56" y="64"/>
                      <a:pt x="53" y="67"/>
                      <a:pt x="50" y="70"/>
                    </a:cubicBezTo>
                    <a:cubicBezTo>
                      <a:pt x="47" y="73"/>
                      <a:pt x="47" y="72"/>
                      <a:pt x="50" y="76"/>
                    </a:cubicBezTo>
                    <a:cubicBezTo>
                      <a:pt x="53" y="79"/>
                      <a:pt x="56" y="83"/>
                      <a:pt x="59" y="86"/>
                    </a:cubicBezTo>
                    <a:cubicBezTo>
                      <a:pt x="53" y="89"/>
                      <a:pt x="48" y="92"/>
                      <a:pt x="43" y="94"/>
                    </a:cubicBezTo>
                    <a:cubicBezTo>
                      <a:pt x="43" y="95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6"/>
                    </a:cubicBezTo>
                    <a:cubicBezTo>
                      <a:pt x="49" y="111"/>
                      <a:pt x="49" y="111"/>
                      <a:pt x="43" y="112"/>
                    </a:cubicBezTo>
                    <a:cubicBezTo>
                      <a:pt x="39" y="112"/>
                      <a:pt x="35" y="112"/>
                      <a:pt x="31" y="112"/>
                    </a:cubicBezTo>
                    <a:cubicBezTo>
                      <a:pt x="30" y="119"/>
                      <a:pt x="30" y="124"/>
                      <a:pt x="29" y="130"/>
                    </a:cubicBezTo>
                    <a:cubicBezTo>
                      <a:pt x="23" y="129"/>
                      <a:pt x="18" y="127"/>
                      <a:pt x="12" y="126"/>
                    </a:cubicBezTo>
                    <a:cubicBezTo>
                      <a:pt x="10" y="130"/>
                      <a:pt x="8" y="134"/>
                      <a:pt x="6" y="139"/>
                    </a:cubicBezTo>
                    <a:cubicBezTo>
                      <a:pt x="4" y="137"/>
                      <a:pt x="2" y="135"/>
                      <a:pt x="0" y="134"/>
                    </a:cubicBezTo>
                    <a:cubicBezTo>
                      <a:pt x="0" y="139"/>
                      <a:pt x="0" y="143"/>
                      <a:pt x="0" y="148"/>
                    </a:cubicBezTo>
                    <a:cubicBezTo>
                      <a:pt x="0" y="148"/>
                      <a:pt x="0" y="147"/>
                      <a:pt x="1" y="147"/>
                    </a:cubicBezTo>
                    <a:cubicBezTo>
                      <a:pt x="1" y="145"/>
                      <a:pt x="2" y="143"/>
                      <a:pt x="3" y="142"/>
                    </a:cubicBezTo>
                    <a:cubicBezTo>
                      <a:pt x="7" y="143"/>
                      <a:pt x="10" y="144"/>
                      <a:pt x="13" y="145"/>
                    </a:cubicBezTo>
                    <a:cubicBezTo>
                      <a:pt x="15" y="146"/>
                      <a:pt x="16" y="145"/>
                      <a:pt x="17" y="14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2" name="Freeform 180"/>
              <p:cNvSpPr>
                <a:spLocks/>
              </p:cNvSpPr>
              <p:nvPr/>
            </p:nvSpPr>
            <p:spPr bwMode="auto">
              <a:xfrm>
                <a:off x="2087563" y="-2865438"/>
                <a:ext cx="320675" cy="557212"/>
              </a:xfrm>
              <a:custGeom>
                <a:avLst/>
                <a:gdLst>
                  <a:gd name="T0" fmla="*/ 74 w 85"/>
                  <a:gd name="T1" fmla="*/ 127 h 148"/>
                  <a:gd name="T2" fmla="*/ 57 w 85"/>
                  <a:gd name="T3" fmla="*/ 131 h 148"/>
                  <a:gd name="T4" fmla="*/ 55 w 85"/>
                  <a:gd name="T5" fmla="*/ 114 h 148"/>
                  <a:gd name="T6" fmla="*/ 51 w 85"/>
                  <a:gd name="T7" fmla="*/ 113 h 148"/>
                  <a:gd name="T8" fmla="*/ 40 w 85"/>
                  <a:gd name="T9" fmla="*/ 113 h 148"/>
                  <a:gd name="T10" fmla="*/ 38 w 85"/>
                  <a:gd name="T11" fmla="*/ 109 h 148"/>
                  <a:gd name="T12" fmla="*/ 41 w 85"/>
                  <a:gd name="T13" fmla="*/ 100 h 148"/>
                  <a:gd name="T14" fmla="*/ 43 w 85"/>
                  <a:gd name="T15" fmla="*/ 95 h 148"/>
                  <a:gd name="T16" fmla="*/ 27 w 85"/>
                  <a:gd name="T17" fmla="*/ 87 h 148"/>
                  <a:gd name="T18" fmla="*/ 37 w 85"/>
                  <a:gd name="T19" fmla="*/ 76 h 148"/>
                  <a:gd name="T20" fmla="*/ 37 w 85"/>
                  <a:gd name="T21" fmla="*/ 71 h 148"/>
                  <a:gd name="T22" fmla="*/ 27 w 85"/>
                  <a:gd name="T23" fmla="*/ 63 h 148"/>
                  <a:gd name="T24" fmla="*/ 27 w 85"/>
                  <a:gd name="T25" fmla="*/ 60 h 148"/>
                  <a:gd name="T26" fmla="*/ 39 w 85"/>
                  <a:gd name="T27" fmla="*/ 54 h 148"/>
                  <a:gd name="T28" fmla="*/ 41 w 85"/>
                  <a:gd name="T29" fmla="*/ 50 h 148"/>
                  <a:gd name="T30" fmla="*/ 36 w 85"/>
                  <a:gd name="T31" fmla="*/ 32 h 148"/>
                  <a:gd name="T32" fmla="*/ 33 w 85"/>
                  <a:gd name="T33" fmla="*/ 23 h 148"/>
                  <a:gd name="T34" fmla="*/ 31 w 85"/>
                  <a:gd name="T35" fmla="*/ 21 h 148"/>
                  <a:gd name="T36" fmla="*/ 17 w 85"/>
                  <a:gd name="T37" fmla="*/ 0 h 148"/>
                  <a:gd name="T38" fmla="*/ 14 w 85"/>
                  <a:gd name="T39" fmla="*/ 16 h 148"/>
                  <a:gd name="T40" fmla="*/ 28 w 85"/>
                  <a:gd name="T41" fmla="*/ 47 h 148"/>
                  <a:gd name="T42" fmla="*/ 1 w 85"/>
                  <a:gd name="T43" fmla="*/ 50 h 148"/>
                  <a:gd name="T44" fmla="*/ 0 w 85"/>
                  <a:gd name="T45" fmla="*/ 51 h 148"/>
                  <a:gd name="T46" fmla="*/ 24 w 85"/>
                  <a:gd name="T47" fmla="*/ 68 h 148"/>
                  <a:gd name="T48" fmla="*/ 22 w 85"/>
                  <a:gd name="T49" fmla="*/ 69 h 148"/>
                  <a:gd name="T50" fmla="*/ 6 w 85"/>
                  <a:gd name="T51" fmla="*/ 78 h 148"/>
                  <a:gd name="T52" fmla="*/ 6 w 85"/>
                  <a:gd name="T53" fmla="*/ 81 h 148"/>
                  <a:gd name="T54" fmla="*/ 21 w 85"/>
                  <a:gd name="T55" fmla="*/ 87 h 148"/>
                  <a:gd name="T56" fmla="*/ 27 w 85"/>
                  <a:gd name="T57" fmla="*/ 89 h 148"/>
                  <a:gd name="T58" fmla="*/ 15 w 85"/>
                  <a:gd name="T59" fmla="*/ 104 h 148"/>
                  <a:gd name="T60" fmla="*/ 35 w 85"/>
                  <a:gd name="T61" fmla="*/ 107 h 148"/>
                  <a:gd name="T62" fmla="*/ 30 w 85"/>
                  <a:gd name="T63" fmla="*/ 124 h 148"/>
                  <a:gd name="T64" fmla="*/ 48 w 85"/>
                  <a:gd name="T65" fmla="*/ 122 h 148"/>
                  <a:gd name="T66" fmla="*/ 49 w 85"/>
                  <a:gd name="T67" fmla="*/ 137 h 148"/>
                  <a:gd name="T68" fmla="*/ 61 w 85"/>
                  <a:gd name="T69" fmla="*/ 134 h 148"/>
                  <a:gd name="T70" fmla="*/ 66 w 85"/>
                  <a:gd name="T71" fmla="*/ 136 h 148"/>
                  <a:gd name="T72" fmla="*/ 69 w 85"/>
                  <a:gd name="T73" fmla="*/ 144 h 148"/>
                  <a:gd name="T74" fmla="*/ 73 w 85"/>
                  <a:gd name="T75" fmla="*/ 146 h 148"/>
                  <a:gd name="T76" fmla="*/ 83 w 85"/>
                  <a:gd name="T77" fmla="*/ 143 h 148"/>
                  <a:gd name="T78" fmla="*/ 85 w 85"/>
                  <a:gd name="T79" fmla="*/ 148 h 148"/>
                  <a:gd name="T80" fmla="*/ 85 w 85"/>
                  <a:gd name="T81" fmla="*/ 145 h 148"/>
                  <a:gd name="T82" fmla="*/ 85 w 85"/>
                  <a:gd name="T83" fmla="*/ 135 h 148"/>
                  <a:gd name="T84" fmla="*/ 79 w 85"/>
                  <a:gd name="T85" fmla="*/ 140 h 148"/>
                  <a:gd name="T86" fmla="*/ 74 w 85"/>
                  <a:gd name="T87" fmla="*/ 12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5" h="148">
                    <a:moveTo>
                      <a:pt x="74" y="127"/>
                    </a:moveTo>
                    <a:cubicBezTo>
                      <a:pt x="68" y="128"/>
                      <a:pt x="63" y="130"/>
                      <a:pt x="57" y="131"/>
                    </a:cubicBezTo>
                    <a:cubicBezTo>
                      <a:pt x="56" y="125"/>
                      <a:pt x="56" y="119"/>
                      <a:pt x="55" y="114"/>
                    </a:cubicBezTo>
                    <a:cubicBezTo>
                      <a:pt x="54" y="113"/>
                      <a:pt x="53" y="113"/>
                      <a:pt x="51" y="113"/>
                    </a:cubicBezTo>
                    <a:cubicBezTo>
                      <a:pt x="48" y="113"/>
                      <a:pt x="44" y="113"/>
                      <a:pt x="40" y="113"/>
                    </a:cubicBezTo>
                    <a:cubicBezTo>
                      <a:pt x="38" y="112"/>
                      <a:pt x="37" y="112"/>
                      <a:pt x="38" y="109"/>
                    </a:cubicBezTo>
                    <a:cubicBezTo>
                      <a:pt x="39" y="106"/>
                      <a:pt x="40" y="103"/>
                      <a:pt x="41" y="100"/>
                    </a:cubicBezTo>
                    <a:cubicBezTo>
                      <a:pt x="42" y="98"/>
                      <a:pt x="42" y="97"/>
                      <a:pt x="43" y="95"/>
                    </a:cubicBezTo>
                    <a:cubicBezTo>
                      <a:pt x="38" y="93"/>
                      <a:pt x="33" y="90"/>
                      <a:pt x="27" y="87"/>
                    </a:cubicBezTo>
                    <a:cubicBezTo>
                      <a:pt x="30" y="83"/>
                      <a:pt x="34" y="80"/>
                      <a:pt x="37" y="76"/>
                    </a:cubicBezTo>
                    <a:cubicBezTo>
                      <a:pt x="39" y="74"/>
                      <a:pt x="39" y="74"/>
                      <a:pt x="37" y="71"/>
                    </a:cubicBezTo>
                    <a:cubicBezTo>
                      <a:pt x="33" y="69"/>
                      <a:pt x="30" y="66"/>
                      <a:pt x="27" y="63"/>
                    </a:cubicBezTo>
                    <a:cubicBezTo>
                      <a:pt x="26" y="62"/>
                      <a:pt x="26" y="61"/>
                      <a:pt x="27" y="60"/>
                    </a:cubicBezTo>
                    <a:cubicBezTo>
                      <a:pt x="31" y="58"/>
                      <a:pt x="35" y="55"/>
                      <a:pt x="39" y="54"/>
                    </a:cubicBezTo>
                    <a:cubicBezTo>
                      <a:pt x="41" y="53"/>
                      <a:pt x="41" y="52"/>
                      <a:pt x="41" y="50"/>
                    </a:cubicBezTo>
                    <a:cubicBezTo>
                      <a:pt x="38" y="44"/>
                      <a:pt x="37" y="38"/>
                      <a:pt x="36" y="32"/>
                    </a:cubicBezTo>
                    <a:cubicBezTo>
                      <a:pt x="36" y="28"/>
                      <a:pt x="35" y="25"/>
                      <a:pt x="33" y="23"/>
                    </a:cubicBezTo>
                    <a:cubicBezTo>
                      <a:pt x="32" y="22"/>
                      <a:pt x="31" y="22"/>
                      <a:pt x="31" y="21"/>
                    </a:cubicBezTo>
                    <a:cubicBezTo>
                      <a:pt x="25" y="15"/>
                      <a:pt x="20" y="8"/>
                      <a:pt x="17" y="0"/>
                    </a:cubicBezTo>
                    <a:cubicBezTo>
                      <a:pt x="14" y="5"/>
                      <a:pt x="14" y="11"/>
                      <a:pt x="14" y="16"/>
                    </a:cubicBezTo>
                    <a:cubicBezTo>
                      <a:pt x="14" y="28"/>
                      <a:pt x="18" y="39"/>
                      <a:pt x="28" y="47"/>
                    </a:cubicBezTo>
                    <a:cubicBezTo>
                      <a:pt x="18" y="48"/>
                      <a:pt x="9" y="49"/>
                      <a:pt x="1" y="50"/>
                    </a:cubicBezTo>
                    <a:cubicBezTo>
                      <a:pt x="1" y="51"/>
                      <a:pt x="1" y="51"/>
                      <a:pt x="0" y="51"/>
                    </a:cubicBezTo>
                    <a:cubicBezTo>
                      <a:pt x="7" y="59"/>
                      <a:pt x="15" y="63"/>
                      <a:pt x="24" y="68"/>
                    </a:cubicBezTo>
                    <a:cubicBezTo>
                      <a:pt x="23" y="69"/>
                      <a:pt x="22" y="69"/>
                      <a:pt x="22" y="69"/>
                    </a:cubicBezTo>
                    <a:cubicBezTo>
                      <a:pt x="17" y="72"/>
                      <a:pt x="11" y="75"/>
                      <a:pt x="6" y="78"/>
                    </a:cubicBezTo>
                    <a:cubicBezTo>
                      <a:pt x="4" y="79"/>
                      <a:pt x="4" y="80"/>
                      <a:pt x="6" y="81"/>
                    </a:cubicBezTo>
                    <a:cubicBezTo>
                      <a:pt x="11" y="83"/>
                      <a:pt x="16" y="85"/>
                      <a:pt x="21" y="87"/>
                    </a:cubicBezTo>
                    <a:cubicBezTo>
                      <a:pt x="23" y="87"/>
                      <a:pt x="25" y="88"/>
                      <a:pt x="27" y="89"/>
                    </a:cubicBezTo>
                    <a:cubicBezTo>
                      <a:pt x="22" y="94"/>
                      <a:pt x="18" y="98"/>
                      <a:pt x="15" y="104"/>
                    </a:cubicBezTo>
                    <a:cubicBezTo>
                      <a:pt x="22" y="105"/>
                      <a:pt x="28" y="106"/>
                      <a:pt x="35" y="107"/>
                    </a:cubicBezTo>
                    <a:cubicBezTo>
                      <a:pt x="33" y="113"/>
                      <a:pt x="32" y="118"/>
                      <a:pt x="30" y="124"/>
                    </a:cubicBezTo>
                    <a:cubicBezTo>
                      <a:pt x="37" y="123"/>
                      <a:pt x="43" y="123"/>
                      <a:pt x="48" y="122"/>
                    </a:cubicBezTo>
                    <a:cubicBezTo>
                      <a:pt x="49" y="127"/>
                      <a:pt x="49" y="132"/>
                      <a:pt x="49" y="137"/>
                    </a:cubicBezTo>
                    <a:cubicBezTo>
                      <a:pt x="54" y="136"/>
                      <a:pt x="57" y="135"/>
                      <a:pt x="61" y="134"/>
                    </a:cubicBezTo>
                    <a:cubicBezTo>
                      <a:pt x="64" y="133"/>
                      <a:pt x="65" y="133"/>
                      <a:pt x="66" y="136"/>
                    </a:cubicBezTo>
                    <a:cubicBezTo>
                      <a:pt x="67" y="139"/>
                      <a:pt x="68" y="141"/>
                      <a:pt x="69" y="144"/>
                    </a:cubicBezTo>
                    <a:cubicBezTo>
                      <a:pt x="70" y="146"/>
                      <a:pt x="71" y="147"/>
                      <a:pt x="73" y="146"/>
                    </a:cubicBezTo>
                    <a:cubicBezTo>
                      <a:pt x="76" y="145"/>
                      <a:pt x="79" y="144"/>
                      <a:pt x="83" y="143"/>
                    </a:cubicBezTo>
                    <a:cubicBezTo>
                      <a:pt x="83" y="144"/>
                      <a:pt x="84" y="146"/>
                      <a:pt x="85" y="148"/>
                    </a:cubicBezTo>
                    <a:cubicBezTo>
                      <a:pt x="85" y="147"/>
                      <a:pt x="85" y="146"/>
                      <a:pt x="85" y="145"/>
                    </a:cubicBezTo>
                    <a:cubicBezTo>
                      <a:pt x="85" y="142"/>
                      <a:pt x="85" y="139"/>
                      <a:pt x="85" y="135"/>
                    </a:cubicBezTo>
                    <a:cubicBezTo>
                      <a:pt x="84" y="137"/>
                      <a:pt x="82" y="138"/>
                      <a:pt x="79" y="140"/>
                    </a:cubicBezTo>
                    <a:cubicBezTo>
                      <a:pt x="78" y="135"/>
                      <a:pt x="75" y="131"/>
                      <a:pt x="74" y="12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3" name="Freeform 181"/>
              <p:cNvSpPr>
                <a:spLocks/>
              </p:cNvSpPr>
              <p:nvPr/>
            </p:nvSpPr>
            <p:spPr bwMode="auto">
              <a:xfrm>
                <a:off x="2212975" y="-2774950"/>
                <a:ext cx="195263" cy="406400"/>
              </a:xfrm>
              <a:custGeom>
                <a:avLst/>
                <a:gdLst>
                  <a:gd name="T0" fmla="*/ 40 w 52"/>
                  <a:gd name="T1" fmla="*/ 60 h 108"/>
                  <a:gd name="T2" fmla="*/ 44 w 52"/>
                  <a:gd name="T3" fmla="*/ 46 h 108"/>
                  <a:gd name="T4" fmla="*/ 42 w 52"/>
                  <a:gd name="T5" fmla="*/ 34 h 108"/>
                  <a:gd name="T6" fmla="*/ 37 w 52"/>
                  <a:gd name="T7" fmla="*/ 31 h 108"/>
                  <a:gd name="T8" fmla="*/ 10 w 52"/>
                  <a:gd name="T9" fmla="*/ 2 h 108"/>
                  <a:gd name="T10" fmla="*/ 9 w 52"/>
                  <a:gd name="T11" fmla="*/ 0 h 108"/>
                  <a:gd name="T12" fmla="*/ 8 w 52"/>
                  <a:gd name="T13" fmla="*/ 1 h 108"/>
                  <a:gd name="T14" fmla="*/ 15 w 52"/>
                  <a:gd name="T15" fmla="*/ 30 h 108"/>
                  <a:gd name="T16" fmla="*/ 0 w 52"/>
                  <a:gd name="T17" fmla="*/ 38 h 108"/>
                  <a:gd name="T18" fmla="*/ 10 w 52"/>
                  <a:gd name="T19" fmla="*/ 47 h 108"/>
                  <a:gd name="T20" fmla="*/ 10 w 52"/>
                  <a:gd name="T21" fmla="*/ 51 h 108"/>
                  <a:gd name="T22" fmla="*/ 1 w 52"/>
                  <a:gd name="T23" fmla="*/ 61 h 108"/>
                  <a:gd name="T24" fmla="*/ 17 w 52"/>
                  <a:gd name="T25" fmla="*/ 67 h 108"/>
                  <a:gd name="T26" fmla="*/ 10 w 52"/>
                  <a:gd name="T27" fmla="*/ 83 h 108"/>
                  <a:gd name="T28" fmla="*/ 25 w 52"/>
                  <a:gd name="T29" fmla="*/ 83 h 108"/>
                  <a:gd name="T30" fmla="*/ 28 w 52"/>
                  <a:gd name="T31" fmla="*/ 86 h 108"/>
                  <a:gd name="T32" fmla="*/ 28 w 52"/>
                  <a:gd name="T33" fmla="*/ 97 h 108"/>
                  <a:gd name="T34" fmla="*/ 31 w 52"/>
                  <a:gd name="T35" fmla="*/ 99 h 108"/>
                  <a:gd name="T36" fmla="*/ 33 w 52"/>
                  <a:gd name="T37" fmla="*/ 99 h 108"/>
                  <a:gd name="T38" fmla="*/ 44 w 52"/>
                  <a:gd name="T39" fmla="*/ 95 h 108"/>
                  <a:gd name="T40" fmla="*/ 47 w 52"/>
                  <a:gd name="T41" fmla="*/ 106 h 108"/>
                  <a:gd name="T42" fmla="*/ 51 w 52"/>
                  <a:gd name="T43" fmla="*/ 106 h 108"/>
                  <a:gd name="T44" fmla="*/ 52 w 52"/>
                  <a:gd name="T45" fmla="*/ 105 h 108"/>
                  <a:gd name="T46" fmla="*/ 52 w 52"/>
                  <a:gd name="T47" fmla="*/ 77 h 108"/>
                  <a:gd name="T48" fmla="*/ 52 w 52"/>
                  <a:gd name="T49" fmla="*/ 77 h 108"/>
                  <a:gd name="T50" fmla="*/ 40 w 52"/>
                  <a:gd name="T51" fmla="*/ 6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" h="108">
                    <a:moveTo>
                      <a:pt x="40" y="60"/>
                    </a:moveTo>
                    <a:cubicBezTo>
                      <a:pt x="40" y="55"/>
                      <a:pt x="42" y="50"/>
                      <a:pt x="44" y="46"/>
                    </a:cubicBezTo>
                    <a:cubicBezTo>
                      <a:pt x="47" y="41"/>
                      <a:pt x="46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6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7" y="67"/>
                    </a:cubicBezTo>
                    <a:cubicBezTo>
                      <a:pt x="14" y="72"/>
                      <a:pt x="11" y="77"/>
                      <a:pt x="10" y="83"/>
                    </a:cubicBezTo>
                    <a:cubicBezTo>
                      <a:pt x="15" y="83"/>
                      <a:pt x="20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6" y="102"/>
                      <a:pt x="47" y="106"/>
                    </a:cubicBezTo>
                    <a:cubicBezTo>
                      <a:pt x="48" y="108"/>
                      <a:pt x="49" y="107"/>
                      <a:pt x="51" y="106"/>
                    </a:cubicBezTo>
                    <a:cubicBezTo>
                      <a:pt x="51" y="106"/>
                      <a:pt x="52" y="105"/>
                      <a:pt x="52" y="105"/>
                    </a:cubicBezTo>
                    <a:cubicBezTo>
                      <a:pt x="52" y="96"/>
                      <a:pt x="52" y="86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4" name="Freeform 182"/>
              <p:cNvSpPr>
                <a:spLocks/>
              </p:cNvSpPr>
              <p:nvPr/>
            </p:nvSpPr>
            <p:spPr bwMode="auto">
              <a:xfrm>
                <a:off x="3019425" y="-2774950"/>
                <a:ext cx="200025" cy="406400"/>
              </a:xfrm>
              <a:custGeom>
                <a:avLst/>
                <a:gdLst>
                  <a:gd name="T0" fmla="*/ 3 w 53"/>
                  <a:gd name="T1" fmla="*/ 106 h 108"/>
                  <a:gd name="T2" fmla="*/ 6 w 53"/>
                  <a:gd name="T3" fmla="*/ 106 h 108"/>
                  <a:gd name="T4" fmla="*/ 10 w 53"/>
                  <a:gd name="T5" fmla="*/ 95 h 108"/>
                  <a:gd name="T6" fmla="*/ 13 w 53"/>
                  <a:gd name="T7" fmla="*/ 96 h 108"/>
                  <a:gd name="T8" fmla="*/ 23 w 53"/>
                  <a:gd name="T9" fmla="*/ 99 h 108"/>
                  <a:gd name="T10" fmla="*/ 26 w 53"/>
                  <a:gd name="T11" fmla="*/ 97 h 108"/>
                  <a:gd name="T12" fmla="*/ 26 w 53"/>
                  <a:gd name="T13" fmla="*/ 87 h 108"/>
                  <a:gd name="T14" fmla="*/ 29 w 53"/>
                  <a:gd name="T15" fmla="*/ 84 h 108"/>
                  <a:gd name="T16" fmla="*/ 43 w 53"/>
                  <a:gd name="T17" fmla="*/ 83 h 108"/>
                  <a:gd name="T18" fmla="*/ 43 w 53"/>
                  <a:gd name="T19" fmla="*/ 82 h 108"/>
                  <a:gd name="T20" fmla="*/ 36 w 53"/>
                  <a:gd name="T21" fmla="*/ 67 h 108"/>
                  <a:gd name="T22" fmla="*/ 52 w 53"/>
                  <a:gd name="T23" fmla="*/ 61 h 108"/>
                  <a:gd name="T24" fmla="*/ 42 w 53"/>
                  <a:gd name="T25" fmla="*/ 51 h 108"/>
                  <a:gd name="T26" fmla="*/ 43 w 53"/>
                  <a:gd name="T27" fmla="*/ 47 h 108"/>
                  <a:gd name="T28" fmla="*/ 53 w 53"/>
                  <a:gd name="T29" fmla="*/ 38 h 108"/>
                  <a:gd name="T30" fmla="*/ 53 w 53"/>
                  <a:gd name="T31" fmla="*/ 37 h 108"/>
                  <a:gd name="T32" fmla="*/ 38 w 53"/>
                  <a:gd name="T33" fmla="*/ 30 h 108"/>
                  <a:gd name="T34" fmla="*/ 44 w 53"/>
                  <a:gd name="T35" fmla="*/ 0 h 108"/>
                  <a:gd name="T36" fmla="*/ 43 w 53"/>
                  <a:gd name="T37" fmla="*/ 2 h 108"/>
                  <a:gd name="T38" fmla="*/ 27 w 53"/>
                  <a:gd name="T39" fmla="*/ 21 h 108"/>
                  <a:gd name="T40" fmla="*/ 11 w 53"/>
                  <a:gd name="T41" fmla="*/ 34 h 108"/>
                  <a:gd name="T42" fmla="*/ 8 w 53"/>
                  <a:gd name="T43" fmla="*/ 43 h 108"/>
                  <a:gd name="T44" fmla="*/ 12 w 53"/>
                  <a:gd name="T45" fmla="*/ 51 h 108"/>
                  <a:gd name="T46" fmla="*/ 2 w 53"/>
                  <a:gd name="T47" fmla="*/ 76 h 108"/>
                  <a:gd name="T48" fmla="*/ 0 w 53"/>
                  <a:gd name="T49" fmla="*/ 77 h 108"/>
                  <a:gd name="T50" fmla="*/ 0 w 53"/>
                  <a:gd name="T51" fmla="*/ 105 h 108"/>
                  <a:gd name="T52" fmla="*/ 3 w 53"/>
                  <a:gd name="T53" fmla="*/ 10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8">
                    <a:moveTo>
                      <a:pt x="3" y="106"/>
                    </a:moveTo>
                    <a:cubicBezTo>
                      <a:pt x="4" y="107"/>
                      <a:pt x="5" y="108"/>
                      <a:pt x="6" y="106"/>
                    </a:cubicBezTo>
                    <a:cubicBezTo>
                      <a:pt x="7" y="102"/>
                      <a:pt x="9" y="98"/>
                      <a:pt x="10" y="95"/>
                    </a:cubicBezTo>
                    <a:cubicBezTo>
                      <a:pt x="11" y="95"/>
                      <a:pt x="12" y="96"/>
                      <a:pt x="13" y="96"/>
                    </a:cubicBezTo>
                    <a:cubicBezTo>
                      <a:pt x="16" y="97"/>
                      <a:pt x="19" y="98"/>
                      <a:pt x="23" y="99"/>
                    </a:cubicBezTo>
                    <a:cubicBezTo>
                      <a:pt x="25" y="100"/>
                      <a:pt x="26" y="99"/>
                      <a:pt x="26" y="97"/>
                    </a:cubicBezTo>
                    <a:cubicBezTo>
                      <a:pt x="26" y="93"/>
                      <a:pt x="26" y="90"/>
                      <a:pt x="26" y="87"/>
                    </a:cubicBezTo>
                    <a:cubicBezTo>
                      <a:pt x="26" y="84"/>
                      <a:pt x="26" y="84"/>
                      <a:pt x="29" y="84"/>
                    </a:cubicBezTo>
                    <a:cubicBezTo>
                      <a:pt x="33" y="84"/>
                      <a:pt x="38" y="83"/>
                      <a:pt x="43" y="83"/>
                    </a:cubicBezTo>
                    <a:cubicBezTo>
                      <a:pt x="43" y="83"/>
                      <a:pt x="43" y="83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4"/>
                      <a:pt x="42" y="51"/>
                    </a:cubicBezTo>
                    <a:cubicBezTo>
                      <a:pt x="40" y="49"/>
                      <a:pt x="40" y="49"/>
                      <a:pt x="43" y="47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8"/>
                      <a:pt x="53" y="38"/>
                      <a:pt x="53" y="37"/>
                    </a:cubicBezTo>
                    <a:cubicBezTo>
                      <a:pt x="48" y="35"/>
                      <a:pt x="43" y="32"/>
                      <a:pt x="38" y="30"/>
                    </a:cubicBezTo>
                    <a:cubicBezTo>
                      <a:pt x="43" y="21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7"/>
                      <a:pt x="7" y="39"/>
                      <a:pt x="8" y="43"/>
                    </a:cubicBezTo>
                    <a:cubicBezTo>
                      <a:pt x="9" y="46"/>
                      <a:pt x="11" y="49"/>
                      <a:pt x="12" y="51"/>
                    </a:cubicBezTo>
                    <a:cubicBezTo>
                      <a:pt x="16" y="61"/>
                      <a:pt x="12" y="72"/>
                      <a:pt x="2" y="76"/>
                    </a:cubicBezTo>
                    <a:cubicBezTo>
                      <a:pt x="1" y="77"/>
                      <a:pt x="1" y="77"/>
                      <a:pt x="0" y="77"/>
                    </a:cubicBezTo>
                    <a:cubicBezTo>
                      <a:pt x="0" y="86"/>
                      <a:pt x="0" y="96"/>
                      <a:pt x="0" y="105"/>
                    </a:cubicBezTo>
                    <a:cubicBezTo>
                      <a:pt x="1" y="105"/>
                      <a:pt x="2" y="106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8" name="Freeform 183"/>
              <p:cNvSpPr>
                <a:spLocks noEditPoints="1"/>
              </p:cNvSpPr>
              <p:nvPr/>
            </p:nvSpPr>
            <p:spPr bwMode="auto">
              <a:xfrm>
                <a:off x="2747963" y="-2960688"/>
                <a:ext cx="255588" cy="158750"/>
              </a:xfrm>
              <a:custGeom>
                <a:avLst/>
                <a:gdLst>
                  <a:gd name="T0" fmla="*/ 38 w 68"/>
                  <a:gd name="T1" fmla="*/ 41 h 42"/>
                  <a:gd name="T2" fmla="*/ 49 w 68"/>
                  <a:gd name="T3" fmla="*/ 32 h 42"/>
                  <a:gd name="T4" fmla="*/ 66 w 68"/>
                  <a:gd name="T5" fmla="*/ 12 h 42"/>
                  <a:gd name="T6" fmla="*/ 62 w 68"/>
                  <a:gd name="T7" fmla="*/ 6 h 42"/>
                  <a:gd name="T8" fmla="*/ 25 w 68"/>
                  <a:gd name="T9" fmla="*/ 5 h 42"/>
                  <a:gd name="T10" fmla="*/ 7 w 68"/>
                  <a:gd name="T11" fmla="*/ 2 h 42"/>
                  <a:gd name="T12" fmla="*/ 1 w 68"/>
                  <a:gd name="T13" fmla="*/ 0 h 42"/>
                  <a:gd name="T14" fmla="*/ 9 w 68"/>
                  <a:gd name="T15" fmla="*/ 10 h 42"/>
                  <a:gd name="T16" fmla="*/ 0 w 68"/>
                  <a:gd name="T17" fmla="*/ 12 h 42"/>
                  <a:gd name="T18" fmla="*/ 11 w 68"/>
                  <a:gd name="T19" fmla="*/ 18 h 42"/>
                  <a:gd name="T20" fmla="*/ 4 w 68"/>
                  <a:gd name="T21" fmla="*/ 23 h 42"/>
                  <a:gd name="T22" fmla="*/ 14 w 68"/>
                  <a:gd name="T23" fmla="*/ 25 h 42"/>
                  <a:gd name="T24" fmla="*/ 1 w 68"/>
                  <a:gd name="T25" fmla="*/ 34 h 42"/>
                  <a:gd name="T26" fmla="*/ 25 w 68"/>
                  <a:gd name="T27" fmla="*/ 30 h 42"/>
                  <a:gd name="T28" fmla="*/ 25 w 68"/>
                  <a:gd name="T29" fmla="*/ 42 h 42"/>
                  <a:gd name="T30" fmla="*/ 35 w 68"/>
                  <a:gd name="T31" fmla="*/ 33 h 42"/>
                  <a:gd name="T32" fmla="*/ 38 w 68"/>
                  <a:gd name="T33" fmla="*/ 41 h 42"/>
                  <a:gd name="T34" fmla="*/ 41 w 68"/>
                  <a:gd name="T35" fmla="*/ 12 h 42"/>
                  <a:gd name="T36" fmla="*/ 55 w 68"/>
                  <a:gd name="T37" fmla="*/ 12 h 42"/>
                  <a:gd name="T38" fmla="*/ 56 w 68"/>
                  <a:gd name="T39" fmla="*/ 14 h 42"/>
                  <a:gd name="T40" fmla="*/ 56 w 68"/>
                  <a:gd name="T41" fmla="*/ 14 h 42"/>
                  <a:gd name="T42" fmla="*/ 50 w 68"/>
                  <a:gd name="T43" fmla="*/ 17 h 42"/>
                  <a:gd name="T44" fmla="*/ 41 w 68"/>
                  <a:gd name="T45" fmla="*/ 13 h 42"/>
                  <a:gd name="T46" fmla="*/ 41 w 68"/>
                  <a:gd name="T47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2">
                    <a:moveTo>
                      <a:pt x="38" y="41"/>
                    </a:moveTo>
                    <a:cubicBezTo>
                      <a:pt x="41" y="38"/>
                      <a:pt x="45" y="35"/>
                      <a:pt x="49" y="32"/>
                    </a:cubicBezTo>
                    <a:cubicBezTo>
                      <a:pt x="56" y="26"/>
                      <a:pt x="62" y="20"/>
                      <a:pt x="66" y="12"/>
                    </a:cubicBezTo>
                    <a:cubicBezTo>
                      <a:pt x="68" y="7"/>
                      <a:pt x="67" y="6"/>
                      <a:pt x="62" y="6"/>
                    </a:cubicBezTo>
                    <a:cubicBezTo>
                      <a:pt x="50" y="6"/>
                      <a:pt x="37" y="6"/>
                      <a:pt x="25" y="5"/>
                    </a:cubicBezTo>
                    <a:cubicBezTo>
                      <a:pt x="18" y="5"/>
                      <a:pt x="13" y="4"/>
                      <a:pt x="7" y="2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2" y="4"/>
                      <a:pt x="5" y="7"/>
                      <a:pt x="9" y="10"/>
                    </a:cubicBezTo>
                    <a:cubicBezTo>
                      <a:pt x="6" y="11"/>
                      <a:pt x="3" y="12"/>
                      <a:pt x="0" y="12"/>
                    </a:cubicBezTo>
                    <a:cubicBezTo>
                      <a:pt x="3" y="16"/>
                      <a:pt x="7" y="17"/>
                      <a:pt x="11" y="18"/>
                    </a:cubicBezTo>
                    <a:cubicBezTo>
                      <a:pt x="9" y="20"/>
                      <a:pt x="6" y="21"/>
                      <a:pt x="4" y="23"/>
                    </a:cubicBezTo>
                    <a:cubicBezTo>
                      <a:pt x="7" y="25"/>
                      <a:pt x="11" y="24"/>
                      <a:pt x="14" y="25"/>
                    </a:cubicBezTo>
                    <a:cubicBezTo>
                      <a:pt x="11" y="30"/>
                      <a:pt x="7" y="32"/>
                      <a:pt x="1" y="34"/>
                    </a:cubicBezTo>
                    <a:cubicBezTo>
                      <a:pt x="10" y="38"/>
                      <a:pt x="17" y="35"/>
                      <a:pt x="25" y="30"/>
                    </a:cubicBezTo>
                    <a:cubicBezTo>
                      <a:pt x="25" y="34"/>
                      <a:pt x="25" y="38"/>
                      <a:pt x="25" y="42"/>
                    </a:cubicBezTo>
                    <a:cubicBezTo>
                      <a:pt x="29" y="41"/>
                      <a:pt x="31" y="36"/>
                      <a:pt x="35" y="33"/>
                    </a:cubicBezTo>
                    <a:cubicBezTo>
                      <a:pt x="36" y="36"/>
                      <a:pt x="37" y="38"/>
                      <a:pt x="38" y="41"/>
                    </a:cubicBezTo>
                    <a:close/>
                    <a:moveTo>
                      <a:pt x="41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7" y="13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5"/>
                      <a:pt x="44" y="14"/>
                      <a:pt x="41" y="13"/>
                    </a:cubicBezTo>
                    <a:cubicBezTo>
                      <a:pt x="41" y="12"/>
                      <a:pt x="41" y="12"/>
                      <a:pt x="41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9" name="Freeform 184"/>
              <p:cNvSpPr>
                <a:spLocks noEditPoints="1"/>
              </p:cNvSpPr>
              <p:nvPr/>
            </p:nvSpPr>
            <p:spPr bwMode="auto">
              <a:xfrm>
                <a:off x="2430463" y="-2960688"/>
                <a:ext cx="249238" cy="158750"/>
              </a:xfrm>
              <a:custGeom>
                <a:avLst/>
                <a:gdLst>
                  <a:gd name="T0" fmla="*/ 31 w 66"/>
                  <a:gd name="T1" fmla="*/ 33 h 42"/>
                  <a:gd name="T2" fmla="*/ 42 w 66"/>
                  <a:gd name="T3" fmla="*/ 42 h 42"/>
                  <a:gd name="T4" fmla="*/ 41 w 66"/>
                  <a:gd name="T5" fmla="*/ 30 h 42"/>
                  <a:gd name="T6" fmla="*/ 64 w 66"/>
                  <a:gd name="T7" fmla="*/ 34 h 42"/>
                  <a:gd name="T8" fmla="*/ 52 w 66"/>
                  <a:gd name="T9" fmla="*/ 25 h 42"/>
                  <a:gd name="T10" fmla="*/ 62 w 66"/>
                  <a:gd name="T11" fmla="*/ 23 h 42"/>
                  <a:gd name="T12" fmla="*/ 56 w 66"/>
                  <a:gd name="T13" fmla="*/ 18 h 42"/>
                  <a:gd name="T14" fmla="*/ 66 w 66"/>
                  <a:gd name="T15" fmla="*/ 12 h 42"/>
                  <a:gd name="T16" fmla="*/ 58 w 66"/>
                  <a:gd name="T17" fmla="*/ 9 h 42"/>
                  <a:gd name="T18" fmla="*/ 64 w 66"/>
                  <a:gd name="T19" fmla="*/ 0 h 42"/>
                  <a:gd name="T20" fmla="*/ 64 w 66"/>
                  <a:gd name="T21" fmla="*/ 0 h 42"/>
                  <a:gd name="T22" fmla="*/ 30 w 66"/>
                  <a:gd name="T23" fmla="*/ 6 h 42"/>
                  <a:gd name="T24" fmla="*/ 19 w 66"/>
                  <a:gd name="T25" fmla="*/ 6 h 42"/>
                  <a:gd name="T26" fmla="*/ 3 w 66"/>
                  <a:gd name="T27" fmla="*/ 6 h 42"/>
                  <a:gd name="T28" fmla="*/ 1 w 66"/>
                  <a:gd name="T29" fmla="*/ 9 h 42"/>
                  <a:gd name="T30" fmla="*/ 4 w 66"/>
                  <a:gd name="T31" fmla="*/ 16 h 42"/>
                  <a:gd name="T32" fmla="*/ 18 w 66"/>
                  <a:gd name="T33" fmla="*/ 32 h 42"/>
                  <a:gd name="T34" fmla="*/ 29 w 66"/>
                  <a:gd name="T35" fmla="*/ 41 h 42"/>
                  <a:gd name="T36" fmla="*/ 31 w 66"/>
                  <a:gd name="T37" fmla="*/ 33 h 42"/>
                  <a:gd name="T38" fmla="*/ 19 w 66"/>
                  <a:gd name="T39" fmla="*/ 16 h 42"/>
                  <a:gd name="T40" fmla="*/ 15 w 66"/>
                  <a:gd name="T41" fmla="*/ 18 h 42"/>
                  <a:gd name="T42" fmla="*/ 12 w 66"/>
                  <a:gd name="T43" fmla="*/ 17 h 42"/>
                  <a:gd name="T44" fmla="*/ 10 w 66"/>
                  <a:gd name="T45" fmla="*/ 13 h 42"/>
                  <a:gd name="T46" fmla="*/ 15 w 66"/>
                  <a:gd name="T47" fmla="*/ 12 h 42"/>
                  <a:gd name="T48" fmla="*/ 25 w 66"/>
                  <a:gd name="T49" fmla="*/ 12 h 42"/>
                  <a:gd name="T50" fmla="*/ 25 w 66"/>
                  <a:gd name="T51" fmla="*/ 13 h 42"/>
                  <a:gd name="T52" fmla="*/ 19 w 66"/>
                  <a:gd name="T53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2">
                    <a:moveTo>
                      <a:pt x="31" y="33"/>
                    </a:moveTo>
                    <a:cubicBezTo>
                      <a:pt x="35" y="36"/>
                      <a:pt x="37" y="41"/>
                      <a:pt x="42" y="42"/>
                    </a:cubicBezTo>
                    <a:cubicBezTo>
                      <a:pt x="42" y="38"/>
                      <a:pt x="41" y="34"/>
                      <a:pt x="41" y="30"/>
                    </a:cubicBezTo>
                    <a:cubicBezTo>
                      <a:pt x="49" y="35"/>
                      <a:pt x="56" y="38"/>
                      <a:pt x="64" y="34"/>
                    </a:cubicBezTo>
                    <a:cubicBezTo>
                      <a:pt x="59" y="32"/>
                      <a:pt x="55" y="30"/>
                      <a:pt x="52" y="25"/>
                    </a:cubicBezTo>
                    <a:cubicBezTo>
                      <a:pt x="55" y="24"/>
                      <a:pt x="59" y="25"/>
                      <a:pt x="62" y="23"/>
                    </a:cubicBezTo>
                    <a:cubicBezTo>
                      <a:pt x="60" y="21"/>
                      <a:pt x="57" y="21"/>
                      <a:pt x="56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3" y="12"/>
                      <a:pt x="60" y="12"/>
                      <a:pt x="58" y="9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2" y="6"/>
                      <a:pt x="30" y="6"/>
                    </a:cubicBezTo>
                    <a:cubicBezTo>
                      <a:pt x="26" y="6"/>
                      <a:pt x="23" y="6"/>
                      <a:pt x="19" y="6"/>
                    </a:cubicBezTo>
                    <a:cubicBezTo>
                      <a:pt x="14" y="6"/>
                      <a:pt x="8" y="6"/>
                      <a:pt x="3" y="6"/>
                    </a:cubicBezTo>
                    <a:cubicBezTo>
                      <a:pt x="2" y="6"/>
                      <a:pt x="0" y="7"/>
                      <a:pt x="1" y="9"/>
                    </a:cubicBezTo>
                    <a:cubicBezTo>
                      <a:pt x="2" y="11"/>
                      <a:pt x="3" y="14"/>
                      <a:pt x="4" y="16"/>
                    </a:cubicBezTo>
                    <a:cubicBezTo>
                      <a:pt x="7" y="23"/>
                      <a:pt x="12" y="28"/>
                      <a:pt x="18" y="32"/>
                    </a:cubicBezTo>
                    <a:cubicBezTo>
                      <a:pt x="22" y="35"/>
                      <a:pt x="25" y="38"/>
                      <a:pt x="29" y="41"/>
                    </a:cubicBezTo>
                    <a:cubicBezTo>
                      <a:pt x="30" y="38"/>
                      <a:pt x="30" y="36"/>
                      <a:pt x="31" y="33"/>
                    </a:cubicBezTo>
                    <a:close/>
                    <a:moveTo>
                      <a:pt x="19" y="16"/>
                    </a:moveTo>
                    <a:cubicBezTo>
                      <a:pt x="18" y="16"/>
                      <a:pt x="16" y="17"/>
                      <a:pt x="15" y="18"/>
                    </a:cubicBezTo>
                    <a:cubicBezTo>
                      <a:pt x="14" y="19"/>
                      <a:pt x="13" y="18"/>
                      <a:pt x="12" y="17"/>
                    </a:cubicBezTo>
                    <a:cubicBezTo>
                      <a:pt x="12" y="16"/>
                      <a:pt x="11" y="14"/>
                      <a:pt x="10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9" y="12"/>
                      <a:pt x="22" y="12"/>
                      <a:pt x="25" y="12"/>
                    </a:cubicBezTo>
                    <a:cubicBezTo>
                      <a:pt x="25" y="12"/>
                      <a:pt x="25" y="12"/>
                      <a:pt x="25" y="13"/>
                    </a:cubicBezTo>
                    <a:cubicBezTo>
                      <a:pt x="23" y="14"/>
                      <a:pt x="21" y="15"/>
                      <a:pt x="19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0" name="Freeform 185"/>
              <p:cNvSpPr>
                <a:spLocks/>
              </p:cNvSpPr>
              <p:nvPr/>
            </p:nvSpPr>
            <p:spPr bwMode="auto">
              <a:xfrm>
                <a:off x="3294063" y="-3024188"/>
                <a:ext cx="165100" cy="301625"/>
              </a:xfrm>
              <a:custGeom>
                <a:avLst/>
                <a:gdLst>
                  <a:gd name="T0" fmla="*/ 1 w 44"/>
                  <a:gd name="T1" fmla="*/ 80 h 80"/>
                  <a:gd name="T2" fmla="*/ 4 w 44"/>
                  <a:gd name="T3" fmla="*/ 78 h 80"/>
                  <a:gd name="T4" fmla="*/ 31 w 44"/>
                  <a:gd name="T5" fmla="*/ 53 h 80"/>
                  <a:gd name="T6" fmla="*/ 42 w 44"/>
                  <a:gd name="T7" fmla="*/ 18 h 80"/>
                  <a:gd name="T8" fmla="*/ 33 w 44"/>
                  <a:gd name="T9" fmla="*/ 1 h 80"/>
                  <a:gd name="T10" fmla="*/ 30 w 44"/>
                  <a:gd name="T11" fmla="*/ 2 h 80"/>
                  <a:gd name="T12" fmla="*/ 5 w 44"/>
                  <a:gd name="T13" fmla="*/ 39 h 80"/>
                  <a:gd name="T14" fmla="*/ 4 w 44"/>
                  <a:gd name="T15" fmla="*/ 44 h 80"/>
                  <a:gd name="T16" fmla="*/ 5 w 44"/>
                  <a:gd name="T17" fmla="*/ 51 h 80"/>
                  <a:gd name="T18" fmla="*/ 6 w 44"/>
                  <a:gd name="T19" fmla="*/ 57 h 80"/>
                  <a:gd name="T20" fmla="*/ 28 w 44"/>
                  <a:gd name="T21" fmla="*/ 27 h 80"/>
                  <a:gd name="T22" fmla="*/ 28 w 44"/>
                  <a:gd name="T23" fmla="*/ 40 h 80"/>
                  <a:gd name="T24" fmla="*/ 8 w 44"/>
                  <a:gd name="T25" fmla="*/ 61 h 80"/>
                  <a:gd name="T26" fmla="*/ 5 w 44"/>
                  <a:gd name="T27" fmla="*/ 64 h 80"/>
                  <a:gd name="T28" fmla="*/ 3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2" y="79"/>
                      <a:pt x="3" y="78"/>
                      <a:pt x="4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2"/>
                      <a:pt x="42" y="18"/>
                    </a:cubicBezTo>
                    <a:cubicBezTo>
                      <a:pt x="40" y="12"/>
                      <a:pt x="37" y="6"/>
                      <a:pt x="33" y="1"/>
                    </a:cubicBezTo>
                    <a:cubicBezTo>
                      <a:pt x="32" y="0"/>
                      <a:pt x="31" y="0"/>
                      <a:pt x="30" y="2"/>
                    </a:cubicBezTo>
                    <a:cubicBezTo>
                      <a:pt x="23" y="15"/>
                      <a:pt x="15" y="28"/>
                      <a:pt x="5" y="39"/>
                    </a:cubicBezTo>
                    <a:cubicBezTo>
                      <a:pt x="3" y="41"/>
                      <a:pt x="3" y="43"/>
                      <a:pt x="4" y="44"/>
                    </a:cubicBezTo>
                    <a:cubicBezTo>
                      <a:pt x="4" y="46"/>
                      <a:pt x="4" y="49"/>
                      <a:pt x="5" y="51"/>
                    </a:cubicBezTo>
                    <a:cubicBezTo>
                      <a:pt x="5" y="53"/>
                      <a:pt x="5" y="55"/>
                      <a:pt x="6" y="57"/>
                    </a:cubicBezTo>
                    <a:cubicBezTo>
                      <a:pt x="15" y="48"/>
                      <a:pt x="23" y="39"/>
                      <a:pt x="28" y="27"/>
                    </a:cubicBezTo>
                    <a:cubicBezTo>
                      <a:pt x="31" y="32"/>
                      <a:pt x="30" y="36"/>
                      <a:pt x="28" y="40"/>
                    </a:cubicBezTo>
                    <a:cubicBezTo>
                      <a:pt x="23" y="48"/>
                      <a:pt x="15" y="54"/>
                      <a:pt x="8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5" y="67"/>
                      <a:pt x="4" y="70"/>
                      <a:pt x="3" y="73"/>
                    </a:cubicBezTo>
                    <a:cubicBezTo>
                      <a:pt x="2" y="75"/>
                      <a:pt x="1" y="77"/>
                      <a:pt x="0" y="80"/>
                    </a:cubicBezTo>
                    <a:cubicBezTo>
                      <a:pt x="1" y="80"/>
                      <a:pt x="1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1" name="Freeform 186"/>
              <p:cNvSpPr>
                <a:spLocks/>
              </p:cNvSpPr>
              <p:nvPr/>
            </p:nvSpPr>
            <p:spPr bwMode="auto">
              <a:xfrm>
                <a:off x="1971675" y="-3024188"/>
                <a:ext cx="169863" cy="304800"/>
              </a:xfrm>
              <a:custGeom>
                <a:avLst/>
                <a:gdLst>
                  <a:gd name="T0" fmla="*/ 13 w 45"/>
                  <a:gd name="T1" fmla="*/ 54 h 81"/>
                  <a:gd name="T2" fmla="*/ 36 w 45"/>
                  <a:gd name="T3" fmla="*/ 75 h 81"/>
                  <a:gd name="T4" fmla="*/ 45 w 45"/>
                  <a:gd name="T5" fmla="*/ 81 h 81"/>
                  <a:gd name="T6" fmla="*/ 44 w 45"/>
                  <a:gd name="T7" fmla="*/ 79 h 81"/>
                  <a:gd name="T8" fmla="*/ 40 w 45"/>
                  <a:gd name="T9" fmla="*/ 67 h 81"/>
                  <a:gd name="T10" fmla="*/ 37 w 45"/>
                  <a:gd name="T11" fmla="*/ 61 h 81"/>
                  <a:gd name="T12" fmla="*/ 26 w 45"/>
                  <a:gd name="T13" fmla="*/ 52 h 81"/>
                  <a:gd name="T14" fmla="*/ 15 w 45"/>
                  <a:gd name="T15" fmla="*/ 36 h 81"/>
                  <a:gd name="T16" fmla="*/ 16 w 45"/>
                  <a:gd name="T17" fmla="*/ 27 h 81"/>
                  <a:gd name="T18" fmla="*/ 39 w 45"/>
                  <a:gd name="T19" fmla="*/ 58 h 81"/>
                  <a:gd name="T20" fmla="*/ 40 w 45"/>
                  <a:gd name="T21" fmla="*/ 57 h 81"/>
                  <a:gd name="T22" fmla="*/ 41 w 45"/>
                  <a:gd name="T23" fmla="*/ 45 h 81"/>
                  <a:gd name="T24" fmla="*/ 40 w 45"/>
                  <a:gd name="T25" fmla="*/ 40 h 81"/>
                  <a:gd name="T26" fmla="*/ 31 w 45"/>
                  <a:gd name="T27" fmla="*/ 28 h 81"/>
                  <a:gd name="T28" fmla="*/ 15 w 45"/>
                  <a:gd name="T29" fmla="*/ 2 h 81"/>
                  <a:gd name="T30" fmla="*/ 11 w 45"/>
                  <a:gd name="T31" fmla="*/ 2 h 81"/>
                  <a:gd name="T32" fmla="*/ 3 w 45"/>
                  <a:gd name="T33" fmla="*/ 35 h 81"/>
                  <a:gd name="T34" fmla="*/ 13 w 45"/>
                  <a:gd name="T35" fmla="*/ 5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81">
                    <a:moveTo>
                      <a:pt x="13" y="54"/>
                    </a:moveTo>
                    <a:cubicBezTo>
                      <a:pt x="20" y="62"/>
                      <a:pt x="28" y="69"/>
                      <a:pt x="36" y="75"/>
                    </a:cubicBezTo>
                    <a:cubicBezTo>
                      <a:pt x="39" y="77"/>
                      <a:pt x="41" y="79"/>
                      <a:pt x="45" y="81"/>
                    </a:cubicBezTo>
                    <a:cubicBezTo>
                      <a:pt x="44" y="80"/>
                      <a:pt x="44" y="80"/>
                      <a:pt x="44" y="79"/>
                    </a:cubicBezTo>
                    <a:cubicBezTo>
                      <a:pt x="43" y="75"/>
                      <a:pt x="42" y="71"/>
                      <a:pt x="40" y="67"/>
                    </a:cubicBezTo>
                    <a:cubicBezTo>
                      <a:pt x="40" y="65"/>
                      <a:pt x="40" y="63"/>
                      <a:pt x="37" y="61"/>
                    </a:cubicBezTo>
                    <a:cubicBezTo>
                      <a:pt x="33" y="59"/>
                      <a:pt x="30" y="55"/>
                      <a:pt x="26" y="52"/>
                    </a:cubicBezTo>
                    <a:cubicBezTo>
                      <a:pt x="22" y="48"/>
                      <a:pt x="17" y="43"/>
                      <a:pt x="15" y="36"/>
                    </a:cubicBezTo>
                    <a:cubicBezTo>
                      <a:pt x="14" y="33"/>
                      <a:pt x="14" y="30"/>
                      <a:pt x="16" y="27"/>
                    </a:cubicBezTo>
                    <a:cubicBezTo>
                      <a:pt x="22" y="39"/>
                      <a:pt x="30" y="49"/>
                      <a:pt x="39" y="58"/>
                    </a:cubicBezTo>
                    <a:cubicBezTo>
                      <a:pt x="39" y="57"/>
                      <a:pt x="40" y="57"/>
                      <a:pt x="40" y="57"/>
                    </a:cubicBezTo>
                    <a:cubicBezTo>
                      <a:pt x="40" y="53"/>
                      <a:pt x="41" y="49"/>
                      <a:pt x="41" y="45"/>
                    </a:cubicBezTo>
                    <a:cubicBezTo>
                      <a:pt x="42" y="43"/>
                      <a:pt x="41" y="42"/>
                      <a:pt x="40" y="40"/>
                    </a:cubicBezTo>
                    <a:cubicBezTo>
                      <a:pt x="37" y="36"/>
                      <a:pt x="34" y="32"/>
                      <a:pt x="31" y="28"/>
                    </a:cubicBezTo>
                    <a:cubicBezTo>
                      <a:pt x="25" y="20"/>
                      <a:pt x="20" y="11"/>
                      <a:pt x="15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3" y="11"/>
                      <a:pt x="0" y="22"/>
                      <a:pt x="3" y="35"/>
                    </a:cubicBezTo>
                    <a:cubicBezTo>
                      <a:pt x="5" y="42"/>
                      <a:pt x="9" y="48"/>
                      <a:pt x="13" y="5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2" name="Freeform 187"/>
              <p:cNvSpPr>
                <a:spLocks/>
              </p:cNvSpPr>
              <p:nvPr/>
            </p:nvSpPr>
            <p:spPr bwMode="auto">
              <a:xfrm>
                <a:off x="2597150" y="-3241675"/>
                <a:ext cx="241300" cy="134937"/>
              </a:xfrm>
              <a:custGeom>
                <a:avLst/>
                <a:gdLst>
                  <a:gd name="T0" fmla="*/ 10 w 64"/>
                  <a:gd name="T1" fmla="*/ 36 h 36"/>
                  <a:gd name="T2" fmla="*/ 54 w 64"/>
                  <a:gd name="T3" fmla="*/ 36 h 36"/>
                  <a:gd name="T4" fmla="*/ 58 w 64"/>
                  <a:gd name="T5" fmla="*/ 34 h 36"/>
                  <a:gd name="T6" fmla="*/ 63 w 64"/>
                  <a:gd name="T7" fmla="*/ 20 h 36"/>
                  <a:gd name="T8" fmla="*/ 63 w 64"/>
                  <a:gd name="T9" fmla="*/ 11 h 36"/>
                  <a:gd name="T10" fmla="*/ 45 w 64"/>
                  <a:gd name="T11" fmla="*/ 1 h 36"/>
                  <a:gd name="T12" fmla="*/ 41 w 64"/>
                  <a:gd name="T13" fmla="*/ 21 h 36"/>
                  <a:gd name="T14" fmla="*/ 36 w 64"/>
                  <a:gd name="T15" fmla="*/ 31 h 36"/>
                  <a:gd name="T16" fmla="*/ 28 w 64"/>
                  <a:gd name="T17" fmla="*/ 31 h 36"/>
                  <a:gd name="T18" fmla="*/ 27 w 64"/>
                  <a:gd name="T19" fmla="*/ 30 h 36"/>
                  <a:gd name="T20" fmla="*/ 20 w 64"/>
                  <a:gd name="T21" fmla="*/ 9 h 36"/>
                  <a:gd name="T22" fmla="*/ 19 w 64"/>
                  <a:gd name="T23" fmla="*/ 0 h 36"/>
                  <a:gd name="T24" fmla="*/ 10 w 64"/>
                  <a:gd name="T25" fmla="*/ 2 h 36"/>
                  <a:gd name="T26" fmla="*/ 1 w 64"/>
                  <a:gd name="T27" fmla="*/ 17 h 36"/>
                  <a:gd name="T28" fmla="*/ 5 w 64"/>
                  <a:gd name="T29" fmla="*/ 33 h 36"/>
                  <a:gd name="T30" fmla="*/ 10 w 64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36">
                    <a:moveTo>
                      <a:pt x="10" y="36"/>
                    </a:moveTo>
                    <a:cubicBezTo>
                      <a:pt x="24" y="36"/>
                      <a:pt x="40" y="36"/>
                      <a:pt x="54" y="36"/>
                    </a:cubicBezTo>
                    <a:cubicBezTo>
                      <a:pt x="56" y="36"/>
                      <a:pt x="57" y="36"/>
                      <a:pt x="58" y="34"/>
                    </a:cubicBezTo>
                    <a:cubicBezTo>
                      <a:pt x="59" y="29"/>
                      <a:pt x="61" y="25"/>
                      <a:pt x="63" y="20"/>
                    </a:cubicBezTo>
                    <a:cubicBezTo>
                      <a:pt x="64" y="17"/>
                      <a:pt x="64" y="14"/>
                      <a:pt x="63" y="11"/>
                    </a:cubicBezTo>
                    <a:cubicBezTo>
                      <a:pt x="61" y="4"/>
                      <a:pt x="51" y="0"/>
                      <a:pt x="45" y="1"/>
                    </a:cubicBezTo>
                    <a:cubicBezTo>
                      <a:pt x="44" y="8"/>
                      <a:pt x="42" y="15"/>
                      <a:pt x="41" y="21"/>
                    </a:cubicBezTo>
                    <a:cubicBezTo>
                      <a:pt x="40" y="25"/>
                      <a:pt x="38" y="28"/>
                      <a:pt x="36" y="31"/>
                    </a:cubicBezTo>
                    <a:cubicBezTo>
                      <a:pt x="33" y="35"/>
                      <a:pt x="31" y="34"/>
                      <a:pt x="28" y="31"/>
                    </a:cubicBezTo>
                    <a:cubicBezTo>
                      <a:pt x="28" y="31"/>
                      <a:pt x="27" y="30"/>
                      <a:pt x="27" y="30"/>
                    </a:cubicBezTo>
                    <a:cubicBezTo>
                      <a:pt x="23" y="23"/>
                      <a:pt x="22" y="16"/>
                      <a:pt x="20" y="9"/>
                    </a:cubicBezTo>
                    <a:cubicBezTo>
                      <a:pt x="20" y="6"/>
                      <a:pt x="20" y="3"/>
                      <a:pt x="19" y="0"/>
                    </a:cubicBezTo>
                    <a:cubicBezTo>
                      <a:pt x="16" y="1"/>
                      <a:pt x="13" y="1"/>
                      <a:pt x="10" y="2"/>
                    </a:cubicBezTo>
                    <a:cubicBezTo>
                      <a:pt x="4" y="5"/>
                      <a:pt x="0" y="9"/>
                      <a:pt x="1" y="17"/>
                    </a:cubicBezTo>
                    <a:cubicBezTo>
                      <a:pt x="1" y="22"/>
                      <a:pt x="3" y="28"/>
                      <a:pt x="5" y="33"/>
                    </a:cubicBezTo>
                    <a:cubicBezTo>
                      <a:pt x="6" y="35"/>
                      <a:pt x="7" y="36"/>
                      <a:pt x="10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3" name="Freeform 188"/>
              <p:cNvSpPr>
                <a:spLocks/>
              </p:cNvSpPr>
              <p:nvPr/>
            </p:nvSpPr>
            <p:spPr bwMode="auto">
              <a:xfrm>
                <a:off x="2416175" y="-307657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6 w 43"/>
                  <a:gd name="T3" fmla="*/ 26 h 26"/>
                  <a:gd name="T4" fmla="*/ 39 w 43"/>
                  <a:gd name="T5" fmla="*/ 25 h 26"/>
                  <a:gd name="T6" fmla="*/ 40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20 h 26"/>
                  <a:gd name="T16" fmla="*/ 21 w 43"/>
                  <a:gd name="T17" fmla="*/ 22 h 26"/>
                  <a:gd name="T18" fmla="*/ 18 w 43"/>
                  <a:gd name="T19" fmla="*/ 20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0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6" y="26"/>
                    </a:cubicBezTo>
                    <a:cubicBezTo>
                      <a:pt x="38" y="26"/>
                      <a:pt x="39" y="26"/>
                      <a:pt x="39" y="25"/>
                    </a:cubicBezTo>
                    <a:cubicBezTo>
                      <a:pt x="39" y="23"/>
                      <a:pt x="40" y="22"/>
                      <a:pt x="40" y="20"/>
                    </a:cubicBezTo>
                    <a:cubicBezTo>
                      <a:pt x="41" y="15"/>
                      <a:pt x="43" y="9"/>
                      <a:pt x="39" y="5"/>
                    </a:cubicBezTo>
                    <a:cubicBezTo>
                      <a:pt x="36" y="2"/>
                      <a:pt x="32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20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20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0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2" y="26"/>
                      <a:pt x="3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4" name="Freeform 189"/>
              <p:cNvSpPr>
                <a:spLocks/>
              </p:cNvSpPr>
              <p:nvPr/>
            </p:nvSpPr>
            <p:spPr bwMode="auto">
              <a:xfrm>
                <a:off x="2857500" y="-3084513"/>
                <a:ext cx="161925" cy="106362"/>
              </a:xfrm>
              <a:custGeom>
                <a:avLst/>
                <a:gdLst>
                  <a:gd name="T0" fmla="*/ 6 w 43"/>
                  <a:gd name="T1" fmla="*/ 28 h 28"/>
                  <a:gd name="T2" fmla="*/ 13 w 43"/>
                  <a:gd name="T3" fmla="*/ 28 h 28"/>
                  <a:gd name="T4" fmla="*/ 37 w 43"/>
                  <a:gd name="T5" fmla="*/ 28 h 28"/>
                  <a:gd name="T6" fmla="*/ 40 w 43"/>
                  <a:gd name="T7" fmla="*/ 26 h 28"/>
                  <a:gd name="T8" fmla="*/ 42 w 43"/>
                  <a:gd name="T9" fmla="*/ 16 h 28"/>
                  <a:gd name="T10" fmla="*/ 37 w 43"/>
                  <a:gd name="T11" fmla="*/ 4 h 28"/>
                  <a:gd name="T12" fmla="*/ 29 w 43"/>
                  <a:gd name="T13" fmla="*/ 0 h 28"/>
                  <a:gd name="T14" fmla="*/ 28 w 43"/>
                  <a:gd name="T15" fmla="*/ 4 h 28"/>
                  <a:gd name="T16" fmla="*/ 25 w 43"/>
                  <a:gd name="T17" fmla="*/ 21 h 28"/>
                  <a:gd name="T18" fmla="*/ 22 w 43"/>
                  <a:gd name="T19" fmla="*/ 23 h 28"/>
                  <a:gd name="T20" fmla="*/ 19 w 43"/>
                  <a:gd name="T21" fmla="*/ 21 h 28"/>
                  <a:gd name="T22" fmla="*/ 15 w 43"/>
                  <a:gd name="T23" fmla="*/ 6 h 28"/>
                  <a:gd name="T24" fmla="*/ 14 w 43"/>
                  <a:gd name="T25" fmla="*/ 1 h 28"/>
                  <a:gd name="T26" fmla="*/ 9 w 43"/>
                  <a:gd name="T27" fmla="*/ 3 h 28"/>
                  <a:gd name="T28" fmla="*/ 1 w 43"/>
                  <a:gd name="T29" fmla="*/ 11 h 28"/>
                  <a:gd name="T30" fmla="*/ 2 w 43"/>
                  <a:gd name="T31" fmla="*/ 25 h 28"/>
                  <a:gd name="T32" fmla="*/ 6 w 43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28">
                    <a:moveTo>
                      <a:pt x="6" y="28"/>
                    </a:moveTo>
                    <a:cubicBezTo>
                      <a:pt x="9" y="28"/>
                      <a:pt x="11" y="28"/>
                      <a:pt x="13" y="28"/>
                    </a:cubicBezTo>
                    <a:cubicBezTo>
                      <a:pt x="21" y="28"/>
                      <a:pt x="29" y="28"/>
                      <a:pt x="37" y="28"/>
                    </a:cubicBezTo>
                    <a:cubicBezTo>
                      <a:pt x="39" y="28"/>
                      <a:pt x="40" y="28"/>
                      <a:pt x="40" y="26"/>
                    </a:cubicBezTo>
                    <a:cubicBezTo>
                      <a:pt x="40" y="22"/>
                      <a:pt x="41" y="19"/>
                      <a:pt x="42" y="16"/>
                    </a:cubicBezTo>
                    <a:cubicBezTo>
                      <a:pt x="43" y="11"/>
                      <a:pt x="41" y="7"/>
                      <a:pt x="37" y="4"/>
                    </a:cubicBezTo>
                    <a:cubicBezTo>
                      <a:pt x="35" y="3"/>
                      <a:pt x="32" y="2"/>
                      <a:pt x="29" y="0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8" y="10"/>
                      <a:pt x="27" y="16"/>
                      <a:pt x="25" y="21"/>
                    </a:cubicBezTo>
                    <a:cubicBezTo>
                      <a:pt x="24" y="22"/>
                      <a:pt x="23" y="23"/>
                      <a:pt x="22" y="23"/>
                    </a:cubicBezTo>
                    <a:cubicBezTo>
                      <a:pt x="21" y="23"/>
                      <a:pt x="19" y="22"/>
                      <a:pt x="19" y="21"/>
                    </a:cubicBezTo>
                    <a:cubicBezTo>
                      <a:pt x="16" y="16"/>
                      <a:pt x="15" y="11"/>
                      <a:pt x="15" y="6"/>
                    </a:cubicBezTo>
                    <a:cubicBezTo>
                      <a:pt x="15" y="4"/>
                      <a:pt x="14" y="2"/>
                      <a:pt x="14" y="1"/>
                    </a:cubicBezTo>
                    <a:cubicBezTo>
                      <a:pt x="12" y="1"/>
                      <a:pt x="10" y="2"/>
                      <a:pt x="9" y="3"/>
                    </a:cubicBezTo>
                    <a:cubicBezTo>
                      <a:pt x="5" y="4"/>
                      <a:pt x="2" y="7"/>
                      <a:pt x="1" y="11"/>
                    </a:cubicBezTo>
                    <a:cubicBezTo>
                      <a:pt x="0" y="16"/>
                      <a:pt x="2" y="20"/>
                      <a:pt x="2" y="25"/>
                    </a:cubicBezTo>
                    <a:cubicBezTo>
                      <a:pt x="3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5" name="Freeform 190"/>
              <p:cNvSpPr>
                <a:spLocks/>
              </p:cNvSpPr>
              <p:nvPr/>
            </p:nvSpPr>
            <p:spPr bwMode="auto">
              <a:xfrm>
                <a:off x="3252788" y="-2516188"/>
                <a:ext cx="206375" cy="95250"/>
              </a:xfrm>
              <a:custGeom>
                <a:avLst/>
                <a:gdLst>
                  <a:gd name="T0" fmla="*/ 9 w 55"/>
                  <a:gd name="T1" fmla="*/ 0 h 25"/>
                  <a:gd name="T2" fmla="*/ 14 w 55"/>
                  <a:gd name="T3" fmla="*/ 8 h 25"/>
                  <a:gd name="T4" fmla="*/ 16 w 55"/>
                  <a:gd name="T5" fmla="*/ 9 h 25"/>
                  <a:gd name="T6" fmla="*/ 32 w 55"/>
                  <a:gd name="T7" fmla="*/ 10 h 25"/>
                  <a:gd name="T8" fmla="*/ 36 w 55"/>
                  <a:gd name="T9" fmla="*/ 10 h 25"/>
                  <a:gd name="T10" fmla="*/ 35 w 55"/>
                  <a:gd name="T11" fmla="*/ 12 h 25"/>
                  <a:gd name="T12" fmla="*/ 26 w 55"/>
                  <a:gd name="T13" fmla="*/ 16 h 25"/>
                  <a:gd name="T14" fmla="*/ 14 w 55"/>
                  <a:gd name="T15" fmla="*/ 14 h 25"/>
                  <a:gd name="T16" fmla="*/ 13 w 55"/>
                  <a:gd name="T17" fmla="*/ 14 h 25"/>
                  <a:gd name="T18" fmla="*/ 0 w 55"/>
                  <a:gd name="T19" fmla="*/ 17 h 25"/>
                  <a:gd name="T20" fmla="*/ 0 w 55"/>
                  <a:gd name="T21" fmla="*/ 17 h 25"/>
                  <a:gd name="T22" fmla="*/ 8 w 55"/>
                  <a:gd name="T23" fmla="*/ 20 h 25"/>
                  <a:gd name="T24" fmla="*/ 24 w 55"/>
                  <a:gd name="T25" fmla="*/ 23 h 25"/>
                  <a:gd name="T26" fmla="*/ 51 w 55"/>
                  <a:gd name="T27" fmla="*/ 13 h 25"/>
                  <a:gd name="T28" fmla="*/ 55 w 55"/>
                  <a:gd name="T29" fmla="*/ 2 h 25"/>
                  <a:gd name="T30" fmla="*/ 9 w 55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6" y="9"/>
                    </a:cubicBezTo>
                    <a:cubicBezTo>
                      <a:pt x="21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8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3" y="21"/>
                      <a:pt x="18" y="22"/>
                      <a:pt x="24" y="23"/>
                    </a:cubicBezTo>
                    <a:cubicBezTo>
                      <a:pt x="35" y="25"/>
                      <a:pt x="45" y="23"/>
                      <a:pt x="51" y="13"/>
                    </a:cubicBezTo>
                    <a:cubicBezTo>
                      <a:pt x="53" y="10"/>
                      <a:pt x="55" y="6"/>
                      <a:pt x="55" y="2"/>
                    </a:cubicBezTo>
                    <a:cubicBezTo>
                      <a:pt x="40" y="4"/>
                      <a:pt x="24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6" name="Freeform 191"/>
              <p:cNvSpPr>
                <a:spLocks/>
              </p:cNvSpPr>
              <p:nvPr/>
            </p:nvSpPr>
            <p:spPr bwMode="auto">
              <a:xfrm>
                <a:off x="1971675" y="-2516188"/>
                <a:ext cx="211138" cy="95250"/>
              </a:xfrm>
              <a:custGeom>
                <a:avLst/>
                <a:gdLst>
                  <a:gd name="T0" fmla="*/ 31 w 56"/>
                  <a:gd name="T1" fmla="*/ 23 h 25"/>
                  <a:gd name="T2" fmla="*/ 53 w 56"/>
                  <a:gd name="T3" fmla="*/ 18 h 25"/>
                  <a:gd name="T4" fmla="*/ 56 w 56"/>
                  <a:gd name="T5" fmla="*/ 17 h 25"/>
                  <a:gd name="T6" fmla="*/ 50 w 56"/>
                  <a:gd name="T7" fmla="*/ 15 h 25"/>
                  <a:gd name="T8" fmla="*/ 36 w 56"/>
                  <a:gd name="T9" fmla="*/ 15 h 25"/>
                  <a:gd name="T10" fmla="*/ 24 w 56"/>
                  <a:gd name="T11" fmla="*/ 15 h 25"/>
                  <a:gd name="T12" fmla="*/ 20 w 56"/>
                  <a:gd name="T13" fmla="*/ 11 h 25"/>
                  <a:gd name="T14" fmla="*/ 23 w 56"/>
                  <a:gd name="T15" fmla="*/ 10 h 25"/>
                  <a:gd name="T16" fmla="*/ 33 w 56"/>
                  <a:gd name="T17" fmla="*/ 10 h 25"/>
                  <a:gd name="T18" fmla="*/ 40 w 56"/>
                  <a:gd name="T19" fmla="*/ 9 h 25"/>
                  <a:gd name="T20" fmla="*/ 47 w 56"/>
                  <a:gd name="T21" fmla="*/ 0 h 25"/>
                  <a:gd name="T22" fmla="*/ 24 w 56"/>
                  <a:gd name="T23" fmla="*/ 3 h 25"/>
                  <a:gd name="T24" fmla="*/ 0 w 56"/>
                  <a:gd name="T25" fmla="*/ 2 h 25"/>
                  <a:gd name="T26" fmla="*/ 2 w 56"/>
                  <a:gd name="T27" fmla="*/ 8 h 25"/>
                  <a:gd name="T28" fmla="*/ 31 w 56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5">
                    <a:moveTo>
                      <a:pt x="31" y="23"/>
                    </a:moveTo>
                    <a:cubicBezTo>
                      <a:pt x="38" y="22"/>
                      <a:pt x="46" y="20"/>
                      <a:pt x="53" y="18"/>
                    </a:cubicBezTo>
                    <a:cubicBezTo>
                      <a:pt x="54" y="18"/>
                      <a:pt x="55" y="17"/>
                      <a:pt x="56" y="17"/>
                    </a:cubicBezTo>
                    <a:cubicBezTo>
                      <a:pt x="54" y="16"/>
                      <a:pt x="52" y="16"/>
                      <a:pt x="50" y="15"/>
                    </a:cubicBezTo>
                    <a:cubicBezTo>
                      <a:pt x="46" y="14"/>
                      <a:pt x="41" y="13"/>
                      <a:pt x="36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1" y="13"/>
                      <a:pt x="20" y="11"/>
                    </a:cubicBezTo>
                    <a:cubicBezTo>
                      <a:pt x="22" y="10"/>
                      <a:pt x="22" y="10"/>
                      <a:pt x="23" y="10"/>
                    </a:cubicBezTo>
                    <a:cubicBezTo>
                      <a:pt x="26" y="10"/>
                      <a:pt x="30" y="10"/>
                      <a:pt x="33" y="10"/>
                    </a:cubicBezTo>
                    <a:cubicBezTo>
                      <a:pt x="35" y="10"/>
                      <a:pt x="38" y="10"/>
                      <a:pt x="40" y="9"/>
                    </a:cubicBezTo>
                    <a:cubicBezTo>
                      <a:pt x="43" y="7"/>
                      <a:pt x="45" y="3"/>
                      <a:pt x="47" y="0"/>
                    </a:cubicBezTo>
                    <a:cubicBezTo>
                      <a:pt x="39" y="1"/>
                      <a:pt x="31" y="2"/>
                      <a:pt x="24" y="3"/>
                    </a:cubicBezTo>
                    <a:cubicBezTo>
                      <a:pt x="16" y="3"/>
                      <a:pt x="8" y="2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7" y="20"/>
                      <a:pt x="18" y="25"/>
                      <a:pt x="31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7" name="Freeform 192"/>
              <p:cNvSpPr>
                <a:spLocks/>
              </p:cNvSpPr>
              <p:nvPr/>
            </p:nvSpPr>
            <p:spPr bwMode="auto">
              <a:xfrm>
                <a:off x="3189288" y="-2439988"/>
                <a:ext cx="206375" cy="101600"/>
              </a:xfrm>
              <a:custGeom>
                <a:avLst/>
                <a:gdLst>
                  <a:gd name="T0" fmla="*/ 53 w 55"/>
                  <a:gd name="T1" fmla="*/ 10 h 27"/>
                  <a:gd name="T2" fmla="*/ 43 w 55"/>
                  <a:gd name="T3" fmla="*/ 9 h 27"/>
                  <a:gd name="T4" fmla="*/ 29 w 55"/>
                  <a:gd name="T5" fmla="*/ 6 h 27"/>
                  <a:gd name="T6" fmla="*/ 13 w 55"/>
                  <a:gd name="T7" fmla="*/ 0 h 27"/>
                  <a:gd name="T8" fmla="*/ 15 w 55"/>
                  <a:gd name="T9" fmla="*/ 9 h 27"/>
                  <a:gd name="T10" fmla="*/ 17 w 55"/>
                  <a:gd name="T11" fmla="*/ 10 h 27"/>
                  <a:gd name="T12" fmla="*/ 31 w 55"/>
                  <a:gd name="T13" fmla="*/ 15 h 27"/>
                  <a:gd name="T14" fmla="*/ 27 w 55"/>
                  <a:gd name="T15" fmla="*/ 18 h 27"/>
                  <a:gd name="T16" fmla="*/ 17 w 55"/>
                  <a:gd name="T17" fmla="*/ 16 h 27"/>
                  <a:gd name="T18" fmla="*/ 1 w 55"/>
                  <a:gd name="T19" fmla="*/ 14 h 27"/>
                  <a:gd name="T20" fmla="*/ 0 w 55"/>
                  <a:gd name="T21" fmla="*/ 15 h 27"/>
                  <a:gd name="T22" fmla="*/ 18 w 55"/>
                  <a:gd name="T23" fmla="*/ 24 h 27"/>
                  <a:gd name="T24" fmla="*/ 33 w 55"/>
                  <a:gd name="T25" fmla="*/ 27 h 27"/>
                  <a:gd name="T26" fmla="*/ 54 w 55"/>
                  <a:gd name="T27" fmla="*/ 12 h 27"/>
                  <a:gd name="T28" fmla="*/ 53 w 55"/>
                  <a:gd name="T29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7">
                    <a:moveTo>
                      <a:pt x="53" y="10"/>
                    </a:moveTo>
                    <a:cubicBezTo>
                      <a:pt x="50" y="10"/>
                      <a:pt x="46" y="10"/>
                      <a:pt x="43" y="9"/>
                    </a:cubicBezTo>
                    <a:cubicBezTo>
                      <a:pt x="38" y="8"/>
                      <a:pt x="34" y="7"/>
                      <a:pt x="29" y="6"/>
                    </a:cubicBezTo>
                    <a:cubicBezTo>
                      <a:pt x="24" y="4"/>
                      <a:pt x="19" y="2"/>
                      <a:pt x="13" y="0"/>
                    </a:cubicBezTo>
                    <a:cubicBezTo>
                      <a:pt x="14" y="3"/>
                      <a:pt x="15" y="6"/>
                      <a:pt x="15" y="9"/>
                    </a:cubicBezTo>
                    <a:cubicBezTo>
                      <a:pt x="16" y="10"/>
                      <a:pt x="16" y="10"/>
                      <a:pt x="17" y="10"/>
                    </a:cubicBezTo>
                    <a:cubicBezTo>
                      <a:pt x="21" y="12"/>
                      <a:pt x="26" y="13"/>
                      <a:pt x="31" y="15"/>
                    </a:cubicBezTo>
                    <a:cubicBezTo>
                      <a:pt x="30" y="16"/>
                      <a:pt x="29" y="18"/>
                      <a:pt x="27" y="18"/>
                    </a:cubicBezTo>
                    <a:cubicBezTo>
                      <a:pt x="24" y="18"/>
                      <a:pt x="20" y="18"/>
                      <a:pt x="17" y="16"/>
                    </a:cubicBezTo>
                    <a:cubicBezTo>
                      <a:pt x="12" y="13"/>
                      <a:pt x="7" y="14"/>
                      <a:pt x="1" y="14"/>
                    </a:cubicBezTo>
                    <a:cubicBezTo>
                      <a:pt x="1" y="14"/>
                      <a:pt x="1" y="15"/>
                      <a:pt x="0" y="15"/>
                    </a:cubicBezTo>
                    <a:cubicBezTo>
                      <a:pt x="7" y="18"/>
                      <a:pt x="12" y="21"/>
                      <a:pt x="18" y="24"/>
                    </a:cubicBezTo>
                    <a:cubicBezTo>
                      <a:pt x="23" y="26"/>
                      <a:pt x="28" y="27"/>
                      <a:pt x="33" y="27"/>
                    </a:cubicBezTo>
                    <a:cubicBezTo>
                      <a:pt x="42" y="27"/>
                      <a:pt x="51" y="19"/>
                      <a:pt x="54" y="12"/>
                    </a:cubicBezTo>
                    <a:cubicBezTo>
                      <a:pt x="55" y="11"/>
                      <a:pt x="54" y="10"/>
                      <a:pt x="5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8" name="Freeform 193"/>
              <p:cNvSpPr>
                <a:spLocks/>
              </p:cNvSpPr>
              <p:nvPr/>
            </p:nvSpPr>
            <p:spPr bwMode="auto">
              <a:xfrm>
                <a:off x="2035175" y="-2439988"/>
                <a:ext cx="203200" cy="101600"/>
              </a:xfrm>
              <a:custGeom>
                <a:avLst/>
                <a:gdLst>
                  <a:gd name="T0" fmla="*/ 54 w 54"/>
                  <a:gd name="T1" fmla="*/ 15 h 27"/>
                  <a:gd name="T2" fmla="*/ 54 w 54"/>
                  <a:gd name="T3" fmla="*/ 14 h 27"/>
                  <a:gd name="T4" fmla="*/ 44 w 54"/>
                  <a:gd name="T5" fmla="*/ 14 h 27"/>
                  <a:gd name="T6" fmla="*/ 41 w 54"/>
                  <a:gd name="T7" fmla="*/ 15 h 27"/>
                  <a:gd name="T8" fmla="*/ 28 w 54"/>
                  <a:gd name="T9" fmla="*/ 18 h 27"/>
                  <a:gd name="T10" fmla="*/ 25 w 54"/>
                  <a:gd name="T11" fmla="*/ 14 h 27"/>
                  <a:gd name="T12" fmla="*/ 34 w 54"/>
                  <a:gd name="T13" fmla="*/ 12 h 27"/>
                  <a:gd name="T14" fmla="*/ 41 w 54"/>
                  <a:gd name="T15" fmla="*/ 4 h 27"/>
                  <a:gd name="T16" fmla="*/ 41 w 54"/>
                  <a:gd name="T17" fmla="*/ 2 h 27"/>
                  <a:gd name="T18" fmla="*/ 42 w 54"/>
                  <a:gd name="T19" fmla="*/ 0 h 27"/>
                  <a:gd name="T20" fmla="*/ 2 w 54"/>
                  <a:gd name="T21" fmla="*/ 10 h 27"/>
                  <a:gd name="T22" fmla="*/ 1 w 54"/>
                  <a:gd name="T23" fmla="*/ 13 h 27"/>
                  <a:gd name="T24" fmla="*/ 5 w 54"/>
                  <a:gd name="T25" fmla="*/ 18 h 27"/>
                  <a:gd name="T26" fmla="*/ 22 w 54"/>
                  <a:gd name="T27" fmla="*/ 27 h 27"/>
                  <a:gd name="T28" fmla="*/ 37 w 54"/>
                  <a:gd name="T29" fmla="*/ 24 h 27"/>
                  <a:gd name="T30" fmla="*/ 54 w 54"/>
                  <a:gd name="T3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7">
                    <a:moveTo>
                      <a:pt x="54" y="15"/>
                    </a:moveTo>
                    <a:cubicBezTo>
                      <a:pt x="54" y="15"/>
                      <a:pt x="54" y="14"/>
                      <a:pt x="54" y="14"/>
                    </a:cubicBezTo>
                    <a:cubicBezTo>
                      <a:pt x="50" y="14"/>
                      <a:pt x="47" y="14"/>
                      <a:pt x="44" y="14"/>
                    </a:cubicBezTo>
                    <a:cubicBezTo>
                      <a:pt x="43" y="14"/>
                      <a:pt x="42" y="14"/>
                      <a:pt x="41" y="15"/>
                    </a:cubicBezTo>
                    <a:cubicBezTo>
                      <a:pt x="37" y="17"/>
                      <a:pt x="33" y="19"/>
                      <a:pt x="28" y="18"/>
                    </a:cubicBezTo>
                    <a:cubicBezTo>
                      <a:pt x="26" y="18"/>
                      <a:pt x="24" y="16"/>
                      <a:pt x="25" y="14"/>
                    </a:cubicBezTo>
                    <a:cubicBezTo>
                      <a:pt x="28" y="14"/>
                      <a:pt x="31" y="13"/>
                      <a:pt x="34" y="12"/>
                    </a:cubicBezTo>
                    <a:cubicBezTo>
                      <a:pt x="38" y="11"/>
                      <a:pt x="41" y="9"/>
                      <a:pt x="41" y="4"/>
                    </a:cubicBezTo>
                    <a:cubicBezTo>
                      <a:pt x="41" y="4"/>
                      <a:pt x="41" y="3"/>
                      <a:pt x="41" y="2"/>
                    </a:cubicBezTo>
                    <a:cubicBezTo>
                      <a:pt x="41" y="1"/>
                      <a:pt x="41" y="1"/>
                      <a:pt x="42" y="0"/>
                    </a:cubicBezTo>
                    <a:cubicBezTo>
                      <a:pt x="29" y="6"/>
                      <a:pt x="16" y="10"/>
                      <a:pt x="2" y="10"/>
                    </a:cubicBezTo>
                    <a:cubicBezTo>
                      <a:pt x="0" y="10"/>
                      <a:pt x="0" y="11"/>
                      <a:pt x="1" y="13"/>
                    </a:cubicBezTo>
                    <a:cubicBezTo>
                      <a:pt x="2" y="15"/>
                      <a:pt x="4" y="17"/>
                      <a:pt x="5" y="18"/>
                    </a:cubicBezTo>
                    <a:cubicBezTo>
                      <a:pt x="10" y="23"/>
                      <a:pt x="15" y="27"/>
                      <a:pt x="22" y="27"/>
                    </a:cubicBezTo>
                    <a:cubicBezTo>
                      <a:pt x="27" y="27"/>
                      <a:pt x="32" y="26"/>
                      <a:pt x="37" y="24"/>
                    </a:cubicBezTo>
                    <a:cubicBezTo>
                      <a:pt x="43" y="21"/>
                      <a:pt x="48" y="18"/>
                      <a:pt x="54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9" name="Freeform 194"/>
              <p:cNvSpPr>
                <a:spLocks/>
              </p:cNvSpPr>
              <p:nvPr/>
            </p:nvSpPr>
            <p:spPr bwMode="auto">
              <a:xfrm>
                <a:off x="2555875" y="-2816225"/>
                <a:ext cx="134938" cy="134937"/>
              </a:xfrm>
              <a:custGeom>
                <a:avLst/>
                <a:gdLst>
                  <a:gd name="T0" fmla="*/ 3 w 36"/>
                  <a:gd name="T1" fmla="*/ 28 h 36"/>
                  <a:gd name="T2" fmla="*/ 4 w 36"/>
                  <a:gd name="T3" fmla="*/ 36 h 36"/>
                  <a:gd name="T4" fmla="*/ 5 w 36"/>
                  <a:gd name="T5" fmla="*/ 36 h 36"/>
                  <a:gd name="T6" fmla="*/ 11 w 36"/>
                  <a:gd name="T7" fmla="*/ 23 h 36"/>
                  <a:gd name="T8" fmla="*/ 12 w 36"/>
                  <a:gd name="T9" fmla="*/ 19 h 36"/>
                  <a:gd name="T10" fmla="*/ 15 w 36"/>
                  <a:gd name="T11" fmla="*/ 22 h 36"/>
                  <a:gd name="T12" fmla="*/ 17 w 36"/>
                  <a:gd name="T13" fmla="*/ 24 h 36"/>
                  <a:gd name="T14" fmla="*/ 20 w 36"/>
                  <a:gd name="T15" fmla="*/ 28 h 36"/>
                  <a:gd name="T16" fmla="*/ 21 w 36"/>
                  <a:gd name="T17" fmla="*/ 20 h 36"/>
                  <a:gd name="T18" fmla="*/ 23 w 36"/>
                  <a:gd name="T19" fmla="*/ 19 h 36"/>
                  <a:gd name="T20" fmla="*/ 29 w 36"/>
                  <a:gd name="T21" fmla="*/ 23 h 36"/>
                  <a:gd name="T22" fmla="*/ 36 w 36"/>
                  <a:gd name="T23" fmla="*/ 26 h 36"/>
                  <a:gd name="T24" fmla="*/ 29 w 36"/>
                  <a:gd name="T25" fmla="*/ 5 h 36"/>
                  <a:gd name="T26" fmla="*/ 26 w 36"/>
                  <a:gd name="T27" fmla="*/ 3 h 36"/>
                  <a:gd name="T28" fmla="*/ 17 w 36"/>
                  <a:gd name="T29" fmla="*/ 2 h 36"/>
                  <a:gd name="T30" fmla="*/ 13 w 36"/>
                  <a:gd name="T31" fmla="*/ 0 h 36"/>
                  <a:gd name="T32" fmla="*/ 13 w 36"/>
                  <a:gd name="T33" fmla="*/ 0 h 36"/>
                  <a:gd name="T34" fmla="*/ 16 w 36"/>
                  <a:gd name="T35" fmla="*/ 10 h 36"/>
                  <a:gd name="T36" fmla="*/ 1 w 36"/>
                  <a:gd name="T37" fmla="*/ 4 h 36"/>
                  <a:gd name="T38" fmla="*/ 1 w 36"/>
                  <a:gd name="T39" fmla="*/ 15 h 36"/>
                  <a:gd name="T40" fmla="*/ 3 w 36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2"/>
                      <a:pt x="12" y="20"/>
                      <a:pt x="12" y="19"/>
                    </a:cubicBezTo>
                    <a:cubicBezTo>
                      <a:pt x="13" y="20"/>
                      <a:pt x="14" y="21"/>
                      <a:pt x="15" y="22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7" y="25"/>
                      <a:pt x="18" y="27"/>
                      <a:pt x="20" y="28"/>
                    </a:cubicBezTo>
                    <a:cubicBezTo>
                      <a:pt x="20" y="25"/>
                      <a:pt x="21" y="23"/>
                      <a:pt x="21" y="20"/>
                    </a:cubicBezTo>
                    <a:cubicBezTo>
                      <a:pt x="21" y="18"/>
                      <a:pt x="22" y="18"/>
                      <a:pt x="23" y="19"/>
                    </a:cubicBezTo>
                    <a:cubicBezTo>
                      <a:pt x="25" y="20"/>
                      <a:pt x="27" y="22"/>
                      <a:pt x="29" y="23"/>
                    </a:cubicBezTo>
                    <a:cubicBezTo>
                      <a:pt x="32" y="24"/>
                      <a:pt x="34" y="25"/>
                      <a:pt x="36" y="26"/>
                    </a:cubicBezTo>
                    <a:cubicBezTo>
                      <a:pt x="35" y="19"/>
                      <a:pt x="33" y="11"/>
                      <a:pt x="29" y="5"/>
                    </a:cubicBezTo>
                    <a:cubicBezTo>
                      <a:pt x="29" y="4"/>
                      <a:pt x="27" y="4"/>
                      <a:pt x="26" y="3"/>
                    </a:cubicBezTo>
                    <a:cubicBezTo>
                      <a:pt x="23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5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0" name="Freeform 195"/>
              <p:cNvSpPr>
                <a:spLocks/>
              </p:cNvSpPr>
              <p:nvPr/>
            </p:nvSpPr>
            <p:spPr bwMode="auto">
              <a:xfrm>
                <a:off x="2732088" y="-2816225"/>
                <a:ext cx="147638" cy="134937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6 w 39"/>
                  <a:gd name="T13" fmla="*/ 19 h 36"/>
                  <a:gd name="T14" fmla="*/ 27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5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9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7" y="19"/>
                      <a:pt x="27" y="20"/>
                      <a:pt x="27" y="20"/>
                    </a:cubicBezTo>
                    <a:cubicBezTo>
                      <a:pt x="28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4" y="3"/>
                      <a:pt x="25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2" y="3"/>
                      <a:pt x="10" y="3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1" name="Freeform 196"/>
              <p:cNvSpPr>
                <a:spLocks/>
              </p:cNvSpPr>
              <p:nvPr/>
            </p:nvSpPr>
            <p:spPr bwMode="auto">
              <a:xfrm>
                <a:off x="2130425" y="-2376488"/>
                <a:ext cx="179388" cy="112712"/>
              </a:xfrm>
              <a:custGeom>
                <a:avLst/>
                <a:gdLst>
                  <a:gd name="T0" fmla="*/ 48 w 48"/>
                  <a:gd name="T1" fmla="*/ 9 h 30"/>
                  <a:gd name="T2" fmla="*/ 38 w 48"/>
                  <a:gd name="T3" fmla="*/ 11 h 30"/>
                  <a:gd name="T4" fmla="*/ 35 w 48"/>
                  <a:gd name="T5" fmla="*/ 14 h 30"/>
                  <a:gd name="T6" fmla="*/ 29 w 48"/>
                  <a:gd name="T7" fmla="*/ 16 h 30"/>
                  <a:gd name="T8" fmla="*/ 27 w 48"/>
                  <a:gd name="T9" fmla="*/ 14 h 30"/>
                  <a:gd name="T10" fmla="*/ 28 w 48"/>
                  <a:gd name="T11" fmla="*/ 13 h 30"/>
                  <a:gd name="T12" fmla="*/ 30 w 48"/>
                  <a:gd name="T13" fmla="*/ 11 h 30"/>
                  <a:gd name="T14" fmla="*/ 32 w 48"/>
                  <a:gd name="T15" fmla="*/ 0 h 30"/>
                  <a:gd name="T16" fmla="*/ 0 w 48"/>
                  <a:gd name="T17" fmla="*/ 17 h 30"/>
                  <a:gd name="T18" fmla="*/ 1 w 48"/>
                  <a:gd name="T19" fmla="*/ 18 h 30"/>
                  <a:gd name="T20" fmla="*/ 26 w 48"/>
                  <a:gd name="T21" fmla="*/ 26 h 30"/>
                  <a:gd name="T22" fmla="*/ 44 w 48"/>
                  <a:gd name="T23" fmla="*/ 14 h 30"/>
                  <a:gd name="T24" fmla="*/ 48 w 48"/>
                  <a:gd name="T25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30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6"/>
                      <a:pt x="31" y="16"/>
                      <a:pt x="29" y="16"/>
                    </a:cubicBezTo>
                    <a:cubicBezTo>
                      <a:pt x="28" y="15"/>
                      <a:pt x="27" y="15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7"/>
                    </a:cubicBezTo>
                    <a:cubicBezTo>
                      <a:pt x="0" y="18"/>
                      <a:pt x="0" y="18"/>
                      <a:pt x="1" y="18"/>
                    </a:cubicBezTo>
                    <a:cubicBezTo>
                      <a:pt x="6" y="26"/>
                      <a:pt x="17" y="30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3" name="Freeform 197"/>
              <p:cNvSpPr>
                <a:spLocks/>
              </p:cNvSpPr>
              <p:nvPr/>
            </p:nvSpPr>
            <p:spPr bwMode="auto">
              <a:xfrm>
                <a:off x="3124200" y="-2376488"/>
                <a:ext cx="180975" cy="112712"/>
              </a:xfrm>
              <a:custGeom>
                <a:avLst/>
                <a:gdLst>
                  <a:gd name="T0" fmla="*/ 17 w 48"/>
                  <a:gd name="T1" fmla="*/ 11 h 30"/>
                  <a:gd name="T2" fmla="*/ 19 w 48"/>
                  <a:gd name="T3" fmla="*/ 13 h 30"/>
                  <a:gd name="T4" fmla="*/ 21 w 48"/>
                  <a:gd name="T5" fmla="*/ 14 h 30"/>
                  <a:gd name="T6" fmla="*/ 19 w 48"/>
                  <a:gd name="T7" fmla="*/ 16 h 30"/>
                  <a:gd name="T8" fmla="*/ 12 w 48"/>
                  <a:gd name="T9" fmla="*/ 14 h 30"/>
                  <a:gd name="T10" fmla="*/ 6 w 48"/>
                  <a:gd name="T11" fmla="*/ 10 h 30"/>
                  <a:gd name="T12" fmla="*/ 0 w 48"/>
                  <a:gd name="T13" fmla="*/ 9 h 30"/>
                  <a:gd name="T14" fmla="*/ 21 w 48"/>
                  <a:gd name="T15" fmla="*/ 26 h 30"/>
                  <a:gd name="T16" fmla="*/ 45 w 48"/>
                  <a:gd name="T17" fmla="*/ 21 h 30"/>
                  <a:gd name="T18" fmla="*/ 48 w 48"/>
                  <a:gd name="T19" fmla="*/ 17 h 30"/>
                  <a:gd name="T20" fmla="*/ 15 w 48"/>
                  <a:gd name="T21" fmla="*/ 0 h 30"/>
                  <a:gd name="T22" fmla="*/ 17 w 48"/>
                  <a:gd name="T23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30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30"/>
                      <a:pt x="38" y="28"/>
                      <a:pt x="45" y="21"/>
                    </a:cubicBezTo>
                    <a:cubicBezTo>
                      <a:pt x="46" y="20"/>
                      <a:pt x="47" y="19"/>
                      <a:pt x="48" y="17"/>
                    </a:cubicBezTo>
                    <a:cubicBezTo>
                      <a:pt x="35" y="14"/>
                      <a:pt x="25" y="9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7" name="Freeform 198"/>
              <p:cNvSpPr>
                <a:spLocks noEditPoints="1"/>
              </p:cNvSpPr>
              <p:nvPr/>
            </p:nvSpPr>
            <p:spPr bwMode="auto">
              <a:xfrm>
                <a:off x="2325688" y="-2917825"/>
                <a:ext cx="139700" cy="93662"/>
              </a:xfrm>
              <a:custGeom>
                <a:avLst/>
                <a:gdLst>
                  <a:gd name="T0" fmla="*/ 24 w 37"/>
                  <a:gd name="T1" fmla="*/ 0 h 25"/>
                  <a:gd name="T2" fmla="*/ 11 w 37"/>
                  <a:gd name="T3" fmla="*/ 3 h 25"/>
                  <a:gd name="T4" fmla="*/ 8 w 37"/>
                  <a:gd name="T5" fmla="*/ 25 h 25"/>
                  <a:gd name="T6" fmla="*/ 21 w 37"/>
                  <a:gd name="T7" fmla="*/ 17 h 25"/>
                  <a:gd name="T8" fmla="*/ 37 w 37"/>
                  <a:gd name="T9" fmla="*/ 18 h 25"/>
                  <a:gd name="T10" fmla="*/ 37 w 37"/>
                  <a:gd name="T11" fmla="*/ 18 h 25"/>
                  <a:gd name="T12" fmla="*/ 26 w 37"/>
                  <a:gd name="T13" fmla="*/ 2 h 25"/>
                  <a:gd name="T14" fmla="*/ 24 w 37"/>
                  <a:gd name="T15" fmla="*/ 0 h 25"/>
                  <a:gd name="T16" fmla="*/ 19 w 37"/>
                  <a:gd name="T17" fmla="*/ 6 h 25"/>
                  <a:gd name="T18" fmla="*/ 18 w 37"/>
                  <a:gd name="T19" fmla="*/ 5 h 25"/>
                  <a:gd name="T20" fmla="*/ 22 w 37"/>
                  <a:gd name="T21" fmla="*/ 3 h 25"/>
                  <a:gd name="T22" fmla="*/ 25 w 37"/>
                  <a:gd name="T23" fmla="*/ 6 h 25"/>
                  <a:gd name="T24" fmla="*/ 19 w 37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25">
                    <a:moveTo>
                      <a:pt x="24" y="0"/>
                    </a:moveTo>
                    <a:cubicBezTo>
                      <a:pt x="20" y="0"/>
                      <a:pt x="15" y="1"/>
                      <a:pt x="11" y="3"/>
                    </a:cubicBezTo>
                    <a:cubicBezTo>
                      <a:pt x="1" y="8"/>
                      <a:pt x="0" y="18"/>
                      <a:pt x="8" y="25"/>
                    </a:cubicBezTo>
                    <a:cubicBezTo>
                      <a:pt x="11" y="20"/>
                      <a:pt x="16" y="17"/>
                      <a:pt x="21" y="17"/>
                    </a:cubicBezTo>
                    <a:cubicBezTo>
                      <a:pt x="26" y="17"/>
                      <a:pt x="32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2" y="14"/>
                      <a:pt x="29" y="9"/>
                      <a:pt x="26" y="2"/>
                    </a:cubicBezTo>
                    <a:cubicBezTo>
                      <a:pt x="26" y="1"/>
                      <a:pt x="25" y="0"/>
                      <a:pt x="24" y="0"/>
                    </a:cubicBezTo>
                    <a:close/>
                    <a:moveTo>
                      <a:pt x="19" y="6"/>
                    </a:moveTo>
                    <a:cubicBezTo>
                      <a:pt x="18" y="6"/>
                      <a:pt x="18" y="5"/>
                      <a:pt x="18" y="5"/>
                    </a:cubicBezTo>
                    <a:cubicBezTo>
                      <a:pt x="20" y="4"/>
                      <a:pt x="21" y="4"/>
                      <a:pt x="22" y="3"/>
                    </a:cubicBezTo>
                    <a:cubicBezTo>
                      <a:pt x="23" y="3"/>
                      <a:pt x="24" y="5"/>
                      <a:pt x="25" y="6"/>
                    </a:cubicBezTo>
                    <a:cubicBezTo>
                      <a:pt x="22" y="6"/>
                      <a:pt x="21" y="6"/>
                      <a:pt x="19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8" name="Freeform 199"/>
              <p:cNvSpPr>
                <a:spLocks noEditPoints="1"/>
              </p:cNvSpPr>
              <p:nvPr/>
            </p:nvSpPr>
            <p:spPr bwMode="auto">
              <a:xfrm>
                <a:off x="2962275" y="-2917825"/>
                <a:ext cx="139700" cy="93662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1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4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9" name="Freeform 200"/>
              <p:cNvSpPr>
                <a:spLocks/>
              </p:cNvSpPr>
              <p:nvPr/>
            </p:nvSpPr>
            <p:spPr bwMode="auto">
              <a:xfrm>
                <a:off x="2178050" y="-3043238"/>
                <a:ext cx="84138" cy="158750"/>
              </a:xfrm>
              <a:custGeom>
                <a:avLst/>
                <a:gdLst>
                  <a:gd name="T0" fmla="*/ 8 w 22"/>
                  <a:gd name="T1" fmla="*/ 36 h 42"/>
                  <a:gd name="T2" fmla="*/ 14 w 22"/>
                  <a:gd name="T3" fmla="*/ 30 h 42"/>
                  <a:gd name="T4" fmla="*/ 19 w 22"/>
                  <a:gd name="T5" fmla="*/ 42 h 42"/>
                  <a:gd name="T6" fmla="*/ 20 w 22"/>
                  <a:gd name="T7" fmla="*/ 38 h 42"/>
                  <a:gd name="T8" fmla="*/ 19 w 22"/>
                  <a:gd name="T9" fmla="*/ 24 h 42"/>
                  <a:gd name="T10" fmla="*/ 14 w 22"/>
                  <a:gd name="T11" fmla="*/ 14 h 42"/>
                  <a:gd name="T12" fmla="*/ 14 w 22"/>
                  <a:gd name="T13" fmla="*/ 0 h 42"/>
                  <a:gd name="T14" fmla="*/ 14 w 22"/>
                  <a:gd name="T15" fmla="*/ 0 h 42"/>
                  <a:gd name="T16" fmla="*/ 7 w 22"/>
                  <a:gd name="T17" fmla="*/ 0 h 42"/>
                  <a:gd name="T18" fmla="*/ 2 w 22"/>
                  <a:gd name="T19" fmla="*/ 9 h 42"/>
                  <a:gd name="T20" fmla="*/ 6 w 22"/>
                  <a:gd name="T21" fmla="*/ 15 h 42"/>
                  <a:gd name="T22" fmla="*/ 10 w 22"/>
                  <a:gd name="T23" fmla="*/ 29 h 42"/>
                  <a:gd name="T24" fmla="*/ 8 w 22"/>
                  <a:gd name="T25" fmla="*/ 3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2">
                    <a:moveTo>
                      <a:pt x="8" y="36"/>
                    </a:moveTo>
                    <a:cubicBezTo>
                      <a:pt x="11" y="33"/>
                      <a:pt x="13" y="32"/>
                      <a:pt x="14" y="30"/>
                    </a:cubicBezTo>
                    <a:cubicBezTo>
                      <a:pt x="17" y="34"/>
                      <a:pt x="17" y="38"/>
                      <a:pt x="19" y="42"/>
                    </a:cubicBezTo>
                    <a:cubicBezTo>
                      <a:pt x="20" y="41"/>
                      <a:pt x="20" y="39"/>
                      <a:pt x="20" y="38"/>
                    </a:cubicBezTo>
                    <a:cubicBezTo>
                      <a:pt x="22" y="33"/>
                      <a:pt x="21" y="28"/>
                      <a:pt x="19" y="24"/>
                    </a:cubicBezTo>
                    <a:cubicBezTo>
                      <a:pt x="18" y="20"/>
                      <a:pt x="16" y="17"/>
                      <a:pt x="14" y="14"/>
                    </a:cubicBezTo>
                    <a:cubicBezTo>
                      <a:pt x="12" y="9"/>
                      <a:pt x="10" y="5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0"/>
                      <a:pt x="0" y="4"/>
                      <a:pt x="2" y="9"/>
                    </a:cubicBezTo>
                    <a:cubicBezTo>
                      <a:pt x="3" y="11"/>
                      <a:pt x="5" y="13"/>
                      <a:pt x="6" y="15"/>
                    </a:cubicBezTo>
                    <a:cubicBezTo>
                      <a:pt x="8" y="19"/>
                      <a:pt x="11" y="24"/>
                      <a:pt x="10" y="29"/>
                    </a:cubicBezTo>
                    <a:cubicBezTo>
                      <a:pt x="10" y="31"/>
                      <a:pt x="9" y="33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0" name="Freeform 201"/>
              <p:cNvSpPr>
                <a:spLocks/>
              </p:cNvSpPr>
              <p:nvPr/>
            </p:nvSpPr>
            <p:spPr bwMode="auto">
              <a:xfrm>
                <a:off x="2679700" y="-3260725"/>
                <a:ext cx="68263" cy="123825"/>
              </a:xfrm>
              <a:custGeom>
                <a:avLst/>
                <a:gdLst>
                  <a:gd name="T0" fmla="*/ 3 w 18"/>
                  <a:gd name="T1" fmla="*/ 21 h 33"/>
                  <a:gd name="T2" fmla="*/ 7 w 18"/>
                  <a:gd name="T3" fmla="*/ 31 h 33"/>
                  <a:gd name="T4" fmla="*/ 11 w 18"/>
                  <a:gd name="T5" fmla="*/ 31 h 33"/>
                  <a:gd name="T6" fmla="*/ 12 w 18"/>
                  <a:gd name="T7" fmla="*/ 29 h 33"/>
                  <a:gd name="T8" fmla="*/ 18 w 18"/>
                  <a:gd name="T9" fmla="*/ 8 h 33"/>
                  <a:gd name="T10" fmla="*/ 17 w 18"/>
                  <a:gd name="T11" fmla="*/ 8 h 33"/>
                  <a:gd name="T12" fmla="*/ 17 w 18"/>
                  <a:gd name="T13" fmla="*/ 6 h 33"/>
                  <a:gd name="T14" fmla="*/ 6 w 18"/>
                  <a:gd name="T15" fmla="*/ 1 h 33"/>
                  <a:gd name="T16" fmla="*/ 1 w 18"/>
                  <a:gd name="T17" fmla="*/ 8 h 33"/>
                  <a:gd name="T18" fmla="*/ 3 w 18"/>
                  <a:gd name="T19" fmla="*/ 2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3">
                    <a:moveTo>
                      <a:pt x="3" y="21"/>
                    </a:moveTo>
                    <a:cubicBezTo>
                      <a:pt x="4" y="24"/>
                      <a:pt x="5" y="28"/>
                      <a:pt x="7" y="31"/>
                    </a:cubicBezTo>
                    <a:cubicBezTo>
                      <a:pt x="8" y="33"/>
                      <a:pt x="9" y="32"/>
                      <a:pt x="11" y="31"/>
                    </a:cubicBezTo>
                    <a:cubicBezTo>
                      <a:pt x="11" y="30"/>
                      <a:pt x="11" y="30"/>
                      <a:pt x="12" y="29"/>
                    </a:cubicBezTo>
                    <a:cubicBezTo>
                      <a:pt x="14" y="22"/>
                      <a:pt x="16" y="15"/>
                      <a:pt x="18" y="8"/>
                    </a:cubicBezTo>
                    <a:cubicBezTo>
                      <a:pt x="18" y="8"/>
                      <a:pt x="18" y="8"/>
                      <a:pt x="17" y="8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5" y="1"/>
                      <a:pt x="10" y="0"/>
                      <a:pt x="6" y="1"/>
                    </a:cubicBezTo>
                    <a:cubicBezTo>
                      <a:pt x="3" y="2"/>
                      <a:pt x="0" y="6"/>
                      <a:pt x="1" y="8"/>
                    </a:cubicBezTo>
                    <a:cubicBezTo>
                      <a:pt x="1" y="12"/>
                      <a:pt x="2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1" name="Freeform 202"/>
              <p:cNvSpPr>
                <a:spLocks/>
              </p:cNvSpPr>
              <p:nvPr/>
            </p:nvSpPr>
            <p:spPr bwMode="auto">
              <a:xfrm>
                <a:off x="3170238" y="-3043238"/>
                <a:ext cx="82550" cy="158750"/>
              </a:xfrm>
              <a:custGeom>
                <a:avLst/>
                <a:gdLst>
                  <a:gd name="T0" fmla="*/ 18 w 22"/>
                  <a:gd name="T1" fmla="*/ 12 h 42"/>
                  <a:gd name="T2" fmla="*/ 21 w 22"/>
                  <a:gd name="T3" fmla="*/ 6 h 42"/>
                  <a:gd name="T4" fmla="*/ 18 w 22"/>
                  <a:gd name="T5" fmla="*/ 1 h 42"/>
                  <a:gd name="T6" fmla="*/ 7 w 22"/>
                  <a:gd name="T7" fmla="*/ 0 h 42"/>
                  <a:gd name="T8" fmla="*/ 7 w 22"/>
                  <a:gd name="T9" fmla="*/ 14 h 42"/>
                  <a:gd name="T10" fmla="*/ 2 w 22"/>
                  <a:gd name="T11" fmla="*/ 27 h 42"/>
                  <a:gd name="T12" fmla="*/ 3 w 22"/>
                  <a:gd name="T13" fmla="*/ 42 h 42"/>
                  <a:gd name="T14" fmla="*/ 8 w 22"/>
                  <a:gd name="T15" fmla="*/ 30 h 42"/>
                  <a:gd name="T16" fmla="*/ 12 w 22"/>
                  <a:gd name="T17" fmla="*/ 34 h 42"/>
                  <a:gd name="T18" fmla="*/ 13 w 22"/>
                  <a:gd name="T19" fmla="*/ 34 h 42"/>
                  <a:gd name="T20" fmla="*/ 14 w 22"/>
                  <a:gd name="T21" fmla="*/ 18 h 42"/>
                  <a:gd name="T22" fmla="*/ 18 w 22"/>
                  <a:gd name="T23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2">
                    <a:moveTo>
                      <a:pt x="18" y="12"/>
                    </a:moveTo>
                    <a:cubicBezTo>
                      <a:pt x="19" y="10"/>
                      <a:pt x="20" y="8"/>
                      <a:pt x="21" y="6"/>
                    </a:cubicBezTo>
                    <a:cubicBezTo>
                      <a:pt x="22" y="4"/>
                      <a:pt x="20" y="2"/>
                      <a:pt x="18" y="1"/>
                    </a:cubicBezTo>
                    <a:cubicBezTo>
                      <a:pt x="15" y="0"/>
                      <a:pt x="11" y="0"/>
                      <a:pt x="7" y="0"/>
                    </a:cubicBezTo>
                    <a:cubicBezTo>
                      <a:pt x="11" y="7"/>
                      <a:pt x="11" y="7"/>
                      <a:pt x="7" y="14"/>
                    </a:cubicBezTo>
                    <a:cubicBezTo>
                      <a:pt x="5" y="19"/>
                      <a:pt x="3" y="23"/>
                      <a:pt x="2" y="27"/>
                    </a:cubicBezTo>
                    <a:cubicBezTo>
                      <a:pt x="0" y="32"/>
                      <a:pt x="1" y="37"/>
                      <a:pt x="3" y="42"/>
                    </a:cubicBezTo>
                    <a:cubicBezTo>
                      <a:pt x="5" y="38"/>
                      <a:pt x="5" y="34"/>
                      <a:pt x="8" y="30"/>
                    </a:cubicBezTo>
                    <a:cubicBezTo>
                      <a:pt x="9" y="32"/>
                      <a:pt x="11" y="33"/>
                      <a:pt x="12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0" y="28"/>
                      <a:pt x="12" y="23"/>
                      <a:pt x="14" y="18"/>
                    </a:cubicBezTo>
                    <a:cubicBezTo>
                      <a:pt x="15" y="16"/>
                      <a:pt x="17" y="14"/>
                      <a:pt x="18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2" name="Freeform 203"/>
              <p:cNvSpPr>
                <a:spLocks/>
              </p:cNvSpPr>
              <p:nvPr/>
            </p:nvSpPr>
            <p:spPr bwMode="auto">
              <a:xfrm>
                <a:off x="2262188" y="-2332038"/>
                <a:ext cx="120650" cy="98425"/>
              </a:xfrm>
              <a:custGeom>
                <a:avLst/>
                <a:gdLst>
                  <a:gd name="T0" fmla="*/ 24 w 32"/>
                  <a:gd name="T1" fmla="*/ 11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1"/>
                    </a:moveTo>
                    <a:cubicBezTo>
                      <a:pt x="22" y="13"/>
                      <a:pt x="21" y="13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4"/>
                      <a:pt x="32" y="7"/>
                    </a:cubicBezTo>
                    <a:cubicBezTo>
                      <a:pt x="29" y="8"/>
                      <a:pt x="26" y="7"/>
                      <a:pt x="24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3" name="Freeform 204"/>
              <p:cNvSpPr>
                <a:spLocks/>
              </p:cNvSpPr>
              <p:nvPr/>
            </p:nvSpPr>
            <p:spPr bwMode="auto">
              <a:xfrm>
                <a:off x="3052763" y="-2332038"/>
                <a:ext cx="120650" cy="98425"/>
              </a:xfrm>
              <a:custGeom>
                <a:avLst/>
                <a:gdLst>
                  <a:gd name="T0" fmla="*/ 14 w 32"/>
                  <a:gd name="T1" fmla="*/ 0 h 26"/>
                  <a:gd name="T2" fmla="*/ 14 w 32"/>
                  <a:gd name="T3" fmla="*/ 12 h 26"/>
                  <a:gd name="T4" fmla="*/ 9 w 32"/>
                  <a:gd name="T5" fmla="*/ 11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4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4" y="0"/>
                    </a:moveTo>
                    <a:cubicBezTo>
                      <a:pt x="13" y="4"/>
                      <a:pt x="10" y="8"/>
                      <a:pt x="14" y="12"/>
                    </a:cubicBezTo>
                    <a:cubicBezTo>
                      <a:pt x="12" y="13"/>
                      <a:pt x="10" y="13"/>
                      <a:pt x="9" y="11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5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19" y="8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4" name="Freeform 205"/>
              <p:cNvSpPr>
                <a:spLocks/>
              </p:cNvSpPr>
              <p:nvPr/>
            </p:nvSpPr>
            <p:spPr bwMode="auto">
              <a:xfrm>
                <a:off x="3008313" y="-3106738"/>
                <a:ext cx="120650" cy="153987"/>
              </a:xfrm>
              <a:custGeom>
                <a:avLst/>
                <a:gdLst>
                  <a:gd name="T0" fmla="*/ 0 w 32"/>
                  <a:gd name="T1" fmla="*/ 41 h 41"/>
                  <a:gd name="T2" fmla="*/ 1 w 32"/>
                  <a:gd name="T3" fmla="*/ 41 h 41"/>
                  <a:gd name="T4" fmla="*/ 7 w 32"/>
                  <a:gd name="T5" fmla="*/ 40 h 41"/>
                  <a:gd name="T6" fmla="*/ 19 w 32"/>
                  <a:gd name="T7" fmla="*/ 27 h 41"/>
                  <a:gd name="T8" fmla="*/ 22 w 32"/>
                  <a:gd name="T9" fmla="*/ 18 h 41"/>
                  <a:gd name="T10" fmla="*/ 32 w 32"/>
                  <a:gd name="T11" fmla="*/ 8 h 41"/>
                  <a:gd name="T12" fmla="*/ 24 w 32"/>
                  <a:gd name="T13" fmla="*/ 3 h 41"/>
                  <a:gd name="T14" fmla="*/ 16 w 32"/>
                  <a:gd name="T15" fmla="*/ 7 h 41"/>
                  <a:gd name="T16" fmla="*/ 15 w 32"/>
                  <a:gd name="T17" fmla="*/ 11 h 41"/>
                  <a:gd name="T18" fmla="*/ 12 w 32"/>
                  <a:gd name="T19" fmla="*/ 26 h 41"/>
                  <a:gd name="T20" fmla="*/ 1 w 32"/>
                  <a:gd name="T21" fmla="*/ 39 h 41"/>
                  <a:gd name="T22" fmla="*/ 0 w 32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2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4"/>
                      <a:pt x="27" y="11"/>
                      <a:pt x="32" y="8"/>
                    </a:cubicBezTo>
                    <a:cubicBezTo>
                      <a:pt x="29" y="6"/>
                      <a:pt x="27" y="4"/>
                      <a:pt x="24" y="3"/>
                    </a:cubicBezTo>
                    <a:cubicBezTo>
                      <a:pt x="20" y="1"/>
                      <a:pt x="18" y="0"/>
                      <a:pt x="16" y="7"/>
                    </a:cubicBezTo>
                    <a:cubicBezTo>
                      <a:pt x="15" y="8"/>
                      <a:pt x="15" y="10"/>
                      <a:pt x="15" y="11"/>
                    </a:cubicBezTo>
                    <a:cubicBezTo>
                      <a:pt x="14" y="16"/>
                      <a:pt x="13" y="21"/>
                      <a:pt x="12" y="26"/>
                    </a:cubicBezTo>
                    <a:cubicBezTo>
                      <a:pt x="10" y="32"/>
                      <a:pt x="7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5" name="Freeform 206"/>
              <p:cNvSpPr>
                <a:spLocks/>
              </p:cNvSpPr>
              <p:nvPr/>
            </p:nvSpPr>
            <p:spPr bwMode="auto">
              <a:xfrm>
                <a:off x="2298700" y="-30988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3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7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0" y="35"/>
                      <a:pt x="26" y="39"/>
                      <a:pt x="33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0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6" name="Freeform 207"/>
              <p:cNvSpPr>
                <a:spLocks/>
              </p:cNvSpPr>
              <p:nvPr/>
            </p:nvSpPr>
            <p:spPr bwMode="auto">
              <a:xfrm>
                <a:off x="2924175" y="-2840038"/>
                <a:ext cx="177800" cy="84137"/>
              </a:xfrm>
              <a:custGeom>
                <a:avLst/>
                <a:gdLst>
                  <a:gd name="T0" fmla="*/ 47 w 47"/>
                  <a:gd name="T1" fmla="*/ 16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19 w 47"/>
                  <a:gd name="T13" fmla="*/ 10 h 22"/>
                  <a:gd name="T14" fmla="*/ 21 w 47"/>
                  <a:gd name="T15" fmla="*/ 11 h 22"/>
                  <a:gd name="T16" fmla="*/ 33 w 47"/>
                  <a:gd name="T17" fmla="*/ 18 h 22"/>
                  <a:gd name="T18" fmla="*/ 47 w 47"/>
                  <a:gd name="T1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6"/>
                    </a:moveTo>
                    <a:cubicBezTo>
                      <a:pt x="39" y="17"/>
                      <a:pt x="34" y="13"/>
                      <a:pt x="28" y="9"/>
                    </a:cubicBezTo>
                    <a:cubicBezTo>
                      <a:pt x="22" y="6"/>
                      <a:pt x="17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19" y="10"/>
                    </a:cubicBezTo>
                    <a:cubicBezTo>
                      <a:pt x="20" y="11"/>
                      <a:pt x="21" y="11"/>
                      <a:pt x="21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7" name="Freeform 208"/>
              <p:cNvSpPr>
                <a:spLocks/>
              </p:cNvSpPr>
              <p:nvPr/>
            </p:nvSpPr>
            <p:spPr bwMode="auto">
              <a:xfrm>
                <a:off x="2333625" y="-2835275"/>
                <a:ext cx="169863" cy="71437"/>
              </a:xfrm>
              <a:custGeom>
                <a:avLst/>
                <a:gdLst>
                  <a:gd name="T0" fmla="*/ 10 w 45"/>
                  <a:gd name="T1" fmla="*/ 18 h 19"/>
                  <a:gd name="T2" fmla="*/ 18 w 45"/>
                  <a:gd name="T3" fmla="*/ 14 h 19"/>
                  <a:gd name="T4" fmla="*/ 27 w 45"/>
                  <a:gd name="T5" fmla="*/ 9 h 19"/>
                  <a:gd name="T6" fmla="*/ 27 w 45"/>
                  <a:gd name="T7" fmla="*/ 15 h 19"/>
                  <a:gd name="T8" fmla="*/ 45 w 45"/>
                  <a:gd name="T9" fmla="*/ 6 h 19"/>
                  <a:gd name="T10" fmla="*/ 45 w 45"/>
                  <a:gd name="T11" fmla="*/ 6 h 19"/>
                  <a:gd name="T12" fmla="*/ 38 w 45"/>
                  <a:gd name="T13" fmla="*/ 0 h 19"/>
                  <a:gd name="T14" fmla="*/ 37 w 45"/>
                  <a:gd name="T15" fmla="*/ 0 h 19"/>
                  <a:gd name="T16" fmla="*/ 17 w 45"/>
                  <a:gd name="T17" fmla="*/ 9 h 19"/>
                  <a:gd name="T18" fmla="*/ 0 w 45"/>
                  <a:gd name="T19" fmla="*/ 15 h 19"/>
                  <a:gd name="T20" fmla="*/ 0 w 45"/>
                  <a:gd name="T21" fmla="*/ 15 h 19"/>
                  <a:gd name="T22" fmla="*/ 10 w 45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19">
                    <a:moveTo>
                      <a:pt x="10" y="18"/>
                    </a:moveTo>
                    <a:cubicBezTo>
                      <a:pt x="13" y="17"/>
                      <a:pt x="16" y="16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5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4"/>
                      <a:pt x="41" y="2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6"/>
                      <a:pt x="17" y="9"/>
                    </a:cubicBezTo>
                    <a:cubicBezTo>
                      <a:pt x="12" y="12"/>
                      <a:pt x="7" y="15"/>
                      <a:pt x="0" y="15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3" y="18"/>
                      <a:pt x="5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8" name="Freeform 209"/>
              <p:cNvSpPr>
                <a:spLocks/>
              </p:cNvSpPr>
              <p:nvPr/>
            </p:nvSpPr>
            <p:spPr bwMode="auto">
              <a:xfrm>
                <a:off x="2743200" y="-3043238"/>
                <a:ext cx="125413" cy="90487"/>
              </a:xfrm>
              <a:custGeom>
                <a:avLst/>
                <a:gdLst>
                  <a:gd name="T0" fmla="*/ 10 w 33"/>
                  <a:gd name="T1" fmla="*/ 0 h 24"/>
                  <a:gd name="T2" fmla="*/ 0 w 33"/>
                  <a:gd name="T3" fmla="*/ 0 h 24"/>
                  <a:gd name="T4" fmla="*/ 11 w 33"/>
                  <a:gd name="T5" fmla="*/ 18 h 24"/>
                  <a:gd name="T6" fmla="*/ 33 w 33"/>
                  <a:gd name="T7" fmla="*/ 24 h 24"/>
                  <a:gd name="T8" fmla="*/ 32 w 33"/>
                  <a:gd name="T9" fmla="*/ 22 h 24"/>
                  <a:gd name="T10" fmla="*/ 18 w 33"/>
                  <a:gd name="T11" fmla="*/ 16 h 24"/>
                  <a:gd name="T12" fmla="*/ 12 w 33"/>
                  <a:gd name="T13" fmla="*/ 2 h 24"/>
                  <a:gd name="T14" fmla="*/ 10 w 33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4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8"/>
                      <a:pt x="5" y="14"/>
                      <a:pt x="11" y="18"/>
                    </a:cubicBezTo>
                    <a:cubicBezTo>
                      <a:pt x="18" y="23"/>
                      <a:pt x="26" y="24"/>
                      <a:pt x="33" y="24"/>
                    </a:cubicBezTo>
                    <a:cubicBezTo>
                      <a:pt x="33" y="23"/>
                      <a:pt x="32" y="23"/>
                      <a:pt x="32" y="22"/>
                    </a:cubicBezTo>
                    <a:cubicBezTo>
                      <a:pt x="26" y="22"/>
                      <a:pt x="22" y="20"/>
                      <a:pt x="18" y="16"/>
                    </a:cubicBezTo>
                    <a:cubicBezTo>
                      <a:pt x="15" y="12"/>
                      <a:pt x="13" y="7"/>
                      <a:pt x="12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9" name="Freeform 210"/>
              <p:cNvSpPr>
                <a:spLocks/>
              </p:cNvSpPr>
              <p:nvPr/>
            </p:nvSpPr>
            <p:spPr bwMode="auto">
              <a:xfrm>
                <a:off x="2559050" y="-3043238"/>
                <a:ext cx="139700" cy="101600"/>
              </a:xfrm>
              <a:custGeom>
                <a:avLst/>
                <a:gdLst>
                  <a:gd name="T0" fmla="*/ 35 w 37"/>
                  <a:gd name="T1" fmla="*/ 0 h 27"/>
                  <a:gd name="T2" fmla="*/ 25 w 37"/>
                  <a:gd name="T3" fmla="*/ 0 h 27"/>
                  <a:gd name="T4" fmla="*/ 23 w 37"/>
                  <a:gd name="T5" fmla="*/ 2 h 27"/>
                  <a:gd name="T6" fmla="*/ 21 w 37"/>
                  <a:gd name="T7" fmla="*/ 8 h 27"/>
                  <a:gd name="T8" fmla="*/ 2 w 37"/>
                  <a:gd name="T9" fmla="*/ 23 h 27"/>
                  <a:gd name="T10" fmla="*/ 0 w 37"/>
                  <a:gd name="T11" fmla="*/ 24 h 27"/>
                  <a:gd name="T12" fmla="*/ 35 w 37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7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6"/>
                      <a:pt x="21" y="8"/>
                    </a:cubicBezTo>
                    <a:cubicBezTo>
                      <a:pt x="17" y="17"/>
                      <a:pt x="11" y="22"/>
                      <a:pt x="2" y="23"/>
                    </a:cubicBezTo>
                    <a:cubicBezTo>
                      <a:pt x="1" y="23"/>
                      <a:pt x="1" y="24"/>
                      <a:pt x="0" y="24"/>
                    </a:cubicBezTo>
                    <a:cubicBezTo>
                      <a:pt x="15" y="27"/>
                      <a:pt x="37" y="12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0" name="Freeform 211"/>
              <p:cNvSpPr>
                <a:spLocks/>
              </p:cNvSpPr>
              <p:nvPr/>
            </p:nvSpPr>
            <p:spPr bwMode="auto">
              <a:xfrm>
                <a:off x="2182813" y="-3122613"/>
                <a:ext cx="161925" cy="79375"/>
              </a:xfrm>
              <a:custGeom>
                <a:avLst/>
                <a:gdLst>
                  <a:gd name="T0" fmla="*/ 1 w 43"/>
                  <a:gd name="T1" fmla="*/ 21 h 21"/>
                  <a:gd name="T2" fmla="*/ 10 w 43"/>
                  <a:gd name="T3" fmla="*/ 19 h 21"/>
                  <a:gd name="T4" fmla="*/ 29 w 43"/>
                  <a:gd name="T5" fmla="*/ 12 h 21"/>
                  <a:gd name="T6" fmla="*/ 41 w 43"/>
                  <a:gd name="T7" fmla="*/ 5 h 21"/>
                  <a:gd name="T8" fmla="*/ 43 w 43"/>
                  <a:gd name="T9" fmla="*/ 3 h 21"/>
                  <a:gd name="T10" fmla="*/ 32 w 43"/>
                  <a:gd name="T11" fmla="*/ 0 h 21"/>
                  <a:gd name="T12" fmla="*/ 27 w 43"/>
                  <a:gd name="T13" fmla="*/ 2 h 21"/>
                  <a:gd name="T14" fmla="*/ 23 w 43"/>
                  <a:gd name="T15" fmla="*/ 7 h 21"/>
                  <a:gd name="T16" fmla="*/ 8 w 43"/>
                  <a:gd name="T17" fmla="*/ 17 h 21"/>
                  <a:gd name="T18" fmla="*/ 0 w 43"/>
                  <a:gd name="T19" fmla="*/ 19 h 21"/>
                  <a:gd name="T20" fmla="*/ 0 w 43"/>
                  <a:gd name="T21" fmla="*/ 20 h 21"/>
                  <a:gd name="T22" fmla="*/ 1 w 43"/>
                  <a:gd name="T2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1">
                    <a:moveTo>
                      <a:pt x="1" y="21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6" y="6"/>
                      <a:pt x="41" y="5"/>
                    </a:cubicBezTo>
                    <a:cubicBezTo>
                      <a:pt x="42" y="5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4"/>
                      <a:pt x="24" y="5"/>
                      <a:pt x="23" y="7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1" name="Freeform 212"/>
              <p:cNvSpPr>
                <a:spLocks/>
              </p:cNvSpPr>
              <p:nvPr/>
            </p:nvSpPr>
            <p:spPr bwMode="auto">
              <a:xfrm>
                <a:off x="3090863" y="-3128963"/>
                <a:ext cx="161925" cy="85725"/>
              </a:xfrm>
              <a:custGeom>
                <a:avLst/>
                <a:gdLst>
                  <a:gd name="T0" fmla="*/ 1 w 43"/>
                  <a:gd name="T1" fmla="*/ 6 h 23"/>
                  <a:gd name="T2" fmla="*/ 14 w 43"/>
                  <a:gd name="T3" fmla="*/ 14 h 23"/>
                  <a:gd name="T4" fmla="*/ 26 w 43"/>
                  <a:gd name="T5" fmla="*/ 21 h 23"/>
                  <a:gd name="T6" fmla="*/ 38 w 43"/>
                  <a:gd name="T7" fmla="*/ 21 h 23"/>
                  <a:gd name="T8" fmla="*/ 43 w 43"/>
                  <a:gd name="T9" fmla="*/ 23 h 23"/>
                  <a:gd name="T10" fmla="*/ 43 w 43"/>
                  <a:gd name="T11" fmla="*/ 22 h 23"/>
                  <a:gd name="T12" fmla="*/ 40 w 43"/>
                  <a:gd name="T13" fmla="*/ 20 h 23"/>
                  <a:gd name="T14" fmla="*/ 33 w 43"/>
                  <a:gd name="T15" fmla="*/ 18 h 23"/>
                  <a:gd name="T16" fmla="*/ 18 w 43"/>
                  <a:gd name="T17" fmla="*/ 6 h 23"/>
                  <a:gd name="T18" fmla="*/ 13 w 43"/>
                  <a:gd name="T19" fmla="*/ 3 h 23"/>
                  <a:gd name="T20" fmla="*/ 0 w 43"/>
                  <a:gd name="T21" fmla="*/ 5 h 23"/>
                  <a:gd name="T22" fmla="*/ 1 w 43"/>
                  <a:gd name="T23" fmla="*/ 6 h 23"/>
                  <a:gd name="T24" fmla="*/ 1 w 43"/>
                  <a:gd name="T25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3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1" y="20"/>
                      <a:pt x="26" y="21"/>
                    </a:cubicBezTo>
                    <a:cubicBezTo>
                      <a:pt x="30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3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2"/>
                      <a:pt x="18" y="6"/>
                    </a:cubicBezTo>
                    <a:cubicBezTo>
                      <a:pt x="16" y="5"/>
                      <a:pt x="15" y="3"/>
                      <a:pt x="13" y="3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2" name="Freeform 213"/>
              <p:cNvSpPr>
                <a:spLocks/>
              </p:cNvSpPr>
              <p:nvPr/>
            </p:nvSpPr>
            <p:spPr bwMode="auto">
              <a:xfrm>
                <a:off x="2430463" y="-2967038"/>
                <a:ext cx="125413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3" name="Freeform 214"/>
              <p:cNvSpPr>
                <a:spLocks/>
              </p:cNvSpPr>
              <p:nvPr/>
            </p:nvSpPr>
            <p:spPr bwMode="auto">
              <a:xfrm>
                <a:off x="2879725" y="-2967038"/>
                <a:ext cx="123825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1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0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4" name="Freeform 215"/>
              <p:cNvSpPr>
                <a:spLocks/>
              </p:cNvSpPr>
              <p:nvPr/>
            </p:nvSpPr>
            <p:spPr bwMode="auto">
              <a:xfrm>
                <a:off x="2630488" y="-3065463"/>
                <a:ext cx="173038" cy="11112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5" y="0"/>
                      <a:pt x="0" y="0"/>
                    </a:cubicBezTo>
                    <a:cubicBezTo>
                      <a:pt x="1" y="2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2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5" name="Freeform 216"/>
              <p:cNvSpPr>
                <a:spLocks/>
              </p:cNvSpPr>
              <p:nvPr/>
            </p:nvSpPr>
            <p:spPr bwMode="auto">
              <a:xfrm>
                <a:off x="2687638" y="-3381375"/>
                <a:ext cx="55563" cy="55562"/>
              </a:xfrm>
              <a:custGeom>
                <a:avLst/>
                <a:gdLst>
                  <a:gd name="T0" fmla="*/ 5 w 15"/>
                  <a:gd name="T1" fmla="*/ 11 h 15"/>
                  <a:gd name="T2" fmla="*/ 5 w 15"/>
                  <a:gd name="T3" fmla="*/ 15 h 15"/>
                  <a:gd name="T4" fmla="*/ 10 w 15"/>
                  <a:gd name="T5" fmla="*/ 15 h 15"/>
                  <a:gd name="T6" fmla="*/ 10 w 15"/>
                  <a:gd name="T7" fmla="*/ 13 h 15"/>
                  <a:gd name="T8" fmla="*/ 13 w 15"/>
                  <a:gd name="T9" fmla="*/ 9 h 15"/>
                  <a:gd name="T10" fmla="*/ 15 w 15"/>
                  <a:gd name="T11" fmla="*/ 9 h 15"/>
                  <a:gd name="T12" fmla="*/ 15 w 15"/>
                  <a:gd name="T13" fmla="*/ 5 h 15"/>
                  <a:gd name="T14" fmla="*/ 10 w 15"/>
                  <a:gd name="T15" fmla="*/ 5 h 15"/>
                  <a:gd name="T16" fmla="*/ 9 w 15"/>
                  <a:gd name="T17" fmla="*/ 0 h 15"/>
                  <a:gd name="T18" fmla="*/ 5 w 15"/>
                  <a:gd name="T19" fmla="*/ 0 h 15"/>
                  <a:gd name="T20" fmla="*/ 5 w 15"/>
                  <a:gd name="T21" fmla="*/ 2 h 15"/>
                  <a:gd name="T22" fmla="*/ 2 w 15"/>
                  <a:gd name="T23" fmla="*/ 5 h 15"/>
                  <a:gd name="T24" fmla="*/ 0 w 15"/>
                  <a:gd name="T25" fmla="*/ 5 h 15"/>
                  <a:gd name="T26" fmla="*/ 0 w 15"/>
                  <a:gd name="T27" fmla="*/ 9 h 15"/>
                  <a:gd name="T28" fmla="*/ 3 w 15"/>
                  <a:gd name="T29" fmla="*/ 9 h 15"/>
                  <a:gd name="T30" fmla="*/ 5 w 15"/>
                  <a:gd name="T3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5">
                    <a:moveTo>
                      <a:pt x="5" y="11"/>
                    </a:moveTo>
                    <a:cubicBezTo>
                      <a:pt x="5" y="13"/>
                      <a:pt x="5" y="14"/>
                      <a:pt x="5" y="15"/>
                    </a:cubicBezTo>
                    <a:cubicBezTo>
                      <a:pt x="7" y="15"/>
                      <a:pt x="8" y="15"/>
                      <a:pt x="10" y="15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7"/>
                      <a:pt x="15" y="5"/>
                    </a:cubicBezTo>
                    <a:cubicBezTo>
                      <a:pt x="13" y="5"/>
                      <a:pt x="10" y="6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6" name="Freeform 217"/>
              <p:cNvSpPr>
                <a:spLocks/>
              </p:cNvSpPr>
              <p:nvPr/>
            </p:nvSpPr>
            <p:spPr bwMode="auto">
              <a:xfrm>
                <a:off x="2924175" y="-3087688"/>
                <a:ext cx="26988" cy="74612"/>
              </a:xfrm>
              <a:custGeom>
                <a:avLst/>
                <a:gdLst>
                  <a:gd name="T0" fmla="*/ 0 w 7"/>
                  <a:gd name="T1" fmla="*/ 6 h 20"/>
                  <a:gd name="T2" fmla="*/ 2 w 7"/>
                  <a:gd name="T3" fmla="*/ 18 h 20"/>
                  <a:gd name="T4" fmla="*/ 4 w 7"/>
                  <a:gd name="T5" fmla="*/ 20 h 20"/>
                  <a:gd name="T6" fmla="*/ 5 w 7"/>
                  <a:gd name="T7" fmla="*/ 18 h 20"/>
                  <a:gd name="T8" fmla="*/ 7 w 7"/>
                  <a:gd name="T9" fmla="*/ 6 h 20"/>
                  <a:gd name="T10" fmla="*/ 7 w 7"/>
                  <a:gd name="T11" fmla="*/ 6 h 20"/>
                  <a:gd name="T12" fmla="*/ 7 w 7"/>
                  <a:gd name="T13" fmla="*/ 4 h 20"/>
                  <a:gd name="T14" fmla="*/ 3 w 7"/>
                  <a:gd name="T15" fmla="*/ 1 h 20"/>
                  <a:gd name="T16" fmla="*/ 0 w 7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0">
                    <a:moveTo>
                      <a:pt x="0" y="6"/>
                    </a:moveTo>
                    <a:cubicBezTo>
                      <a:pt x="1" y="10"/>
                      <a:pt x="1" y="14"/>
                      <a:pt x="2" y="18"/>
                    </a:cubicBezTo>
                    <a:cubicBezTo>
                      <a:pt x="2" y="19"/>
                      <a:pt x="3" y="20"/>
                      <a:pt x="4" y="20"/>
                    </a:cubicBezTo>
                    <a:cubicBezTo>
                      <a:pt x="4" y="20"/>
                      <a:pt x="5" y="19"/>
                      <a:pt x="5" y="18"/>
                    </a:cubicBezTo>
                    <a:cubicBezTo>
                      <a:pt x="6" y="14"/>
                      <a:pt x="7" y="10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7" name="Freeform 218"/>
              <p:cNvSpPr>
                <a:spLocks/>
              </p:cNvSpPr>
              <p:nvPr/>
            </p:nvSpPr>
            <p:spPr bwMode="auto">
              <a:xfrm>
                <a:off x="2476500" y="-3087688"/>
                <a:ext cx="33338" cy="74612"/>
              </a:xfrm>
              <a:custGeom>
                <a:avLst/>
                <a:gdLst>
                  <a:gd name="T0" fmla="*/ 3 w 9"/>
                  <a:gd name="T1" fmla="*/ 18 h 20"/>
                  <a:gd name="T2" fmla="*/ 4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3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4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4"/>
                      <a:pt x="8" y="9"/>
                      <a:pt x="9" y="4"/>
                    </a:cubicBezTo>
                    <a:cubicBezTo>
                      <a:pt x="9" y="1"/>
                      <a:pt x="6" y="0"/>
                      <a:pt x="3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8" name="Freeform 219"/>
              <p:cNvSpPr>
                <a:spLocks/>
              </p:cNvSpPr>
              <p:nvPr/>
            </p:nvSpPr>
            <p:spPr bwMode="auto">
              <a:xfrm>
                <a:off x="2465388" y="-3189288"/>
                <a:ext cx="49213" cy="52387"/>
              </a:xfrm>
              <a:custGeom>
                <a:avLst/>
                <a:gdLst>
                  <a:gd name="T0" fmla="*/ 3 w 13"/>
                  <a:gd name="T1" fmla="*/ 9 h 14"/>
                  <a:gd name="T2" fmla="*/ 5 w 13"/>
                  <a:gd name="T3" fmla="*/ 9 h 14"/>
                  <a:gd name="T4" fmla="*/ 5 w 13"/>
                  <a:gd name="T5" fmla="*/ 14 h 14"/>
                  <a:gd name="T6" fmla="*/ 9 w 13"/>
                  <a:gd name="T7" fmla="*/ 14 h 14"/>
                  <a:gd name="T8" fmla="*/ 9 w 13"/>
                  <a:gd name="T9" fmla="*/ 9 h 14"/>
                  <a:gd name="T10" fmla="*/ 13 w 13"/>
                  <a:gd name="T11" fmla="*/ 7 h 14"/>
                  <a:gd name="T12" fmla="*/ 9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3 w 13"/>
                  <a:gd name="T21" fmla="*/ 5 h 14"/>
                  <a:gd name="T22" fmla="*/ 0 w 13"/>
                  <a:gd name="T23" fmla="*/ 7 h 14"/>
                  <a:gd name="T24" fmla="*/ 3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8"/>
                      <a:pt x="13" y="11"/>
                      <a:pt x="13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9" name="Freeform 220"/>
              <p:cNvSpPr>
                <a:spLocks/>
              </p:cNvSpPr>
              <p:nvPr/>
            </p:nvSpPr>
            <p:spPr bwMode="auto">
              <a:xfrm>
                <a:off x="2913063" y="-3189288"/>
                <a:ext cx="49213" cy="52387"/>
              </a:xfrm>
              <a:custGeom>
                <a:avLst/>
                <a:gdLst>
                  <a:gd name="T0" fmla="*/ 5 w 13"/>
                  <a:gd name="T1" fmla="*/ 9 h 14"/>
                  <a:gd name="T2" fmla="*/ 5 w 13"/>
                  <a:gd name="T3" fmla="*/ 14 h 14"/>
                  <a:gd name="T4" fmla="*/ 9 w 13"/>
                  <a:gd name="T5" fmla="*/ 14 h 14"/>
                  <a:gd name="T6" fmla="*/ 9 w 13"/>
                  <a:gd name="T7" fmla="*/ 9 h 14"/>
                  <a:gd name="T8" fmla="*/ 12 w 13"/>
                  <a:gd name="T9" fmla="*/ 9 h 14"/>
                  <a:gd name="T10" fmla="*/ 13 w 13"/>
                  <a:gd name="T11" fmla="*/ 7 h 14"/>
                  <a:gd name="T12" fmla="*/ 11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5 w 13"/>
                  <a:gd name="T21" fmla="*/ 5 h 14"/>
                  <a:gd name="T22" fmla="*/ 0 w 13"/>
                  <a:gd name="T23" fmla="*/ 7 h 14"/>
                  <a:gd name="T24" fmla="*/ 5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5" y="9"/>
                    </a:move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1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0" name="Oval 221"/>
              <p:cNvSpPr>
                <a:spLocks noChangeArrowheads="1"/>
              </p:cNvSpPr>
              <p:nvPr/>
            </p:nvSpPr>
            <p:spPr bwMode="auto">
              <a:xfrm>
                <a:off x="2701925" y="-3302000"/>
                <a:ext cx="30163" cy="2540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1" name="Freeform 222"/>
              <p:cNvSpPr>
                <a:spLocks/>
              </p:cNvSpPr>
              <p:nvPr/>
            </p:nvSpPr>
            <p:spPr bwMode="auto">
              <a:xfrm>
                <a:off x="2484438" y="-3122613"/>
                <a:ext cx="19050" cy="23812"/>
              </a:xfrm>
              <a:custGeom>
                <a:avLst/>
                <a:gdLst>
                  <a:gd name="T0" fmla="*/ 5 w 5"/>
                  <a:gd name="T1" fmla="*/ 3 h 6"/>
                  <a:gd name="T2" fmla="*/ 3 w 5"/>
                  <a:gd name="T3" fmla="*/ 0 h 6"/>
                  <a:gd name="T4" fmla="*/ 0 w 5"/>
                  <a:gd name="T5" fmla="*/ 2 h 6"/>
                  <a:gd name="T6" fmla="*/ 2 w 5"/>
                  <a:gd name="T7" fmla="*/ 5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3" y="6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2" name="Freeform 223"/>
              <p:cNvSpPr>
                <a:spLocks/>
              </p:cNvSpPr>
              <p:nvPr/>
            </p:nvSpPr>
            <p:spPr bwMode="auto">
              <a:xfrm>
                <a:off x="2928938" y="-3122613"/>
                <a:ext cx="22225" cy="23812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6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3" name="Freeform 224"/>
              <p:cNvSpPr>
                <a:spLocks/>
              </p:cNvSpPr>
              <p:nvPr/>
            </p:nvSpPr>
            <p:spPr bwMode="auto">
              <a:xfrm>
                <a:off x="2786063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4" name="Freeform 225"/>
              <p:cNvSpPr>
                <a:spLocks/>
              </p:cNvSpPr>
              <p:nvPr/>
            </p:nvSpPr>
            <p:spPr bwMode="auto">
              <a:xfrm>
                <a:off x="2668588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1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2"/>
                      <a:pt x="2" y="0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5" name="Freeform 226"/>
              <p:cNvSpPr>
                <a:spLocks/>
              </p:cNvSpPr>
              <p:nvPr/>
            </p:nvSpPr>
            <p:spPr bwMode="auto">
              <a:xfrm>
                <a:off x="2709863" y="-3098800"/>
                <a:ext cx="15875" cy="22225"/>
              </a:xfrm>
              <a:custGeom>
                <a:avLst/>
                <a:gdLst>
                  <a:gd name="T0" fmla="*/ 4 w 4"/>
                  <a:gd name="T1" fmla="*/ 3 h 6"/>
                  <a:gd name="T2" fmla="*/ 1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2"/>
                      <a:pt x="1" y="0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6" name="Freeform 227"/>
              <p:cNvSpPr>
                <a:spLocks/>
              </p:cNvSpPr>
              <p:nvPr/>
            </p:nvSpPr>
            <p:spPr bwMode="auto">
              <a:xfrm>
                <a:off x="2747963" y="-309562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7" name="Freeform 228"/>
              <p:cNvSpPr>
                <a:spLocks/>
              </p:cNvSpPr>
              <p:nvPr/>
            </p:nvSpPr>
            <p:spPr bwMode="auto">
              <a:xfrm>
                <a:off x="2630488" y="-309562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8" name="Freeform 229"/>
              <p:cNvSpPr>
                <a:spLocks/>
              </p:cNvSpPr>
              <p:nvPr/>
            </p:nvSpPr>
            <p:spPr bwMode="auto">
              <a:xfrm>
                <a:off x="2605088" y="-1951038"/>
                <a:ext cx="222250" cy="68262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1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5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49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0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3" y="3"/>
                      <a:pt x="6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5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6" y="10"/>
                      <a:pt x="48" y="10"/>
                    </a:cubicBezTo>
                    <a:cubicBezTo>
                      <a:pt x="49" y="10"/>
                      <a:pt x="50" y="9"/>
                      <a:pt x="50" y="8"/>
                    </a:cubicBezTo>
                    <a:cubicBezTo>
                      <a:pt x="49" y="6"/>
                      <a:pt x="49" y="5"/>
                      <a:pt x="49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9" name="Freeform 230"/>
              <p:cNvSpPr>
                <a:spLocks/>
              </p:cNvSpPr>
              <p:nvPr/>
            </p:nvSpPr>
            <p:spPr bwMode="auto">
              <a:xfrm>
                <a:off x="2698750" y="-2414588"/>
                <a:ext cx="26988" cy="38100"/>
              </a:xfrm>
              <a:custGeom>
                <a:avLst/>
                <a:gdLst>
                  <a:gd name="T0" fmla="*/ 4 w 7"/>
                  <a:gd name="T1" fmla="*/ 5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6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5"/>
                    </a:moveTo>
                    <a:cubicBezTo>
                      <a:pt x="5" y="4"/>
                      <a:pt x="4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4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9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5" y="6"/>
                      <a:pt x="4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0" name="Freeform 231"/>
              <p:cNvSpPr>
                <a:spLocks/>
              </p:cNvSpPr>
              <p:nvPr/>
            </p:nvSpPr>
            <p:spPr bwMode="auto">
              <a:xfrm>
                <a:off x="2762250" y="-2414588"/>
                <a:ext cx="30163" cy="38100"/>
              </a:xfrm>
              <a:custGeom>
                <a:avLst/>
                <a:gdLst>
                  <a:gd name="T0" fmla="*/ 15 w 19"/>
                  <a:gd name="T1" fmla="*/ 10 h 24"/>
                  <a:gd name="T2" fmla="*/ 5 w 19"/>
                  <a:gd name="T3" fmla="*/ 10 h 24"/>
                  <a:gd name="T4" fmla="*/ 5 w 19"/>
                  <a:gd name="T5" fmla="*/ 0 h 24"/>
                  <a:gd name="T6" fmla="*/ 0 w 19"/>
                  <a:gd name="T7" fmla="*/ 0 h 24"/>
                  <a:gd name="T8" fmla="*/ 0 w 19"/>
                  <a:gd name="T9" fmla="*/ 24 h 24"/>
                  <a:gd name="T10" fmla="*/ 5 w 19"/>
                  <a:gd name="T11" fmla="*/ 24 h 24"/>
                  <a:gd name="T12" fmla="*/ 5 w 19"/>
                  <a:gd name="T13" fmla="*/ 12 h 24"/>
                  <a:gd name="T14" fmla="*/ 15 w 19"/>
                  <a:gd name="T15" fmla="*/ 12 h 24"/>
                  <a:gd name="T16" fmla="*/ 15 w 19"/>
                  <a:gd name="T17" fmla="*/ 24 h 24"/>
                  <a:gd name="T18" fmla="*/ 19 w 19"/>
                  <a:gd name="T19" fmla="*/ 24 h 24"/>
                  <a:gd name="T20" fmla="*/ 19 w 19"/>
                  <a:gd name="T21" fmla="*/ 0 h 24"/>
                  <a:gd name="T22" fmla="*/ 15 w 19"/>
                  <a:gd name="T23" fmla="*/ 0 h 24"/>
                  <a:gd name="T24" fmla="*/ 15 w 19"/>
                  <a:gd name="T25" fmla="*/ 10 h 24"/>
                  <a:gd name="T26" fmla="*/ 15 w 19"/>
                  <a:gd name="T27" fmla="*/ 10 h 24"/>
                  <a:gd name="T28" fmla="*/ 15 w 19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4">
                    <a:moveTo>
                      <a:pt x="15" y="10"/>
                    </a:moveTo>
                    <a:lnTo>
                      <a:pt x="5" y="1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5" y="24"/>
                    </a:lnTo>
                    <a:lnTo>
                      <a:pt x="5" y="12"/>
                    </a:lnTo>
                    <a:lnTo>
                      <a:pt x="15" y="12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1" name="Freeform 232"/>
              <p:cNvSpPr>
                <a:spLocks noEditPoints="1"/>
              </p:cNvSpPr>
              <p:nvPr/>
            </p:nvSpPr>
            <p:spPr bwMode="auto">
              <a:xfrm>
                <a:off x="2616200" y="-2459038"/>
                <a:ext cx="200025" cy="349250"/>
              </a:xfrm>
              <a:custGeom>
                <a:avLst/>
                <a:gdLst>
                  <a:gd name="T0" fmla="*/ 10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7 h 93"/>
                  <a:gd name="T8" fmla="*/ 24 w 53"/>
                  <a:gd name="T9" fmla="*/ 27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7 h 93"/>
                  <a:gd name="T18" fmla="*/ 33 w 53"/>
                  <a:gd name="T19" fmla="*/ 27 h 93"/>
                  <a:gd name="T20" fmla="*/ 35 w 53"/>
                  <a:gd name="T21" fmla="*/ 93 h 93"/>
                  <a:gd name="T22" fmla="*/ 41 w 53"/>
                  <a:gd name="T23" fmla="*/ 93 h 93"/>
                  <a:gd name="T24" fmla="*/ 41 w 53"/>
                  <a:gd name="T25" fmla="*/ 92 h 93"/>
                  <a:gd name="T26" fmla="*/ 37 w 53"/>
                  <a:gd name="T27" fmla="*/ 27 h 93"/>
                  <a:gd name="T28" fmla="*/ 53 w 53"/>
                  <a:gd name="T29" fmla="*/ 27 h 93"/>
                  <a:gd name="T30" fmla="*/ 53 w 53"/>
                  <a:gd name="T31" fmla="*/ 7 h 93"/>
                  <a:gd name="T32" fmla="*/ 40 w 53"/>
                  <a:gd name="T33" fmla="*/ 7 h 93"/>
                  <a:gd name="T34" fmla="*/ 42 w 53"/>
                  <a:gd name="T35" fmla="*/ 5 h 93"/>
                  <a:gd name="T36" fmla="*/ 40 w 53"/>
                  <a:gd name="T37" fmla="*/ 4 h 93"/>
                  <a:gd name="T38" fmla="*/ 40 w 53"/>
                  <a:gd name="T39" fmla="*/ 1 h 93"/>
                  <a:gd name="T40" fmla="*/ 41 w 53"/>
                  <a:gd name="T41" fmla="*/ 1 h 93"/>
                  <a:gd name="T42" fmla="*/ 41 w 53"/>
                  <a:gd name="T43" fmla="*/ 0 h 93"/>
                  <a:gd name="T44" fmla="*/ 41 w 53"/>
                  <a:gd name="T45" fmla="*/ 0 h 93"/>
                  <a:gd name="T46" fmla="*/ 10 w 53"/>
                  <a:gd name="T47" fmla="*/ 0 h 93"/>
                  <a:gd name="T48" fmla="*/ 10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4 h 93"/>
                  <a:gd name="T56" fmla="*/ 10 w 53"/>
                  <a:gd name="T57" fmla="*/ 5 h 93"/>
                  <a:gd name="T58" fmla="*/ 12 w 53"/>
                  <a:gd name="T59" fmla="*/ 7 h 93"/>
                  <a:gd name="T60" fmla="*/ 0 w 53"/>
                  <a:gd name="T61" fmla="*/ 7 h 93"/>
                  <a:gd name="T62" fmla="*/ 0 w 53"/>
                  <a:gd name="T63" fmla="*/ 27 h 93"/>
                  <a:gd name="T64" fmla="*/ 15 w 53"/>
                  <a:gd name="T65" fmla="*/ 27 h 93"/>
                  <a:gd name="T66" fmla="*/ 10 w 53"/>
                  <a:gd name="T67" fmla="*/ 93 h 93"/>
                  <a:gd name="T68" fmla="*/ 10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0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1" y="6"/>
                      <a:pt x="42" y="6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3"/>
                      <a:pt x="10" y="93"/>
                      <a:pt x="10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2" name="Freeform 233"/>
              <p:cNvSpPr>
                <a:spLocks/>
              </p:cNvSpPr>
              <p:nvPr/>
            </p:nvSpPr>
            <p:spPr bwMode="auto">
              <a:xfrm>
                <a:off x="2638425" y="-2428875"/>
                <a:ext cx="30163" cy="52387"/>
              </a:xfrm>
              <a:custGeom>
                <a:avLst/>
                <a:gdLst>
                  <a:gd name="T0" fmla="*/ 4 w 8"/>
                  <a:gd name="T1" fmla="*/ 8 h 14"/>
                  <a:gd name="T2" fmla="*/ 0 w 8"/>
                  <a:gd name="T3" fmla="*/ 5 h 14"/>
                  <a:gd name="T4" fmla="*/ 1 w 8"/>
                  <a:gd name="T5" fmla="*/ 6 h 14"/>
                  <a:gd name="T6" fmla="*/ 2 w 8"/>
                  <a:gd name="T7" fmla="*/ 7 h 14"/>
                  <a:gd name="T8" fmla="*/ 2 w 8"/>
                  <a:gd name="T9" fmla="*/ 9 h 14"/>
                  <a:gd name="T10" fmla="*/ 2 w 8"/>
                  <a:gd name="T11" fmla="*/ 9 h 14"/>
                  <a:gd name="T12" fmla="*/ 1 w 8"/>
                  <a:gd name="T13" fmla="*/ 10 h 14"/>
                  <a:gd name="T14" fmla="*/ 0 w 8"/>
                  <a:gd name="T15" fmla="*/ 11 h 14"/>
                  <a:gd name="T16" fmla="*/ 5 w 8"/>
                  <a:gd name="T17" fmla="*/ 10 h 14"/>
                  <a:gd name="T18" fmla="*/ 4 w 8"/>
                  <a:gd name="T1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4">
                    <a:moveTo>
                      <a:pt x="4" y="8"/>
                    </a:moveTo>
                    <a:cubicBezTo>
                      <a:pt x="8" y="5"/>
                      <a:pt x="1" y="0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2"/>
                      <a:pt x="6" y="8"/>
                      <a:pt x="2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4"/>
                      <a:pt x="1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5" y="14"/>
                      <a:pt x="5" y="10"/>
                    </a:cubicBezTo>
                    <a:cubicBezTo>
                      <a:pt x="5" y="9"/>
                      <a:pt x="5" y="8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3" name="Freeform 234"/>
              <p:cNvSpPr>
                <a:spLocks/>
              </p:cNvSpPr>
              <p:nvPr/>
            </p:nvSpPr>
            <p:spPr bwMode="auto">
              <a:xfrm>
                <a:off x="2676525" y="-2497138"/>
                <a:ext cx="74613" cy="3175"/>
              </a:xfrm>
              <a:custGeom>
                <a:avLst/>
                <a:gdLst>
                  <a:gd name="T0" fmla="*/ 20 w 20"/>
                  <a:gd name="T1" fmla="*/ 0 h 1"/>
                  <a:gd name="T2" fmla="*/ 10 w 20"/>
                  <a:gd name="T3" fmla="*/ 0 h 1"/>
                  <a:gd name="T4" fmla="*/ 0 w 20"/>
                  <a:gd name="T5" fmla="*/ 0 h 1"/>
                  <a:gd name="T6" fmla="*/ 0 w 20"/>
                  <a:gd name="T7" fmla="*/ 1 h 1"/>
                  <a:gd name="T8" fmla="*/ 0 w 20"/>
                  <a:gd name="T9" fmla="*/ 1 h 1"/>
                  <a:gd name="T10" fmla="*/ 0 w 20"/>
                  <a:gd name="T11" fmla="*/ 1 h 1"/>
                  <a:gd name="T12" fmla="*/ 0 w 20"/>
                  <a:gd name="T13" fmla="*/ 1 h 1"/>
                  <a:gd name="T14" fmla="*/ 0 w 20"/>
                  <a:gd name="T15" fmla="*/ 1 h 1"/>
                  <a:gd name="T16" fmla="*/ 0 w 20"/>
                  <a:gd name="T17" fmla="*/ 1 h 1"/>
                  <a:gd name="T18" fmla="*/ 0 w 20"/>
                  <a:gd name="T19" fmla="*/ 1 h 1"/>
                  <a:gd name="T20" fmla="*/ 10 w 20"/>
                  <a:gd name="T21" fmla="*/ 1 h 1"/>
                  <a:gd name="T22" fmla="*/ 20 w 20"/>
                  <a:gd name="T23" fmla="*/ 1 h 1"/>
                  <a:gd name="T24" fmla="*/ 20 w 20"/>
                  <a:gd name="T25" fmla="*/ 1 h 1"/>
                  <a:gd name="T26" fmla="*/ 20 w 20"/>
                  <a:gd name="T27" fmla="*/ 1 h 1"/>
                  <a:gd name="T28" fmla="*/ 20 w 20"/>
                  <a:gd name="T29" fmla="*/ 1 h 1"/>
                  <a:gd name="T30" fmla="*/ 20 w 20"/>
                  <a:gd name="T31" fmla="*/ 1 h 1"/>
                  <a:gd name="T32" fmla="*/ 20 w 20"/>
                  <a:gd name="T33" fmla="*/ 1 h 1"/>
                  <a:gd name="T34" fmla="*/ 20 w 20"/>
                  <a:gd name="T35" fmla="*/ 1 h 1"/>
                  <a:gd name="T36" fmla="*/ 20 w 20"/>
                  <a:gd name="T37" fmla="*/ 0 h 1"/>
                  <a:gd name="T38" fmla="*/ 20 w 20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1">
                    <a:moveTo>
                      <a:pt x="20" y="0"/>
                    </a:moveTo>
                    <a:cubicBezTo>
                      <a:pt x="17" y="0"/>
                      <a:pt x="10" y="0"/>
                      <a:pt x="10" y="0"/>
                    </a:cubicBezTo>
                    <a:cubicBezTo>
                      <a:pt x="10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7" y="1"/>
                      <a:pt x="10" y="1"/>
                    </a:cubicBezTo>
                    <a:cubicBezTo>
                      <a:pt x="14" y="1"/>
                      <a:pt x="17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4" name="Freeform 235"/>
              <p:cNvSpPr>
                <a:spLocks/>
              </p:cNvSpPr>
              <p:nvPr/>
            </p:nvSpPr>
            <p:spPr bwMode="auto">
              <a:xfrm>
                <a:off x="2709863" y="-2587625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5" name="Oval 236"/>
              <p:cNvSpPr>
                <a:spLocks noChangeArrowheads="1"/>
              </p:cNvSpPr>
              <p:nvPr/>
            </p:nvSpPr>
            <p:spPr bwMode="auto">
              <a:xfrm>
                <a:off x="2709863" y="-2565400"/>
                <a:ext cx="11113" cy="7937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6" name="Freeform 237"/>
              <p:cNvSpPr>
                <a:spLocks/>
              </p:cNvSpPr>
              <p:nvPr/>
            </p:nvSpPr>
            <p:spPr bwMode="auto">
              <a:xfrm>
                <a:off x="2747963" y="-2535238"/>
                <a:ext cx="3175" cy="476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7" name="Freeform 238"/>
              <p:cNvSpPr>
                <a:spLocks/>
              </p:cNvSpPr>
              <p:nvPr/>
            </p:nvSpPr>
            <p:spPr bwMode="auto">
              <a:xfrm>
                <a:off x="2736850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8" name="Freeform 239"/>
              <p:cNvSpPr>
                <a:spLocks/>
              </p:cNvSpPr>
              <p:nvPr/>
            </p:nvSpPr>
            <p:spPr bwMode="auto">
              <a:xfrm>
                <a:off x="2743200" y="-2546350"/>
                <a:ext cx="4763" cy="11112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1 h 3"/>
                  <a:gd name="T16" fmla="*/ 0 w 1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9" name="Freeform 240"/>
              <p:cNvSpPr>
                <a:spLocks/>
              </p:cNvSpPr>
              <p:nvPr/>
            </p:nvSpPr>
            <p:spPr bwMode="auto">
              <a:xfrm>
                <a:off x="2732088" y="-2535238"/>
                <a:ext cx="11113" cy="476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0" name="Freeform 241"/>
              <p:cNvSpPr>
                <a:spLocks/>
              </p:cNvSpPr>
              <p:nvPr/>
            </p:nvSpPr>
            <p:spPr bwMode="auto">
              <a:xfrm>
                <a:off x="2732088" y="-2530475"/>
                <a:ext cx="11113" cy="11112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1" name="Freeform 242"/>
              <p:cNvSpPr>
                <a:spLocks/>
              </p:cNvSpPr>
              <p:nvPr/>
            </p:nvSpPr>
            <p:spPr bwMode="auto">
              <a:xfrm>
                <a:off x="2720975" y="-2516188"/>
                <a:ext cx="22225" cy="7937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2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2" name="Freeform 243"/>
              <p:cNvSpPr>
                <a:spLocks/>
              </p:cNvSpPr>
              <p:nvPr/>
            </p:nvSpPr>
            <p:spPr bwMode="auto">
              <a:xfrm>
                <a:off x="2736850" y="-2519363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2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3" name="Freeform 244"/>
              <p:cNvSpPr>
                <a:spLocks/>
              </p:cNvSpPr>
              <p:nvPr/>
            </p:nvSpPr>
            <p:spPr bwMode="auto">
              <a:xfrm>
                <a:off x="2747963" y="-2522538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4" name="Freeform 245"/>
              <p:cNvSpPr>
                <a:spLocks/>
              </p:cNvSpPr>
              <p:nvPr/>
            </p:nvSpPr>
            <p:spPr bwMode="auto">
              <a:xfrm>
                <a:off x="2751138" y="-2530475"/>
                <a:ext cx="7938" cy="7937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2 w 2"/>
                  <a:gd name="T9" fmla="*/ 1 h 2"/>
                  <a:gd name="T10" fmla="*/ 1 w 2"/>
                  <a:gd name="T11" fmla="*/ 0 h 2"/>
                  <a:gd name="T12" fmla="*/ 1 w 2"/>
                  <a:gd name="T13" fmla="*/ 0 h 2"/>
                  <a:gd name="T14" fmla="*/ 0 w 2"/>
                  <a:gd name="T15" fmla="*/ 1 h 2"/>
                  <a:gd name="T16" fmla="*/ 1 w 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5" name="Freeform 246"/>
              <p:cNvSpPr>
                <a:spLocks/>
              </p:cNvSpPr>
              <p:nvPr/>
            </p:nvSpPr>
            <p:spPr bwMode="auto">
              <a:xfrm>
                <a:off x="2759075" y="-2535238"/>
                <a:ext cx="11113" cy="12700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1 h 3"/>
                  <a:gd name="T6" fmla="*/ 3 w 3"/>
                  <a:gd name="T7" fmla="*/ 1 h 3"/>
                  <a:gd name="T8" fmla="*/ 3 w 3"/>
                  <a:gd name="T9" fmla="*/ 1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1 h 3"/>
                  <a:gd name="T18" fmla="*/ 1 w 3"/>
                  <a:gd name="T19" fmla="*/ 1 h 3"/>
                  <a:gd name="T20" fmla="*/ 1 w 3"/>
                  <a:gd name="T21" fmla="*/ 2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6" name="Freeform 247"/>
              <p:cNvSpPr>
                <a:spLocks/>
              </p:cNvSpPr>
              <p:nvPr/>
            </p:nvSpPr>
            <p:spPr bwMode="auto">
              <a:xfrm>
                <a:off x="2759075" y="-2552700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7" name="Freeform 248"/>
              <p:cNvSpPr>
                <a:spLocks/>
              </p:cNvSpPr>
              <p:nvPr/>
            </p:nvSpPr>
            <p:spPr bwMode="auto">
              <a:xfrm>
                <a:off x="2751138" y="-254635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8" name="Freeform 249"/>
              <p:cNvSpPr>
                <a:spLocks/>
              </p:cNvSpPr>
              <p:nvPr/>
            </p:nvSpPr>
            <p:spPr bwMode="auto">
              <a:xfrm>
                <a:off x="2747963" y="-2552700"/>
                <a:ext cx="3175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2 h 3"/>
                  <a:gd name="T20" fmla="*/ 1 w 1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9" name="Freeform 250"/>
              <p:cNvSpPr>
                <a:spLocks/>
              </p:cNvSpPr>
              <p:nvPr/>
            </p:nvSpPr>
            <p:spPr bwMode="auto">
              <a:xfrm>
                <a:off x="2736850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0" name="Freeform 251"/>
              <p:cNvSpPr>
                <a:spLocks/>
              </p:cNvSpPr>
              <p:nvPr/>
            </p:nvSpPr>
            <p:spPr bwMode="auto">
              <a:xfrm>
                <a:off x="2736850" y="-2552700"/>
                <a:ext cx="6350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1" name="Freeform 252"/>
              <p:cNvSpPr>
                <a:spLocks/>
              </p:cNvSpPr>
              <p:nvPr/>
            </p:nvSpPr>
            <p:spPr bwMode="auto">
              <a:xfrm>
                <a:off x="2732088" y="-2546350"/>
                <a:ext cx="4763" cy="1111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0 w 1"/>
                  <a:gd name="T13" fmla="*/ 0 h 3"/>
                  <a:gd name="T14" fmla="*/ 0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2" name="Freeform 253"/>
              <p:cNvSpPr>
                <a:spLocks/>
              </p:cNvSpPr>
              <p:nvPr/>
            </p:nvSpPr>
            <p:spPr bwMode="auto">
              <a:xfrm>
                <a:off x="2732088" y="-2535238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3" name="Freeform 254"/>
              <p:cNvSpPr>
                <a:spLocks/>
              </p:cNvSpPr>
              <p:nvPr/>
            </p:nvSpPr>
            <p:spPr bwMode="auto">
              <a:xfrm>
                <a:off x="2725738" y="-2522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4" name="Freeform 255"/>
              <p:cNvSpPr>
                <a:spLocks/>
              </p:cNvSpPr>
              <p:nvPr/>
            </p:nvSpPr>
            <p:spPr bwMode="auto">
              <a:xfrm>
                <a:off x="2713038" y="-2519363"/>
                <a:ext cx="23813" cy="11112"/>
              </a:xfrm>
              <a:custGeom>
                <a:avLst/>
                <a:gdLst>
                  <a:gd name="T0" fmla="*/ 1 w 6"/>
                  <a:gd name="T1" fmla="*/ 3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5" name="Oval 256"/>
              <p:cNvSpPr>
                <a:spLocks noChangeArrowheads="1"/>
              </p:cNvSpPr>
              <p:nvPr/>
            </p:nvSpPr>
            <p:spPr bwMode="auto">
              <a:xfrm>
                <a:off x="2709863" y="-2535238"/>
                <a:ext cx="3175" cy="476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6" name="Freeform 257"/>
              <p:cNvSpPr>
                <a:spLocks/>
              </p:cNvSpPr>
              <p:nvPr/>
            </p:nvSpPr>
            <p:spPr bwMode="auto">
              <a:xfrm>
                <a:off x="2709863" y="-2530475"/>
                <a:ext cx="3175" cy="14287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7" name="Oval 258"/>
              <p:cNvSpPr>
                <a:spLocks noChangeArrowheads="1"/>
              </p:cNvSpPr>
              <p:nvPr/>
            </p:nvSpPr>
            <p:spPr bwMode="auto">
              <a:xfrm>
                <a:off x="2709863" y="-2546350"/>
                <a:ext cx="11113" cy="1111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8" name="Oval 259"/>
              <p:cNvSpPr>
                <a:spLocks noChangeArrowheads="1"/>
              </p:cNvSpPr>
              <p:nvPr/>
            </p:nvSpPr>
            <p:spPr bwMode="auto">
              <a:xfrm>
                <a:off x="2709863" y="-25527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9" name="Freeform 260"/>
              <p:cNvSpPr>
                <a:spLocks/>
              </p:cNvSpPr>
              <p:nvPr/>
            </p:nvSpPr>
            <p:spPr bwMode="auto">
              <a:xfrm>
                <a:off x="2720975" y="-2530475"/>
                <a:ext cx="4763" cy="14287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0" name="Freeform 261"/>
              <p:cNvSpPr>
                <a:spLocks/>
              </p:cNvSpPr>
              <p:nvPr/>
            </p:nvSpPr>
            <p:spPr bwMode="auto">
              <a:xfrm>
                <a:off x="2701925" y="-2530475"/>
                <a:ext cx="7938" cy="14287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1" name="Freeform 262"/>
              <p:cNvSpPr>
                <a:spLocks/>
              </p:cNvSpPr>
              <p:nvPr/>
            </p:nvSpPr>
            <p:spPr bwMode="auto">
              <a:xfrm>
                <a:off x="2690813" y="-2519363"/>
                <a:ext cx="19050" cy="11112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0 h 3"/>
                  <a:gd name="T4" fmla="*/ 4 w 5"/>
                  <a:gd name="T5" fmla="*/ 3 h 3"/>
                  <a:gd name="T6" fmla="*/ 5 w 5"/>
                  <a:gd name="T7" fmla="*/ 3 h 3"/>
                  <a:gd name="T8" fmla="*/ 5 w 5"/>
                  <a:gd name="T9" fmla="*/ 3 h 3"/>
                  <a:gd name="T10" fmla="*/ 1 w 5"/>
                  <a:gd name="T11" fmla="*/ 0 h 3"/>
                  <a:gd name="T12" fmla="*/ 0 w 5"/>
                  <a:gd name="T13" fmla="*/ 0 h 3"/>
                  <a:gd name="T14" fmla="*/ 0 w 5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2" name="Freeform 263"/>
              <p:cNvSpPr>
                <a:spLocks/>
              </p:cNvSpPr>
              <p:nvPr/>
            </p:nvSpPr>
            <p:spPr bwMode="auto">
              <a:xfrm>
                <a:off x="2687638" y="-2519363"/>
                <a:ext cx="3175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3" name="Freeform 264"/>
              <p:cNvSpPr>
                <a:spLocks/>
              </p:cNvSpPr>
              <p:nvPr/>
            </p:nvSpPr>
            <p:spPr bwMode="auto">
              <a:xfrm>
                <a:off x="2679700" y="-2530475"/>
                <a:ext cx="11113" cy="11112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2 w 3"/>
                  <a:gd name="T9" fmla="*/ 3 h 3"/>
                  <a:gd name="T10" fmla="*/ 1 w 3"/>
                  <a:gd name="T11" fmla="*/ 2 h 3"/>
                  <a:gd name="T12" fmla="*/ 3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4" name="Freeform 265"/>
              <p:cNvSpPr>
                <a:spLocks/>
              </p:cNvSpPr>
              <p:nvPr/>
            </p:nvSpPr>
            <p:spPr bwMode="auto">
              <a:xfrm>
                <a:off x="2676525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5" name="Freeform 266"/>
              <p:cNvSpPr>
                <a:spLocks/>
              </p:cNvSpPr>
              <p:nvPr/>
            </p:nvSpPr>
            <p:spPr bwMode="auto">
              <a:xfrm>
                <a:off x="2679700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2 w 3"/>
                  <a:gd name="T9" fmla="*/ 1 h 1"/>
                  <a:gd name="T10" fmla="*/ 3 w 3"/>
                  <a:gd name="T11" fmla="*/ 0 h 1"/>
                  <a:gd name="T12" fmla="*/ 2 w 3"/>
                  <a:gd name="T13" fmla="*/ 0 h 1"/>
                  <a:gd name="T14" fmla="*/ 2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6" name="Freeform 267"/>
              <p:cNvSpPr>
                <a:spLocks/>
              </p:cNvSpPr>
              <p:nvPr/>
            </p:nvSpPr>
            <p:spPr bwMode="auto">
              <a:xfrm>
                <a:off x="2676525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0 w 3"/>
                  <a:gd name="T7" fmla="*/ 1 h 3"/>
                  <a:gd name="T8" fmla="*/ 1 w 3"/>
                  <a:gd name="T9" fmla="*/ 2 h 3"/>
                  <a:gd name="T10" fmla="*/ 1 w 3"/>
                  <a:gd name="T11" fmla="*/ 3 h 3"/>
                  <a:gd name="T12" fmla="*/ 3 w 3"/>
                  <a:gd name="T13" fmla="*/ 1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7" name="Freeform 268"/>
              <p:cNvSpPr>
                <a:spLocks/>
              </p:cNvSpPr>
              <p:nvPr/>
            </p:nvSpPr>
            <p:spPr bwMode="auto">
              <a:xfrm>
                <a:off x="2668588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8" name="Freeform 269"/>
              <p:cNvSpPr>
                <a:spLocks/>
              </p:cNvSpPr>
              <p:nvPr/>
            </p:nvSpPr>
            <p:spPr bwMode="auto">
              <a:xfrm>
                <a:off x="2665413" y="-2530475"/>
                <a:ext cx="11113" cy="7937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0 w 3"/>
                  <a:gd name="T7" fmla="*/ 1 h 2"/>
                  <a:gd name="T8" fmla="*/ 1 w 3"/>
                  <a:gd name="T9" fmla="*/ 2 h 2"/>
                  <a:gd name="T10" fmla="*/ 1 w 3"/>
                  <a:gd name="T11" fmla="*/ 2 h 2"/>
                  <a:gd name="T12" fmla="*/ 2 w 3"/>
                  <a:gd name="T13" fmla="*/ 2 h 2"/>
                  <a:gd name="T14" fmla="*/ 3 w 3"/>
                  <a:gd name="T15" fmla="*/ 1 h 2"/>
                  <a:gd name="T16" fmla="*/ 1 w 3"/>
                  <a:gd name="T17" fmla="*/ 0 h 2"/>
                  <a:gd name="T18" fmla="*/ 1 w 3"/>
                  <a:gd name="T19" fmla="*/ 0 h 2"/>
                  <a:gd name="T20" fmla="*/ 1 w 3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9" name="Freeform 270"/>
              <p:cNvSpPr>
                <a:spLocks/>
              </p:cNvSpPr>
              <p:nvPr/>
            </p:nvSpPr>
            <p:spPr bwMode="auto">
              <a:xfrm>
                <a:off x="2668588" y="-2522538"/>
                <a:ext cx="11113" cy="3175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2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0" name="Freeform 271"/>
              <p:cNvSpPr>
                <a:spLocks/>
              </p:cNvSpPr>
              <p:nvPr/>
            </p:nvSpPr>
            <p:spPr bwMode="auto">
              <a:xfrm>
                <a:off x="2679700" y="-2519363"/>
                <a:ext cx="7938" cy="3175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1" name="Freeform 272"/>
              <p:cNvSpPr>
                <a:spLocks/>
              </p:cNvSpPr>
              <p:nvPr/>
            </p:nvSpPr>
            <p:spPr bwMode="auto">
              <a:xfrm>
                <a:off x="2679700" y="-2516188"/>
                <a:ext cx="22225" cy="7937"/>
              </a:xfrm>
              <a:custGeom>
                <a:avLst/>
                <a:gdLst>
                  <a:gd name="T0" fmla="*/ 5 w 6"/>
                  <a:gd name="T1" fmla="*/ 2 h 2"/>
                  <a:gd name="T2" fmla="*/ 6 w 6"/>
                  <a:gd name="T3" fmla="*/ 2 h 2"/>
                  <a:gd name="T4" fmla="*/ 6 w 6"/>
                  <a:gd name="T5" fmla="*/ 2 h 2"/>
                  <a:gd name="T6" fmla="*/ 6 w 6"/>
                  <a:gd name="T7" fmla="*/ 1 h 2"/>
                  <a:gd name="T8" fmla="*/ 1 w 6"/>
                  <a:gd name="T9" fmla="*/ 0 h 2"/>
                  <a:gd name="T10" fmla="*/ 0 w 6"/>
                  <a:gd name="T11" fmla="*/ 0 h 2"/>
                  <a:gd name="T12" fmla="*/ 1 w 6"/>
                  <a:gd name="T13" fmla="*/ 1 h 2"/>
                  <a:gd name="T14" fmla="*/ 4 w 6"/>
                  <a:gd name="T15" fmla="*/ 2 h 2"/>
                  <a:gd name="T16" fmla="*/ 5 w 6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2" name="Freeform 273"/>
              <p:cNvSpPr>
                <a:spLocks/>
              </p:cNvSpPr>
              <p:nvPr/>
            </p:nvSpPr>
            <p:spPr bwMode="auto">
              <a:xfrm>
                <a:off x="2690813" y="-2522538"/>
                <a:ext cx="7938" cy="3175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3" name="Freeform 274"/>
              <p:cNvSpPr>
                <a:spLocks/>
              </p:cNvSpPr>
              <p:nvPr/>
            </p:nvSpPr>
            <p:spPr bwMode="auto">
              <a:xfrm>
                <a:off x="2687638" y="-2535238"/>
                <a:ext cx="11113" cy="12700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1 h 3"/>
                  <a:gd name="T10" fmla="*/ 3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4" name="Freeform 275"/>
              <p:cNvSpPr>
                <a:spLocks/>
              </p:cNvSpPr>
              <p:nvPr/>
            </p:nvSpPr>
            <p:spPr bwMode="auto">
              <a:xfrm>
                <a:off x="2687638" y="-2546350"/>
                <a:ext cx="3175" cy="11112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0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5" name="Freeform 276"/>
              <p:cNvSpPr>
                <a:spLocks/>
              </p:cNvSpPr>
              <p:nvPr/>
            </p:nvSpPr>
            <p:spPr bwMode="auto">
              <a:xfrm>
                <a:off x="2679700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1 h 3"/>
                  <a:gd name="T18" fmla="*/ 2 w 3"/>
                  <a:gd name="T19" fmla="*/ 0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6" name="Freeform 277"/>
              <p:cNvSpPr>
                <a:spLocks/>
              </p:cNvSpPr>
              <p:nvPr/>
            </p:nvSpPr>
            <p:spPr bwMode="auto">
              <a:xfrm>
                <a:off x="2676525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7" name="Freeform 278"/>
              <p:cNvSpPr>
                <a:spLocks/>
              </p:cNvSpPr>
              <p:nvPr/>
            </p:nvSpPr>
            <p:spPr bwMode="auto">
              <a:xfrm>
                <a:off x="2668588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2 h 3"/>
                  <a:gd name="T8" fmla="*/ 2 w 3"/>
                  <a:gd name="T9" fmla="*/ 3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8" name="Freeform 279"/>
              <p:cNvSpPr>
                <a:spLocks/>
              </p:cNvSpPr>
              <p:nvPr/>
            </p:nvSpPr>
            <p:spPr bwMode="auto">
              <a:xfrm>
                <a:off x="2665413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9" name="Freeform 280"/>
              <p:cNvSpPr>
                <a:spLocks/>
              </p:cNvSpPr>
              <p:nvPr/>
            </p:nvSpPr>
            <p:spPr bwMode="auto">
              <a:xfrm>
                <a:off x="2660650" y="-255270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2 h 3"/>
                  <a:gd name="T12" fmla="*/ 2 w 2"/>
                  <a:gd name="T13" fmla="*/ 2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0" name="Freeform 281"/>
              <p:cNvSpPr>
                <a:spLocks/>
              </p:cNvSpPr>
              <p:nvPr/>
            </p:nvSpPr>
            <p:spPr bwMode="auto">
              <a:xfrm>
                <a:off x="2660650" y="-2535238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1 w 2"/>
                  <a:gd name="T5" fmla="*/ 2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1 w 2"/>
                  <a:gd name="T19" fmla="*/ 0 h 3"/>
                  <a:gd name="T20" fmla="*/ 0 w 2"/>
                  <a:gd name="T21" fmla="*/ 1 h 3"/>
                  <a:gd name="T22" fmla="*/ 0 w 2"/>
                  <a:gd name="T23" fmla="*/ 1 h 3"/>
                  <a:gd name="T24" fmla="*/ 0 w 2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1" name="Freeform 282"/>
              <p:cNvSpPr>
                <a:spLocks/>
              </p:cNvSpPr>
              <p:nvPr/>
            </p:nvSpPr>
            <p:spPr bwMode="auto">
              <a:xfrm>
                <a:off x="2660650" y="-2530475"/>
                <a:ext cx="4763" cy="7937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2" name="Freeform 283"/>
              <p:cNvSpPr>
                <a:spLocks/>
              </p:cNvSpPr>
              <p:nvPr/>
            </p:nvSpPr>
            <p:spPr bwMode="auto">
              <a:xfrm>
                <a:off x="2665413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3" name="Freeform 284"/>
              <p:cNvSpPr>
                <a:spLocks/>
              </p:cNvSpPr>
              <p:nvPr/>
            </p:nvSpPr>
            <p:spPr bwMode="auto">
              <a:xfrm>
                <a:off x="2668588" y="-2519363"/>
                <a:ext cx="7938" cy="11112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4" name="Freeform 285"/>
              <p:cNvSpPr>
                <a:spLocks/>
              </p:cNvSpPr>
              <p:nvPr/>
            </p:nvSpPr>
            <p:spPr bwMode="auto">
              <a:xfrm>
                <a:off x="2668588" y="-2516188"/>
                <a:ext cx="11113" cy="7937"/>
              </a:xfrm>
              <a:custGeom>
                <a:avLst/>
                <a:gdLst>
                  <a:gd name="T0" fmla="*/ 7 w 7"/>
                  <a:gd name="T1" fmla="*/ 5 h 5"/>
                  <a:gd name="T2" fmla="*/ 7 w 7"/>
                  <a:gd name="T3" fmla="*/ 3 h 5"/>
                  <a:gd name="T4" fmla="*/ 5 w 7"/>
                  <a:gd name="T5" fmla="*/ 0 h 5"/>
                  <a:gd name="T6" fmla="*/ 0 w 7"/>
                  <a:gd name="T7" fmla="*/ 5 h 5"/>
                  <a:gd name="T8" fmla="*/ 2 w 7"/>
                  <a:gd name="T9" fmla="*/ 5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lnTo>
                      <a:pt x="7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5" name="Freeform 286"/>
              <p:cNvSpPr>
                <a:spLocks/>
              </p:cNvSpPr>
              <p:nvPr/>
            </p:nvSpPr>
            <p:spPr bwMode="auto">
              <a:xfrm>
                <a:off x="2676525" y="-2505075"/>
                <a:ext cx="74613" cy="7937"/>
              </a:xfrm>
              <a:custGeom>
                <a:avLst/>
                <a:gdLst>
                  <a:gd name="T0" fmla="*/ 20 w 20"/>
                  <a:gd name="T1" fmla="*/ 2 h 2"/>
                  <a:gd name="T2" fmla="*/ 20 w 20"/>
                  <a:gd name="T3" fmla="*/ 2 h 2"/>
                  <a:gd name="T4" fmla="*/ 20 w 20"/>
                  <a:gd name="T5" fmla="*/ 2 h 2"/>
                  <a:gd name="T6" fmla="*/ 20 w 20"/>
                  <a:gd name="T7" fmla="*/ 1 h 2"/>
                  <a:gd name="T8" fmla="*/ 20 w 20"/>
                  <a:gd name="T9" fmla="*/ 1 h 2"/>
                  <a:gd name="T10" fmla="*/ 20 w 20"/>
                  <a:gd name="T11" fmla="*/ 1 h 2"/>
                  <a:gd name="T12" fmla="*/ 20 w 20"/>
                  <a:gd name="T13" fmla="*/ 1 h 2"/>
                  <a:gd name="T14" fmla="*/ 20 w 20"/>
                  <a:gd name="T15" fmla="*/ 1 h 2"/>
                  <a:gd name="T16" fmla="*/ 20 w 20"/>
                  <a:gd name="T17" fmla="*/ 1 h 2"/>
                  <a:gd name="T18" fmla="*/ 20 w 20"/>
                  <a:gd name="T19" fmla="*/ 1 h 2"/>
                  <a:gd name="T20" fmla="*/ 20 w 20"/>
                  <a:gd name="T21" fmla="*/ 1 h 2"/>
                  <a:gd name="T22" fmla="*/ 20 w 20"/>
                  <a:gd name="T23" fmla="*/ 1 h 2"/>
                  <a:gd name="T24" fmla="*/ 20 w 20"/>
                  <a:gd name="T25" fmla="*/ 1 h 2"/>
                  <a:gd name="T26" fmla="*/ 20 w 20"/>
                  <a:gd name="T27" fmla="*/ 1 h 2"/>
                  <a:gd name="T28" fmla="*/ 20 w 20"/>
                  <a:gd name="T29" fmla="*/ 0 h 2"/>
                  <a:gd name="T30" fmla="*/ 12 w 20"/>
                  <a:gd name="T31" fmla="*/ 0 h 2"/>
                  <a:gd name="T32" fmla="*/ 10 w 20"/>
                  <a:gd name="T33" fmla="*/ 0 h 2"/>
                  <a:gd name="T34" fmla="*/ 10 w 20"/>
                  <a:gd name="T35" fmla="*/ 0 h 2"/>
                  <a:gd name="T36" fmla="*/ 9 w 20"/>
                  <a:gd name="T37" fmla="*/ 0 h 2"/>
                  <a:gd name="T38" fmla="*/ 0 w 20"/>
                  <a:gd name="T39" fmla="*/ 0 h 2"/>
                  <a:gd name="T40" fmla="*/ 0 w 20"/>
                  <a:gd name="T41" fmla="*/ 1 h 2"/>
                  <a:gd name="T42" fmla="*/ 0 w 20"/>
                  <a:gd name="T43" fmla="*/ 1 h 2"/>
                  <a:gd name="T44" fmla="*/ 0 w 20"/>
                  <a:gd name="T45" fmla="*/ 1 h 2"/>
                  <a:gd name="T46" fmla="*/ 0 w 20"/>
                  <a:gd name="T47" fmla="*/ 1 h 2"/>
                  <a:gd name="T48" fmla="*/ 0 w 20"/>
                  <a:gd name="T49" fmla="*/ 1 h 2"/>
                  <a:gd name="T50" fmla="*/ 0 w 20"/>
                  <a:gd name="T51" fmla="*/ 1 h 2"/>
                  <a:gd name="T52" fmla="*/ 0 w 20"/>
                  <a:gd name="T53" fmla="*/ 1 h 2"/>
                  <a:gd name="T54" fmla="*/ 0 w 20"/>
                  <a:gd name="T55" fmla="*/ 1 h 2"/>
                  <a:gd name="T56" fmla="*/ 0 w 20"/>
                  <a:gd name="T57" fmla="*/ 1 h 2"/>
                  <a:gd name="T58" fmla="*/ 0 w 20"/>
                  <a:gd name="T59" fmla="*/ 1 h 2"/>
                  <a:gd name="T60" fmla="*/ 0 w 20"/>
                  <a:gd name="T61" fmla="*/ 1 h 2"/>
                  <a:gd name="T62" fmla="*/ 0 w 20"/>
                  <a:gd name="T63" fmla="*/ 2 h 2"/>
                  <a:gd name="T64" fmla="*/ 0 w 20"/>
                  <a:gd name="T65" fmla="*/ 2 h 2"/>
                  <a:gd name="T66" fmla="*/ 0 w 20"/>
                  <a:gd name="T67" fmla="*/ 2 h 2"/>
                  <a:gd name="T68" fmla="*/ 0 w 20"/>
                  <a:gd name="T69" fmla="*/ 2 h 2"/>
                  <a:gd name="T70" fmla="*/ 20 w 20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2">
                    <a:moveTo>
                      <a:pt x="20" y="2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5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3" y="1"/>
                      <a:pt x="2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6" name="Freeform 287"/>
              <p:cNvSpPr>
                <a:spLocks/>
              </p:cNvSpPr>
              <p:nvPr/>
            </p:nvSpPr>
            <p:spPr bwMode="auto">
              <a:xfrm>
                <a:off x="2743200" y="-2516188"/>
                <a:ext cx="7938" cy="7937"/>
              </a:xfrm>
              <a:custGeom>
                <a:avLst/>
                <a:gdLst>
                  <a:gd name="T0" fmla="*/ 5 w 5"/>
                  <a:gd name="T1" fmla="*/ 5 h 5"/>
                  <a:gd name="T2" fmla="*/ 3 w 5"/>
                  <a:gd name="T3" fmla="*/ 0 h 5"/>
                  <a:gd name="T4" fmla="*/ 0 w 5"/>
                  <a:gd name="T5" fmla="*/ 3 h 5"/>
                  <a:gd name="T6" fmla="*/ 3 w 5"/>
                  <a:gd name="T7" fmla="*/ 5 h 5"/>
                  <a:gd name="T8" fmla="*/ 5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7" name="Freeform 288"/>
              <p:cNvSpPr>
                <a:spLocks/>
              </p:cNvSpPr>
              <p:nvPr/>
            </p:nvSpPr>
            <p:spPr bwMode="auto">
              <a:xfrm>
                <a:off x="2747963" y="-2519363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1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8" name="Freeform 289"/>
              <p:cNvSpPr>
                <a:spLocks/>
              </p:cNvSpPr>
              <p:nvPr/>
            </p:nvSpPr>
            <p:spPr bwMode="auto">
              <a:xfrm>
                <a:off x="2759075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1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9" name="Freeform 290"/>
              <p:cNvSpPr>
                <a:spLocks/>
              </p:cNvSpPr>
              <p:nvPr/>
            </p:nvSpPr>
            <p:spPr bwMode="auto">
              <a:xfrm>
                <a:off x="2762250" y="-2530475"/>
                <a:ext cx="7938" cy="7937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0" name="Freeform 291"/>
              <p:cNvSpPr>
                <a:spLocks/>
              </p:cNvSpPr>
              <p:nvPr/>
            </p:nvSpPr>
            <p:spPr bwMode="auto">
              <a:xfrm>
                <a:off x="2762250" y="-2546350"/>
                <a:ext cx="7938" cy="15875"/>
              </a:xfrm>
              <a:custGeom>
                <a:avLst/>
                <a:gdLst>
                  <a:gd name="T0" fmla="*/ 1 w 2"/>
                  <a:gd name="T1" fmla="*/ 3 h 4"/>
                  <a:gd name="T2" fmla="*/ 1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0 w 2"/>
                  <a:gd name="T9" fmla="*/ 2 h 4"/>
                  <a:gd name="T10" fmla="*/ 1 w 2"/>
                  <a:gd name="T11" fmla="*/ 3 h 4"/>
                  <a:gd name="T12" fmla="*/ 1 w 2"/>
                  <a:gd name="T13" fmla="*/ 4 h 4"/>
                  <a:gd name="T14" fmla="*/ 1 w 2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1" name="Freeform 292"/>
              <p:cNvSpPr>
                <a:spLocks/>
              </p:cNvSpPr>
              <p:nvPr/>
            </p:nvSpPr>
            <p:spPr bwMode="auto">
              <a:xfrm>
                <a:off x="2762250" y="-2557463"/>
                <a:ext cx="7938" cy="1111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1 w 2"/>
                  <a:gd name="T7" fmla="*/ 0 h 3"/>
                  <a:gd name="T8" fmla="*/ 1 w 2"/>
                  <a:gd name="T9" fmla="*/ 0 h 3"/>
                  <a:gd name="T10" fmla="*/ 0 w 2"/>
                  <a:gd name="T11" fmla="*/ 0 h 3"/>
                  <a:gd name="T12" fmla="*/ 2 w 2"/>
                  <a:gd name="T13" fmla="*/ 3 h 3"/>
                  <a:gd name="T14" fmla="*/ 2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2" name="Freeform 293"/>
              <p:cNvSpPr>
                <a:spLocks/>
              </p:cNvSpPr>
              <p:nvPr/>
            </p:nvSpPr>
            <p:spPr bwMode="auto">
              <a:xfrm>
                <a:off x="2759075" y="-2565400"/>
                <a:ext cx="3175" cy="793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3" name="Freeform 294"/>
              <p:cNvSpPr>
                <a:spLocks/>
              </p:cNvSpPr>
              <p:nvPr/>
            </p:nvSpPr>
            <p:spPr bwMode="auto">
              <a:xfrm>
                <a:off x="2751138" y="-2557463"/>
                <a:ext cx="7938" cy="1111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2 w 2"/>
                  <a:gd name="T9" fmla="*/ 1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0 w 2"/>
                  <a:gd name="T19" fmla="*/ 1 h 3"/>
                  <a:gd name="T20" fmla="*/ 0 w 2"/>
                  <a:gd name="T21" fmla="*/ 2 h 3"/>
                  <a:gd name="T22" fmla="*/ 0 w 2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4" name="Freeform 295"/>
              <p:cNvSpPr>
                <a:spLocks/>
              </p:cNvSpPr>
              <p:nvPr/>
            </p:nvSpPr>
            <p:spPr bwMode="auto">
              <a:xfrm>
                <a:off x="2747963" y="-2565400"/>
                <a:ext cx="3175" cy="1270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1 h 3"/>
                  <a:gd name="T6" fmla="*/ 1 w 1"/>
                  <a:gd name="T7" fmla="*/ 1 h 3"/>
                  <a:gd name="T8" fmla="*/ 1 w 1"/>
                  <a:gd name="T9" fmla="*/ 0 h 3"/>
                  <a:gd name="T10" fmla="*/ 0 w 1"/>
                  <a:gd name="T11" fmla="*/ 1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5" name="Freeform 296"/>
              <p:cNvSpPr>
                <a:spLocks/>
              </p:cNvSpPr>
              <p:nvPr/>
            </p:nvSpPr>
            <p:spPr bwMode="auto">
              <a:xfrm>
                <a:off x="2736850" y="-25654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3 h 3"/>
                  <a:gd name="T10" fmla="*/ 0 w 2"/>
                  <a:gd name="T11" fmla="*/ 3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6" name="Freeform 297"/>
              <p:cNvSpPr>
                <a:spLocks/>
              </p:cNvSpPr>
              <p:nvPr/>
            </p:nvSpPr>
            <p:spPr bwMode="auto">
              <a:xfrm>
                <a:off x="2725738" y="-2568575"/>
                <a:ext cx="11113" cy="38100"/>
              </a:xfrm>
              <a:custGeom>
                <a:avLst/>
                <a:gdLst>
                  <a:gd name="T0" fmla="*/ 1 w 3"/>
                  <a:gd name="T1" fmla="*/ 10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10 h 10"/>
                  <a:gd name="T16" fmla="*/ 1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1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7" name="Freeform 298"/>
              <p:cNvSpPr>
                <a:spLocks/>
              </p:cNvSpPr>
              <p:nvPr/>
            </p:nvSpPr>
            <p:spPr bwMode="auto">
              <a:xfrm>
                <a:off x="2720975" y="-2565400"/>
                <a:ext cx="4763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9 h 9"/>
                  <a:gd name="T8" fmla="*/ 1 w 1"/>
                  <a:gd name="T9" fmla="*/ 0 h 9"/>
                  <a:gd name="T10" fmla="*/ 1 w 1"/>
                  <a:gd name="T11" fmla="*/ 0 h 9"/>
                  <a:gd name="T12" fmla="*/ 0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8" name="Freeform 299"/>
              <p:cNvSpPr>
                <a:spLocks/>
              </p:cNvSpPr>
              <p:nvPr/>
            </p:nvSpPr>
            <p:spPr bwMode="auto">
              <a:xfrm>
                <a:off x="2701925" y="-2613025"/>
                <a:ext cx="23813" cy="22225"/>
              </a:xfrm>
              <a:custGeom>
                <a:avLst/>
                <a:gdLst>
                  <a:gd name="T0" fmla="*/ 2 w 6"/>
                  <a:gd name="T1" fmla="*/ 4 h 6"/>
                  <a:gd name="T2" fmla="*/ 3 w 6"/>
                  <a:gd name="T3" fmla="*/ 4 h 6"/>
                  <a:gd name="T4" fmla="*/ 2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2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1 h 6"/>
                  <a:gd name="T28" fmla="*/ 5 w 6"/>
                  <a:gd name="T29" fmla="*/ 0 h 6"/>
                  <a:gd name="T30" fmla="*/ 2 w 6"/>
                  <a:gd name="T31" fmla="*/ 0 h 6"/>
                  <a:gd name="T32" fmla="*/ 2 w 6"/>
                  <a:gd name="T33" fmla="*/ 1 h 6"/>
                  <a:gd name="T34" fmla="*/ 3 w 6"/>
                  <a:gd name="T35" fmla="*/ 2 h 6"/>
                  <a:gd name="T36" fmla="*/ 2 w 6"/>
                  <a:gd name="T37" fmla="*/ 3 h 6"/>
                  <a:gd name="T38" fmla="*/ 1 w 6"/>
                  <a:gd name="T39" fmla="*/ 2 h 6"/>
                  <a:gd name="T40" fmla="*/ 0 w 6"/>
                  <a:gd name="T41" fmla="*/ 2 h 6"/>
                  <a:gd name="T42" fmla="*/ 0 w 6"/>
                  <a:gd name="T43" fmla="*/ 4 h 6"/>
                  <a:gd name="T44" fmla="*/ 1 w 6"/>
                  <a:gd name="T45" fmla="*/ 4 h 6"/>
                  <a:gd name="T46" fmla="*/ 2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2" y="4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3" y="2"/>
                      <a:pt x="3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9" name="Freeform 300"/>
              <p:cNvSpPr>
                <a:spLocks/>
              </p:cNvSpPr>
              <p:nvPr/>
            </p:nvSpPr>
            <p:spPr bwMode="auto">
              <a:xfrm>
                <a:off x="2698750" y="-25654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9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0" name="Freeform 301"/>
              <p:cNvSpPr>
                <a:spLocks/>
              </p:cNvSpPr>
              <p:nvPr/>
            </p:nvSpPr>
            <p:spPr bwMode="auto">
              <a:xfrm>
                <a:off x="2690813" y="-2568575"/>
                <a:ext cx="11113" cy="38100"/>
              </a:xfrm>
              <a:custGeom>
                <a:avLst/>
                <a:gdLst>
                  <a:gd name="T0" fmla="*/ 3 w 3"/>
                  <a:gd name="T1" fmla="*/ 10 h 10"/>
                  <a:gd name="T2" fmla="*/ 2 w 3"/>
                  <a:gd name="T3" fmla="*/ 0 h 10"/>
                  <a:gd name="T4" fmla="*/ 2 w 3"/>
                  <a:gd name="T5" fmla="*/ 0 h 10"/>
                  <a:gd name="T6" fmla="*/ 2 w 3"/>
                  <a:gd name="T7" fmla="*/ 0 h 10"/>
                  <a:gd name="T8" fmla="*/ 0 w 3"/>
                  <a:gd name="T9" fmla="*/ 0 h 10"/>
                  <a:gd name="T10" fmla="*/ 0 w 3"/>
                  <a:gd name="T11" fmla="*/ 0 h 10"/>
                  <a:gd name="T12" fmla="*/ 3 w 3"/>
                  <a:gd name="T13" fmla="*/ 10 h 10"/>
                  <a:gd name="T14" fmla="*/ 3 w 3"/>
                  <a:gd name="T15" fmla="*/ 10 h 10"/>
                  <a:gd name="T16" fmla="*/ 3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1" name="Freeform 302"/>
              <p:cNvSpPr>
                <a:spLocks/>
              </p:cNvSpPr>
              <p:nvPr/>
            </p:nvSpPr>
            <p:spPr bwMode="auto">
              <a:xfrm>
                <a:off x="2679700" y="-2565400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3 h 3"/>
                  <a:gd name="T8" fmla="*/ 2 w 2"/>
                  <a:gd name="T9" fmla="*/ 3 h 3"/>
                  <a:gd name="T10" fmla="*/ 1 w 2"/>
                  <a:gd name="T11" fmla="*/ 0 h 3"/>
                  <a:gd name="T12" fmla="*/ 1 w 2"/>
                  <a:gd name="T13" fmla="*/ 1 h 3"/>
                  <a:gd name="T14" fmla="*/ 0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2" name="Freeform 303"/>
              <p:cNvSpPr>
                <a:spLocks/>
              </p:cNvSpPr>
              <p:nvPr/>
            </p:nvSpPr>
            <p:spPr bwMode="auto">
              <a:xfrm>
                <a:off x="2668588" y="-2565400"/>
                <a:ext cx="11113" cy="12700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2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3" name="Freeform 304"/>
              <p:cNvSpPr>
                <a:spLocks/>
              </p:cNvSpPr>
              <p:nvPr/>
            </p:nvSpPr>
            <p:spPr bwMode="auto">
              <a:xfrm>
                <a:off x="2665413" y="-2557463"/>
                <a:ext cx="11113" cy="11112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4" name="Freeform 305"/>
              <p:cNvSpPr>
                <a:spLocks/>
              </p:cNvSpPr>
              <p:nvPr/>
            </p:nvSpPr>
            <p:spPr bwMode="auto">
              <a:xfrm>
                <a:off x="2665413" y="-2565400"/>
                <a:ext cx="3175" cy="7937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5" name="Freeform 306"/>
              <p:cNvSpPr>
                <a:spLocks/>
              </p:cNvSpPr>
              <p:nvPr/>
            </p:nvSpPr>
            <p:spPr bwMode="auto">
              <a:xfrm>
                <a:off x="2660650" y="-2557463"/>
                <a:ext cx="4763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6" name="Freeform 307"/>
              <p:cNvSpPr>
                <a:spLocks/>
              </p:cNvSpPr>
              <p:nvPr/>
            </p:nvSpPr>
            <p:spPr bwMode="auto">
              <a:xfrm>
                <a:off x="2652713" y="-2546350"/>
                <a:ext cx="12700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7" name="Freeform 308"/>
              <p:cNvSpPr>
                <a:spLocks/>
              </p:cNvSpPr>
              <p:nvPr/>
            </p:nvSpPr>
            <p:spPr bwMode="auto">
              <a:xfrm>
                <a:off x="2641600" y="-2486025"/>
                <a:ext cx="139700" cy="11112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8" name="Freeform 309"/>
              <p:cNvSpPr>
                <a:spLocks/>
              </p:cNvSpPr>
              <p:nvPr/>
            </p:nvSpPr>
            <p:spPr bwMode="auto">
              <a:xfrm>
                <a:off x="2649538" y="-2470150"/>
                <a:ext cx="123825" cy="6350"/>
              </a:xfrm>
              <a:custGeom>
                <a:avLst/>
                <a:gdLst>
                  <a:gd name="T0" fmla="*/ 0 w 33"/>
                  <a:gd name="T1" fmla="*/ 0 h 2"/>
                  <a:gd name="T2" fmla="*/ 0 w 33"/>
                  <a:gd name="T3" fmla="*/ 1 h 2"/>
                  <a:gd name="T4" fmla="*/ 0 w 33"/>
                  <a:gd name="T5" fmla="*/ 2 h 2"/>
                  <a:gd name="T6" fmla="*/ 33 w 33"/>
                  <a:gd name="T7" fmla="*/ 2 h 2"/>
                  <a:gd name="T8" fmla="*/ 33 w 33"/>
                  <a:gd name="T9" fmla="*/ 1 h 2"/>
                  <a:gd name="T10" fmla="*/ 33 w 33"/>
                  <a:gd name="T11" fmla="*/ 0 h 2"/>
                  <a:gd name="T12" fmla="*/ 0 w 33"/>
                  <a:gd name="T13" fmla="*/ 0 h 2"/>
                  <a:gd name="T14" fmla="*/ 0 w 3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1"/>
                      <a:pt x="33" y="1"/>
                    </a:cubicBezTo>
                    <a:cubicBezTo>
                      <a:pt x="33" y="1"/>
                      <a:pt x="33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9" name="Freeform 310"/>
              <p:cNvSpPr>
                <a:spLocks/>
              </p:cNvSpPr>
              <p:nvPr/>
            </p:nvSpPr>
            <p:spPr bwMode="auto">
              <a:xfrm>
                <a:off x="2638425" y="-2085975"/>
                <a:ext cx="147638" cy="3175"/>
              </a:xfrm>
              <a:custGeom>
                <a:avLst/>
                <a:gdLst>
                  <a:gd name="T0" fmla="*/ 0 w 93"/>
                  <a:gd name="T1" fmla="*/ 0 h 2"/>
                  <a:gd name="T2" fmla="*/ 93 w 93"/>
                  <a:gd name="T3" fmla="*/ 0 h 2"/>
                  <a:gd name="T4" fmla="*/ 93 w 93"/>
                  <a:gd name="T5" fmla="*/ 2 h 2"/>
                  <a:gd name="T6" fmla="*/ 0 w 93"/>
                  <a:gd name="T7" fmla="*/ 2 h 2"/>
                  <a:gd name="T8" fmla="*/ 0 w 93"/>
                  <a:gd name="T9" fmla="*/ 0 h 2"/>
                  <a:gd name="T10" fmla="*/ 0 w 9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2">
                    <a:moveTo>
                      <a:pt x="0" y="0"/>
                    </a:moveTo>
                    <a:lnTo>
                      <a:pt x="93" y="0"/>
                    </a:lnTo>
                    <a:lnTo>
                      <a:pt x="9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0" name="Freeform 311"/>
              <p:cNvSpPr>
                <a:spLocks/>
              </p:cNvSpPr>
              <p:nvPr/>
            </p:nvSpPr>
            <p:spPr bwMode="auto">
              <a:xfrm>
                <a:off x="2619375" y="-2071688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1" name="Freeform 312"/>
              <p:cNvSpPr>
                <a:spLocks/>
              </p:cNvSpPr>
              <p:nvPr/>
            </p:nvSpPr>
            <p:spPr bwMode="auto">
              <a:xfrm>
                <a:off x="2649538" y="-2098675"/>
                <a:ext cx="131763" cy="4762"/>
              </a:xfrm>
              <a:custGeom>
                <a:avLst/>
                <a:gdLst>
                  <a:gd name="T0" fmla="*/ 0 w 83"/>
                  <a:gd name="T1" fmla="*/ 0 h 3"/>
                  <a:gd name="T2" fmla="*/ 83 w 83"/>
                  <a:gd name="T3" fmla="*/ 0 h 3"/>
                  <a:gd name="T4" fmla="*/ 83 w 83"/>
                  <a:gd name="T5" fmla="*/ 3 h 3"/>
                  <a:gd name="T6" fmla="*/ 0 w 83"/>
                  <a:gd name="T7" fmla="*/ 3 h 3"/>
                  <a:gd name="T8" fmla="*/ 0 w 83"/>
                  <a:gd name="T9" fmla="*/ 0 h 3"/>
                  <a:gd name="T10" fmla="*/ 0 w 8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3">
                    <a:moveTo>
                      <a:pt x="0" y="0"/>
                    </a:moveTo>
                    <a:lnTo>
                      <a:pt x="83" y="0"/>
                    </a:lnTo>
                    <a:lnTo>
                      <a:pt x="8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2" name="Freeform 313"/>
              <p:cNvSpPr>
                <a:spLocks/>
              </p:cNvSpPr>
              <p:nvPr/>
            </p:nvSpPr>
            <p:spPr bwMode="auto">
              <a:xfrm>
                <a:off x="2605088" y="-2055813"/>
                <a:ext cx="214313" cy="6350"/>
              </a:xfrm>
              <a:custGeom>
                <a:avLst/>
                <a:gdLst>
                  <a:gd name="T0" fmla="*/ 0 w 135"/>
                  <a:gd name="T1" fmla="*/ 0 h 4"/>
                  <a:gd name="T2" fmla="*/ 135 w 135"/>
                  <a:gd name="T3" fmla="*/ 0 h 4"/>
                  <a:gd name="T4" fmla="*/ 135 w 135"/>
                  <a:gd name="T5" fmla="*/ 4 h 4"/>
                  <a:gd name="T6" fmla="*/ 0 w 135"/>
                  <a:gd name="T7" fmla="*/ 4 h 4"/>
                  <a:gd name="T8" fmla="*/ 0 w 135"/>
                  <a:gd name="T9" fmla="*/ 0 h 4"/>
                  <a:gd name="T10" fmla="*/ 0 w 13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" h="4">
                    <a:moveTo>
                      <a:pt x="0" y="0"/>
                    </a:moveTo>
                    <a:lnTo>
                      <a:pt x="135" y="0"/>
                    </a:lnTo>
                    <a:lnTo>
                      <a:pt x="13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3" name="Freeform 314"/>
              <p:cNvSpPr>
                <a:spLocks/>
              </p:cNvSpPr>
              <p:nvPr/>
            </p:nvSpPr>
            <p:spPr bwMode="auto">
              <a:xfrm>
                <a:off x="2473325" y="-2409825"/>
                <a:ext cx="176213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7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6 w 47"/>
                  <a:gd name="T17" fmla="*/ 72 h 88"/>
                  <a:gd name="T18" fmla="*/ 34 w 47"/>
                  <a:gd name="T19" fmla="*/ 68 h 88"/>
                  <a:gd name="T20" fmla="*/ 32 w 47"/>
                  <a:gd name="T21" fmla="*/ 64 h 88"/>
                  <a:gd name="T22" fmla="*/ 31 w 47"/>
                  <a:gd name="T23" fmla="*/ 62 h 88"/>
                  <a:gd name="T24" fmla="*/ 13 w 47"/>
                  <a:gd name="T25" fmla="*/ 49 h 88"/>
                  <a:gd name="T26" fmla="*/ 30 w 47"/>
                  <a:gd name="T27" fmla="*/ 59 h 88"/>
                  <a:gd name="T28" fmla="*/ 28 w 47"/>
                  <a:gd name="T29" fmla="*/ 56 h 88"/>
                  <a:gd name="T30" fmla="*/ 27 w 47"/>
                  <a:gd name="T31" fmla="*/ 51 h 88"/>
                  <a:gd name="T32" fmla="*/ 22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5 h 88"/>
                  <a:gd name="T44" fmla="*/ 17 w 47"/>
                  <a:gd name="T45" fmla="*/ 16 h 88"/>
                  <a:gd name="T46" fmla="*/ 21 w 47"/>
                  <a:gd name="T47" fmla="*/ 31 h 88"/>
                  <a:gd name="T48" fmla="*/ 22 w 47"/>
                  <a:gd name="T49" fmla="*/ 34 h 88"/>
                  <a:gd name="T50" fmla="*/ 23 w 47"/>
                  <a:gd name="T51" fmla="*/ 34 h 88"/>
                  <a:gd name="T52" fmla="*/ 30 w 47"/>
                  <a:gd name="T53" fmla="*/ 23 h 88"/>
                  <a:gd name="T54" fmla="*/ 23 w 47"/>
                  <a:gd name="T55" fmla="*/ 36 h 88"/>
                  <a:gd name="T56" fmla="*/ 28 w 47"/>
                  <a:gd name="T57" fmla="*/ 50 h 88"/>
                  <a:gd name="T58" fmla="*/ 30 w 47"/>
                  <a:gd name="T59" fmla="*/ 55 h 88"/>
                  <a:gd name="T60" fmla="*/ 30 w 47"/>
                  <a:gd name="T61" fmla="*/ 56 h 88"/>
                  <a:gd name="T62" fmla="*/ 32 w 47"/>
                  <a:gd name="T63" fmla="*/ 56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60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3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5 w 47"/>
                  <a:gd name="T93" fmla="*/ 29 h 88"/>
                  <a:gd name="T94" fmla="*/ 33 w 47"/>
                  <a:gd name="T95" fmla="*/ 16 h 88"/>
                  <a:gd name="T96" fmla="*/ 25 w 47"/>
                  <a:gd name="T97" fmla="*/ 21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3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1 w 47"/>
                  <a:gd name="T113" fmla="*/ 64 h 88"/>
                  <a:gd name="T114" fmla="*/ 25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3" y="79"/>
                      <a:pt x="27" y="74"/>
                    </a:cubicBezTo>
                    <a:cubicBezTo>
                      <a:pt x="26" y="74"/>
                      <a:pt x="25" y="73"/>
                      <a:pt x="25" y="73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30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6" y="72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5" y="70"/>
                      <a:pt x="35" y="69"/>
                      <a:pt x="34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3" y="66"/>
                      <a:pt x="33" y="65"/>
                      <a:pt x="32" y="64"/>
                    </a:cubicBezTo>
                    <a:cubicBezTo>
                      <a:pt x="32" y="63"/>
                      <a:pt x="31" y="63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18" y="58"/>
                      <a:pt x="14" y="52"/>
                      <a:pt x="13" y="49"/>
                    </a:cubicBezTo>
                    <a:cubicBezTo>
                      <a:pt x="19" y="56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7"/>
                      <a:pt x="29" y="56"/>
                      <a:pt x="28" y="56"/>
                    </a:cubicBezTo>
                    <a:cubicBezTo>
                      <a:pt x="28" y="54"/>
                      <a:pt x="27" y="53"/>
                      <a:pt x="27" y="52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5" y="48"/>
                      <a:pt x="24" y="44"/>
                      <a:pt x="23" y="42"/>
                    </a:cubicBezTo>
                    <a:cubicBezTo>
                      <a:pt x="23" y="41"/>
                      <a:pt x="23" y="39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1"/>
                      <a:pt x="19" y="28"/>
                      <a:pt x="19" y="25"/>
                    </a:cubicBezTo>
                    <a:cubicBezTo>
                      <a:pt x="18" y="22"/>
                      <a:pt x="17" y="20"/>
                      <a:pt x="17" y="18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4"/>
                      <a:pt x="16" y="14"/>
                      <a:pt x="16" y="13"/>
                    </a:cubicBezTo>
                    <a:cubicBezTo>
                      <a:pt x="16" y="14"/>
                      <a:pt x="17" y="15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7"/>
                      <a:pt x="21" y="29"/>
                      <a:pt x="21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4" y="34"/>
                      <a:pt x="24" y="33"/>
                    </a:cubicBezTo>
                    <a:cubicBezTo>
                      <a:pt x="25" y="32"/>
                      <a:pt x="29" y="28"/>
                      <a:pt x="30" y="23"/>
                    </a:cubicBezTo>
                    <a:cubicBezTo>
                      <a:pt x="30" y="26"/>
                      <a:pt x="28" y="30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8" y="50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9" y="53"/>
                      <a:pt x="29" y="54"/>
                      <a:pt x="30" y="55"/>
                    </a:cubicBezTo>
                    <a:cubicBezTo>
                      <a:pt x="30" y="55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7"/>
                      <a:pt x="32" y="57"/>
                      <a:pt x="32" y="56"/>
                    </a:cubicBezTo>
                    <a:cubicBezTo>
                      <a:pt x="33" y="55"/>
                      <a:pt x="36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4" y="57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4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6" y="62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3"/>
                      <a:pt x="41" y="62"/>
                      <a:pt x="41" y="61"/>
                    </a:cubicBezTo>
                    <a:cubicBezTo>
                      <a:pt x="41" y="61"/>
                      <a:pt x="41" y="60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5" y="29"/>
                    </a:cubicBezTo>
                    <a:cubicBezTo>
                      <a:pt x="36" y="27"/>
                      <a:pt x="38" y="25"/>
                      <a:pt x="38" y="24"/>
                    </a:cubicBezTo>
                    <a:cubicBezTo>
                      <a:pt x="38" y="22"/>
                      <a:pt x="36" y="17"/>
                      <a:pt x="33" y="16"/>
                    </a:cubicBezTo>
                    <a:cubicBezTo>
                      <a:pt x="32" y="16"/>
                      <a:pt x="30" y="16"/>
                      <a:pt x="29" y="18"/>
                    </a:cubicBezTo>
                    <a:cubicBezTo>
                      <a:pt x="27" y="20"/>
                      <a:pt x="26" y="21"/>
                      <a:pt x="25" y="21"/>
                    </a:cubicBezTo>
                    <a:cubicBezTo>
                      <a:pt x="23" y="20"/>
                      <a:pt x="22" y="17"/>
                      <a:pt x="23" y="14"/>
                    </a:cubicBezTo>
                    <a:cubicBezTo>
                      <a:pt x="24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8"/>
                      <a:pt x="13" y="20"/>
                      <a:pt x="12" y="23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2"/>
                      <a:pt x="14" y="58"/>
                      <a:pt x="21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5" y="67"/>
                      <a:pt x="25" y="68"/>
                      <a:pt x="25" y="69"/>
                    </a:cubicBezTo>
                    <a:cubicBezTo>
                      <a:pt x="25" y="70"/>
                      <a:pt x="24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4" name="Freeform 315"/>
              <p:cNvSpPr>
                <a:spLocks/>
              </p:cNvSpPr>
              <p:nvPr/>
            </p:nvSpPr>
            <p:spPr bwMode="auto">
              <a:xfrm>
                <a:off x="2660650" y="-2014538"/>
                <a:ext cx="49213" cy="25400"/>
              </a:xfrm>
              <a:custGeom>
                <a:avLst/>
                <a:gdLst>
                  <a:gd name="T0" fmla="*/ 1 w 13"/>
                  <a:gd name="T1" fmla="*/ 0 h 7"/>
                  <a:gd name="T2" fmla="*/ 0 w 13"/>
                  <a:gd name="T3" fmla="*/ 0 h 7"/>
                  <a:gd name="T4" fmla="*/ 1 w 13"/>
                  <a:gd name="T5" fmla="*/ 1 h 7"/>
                  <a:gd name="T6" fmla="*/ 1 w 13"/>
                  <a:gd name="T7" fmla="*/ 1 h 7"/>
                  <a:gd name="T8" fmla="*/ 9 w 13"/>
                  <a:gd name="T9" fmla="*/ 7 h 7"/>
                  <a:gd name="T10" fmla="*/ 10 w 13"/>
                  <a:gd name="T11" fmla="*/ 7 h 7"/>
                  <a:gd name="T12" fmla="*/ 12 w 13"/>
                  <a:gd name="T13" fmla="*/ 6 h 7"/>
                  <a:gd name="T14" fmla="*/ 12 w 13"/>
                  <a:gd name="T15" fmla="*/ 4 h 7"/>
                  <a:gd name="T16" fmla="*/ 1 w 1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4"/>
                      <a:pt x="7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6"/>
                      <a:pt x="12" y="6"/>
                    </a:cubicBezTo>
                    <a:cubicBezTo>
                      <a:pt x="13" y="5"/>
                      <a:pt x="12" y="4"/>
                      <a:pt x="12" y="4"/>
                    </a:cubicBezTo>
                    <a:cubicBezTo>
                      <a:pt x="11" y="2"/>
                      <a:pt x="7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5" name="Freeform 316"/>
              <p:cNvSpPr>
                <a:spLocks/>
              </p:cNvSpPr>
              <p:nvPr/>
            </p:nvSpPr>
            <p:spPr bwMode="auto">
              <a:xfrm>
                <a:off x="2679700" y="-2044700"/>
                <a:ext cx="52388" cy="41275"/>
              </a:xfrm>
              <a:custGeom>
                <a:avLst/>
                <a:gdLst>
                  <a:gd name="T0" fmla="*/ 14 w 14"/>
                  <a:gd name="T1" fmla="*/ 0 h 11"/>
                  <a:gd name="T2" fmla="*/ 11 w 14"/>
                  <a:gd name="T3" fmla="*/ 0 h 11"/>
                  <a:gd name="T4" fmla="*/ 11 w 14"/>
                  <a:gd name="T5" fmla="*/ 1 h 11"/>
                  <a:gd name="T6" fmla="*/ 2 w 14"/>
                  <a:gd name="T7" fmla="*/ 7 h 11"/>
                  <a:gd name="T8" fmla="*/ 0 w 14"/>
                  <a:gd name="T9" fmla="*/ 7 h 11"/>
                  <a:gd name="T10" fmla="*/ 2 w 14"/>
                  <a:gd name="T11" fmla="*/ 8 h 11"/>
                  <a:gd name="T12" fmla="*/ 6 w 14"/>
                  <a:gd name="T13" fmla="*/ 10 h 11"/>
                  <a:gd name="T14" fmla="*/ 7 w 14"/>
                  <a:gd name="T15" fmla="*/ 11 h 11"/>
                  <a:gd name="T16" fmla="*/ 7 w 14"/>
                  <a:gd name="T17" fmla="*/ 11 h 11"/>
                  <a:gd name="T18" fmla="*/ 8 w 14"/>
                  <a:gd name="T19" fmla="*/ 11 h 11"/>
                  <a:gd name="T20" fmla="*/ 8 w 14"/>
                  <a:gd name="T21" fmla="*/ 10 h 11"/>
                  <a:gd name="T22" fmla="*/ 13 w 14"/>
                  <a:gd name="T23" fmla="*/ 1 h 11"/>
                  <a:gd name="T24" fmla="*/ 14 w 14"/>
                  <a:gd name="T25" fmla="*/ 0 h 11"/>
                  <a:gd name="T26" fmla="*/ 14 w 14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1">
                    <a:moveTo>
                      <a:pt x="14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7" y="5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5" y="9"/>
                      <a:pt x="6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10" y="5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6" name="Freeform 317"/>
              <p:cNvSpPr>
                <a:spLocks/>
              </p:cNvSpPr>
              <p:nvPr/>
            </p:nvSpPr>
            <p:spPr bwMode="auto">
              <a:xfrm>
                <a:off x="2690813" y="-2044700"/>
                <a:ext cx="19050" cy="6350"/>
              </a:xfrm>
              <a:custGeom>
                <a:avLst/>
                <a:gdLst>
                  <a:gd name="T0" fmla="*/ 3 w 5"/>
                  <a:gd name="T1" fmla="*/ 2 h 2"/>
                  <a:gd name="T2" fmla="*/ 3 w 5"/>
                  <a:gd name="T3" fmla="*/ 2 h 2"/>
                  <a:gd name="T4" fmla="*/ 4 w 5"/>
                  <a:gd name="T5" fmla="*/ 1 h 2"/>
                  <a:gd name="T6" fmla="*/ 5 w 5"/>
                  <a:gd name="T7" fmla="*/ 1 h 2"/>
                  <a:gd name="T8" fmla="*/ 4 w 5"/>
                  <a:gd name="T9" fmla="*/ 1 h 2"/>
                  <a:gd name="T10" fmla="*/ 3 w 5"/>
                  <a:gd name="T11" fmla="*/ 1 h 2"/>
                  <a:gd name="T12" fmla="*/ 3 w 5"/>
                  <a:gd name="T13" fmla="*/ 0 h 2"/>
                  <a:gd name="T14" fmla="*/ 0 w 5"/>
                  <a:gd name="T15" fmla="*/ 0 h 2"/>
                  <a:gd name="T16" fmla="*/ 1 w 5"/>
                  <a:gd name="T17" fmla="*/ 1 h 2"/>
                  <a:gd name="T18" fmla="*/ 2 w 5"/>
                  <a:gd name="T19" fmla="*/ 1 h 2"/>
                  <a:gd name="T20" fmla="*/ 3 w 5"/>
                  <a:gd name="T21" fmla="*/ 2 h 2"/>
                  <a:gd name="T22" fmla="*/ 3 w 5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7" name="Freeform 318"/>
              <p:cNvSpPr>
                <a:spLocks/>
              </p:cNvSpPr>
              <p:nvPr/>
            </p:nvSpPr>
            <p:spPr bwMode="auto">
              <a:xfrm>
                <a:off x="2713038" y="-2025650"/>
                <a:ext cx="30163" cy="22225"/>
              </a:xfrm>
              <a:custGeom>
                <a:avLst/>
                <a:gdLst>
                  <a:gd name="T0" fmla="*/ 6 w 8"/>
                  <a:gd name="T1" fmla="*/ 2 h 6"/>
                  <a:gd name="T2" fmla="*/ 8 w 8"/>
                  <a:gd name="T3" fmla="*/ 1 h 6"/>
                  <a:gd name="T4" fmla="*/ 6 w 8"/>
                  <a:gd name="T5" fmla="*/ 1 h 6"/>
                  <a:gd name="T6" fmla="*/ 4 w 8"/>
                  <a:gd name="T7" fmla="*/ 0 h 6"/>
                  <a:gd name="T8" fmla="*/ 4 w 8"/>
                  <a:gd name="T9" fmla="*/ 0 h 6"/>
                  <a:gd name="T10" fmla="*/ 3 w 8"/>
                  <a:gd name="T11" fmla="*/ 0 h 6"/>
                  <a:gd name="T12" fmla="*/ 2 w 8"/>
                  <a:gd name="T13" fmla="*/ 3 h 6"/>
                  <a:gd name="T14" fmla="*/ 0 w 8"/>
                  <a:gd name="T15" fmla="*/ 6 h 6"/>
                  <a:gd name="T16" fmla="*/ 3 w 8"/>
                  <a:gd name="T17" fmla="*/ 4 h 6"/>
                  <a:gd name="T18" fmla="*/ 6 w 8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8" name="Freeform 319"/>
              <p:cNvSpPr>
                <a:spLocks/>
              </p:cNvSpPr>
              <p:nvPr/>
            </p:nvSpPr>
            <p:spPr bwMode="auto">
              <a:xfrm>
                <a:off x="2720975" y="-2014538"/>
                <a:ext cx="41275" cy="25400"/>
              </a:xfrm>
              <a:custGeom>
                <a:avLst/>
                <a:gdLst>
                  <a:gd name="T0" fmla="*/ 0 w 11"/>
                  <a:gd name="T1" fmla="*/ 4 h 7"/>
                  <a:gd name="T2" fmla="*/ 1 w 11"/>
                  <a:gd name="T3" fmla="*/ 6 h 7"/>
                  <a:gd name="T4" fmla="*/ 3 w 11"/>
                  <a:gd name="T5" fmla="*/ 7 h 7"/>
                  <a:gd name="T6" fmla="*/ 6 w 11"/>
                  <a:gd name="T7" fmla="*/ 5 h 7"/>
                  <a:gd name="T8" fmla="*/ 11 w 11"/>
                  <a:gd name="T9" fmla="*/ 0 h 7"/>
                  <a:gd name="T10" fmla="*/ 10 w 11"/>
                  <a:gd name="T11" fmla="*/ 0 h 7"/>
                  <a:gd name="T12" fmla="*/ 0 w 11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0" y="4"/>
                    </a:move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9" name="Freeform 320"/>
              <p:cNvSpPr>
                <a:spLocks/>
              </p:cNvSpPr>
              <p:nvPr/>
            </p:nvSpPr>
            <p:spPr bwMode="auto">
              <a:xfrm>
                <a:off x="2781300" y="-2409825"/>
                <a:ext cx="169863" cy="330200"/>
              </a:xfrm>
              <a:custGeom>
                <a:avLst/>
                <a:gdLst>
                  <a:gd name="T0" fmla="*/ 43 w 45"/>
                  <a:gd name="T1" fmla="*/ 24 h 88"/>
                  <a:gd name="T2" fmla="*/ 38 w 45"/>
                  <a:gd name="T3" fmla="*/ 24 h 88"/>
                  <a:gd name="T4" fmla="*/ 34 w 45"/>
                  <a:gd name="T5" fmla="*/ 23 h 88"/>
                  <a:gd name="T6" fmla="*/ 37 w 45"/>
                  <a:gd name="T7" fmla="*/ 6 h 88"/>
                  <a:gd name="T8" fmla="*/ 23 w 45"/>
                  <a:gd name="T9" fmla="*/ 14 h 88"/>
                  <a:gd name="T10" fmla="*/ 17 w 45"/>
                  <a:gd name="T11" fmla="*/ 18 h 88"/>
                  <a:gd name="T12" fmla="*/ 9 w 45"/>
                  <a:gd name="T13" fmla="*/ 24 h 88"/>
                  <a:gd name="T14" fmla="*/ 14 w 45"/>
                  <a:gd name="T15" fmla="*/ 40 h 88"/>
                  <a:gd name="T16" fmla="*/ 8 w 45"/>
                  <a:gd name="T17" fmla="*/ 39 h 88"/>
                  <a:gd name="T18" fmla="*/ 5 w 45"/>
                  <a:gd name="T19" fmla="*/ 58 h 88"/>
                  <a:gd name="T20" fmla="*/ 6 w 45"/>
                  <a:gd name="T21" fmla="*/ 63 h 88"/>
                  <a:gd name="T22" fmla="*/ 2 w 45"/>
                  <a:gd name="T23" fmla="*/ 62 h 88"/>
                  <a:gd name="T24" fmla="*/ 1 w 45"/>
                  <a:gd name="T25" fmla="*/ 62 h 88"/>
                  <a:gd name="T26" fmla="*/ 1 w 45"/>
                  <a:gd name="T27" fmla="*/ 80 h 88"/>
                  <a:gd name="T28" fmla="*/ 2 w 45"/>
                  <a:gd name="T29" fmla="*/ 80 h 88"/>
                  <a:gd name="T30" fmla="*/ 3 w 45"/>
                  <a:gd name="T31" fmla="*/ 78 h 88"/>
                  <a:gd name="T32" fmla="*/ 2 w 45"/>
                  <a:gd name="T33" fmla="*/ 66 h 88"/>
                  <a:gd name="T34" fmla="*/ 4 w 45"/>
                  <a:gd name="T35" fmla="*/ 76 h 88"/>
                  <a:gd name="T36" fmla="*/ 5 w 45"/>
                  <a:gd name="T37" fmla="*/ 76 h 88"/>
                  <a:gd name="T38" fmla="*/ 15 w 45"/>
                  <a:gd name="T39" fmla="*/ 59 h 88"/>
                  <a:gd name="T40" fmla="*/ 9 w 45"/>
                  <a:gd name="T41" fmla="*/ 45 h 88"/>
                  <a:gd name="T42" fmla="*/ 9 w 45"/>
                  <a:gd name="T43" fmla="*/ 45 h 88"/>
                  <a:gd name="T44" fmla="*/ 16 w 45"/>
                  <a:gd name="T45" fmla="*/ 56 h 88"/>
                  <a:gd name="T46" fmla="*/ 16 w 45"/>
                  <a:gd name="T47" fmla="*/ 56 h 88"/>
                  <a:gd name="T48" fmla="*/ 16 w 45"/>
                  <a:gd name="T49" fmla="*/ 55 h 88"/>
                  <a:gd name="T50" fmla="*/ 18 w 45"/>
                  <a:gd name="T51" fmla="*/ 50 h 88"/>
                  <a:gd name="T52" fmla="*/ 22 w 45"/>
                  <a:gd name="T53" fmla="*/ 39 h 88"/>
                  <a:gd name="T54" fmla="*/ 22 w 45"/>
                  <a:gd name="T55" fmla="*/ 39 h 88"/>
                  <a:gd name="T56" fmla="*/ 22 w 45"/>
                  <a:gd name="T57" fmla="*/ 36 h 88"/>
                  <a:gd name="T58" fmla="*/ 22 w 45"/>
                  <a:gd name="T59" fmla="*/ 33 h 88"/>
                  <a:gd name="T60" fmla="*/ 23 w 45"/>
                  <a:gd name="T61" fmla="*/ 35 h 88"/>
                  <a:gd name="T62" fmla="*/ 26 w 45"/>
                  <a:gd name="T63" fmla="*/ 25 h 88"/>
                  <a:gd name="T64" fmla="*/ 29 w 45"/>
                  <a:gd name="T65" fmla="*/ 13 h 88"/>
                  <a:gd name="T66" fmla="*/ 29 w 45"/>
                  <a:gd name="T67" fmla="*/ 18 h 88"/>
                  <a:gd name="T68" fmla="*/ 25 w 45"/>
                  <a:gd name="T69" fmla="*/ 33 h 88"/>
                  <a:gd name="T70" fmla="*/ 24 w 45"/>
                  <a:gd name="T71" fmla="*/ 36 h 88"/>
                  <a:gd name="T72" fmla="*/ 39 w 45"/>
                  <a:gd name="T73" fmla="*/ 27 h 88"/>
                  <a:gd name="T74" fmla="*/ 24 w 45"/>
                  <a:gd name="T75" fmla="*/ 38 h 88"/>
                  <a:gd name="T76" fmla="*/ 23 w 45"/>
                  <a:gd name="T77" fmla="*/ 38 h 88"/>
                  <a:gd name="T78" fmla="*/ 19 w 45"/>
                  <a:gd name="T79" fmla="*/ 51 h 88"/>
                  <a:gd name="T80" fmla="*/ 17 w 45"/>
                  <a:gd name="T81" fmla="*/ 56 h 88"/>
                  <a:gd name="T82" fmla="*/ 16 w 45"/>
                  <a:gd name="T83" fmla="*/ 59 h 88"/>
                  <a:gd name="T84" fmla="*/ 33 w 45"/>
                  <a:gd name="T85" fmla="*/ 49 h 88"/>
                  <a:gd name="T86" fmla="*/ 15 w 45"/>
                  <a:gd name="T87" fmla="*/ 62 h 88"/>
                  <a:gd name="T88" fmla="*/ 14 w 45"/>
                  <a:gd name="T89" fmla="*/ 64 h 88"/>
                  <a:gd name="T90" fmla="*/ 12 w 45"/>
                  <a:gd name="T91" fmla="*/ 68 h 88"/>
                  <a:gd name="T92" fmla="*/ 10 w 45"/>
                  <a:gd name="T93" fmla="*/ 72 h 88"/>
                  <a:gd name="T94" fmla="*/ 8 w 45"/>
                  <a:gd name="T95" fmla="*/ 75 h 88"/>
                  <a:gd name="T96" fmla="*/ 5 w 45"/>
                  <a:gd name="T97" fmla="*/ 79 h 88"/>
                  <a:gd name="T98" fmla="*/ 18 w 45"/>
                  <a:gd name="T99" fmla="*/ 74 h 88"/>
                  <a:gd name="T100" fmla="*/ 19 w 45"/>
                  <a:gd name="T101" fmla="*/ 74 h 88"/>
                  <a:gd name="T102" fmla="*/ 4 w 45"/>
                  <a:gd name="T103" fmla="*/ 80 h 88"/>
                  <a:gd name="T104" fmla="*/ 2 w 45"/>
                  <a:gd name="T105" fmla="*/ 84 h 88"/>
                  <a:gd name="T106" fmla="*/ 4 w 45"/>
                  <a:gd name="T107" fmla="*/ 88 h 88"/>
                  <a:gd name="T108" fmla="*/ 6 w 45"/>
                  <a:gd name="T109" fmla="*/ 86 h 88"/>
                  <a:gd name="T110" fmla="*/ 24 w 45"/>
                  <a:gd name="T111" fmla="*/ 74 h 88"/>
                  <a:gd name="T112" fmla="*/ 23 w 45"/>
                  <a:gd name="T113" fmla="*/ 70 h 88"/>
                  <a:gd name="T114" fmla="*/ 23 w 45"/>
                  <a:gd name="T115" fmla="*/ 70 h 88"/>
                  <a:gd name="T116" fmla="*/ 21 w 45"/>
                  <a:gd name="T117" fmla="*/ 67 h 88"/>
                  <a:gd name="T118" fmla="*/ 38 w 45"/>
                  <a:gd name="T119" fmla="*/ 47 h 88"/>
                  <a:gd name="T120" fmla="*/ 30 w 45"/>
                  <a:gd name="T121" fmla="*/ 43 h 88"/>
                  <a:gd name="T122" fmla="*/ 43 w 45"/>
                  <a:gd name="T123" fmla="*/ 24 h 88"/>
                  <a:gd name="T124" fmla="*/ 43 w 45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0" y="22"/>
                      <a:pt x="39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3"/>
                    </a:cubicBezTo>
                    <a:cubicBezTo>
                      <a:pt x="33" y="20"/>
                      <a:pt x="34" y="18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1" y="4"/>
                      <a:pt x="23" y="14"/>
                    </a:cubicBezTo>
                    <a:cubicBezTo>
                      <a:pt x="23" y="17"/>
                      <a:pt x="22" y="20"/>
                      <a:pt x="21" y="21"/>
                    </a:cubicBezTo>
                    <a:cubicBezTo>
                      <a:pt x="20" y="21"/>
                      <a:pt x="18" y="20"/>
                      <a:pt x="17" y="18"/>
                    </a:cubicBezTo>
                    <a:cubicBezTo>
                      <a:pt x="16" y="16"/>
                      <a:pt x="14" y="16"/>
                      <a:pt x="13" y="16"/>
                    </a:cubicBezTo>
                    <a:cubicBezTo>
                      <a:pt x="10" y="17"/>
                      <a:pt x="8" y="22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60"/>
                      <a:pt x="6" y="61"/>
                      <a:pt x="6" y="61"/>
                    </a:cubicBezTo>
                    <a:cubicBezTo>
                      <a:pt x="6" y="62"/>
                      <a:pt x="6" y="63"/>
                      <a:pt x="6" y="63"/>
                    </a:cubicBezTo>
                    <a:cubicBezTo>
                      <a:pt x="5" y="64"/>
                      <a:pt x="3" y="63"/>
                      <a:pt x="2" y="63"/>
                    </a:cubicBezTo>
                    <a:cubicBezTo>
                      <a:pt x="2" y="63"/>
                      <a:pt x="2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60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7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5"/>
                      <a:pt x="14" y="56"/>
                    </a:cubicBezTo>
                    <a:cubicBezTo>
                      <a:pt x="14" y="56"/>
                      <a:pt x="15" y="57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4"/>
                      <a:pt x="17" y="53"/>
                      <a:pt x="17" y="52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1" y="41"/>
                      <a:pt x="21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18" y="30"/>
                      <a:pt x="16" y="26"/>
                      <a:pt x="16" y="23"/>
                    </a:cubicBezTo>
                    <a:cubicBezTo>
                      <a:pt x="17" y="28"/>
                      <a:pt x="20" y="32"/>
                      <a:pt x="22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6"/>
                      <a:pt x="29" y="18"/>
                    </a:cubicBezTo>
                    <a:cubicBezTo>
                      <a:pt x="28" y="20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39" y="27"/>
                    </a:cubicBezTo>
                    <a:cubicBezTo>
                      <a:pt x="39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9"/>
                      <a:pt x="23" y="41"/>
                      <a:pt x="22" y="42"/>
                    </a:cubicBezTo>
                    <a:cubicBezTo>
                      <a:pt x="21" y="45"/>
                      <a:pt x="20" y="48"/>
                      <a:pt x="19" y="51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3"/>
                      <a:pt x="18" y="54"/>
                      <a:pt x="17" y="56"/>
                    </a:cubicBezTo>
                    <a:cubicBezTo>
                      <a:pt x="17" y="56"/>
                      <a:pt x="17" y="57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9" y="58"/>
                      <a:pt x="27" y="56"/>
                      <a:pt x="33" y="49"/>
                    </a:cubicBezTo>
                    <a:cubicBezTo>
                      <a:pt x="32" y="52"/>
                      <a:pt x="28" y="58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3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8" y="74"/>
                    </a:cubicBezTo>
                    <a:cubicBezTo>
                      <a:pt x="19" y="73"/>
                      <a:pt x="20" y="73"/>
                      <a:pt x="21" y="73"/>
                    </a:cubicBezTo>
                    <a:cubicBezTo>
                      <a:pt x="20" y="73"/>
                      <a:pt x="20" y="74"/>
                      <a:pt x="19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2" y="79"/>
                      <a:pt x="24" y="74"/>
                    </a:cubicBezTo>
                    <a:cubicBezTo>
                      <a:pt x="24" y="73"/>
                      <a:pt x="24" y="72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0" y="68"/>
                      <a:pt x="21" y="67"/>
                      <a:pt x="21" y="67"/>
                    </a:cubicBezTo>
                    <a:cubicBezTo>
                      <a:pt x="22" y="66"/>
                      <a:pt x="23" y="65"/>
                      <a:pt x="25" y="64"/>
                    </a:cubicBezTo>
                    <a:cubicBezTo>
                      <a:pt x="32" y="58"/>
                      <a:pt x="39" y="52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1" y="36"/>
                      <a:pt x="45" y="30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0" name="Freeform 321"/>
              <p:cNvSpPr>
                <a:spLocks noEditPoints="1"/>
              </p:cNvSpPr>
              <p:nvPr/>
            </p:nvSpPr>
            <p:spPr bwMode="auto">
              <a:xfrm>
                <a:off x="2665413" y="-2414588"/>
                <a:ext cx="25400" cy="38100"/>
              </a:xfrm>
              <a:custGeom>
                <a:avLst/>
                <a:gdLst>
                  <a:gd name="T0" fmla="*/ 7 w 16"/>
                  <a:gd name="T1" fmla="*/ 0 h 24"/>
                  <a:gd name="T2" fmla="*/ 0 w 16"/>
                  <a:gd name="T3" fmla="*/ 24 h 24"/>
                  <a:gd name="T4" fmla="*/ 2 w 16"/>
                  <a:gd name="T5" fmla="*/ 24 h 24"/>
                  <a:gd name="T6" fmla="*/ 4 w 16"/>
                  <a:gd name="T7" fmla="*/ 19 h 24"/>
                  <a:gd name="T8" fmla="*/ 11 w 16"/>
                  <a:gd name="T9" fmla="*/ 19 h 24"/>
                  <a:gd name="T10" fmla="*/ 14 w 16"/>
                  <a:gd name="T11" fmla="*/ 24 h 24"/>
                  <a:gd name="T12" fmla="*/ 16 w 16"/>
                  <a:gd name="T13" fmla="*/ 24 h 24"/>
                  <a:gd name="T14" fmla="*/ 9 w 16"/>
                  <a:gd name="T15" fmla="*/ 0 h 24"/>
                  <a:gd name="T16" fmla="*/ 7 w 16"/>
                  <a:gd name="T17" fmla="*/ 0 h 24"/>
                  <a:gd name="T18" fmla="*/ 7 w 16"/>
                  <a:gd name="T19" fmla="*/ 0 h 24"/>
                  <a:gd name="T20" fmla="*/ 7 w 16"/>
                  <a:gd name="T21" fmla="*/ 0 h 24"/>
                  <a:gd name="T22" fmla="*/ 7 w 16"/>
                  <a:gd name="T23" fmla="*/ 15 h 24"/>
                  <a:gd name="T24" fmla="*/ 7 w 16"/>
                  <a:gd name="T25" fmla="*/ 5 h 24"/>
                  <a:gd name="T26" fmla="*/ 11 w 16"/>
                  <a:gd name="T27" fmla="*/ 15 h 24"/>
                  <a:gd name="T28" fmla="*/ 7 w 16"/>
                  <a:gd name="T29" fmla="*/ 15 h 24"/>
                  <a:gd name="T30" fmla="*/ 7 w 16"/>
                  <a:gd name="T31" fmla="*/ 15 h 24"/>
                  <a:gd name="T32" fmla="*/ 7 w 16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4">
                    <a:moveTo>
                      <a:pt x="7" y="0"/>
                    </a:moveTo>
                    <a:lnTo>
                      <a:pt x="0" y="24"/>
                    </a:lnTo>
                    <a:lnTo>
                      <a:pt x="2" y="24"/>
                    </a:lnTo>
                    <a:lnTo>
                      <a:pt x="4" y="19"/>
                    </a:lnTo>
                    <a:lnTo>
                      <a:pt x="11" y="19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7" y="15"/>
                    </a:moveTo>
                    <a:lnTo>
                      <a:pt x="7" y="5"/>
                    </a:lnTo>
                    <a:lnTo>
                      <a:pt x="11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1" name="Freeform 322"/>
              <p:cNvSpPr>
                <a:spLocks noEditPoints="1"/>
              </p:cNvSpPr>
              <p:nvPr/>
            </p:nvSpPr>
            <p:spPr bwMode="auto">
              <a:xfrm>
                <a:off x="2725738" y="-2425700"/>
                <a:ext cx="33338" cy="57150"/>
              </a:xfrm>
              <a:custGeom>
                <a:avLst/>
                <a:gdLst>
                  <a:gd name="T0" fmla="*/ 0 w 9"/>
                  <a:gd name="T1" fmla="*/ 8 h 15"/>
                  <a:gd name="T2" fmla="*/ 9 w 9"/>
                  <a:gd name="T3" fmla="*/ 8 h 15"/>
                  <a:gd name="T4" fmla="*/ 0 w 9"/>
                  <a:gd name="T5" fmla="*/ 8 h 15"/>
                  <a:gd name="T6" fmla="*/ 2 w 9"/>
                  <a:gd name="T7" fmla="*/ 8 h 15"/>
                  <a:gd name="T8" fmla="*/ 7 w 9"/>
                  <a:gd name="T9" fmla="*/ 8 h 15"/>
                  <a:gd name="T10" fmla="*/ 2 w 9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0" y="8"/>
                    </a:moveTo>
                    <a:cubicBezTo>
                      <a:pt x="0" y="15"/>
                      <a:pt x="9" y="15"/>
                      <a:pt x="9" y="8"/>
                    </a:cubicBezTo>
                    <a:cubicBezTo>
                      <a:pt x="9" y="0"/>
                      <a:pt x="0" y="0"/>
                      <a:pt x="0" y="8"/>
                    </a:cubicBezTo>
                    <a:close/>
                    <a:moveTo>
                      <a:pt x="2" y="8"/>
                    </a:moveTo>
                    <a:cubicBezTo>
                      <a:pt x="2" y="3"/>
                      <a:pt x="7" y="3"/>
                      <a:pt x="7" y="8"/>
                    </a:cubicBezTo>
                    <a:cubicBezTo>
                      <a:pt x="7" y="12"/>
                      <a:pt x="2" y="12"/>
                      <a:pt x="2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3" name="Line 324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4" name="Line 325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037" name="Группа 1036"/>
            <p:cNvGrpSpPr/>
            <p:nvPr/>
          </p:nvGrpSpPr>
          <p:grpSpPr>
            <a:xfrm>
              <a:off x="1546225" y="-3938587"/>
              <a:ext cx="2335213" cy="2898774"/>
              <a:chOff x="1546225" y="-3938587"/>
              <a:chExt cx="2335213" cy="2898774"/>
            </a:xfrm>
          </p:grpSpPr>
          <p:sp>
            <p:nvSpPr>
              <p:cNvPr id="1032" name="Freeform 323"/>
              <p:cNvSpPr>
                <a:spLocks/>
              </p:cNvSpPr>
              <p:nvPr/>
            </p:nvSpPr>
            <p:spPr bwMode="auto">
              <a:xfrm>
                <a:off x="2725738" y="-3622675"/>
                <a:ext cx="1155700" cy="2454275"/>
              </a:xfrm>
              <a:custGeom>
                <a:avLst/>
                <a:gdLst>
                  <a:gd name="T0" fmla="*/ 307 w 307"/>
                  <a:gd name="T1" fmla="*/ 76 h 652"/>
                  <a:gd name="T2" fmla="*/ 307 w 307"/>
                  <a:gd name="T3" fmla="*/ 57 h 652"/>
                  <a:gd name="T4" fmla="*/ 269 w 307"/>
                  <a:gd name="T5" fmla="*/ 14 h 652"/>
                  <a:gd name="T6" fmla="*/ 236 w 307"/>
                  <a:gd name="T7" fmla="*/ 1 h 652"/>
                  <a:gd name="T8" fmla="*/ 236 w 307"/>
                  <a:gd name="T9" fmla="*/ 1 h 652"/>
                  <a:gd name="T10" fmla="*/ 235 w 307"/>
                  <a:gd name="T11" fmla="*/ 0 h 652"/>
                  <a:gd name="T12" fmla="*/ 235 w 307"/>
                  <a:gd name="T13" fmla="*/ 129 h 652"/>
                  <a:gd name="T14" fmla="*/ 235 w 307"/>
                  <a:gd name="T15" fmla="*/ 173 h 652"/>
                  <a:gd name="T16" fmla="*/ 235 w 307"/>
                  <a:gd name="T17" fmla="*/ 342 h 652"/>
                  <a:gd name="T18" fmla="*/ 235 w 307"/>
                  <a:gd name="T19" fmla="*/ 387 h 652"/>
                  <a:gd name="T20" fmla="*/ 235 w 307"/>
                  <a:gd name="T21" fmla="*/ 454 h 652"/>
                  <a:gd name="T22" fmla="*/ 216 w 307"/>
                  <a:gd name="T23" fmla="*/ 487 h 652"/>
                  <a:gd name="T24" fmla="*/ 0 w 307"/>
                  <a:gd name="T25" fmla="*/ 614 h 652"/>
                  <a:gd name="T26" fmla="*/ 67 w 307"/>
                  <a:gd name="T27" fmla="*/ 652 h 652"/>
                  <a:gd name="T28" fmla="*/ 262 w 307"/>
                  <a:gd name="T29" fmla="*/ 542 h 652"/>
                  <a:gd name="T30" fmla="*/ 307 w 307"/>
                  <a:gd name="T31" fmla="*/ 464 h 652"/>
                  <a:gd name="T32" fmla="*/ 307 w 307"/>
                  <a:gd name="T33" fmla="*/ 387 h 652"/>
                  <a:gd name="T34" fmla="*/ 307 w 307"/>
                  <a:gd name="T35" fmla="*/ 387 h 652"/>
                  <a:gd name="T36" fmla="*/ 307 w 307"/>
                  <a:gd name="T37" fmla="*/ 173 h 652"/>
                  <a:gd name="T38" fmla="*/ 307 w 307"/>
                  <a:gd name="T39" fmla="*/ 173 h 652"/>
                  <a:gd name="T40" fmla="*/ 307 w 307"/>
                  <a:gd name="T41" fmla="*/ 85 h 652"/>
                  <a:gd name="T42" fmla="*/ 307 w 307"/>
                  <a:gd name="T43" fmla="*/ 85 h 652"/>
                  <a:gd name="T44" fmla="*/ 307 w 307"/>
                  <a:gd name="T45" fmla="*/ 76 h 652"/>
                  <a:gd name="T46" fmla="*/ 307 w 307"/>
                  <a:gd name="T47" fmla="*/ 76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2">
                    <a:moveTo>
                      <a:pt x="307" y="76"/>
                    </a:moveTo>
                    <a:cubicBezTo>
                      <a:pt x="307" y="57"/>
                      <a:pt x="307" y="57"/>
                      <a:pt x="307" y="57"/>
                    </a:cubicBezTo>
                    <a:cubicBezTo>
                      <a:pt x="307" y="39"/>
                      <a:pt x="293" y="22"/>
                      <a:pt x="269" y="14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9"/>
                      <a:pt x="235" y="129"/>
                      <a:pt x="235" y="129"/>
                    </a:cubicBezTo>
                    <a:cubicBezTo>
                      <a:pt x="235" y="173"/>
                      <a:pt x="235" y="173"/>
                      <a:pt x="235" y="173"/>
                    </a:cubicBezTo>
                    <a:cubicBezTo>
                      <a:pt x="235" y="342"/>
                      <a:pt x="235" y="342"/>
                      <a:pt x="235" y="342"/>
                    </a:cubicBezTo>
                    <a:cubicBezTo>
                      <a:pt x="235" y="387"/>
                      <a:pt x="235" y="387"/>
                      <a:pt x="235" y="387"/>
                    </a:cubicBezTo>
                    <a:cubicBezTo>
                      <a:pt x="235" y="454"/>
                      <a:pt x="235" y="454"/>
                      <a:pt x="235" y="454"/>
                    </a:cubicBezTo>
                    <a:cubicBezTo>
                      <a:pt x="235" y="468"/>
                      <a:pt x="228" y="481"/>
                      <a:pt x="216" y="48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67" y="652"/>
                      <a:pt x="67" y="652"/>
                      <a:pt x="67" y="652"/>
                    </a:cubicBezTo>
                    <a:cubicBezTo>
                      <a:pt x="262" y="542"/>
                      <a:pt x="262" y="542"/>
                      <a:pt x="262" y="542"/>
                    </a:cubicBezTo>
                    <a:cubicBezTo>
                      <a:pt x="290" y="526"/>
                      <a:pt x="307" y="496"/>
                      <a:pt x="307" y="464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6"/>
                      <a:pt x="307" y="76"/>
                      <a:pt x="307" y="76"/>
                    </a:cubicBezTo>
                    <a:close/>
                  </a:path>
                </a:pathLst>
              </a:custGeom>
              <a:solidFill>
                <a:srgbClr val="358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5" name="Freeform 326"/>
              <p:cNvSpPr>
                <a:spLocks/>
              </p:cNvSpPr>
              <p:nvPr/>
            </p:nvSpPr>
            <p:spPr bwMode="auto">
              <a:xfrm>
                <a:off x="1549400" y="-3938587"/>
                <a:ext cx="2065338" cy="700087"/>
              </a:xfrm>
              <a:custGeom>
                <a:avLst/>
                <a:gdLst>
                  <a:gd name="T0" fmla="*/ 353 w 548"/>
                  <a:gd name="T1" fmla="*/ 11 h 186"/>
                  <a:gd name="T2" fmla="*/ 264 w 548"/>
                  <a:gd name="T3" fmla="*/ 11 h 186"/>
                  <a:gd name="T4" fmla="*/ 37 w 548"/>
                  <a:gd name="T5" fmla="*/ 98 h 186"/>
                  <a:gd name="T6" fmla="*/ 0 w 548"/>
                  <a:gd name="T7" fmla="*/ 141 h 186"/>
                  <a:gd name="T8" fmla="*/ 0 w 548"/>
                  <a:gd name="T9" fmla="*/ 160 h 186"/>
                  <a:gd name="T10" fmla="*/ 0 w 548"/>
                  <a:gd name="T11" fmla="*/ 160 h 186"/>
                  <a:gd name="T12" fmla="*/ 0 w 548"/>
                  <a:gd name="T13" fmla="*/ 186 h 186"/>
                  <a:gd name="T14" fmla="*/ 290 w 548"/>
                  <a:gd name="T15" fmla="*/ 75 h 186"/>
                  <a:gd name="T16" fmla="*/ 329 w 548"/>
                  <a:gd name="T17" fmla="*/ 75 h 186"/>
                  <a:gd name="T18" fmla="*/ 548 w 548"/>
                  <a:gd name="T19" fmla="*/ 158 h 186"/>
                  <a:gd name="T20" fmla="*/ 548 w 548"/>
                  <a:gd name="T21" fmla="*/ 138 h 186"/>
                  <a:gd name="T22" fmla="*/ 548 w 548"/>
                  <a:gd name="T23" fmla="*/ 105 h 186"/>
                  <a:gd name="T24" fmla="*/ 548 w 548"/>
                  <a:gd name="T25" fmla="*/ 85 h 186"/>
                  <a:gd name="T26" fmla="*/ 353 w 548"/>
                  <a:gd name="T27" fmla="*/ 1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8" h="186">
                    <a:moveTo>
                      <a:pt x="353" y="11"/>
                    </a:moveTo>
                    <a:cubicBezTo>
                      <a:pt x="325" y="0"/>
                      <a:pt x="291" y="1"/>
                      <a:pt x="264" y="11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14" y="106"/>
                      <a:pt x="0" y="123"/>
                      <a:pt x="0" y="141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290" y="75"/>
                      <a:pt x="290" y="75"/>
                      <a:pt x="290" y="75"/>
                    </a:cubicBezTo>
                    <a:cubicBezTo>
                      <a:pt x="302" y="71"/>
                      <a:pt x="317" y="71"/>
                      <a:pt x="329" y="75"/>
                    </a:cubicBezTo>
                    <a:cubicBezTo>
                      <a:pt x="548" y="158"/>
                      <a:pt x="548" y="158"/>
                      <a:pt x="548" y="158"/>
                    </a:cubicBezTo>
                    <a:cubicBezTo>
                      <a:pt x="548" y="138"/>
                      <a:pt x="548" y="138"/>
                      <a:pt x="548" y="138"/>
                    </a:cubicBezTo>
                    <a:cubicBezTo>
                      <a:pt x="548" y="105"/>
                      <a:pt x="548" y="105"/>
                      <a:pt x="548" y="105"/>
                    </a:cubicBezTo>
                    <a:cubicBezTo>
                      <a:pt x="548" y="85"/>
                      <a:pt x="548" y="85"/>
                      <a:pt x="548" y="85"/>
                    </a:cubicBezTo>
                    <a:lnTo>
                      <a:pt x="353" y="11"/>
                    </a:lnTo>
                    <a:close/>
                  </a:path>
                </a:pathLst>
              </a:custGeom>
              <a:solidFill>
                <a:srgbClr val="214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6" name="Freeform 327"/>
              <p:cNvSpPr>
                <a:spLocks/>
              </p:cNvSpPr>
              <p:nvPr/>
            </p:nvSpPr>
            <p:spPr bwMode="auto">
              <a:xfrm>
                <a:off x="1546225" y="-3336925"/>
                <a:ext cx="1435100" cy="2297112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1 w 381"/>
                  <a:gd name="T11" fmla="*/ 49 h 610"/>
                  <a:gd name="T12" fmla="*/ 0 w 381"/>
                  <a:gd name="T13" fmla="*/ 96 h 610"/>
                  <a:gd name="T14" fmla="*/ 1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52A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335" name="Группа 334"/>
          <p:cNvGrpSpPr/>
          <p:nvPr/>
        </p:nvGrpSpPr>
        <p:grpSpPr>
          <a:xfrm>
            <a:off x="1059587" y="421192"/>
            <a:ext cx="2416929" cy="568770"/>
            <a:chOff x="859658" y="271249"/>
            <a:chExt cx="6129570" cy="758360"/>
          </a:xfrm>
        </p:grpSpPr>
        <p:sp>
          <p:nvSpPr>
            <p:cNvPr id="336" name="TextBox 335"/>
            <p:cNvSpPr txBox="1"/>
            <p:nvPr/>
          </p:nvSpPr>
          <p:spPr>
            <a:xfrm>
              <a:off x="859658" y="591885"/>
              <a:ext cx="5107510" cy="437724"/>
            </a:xfrm>
            <a:prstGeom prst="rect">
              <a:avLst/>
            </a:prstGeom>
            <a:noFill/>
          </p:spPr>
          <p:txBody>
            <a:bodyPr wrap="square" lIns="121917" tIns="60959" rIns="121917" bIns="60959" rtlCol="0">
              <a:spAutoFit/>
            </a:bodyPr>
            <a:lstStyle/>
            <a:p>
              <a:pPr>
                <a:lnSpc>
                  <a:spcPts val="750"/>
                </a:lnSpc>
              </a:pPr>
              <a:r>
                <a:rPr lang="ru-RU" sz="800" b="1" spc="75" dirty="0">
                  <a:solidFill>
                    <a:srgbClr val="31547F"/>
                  </a:solidFill>
                  <a:latin typeface="Arial Narrow" pitchFamily="34" charset="0"/>
                  <a:cs typeface="Arial" panose="020B0604020202020204" pitchFamily="34" charset="0"/>
                </a:rPr>
                <a:t>Федеральная служба по надзору </a:t>
              </a:r>
            </a:p>
            <a:p>
              <a:pPr>
                <a:lnSpc>
                  <a:spcPts val="750"/>
                </a:lnSpc>
              </a:pPr>
              <a:r>
                <a:rPr lang="ru-RU" sz="800" b="1" spc="75" dirty="0">
                  <a:solidFill>
                    <a:srgbClr val="31547F"/>
                  </a:solidFill>
                  <a:latin typeface="Arial Narrow" pitchFamily="34" charset="0"/>
                  <a:cs typeface="Arial" panose="020B0604020202020204" pitchFamily="34" charset="0"/>
                </a:rPr>
                <a:t>в сфере природопользования</a:t>
              </a:r>
            </a:p>
          </p:txBody>
        </p:sp>
        <p:sp>
          <p:nvSpPr>
            <p:cNvPr id="337" name="TextBox 336"/>
            <p:cNvSpPr txBox="1"/>
            <p:nvPr/>
          </p:nvSpPr>
          <p:spPr>
            <a:xfrm>
              <a:off x="880611" y="271249"/>
              <a:ext cx="6108617" cy="533477"/>
            </a:xfrm>
            <a:prstGeom prst="rect">
              <a:avLst/>
            </a:prstGeom>
            <a:noFill/>
          </p:spPr>
          <p:txBody>
            <a:bodyPr wrap="none" lIns="121917" tIns="60959" rIns="121917" bIns="60959" rtlCol="0">
              <a:spAutoFit/>
            </a:bodyPr>
            <a:lstStyle/>
            <a:p>
              <a:r>
                <a:rPr lang="ru-RU" b="1" spc="75" dirty="0">
                  <a:solidFill>
                    <a:srgbClr val="31547F"/>
                  </a:solidFill>
                  <a:latin typeface="Arial Narrow" pitchFamily="34" charset="0"/>
                </a:rPr>
                <a:t>РОСПРИРОДНАДЗОР</a:t>
              </a:r>
            </a:p>
          </p:txBody>
        </p:sp>
      </p:grpSp>
      <p:sp>
        <p:nvSpPr>
          <p:cNvPr id="450" name="TextBox 449"/>
          <p:cNvSpPr txBox="1"/>
          <p:nvPr/>
        </p:nvSpPr>
        <p:spPr>
          <a:xfrm>
            <a:off x="136442" y="1699317"/>
            <a:ext cx="5487449" cy="351376"/>
          </a:xfrm>
          <a:prstGeom prst="rect">
            <a:avLst/>
          </a:prstGeom>
          <a:noFill/>
        </p:spPr>
        <p:txBody>
          <a:bodyPr wrap="square" lIns="0" tIns="34289" rIns="0" bIns="34289" rtlCol="0">
            <a:spAutoFit/>
          </a:bodyPr>
          <a:lstStyle>
            <a:defPPr>
              <a:defRPr lang="ru-RU"/>
            </a:defPPr>
            <a:lvl1pPr>
              <a:lnSpc>
                <a:spcPts val="2900"/>
              </a:lnSpc>
              <a:defRPr sz="2400" b="1" spc="100">
                <a:solidFill>
                  <a:srgbClr val="458B7A"/>
                </a:solidFill>
                <a:latin typeface="Arial Narrow" pitchFamily="34" charset="0"/>
                <a:cs typeface="Arial" panose="020B0604020202020204" pitchFamily="34" charset="0"/>
              </a:defRPr>
            </a:lvl1pPr>
            <a:lvl3pPr marL="0" lvl="2">
              <a:lnSpc>
                <a:spcPts val="3700"/>
              </a:lnSpc>
              <a:defRPr sz="3200" b="1" spc="130">
                <a:solidFill>
                  <a:srgbClr val="002060"/>
                </a:solidFill>
                <a:latin typeface="Arial Narrow" pitchFamily="34" charset="0"/>
                <a:cs typeface="Arial" panose="020B0604020202020204" pitchFamily="34" charset="0"/>
              </a:defRPr>
            </a:lvl3pPr>
          </a:lstStyle>
          <a:p>
            <a:pPr lvl="2">
              <a:lnSpc>
                <a:spcPts val="2175"/>
              </a:lnSpc>
            </a:pPr>
            <a:r>
              <a:rPr lang="ru-RU" sz="2100" spc="150" dirty="0" smtClean="0"/>
              <a:t>БЛАГОДАРЮ ЗА ВНИМАНИЕ</a:t>
            </a:r>
            <a:endParaRPr lang="ru-RU" sz="2100" spc="150" dirty="0"/>
          </a:p>
        </p:txBody>
      </p:sp>
      <p:grpSp>
        <p:nvGrpSpPr>
          <p:cNvPr id="1065" name="Группа 1064"/>
          <p:cNvGrpSpPr/>
          <p:nvPr/>
        </p:nvGrpSpPr>
        <p:grpSpPr>
          <a:xfrm>
            <a:off x="6141244" y="1417073"/>
            <a:ext cx="2258757" cy="2531268"/>
            <a:chOff x="16875125" y="-6457951"/>
            <a:chExt cx="2552701" cy="2860675"/>
          </a:xfrm>
        </p:grpSpPr>
        <p:sp>
          <p:nvSpPr>
            <p:cNvPr id="1062" name="Freeform 331"/>
            <p:cNvSpPr>
              <a:spLocks/>
            </p:cNvSpPr>
            <p:nvPr/>
          </p:nvSpPr>
          <p:spPr bwMode="auto">
            <a:xfrm>
              <a:off x="18165763" y="-5934076"/>
              <a:ext cx="1262063" cy="2198688"/>
            </a:xfrm>
            <a:custGeom>
              <a:avLst/>
              <a:gdLst>
                <a:gd name="T0" fmla="*/ 257 w 335"/>
                <a:gd name="T1" fmla="*/ 0 h 584"/>
                <a:gd name="T2" fmla="*/ 257 w 335"/>
                <a:gd name="T3" fmla="*/ 368 h 584"/>
                <a:gd name="T4" fmla="*/ 236 w 335"/>
                <a:gd name="T5" fmla="*/ 404 h 584"/>
                <a:gd name="T6" fmla="*/ 0 w 335"/>
                <a:gd name="T7" fmla="*/ 542 h 584"/>
                <a:gd name="T8" fmla="*/ 73 w 335"/>
                <a:gd name="T9" fmla="*/ 584 h 584"/>
                <a:gd name="T10" fmla="*/ 286 w 335"/>
                <a:gd name="T11" fmla="*/ 464 h 584"/>
                <a:gd name="T12" fmla="*/ 335 w 335"/>
                <a:gd name="T13" fmla="*/ 379 h 584"/>
                <a:gd name="T14" fmla="*/ 335 w 335"/>
                <a:gd name="T15" fmla="*/ 93 h 584"/>
                <a:gd name="T16" fmla="*/ 294 w 335"/>
                <a:gd name="T17" fmla="*/ 22 h 584"/>
                <a:gd name="T18" fmla="*/ 257 w 335"/>
                <a:gd name="T19" fmla="*/ 0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5" h="584">
                  <a:moveTo>
                    <a:pt x="257" y="0"/>
                  </a:moveTo>
                  <a:cubicBezTo>
                    <a:pt x="257" y="368"/>
                    <a:pt x="257" y="368"/>
                    <a:pt x="257" y="368"/>
                  </a:cubicBezTo>
                  <a:cubicBezTo>
                    <a:pt x="257" y="383"/>
                    <a:pt x="249" y="397"/>
                    <a:pt x="236" y="404"/>
                  </a:cubicBezTo>
                  <a:cubicBezTo>
                    <a:pt x="0" y="542"/>
                    <a:pt x="0" y="542"/>
                    <a:pt x="0" y="542"/>
                  </a:cubicBezTo>
                  <a:cubicBezTo>
                    <a:pt x="73" y="584"/>
                    <a:pt x="73" y="584"/>
                    <a:pt x="73" y="584"/>
                  </a:cubicBezTo>
                  <a:cubicBezTo>
                    <a:pt x="286" y="464"/>
                    <a:pt x="286" y="464"/>
                    <a:pt x="286" y="464"/>
                  </a:cubicBezTo>
                  <a:cubicBezTo>
                    <a:pt x="316" y="446"/>
                    <a:pt x="335" y="414"/>
                    <a:pt x="335" y="379"/>
                  </a:cubicBezTo>
                  <a:cubicBezTo>
                    <a:pt x="335" y="93"/>
                    <a:pt x="335" y="93"/>
                    <a:pt x="335" y="93"/>
                  </a:cubicBezTo>
                  <a:cubicBezTo>
                    <a:pt x="335" y="64"/>
                    <a:pt x="320" y="36"/>
                    <a:pt x="294" y="22"/>
                  </a:cubicBezTo>
                  <a:lnTo>
                    <a:pt x="257" y="0"/>
                  </a:lnTo>
                  <a:close/>
                </a:path>
              </a:pathLst>
            </a:custGeom>
            <a:solidFill>
              <a:srgbClr val="358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63" name="Freeform 332"/>
            <p:cNvSpPr>
              <a:spLocks/>
            </p:cNvSpPr>
            <p:nvPr/>
          </p:nvSpPr>
          <p:spPr bwMode="auto">
            <a:xfrm>
              <a:off x="16875125" y="-5588001"/>
              <a:ext cx="1570038" cy="1990725"/>
            </a:xfrm>
            <a:custGeom>
              <a:avLst/>
              <a:gdLst>
                <a:gd name="T0" fmla="*/ 417 w 417"/>
                <a:gd name="T1" fmla="*/ 493 h 529"/>
                <a:gd name="T2" fmla="*/ 98 w 417"/>
                <a:gd name="T3" fmla="*/ 309 h 529"/>
                <a:gd name="T4" fmla="*/ 77 w 417"/>
                <a:gd name="T5" fmla="*/ 273 h 529"/>
                <a:gd name="T6" fmla="*/ 76 w 417"/>
                <a:gd name="T7" fmla="*/ 0 h 529"/>
                <a:gd name="T8" fmla="*/ 0 w 417"/>
                <a:gd name="T9" fmla="*/ 44 h 529"/>
                <a:gd name="T10" fmla="*/ 0 w 417"/>
                <a:gd name="T11" fmla="*/ 286 h 529"/>
                <a:gd name="T12" fmla="*/ 49 w 417"/>
                <a:gd name="T13" fmla="*/ 371 h 529"/>
                <a:gd name="T14" fmla="*/ 297 w 417"/>
                <a:gd name="T15" fmla="*/ 514 h 529"/>
                <a:gd name="T16" fmla="*/ 379 w 417"/>
                <a:gd name="T17" fmla="*/ 514 h 529"/>
                <a:gd name="T18" fmla="*/ 417 w 417"/>
                <a:gd name="T19" fmla="*/ 493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7" h="529">
                  <a:moveTo>
                    <a:pt x="417" y="493"/>
                  </a:moveTo>
                  <a:cubicBezTo>
                    <a:pt x="98" y="309"/>
                    <a:pt x="98" y="309"/>
                    <a:pt x="98" y="309"/>
                  </a:cubicBezTo>
                  <a:cubicBezTo>
                    <a:pt x="85" y="302"/>
                    <a:pt x="77" y="288"/>
                    <a:pt x="77" y="273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286"/>
                    <a:pt x="0" y="286"/>
                    <a:pt x="0" y="286"/>
                  </a:cubicBezTo>
                  <a:cubicBezTo>
                    <a:pt x="0" y="321"/>
                    <a:pt x="19" y="354"/>
                    <a:pt x="49" y="371"/>
                  </a:cubicBezTo>
                  <a:cubicBezTo>
                    <a:pt x="297" y="514"/>
                    <a:pt x="297" y="514"/>
                    <a:pt x="297" y="514"/>
                  </a:cubicBezTo>
                  <a:cubicBezTo>
                    <a:pt x="322" y="529"/>
                    <a:pt x="354" y="529"/>
                    <a:pt x="379" y="514"/>
                  </a:cubicBezTo>
                  <a:lnTo>
                    <a:pt x="417" y="493"/>
                  </a:lnTo>
                  <a:close/>
                </a:path>
              </a:pathLst>
            </a:custGeom>
            <a:solidFill>
              <a:srgbClr val="52A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64" name="Freeform 333"/>
            <p:cNvSpPr>
              <a:spLocks/>
            </p:cNvSpPr>
            <p:nvPr/>
          </p:nvSpPr>
          <p:spPr bwMode="auto">
            <a:xfrm>
              <a:off x="16875125" y="-6457951"/>
              <a:ext cx="2259013" cy="1035050"/>
            </a:xfrm>
            <a:custGeom>
              <a:avLst/>
              <a:gdLst>
                <a:gd name="T0" fmla="*/ 0 w 600"/>
                <a:gd name="T1" fmla="*/ 275 h 275"/>
                <a:gd name="T2" fmla="*/ 319 w 600"/>
                <a:gd name="T3" fmla="*/ 91 h 275"/>
                <a:gd name="T4" fmla="*/ 361 w 600"/>
                <a:gd name="T5" fmla="*/ 91 h 275"/>
                <a:gd name="T6" fmla="*/ 600 w 600"/>
                <a:gd name="T7" fmla="*/ 227 h 275"/>
                <a:gd name="T8" fmla="*/ 600 w 600"/>
                <a:gd name="T9" fmla="*/ 140 h 275"/>
                <a:gd name="T10" fmla="*/ 387 w 600"/>
                <a:gd name="T11" fmla="*/ 17 h 275"/>
                <a:gd name="T12" fmla="*/ 289 w 600"/>
                <a:gd name="T13" fmla="*/ 17 h 275"/>
                <a:gd name="T14" fmla="*/ 42 w 600"/>
                <a:gd name="T15" fmla="*/ 160 h 275"/>
                <a:gd name="T16" fmla="*/ 0 w 600"/>
                <a:gd name="T17" fmla="*/ 232 h 275"/>
                <a:gd name="T18" fmla="*/ 0 w 600"/>
                <a:gd name="T19" fmla="*/ 275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0" h="275">
                  <a:moveTo>
                    <a:pt x="0" y="275"/>
                  </a:moveTo>
                  <a:cubicBezTo>
                    <a:pt x="319" y="91"/>
                    <a:pt x="319" y="91"/>
                    <a:pt x="319" y="91"/>
                  </a:cubicBezTo>
                  <a:cubicBezTo>
                    <a:pt x="332" y="83"/>
                    <a:pt x="348" y="83"/>
                    <a:pt x="361" y="91"/>
                  </a:cubicBezTo>
                  <a:cubicBezTo>
                    <a:pt x="600" y="227"/>
                    <a:pt x="600" y="227"/>
                    <a:pt x="600" y="227"/>
                  </a:cubicBezTo>
                  <a:cubicBezTo>
                    <a:pt x="600" y="140"/>
                    <a:pt x="600" y="140"/>
                    <a:pt x="600" y="140"/>
                  </a:cubicBezTo>
                  <a:cubicBezTo>
                    <a:pt x="387" y="17"/>
                    <a:pt x="387" y="17"/>
                    <a:pt x="387" y="17"/>
                  </a:cubicBezTo>
                  <a:cubicBezTo>
                    <a:pt x="357" y="0"/>
                    <a:pt x="320" y="0"/>
                    <a:pt x="289" y="17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16" y="175"/>
                    <a:pt x="0" y="202"/>
                    <a:pt x="0" y="232"/>
                  </a:cubicBezTo>
                  <a:lnTo>
                    <a:pt x="0" y="275"/>
                  </a:lnTo>
                  <a:close/>
                </a:path>
              </a:pathLst>
            </a:custGeom>
            <a:solidFill>
              <a:srgbClr val="214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069" name="Группа 1068"/>
          <p:cNvGrpSpPr/>
          <p:nvPr/>
        </p:nvGrpSpPr>
        <p:grpSpPr>
          <a:xfrm flipV="1">
            <a:off x="-1455964" y="4293910"/>
            <a:ext cx="11849774" cy="583571"/>
            <a:chOff x="-1941286" y="1184963"/>
            <a:chExt cx="15799699" cy="778094"/>
          </a:xfrm>
        </p:grpSpPr>
        <p:sp>
          <p:nvSpPr>
            <p:cNvPr id="1070" name="Полилиния 1069"/>
            <p:cNvSpPr/>
            <p:nvPr/>
          </p:nvSpPr>
          <p:spPr>
            <a:xfrm rot="19743785" flipV="1">
              <a:off x="8926631" y="1184963"/>
              <a:ext cx="630633" cy="658446"/>
            </a:xfrm>
            <a:custGeom>
              <a:avLst/>
              <a:gdLst>
                <a:gd name="connsiteX0" fmla="*/ 0 w 3643085"/>
                <a:gd name="connsiteY0" fmla="*/ 0 h 0"/>
                <a:gd name="connsiteX1" fmla="*/ 3643085 w 3643085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43085">
                  <a:moveTo>
                    <a:pt x="0" y="0"/>
                  </a:moveTo>
                  <a:lnTo>
                    <a:pt x="3643085" y="0"/>
                  </a:lnTo>
                </a:path>
              </a:pathLst>
            </a:custGeom>
            <a:noFill/>
            <a:ln w="107950" cap="rnd">
              <a:solidFill>
                <a:srgbClr val="214945">
                  <a:alpha val="6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71" name="Группа 1070"/>
            <p:cNvGrpSpPr/>
            <p:nvPr/>
          </p:nvGrpSpPr>
          <p:grpSpPr>
            <a:xfrm>
              <a:off x="-1941286" y="1963057"/>
              <a:ext cx="15799699" cy="0"/>
              <a:chOff x="-1941286" y="1963057"/>
              <a:chExt cx="15799699" cy="0"/>
            </a:xfrm>
          </p:grpSpPr>
          <p:sp>
            <p:nvSpPr>
              <p:cNvPr id="1073" name="Полилиния 1072"/>
              <p:cNvSpPr/>
              <p:nvPr/>
            </p:nvSpPr>
            <p:spPr>
              <a:xfrm flipH="1">
                <a:off x="10215328" y="1963057"/>
                <a:ext cx="3643085" cy="0"/>
              </a:xfrm>
              <a:custGeom>
                <a:avLst/>
                <a:gdLst>
                  <a:gd name="connsiteX0" fmla="*/ 0 w 3643085"/>
                  <a:gd name="connsiteY0" fmla="*/ 0 h 0"/>
                  <a:gd name="connsiteX1" fmla="*/ 3643085 w 3643085"/>
                  <a:gd name="connsiteY1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643085">
                    <a:moveTo>
                      <a:pt x="0" y="0"/>
                    </a:moveTo>
                    <a:lnTo>
                      <a:pt x="3643085" y="0"/>
                    </a:lnTo>
                  </a:path>
                </a:pathLst>
              </a:custGeom>
              <a:noFill/>
              <a:ln w="107950" cap="rnd">
                <a:solidFill>
                  <a:srgbClr val="358364">
                    <a:alpha val="6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074" name="Полилиния 1073"/>
              <p:cNvSpPr/>
              <p:nvPr/>
            </p:nvSpPr>
            <p:spPr>
              <a:xfrm flipH="1">
                <a:off x="-1941286" y="1963057"/>
                <a:ext cx="11088000" cy="0"/>
              </a:xfrm>
              <a:custGeom>
                <a:avLst/>
                <a:gdLst>
                  <a:gd name="connsiteX0" fmla="*/ 0 w 3643085"/>
                  <a:gd name="connsiteY0" fmla="*/ 0 h 0"/>
                  <a:gd name="connsiteX1" fmla="*/ 3643085 w 3643085"/>
                  <a:gd name="connsiteY1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643085">
                    <a:moveTo>
                      <a:pt x="0" y="0"/>
                    </a:moveTo>
                    <a:lnTo>
                      <a:pt x="3643085" y="0"/>
                    </a:lnTo>
                  </a:path>
                </a:pathLst>
              </a:custGeom>
              <a:noFill/>
              <a:ln w="107950" cap="rnd">
                <a:solidFill>
                  <a:srgbClr val="358364">
                    <a:alpha val="6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072" name="Полилиния 1071"/>
            <p:cNvSpPr/>
            <p:nvPr/>
          </p:nvSpPr>
          <p:spPr>
            <a:xfrm rot="1856215" flipH="1" flipV="1">
              <a:off x="9802931" y="1184963"/>
              <a:ext cx="630633" cy="658446"/>
            </a:xfrm>
            <a:custGeom>
              <a:avLst/>
              <a:gdLst>
                <a:gd name="connsiteX0" fmla="*/ 0 w 3643085"/>
                <a:gd name="connsiteY0" fmla="*/ 0 h 0"/>
                <a:gd name="connsiteX1" fmla="*/ 3643085 w 3643085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43085">
                  <a:moveTo>
                    <a:pt x="0" y="0"/>
                  </a:moveTo>
                  <a:lnTo>
                    <a:pt x="3643085" y="0"/>
                  </a:lnTo>
                </a:path>
              </a:pathLst>
            </a:custGeom>
            <a:noFill/>
            <a:ln w="107950" cap="rnd">
              <a:solidFill>
                <a:srgbClr val="35A982">
                  <a:alpha val="6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095" name="Прямоугольник 1094"/>
          <p:cNvSpPr/>
          <p:nvPr/>
        </p:nvSpPr>
        <p:spPr>
          <a:xfrm>
            <a:off x="6410613" y="2997134"/>
            <a:ext cx="1717862" cy="328263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algn="ctr">
              <a:lnSpc>
                <a:spcPts val="975"/>
              </a:lnSpc>
            </a:pPr>
            <a:r>
              <a:rPr lang="ru-RU" sz="800" b="1" spc="150" dirty="0">
                <a:solidFill>
                  <a:schemeClr val="accent1">
                    <a:lumMod val="60000"/>
                    <a:lumOff val="40000"/>
                  </a:schemeClr>
                </a:solidFill>
                <a:latin typeface="Arial Narrow" panose="020B0606020202030204" pitchFamily="34" charset="0"/>
              </a:rPr>
              <a:t>МЫ  ОТВЕТСТВЕННЫ </a:t>
            </a:r>
          </a:p>
          <a:p>
            <a:pPr algn="ctr">
              <a:lnSpc>
                <a:spcPts val="975"/>
              </a:lnSpc>
            </a:pPr>
            <a:r>
              <a:rPr lang="ru-RU" sz="800" b="1" spc="113" dirty="0">
                <a:solidFill>
                  <a:schemeClr val="accent1">
                    <a:lumMod val="60000"/>
                    <a:lumOff val="40000"/>
                  </a:schemeClr>
                </a:solidFill>
                <a:latin typeface="Arial Narrow" panose="020B0606020202030204" pitchFamily="34" charset="0"/>
              </a:rPr>
              <a:t>ПО  СВОЕЙ  ПРИРОДЕ</a:t>
            </a:r>
          </a:p>
        </p:txBody>
      </p:sp>
      <p:grpSp>
        <p:nvGrpSpPr>
          <p:cNvPr id="1109" name="Группа 1108"/>
          <p:cNvGrpSpPr/>
          <p:nvPr/>
        </p:nvGrpSpPr>
        <p:grpSpPr>
          <a:xfrm flipV="1">
            <a:off x="-1455964" y="4422497"/>
            <a:ext cx="11849774" cy="583571"/>
            <a:chOff x="-1941286" y="1184963"/>
            <a:chExt cx="15799699" cy="778094"/>
          </a:xfrm>
        </p:grpSpPr>
        <p:sp>
          <p:nvSpPr>
            <p:cNvPr id="1110" name="Полилиния 1109"/>
            <p:cNvSpPr/>
            <p:nvPr/>
          </p:nvSpPr>
          <p:spPr>
            <a:xfrm rot="19743785" flipV="1">
              <a:off x="8926631" y="1184963"/>
              <a:ext cx="630633" cy="658446"/>
            </a:xfrm>
            <a:custGeom>
              <a:avLst/>
              <a:gdLst>
                <a:gd name="connsiteX0" fmla="*/ 0 w 3643085"/>
                <a:gd name="connsiteY0" fmla="*/ 0 h 0"/>
                <a:gd name="connsiteX1" fmla="*/ 3643085 w 3643085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43085">
                  <a:moveTo>
                    <a:pt x="0" y="0"/>
                  </a:moveTo>
                  <a:lnTo>
                    <a:pt x="3643085" y="0"/>
                  </a:lnTo>
                </a:path>
              </a:pathLst>
            </a:custGeom>
            <a:noFill/>
            <a:ln w="44450" cap="rnd">
              <a:solidFill>
                <a:srgbClr val="10497E">
                  <a:alpha val="6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111" name="Группа 1110"/>
            <p:cNvGrpSpPr/>
            <p:nvPr/>
          </p:nvGrpSpPr>
          <p:grpSpPr>
            <a:xfrm>
              <a:off x="-1941286" y="1963057"/>
              <a:ext cx="15799699" cy="0"/>
              <a:chOff x="-1941286" y="1963057"/>
              <a:chExt cx="15799699" cy="0"/>
            </a:xfrm>
          </p:grpSpPr>
          <p:sp>
            <p:nvSpPr>
              <p:cNvPr id="1113" name="Полилиния 1112"/>
              <p:cNvSpPr/>
              <p:nvPr/>
            </p:nvSpPr>
            <p:spPr>
              <a:xfrm flipH="1">
                <a:off x="10215328" y="1963057"/>
                <a:ext cx="3643085" cy="0"/>
              </a:xfrm>
              <a:custGeom>
                <a:avLst/>
                <a:gdLst>
                  <a:gd name="connsiteX0" fmla="*/ 0 w 3643085"/>
                  <a:gd name="connsiteY0" fmla="*/ 0 h 0"/>
                  <a:gd name="connsiteX1" fmla="*/ 3643085 w 3643085"/>
                  <a:gd name="connsiteY1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643085">
                    <a:moveTo>
                      <a:pt x="0" y="0"/>
                    </a:moveTo>
                    <a:lnTo>
                      <a:pt x="3643085" y="0"/>
                    </a:lnTo>
                  </a:path>
                </a:pathLst>
              </a:custGeom>
              <a:noFill/>
              <a:ln w="44450" cap="rnd">
                <a:solidFill>
                  <a:srgbClr val="2AAAE2">
                    <a:alpha val="6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14" name="Полилиния 1113"/>
              <p:cNvSpPr/>
              <p:nvPr/>
            </p:nvSpPr>
            <p:spPr>
              <a:xfrm flipH="1">
                <a:off x="-1941286" y="1963057"/>
                <a:ext cx="11088000" cy="0"/>
              </a:xfrm>
              <a:custGeom>
                <a:avLst/>
                <a:gdLst>
                  <a:gd name="connsiteX0" fmla="*/ 0 w 3643085"/>
                  <a:gd name="connsiteY0" fmla="*/ 0 h 0"/>
                  <a:gd name="connsiteX1" fmla="*/ 3643085 w 3643085"/>
                  <a:gd name="connsiteY1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643085">
                    <a:moveTo>
                      <a:pt x="0" y="0"/>
                    </a:moveTo>
                    <a:lnTo>
                      <a:pt x="3643085" y="0"/>
                    </a:lnTo>
                  </a:path>
                </a:pathLst>
              </a:custGeom>
              <a:noFill/>
              <a:ln w="44450" cap="rnd">
                <a:solidFill>
                  <a:srgbClr val="2AAAE2">
                    <a:alpha val="6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112" name="Полилиния 1111"/>
            <p:cNvSpPr/>
            <p:nvPr/>
          </p:nvSpPr>
          <p:spPr>
            <a:xfrm rot="1856215" flipH="1" flipV="1">
              <a:off x="9802931" y="1184963"/>
              <a:ext cx="630633" cy="658446"/>
            </a:xfrm>
            <a:custGeom>
              <a:avLst/>
              <a:gdLst>
                <a:gd name="connsiteX0" fmla="*/ 0 w 3643085"/>
                <a:gd name="connsiteY0" fmla="*/ 0 h 0"/>
                <a:gd name="connsiteX1" fmla="*/ 3643085 w 3643085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43085">
                  <a:moveTo>
                    <a:pt x="0" y="0"/>
                  </a:moveTo>
                  <a:lnTo>
                    <a:pt x="3643085" y="0"/>
                  </a:lnTo>
                </a:path>
              </a:pathLst>
            </a:custGeom>
            <a:noFill/>
            <a:ln w="44450" cap="rnd">
              <a:solidFill>
                <a:srgbClr val="0886B2">
                  <a:alpha val="6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85" name="Прямоугольник 184"/>
          <p:cNvSpPr/>
          <p:nvPr/>
        </p:nvSpPr>
        <p:spPr>
          <a:xfrm>
            <a:off x="144421" y="2970472"/>
            <a:ext cx="5858180" cy="1326644"/>
          </a:xfrm>
          <a:prstGeom prst="rect">
            <a:avLst/>
          </a:prstGeom>
          <a:noFill/>
        </p:spPr>
        <p:txBody>
          <a:bodyPr wrap="square" lIns="51434" tIns="25717" rIns="51434" bIns="25717" rtlCol="0">
            <a:spAutoFit/>
          </a:bodyPr>
          <a:lstStyle/>
          <a:p>
            <a:r>
              <a:rPr lang="ru-RU" b="1" dirty="0" smtClean="0">
                <a:solidFill>
                  <a:srgbClr val="4D7877"/>
                </a:solidFill>
                <a:latin typeface="Arial Narrow" pitchFamily="34" charset="0"/>
                <a:ea typeface="Arial Unicode MS" pitchFamily="34" charset="-128"/>
                <a:cs typeface="Arial Unicode MS" pitchFamily="34" charset="-128"/>
              </a:rPr>
              <a:t>Заместитель руководителя Межрегионального </a:t>
            </a:r>
            <a:r>
              <a:rPr lang="ru-RU" b="1" dirty="0">
                <a:solidFill>
                  <a:srgbClr val="4D7877"/>
                </a:solidFill>
                <a:latin typeface="Arial Narrow" pitchFamily="34" charset="0"/>
                <a:ea typeface="Arial Unicode MS" pitchFamily="34" charset="-128"/>
                <a:cs typeface="Arial Unicode MS" pitchFamily="34" charset="-128"/>
              </a:rPr>
              <a:t>Управления </a:t>
            </a:r>
            <a:r>
              <a:rPr lang="ru-RU" b="1" dirty="0" err="1">
                <a:solidFill>
                  <a:srgbClr val="4D7877"/>
                </a:solidFill>
                <a:latin typeface="Arial Narrow" pitchFamily="34" charset="0"/>
                <a:ea typeface="Arial Unicode MS" pitchFamily="34" charset="-128"/>
                <a:cs typeface="Arial Unicode MS" pitchFamily="34" charset="-128"/>
              </a:rPr>
              <a:t>Росприроднадзора</a:t>
            </a:r>
            <a:r>
              <a:rPr lang="ru-RU" b="1" dirty="0">
                <a:solidFill>
                  <a:srgbClr val="4D7877"/>
                </a:solidFill>
                <a:latin typeface="Arial Narrow" pitchFamily="34" charset="0"/>
                <a:ea typeface="Arial Unicode MS" pitchFamily="34" charset="-128"/>
                <a:cs typeface="Arial Unicode MS" pitchFamily="34" charset="-128"/>
              </a:rPr>
              <a:t> </a:t>
            </a:r>
          </a:p>
          <a:p>
            <a:r>
              <a:rPr lang="ru-RU" b="1" dirty="0">
                <a:solidFill>
                  <a:srgbClr val="4D7877"/>
                </a:solidFill>
                <a:latin typeface="Arial Narrow" pitchFamily="34" charset="0"/>
                <a:ea typeface="Arial Unicode MS" pitchFamily="34" charset="-128"/>
                <a:cs typeface="Arial Unicode MS" pitchFamily="34" charset="-128"/>
              </a:rPr>
              <a:t>по Астраханской и Волгоградской областям</a:t>
            </a:r>
          </a:p>
          <a:p>
            <a:r>
              <a:rPr lang="ru-RU" b="1" dirty="0" smtClean="0">
                <a:latin typeface="Arial Narrow" pitchFamily="34" charset="0"/>
                <a:ea typeface="Arial Unicode MS" pitchFamily="34" charset="-128"/>
                <a:cs typeface="Arial Unicode MS" pitchFamily="34" charset="-128"/>
              </a:rPr>
              <a:t>Галушкин Александр Александрович</a:t>
            </a:r>
            <a:endParaRPr lang="ru-RU" b="1" dirty="0">
              <a:latin typeface="Arial Narrow" pitchFamily="34" charset="0"/>
              <a:ea typeface="Arial Unicode MS" pitchFamily="34" charset="-128"/>
              <a:cs typeface="Arial Unicode MS" pitchFamily="34" charset="-128"/>
            </a:endParaRPr>
          </a:p>
          <a:p>
            <a:pPr>
              <a:lnSpc>
                <a:spcPts val="1275"/>
              </a:lnSpc>
            </a:pPr>
            <a:endParaRPr lang="ru-RU" sz="1200" b="1" dirty="0">
              <a:solidFill>
                <a:srgbClr val="4D7877"/>
              </a:solidFill>
              <a:latin typeface="Arial Narrow" pitchFamily="34" charset="0"/>
              <a:ea typeface="Arial Unicode MS" pitchFamily="34" charset="-128"/>
              <a:cs typeface="Arial Unicode MS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718024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" name="Группа 15"/>
          <p:cNvGrpSpPr/>
          <p:nvPr/>
        </p:nvGrpSpPr>
        <p:grpSpPr>
          <a:xfrm>
            <a:off x="0" y="52173"/>
            <a:ext cx="9144000" cy="525947"/>
            <a:chOff x="3716977" y="98980"/>
            <a:chExt cx="5284519" cy="322399"/>
          </a:xfrm>
        </p:grpSpPr>
        <p:grpSp>
          <p:nvGrpSpPr>
            <p:cNvPr id="116" name="Группа 36"/>
            <p:cNvGrpSpPr/>
            <p:nvPr/>
          </p:nvGrpSpPr>
          <p:grpSpPr>
            <a:xfrm>
              <a:off x="3716977" y="98980"/>
              <a:ext cx="5284519" cy="301068"/>
              <a:chOff x="-3797613" y="1323353"/>
              <a:chExt cx="17035976" cy="970585"/>
            </a:xfrm>
          </p:grpSpPr>
          <p:sp>
            <p:nvSpPr>
              <p:cNvPr id="118" name="Freeform 8"/>
              <p:cNvSpPr>
                <a:spLocks noEditPoints="1"/>
              </p:cNvSpPr>
              <p:nvPr/>
            </p:nvSpPr>
            <p:spPr bwMode="auto">
              <a:xfrm>
                <a:off x="9328150" y="1665288"/>
                <a:ext cx="3619500" cy="628650"/>
              </a:xfrm>
              <a:custGeom>
                <a:avLst/>
                <a:gdLst/>
                <a:ahLst/>
                <a:cxnLst>
                  <a:cxn ang="0">
                    <a:pos x="358" y="45"/>
                  </a:cxn>
                  <a:cxn ang="0">
                    <a:pos x="344" y="40"/>
                  </a:cxn>
                  <a:cxn ang="0">
                    <a:pos x="315" y="58"/>
                  </a:cxn>
                  <a:cxn ang="0">
                    <a:pos x="307" y="41"/>
                  </a:cxn>
                  <a:cxn ang="0">
                    <a:pos x="304" y="0"/>
                  </a:cxn>
                  <a:cxn ang="0">
                    <a:pos x="295" y="41"/>
                  </a:cxn>
                  <a:cxn ang="0">
                    <a:pos x="287" y="1"/>
                  </a:cxn>
                  <a:cxn ang="0">
                    <a:pos x="277" y="3"/>
                  </a:cxn>
                  <a:cxn ang="0">
                    <a:pos x="236" y="41"/>
                  </a:cxn>
                  <a:cxn ang="0">
                    <a:pos x="199" y="36"/>
                  </a:cxn>
                  <a:cxn ang="0">
                    <a:pos x="175" y="58"/>
                  </a:cxn>
                  <a:cxn ang="0">
                    <a:pos x="148" y="27"/>
                  </a:cxn>
                  <a:cxn ang="0">
                    <a:pos x="132" y="43"/>
                  </a:cxn>
                  <a:cxn ang="0">
                    <a:pos x="115" y="40"/>
                  </a:cxn>
                  <a:cxn ang="0">
                    <a:pos x="103" y="58"/>
                  </a:cxn>
                  <a:cxn ang="0">
                    <a:pos x="72" y="43"/>
                  </a:cxn>
                  <a:cxn ang="0">
                    <a:pos x="64" y="34"/>
                  </a:cxn>
                  <a:cxn ang="0">
                    <a:pos x="63" y="34"/>
                  </a:cxn>
                  <a:cxn ang="0">
                    <a:pos x="57" y="35"/>
                  </a:cxn>
                  <a:cxn ang="0">
                    <a:pos x="52" y="56"/>
                  </a:cxn>
                  <a:cxn ang="0">
                    <a:pos x="35" y="58"/>
                  </a:cxn>
                  <a:cxn ang="0">
                    <a:pos x="7" y="63"/>
                  </a:cxn>
                  <a:cxn ang="0">
                    <a:pos x="380" y="66"/>
                  </a:cxn>
                  <a:cxn ang="0">
                    <a:pos x="65" y="43"/>
                  </a:cxn>
                  <a:cxn ang="0">
                    <a:pos x="63" y="46"/>
                  </a:cxn>
                  <a:cxn ang="0">
                    <a:pos x="64" y="41"/>
                  </a:cxn>
                  <a:cxn ang="0">
                    <a:pos x="63" y="35"/>
                  </a:cxn>
                  <a:cxn ang="0">
                    <a:pos x="63" y="41"/>
                  </a:cxn>
                  <a:cxn ang="0">
                    <a:pos x="53" y="56"/>
                  </a:cxn>
                  <a:cxn ang="0">
                    <a:pos x="62" y="39"/>
                  </a:cxn>
                  <a:cxn ang="0">
                    <a:pos x="59" y="52"/>
                  </a:cxn>
                  <a:cxn ang="0">
                    <a:pos x="70" y="51"/>
                  </a:cxn>
                  <a:cxn ang="0">
                    <a:pos x="187" y="58"/>
                  </a:cxn>
                  <a:cxn ang="0">
                    <a:pos x="189" y="45"/>
                  </a:cxn>
                  <a:cxn ang="0">
                    <a:pos x="194" y="58"/>
                  </a:cxn>
                  <a:cxn ang="0">
                    <a:pos x="199" y="54"/>
                  </a:cxn>
                  <a:cxn ang="0">
                    <a:pos x="191" y="58"/>
                  </a:cxn>
                  <a:cxn ang="0">
                    <a:pos x="205" y="58"/>
                  </a:cxn>
                  <a:cxn ang="0">
                    <a:pos x="208" y="58"/>
                  </a:cxn>
                  <a:cxn ang="0">
                    <a:pos x="201" y="58"/>
                  </a:cxn>
                  <a:cxn ang="0">
                    <a:pos x="208" y="52"/>
                  </a:cxn>
                  <a:cxn ang="0">
                    <a:pos x="212" y="44"/>
                  </a:cxn>
                  <a:cxn ang="0">
                    <a:pos x="219" y="58"/>
                  </a:cxn>
                  <a:cxn ang="0">
                    <a:pos x="221" y="58"/>
                  </a:cxn>
                  <a:cxn ang="0">
                    <a:pos x="215" y="58"/>
                  </a:cxn>
                  <a:cxn ang="0">
                    <a:pos x="227" y="58"/>
                  </a:cxn>
                  <a:cxn ang="0">
                    <a:pos x="230" y="58"/>
                  </a:cxn>
                  <a:cxn ang="0">
                    <a:pos x="224" y="58"/>
                  </a:cxn>
                  <a:cxn ang="0">
                    <a:pos x="230" y="52"/>
                  </a:cxn>
                  <a:cxn ang="0">
                    <a:pos x="236" y="44"/>
                  </a:cxn>
                  <a:cxn ang="0">
                    <a:pos x="247" y="41"/>
                  </a:cxn>
                  <a:cxn ang="0">
                    <a:pos x="262" y="41"/>
                  </a:cxn>
                  <a:cxn ang="0">
                    <a:pos x="267" y="41"/>
                  </a:cxn>
                  <a:cxn ang="0">
                    <a:pos x="361" y="49"/>
                  </a:cxn>
                </a:cxnLst>
                <a:rect l="0" t="0" r="r" b="b"/>
                <a:pathLst>
                  <a:path w="380" h="66">
                    <a:moveTo>
                      <a:pt x="377" y="53"/>
                    </a:moveTo>
                    <a:cubicBezTo>
                      <a:pt x="377" y="53"/>
                      <a:pt x="376" y="53"/>
                      <a:pt x="376" y="53"/>
                    </a:cubicBezTo>
                    <a:cubicBezTo>
                      <a:pt x="372" y="53"/>
                      <a:pt x="369" y="53"/>
                      <a:pt x="365" y="53"/>
                    </a:cubicBezTo>
                    <a:lnTo>
                      <a:pt x="365" y="47"/>
                    </a:lnTo>
                    <a:cubicBezTo>
                      <a:pt x="365" y="46"/>
                      <a:pt x="363" y="45"/>
                      <a:pt x="362" y="45"/>
                    </a:cubicBezTo>
                    <a:lnTo>
                      <a:pt x="358" y="45"/>
                    </a:lnTo>
                    <a:lnTo>
                      <a:pt x="358" y="44"/>
                    </a:lnTo>
                    <a:lnTo>
                      <a:pt x="352" y="40"/>
                    </a:lnTo>
                    <a:lnTo>
                      <a:pt x="351" y="40"/>
                    </a:lnTo>
                    <a:lnTo>
                      <a:pt x="351" y="44"/>
                    </a:lnTo>
                    <a:lnTo>
                      <a:pt x="345" y="40"/>
                    </a:lnTo>
                    <a:lnTo>
                      <a:pt x="344" y="40"/>
                    </a:lnTo>
                    <a:lnTo>
                      <a:pt x="344" y="44"/>
                    </a:lnTo>
                    <a:lnTo>
                      <a:pt x="339" y="40"/>
                    </a:lnTo>
                    <a:lnTo>
                      <a:pt x="339" y="33"/>
                    </a:lnTo>
                    <a:lnTo>
                      <a:pt x="318" y="33"/>
                    </a:lnTo>
                    <a:lnTo>
                      <a:pt x="318" y="58"/>
                    </a:lnTo>
                    <a:lnTo>
                      <a:pt x="315" y="58"/>
                    </a:lnTo>
                    <a:cubicBezTo>
                      <a:pt x="315" y="57"/>
                      <a:pt x="315" y="56"/>
                      <a:pt x="315" y="56"/>
                    </a:cubicBezTo>
                    <a:lnTo>
                      <a:pt x="315" y="56"/>
                    </a:lnTo>
                    <a:lnTo>
                      <a:pt x="315" y="42"/>
                    </a:lnTo>
                    <a:lnTo>
                      <a:pt x="315" y="42"/>
                    </a:lnTo>
                    <a:cubicBezTo>
                      <a:pt x="315" y="41"/>
                      <a:pt x="315" y="41"/>
                      <a:pt x="315" y="41"/>
                    </a:cubicBezTo>
                    <a:cubicBezTo>
                      <a:pt x="312" y="41"/>
                      <a:pt x="310" y="41"/>
                      <a:pt x="307" y="41"/>
                    </a:cubicBezTo>
                    <a:cubicBezTo>
                      <a:pt x="307" y="29"/>
                      <a:pt x="307" y="17"/>
                      <a:pt x="307" y="5"/>
                    </a:cubicBezTo>
                    <a:cubicBezTo>
                      <a:pt x="307" y="3"/>
                      <a:pt x="307" y="3"/>
                      <a:pt x="307" y="2"/>
                    </a:cubicBezTo>
                    <a:lnTo>
                      <a:pt x="307" y="2"/>
                    </a:lnTo>
                    <a:cubicBezTo>
                      <a:pt x="307" y="2"/>
                      <a:pt x="307" y="1"/>
                      <a:pt x="307" y="1"/>
                    </a:cubicBezTo>
                    <a:cubicBezTo>
                      <a:pt x="307" y="1"/>
                      <a:pt x="307" y="1"/>
                      <a:pt x="306" y="1"/>
                    </a:cubicBezTo>
                    <a:cubicBezTo>
                      <a:pt x="306" y="0"/>
                      <a:pt x="305" y="0"/>
                      <a:pt x="304" y="0"/>
                    </a:cubicBezTo>
                    <a:lnTo>
                      <a:pt x="299" y="0"/>
                    </a:lnTo>
                    <a:cubicBezTo>
                      <a:pt x="298" y="0"/>
                      <a:pt x="297" y="0"/>
                      <a:pt x="297" y="1"/>
                    </a:cubicBezTo>
                    <a:cubicBezTo>
                      <a:pt x="297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2"/>
                    </a:cubicBezTo>
                    <a:cubicBezTo>
                      <a:pt x="295" y="2"/>
                      <a:pt x="295" y="3"/>
                      <a:pt x="295" y="3"/>
                    </a:cubicBezTo>
                    <a:cubicBezTo>
                      <a:pt x="295" y="16"/>
                      <a:pt x="295" y="29"/>
                      <a:pt x="295" y="41"/>
                    </a:cubicBezTo>
                    <a:cubicBezTo>
                      <a:pt x="293" y="41"/>
                      <a:pt x="291" y="41"/>
                      <a:pt x="289" y="41"/>
                    </a:cubicBezTo>
                    <a:cubicBezTo>
                      <a:pt x="289" y="29"/>
                      <a:pt x="289" y="17"/>
                      <a:pt x="289" y="5"/>
                    </a:cubicBezTo>
                    <a:cubicBezTo>
                      <a:pt x="289" y="3"/>
                      <a:pt x="289" y="3"/>
                      <a:pt x="288" y="2"/>
                    </a:cubicBezTo>
                    <a:lnTo>
                      <a:pt x="288" y="2"/>
                    </a:lnTo>
                    <a:cubicBezTo>
                      <a:pt x="288" y="2"/>
                      <a:pt x="288" y="1"/>
                      <a:pt x="288" y="1"/>
                    </a:cubicBezTo>
                    <a:cubicBezTo>
                      <a:pt x="288" y="1"/>
                      <a:pt x="288" y="1"/>
                      <a:pt x="287" y="1"/>
                    </a:cubicBezTo>
                    <a:cubicBezTo>
                      <a:pt x="287" y="0"/>
                      <a:pt x="286" y="0"/>
                      <a:pt x="285" y="0"/>
                    </a:cubicBezTo>
                    <a:lnTo>
                      <a:pt x="280" y="0"/>
                    </a:lnTo>
                    <a:cubicBezTo>
                      <a:pt x="279" y="0"/>
                      <a:pt x="279" y="0"/>
                      <a:pt x="278" y="1"/>
                    </a:cubicBezTo>
                    <a:cubicBezTo>
                      <a:pt x="278" y="1"/>
                      <a:pt x="278" y="1"/>
                      <a:pt x="277" y="1"/>
                    </a:cubicBezTo>
                    <a:cubicBezTo>
                      <a:pt x="277" y="1"/>
                      <a:pt x="277" y="2"/>
                      <a:pt x="277" y="2"/>
                    </a:cubicBezTo>
                    <a:cubicBezTo>
                      <a:pt x="277" y="2"/>
                      <a:pt x="277" y="3"/>
                      <a:pt x="277" y="3"/>
                    </a:cubicBezTo>
                    <a:cubicBezTo>
                      <a:pt x="277" y="16"/>
                      <a:pt x="277" y="29"/>
                      <a:pt x="277" y="41"/>
                    </a:cubicBezTo>
                    <a:cubicBezTo>
                      <a:pt x="276" y="41"/>
                      <a:pt x="275" y="41"/>
                      <a:pt x="274" y="41"/>
                    </a:cubicBezTo>
                    <a:cubicBezTo>
                      <a:pt x="274" y="39"/>
                      <a:pt x="274" y="38"/>
                      <a:pt x="274" y="36"/>
                    </a:cubicBezTo>
                    <a:cubicBezTo>
                      <a:pt x="263" y="36"/>
                      <a:pt x="252" y="36"/>
                      <a:pt x="241" y="36"/>
                    </a:cubicBezTo>
                    <a:cubicBezTo>
                      <a:pt x="241" y="38"/>
                      <a:pt x="241" y="40"/>
                      <a:pt x="241" y="41"/>
                    </a:cubicBezTo>
                    <a:cubicBezTo>
                      <a:pt x="239" y="41"/>
                      <a:pt x="238" y="41"/>
                      <a:pt x="236" y="41"/>
                    </a:cubicBezTo>
                    <a:lnTo>
                      <a:pt x="236" y="43"/>
                    </a:lnTo>
                    <a:cubicBezTo>
                      <a:pt x="235" y="43"/>
                      <a:pt x="233" y="43"/>
                      <a:pt x="231" y="43"/>
                    </a:cubicBezTo>
                    <a:cubicBezTo>
                      <a:pt x="230" y="39"/>
                      <a:pt x="226" y="36"/>
                      <a:pt x="222" y="36"/>
                    </a:cubicBezTo>
                    <a:cubicBezTo>
                      <a:pt x="217" y="36"/>
                      <a:pt x="213" y="39"/>
                      <a:pt x="212" y="43"/>
                    </a:cubicBezTo>
                    <a:lnTo>
                      <a:pt x="209" y="43"/>
                    </a:lnTo>
                    <a:cubicBezTo>
                      <a:pt x="208" y="39"/>
                      <a:pt x="204" y="36"/>
                      <a:pt x="199" y="36"/>
                    </a:cubicBezTo>
                    <a:cubicBezTo>
                      <a:pt x="194" y="36"/>
                      <a:pt x="190" y="39"/>
                      <a:pt x="190" y="44"/>
                    </a:cubicBezTo>
                    <a:lnTo>
                      <a:pt x="183" y="44"/>
                    </a:lnTo>
                    <a:cubicBezTo>
                      <a:pt x="182" y="44"/>
                      <a:pt x="181" y="45"/>
                      <a:pt x="181" y="46"/>
                    </a:cubicBezTo>
                    <a:lnTo>
                      <a:pt x="181" y="51"/>
                    </a:lnTo>
                    <a:cubicBezTo>
                      <a:pt x="178" y="51"/>
                      <a:pt x="175" y="53"/>
                      <a:pt x="175" y="56"/>
                    </a:cubicBezTo>
                    <a:lnTo>
                      <a:pt x="175" y="58"/>
                    </a:lnTo>
                    <a:lnTo>
                      <a:pt x="168" y="58"/>
                    </a:lnTo>
                    <a:lnTo>
                      <a:pt x="169" y="27"/>
                    </a:lnTo>
                    <a:lnTo>
                      <a:pt x="164" y="27"/>
                    </a:lnTo>
                    <a:lnTo>
                      <a:pt x="164" y="25"/>
                    </a:lnTo>
                    <a:lnTo>
                      <a:pt x="148" y="25"/>
                    </a:lnTo>
                    <a:lnTo>
                      <a:pt x="148" y="27"/>
                    </a:lnTo>
                    <a:lnTo>
                      <a:pt x="143" y="27"/>
                    </a:lnTo>
                    <a:lnTo>
                      <a:pt x="143" y="51"/>
                    </a:lnTo>
                    <a:lnTo>
                      <a:pt x="136" y="51"/>
                    </a:lnTo>
                    <a:lnTo>
                      <a:pt x="136" y="53"/>
                    </a:lnTo>
                    <a:lnTo>
                      <a:pt x="132" y="53"/>
                    </a:lnTo>
                    <a:lnTo>
                      <a:pt x="132" y="43"/>
                    </a:lnTo>
                    <a:lnTo>
                      <a:pt x="131" y="43"/>
                    </a:lnTo>
                    <a:lnTo>
                      <a:pt x="129" y="43"/>
                    </a:lnTo>
                    <a:lnTo>
                      <a:pt x="129" y="53"/>
                    </a:lnTo>
                    <a:lnTo>
                      <a:pt x="126" y="53"/>
                    </a:lnTo>
                    <a:lnTo>
                      <a:pt x="126" y="42"/>
                    </a:lnTo>
                    <a:lnTo>
                      <a:pt x="115" y="40"/>
                    </a:lnTo>
                    <a:lnTo>
                      <a:pt x="115" y="42"/>
                    </a:lnTo>
                    <a:lnTo>
                      <a:pt x="115" y="44"/>
                    </a:lnTo>
                    <a:lnTo>
                      <a:pt x="105" y="45"/>
                    </a:lnTo>
                    <a:lnTo>
                      <a:pt x="105" y="51"/>
                    </a:lnTo>
                    <a:lnTo>
                      <a:pt x="105" y="58"/>
                    </a:lnTo>
                    <a:lnTo>
                      <a:pt x="103" y="58"/>
                    </a:lnTo>
                    <a:lnTo>
                      <a:pt x="98" y="53"/>
                    </a:lnTo>
                    <a:lnTo>
                      <a:pt x="81" y="47"/>
                    </a:lnTo>
                    <a:cubicBezTo>
                      <a:pt x="77" y="48"/>
                      <a:pt x="78" y="49"/>
                      <a:pt x="74" y="50"/>
                    </a:cubicBezTo>
                    <a:lnTo>
                      <a:pt x="74" y="47"/>
                    </a:lnTo>
                    <a:lnTo>
                      <a:pt x="72" y="47"/>
                    </a:lnTo>
                    <a:lnTo>
                      <a:pt x="72" y="43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65" y="38"/>
                    </a:lnTo>
                    <a:lnTo>
                      <a:pt x="64" y="34"/>
                    </a:ln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lnTo>
                      <a:pt x="62" y="37"/>
                    </a:lnTo>
                    <a:lnTo>
                      <a:pt x="62" y="37"/>
                    </a:lnTo>
                    <a:lnTo>
                      <a:pt x="62" y="37"/>
                    </a:lnTo>
                    <a:lnTo>
                      <a:pt x="57" y="35"/>
                    </a:lnTo>
                    <a:lnTo>
                      <a:pt x="58" y="32"/>
                    </a:lnTo>
                    <a:lnTo>
                      <a:pt x="56" y="28"/>
                    </a:lnTo>
                    <a:cubicBezTo>
                      <a:pt x="49" y="31"/>
                      <a:pt x="52" y="42"/>
                      <a:pt x="52" y="42"/>
                    </a:cubicBezTo>
                    <a:cubicBezTo>
                      <a:pt x="52" y="42"/>
                      <a:pt x="52" y="42"/>
                      <a:pt x="52" y="43"/>
                    </a:cubicBezTo>
                    <a:lnTo>
                      <a:pt x="52" y="46"/>
                    </a:lnTo>
                    <a:lnTo>
                      <a:pt x="52" y="56"/>
                    </a:lnTo>
                    <a:lnTo>
                      <a:pt x="48" y="58"/>
                    </a:lnTo>
                    <a:lnTo>
                      <a:pt x="37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5" y="58"/>
                    </a:lnTo>
                    <a:lnTo>
                      <a:pt x="26" y="58"/>
                    </a:lnTo>
                    <a:lnTo>
                      <a:pt x="13" y="58"/>
                    </a:lnTo>
                    <a:cubicBezTo>
                      <a:pt x="12" y="58"/>
                      <a:pt x="10" y="58"/>
                      <a:pt x="9" y="58"/>
                    </a:cubicBezTo>
                    <a:cubicBezTo>
                      <a:pt x="8" y="58"/>
                      <a:pt x="8" y="58"/>
                      <a:pt x="8" y="58"/>
                    </a:cubicBezTo>
                    <a:lnTo>
                      <a:pt x="0" y="63"/>
                    </a:lnTo>
                    <a:cubicBezTo>
                      <a:pt x="2" y="62"/>
                      <a:pt x="5" y="63"/>
                      <a:pt x="7" y="63"/>
                    </a:cubicBezTo>
                    <a:lnTo>
                      <a:pt x="26" y="66"/>
                    </a:lnTo>
                    <a:lnTo>
                      <a:pt x="51" y="66"/>
                    </a:lnTo>
                    <a:lnTo>
                      <a:pt x="152" y="66"/>
                    </a:lnTo>
                    <a:lnTo>
                      <a:pt x="334" y="66"/>
                    </a:lnTo>
                    <a:lnTo>
                      <a:pt x="347" y="66"/>
                    </a:lnTo>
                    <a:lnTo>
                      <a:pt x="380" y="66"/>
                    </a:lnTo>
                    <a:lnTo>
                      <a:pt x="380" y="56"/>
                    </a:lnTo>
                    <a:cubicBezTo>
                      <a:pt x="379" y="55"/>
                      <a:pt x="378" y="54"/>
                      <a:pt x="377" y="53"/>
                    </a:cubicBezTo>
                    <a:close/>
                    <a:moveTo>
                      <a:pt x="63" y="46"/>
                    </a:moveTo>
                    <a:lnTo>
                      <a:pt x="62" y="43"/>
                    </a:lnTo>
                    <a:lnTo>
                      <a:pt x="63" y="41"/>
                    </a:lnTo>
                    <a:lnTo>
                      <a:pt x="65" y="43"/>
                    </a:lnTo>
                    <a:lnTo>
                      <a:pt x="63" y="46"/>
                    </a:lnTo>
                    <a:close/>
                    <a:moveTo>
                      <a:pt x="66" y="44"/>
                    </a:moveTo>
                    <a:lnTo>
                      <a:pt x="67" y="51"/>
                    </a:lnTo>
                    <a:lnTo>
                      <a:pt x="64" y="46"/>
                    </a:lnTo>
                    <a:lnTo>
                      <a:pt x="66" y="44"/>
                    </a:lnTo>
                    <a:close/>
                    <a:moveTo>
                      <a:pt x="63" y="46"/>
                    </a:moveTo>
                    <a:lnTo>
                      <a:pt x="59" y="51"/>
                    </a:lnTo>
                    <a:lnTo>
                      <a:pt x="61" y="44"/>
                    </a:lnTo>
                    <a:lnTo>
                      <a:pt x="63" y="46"/>
                    </a:lnTo>
                    <a:close/>
                    <a:moveTo>
                      <a:pt x="65" y="40"/>
                    </a:moveTo>
                    <a:lnTo>
                      <a:pt x="65" y="42"/>
                    </a:lnTo>
                    <a:lnTo>
                      <a:pt x="64" y="41"/>
                    </a:lnTo>
                    <a:lnTo>
                      <a:pt x="64" y="40"/>
                    </a:lnTo>
                    <a:lnTo>
                      <a:pt x="65" y="40"/>
                    </a:lnTo>
                    <a:close/>
                    <a:moveTo>
                      <a:pt x="63" y="35"/>
                    </a:moveTo>
                    <a:lnTo>
                      <a:pt x="64" y="38"/>
                    </a:lnTo>
                    <a:lnTo>
                      <a:pt x="63" y="37"/>
                    </a:lnTo>
                    <a:lnTo>
                      <a:pt x="63" y="35"/>
                    </a:lnTo>
                    <a:close/>
                    <a:moveTo>
                      <a:pt x="64" y="40"/>
                    </a:moveTo>
                    <a:lnTo>
                      <a:pt x="63" y="40"/>
                    </a:lnTo>
                    <a:lnTo>
                      <a:pt x="63" y="39"/>
                    </a:lnTo>
                    <a:lnTo>
                      <a:pt x="64" y="40"/>
                    </a:lnTo>
                    <a:close/>
                    <a:moveTo>
                      <a:pt x="62" y="40"/>
                    </a:moveTo>
                    <a:lnTo>
                      <a:pt x="63" y="41"/>
                    </a:lnTo>
                    <a:lnTo>
                      <a:pt x="62" y="42"/>
                    </a:lnTo>
                    <a:lnTo>
                      <a:pt x="62" y="40"/>
                    </a:lnTo>
                    <a:close/>
                    <a:moveTo>
                      <a:pt x="56" y="55"/>
                    </a:moveTo>
                    <a:lnTo>
                      <a:pt x="55" y="55"/>
                    </a:lnTo>
                    <a:lnTo>
                      <a:pt x="55" y="56"/>
                    </a:lnTo>
                    <a:lnTo>
                      <a:pt x="53" y="56"/>
                    </a:lnTo>
                    <a:lnTo>
                      <a:pt x="53" y="46"/>
                    </a:lnTo>
                    <a:lnTo>
                      <a:pt x="53" y="42"/>
                    </a:lnTo>
                    <a:cubicBezTo>
                      <a:pt x="53" y="42"/>
                      <a:pt x="53" y="42"/>
                      <a:pt x="53" y="42"/>
                    </a:cubicBezTo>
                    <a:lnTo>
                      <a:pt x="56" y="37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58" y="55"/>
                    </a:lnTo>
                    <a:lnTo>
                      <a:pt x="56" y="55"/>
                    </a:lnTo>
                    <a:close/>
                    <a:moveTo>
                      <a:pt x="60" y="54"/>
                    </a:moveTo>
                    <a:lnTo>
                      <a:pt x="58" y="54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7" y="52"/>
                    </a:lnTo>
                    <a:lnTo>
                      <a:pt x="60" y="54"/>
                    </a:lnTo>
                    <a:close/>
                    <a:moveTo>
                      <a:pt x="72" y="47"/>
                    </a:moveTo>
                    <a:lnTo>
                      <a:pt x="70" y="47"/>
                    </a:lnTo>
                    <a:lnTo>
                      <a:pt x="70" y="51"/>
                    </a:lnTo>
                    <a:lnTo>
                      <a:pt x="68" y="52"/>
                    </a:lnTo>
                    <a:lnTo>
                      <a:pt x="65" y="40"/>
                    </a:lnTo>
                    <a:lnTo>
                      <a:pt x="72" y="43"/>
                    </a:lnTo>
                    <a:lnTo>
                      <a:pt x="72" y="47"/>
                    </a:lnTo>
                    <a:close/>
                    <a:moveTo>
                      <a:pt x="190" y="58"/>
                    </a:moveTo>
                    <a:lnTo>
                      <a:pt x="187" y="58"/>
                    </a:lnTo>
                    <a:lnTo>
                      <a:pt x="187" y="56"/>
                    </a:lnTo>
                    <a:cubicBezTo>
                      <a:pt x="187" y="53"/>
                      <a:pt x="185" y="51"/>
                      <a:pt x="182" y="51"/>
                    </a:cubicBezTo>
                    <a:lnTo>
                      <a:pt x="182" y="46"/>
                    </a:lnTo>
                    <a:cubicBezTo>
                      <a:pt x="182" y="45"/>
                      <a:pt x="183" y="45"/>
                      <a:pt x="183" y="45"/>
                    </a:cubicBezTo>
                    <a:lnTo>
                      <a:pt x="189" y="45"/>
                    </a:lnTo>
                    <a:cubicBezTo>
                      <a:pt x="189" y="45"/>
                      <a:pt x="189" y="45"/>
                      <a:pt x="189" y="45"/>
                    </a:cubicBezTo>
                    <a:cubicBezTo>
                      <a:pt x="189" y="45"/>
                      <a:pt x="189" y="46"/>
                      <a:pt x="190" y="46"/>
                    </a:cubicBezTo>
                    <a:lnTo>
                      <a:pt x="190" y="58"/>
                    </a:lnTo>
                    <a:close/>
                    <a:moveTo>
                      <a:pt x="194" y="58"/>
                    </a:moveTo>
                    <a:lnTo>
                      <a:pt x="196" y="57"/>
                    </a:lnTo>
                    <a:lnTo>
                      <a:pt x="197" y="58"/>
                    </a:lnTo>
                    <a:lnTo>
                      <a:pt x="194" y="58"/>
                    </a:lnTo>
                    <a:close/>
                    <a:moveTo>
                      <a:pt x="199" y="58"/>
                    </a:moveTo>
                    <a:lnTo>
                      <a:pt x="198" y="58"/>
                    </a:lnTo>
                    <a:lnTo>
                      <a:pt x="196" y="57"/>
                    </a:lnTo>
                    <a:lnTo>
                      <a:pt x="199" y="55"/>
                    </a:lnTo>
                    <a:lnTo>
                      <a:pt x="199" y="58"/>
                    </a:lnTo>
                    <a:close/>
                    <a:moveTo>
                      <a:pt x="199" y="54"/>
                    </a:moveTo>
                    <a:lnTo>
                      <a:pt x="196" y="56"/>
                    </a:lnTo>
                    <a:lnTo>
                      <a:pt x="191" y="52"/>
                    </a:lnTo>
                    <a:lnTo>
                      <a:pt x="191" y="53"/>
                    </a:lnTo>
                    <a:lnTo>
                      <a:pt x="195" y="57"/>
                    </a:lnTo>
                    <a:lnTo>
                      <a:pt x="193" y="58"/>
                    </a:lnTo>
                    <a:lnTo>
                      <a:pt x="191" y="58"/>
                    </a:lnTo>
                    <a:lnTo>
                      <a:pt x="191" y="50"/>
                    </a:lnTo>
                    <a:cubicBezTo>
                      <a:pt x="193" y="52"/>
                      <a:pt x="195" y="54"/>
                      <a:pt x="199" y="54"/>
                    </a:cubicBezTo>
                    <a:lnTo>
                      <a:pt x="199" y="54"/>
                    </a:lnTo>
                    <a:close/>
                    <a:moveTo>
                      <a:pt x="203" y="58"/>
                    </a:moveTo>
                    <a:lnTo>
                      <a:pt x="204" y="57"/>
                    </a:lnTo>
                    <a:lnTo>
                      <a:pt x="205" y="58"/>
                    </a:lnTo>
                    <a:lnTo>
                      <a:pt x="203" y="58"/>
                    </a:lnTo>
                    <a:close/>
                    <a:moveTo>
                      <a:pt x="208" y="58"/>
                    </a:moveTo>
                    <a:lnTo>
                      <a:pt x="206" y="58"/>
                    </a:lnTo>
                    <a:lnTo>
                      <a:pt x="204" y="56"/>
                    </a:lnTo>
                    <a:lnTo>
                      <a:pt x="208" y="53"/>
                    </a:lnTo>
                    <a:lnTo>
                      <a:pt x="208" y="58"/>
                    </a:lnTo>
                    <a:close/>
                    <a:moveTo>
                      <a:pt x="208" y="52"/>
                    </a:moveTo>
                    <a:lnTo>
                      <a:pt x="204" y="56"/>
                    </a:lnTo>
                    <a:lnTo>
                      <a:pt x="201" y="54"/>
                    </a:lnTo>
                    <a:lnTo>
                      <a:pt x="201" y="55"/>
                    </a:lnTo>
                    <a:lnTo>
                      <a:pt x="203" y="57"/>
                    </a:lnTo>
                    <a:lnTo>
                      <a:pt x="201" y="58"/>
                    </a:lnTo>
                    <a:lnTo>
                      <a:pt x="200" y="58"/>
                    </a:lnTo>
                    <a:lnTo>
                      <a:pt x="200" y="48"/>
                    </a:lnTo>
                    <a:cubicBezTo>
                      <a:pt x="201" y="53"/>
                      <a:pt x="202" y="54"/>
                      <a:pt x="202" y="54"/>
                    </a:cubicBezTo>
                    <a:lnTo>
                      <a:pt x="202" y="54"/>
                    </a:lnTo>
                    <a:cubicBezTo>
                      <a:pt x="204" y="53"/>
                      <a:pt x="207" y="52"/>
                      <a:pt x="208" y="50"/>
                    </a:cubicBezTo>
                    <a:lnTo>
                      <a:pt x="208" y="52"/>
                    </a:lnTo>
                    <a:close/>
                    <a:moveTo>
                      <a:pt x="212" y="58"/>
                    </a:moveTo>
                    <a:lnTo>
                      <a:pt x="209" y="58"/>
                    </a:lnTo>
                    <a:lnTo>
                      <a:pt x="209" y="46"/>
                    </a:lnTo>
                    <a:cubicBezTo>
                      <a:pt x="209" y="46"/>
                      <a:pt x="210" y="45"/>
                      <a:pt x="210" y="45"/>
                    </a:cubicBezTo>
                    <a:cubicBezTo>
                      <a:pt x="210" y="44"/>
                      <a:pt x="209" y="44"/>
                      <a:pt x="209" y="44"/>
                    </a:cubicBezTo>
                    <a:lnTo>
                      <a:pt x="212" y="44"/>
                    </a:lnTo>
                    <a:cubicBezTo>
                      <a:pt x="212" y="44"/>
                      <a:pt x="212" y="44"/>
                      <a:pt x="212" y="45"/>
                    </a:cubicBezTo>
                    <a:cubicBezTo>
                      <a:pt x="212" y="45"/>
                      <a:pt x="212" y="46"/>
                      <a:pt x="212" y="46"/>
                    </a:cubicBezTo>
                    <a:lnTo>
                      <a:pt x="212" y="58"/>
                    </a:lnTo>
                    <a:close/>
                    <a:moveTo>
                      <a:pt x="216" y="58"/>
                    </a:moveTo>
                    <a:lnTo>
                      <a:pt x="218" y="57"/>
                    </a:lnTo>
                    <a:lnTo>
                      <a:pt x="219" y="58"/>
                    </a:lnTo>
                    <a:lnTo>
                      <a:pt x="216" y="58"/>
                    </a:lnTo>
                    <a:close/>
                    <a:moveTo>
                      <a:pt x="221" y="58"/>
                    </a:moveTo>
                    <a:lnTo>
                      <a:pt x="220" y="58"/>
                    </a:lnTo>
                    <a:lnTo>
                      <a:pt x="219" y="57"/>
                    </a:lnTo>
                    <a:lnTo>
                      <a:pt x="221" y="55"/>
                    </a:lnTo>
                    <a:lnTo>
                      <a:pt x="221" y="58"/>
                    </a:lnTo>
                    <a:close/>
                    <a:moveTo>
                      <a:pt x="221" y="54"/>
                    </a:moveTo>
                    <a:lnTo>
                      <a:pt x="218" y="56"/>
                    </a:lnTo>
                    <a:lnTo>
                      <a:pt x="214" y="52"/>
                    </a:lnTo>
                    <a:lnTo>
                      <a:pt x="214" y="53"/>
                    </a:lnTo>
                    <a:lnTo>
                      <a:pt x="217" y="57"/>
                    </a:lnTo>
                    <a:lnTo>
                      <a:pt x="215" y="58"/>
                    </a:lnTo>
                    <a:lnTo>
                      <a:pt x="213" y="58"/>
                    </a:lnTo>
                    <a:lnTo>
                      <a:pt x="213" y="50"/>
                    </a:lnTo>
                    <a:cubicBezTo>
                      <a:pt x="215" y="52"/>
                      <a:pt x="218" y="54"/>
                      <a:pt x="221" y="54"/>
                    </a:cubicBezTo>
                    <a:close/>
                    <a:moveTo>
                      <a:pt x="225" y="58"/>
                    </a:moveTo>
                    <a:lnTo>
                      <a:pt x="226" y="57"/>
                    </a:lnTo>
                    <a:lnTo>
                      <a:pt x="227" y="58"/>
                    </a:lnTo>
                    <a:lnTo>
                      <a:pt x="225" y="58"/>
                    </a:lnTo>
                    <a:close/>
                    <a:moveTo>
                      <a:pt x="230" y="58"/>
                    </a:moveTo>
                    <a:lnTo>
                      <a:pt x="229" y="58"/>
                    </a:lnTo>
                    <a:lnTo>
                      <a:pt x="226" y="56"/>
                    </a:lnTo>
                    <a:lnTo>
                      <a:pt x="230" y="53"/>
                    </a:lnTo>
                    <a:lnTo>
                      <a:pt x="230" y="58"/>
                    </a:lnTo>
                    <a:close/>
                    <a:moveTo>
                      <a:pt x="230" y="52"/>
                    </a:moveTo>
                    <a:lnTo>
                      <a:pt x="226" y="56"/>
                    </a:lnTo>
                    <a:lnTo>
                      <a:pt x="223" y="54"/>
                    </a:lnTo>
                    <a:lnTo>
                      <a:pt x="223" y="55"/>
                    </a:lnTo>
                    <a:lnTo>
                      <a:pt x="225" y="57"/>
                    </a:lnTo>
                    <a:lnTo>
                      <a:pt x="224" y="58"/>
                    </a:lnTo>
                    <a:lnTo>
                      <a:pt x="222" y="58"/>
                    </a:lnTo>
                    <a:lnTo>
                      <a:pt x="222" y="48"/>
                    </a:lnTo>
                    <a:cubicBezTo>
                      <a:pt x="223" y="53"/>
                      <a:pt x="224" y="54"/>
                      <a:pt x="224" y="54"/>
                    </a:cubicBezTo>
                    <a:lnTo>
                      <a:pt x="224" y="54"/>
                    </a:lnTo>
                    <a:cubicBezTo>
                      <a:pt x="227" y="53"/>
                      <a:pt x="229" y="52"/>
                      <a:pt x="230" y="50"/>
                    </a:cubicBezTo>
                    <a:lnTo>
                      <a:pt x="230" y="52"/>
                    </a:lnTo>
                    <a:close/>
                    <a:moveTo>
                      <a:pt x="236" y="58"/>
                    </a:moveTo>
                    <a:lnTo>
                      <a:pt x="232" y="58"/>
                    </a:lnTo>
                    <a:lnTo>
                      <a:pt x="232" y="46"/>
                    </a:lnTo>
                    <a:cubicBezTo>
                      <a:pt x="232" y="46"/>
                      <a:pt x="232" y="45"/>
                      <a:pt x="232" y="45"/>
                    </a:cubicBezTo>
                    <a:cubicBezTo>
                      <a:pt x="232" y="45"/>
                      <a:pt x="232" y="44"/>
                      <a:pt x="232" y="44"/>
                    </a:cubicBezTo>
                    <a:cubicBezTo>
                      <a:pt x="233" y="44"/>
                      <a:pt x="235" y="44"/>
                      <a:pt x="236" y="44"/>
                    </a:cubicBezTo>
                    <a:lnTo>
                      <a:pt x="236" y="58"/>
                    </a:lnTo>
                    <a:close/>
                    <a:moveTo>
                      <a:pt x="247" y="41"/>
                    </a:moveTo>
                    <a:cubicBezTo>
                      <a:pt x="246" y="41"/>
                      <a:pt x="245" y="41"/>
                      <a:pt x="244" y="41"/>
                    </a:cubicBezTo>
                    <a:cubicBezTo>
                      <a:pt x="244" y="40"/>
                      <a:pt x="244" y="39"/>
                      <a:pt x="244" y="38"/>
                    </a:cubicBezTo>
                    <a:cubicBezTo>
                      <a:pt x="245" y="38"/>
                      <a:pt x="246" y="38"/>
                      <a:pt x="247" y="38"/>
                    </a:cubicBezTo>
                    <a:cubicBezTo>
                      <a:pt x="247" y="39"/>
                      <a:pt x="247" y="40"/>
                      <a:pt x="247" y="41"/>
                    </a:cubicBezTo>
                    <a:close/>
                    <a:moveTo>
                      <a:pt x="254" y="41"/>
                    </a:moveTo>
                    <a:cubicBezTo>
                      <a:pt x="253" y="41"/>
                      <a:pt x="253" y="41"/>
                      <a:pt x="252" y="41"/>
                    </a:cubicBezTo>
                    <a:cubicBezTo>
                      <a:pt x="252" y="40"/>
                      <a:pt x="252" y="39"/>
                      <a:pt x="252" y="38"/>
                    </a:cubicBezTo>
                    <a:cubicBezTo>
                      <a:pt x="253" y="38"/>
                      <a:pt x="253" y="38"/>
                      <a:pt x="254" y="38"/>
                    </a:cubicBezTo>
                    <a:cubicBezTo>
                      <a:pt x="254" y="39"/>
                      <a:pt x="254" y="40"/>
                      <a:pt x="254" y="41"/>
                    </a:cubicBezTo>
                    <a:close/>
                    <a:moveTo>
                      <a:pt x="262" y="41"/>
                    </a:moveTo>
                    <a:cubicBezTo>
                      <a:pt x="261" y="41"/>
                      <a:pt x="260" y="41"/>
                      <a:pt x="259" y="41"/>
                    </a:cubicBezTo>
                    <a:cubicBezTo>
                      <a:pt x="259" y="40"/>
                      <a:pt x="259" y="39"/>
                      <a:pt x="259" y="38"/>
                    </a:cubicBezTo>
                    <a:cubicBezTo>
                      <a:pt x="260" y="38"/>
                      <a:pt x="261" y="38"/>
                      <a:pt x="262" y="38"/>
                    </a:cubicBezTo>
                    <a:cubicBezTo>
                      <a:pt x="262" y="39"/>
                      <a:pt x="262" y="40"/>
                      <a:pt x="262" y="41"/>
                    </a:cubicBezTo>
                    <a:close/>
                    <a:moveTo>
                      <a:pt x="269" y="41"/>
                    </a:moveTo>
                    <a:cubicBezTo>
                      <a:pt x="268" y="41"/>
                      <a:pt x="268" y="41"/>
                      <a:pt x="267" y="41"/>
                    </a:cubicBezTo>
                    <a:cubicBezTo>
                      <a:pt x="267" y="40"/>
                      <a:pt x="267" y="39"/>
                      <a:pt x="267" y="38"/>
                    </a:cubicBezTo>
                    <a:cubicBezTo>
                      <a:pt x="267" y="38"/>
                      <a:pt x="268" y="38"/>
                      <a:pt x="269" y="38"/>
                    </a:cubicBezTo>
                    <a:cubicBezTo>
                      <a:pt x="269" y="39"/>
                      <a:pt x="269" y="40"/>
                      <a:pt x="269" y="41"/>
                    </a:cubicBezTo>
                    <a:close/>
                    <a:moveTo>
                      <a:pt x="364" y="53"/>
                    </a:moveTo>
                    <a:cubicBezTo>
                      <a:pt x="363" y="53"/>
                      <a:pt x="362" y="53"/>
                      <a:pt x="361" y="53"/>
                    </a:cubicBezTo>
                    <a:lnTo>
                      <a:pt x="361" y="49"/>
                    </a:lnTo>
                    <a:lnTo>
                      <a:pt x="358" y="49"/>
                    </a:lnTo>
                    <a:lnTo>
                      <a:pt x="358" y="46"/>
                    </a:lnTo>
                    <a:lnTo>
                      <a:pt x="362" y="46"/>
                    </a:lnTo>
                    <a:cubicBezTo>
                      <a:pt x="363" y="46"/>
                      <a:pt x="364" y="47"/>
                      <a:pt x="364" y="47"/>
                    </a:cubicBezTo>
                    <a:lnTo>
                      <a:pt x="364" y="53"/>
                    </a:lnTo>
                    <a:close/>
                  </a:path>
                </a:pathLst>
              </a:custGeom>
              <a:solidFill>
                <a:srgbClr val="55D7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  <p:sp>
            <p:nvSpPr>
              <p:cNvPr id="119" name="Прямоугольник 118"/>
              <p:cNvSpPr/>
              <p:nvPr/>
            </p:nvSpPr>
            <p:spPr>
              <a:xfrm>
                <a:off x="-3797613" y="2216029"/>
                <a:ext cx="17035976" cy="77909"/>
              </a:xfrm>
              <a:prstGeom prst="rect">
                <a:avLst/>
              </a:prstGeom>
              <a:solidFill>
                <a:srgbClr val="55D7B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2394"/>
              </a:p>
            </p:txBody>
          </p:sp>
          <p:sp>
            <p:nvSpPr>
              <p:cNvPr id="121" name="Freeform 117"/>
              <p:cNvSpPr>
                <a:spLocks/>
              </p:cNvSpPr>
              <p:nvPr/>
            </p:nvSpPr>
            <p:spPr bwMode="auto">
              <a:xfrm>
                <a:off x="9962092" y="1323353"/>
                <a:ext cx="789000" cy="380664"/>
              </a:xfrm>
              <a:custGeom>
                <a:avLst/>
                <a:gdLst>
                  <a:gd name="T0" fmla="*/ 43 w 1004"/>
                  <a:gd name="T1" fmla="*/ 68 h 485"/>
                  <a:gd name="T2" fmla="*/ 115 w 1004"/>
                  <a:gd name="T3" fmla="*/ 102 h 485"/>
                  <a:gd name="T4" fmla="*/ 197 w 1004"/>
                  <a:gd name="T5" fmla="*/ 137 h 485"/>
                  <a:gd name="T6" fmla="*/ 261 w 1004"/>
                  <a:gd name="T7" fmla="*/ 166 h 485"/>
                  <a:gd name="T8" fmla="*/ 323 w 1004"/>
                  <a:gd name="T9" fmla="*/ 193 h 485"/>
                  <a:gd name="T10" fmla="*/ 389 w 1004"/>
                  <a:gd name="T11" fmla="*/ 223 h 485"/>
                  <a:gd name="T12" fmla="*/ 397 w 1004"/>
                  <a:gd name="T13" fmla="*/ 234 h 485"/>
                  <a:gd name="T14" fmla="*/ 354 w 1004"/>
                  <a:gd name="T15" fmla="*/ 251 h 485"/>
                  <a:gd name="T16" fmla="*/ 342 w 1004"/>
                  <a:gd name="T17" fmla="*/ 260 h 485"/>
                  <a:gd name="T18" fmla="*/ 323 w 1004"/>
                  <a:gd name="T19" fmla="*/ 295 h 485"/>
                  <a:gd name="T20" fmla="*/ 309 w 1004"/>
                  <a:gd name="T21" fmla="*/ 302 h 485"/>
                  <a:gd name="T22" fmla="*/ 302 w 1004"/>
                  <a:gd name="T23" fmla="*/ 304 h 485"/>
                  <a:gd name="T24" fmla="*/ 313 w 1004"/>
                  <a:gd name="T25" fmla="*/ 311 h 485"/>
                  <a:gd name="T26" fmla="*/ 310 w 1004"/>
                  <a:gd name="T27" fmla="*/ 375 h 485"/>
                  <a:gd name="T28" fmla="*/ 298 w 1004"/>
                  <a:gd name="T29" fmla="*/ 400 h 485"/>
                  <a:gd name="T30" fmla="*/ 327 w 1004"/>
                  <a:gd name="T31" fmla="*/ 391 h 485"/>
                  <a:gd name="T32" fmla="*/ 311 w 1004"/>
                  <a:gd name="T33" fmla="*/ 412 h 485"/>
                  <a:gd name="T34" fmla="*/ 302 w 1004"/>
                  <a:gd name="T35" fmla="*/ 436 h 485"/>
                  <a:gd name="T36" fmla="*/ 330 w 1004"/>
                  <a:gd name="T37" fmla="*/ 456 h 485"/>
                  <a:gd name="T38" fmla="*/ 351 w 1004"/>
                  <a:gd name="T39" fmla="*/ 431 h 485"/>
                  <a:gd name="T40" fmla="*/ 377 w 1004"/>
                  <a:gd name="T41" fmla="*/ 442 h 485"/>
                  <a:gd name="T42" fmla="*/ 395 w 1004"/>
                  <a:gd name="T43" fmla="*/ 456 h 485"/>
                  <a:gd name="T44" fmla="*/ 414 w 1004"/>
                  <a:gd name="T45" fmla="*/ 460 h 485"/>
                  <a:gd name="T46" fmla="*/ 417 w 1004"/>
                  <a:gd name="T47" fmla="*/ 433 h 485"/>
                  <a:gd name="T48" fmla="*/ 419 w 1004"/>
                  <a:gd name="T49" fmla="*/ 458 h 485"/>
                  <a:gd name="T50" fmla="*/ 451 w 1004"/>
                  <a:gd name="T51" fmla="*/ 464 h 485"/>
                  <a:gd name="T52" fmla="*/ 434 w 1004"/>
                  <a:gd name="T53" fmla="*/ 423 h 485"/>
                  <a:gd name="T54" fmla="*/ 451 w 1004"/>
                  <a:gd name="T55" fmla="*/ 401 h 485"/>
                  <a:gd name="T56" fmla="*/ 470 w 1004"/>
                  <a:gd name="T57" fmla="*/ 430 h 485"/>
                  <a:gd name="T58" fmla="*/ 501 w 1004"/>
                  <a:gd name="T59" fmla="*/ 396 h 485"/>
                  <a:gd name="T60" fmla="*/ 514 w 1004"/>
                  <a:gd name="T61" fmla="*/ 354 h 485"/>
                  <a:gd name="T62" fmla="*/ 523 w 1004"/>
                  <a:gd name="T63" fmla="*/ 318 h 485"/>
                  <a:gd name="T64" fmla="*/ 548 w 1004"/>
                  <a:gd name="T65" fmla="*/ 320 h 485"/>
                  <a:gd name="T66" fmla="*/ 563 w 1004"/>
                  <a:gd name="T67" fmla="*/ 309 h 485"/>
                  <a:gd name="T68" fmla="*/ 599 w 1004"/>
                  <a:gd name="T69" fmla="*/ 317 h 485"/>
                  <a:gd name="T70" fmla="*/ 637 w 1004"/>
                  <a:gd name="T71" fmla="*/ 335 h 485"/>
                  <a:gd name="T72" fmla="*/ 687 w 1004"/>
                  <a:gd name="T73" fmla="*/ 356 h 485"/>
                  <a:gd name="T74" fmla="*/ 769 w 1004"/>
                  <a:gd name="T75" fmla="*/ 393 h 485"/>
                  <a:gd name="T76" fmla="*/ 809 w 1004"/>
                  <a:gd name="T77" fmla="*/ 411 h 485"/>
                  <a:gd name="T78" fmla="*/ 888 w 1004"/>
                  <a:gd name="T79" fmla="*/ 446 h 485"/>
                  <a:gd name="T80" fmla="*/ 972 w 1004"/>
                  <a:gd name="T81" fmla="*/ 485 h 485"/>
                  <a:gd name="T82" fmla="*/ 989 w 1004"/>
                  <a:gd name="T83" fmla="*/ 408 h 485"/>
                  <a:gd name="T84" fmla="*/ 1004 w 1004"/>
                  <a:gd name="T85" fmla="*/ 356 h 485"/>
                  <a:gd name="T86" fmla="*/ 941 w 1004"/>
                  <a:gd name="T87" fmla="*/ 333 h 485"/>
                  <a:gd name="T88" fmla="*/ 850 w 1004"/>
                  <a:gd name="T89" fmla="*/ 292 h 485"/>
                  <a:gd name="T90" fmla="*/ 722 w 1004"/>
                  <a:gd name="T91" fmla="*/ 242 h 485"/>
                  <a:gd name="T92" fmla="*/ 691 w 1004"/>
                  <a:gd name="T93" fmla="*/ 229 h 485"/>
                  <a:gd name="T94" fmla="*/ 575 w 1004"/>
                  <a:gd name="T95" fmla="*/ 178 h 485"/>
                  <a:gd name="T96" fmla="*/ 545 w 1004"/>
                  <a:gd name="T97" fmla="*/ 200 h 485"/>
                  <a:gd name="T98" fmla="*/ 527 w 1004"/>
                  <a:gd name="T99" fmla="*/ 188 h 485"/>
                  <a:gd name="T100" fmla="*/ 541 w 1004"/>
                  <a:gd name="T101" fmla="*/ 184 h 485"/>
                  <a:gd name="T102" fmla="*/ 525 w 1004"/>
                  <a:gd name="T103" fmla="*/ 169 h 485"/>
                  <a:gd name="T104" fmla="*/ 515 w 1004"/>
                  <a:gd name="T105" fmla="*/ 159 h 485"/>
                  <a:gd name="T106" fmla="*/ 507 w 1004"/>
                  <a:gd name="T107" fmla="*/ 174 h 485"/>
                  <a:gd name="T108" fmla="*/ 487 w 1004"/>
                  <a:gd name="T109" fmla="*/ 158 h 485"/>
                  <a:gd name="T110" fmla="*/ 469 w 1004"/>
                  <a:gd name="T111" fmla="*/ 136 h 485"/>
                  <a:gd name="T112" fmla="*/ 360 w 1004"/>
                  <a:gd name="T113" fmla="*/ 88 h 485"/>
                  <a:gd name="T114" fmla="*/ 303 w 1004"/>
                  <a:gd name="T115" fmla="*/ 67 h 485"/>
                  <a:gd name="T116" fmla="*/ 245 w 1004"/>
                  <a:gd name="T117" fmla="*/ 40 h 485"/>
                  <a:gd name="T118" fmla="*/ 145 w 1004"/>
                  <a:gd name="T119" fmla="*/ 1 h 485"/>
                  <a:gd name="T120" fmla="*/ 94 w 1004"/>
                  <a:gd name="T121" fmla="*/ 16 h 485"/>
                  <a:gd name="T122" fmla="*/ 10 w 1004"/>
                  <a:gd name="T123" fmla="*/ 45 h 485"/>
                  <a:gd name="T124" fmla="*/ 0 w 1004"/>
                  <a:gd name="T125" fmla="*/ 48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04" h="485">
                    <a:moveTo>
                      <a:pt x="5" y="52"/>
                    </a:moveTo>
                    <a:cubicBezTo>
                      <a:pt x="8" y="54"/>
                      <a:pt x="12" y="54"/>
                      <a:pt x="15" y="56"/>
                    </a:cubicBezTo>
                    <a:cubicBezTo>
                      <a:pt x="24" y="60"/>
                      <a:pt x="34" y="64"/>
                      <a:pt x="43" y="68"/>
                    </a:cubicBezTo>
                    <a:cubicBezTo>
                      <a:pt x="56" y="74"/>
                      <a:pt x="68" y="79"/>
                      <a:pt x="80" y="85"/>
                    </a:cubicBezTo>
                    <a:cubicBezTo>
                      <a:pt x="88" y="88"/>
                      <a:pt x="96" y="92"/>
                      <a:pt x="104" y="96"/>
                    </a:cubicBezTo>
                    <a:cubicBezTo>
                      <a:pt x="108" y="97"/>
                      <a:pt x="111" y="100"/>
                      <a:pt x="115" y="102"/>
                    </a:cubicBezTo>
                    <a:cubicBezTo>
                      <a:pt x="120" y="104"/>
                      <a:pt x="126" y="105"/>
                      <a:pt x="131" y="108"/>
                    </a:cubicBezTo>
                    <a:cubicBezTo>
                      <a:pt x="139" y="111"/>
                      <a:pt x="147" y="114"/>
                      <a:pt x="155" y="118"/>
                    </a:cubicBezTo>
                    <a:cubicBezTo>
                      <a:pt x="169" y="124"/>
                      <a:pt x="183" y="130"/>
                      <a:pt x="197" y="137"/>
                    </a:cubicBezTo>
                    <a:cubicBezTo>
                      <a:pt x="207" y="141"/>
                      <a:pt x="218" y="146"/>
                      <a:pt x="228" y="151"/>
                    </a:cubicBezTo>
                    <a:cubicBezTo>
                      <a:pt x="231" y="152"/>
                      <a:pt x="234" y="155"/>
                      <a:pt x="237" y="156"/>
                    </a:cubicBezTo>
                    <a:cubicBezTo>
                      <a:pt x="245" y="159"/>
                      <a:pt x="253" y="162"/>
                      <a:pt x="261" y="166"/>
                    </a:cubicBezTo>
                    <a:cubicBezTo>
                      <a:pt x="271" y="170"/>
                      <a:pt x="282" y="175"/>
                      <a:pt x="293" y="180"/>
                    </a:cubicBezTo>
                    <a:cubicBezTo>
                      <a:pt x="298" y="182"/>
                      <a:pt x="302" y="185"/>
                      <a:pt x="307" y="187"/>
                    </a:cubicBezTo>
                    <a:cubicBezTo>
                      <a:pt x="312" y="189"/>
                      <a:pt x="318" y="191"/>
                      <a:pt x="323" y="193"/>
                    </a:cubicBezTo>
                    <a:cubicBezTo>
                      <a:pt x="333" y="197"/>
                      <a:pt x="342" y="202"/>
                      <a:pt x="352" y="206"/>
                    </a:cubicBezTo>
                    <a:cubicBezTo>
                      <a:pt x="355" y="207"/>
                      <a:pt x="358" y="209"/>
                      <a:pt x="361" y="210"/>
                    </a:cubicBezTo>
                    <a:lnTo>
                      <a:pt x="389" y="223"/>
                    </a:lnTo>
                    <a:lnTo>
                      <a:pt x="391" y="225"/>
                    </a:lnTo>
                    <a:cubicBezTo>
                      <a:pt x="393" y="228"/>
                      <a:pt x="395" y="231"/>
                      <a:pt x="398" y="233"/>
                    </a:cubicBezTo>
                    <a:cubicBezTo>
                      <a:pt x="398" y="234"/>
                      <a:pt x="398" y="234"/>
                      <a:pt x="397" y="234"/>
                    </a:cubicBezTo>
                    <a:cubicBezTo>
                      <a:pt x="397" y="234"/>
                      <a:pt x="369" y="241"/>
                      <a:pt x="369" y="242"/>
                    </a:cubicBezTo>
                    <a:cubicBezTo>
                      <a:pt x="366" y="243"/>
                      <a:pt x="364" y="245"/>
                      <a:pt x="361" y="246"/>
                    </a:cubicBezTo>
                    <a:cubicBezTo>
                      <a:pt x="359" y="248"/>
                      <a:pt x="357" y="250"/>
                      <a:pt x="354" y="251"/>
                    </a:cubicBezTo>
                    <a:cubicBezTo>
                      <a:pt x="354" y="251"/>
                      <a:pt x="354" y="252"/>
                      <a:pt x="354" y="252"/>
                    </a:cubicBezTo>
                    <a:cubicBezTo>
                      <a:pt x="349" y="255"/>
                      <a:pt x="346" y="258"/>
                      <a:pt x="346" y="258"/>
                    </a:cubicBezTo>
                    <a:cubicBezTo>
                      <a:pt x="344" y="259"/>
                      <a:pt x="343" y="260"/>
                      <a:pt x="342" y="260"/>
                    </a:cubicBezTo>
                    <a:cubicBezTo>
                      <a:pt x="338" y="261"/>
                      <a:pt x="336" y="264"/>
                      <a:pt x="336" y="269"/>
                    </a:cubicBezTo>
                    <a:cubicBezTo>
                      <a:pt x="335" y="273"/>
                      <a:pt x="334" y="278"/>
                      <a:pt x="334" y="283"/>
                    </a:cubicBezTo>
                    <a:cubicBezTo>
                      <a:pt x="333" y="290"/>
                      <a:pt x="330" y="294"/>
                      <a:pt x="323" y="295"/>
                    </a:cubicBezTo>
                    <a:cubicBezTo>
                      <a:pt x="322" y="296"/>
                      <a:pt x="320" y="297"/>
                      <a:pt x="318" y="298"/>
                    </a:cubicBezTo>
                    <a:cubicBezTo>
                      <a:pt x="317" y="298"/>
                      <a:pt x="316" y="298"/>
                      <a:pt x="315" y="298"/>
                    </a:cubicBezTo>
                    <a:cubicBezTo>
                      <a:pt x="310" y="296"/>
                      <a:pt x="308" y="297"/>
                      <a:pt x="309" y="302"/>
                    </a:cubicBezTo>
                    <a:cubicBezTo>
                      <a:pt x="309" y="303"/>
                      <a:pt x="309" y="303"/>
                      <a:pt x="309" y="304"/>
                    </a:cubicBezTo>
                    <a:cubicBezTo>
                      <a:pt x="308" y="304"/>
                      <a:pt x="308" y="304"/>
                      <a:pt x="307" y="304"/>
                    </a:cubicBezTo>
                    <a:cubicBezTo>
                      <a:pt x="305" y="302"/>
                      <a:pt x="303" y="302"/>
                      <a:pt x="302" y="304"/>
                    </a:cubicBezTo>
                    <a:cubicBezTo>
                      <a:pt x="300" y="306"/>
                      <a:pt x="302" y="307"/>
                      <a:pt x="303" y="309"/>
                    </a:cubicBezTo>
                    <a:cubicBezTo>
                      <a:pt x="305" y="311"/>
                      <a:pt x="307" y="314"/>
                      <a:pt x="311" y="312"/>
                    </a:cubicBezTo>
                    <a:cubicBezTo>
                      <a:pt x="311" y="311"/>
                      <a:pt x="312" y="311"/>
                      <a:pt x="313" y="311"/>
                    </a:cubicBezTo>
                    <a:cubicBezTo>
                      <a:pt x="308" y="322"/>
                      <a:pt x="307" y="333"/>
                      <a:pt x="308" y="344"/>
                    </a:cubicBezTo>
                    <a:cubicBezTo>
                      <a:pt x="309" y="355"/>
                      <a:pt x="312" y="366"/>
                      <a:pt x="317" y="376"/>
                    </a:cubicBezTo>
                    <a:cubicBezTo>
                      <a:pt x="315" y="376"/>
                      <a:pt x="311" y="376"/>
                      <a:pt x="310" y="375"/>
                    </a:cubicBezTo>
                    <a:cubicBezTo>
                      <a:pt x="307" y="370"/>
                      <a:pt x="302" y="368"/>
                      <a:pt x="298" y="367"/>
                    </a:cubicBezTo>
                    <a:cubicBezTo>
                      <a:pt x="290" y="366"/>
                      <a:pt x="286" y="367"/>
                      <a:pt x="284" y="373"/>
                    </a:cubicBezTo>
                    <a:cubicBezTo>
                      <a:pt x="280" y="385"/>
                      <a:pt x="286" y="397"/>
                      <a:pt x="298" y="400"/>
                    </a:cubicBezTo>
                    <a:cubicBezTo>
                      <a:pt x="308" y="402"/>
                      <a:pt x="315" y="400"/>
                      <a:pt x="315" y="387"/>
                    </a:cubicBezTo>
                    <a:cubicBezTo>
                      <a:pt x="315" y="386"/>
                      <a:pt x="315" y="385"/>
                      <a:pt x="316" y="385"/>
                    </a:cubicBezTo>
                    <a:cubicBezTo>
                      <a:pt x="322" y="383"/>
                      <a:pt x="325" y="385"/>
                      <a:pt x="327" y="391"/>
                    </a:cubicBezTo>
                    <a:cubicBezTo>
                      <a:pt x="326" y="392"/>
                      <a:pt x="325" y="394"/>
                      <a:pt x="324" y="395"/>
                    </a:cubicBezTo>
                    <a:cubicBezTo>
                      <a:pt x="323" y="396"/>
                      <a:pt x="322" y="397"/>
                      <a:pt x="320" y="398"/>
                    </a:cubicBezTo>
                    <a:cubicBezTo>
                      <a:pt x="312" y="399"/>
                      <a:pt x="309" y="404"/>
                      <a:pt x="311" y="412"/>
                    </a:cubicBezTo>
                    <a:cubicBezTo>
                      <a:pt x="311" y="414"/>
                      <a:pt x="312" y="417"/>
                      <a:pt x="311" y="419"/>
                    </a:cubicBezTo>
                    <a:cubicBezTo>
                      <a:pt x="308" y="424"/>
                      <a:pt x="305" y="429"/>
                      <a:pt x="302" y="433"/>
                    </a:cubicBezTo>
                    <a:cubicBezTo>
                      <a:pt x="301" y="434"/>
                      <a:pt x="301" y="436"/>
                      <a:pt x="302" y="436"/>
                    </a:cubicBezTo>
                    <a:cubicBezTo>
                      <a:pt x="304" y="440"/>
                      <a:pt x="306" y="443"/>
                      <a:pt x="311" y="444"/>
                    </a:cubicBezTo>
                    <a:cubicBezTo>
                      <a:pt x="314" y="444"/>
                      <a:pt x="316" y="446"/>
                      <a:pt x="317" y="447"/>
                    </a:cubicBezTo>
                    <a:cubicBezTo>
                      <a:pt x="322" y="450"/>
                      <a:pt x="326" y="453"/>
                      <a:pt x="330" y="456"/>
                    </a:cubicBezTo>
                    <a:cubicBezTo>
                      <a:pt x="333" y="459"/>
                      <a:pt x="336" y="458"/>
                      <a:pt x="338" y="455"/>
                    </a:cubicBezTo>
                    <a:cubicBezTo>
                      <a:pt x="339" y="452"/>
                      <a:pt x="340" y="448"/>
                      <a:pt x="342" y="445"/>
                    </a:cubicBezTo>
                    <a:cubicBezTo>
                      <a:pt x="345" y="440"/>
                      <a:pt x="348" y="436"/>
                      <a:pt x="351" y="431"/>
                    </a:cubicBezTo>
                    <a:cubicBezTo>
                      <a:pt x="352" y="433"/>
                      <a:pt x="353" y="435"/>
                      <a:pt x="354" y="436"/>
                    </a:cubicBezTo>
                    <a:cubicBezTo>
                      <a:pt x="359" y="440"/>
                      <a:pt x="364" y="442"/>
                      <a:pt x="370" y="441"/>
                    </a:cubicBezTo>
                    <a:cubicBezTo>
                      <a:pt x="372" y="441"/>
                      <a:pt x="375" y="441"/>
                      <a:pt x="377" y="442"/>
                    </a:cubicBezTo>
                    <a:cubicBezTo>
                      <a:pt x="382" y="444"/>
                      <a:pt x="386" y="446"/>
                      <a:pt x="391" y="448"/>
                    </a:cubicBezTo>
                    <a:cubicBezTo>
                      <a:pt x="392" y="449"/>
                      <a:pt x="393" y="450"/>
                      <a:pt x="394" y="451"/>
                    </a:cubicBezTo>
                    <a:cubicBezTo>
                      <a:pt x="395" y="452"/>
                      <a:pt x="395" y="454"/>
                      <a:pt x="395" y="456"/>
                    </a:cubicBezTo>
                    <a:cubicBezTo>
                      <a:pt x="396" y="462"/>
                      <a:pt x="400" y="465"/>
                      <a:pt x="407" y="463"/>
                    </a:cubicBezTo>
                    <a:cubicBezTo>
                      <a:pt x="409" y="463"/>
                      <a:pt x="410" y="462"/>
                      <a:pt x="412" y="461"/>
                    </a:cubicBezTo>
                    <a:cubicBezTo>
                      <a:pt x="413" y="460"/>
                      <a:pt x="413" y="460"/>
                      <a:pt x="414" y="460"/>
                    </a:cubicBezTo>
                    <a:cubicBezTo>
                      <a:pt x="419" y="455"/>
                      <a:pt x="421" y="446"/>
                      <a:pt x="416" y="444"/>
                    </a:cubicBezTo>
                    <a:cubicBezTo>
                      <a:pt x="412" y="440"/>
                      <a:pt x="413" y="438"/>
                      <a:pt x="416" y="435"/>
                    </a:cubicBezTo>
                    <a:cubicBezTo>
                      <a:pt x="416" y="435"/>
                      <a:pt x="416" y="434"/>
                      <a:pt x="417" y="433"/>
                    </a:cubicBezTo>
                    <a:cubicBezTo>
                      <a:pt x="418" y="433"/>
                      <a:pt x="419" y="432"/>
                      <a:pt x="420" y="433"/>
                    </a:cubicBezTo>
                    <a:cubicBezTo>
                      <a:pt x="422" y="435"/>
                      <a:pt x="424" y="437"/>
                      <a:pt x="423" y="440"/>
                    </a:cubicBezTo>
                    <a:cubicBezTo>
                      <a:pt x="422" y="446"/>
                      <a:pt x="420" y="452"/>
                      <a:pt x="419" y="458"/>
                    </a:cubicBezTo>
                    <a:cubicBezTo>
                      <a:pt x="419" y="464"/>
                      <a:pt x="427" y="472"/>
                      <a:pt x="435" y="473"/>
                    </a:cubicBezTo>
                    <a:cubicBezTo>
                      <a:pt x="440" y="473"/>
                      <a:pt x="443" y="472"/>
                      <a:pt x="448" y="470"/>
                    </a:cubicBezTo>
                    <a:cubicBezTo>
                      <a:pt x="449" y="470"/>
                      <a:pt x="451" y="465"/>
                      <a:pt x="451" y="464"/>
                    </a:cubicBezTo>
                    <a:cubicBezTo>
                      <a:pt x="455" y="455"/>
                      <a:pt x="450" y="444"/>
                      <a:pt x="441" y="442"/>
                    </a:cubicBezTo>
                    <a:cubicBezTo>
                      <a:pt x="433" y="439"/>
                      <a:pt x="431" y="435"/>
                      <a:pt x="433" y="428"/>
                    </a:cubicBezTo>
                    <a:cubicBezTo>
                      <a:pt x="433" y="426"/>
                      <a:pt x="433" y="425"/>
                      <a:pt x="434" y="423"/>
                    </a:cubicBezTo>
                    <a:cubicBezTo>
                      <a:pt x="435" y="419"/>
                      <a:pt x="436" y="416"/>
                      <a:pt x="440" y="414"/>
                    </a:cubicBezTo>
                    <a:cubicBezTo>
                      <a:pt x="441" y="414"/>
                      <a:pt x="442" y="413"/>
                      <a:pt x="443" y="412"/>
                    </a:cubicBezTo>
                    <a:cubicBezTo>
                      <a:pt x="446" y="408"/>
                      <a:pt x="448" y="405"/>
                      <a:pt x="451" y="401"/>
                    </a:cubicBezTo>
                    <a:cubicBezTo>
                      <a:pt x="452" y="402"/>
                      <a:pt x="452" y="402"/>
                      <a:pt x="452" y="403"/>
                    </a:cubicBezTo>
                    <a:cubicBezTo>
                      <a:pt x="454" y="412"/>
                      <a:pt x="459" y="421"/>
                      <a:pt x="464" y="429"/>
                    </a:cubicBezTo>
                    <a:cubicBezTo>
                      <a:pt x="466" y="432"/>
                      <a:pt x="468" y="433"/>
                      <a:pt x="470" y="430"/>
                    </a:cubicBezTo>
                    <a:cubicBezTo>
                      <a:pt x="474" y="426"/>
                      <a:pt x="477" y="422"/>
                      <a:pt x="481" y="418"/>
                    </a:cubicBezTo>
                    <a:lnTo>
                      <a:pt x="481" y="418"/>
                    </a:lnTo>
                    <a:cubicBezTo>
                      <a:pt x="485" y="414"/>
                      <a:pt x="501" y="396"/>
                      <a:pt x="501" y="396"/>
                    </a:cubicBezTo>
                    <a:cubicBezTo>
                      <a:pt x="500" y="396"/>
                      <a:pt x="516" y="379"/>
                      <a:pt x="521" y="374"/>
                    </a:cubicBezTo>
                    <a:cubicBezTo>
                      <a:pt x="524" y="371"/>
                      <a:pt x="524" y="369"/>
                      <a:pt x="522" y="367"/>
                    </a:cubicBezTo>
                    <a:cubicBezTo>
                      <a:pt x="519" y="363"/>
                      <a:pt x="516" y="359"/>
                      <a:pt x="514" y="354"/>
                    </a:cubicBezTo>
                    <a:cubicBezTo>
                      <a:pt x="511" y="347"/>
                      <a:pt x="509" y="340"/>
                      <a:pt x="508" y="332"/>
                    </a:cubicBezTo>
                    <a:cubicBezTo>
                      <a:pt x="508" y="329"/>
                      <a:pt x="509" y="327"/>
                      <a:pt x="512" y="327"/>
                    </a:cubicBezTo>
                    <a:cubicBezTo>
                      <a:pt x="517" y="325"/>
                      <a:pt x="521" y="322"/>
                      <a:pt x="523" y="318"/>
                    </a:cubicBezTo>
                    <a:cubicBezTo>
                      <a:pt x="524" y="316"/>
                      <a:pt x="526" y="315"/>
                      <a:pt x="527" y="315"/>
                    </a:cubicBezTo>
                    <a:cubicBezTo>
                      <a:pt x="532" y="317"/>
                      <a:pt x="537" y="319"/>
                      <a:pt x="543" y="320"/>
                    </a:cubicBezTo>
                    <a:cubicBezTo>
                      <a:pt x="544" y="321"/>
                      <a:pt x="546" y="320"/>
                      <a:pt x="548" y="320"/>
                    </a:cubicBezTo>
                    <a:cubicBezTo>
                      <a:pt x="549" y="319"/>
                      <a:pt x="551" y="317"/>
                      <a:pt x="552" y="316"/>
                    </a:cubicBezTo>
                    <a:cubicBezTo>
                      <a:pt x="553" y="314"/>
                      <a:pt x="555" y="313"/>
                      <a:pt x="558" y="313"/>
                    </a:cubicBezTo>
                    <a:cubicBezTo>
                      <a:pt x="561" y="314"/>
                      <a:pt x="562" y="312"/>
                      <a:pt x="563" y="309"/>
                    </a:cubicBezTo>
                    <a:cubicBezTo>
                      <a:pt x="563" y="308"/>
                      <a:pt x="563" y="306"/>
                      <a:pt x="563" y="305"/>
                    </a:cubicBezTo>
                    <a:cubicBezTo>
                      <a:pt x="564" y="302"/>
                      <a:pt x="565" y="301"/>
                      <a:pt x="568" y="303"/>
                    </a:cubicBezTo>
                    <a:cubicBezTo>
                      <a:pt x="578" y="307"/>
                      <a:pt x="589" y="312"/>
                      <a:pt x="599" y="317"/>
                    </a:cubicBezTo>
                    <a:cubicBezTo>
                      <a:pt x="608" y="321"/>
                      <a:pt x="618" y="323"/>
                      <a:pt x="625" y="330"/>
                    </a:cubicBezTo>
                    <a:cubicBezTo>
                      <a:pt x="625" y="330"/>
                      <a:pt x="626" y="331"/>
                      <a:pt x="626" y="331"/>
                    </a:cubicBezTo>
                    <a:cubicBezTo>
                      <a:pt x="630" y="332"/>
                      <a:pt x="633" y="334"/>
                      <a:pt x="637" y="335"/>
                    </a:cubicBezTo>
                    <a:cubicBezTo>
                      <a:pt x="640" y="336"/>
                      <a:pt x="644" y="337"/>
                      <a:pt x="647" y="338"/>
                    </a:cubicBezTo>
                    <a:cubicBezTo>
                      <a:pt x="652" y="340"/>
                      <a:pt x="657" y="343"/>
                      <a:pt x="663" y="345"/>
                    </a:cubicBezTo>
                    <a:cubicBezTo>
                      <a:pt x="671" y="349"/>
                      <a:pt x="679" y="352"/>
                      <a:pt x="687" y="356"/>
                    </a:cubicBezTo>
                    <a:cubicBezTo>
                      <a:pt x="695" y="360"/>
                      <a:pt x="703" y="364"/>
                      <a:pt x="711" y="367"/>
                    </a:cubicBezTo>
                    <a:cubicBezTo>
                      <a:pt x="718" y="371"/>
                      <a:pt x="725" y="373"/>
                      <a:pt x="732" y="376"/>
                    </a:cubicBezTo>
                    <a:cubicBezTo>
                      <a:pt x="745" y="381"/>
                      <a:pt x="757" y="387"/>
                      <a:pt x="769" y="393"/>
                    </a:cubicBezTo>
                    <a:cubicBezTo>
                      <a:pt x="774" y="395"/>
                      <a:pt x="780" y="396"/>
                      <a:pt x="783" y="399"/>
                    </a:cubicBezTo>
                    <a:cubicBezTo>
                      <a:pt x="787" y="403"/>
                      <a:pt x="791" y="404"/>
                      <a:pt x="796" y="406"/>
                    </a:cubicBezTo>
                    <a:cubicBezTo>
                      <a:pt x="800" y="408"/>
                      <a:pt x="805" y="409"/>
                      <a:pt x="809" y="411"/>
                    </a:cubicBezTo>
                    <a:cubicBezTo>
                      <a:pt x="817" y="414"/>
                      <a:pt x="825" y="418"/>
                      <a:pt x="833" y="421"/>
                    </a:cubicBezTo>
                    <a:cubicBezTo>
                      <a:pt x="843" y="425"/>
                      <a:pt x="852" y="430"/>
                      <a:pt x="862" y="434"/>
                    </a:cubicBezTo>
                    <a:cubicBezTo>
                      <a:pt x="871" y="438"/>
                      <a:pt x="879" y="442"/>
                      <a:pt x="888" y="446"/>
                    </a:cubicBezTo>
                    <a:cubicBezTo>
                      <a:pt x="900" y="451"/>
                      <a:pt x="911" y="456"/>
                      <a:pt x="923" y="461"/>
                    </a:cubicBezTo>
                    <a:cubicBezTo>
                      <a:pt x="938" y="469"/>
                      <a:pt x="955" y="473"/>
                      <a:pt x="969" y="485"/>
                    </a:cubicBezTo>
                    <a:cubicBezTo>
                      <a:pt x="970" y="485"/>
                      <a:pt x="971" y="485"/>
                      <a:pt x="972" y="485"/>
                    </a:cubicBezTo>
                    <a:cubicBezTo>
                      <a:pt x="973" y="484"/>
                      <a:pt x="974" y="483"/>
                      <a:pt x="973" y="482"/>
                    </a:cubicBezTo>
                    <a:cubicBezTo>
                      <a:pt x="971" y="477"/>
                      <a:pt x="972" y="472"/>
                      <a:pt x="974" y="467"/>
                    </a:cubicBezTo>
                    <a:cubicBezTo>
                      <a:pt x="979" y="447"/>
                      <a:pt x="984" y="428"/>
                      <a:pt x="989" y="408"/>
                    </a:cubicBezTo>
                    <a:cubicBezTo>
                      <a:pt x="991" y="399"/>
                      <a:pt x="994" y="389"/>
                      <a:pt x="996" y="380"/>
                    </a:cubicBezTo>
                    <a:cubicBezTo>
                      <a:pt x="998" y="373"/>
                      <a:pt x="999" y="365"/>
                      <a:pt x="1004" y="359"/>
                    </a:cubicBezTo>
                    <a:cubicBezTo>
                      <a:pt x="1004" y="359"/>
                      <a:pt x="1004" y="357"/>
                      <a:pt x="1004" y="356"/>
                    </a:cubicBezTo>
                    <a:cubicBezTo>
                      <a:pt x="1003" y="355"/>
                      <a:pt x="1001" y="355"/>
                      <a:pt x="1000" y="355"/>
                    </a:cubicBezTo>
                    <a:cubicBezTo>
                      <a:pt x="997" y="354"/>
                      <a:pt x="994" y="355"/>
                      <a:pt x="992" y="354"/>
                    </a:cubicBezTo>
                    <a:cubicBezTo>
                      <a:pt x="975" y="347"/>
                      <a:pt x="958" y="340"/>
                      <a:pt x="941" y="333"/>
                    </a:cubicBezTo>
                    <a:cubicBezTo>
                      <a:pt x="916" y="323"/>
                      <a:pt x="891" y="312"/>
                      <a:pt x="866" y="302"/>
                    </a:cubicBezTo>
                    <a:cubicBezTo>
                      <a:pt x="862" y="300"/>
                      <a:pt x="857" y="298"/>
                      <a:pt x="854" y="293"/>
                    </a:cubicBezTo>
                    <a:cubicBezTo>
                      <a:pt x="854" y="292"/>
                      <a:pt x="852" y="292"/>
                      <a:pt x="850" y="292"/>
                    </a:cubicBezTo>
                    <a:cubicBezTo>
                      <a:pt x="847" y="291"/>
                      <a:pt x="843" y="292"/>
                      <a:pt x="840" y="290"/>
                    </a:cubicBezTo>
                    <a:cubicBezTo>
                      <a:pt x="817" y="281"/>
                      <a:pt x="795" y="272"/>
                      <a:pt x="772" y="263"/>
                    </a:cubicBezTo>
                    <a:cubicBezTo>
                      <a:pt x="756" y="256"/>
                      <a:pt x="739" y="249"/>
                      <a:pt x="722" y="242"/>
                    </a:cubicBezTo>
                    <a:cubicBezTo>
                      <a:pt x="718" y="240"/>
                      <a:pt x="713" y="238"/>
                      <a:pt x="711" y="234"/>
                    </a:cubicBezTo>
                    <a:cubicBezTo>
                      <a:pt x="710" y="233"/>
                      <a:pt x="709" y="232"/>
                      <a:pt x="708" y="232"/>
                    </a:cubicBezTo>
                    <a:cubicBezTo>
                      <a:pt x="702" y="234"/>
                      <a:pt x="697" y="231"/>
                      <a:pt x="691" y="229"/>
                    </a:cubicBezTo>
                    <a:cubicBezTo>
                      <a:pt x="674" y="222"/>
                      <a:pt x="657" y="214"/>
                      <a:pt x="640" y="207"/>
                    </a:cubicBezTo>
                    <a:cubicBezTo>
                      <a:pt x="622" y="199"/>
                      <a:pt x="604" y="192"/>
                      <a:pt x="586" y="185"/>
                    </a:cubicBezTo>
                    <a:cubicBezTo>
                      <a:pt x="582" y="183"/>
                      <a:pt x="578" y="182"/>
                      <a:pt x="575" y="178"/>
                    </a:cubicBezTo>
                    <a:cubicBezTo>
                      <a:pt x="574" y="175"/>
                      <a:pt x="572" y="176"/>
                      <a:pt x="570" y="178"/>
                    </a:cubicBezTo>
                    <a:cubicBezTo>
                      <a:pt x="568" y="180"/>
                      <a:pt x="566" y="182"/>
                      <a:pt x="563" y="184"/>
                    </a:cubicBezTo>
                    <a:cubicBezTo>
                      <a:pt x="557" y="189"/>
                      <a:pt x="551" y="194"/>
                      <a:pt x="545" y="200"/>
                    </a:cubicBezTo>
                    <a:cubicBezTo>
                      <a:pt x="544" y="200"/>
                      <a:pt x="542" y="201"/>
                      <a:pt x="541" y="201"/>
                    </a:cubicBezTo>
                    <a:cubicBezTo>
                      <a:pt x="536" y="199"/>
                      <a:pt x="532" y="197"/>
                      <a:pt x="528" y="196"/>
                    </a:cubicBezTo>
                    <a:cubicBezTo>
                      <a:pt x="524" y="194"/>
                      <a:pt x="526" y="191"/>
                      <a:pt x="527" y="188"/>
                    </a:cubicBezTo>
                    <a:cubicBezTo>
                      <a:pt x="527" y="186"/>
                      <a:pt x="528" y="187"/>
                      <a:pt x="530" y="186"/>
                    </a:cubicBezTo>
                    <a:cubicBezTo>
                      <a:pt x="533" y="186"/>
                      <a:pt x="535" y="186"/>
                      <a:pt x="537" y="185"/>
                    </a:cubicBezTo>
                    <a:cubicBezTo>
                      <a:pt x="538" y="185"/>
                      <a:pt x="539" y="184"/>
                      <a:pt x="541" y="184"/>
                    </a:cubicBezTo>
                    <a:cubicBezTo>
                      <a:pt x="546" y="182"/>
                      <a:pt x="547" y="179"/>
                      <a:pt x="545" y="174"/>
                    </a:cubicBezTo>
                    <a:cubicBezTo>
                      <a:pt x="544" y="170"/>
                      <a:pt x="541" y="168"/>
                      <a:pt x="537" y="170"/>
                    </a:cubicBezTo>
                    <a:cubicBezTo>
                      <a:pt x="532" y="172"/>
                      <a:pt x="528" y="171"/>
                      <a:pt x="525" y="169"/>
                    </a:cubicBezTo>
                    <a:cubicBezTo>
                      <a:pt x="523" y="168"/>
                      <a:pt x="522" y="167"/>
                      <a:pt x="521" y="167"/>
                    </a:cubicBezTo>
                    <a:cubicBezTo>
                      <a:pt x="518" y="167"/>
                      <a:pt x="518" y="166"/>
                      <a:pt x="518" y="164"/>
                    </a:cubicBezTo>
                    <a:cubicBezTo>
                      <a:pt x="519" y="161"/>
                      <a:pt x="518" y="160"/>
                      <a:pt x="515" y="159"/>
                    </a:cubicBezTo>
                    <a:cubicBezTo>
                      <a:pt x="512" y="158"/>
                      <a:pt x="509" y="157"/>
                      <a:pt x="507" y="160"/>
                    </a:cubicBezTo>
                    <a:cubicBezTo>
                      <a:pt x="506" y="164"/>
                      <a:pt x="503" y="167"/>
                      <a:pt x="506" y="171"/>
                    </a:cubicBezTo>
                    <a:cubicBezTo>
                      <a:pt x="507" y="171"/>
                      <a:pt x="507" y="172"/>
                      <a:pt x="507" y="174"/>
                    </a:cubicBezTo>
                    <a:cubicBezTo>
                      <a:pt x="501" y="172"/>
                      <a:pt x="496" y="171"/>
                      <a:pt x="490" y="170"/>
                    </a:cubicBezTo>
                    <a:cubicBezTo>
                      <a:pt x="490" y="170"/>
                      <a:pt x="489" y="168"/>
                      <a:pt x="489" y="168"/>
                    </a:cubicBezTo>
                    <a:cubicBezTo>
                      <a:pt x="488" y="164"/>
                      <a:pt x="488" y="161"/>
                      <a:pt x="487" y="158"/>
                    </a:cubicBezTo>
                    <a:cubicBezTo>
                      <a:pt x="486" y="153"/>
                      <a:pt x="484" y="148"/>
                      <a:pt x="483" y="143"/>
                    </a:cubicBezTo>
                    <a:cubicBezTo>
                      <a:pt x="483" y="138"/>
                      <a:pt x="482" y="138"/>
                      <a:pt x="478" y="138"/>
                    </a:cubicBezTo>
                    <a:cubicBezTo>
                      <a:pt x="475" y="138"/>
                      <a:pt x="472" y="137"/>
                      <a:pt x="469" y="136"/>
                    </a:cubicBezTo>
                    <a:cubicBezTo>
                      <a:pt x="456" y="131"/>
                      <a:pt x="443" y="126"/>
                      <a:pt x="430" y="120"/>
                    </a:cubicBezTo>
                    <a:cubicBezTo>
                      <a:pt x="411" y="112"/>
                      <a:pt x="391" y="104"/>
                      <a:pt x="371" y="96"/>
                    </a:cubicBezTo>
                    <a:cubicBezTo>
                      <a:pt x="367" y="94"/>
                      <a:pt x="363" y="92"/>
                      <a:pt x="360" y="88"/>
                    </a:cubicBezTo>
                    <a:cubicBezTo>
                      <a:pt x="360" y="87"/>
                      <a:pt x="358" y="87"/>
                      <a:pt x="357" y="87"/>
                    </a:cubicBezTo>
                    <a:cubicBezTo>
                      <a:pt x="352" y="88"/>
                      <a:pt x="348" y="86"/>
                      <a:pt x="343" y="84"/>
                    </a:cubicBezTo>
                    <a:cubicBezTo>
                      <a:pt x="330" y="78"/>
                      <a:pt x="316" y="73"/>
                      <a:pt x="303" y="67"/>
                    </a:cubicBezTo>
                    <a:cubicBezTo>
                      <a:pt x="289" y="61"/>
                      <a:pt x="276" y="56"/>
                      <a:pt x="262" y="50"/>
                    </a:cubicBezTo>
                    <a:cubicBezTo>
                      <a:pt x="257" y="48"/>
                      <a:pt x="251" y="46"/>
                      <a:pt x="247" y="41"/>
                    </a:cubicBezTo>
                    <a:cubicBezTo>
                      <a:pt x="247" y="40"/>
                      <a:pt x="246" y="40"/>
                      <a:pt x="245" y="40"/>
                    </a:cubicBezTo>
                    <a:cubicBezTo>
                      <a:pt x="237" y="41"/>
                      <a:pt x="230" y="37"/>
                      <a:pt x="223" y="34"/>
                    </a:cubicBezTo>
                    <a:cubicBezTo>
                      <a:pt x="212" y="30"/>
                      <a:pt x="202" y="25"/>
                      <a:pt x="191" y="20"/>
                    </a:cubicBezTo>
                    <a:cubicBezTo>
                      <a:pt x="175" y="14"/>
                      <a:pt x="160" y="8"/>
                      <a:pt x="145" y="1"/>
                    </a:cubicBezTo>
                    <a:cubicBezTo>
                      <a:pt x="141" y="0"/>
                      <a:pt x="139" y="0"/>
                      <a:pt x="136" y="1"/>
                    </a:cubicBezTo>
                    <a:cubicBezTo>
                      <a:pt x="132" y="3"/>
                      <a:pt x="129" y="4"/>
                      <a:pt x="125" y="6"/>
                    </a:cubicBezTo>
                    <a:cubicBezTo>
                      <a:pt x="115" y="9"/>
                      <a:pt x="104" y="13"/>
                      <a:pt x="94" y="16"/>
                    </a:cubicBezTo>
                    <a:cubicBezTo>
                      <a:pt x="83" y="20"/>
                      <a:pt x="71" y="24"/>
                      <a:pt x="59" y="28"/>
                    </a:cubicBezTo>
                    <a:cubicBezTo>
                      <a:pt x="47" y="32"/>
                      <a:pt x="35" y="37"/>
                      <a:pt x="23" y="41"/>
                    </a:cubicBezTo>
                    <a:cubicBezTo>
                      <a:pt x="18" y="42"/>
                      <a:pt x="14" y="44"/>
                      <a:pt x="10" y="45"/>
                    </a:cubicBezTo>
                    <a:cubicBezTo>
                      <a:pt x="8" y="45"/>
                      <a:pt x="7" y="44"/>
                      <a:pt x="5" y="44"/>
                    </a:cubicBezTo>
                    <a:cubicBezTo>
                      <a:pt x="4" y="44"/>
                      <a:pt x="3" y="43"/>
                      <a:pt x="2" y="44"/>
                    </a:cubicBezTo>
                    <a:cubicBezTo>
                      <a:pt x="1" y="45"/>
                      <a:pt x="0" y="47"/>
                      <a:pt x="0" y="48"/>
                    </a:cubicBezTo>
                    <a:cubicBezTo>
                      <a:pt x="1" y="49"/>
                      <a:pt x="3" y="51"/>
                      <a:pt x="5" y="52"/>
                    </a:cubicBezTo>
                    <a:close/>
                  </a:path>
                </a:pathLst>
              </a:custGeom>
              <a:solidFill>
                <a:srgbClr val="80D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</p:grpSp>
        <p:sp>
          <p:nvSpPr>
            <p:cNvPr id="117" name="Rectangle 115"/>
            <p:cNvSpPr>
              <a:spLocks noChangeArrowheads="1"/>
            </p:cNvSpPr>
            <p:nvPr/>
          </p:nvSpPr>
          <p:spPr bwMode="auto">
            <a:xfrm>
              <a:off x="3716977" y="410579"/>
              <a:ext cx="5284519" cy="10800"/>
            </a:xfrm>
            <a:prstGeom prst="rect">
              <a:avLst/>
            </a:prstGeom>
            <a:solidFill>
              <a:srgbClr val="97BBCD"/>
            </a:solidFill>
            <a:ln>
              <a:noFill/>
            </a:ln>
          </p:spPr>
          <p:txBody>
            <a:bodyPr vert="horz" wrap="square" lIns="104255" tIns="52128" rIns="104255" bIns="52128" numCol="1" anchor="t" anchorCtr="0" compatLnSpc="1">
              <a:prstTxWarp prst="textNoShape">
                <a:avLst/>
              </a:prstTxWarp>
            </a:bodyPr>
            <a:lstStyle/>
            <a:p>
              <a:endParaRPr lang="ru-RU" sz="2394"/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819150" y="117386"/>
            <a:ext cx="663537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Контрольно-надзорная деятельность (ВО)</a:t>
            </a:r>
            <a:endParaRPr lang="ru-RU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" name="Параллелограмм 18"/>
          <p:cNvSpPr/>
          <p:nvPr/>
        </p:nvSpPr>
        <p:spPr>
          <a:xfrm>
            <a:off x="8595360" y="1935"/>
            <a:ext cx="548640" cy="206090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8902" tIns="59452" rIns="118902" bIns="59452" rtlCol="0" anchor="ctr"/>
          <a:lstStyle/>
          <a:p>
            <a:pPr algn="ctr"/>
            <a:r>
              <a:rPr lang="ru-RU" sz="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  <a:endParaRPr lang="ru-RU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3" name="Рисунок 22" descr="62204290_w640_h640_mogdov.png"/>
          <p:cNvPicPr>
            <a:picLocks noChangeAspect="1"/>
          </p:cNvPicPr>
          <p:nvPr/>
        </p:nvPicPr>
        <p:blipFill>
          <a:blip r:embed="rId2" cstate="print">
            <a:duotone>
              <a:prstClr val="black"/>
              <a:srgbClr val="66FFCC">
                <a:tint val="45000"/>
                <a:satMod val="400000"/>
              </a:srgbClr>
            </a:duotone>
          </a:blip>
          <a:stretch>
            <a:fillRect/>
          </a:stretch>
        </p:blipFill>
        <p:spPr>
          <a:xfrm>
            <a:off x="8012855" y="1437664"/>
            <a:ext cx="616947" cy="616947"/>
          </a:xfrm>
          <a:prstGeom prst="rect">
            <a:avLst/>
          </a:prstGeom>
        </p:spPr>
      </p:pic>
      <p:sp>
        <p:nvSpPr>
          <p:cNvPr id="24" name="Прямоугольник с двумя вырезанными противолежащими углами 18"/>
          <p:cNvSpPr/>
          <p:nvPr/>
        </p:nvSpPr>
        <p:spPr>
          <a:xfrm>
            <a:off x="5921093" y="620575"/>
            <a:ext cx="3066868" cy="731520"/>
          </a:xfrm>
          <a:prstGeom prst="snip2DiagRect">
            <a:avLst>
              <a:gd name="adj1" fmla="val 0"/>
              <a:gd name="adj2" fmla="val 13405"/>
            </a:avLst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3A9684"/>
            </a:solidFill>
          </a:ln>
        </p:spPr>
        <p:style>
          <a:lnRef idx="2">
            <a:schemeClr val="accent1">
              <a:shade val="50000"/>
            </a:schemeClr>
          </a:lnRef>
          <a:fillRef idx="1001">
            <a:schemeClr val="lt2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Профилактика правонарушений</a:t>
            </a:r>
          </a:p>
        </p:txBody>
      </p:sp>
      <p:sp>
        <p:nvSpPr>
          <p:cNvPr id="25" name="Выноска 1 24"/>
          <p:cNvSpPr/>
          <p:nvPr/>
        </p:nvSpPr>
        <p:spPr>
          <a:xfrm rot="10800000" flipH="1">
            <a:off x="5819382" y="1516068"/>
            <a:ext cx="115901" cy="65802"/>
          </a:xfrm>
          <a:prstGeom prst="borderCallout1">
            <a:avLst>
              <a:gd name="adj1" fmla="val 37798"/>
              <a:gd name="adj2" fmla="val 25000"/>
              <a:gd name="adj3" fmla="val 37236"/>
              <a:gd name="adj4" fmla="val -79095"/>
            </a:avLst>
          </a:prstGeom>
          <a:solidFill>
            <a:schemeClr val="accent5">
              <a:lumMod val="75000"/>
            </a:schemeClr>
          </a:solidFill>
          <a:ln w="1905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smtClean="0"/>
              <a:t>     </a:t>
            </a:r>
            <a:endParaRPr lang="ru-RU" dirty="0"/>
          </a:p>
        </p:txBody>
      </p:sp>
      <p:sp>
        <p:nvSpPr>
          <p:cNvPr id="26" name="Выноска 1 25"/>
          <p:cNvSpPr/>
          <p:nvPr/>
        </p:nvSpPr>
        <p:spPr>
          <a:xfrm rot="10800000" flipH="1">
            <a:off x="5815858" y="2131055"/>
            <a:ext cx="115901" cy="65802"/>
          </a:xfrm>
          <a:prstGeom prst="borderCallout1">
            <a:avLst>
              <a:gd name="adj1" fmla="val 37798"/>
              <a:gd name="adj2" fmla="val 25000"/>
              <a:gd name="adj3" fmla="val 37236"/>
              <a:gd name="adj4" fmla="val -79095"/>
            </a:avLst>
          </a:prstGeom>
          <a:solidFill>
            <a:schemeClr val="accent5">
              <a:lumMod val="75000"/>
            </a:schemeClr>
          </a:solidFill>
          <a:ln w="1905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smtClean="0"/>
              <a:t>     </a:t>
            </a:r>
            <a:endParaRPr lang="ru-RU" dirty="0"/>
          </a:p>
        </p:txBody>
      </p:sp>
      <p:sp>
        <p:nvSpPr>
          <p:cNvPr id="28" name="Выноска 1 27"/>
          <p:cNvSpPr/>
          <p:nvPr/>
        </p:nvSpPr>
        <p:spPr>
          <a:xfrm rot="10800000" flipH="1">
            <a:off x="5805192" y="2873523"/>
            <a:ext cx="115901" cy="65802"/>
          </a:xfrm>
          <a:prstGeom prst="borderCallout1">
            <a:avLst>
              <a:gd name="adj1" fmla="val 37798"/>
              <a:gd name="adj2" fmla="val 25000"/>
              <a:gd name="adj3" fmla="val 37236"/>
              <a:gd name="adj4" fmla="val -79095"/>
            </a:avLst>
          </a:prstGeom>
          <a:solidFill>
            <a:schemeClr val="accent5">
              <a:lumMod val="75000"/>
            </a:schemeClr>
          </a:solidFill>
          <a:ln w="1905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smtClean="0"/>
              <a:t>     </a:t>
            </a:r>
            <a:endParaRPr lang="ru-RU" dirty="0"/>
          </a:p>
        </p:txBody>
      </p:sp>
      <p:sp>
        <p:nvSpPr>
          <p:cNvPr id="29" name="Выноска 1 28"/>
          <p:cNvSpPr/>
          <p:nvPr/>
        </p:nvSpPr>
        <p:spPr>
          <a:xfrm rot="10800000" flipH="1">
            <a:off x="5819363" y="3686507"/>
            <a:ext cx="115901" cy="65802"/>
          </a:xfrm>
          <a:prstGeom prst="borderCallout1">
            <a:avLst>
              <a:gd name="adj1" fmla="val 37798"/>
              <a:gd name="adj2" fmla="val 25000"/>
              <a:gd name="adj3" fmla="val 37236"/>
              <a:gd name="adj4" fmla="val -79095"/>
            </a:avLst>
          </a:prstGeom>
          <a:solidFill>
            <a:schemeClr val="accent5">
              <a:lumMod val="75000"/>
            </a:schemeClr>
          </a:solidFill>
          <a:ln w="1905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smtClean="0"/>
              <a:t>     </a:t>
            </a:r>
            <a:endParaRPr lang="ru-RU" dirty="0"/>
          </a:p>
        </p:txBody>
      </p:sp>
      <p:sp>
        <p:nvSpPr>
          <p:cNvPr id="30" name="TextBox 29"/>
          <p:cNvSpPr txBox="1"/>
          <p:nvPr/>
        </p:nvSpPr>
        <p:spPr>
          <a:xfrm>
            <a:off x="6106555" y="1437664"/>
            <a:ext cx="15474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Учебные семинары</a:t>
            </a:r>
          </a:p>
          <a:p>
            <a:endParaRPr lang="ru-RU" sz="1200" dirty="0">
              <a:cs typeface="Arial" pitchFamily="34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6167058" y="2684378"/>
            <a:ext cx="186473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Информирование по изменениям природоохранного законодательства</a:t>
            </a:r>
            <a:endParaRPr lang="ru-RU" sz="1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6167058" y="3719408"/>
            <a:ext cx="148386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Консультирование</a:t>
            </a:r>
            <a:endParaRPr lang="ru-RU" sz="1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3" name="Выноска 1 32"/>
          <p:cNvSpPr/>
          <p:nvPr/>
        </p:nvSpPr>
        <p:spPr>
          <a:xfrm rot="10800000" flipH="1">
            <a:off x="5828888" y="4441361"/>
            <a:ext cx="115901" cy="65802"/>
          </a:xfrm>
          <a:prstGeom prst="borderCallout1">
            <a:avLst>
              <a:gd name="adj1" fmla="val 37798"/>
              <a:gd name="adj2" fmla="val 25000"/>
              <a:gd name="adj3" fmla="val 37236"/>
              <a:gd name="adj4" fmla="val -79095"/>
            </a:avLst>
          </a:prstGeom>
          <a:solidFill>
            <a:schemeClr val="accent5">
              <a:lumMod val="75000"/>
            </a:schemeClr>
          </a:solidFill>
          <a:ln w="1905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smtClean="0"/>
              <a:t>     </a:t>
            </a:r>
            <a:endParaRPr lang="ru-RU" dirty="0"/>
          </a:p>
        </p:txBody>
      </p:sp>
      <p:sp>
        <p:nvSpPr>
          <p:cNvPr id="34" name="TextBox 33"/>
          <p:cNvSpPr txBox="1"/>
          <p:nvPr/>
        </p:nvSpPr>
        <p:spPr>
          <a:xfrm>
            <a:off x="6152766" y="4378054"/>
            <a:ext cx="215687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Предварительные проверки</a:t>
            </a:r>
          </a:p>
          <a:p>
            <a:r>
              <a:rPr lang="ru-RU" sz="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без взаимодействия с ЮЛ</a:t>
            </a:r>
            <a:endParaRPr lang="ru-RU" sz="1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6" name="Группа 35"/>
          <p:cNvGrpSpPr/>
          <p:nvPr/>
        </p:nvGrpSpPr>
        <p:grpSpPr>
          <a:xfrm>
            <a:off x="8237584" y="2856928"/>
            <a:ext cx="501057" cy="450879"/>
            <a:chOff x="7871794" y="3075153"/>
            <a:chExt cx="501057" cy="443744"/>
          </a:xfrm>
          <a:solidFill>
            <a:srgbClr val="66FFCC"/>
          </a:solidFill>
        </p:grpSpPr>
        <p:sp>
          <p:nvSpPr>
            <p:cNvPr id="37" name="Freeform 360"/>
            <p:cNvSpPr>
              <a:spLocks/>
            </p:cNvSpPr>
            <p:nvPr/>
          </p:nvSpPr>
          <p:spPr bwMode="auto">
            <a:xfrm>
              <a:off x="8115476" y="3075153"/>
              <a:ext cx="257375" cy="225572"/>
            </a:xfrm>
            <a:custGeom>
              <a:avLst/>
              <a:gdLst>
                <a:gd name="T0" fmla="*/ 23 w 790"/>
                <a:gd name="T1" fmla="*/ 483 h 785"/>
                <a:gd name="T2" fmla="*/ 144 w 790"/>
                <a:gd name="T3" fmla="*/ 317 h 785"/>
                <a:gd name="T4" fmla="*/ 169 w 790"/>
                <a:gd name="T5" fmla="*/ 218 h 785"/>
                <a:gd name="T6" fmla="*/ 68 w 790"/>
                <a:gd name="T7" fmla="*/ 186 h 785"/>
                <a:gd name="T8" fmla="*/ 9 w 790"/>
                <a:gd name="T9" fmla="*/ 166 h 785"/>
                <a:gd name="T10" fmla="*/ 18 w 790"/>
                <a:gd name="T11" fmla="*/ 105 h 785"/>
                <a:gd name="T12" fmla="*/ 65 w 790"/>
                <a:gd name="T13" fmla="*/ 35 h 785"/>
                <a:gd name="T14" fmla="*/ 141 w 790"/>
                <a:gd name="T15" fmla="*/ 45 h 785"/>
                <a:gd name="T16" fmla="*/ 151 w 790"/>
                <a:gd name="T17" fmla="*/ 74 h 785"/>
                <a:gd name="T18" fmla="*/ 210 w 790"/>
                <a:gd name="T19" fmla="*/ 144 h 785"/>
                <a:gd name="T20" fmla="*/ 291 w 790"/>
                <a:gd name="T21" fmla="*/ 99 h 785"/>
                <a:gd name="T22" fmla="*/ 349 w 790"/>
                <a:gd name="T23" fmla="*/ 18 h 785"/>
                <a:gd name="T24" fmla="*/ 531 w 790"/>
                <a:gd name="T25" fmla="*/ 147 h 785"/>
                <a:gd name="T26" fmla="*/ 752 w 790"/>
                <a:gd name="T27" fmla="*/ 296 h 785"/>
                <a:gd name="T28" fmla="*/ 768 w 790"/>
                <a:gd name="T29" fmla="*/ 387 h 785"/>
                <a:gd name="T30" fmla="*/ 517 w 790"/>
                <a:gd name="T31" fmla="*/ 749 h 785"/>
                <a:gd name="T32" fmla="*/ 464 w 790"/>
                <a:gd name="T33" fmla="*/ 781 h 785"/>
                <a:gd name="T34" fmla="*/ 377 w 790"/>
                <a:gd name="T35" fmla="*/ 695 h 785"/>
                <a:gd name="T36" fmla="*/ 419 w 790"/>
                <a:gd name="T37" fmla="*/ 651 h 785"/>
                <a:gd name="T38" fmla="*/ 478 w 790"/>
                <a:gd name="T39" fmla="*/ 621 h 785"/>
                <a:gd name="T40" fmla="*/ 477 w 790"/>
                <a:gd name="T41" fmla="*/ 531 h 785"/>
                <a:gd name="T42" fmla="*/ 373 w 790"/>
                <a:gd name="T43" fmla="*/ 452 h 785"/>
                <a:gd name="T44" fmla="*/ 269 w 790"/>
                <a:gd name="T45" fmla="*/ 502 h 785"/>
                <a:gd name="T46" fmla="*/ 269 w 790"/>
                <a:gd name="T47" fmla="*/ 549 h 785"/>
                <a:gd name="T48" fmla="*/ 256 w 790"/>
                <a:gd name="T49" fmla="*/ 599 h 785"/>
                <a:gd name="T50" fmla="*/ 198 w 790"/>
                <a:gd name="T51" fmla="*/ 598 h 785"/>
                <a:gd name="T52" fmla="*/ 23 w 790"/>
                <a:gd name="T53" fmla="*/ 483 h 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90" h="785">
                  <a:moveTo>
                    <a:pt x="23" y="483"/>
                  </a:moveTo>
                  <a:cubicBezTo>
                    <a:pt x="67" y="424"/>
                    <a:pt x="109" y="373"/>
                    <a:pt x="144" y="317"/>
                  </a:cubicBezTo>
                  <a:cubicBezTo>
                    <a:pt x="161" y="288"/>
                    <a:pt x="178" y="245"/>
                    <a:pt x="169" y="218"/>
                  </a:cubicBezTo>
                  <a:cubicBezTo>
                    <a:pt x="155" y="178"/>
                    <a:pt x="109" y="181"/>
                    <a:pt x="68" y="186"/>
                  </a:cubicBezTo>
                  <a:cubicBezTo>
                    <a:pt x="49" y="188"/>
                    <a:pt x="18" y="180"/>
                    <a:pt x="9" y="166"/>
                  </a:cubicBezTo>
                  <a:cubicBezTo>
                    <a:pt x="0" y="153"/>
                    <a:pt x="9" y="124"/>
                    <a:pt x="18" y="105"/>
                  </a:cubicBezTo>
                  <a:cubicBezTo>
                    <a:pt x="30" y="80"/>
                    <a:pt x="47" y="57"/>
                    <a:pt x="65" y="35"/>
                  </a:cubicBezTo>
                  <a:cubicBezTo>
                    <a:pt x="93" y="0"/>
                    <a:pt x="122" y="5"/>
                    <a:pt x="141" y="45"/>
                  </a:cubicBezTo>
                  <a:cubicBezTo>
                    <a:pt x="146" y="54"/>
                    <a:pt x="145" y="66"/>
                    <a:pt x="151" y="74"/>
                  </a:cubicBezTo>
                  <a:cubicBezTo>
                    <a:pt x="170" y="99"/>
                    <a:pt x="187" y="140"/>
                    <a:pt x="210" y="144"/>
                  </a:cubicBezTo>
                  <a:cubicBezTo>
                    <a:pt x="234" y="147"/>
                    <a:pt x="268" y="120"/>
                    <a:pt x="291" y="99"/>
                  </a:cubicBezTo>
                  <a:cubicBezTo>
                    <a:pt x="314" y="77"/>
                    <a:pt x="329" y="46"/>
                    <a:pt x="349" y="18"/>
                  </a:cubicBezTo>
                  <a:cubicBezTo>
                    <a:pt x="411" y="62"/>
                    <a:pt x="470" y="105"/>
                    <a:pt x="531" y="147"/>
                  </a:cubicBezTo>
                  <a:cubicBezTo>
                    <a:pt x="604" y="197"/>
                    <a:pt x="678" y="247"/>
                    <a:pt x="752" y="296"/>
                  </a:cubicBezTo>
                  <a:cubicBezTo>
                    <a:pt x="789" y="321"/>
                    <a:pt x="790" y="354"/>
                    <a:pt x="768" y="387"/>
                  </a:cubicBezTo>
                  <a:cubicBezTo>
                    <a:pt x="685" y="509"/>
                    <a:pt x="602" y="630"/>
                    <a:pt x="517" y="749"/>
                  </a:cubicBezTo>
                  <a:cubicBezTo>
                    <a:pt x="505" y="765"/>
                    <a:pt x="477" y="785"/>
                    <a:pt x="464" y="781"/>
                  </a:cubicBezTo>
                  <a:cubicBezTo>
                    <a:pt x="423" y="767"/>
                    <a:pt x="378" y="747"/>
                    <a:pt x="377" y="695"/>
                  </a:cubicBezTo>
                  <a:cubicBezTo>
                    <a:pt x="376" y="681"/>
                    <a:pt x="402" y="663"/>
                    <a:pt x="419" y="651"/>
                  </a:cubicBezTo>
                  <a:cubicBezTo>
                    <a:pt x="437" y="639"/>
                    <a:pt x="462" y="636"/>
                    <a:pt x="478" y="621"/>
                  </a:cubicBezTo>
                  <a:cubicBezTo>
                    <a:pt x="509" y="593"/>
                    <a:pt x="511" y="559"/>
                    <a:pt x="477" y="531"/>
                  </a:cubicBezTo>
                  <a:cubicBezTo>
                    <a:pt x="444" y="503"/>
                    <a:pt x="409" y="475"/>
                    <a:pt x="373" y="452"/>
                  </a:cubicBezTo>
                  <a:cubicBezTo>
                    <a:pt x="332" y="425"/>
                    <a:pt x="279" y="451"/>
                    <a:pt x="269" y="502"/>
                  </a:cubicBezTo>
                  <a:cubicBezTo>
                    <a:pt x="266" y="517"/>
                    <a:pt x="271" y="534"/>
                    <a:pt x="269" y="549"/>
                  </a:cubicBezTo>
                  <a:cubicBezTo>
                    <a:pt x="266" y="567"/>
                    <a:pt x="266" y="593"/>
                    <a:pt x="256" y="599"/>
                  </a:cubicBezTo>
                  <a:cubicBezTo>
                    <a:pt x="240" y="607"/>
                    <a:pt x="213" y="606"/>
                    <a:pt x="198" y="598"/>
                  </a:cubicBezTo>
                  <a:cubicBezTo>
                    <a:pt x="141" y="564"/>
                    <a:pt x="87" y="525"/>
                    <a:pt x="23" y="48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" name="Freeform 361"/>
            <p:cNvSpPr>
              <a:spLocks/>
            </p:cNvSpPr>
            <p:nvPr/>
          </p:nvSpPr>
          <p:spPr bwMode="auto">
            <a:xfrm>
              <a:off x="7871794" y="3187939"/>
              <a:ext cx="182607" cy="225572"/>
            </a:xfrm>
            <a:custGeom>
              <a:avLst/>
              <a:gdLst>
                <a:gd name="T0" fmla="*/ 0 w 560"/>
                <a:gd name="T1" fmla="*/ 560 h 781"/>
                <a:gd name="T2" fmla="*/ 1 w 560"/>
                <a:gd name="T3" fmla="*/ 55 h 781"/>
                <a:gd name="T4" fmla="*/ 49 w 560"/>
                <a:gd name="T5" fmla="*/ 0 h 781"/>
                <a:gd name="T6" fmla="*/ 557 w 560"/>
                <a:gd name="T7" fmla="*/ 0 h 781"/>
                <a:gd name="T8" fmla="*/ 556 w 560"/>
                <a:gd name="T9" fmla="*/ 111 h 781"/>
                <a:gd name="T10" fmla="*/ 492 w 560"/>
                <a:gd name="T11" fmla="*/ 144 h 781"/>
                <a:gd name="T12" fmla="*/ 447 w 560"/>
                <a:gd name="T13" fmla="*/ 117 h 781"/>
                <a:gd name="T14" fmla="*/ 336 w 560"/>
                <a:gd name="T15" fmla="*/ 186 h 781"/>
                <a:gd name="T16" fmla="*/ 337 w 560"/>
                <a:gd name="T17" fmla="*/ 270 h 781"/>
                <a:gd name="T18" fmla="*/ 444 w 560"/>
                <a:gd name="T19" fmla="*/ 331 h 781"/>
                <a:gd name="T20" fmla="*/ 489 w 560"/>
                <a:gd name="T21" fmla="*/ 304 h 781"/>
                <a:gd name="T22" fmla="*/ 557 w 560"/>
                <a:gd name="T23" fmla="*/ 339 h 781"/>
                <a:gd name="T24" fmla="*/ 558 w 560"/>
                <a:gd name="T25" fmla="*/ 559 h 781"/>
                <a:gd name="T26" fmla="*/ 379 w 560"/>
                <a:gd name="T27" fmla="*/ 559 h 781"/>
                <a:gd name="T28" fmla="*/ 317 w 560"/>
                <a:gd name="T29" fmla="*/ 563 h 781"/>
                <a:gd name="T30" fmla="*/ 277 w 560"/>
                <a:gd name="T31" fmla="*/ 694 h 781"/>
                <a:gd name="T32" fmla="*/ 305 w 560"/>
                <a:gd name="T33" fmla="*/ 760 h 781"/>
                <a:gd name="T34" fmla="*/ 240 w 560"/>
                <a:gd name="T35" fmla="*/ 780 h 781"/>
                <a:gd name="T36" fmla="*/ 229 w 560"/>
                <a:gd name="T37" fmla="*/ 780 h 781"/>
                <a:gd name="T38" fmla="*/ 132 w 560"/>
                <a:gd name="T39" fmla="*/ 758 h 781"/>
                <a:gd name="T40" fmla="*/ 173 w 560"/>
                <a:gd name="T41" fmla="*/ 682 h 781"/>
                <a:gd name="T42" fmla="*/ 112 w 560"/>
                <a:gd name="T43" fmla="*/ 560 h 781"/>
                <a:gd name="T44" fmla="*/ 0 w 560"/>
                <a:gd name="T45" fmla="*/ 560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60" h="781">
                  <a:moveTo>
                    <a:pt x="0" y="560"/>
                  </a:moveTo>
                  <a:cubicBezTo>
                    <a:pt x="0" y="385"/>
                    <a:pt x="0" y="220"/>
                    <a:pt x="1" y="55"/>
                  </a:cubicBezTo>
                  <a:cubicBezTo>
                    <a:pt x="1" y="26"/>
                    <a:pt x="10" y="0"/>
                    <a:pt x="49" y="0"/>
                  </a:cubicBezTo>
                  <a:cubicBezTo>
                    <a:pt x="216" y="0"/>
                    <a:pt x="382" y="0"/>
                    <a:pt x="557" y="0"/>
                  </a:cubicBezTo>
                  <a:cubicBezTo>
                    <a:pt x="557" y="39"/>
                    <a:pt x="560" y="75"/>
                    <a:pt x="556" y="111"/>
                  </a:cubicBezTo>
                  <a:cubicBezTo>
                    <a:pt x="553" y="151"/>
                    <a:pt x="525" y="158"/>
                    <a:pt x="492" y="144"/>
                  </a:cubicBezTo>
                  <a:cubicBezTo>
                    <a:pt x="476" y="138"/>
                    <a:pt x="462" y="126"/>
                    <a:pt x="447" y="117"/>
                  </a:cubicBezTo>
                  <a:cubicBezTo>
                    <a:pt x="398" y="85"/>
                    <a:pt x="324" y="114"/>
                    <a:pt x="336" y="186"/>
                  </a:cubicBezTo>
                  <a:cubicBezTo>
                    <a:pt x="341" y="213"/>
                    <a:pt x="336" y="242"/>
                    <a:pt x="337" y="270"/>
                  </a:cubicBezTo>
                  <a:cubicBezTo>
                    <a:pt x="339" y="337"/>
                    <a:pt x="384" y="363"/>
                    <a:pt x="444" y="331"/>
                  </a:cubicBezTo>
                  <a:cubicBezTo>
                    <a:pt x="460" y="323"/>
                    <a:pt x="474" y="312"/>
                    <a:pt x="489" y="304"/>
                  </a:cubicBezTo>
                  <a:cubicBezTo>
                    <a:pt x="524" y="286"/>
                    <a:pt x="556" y="300"/>
                    <a:pt x="557" y="339"/>
                  </a:cubicBezTo>
                  <a:cubicBezTo>
                    <a:pt x="559" y="410"/>
                    <a:pt x="558" y="482"/>
                    <a:pt x="558" y="559"/>
                  </a:cubicBezTo>
                  <a:cubicBezTo>
                    <a:pt x="494" y="559"/>
                    <a:pt x="437" y="558"/>
                    <a:pt x="379" y="559"/>
                  </a:cubicBezTo>
                  <a:cubicBezTo>
                    <a:pt x="358" y="559"/>
                    <a:pt x="337" y="558"/>
                    <a:pt x="317" y="563"/>
                  </a:cubicBezTo>
                  <a:cubicBezTo>
                    <a:pt x="245" y="580"/>
                    <a:pt x="230" y="637"/>
                    <a:pt x="277" y="694"/>
                  </a:cubicBezTo>
                  <a:cubicBezTo>
                    <a:pt x="291" y="712"/>
                    <a:pt x="296" y="738"/>
                    <a:pt x="305" y="760"/>
                  </a:cubicBezTo>
                  <a:cubicBezTo>
                    <a:pt x="283" y="766"/>
                    <a:pt x="261" y="773"/>
                    <a:pt x="240" y="780"/>
                  </a:cubicBezTo>
                  <a:cubicBezTo>
                    <a:pt x="236" y="781"/>
                    <a:pt x="232" y="781"/>
                    <a:pt x="229" y="780"/>
                  </a:cubicBezTo>
                  <a:cubicBezTo>
                    <a:pt x="197" y="773"/>
                    <a:pt x="165" y="766"/>
                    <a:pt x="132" y="758"/>
                  </a:cubicBezTo>
                  <a:cubicBezTo>
                    <a:pt x="146" y="733"/>
                    <a:pt x="157" y="706"/>
                    <a:pt x="173" y="682"/>
                  </a:cubicBezTo>
                  <a:cubicBezTo>
                    <a:pt x="209" y="627"/>
                    <a:pt x="181" y="569"/>
                    <a:pt x="112" y="560"/>
                  </a:cubicBezTo>
                  <a:cubicBezTo>
                    <a:pt x="77" y="556"/>
                    <a:pt x="42" y="560"/>
                    <a:pt x="0" y="56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" name="Freeform 362"/>
            <p:cNvSpPr>
              <a:spLocks/>
            </p:cNvSpPr>
            <p:nvPr/>
          </p:nvSpPr>
          <p:spPr bwMode="auto">
            <a:xfrm>
              <a:off x="7877266" y="3360489"/>
              <a:ext cx="254499" cy="158408"/>
            </a:xfrm>
            <a:custGeom>
              <a:avLst/>
              <a:gdLst>
                <a:gd name="T0" fmla="*/ 0 w 783"/>
                <a:gd name="T1" fmla="*/ 2 h 550"/>
                <a:gd name="T2" fmla="*/ 105 w 783"/>
                <a:gd name="T3" fmla="*/ 2 h 550"/>
                <a:gd name="T4" fmla="*/ 139 w 783"/>
                <a:gd name="T5" fmla="*/ 79 h 550"/>
                <a:gd name="T6" fmla="*/ 113 w 783"/>
                <a:gd name="T7" fmla="*/ 112 h 550"/>
                <a:gd name="T8" fmla="*/ 101 w 783"/>
                <a:gd name="T9" fmla="*/ 177 h 550"/>
                <a:gd name="T10" fmla="*/ 159 w 783"/>
                <a:gd name="T11" fmla="*/ 220 h 550"/>
                <a:gd name="T12" fmla="*/ 279 w 783"/>
                <a:gd name="T13" fmla="*/ 220 h 550"/>
                <a:gd name="T14" fmla="*/ 339 w 783"/>
                <a:gd name="T15" fmla="*/ 179 h 550"/>
                <a:gd name="T16" fmla="*/ 325 w 783"/>
                <a:gd name="T17" fmla="*/ 109 h 550"/>
                <a:gd name="T18" fmla="*/ 301 w 783"/>
                <a:gd name="T19" fmla="*/ 81 h 550"/>
                <a:gd name="T20" fmla="*/ 334 w 783"/>
                <a:gd name="T21" fmla="*/ 3 h 550"/>
                <a:gd name="T22" fmla="*/ 559 w 783"/>
                <a:gd name="T23" fmla="*/ 2 h 550"/>
                <a:gd name="T24" fmla="*/ 560 w 783"/>
                <a:gd name="T25" fmla="*/ 185 h 550"/>
                <a:gd name="T26" fmla="*/ 568 w 783"/>
                <a:gd name="T27" fmla="*/ 247 h 550"/>
                <a:gd name="T28" fmla="*/ 674 w 783"/>
                <a:gd name="T29" fmla="*/ 281 h 550"/>
                <a:gd name="T30" fmla="*/ 710 w 783"/>
                <a:gd name="T31" fmla="*/ 251 h 550"/>
                <a:gd name="T32" fmla="*/ 782 w 783"/>
                <a:gd name="T33" fmla="*/ 288 h 550"/>
                <a:gd name="T34" fmla="*/ 781 w 783"/>
                <a:gd name="T35" fmla="*/ 378 h 550"/>
                <a:gd name="T36" fmla="*/ 711 w 783"/>
                <a:gd name="T37" fmla="*/ 411 h 550"/>
                <a:gd name="T38" fmla="*/ 695 w 783"/>
                <a:gd name="T39" fmla="*/ 397 h 550"/>
                <a:gd name="T40" fmla="*/ 615 w 783"/>
                <a:gd name="T41" fmla="*/ 366 h 550"/>
                <a:gd name="T42" fmla="*/ 561 w 783"/>
                <a:gd name="T43" fmla="*/ 454 h 550"/>
                <a:gd name="T44" fmla="*/ 560 w 783"/>
                <a:gd name="T45" fmla="*/ 549 h 550"/>
                <a:gd name="T46" fmla="*/ 436 w 783"/>
                <a:gd name="T47" fmla="*/ 549 h 550"/>
                <a:gd name="T48" fmla="*/ 62 w 783"/>
                <a:gd name="T49" fmla="*/ 550 h 550"/>
                <a:gd name="T50" fmla="*/ 0 w 783"/>
                <a:gd name="T51" fmla="*/ 491 h 550"/>
                <a:gd name="T52" fmla="*/ 0 w 783"/>
                <a:gd name="T53" fmla="*/ 2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83" h="550">
                  <a:moveTo>
                    <a:pt x="0" y="2"/>
                  </a:moveTo>
                  <a:cubicBezTo>
                    <a:pt x="39" y="2"/>
                    <a:pt x="73" y="0"/>
                    <a:pt x="105" y="2"/>
                  </a:cubicBezTo>
                  <a:cubicBezTo>
                    <a:pt x="153" y="6"/>
                    <a:pt x="167" y="38"/>
                    <a:pt x="139" y="79"/>
                  </a:cubicBezTo>
                  <a:cubicBezTo>
                    <a:pt x="131" y="90"/>
                    <a:pt x="117" y="99"/>
                    <a:pt x="113" y="112"/>
                  </a:cubicBezTo>
                  <a:cubicBezTo>
                    <a:pt x="105" y="133"/>
                    <a:pt x="94" y="160"/>
                    <a:pt x="101" y="177"/>
                  </a:cubicBezTo>
                  <a:cubicBezTo>
                    <a:pt x="111" y="197"/>
                    <a:pt x="137" y="216"/>
                    <a:pt x="159" y="220"/>
                  </a:cubicBezTo>
                  <a:cubicBezTo>
                    <a:pt x="198" y="227"/>
                    <a:pt x="240" y="226"/>
                    <a:pt x="279" y="220"/>
                  </a:cubicBezTo>
                  <a:cubicBezTo>
                    <a:pt x="302" y="216"/>
                    <a:pt x="331" y="198"/>
                    <a:pt x="339" y="179"/>
                  </a:cubicBezTo>
                  <a:cubicBezTo>
                    <a:pt x="347" y="160"/>
                    <a:pt x="333" y="132"/>
                    <a:pt x="325" y="109"/>
                  </a:cubicBezTo>
                  <a:cubicBezTo>
                    <a:pt x="321" y="98"/>
                    <a:pt x="309" y="90"/>
                    <a:pt x="301" y="81"/>
                  </a:cubicBezTo>
                  <a:cubicBezTo>
                    <a:pt x="273" y="42"/>
                    <a:pt x="287" y="5"/>
                    <a:pt x="334" y="3"/>
                  </a:cubicBezTo>
                  <a:cubicBezTo>
                    <a:pt x="407" y="0"/>
                    <a:pt x="480" y="2"/>
                    <a:pt x="559" y="2"/>
                  </a:cubicBezTo>
                  <a:cubicBezTo>
                    <a:pt x="559" y="67"/>
                    <a:pt x="559" y="126"/>
                    <a:pt x="560" y="185"/>
                  </a:cubicBezTo>
                  <a:cubicBezTo>
                    <a:pt x="560" y="206"/>
                    <a:pt x="561" y="227"/>
                    <a:pt x="568" y="247"/>
                  </a:cubicBezTo>
                  <a:cubicBezTo>
                    <a:pt x="585" y="301"/>
                    <a:pt x="629" y="315"/>
                    <a:pt x="674" y="281"/>
                  </a:cubicBezTo>
                  <a:cubicBezTo>
                    <a:pt x="687" y="271"/>
                    <a:pt x="697" y="258"/>
                    <a:pt x="710" y="251"/>
                  </a:cubicBezTo>
                  <a:cubicBezTo>
                    <a:pt x="750" y="227"/>
                    <a:pt x="780" y="243"/>
                    <a:pt x="782" y="288"/>
                  </a:cubicBezTo>
                  <a:cubicBezTo>
                    <a:pt x="783" y="318"/>
                    <a:pt x="783" y="348"/>
                    <a:pt x="781" y="378"/>
                  </a:cubicBezTo>
                  <a:cubicBezTo>
                    <a:pt x="777" y="421"/>
                    <a:pt x="748" y="435"/>
                    <a:pt x="711" y="411"/>
                  </a:cubicBezTo>
                  <a:cubicBezTo>
                    <a:pt x="706" y="407"/>
                    <a:pt x="702" y="400"/>
                    <a:pt x="695" y="397"/>
                  </a:cubicBezTo>
                  <a:cubicBezTo>
                    <a:pt x="668" y="385"/>
                    <a:pt x="629" y="357"/>
                    <a:pt x="615" y="366"/>
                  </a:cubicBezTo>
                  <a:cubicBezTo>
                    <a:pt x="589" y="384"/>
                    <a:pt x="572" y="421"/>
                    <a:pt x="561" y="454"/>
                  </a:cubicBezTo>
                  <a:cubicBezTo>
                    <a:pt x="553" y="481"/>
                    <a:pt x="560" y="513"/>
                    <a:pt x="560" y="549"/>
                  </a:cubicBezTo>
                  <a:cubicBezTo>
                    <a:pt x="516" y="549"/>
                    <a:pt x="476" y="549"/>
                    <a:pt x="436" y="549"/>
                  </a:cubicBezTo>
                  <a:cubicBezTo>
                    <a:pt x="312" y="549"/>
                    <a:pt x="187" y="548"/>
                    <a:pt x="62" y="550"/>
                  </a:cubicBezTo>
                  <a:cubicBezTo>
                    <a:pt x="18" y="550"/>
                    <a:pt x="1" y="530"/>
                    <a:pt x="0" y="491"/>
                  </a:cubicBezTo>
                  <a:cubicBezTo>
                    <a:pt x="0" y="331"/>
                    <a:pt x="0" y="171"/>
                    <a:pt x="0" y="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" name="Freeform 363"/>
            <p:cNvSpPr>
              <a:spLocks/>
            </p:cNvSpPr>
            <p:nvPr/>
          </p:nvSpPr>
          <p:spPr bwMode="auto">
            <a:xfrm>
              <a:off x="8069046" y="3297127"/>
              <a:ext cx="178292" cy="221770"/>
            </a:xfrm>
            <a:custGeom>
              <a:avLst/>
              <a:gdLst>
                <a:gd name="T0" fmla="*/ 547 w 549"/>
                <a:gd name="T1" fmla="*/ 226 h 772"/>
                <a:gd name="T2" fmla="*/ 545 w 549"/>
                <a:gd name="T3" fmla="*/ 723 h 772"/>
                <a:gd name="T4" fmla="*/ 502 w 549"/>
                <a:gd name="T5" fmla="*/ 769 h 772"/>
                <a:gd name="T6" fmla="*/ 3 w 549"/>
                <a:gd name="T7" fmla="*/ 771 h 772"/>
                <a:gd name="T8" fmla="*/ 4 w 549"/>
                <a:gd name="T9" fmla="*/ 662 h 772"/>
                <a:gd name="T10" fmla="*/ 73 w 549"/>
                <a:gd name="T11" fmla="*/ 635 h 772"/>
                <a:gd name="T12" fmla="*/ 96 w 549"/>
                <a:gd name="T13" fmla="*/ 656 h 772"/>
                <a:gd name="T14" fmla="*/ 178 w 549"/>
                <a:gd name="T15" fmla="*/ 671 h 772"/>
                <a:gd name="T16" fmla="*/ 217 w 549"/>
                <a:gd name="T17" fmla="*/ 605 h 772"/>
                <a:gd name="T18" fmla="*/ 217 w 549"/>
                <a:gd name="T19" fmla="*/ 500 h 772"/>
                <a:gd name="T20" fmla="*/ 177 w 549"/>
                <a:gd name="T21" fmla="*/ 434 h 772"/>
                <a:gd name="T22" fmla="*/ 100 w 549"/>
                <a:gd name="T23" fmla="*/ 446 h 772"/>
                <a:gd name="T24" fmla="*/ 80 w 549"/>
                <a:gd name="T25" fmla="*/ 463 h 772"/>
                <a:gd name="T26" fmla="*/ 26 w 549"/>
                <a:gd name="T27" fmla="*/ 482 h 772"/>
                <a:gd name="T28" fmla="*/ 4 w 549"/>
                <a:gd name="T29" fmla="*/ 434 h 772"/>
                <a:gd name="T30" fmla="*/ 2 w 549"/>
                <a:gd name="T31" fmla="*/ 255 h 772"/>
                <a:gd name="T32" fmla="*/ 8 w 549"/>
                <a:gd name="T33" fmla="*/ 226 h 772"/>
                <a:gd name="T34" fmla="*/ 188 w 549"/>
                <a:gd name="T35" fmla="*/ 224 h 772"/>
                <a:gd name="T36" fmla="*/ 281 w 549"/>
                <a:gd name="T37" fmla="*/ 184 h 772"/>
                <a:gd name="T38" fmla="*/ 254 w 549"/>
                <a:gd name="T39" fmla="*/ 93 h 772"/>
                <a:gd name="T40" fmla="*/ 237 w 549"/>
                <a:gd name="T41" fmla="*/ 28 h 772"/>
                <a:gd name="T42" fmla="*/ 294 w 549"/>
                <a:gd name="T43" fmla="*/ 4 h 772"/>
                <a:gd name="T44" fmla="*/ 347 w 549"/>
                <a:gd name="T45" fmla="*/ 4 h 772"/>
                <a:gd name="T46" fmla="*/ 405 w 549"/>
                <a:gd name="T47" fmla="*/ 23 h 772"/>
                <a:gd name="T48" fmla="*/ 392 w 549"/>
                <a:gd name="T49" fmla="*/ 97 h 772"/>
                <a:gd name="T50" fmla="*/ 365 w 549"/>
                <a:gd name="T51" fmla="*/ 141 h 772"/>
                <a:gd name="T52" fmla="*/ 436 w 549"/>
                <a:gd name="T53" fmla="*/ 225 h 772"/>
                <a:gd name="T54" fmla="*/ 488 w 549"/>
                <a:gd name="T55" fmla="*/ 226 h 772"/>
                <a:gd name="T56" fmla="*/ 547 w 549"/>
                <a:gd name="T57" fmla="*/ 226 h 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49" h="772">
                  <a:moveTo>
                    <a:pt x="547" y="226"/>
                  </a:moveTo>
                  <a:cubicBezTo>
                    <a:pt x="547" y="396"/>
                    <a:pt x="549" y="560"/>
                    <a:pt x="545" y="723"/>
                  </a:cubicBezTo>
                  <a:cubicBezTo>
                    <a:pt x="545" y="739"/>
                    <a:pt x="517" y="769"/>
                    <a:pt x="502" y="769"/>
                  </a:cubicBezTo>
                  <a:cubicBezTo>
                    <a:pt x="337" y="772"/>
                    <a:pt x="173" y="771"/>
                    <a:pt x="3" y="771"/>
                  </a:cubicBezTo>
                  <a:cubicBezTo>
                    <a:pt x="3" y="732"/>
                    <a:pt x="0" y="697"/>
                    <a:pt x="4" y="662"/>
                  </a:cubicBezTo>
                  <a:cubicBezTo>
                    <a:pt x="8" y="618"/>
                    <a:pt x="36" y="608"/>
                    <a:pt x="73" y="635"/>
                  </a:cubicBezTo>
                  <a:cubicBezTo>
                    <a:pt x="81" y="641"/>
                    <a:pt x="87" y="653"/>
                    <a:pt x="96" y="656"/>
                  </a:cubicBezTo>
                  <a:cubicBezTo>
                    <a:pt x="123" y="664"/>
                    <a:pt x="155" y="680"/>
                    <a:pt x="178" y="671"/>
                  </a:cubicBezTo>
                  <a:cubicBezTo>
                    <a:pt x="197" y="665"/>
                    <a:pt x="212" y="630"/>
                    <a:pt x="217" y="605"/>
                  </a:cubicBezTo>
                  <a:cubicBezTo>
                    <a:pt x="223" y="571"/>
                    <a:pt x="223" y="534"/>
                    <a:pt x="217" y="500"/>
                  </a:cubicBezTo>
                  <a:cubicBezTo>
                    <a:pt x="212" y="476"/>
                    <a:pt x="197" y="443"/>
                    <a:pt x="177" y="434"/>
                  </a:cubicBezTo>
                  <a:cubicBezTo>
                    <a:pt x="157" y="425"/>
                    <a:pt x="126" y="439"/>
                    <a:pt x="100" y="446"/>
                  </a:cubicBezTo>
                  <a:cubicBezTo>
                    <a:pt x="93" y="448"/>
                    <a:pt x="88" y="459"/>
                    <a:pt x="80" y="463"/>
                  </a:cubicBezTo>
                  <a:cubicBezTo>
                    <a:pt x="63" y="471"/>
                    <a:pt x="42" y="485"/>
                    <a:pt x="26" y="482"/>
                  </a:cubicBezTo>
                  <a:cubicBezTo>
                    <a:pt x="15" y="480"/>
                    <a:pt x="4" y="452"/>
                    <a:pt x="4" y="434"/>
                  </a:cubicBezTo>
                  <a:cubicBezTo>
                    <a:pt x="1" y="375"/>
                    <a:pt x="2" y="315"/>
                    <a:pt x="2" y="255"/>
                  </a:cubicBezTo>
                  <a:cubicBezTo>
                    <a:pt x="2" y="247"/>
                    <a:pt x="6" y="239"/>
                    <a:pt x="8" y="226"/>
                  </a:cubicBezTo>
                  <a:cubicBezTo>
                    <a:pt x="69" y="226"/>
                    <a:pt x="129" y="230"/>
                    <a:pt x="188" y="224"/>
                  </a:cubicBezTo>
                  <a:cubicBezTo>
                    <a:pt x="221" y="220"/>
                    <a:pt x="260" y="207"/>
                    <a:pt x="281" y="184"/>
                  </a:cubicBezTo>
                  <a:cubicBezTo>
                    <a:pt x="311" y="150"/>
                    <a:pt x="273" y="122"/>
                    <a:pt x="254" y="93"/>
                  </a:cubicBezTo>
                  <a:cubicBezTo>
                    <a:pt x="242" y="75"/>
                    <a:pt x="231" y="47"/>
                    <a:pt x="237" y="28"/>
                  </a:cubicBezTo>
                  <a:cubicBezTo>
                    <a:pt x="241" y="15"/>
                    <a:pt x="273" y="9"/>
                    <a:pt x="294" y="4"/>
                  </a:cubicBezTo>
                  <a:cubicBezTo>
                    <a:pt x="311" y="0"/>
                    <a:pt x="330" y="1"/>
                    <a:pt x="347" y="4"/>
                  </a:cubicBezTo>
                  <a:cubicBezTo>
                    <a:pt x="367" y="8"/>
                    <a:pt x="402" y="13"/>
                    <a:pt x="405" y="23"/>
                  </a:cubicBezTo>
                  <a:cubicBezTo>
                    <a:pt x="410" y="46"/>
                    <a:pt x="400" y="73"/>
                    <a:pt x="392" y="97"/>
                  </a:cubicBezTo>
                  <a:cubicBezTo>
                    <a:pt x="387" y="113"/>
                    <a:pt x="370" y="125"/>
                    <a:pt x="365" y="141"/>
                  </a:cubicBezTo>
                  <a:cubicBezTo>
                    <a:pt x="353" y="181"/>
                    <a:pt x="387" y="221"/>
                    <a:pt x="436" y="225"/>
                  </a:cubicBezTo>
                  <a:cubicBezTo>
                    <a:pt x="453" y="226"/>
                    <a:pt x="471" y="225"/>
                    <a:pt x="488" y="226"/>
                  </a:cubicBezTo>
                  <a:cubicBezTo>
                    <a:pt x="506" y="226"/>
                    <a:pt x="523" y="226"/>
                    <a:pt x="547" y="22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41" name="Группа 21"/>
          <p:cNvGrpSpPr/>
          <p:nvPr/>
        </p:nvGrpSpPr>
        <p:grpSpPr>
          <a:xfrm>
            <a:off x="8281928" y="4161988"/>
            <a:ext cx="576539" cy="581870"/>
            <a:chOff x="6977828" y="5029149"/>
            <a:chExt cx="176341" cy="193866"/>
          </a:xfrm>
          <a:solidFill>
            <a:srgbClr val="66FFCC"/>
          </a:solidFill>
        </p:grpSpPr>
        <p:sp>
          <p:nvSpPr>
            <p:cNvPr id="42" name="Freeform 250"/>
            <p:cNvSpPr>
              <a:spLocks/>
            </p:cNvSpPr>
            <p:nvPr/>
          </p:nvSpPr>
          <p:spPr bwMode="auto">
            <a:xfrm>
              <a:off x="6977828" y="5029149"/>
              <a:ext cx="138006" cy="113910"/>
            </a:xfrm>
            <a:custGeom>
              <a:avLst/>
              <a:gdLst/>
              <a:ahLst/>
              <a:cxnLst>
                <a:cxn ang="0">
                  <a:pos x="39" y="34"/>
                </a:cxn>
                <a:cxn ang="0">
                  <a:pos x="39" y="39"/>
                </a:cxn>
                <a:cxn ang="0">
                  <a:pos x="39" y="52"/>
                </a:cxn>
                <a:cxn ang="0">
                  <a:pos x="76" y="23"/>
                </a:cxn>
                <a:cxn ang="0">
                  <a:pos x="39" y="0"/>
                </a:cxn>
                <a:cxn ang="0">
                  <a:pos x="39" y="14"/>
                </a:cxn>
                <a:cxn ang="0">
                  <a:pos x="12" y="63"/>
                </a:cxn>
                <a:cxn ang="0">
                  <a:pos x="39" y="34"/>
                </a:cxn>
              </a:cxnLst>
              <a:rect l="0" t="0" r="r" b="b"/>
              <a:pathLst>
                <a:path w="76" h="63">
                  <a:moveTo>
                    <a:pt x="39" y="34"/>
                  </a:moveTo>
                  <a:cubicBezTo>
                    <a:pt x="39" y="39"/>
                    <a:pt x="39" y="39"/>
                    <a:pt x="39" y="39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9" y="0"/>
                    <a:pt x="39" y="14"/>
                  </a:cubicBezTo>
                  <a:cubicBezTo>
                    <a:pt x="0" y="27"/>
                    <a:pt x="12" y="63"/>
                    <a:pt x="12" y="63"/>
                  </a:cubicBezTo>
                  <a:cubicBezTo>
                    <a:pt x="18" y="36"/>
                    <a:pt x="39" y="34"/>
                    <a:pt x="39" y="34"/>
                  </a:cubicBez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3" name="Freeform 251"/>
            <p:cNvSpPr>
              <a:spLocks/>
            </p:cNvSpPr>
            <p:nvPr/>
          </p:nvSpPr>
          <p:spPr bwMode="auto">
            <a:xfrm>
              <a:off x="7016163" y="5108010"/>
              <a:ext cx="138006" cy="115005"/>
            </a:xfrm>
            <a:custGeom>
              <a:avLst/>
              <a:gdLst/>
              <a:ahLst/>
              <a:cxnLst>
                <a:cxn ang="0">
                  <a:pos x="37" y="29"/>
                </a:cxn>
                <a:cxn ang="0">
                  <a:pos x="37" y="24"/>
                </a:cxn>
                <a:cxn ang="0">
                  <a:pos x="37" y="11"/>
                </a:cxn>
                <a:cxn ang="0">
                  <a:pos x="0" y="40"/>
                </a:cxn>
                <a:cxn ang="0">
                  <a:pos x="37" y="63"/>
                </a:cxn>
                <a:cxn ang="0">
                  <a:pos x="37" y="49"/>
                </a:cxn>
                <a:cxn ang="0">
                  <a:pos x="64" y="0"/>
                </a:cxn>
                <a:cxn ang="0">
                  <a:pos x="37" y="29"/>
                </a:cxn>
              </a:cxnLst>
              <a:rect l="0" t="0" r="r" b="b"/>
              <a:pathLst>
                <a:path w="76" h="63">
                  <a:moveTo>
                    <a:pt x="37" y="29"/>
                  </a:moveTo>
                  <a:cubicBezTo>
                    <a:pt x="37" y="24"/>
                    <a:pt x="37" y="24"/>
                    <a:pt x="37" y="24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49"/>
                  </a:cubicBezTo>
                  <a:cubicBezTo>
                    <a:pt x="76" y="36"/>
                    <a:pt x="64" y="0"/>
                    <a:pt x="64" y="0"/>
                  </a:cubicBezTo>
                  <a:cubicBezTo>
                    <a:pt x="58" y="27"/>
                    <a:pt x="37" y="29"/>
                    <a:pt x="37" y="29"/>
                  </a:cubicBez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44" name="Rectangle 115"/>
          <p:cNvSpPr>
            <a:spLocks noChangeArrowheads="1"/>
          </p:cNvSpPr>
          <p:nvPr/>
        </p:nvSpPr>
        <p:spPr bwMode="auto">
          <a:xfrm rot="16200000">
            <a:off x="3477085" y="2844637"/>
            <a:ext cx="4481512" cy="45719"/>
          </a:xfrm>
          <a:prstGeom prst="rect">
            <a:avLst/>
          </a:prstGeom>
          <a:solidFill>
            <a:srgbClr val="97BBC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5" name="TextBox 44"/>
          <p:cNvSpPr txBox="1"/>
          <p:nvPr/>
        </p:nvSpPr>
        <p:spPr>
          <a:xfrm>
            <a:off x="6180699" y="2054611"/>
            <a:ext cx="236731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Круглые столы</a:t>
            </a:r>
          </a:p>
          <a:p>
            <a:r>
              <a:rPr lang="ru-RU" sz="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с отраслевыми предприятиями</a:t>
            </a:r>
          </a:p>
          <a:p>
            <a:endParaRPr lang="ru-RU" sz="1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46" name="Объект 6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226406857"/>
              </p:ext>
            </p:extLst>
          </p:nvPr>
        </p:nvGraphicFramePr>
        <p:xfrm>
          <a:off x="0" y="571499"/>
          <a:ext cx="5314950" cy="44034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47" name="Группа 46"/>
          <p:cNvGrpSpPr/>
          <p:nvPr/>
        </p:nvGrpSpPr>
        <p:grpSpPr>
          <a:xfrm>
            <a:off x="0" y="0"/>
            <a:ext cx="564848" cy="700088"/>
            <a:chOff x="1546225" y="-3938587"/>
            <a:chExt cx="2335213" cy="2898774"/>
          </a:xfrm>
        </p:grpSpPr>
        <p:grpSp>
          <p:nvGrpSpPr>
            <p:cNvPr id="48" name="Группа 47"/>
            <p:cNvGrpSpPr/>
            <p:nvPr/>
          </p:nvGrpSpPr>
          <p:grpSpPr>
            <a:xfrm>
              <a:off x="1922463" y="-3897313"/>
              <a:ext cx="1582738" cy="2266950"/>
              <a:chOff x="1922463" y="-3897313"/>
              <a:chExt cx="1582738" cy="2266950"/>
            </a:xfrm>
          </p:grpSpPr>
          <p:sp>
            <p:nvSpPr>
              <p:cNvPr id="53" name="Freeform 173"/>
              <p:cNvSpPr>
                <a:spLocks noEditPoints="1"/>
              </p:cNvSpPr>
              <p:nvPr/>
            </p:nvSpPr>
            <p:spPr bwMode="auto">
              <a:xfrm>
                <a:off x="2427288" y="-2719388"/>
                <a:ext cx="576263" cy="801687"/>
              </a:xfrm>
              <a:custGeom>
                <a:avLst/>
                <a:gdLst>
                  <a:gd name="T0" fmla="*/ 113 w 153"/>
                  <a:gd name="T1" fmla="*/ 20 h 213"/>
                  <a:gd name="T2" fmla="*/ 108 w 153"/>
                  <a:gd name="T3" fmla="*/ 8 h 213"/>
                  <a:gd name="T4" fmla="*/ 96 w 153"/>
                  <a:gd name="T5" fmla="*/ 16 h 213"/>
                  <a:gd name="T6" fmla="*/ 84 w 153"/>
                  <a:gd name="T7" fmla="*/ 5 h 213"/>
                  <a:gd name="T8" fmla="*/ 77 w 153"/>
                  <a:gd name="T9" fmla="*/ 12 h 213"/>
                  <a:gd name="T10" fmla="*/ 75 w 153"/>
                  <a:gd name="T11" fmla="*/ 13 h 213"/>
                  <a:gd name="T12" fmla="*/ 59 w 153"/>
                  <a:gd name="T13" fmla="*/ 0 h 213"/>
                  <a:gd name="T14" fmla="*/ 48 w 153"/>
                  <a:gd name="T15" fmla="*/ 2 h 213"/>
                  <a:gd name="T16" fmla="*/ 42 w 153"/>
                  <a:gd name="T17" fmla="*/ 16 h 213"/>
                  <a:gd name="T18" fmla="*/ 7 w 153"/>
                  <a:gd name="T19" fmla="*/ 22 h 213"/>
                  <a:gd name="T20" fmla="*/ 0 w 153"/>
                  <a:gd name="T21" fmla="*/ 104 h 213"/>
                  <a:gd name="T22" fmla="*/ 1 w 153"/>
                  <a:gd name="T23" fmla="*/ 186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200 h 213"/>
                  <a:gd name="T30" fmla="*/ 153 w 153"/>
                  <a:gd name="T31" fmla="*/ 176 h 213"/>
                  <a:gd name="T32" fmla="*/ 145 w 153"/>
                  <a:gd name="T33" fmla="*/ 22 h 213"/>
                  <a:gd name="T34" fmla="*/ 92 w 153"/>
                  <a:gd name="T35" fmla="*/ 17 h 213"/>
                  <a:gd name="T36" fmla="*/ 73 w 153"/>
                  <a:gd name="T37" fmla="*/ 14 h 213"/>
                  <a:gd name="T38" fmla="*/ 73 w 153"/>
                  <a:gd name="T39" fmla="*/ 14 h 213"/>
                  <a:gd name="T40" fmla="*/ 47 w 153"/>
                  <a:gd name="T41" fmla="*/ 19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20 h 213"/>
                  <a:gd name="T48" fmla="*/ 46 w 153"/>
                  <a:gd name="T49" fmla="*/ 19 h 213"/>
                  <a:gd name="T50" fmla="*/ 46 w 153"/>
                  <a:gd name="T51" fmla="*/ 19 h 213"/>
                  <a:gd name="T52" fmla="*/ 147 w 153"/>
                  <a:gd name="T53" fmla="*/ 184 h 213"/>
                  <a:gd name="T54" fmla="*/ 110 w 153"/>
                  <a:gd name="T55" fmla="*/ 195 h 213"/>
                  <a:gd name="T56" fmla="*/ 75 w 153"/>
                  <a:gd name="T57" fmla="*/ 207 h 213"/>
                  <a:gd name="T58" fmla="*/ 21 w 153"/>
                  <a:gd name="T59" fmla="*/ 195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5" y="22"/>
                    </a:moveTo>
                    <a:cubicBezTo>
                      <a:pt x="132" y="21"/>
                      <a:pt x="121" y="20"/>
                      <a:pt x="113" y="20"/>
                    </a:cubicBezTo>
                    <a:cubicBezTo>
                      <a:pt x="112" y="17"/>
                      <a:pt x="111" y="14"/>
                      <a:pt x="110" y="12"/>
                    </a:cubicBezTo>
                    <a:cubicBezTo>
                      <a:pt x="109" y="11"/>
                      <a:pt x="108" y="10"/>
                      <a:pt x="108" y="8"/>
                    </a:cubicBezTo>
                    <a:cubicBezTo>
                      <a:pt x="107" y="7"/>
                      <a:pt x="106" y="5"/>
                      <a:pt x="105" y="2"/>
                    </a:cubicBezTo>
                    <a:cubicBezTo>
                      <a:pt x="102" y="7"/>
                      <a:pt x="99" y="11"/>
                      <a:pt x="96" y="16"/>
                    </a:cubicBezTo>
                    <a:cubicBezTo>
                      <a:pt x="95" y="10"/>
                      <a:pt x="95" y="5"/>
                      <a:pt x="94" y="0"/>
                    </a:cubicBezTo>
                    <a:cubicBezTo>
                      <a:pt x="90" y="2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6" y="12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6"/>
                    </a:cubicBezTo>
                    <a:cubicBezTo>
                      <a:pt x="54" y="11"/>
                      <a:pt x="51" y="7"/>
                      <a:pt x="48" y="2"/>
                    </a:cubicBezTo>
                    <a:cubicBezTo>
                      <a:pt x="48" y="3"/>
                      <a:pt x="47" y="4"/>
                      <a:pt x="47" y="4"/>
                    </a:cubicBezTo>
                    <a:cubicBezTo>
                      <a:pt x="45" y="8"/>
                      <a:pt x="43" y="12"/>
                      <a:pt x="42" y="16"/>
                    </a:cubicBezTo>
                    <a:cubicBezTo>
                      <a:pt x="41" y="17"/>
                      <a:pt x="41" y="18"/>
                      <a:pt x="41" y="20"/>
                    </a:cubicBezTo>
                    <a:cubicBezTo>
                      <a:pt x="32" y="20"/>
                      <a:pt x="21" y="21"/>
                      <a:pt x="7" y="22"/>
                    </a:cubicBezTo>
                    <a:cubicBezTo>
                      <a:pt x="1" y="22"/>
                      <a:pt x="0" y="23"/>
                      <a:pt x="0" y="30"/>
                    </a:cubicBezTo>
                    <a:cubicBezTo>
                      <a:pt x="0" y="54"/>
                      <a:pt x="0" y="79"/>
                      <a:pt x="0" y="104"/>
                    </a:cubicBezTo>
                    <a:cubicBezTo>
                      <a:pt x="0" y="127"/>
                      <a:pt x="0" y="151"/>
                      <a:pt x="0" y="175"/>
                    </a:cubicBezTo>
                    <a:cubicBezTo>
                      <a:pt x="0" y="179"/>
                      <a:pt x="0" y="182"/>
                      <a:pt x="1" y="186"/>
                    </a:cubicBezTo>
                    <a:cubicBezTo>
                      <a:pt x="2" y="195"/>
                      <a:pt x="7" y="200"/>
                      <a:pt x="17" y="200"/>
                    </a:cubicBezTo>
                    <a:cubicBezTo>
                      <a:pt x="25" y="200"/>
                      <a:pt x="34" y="200"/>
                      <a:pt x="43" y="200"/>
                    </a:cubicBezTo>
                    <a:cubicBezTo>
                      <a:pt x="54" y="200"/>
                      <a:pt x="66" y="203"/>
                      <a:pt x="75" y="212"/>
                    </a:cubicBezTo>
                    <a:cubicBezTo>
                      <a:pt x="75" y="213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200"/>
                    </a:cubicBezTo>
                    <a:cubicBezTo>
                      <a:pt x="121" y="200"/>
                      <a:pt x="129" y="200"/>
                      <a:pt x="138" y="200"/>
                    </a:cubicBezTo>
                    <a:cubicBezTo>
                      <a:pt x="144" y="200"/>
                      <a:pt x="150" y="195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2"/>
                      <a:pt x="145" y="22"/>
                    </a:cubicBezTo>
                    <a:close/>
                    <a:moveTo>
                      <a:pt x="113" y="20"/>
                    </a:moveTo>
                    <a:cubicBezTo>
                      <a:pt x="104" y="19"/>
                      <a:pt x="97" y="18"/>
                      <a:pt x="92" y="17"/>
                    </a:cubicBezTo>
                    <a:cubicBezTo>
                      <a:pt x="97" y="18"/>
                      <a:pt x="104" y="19"/>
                      <a:pt x="113" y="20"/>
                    </a:cubicBezTo>
                    <a:close/>
                    <a:moveTo>
                      <a:pt x="73" y="14"/>
                    </a:moveTo>
                    <a:cubicBezTo>
                      <a:pt x="73" y="14"/>
                      <a:pt x="72" y="14"/>
                      <a:pt x="72" y="14"/>
                    </a:cubicBezTo>
                    <a:cubicBezTo>
                      <a:pt x="72" y="14"/>
                      <a:pt x="73" y="14"/>
                      <a:pt x="73" y="14"/>
                    </a:cubicBezTo>
                    <a:close/>
                    <a:moveTo>
                      <a:pt x="49" y="19"/>
                    </a:moveTo>
                    <a:cubicBezTo>
                      <a:pt x="48" y="19"/>
                      <a:pt x="48" y="19"/>
                      <a:pt x="47" y="19"/>
                    </a:cubicBezTo>
                    <a:cubicBezTo>
                      <a:pt x="48" y="19"/>
                      <a:pt x="48" y="19"/>
                      <a:pt x="49" y="19"/>
                    </a:cubicBezTo>
                    <a:close/>
                    <a:moveTo>
                      <a:pt x="52" y="18"/>
                    </a:moveTo>
                    <a:cubicBezTo>
                      <a:pt x="51" y="18"/>
                      <a:pt x="50" y="18"/>
                      <a:pt x="50" y="18"/>
                    </a:cubicBezTo>
                    <a:cubicBezTo>
                      <a:pt x="50" y="18"/>
                      <a:pt x="51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20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6" y="19"/>
                    </a:moveTo>
                    <a:cubicBezTo>
                      <a:pt x="46" y="19"/>
                      <a:pt x="45" y="19"/>
                      <a:pt x="44" y="19"/>
                    </a:cubicBezTo>
                    <a:cubicBezTo>
                      <a:pt x="45" y="19"/>
                      <a:pt x="46" y="19"/>
                      <a:pt x="46" y="19"/>
                    </a:cubicBezTo>
                    <a:close/>
                    <a:moveTo>
                      <a:pt x="148" y="173"/>
                    </a:moveTo>
                    <a:cubicBezTo>
                      <a:pt x="148" y="176"/>
                      <a:pt x="147" y="180"/>
                      <a:pt x="147" y="184"/>
                    </a:cubicBezTo>
                    <a:cubicBezTo>
                      <a:pt x="145" y="190"/>
                      <a:pt x="140" y="195"/>
                      <a:pt x="134" y="195"/>
                    </a:cubicBezTo>
                    <a:cubicBezTo>
                      <a:pt x="126" y="195"/>
                      <a:pt x="118" y="195"/>
                      <a:pt x="110" y="195"/>
                    </a:cubicBezTo>
                    <a:cubicBezTo>
                      <a:pt x="98" y="195"/>
                      <a:pt x="87" y="197"/>
                      <a:pt x="78" y="207"/>
                    </a:cubicBezTo>
                    <a:cubicBezTo>
                      <a:pt x="77" y="207"/>
                      <a:pt x="75" y="207"/>
                      <a:pt x="75" y="207"/>
                    </a:cubicBezTo>
                    <a:cubicBezTo>
                      <a:pt x="67" y="198"/>
                      <a:pt x="56" y="195"/>
                      <a:pt x="45" y="195"/>
                    </a:cubicBezTo>
                    <a:cubicBezTo>
                      <a:pt x="37" y="195"/>
                      <a:pt x="29" y="195"/>
                      <a:pt x="21" y="195"/>
                    </a:cubicBezTo>
                    <a:cubicBezTo>
                      <a:pt x="12" y="195"/>
                      <a:pt x="7" y="191"/>
                      <a:pt x="6" y="182"/>
                    </a:cubicBezTo>
                    <a:cubicBezTo>
                      <a:pt x="5" y="178"/>
                      <a:pt x="5" y="175"/>
                      <a:pt x="5" y="171"/>
                    </a:cubicBezTo>
                    <a:cubicBezTo>
                      <a:pt x="5" y="149"/>
                      <a:pt x="5" y="127"/>
                      <a:pt x="5" y="104"/>
                    </a:cubicBezTo>
                    <a:cubicBezTo>
                      <a:pt x="5" y="81"/>
                      <a:pt x="5" y="58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" name="Freeform 174"/>
              <p:cNvSpPr>
                <a:spLocks/>
              </p:cNvSpPr>
              <p:nvPr/>
            </p:nvSpPr>
            <p:spPr bwMode="auto">
              <a:xfrm>
                <a:off x="2430463" y="-1928813"/>
                <a:ext cx="573088" cy="298450"/>
              </a:xfrm>
              <a:custGeom>
                <a:avLst/>
                <a:gdLst>
                  <a:gd name="T0" fmla="*/ 135 w 152"/>
                  <a:gd name="T1" fmla="*/ 19 h 79"/>
                  <a:gd name="T2" fmla="*/ 138 w 152"/>
                  <a:gd name="T3" fmla="*/ 7 h 79"/>
                  <a:gd name="T4" fmla="*/ 108 w 152"/>
                  <a:gd name="T5" fmla="*/ 1 h 79"/>
                  <a:gd name="T6" fmla="*/ 103 w 152"/>
                  <a:gd name="T7" fmla="*/ 3 h 79"/>
                  <a:gd name="T8" fmla="*/ 126 w 152"/>
                  <a:gd name="T9" fmla="*/ 17 h 79"/>
                  <a:gd name="T10" fmla="*/ 126 w 152"/>
                  <a:gd name="T11" fmla="*/ 25 h 79"/>
                  <a:gd name="T12" fmla="*/ 104 w 152"/>
                  <a:gd name="T13" fmla="*/ 7 h 79"/>
                  <a:gd name="T14" fmla="*/ 99 w 152"/>
                  <a:gd name="T15" fmla="*/ 9 h 79"/>
                  <a:gd name="T16" fmla="*/ 92 w 152"/>
                  <a:gd name="T17" fmla="*/ 9 h 79"/>
                  <a:gd name="T18" fmla="*/ 105 w 152"/>
                  <a:gd name="T19" fmla="*/ 26 h 79"/>
                  <a:gd name="T20" fmla="*/ 106 w 152"/>
                  <a:gd name="T21" fmla="*/ 45 h 79"/>
                  <a:gd name="T22" fmla="*/ 84 w 152"/>
                  <a:gd name="T23" fmla="*/ 15 h 79"/>
                  <a:gd name="T24" fmla="*/ 78 w 152"/>
                  <a:gd name="T25" fmla="*/ 22 h 79"/>
                  <a:gd name="T26" fmla="*/ 77 w 152"/>
                  <a:gd name="T27" fmla="*/ 56 h 79"/>
                  <a:gd name="T28" fmla="*/ 73 w 152"/>
                  <a:gd name="T29" fmla="*/ 51 h 79"/>
                  <a:gd name="T30" fmla="*/ 74 w 152"/>
                  <a:gd name="T31" fmla="*/ 13 h 79"/>
                  <a:gd name="T32" fmla="*/ 46 w 152"/>
                  <a:gd name="T33" fmla="*/ 46 h 79"/>
                  <a:gd name="T34" fmla="*/ 43 w 152"/>
                  <a:gd name="T35" fmla="*/ 35 h 79"/>
                  <a:gd name="T36" fmla="*/ 61 w 152"/>
                  <a:gd name="T37" fmla="*/ 9 h 79"/>
                  <a:gd name="T38" fmla="*/ 53 w 152"/>
                  <a:gd name="T39" fmla="*/ 6 h 79"/>
                  <a:gd name="T40" fmla="*/ 28 w 152"/>
                  <a:gd name="T41" fmla="*/ 23 h 79"/>
                  <a:gd name="T42" fmla="*/ 24 w 152"/>
                  <a:gd name="T43" fmla="*/ 22 h 79"/>
                  <a:gd name="T44" fmla="*/ 49 w 152"/>
                  <a:gd name="T45" fmla="*/ 3 h 79"/>
                  <a:gd name="T46" fmla="*/ 45 w 152"/>
                  <a:gd name="T47" fmla="*/ 1 h 79"/>
                  <a:gd name="T48" fmla="*/ 13 w 152"/>
                  <a:gd name="T49" fmla="*/ 7 h 79"/>
                  <a:gd name="T50" fmla="*/ 19 w 152"/>
                  <a:gd name="T51" fmla="*/ 16 h 79"/>
                  <a:gd name="T52" fmla="*/ 17 w 152"/>
                  <a:gd name="T53" fmla="*/ 18 h 79"/>
                  <a:gd name="T54" fmla="*/ 2 w 152"/>
                  <a:gd name="T55" fmla="*/ 40 h 79"/>
                  <a:gd name="T56" fmla="*/ 26 w 152"/>
                  <a:gd name="T57" fmla="*/ 57 h 79"/>
                  <a:gd name="T58" fmla="*/ 47 w 152"/>
                  <a:gd name="T59" fmla="*/ 15 h 79"/>
                  <a:gd name="T60" fmla="*/ 45 w 152"/>
                  <a:gd name="T61" fmla="*/ 68 h 79"/>
                  <a:gd name="T62" fmla="*/ 66 w 152"/>
                  <a:gd name="T63" fmla="*/ 19 h 79"/>
                  <a:gd name="T64" fmla="*/ 63 w 152"/>
                  <a:gd name="T65" fmla="*/ 34 h 79"/>
                  <a:gd name="T66" fmla="*/ 68 w 152"/>
                  <a:gd name="T67" fmla="*/ 73 h 79"/>
                  <a:gd name="T68" fmla="*/ 76 w 152"/>
                  <a:gd name="T69" fmla="*/ 79 h 79"/>
                  <a:gd name="T70" fmla="*/ 90 w 152"/>
                  <a:gd name="T71" fmla="*/ 57 h 79"/>
                  <a:gd name="T72" fmla="*/ 86 w 152"/>
                  <a:gd name="T73" fmla="*/ 21 h 79"/>
                  <a:gd name="T74" fmla="*/ 97 w 152"/>
                  <a:gd name="T75" fmla="*/ 43 h 79"/>
                  <a:gd name="T76" fmla="*/ 110 w 152"/>
                  <a:gd name="T77" fmla="*/ 66 h 79"/>
                  <a:gd name="T78" fmla="*/ 105 w 152"/>
                  <a:gd name="T79" fmla="*/ 15 h 79"/>
                  <a:gd name="T80" fmla="*/ 104 w 152"/>
                  <a:gd name="T81" fmla="*/ 13 h 79"/>
                  <a:gd name="T82" fmla="*/ 152 w 152"/>
                  <a:gd name="T83" fmla="*/ 40 h 79"/>
                  <a:gd name="T84" fmla="*/ 140 w 152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2" h="79">
                    <a:moveTo>
                      <a:pt x="140" y="30"/>
                    </a:moveTo>
                    <a:cubicBezTo>
                      <a:pt x="139" y="26"/>
                      <a:pt x="137" y="22"/>
                      <a:pt x="135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6" y="14"/>
                      <a:pt x="138" y="10"/>
                      <a:pt x="138" y="7"/>
                    </a:cubicBezTo>
                    <a:cubicBezTo>
                      <a:pt x="134" y="7"/>
                      <a:pt x="129" y="8"/>
                      <a:pt x="126" y="7"/>
                    </a:cubicBezTo>
                    <a:cubicBezTo>
                      <a:pt x="120" y="6"/>
                      <a:pt x="114" y="3"/>
                      <a:pt x="108" y="1"/>
                    </a:cubicBezTo>
                    <a:cubicBezTo>
                      <a:pt x="106" y="0"/>
                      <a:pt x="104" y="1"/>
                      <a:pt x="102" y="2"/>
                    </a:cubicBezTo>
                    <a:cubicBezTo>
                      <a:pt x="103" y="2"/>
                      <a:pt x="103" y="3"/>
                      <a:pt x="103" y="3"/>
                    </a:cubicBezTo>
                    <a:cubicBezTo>
                      <a:pt x="106" y="4"/>
                      <a:pt x="108" y="5"/>
                      <a:pt x="110" y="6"/>
                    </a:cubicBezTo>
                    <a:cubicBezTo>
                      <a:pt x="116" y="9"/>
                      <a:pt x="122" y="12"/>
                      <a:pt x="126" y="17"/>
                    </a:cubicBezTo>
                    <a:cubicBezTo>
                      <a:pt x="128" y="19"/>
                      <a:pt x="128" y="21"/>
                      <a:pt x="127" y="24"/>
                    </a:cubicBezTo>
                    <a:cubicBezTo>
                      <a:pt x="127" y="24"/>
                      <a:pt x="127" y="25"/>
                      <a:pt x="126" y="25"/>
                    </a:cubicBezTo>
                    <a:cubicBezTo>
                      <a:pt x="126" y="25"/>
                      <a:pt x="125" y="24"/>
                      <a:pt x="125" y="24"/>
                    </a:cubicBezTo>
                    <a:cubicBezTo>
                      <a:pt x="119" y="17"/>
                      <a:pt x="112" y="11"/>
                      <a:pt x="104" y="7"/>
                    </a:cubicBezTo>
                    <a:cubicBezTo>
                      <a:pt x="102" y="6"/>
                      <a:pt x="101" y="6"/>
                      <a:pt x="99" y="5"/>
                    </a:cubicBezTo>
                    <a:cubicBezTo>
                      <a:pt x="99" y="7"/>
                      <a:pt x="99" y="8"/>
                      <a:pt x="99" y="9"/>
                    </a:cubicBezTo>
                    <a:cubicBezTo>
                      <a:pt x="96" y="9"/>
                      <a:pt x="94" y="9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10"/>
                      <a:pt x="93" y="10"/>
                      <a:pt x="93" y="11"/>
                    </a:cubicBezTo>
                    <a:cubicBezTo>
                      <a:pt x="98" y="15"/>
                      <a:pt x="102" y="20"/>
                      <a:pt x="105" y="26"/>
                    </a:cubicBezTo>
                    <a:cubicBezTo>
                      <a:pt x="108" y="31"/>
                      <a:pt x="110" y="36"/>
                      <a:pt x="110" y="41"/>
                    </a:cubicBezTo>
                    <a:cubicBezTo>
                      <a:pt x="109" y="44"/>
                      <a:pt x="108" y="45"/>
                      <a:pt x="106" y="45"/>
                    </a:cubicBezTo>
                    <a:cubicBezTo>
                      <a:pt x="103" y="29"/>
                      <a:pt x="94" y="18"/>
                      <a:pt x="89" y="13"/>
                    </a:cubicBezTo>
                    <a:cubicBezTo>
                      <a:pt x="87" y="14"/>
                      <a:pt x="86" y="15"/>
                      <a:pt x="84" y="15"/>
                    </a:cubicBezTo>
                    <a:cubicBezTo>
                      <a:pt x="82" y="15"/>
                      <a:pt x="80" y="14"/>
                      <a:pt x="78" y="14"/>
                    </a:cubicBezTo>
                    <a:cubicBezTo>
                      <a:pt x="78" y="17"/>
                      <a:pt x="78" y="20"/>
                      <a:pt x="78" y="22"/>
                    </a:cubicBezTo>
                    <a:cubicBezTo>
                      <a:pt x="78" y="32"/>
                      <a:pt x="79" y="41"/>
                      <a:pt x="79" y="51"/>
                    </a:cubicBezTo>
                    <a:cubicBezTo>
                      <a:pt x="79" y="53"/>
                      <a:pt x="78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4" y="54"/>
                      <a:pt x="73" y="53"/>
                      <a:pt x="73" y="51"/>
                    </a:cubicBezTo>
                    <a:cubicBezTo>
                      <a:pt x="73" y="39"/>
                      <a:pt x="73" y="28"/>
                      <a:pt x="74" y="16"/>
                    </a:cubicBezTo>
                    <a:cubicBezTo>
                      <a:pt x="74" y="15"/>
                      <a:pt x="74" y="15"/>
                      <a:pt x="74" y="13"/>
                    </a:cubicBezTo>
                    <a:cubicBezTo>
                      <a:pt x="70" y="16"/>
                      <a:pt x="66" y="17"/>
                      <a:pt x="63" y="12"/>
                    </a:cubicBezTo>
                    <a:cubicBezTo>
                      <a:pt x="54" y="22"/>
                      <a:pt x="48" y="32"/>
                      <a:pt x="46" y="46"/>
                    </a:cubicBezTo>
                    <a:cubicBezTo>
                      <a:pt x="44" y="45"/>
                      <a:pt x="43" y="44"/>
                      <a:pt x="43" y="42"/>
                    </a:cubicBezTo>
                    <a:cubicBezTo>
                      <a:pt x="42" y="40"/>
                      <a:pt x="42" y="37"/>
                      <a:pt x="43" y="35"/>
                    </a:cubicBezTo>
                    <a:cubicBezTo>
                      <a:pt x="45" y="27"/>
                      <a:pt x="50" y="20"/>
                      <a:pt x="56" y="14"/>
                    </a:cubicBezTo>
                    <a:cubicBezTo>
                      <a:pt x="57" y="13"/>
                      <a:pt x="59" y="11"/>
                      <a:pt x="61" y="9"/>
                    </a:cubicBezTo>
                    <a:cubicBezTo>
                      <a:pt x="58" y="9"/>
                      <a:pt x="55" y="9"/>
                      <a:pt x="53" y="9"/>
                    </a:cubicBezTo>
                    <a:cubicBezTo>
                      <a:pt x="53" y="8"/>
                      <a:pt x="53" y="7"/>
                      <a:pt x="53" y="6"/>
                    </a:cubicBezTo>
                    <a:cubicBezTo>
                      <a:pt x="52" y="6"/>
                      <a:pt x="51" y="6"/>
                      <a:pt x="50" y="6"/>
                    </a:cubicBezTo>
                    <a:cubicBezTo>
                      <a:pt x="41" y="10"/>
                      <a:pt x="34" y="16"/>
                      <a:pt x="28" y="23"/>
                    </a:cubicBezTo>
                    <a:cubicBezTo>
                      <a:pt x="27" y="24"/>
                      <a:pt x="26" y="24"/>
                      <a:pt x="26" y="25"/>
                    </a:cubicBezTo>
                    <a:cubicBezTo>
                      <a:pt x="25" y="24"/>
                      <a:pt x="25" y="23"/>
                      <a:pt x="24" y="22"/>
                    </a:cubicBezTo>
                    <a:cubicBezTo>
                      <a:pt x="24" y="19"/>
                      <a:pt x="26" y="16"/>
                      <a:pt x="28" y="15"/>
                    </a:cubicBezTo>
                    <a:cubicBezTo>
                      <a:pt x="34" y="10"/>
                      <a:pt x="41" y="6"/>
                      <a:pt x="49" y="3"/>
                    </a:cubicBezTo>
                    <a:cubicBezTo>
                      <a:pt x="49" y="3"/>
                      <a:pt x="49" y="2"/>
                      <a:pt x="50" y="1"/>
                    </a:cubicBezTo>
                    <a:cubicBezTo>
                      <a:pt x="48" y="1"/>
                      <a:pt x="46" y="0"/>
                      <a:pt x="45" y="1"/>
                    </a:cubicBezTo>
                    <a:cubicBezTo>
                      <a:pt x="42" y="2"/>
                      <a:pt x="39" y="3"/>
                      <a:pt x="35" y="5"/>
                    </a:cubicBezTo>
                    <a:cubicBezTo>
                      <a:pt x="29" y="7"/>
                      <a:pt x="22" y="9"/>
                      <a:pt x="13" y="7"/>
                    </a:cubicBezTo>
                    <a:cubicBezTo>
                      <a:pt x="14" y="9"/>
                      <a:pt x="14" y="10"/>
                      <a:pt x="15" y="12"/>
                    </a:cubicBezTo>
                    <a:cubicBezTo>
                      <a:pt x="16" y="13"/>
                      <a:pt x="18" y="15"/>
                      <a:pt x="19" y="16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8" y="17"/>
                      <a:pt x="18" y="17"/>
                      <a:pt x="17" y="18"/>
                    </a:cubicBezTo>
                    <a:cubicBezTo>
                      <a:pt x="13" y="22"/>
                      <a:pt x="12" y="28"/>
                      <a:pt x="11" y="33"/>
                    </a:cubicBezTo>
                    <a:cubicBezTo>
                      <a:pt x="9" y="38"/>
                      <a:pt x="7" y="41"/>
                      <a:pt x="2" y="40"/>
                    </a:cubicBezTo>
                    <a:cubicBezTo>
                      <a:pt x="1" y="40"/>
                      <a:pt x="1" y="40"/>
                      <a:pt x="0" y="40"/>
                    </a:cubicBezTo>
                    <a:cubicBezTo>
                      <a:pt x="3" y="49"/>
                      <a:pt x="19" y="58"/>
                      <a:pt x="26" y="57"/>
                    </a:cubicBezTo>
                    <a:cubicBezTo>
                      <a:pt x="22" y="39"/>
                      <a:pt x="36" y="18"/>
                      <a:pt x="49" y="13"/>
                    </a:cubicBezTo>
                    <a:cubicBezTo>
                      <a:pt x="48" y="14"/>
                      <a:pt x="47" y="14"/>
                      <a:pt x="47" y="15"/>
                    </a:cubicBezTo>
                    <a:cubicBezTo>
                      <a:pt x="41" y="22"/>
                      <a:pt x="36" y="30"/>
                      <a:pt x="34" y="39"/>
                    </a:cubicBezTo>
                    <a:cubicBezTo>
                      <a:pt x="30" y="50"/>
                      <a:pt x="33" y="62"/>
                      <a:pt x="45" y="68"/>
                    </a:cubicBezTo>
                    <a:cubicBezTo>
                      <a:pt x="49" y="70"/>
                      <a:pt x="52" y="71"/>
                      <a:pt x="57" y="70"/>
                    </a:cubicBezTo>
                    <a:cubicBezTo>
                      <a:pt x="50" y="56"/>
                      <a:pt x="56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5" y="25"/>
                      <a:pt x="64" y="29"/>
                      <a:pt x="63" y="34"/>
                    </a:cubicBezTo>
                    <a:cubicBezTo>
                      <a:pt x="61" y="42"/>
                      <a:pt x="61" y="50"/>
                      <a:pt x="62" y="58"/>
                    </a:cubicBezTo>
                    <a:cubicBezTo>
                      <a:pt x="62" y="64"/>
                      <a:pt x="64" y="69"/>
                      <a:pt x="68" y="73"/>
                    </a:cubicBezTo>
                    <a:cubicBezTo>
                      <a:pt x="70" y="76"/>
                      <a:pt x="73" y="77"/>
                      <a:pt x="75" y="79"/>
                    </a:cubicBezTo>
                    <a:cubicBezTo>
                      <a:pt x="76" y="79"/>
                      <a:pt x="76" y="79"/>
                      <a:pt x="76" y="79"/>
                    </a:cubicBezTo>
                    <a:cubicBezTo>
                      <a:pt x="78" y="78"/>
                      <a:pt x="79" y="78"/>
                      <a:pt x="80" y="77"/>
                    </a:cubicBezTo>
                    <a:cubicBezTo>
                      <a:pt x="87" y="72"/>
                      <a:pt x="90" y="65"/>
                      <a:pt x="90" y="57"/>
                    </a:cubicBezTo>
                    <a:cubicBezTo>
                      <a:pt x="91" y="51"/>
                      <a:pt x="90" y="44"/>
                      <a:pt x="89" y="37"/>
                    </a:cubicBezTo>
                    <a:cubicBezTo>
                      <a:pt x="89" y="31"/>
                      <a:pt x="87" y="26"/>
                      <a:pt x="86" y="21"/>
                    </a:cubicBezTo>
                    <a:cubicBezTo>
                      <a:pt x="86" y="20"/>
                      <a:pt x="86" y="20"/>
                      <a:pt x="86" y="19"/>
                    </a:cubicBezTo>
                    <a:cubicBezTo>
                      <a:pt x="92" y="26"/>
                      <a:pt x="96" y="34"/>
                      <a:pt x="97" y="43"/>
                    </a:cubicBezTo>
                    <a:cubicBezTo>
                      <a:pt x="99" y="53"/>
                      <a:pt x="98" y="61"/>
                      <a:pt x="96" y="70"/>
                    </a:cubicBezTo>
                    <a:cubicBezTo>
                      <a:pt x="99" y="72"/>
                      <a:pt x="106" y="69"/>
                      <a:pt x="110" y="66"/>
                    </a:cubicBezTo>
                    <a:cubicBezTo>
                      <a:pt x="119" y="60"/>
                      <a:pt x="121" y="50"/>
                      <a:pt x="119" y="39"/>
                    </a:cubicBezTo>
                    <a:cubicBezTo>
                      <a:pt x="116" y="30"/>
                      <a:pt x="111" y="22"/>
                      <a:pt x="105" y="15"/>
                    </a:cubicBezTo>
                    <a:cubicBezTo>
                      <a:pt x="104" y="14"/>
                      <a:pt x="104" y="14"/>
                      <a:pt x="104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20" y="23"/>
                      <a:pt x="129" y="37"/>
                      <a:pt x="127" y="57"/>
                    </a:cubicBezTo>
                    <a:cubicBezTo>
                      <a:pt x="134" y="57"/>
                      <a:pt x="149" y="48"/>
                      <a:pt x="152" y="40"/>
                    </a:cubicBezTo>
                    <a:cubicBezTo>
                      <a:pt x="150" y="40"/>
                      <a:pt x="148" y="40"/>
                      <a:pt x="146" y="39"/>
                    </a:cubicBezTo>
                    <a:cubicBezTo>
                      <a:pt x="141" y="38"/>
                      <a:pt x="141" y="34"/>
                      <a:pt x="140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" name="Freeform 175"/>
              <p:cNvSpPr>
                <a:spLocks/>
              </p:cNvSpPr>
              <p:nvPr/>
            </p:nvSpPr>
            <p:spPr bwMode="auto">
              <a:xfrm>
                <a:off x="3294063" y="-2840038"/>
                <a:ext cx="211138" cy="222250"/>
              </a:xfrm>
              <a:custGeom>
                <a:avLst/>
                <a:gdLst>
                  <a:gd name="T0" fmla="*/ 55 w 56"/>
                  <a:gd name="T1" fmla="*/ 13 h 59"/>
                  <a:gd name="T2" fmla="*/ 53 w 56"/>
                  <a:gd name="T3" fmla="*/ 4 h 59"/>
                  <a:gd name="T4" fmla="*/ 51 w 56"/>
                  <a:gd name="T5" fmla="*/ 0 h 59"/>
                  <a:gd name="T6" fmla="*/ 0 w 56"/>
                  <a:gd name="T7" fmla="*/ 36 h 59"/>
                  <a:gd name="T8" fmla="*/ 15 w 56"/>
                  <a:gd name="T9" fmla="*/ 40 h 59"/>
                  <a:gd name="T10" fmla="*/ 19 w 56"/>
                  <a:gd name="T11" fmla="*/ 40 h 59"/>
                  <a:gd name="T12" fmla="*/ 42 w 56"/>
                  <a:gd name="T13" fmla="*/ 24 h 59"/>
                  <a:gd name="T14" fmla="*/ 41 w 56"/>
                  <a:gd name="T15" fmla="*/ 31 h 59"/>
                  <a:gd name="T16" fmla="*/ 30 w 56"/>
                  <a:gd name="T17" fmla="*/ 40 h 59"/>
                  <a:gd name="T18" fmla="*/ 14 w 56"/>
                  <a:gd name="T19" fmla="*/ 50 h 59"/>
                  <a:gd name="T20" fmla="*/ 4 w 56"/>
                  <a:gd name="T21" fmla="*/ 59 h 59"/>
                  <a:gd name="T22" fmla="*/ 9 w 56"/>
                  <a:gd name="T23" fmla="*/ 58 h 59"/>
                  <a:gd name="T24" fmla="*/ 18 w 56"/>
                  <a:gd name="T25" fmla="*/ 56 h 59"/>
                  <a:gd name="T26" fmla="*/ 44 w 56"/>
                  <a:gd name="T27" fmla="*/ 44 h 59"/>
                  <a:gd name="T28" fmla="*/ 55 w 56"/>
                  <a:gd name="T29" fmla="*/ 23 h 59"/>
                  <a:gd name="T30" fmla="*/ 56 w 56"/>
                  <a:gd name="T31" fmla="*/ 21 h 59"/>
                  <a:gd name="T32" fmla="*/ 56 w 56"/>
                  <a:gd name="T33" fmla="*/ 14 h 59"/>
                  <a:gd name="T34" fmla="*/ 55 w 56"/>
                  <a:gd name="T35" fmla="*/ 1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" h="59">
                    <a:moveTo>
                      <a:pt x="55" y="13"/>
                    </a:moveTo>
                    <a:cubicBezTo>
                      <a:pt x="55" y="10"/>
                      <a:pt x="54" y="7"/>
                      <a:pt x="53" y="4"/>
                    </a:cubicBezTo>
                    <a:cubicBezTo>
                      <a:pt x="53" y="2"/>
                      <a:pt x="52" y="1"/>
                      <a:pt x="51" y="0"/>
                    </a:cubicBezTo>
                    <a:cubicBezTo>
                      <a:pt x="37" y="16"/>
                      <a:pt x="19" y="27"/>
                      <a:pt x="0" y="36"/>
                    </a:cubicBezTo>
                    <a:cubicBezTo>
                      <a:pt x="6" y="37"/>
                      <a:pt x="11" y="38"/>
                      <a:pt x="15" y="40"/>
                    </a:cubicBezTo>
                    <a:cubicBezTo>
                      <a:pt x="17" y="40"/>
                      <a:pt x="18" y="40"/>
                      <a:pt x="19" y="40"/>
                    </a:cubicBezTo>
                    <a:cubicBezTo>
                      <a:pt x="27" y="36"/>
                      <a:pt x="35" y="31"/>
                      <a:pt x="42" y="24"/>
                    </a:cubicBezTo>
                    <a:cubicBezTo>
                      <a:pt x="43" y="26"/>
                      <a:pt x="43" y="28"/>
                      <a:pt x="41" y="31"/>
                    </a:cubicBezTo>
                    <a:cubicBezTo>
                      <a:pt x="39" y="35"/>
                      <a:pt x="34" y="37"/>
                      <a:pt x="30" y="40"/>
                    </a:cubicBezTo>
                    <a:cubicBezTo>
                      <a:pt x="24" y="43"/>
                      <a:pt x="18" y="45"/>
                      <a:pt x="14" y="50"/>
                    </a:cubicBezTo>
                    <a:cubicBezTo>
                      <a:pt x="11" y="53"/>
                      <a:pt x="8" y="56"/>
                      <a:pt x="4" y="59"/>
                    </a:cubicBezTo>
                    <a:cubicBezTo>
                      <a:pt x="6" y="59"/>
                      <a:pt x="7" y="59"/>
                      <a:pt x="9" y="58"/>
                    </a:cubicBezTo>
                    <a:cubicBezTo>
                      <a:pt x="12" y="58"/>
                      <a:pt x="15" y="57"/>
                      <a:pt x="18" y="56"/>
                    </a:cubicBezTo>
                    <a:cubicBezTo>
                      <a:pt x="27" y="53"/>
                      <a:pt x="36" y="50"/>
                      <a:pt x="44" y="44"/>
                    </a:cubicBezTo>
                    <a:cubicBezTo>
                      <a:pt x="50" y="38"/>
                      <a:pt x="54" y="31"/>
                      <a:pt x="55" y="23"/>
                    </a:cubicBezTo>
                    <a:cubicBezTo>
                      <a:pt x="56" y="22"/>
                      <a:pt x="56" y="22"/>
                      <a:pt x="56" y="21"/>
                    </a:cubicBezTo>
                    <a:cubicBezTo>
                      <a:pt x="56" y="19"/>
                      <a:pt x="56" y="17"/>
                      <a:pt x="56" y="14"/>
                    </a:cubicBezTo>
                    <a:cubicBezTo>
                      <a:pt x="56" y="14"/>
                      <a:pt x="56" y="14"/>
                      <a:pt x="55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" name="Freeform 176"/>
              <p:cNvSpPr>
                <a:spLocks/>
              </p:cNvSpPr>
              <p:nvPr/>
            </p:nvSpPr>
            <p:spPr bwMode="auto">
              <a:xfrm>
                <a:off x="1922463" y="-2840038"/>
                <a:ext cx="219075" cy="222250"/>
              </a:xfrm>
              <a:custGeom>
                <a:avLst/>
                <a:gdLst>
                  <a:gd name="T0" fmla="*/ 17 w 58"/>
                  <a:gd name="T1" fmla="*/ 47 h 59"/>
                  <a:gd name="T2" fmla="*/ 45 w 58"/>
                  <a:gd name="T3" fmla="*/ 58 h 59"/>
                  <a:gd name="T4" fmla="*/ 53 w 58"/>
                  <a:gd name="T5" fmla="*/ 59 h 59"/>
                  <a:gd name="T6" fmla="*/ 39 w 58"/>
                  <a:gd name="T7" fmla="*/ 47 h 59"/>
                  <a:gd name="T8" fmla="*/ 36 w 58"/>
                  <a:gd name="T9" fmla="*/ 44 h 59"/>
                  <a:gd name="T10" fmla="*/ 25 w 58"/>
                  <a:gd name="T11" fmla="*/ 38 h 59"/>
                  <a:gd name="T12" fmla="*/ 15 w 58"/>
                  <a:gd name="T13" fmla="*/ 31 h 59"/>
                  <a:gd name="T14" fmla="*/ 15 w 58"/>
                  <a:gd name="T15" fmla="*/ 24 h 59"/>
                  <a:gd name="T16" fmla="*/ 37 w 58"/>
                  <a:gd name="T17" fmla="*/ 39 h 59"/>
                  <a:gd name="T18" fmla="*/ 42 w 58"/>
                  <a:gd name="T19" fmla="*/ 40 h 59"/>
                  <a:gd name="T20" fmla="*/ 45 w 58"/>
                  <a:gd name="T21" fmla="*/ 38 h 59"/>
                  <a:gd name="T22" fmla="*/ 58 w 58"/>
                  <a:gd name="T23" fmla="*/ 36 h 59"/>
                  <a:gd name="T24" fmla="*/ 30 w 58"/>
                  <a:gd name="T25" fmla="*/ 21 h 59"/>
                  <a:gd name="T26" fmla="*/ 5 w 58"/>
                  <a:gd name="T27" fmla="*/ 0 h 59"/>
                  <a:gd name="T28" fmla="*/ 4 w 58"/>
                  <a:gd name="T29" fmla="*/ 1 h 59"/>
                  <a:gd name="T30" fmla="*/ 1 w 58"/>
                  <a:gd name="T31" fmla="*/ 12 h 59"/>
                  <a:gd name="T32" fmla="*/ 0 w 58"/>
                  <a:gd name="T33" fmla="*/ 14 h 59"/>
                  <a:gd name="T34" fmla="*/ 0 w 58"/>
                  <a:gd name="T35" fmla="*/ 21 h 59"/>
                  <a:gd name="T36" fmla="*/ 2 w 58"/>
                  <a:gd name="T37" fmla="*/ 27 h 59"/>
                  <a:gd name="T38" fmla="*/ 17 w 58"/>
                  <a:gd name="T39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9">
                    <a:moveTo>
                      <a:pt x="17" y="47"/>
                    </a:moveTo>
                    <a:cubicBezTo>
                      <a:pt x="26" y="52"/>
                      <a:pt x="35" y="55"/>
                      <a:pt x="45" y="58"/>
                    </a:cubicBezTo>
                    <a:cubicBezTo>
                      <a:pt x="47" y="58"/>
                      <a:pt x="50" y="58"/>
                      <a:pt x="53" y="59"/>
                    </a:cubicBezTo>
                    <a:cubicBezTo>
                      <a:pt x="48" y="55"/>
                      <a:pt x="44" y="51"/>
                      <a:pt x="39" y="47"/>
                    </a:cubicBezTo>
                    <a:cubicBezTo>
                      <a:pt x="38" y="46"/>
                      <a:pt x="37" y="45"/>
                      <a:pt x="36" y="44"/>
                    </a:cubicBezTo>
                    <a:cubicBezTo>
                      <a:pt x="32" y="42"/>
                      <a:pt x="28" y="41"/>
                      <a:pt x="25" y="38"/>
                    </a:cubicBezTo>
                    <a:cubicBezTo>
                      <a:pt x="21" y="36"/>
                      <a:pt x="17" y="34"/>
                      <a:pt x="15" y="31"/>
                    </a:cubicBezTo>
                    <a:cubicBezTo>
                      <a:pt x="13" y="28"/>
                      <a:pt x="13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1"/>
                      <a:pt x="42" y="40"/>
                    </a:cubicBezTo>
                    <a:cubicBezTo>
                      <a:pt x="43" y="39"/>
                      <a:pt x="44" y="39"/>
                      <a:pt x="45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7" y="32"/>
                      <a:pt x="38" y="27"/>
                      <a:pt x="30" y="21"/>
                    </a:cubicBezTo>
                    <a:cubicBezTo>
                      <a:pt x="21" y="15"/>
                      <a:pt x="12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" name="Freeform 177"/>
              <p:cNvSpPr>
                <a:spLocks/>
              </p:cNvSpPr>
              <p:nvPr/>
            </p:nvSpPr>
            <p:spPr bwMode="auto">
              <a:xfrm>
                <a:off x="3290888" y="-2659063"/>
                <a:ext cx="214313" cy="139700"/>
              </a:xfrm>
              <a:custGeom>
                <a:avLst/>
                <a:gdLst>
                  <a:gd name="T0" fmla="*/ 7 w 57"/>
                  <a:gd name="T1" fmla="*/ 14 h 37"/>
                  <a:gd name="T2" fmla="*/ 5 w 57"/>
                  <a:gd name="T3" fmla="*/ 14 h 37"/>
                  <a:gd name="T4" fmla="*/ 5 w 57"/>
                  <a:gd name="T5" fmla="*/ 15 h 37"/>
                  <a:gd name="T6" fmla="*/ 14 w 57"/>
                  <a:gd name="T7" fmla="*/ 23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5 h 37"/>
                  <a:gd name="T16" fmla="*/ 20 w 57"/>
                  <a:gd name="T17" fmla="*/ 28 h 37"/>
                  <a:gd name="T18" fmla="*/ 11 w 57"/>
                  <a:gd name="T19" fmla="*/ 30 h 37"/>
                  <a:gd name="T20" fmla="*/ 9 w 57"/>
                  <a:gd name="T21" fmla="*/ 31 h 37"/>
                  <a:gd name="T22" fmla="*/ 0 w 57"/>
                  <a:gd name="T23" fmla="*/ 35 h 37"/>
                  <a:gd name="T24" fmla="*/ 11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1 h 37"/>
                  <a:gd name="T36" fmla="*/ 7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7" y="14"/>
                    </a:moveTo>
                    <a:cubicBezTo>
                      <a:pt x="6" y="14"/>
                      <a:pt x="6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8"/>
                      <a:pt x="11" y="20"/>
                      <a:pt x="14" y="23"/>
                    </a:cubicBezTo>
                    <a:cubicBezTo>
                      <a:pt x="15" y="23"/>
                      <a:pt x="15" y="23"/>
                      <a:pt x="16" y="23"/>
                    </a:cubicBezTo>
                    <a:cubicBezTo>
                      <a:pt x="20" y="23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4"/>
                      <a:pt x="35" y="25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0" y="30"/>
                      <a:pt x="10" y="30"/>
                      <a:pt x="9" y="31"/>
                    </a:cubicBezTo>
                    <a:cubicBezTo>
                      <a:pt x="6" y="32"/>
                      <a:pt x="3" y="33"/>
                      <a:pt x="0" y="35"/>
                    </a:cubicBezTo>
                    <a:cubicBezTo>
                      <a:pt x="4" y="36"/>
                      <a:pt x="8" y="36"/>
                      <a:pt x="11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6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1"/>
                    </a:cubicBezTo>
                    <a:cubicBezTo>
                      <a:pt x="23" y="12"/>
                      <a:pt x="15" y="14"/>
                      <a:pt x="7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" name="Freeform 178"/>
              <p:cNvSpPr>
                <a:spLocks/>
              </p:cNvSpPr>
              <p:nvPr/>
            </p:nvSpPr>
            <p:spPr bwMode="auto">
              <a:xfrm>
                <a:off x="1922463" y="-2659063"/>
                <a:ext cx="219075" cy="136525"/>
              </a:xfrm>
              <a:custGeom>
                <a:avLst/>
                <a:gdLst>
                  <a:gd name="T0" fmla="*/ 46 w 58"/>
                  <a:gd name="T1" fmla="*/ 36 h 36"/>
                  <a:gd name="T2" fmla="*/ 58 w 58"/>
                  <a:gd name="T3" fmla="*/ 35 h 36"/>
                  <a:gd name="T4" fmla="*/ 48 w 58"/>
                  <a:gd name="T5" fmla="*/ 30 h 36"/>
                  <a:gd name="T6" fmla="*/ 42 w 58"/>
                  <a:gd name="T7" fmla="*/ 27 h 36"/>
                  <a:gd name="T8" fmla="*/ 30 w 58"/>
                  <a:gd name="T9" fmla="*/ 26 h 36"/>
                  <a:gd name="T10" fmla="*/ 23 w 58"/>
                  <a:gd name="T11" fmla="*/ 24 h 36"/>
                  <a:gd name="T12" fmla="*/ 19 w 58"/>
                  <a:gd name="T13" fmla="*/ 17 h 36"/>
                  <a:gd name="T14" fmla="*/ 25 w 58"/>
                  <a:gd name="T15" fmla="*/ 19 h 36"/>
                  <a:gd name="T16" fmla="*/ 36 w 58"/>
                  <a:gd name="T17" fmla="*/ 21 h 36"/>
                  <a:gd name="T18" fmla="*/ 46 w 58"/>
                  <a:gd name="T19" fmla="*/ 20 h 36"/>
                  <a:gd name="T20" fmla="*/ 51 w 58"/>
                  <a:gd name="T21" fmla="*/ 16 h 36"/>
                  <a:gd name="T22" fmla="*/ 52 w 58"/>
                  <a:gd name="T23" fmla="*/ 14 h 36"/>
                  <a:gd name="T24" fmla="*/ 35 w 58"/>
                  <a:gd name="T25" fmla="*/ 12 h 36"/>
                  <a:gd name="T26" fmla="*/ 17 w 58"/>
                  <a:gd name="T27" fmla="*/ 7 h 36"/>
                  <a:gd name="T28" fmla="*/ 0 w 58"/>
                  <a:gd name="T29" fmla="*/ 0 h 36"/>
                  <a:gd name="T30" fmla="*/ 0 w 58"/>
                  <a:gd name="T31" fmla="*/ 12 h 36"/>
                  <a:gd name="T32" fmla="*/ 2 w 58"/>
                  <a:gd name="T33" fmla="*/ 16 h 36"/>
                  <a:gd name="T34" fmla="*/ 23 w 58"/>
                  <a:gd name="T35" fmla="*/ 34 h 36"/>
                  <a:gd name="T36" fmla="*/ 46 w 58"/>
                  <a:gd name="T3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6">
                    <a:moveTo>
                      <a:pt x="46" y="36"/>
                    </a:moveTo>
                    <a:cubicBezTo>
                      <a:pt x="50" y="36"/>
                      <a:pt x="54" y="35"/>
                      <a:pt x="58" y="35"/>
                    </a:cubicBezTo>
                    <a:cubicBezTo>
                      <a:pt x="54" y="33"/>
                      <a:pt x="51" y="32"/>
                      <a:pt x="48" y="30"/>
                    </a:cubicBezTo>
                    <a:cubicBezTo>
                      <a:pt x="46" y="29"/>
                      <a:pt x="44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8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7" y="18"/>
                      <a:pt x="49" y="17"/>
                      <a:pt x="51" y="16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46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7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2" y="32"/>
                      <a:pt x="23" y="34"/>
                    </a:cubicBezTo>
                    <a:cubicBezTo>
                      <a:pt x="30" y="35"/>
                      <a:pt x="38" y="35"/>
                      <a:pt x="46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" name="Freeform 179"/>
              <p:cNvSpPr>
                <a:spLocks/>
              </p:cNvSpPr>
              <p:nvPr/>
            </p:nvSpPr>
            <p:spPr bwMode="auto">
              <a:xfrm>
                <a:off x="3019425" y="-2865438"/>
                <a:ext cx="319088" cy="557212"/>
              </a:xfrm>
              <a:custGeom>
                <a:avLst/>
                <a:gdLst>
                  <a:gd name="T0" fmla="*/ 17 w 85"/>
                  <a:gd name="T1" fmla="*/ 143 h 148"/>
                  <a:gd name="T2" fmla="*/ 20 w 85"/>
                  <a:gd name="T3" fmla="*/ 134 h 148"/>
                  <a:gd name="T4" fmla="*/ 23 w 85"/>
                  <a:gd name="T5" fmla="*/ 133 h 148"/>
                  <a:gd name="T6" fmla="*/ 29 w 85"/>
                  <a:gd name="T7" fmla="*/ 134 h 148"/>
                  <a:gd name="T8" fmla="*/ 37 w 85"/>
                  <a:gd name="T9" fmla="*/ 136 h 148"/>
                  <a:gd name="T10" fmla="*/ 38 w 85"/>
                  <a:gd name="T11" fmla="*/ 121 h 148"/>
                  <a:gd name="T12" fmla="*/ 56 w 85"/>
                  <a:gd name="T13" fmla="*/ 123 h 148"/>
                  <a:gd name="T14" fmla="*/ 51 w 85"/>
                  <a:gd name="T15" fmla="*/ 106 h 148"/>
                  <a:gd name="T16" fmla="*/ 71 w 85"/>
                  <a:gd name="T17" fmla="*/ 103 h 148"/>
                  <a:gd name="T18" fmla="*/ 71 w 85"/>
                  <a:gd name="T19" fmla="*/ 102 h 148"/>
                  <a:gd name="T20" fmla="*/ 59 w 85"/>
                  <a:gd name="T21" fmla="*/ 88 h 148"/>
                  <a:gd name="T22" fmla="*/ 65 w 85"/>
                  <a:gd name="T23" fmla="*/ 86 h 148"/>
                  <a:gd name="T24" fmla="*/ 80 w 85"/>
                  <a:gd name="T25" fmla="*/ 80 h 148"/>
                  <a:gd name="T26" fmla="*/ 80 w 85"/>
                  <a:gd name="T27" fmla="*/ 77 h 148"/>
                  <a:gd name="T28" fmla="*/ 68 w 85"/>
                  <a:gd name="T29" fmla="*/ 70 h 148"/>
                  <a:gd name="T30" fmla="*/ 62 w 85"/>
                  <a:gd name="T31" fmla="*/ 67 h 148"/>
                  <a:gd name="T32" fmla="*/ 63 w 85"/>
                  <a:gd name="T33" fmla="*/ 67 h 148"/>
                  <a:gd name="T34" fmla="*/ 83 w 85"/>
                  <a:gd name="T35" fmla="*/ 53 h 148"/>
                  <a:gd name="T36" fmla="*/ 85 w 85"/>
                  <a:gd name="T37" fmla="*/ 50 h 148"/>
                  <a:gd name="T38" fmla="*/ 85 w 85"/>
                  <a:gd name="T39" fmla="*/ 49 h 148"/>
                  <a:gd name="T40" fmla="*/ 59 w 85"/>
                  <a:gd name="T41" fmla="*/ 46 h 148"/>
                  <a:gd name="T42" fmla="*/ 71 w 85"/>
                  <a:gd name="T43" fmla="*/ 24 h 148"/>
                  <a:gd name="T44" fmla="*/ 70 w 85"/>
                  <a:gd name="T45" fmla="*/ 0 h 148"/>
                  <a:gd name="T46" fmla="*/ 58 w 85"/>
                  <a:gd name="T47" fmla="*/ 17 h 148"/>
                  <a:gd name="T48" fmla="*/ 51 w 85"/>
                  <a:gd name="T49" fmla="*/ 25 h 148"/>
                  <a:gd name="T50" fmla="*/ 50 w 85"/>
                  <a:gd name="T51" fmla="*/ 27 h 148"/>
                  <a:gd name="T52" fmla="*/ 45 w 85"/>
                  <a:gd name="T53" fmla="*/ 50 h 148"/>
                  <a:gd name="T54" fmla="*/ 47 w 85"/>
                  <a:gd name="T55" fmla="*/ 53 h 148"/>
                  <a:gd name="T56" fmla="*/ 58 w 85"/>
                  <a:gd name="T57" fmla="*/ 59 h 148"/>
                  <a:gd name="T58" fmla="*/ 59 w 85"/>
                  <a:gd name="T59" fmla="*/ 62 h 148"/>
                  <a:gd name="T60" fmla="*/ 50 w 85"/>
                  <a:gd name="T61" fmla="*/ 70 h 148"/>
                  <a:gd name="T62" fmla="*/ 50 w 85"/>
                  <a:gd name="T63" fmla="*/ 76 h 148"/>
                  <a:gd name="T64" fmla="*/ 59 w 85"/>
                  <a:gd name="T65" fmla="*/ 86 h 148"/>
                  <a:gd name="T66" fmla="*/ 43 w 85"/>
                  <a:gd name="T67" fmla="*/ 94 h 148"/>
                  <a:gd name="T68" fmla="*/ 44 w 85"/>
                  <a:gd name="T69" fmla="*/ 97 h 148"/>
                  <a:gd name="T70" fmla="*/ 47 w 85"/>
                  <a:gd name="T71" fmla="*/ 106 h 148"/>
                  <a:gd name="T72" fmla="*/ 43 w 85"/>
                  <a:gd name="T73" fmla="*/ 112 h 148"/>
                  <a:gd name="T74" fmla="*/ 31 w 85"/>
                  <a:gd name="T75" fmla="*/ 112 h 148"/>
                  <a:gd name="T76" fmla="*/ 29 w 85"/>
                  <a:gd name="T77" fmla="*/ 130 h 148"/>
                  <a:gd name="T78" fmla="*/ 12 w 85"/>
                  <a:gd name="T79" fmla="*/ 126 h 148"/>
                  <a:gd name="T80" fmla="*/ 6 w 85"/>
                  <a:gd name="T81" fmla="*/ 139 h 148"/>
                  <a:gd name="T82" fmla="*/ 0 w 85"/>
                  <a:gd name="T83" fmla="*/ 134 h 148"/>
                  <a:gd name="T84" fmla="*/ 0 w 85"/>
                  <a:gd name="T85" fmla="*/ 148 h 148"/>
                  <a:gd name="T86" fmla="*/ 1 w 85"/>
                  <a:gd name="T87" fmla="*/ 147 h 148"/>
                  <a:gd name="T88" fmla="*/ 3 w 85"/>
                  <a:gd name="T89" fmla="*/ 142 h 148"/>
                  <a:gd name="T90" fmla="*/ 13 w 85"/>
                  <a:gd name="T91" fmla="*/ 145 h 148"/>
                  <a:gd name="T92" fmla="*/ 17 w 85"/>
                  <a:gd name="T93" fmla="*/ 14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8">
                    <a:moveTo>
                      <a:pt x="17" y="143"/>
                    </a:moveTo>
                    <a:cubicBezTo>
                      <a:pt x="18" y="140"/>
                      <a:pt x="19" y="137"/>
                      <a:pt x="20" y="134"/>
                    </a:cubicBezTo>
                    <a:cubicBezTo>
                      <a:pt x="21" y="133"/>
                      <a:pt x="21" y="132"/>
                      <a:pt x="23" y="133"/>
                    </a:cubicBezTo>
                    <a:cubicBezTo>
                      <a:pt x="25" y="133"/>
                      <a:pt x="27" y="134"/>
                      <a:pt x="29" y="134"/>
                    </a:cubicBezTo>
                    <a:cubicBezTo>
                      <a:pt x="31" y="135"/>
                      <a:pt x="34" y="135"/>
                      <a:pt x="37" y="136"/>
                    </a:cubicBezTo>
                    <a:cubicBezTo>
                      <a:pt x="37" y="131"/>
                      <a:pt x="37" y="126"/>
                      <a:pt x="38" y="121"/>
                    </a:cubicBezTo>
                    <a:cubicBezTo>
                      <a:pt x="44" y="122"/>
                      <a:pt x="49" y="122"/>
                      <a:pt x="56" y="123"/>
                    </a:cubicBezTo>
                    <a:cubicBezTo>
                      <a:pt x="54" y="117"/>
                      <a:pt x="53" y="111"/>
                      <a:pt x="51" y="106"/>
                    </a:cubicBezTo>
                    <a:cubicBezTo>
                      <a:pt x="58" y="105"/>
                      <a:pt x="64" y="104"/>
                      <a:pt x="71" y="103"/>
                    </a:cubicBezTo>
                    <a:cubicBezTo>
                      <a:pt x="71" y="103"/>
                      <a:pt x="71" y="103"/>
                      <a:pt x="71" y="102"/>
                    </a:cubicBezTo>
                    <a:cubicBezTo>
                      <a:pt x="67" y="98"/>
                      <a:pt x="63" y="93"/>
                      <a:pt x="59" y="88"/>
                    </a:cubicBezTo>
                    <a:cubicBezTo>
                      <a:pt x="61" y="87"/>
                      <a:pt x="63" y="86"/>
                      <a:pt x="65" y="86"/>
                    </a:cubicBezTo>
                    <a:cubicBezTo>
                      <a:pt x="70" y="84"/>
                      <a:pt x="75" y="82"/>
                      <a:pt x="80" y="80"/>
                    </a:cubicBezTo>
                    <a:cubicBezTo>
                      <a:pt x="82" y="79"/>
                      <a:pt x="82" y="78"/>
                      <a:pt x="80" y="77"/>
                    </a:cubicBezTo>
                    <a:cubicBezTo>
                      <a:pt x="76" y="75"/>
                      <a:pt x="72" y="73"/>
                      <a:pt x="68" y="70"/>
                    </a:cubicBezTo>
                    <a:cubicBezTo>
                      <a:pt x="66" y="69"/>
                      <a:pt x="64" y="68"/>
                      <a:pt x="62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70" y="63"/>
                      <a:pt x="77" y="58"/>
                      <a:pt x="83" y="53"/>
                    </a:cubicBezTo>
                    <a:cubicBezTo>
                      <a:pt x="84" y="52"/>
                      <a:pt x="85" y="51"/>
                      <a:pt x="85" y="50"/>
                    </a:cubicBezTo>
                    <a:cubicBezTo>
                      <a:pt x="85" y="50"/>
                      <a:pt x="85" y="50"/>
                      <a:pt x="85" y="49"/>
                    </a:cubicBezTo>
                    <a:cubicBezTo>
                      <a:pt x="76" y="48"/>
                      <a:pt x="68" y="47"/>
                      <a:pt x="59" y="46"/>
                    </a:cubicBezTo>
                    <a:cubicBezTo>
                      <a:pt x="67" y="37"/>
                      <a:pt x="67" y="37"/>
                      <a:pt x="71" y="24"/>
                    </a:cubicBezTo>
                    <a:cubicBezTo>
                      <a:pt x="73" y="18"/>
                      <a:pt x="72" y="3"/>
                      <a:pt x="70" y="0"/>
                    </a:cubicBezTo>
                    <a:cubicBezTo>
                      <a:pt x="66" y="5"/>
                      <a:pt x="62" y="11"/>
                      <a:pt x="58" y="17"/>
                    </a:cubicBezTo>
                    <a:cubicBezTo>
                      <a:pt x="56" y="19"/>
                      <a:pt x="53" y="22"/>
                      <a:pt x="51" y="25"/>
                    </a:cubicBezTo>
                    <a:cubicBezTo>
                      <a:pt x="50" y="25"/>
                      <a:pt x="50" y="26"/>
                      <a:pt x="50" y="27"/>
                    </a:cubicBezTo>
                    <a:cubicBezTo>
                      <a:pt x="50" y="35"/>
                      <a:pt x="48" y="42"/>
                      <a:pt x="45" y="50"/>
                    </a:cubicBezTo>
                    <a:cubicBezTo>
                      <a:pt x="45" y="51"/>
                      <a:pt x="45" y="52"/>
                      <a:pt x="47" y="53"/>
                    </a:cubicBezTo>
                    <a:cubicBezTo>
                      <a:pt x="51" y="54"/>
                      <a:pt x="55" y="57"/>
                      <a:pt x="58" y="59"/>
                    </a:cubicBezTo>
                    <a:cubicBezTo>
                      <a:pt x="60" y="60"/>
                      <a:pt x="60" y="61"/>
                      <a:pt x="59" y="62"/>
                    </a:cubicBezTo>
                    <a:cubicBezTo>
                      <a:pt x="56" y="64"/>
                      <a:pt x="53" y="67"/>
                      <a:pt x="50" y="70"/>
                    </a:cubicBezTo>
                    <a:cubicBezTo>
                      <a:pt x="47" y="73"/>
                      <a:pt x="47" y="72"/>
                      <a:pt x="50" y="76"/>
                    </a:cubicBezTo>
                    <a:cubicBezTo>
                      <a:pt x="53" y="79"/>
                      <a:pt x="56" y="83"/>
                      <a:pt x="59" y="86"/>
                    </a:cubicBezTo>
                    <a:cubicBezTo>
                      <a:pt x="53" y="89"/>
                      <a:pt x="48" y="92"/>
                      <a:pt x="43" y="94"/>
                    </a:cubicBezTo>
                    <a:cubicBezTo>
                      <a:pt x="43" y="95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6"/>
                    </a:cubicBezTo>
                    <a:cubicBezTo>
                      <a:pt x="49" y="111"/>
                      <a:pt x="49" y="111"/>
                      <a:pt x="43" y="112"/>
                    </a:cubicBezTo>
                    <a:cubicBezTo>
                      <a:pt x="39" y="112"/>
                      <a:pt x="35" y="112"/>
                      <a:pt x="31" y="112"/>
                    </a:cubicBezTo>
                    <a:cubicBezTo>
                      <a:pt x="30" y="119"/>
                      <a:pt x="30" y="124"/>
                      <a:pt x="29" y="130"/>
                    </a:cubicBezTo>
                    <a:cubicBezTo>
                      <a:pt x="23" y="129"/>
                      <a:pt x="18" y="127"/>
                      <a:pt x="12" y="126"/>
                    </a:cubicBezTo>
                    <a:cubicBezTo>
                      <a:pt x="10" y="130"/>
                      <a:pt x="8" y="134"/>
                      <a:pt x="6" y="139"/>
                    </a:cubicBezTo>
                    <a:cubicBezTo>
                      <a:pt x="4" y="137"/>
                      <a:pt x="2" y="135"/>
                      <a:pt x="0" y="134"/>
                    </a:cubicBezTo>
                    <a:cubicBezTo>
                      <a:pt x="0" y="139"/>
                      <a:pt x="0" y="143"/>
                      <a:pt x="0" y="148"/>
                    </a:cubicBezTo>
                    <a:cubicBezTo>
                      <a:pt x="0" y="148"/>
                      <a:pt x="0" y="147"/>
                      <a:pt x="1" y="147"/>
                    </a:cubicBezTo>
                    <a:cubicBezTo>
                      <a:pt x="1" y="145"/>
                      <a:pt x="2" y="143"/>
                      <a:pt x="3" y="142"/>
                    </a:cubicBezTo>
                    <a:cubicBezTo>
                      <a:pt x="7" y="143"/>
                      <a:pt x="10" y="144"/>
                      <a:pt x="13" y="145"/>
                    </a:cubicBezTo>
                    <a:cubicBezTo>
                      <a:pt x="15" y="146"/>
                      <a:pt x="16" y="145"/>
                      <a:pt x="17" y="14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" name="Freeform 180"/>
              <p:cNvSpPr>
                <a:spLocks/>
              </p:cNvSpPr>
              <p:nvPr/>
            </p:nvSpPr>
            <p:spPr bwMode="auto">
              <a:xfrm>
                <a:off x="2087563" y="-2865438"/>
                <a:ext cx="320675" cy="557212"/>
              </a:xfrm>
              <a:custGeom>
                <a:avLst/>
                <a:gdLst>
                  <a:gd name="T0" fmla="*/ 74 w 85"/>
                  <a:gd name="T1" fmla="*/ 127 h 148"/>
                  <a:gd name="T2" fmla="*/ 57 w 85"/>
                  <a:gd name="T3" fmla="*/ 131 h 148"/>
                  <a:gd name="T4" fmla="*/ 55 w 85"/>
                  <a:gd name="T5" fmla="*/ 114 h 148"/>
                  <a:gd name="T6" fmla="*/ 51 w 85"/>
                  <a:gd name="T7" fmla="*/ 113 h 148"/>
                  <a:gd name="T8" fmla="*/ 40 w 85"/>
                  <a:gd name="T9" fmla="*/ 113 h 148"/>
                  <a:gd name="T10" fmla="*/ 38 w 85"/>
                  <a:gd name="T11" fmla="*/ 109 h 148"/>
                  <a:gd name="T12" fmla="*/ 41 w 85"/>
                  <a:gd name="T13" fmla="*/ 100 h 148"/>
                  <a:gd name="T14" fmla="*/ 43 w 85"/>
                  <a:gd name="T15" fmla="*/ 95 h 148"/>
                  <a:gd name="T16" fmla="*/ 27 w 85"/>
                  <a:gd name="T17" fmla="*/ 87 h 148"/>
                  <a:gd name="T18" fmla="*/ 37 w 85"/>
                  <a:gd name="T19" fmla="*/ 76 h 148"/>
                  <a:gd name="T20" fmla="*/ 37 w 85"/>
                  <a:gd name="T21" fmla="*/ 71 h 148"/>
                  <a:gd name="T22" fmla="*/ 27 w 85"/>
                  <a:gd name="T23" fmla="*/ 63 h 148"/>
                  <a:gd name="T24" fmla="*/ 27 w 85"/>
                  <a:gd name="T25" fmla="*/ 60 h 148"/>
                  <a:gd name="T26" fmla="*/ 39 w 85"/>
                  <a:gd name="T27" fmla="*/ 54 h 148"/>
                  <a:gd name="T28" fmla="*/ 41 w 85"/>
                  <a:gd name="T29" fmla="*/ 50 h 148"/>
                  <a:gd name="T30" fmla="*/ 36 w 85"/>
                  <a:gd name="T31" fmla="*/ 32 h 148"/>
                  <a:gd name="T32" fmla="*/ 33 w 85"/>
                  <a:gd name="T33" fmla="*/ 23 h 148"/>
                  <a:gd name="T34" fmla="*/ 31 w 85"/>
                  <a:gd name="T35" fmla="*/ 21 h 148"/>
                  <a:gd name="T36" fmla="*/ 17 w 85"/>
                  <a:gd name="T37" fmla="*/ 0 h 148"/>
                  <a:gd name="T38" fmla="*/ 14 w 85"/>
                  <a:gd name="T39" fmla="*/ 16 h 148"/>
                  <a:gd name="T40" fmla="*/ 28 w 85"/>
                  <a:gd name="T41" fmla="*/ 47 h 148"/>
                  <a:gd name="T42" fmla="*/ 1 w 85"/>
                  <a:gd name="T43" fmla="*/ 50 h 148"/>
                  <a:gd name="T44" fmla="*/ 0 w 85"/>
                  <a:gd name="T45" fmla="*/ 51 h 148"/>
                  <a:gd name="T46" fmla="*/ 24 w 85"/>
                  <a:gd name="T47" fmla="*/ 68 h 148"/>
                  <a:gd name="T48" fmla="*/ 22 w 85"/>
                  <a:gd name="T49" fmla="*/ 69 h 148"/>
                  <a:gd name="T50" fmla="*/ 6 w 85"/>
                  <a:gd name="T51" fmla="*/ 78 h 148"/>
                  <a:gd name="T52" fmla="*/ 6 w 85"/>
                  <a:gd name="T53" fmla="*/ 81 h 148"/>
                  <a:gd name="T54" fmla="*/ 21 w 85"/>
                  <a:gd name="T55" fmla="*/ 87 h 148"/>
                  <a:gd name="T56" fmla="*/ 27 w 85"/>
                  <a:gd name="T57" fmla="*/ 89 h 148"/>
                  <a:gd name="T58" fmla="*/ 15 w 85"/>
                  <a:gd name="T59" fmla="*/ 104 h 148"/>
                  <a:gd name="T60" fmla="*/ 35 w 85"/>
                  <a:gd name="T61" fmla="*/ 107 h 148"/>
                  <a:gd name="T62" fmla="*/ 30 w 85"/>
                  <a:gd name="T63" fmla="*/ 124 h 148"/>
                  <a:gd name="T64" fmla="*/ 48 w 85"/>
                  <a:gd name="T65" fmla="*/ 122 h 148"/>
                  <a:gd name="T66" fmla="*/ 49 w 85"/>
                  <a:gd name="T67" fmla="*/ 137 h 148"/>
                  <a:gd name="T68" fmla="*/ 61 w 85"/>
                  <a:gd name="T69" fmla="*/ 134 h 148"/>
                  <a:gd name="T70" fmla="*/ 66 w 85"/>
                  <a:gd name="T71" fmla="*/ 136 h 148"/>
                  <a:gd name="T72" fmla="*/ 69 w 85"/>
                  <a:gd name="T73" fmla="*/ 144 h 148"/>
                  <a:gd name="T74" fmla="*/ 73 w 85"/>
                  <a:gd name="T75" fmla="*/ 146 h 148"/>
                  <a:gd name="T76" fmla="*/ 83 w 85"/>
                  <a:gd name="T77" fmla="*/ 143 h 148"/>
                  <a:gd name="T78" fmla="*/ 85 w 85"/>
                  <a:gd name="T79" fmla="*/ 148 h 148"/>
                  <a:gd name="T80" fmla="*/ 85 w 85"/>
                  <a:gd name="T81" fmla="*/ 145 h 148"/>
                  <a:gd name="T82" fmla="*/ 85 w 85"/>
                  <a:gd name="T83" fmla="*/ 135 h 148"/>
                  <a:gd name="T84" fmla="*/ 79 w 85"/>
                  <a:gd name="T85" fmla="*/ 140 h 148"/>
                  <a:gd name="T86" fmla="*/ 74 w 85"/>
                  <a:gd name="T87" fmla="*/ 12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5" h="148">
                    <a:moveTo>
                      <a:pt x="74" y="127"/>
                    </a:moveTo>
                    <a:cubicBezTo>
                      <a:pt x="68" y="128"/>
                      <a:pt x="63" y="130"/>
                      <a:pt x="57" y="131"/>
                    </a:cubicBezTo>
                    <a:cubicBezTo>
                      <a:pt x="56" y="125"/>
                      <a:pt x="56" y="119"/>
                      <a:pt x="55" y="114"/>
                    </a:cubicBezTo>
                    <a:cubicBezTo>
                      <a:pt x="54" y="113"/>
                      <a:pt x="53" y="113"/>
                      <a:pt x="51" y="113"/>
                    </a:cubicBezTo>
                    <a:cubicBezTo>
                      <a:pt x="48" y="113"/>
                      <a:pt x="44" y="113"/>
                      <a:pt x="40" y="113"/>
                    </a:cubicBezTo>
                    <a:cubicBezTo>
                      <a:pt x="38" y="112"/>
                      <a:pt x="37" y="112"/>
                      <a:pt x="38" y="109"/>
                    </a:cubicBezTo>
                    <a:cubicBezTo>
                      <a:pt x="39" y="106"/>
                      <a:pt x="40" y="103"/>
                      <a:pt x="41" y="100"/>
                    </a:cubicBezTo>
                    <a:cubicBezTo>
                      <a:pt x="42" y="98"/>
                      <a:pt x="42" y="97"/>
                      <a:pt x="43" y="95"/>
                    </a:cubicBezTo>
                    <a:cubicBezTo>
                      <a:pt x="38" y="93"/>
                      <a:pt x="33" y="90"/>
                      <a:pt x="27" y="87"/>
                    </a:cubicBezTo>
                    <a:cubicBezTo>
                      <a:pt x="30" y="83"/>
                      <a:pt x="34" y="80"/>
                      <a:pt x="37" y="76"/>
                    </a:cubicBezTo>
                    <a:cubicBezTo>
                      <a:pt x="39" y="74"/>
                      <a:pt x="39" y="74"/>
                      <a:pt x="37" y="71"/>
                    </a:cubicBezTo>
                    <a:cubicBezTo>
                      <a:pt x="33" y="69"/>
                      <a:pt x="30" y="66"/>
                      <a:pt x="27" y="63"/>
                    </a:cubicBezTo>
                    <a:cubicBezTo>
                      <a:pt x="26" y="62"/>
                      <a:pt x="26" y="61"/>
                      <a:pt x="27" y="60"/>
                    </a:cubicBezTo>
                    <a:cubicBezTo>
                      <a:pt x="31" y="58"/>
                      <a:pt x="35" y="55"/>
                      <a:pt x="39" y="54"/>
                    </a:cubicBezTo>
                    <a:cubicBezTo>
                      <a:pt x="41" y="53"/>
                      <a:pt x="41" y="52"/>
                      <a:pt x="41" y="50"/>
                    </a:cubicBezTo>
                    <a:cubicBezTo>
                      <a:pt x="38" y="44"/>
                      <a:pt x="37" y="38"/>
                      <a:pt x="36" y="32"/>
                    </a:cubicBezTo>
                    <a:cubicBezTo>
                      <a:pt x="36" y="28"/>
                      <a:pt x="35" y="25"/>
                      <a:pt x="33" y="23"/>
                    </a:cubicBezTo>
                    <a:cubicBezTo>
                      <a:pt x="32" y="22"/>
                      <a:pt x="31" y="22"/>
                      <a:pt x="31" y="21"/>
                    </a:cubicBezTo>
                    <a:cubicBezTo>
                      <a:pt x="25" y="15"/>
                      <a:pt x="20" y="8"/>
                      <a:pt x="17" y="0"/>
                    </a:cubicBezTo>
                    <a:cubicBezTo>
                      <a:pt x="14" y="5"/>
                      <a:pt x="14" y="11"/>
                      <a:pt x="14" y="16"/>
                    </a:cubicBezTo>
                    <a:cubicBezTo>
                      <a:pt x="14" y="28"/>
                      <a:pt x="18" y="39"/>
                      <a:pt x="28" y="47"/>
                    </a:cubicBezTo>
                    <a:cubicBezTo>
                      <a:pt x="18" y="48"/>
                      <a:pt x="9" y="49"/>
                      <a:pt x="1" y="50"/>
                    </a:cubicBezTo>
                    <a:cubicBezTo>
                      <a:pt x="1" y="51"/>
                      <a:pt x="1" y="51"/>
                      <a:pt x="0" y="51"/>
                    </a:cubicBezTo>
                    <a:cubicBezTo>
                      <a:pt x="7" y="59"/>
                      <a:pt x="15" y="63"/>
                      <a:pt x="24" y="68"/>
                    </a:cubicBezTo>
                    <a:cubicBezTo>
                      <a:pt x="23" y="69"/>
                      <a:pt x="22" y="69"/>
                      <a:pt x="22" y="69"/>
                    </a:cubicBezTo>
                    <a:cubicBezTo>
                      <a:pt x="17" y="72"/>
                      <a:pt x="11" y="75"/>
                      <a:pt x="6" y="78"/>
                    </a:cubicBezTo>
                    <a:cubicBezTo>
                      <a:pt x="4" y="79"/>
                      <a:pt x="4" y="80"/>
                      <a:pt x="6" y="81"/>
                    </a:cubicBezTo>
                    <a:cubicBezTo>
                      <a:pt x="11" y="83"/>
                      <a:pt x="16" y="85"/>
                      <a:pt x="21" y="87"/>
                    </a:cubicBezTo>
                    <a:cubicBezTo>
                      <a:pt x="23" y="87"/>
                      <a:pt x="25" y="88"/>
                      <a:pt x="27" y="89"/>
                    </a:cubicBezTo>
                    <a:cubicBezTo>
                      <a:pt x="22" y="94"/>
                      <a:pt x="18" y="98"/>
                      <a:pt x="15" y="104"/>
                    </a:cubicBezTo>
                    <a:cubicBezTo>
                      <a:pt x="22" y="105"/>
                      <a:pt x="28" y="106"/>
                      <a:pt x="35" y="107"/>
                    </a:cubicBezTo>
                    <a:cubicBezTo>
                      <a:pt x="33" y="113"/>
                      <a:pt x="32" y="118"/>
                      <a:pt x="30" y="124"/>
                    </a:cubicBezTo>
                    <a:cubicBezTo>
                      <a:pt x="37" y="123"/>
                      <a:pt x="43" y="123"/>
                      <a:pt x="48" y="122"/>
                    </a:cubicBezTo>
                    <a:cubicBezTo>
                      <a:pt x="49" y="127"/>
                      <a:pt x="49" y="132"/>
                      <a:pt x="49" y="137"/>
                    </a:cubicBezTo>
                    <a:cubicBezTo>
                      <a:pt x="54" y="136"/>
                      <a:pt x="57" y="135"/>
                      <a:pt x="61" y="134"/>
                    </a:cubicBezTo>
                    <a:cubicBezTo>
                      <a:pt x="64" y="133"/>
                      <a:pt x="65" y="133"/>
                      <a:pt x="66" y="136"/>
                    </a:cubicBezTo>
                    <a:cubicBezTo>
                      <a:pt x="67" y="139"/>
                      <a:pt x="68" y="141"/>
                      <a:pt x="69" y="144"/>
                    </a:cubicBezTo>
                    <a:cubicBezTo>
                      <a:pt x="70" y="146"/>
                      <a:pt x="71" y="147"/>
                      <a:pt x="73" y="146"/>
                    </a:cubicBezTo>
                    <a:cubicBezTo>
                      <a:pt x="76" y="145"/>
                      <a:pt x="79" y="144"/>
                      <a:pt x="83" y="143"/>
                    </a:cubicBezTo>
                    <a:cubicBezTo>
                      <a:pt x="83" y="144"/>
                      <a:pt x="84" y="146"/>
                      <a:pt x="85" y="148"/>
                    </a:cubicBezTo>
                    <a:cubicBezTo>
                      <a:pt x="85" y="147"/>
                      <a:pt x="85" y="146"/>
                      <a:pt x="85" y="145"/>
                    </a:cubicBezTo>
                    <a:cubicBezTo>
                      <a:pt x="85" y="142"/>
                      <a:pt x="85" y="139"/>
                      <a:pt x="85" y="135"/>
                    </a:cubicBezTo>
                    <a:cubicBezTo>
                      <a:pt x="84" y="137"/>
                      <a:pt x="82" y="138"/>
                      <a:pt x="79" y="140"/>
                    </a:cubicBezTo>
                    <a:cubicBezTo>
                      <a:pt x="78" y="135"/>
                      <a:pt x="75" y="131"/>
                      <a:pt x="74" y="12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" name="Freeform 181"/>
              <p:cNvSpPr>
                <a:spLocks/>
              </p:cNvSpPr>
              <p:nvPr/>
            </p:nvSpPr>
            <p:spPr bwMode="auto">
              <a:xfrm>
                <a:off x="2212975" y="-2774950"/>
                <a:ext cx="195263" cy="406400"/>
              </a:xfrm>
              <a:custGeom>
                <a:avLst/>
                <a:gdLst>
                  <a:gd name="T0" fmla="*/ 40 w 52"/>
                  <a:gd name="T1" fmla="*/ 60 h 108"/>
                  <a:gd name="T2" fmla="*/ 44 w 52"/>
                  <a:gd name="T3" fmla="*/ 46 h 108"/>
                  <a:gd name="T4" fmla="*/ 42 w 52"/>
                  <a:gd name="T5" fmla="*/ 34 h 108"/>
                  <a:gd name="T6" fmla="*/ 37 w 52"/>
                  <a:gd name="T7" fmla="*/ 31 h 108"/>
                  <a:gd name="T8" fmla="*/ 10 w 52"/>
                  <a:gd name="T9" fmla="*/ 2 h 108"/>
                  <a:gd name="T10" fmla="*/ 9 w 52"/>
                  <a:gd name="T11" fmla="*/ 0 h 108"/>
                  <a:gd name="T12" fmla="*/ 8 w 52"/>
                  <a:gd name="T13" fmla="*/ 1 h 108"/>
                  <a:gd name="T14" fmla="*/ 15 w 52"/>
                  <a:gd name="T15" fmla="*/ 30 h 108"/>
                  <a:gd name="T16" fmla="*/ 0 w 52"/>
                  <a:gd name="T17" fmla="*/ 38 h 108"/>
                  <a:gd name="T18" fmla="*/ 10 w 52"/>
                  <a:gd name="T19" fmla="*/ 47 h 108"/>
                  <a:gd name="T20" fmla="*/ 10 w 52"/>
                  <a:gd name="T21" fmla="*/ 51 h 108"/>
                  <a:gd name="T22" fmla="*/ 1 w 52"/>
                  <a:gd name="T23" fmla="*/ 61 h 108"/>
                  <a:gd name="T24" fmla="*/ 17 w 52"/>
                  <a:gd name="T25" fmla="*/ 67 h 108"/>
                  <a:gd name="T26" fmla="*/ 10 w 52"/>
                  <a:gd name="T27" fmla="*/ 83 h 108"/>
                  <a:gd name="T28" fmla="*/ 25 w 52"/>
                  <a:gd name="T29" fmla="*/ 83 h 108"/>
                  <a:gd name="T30" fmla="*/ 28 w 52"/>
                  <a:gd name="T31" fmla="*/ 86 h 108"/>
                  <a:gd name="T32" fmla="*/ 28 w 52"/>
                  <a:gd name="T33" fmla="*/ 97 h 108"/>
                  <a:gd name="T34" fmla="*/ 31 w 52"/>
                  <a:gd name="T35" fmla="*/ 99 h 108"/>
                  <a:gd name="T36" fmla="*/ 33 w 52"/>
                  <a:gd name="T37" fmla="*/ 99 h 108"/>
                  <a:gd name="T38" fmla="*/ 44 w 52"/>
                  <a:gd name="T39" fmla="*/ 95 h 108"/>
                  <a:gd name="T40" fmla="*/ 47 w 52"/>
                  <a:gd name="T41" fmla="*/ 106 h 108"/>
                  <a:gd name="T42" fmla="*/ 51 w 52"/>
                  <a:gd name="T43" fmla="*/ 106 h 108"/>
                  <a:gd name="T44" fmla="*/ 52 w 52"/>
                  <a:gd name="T45" fmla="*/ 105 h 108"/>
                  <a:gd name="T46" fmla="*/ 52 w 52"/>
                  <a:gd name="T47" fmla="*/ 77 h 108"/>
                  <a:gd name="T48" fmla="*/ 52 w 52"/>
                  <a:gd name="T49" fmla="*/ 77 h 108"/>
                  <a:gd name="T50" fmla="*/ 40 w 52"/>
                  <a:gd name="T51" fmla="*/ 6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" h="108">
                    <a:moveTo>
                      <a:pt x="40" y="60"/>
                    </a:moveTo>
                    <a:cubicBezTo>
                      <a:pt x="40" y="55"/>
                      <a:pt x="42" y="50"/>
                      <a:pt x="44" y="46"/>
                    </a:cubicBezTo>
                    <a:cubicBezTo>
                      <a:pt x="47" y="41"/>
                      <a:pt x="46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6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7" y="67"/>
                    </a:cubicBezTo>
                    <a:cubicBezTo>
                      <a:pt x="14" y="72"/>
                      <a:pt x="11" y="77"/>
                      <a:pt x="10" y="83"/>
                    </a:cubicBezTo>
                    <a:cubicBezTo>
                      <a:pt x="15" y="83"/>
                      <a:pt x="20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6" y="102"/>
                      <a:pt x="47" y="106"/>
                    </a:cubicBezTo>
                    <a:cubicBezTo>
                      <a:pt x="48" y="108"/>
                      <a:pt x="49" y="107"/>
                      <a:pt x="51" y="106"/>
                    </a:cubicBezTo>
                    <a:cubicBezTo>
                      <a:pt x="51" y="106"/>
                      <a:pt x="52" y="105"/>
                      <a:pt x="52" y="105"/>
                    </a:cubicBezTo>
                    <a:cubicBezTo>
                      <a:pt x="52" y="96"/>
                      <a:pt x="52" y="86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" name="Freeform 182"/>
              <p:cNvSpPr>
                <a:spLocks/>
              </p:cNvSpPr>
              <p:nvPr/>
            </p:nvSpPr>
            <p:spPr bwMode="auto">
              <a:xfrm>
                <a:off x="3019425" y="-2774950"/>
                <a:ext cx="200025" cy="406400"/>
              </a:xfrm>
              <a:custGeom>
                <a:avLst/>
                <a:gdLst>
                  <a:gd name="T0" fmla="*/ 3 w 53"/>
                  <a:gd name="T1" fmla="*/ 106 h 108"/>
                  <a:gd name="T2" fmla="*/ 6 w 53"/>
                  <a:gd name="T3" fmla="*/ 106 h 108"/>
                  <a:gd name="T4" fmla="*/ 10 w 53"/>
                  <a:gd name="T5" fmla="*/ 95 h 108"/>
                  <a:gd name="T6" fmla="*/ 13 w 53"/>
                  <a:gd name="T7" fmla="*/ 96 h 108"/>
                  <a:gd name="T8" fmla="*/ 23 w 53"/>
                  <a:gd name="T9" fmla="*/ 99 h 108"/>
                  <a:gd name="T10" fmla="*/ 26 w 53"/>
                  <a:gd name="T11" fmla="*/ 97 h 108"/>
                  <a:gd name="T12" fmla="*/ 26 w 53"/>
                  <a:gd name="T13" fmla="*/ 87 h 108"/>
                  <a:gd name="T14" fmla="*/ 29 w 53"/>
                  <a:gd name="T15" fmla="*/ 84 h 108"/>
                  <a:gd name="T16" fmla="*/ 43 w 53"/>
                  <a:gd name="T17" fmla="*/ 83 h 108"/>
                  <a:gd name="T18" fmla="*/ 43 w 53"/>
                  <a:gd name="T19" fmla="*/ 82 h 108"/>
                  <a:gd name="T20" fmla="*/ 36 w 53"/>
                  <a:gd name="T21" fmla="*/ 67 h 108"/>
                  <a:gd name="T22" fmla="*/ 52 w 53"/>
                  <a:gd name="T23" fmla="*/ 61 h 108"/>
                  <a:gd name="T24" fmla="*/ 42 w 53"/>
                  <a:gd name="T25" fmla="*/ 51 h 108"/>
                  <a:gd name="T26" fmla="*/ 43 w 53"/>
                  <a:gd name="T27" fmla="*/ 47 h 108"/>
                  <a:gd name="T28" fmla="*/ 53 w 53"/>
                  <a:gd name="T29" fmla="*/ 38 h 108"/>
                  <a:gd name="T30" fmla="*/ 53 w 53"/>
                  <a:gd name="T31" fmla="*/ 37 h 108"/>
                  <a:gd name="T32" fmla="*/ 38 w 53"/>
                  <a:gd name="T33" fmla="*/ 30 h 108"/>
                  <a:gd name="T34" fmla="*/ 44 w 53"/>
                  <a:gd name="T35" fmla="*/ 0 h 108"/>
                  <a:gd name="T36" fmla="*/ 43 w 53"/>
                  <a:gd name="T37" fmla="*/ 2 h 108"/>
                  <a:gd name="T38" fmla="*/ 27 w 53"/>
                  <a:gd name="T39" fmla="*/ 21 h 108"/>
                  <a:gd name="T40" fmla="*/ 11 w 53"/>
                  <a:gd name="T41" fmla="*/ 34 h 108"/>
                  <a:gd name="T42" fmla="*/ 8 w 53"/>
                  <a:gd name="T43" fmla="*/ 43 h 108"/>
                  <a:gd name="T44" fmla="*/ 12 w 53"/>
                  <a:gd name="T45" fmla="*/ 51 h 108"/>
                  <a:gd name="T46" fmla="*/ 2 w 53"/>
                  <a:gd name="T47" fmla="*/ 76 h 108"/>
                  <a:gd name="T48" fmla="*/ 0 w 53"/>
                  <a:gd name="T49" fmla="*/ 77 h 108"/>
                  <a:gd name="T50" fmla="*/ 0 w 53"/>
                  <a:gd name="T51" fmla="*/ 105 h 108"/>
                  <a:gd name="T52" fmla="*/ 3 w 53"/>
                  <a:gd name="T53" fmla="*/ 10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8">
                    <a:moveTo>
                      <a:pt x="3" y="106"/>
                    </a:moveTo>
                    <a:cubicBezTo>
                      <a:pt x="4" y="107"/>
                      <a:pt x="5" y="108"/>
                      <a:pt x="6" y="106"/>
                    </a:cubicBezTo>
                    <a:cubicBezTo>
                      <a:pt x="7" y="102"/>
                      <a:pt x="9" y="98"/>
                      <a:pt x="10" y="95"/>
                    </a:cubicBezTo>
                    <a:cubicBezTo>
                      <a:pt x="11" y="95"/>
                      <a:pt x="12" y="96"/>
                      <a:pt x="13" y="96"/>
                    </a:cubicBezTo>
                    <a:cubicBezTo>
                      <a:pt x="16" y="97"/>
                      <a:pt x="19" y="98"/>
                      <a:pt x="23" y="99"/>
                    </a:cubicBezTo>
                    <a:cubicBezTo>
                      <a:pt x="25" y="100"/>
                      <a:pt x="26" y="99"/>
                      <a:pt x="26" y="97"/>
                    </a:cubicBezTo>
                    <a:cubicBezTo>
                      <a:pt x="26" y="93"/>
                      <a:pt x="26" y="90"/>
                      <a:pt x="26" y="87"/>
                    </a:cubicBezTo>
                    <a:cubicBezTo>
                      <a:pt x="26" y="84"/>
                      <a:pt x="26" y="84"/>
                      <a:pt x="29" y="84"/>
                    </a:cubicBezTo>
                    <a:cubicBezTo>
                      <a:pt x="33" y="84"/>
                      <a:pt x="38" y="83"/>
                      <a:pt x="43" y="83"/>
                    </a:cubicBezTo>
                    <a:cubicBezTo>
                      <a:pt x="43" y="83"/>
                      <a:pt x="43" y="83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4"/>
                      <a:pt x="42" y="51"/>
                    </a:cubicBezTo>
                    <a:cubicBezTo>
                      <a:pt x="40" y="49"/>
                      <a:pt x="40" y="49"/>
                      <a:pt x="43" y="47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8"/>
                      <a:pt x="53" y="38"/>
                      <a:pt x="53" y="37"/>
                    </a:cubicBezTo>
                    <a:cubicBezTo>
                      <a:pt x="48" y="35"/>
                      <a:pt x="43" y="32"/>
                      <a:pt x="38" y="30"/>
                    </a:cubicBezTo>
                    <a:cubicBezTo>
                      <a:pt x="43" y="21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7"/>
                      <a:pt x="7" y="39"/>
                      <a:pt x="8" y="43"/>
                    </a:cubicBezTo>
                    <a:cubicBezTo>
                      <a:pt x="9" y="46"/>
                      <a:pt x="11" y="49"/>
                      <a:pt x="12" y="51"/>
                    </a:cubicBezTo>
                    <a:cubicBezTo>
                      <a:pt x="16" y="61"/>
                      <a:pt x="12" y="72"/>
                      <a:pt x="2" y="76"/>
                    </a:cubicBezTo>
                    <a:cubicBezTo>
                      <a:pt x="1" y="77"/>
                      <a:pt x="1" y="77"/>
                      <a:pt x="0" y="77"/>
                    </a:cubicBezTo>
                    <a:cubicBezTo>
                      <a:pt x="0" y="86"/>
                      <a:pt x="0" y="96"/>
                      <a:pt x="0" y="105"/>
                    </a:cubicBezTo>
                    <a:cubicBezTo>
                      <a:pt x="1" y="105"/>
                      <a:pt x="2" y="106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" name="Freeform 183"/>
              <p:cNvSpPr>
                <a:spLocks noEditPoints="1"/>
              </p:cNvSpPr>
              <p:nvPr/>
            </p:nvSpPr>
            <p:spPr bwMode="auto">
              <a:xfrm>
                <a:off x="2747963" y="-2960688"/>
                <a:ext cx="255588" cy="158750"/>
              </a:xfrm>
              <a:custGeom>
                <a:avLst/>
                <a:gdLst>
                  <a:gd name="T0" fmla="*/ 38 w 68"/>
                  <a:gd name="T1" fmla="*/ 41 h 42"/>
                  <a:gd name="T2" fmla="*/ 49 w 68"/>
                  <a:gd name="T3" fmla="*/ 32 h 42"/>
                  <a:gd name="T4" fmla="*/ 66 w 68"/>
                  <a:gd name="T5" fmla="*/ 12 h 42"/>
                  <a:gd name="T6" fmla="*/ 62 w 68"/>
                  <a:gd name="T7" fmla="*/ 6 h 42"/>
                  <a:gd name="T8" fmla="*/ 25 w 68"/>
                  <a:gd name="T9" fmla="*/ 5 h 42"/>
                  <a:gd name="T10" fmla="*/ 7 w 68"/>
                  <a:gd name="T11" fmla="*/ 2 h 42"/>
                  <a:gd name="T12" fmla="*/ 1 w 68"/>
                  <a:gd name="T13" fmla="*/ 0 h 42"/>
                  <a:gd name="T14" fmla="*/ 9 w 68"/>
                  <a:gd name="T15" fmla="*/ 10 h 42"/>
                  <a:gd name="T16" fmla="*/ 0 w 68"/>
                  <a:gd name="T17" fmla="*/ 12 h 42"/>
                  <a:gd name="T18" fmla="*/ 11 w 68"/>
                  <a:gd name="T19" fmla="*/ 18 h 42"/>
                  <a:gd name="T20" fmla="*/ 4 w 68"/>
                  <a:gd name="T21" fmla="*/ 23 h 42"/>
                  <a:gd name="T22" fmla="*/ 14 w 68"/>
                  <a:gd name="T23" fmla="*/ 25 h 42"/>
                  <a:gd name="T24" fmla="*/ 1 w 68"/>
                  <a:gd name="T25" fmla="*/ 34 h 42"/>
                  <a:gd name="T26" fmla="*/ 25 w 68"/>
                  <a:gd name="T27" fmla="*/ 30 h 42"/>
                  <a:gd name="T28" fmla="*/ 25 w 68"/>
                  <a:gd name="T29" fmla="*/ 42 h 42"/>
                  <a:gd name="T30" fmla="*/ 35 w 68"/>
                  <a:gd name="T31" fmla="*/ 33 h 42"/>
                  <a:gd name="T32" fmla="*/ 38 w 68"/>
                  <a:gd name="T33" fmla="*/ 41 h 42"/>
                  <a:gd name="T34" fmla="*/ 41 w 68"/>
                  <a:gd name="T35" fmla="*/ 12 h 42"/>
                  <a:gd name="T36" fmla="*/ 55 w 68"/>
                  <a:gd name="T37" fmla="*/ 12 h 42"/>
                  <a:gd name="T38" fmla="*/ 56 w 68"/>
                  <a:gd name="T39" fmla="*/ 14 h 42"/>
                  <a:gd name="T40" fmla="*/ 56 w 68"/>
                  <a:gd name="T41" fmla="*/ 14 h 42"/>
                  <a:gd name="T42" fmla="*/ 50 w 68"/>
                  <a:gd name="T43" fmla="*/ 17 h 42"/>
                  <a:gd name="T44" fmla="*/ 41 w 68"/>
                  <a:gd name="T45" fmla="*/ 13 h 42"/>
                  <a:gd name="T46" fmla="*/ 41 w 68"/>
                  <a:gd name="T47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2">
                    <a:moveTo>
                      <a:pt x="38" y="41"/>
                    </a:moveTo>
                    <a:cubicBezTo>
                      <a:pt x="41" y="38"/>
                      <a:pt x="45" y="35"/>
                      <a:pt x="49" y="32"/>
                    </a:cubicBezTo>
                    <a:cubicBezTo>
                      <a:pt x="56" y="26"/>
                      <a:pt x="62" y="20"/>
                      <a:pt x="66" y="12"/>
                    </a:cubicBezTo>
                    <a:cubicBezTo>
                      <a:pt x="68" y="7"/>
                      <a:pt x="67" y="6"/>
                      <a:pt x="62" y="6"/>
                    </a:cubicBezTo>
                    <a:cubicBezTo>
                      <a:pt x="50" y="6"/>
                      <a:pt x="37" y="6"/>
                      <a:pt x="25" y="5"/>
                    </a:cubicBezTo>
                    <a:cubicBezTo>
                      <a:pt x="18" y="5"/>
                      <a:pt x="13" y="4"/>
                      <a:pt x="7" y="2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2" y="4"/>
                      <a:pt x="5" y="7"/>
                      <a:pt x="9" y="10"/>
                    </a:cubicBezTo>
                    <a:cubicBezTo>
                      <a:pt x="6" y="11"/>
                      <a:pt x="3" y="12"/>
                      <a:pt x="0" y="12"/>
                    </a:cubicBezTo>
                    <a:cubicBezTo>
                      <a:pt x="3" y="16"/>
                      <a:pt x="7" y="17"/>
                      <a:pt x="11" y="18"/>
                    </a:cubicBezTo>
                    <a:cubicBezTo>
                      <a:pt x="9" y="20"/>
                      <a:pt x="6" y="21"/>
                      <a:pt x="4" y="23"/>
                    </a:cubicBezTo>
                    <a:cubicBezTo>
                      <a:pt x="7" y="25"/>
                      <a:pt x="11" y="24"/>
                      <a:pt x="14" y="25"/>
                    </a:cubicBezTo>
                    <a:cubicBezTo>
                      <a:pt x="11" y="30"/>
                      <a:pt x="7" y="32"/>
                      <a:pt x="1" y="34"/>
                    </a:cubicBezTo>
                    <a:cubicBezTo>
                      <a:pt x="10" y="38"/>
                      <a:pt x="17" y="35"/>
                      <a:pt x="25" y="30"/>
                    </a:cubicBezTo>
                    <a:cubicBezTo>
                      <a:pt x="25" y="34"/>
                      <a:pt x="25" y="38"/>
                      <a:pt x="25" y="42"/>
                    </a:cubicBezTo>
                    <a:cubicBezTo>
                      <a:pt x="29" y="41"/>
                      <a:pt x="31" y="36"/>
                      <a:pt x="35" y="33"/>
                    </a:cubicBezTo>
                    <a:cubicBezTo>
                      <a:pt x="36" y="36"/>
                      <a:pt x="37" y="38"/>
                      <a:pt x="38" y="41"/>
                    </a:cubicBezTo>
                    <a:close/>
                    <a:moveTo>
                      <a:pt x="41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7" y="13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5"/>
                      <a:pt x="44" y="14"/>
                      <a:pt x="41" y="13"/>
                    </a:cubicBezTo>
                    <a:cubicBezTo>
                      <a:pt x="41" y="12"/>
                      <a:pt x="41" y="12"/>
                      <a:pt x="41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" name="Freeform 184"/>
              <p:cNvSpPr>
                <a:spLocks noEditPoints="1"/>
              </p:cNvSpPr>
              <p:nvPr/>
            </p:nvSpPr>
            <p:spPr bwMode="auto">
              <a:xfrm>
                <a:off x="2430463" y="-2960688"/>
                <a:ext cx="249238" cy="158750"/>
              </a:xfrm>
              <a:custGeom>
                <a:avLst/>
                <a:gdLst>
                  <a:gd name="T0" fmla="*/ 31 w 66"/>
                  <a:gd name="T1" fmla="*/ 33 h 42"/>
                  <a:gd name="T2" fmla="*/ 42 w 66"/>
                  <a:gd name="T3" fmla="*/ 42 h 42"/>
                  <a:gd name="T4" fmla="*/ 41 w 66"/>
                  <a:gd name="T5" fmla="*/ 30 h 42"/>
                  <a:gd name="T6" fmla="*/ 64 w 66"/>
                  <a:gd name="T7" fmla="*/ 34 h 42"/>
                  <a:gd name="T8" fmla="*/ 52 w 66"/>
                  <a:gd name="T9" fmla="*/ 25 h 42"/>
                  <a:gd name="T10" fmla="*/ 62 w 66"/>
                  <a:gd name="T11" fmla="*/ 23 h 42"/>
                  <a:gd name="T12" fmla="*/ 56 w 66"/>
                  <a:gd name="T13" fmla="*/ 18 h 42"/>
                  <a:gd name="T14" fmla="*/ 66 w 66"/>
                  <a:gd name="T15" fmla="*/ 12 h 42"/>
                  <a:gd name="T16" fmla="*/ 58 w 66"/>
                  <a:gd name="T17" fmla="*/ 9 h 42"/>
                  <a:gd name="T18" fmla="*/ 64 w 66"/>
                  <a:gd name="T19" fmla="*/ 0 h 42"/>
                  <a:gd name="T20" fmla="*/ 64 w 66"/>
                  <a:gd name="T21" fmla="*/ 0 h 42"/>
                  <a:gd name="T22" fmla="*/ 30 w 66"/>
                  <a:gd name="T23" fmla="*/ 6 h 42"/>
                  <a:gd name="T24" fmla="*/ 19 w 66"/>
                  <a:gd name="T25" fmla="*/ 6 h 42"/>
                  <a:gd name="T26" fmla="*/ 3 w 66"/>
                  <a:gd name="T27" fmla="*/ 6 h 42"/>
                  <a:gd name="T28" fmla="*/ 1 w 66"/>
                  <a:gd name="T29" fmla="*/ 9 h 42"/>
                  <a:gd name="T30" fmla="*/ 4 w 66"/>
                  <a:gd name="T31" fmla="*/ 16 h 42"/>
                  <a:gd name="T32" fmla="*/ 18 w 66"/>
                  <a:gd name="T33" fmla="*/ 32 h 42"/>
                  <a:gd name="T34" fmla="*/ 29 w 66"/>
                  <a:gd name="T35" fmla="*/ 41 h 42"/>
                  <a:gd name="T36" fmla="*/ 31 w 66"/>
                  <a:gd name="T37" fmla="*/ 33 h 42"/>
                  <a:gd name="T38" fmla="*/ 19 w 66"/>
                  <a:gd name="T39" fmla="*/ 16 h 42"/>
                  <a:gd name="T40" fmla="*/ 15 w 66"/>
                  <a:gd name="T41" fmla="*/ 18 h 42"/>
                  <a:gd name="T42" fmla="*/ 12 w 66"/>
                  <a:gd name="T43" fmla="*/ 17 h 42"/>
                  <a:gd name="T44" fmla="*/ 10 w 66"/>
                  <a:gd name="T45" fmla="*/ 13 h 42"/>
                  <a:gd name="T46" fmla="*/ 15 w 66"/>
                  <a:gd name="T47" fmla="*/ 12 h 42"/>
                  <a:gd name="T48" fmla="*/ 25 w 66"/>
                  <a:gd name="T49" fmla="*/ 12 h 42"/>
                  <a:gd name="T50" fmla="*/ 25 w 66"/>
                  <a:gd name="T51" fmla="*/ 13 h 42"/>
                  <a:gd name="T52" fmla="*/ 19 w 66"/>
                  <a:gd name="T53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2">
                    <a:moveTo>
                      <a:pt x="31" y="33"/>
                    </a:moveTo>
                    <a:cubicBezTo>
                      <a:pt x="35" y="36"/>
                      <a:pt x="37" y="41"/>
                      <a:pt x="42" y="42"/>
                    </a:cubicBezTo>
                    <a:cubicBezTo>
                      <a:pt x="42" y="38"/>
                      <a:pt x="41" y="34"/>
                      <a:pt x="41" y="30"/>
                    </a:cubicBezTo>
                    <a:cubicBezTo>
                      <a:pt x="49" y="35"/>
                      <a:pt x="56" y="38"/>
                      <a:pt x="64" y="34"/>
                    </a:cubicBezTo>
                    <a:cubicBezTo>
                      <a:pt x="59" y="32"/>
                      <a:pt x="55" y="30"/>
                      <a:pt x="52" y="25"/>
                    </a:cubicBezTo>
                    <a:cubicBezTo>
                      <a:pt x="55" y="24"/>
                      <a:pt x="59" y="25"/>
                      <a:pt x="62" y="23"/>
                    </a:cubicBezTo>
                    <a:cubicBezTo>
                      <a:pt x="60" y="21"/>
                      <a:pt x="57" y="21"/>
                      <a:pt x="56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3" y="12"/>
                      <a:pt x="60" y="12"/>
                      <a:pt x="58" y="9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2" y="6"/>
                      <a:pt x="30" y="6"/>
                    </a:cubicBezTo>
                    <a:cubicBezTo>
                      <a:pt x="26" y="6"/>
                      <a:pt x="23" y="6"/>
                      <a:pt x="19" y="6"/>
                    </a:cubicBezTo>
                    <a:cubicBezTo>
                      <a:pt x="14" y="6"/>
                      <a:pt x="8" y="6"/>
                      <a:pt x="3" y="6"/>
                    </a:cubicBezTo>
                    <a:cubicBezTo>
                      <a:pt x="2" y="6"/>
                      <a:pt x="0" y="7"/>
                      <a:pt x="1" y="9"/>
                    </a:cubicBezTo>
                    <a:cubicBezTo>
                      <a:pt x="2" y="11"/>
                      <a:pt x="3" y="14"/>
                      <a:pt x="4" y="16"/>
                    </a:cubicBezTo>
                    <a:cubicBezTo>
                      <a:pt x="7" y="23"/>
                      <a:pt x="12" y="28"/>
                      <a:pt x="18" y="32"/>
                    </a:cubicBezTo>
                    <a:cubicBezTo>
                      <a:pt x="22" y="35"/>
                      <a:pt x="25" y="38"/>
                      <a:pt x="29" y="41"/>
                    </a:cubicBezTo>
                    <a:cubicBezTo>
                      <a:pt x="30" y="38"/>
                      <a:pt x="30" y="36"/>
                      <a:pt x="31" y="33"/>
                    </a:cubicBezTo>
                    <a:close/>
                    <a:moveTo>
                      <a:pt x="19" y="16"/>
                    </a:moveTo>
                    <a:cubicBezTo>
                      <a:pt x="18" y="16"/>
                      <a:pt x="16" y="17"/>
                      <a:pt x="15" y="18"/>
                    </a:cubicBezTo>
                    <a:cubicBezTo>
                      <a:pt x="14" y="19"/>
                      <a:pt x="13" y="18"/>
                      <a:pt x="12" y="17"/>
                    </a:cubicBezTo>
                    <a:cubicBezTo>
                      <a:pt x="12" y="16"/>
                      <a:pt x="11" y="14"/>
                      <a:pt x="10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9" y="12"/>
                      <a:pt x="22" y="12"/>
                      <a:pt x="25" y="12"/>
                    </a:cubicBezTo>
                    <a:cubicBezTo>
                      <a:pt x="25" y="12"/>
                      <a:pt x="25" y="12"/>
                      <a:pt x="25" y="13"/>
                    </a:cubicBezTo>
                    <a:cubicBezTo>
                      <a:pt x="23" y="14"/>
                      <a:pt x="21" y="15"/>
                      <a:pt x="19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" name="Freeform 185"/>
              <p:cNvSpPr>
                <a:spLocks/>
              </p:cNvSpPr>
              <p:nvPr/>
            </p:nvSpPr>
            <p:spPr bwMode="auto">
              <a:xfrm>
                <a:off x="3294063" y="-3024188"/>
                <a:ext cx="165100" cy="301625"/>
              </a:xfrm>
              <a:custGeom>
                <a:avLst/>
                <a:gdLst>
                  <a:gd name="T0" fmla="*/ 1 w 44"/>
                  <a:gd name="T1" fmla="*/ 80 h 80"/>
                  <a:gd name="T2" fmla="*/ 4 w 44"/>
                  <a:gd name="T3" fmla="*/ 78 h 80"/>
                  <a:gd name="T4" fmla="*/ 31 w 44"/>
                  <a:gd name="T5" fmla="*/ 53 h 80"/>
                  <a:gd name="T6" fmla="*/ 42 w 44"/>
                  <a:gd name="T7" fmla="*/ 18 h 80"/>
                  <a:gd name="T8" fmla="*/ 33 w 44"/>
                  <a:gd name="T9" fmla="*/ 1 h 80"/>
                  <a:gd name="T10" fmla="*/ 30 w 44"/>
                  <a:gd name="T11" fmla="*/ 2 h 80"/>
                  <a:gd name="T12" fmla="*/ 5 w 44"/>
                  <a:gd name="T13" fmla="*/ 39 h 80"/>
                  <a:gd name="T14" fmla="*/ 4 w 44"/>
                  <a:gd name="T15" fmla="*/ 44 h 80"/>
                  <a:gd name="T16" fmla="*/ 5 w 44"/>
                  <a:gd name="T17" fmla="*/ 51 h 80"/>
                  <a:gd name="T18" fmla="*/ 6 w 44"/>
                  <a:gd name="T19" fmla="*/ 57 h 80"/>
                  <a:gd name="T20" fmla="*/ 28 w 44"/>
                  <a:gd name="T21" fmla="*/ 27 h 80"/>
                  <a:gd name="T22" fmla="*/ 28 w 44"/>
                  <a:gd name="T23" fmla="*/ 40 h 80"/>
                  <a:gd name="T24" fmla="*/ 8 w 44"/>
                  <a:gd name="T25" fmla="*/ 61 h 80"/>
                  <a:gd name="T26" fmla="*/ 5 w 44"/>
                  <a:gd name="T27" fmla="*/ 64 h 80"/>
                  <a:gd name="T28" fmla="*/ 3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2" y="79"/>
                      <a:pt x="3" y="78"/>
                      <a:pt x="4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2"/>
                      <a:pt x="42" y="18"/>
                    </a:cubicBezTo>
                    <a:cubicBezTo>
                      <a:pt x="40" y="12"/>
                      <a:pt x="37" y="6"/>
                      <a:pt x="33" y="1"/>
                    </a:cubicBezTo>
                    <a:cubicBezTo>
                      <a:pt x="32" y="0"/>
                      <a:pt x="31" y="0"/>
                      <a:pt x="30" y="2"/>
                    </a:cubicBezTo>
                    <a:cubicBezTo>
                      <a:pt x="23" y="15"/>
                      <a:pt x="15" y="28"/>
                      <a:pt x="5" y="39"/>
                    </a:cubicBezTo>
                    <a:cubicBezTo>
                      <a:pt x="3" y="41"/>
                      <a:pt x="3" y="43"/>
                      <a:pt x="4" y="44"/>
                    </a:cubicBezTo>
                    <a:cubicBezTo>
                      <a:pt x="4" y="46"/>
                      <a:pt x="4" y="49"/>
                      <a:pt x="5" y="51"/>
                    </a:cubicBezTo>
                    <a:cubicBezTo>
                      <a:pt x="5" y="53"/>
                      <a:pt x="5" y="55"/>
                      <a:pt x="6" y="57"/>
                    </a:cubicBezTo>
                    <a:cubicBezTo>
                      <a:pt x="15" y="48"/>
                      <a:pt x="23" y="39"/>
                      <a:pt x="28" y="27"/>
                    </a:cubicBezTo>
                    <a:cubicBezTo>
                      <a:pt x="31" y="32"/>
                      <a:pt x="30" y="36"/>
                      <a:pt x="28" y="40"/>
                    </a:cubicBezTo>
                    <a:cubicBezTo>
                      <a:pt x="23" y="48"/>
                      <a:pt x="15" y="54"/>
                      <a:pt x="8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5" y="67"/>
                      <a:pt x="4" y="70"/>
                      <a:pt x="3" y="73"/>
                    </a:cubicBezTo>
                    <a:cubicBezTo>
                      <a:pt x="2" y="75"/>
                      <a:pt x="1" y="77"/>
                      <a:pt x="0" y="80"/>
                    </a:cubicBezTo>
                    <a:cubicBezTo>
                      <a:pt x="1" y="80"/>
                      <a:pt x="1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" name="Freeform 186"/>
              <p:cNvSpPr>
                <a:spLocks/>
              </p:cNvSpPr>
              <p:nvPr/>
            </p:nvSpPr>
            <p:spPr bwMode="auto">
              <a:xfrm>
                <a:off x="1971675" y="-3024188"/>
                <a:ext cx="169863" cy="304800"/>
              </a:xfrm>
              <a:custGeom>
                <a:avLst/>
                <a:gdLst>
                  <a:gd name="T0" fmla="*/ 13 w 45"/>
                  <a:gd name="T1" fmla="*/ 54 h 81"/>
                  <a:gd name="T2" fmla="*/ 36 w 45"/>
                  <a:gd name="T3" fmla="*/ 75 h 81"/>
                  <a:gd name="T4" fmla="*/ 45 w 45"/>
                  <a:gd name="T5" fmla="*/ 81 h 81"/>
                  <a:gd name="T6" fmla="*/ 44 w 45"/>
                  <a:gd name="T7" fmla="*/ 79 h 81"/>
                  <a:gd name="T8" fmla="*/ 40 w 45"/>
                  <a:gd name="T9" fmla="*/ 67 h 81"/>
                  <a:gd name="T10" fmla="*/ 37 w 45"/>
                  <a:gd name="T11" fmla="*/ 61 h 81"/>
                  <a:gd name="T12" fmla="*/ 26 w 45"/>
                  <a:gd name="T13" fmla="*/ 52 h 81"/>
                  <a:gd name="T14" fmla="*/ 15 w 45"/>
                  <a:gd name="T15" fmla="*/ 36 h 81"/>
                  <a:gd name="T16" fmla="*/ 16 w 45"/>
                  <a:gd name="T17" fmla="*/ 27 h 81"/>
                  <a:gd name="T18" fmla="*/ 39 w 45"/>
                  <a:gd name="T19" fmla="*/ 58 h 81"/>
                  <a:gd name="T20" fmla="*/ 40 w 45"/>
                  <a:gd name="T21" fmla="*/ 57 h 81"/>
                  <a:gd name="T22" fmla="*/ 41 w 45"/>
                  <a:gd name="T23" fmla="*/ 45 h 81"/>
                  <a:gd name="T24" fmla="*/ 40 w 45"/>
                  <a:gd name="T25" fmla="*/ 40 h 81"/>
                  <a:gd name="T26" fmla="*/ 31 w 45"/>
                  <a:gd name="T27" fmla="*/ 28 h 81"/>
                  <a:gd name="T28" fmla="*/ 15 w 45"/>
                  <a:gd name="T29" fmla="*/ 2 h 81"/>
                  <a:gd name="T30" fmla="*/ 11 w 45"/>
                  <a:gd name="T31" fmla="*/ 2 h 81"/>
                  <a:gd name="T32" fmla="*/ 3 w 45"/>
                  <a:gd name="T33" fmla="*/ 35 h 81"/>
                  <a:gd name="T34" fmla="*/ 13 w 45"/>
                  <a:gd name="T35" fmla="*/ 5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81">
                    <a:moveTo>
                      <a:pt x="13" y="54"/>
                    </a:moveTo>
                    <a:cubicBezTo>
                      <a:pt x="20" y="62"/>
                      <a:pt x="28" y="69"/>
                      <a:pt x="36" y="75"/>
                    </a:cubicBezTo>
                    <a:cubicBezTo>
                      <a:pt x="39" y="77"/>
                      <a:pt x="41" y="79"/>
                      <a:pt x="45" y="81"/>
                    </a:cubicBezTo>
                    <a:cubicBezTo>
                      <a:pt x="44" y="80"/>
                      <a:pt x="44" y="80"/>
                      <a:pt x="44" y="79"/>
                    </a:cubicBezTo>
                    <a:cubicBezTo>
                      <a:pt x="43" y="75"/>
                      <a:pt x="42" y="71"/>
                      <a:pt x="40" y="67"/>
                    </a:cubicBezTo>
                    <a:cubicBezTo>
                      <a:pt x="40" y="65"/>
                      <a:pt x="40" y="63"/>
                      <a:pt x="37" y="61"/>
                    </a:cubicBezTo>
                    <a:cubicBezTo>
                      <a:pt x="33" y="59"/>
                      <a:pt x="30" y="55"/>
                      <a:pt x="26" y="52"/>
                    </a:cubicBezTo>
                    <a:cubicBezTo>
                      <a:pt x="22" y="48"/>
                      <a:pt x="17" y="43"/>
                      <a:pt x="15" y="36"/>
                    </a:cubicBezTo>
                    <a:cubicBezTo>
                      <a:pt x="14" y="33"/>
                      <a:pt x="14" y="30"/>
                      <a:pt x="16" y="27"/>
                    </a:cubicBezTo>
                    <a:cubicBezTo>
                      <a:pt x="22" y="39"/>
                      <a:pt x="30" y="49"/>
                      <a:pt x="39" y="58"/>
                    </a:cubicBezTo>
                    <a:cubicBezTo>
                      <a:pt x="39" y="57"/>
                      <a:pt x="40" y="57"/>
                      <a:pt x="40" y="57"/>
                    </a:cubicBezTo>
                    <a:cubicBezTo>
                      <a:pt x="40" y="53"/>
                      <a:pt x="41" y="49"/>
                      <a:pt x="41" y="45"/>
                    </a:cubicBezTo>
                    <a:cubicBezTo>
                      <a:pt x="42" y="43"/>
                      <a:pt x="41" y="42"/>
                      <a:pt x="40" y="40"/>
                    </a:cubicBezTo>
                    <a:cubicBezTo>
                      <a:pt x="37" y="36"/>
                      <a:pt x="34" y="32"/>
                      <a:pt x="31" y="28"/>
                    </a:cubicBezTo>
                    <a:cubicBezTo>
                      <a:pt x="25" y="20"/>
                      <a:pt x="20" y="11"/>
                      <a:pt x="15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3" y="11"/>
                      <a:pt x="0" y="22"/>
                      <a:pt x="3" y="35"/>
                    </a:cubicBezTo>
                    <a:cubicBezTo>
                      <a:pt x="5" y="42"/>
                      <a:pt x="9" y="48"/>
                      <a:pt x="13" y="5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" name="Freeform 187"/>
              <p:cNvSpPr>
                <a:spLocks/>
              </p:cNvSpPr>
              <p:nvPr/>
            </p:nvSpPr>
            <p:spPr bwMode="auto">
              <a:xfrm>
                <a:off x="2597150" y="-3241675"/>
                <a:ext cx="241300" cy="134937"/>
              </a:xfrm>
              <a:custGeom>
                <a:avLst/>
                <a:gdLst>
                  <a:gd name="T0" fmla="*/ 10 w 64"/>
                  <a:gd name="T1" fmla="*/ 36 h 36"/>
                  <a:gd name="T2" fmla="*/ 54 w 64"/>
                  <a:gd name="T3" fmla="*/ 36 h 36"/>
                  <a:gd name="T4" fmla="*/ 58 w 64"/>
                  <a:gd name="T5" fmla="*/ 34 h 36"/>
                  <a:gd name="T6" fmla="*/ 63 w 64"/>
                  <a:gd name="T7" fmla="*/ 20 h 36"/>
                  <a:gd name="T8" fmla="*/ 63 w 64"/>
                  <a:gd name="T9" fmla="*/ 11 h 36"/>
                  <a:gd name="T10" fmla="*/ 45 w 64"/>
                  <a:gd name="T11" fmla="*/ 1 h 36"/>
                  <a:gd name="T12" fmla="*/ 41 w 64"/>
                  <a:gd name="T13" fmla="*/ 21 h 36"/>
                  <a:gd name="T14" fmla="*/ 36 w 64"/>
                  <a:gd name="T15" fmla="*/ 31 h 36"/>
                  <a:gd name="T16" fmla="*/ 28 w 64"/>
                  <a:gd name="T17" fmla="*/ 31 h 36"/>
                  <a:gd name="T18" fmla="*/ 27 w 64"/>
                  <a:gd name="T19" fmla="*/ 30 h 36"/>
                  <a:gd name="T20" fmla="*/ 20 w 64"/>
                  <a:gd name="T21" fmla="*/ 9 h 36"/>
                  <a:gd name="T22" fmla="*/ 19 w 64"/>
                  <a:gd name="T23" fmla="*/ 0 h 36"/>
                  <a:gd name="T24" fmla="*/ 10 w 64"/>
                  <a:gd name="T25" fmla="*/ 2 h 36"/>
                  <a:gd name="T26" fmla="*/ 1 w 64"/>
                  <a:gd name="T27" fmla="*/ 17 h 36"/>
                  <a:gd name="T28" fmla="*/ 5 w 64"/>
                  <a:gd name="T29" fmla="*/ 33 h 36"/>
                  <a:gd name="T30" fmla="*/ 10 w 64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36">
                    <a:moveTo>
                      <a:pt x="10" y="36"/>
                    </a:moveTo>
                    <a:cubicBezTo>
                      <a:pt x="24" y="36"/>
                      <a:pt x="40" y="36"/>
                      <a:pt x="54" y="36"/>
                    </a:cubicBezTo>
                    <a:cubicBezTo>
                      <a:pt x="56" y="36"/>
                      <a:pt x="57" y="36"/>
                      <a:pt x="58" y="34"/>
                    </a:cubicBezTo>
                    <a:cubicBezTo>
                      <a:pt x="59" y="29"/>
                      <a:pt x="61" y="25"/>
                      <a:pt x="63" y="20"/>
                    </a:cubicBezTo>
                    <a:cubicBezTo>
                      <a:pt x="64" y="17"/>
                      <a:pt x="64" y="14"/>
                      <a:pt x="63" y="11"/>
                    </a:cubicBezTo>
                    <a:cubicBezTo>
                      <a:pt x="61" y="4"/>
                      <a:pt x="51" y="0"/>
                      <a:pt x="45" y="1"/>
                    </a:cubicBezTo>
                    <a:cubicBezTo>
                      <a:pt x="44" y="8"/>
                      <a:pt x="42" y="15"/>
                      <a:pt x="41" y="21"/>
                    </a:cubicBezTo>
                    <a:cubicBezTo>
                      <a:pt x="40" y="25"/>
                      <a:pt x="38" y="28"/>
                      <a:pt x="36" y="31"/>
                    </a:cubicBezTo>
                    <a:cubicBezTo>
                      <a:pt x="33" y="35"/>
                      <a:pt x="31" y="34"/>
                      <a:pt x="28" y="31"/>
                    </a:cubicBezTo>
                    <a:cubicBezTo>
                      <a:pt x="28" y="31"/>
                      <a:pt x="27" y="30"/>
                      <a:pt x="27" y="30"/>
                    </a:cubicBezTo>
                    <a:cubicBezTo>
                      <a:pt x="23" y="23"/>
                      <a:pt x="22" y="16"/>
                      <a:pt x="20" y="9"/>
                    </a:cubicBezTo>
                    <a:cubicBezTo>
                      <a:pt x="20" y="6"/>
                      <a:pt x="20" y="3"/>
                      <a:pt x="19" y="0"/>
                    </a:cubicBezTo>
                    <a:cubicBezTo>
                      <a:pt x="16" y="1"/>
                      <a:pt x="13" y="1"/>
                      <a:pt x="10" y="2"/>
                    </a:cubicBezTo>
                    <a:cubicBezTo>
                      <a:pt x="4" y="5"/>
                      <a:pt x="0" y="9"/>
                      <a:pt x="1" y="17"/>
                    </a:cubicBezTo>
                    <a:cubicBezTo>
                      <a:pt x="1" y="22"/>
                      <a:pt x="3" y="28"/>
                      <a:pt x="5" y="33"/>
                    </a:cubicBezTo>
                    <a:cubicBezTo>
                      <a:pt x="6" y="35"/>
                      <a:pt x="7" y="36"/>
                      <a:pt x="10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" name="Freeform 188"/>
              <p:cNvSpPr>
                <a:spLocks/>
              </p:cNvSpPr>
              <p:nvPr/>
            </p:nvSpPr>
            <p:spPr bwMode="auto">
              <a:xfrm>
                <a:off x="2416175" y="-307657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6 w 43"/>
                  <a:gd name="T3" fmla="*/ 26 h 26"/>
                  <a:gd name="T4" fmla="*/ 39 w 43"/>
                  <a:gd name="T5" fmla="*/ 25 h 26"/>
                  <a:gd name="T6" fmla="*/ 40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20 h 26"/>
                  <a:gd name="T16" fmla="*/ 21 w 43"/>
                  <a:gd name="T17" fmla="*/ 22 h 26"/>
                  <a:gd name="T18" fmla="*/ 18 w 43"/>
                  <a:gd name="T19" fmla="*/ 20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0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6" y="26"/>
                    </a:cubicBezTo>
                    <a:cubicBezTo>
                      <a:pt x="38" y="26"/>
                      <a:pt x="39" y="26"/>
                      <a:pt x="39" y="25"/>
                    </a:cubicBezTo>
                    <a:cubicBezTo>
                      <a:pt x="39" y="23"/>
                      <a:pt x="40" y="22"/>
                      <a:pt x="40" y="20"/>
                    </a:cubicBezTo>
                    <a:cubicBezTo>
                      <a:pt x="41" y="15"/>
                      <a:pt x="43" y="9"/>
                      <a:pt x="39" y="5"/>
                    </a:cubicBezTo>
                    <a:cubicBezTo>
                      <a:pt x="36" y="2"/>
                      <a:pt x="32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20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20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0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2" y="26"/>
                      <a:pt x="3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" name="Freeform 189"/>
              <p:cNvSpPr>
                <a:spLocks/>
              </p:cNvSpPr>
              <p:nvPr/>
            </p:nvSpPr>
            <p:spPr bwMode="auto">
              <a:xfrm>
                <a:off x="2857500" y="-3084513"/>
                <a:ext cx="161925" cy="106362"/>
              </a:xfrm>
              <a:custGeom>
                <a:avLst/>
                <a:gdLst>
                  <a:gd name="T0" fmla="*/ 6 w 43"/>
                  <a:gd name="T1" fmla="*/ 28 h 28"/>
                  <a:gd name="T2" fmla="*/ 13 w 43"/>
                  <a:gd name="T3" fmla="*/ 28 h 28"/>
                  <a:gd name="T4" fmla="*/ 37 w 43"/>
                  <a:gd name="T5" fmla="*/ 28 h 28"/>
                  <a:gd name="T6" fmla="*/ 40 w 43"/>
                  <a:gd name="T7" fmla="*/ 26 h 28"/>
                  <a:gd name="T8" fmla="*/ 42 w 43"/>
                  <a:gd name="T9" fmla="*/ 16 h 28"/>
                  <a:gd name="T10" fmla="*/ 37 w 43"/>
                  <a:gd name="T11" fmla="*/ 4 h 28"/>
                  <a:gd name="T12" fmla="*/ 29 w 43"/>
                  <a:gd name="T13" fmla="*/ 0 h 28"/>
                  <a:gd name="T14" fmla="*/ 28 w 43"/>
                  <a:gd name="T15" fmla="*/ 4 h 28"/>
                  <a:gd name="T16" fmla="*/ 25 w 43"/>
                  <a:gd name="T17" fmla="*/ 21 h 28"/>
                  <a:gd name="T18" fmla="*/ 22 w 43"/>
                  <a:gd name="T19" fmla="*/ 23 h 28"/>
                  <a:gd name="T20" fmla="*/ 19 w 43"/>
                  <a:gd name="T21" fmla="*/ 21 h 28"/>
                  <a:gd name="T22" fmla="*/ 15 w 43"/>
                  <a:gd name="T23" fmla="*/ 6 h 28"/>
                  <a:gd name="T24" fmla="*/ 14 w 43"/>
                  <a:gd name="T25" fmla="*/ 1 h 28"/>
                  <a:gd name="T26" fmla="*/ 9 w 43"/>
                  <a:gd name="T27" fmla="*/ 3 h 28"/>
                  <a:gd name="T28" fmla="*/ 1 w 43"/>
                  <a:gd name="T29" fmla="*/ 11 h 28"/>
                  <a:gd name="T30" fmla="*/ 2 w 43"/>
                  <a:gd name="T31" fmla="*/ 25 h 28"/>
                  <a:gd name="T32" fmla="*/ 6 w 43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28">
                    <a:moveTo>
                      <a:pt x="6" y="28"/>
                    </a:moveTo>
                    <a:cubicBezTo>
                      <a:pt x="9" y="28"/>
                      <a:pt x="11" y="28"/>
                      <a:pt x="13" y="28"/>
                    </a:cubicBezTo>
                    <a:cubicBezTo>
                      <a:pt x="21" y="28"/>
                      <a:pt x="29" y="28"/>
                      <a:pt x="37" y="28"/>
                    </a:cubicBezTo>
                    <a:cubicBezTo>
                      <a:pt x="39" y="28"/>
                      <a:pt x="40" y="28"/>
                      <a:pt x="40" y="26"/>
                    </a:cubicBezTo>
                    <a:cubicBezTo>
                      <a:pt x="40" y="22"/>
                      <a:pt x="41" y="19"/>
                      <a:pt x="42" y="16"/>
                    </a:cubicBezTo>
                    <a:cubicBezTo>
                      <a:pt x="43" y="11"/>
                      <a:pt x="41" y="7"/>
                      <a:pt x="37" y="4"/>
                    </a:cubicBezTo>
                    <a:cubicBezTo>
                      <a:pt x="35" y="3"/>
                      <a:pt x="32" y="2"/>
                      <a:pt x="29" y="0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8" y="10"/>
                      <a:pt x="27" y="16"/>
                      <a:pt x="25" y="21"/>
                    </a:cubicBezTo>
                    <a:cubicBezTo>
                      <a:pt x="24" y="22"/>
                      <a:pt x="23" y="23"/>
                      <a:pt x="22" y="23"/>
                    </a:cubicBezTo>
                    <a:cubicBezTo>
                      <a:pt x="21" y="23"/>
                      <a:pt x="19" y="22"/>
                      <a:pt x="19" y="21"/>
                    </a:cubicBezTo>
                    <a:cubicBezTo>
                      <a:pt x="16" y="16"/>
                      <a:pt x="15" y="11"/>
                      <a:pt x="15" y="6"/>
                    </a:cubicBezTo>
                    <a:cubicBezTo>
                      <a:pt x="15" y="4"/>
                      <a:pt x="14" y="2"/>
                      <a:pt x="14" y="1"/>
                    </a:cubicBezTo>
                    <a:cubicBezTo>
                      <a:pt x="12" y="1"/>
                      <a:pt x="10" y="2"/>
                      <a:pt x="9" y="3"/>
                    </a:cubicBezTo>
                    <a:cubicBezTo>
                      <a:pt x="5" y="4"/>
                      <a:pt x="2" y="7"/>
                      <a:pt x="1" y="11"/>
                    </a:cubicBezTo>
                    <a:cubicBezTo>
                      <a:pt x="0" y="16"/>
                      <a:pt x="2" y="20"/>
                      <a:pt x="2" y="25"/>
                    </a:cubicBezTo>
                    <a:cubicBezTo>
                      <a:pt x="3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" name="Freeform 190"/>
              <p:cNvSpPr>
                <a:spLocks/>
              </p:cNvSpPr>
              <p:nvPr/>
            </p:nvSpPr>
            <p:spPr bwMode="auto">
              <a:xfrm>
                <a:off x="3252788" y="-2516188"/>
                <a:ext cx="206375" cy="95250"/>
              </a:xfrm>
              <a:custGeom>
                <a:avLst/>
                <a:gdLst>
                  <a:gd name="T0" fmla="*/ 9 w 55"/>
                  <a:gd name="T1" fmla="*/ 0 h 25"/>
                  <a:gd name="T2" fmla="*/ 14 w 55"/>
                  <a:gd name="T3" fmla="*/ 8 h 25"/>
                  <a:gd name="T4" fmla="*/ 16 w 55"/>
                  <a:gd name="T5" fmla="*/ 9 h 25"/>
                  <a:gd name="T6" fmla="*/ 32 w 55"/>
                  <a:gd name="T7" fmla="*/ 10 h 25"/>
                  <a:gd name="T8" fmla="*/ 36 w 55"/>
                  <a:gd name="T9" fmla="*/ 10 h 25"/>
                  <a:gd name="T10" fmla="*/ 35 w 55"/>
                  <a:gd name="T11" fmla="*/ 12 h 25"/>
                  <a:gd name="T12" fmla="*/ 26 w 55"/>
                  <a:gd name="T13" fmla="*/ 16 h 25"/>
                  <a:gd name="T14" fmla="*/ 14 w 55"/>
                  <a:gd name="T15" fmla="*/ 14 h 25"/>
                  <a:gd name="T16" fmla="*/ 13 w 55"/>
                  <a:gd name="T17" fmla="*/ 14 h 25"/>
                  <a:gd name="T18" fmla="*/ 0 w 55"/>
                  <a:gd name="T19" fmla="*/ 17 h 25"/>
                  <a:gd name="T20" fmla="*/ 0 w 55"/>
                  <a:gd name="T21" fmla="*/ 17 h 25"/>
                  <a:gd name="T22" fmla="*/ 8 w 55"/>
                  <a:gd name="T23" fmla="*/ 20 h 25"/>
                  <a:gd name="T24" fmla="*/ 24 w 55"/>
                  <a:gd name="T25" fmla="*/ 23 h 25"/>
                  <a:gd name="T26" fmla="*/ 51 w 55"/>
                  <a:gd name="T27" fmla="*/ 13 h 25"/>
                  <a:gd name="T28" fmla="*/ 55 w 55"/>
                  <a:gd name="T29" fmla="*/ 2 h 25"/>
                  <a:gd name="T30" fmla="*/ 9 w 55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6" y="9"/>
                    </a:cubicBezTo>
                    <a:cubicBezTo>
                      <a:pt x="21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8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3" y="21"/>
                      <a:pt x="18" y="22"/>
                      <a:pt x="24" y="23"/>
                    </a:cubicBezTo>
                    <a:cubicBezTo>
                      <a:pt x="35" y="25"/>
                      <a:pt x="45" y="23"/>
                      <a:pt x="51" y="13"/>
                    </a:cubicBezTo>
                    <a:cubicBezTo>
                      <a:pt x="53" y="10"/>
                      <a:pt x="55" y="6"/>
                      <a:pt x="55" y="2"/>
                    </a:cubicBezTo>
                    <a:cubicBezTo>
                      <a:pt x="40" y="4"/>
                      <a:pt x="24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" name="Freeform 191"/>
              <p:cNvSpPr>
                <a:spLocks/>
              </p:cNvSpPr>
              <p:nvPr/>
            </p:nvSpPr>
            <p:spPr bwMode="auto">
              <a:xfrm>
                <a:off x="1971675" y="-2516188"/>
                <a:ext cx="211138" cy="95250"/>
              </a:xfrm>
              <a:custGeom>
                <a:avLst/>
                <a:gdLst>
                  <a:gd name="T0" fmla="*/ 31 w 56"/>
                  <a:gd name="T1" fmla="*/ 23 h 25"/>
                  <a:gd name="T2" fmla="*/ 53 w 56"/>
                  <a:gd name="T3" fmla="*/ 18 h 25"/>
                  <a:gd name="T4" fmla="*/ 56 w 56"/>
                  <a:gd name="T5" fmla="*/ 17 h 25"/>
                  <a:gd name="T6" fmla="*/ 50 w 56"/>
                  <a:gd name="T7" fmla="*/ 15 h 25"/>
                  <a:gd name="T8" fmla="*/ 36 w 56"/>
                  <a:gd name="T9" fmla="*/ 15 h 25"/>
                  <a:gd name="T10" fmla="*/ 24 w 56"/>
                  <a:gd name="T11" fmla="*/ 15 h 25"/>
                  <a:gd name="T12" fmla="*/ 20 w 56"/>
                  <a:gd name="T13" fmla="*/ 11 h 25"/>
                  <a:gd name="T14" fmla="*/ 23 w 56"/>
                  <a:gd name="T15" fmla="*/ 10 h 25"/>
                  <a:gd name="T16" fmla="*/ 33 w 56"/>
                  <a:gd name="T17" fmla="*/ 10 h 25"/>
                  <a:gd name="T18" fmla="*/ 40 w 56"/>
                  <a:gd name="T19" fmla="*/ 9 h 25"/>
                  <a:gd name="T20" fmla="*/ 47 w 56"/>
                  <a:gd name="T21" fmla="*/ 0 h 25"/>
                  <a:gd name="T22" fmla="*/ 24 w 56"/>
                  <a:gd name="T23" fmla="*/ 3 h 25"/>
                  <a:gd name="T24" fmla="*/ 0 w 56"/>
                  <a:gd name="T25" fmla="*/ 2 h 25"/>
                  <a:gd name="T26" fmla="*/ 2 w 56"/>
                  <a:gd name="T27" fmla="*/ 8 h 25"/>
                  <a:gd name="T28" fmla="*/ 31 w 56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5">
                    <a:moveTo>
                      <a:pt x="31" y="23"/>
                    </a:moveTo>
                    <a:cubicBezTo>
                      <a:pt x="38" y="22"/>
                      <a:pt x="46" y="20"/>
                      <a:pt x="53" y="18"/>
                    </a:cubicBezTo>
                    <a:cubicBezTo>
                      <a:pt x="54" y="18"/>
                      <a:pt x="55" y="17"/>
                      <a:pt x="56" y="17"/>
                    </a:cubicBezTo>
                    <a:cubicBezTo>
                      <a:pt x="54" y="16"/>
                      <a:pt x="52" y="16"/>
                      <a:pt x="50" y="15"/>
                    </a:cubicBezTo>
                    <a:cubicBezTo>
                      <a:pt x="46" y="14"/>
                      <a:pt x="41" y="13"/>
                      <a:pt x="36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1" y="13"/>
                      <a:pt x="20" y="11"/>
                    </a:cubicBezTo>
                    <a:cubicBezTo>
                      <a:pt x="22" y="10"/>
                      <a:pt x="22" y="10"/>
                      <a:pt x="23" y="10"/>
                    </a:cubicBezTo>
                    <a:cubicBezTo>
                      <a:pt x="26" y="10"/>
                      <a:pt x="30" y="10"/>
                      <a:pt x="33" y="10"/>
                    </a:cubicBezTo>
                    <a:cubicBezTo>
                      <a:pt x="35" y="10"/>
                      <a:pt x="38" y="10"/>
                      <a:pt x="40" y="9"/>
                    </a:cubicBezTo>
                    <a:cubicBezTo>
                      <a:pt x="43" y="7"/>
                      <a:pt x="45" y="3"/>
                      <a:pt x="47" y="0"/>
                    </a:cubicBezTo>
                    <a:cubicBezTo>
                      <a:pt x="39" y="1"/>
                      <a:pt x="31" y="2"/>
                      <a:pt x="24" y="3"/>
                    </a:cubicBezTo>
                    <a:cubicBezTo>
                      <a:pt x="16" y="3"/>
                      <a:pt x="8" y="2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7" y="20"/>
                      <a:pt x="18" y="25"/>
                      <a:pt x="31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" name="Freeform 192"/>
              <p:cNvSpPr>
                <a:spLocks/>
              </p:cNvSpPr>
              <p:nvPr/>
            </p:nvSpPr>
            <p:spPr bwMode="auto">
              <a:xfrm>
                <a:off x="3189288" y="-2439988"/>
                <a:ext cx="206375" cy="101600"/>
              </a:xfrm>
              <a:custGeom>
                <a:avLst/>
                <a:gdLst>
                  <a:gd name="T0" fmla="*/ 53 w 55"/>
                  <a:gd name="T1" fmla="*/ 10 h 27"/>
                  <a:gd name="T2" fmla="*/ 43 w 55"/>
                  <a:gd name="T3" fmla="*/ 9 h 27"/>
                  <a:gd name="T4" fmla="*/ 29 w 55"/>
                  <a:gd name="T5" fmla="*/ 6 h 27"/>
                  <a:gd name="T6" fmla="*/ 13 w 55"/>
                  <a:gd name="T7" fmla="*/ 0 h 27"/>
                  <a:gd name="T8" fmla="*/ 15 w 55"/>
                  <a:gd name="T9" fmla="*/ 9 h 27"/>
                  <a:gd name="T10" fmla="*/ 17 w 55"/>
                  <a:gd name="T11" fmla="*/ 10 h 27"/>
                  <a:gd name="T12" fmla="*/ 31 w 55"/>
                  <a:gd name="T13" fmla="*/ 15 h 27"/>
                  <a:gd name="T14" fmla="*/ 27 w 55"/>
                  <a:gd name="T15" fmla="*/ 18 h 27"/>
                  <a:gd name="T16" fmla="*/ 17 w 55"/>
                  <a:gd name="T17" fmla="*/ 16 h 27"/>
                  <a:gd name="T18" fmla="*/ 1 w 55"/>
                  <a:gd name="T19" fmla="*/ 14 h 27"/>
                  <a:gd name="T20" fmla="*/ 0 w 55"/>
                  <a:gd name="T21" fmla="*/ 15 h 27"/>
                  <a:gd name="T22" fmla="*/ 18 w 55"/>
                  <a:gd name="T23" fmla="*/ 24 h 27"/>
                  <a:gd name="T24" fmla="*/ 33 w 55"/>
                  <a:gd name="T25" fmla="*/ 27 h 27"/>
                  <a:gd name="T26" fmla="*/ 54 w 55"/>
                  <a:gd name="T27" fmla="*/ 12 h 27"/>
                  <a:gd name="T28" fmla="*/ 53 w 55"/>
                  <a:gd name="T29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7">
                    <a:moveTo>
                      <a:pt x="53" y="10"/>
                    </a:moveTo>
                    <a:cubicBezTo>
                      <a:pt x="50" y="10"/>
                      <a:pt x="46" y="10"/>
                      <a:pt x="43" y="9"/>
                    </a:cubicBezTo>
                    <a:cubicBezTo>
                      <a:pt x="38" y="8"/>
                      <a:pt x="34" y="7"/>
                      <a:pt x="29" y="6"/>
                    </a:cubicBezTo>
                    <a:cubicBezTo>
                      <a:pt x="24" y="4"/>
                      <a:pt x="19" y="2"/>
                      <a:pt x="13" y="0"/>
                    </a:cubicBezTo>
                    <a:cubicBezTo>
                      <a:pt x="14" y="3"/>
                      <a:pt x="15" y="6"/>
                      <a:pt x="15" y="9"/>
                    </a:cubicBezTo>
                    <a:cubicBezTo>
                      <a:pt x="16" y="10"/>
                      <a:pt x="16" y="10"/>
                      <a:pt x="17" y="10"/>
                    </a:cubicBezTo>
                    <a:cubicBezTo>
                      <a:pt x="21" y="12"/>
                      <a:pt x="26" y="13"/>
                      <a:pt x="31" y="15"/>
                    </a:cubicBezTo>
                    <a:cubicBezTo>
                      <a:pt x="30" y="16"/>
                      <a:pt x="29" y="18"/>
                      <a:pt x="27" y="18"/>
                    </a:cubicBezTo>
                    <a:cubicBezTo>
                      <a:pt x="24" y="18"/>
                      <a:pt x="20" y="18"/>
                      <a:pt x="17" y="16"/>
                    </a:cubicBezTo>
                    <a:cubicBezTo>
                      <a:pt x="12" y="13"/>
                      <a:pt x="7" y="14"/>
                      <a:pt x="1" y="14"/>
                    </a:cubicBezTo>
                    <a:cubicBezTo>
                      <a:pt x="1" y="14"/>
                      <a:pt x="1" y="15"/>
                      <a:pt x="0" y="15"/>
                    </a:cubicBezTo>
                    <a:cubicBezTo>
                      <a:pt x="7" y="18"/>
                      <a:pt x="12" y="21"/>
                      <a:pt x="18" y="24"/>
                    </a:cubicBezTo>
                    <a:cubicBezTo>
                      <a:pt x="23" y="26"/>
                      <a:pt x="28" y="27"/>
                      <a:pt x="33" y="27"/>
                    </a:cubicBezTo>
                    <a:cubicBezTo>
                      <a:pt x="42" y="27"/>
                      <a:pt x="51" y="19"/>
                      <a:pt x="54" y="12"/>
                    </a:cubicBezTo>
                    <a:cubicBezTo>
                      <a:pt x="55" y="11"/>
                      <a:pt x="54" y="10"/>
                      <a:pt x="5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" name="Freeform 193"/>
              <p:cNvSpPr>
                <a:spLocks/>
              </p:cNvSpPr>
              <p:nvPr/>
            </p:nvSpPr>
            <p:spPr bwMode="auto">
              <a:xfrm>
                <a:off x="2035175" y="-2439988"/>
                <a:ext cx="203200" cy="101600"/>
              </a:xfrm>
              <a:custGeom>
                <a:avLst/>
                <a:gdLst>
                  <a:gd name="T0" fmla="*/ 54 w 54"/>
                  <a:gd name="T1" fmla="*/ 15 h 27"/>
                  <a:gd name="T2" fmla="*/ 54 w 54"/>
                  <a:gd name="T3" fmla="*/ 14 h 27"/>
                  <a:gd name="T4" fmla="*/ 44 w 54"/>
                  <a:gd name="T5" fmla="*/ 14 h 27"/>
                  <a:gd name="T6" fmla="*/ 41 w 54"/>
                  <a:gd name="T7" fmla="*/ 15 h 27"/>
                  <a:gd name="T8" fmla="*/ 28 w 54"/>
                  <a:gd name="T9" fmla="*/ 18 h 27"/>
                  <a:gd name="T10" fmla="*/ 25 w 54"/>
                  <a:gd name="T11" fmla="*/ 14 h 27"/>
                  <a:gd name="T12" fmla="*/ 34 w 54"/>
                  <a:gd name="T13" fmla="*/ 12 h 27"/>
                  <a:gd name="T14" fmla="*/ 41 w 54"/>
                  <a:gd name="T15" fmla="*/ 4 h 27"/>
                  <a:gd name="T16" fmla="*/ 41 w 54"/>
                  <a:gd name="T17" fmla="*/ 2 h 27"/>
                  <a:gd name="T18" fmla="*/ 42 w 54"/>
                  <a:gd name="T19" fmla="*/ 0 h 27"/>
                  <a:gd name="T20" fmla="*/ 2 w 54"/>
                  <a:gd name="T21" fmla="*/ 10 h 27"/>
                  <a:gd name="T22" fmla="*/ 1 w 54"/>
                  <a:gd name="T23" fmla="*/ 13 h 27"/>
                  <a:gd name="T24" fmla="*/ 5 w 54"/>
                  <a:gd name="T25" fmla="*/ 18 h 27"/>
                  <a:gd name="T26" fmla="*/ 22 w 54"/>
                  <a:gd name="T27" fmla="*/ 27 h 27"/>
                  <a:gd name="T28" fmla="*/ 37 w 54"/>
                  <a:gd name="T29" fmla="*/ 24 h 27"/>
                  <a:gd name="T30" fmla="*/ 54 w 54"/>
                  <a:gd name="T3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7">
                    <a:moveTo>
                      <a:pt x="54" y="15"/>
                    </a:moveTo>
                    <a:cubicBezTo>
                      <a:pt x="54" y="15"/>
                      <a:pt x="54" y="14"/>
                      <a:pt x="54" y="14"/>
                    </a:cubicBezTo>
                    <a:cubicBezTo>
                      <a:pt x="50" y="14"/>
                      <a:pt x="47" y="14"/>
                      <a:pt x="44" y="14"/>
                    </a:cubicBezTo>
                    <a:cubicBezTo>
                      <a:pt x="43" y="14"/>
                      <a:pt x="42" y="14"/>
                      <a:pt x="41" y="15"/>
                    </a:cubicBezTo>
                    <a:cubicBezTo>
                      <a:pt x="37" y="17"/>
                      <a:pt x="33" y="19"/>
                      <a:pt x="28" y="18"/>
                    </a:cubicBezTo>
                    <a:cubicBezTo>
                      <a:pt x="26" y="18"/>
                      <a:pt x="24" y="16"/>
                      <a:pt x="25" y="14"/>
                    </a:cubicBezTo>
                    <a:cubicBezTo>
                      <a:pt x="28" y="14"/>
                      <a:pt x="31" y="13"/>
                      <a:pt x="34" y="12"/>
                    </a:cubicBezTo>
                    <a:cubicBezTo>
                      <a:pt x="38" y="11"/>
                      <a:pt x="41" y="9"/>
                      <a:pt x="41" y="4"/>
                    </a:cubicBezTo>
                    <a:cubicBezTo>
                      <a:pt x="41" y="4"/>
                      <a:pt x="41" y="3"/>
                      <a:pt x="41" y="2"/>
                    </a:cubicBezTo>
                    <a:cubicBezTo>
                      <a:pt x="41" y="1"/>
                      <a:pt x="41" y="1"/>
                      <a:pt x="42" y="0"/>
                    </a:cubicBezTo>
                    <a:cubicBezTo>
                      <a:pt x="29" y="6"/>
                      <a:pt x="16" y="10"/>
                      <a:pt x="2" y="10"/>
                    </a:cubicBezTo>
                    <a:cubicBezTo>
                      <a:pt x="0" y="10"/>
                      <a:pt x="0" y="11"/>
                      <a:pt x="1" y="13"/>
                    </a:cubicBezTo>
                    <a:cubicBezTo>
                      <a:pt x="2" y="15"/>
                      <a:pt x="4" y="17"/>
                      <a:pt x="5" y="18"/>
                    </a:cubicBezTo>
                    <a:cubicBezTo>
                      <a:pt x="10" y="23"/>
                      <a:pt x="15" y="27"/>
                      <a:pt x="22" y="27"/>
                    </a:cubicBezTo>
                    <a:cubicBezTo>
                      <a:pt x="27" y="27"/>
                      <a:pt x="32" y="26"/>
                      <a:pt x="37" y="24"/>
                    </a:cubicBezTo>
                    <a:cubicBezTo>
                      <a:pt x="43" y="21"/>
                      <a:pt x="48" y="18"/>
                      <a:pt x="54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" name="Freeform 194"/>
              <p:cNvSpPr>
                <a:spLocks/>
              </p:cNvSpPr>
              <p:nvPr/>
            </p:nvSpPr>
            <p:spPr bwMode="auto">
              <a:xfrm>
                <a:off x="2555875" y="-2816225"/>
                <a:ext cx="134938" cy="134937"/>
              </a:xfrm>
              <a:custGeom>
                <a:avLst/>
                <a:gdLst>
                  <a:gd name="T0" fmla="*/ 3 w 36"/>
                  <a:gd name="T1" fmla="*/ 28 h 36"/>
                  <a:gd name="T2" fmla="*/ 4 w 36"/>
                  <a:gd name="T3" fmla="*/ 36 h 36"/>
                  <a:gd name="T4" fmla="*/ 5 w 36"/>
                  <a:gd name="T5" fmla="*/ 36 h 36"/>
                  <a:gd name="T6" fmla="*/ 11 w 36"/>
                  <a:gd name="T7" fmla="*/ 23 h 36"/>
                  <a:gd name="T8" fmla="*/ 12 w 36"/>
                  <a:gd name="T9" fmla="*/ 19 h 36"/>
                  <a:gd name="T10" fmla="*/ 15 w 36"/>
                  <a:gd name="T11" fmla="*/ 22 h 36"/>
                  <a:gd name="T12" fmla="*/ 17 w 36"/>
                  <a:gd name="T13" fmla="*/ 24 h 36"/>
                  <a:gd name="T14" fmla="*/ 20 w 36"/>
                  <a:gd name="T15" fmla="*/ 28 h 36"/>
                  <a:gd name="T16" fmla="*/ 21 w 36"/>
                  <a:gd name="T17" fmla="*/ 20 h 36"/>
                  <a:gd name="T18" fmla="*/ 23 w 36"/>
                  <a:gd name="T19" fmla="*/ 19 h 36"/>
                  <a:gd name="T20" fmla="*/ 29 w 36"/>
                  <a:gd name="T21" fmla="*/ 23 h 36"/>
                  <a:gd name="T22" fmla="*/ 36 w 36"/>
                  <a:gd name="T23" fmla="*/ 26 h 36"/>
                  <a:gd name="T24" fmla="*/ 29 w 36"/>
                  <a:gd name="T25" fmla="*/ 5 h 36"/>
                  <a:gd name="T26" fmla="*/ 26 w 36"/>
                  <a:gd name="T27" fmla="*/ 3 h 36"/>
                  <a:gd name="T28" fmla="*/ 17 w 36"/>
                  <a:gd name="T29" fmla="*/ 2 h 36"/>
                  <a:gd name="T30" fmla="*/ 13 w 36"/>
                  <a:gd name="T31" fmla="*/ 0 h 36"/>
                  <a:gd name="T32" fmla="*/ 13 w 36"/>
                  <a:gd name="T33" fmla="*/ 0 h 36"/>
                  <a:gd name="T34" fmla="*/ 16 w 36"/>
                  <a:gd name="T35" fmla="*/ 10 h 36"/>
                  <a:gd name="T36" fmla="*/ 1 w 36"/>
                  <a:gd name="T37" fmla="*/ 4 h 36"/>
                  <a:gd name="T38" fmla="*/ 1 w 36"/>
                  <a:gd name="T39" fmla="*/ 15 h 36"/>
                  <a:gd name="T40" fmla="*/ 3 w 36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2"/>
                      <a:pt x="12" y="20"/>
                      <a:pt x="12" y="19"/>
                    </a:cubicBezTo>
                    <a:cubicBezTo>
                      <a:pt x="13" y="20"/>
                      <a:pt x="14" y="21"/>
                      <a:pt x="15" y="22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7" y="25"/>
                      <a:pt x="18" y="27"/>
                      <a:pt x="20" y="28"/>
                    </a:cubicBezTo>
                    <a:cubicBezTo>
                      <a:pt x="20" y="25"/>
                      <a:pt x="21" y="23"/>
                      <a:pt x="21" y="20"/>
                    </a:cubicBezTo>
                    <a:cubicBezTo>
                      <a:pt x="21" y="18"/>
                      <a:pt x="22" y="18"/>
                      <a:pt x="23" y="19"/>
                    </a:cubicBezTo>
                    <a:cubicBezTo>
                      <a:pt x="25" y="20"/>
                      <a:pt x="27" y="22"/>
                      <a:pt x="29" y="23"/>
                    </a:cubicBezTo>
                    <a:cubicBezTo>
                      <a:pt x="32" y="24"/>
                      <a:pt x="34" y="25"/>
                      <a:pt x="36" y="26"/>
                    </a:cubicBezTo>
                    <a:cubicBezTo>
                      <a:pt x="35" y="19"/>
                      <a:pt x="33" y="11"/>
                      <a:pt x="29" y="5"/>
                    </a:cubicBezTo>
                    <a:cubicBezTo>
                      <a:pt x="29" y="4"/>
                      <a:pt x="27" y="4"/>
                      <a:pt x="26" y="3"/>
                    </a:cubicBezTo>
                    <a:cubicBezTo>
                      <a:pt x="23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5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" name="Freeform 195"/>
              <p:cNvSpPr>
                <a:spLocks/>
              </p:cNvSpPr>
              <p:nvPr/>
            </p:nvSpPr>
            <p:spPr bwMode="auto">
              <a:xfrm>
                <a:off x="2732088" y="-2816225"/>
                <a:ext cx="147638" cy="134937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6 w 39"/>
                  <a:gd name="T13" fmla="*/ 19 h 36"/>
                  <a:gd name="T14" fmla="*/ 27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5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9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7" y="19"/>
                      <a:pt x="27" y="20"/>
                      <a:pt x="27" y="20"/>
                    </a:cubicBezTo>
                    <a:cubicBezTo>
                      <a:pt x="28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4" y="3"/>
                      <a:pt x="25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2" y="3"/>
                      <a:pt x="10" y="3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" name="Freeform 196"/>
              <p:cNvSpPr>
                <a:spLocks/>
              </p:cNvSpPr>
              <p:nvPr/>
            </p:nvSpPr>
            <p:spPr bwMode="auto">
              <a:xfrm>
                <a:off x="2130425" y="-2376488"/>
                <a:ext cx="179388" cy="112712"/>
              </a:xfrm>
              <a:custGeom>
                <a:avLst/>
                <a:gdLst>
                  <a:gd name="T0" fmla="*/ 48 w 48"/>
                  <a:gd name="T1" fmla="*/ 9 h 30"/>
                  <a:gd name="T2" fmla="*/ 38 w 48"/>
                  <a:gd name="T3" fmla="*/ 11 h 30"/>
                  <a:gd name="T4" fmla="*/ 35 w 48"/>
                  <a:gd name="T5" fmla="*/ 14 h 30"/>
                  <a:gd name="T6" fmla="*/ 29 w 48"/>
                  <a:gd name="T7" fmla="*/ 16 h 30"/>
                  <a:gd name="T8" fmla="*/ 27 w 48"/>
                  <a:gd name="T9" fmla="*/ 14 h 30"/>
                  <a:gd name="T10" fmla="*/ 28 w 48"/>
                  <a:gd name="T11" fmla="*/ 13 h 30"/>
                  <a:gd name="T12" fmla="*/ 30 w 48"/>
                  <a:gd name="T13" fmla="*/ 11 h 30"/>
                  <a:gd name="T14" fmla="*/ 32 w 48"/>
                  <a:gd name="T15" fmla="*/ 0 h 30"/>
                  <a:gd name="T16" fmla="*/ 0 w 48"/>
                  <a:gd name="T17" fmla="*/ 17 h 30"/>
                  <a:gd name="T18" fmla="*/ 1 w 48"/>
                  <a:gd name="T19" fmla="*/ 18 h 30"/>
                  <a:gd name="T20" fmla="*/ 26 w 48"/>
                  <a:gd name="T21" fmla="*/ 26 h 30"/>
                  <a:gd name="T22" fmla="*/ 44 w 48"/>
                  <a:gd name="T23" fmla="*/ 14 h 30"/>
                  <a:gd name="T24" fmla="*/ 48 w 48"/>
                  <a:gd name="T25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30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6"/>
                      <a:pt x="31" y="16"/>
                      <a:pt x="29" y="16"/>
                    </a:cubicBezTo>
                    <a:cubicBezTo>
                      <a:pt x="28" y="15"/>
                      <a:pt x="27" y="15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7"/>
                    </a:cubicBezTo>
                    <a:cubicBezTo>
                      <a:pt x="0" y="18"/>
                      <a:pt x="0" y="18"/>
                      <a:pt x="1" y="18"/>
                    </a:cubicBezTo>
                    <a:cubicBezTo>
                      <a:pt x="6" y="26"/>
                      <a:pt x="17" y="30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" name="Freeform 197"/>
              <p:cNvSpPr>
                <a:spLocks/>
              </p:cNvSpPr>
              <p:nvPr/>
            </p:nvSpPr>
            <p:spPr bwMode="auto">
              <a:xfrm>
                <a:off x="3124200" y="-2376488"/>
                <a:ext cx="180975" cy="112712"/>
              </a:xfrm>
              <a:custGeom>
                <a:avLst/>
                <a:gdLst>
                  <a:gd name="T0" fmla="*/ 17 w 48"/>
                  <a:gd name="T1" fmla="*/ 11 h 30"/>
                  <a:gd name="T2" fmla="*/ 19 w 48"/>
                  <a:gd name="T3" fmla="*/ 13 h 30"/>
                  <a:gd name="T4" fmla="*/ 21 w 48"/>
                  <a:gd name="T5" fmla="*/ 14 h 30"/>
                  <a:gd name="T6" fmla="*/ 19 w 48"/>
                  <a:gd name="T7" fmla="*/ 16 h 30"/>
                  <a:gd name="T8" fmla="*/ 12 w 48"/>
                  <a:gd name="T9" fmla="*/ 14 h 30"/>
                  <a:gd name="T10" fmla="*/ 6 w 48"/>
                  <a:gd name="T11" fmla="*/ 10 h 30"/>
                  <a:gd name="T12" fmla="*/ 0 w 48"/>
                  <a:gd name="T13" fmla="*/ 9 h 30"/>
                  <a:gd name="T14" fmla="*/ 21 w 48"/>
                  <a:gd name="T15" fmla="*/ 26 h 30"/>
                  <a:gd name="T16" fmla="*/ 45 w 48"/>
                  <a:gd name="T17" fmla="*/ 21 h 30"/>
                  <a:gd name="T18" fmla="*/ 48 w 48"/>
                  <a:gd name="T19" fmla="*/ 17 h 30"/>
                  <a:gd name="T20" fmla="*/ 15 w 48"/>
                  <a:gd name="T21" fmla="*/ 0 h 30"/>
                  <a:gd name="T22" fmla="*/ 17 w 48"/>
                  <a:gd name="T23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30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30"/>
                      <a:pt x="38" y="28"/>
                      <a:pt x="45" y="21"/>
                    </a:cubicBezTo>
                    <a:cubicBezTo>
                      <a:pt x="46" y="20"/>
                      <a:pt x="47" y="19"/>
                      <a:pt x="48" y="17"/>
                    </a:cubicBezTo>
                    <a:cubicBezTo>
                      <a:pt x="35" y="14"/>
                      <a:pt x="25" y="9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" name="Freeform 198"/>
              <p:cNvSpPr>
                <a:spLocks noEditPoints="1"/>
              </p:cNvSpPr>
              <p:nvPr/>
            </p:nvSpPr>
            <p:spPr bwMode="auto">
              <a:xfrm>
                <a:off x="2325688" y="-2917825"/>
                <a:ext cx="139700" cy="93662"/>
              </a:xfrm>
              <a:custGeom>
                <a:avLst/>
                <a:gdLst>
                  <a:gd name="T0" fmla="*/ 24 w 37"/>
                  <a:gd name="T1" fmla="*/ 0 h 25"/>
                  <a:gd name="T2" fmla="*/ 11 w 37"/>
                  <a:gd name="T3" fmla="*/ 3 h 25"/>
                  <a:gd name="T4" fmla="*/ 8 w 37"/>
                  <a:gd name="T5" fmla="*/ 25 h 25"/>
                  <a:gd name="T6" fmla="*/ 21 w 37"/>
                  <a:gd name="T7" fmla="*/ 17 h 25"/>
                  <a:gd name="T8" fmla="*/ 37 w 37"/>
                  <a:gd name="T9" fmla="*/ 18 h 25"/>
                  <a:gd name="T10" fmla="*/ 37 w 37"/>
                  <a:gd name="T11" fmla="*/ 18 h 25"/>
                  <a:gd name="T12" fmla="*/ 26 w 37"/>
                  <a:gd name="T13" fmla="*/ 2 h 25"/>
                  <a:gd name="T14" fmla="*/ 24 w 37"/>
                  <a:gd name="T15" fmla="*/ 0 h 25"/>
                  <a:gd name="T16" fmla="*/ 19 w 37"/>
                  <a:gd name="T17" fmla="*/ 6 h 25"/>
                  <a:gd name="T18" fmla="*/ 18 w 37"/>
                  <a:gd name="T19" fmla="*/ 5 h 25"/>
                  <a:gd name="T20" fmla="*/ 22 w 37"/>
                  <a:gd name="T21" fmla="*/ 3 h 25"/>
                  <a:gd name="T22" fmla="*/ 25 w 37"/>
                  <a:gd name="T23" fmla="*/ 6 h 25"/>
                  <a:gd name="T24" fmla="*/ 19 w 37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25">
                    <a:moveTo>
                      <a:pt x="24" y="0"/>
                    </a:moveTo>
                    <a:cubicBezTo>
                      <a:pt x="20" y="0"/>
                      <a:pt x="15" y="1"/>
                      <a:pt x="11" y="3"/>
                    </a:cubicBezTo>
                    <a:cubicBezTo>
                      <a:pt x="1" y="8"/>
                      <a:pt x="0" y="18"/>
                      <a:pt x="8" y="25"/>
                    </a:cubicBezTo>
                    <a:cubicBezTo>
                      <a:pt x="11" y="20"/>
                      <a:pt x="16" y="17"/>
                      <a:pt x="21" y="17"/>
                    </a:cubicBezTo>
                    <a:cubicBezTo>
                      <a:pt x="26" y="17"/>
                      <a:pt x="32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2" y="14"/>
                      <a:pt x="29" y="9"/>
                      <a:pt x="26" y="2"/>
                    </a:cubicBezTo>
                    <a:cubicBezTo>
                      <a:pt x="26" y="1"/>
                      <a:pt x="25" y="0"/>
                      <a:pt x="24" y="0"/>
                    </a:cubicBezTo>
                    <a:close/>
                    <a:moveTo>
                      <a:pt x="19" y="6"/>
                    </a:moveTo>
                    <a:cubicBezTo>
                      <a:pt x="18" y="6"/>
                      <a:pt x="18" y="5"/>
                      <a:pt x="18" y="5"/>
                    </a:cubicBezTo>
                    <a:cubicBezTo>
                      <a:pt x="20" y="4"/>
                      <a:pt x="21" y="4"/>
                      <a:pt x="22" y="3"/>
                    </a:cubicBezTo>
                    <a:cubicBezTo>
                      <a:pt x="23" y="3"/>
                      <a:pt x="24" y="5"/>
                      <a:pt x="25" y="6"/>
                    </a:cubicBezTo>
                    <a:cubicBezTo>
                      <a:pt x="22" y="6"/>
                      <a:pt x="21" y="6"/>
                      <a:pt x="19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" name="Freeform 199"/>
              <p:cNvSpPr>
                <a:spLocks noEditPoints="1"/>
              </p:cNvSpPr>
              <p:nvPr/>
            </p:nvSpPr>
            <p:spPr bwMode="auto">
              <a:xfrm>
                <a:off x="2962275" y="-2917825"/>
                <a:ext cx="139700" cy="93662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1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4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" name="Freeform 200"/>
              <p:cNvSpPr>
                <a:spLocks/>
              </p:cNvSpPr>
              <p:nvPr/>
            </p:nvSpPr>
            <p:spPr bwMode="auto">
              <a:xfrm>
                <a:off x="2178050" y="-3043238"/>
                <a:ext cx="84138" cy="158750"/>
              </a:xfrm>
              <a:custGeom>
                <a:avLst/>
                <a:gdLst>
                  <a:gd name="T0" fmla="*/ 8 w 22"/>
                  <a:gd name="T1" fmla="*/ 36 h 42"/>
                  <a:gd name="T2" fmla="*/ 14 w 22"/>
                  <a:gd name="T3" fmla="*/ 30 h 42"/>
                  <a:gd name="T4" fmla="*/ 19 w 22"/>
                  <a:gd name="T5" fmla="*/ 42 h 42"/>
                  <a:gd name="T6" fmla="*/ 20 w 22"/>
                  <a:gd name="T7" fmla="*/ 38 h 42"/>
                  <a:gd name="T8" fmla="*/ 19 w 22"/>
                  <a:gd name="T9" fmla="*/ 24 h 42"/>
                  <a:gd name="T10" fmla="*/ 14 w 22"/>
                  <a:gd name="T11" fmla="*/ 14 h 42"/>
                  <a:gd name="T12" fmla="*/ 14 w 22"/>
                  <a:gd name="T13" fmla="*/ 0 h 42"/>
                  <a:gd name="T14" fmla="*/ 14 w 22"/>
                  <a:gd name="T15" fmla="*/ 0 h 42"/>
                  <a:gd name="T16" fmla="*/ 7 w 22"/>
                  <a:gd name="T17" fmla="*/ 0 h 42"/>
                  <a:gd name="T18" fmla="*/ 2 w 22"/>
                  <a:gd name="T19" fmla="*/ 9 h 42"/>
                  <a:gd name="T20" fmla="*/ 6 w 22"/>
                  <a:gd name="T21" fmla="*/ 15 h 42"/>
                  <a:gd name="T22" fmla="*/ 10 w 22"/>
                  <a:gd name="T23" fmla="*/ 29 h 42"/>
                  <a:gd name="T24" fmla="*/ 8 w 22"/>
                  <a:gd name="T25" fmla="*/ 3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2">
                    <a:moveTo>
                      <a:pt x="8" y="36"/>
                    </a:moveTo>
                    <a:cubicBezTo>
                      <a:pt x="11" y="33"/>
                      <a:pt x="13" y="32"/>
                      <a:pt x="14" y="30"/>
                    </a:cubicBezTo>
                    <a:cubicBezTo>
                      <a:pt x="17" y="34"/>
                      <a:pt x="17" y="38"/>
                      <a:pt x="19" y="42"/>
                    </a:cubicBezTo>
                    <a:cubicBezTo>
                      <a:pt x="20" y="41"/>
                      <a:pt x="20" y="39"/>
                      <a:pt x="20" y="38"/>
                    </a:cubicBezTo>
                    <a:cubicBezTo>
                      <a:pt x="22" y="33"/>
                      <a:pt x="21" y="28"/>
                      <a:pt x="19" y="24"/>
                    </a:cubicBezTo>
                    <a:cubicBezTo>
                      <a:pt x="18" y="20"/>
                      <a:pt x="16" y="17"/>
                      <a:pt x="14" y="14"/>
                    </a:cubicBezTo>
                    <a:cubicBezTo>
                      <a:pt x="12" y="9"/>
                      <a:pt x="10" y="5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0"/>
                      <a:pt x="0" y="4"/>
                      <a:pt x="2" y="9"/>
                    </a:cubicBezTo>
                    <a:cubicBezTo>
                      <a:pt x="3" y="11"/>
                      <a:pt x="5" y="13"/>
                      <a:pt x="6" y="15"/>
                    </a:cubicBezTo>
                    <a:cubicBezTo>
                      <a:pt x="8" y="19"/>
                      <a:pt x="11" y="24"/>
                      <a:pt x="10" y="29"/>
                    </a:cubicBezTo>
                    <a:cubicBezTo>
                      <a:pt x="10" y="31"/>
                      <a:pt x="9" y="33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" name="Freeform 201"/>
              <p:cNvSpPr>
                <a:spLocks/>
              </p:cNvSpPr>
              <p:nvPr/>
            </p:nvSpPr>
            <p:spPr bwMode="auto">
              <a:xfrm>
                <a:off x="2679700" y="-3260725"/>
                <a:ext cx="68263" cy="123825"/>
              </a:xfrm>
              <a:custGeom>
                <a:avLst/>
                <a:gdLst>
                  <a:gd name="T0" fmla="*/ 3 w 18"/>
                  <a:gd name="T1" fmla="*/ 21 h 33"/>
                  <a:gd name="T2" fmla="*/ 7 w 18"/>
                  <a:gd name="T3" fmla="*/ 31 h 33"/>
                  <a:gd name="T4" fmla="*/ 11 w 18"/>
                  <a:gd name="T5" fmla="*/ 31 h 33"/>
                  <a:gd name="T6" fmla="*/ 12 w 18"/>
                  <a:gd name="T7" fmla="*/ 29 h 33"/>
                  <a:gd name="T8" fmla="*/ 18 w 18"/>
                  <a:gd name="T9" fmla="*/ 8 h 33"/>
                  <a:gd name="T10" fmla="*/ 17 w 18"/>
                  <a:gd name="T11" fmla="*/ 8 h 33"/>
                  <a:gd name="T12" fmla="*/ 17 w 18"/>
                  <a:gd name="T13" fmla="*/ 6 h 33"/>
                  <a:gd name="T14" fmla="*/ 6 w 18"/>
                  <a:gd name="T15" fmla="*/ 1 h 33"/>
                  <a:gd name="T16" fmla="*/ 1 w 18"/>
                  <a:gd name="T17" fmla="*/ 8 h 33"/>
                  <a:gd name="T18" fmla="*/ 3 w 18"/>
                  <a:gd name="T19" fmla="*/ 2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3">
                    <a:moveTo>
                      <a:pt x="3" y="21"/>
                    </a:moveTo>
                    <a:cubicBezTo>
                      <a:pt x="4" y="24"/>
                      <a:pt x="5" y="28"/>
                      <a:pt x="7" y="31"/>
                    </a:cubicBezTo>
                    <a:cubicBezTo>
                      <a:pt x="8" y="33"/>
                      <a:pt x="9" y="32"/>
                      <a:pt x="11" y="31"/>
                    </a:cubicBezTo>
                    <a:cubicBezTo>
                      <a:pt x="11" y="30"/>
                      <a:pt x="11" y="30"/>
                      <a:pt x="12" y="29"/>
                    </a:cubicBezTo>
                    <a:cubicBezTo>
                      <a:pt x="14" y="22"/>
                      <a:pt x="16" y="15"/>
                      <a:pt x="18" y="8"/>
                    </a:cubicBezTo>
                    <a:cubicBezTo>
                      <a:pt x="18" y="8"/>
                      <a:pt x="18" y="8"/>
                      <a:pt x="17" y="8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5" y="1"/>
                      <a:pt x="10" y="0"/>
                      <a:pt x="6" y="1"/>
                    </a:cubicBezTo>
                    <a:cubicBezTo>
                      <a:pt x="3" y="2"/>
                      <a:pt x="0" y="6"/>
                      <a:pt x="1" y="8"/>
                    </a:cubicBezTo>
                    <a:cubicBezTo>
                      <a:pt x="1" y="12"/>
                      <a:pt x="2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" name="Freeform 202"/>
              <p:cNvSpPr>
                <a:spLocks/>
              </p:cNvSpPr>
              <p:nvPr/>
            </p:nvSpPr>
            <p:spPr bwMode="auto">
              <a:xfrm>
                <a:off x="3170238" y="-3043238"/>
                <a:ext cx="82550" cy="158750"/>
              </a:xfrm>
              <a:custGeom>
                <a:avLst/>
                <a:gdLst>
                  <a:gd name="T0" fmla="*/ 18 w 22"/>
                  <a:gd name="T1" fmla="*/ 12 h 42"/>
                  <a:gd name="T2" fmla="*/ 21 w 22"/>
                  <a:gd name="T3" fmla="*/ 6 h 42"/>
                  <a:gd name="T4" fmla="*/ 18 w 22"/>
                  <a:gd name="T5" fmla="*/ 1 h 42"/>
                  <a:gd name="T6" fmla="*/ 7 w 22"/>
                  <a:gd name="T7" fmla="*/ 0 h 42"/>
                  <a:gd name="T8" fmla="*/ 7 w 22"/>
                  <a:gd name="T9" fmla="*/ 14 h 42"/>
                  <a:gd name="T10" fmla="*/ 2 w 22"/>
                  <a:gd name="T11" fmla="*/ 27 h 42"/>
                  <a:gd name="T12" fmla="*/ 3 w 22"/>
                  <a:gd name="T13" fmla="*/ 42 h 42"/>
                  <a:gd name="T14" fmla="*/ 8 w 22"/>
                  <a:gd name="T15" fmla="*/ 30 h 42"/>
                  <a:gd name="T16" fmla="*/ 12 w 22"/>
                  <a:gd name="T17" fmla="*/ 34 h 42"/>
                  <a:gd name="T18" fmla="*/ 13 w 22"/>
                  <a:gd name="T19" fmla="*/ 34 h 42"/>
                  <a:gd name="T20" fmla="*/ 14 w 22"/>
                  <a:gd name="T21" fmla="*/ 18 h 42"/>
                  <a:gd name="T22" fmla="*/ 18 w 22"/>
                  <a:gd name="T23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2">
                    <a:moveTo>
                      <a:pt x="18" y="12"/>
                    </a:moveTo>
                    <a:cubicBezTo>
                      <a:pt x="19" y="10"/>
                      <a:pt x="20" y="8"/>
                      <a:pt x="21" y="6"/>
                    </a:cubicBezTo>
                    <a:cubicBezTo>
                      <a:pt x="22" y="4"/>
                      <a:pt x="20" y="2"/>
                      <a:pt x="18" y="1"/>
                    </a:cubicBezTo>
                    <a:cubicBezTo>
                      <a:pt x="15" y="0"/>
                      <a:pt x="11" y="0"/>
                      <a:pt x="7" y="0"/>
                    </a:cubicBezTo>
                    <a:cubicBezTo>
                      <a:pt x="11" y="7"/>
                      <a:pt x="11" y="7"/>
                      <a:pt x="7" y="14"/>
                    </a:cubicBezTo>
                    <a:cubicBezTo>
                      <a:pt x="5" y="19"/>
                      <a:pt x="3" y="23"/>
                      <a:pt x="2" y="27"/>
                    </a:cubicBezTo>
                    <a:cubicBezTo>
                      <a:pt x="0" y="32"/>
                      <a:pt x="1" y="37"/>
                      <a:pt x="3" y="42"/>
                    </a:cubicBezTo>
                    <a:cubicBezTo>
                      <a:pt x="5" y="38"/>
                      <a:pt x="5" y="34"/>
                      <a:pt x="8" y="30"/>
                    </a:cubicBezTo>
                    <a:cubicBezTo>
                      <a:pt x="9" y="32"/>
                      <a:pt x="11" y="33"/>
                      <a:pt x="12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0" y="28"/>
                      <a:pt x="12" y="23"/>
                      <a:pt x="14" y="18"/>
                    </a:cubicBezTo>
                    <a:cubicBezTo>
                      <a:pt x="15" y="16"/>
                      <a:pt x="17" y="14"/>
                      <a:pt x="18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" name="Freeform 203"/>
              <p:cNvSpPr>
                <a:spLocks/>
              </p:cNvSpPr>
              <p:nvPr/>
            </p:nvSpPr>
            <p:spPr bwMode="auto">
              <a:xfrm>
                <a:off x="2262188" y="-2332038"/>
                <a:ext cx="120650" cy="98425"/>
              </a:xfrm>
              <a:custGeom>
                <a:avLst/>
                <a:gdLst>
                  <a:gd name="T0" fmla="*/ 24 w 32"/>
                  <a:gd name="T1" fmla="*/ 11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1"/>
                    </a:moveTo>
                    <a:cubicBezTo>
                      <a:pt x="22" y="13"/>
                      <a:pt x="21" y="13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4"/>
                      <a:pt x="32" y="7"/>
                    </a:cubicBezTo>
                    <a:cubicBezTo>
                      <a:pt x="29" y="8"/>
                      <a:pt x="26" y="7"/>
                      <a:pt x="24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" name="Freeform 204"/>
              <p:cNvSpPr>
                <a:spLocks/>
              </p:cNvSpPr>
              <p:nvPr/>
            </p:nvSpPr>
            <p:spPr bwMode="auto">
              <a:xfrm>
                <a:off x="3052763" y="-2332038"/>
                <a:ext cx="120650" cy="98425"/>
              </a:xfrm>
              <a:custGeom>
                <a:avLst/>
                <a:gdLst>
                  <a:gd name="T0" fmla="*/ 14 w 32"/>
                  <a:gd name="T1" fmla="*/ 0 h 26"/>
                  <a:gd name="T2" fmla="*/ 14 w 32"/>
                  <a:gd name="T3" fmla="*/ 12 h 26"/>
                  <a:gd name="T4" fmla="*/ 9 w 32"/>
                  <a:gd name="T5" fmla="*/ 11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4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4" y="0"/>
                    </a:moveTo>
                    <a:cubicBezTo>
                      <a:pt x="13" y="4"/>
                      <a:pt x="10" y="8"/>
                      <a:pt x="14" y="12"/>
                    </a:cubicBezTo>
                    <a:cubicBezTo>
                      <a:pt x="12" y="13"/>
                      <a:pt x="10" y="13"/>
                      <a:pt x="9" y="11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5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19" y="8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" name="Freeform 205"/>
              <p:cNvSpPr>
                <a:spLocks/>
              </p:cNvSpPr>
              <p:nvPr/>
            </p:nvSpPr>
            <p:spPr bwMode="auto">
              <a:xfrm>
                <a:off x="3008313" y="-3106738"/>
                <a:ext cx="120650" cy="153987"/>
              </a:xfrm>
              <a:custGeom>
                <a:avLst/>
                <a:gdLst>
                  <a:gd name="T0" fmla="*/ 0 w 32"/>
                  <a:gd name="T1" fmla="*/ 41 h 41"/>
                  <a:gd name="T2" fmla="*/ 1 w 32"/>
                  <a:gd name="T3" fmla="*/ 41 h 41"/>
                  <a:gd name="T4" fmla="*/ 7 w 32"/>
                  <a:gd name="T5" fmla="*/ 40 h 41"/>
                  <a:gd name="T6" fmla="*/ 19 w 32"/>
                  <a:gd name="T7" fmla="*/ 27 h 41"/>
                  <a:gd name="T8" fmla="*/ 22 w 32"/>
                  <a:gd name="T9" fmla="*/ 18 h 41"/>
                  <a:gd name="T10" fmla="*/ 32 w 32"/>
                  <a:gd name="T11" fmla="*/ 8 h 41"/>
                  <a:gd name="T12" fmla="*/ 24 w 32"/>
                  <a:gd name="T13" fmla="*/ 3 h 41"/>
                  <a:gd name="T14" fmla="*/ 16 w 32"/>
                  <a:gd name="T15" fmla="*/ 7 h 41"/>
                  <a:gd name="T16" fmla="*/ 15 w 32"/>
                  <a:gd name="T17" fmla="*/ 11 h 41"/>
                  <a:gd name="T18" fmla="*/ 12 w 32"/>
                  <a:gd name="T19" fmla="*/ 26 h 41"/>
                  <a:gd name="T20" fmla="*/ 1 w 32"/>
                  <a:gd name="T21" fmla="*/ 39 h 41"/>
                  <a:gd name="T22" fmla="*/ 0 w 32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2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4"/>
                      <a:pt x="27" y="11"/>
                      <a:pt x="32" y="8"/>
                    </a:cubicBezTo>
                    <a:cubicBezTo>
                      <a:pt x="29" y="6"/>
                      <a:pt x="27" y="4"/>
                      <a:pt x="24" y="3"/>
                    </a:cubicBezTo>
                    <a:cubicBezTo>
                      <a:pt x="20" y="1"/>
                      <a:pt x="18" y="0"/>
                      <a:pt x="16" y="7"/>
                    </a:cubicBezTo>
                    <a:cubicBezTo>
                      <a:pt x="15" y="8"/>
                      <a:pt x="15" y="10"/>
                      <a:pt x="15" y="11"/>
                    </a:cubicBezTo>
                    <a:cubicBezTo>
                      <a:pt x="14" y="16"/>
                      <a:pt x="13" y="21"/>
                      <a:pt x="12" y="26"/>
                    </a:cubicBezTo>
                    <a:cubicBezTo>
                      <a:pt x="10" y="32"/>
                      <a:pt x="7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" name="Freeform 206"/>
              <p:cNvSpPr>
                <a:spLocks/>
              </p:cNvSpPr>
              <p:nvPr/>
            </p:nvSpPr>
            <p:spPr bwMode="auto">
              <a:xfrm>
                <a:off x="2298700" y="-30988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3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7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0" y="35"/>
                      <a:pt x="26" y="39"/>
                      <a:pt x="33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0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" name="Freeform 207"/>
              <p:cNvSpPr>
                <a:spLocks/>
              </p:cNvSpPr>
              <p:nvPr/>
            </p:nvSpPr>
            <p:spPr bwMode="auto">
              <a:xfrm>
                <a:off x="2924175" y="-2840038"/>
                <a:ext cx="177800" cy="84137"/>
              </a:xfrm>
              <a:custGeom>
                <a:avLst/>
                <a:gdLst>
                  <a:gd name="T0" fmla="*/ 47 w 47"/>
                  <a:gd name="T1" fmla="*/ 16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19 w 47"/>
                  <a:gd name="T13" fmla="*/ 10 h 22"/>
                  <a:gd name="T14" fmla="*/ 21 w 47"/>
                  <a:gd name="T15" fmla="*/ 11 h 22"/>
                  <a:gd name="T16" fmla="*/ 33 w 47"/>
                  <a:gd name="T17" fmla="*/ 18 h 22"/>
                  <a:gd name="T18" fmla="*/ 47 w 47"/>
                  <a:gd name="T1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6"/>
                    </a:moveTo>
                    <a:cubicBezTo>
                      <a:pt x="39" y="17"/>
                      <a:pt x="34" y="13"/>
                      <a:pt x="28" y="9"/>
                    </a:cubicBezTo>
                    <a:cubicBezTo>
                      <a:pt x="22" y="6"/>
                      <a:pt x="17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19" y="10"/>
                    </a:cubicBezTo>
                    <a:cubicBezTo>
                      <a:pt x="20" y="11"/>
                      <a:pt x="21" y="11"/>
                      <a:pt x="21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" name="Freeform 208"/>
              <p:cNvSpPr>
                <a:spLocks/>
              </p:cNvSpPr>
              <p:nvPr/>
            </p:nvSpPr>
            <p:spPr bwMode="auto">
              <a:xfrm>
                <a:off x="2333625" y="-2835275"/>
                <a:ext cx="169863" cy="71437"/>
              </a:xfrm>
              <a:custGeom>
                <a:avLst/>
                <a:gdLst>
                  <a:gd name="T0" fmla="*/ 10 w 45"/>
                  <a:gd name="T1" fmla="*/ 18 h 19"/>
                  <a:gd name="T2" fmla="*/ 18 w 45"/>
                  <a:gd name="T3" fmla="*/ 14 h 19"/>
                  <a:gd name="T4" fmla="*/ 27 w 45"/>
                  <a:gd name="T5" fmla="*/ 9 h 19"/>
                  <a:gd name="T6" fmla="*/ 27 w 45"/>
                  <a:gd name="T7" fmla="*/ 15 h 19"/>
                  <a:gd name="T8" fmla="*/ 45 w 45"/>
                  <a:gd name="T9" fmla="*/ 6 h 19"/>
                  <a:gd name="T10" fmla="*/ 45 w 45"/>
                  <a:gd name="T11" fmla="*/ 6 h 19"/>
                  <a:gd name="T12" fmla="*/ 38 w 45"/>
                  <a:gd name="T13" fmla="*/ 0 h 19"/>
                  <a:gd name="T14" fmla="*/ 37 w 45"/>
                  <a:gd name="T15" fmla="*/ 0 h 19"/>
                  <a:gd name="T16" fmla="*/ 17 w 45"/>
                  <a:gd name="T17" fmla="*/ 9 h 19"/>
                  <a:gd name="T18" fmla="*/ 0 w 45"/>
                  <a:gd name="T19" fmla="*/ 15 h 19"/>
                  <a:gd name="T20" fmla="*/ 0 w 45"/>
                  <a:gd name="T21" fmla="*/ 15 h 19"/>
                  <a:gd name="T22" fmla="*/ 10 w 45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19">
                    <a:moveTo>
                      <a:pt x="10" y="18"/>
                    </a:moveTo>
                    <a:cubicBezTo>
                      <a:pt x="13" y="17"/>
                      <a:pt x="16" y="16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5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4"/>
                      <a:pt x="41" y="2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6"/>
                      <a:pt x="17" y="9"/>
                    </a:cubicBezTo>
                    <a:cubicBezTo>
                      <a:pt x="12" y="12"/>
                      <a:pt x="7" y="15"/>
                      <a:pt x="0" y="15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3" y="18"/>
                      <a:pt x="5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" name="Freeform 209"/>
              <p:cNvSpPr>
                <a:spLocks/>
              </p:cNvSpPr>
              <p:nvPr/>
            </p:nvSpPr>
            <p:spPr bwMode="auto">
              <a:xfrm>
                <a:off x="2743200" y="-3043238"/>
                <a:ext cx="125413" cy="90487"/>
              </a:xfrm>
              <a:custGeom>
                <a:avLst/>
                <a:gdLst>
                  <a:gd name="T0" fmla="*/ 10 w 33"/>
                  <a:gd name="T1" fmla="*/ 0 h 24"/>
                  <a:gd name="T2" fmla="*/ 0 w 33"/>
                  <a:gd name="T3" fmla="*/ 0 h 24"/>
                  <a:gd name="T4" fmla="*/ 11 w 33"/>
                  <a:gd name="T5" fmla="*/ 18 h 24"/>
                  <a:gd name="T6" fmla="*/ 33 w 33"/>
                  <a:gd name="T7" fmla="*/ 24 h 24"/>
                  <a:gd name="T8" fmla="*/ 32 w 33"/>
                  <a:gd name="T9" fmla="*/ 22 h 24"/>
                  <a:gd name="T10" fmla="*/ 18 w 33"/>
                  <a:gd name="T11" fmla="*/ 16 h 24"/>
                  <a:gd name="T12" fmla="*/ 12 w 33"/>
                  <a:gd name="T13" fmla="*/ 2 h 24"/>
                  <a:gd name="T14" fmla="*/ 10 w 33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4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8"/>
                      <a:pt x="5" y="14"/>
                      <a:pt x="11" y="18"/>
                    </a:cubicBezTo>
                    <a:cubicBezTo>
                      <a:pt x="18" y="23"/>
                      <a:pt x="26" y="24"/>
                      <a:pt x="33" y="24"/>
                    </a:cubicBezTo>
                    <a:cubicBezTo>
                      <a:pt x="33" y="23"/>
                      <a:pt x="32" y="23"/>
                      <a:pt x="32" y="22"/>
                    </a:cubicBezTo>
                    <a:cubicBezTo>
                      <a:pt x="26" y="22"/>
                      <a:pt x="22" y="20"/>
                      <a:pt x="18" y="16"/>
                    </a:cubicBezTo>
                    <a:cubicBezTo>
                      <a:pt x="15" y="12"/>
                      <a:pt x="13" y="7"/>
                      <a:pt x="12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" name="Freeform 210"/>
              <p:cNvSpPr>
                <a:spLocks/>
              </p:cNvSpPr>
              <p:nvPr/>
            </p:nvSpPr>
            <p:spPr bwMode="auto">
              <a:xfrm>
                <a:off x="2559050" y="-3043238"/>
                <a:ext cx="139700" cy="101600"/>
              </a:xfrm>
              <a:custGeom>
                <a:avLst/>
                <a:gdLst>
                  <a:gd name="T0" fmla="*/ 35 w 37"/>
                  <a:gd name="T1" fmla="*/ 0 h 27"/>
                  <a:gd name="T2" fmla="*/ 25 w 37"/>
                  <a:gd name="T3" fmla="*/ 0 h 27"/>
                  <a:gd name="T4" fmla="*/ 23 w 37"/>
                  <a:gd name="T5" fmla="*/ 2 h 27"/>
                  <a:gd name="T6" fmla="*/ 21 w 37"/>
                  <a:gd name="T7" fmla="*/ 8 h 27"/>
                  <a:gd name="T8" fmla="*/ 2 w 37"/>
                  <a:gd name="T9" fmla="*/ 23 h 27"/>
                  <a:gd name="T10" fmla="*/ 0 w 37"/>
                  <a:gd name="T11" fmla="*/ 24 h 27"/>
                  <a:gd name="T12" fmla="*/ 35 w 37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7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6"/>
                      <a:pt x="21" y="8"/>
                    </a:cubicBezTo>
                    <a:cubicBezTo>
                      <a:pt x="17" y="17"/>
                      <a:pt x="11" y="22"/>
                      <a:pt x="2" y="23"/>
                    </a:cubicBezTo>
                    <a:cubicBezTo>
                      <a:pt x="1" y="23"/>
                      <a:pt x="1" y="24"/>
                      <a:pt x="0" y="24"/>
                    </a:cubicBezTo>
                    <a:cubicBezTo>
                      <a:pt x="15" y="27"/>
                      <a:pt x="37" y="12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" name="Freeform 211"/>
              <p:cNvSpPr>
                <a:spLocks/>
              </p:cNvSpPr>
              <p:nvPr/>
            </p:nvSpPr>
            <p:spPr bwMode="auto">
              <a:xfrm>
                <a:off x="2182813" y="-3122613"/>
                <a:ext cx="161925" cy="79375"/>
              </a:xfrm>
              <a:custGeom>
                <a:avLst/>
                <a:gdLst>
                  <a:gd name="T0" fmla="*/ 1 w 43"/>
                  <a:gd name="T1" fmla="*/ 21 h 21"/>
                  <a:gd name="T2" fmla="*/ 10 w 43"/>
                  <a:gd name="T3" fmla="*/ 19 h 21"/>
                  <a:gd name="T4" fmla="*/ 29 w 43"/>
                  <a:gd name="T5" fmla="*/ 12 h 21"/>
                  <a:gd name="T6" fmla="*/ 41 w 43"/>
                  <a:gd name="T7" fmla="*/ 5 h 21"/>
                  <a:gd name="T8" fmla="*/ 43 w 43"/>
                  <a:gd name="T9" fmla="*/ 3 h 21"/>
                  <a:gd name="T10" fmla="*/ 32 w 43"/>
                  <a:gd name="T11" fmla="*/ 0 h 21"/>
                  <a:gd name="T12" fmla="*/ 27 w 43"/>
                  <a:gd name="T13" fmla="*/ 2 h 21"/>
                  <a:gd name="T14" fmla="*/ 23 w 43"/>
                  <a:gd name="T15" fmla="*/ 7 h 21"/>
                  <a:gd name="T16" fmla="*/ 8 w 43"/>
                  <a:gd name="T17" fmla="*/ 17 h 21"/>
                  <a:gd name="T18" fmla="*/ 0 w 43"/>
                  <a:gd name="T19" fmla="*/ 19 h 21"/>
                  <a:gd name="T20" fmla="*/ 0 w 43"/>
                  <a:gd name="T21" fmla="*/ 20 h 21"/>
                  <a:gd name="T22" fmla="*/ 1 w 43"/>
                  <a:gd name="T2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1">
                    <a:moveTo>
                      <a:pt x="1" y="21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6" y="6"/>
                      <a:pt x="41" y="5"/>
                    </a:cubicBezTo>
                    <a:cubicBezTo>
                      <a:pt x="42" y="5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4"/>
                      <a:pt x="24" y="5"/>
                      <a:pt x="23" y="7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" name="Freeform 212"/>
              <p:cNvSpPr>
                <a:spLocks/>
              </p:cNvSpPr>
              <p:nvPr/>
            </p:nvSpPr>
            <p:spPr bwMode="auto">
              <a:xfrm>
                <a:off x="3090863" y="-3128963"/>
                <a:ext cx="161925" cy="85725"/>
              </a:xfrm>
              <a:custGeom>
                <a:avLst/>
                <a:gdLst>
                  <a:gd name="T0" fmla="*/ 1 w 43"/>
                  <a:gd name="T1" fmla="*/ 6 h 23"/>
                  <a:gd name="T2" fmla="*/ 14 w 43"/>
                  <a:gd name="T3" fmla="*/ 14 h 23"/>
                  <a:gd name="T4" fmla="*/ 26 w 43"/>
                  <a:gd name="T5" fmla="*/ 21 h 23"/>
                  <a:gd name="T6" fmla="*/ 38 w 43"/>
                  <a:gd name="T7" fmla="*/ 21 h 23"/>
                  <a:gd name="T8" fmla="*/ 43 w 43"/>
                  <a:gd name="T9" fmla="*/ 23 h 23"/>
                  <a:gd name="T10" fmla="*/ 43 w 43"/>
                  <a:gd name="T11" fmla="*/ 22 h 23"/>
                  <a:gd name="T12" fmla="*/ 40 w 43"/>
                  <a:gd name="T13" fmla="*/ 20 h 23"/>
                  <a:gd name="T14" fmla="*/ 33 w 43"/>
                  <a:gd name="T15" fmla="*/ 18 h 23"/>
                  <a:gd name="T16" fmla="*/ 18 w 43"/>
                  <a:gd name="T17" fmla="*/ 6 h 23"/>
                  <a:gd name="T18" fmla="*/ 13 w 43"/>
                  <a:gd name="T19" fmla="*/ 3 h 23"/>
                  <a:gd name="T20" fmla="*/ 0 w 43"/>
                  <a:gd name="T21" fmla="*/ 5 h 23"/>
                  <a:gd name="T22" fmla="*/ 1 w 43"/>
                  <a:gd name="T23" fmla="*/ 6 h 23"/>
                  <a:gd name="T24" fmla="*/ 1 w 43"/>
                  <a:gd name="T25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3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1" y="20"/>
                      <a:pt x="26" y="21"/>
                    </a:cubicBezTo>
                    <a:cubicBezTo>
                      <a:pt x="30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3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2"/>
                      <a:pt x="18" y="6"/>
                    </a:cubicBezTo>
                    <a:cubicBezTo>
                      <a:pt x="16" y="5"/>
                      <a:pt x="15" y="3"/>
                      <a:pt x="13" y="3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" name="Freeform 213"/>
              <p:cNvSpPr>
                <a:spLocks/>
              </p:cNvSpPr>
              <p:nvPr/>
            </p:nvSpPr>
            <p:spPr bwMode="auto">
              <a:xfrm>
                <a:off x="2430463" y="-2967038"/>
                <a:ext cx="125413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" name="Freeform 214"/>
              <p:cNvSpPr>
                <a:spLocks/>
              </p:cNvSpPr>
              <p:nvPr/>
            </p:nvSpPr>
            <p:spPr bwMode="auto">
              <a:xfrm>
                <a:off x="2879725" y="-2967038"/>
                <a:ext cx="123825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1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0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" name="Freeform 215"/>
              <p:cNvSpPr>
                <a:spLocks/>
              </p:cNvSpPr>
              <p:nvPr/>
            </p:nvSpPr>
            <p:spPr bwMode="auto">
              <a:xfrm>
                <a:off x="2630488" y="-3065463"/>
                <a:ext cx="173038" cy="11112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5" y="0"/>
                      <a:pt x="0" y="0"/>
                    </a:cubicBezTo>
                    <a:cubicBezTo>
                      <a:pt x="1" y="2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2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" name="Freeform 216"/>
              <p:cNvSpPr>
                <a:spLocks/>
              </p:cNvSpPr>
              <p:nvPr/>
            </p:nvSpPr>
            <p:spPr bwMode="auto">
              <a:xfrm>
                <a:off x="2687638" y="-3381375"/>
                <a:ext cx="55563" cy="55562"/>
              </a:xfrm>
              <a:custGeom>
                <a:avLst/>
                <a:gdLst>
                  <a:gd name="T0" fmla="*/ 5 w 15"/>
                  <a:gd name="T1" fmla="*/ 11 h 15"/>
                  <a:gd name="T2" fmla="*/ 5 w 15"/>
                  <a:gd name="T3" fmla="*/ 15 h 15"/>
                  <a:gd name="T4" fmla="*/ 10 w 15"/>
                  <a:gd name="T5" fmla="*/ 15 h 15"/>
                  <a:gd name="T6" fmla="*/ 10 w 15"/>
                  <a:gd name="T7" fmla="*/ 13 h 15"/>
                  <a:gd name="T8" fmla="*/ 13 w 15"/>
                  <a:gd name="T9" fmla="*/ 9 h 15"/>
                  <a:gd name="T10" fmla="*/ 15 w 15"/>
                  <a:gd name="T11" fmla="*/ 9 h 15"/>
                  <a:gd name="T12" fmla="*/ 15 w 15"/>
                  <a:gd name="T13" fmla="*/ 5 h 15"/>
                  <a:gd name="T14" fmla="*/ 10 w 15"/>
                  <a:gd name="T15" fmla="*/ 5 h 15"/>
                  <a:gd name="T16" fmla="*/ 9 w 15"/>
                  <a:gd name="T17" fmla="*/ 0 h 15"/>
                  <a:gd name="T18" fmla="*/ 5 w 15"/>
                  <a:gd name="T19" fmla="*/ 0 h 15"/>
                  <a:gd name="T20" fmla="*/ 5 w 15"/>
                  <a:gd name="T21" fmla="*/ 2 h 15"/>
                  <a:gd name="T22" fmla="*/ 2 w 15"/>
                  <a:gd name="T23" fmla="*/ 5 h 15"/>
                  <a:gd name="T24" fmla="*/ 0 w 15"/>
                  <a:gd name="T25" fmla="*/ 5 h 15"/>
                  <a:gd name="T26" fmla="*/ 0 w 15"/>
                  <a:gd name="T27" fmla="*/ 9 h 15"/>
                  <a:gd name="T28" fmla="*/ 3 w 15"/>
                  <a:gd name="T29" fmla="*/ 9 h 15"/>
                  <a:gd name="T30" fmla="*/ 5 w 15"/>
                  <a:gd name="T3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5">
                    <a:moveTo>
                      <a:pt x="5" y="11"/>
                    </a:moveTo>
                    <a:cubicBezTo>
                      <a:pt x="5" y="13"/>
                      <a:pt x="5" y="14"/>
                      <a:pt x="5" y="15"/>
                    </a:cubicBezTo>
                    <a:cubicBezTo>
                      <a:pt x="7" y="15"/>
                      <a:pt x="8" y="15"/>
                      <a:pt x="10" y="15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7"/>
                      <a:pt x="15" y="5"/>
                    </a:cubicBezTo>
                    <a:cubicBezTo>
                      <a:pt x="13" y="5"/>
                      <a:pt x="10" y="6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" name="Freeform 217"/>
              <p:cNvSpPr>
                <a:spLocks/>
              </p:cNvSpPr>
              <p:nvPr/>
            </p:nvSpPr>
            <p:spPr bwMode="auto">
              <a:xfrm>
                <a:off x="2924175" y="-3087688"/>
                <a:ext cx="26988" cy="74612"/>
              </a:xfrm>
              <a:custGeom>
                <a:avLst/>
                <a:gdLst>
                  <a:gd name="T0" fmla="*/ 0 w 7"/>
                  <a:gd name="T1" fmla="*/ 6 h 20"/>
                  <a:gd name="T2" fmla="*/ 2 w 7"/>
                  <a:gd name="T3" fmla="*/ 18 h 20"/>
                  <a:gd name="T4" fmla="*/ 4 w 7"/>
                  <a:gd name="T5" fmla="*/ 20 h 20"/>
                  <a:gd name="T6" fmla="*/ 5 w 7"/>
                  <a:gd name="T7" fmla="*/ 18 h 20"/>
                  <a:gd name="T8" fmla="*/ 7 w 7"/>
                  <a:gd name="T9" fmla="*/ 6 h 20"/>
                  <a:gd name="T10" fmla="*/ 7 w 7"/>
                  <a:gd name="T11" fmla="*/ 6 h 20"/>
                  <a:gd name="T12" fmla="*/ 7 w 7"/>
                  <a:gd name="T13" fmla="*/ 4 h 20"/>
                  <a:gd name="T14" fmla="*/ 3 w 7"/>
                  <a:gd name="T15" fmla="*/ 1 h 20"/>
                  <a:gd name="T16" fmla="*/ 0 w 7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0">
                    <a:moveTo>
                      <a:pt x="0" y="6"/>
                    </a:moveTo>
                    <a:cubicBezTo>
                      <a:pt x="1" y="10"/>
                      <a:pt x="1" y="14"/>
                      <a:pt x="2" y="18"/>
                    </a:cubicBezTo>
                    <a:cubicBezTo>
                      <a:pt x="2" y="19"/>
                      <a:pt x="3" y="20"/>
                      <a:pt x="4" y="20"/>
                    </a:cubicBezTo>
                    <a:cubicBezTo>
                      <a:pt x="4" y="20"/>
                      <a:pt x="5" y="19"/>
                      <a:pt x="5" y="18"/>
                    </a:cubicBezTo>
                    <a:cubicBezTo>
                      <a:pt x="6" y="14"/>
                      <a:pt x="7" y="10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" name="Freeform 218"/>
              <p:cNvSpPr>
                <a:spLocks/>
              </p:cNvSpPr>
              <p:nvPr/>
            </p:nvSpPr>
            <p:spPr bwMode="auto">
              <a:xfrm>
                <a:off x="2476500" y="-3087688"/>
                <a:ext cx="33338" cy="74612"/>
              </a:xfrm>
              <a:custGeom>
                <a:avLst/>
                <a:gdLst>
                  <a:gd name="T0" fmla="*/ 3 w 9"/>
                  <a:gd name="T1" fmla="*/ 18 h 20"/>
                  <a:gd name="T2" fmla="*/ 4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3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4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4"/>
                      <a:pt x="8" y="9"/>
                      <a:pt x="9" y="4"/>
                    </a:cubicBezTo>
                    <a:cubicBezTo>
                      <a:pt x="9" y="1"/>
                      <a:pt x="6" y="0"/>
                      <a:pt x="3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" name="Freeform 219"/>
              <p:cNvSpPr>
                <a:spLocks/>
              </p:cNvSpPr>
              <p:nvPr/>
            </p:nvSpPr>
            <p:spPr bwMode="auto">
              <a:xfrm>
                <a:off x="2465388" y="-3189288"/>
                <a:ext cx="49213" cy="52387"/>
              </a:xfrm>
              <a:custGeom>
                <a:avLst/>
                <a:gdLst>
                  <a:gd name="T0" fmla="*/ 3 w 13"/>
                  <a:gd name="T1" fmla="*/ 9 h 14"/>
                  <a:gd name="T2" fmla="*/ 5 w 13"/>
                  <a:gd name="T3" fmla="*/ 9 h 14"/>
                  <a:gd name="T4" fmla="*/ 5 w 13"/>
                  <a:gd name="T5" fmla="*/ 14 h 14"/>
                  <a:gd name="T6" fmla="*/ 9 w 13"/>
                  <a:gd name="T7" fmla="*/ 14 h 14"/>
                  <a:gd name="T8" fmla="*/ 9 w 13"/>
                  <a:gd name="T9" fmla="*/ 9 h 14"/>
                  <a:gd name="T10" fmla="*/ 13 w 13"/>
                  <a:gd name="T11" fmla="*/ 7 h 14"/>
                  <a:gd name="T12" fmla="*/ 9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3 w 13"/>
                  <a:gd name="T21" fmla="*/ 5 h 14"/>
                  <a:gd name="T22" fmla="*/ 0 w 13"/>
                  <a:gd name="T23" fmla="*/ 7 h 14"/>
                  <a:gd name="T24" fmla="*/ 3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8"/>
                      <a:pt x="13" y="11"/>
                      <a:pt x="13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" name="Freeform 220"/>
              <p:cNvSpPr>
                <a:spLocks/>
              </p:cNvSpPr>
              <p:nvPr/>
            </p:nvSpPr>
            <p:spPr bwMode="auto">
              <a:xfrm>
                <a:off x="2913063" y="-3189288"/>
                <a:ext cx="49213" cy="52387"/>
              </a:xfrm>
              <a:custGeom>
                <a:avLst/>
                <a:gdLst>
                  <a:gd name="T0" fmla="*/ 5 w 13"/>
                  <a:gd name="T1" fmla="*/ 9 h 14"/>
                  <a:gd name="T2" fmla="*/ 5 w 13"/>
                  <a:gd name="T3" fmla="*/ 14 h 14"/>
                  <a:gd name="T4" fmla="*/ 9 w 13"/>
                  <a:gd name="T5" fmla="*/ 14 h 14"/>
                  <a:gd name="T6" fmla="*/ 9 w 13"/>
                  <a:gd name="T7" fmla="*/ 9 h 14"/>
                  <a:gd name="T8" fmla="*/ 12 w 13"/>
                  <a:gd name="T9" fmla="*/ 9 h 14"/>
                  <a:gd name="T10" fmla="*/ 13 w 13"/>
                  <a:gd name="T11" fmla="*/ 7 h 14"/>
                  <a:gd name="T12" fmla="*/ 11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5 w 13"/>
                  <a:gd name="T21" fmla="*/ 5 h 14"/>
                  <a:gd name="T22" fmla="*/ 0 w 13"/>
                  <a:gd name="T23" fmla="*/ 7 h 14"/>
                  <a:gd name="T24" fmla="*/ 5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5" y="9"/>
                    </a:move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1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" name="Oval 221"/>
              <p:cNvSpPr>
                <a:spLocks noChangeArrowheads="1"/>
              </p:cNvSpPr>
              <p:nvPr/>
            </p:nvSpPr>
            <p:spPr bwMode="auto">
              <a:xfrm>
                <a:off x="2701925" y="-3302000"/>
                <a:ext cx="30163" cy="2540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" name="Freeform 222"/>
              <p:cNvSpPr>
                <a:spLocks/>
              </p:cNvSpPr>
              <p:nvPr/>
            </p:nvSpPr>
            <p:spPr bwMode="auto">
              <a:xfrm>
                <a:off x="2484438" y="-3122613"/>
                <a:ext cx="19050" cy="23812"/>
              </a:xfrm>
              <a:custGeom>
                <a:avLst/>
                <a:gdLst>
                  <a:gd name="T0" fmla="*/ 5 w 5"/>
                  <a:gd name="T1" fmla="*/ 3 h 6"/>
                  <a:gd name="T2" fmla="*/ 3 w 5"/>
                  <a:gd name="T3" fmla="*/ 0 h 6"/>
                  <a:gd name="T4" fmla="*/ 0 w 5"/>
                  <a:gd name="T5" fmla="*/ 2 h 6"/>
                  <a:gd name="T6" fmla="*/ 2 w 5"/>
                  <a:gd name="T7" fmla="*/ 5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3" y="6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" name="Freeform 223"/>
              <p:cNvSpPr>
                <a:spLocks/>
              </p:cNvSpPr>
              <p:nvPr/>
            </p:nvSpPr>
            <p:spPr bwMode="auto">
              <a:xfrm>
                <a:off x="2928938" y="-3122613"/>
                <a:ext cx="22225" cy="23812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6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" name="Freeform 224"/>
              <p:cNvSpPr>
                <a:spLocks/>
              </p:cNvSpPr>
              <p:nvPr/>
            </p:nvSpPr>
            <p:spPr bwMode="auto">
              <a:xfrm>
                <a:off x="2786063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" name="Freeform 225"/>
              <p:cNvSpPr>
                <a:spLocks/>
              </p:cNvSpPr>
              <p:nvPr/>
            </p:nvSpPr>
            <p:spPr bwMode="auto">
              <a:xfrm>
                <a:off x="2668588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1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2"/>
                      <a:pt x="2" y="0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" name="Freeform 226"/>
              <p:cNvSpPr>
                <a:spLocks/>
              </p:cNvSpPr>
              <p:nvPr/>
            </p:nvSpPr>
            <p:spPr bwMode="auto">
              <a:xfrm>
                <a:off x="2709863" y="-3098800"/>
                <a:ext cx="15875" cy="22225"/>
              </a:xfrm>
              <a:custGeom>
                <a:avLst/>
                <a:gdLst>
                  <a:gd name="T0" fmla="*/ 4 w 4"/>
                  <a:gd name="T1" fmla="*/ 3 h 6"/>
                  <a:gd name="T2" fmla="*/ 1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2"/>
                      <a:pt x="1" y="0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" name="Freeform 227"/>
              <p:cNvSpPr>
                <a:spLocks/>
              </p:cNvSpPr>
              <p:nvPr/>
            </p:nvSpPr>
            <p:spPr bwMode="auto">
              <a:xfrm>
                <a:off x="2747963" y="-309562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" name="Freeform 228"/>
              <p:cNvSpPr>
                <a:spLocks/>
              </p:cNvSpPr>
              <p:nvPr/>
            </p:nvSpPr>
            <p:spPr bwMode="auto">
              <a:xfrm>
                <a:off x="2630488" y="-309562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" name="Freeform 229"/>
              <p:cNvSpPr>
                <a:spLocks/>
              </p:cNvSpPr>
              <p:nvPr/>
            </p:nvSpPr>
            <p:spPr bwMode="auto">
              <a:xfrm>
                <a:off x="2605088" y="-1951038"/>
                <a:ext cx="222250" cy="68262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1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5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49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0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3" y="3"/>
                      <a:pt x="6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5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6" y="10"/>
                      <a:pt x="48" y="10"/>
                    </a:cubicBezTo>
                    <a:cubicBezTo>
                      <a:pt x="49" y="10"/>
                      <a:pt x="50" y="9"/>
                      <a:pt x="50" y="8"/>
                    </a:cubicBezTo>
                    <a:cubicBezTo>
                      <a:pt x="49" y="6"/>
                      <a:pt x="49" y="5"/>
                      <a:pt x="49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" name="Freeform 230"/>
              <p:cNvSpPr>
                <a:spLocks/>
              </p:cNvSpPr>
              <p:nvPr/>
            </p:nvSpPr>
            <p:spPr bwMode="auto">
              <a:xfrm>
                <a:off x="2698750" y="-2414588"/>
                <a:ext cx="26988" cy="38100"/>
              </a:xfrm>
              <a:custGeom>
                <a:avLst/>
                <a:gdLst>
                  <a:gd name="T0" fmla="*/ 4 w 7"/>
                  <a:gd name="T1" fmla="*/ 5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6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5"/>
                    </a:moveTo>
                    <a:cubicBezTo>
                      <a:pt x="5" y="4"/>
                      <a:pt x="4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4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9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5" y="6"/>
                      <a:pt x="4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" name="Freeform 231"/>
              <p:cNvSpPr>
                <a:spLocks/>
              </p:cNvSpPr>
              <p:nvPr/>
            </p:nvSpPr>
            <p:spPr bwMode="auto">
              <a:xfrm>
                <a:off x="2762250" y="-2414588"/>
                <a:ext cx="30163" cy="38100"/>
              </a:xfrm>
              <a:custGeom>
                <a:avLst/>
                <a:gdLst>
                  <a:gd name="T0" fmla="*/ 15 w 19"/>
                  <a:gd name="T1" fmla="*/ 10 h 24"/>
                  <a:gd name="T2" fmla="*/ 5 w 19"/>
                  <a:gd name="T3" fmla="*/ 10 h 24"/>
                  <a:gd name="T4" fmla="*/ 5 w 19"/>
                  <a:gd name="T5" fmla="*/ 0 h 24"/>
                  <a:gd name="T6" fmla="*/ 0 w 19"/>
                  <a:gd name="T7" fmla="*/ 0 h 24"/>
                  <a:gd name="T8" fmla="*/ 0 w 19"/>
                  <a:gd name="T9" fmla="*/ 24 h 24"/>
                  <a:gd name="T10" fmla="*/ 5 w 19"/>
                  <a:gd name="T11" fmla="*/ 24 h 24"/>
                  <a:gd name="T12" fmla="*/ 5 w 19"/>
                  <a:gd name="T13" fmla="*/ 12 h 24"/>
                  <a:gd name="T14" fmla="*/ 15 w 19"/>
                  <a:gd name="T15" fmla="*/ 12 h 24"/>
                  <a:gd name="T16" fmla="*/ 15 w 19"/>
                  <a:gd name="T17" fmla="*/ 24 h 24"/>
                  <a:gd name="T18" fmla="*/ 19 w 19"/>
                  <a:gd name="T19" fmla="*/ 24 h 24"/>
                  <a:gd name="T20" fmla="*/ 19 w 19"/>
                  <a:gd name="T21" fmla="*/ 0 h 24"/>
                  <a:gd name="T22" fmla="*/ 15 w 19"/>
                  <a:gd name="T23" fmla="*/ 0 h 24"/>
                  <a:gd name="T24" fmla="*/ 15 w 19"/>
                  <a:gd name="T25" fmla="*/ 10 h 24"/>
                  <a:gd name="T26" fmla="*/ 15 w 19"/>
                  <a:gd name="T27" fmla="*/ 10 h 24"/>
                  <a:gd name="T28" fmla="*/ 15 w 19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4">
                    <a:moveTo>
                      <a:pt x="15" y="10"/>
                    </a:moveTo>
                    <a:lnTo>
                      <a:pt x="5" y="1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5" y="24"/>
                    </a:lnTo>
                    <a:lnTo>
                      <a:pt x="5" y="12"/>
                    </a:lnTo>
                    <a:lnTo>
                      <a:pt x="15" y="12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" name="Freeform 232"/>
              <p:cNvSpPr>
                <a:spLocks noEditPoints="1"/>
              </p:cNvSpPr>
              <p:nvPr/>
            </p:nvSpPr>
            <p:spPr bwMode="auto">
              <a:xfrm>
                <a:off x="2616200" y="-2459038"/>
                <a:ext cx="200025" cy="349250"/>
              </a:xfrm>
              <a:custGeom>
                <a:avLst/>
                <a:gdLst>
                  <a:gd name="T0" fmla="*/ 10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7 h 93"/>
                  <a:gd name="T8" fmla="*/ 24 w 53"/>
                  <a:gd name="T9" fmla="*/ 27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7 h 93"/>
                  <a:gd name="T18" fmla="*/ 33 w 53"/>
                  <a:gd name="T19" fmla="*/ 27 h 93"/>
                  <a:gd name="T20" fmla="*/ 35 w 53"/>
                  <a:gd name="T21" fmla="*/ 93 h 93"/>
                  <a:gd name="T22" fmla="*/ 41 w 53"/>
                  <a:gd name="T23" fmla="*/ 93 h 93"/>
                  <a:gd name="T24" fmla="*/ 41 w 53"/>
                  <a:gd name="T25" fmla="*/ 92 h 93"/>
                  <a:gd name="T26" fmla="*/ 37 w 53"/>
                  <a:gd name="T27" fmla="*/ 27 h 93"/>
                  <a:gd name="T28" fmla="*/ 53 w 53"/>
                  <a:gd name="T29" fmla="*/ 27 h 93"/>
                  <a:gd name="T30" fmla="*/ 53 w 53"/>
                  <a:gd name="T31" fmla="*/ 7 h 93"/>
                  <a:gd name="T32" fmla="*/ 40 w 53"/>
                  <a:gd name="T33" fmla="*/ 7 h 93"/>
                  <a:gd name="T34" fmla="*/ 42 w 53"/>
                  <a:gd name="T35" fmla="*/ 5 h 93"/>
                  <a:gd name="T36" fmla="*/ 40 w 53"/>
                  <a:gd name="T37" fmla="*/ 4 h 93"/>
                  <a:gd name="T38" fmla="*/ 40 w 53"/>
                  <a:gd name="T39" fmla="*/ 1 h 93"/>
                  <a:gd name="T40" fmla="*/ 41 w 53"/>
                  <a:gd name="T41" fmla="*/ 1 h 93"/>
                  <a:gd name="T42" fmla="*/ 41 w 53"/>
                  <a:gd name="T43" fmla="*/ 0 h 93"/>
                  <a:gd name="T44" fmla="*/ 41 w 53"/>
                  <a:gd name="T45" fmla="*/ 0 h 93"/>
                  <a:gd name="T46" fmla="*/ 10 w 53"/>
                  <a:gd name="T47" fmla="*/ 0 h 93"/>
                  <a:gd name="T48" fmla="*/ 10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4 h 93"/>
                  <a:gd name="T56" fmla="*/ 10 w 53"/>
                  <a:gd name="T57" fmla="*/ 5 h 93"/>
                  <a:gd name="T58" fmla="*/ 12 w 53"/>
                  <a:gd name="T59" fmla="*/ 7 h 93"/>
                  <a:gd name="T60" fmla="*/ 0 w 53"/>
                  <a:gd name="T61" fmla="*/ 7 h 93"/>
                  <a:gd name="T62" fmla="*/ 0 w 53"/>
                  <a:gd name="T63" fmla="*/ 27 h 93"/>
                  <a:gd name="T64" fmla="*/ 15 w 53"/>
                  <a:gd name="T65" fmla="*/ 27 h 93"/>
                  <a:gd name="T66" fmla="*/ 10 w 53"/>
                  <a:gd name="T67" fmla="*/ 93 h 93"/>
                  <a:gd name="T68" fmla="*/ 10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0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1" y="6"/>
                      <a:pt x="42" y="6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3"/>
                      <a:pt x="10" y="93"/>
                      <a:pt x="10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" name="Freeform 233"/>
              <p:cNvSpPr>
                <a:spLocks/>
              </p:cNvSpPr>
              <p:nvPr/>
            </p:nvSpPr>
            <p:spPr bwMode="auto">
              <a:xfrm>
                <a:off x="2638425" y="-2428875"/>
                <a:ext cx="30163" cy="52387"/>
              </a:xfrm>
              <a:custGeom>
                <a:avLst/>
                <a:gdLst>
                  <a:gd name="T0" fmla="*/ 4 w 8"/>
                  <a:gd name="T1" fmla="*/ 8 h 14"/>
                  <a:gd name="T2" fmla="*/ 0 w 8"/>
                  <a:gd name="T3" fmla="*/ 5 h 14"/>
                  <a:gd name="T4" fmla="*/ 1 w 8"/>
                  <a:gd name="T5" fmla="*/ 6 h 14"/>
                  <a:gd name="T6" fmla="*/ 2 w 8"/>
                  <a:gd name="T7" fmla="*/ 7 h 14"/>
                  <a:gd name="T8" fmla="*/ 2 w 8"/>
                  <a:gd name="T9" fmla="*/ 9 h 14"/>
                  <a:gd name="T10" fmla="*/ 2 w 8"/>
                  <a:gd name="T11" fmla="*/ 9 h 14"/>
                  <a:gd name="T12" fmla="*/ 1 w 8"/>
                  <a:gd name="T13" fmla="*/ 10 h 14"/>
                  <a:gd name="T14" fmla="*/ 0 w 8"/>
                  <a:gd name="T15" fmla="*/ 11 h 14"/>
                  <a:gd name="T16" fmla="*/ 5 w 8"/>
                  <a:gd name="T17" fmla="*/ 10 h 14"/>
                  <a:gd name="T18" fmla="*/ 4 w 8"/>
                  <a:gd name="T1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4">
                    <a:moveTo>
                      <a:pt x="4" y="8"/>
                    </a:moveTo>
                    <a:cubicBezTo>
                      <a:pt x="8" y="5"/>
                      <a:pt x="1" y="0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2"/>
                      <a:pt x="6" y="8"/>
                      <a:pt x="2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4"/>
                      <a:pt x="1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5" y="14"/>
                      <a:pt x="5" y="10"/>
                    </a:cubicBezTo>
                    <a:cubicBezTo>
                      <a:pt x="5" y="9"/>
                      <a:pt x="5" y="8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" name="Freeform 234"/>
              <p:cNvSpPr>
                <a:spLocks/>
              </p:cNvSpPr>
              <p:nvPr/>
            </p:nvSpPr>
            <p:spPr bwMode="auto">
              <a:xfrm>
                <a:off x="2676525" y="-2497138"/>
                <a:ext cx="74613" cy="3175"/>
              </a:xfrm>
              <a:custGeom>
                <a:avLst/>
                <a:gdLst>
                  <a:gd name="T0" fmla="*/ 20 w 20"/>
                  <a:gd name="T1" fmla="*/ 0 h 1"/>
                  <a:gd name="T2" fmla="*/ 10 w 20"/>
                  <a:gd name="T3" fmla="*/ 0 h 1"/>
                  <a:gd name="T4" fmla="*/ 0 w 20"/>
                  <a:gd name="T5" fmla="*/ 0 h 1"/>
                  <a:gd name="T6" fmla="*/ 0 w 20"/>
                  <a:gd name="T7" fmla="*/ 1 h 1"/>
                  <a:gd name="T8" fmla="*/ 0 w 20"/>
                  <a:gd name="T9" fmla="*/ 1 h 1"/>
                  <a:gd name="T10" fmla="*/ 0 w 20"/>
                  <a:gd name="T11" fmla="*/ 1 h 1"/>
                  <a:gd name="T12" fmla="*/ 0 w 20"/>
                  <a:gd name="T13" fmla="*/ 1 h 1"/>
                  <a:gd name="T14" fmla="*/ 0 w 20"/>
                  <a:gd name="T15" fmla="*/ 1 h 1"/>
                  <a:gd name="T16" fmla="*/ 0 w 20"/>
                  <a:gd name="T17" fmla="*/ 1 h 1"/>
                  <a:gd name="T18" fmla="*/ 0 w 20"/>
                  <a:gd name="T19" fmla="*/ 1 h 1"/>
                  <a:gd name="T20" fmla="*/ 10 w 20"/>
                  <a:gd name="T21" fmla="*/ 1 h 1"/>
                  <a:gd name="T22" fmla="*/ 20 w 20"/>
                  <a:gd name="T23" fmla="*/ 1 h 1"/>
                  <a:gd name="T24" fmla="*/ 20 w 20"/>
                  <a:gd name="T25" fmla="*/ 1 h 1"/>
                  <a:gd name="T26" fmla="*/ 20 w 20"/>
                  <a:gd name="T27" fmla="*/ 1 h 1"/>
                  <a:gd name="T28" fmla="*/ 20 w 20"/>
                  <a:gd name="T29" fmla="*/ 1 h 1"/>
                  <a:gd name="T30" fmla="*/ 20 w 20"/>
                  <a:gd name="T31" fmla="*/ 1 h 1"/>
                  <a:gd name="T32" fmla="*/ 20 w 20"/>
                  <a:gd name="T33" fmla="*/ 1 h 1"/>
                  <a:gd name="T34" fmla="*/ 20 w 20"/>
                  <a:gd name="T35" fmla="*/ 1 h 1"/>
                  <a:gd name="T36" fmla="*/ 20 w 20"/>
                  <a:gd name="T37" fmla="*/ 0 h 1"/>
                  <a:gd name="T38" fmla="*/ 20 w 20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1">
                    <a:moveTo>
                      <a:pt x="20" y="0"/>
                    </a:moveTo>
                    <a:cubicBezTo>
                      <a:pt x="17" y="0"/>
                      <a:pt x="10" y="0"/>
                      <a:pt x="10" y="0"/>
                    </a:cubicBezTo>
                    <a:cubicBezTo>
                      <a:pt x="10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7" y="1"/>
                      <a:pt x="10" y="1"/>
                    </a:cubicBezTo>
                    <a:cubicBezTo>
                      <a:pt x="14" y="1"/>
                      <a:pt x="17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" name="Freeform 235"/>
              <p:cNvSpPr>
                <a:spLocks/>
              </p:cNvSpPr>
              <p:nvPr/>
            </p:nvSpPr>
            <p:spPr bwMode="auto">
              <a:xfrm>
                <a:off x="2709863" y="-2587625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" name="Oval 236"/>
              <p:cNvSpPr>
                <a:spLocks noChangeArrowheads="1"/>
              </p:cNvSpPr>
              <p:nvPr/>
            </p:nvSpPr>
            <p:spPr bwMode="auto">
              <a:xfrm>
                <a:off x="2709863" y="-2565400"/>
                <a:ext cx="11113" cy="7937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" name="Freeform 237"/>
              <p:cNvSpPr>
                <a:spLocks/>
              </p:cNvSpPr>
              <p:nvPr/>
            </p:nvSpPr>
            <p:spPr bwMode="auto">
              <a:xfrm>
                <a:off x="2747963" y="-2535238"/>
                <a:ext cx="3175" cy="476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" name="Freeform 238"/>
              <p:cNvSpPr>
                <a:spLocks/>
              </p:cNvSpPr>
              <p:nvPr/>
            </p:nvSpPr>
            <p:spPr bwMode="auto">
              <a:xfrm>
                <a:off x="2736850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" name="Freeform 239"/>
              <p:cNvSpPr>
                <a:spLocks/>
              </p:cNvSpPr>
              <p:nvPr/>
            </p:nvSpPr>
            <p:spPr bwMode="auto">
              <a:xfrm>
                <a:off x="2743200" y="-2546350"/>
                <a:ext cx="4763" cy="11112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1 h 3"/>
                  <a:gd name="T16" fmla="*/ 0 w 1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" name="Freeform 240"/>
              <p:cNvSpPr>
                <a:spLocks/>
              </p:cNvSpPr>
              <p:nvPr/>
            </p:nvSpPr>
            <p:spPr bwMode="auto">
              <a:xfrm>
                <a:off x="2732088" y="-2535238"/>
                <a:ext cx="11113" cy="476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" name="Freeform 241"/>
              <p:cNvSpPr>
                <a:spLocks/>
              </p:cNvSpPr>
              <p:nvPr/>
            </p:nvSpPr>
            <p:spPr bwMode="auto">
              <a:xfrm>
                <a:off x="2732088" y="-2530475"/>
                <a:ext cx="11113" cy="11112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" name="Freeform 242"/>
              <p:cNvSpPr>
                <a:spLocks/>
              </p:cNvSpPr>
              <p:nvPr/>
            </p:nvSpPr>
            <p:spPr bwMode="auto">
              <a:xfrm>
                <a:off x="2720975" y="-2516188"/>
                <a:ext cx="22225" cy="7937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2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" name="Freeform 243"/>
              <p:cNvSpPr>
                <a:spLocks/>
              </p:cNvSpPr>
              <p:nvPr/>
            </p:nvSpPr>
            <p:spPr bwMode="auto">
              <a:xfrm>
                <a:off x="2736850" y="-2519363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2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" name="Freeform 244"/>
              <p:cNvSpPr>
                <a:spLocks/>
              </p:cNvSpPr>
              <p:nvPr/>
            </p:nvSpPr>
            <p:spPr bwMode="auto">
              <a:xfrm>
                <a:off x="2747963" y="-2522538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" name="Freeform 245"/>
              <p:cNvSpPr>
                <a:spLocks/>
              </p:cNvSpPr>
              <p:nvPr/>
            </p:nvSpPr>
            <p:spPr bwMode="auto">
              <a:xfrm>
                <a:off x="2751138" y="-2530475"/>
                <a:ext cx="7938" cy="7937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2 w 2"/>
                  <a:gd name="T9" fmla="*/ 1 h 2"/>
                  <a:gd name="T10" fmla="*/ 1 w 2"/>
                  <a:gd name="T11" fmla="*/ 0 h 2"/>
                  <a:gd name="T12" fmla="*/ 1 w 2"/>
                  <a:gd name="T13" fmla="*/ 0 h 2"/>
                  <a:gd name="T14" fmla="*/ 0 w 2"/>
                  <a:gd name="T15" fmla="*/ 1 h 2"/>
                  <a:gd name="T16" fmla="*/ 1 w 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" name="Freeform 246"/>
              <p:cNvSpPr>
                <a:spLocks/>
              </p:cNvSpPr>
              <p:nvPr/>
            </p:nvSpPr>
            <p:spPr bwMode="auto">
              <a:xfrm>
                <a:off x="2759075" y="-2535238"/>
                <a:ext cx="11113" cy="12700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1 h 3"/>
                  <a:gd name="T6" fmla="*/ 3 w 3"/>
                  <a:gd name="T7" fmla="*/ 1 h 3"/>
                  <a:gd name="T8" fmla="*/ 3 w 3"/>
                  <a:gd name="T9" fmla="*/ 1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1 h 3"/>
                  <a:gd name="T18" fmla="*/ 1 w 3"/>
                  <a:gd name="T19" fmla="*/ 1 h 3"/>
                  <a:gd name="T20" fmla="*/ 1 w 3"/>
                  <a:gd name="T21" fmla="*/ 2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" name="Freeform 247"/>
              <p:cNvSpPr>
                <a:spLocks/>
              </p:cNvSpPr>
              <p:nvPr/>
            </p:nvSpPr>
            <p:spPr bwMode="auto">
              <a:xfrm>
                <a:off x="2759075" y="-2552700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" name="Freeform 248"/>
              <p:cNvSpPr>
                <a:spLocks/>
              </p:cNvSpPr>
              <p:nvPr/>
            </p:nvSpPr>
            <p:spPr bwMode="auto">
              <a:xfrm>
                <a:off x="2751138" y="-254635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" name="Freeform 249"/>
              <p:cNvSpPr>
                <a:spLocks/>
              </p:cNvSpPr>
              <p:nvPr/>
            </p:nvSpPr>
            <p:spPr bwMode="auto">
              <a:xfrm>
                <a:off x="2747963" y="-2552700"/>
                <a:ext cx="3175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2 h 3"/>
                  <a:gd name="T20" fmla="*/ 1 w 1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" name="Freeform 250"/>
              <p:cNvSpPr>
                <a:spLocks/>
              </p:cNvSpPr>
              <p:nvPr/>
            </p:nvSpPr>
            <p:spPr bwMode="auto">
              <a:xfrm>
                <a:off x="2736850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" name="Freeform 251"/>
              <p:cNvSpPr>
                <a:spLocks/>
              </p:cNvSpPr>
              <p:nvPr/>
            </p:nvSpPr>
            <p:spPr bwMode="auto">
              <a:xfrm>
                <a:off x="2736850" y="-2552700"/>
                <a:ext cx="6350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" name="Freeform 252"/>
              <p:cNvSpPr>
                <a:spLocks/>
              </p:cNvSpPr>
              <p:nvPr/>
            </p:nvSpPr>
            <p:spPr bwMode="auto">
              <a:xfrm>
                <a:off x="2732088" y="-2546350"/>
                <a:ext cx="4763" cy="1111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0 w 1"/>
                  <a:gd name="T13" fmla="*/ 0 h 3"/>
                  <a:gd name="T14" fmla="*/ 0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" name="Freeform 253"/>
              <p:cNvSpPr>
                <a:spLocks/>
              </p:cNvSpPr>
              <p:nvPr/>
            </p:nvSpPr>
            <p:spPr bwMode="auto">
              <a:xfrm>
                <a:off x="2732088" y="-2535238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" name="Freeform 254"/>
              <p:cNvSpPr>
                <a:spLocks/>
              </p:cNvSpPr>
              <p:nvPr/>
            </p:nvSpPr>
            <p:spPr bwMode="auto">
              <a:xfrm>
                <a:off x="2725738" y="-2522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" name="Freeform 255"/>
              <p:cNvSpPr>
                <a:spLocks/>
              </p:cNvSpPr>
              <p:nvPr/>
            </p:nvSpPr>
            <p:spPr bwMode="auto">
              <a:xfrm>
                <a:off x="2713038" y="-2519363"/>
                <a:ext cx="23813" cy="11112"/>
              </a:xfrm>
              <a:custGeom>
                <a:avLst/>
                <a:gdLst>
                  <a:gd name="T0" fmla="*/ 1 w 6"/>
                  <a:gd name="T1" fmla="*/ 3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" name="Oval 256"/>
              <p:cNvSpPr>
                <a:spLocks noChangeArrowheads="1"/>
              </p:cNvSpPr>
              <p:nvPr/>
            </p:nvSpPr>
            <p:spPr bwMode="auto">
              <a:xfrm>
                <a:off x="2709863" y="-2535238"/>
                <a:ext cx="3175" cy="476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" name="Freeform 257"/>
              <p:cNvSpPr>
                <a:spLocks/>
              </p:cNvSpPr>
              <p:nvPr/>
            </p:nvSpPr>
            <p:spPr bwMode="auto">
              <a:xfrm>
                <a:off x="2709863" y="-2530475"/>
                <a:ext cx="3175" cy="14287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" name="Oval 258"/>
              <p:cNvSpPr>
                <a:spLocks noChangeArrowheads="1"/>
              </p:cNvSpPr>
              <p:nvPr/>
            </p:nvSpPr>
            <p:spPr bwMode="auto">
              <a:xfrm>
                <a:off x="2709863" y="-2546350"/>
                <a:ext cx="11113" cy="1111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" name="Oval 259"/>
              <p:cNvSpPr>
                <a:spLocks noChangeArrowheads="1"/>
              </p:cNvSpPr>
              <p:nvPr/>
            </p:nvSpPr>
            <p:spPr bwMode="auto">
              <a:xfrm>
                <a:off x="2709863" y="-25527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" name="Freeform 260"/>
              <p:cNvSpPr>
                <a:spLocks/>
              </p:cNvSpPr>
              <p:nvPr/>
            </p:nvSpPr>
            <p:spPr bwMode="auto">
              <a:xfrm>
                <a:off x="2720975" y="-2530475"/>
                <a:ext cx="4763" cy="14287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" name="Freeform 261"/>
              <p:cNvSpPr>
                <a:spLocks/>
              </p:cNvSpPr>
              <p:nvPr/>
            </p:nvSpPr>
            <p:spPr bwMode="auto">
              <a:xfrm>
                <a:off x="2701925" y="-2530475"/>
                <a:ext cx="7938" cy="14287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" name="Freeform 262"/>
              <p:cNvSpPr>
                <a:spLocks/>
              </p:cNvSpPr>
              <p:nvPr/>
            </p:nvSpPr>
            <p:spPr bwMode="auto">
              <a:xfrm>
                <a:off x="2690813" y="-2519363"/>
                <a:ext cx="19050" cy="11112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0 h 3"/>
                  <a:gd name="T4" fmla="*/ 4 w 5"/>
                  <a:gd name="T5" fmla="*/ 3 h 3"/>
                  <a:gd name="T6" fmla="*/ 5 w 5"/>
                  <a:gd name="T7" fmla="*/ 3 h 3"/>
                  <a:gd name="T8" fmla="*/ 5 w 5"/>
                  <a:gd name="T9" fmla="*/ 3 h 3"/>
                  <a:gd name="T10" fmla="*/ 1 w 5"/>
                  <a:gd name="T11" fmla="*/ 0 h 3"/>
                  <a:gd name="T12" fmla="*/ 0 w 5"/>
                  <a:gd name="T13" fmla="*/ 0 h 3"/>
                  <a:gd name="T14" fmla="*/ 0 w 5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" name="Freeform 263"/>
              <p:cNvSpPr>
                <a:spLocks/>
              </p:cNvSpPr>
              <p:nvPr/>
            </p:nvSpPr>
            <p:spPr bwMode="auto">
              <a:xfrm>
                <a:off x="2687638" y="-2519363"/>
                <a:ext cx="3175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" name="Freeform 264"/>
              <p:cNvSpPr>
                <a:spLocks/>
              </p:cNvSpPr>
              <p:nvPr/>
            </p:nvSpPr>
            <p:spPr bwMode="auto">
              <a:xfrm>
                <a:off x="2679700" y="-2530475"/>
                <a:ext cx="11113" cy="11112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2 w 3"/>
                  <a:gd name="T9" fmla="*/ 3 h 3"/>
                  <a:gd name="T10" fmla="*/ 1 w 3"/>
                  <a:gd name="T11" fmla="*/ 2 h 3"/>
                  <a:gd name="T12" fmla="*/ 3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" name="Freeform 265"/>
              <p:cNvSpPr>
                <a:spLocks/>
              </p:cNvSpPr>
              <p:nvPr/>
            </p:nvSpPr>
            <p:spPr bwMode="auto">
              <a:xfrm>
                <a:off x="2676525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" name="Freeform 266"/>
              <p:cNvSpPr>
                <a:spLocks/>
              </p:cNvSpPr>
              <p:nvPr/>
            </p:nvSpPr>
            <p:spPr bwMode="auto">
              <a:xfrm>
                <a:off x="2679700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2 w 3"/>
                  <a:gd name="T9" fmla="*/ 1 h 1"/>
                  <a:gd name="T10" fmla="*/ 3 w 3"/>
                  <a:gd name="T11" fmla="*/ 0 h 1"/>
                  <a:gd name="T12" fmla="*/ 2 w 3"/>
                  <a:gd name="T13" fmla="*/ 0 h 1"/>
                  <a:gd name="T14" fmla="*/ 2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" name="Freeform 267"/>
              <p:cNvSpPr>
                <a:spLocks/>
              </p:cNvSpPr>
              <p:nvPr/>
            </p:nvSpPr>
            <p:spPr bwMode="auto">
              <a:xfrm>
                <a:off x="2676525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0 w 3"/>
                  <a:gd name="T7" fmla="*/ 1 h 3"/>
                  <a:gd name="T8" fmla="*/ 1 w 3"/>
                  <a:gd name="T9" fmla="*/ 2 h 3"/>
                  <a:gd name="T10" fmla="*/ 1 w 3"/>
                  <a:gd name="T11" fmla="*/ 3 h 3"/>
                  <a:gd name="T12" fmla="*/ 3 w 3"/>
                  <a:gd name="T13" fmla="*/ 1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" name="Freeform 268"/>
              <p:cNvSpPr>
                <a:spLocks/>
              </p:cNvSpPr>
              <p:nvPr/>
            </p:nvSpPr>
            <p:spPr bwMode="auto">
              <a:xfrm>
                <a:off x="2668588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" name="Freeform 269"/>
              <p:cNvSpPr>
                <a:spLocks/>
              </p:cNvSpPr>
              <p:nvPr/>
            </p:nvSpPr>
            <p:spPr bwMode="auto">
              <a:xfrm>
                <a:off x="2665413" y="-2530475"/>
                <a:ext cx="11113" cy="7937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0 w 3"/>
                  <a:gd name="T7" fmla="*/ 1 h 2"/>
                  <a:gd name="T8" fmla="*/ 1 w 3"/>
                  <a:gd name="T9" fmla="*/ 2 h 2"/>
                  <a:gd name="T10" fmla="*/ 1 w 3"/>
                  <a:gd name="T11" fmla="*/ 2 h 2"/>
                  <a:gd name="T12" fmla="*/ 2 w 3"/>
                  <a:gd name="T13" fmla="*/ 2 h 2"/>
                  <a:gd name="T14" fmla="*/ 3 w 3"/>
                  <a:gd name="T15" fmla="*/ 1 h 2"/>
                  <a:gd name="T16" fmla="*/ 1 w 3"/>
                  <a:gd name="T17" fmla="*/ 0 h 2"/>
                  <a:gd name="T18" fmla="*/ 1 w 3"/>
                  <a:gd name="T19" fmla="*/ 0 h 2"/>
                  <a:gd name="T20" fmla="*/ 1 w 3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" name="Freeform 270"/>
              <p:cNvSpPr>
                <a:spLocks/>
              </p:cNvSpPr>
              <p:nvPr/>
            </p:nvSpPr>
            <p:spPr bwMode="auto">
              <a:xfrm>
                <a:off x="2668588" y="-2522538"/>
                <a:ext cx="11113" cy="3175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2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" name="Freeform 271"/>
              <p:cNvSpPr>
                <a:spLocks/>
              </p:cNvSpPr>
              <p:nvPr/>
            </p:nvSpPr>
            <p:spPr bwMode="auto">
              <a:xfrm>
                <a:off x="2679700" y="-2519363"/>
                <a:ext cx="7938" cy="3175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" name="Freeform 272"/>
              <p:cNvSpPr>
                <a:spLocks/>
              </p:cNvSpPr>
              <p:nvPr/>
            </p:nvSpPr>
            <p:spPr bwMode="auto">
              <a:xfrm>
                <a:off x="2679700" y="-2516188"/>
                <a:ext cx="22225" cy="7937"/>
              </a:xfrm>
              <a:custGeom>
                <a:avLst/>
                <a:gdLst>
                  <a:gd name="T0" fmla="*/ 5 w 6"/>
                  <a:gd name="T1" fmla="*/ 2 h 2"/>
                  <a:gd name="T2" fmla="*/ 6 w 6"/>
                  <a:gd name="T3" fmla="*/ 2 h 2"/>
                  <a:gd name="T4" fmla="*/ 6 w 6"/>
                  <a:gd name="T5" fmla="*/ 2 h 2"/>
                  <a:gd name="T6" fmla="*/ 6 w 6"/>
                  <a:gd name="T7" fmla="*/ 1 h 2"/>
                  <a:gd name="T8" fmla="*/ 1 w 6"/>
                  <a:gd name="T9" fmla="*/ 0 h 2"/>
                  <a:gd name="T10" fmla="*/ 0 w 6"/>
                  <a:gd name="T11" fmla="*/ 0 h 2"/>
                  <a:gd name="T12" fmla="*/ 1 w 6"/>
                  <a:gd name="T13" fmla="*/ 1 h 2"/>
                  <a:gd name="T14" fmla="*/ 4 w 6"/>
                  <a:gd name="T15" fmla="*/ 2 h 2"/>
                  <a:gd name="T16" fmla="*/ 5 w 6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" name="Freeform 273"/>
              <p:cNvSpPr>
                <a:spLocks/>
              </p:cNvSpPr>
              <p:nvPr/>
            </p:nvSpPr>
            <p:spPr bwMode="auto">
              <a:xfrm>
                <a:off x="2690813" y="-2522538"/>
                <a:ext cx="7938" cy="3175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" name="Freeform 274"/>
              <p:cNvSpPr>
                <a:spLocks/>
              </p:cNvSpPr>
              <p:nvPr/>
            </p:nvSpPr>
            <p:spPr bwMode="auto">
              <a:xfrm>
                <a:off x="2687638" y="-2535238"/>
                <a:ext cx="11113" cy="12700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1 h 3"/>
                  <a:gd name="T10" fmla="*/ 3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" name="Freeform 275"/>
              <p:cNvSpPr>
                <a:spLocks/>
              </p:cNvSpPr>
              <p:nvPr/>
            </p:nvSpPr>
            <p:spPr bwMode="auto">
              <a:xfrm>
                <a:off x="2687638" y="-2546350"/>
                <a:ext cx="3175" cy="11112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0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" name="Freeform 276"/>
              <p:cNvSpPr>
                <a:spLocks/>
              </p:cNvSpPr>
              <p:nvPr/>
            </p:nvSpPr>
            <p:spPr bwMode="auto">
              <a:xfrm>
                <a:off x="2679700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1 h 3"/>
                  <a:gd name="T18" fmla="*/ 2 w 3"/>
                  <a:gd name="T19" fmla="*/ 0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" name="Freeform 277"/>
              <p:cNvSpPr>
                <a:spLocks/>
              </p:cNvSpPr>
              <p:nvPr/>
            </p:nvSpPr>
            <p:spPr bwMode="auto">
              <a:xfrm>
                <a:off x="2676525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" name="Freeform 278"/>
              <p:cNvSpPr>
                <a:spLocks/>
              </p:cNvSpPr>
              <p:nvPr/>
            </p:nvSpPr>
            <p:spPr bwMode="auto">
              <a:xfrm>
                <a:off x="2668588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2 h 3"/>
                  <a:gd name="T8" fmla="*/ 2 w 3"/>
                  <a:gd name="T9" fmla="*/ 3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" name="Freeform 279"/>
              <p:cNvSpPr>
                <a:spLocks/>
              </p:cNvSpPr>
              <p:nvPr/>
            </p:nvSpPr>
            <p:spPr bwMode="auto">
              <a:xfrm>
                <a:off x="2665413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" name="Freeform 280"/>
              <p:cNvSpPr>
                <a:spLocks/>
              </p:cNvSpPr>
              <p:nvPr/>
            </p:nvSpPr>
            <p:spPr bwMode="auto">
              <a:xfrm>
                <a:off x="2660650" y="-255270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2 h 3"/>
                  <a:gd name="T12" fmla="*/ 2 w 2"/>
                  <a:gd name="T13" fmla="*/ 2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" name="Freeform 281"/>
              <p:cNvSpPr>
                <a:spLocks/>
              </p:cNvSpPr>
              <p:nvPr/>
            </p:nvSpPr>
            <p:spPr bwMode="auto">
              <a:xfrm>
                <a:off x="2660650" y="-2535238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1 w 2"/>
                  <a:gd name="T5" fmla="*/ 2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1 w 2"/>
                  <a:gd name="T19" fmla="*/ 0 h 3"/>
                  <a:gd name="T20" fmla="*/ 0 w 2"/>
                  <a:gd name="T21" fmla="*/ 1 h 3"/>
                  <a:gd name="T22" fmla="*/ 0 w 2"/>
                  <a:gd name="T23" fmla="*/ 1 h 3"/>
                  <a:gd name="T24" fmla="*/ 0 w 2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" name="Freeform 282"/>
              <p:cNvSpPr>
                <a:spLocks/>
              </p:cNvSpPr>
              <p:nvPr/>
            </p:nvSpPr>
            <p:spPr bwMode="auto">
              <a:xfrm>
                <a:off x="2660650" y="-2530475"/>
                <a:ext cx="4763" cy="7937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" name="Freeform 283"/>
              <p:cNvSpPr>
                <a:spLocks/>
              </p:cNvSpPr>
              <p:nvPr/>
            </p:nvSpPr>
            <p:spPr bwMode="auto">
              <a:xfrm>
                <a:off x="2665413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" name="Freeform 284"/>
              <p:cNvSpPr>
                <a:spLocks/>
              </p:cNvSpPr>
              <p:nvPr/>
            </p:nvSpPr>
            <p:spPr bwMode="auto">
              <a:xfrm>
                <a:off x="2668588" y="-2519363"/>
                <a:ext cx="7938" cy="11112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" name="Freeform 285"/>
              <p:cNvSpPr>
                <a:spLocks/>
              </p:cNvSpPr>
              <p:nvPr/>
            </p:nvSpPr>
            <p:spPr bwMode="auto">
              <a:xfrm>
                <a:off x="2668588" y="-2516188"/>
                <a:ext cx="11113" cy="7937"/>
              </a:xfrm>
              <a:custGeom>
                <a:avLst/>
                <a:gdLst>
                  <a:gd name="T0" fmla="*/ 7 w 7"/>
                  <a:gd name="T1" fmla="*/ 5 h 5"/>
                  <a:gd name="T2" fmla="*/ 7 w 7"/>
                  <a:gd name="T3" fmla="*/ 3 h 5"/>
                  <a:gd name="T4" fmla="*/ 5 w 7"/>
                  <a:gd name="T5" fmla="*/ 0 h 5"/>
                  <a:gd name="T6" fmla="*/ 0 w 7"/>
                  <a:gd name="T7" fmla="*/ 5 h 5"/>
                  <a:gd name="T8" fmla="*/ 2 w 7"/>
                  <a:gd name="T9" fmla="*/ 5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lnTo>
                      <a:pt x="7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" name="Freeform 286"/>
              <p:cNvSpPr>
                <a:spLocks/>
              </p:cNvSpPr>
              <p:nvPr/>
            </p:nvSpPr>
            <p:spPr bwMode="auto">
              <a:xfrm>
                <a:off x="2676525" y="-2505075"/>
                <a:ext cx="74613" cy="7937"/>
              </a:xfrm>
              <a:custGeom>
                <a:avLst/>
                <a:gdLst>
                  <a:gd name="T0" fmla="*/ 20 w 20"/>
                  <a:gd name="T1" fmla="*/ 2 h 2"/>
                  <a:gd name="T2" fmla="*/ 20 w 20"/>
                  <a:gd name="T3" fmla="*/ 2 h 2"/>
                  <a:gd name="T4" fmla="*/ 20 w 20"/>
                  <a:gd name="T5" fmla="*/ 2 h 2"/>
                  <a:gd name="T6" fmla="*/ 20 w 20"/>
                  <a:gd name="T7" fmla="*/ 1 h 2"/>
                  <a:gd name="T8" fmla="*/ 20 w 20"/>
                  <a:gd name="T9" fmla="*/ 1 h 2"/>
                  <a:gd name="T10" fmla="*/ 20 w 20"/>
                  <a:gd name="T11" fmla="*/ 1 h 2"/>
                  <a:gd name="T12" fmla="*/ 20 w 20"/>
                  <a:gd name="T13" fmla="*/ 1 h 2"/>
                  <a:gd name="T14" fmla="*/ 20 w 20"/>
                  <a:gd name="T15" fmla="*/ 1 h 2"/>
                  <a:gd name="T16" fmla="*/ 20 w 20"/>
                  <a:gd name="T17" fmla="*/ 1 h 2"/>
                  <a:gd name="T18" fmla="*/ 20 w 20"/>
                  <a:gd name="T19" fmla="*/ 1 h 2"/>
                  <a:gd name="T20" fmla="*/ 20 w 20"/>
                  <a:gd name="T21" fmla="*/ 1 h 2"/>
                  <a:gd name="T22" fmla="*/ 20 w 20"/>
                  <a:gd name="T23" fmla="*/ 1 h 2"/>
                  <a:gd name="T24" fmla="*/ 20 w 20"/>
                  <a:gd name="T25" fmla="*/ 1 h 2"/>
                  <a:gd name="T26" fmla="*/ 20 w 20"/>
                  <a:gd name="T27" fmla="*/ 1 h 2"/>
                  <a:gd name="T28" fmla="*/ 20 w 20"/>
                  <a:gd name="T29" fmla="*/ 0 h 2"/>
                  <a:gd name="T30" fmla="*/ 12 w 20"/>
                  <a:gd name="T31" fmla="*/ 0 h 2"/>
                  <a:gd name="T32" fmla="*/ 10 w 20"/>
                  <a:gd name="T33" fmla="*/ 0 h 2"/>
                  <a:gd name="T34" fmla="*/ 10 w 20"/>
                  <a:gd name="T35" fmla="*/ 0 h 2"/>
                  <a:gd name="T36" fmla="*/ 9 w 20"/>
                  <a:gd name="T37" fmla="*/ 0 h 2"/>
                  <a:gd name="T38" fmla="*/ 0 w 20"/>
                  <a:gd name="T39" fmla="*/ 0 h 2"/>
                  <a:gd name="T40" fmla="*/ 0 w 20"/>
                  <a:gd name="T41" fmla="*/ 1 h 2"/>
                  <a:gd name="T42" fmla="*/ 0 w 20"/>
                  <a:gd name="T43" fmla="*/ 1 h 2"/>
                  <a:gd name="T44" fmla="*/ 0 w 20"/>
                  <a:gd name="T45" fmla="*/ 1 h 2"/>
                  <a:gd name="T46" fmla="*/ 0 w 20"/>
                  <a:gd name="T47" fmla="*/ 1 h 2"/>
                  <a:gd name="T48" fmla="*/ 0 w 20"/>
                  <a:gd name="T49" fmla="*/ 1 h 2"/>
                  <a:gd name="T50" fmla="*/ 0 w 20"/>
                  <a:gd name="T51" fmla="*/ 1 h 2"/>
                  <a:gd name="T52" fmla="*/ 0 w 20"/>
                  <a:gd name="T53" fmla="*/ 1 h 2"/>
                  <a:gd name="T54" fmla="*/ 0 w 20"/>
                  <a:gd name="T55" fmla="*/ 1 h 2"/>
                  <a:gd name="T56" fmla="*/ 0 w 20"/>
                  <a:gd name="T57" fmla="*/ 1 h 2"/>
                  <a:gd name="T58" fmla="*/ 0 w 20"/>
                  <a:gd name="T59" fmla="*/ 1 h 2"/>
                  <a:gd name="T60" fmla="*/ 0 w 20"/>
                  <a:gd name="T61" fmla="*/ 1 h 2"/>
                  <a:gd name="T62" fmla="*/ 0 w 20"/>
                  <a:gd name="T63" fmla="*/ 2 h 2"/>
                  <a:gd name="T64" fmla="*/ 0 w 20"/>
                  <a:gd name="T65" fmla="*/ 2 h 2"/>
                  <a:gd name="T66" fmla="*/ 0 w 20"/>
                  <a:gd name="T67" fmla="*/ 2 h 2"/>
                  <a:gd name="T68" fmla="*/ 0 w 20"/>
                  <a:gd name="T69" fmla="*/ 2 h 2"/>
                  <a:gd name="T70" fmla="*/ 20 w 20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2">
                    <a:moveTo>
                      <a:pt x="20" y="2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5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3" y="1"/>
                      <a:pt x="2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" name="Freeform 287"/>
              <p:cNvSpPr>
                <a:spLocks/>
              </p:cNvSpPr>
              <p:nvPr/>
            </p:nvSpPr>
            <p:spPr bwMode="auto">
              <a:xfrm>
                <a:off x="2743200" y="-2516188"/>
                <a:ext cx="7938" cy="7937"/>
              </a:xfrm>
              <a:custGeom>
                <a:avLst/>
                <a:gdLst>
                  <a:gd name="T0" fmla="*/ 5 w 5"/>
                  <a:gd name="T1" fmla="*/ 5 h 5"/>
                  <a:gd name="T2" fmla="*/ 3 w 5"/>
                  <a:gd name="T3" fmla="*/ 0 h 5"/>
                  <a:gd name="T4" fmla="*/ 0 w 5"/>
                  <a:gd name="T5" fmla="*/ 3 h 5"/>
                  <a:gd name="T6" fmla="*/ 3 w 5"/>
                  <a:gd name="T7" fmla="*/ 5 h 5"/>
                  <a:gd name="T8" fmla="*/ 5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" name="Freeform 288"/>
              <p:cNvSpPr>
                <a:spLocks/>
              </p:cNvSpPr>
              <p:nvPr/>
            </p:nvSpPr>
            <p:spPr bwMode="auto">
              <a:xfrm>
                <a:off x="2747963" y="-2519363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1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" name="Freeform 289"/>
              <p:cNvSpPr>
                <a:spLocks/>
              </p:cNvSpPr>
              <p:nvPr/>
            </p:nvSpPr>
            <p:spPr bwMode="auto">
              <a:xfrm>
                <a:off x="2759075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1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" name="Freeform 290"/>
              <p:cNvSpPr>
                <a:spLocks/>
              </p:cNvSpPr>
              <p:nvPr/>
            </p:nvSpPr>
            <p:spPr bwMode="auto">
              <a:xfrm>
                <a:off x="2762250" y="-2530475"/>
                <a:ext cx="7938" cy="7937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" name="Freeform 291"/>
              <p:cNvSpPr>
                <a:spLocks/>
              </p:cNvSpPr>
              <p:nvPr/>
            </p:nvSpPr>
            <p:spPr bwMode="auto">
              <a:xfrm>
                <a:off x="2762250" y="-2546350"/>
                <a:ext cx="7938" cy="15875"/>
              </a:xfrm>
              <a:custGeom>
                <a:avLst/>
                <a:gdLst>
                  <a:gd name="T0" fmla="*/ 1 w 2"/>
                  <a:gd name="T1" fmla="*/ 3 h 4"/>
                  <a:gd name="T2" fmla="*/ 1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0 w 2"/>
                  <a:gd name="T9" fmla="*/ 2 h 4"/>
                  <a:gd name="T10" fmla="*/ 1 w 2"/>
                  <a:gd name="T11" fmla="*/ 3 h 4"/>
                  <a:gd name="T12" fmla="*/ 1 w 2"/>
                  <a:gd name="T13" fmla="*/ 4 h 4"/>
                  <a:gd name="T14" fmla="*/ 1 w 2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" name="Freeform 292"/>
              <p:cNvSpPr>
                <a:spLocks/>
              </p:cNvSpPr>
              <p:nvPr/>
            </p:nvSpPr>
            <p:spPr bwMode="auto">
              <a:xfrm>
                <a:off x="2762250" y="-2557463"/>
                <a:ext cx="7938" cy="1111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1 w 2"/>
                  <a:gd name="T7" fmla="*/ 0 h 3"/>
                  <a:gd name="T8" fmla="*/ 1 w 2"/>
                  <a:gd name="T9" fmla="*/ 0 h 3"/>
                  <a:gd name="T10" fmla="*/ 0 w 2"/>
                  <a:gd name="T11" fmla="*/ 0 h 3"/>
                  <a:gd name="T12" fmla="*/ 2 w 2"/>
                  <a:gd name="T13" fmla="*/ 3 h 3"/>
                  <a:gd name="T14" fmla="*/ 2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" name="Freeform 293"/>
              <p:cNvSpPr>
                <a:spLocks/>
              </p:cNvSpPr>
              <p:nvPr/>
            </p:nvSpPr>
            <p:spPr bwMode="auto">
              <a:xfrm>
                <a:off x="2759075" y="-2565400"/>
                <a:ext cx="3175" cy="793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" name="Freeform 294"/>
              <p:cNvSpPr>
                <a:spLocks/>
              </p:cNvSpPr>
              <p:nvPr/>
            </p:nvSpPr>
            <p:spPr bwMode="auto">
              <a:xfrm>
                <a:off x="2751138" y="-2557463"/>
                <a:ext cx="7938" cy="1111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2 w 2"/>
                  <a:gd name="T9" fmla="*/ 1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0 w 2"/>
                  <a:gd name="T19" fmla="*/ 1 h 3"/>
                  <a:gd name="T20" fmla="*/ 0 w 2"/>
                  <a:gd name="T21" fmla="*/ 2 h 3"/>
                  <a:gd name="T22" fmla="*/ 0 w 2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" name="Freeform 295"/>
              <p:cNvSpPr>
                <a:spLocks/>
              </p:cNvSpPr>
              <p:nvPr/>
            </p:nvSpPr>
            <p:spPr bwMode="auto">
              <a:xfrm>
                <a:off x="2747963" y="-2565400"/>
                <a:ext cx="3175" cy="1270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1 h 3"/>
                  <a:gd name="T6" fmla="*/ 1 w 1"/>
                  <a:gd name="T7" fmla="*/ 1 h 3"/>
                  <a:gd name="T8" fmla="*/ 1 w 1"/>
                  <a:gd name="T9" fmla="*/ 0 h 3"/>
                  <a:gd name="T10" fmla="*/ 0 w 1"/>
                  <a:gd name="T11" fmla="*/ 1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" name="Freeform 296"/>
              <p:cNvSpPr>
                <a:spLocks/>
              </p:cNvSpPr>
              <p:nvPr/>
            </p:nvSpPr>
            <p:spPr bwMode="auto">
              <a:xfrm>
                <a:off x="2736850" y="-25654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3 h 3"/>
                  <a:gd name="T10" fmla="*/ 0 w 2"/>
                  <a:gd name="T11" fmla="*/ 3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5" name="Freeform 297"/>
              <p:cNvSpPr>
                <a:spLocks/>
              </p:cNvSpPr>
              <p:nvPr/>
            </p:nvSpPr>
            <p:spPr bwMode="auto">
              <a:xfrm>
                <a:off x="2725738" y="-2568575"/>
                <a:ext cx="11113" cy="38100"/>
              </a:xfrm>
              <a:custGeom>
                <a:avLst/>
                <a:gdLst>
                  <a:gd name="T0" fmla="*/ 1 w 3"/>
                  <a:gd name="T1" fmla="*/ 10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10 h 10"/>
                  <a:gd name="T16" fmla="*/ 1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1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6" name="Freeform 298"/>
              <p:cNvSpPr>
                <a:spLocks/>
              </p:cNvSpPr>
              <p:nvPr/>
            </p:nvSpPr>
            <p:spPr bwMode="auto">
              <a:xfrm>
                <a:off x="2720975" y="-2565400"/>
                <a:ext cx="4763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9 h 9"/>
                  <a:gd name="T8" fmla="*/ 1 w 1"/>
                  <a:gd name="T9" fmla="*/ 0 h 9"/>
                  <a:gd name="T10" fmla="*/ 1 w 1"/>
                  <a:gd name="T11" fmla="*/ 0 h 9"/>
                  <a:gd name="T12" fmla="*/ 0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7" name="Freeform 299"/>
              <p:cNvSpPr>
                <a:spLocks/>
              </p:cNvSpPr>
              <p:nvPr/>
            </p:nvSpPr>
            <p:spPr bwMode="auto">
              <a:xfrm>
                <a:off x="2701925" y="-2613025"/>
                <a:ext cx="23813" cy="22225"/>
              </a:xfrm>
              <a:custGeom>
                <a:avLst/>
                <a:gdLst>
                  <a:gd name="T0" fmla="*/ 2 w 6"/>
                  <a:gd name="T1" fmla="*/ 4 h 6"/>
                  <a:gd name="T2" fmla="*/ 3 w 6"/>
                  <a:gd name="T3" fmla="*/ 4 h 6"/>
                  <a:gd name="T4" fmla="*/ 2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2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1 h 6"/>
                  <a:gd name="T28" fmla="*/ 5 w 6"/>
                  <a:gd name="T29" fmla="*/ 0 h 6"/>
                  <a:gd name="T30" fmla="*/ 2 w 6"/>
                  <a:gd name="T31" fmla="*/ 0 h 6"/>
                  <a:gd name="T32" fmla="*/ 2 w 6"/>
                  <a:gd name="T33" fmla="*/ 1 h 6"/>
                  <a:gd name="T34" fmla="*/ 3 w 6"/>
                  <a:gd name="T35" fmla="*/ 2 h 6"/>
                  <a:gd name="T36" fmla="*/ 2 w 6"/>
                  <a:gd name="T37" fmla="*/ 3 h 6"/>
                  <a:gd name="T38" fmla="*/ 1 w 6"/>
                  <a:gd name="T39" fmla="*/ 2 h 6"/>
                  <a:gd name="T40" fmla="*/ 0 w 6"/>
                  <a:gd name="T41" fmla="*/ 2 h 6"/>
                  <a:gd name="T42" fmla="*/ 0 w 6"/>
                  <a:gd name="T43" fmla="*/ 4 h 6"/>
                  <a:gd name="T44" fmla="*/ 1 w 6"/>
                  <a:gd name="T45" fmla="*/ 4 h 6"/>
                  <a:gd name="T46" fmla="*/ 2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2" y="4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3" y="2"/>
                      <a:pt x="3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8" name="Freeform 300"/>
              <p:cNvSpPr>
                <a:spLocks/>
              </p:cNvSpPr>
              <p:nvPr/>
            </p:nvSpPr>
            <p:spPr bwMode="auto">
              <a:xfrm>
                <a:off x="2698750" y="-25654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9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9" name="Freeform 301"/>
              <p:cNvSpPr>
                <a:spLocks/>
              </p:cNvSpPr>
              <p:nvPr/>
            </p:nvSpPr>
            <p:spPr bwMode="auto">
              <a:xfrm>
                <a:off x="2690813" y="-2568575"/>
                <a:ext cx="11113" cy="38100"/>
              </a:xfrm>
              <a:custGeom>
                <a:avLst/>
                <a:gdLst>
                  <a:gd name="T0" fmla="*/ 3 w 3"/>
                  <a:gd name="T1" fmla="*/ 10 h 10"/>
                  <a:gd name="T2" fmla="*/ 2 w 3"/>
                  <a:gd name="T3" fmla="*/ 0 h 10"/>
                  <a:gd name="T4" fmla="*/ 2 w 3"/>
                  <a:gd name="T5" fmla="*/ 0 h 10"/>
                  <a:gd name="T6" fmla="*/ 2 w 3"/>
                  <a:gd name="T7" fmla="*/ 0 h 10"/>
                  <a:gd name="T8" fmla="*/ 0 w 3"/>
                  <a:gd name="T9" fmla="*/ 0 h 10"/>
                  <a:gd name="T10" fmla="*/ 0 w 3"/>
                  <a:gd name="T11" fmla="*/ 0 h 10"/>
                  <a:gd name="T12" fmla="*/ 3 w 3"/>
                  <a:gd name="T13" fmla="*/ 10 h 10"/>
                  <a:gd name="T14" fmla="*/ 3 w 3"/>
                  <a:gd name="T15" fmla="*/ 10 h 10"/>
                  <a:gd name="T16" fmla="*/ 3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0" name="Freeform 302"/>
              <p:cNvSpPr>
                <a:spLocks/>
              </p:cNvSpPr>
              <p:nvPr/>
            </p:nvSpPr>
            <p:spPr bwMode="auto">
              <a:xfrm>
                <a:off x="2679700" y="-2565400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3 h 3"/>
                  <a:gd name="T8" fmla="*/ 2 w 2"/>
                  <a:gd name="T9" fmla="*/ 3 h 3"/>
                  <a:gd name="T10" fmla="*/ 1 w 2"/>
                  <a:gd name="T11" fmla="*/ 0 h 3"/>
                  <a:gd name="T12" fmla="*/ 1 w 2"/>
                  <a:gd name="T13" fmla="*/ 1 h 3"/>
                  <a:gd name="T14" fmla="*/ 0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1" name="Freeform 303"/>
              <p:cNvSpPr>
                <a:spLocks/>
              </p:cNvSpPr>
              <p:nvPr/>
            </p:nvSpPr>
            <p:spPr bwMode="auto">
              <a:xfrm>
                <a:off x="2668588" y="-2565400"/>
                <a:ext cx="11113" cy="12700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2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2" name="Freeform 304"/>
              <p:cNvSpPr>
                <a:spLocks/>
              </p:cNvSpPr>
              <p:nvPr/>
            </p:nvSpPr>
            <p:spPr bwMode="auto">
              <a:xfrm>
                <a:off x="2665413" y="-2557463"/>
                <a:ext cx="11113" cy="11112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3" name="Freeform 305"/>
              <p:cNvSpPr>
                <a:spLocks/>
              </p:cNvSpPr>
              <p:nvPr/>
            </p:nvSpPr>
            <p:spPr bwMode="auto">
              <a:xfrm>
                <a:off x="2665413" y="-2565400"/>
                <a:ext cx="3175" cy="7937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4" name="Freeform 306"/>
              <p:cNvSpPr>
                <a:spLocks/>
              </p:cNvSpPr>
              <p:nvPr/>
            </p:nvSpPr>
            <p:spPr bwMode="auto">
              <a:xfrm>
                <a:off x="2660650" y="-2557463"/>
                <a:ext cx="4763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5" name="Freeform 307"/>
              <p:cNvSpPr>
                <a:spLocks/>
              </p:cNvSpPr>
              <p:nvPr/>
            </p:nvSpPr>
            <p:spPr bwMode="auto">
              <a:xfrm>
                <a:off x="2652713" y="-2546350"/>
                <a:ext cx="12700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6" name="Freeform 308"/>
              <p:cNvSpPr>
                <a:spLocks/>
              </p:cNvSpPr>
              <p:nvPr/>
            </p:nvSpPr>
            <p:spPr bwMode="auto">
              <a:xfrm>
                <a:off x="2641600" y="-2486025"/>
                <a:ext cx="139700" cy="11112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7" name="Freeform 309"/>
              <p:cNvSpPr>
                <a:spLocks/>
              </p:cNvSpPr>
              <p:nvPr/>
            </p:nvSpPr>
            <p:spPr bwMode="auto">
              <a:xfrm>
                <a:off x="2649538" y="-2470150"/>
                <a:ext cx="123825" cy="6350"/>
              </a:xfrm>
              <a:custGeom>
                <a:avLst/>
                <a:gdLst>
                  <a:gd name="T0" fmla="*/ 0 w 33"/>
                  <a:gd name="T1" fmla="*/ 0 h 2"/>
                  <a:gd name="T2" fmla="*/ 0 w 33"/>
                  <a:gd name="T3" fmla="*/ 1 h 2"/>
                  <a:gd name="T4" fmla="*/ 0 w 33"/>
                  <a:gd name="T5" fmla="*/ 2 h 2"/>
                  <a:gd name="T6" fmla="*/ 33 w 33"/>
                  <a:gd name="T7" fmla="*/ 2 h 2"/>
                  <a:gd name="T8" fmla="*/ 33 w 33"/>
                  <a:gd name="T9" fmla="*/ 1 h 2"/>
                  <a:gd name="T10" fmla="*/ 33 w 33"/>
                  <a:gd name="T11" fmla="*/ 0 h 2"/>
                  <a:gd name="T12" fmla="*/ 0 w 33"/>
                  <a:gd name="T13" fmla="*/ 0 h 2"/>
                  <a:gd name="T14" fmla="*/ 0 w 3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1"/>
                      <a:pt x="33" y="1"/>
                    </a:cubicBezTo>
                    <a:cubicBezTo>
                      <a:pt x="33" y="1"/>
                      <a:pt x="33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8" name="Freeform 310"/>
              <p:cNvSpPr>
                <a:spLocks/>
              </p:cNvSpPr>
              <p:nvPr/>
            </p:nvSpPr>
            <p:spPr bwMode="auto">
              <a:xfrm>
                <a:off x="2638425" y="-2085975"/>
                <a:ext cx="147638" cy="3175"/>
              </a:xfrm>
              <a:custGeom>
                <a:avLst/>
                <a:gdLst>
                  <a:gd name="T0" fmla="*/ 0 w 93"/>
                  <a:gd name="T1" fmla="*/ 0 h 2"/>
                  <a:gd name="T2" fmla="*/ 93 w 93"/>
                  <a:gd name="T3" fmla="*/ 0 h 2"/>
                  <a:gd name="T4" fmla="*/ 93 w 93"/>
                  <a:gd name="T5" fmla="*/ 2 h 2"/>
                  <a:gd name="T6" fmla="*/ 0 w 93"/>
                  <a:gd name="T7" fmla="*/ 2 h 2"/>
                  <a:gd name="T8" fmla="*/ 0 w 93"/>
                  <a:gd name="T9" fmla="*/ 0 h 2"/>
                  <a:gd name="T10" fmla="*/ 0 w 9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2">
                    <a:moveTo>
                      <a:pt x="0" y="0"/>
                    </a:moveTo>
                    <a:lnTo>
                      <a:pt x="93" y="0"/>
                    </a:lnTo>
                    <a:lnTo>
                      <a:pt x="9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9" name="Freeform 311"/>
              <p:cNvSpPr>
                <a:spLocks/>
              </p:cNvSpPr>
              <p:nvPr/>
            </p:nvSpPr>
            <p:spPr bwMode="auto">
              <a:xfrm>
                <a:off x="2619375" y="-2071688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0" name="Freeform 312"/>
              <p:cNvSpPr>
                <a:spLocks/>
              </p:cNvSpPr>
              <p:nvPr/>
            </p:nvSpPr>
            <p:spPr bwMode="auto">
              <a:xfrm>
                <a:off x="2649538" y="-2098675"/>
                <a:ext cx="131763" cy="4762"/>
              </a:xfrm>
              <a:custGeom>
                <a:avLst/>
                <a:gdLst>
                  <a:gd name="T0" fmla="*/ 0 w 83"/>
                  <a:gd name="T1" fmla="*/ 0 h 3"/>
                  <a:gd name="T2" fmla="*/ 83 w 83"/>
                  <a:gd name="T3" fmla="*/ 0 h 3"/>
                  <a:gd name="T4" fmla="*/ 83 w 83"/>
                  <a:gd name="T5" fmla="*/ 3 h 3"/>
                  <a:gd name="T6" fmla="*/ 0 w 83"/>
                  <a:gd name="T7" fmla="*/ 3 h 3"/>
                  <a:gd name="T8" fmla="*/ 0 w 83"/>
                  <a:gd name="T9" fmla="*/ 0 h 3"/>
                  <a:gd name="T10" fmla="*/ 0 w 8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3">
                    <a:moveTo>
                      <a:pt x="0" y="0"/>
                    </a:moveTo>
                    <a:lnTo>
                      <a:pt x="83" y="0"/>
                    </a:lnTo>
                    <a:lnTo>
                      <a:pt x="8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1" name="Freeform 313"/>
              <p:cNvSpPr>
                <a:spLocks/>
              </p:cNvSpPr>
              <p:nvPr/>
            </p:nvSpPr>
            <p:spPr bwMode="auto">
              <a:xfrm>
                <a:off x="2605088" y="-2055813"/>
                <a:ext cx="214313" cy="6350"/>
              </a:xfrm>
              <a:custGeom>
                <a:avLst/>
                <a:gdLst>
                  <a:gd name="T0" fmla="*/ 0 w 135"/>
                  <a:gd name="T1" fmla="*/ 0 h 4"/>
                  <a:gd name="T2" fmla="*/ 135 w 135"/>
                  <a:gd name="T3" fmla="*/ 0 h 4"/>
                  <a:gd name="T4" fmla="*/ 135 w 135"/>
                  <a:gd name="T5" fmla="*/ 4 h 4"/>
                  <a:gd name="T6" fmla="*/ 0 w 135"/>
                  <a:gd name="T7" fmla="*/ 4 h 4"/>
                  <a:gd name="T8" fmla="*/ 0 w 135"/>
                  <a:gd name="T9" fmla="*/ 0 h 4"/>
                  <a:gd name="T10" fmla="*/ 0 w 13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" h="4">
                    <a:moveTo>
                      <a:pt x="0" y="0"/>
                    </a:moveTo>
                    <a:lnTo>
                      <a:pt x="135" y="0"/>
                    </a:lnTo>
                    <a:lnTo>
                      <a:pt x="13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2" name="Freeform 314"/>
              <p:cNvSpPr>
                <a:spLocks/>
              </p:cNvSpPr>
              <p:nvPr/>
            </p:nvSpPr>
            <p:spPr bwMode="auto">
              <a:xfrm>
                <a:off x="2473325" y="-2409825"/>
                <a:ext cx="176213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7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6 w 47"/>
                  <a:gd name="T17" fmla="*/ 72 h 88"/>
                  <a:gd name="T18" fmla="*/ 34 w 47"/>
                  <a:gd name="T19" fmla="*/ 68 h 88"/>
                  <a:gd name="T20" fmla="*/ 32 w 47"/>
                  <a:gd name="T21" fmla="*/ 64 h 88"/>
                  <a:gd name="T22" fmla="*/ 31 w 47"/>
                  <a:gd name="T23" fmla="*/ 62 h 88"/>
                  <a:gd name="T24" fmla="*/ 13 w 47"/>
                  <a:gd name="T25" fmla="*/ 49 h 88"/>
                  <a:gd name="T26" fmla="*/ 30 w 47"/>
                  <a:gd name="T27" fmla="*/ 59 h 88"/>
                  <a:gd name="T28" fmla="*/ 28 w 47"/>
                  <a:gd name="T29" fmla="*/ 56 h 88"/>
                  <a:gd name="T30" fmla="*/ 27 w 47"/>
                  <a:gd name="T31" fmla="*/ 51 h 88"/>
                  <a:gd name="T32" fmla="*/ 22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5 h 88"/>
                  <a:gd name="T44" fmla="*/ 17 w 47"/>
                  <a:gd name="T45" fmla="*/ 16 h 88"/>
                  <a:gd name="T46" fmla="*/ 21 w 47"/>
                  <a:gd name="T47" fmla="*/ 31 h 88"/>
                  <a:gd name="T48" fmla="*/ 22 w 47"/>
                  <a:gd name="T49" fmla="*/ 34 h 88"/>
                  <a:gd name="T50" fmla="*/ 23 w 47"/>
                  <a:gd name="T51" fmla="*/ 34 h 88"/>
                  <a:gd name="T52" fmla="*/ 30 w 47"/>
                  <a:gd name="T53" fmla="*/ 23 h 88"/>
                  <a:gd name="T54" fmla="*/ 23 w 47"/>
                  <a:gd name="T55" fmla="*/ 36 h 88"/>
                  <a:gd name="T56" fmla="*/ 28 w 47"/>
                  <a:gd name="T57" fmla="*/ 50 h 88"/>
                  <a:gd name="T58" fmla="*/ 30 w 47"/>
                  <a:gd name="T59" fmla="*/ 55 h 88"/>
                  <a:gd name="T60" fmla="*/ 30 w 47"/>
                  <a:gd name="T61" fmla="*/ 56 h 88"/>
                  <a:gd name="T62" fmla="*/ 32 w 47"/>
                  <a:gd name="T63" fmla="*/ 56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60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3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5 w 47"/>
                  <a:gd name="T93" fmla="*/ 29 h 88"/>
                  <a:gd name="T94" fmla="*/ 33 w 47"/>
                  <a:gd name="T95" fmla="*/ 16 h 88"/>
                  <a:gd name="T96" fmla="*/ 25 w 47"/>
                  <a:gd name="T97" fmla="*/ 21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3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1 w 47"/>
                  <a:gd name="T113" fmla="*/ 64 h 88"/>
                  <a:gd name="T114" fmla="*/ 25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3" y="79"/>
                      <a:pt x="27" y="74"/>
                    </a:cubicBezTo>
                    <a:cubicBezTo>
                      <a:pt x="26" y="74"/>
                      <a:pt x="25" y="73"/>
                      <a:pt x="25" y="73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30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6" y="72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5" y="70"/>
                      <a:pt x="35" y="69"/>
                      <a:pt x="34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3" y="66"/>
                      <a:pt x="33" y="65"/>
                      <a:pt x="32" y="64"/>
                    </a:cubicBezTo>
                    <a:cubicBezTo>
                      <a:pt x="32" y="63"/>
                      <a:pt x="31" y="63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18" y="58"/>
                      <a:pt x="14" y="52"/>
                      <a:pt x="13" y="49"/>
                    </a:cubicBezTo>
                    <a:cubicBezTo>
                      <a:pt x="19" y="56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7"/>
                      <a:pt x="29" y="56"/>
                      <a:pt x="28" y="56"/>
                    </a:cubicBezTo>
                    <a:cubicBezTo>
                      <a:pt x="28" y="54"/>
                      <a:pt x="27" y="53"/>
                      <a:pt x="27" y="52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5" y="48"/>
                      <a:pt x="24" y="44"/>
                      <a:pt x="23" y="42"/>
                    </a:cubicBezTo>
                    <a:cubicBezTo>
                      <a:pt x="23" y="41"/>
                      <a:pt x="23" y="39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1"/>
                      <a:pt x="19" y="28"/>
                      <a:pt x="19" y="25"/>
                    </a:cubicBezTo>
                    <a:cubicBezTo>
                      <a:pt x="18" y="22"/>
                      <a:pt x="17" y="20"/>
                      <a:pt x="17" y="18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4"/>
                      <a:pt x="16" y="14"/>
                      <a:pt x="16" y="13"/>
                    </a:cubicBezTo>
                    <a:cubicBezTo>
                      <a:pt x="16" y="14"/>
                      <a:pt x="17" y="15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7"/>
                      <a:pt x="21" y="29"/>
                      <a:pt x="21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4" y="34"/>
                      <a:pt x="24" y="33"/>
                    </a:cubicBezTo>
                    <a:cubicBezTo>
                      <a:pt x="25" y="32"/>
                      <a:pt x="29" y="28"/>
                      <a:pt x="30" y="23"/>
                    </a:cubicBezTo>
                    <a:cubicBezTo>
                      <a:pt x="30" y="26"/>
                      <a:pt x="28" y="30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8" y="50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9" y="53"/>
                      <a:pt x="29" y="54"/>
                      <a:pt x="30" y="55"/>
                    </a:cubicBezTo>
                    <a:cubicBezTo>
                      <a:pt x="30" y="55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7"/>
                      <a:pt x="32" y="57"/>
                      <a:pt x="32" y="56"/>
                    </a:cubicBezTo>
                    <a:cubicBezTo>
                      <a:pt x="33" y="55"/>
                      <a:pt x="36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4" y="57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4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6" y="62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3"/>
                      <a:pt x="41" y="62"/>
                      <a:pt x="41" y="61"/>
                    </a:cubicBezTo>
                    <a:cubicBezTo>
                      <a:pt x="41" y="61"/>
                      <a:pt x="41" y="60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5" y="29"/>
                    </a:cubicBezTo>
                    <a:cubicBezTo>
                      <a:pt x="36" y="27"/>
                      <a:pt x="38" y="25"/>
                      <a:pt x="38" y="24"/>
                    </a:cubicBezTo>
                    <a:cubicBezTo>
                      <a:pt x="38" y="22"/>
                      <a:pt x="36" y="17"/>
                      <a:pt x="33" y="16"/>
                    </a:cubicBezTo>
                    <a:cubicBezTo>
                      <a:pt x="32" y="16"/>
                      <a:pt x="30" y="16"/>
                      <a:pt x="29" y="18"/>
                    </a:cubicBezTo>
                    <a:cubicBezTo>
                      <a:pt x="27" y="20"/>
                      <a:pt x="26" y="21"/>
                      <a:pt x="25" y="21"/>
                    </a:cubicBezTo>
                    <a:cubicBezTo>
                      <a:pt x="23" y="20"/>
                      <a:pt x="22" y="17"/>
                      <a:pt x="23" y="14"/>
                    </a:cubicBezTo>
                    <a:cubicBezTo>
                      <a:pt x="24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8"/>
                      <a:pt x="13" y="20"/>
                      <a:pt x="12" y="23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2"/>
                      <a:pt x="14" y="58"/>
                      <a:pt x="21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5" y="67"/>
                      <a:pt x="25" y="68"/>
                      <a:pt x="25" y="69"/>
                    </a:cubicBezTo>
                    <a:cubicBezTo>
                      <a:pt x="25" y="70"/>
                      <a:pt x="24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3" name="Freeform 315"/>
              <p:cNvSpPr>
                <a:spLocks/>
              </p:cNvSpPr>
              <p:nvPr/>
            </p:nvSpPr>
            <p:spPr bwMode="auto">
              <a:xfrm>
                <a:off x="2660650" y="-2014538"/>
                <a:ext cx="49213" cy="25400"/>
              </a:xfrm>
              <a:custGeom>
                <a:avLst/>
                <a:gdLst>
                  <a:gd name="T0" fmla="*/ 1 w 13"/>
                  <a:gd name="T1" fmla="*/ 0 h 7"/>
                  <a:gd name="T2" fmla="*/ 0 w 13"/>
                  <a:gd name="T3" fmla="*/ 0 h 7"/>
                  <a:gd name="T4" fmla="*/ 1 w 13"/>
                  <a:gd name="T5" fmla="*/ 1 h 7"/>
                  <a:gd name="T6" fmla="*/ 1 w 13"/>
                  <a:gd name="T7" fmla="*/ 1 h 7"/>
                  <a:gd name="T8" fmla="*/ 9 w 13"/>
                  <a:gd name="T9" fmla="*/ 7 h 7"/>
                  <a:gd name="T10" fmla="*/ 10 w 13"/>
                  <a:gd name="T11" fmla="*/ 7 h 7"/>
                  <a:gd name="T12" fmla="*/ 12 w 13"/>
                  <a:gd name="T13" fmla="*/ 6 h 7"/>
                  <a:gd name="T14" fmla="*/ 12 w 13"/>
                  <a:gd name="T15" fmla="*/ 4 h 7"/>
                  <a:gd name="T16" fmla="*/ 1 w 1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4"/>
                      <a:pt x="7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6"/>
                      <a:pt x="12" y="6"/>
                    </a:cubicBezTo>
                    <a:cubicBezTo>
                      <a:pt x="13" y="5"/>
                      <a:pt x="12" y="4"/>
                      <a:pt x="12" y="4"/>
                    </a:cubicBezTo>
                    <a:cubicBezTo>
                      <a:pt x="11" y="2"/>
                      <a:pt x="7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4" name="Freeform 316"/>
              <p:cNvSpPr>
                <a:spLocks/>
              </p:cNvSpPr>
              <p:nvPr/>
            </p:nvSpPr>
            <p:spPr bwMode="auto">
              <a:xfrm>
                <a:off x="2679700" y="-2044700"/>
                <a:ext cx="52388" cy="41275"/>
              </a:xfrm>
              <a:custGeom>
                <a:avLst/>
                <a:gdLst>
                  <a:gd name="T0" fmla="*/ 14 w 14"/>
                  <a:gd name="T1" fmla="*/ 0 h 11"/>
                  <a:gd name="T2" fmla="*/ 11 w 14"/>
                  <a:gd name="T3" fmla="*/ 0 h 11"/>
                  <a:gd name="T4" fmla="*/ 11 w 14"/>
                  <a:gd name="T5" fmla="*/ 1 h 11"/>
                  <a:gd name="T6" fmla="*/ 2 w 14"/>
                  <a:gd name="T7" fmla="*/ 7 h 11"/>
                  <a:gd name="T8" fmla="*/ 0 w 14"/>
                  <a:gd name="T9" fmla="*/ 7 h 11"/>
                  <a:gd name="T10" fmla="*/ 2 w 14"/>
                  <a:gd name="T11" fmla="*/ 8 h 11"/>
                  <a:gd name="T12" fmla="*/ 6 w 14"/>
                  <a:gd name="T13" fmla="*/ 10 h 11"/>
                  <a:gd name="T14" fmla="*/ 7 w 14"/>
                  <a:gd name="T15" fmla="*/ 11 h 11"/>
                  <a:gd name="T16" fmla="*/ 7 w 14"/>
                  <a:gd name="T17" fmla="*/ 11 h 11"/>
                  <a:gd name="T18" fmla="*/ 8 w 14"/>
                  <a:gd name="T19" fmla="*/ 11 h 11"/>
                  <a:gd name="T20" fmla="*/ 8 w 14"/>
                  <a:gd name="T21" fmla="*/ 10 h 11"/>
                  <a:gd name="T22" fmla="*/ 13 w 14"/>
                  <a:gd name="T23" fmla="*/ 1 h 11"/>
                  <a:gd name="T24" fmla="*/ 14 w 14"/>
                  <a:gd name="T25" fmla="*/ 0 h 11"/>
                  <a:gd name="T26" fmla="*/ 14 w 14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1">
                    <a:moveTo>
                      <a:pt x="14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7" y="5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5" y="9"/>
                      <a:pt x="6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10" y="5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5" name="Freeform 317"/>
              <p:cNvSpPr>
                <a:spLocks/>
              </p:cNvSpPr>
              <p:nvPr/>
            </p:nvSpPr>
            <p:spPr bwMode="auto">
              <a:xfrm>
                <a:off x="2690813" y="-2044700"/>
                <a:ext cx="19050" cy="6350"/>
              </a:xfrm>
              <a:custGeom>
                <a:avLst/>
                <a:gdLst>
                  <a:gd name="T0" fmla="*/ 3 w 5"/>
                  <a:gd name="T1" fmla="*/ 2 h 2"/>
                  <a:gd name="T2" fmla="*/ 3 w 5"/>
                  <a:gd name="T3" fmla="*/ 2 h 2"/>
                  <a:gd name="T4" fmla="*/ 4 w 5"/>
                  <a:gd name="T5" fmla="*/ 1 h 2"/>
                  <a:gd name="T6" fmla="*/ 5 w 5"/>
                  <a:gd name="T7" fmla="*/ 1 h 2"/>
                  <a:gd name="T8" fmla="*/ 4 w 5"/>
                  <a:gd name="T9" fmla="*/ 1 h 2"/>
                  <a:gd name="T10" fmla="*/ 3 w 5"/>
                  <a:gd name="T11" fmla="*/ 1 h 2"/>
                  <a:gd name="T12" fmla="*/ 3 w 5"/>
                  <a:gd name="T13" fmla="*/ 0 h 2"/>
                  <a:gd name="T14" fmla="*/ 0 w 5"/>
                  <a:gd name="T15" fmla="*/ 0 h 2"/>
                  <a:gd name="T16" fmla="*/ 1 w 5"/>
                  <a:gd name="T17" fmla="*/ 1 h 2"/>
                  <a:gd name="T18" fmla="*/ 2 w 5"/>
                  <a:gd name="T19" fmla="*/ 1 h 2"/>
                  <a:gd name="T20" fmla="*/ 3 w 5"/>
                  <a:gd name="T21" fmla="*/ 2 h 2"/>
                  <a:gd name="T22" fmla="*/ 3 w 5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6" name="Freeform 318"/>
              <p:cNvSpPr>
                <a:spLocks/>
              </p:cNvSpPr>
              <p:nvPr/>
            </p:nvSpPr>
            <p:spPr bwMode="auto">
              <a:xfrm>
                <a:off x="2713038" y="-2025650"/>
                <a:ext cx="30163" cy="22225"/>
              </a:xfrm>
              <a:custGeom>
                <a:avLst/>
                <a:gdLst>
                  <a:gd name="T0" fmla="*/ 6 w 8"/>
                  <a:gd name="T1" fmla="*/ 2 h 6"/>
                  <a:gd name="T2" fmla="*/ 8 w 8"/>
                  <a:gd name="T3" fmla="*/ 1 h 6"/>
                  <a:gd name="T4" fmla="*/ 6 w 8"/>
                  <a:gd name="T5" fmla="*/ 1 h 6"/>
                  <a:gd name="T6" fmla="*/ 4 w 8"/>
                  <a:gd name="T7" fmla="*/ 0 h 6"/>
                  <a:gd name="T8" fmla="*/ 4 w 8"/>
                  <a:gd name="T9" fmla="*/ 0 h 6"/>
                  <a:gd name="T10" fmla="*/ 3 w 8"/>
                  <a:gd name="T11" fmla="*/ 0 h 6"/>
                  <a:gd name="T12" fmla="*/ 2 w 8"/>
                  <a:gd name="T13" fmla="*/ 3 h 6"/>
                  <a:gd name="T14" fmla="*/ 0 w 8"/>
                  <a:gd name="T15" fmla="*/ 6 h 6"/>
                  <a:gd name="T16" fmla="*/ 3 w 8"/>
                  <a:gd name="T17" fmla="*/ 4 h 6"/>
                  <a:gd name="T18" fmla="*/ 6 w 8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7" name="Freeform 319"/>
              <p:cNvSpPr>
                <a:spLocks/>
              </p:cNvSpPr>
              <p:nvPr/>
            </p:nvSpPr>
            <p:spPr bwMode="auto">
              <a:xfrm>
                <a:off x="2720975" y="-2014538"/>
                <a:ext cx="41275" cy="25400"/>
              </a:xfrm>
              <a:custGeom>
                <a:avLst/>
                <a:gdLst>
                  <a:gd name="T0" fmla="*/ 0 w 11"/>
                  <a:gd name="T1" fmla="*/ 4 h 7"/>
                  <a:gd name="T2" fmla="*/ 1 w 11"/>
                  <a:gd name="T3" fmla="*/ 6 h 7"/>
                  <a:gd name="T4" fmla="*/ 3 w 11"/>
                  <a:gd name="T5" fmla="*/ 7 h 7"/>
                  <a:gd name="T6" fmla="*/ 6 w 11"/>
                  <a:gd name="T7" fmla="*/ 5 h 7"/>
                  <a:gd name="T8" fmla="*/ 11 w 11"/>
                  <a:gd name="T9" fmla="*/ 0 h 7"/>
                  <a:gd name="T10" fmla="*/ 10 w 11"/>
                  <a:gd name="T11" fmla="*/ 0 h 7"/>
                  <a:gd name="T12" fmla="*/ 0 w 11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0" y="4"/>
                    </a:move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8" name="Freeform 320"/>
              <p:cNvSpPr>
                <a:spLocks/>
              </p:cNvSpPr>
              <p:nvPr/>
            </p:nvSpPr>
            <p:spPr bwMode="auto">
              <a:xfrm>
                <a:off x="2781300" y="-2409825"/>
                <a:ext cx="169863" cy="330200"/>
              </a:xfrm>
              <a:custGeom>
                <a:avLst/>
                <a:gdLst>
                  <a:gd name="T0" fmla="*/ 43 w 45"/>
                  <a:gd name="T1" fmla="*/ 24 h 88"/>
                  <a:gd name="T2" fmla="*/ 38 w 45"/>
                  <a:gd name="T3" fmla="*/ 24 h 88"/>
                  <a:gd name="T4" fmla="*/ 34 w 45"/>
                  <a:gd name="T5" fmla="*/ 23 h 88"/>
                  <a:gd name="T6" fmla="*/ 37 w 45"/>
                  <a:gd name="T7" fmla="*/ 6 h 88"/>
                  <a:gd name="T8" fmla="*/ 23 w 45"/>
                  <a:gd name="T9" fmla="*/ 14 h 88"/>
                  <a:gd name="T10" fmla="*/ 17 w 45"/>
                  <a:gd name="T11" fmla="*/ 18 h 88"/>
                  <a:gd name="T12" fmla="*/ 9 w 45"/>
                  <a:gd name="T13" fmla="*/ 24 h 88"/>
                  <a:gd name="T14" fmla="*/ 14 w 45"/>
                  <a:gd name="T15" fmla="*/ 40 h 88"/>
                  <a:gd name="T16" fmla="*/ 8 w 45"/>
                  <a:gd name="T17" fmla="*/ 39 h 88"/>
                  <a:gd name="T18" fmla="*/ 5 w 45"/>
                  <a:gd name="T19" fmla="*/ 58 h 88"/>
                  <a:gd name="T20" fmla="*/ 6 w 45"/>
                  <a:gd name="T21" fmla="*/ 63 h 88"/>
                  <a:gd name="T22" fmla="*/ 2 w 45"/>
                  <a:gd name="T23" fmla="*/ 62 h 88"/>
                  <a:gd name="T24" fmla="*/ 1 w 45"/>
                  <a:gd name="T25" fmla="*/ 62 h 88"/>
                  <a:gd name="T26" fmla="*/ 1 w 45"/>
                  <a:gd name="T27" fmla="*/ 80 h 88"/>
                  <a:gd name="T28" fmla="*/ 2 w 45"/>
                  <a:gd name="T29" fmla="*/ 80 h 88"/>
                  <a:gd name="T30" fmla="*/ 3 w 45"/>
                  <a:gd name="T31" fmla="*/ 78 h 88"/>
                  <a:gd name="T32" fmla="*/ 2 w 45"/>
                  <a:gd name="T33" fmla="*/ 66 h 88"/>
                  <a:gd name="T34" fmla="*/ 4 w 45"/>
                  <a:gd name="T35" fmla="*/ 76 h 88"/>
                  <a:gd name="T36" fmla="*/ 5 w 45"/>
                  <a:gd name="T37" fmla="*/ 76 h 88"/>
                  <a:gd name="T38" fmla="*/ 15 w 45"/>
                  <a:gd name="T39" fmla="*/ 59 h 88"/>
                  <a:gd name="T40" fmla="*/ 9 w 45"/>
                  <a:gd name="T41" fmla="*/ 45 h 88"/>
                  <a:gd name="T42" fmla="*/ 9 w 45"/>
                  <a:gd name="T43" fmla="*/ 45 h 88"/>
                  <a:gd name="T44" fmla="*/ 16 w 45"/>
                  <a:gd name="T45" fmla="*/ 56 h 88"/>
                  <a:gd name="T46" fmla="*/ 16 w 45"/>
                  <a:gd name="T47" fmla="*/ 56 h 88"/>
                  <a:gd name="T48" fmla="*/ 16 w 45"/>
                  <a:gd name="T49" fmla="*/ 55 h 88"/>
                  <a:gd name="T50" fmla="*/ 18 w 45"/>
                  <a:gd name="T51" fmla="*/ 50 h 88"/>
                  <a:gd name="T52" fmla="*/ 22 w 45"/>
                  <a:gd name="T53" fmla="*/ 39 h 88"/>
                  <a:gd name="T54" fmla="*/ 22 w 45"/>
                  <a:gd name="T55" fmla="*/ 39 h 88"/>
                  <a:gd name="T56" fmla="*/ 22 w 45"/>
                  <a:gd name="T57" fmla="*/ 36 h 88"/>
                  <a:gd name="T58" fmla="*/ 22 w 45"/>
                  <a:gd name="T59" fmla="*/ 33 h 88"/>
                  <a:gd name="T60" fmla="*/ 23 w 45"/>
                  <a:gd name="T61" fmla="*/ 35 h 88"/>
                  <a:gd name="T62" fmla="*/ 26 w 45"/>
                  <a:gd name="T63" fmla="*/ 25 h 88"/>
                  <a:gd name="T64" fmla="*/ 29 w 45"/>
                  <a:gd name="T65" fmla="*/ 13 h 88"/>
                  <a:gd name="T66" fmla="*/ 29 w 45"/>
                  <a:gd name="T67" fmla="*/ 18 h 88"/>
                  <a:gd name="T68" fmla="*/ 25 w 45"/>
                  <a:gd name="T69" fmla="*/ 33 h 88"/>
                  <a:gd name="T70" fmla="*/ 24 w 45"/>
                  <a:gd name="T71" fmla="*/ 36 h 88"/>
                  <a:gd name="T72" fmla="*/ 39 w 45"/>
                  <a:gd name="T73" fmla="*/ 27 h 88"/>
                  <a:gd name="T74" fmla="*/ 24 w 45"/>
                  <a:gd name="T75" fmla="*/ 38 h 88"/>
                  <a:gd name="T76" fmla="*/ 23 w 45"/>
                  <a:gd name="T77" fmla="*/ 38 h 88"/>
                  <a:gd name="T78" fmla="*/ 19 w 45"/>
                  <a:gd name="T79" fmla="*/ 51 h 88"/>
                  <a:gd name="T80" fmla="*/ 17 w 45"/>
                  <a:gd name="T81" fmla="*/ 56 h 88"/>
                  <a:gd name="T82" fmla="*/ 16 w 45"/>
                  <a:gd name="T83" fmla="*/ 59 h 88"/>
                  <a:gd name="T84" fmla="*/ 33 w 45"/>
                  <a:gd name="T85" fmla="*/ 49 h 88"/>
                  <a:gd name="T86" fmla="*/ 15 w 45"/>
                  <a:gd name="T87" fmla="*/ 62 h 88"/>
                  <a:gd name="T88" fmla="*/ 14 w 45"/>
                  <a:gd name="T89" fmla="*/ 64 h 88"/>
                  <a:gd name="T90" fmla="*/ 12 w 45"/>
                  <a:gd name="T91" fmla="*/ 68 h 88"/>
                  <a:gd name="T92" fmla="*/ 10 w 45"/>
                  <a:gd name="T93" fmla="*/ 72 h 88"/>
                  <a:gd name="T94" fmla="*/ 8 w 45"/>
                  <a:gd name="T95" fmla="*/ 75 h 88"/>
                  <a:gd name="T96" fmla="*/ 5 w 45"/>
                  <a:gd name="T97" fmla="*/ 79 h 88"/>
                  <a:gd name="T98" fmla="*/ 18 w 45"/>
                  <a:gd name="T99" fmla="*/ 74 h 88"/>
                  <a:gd name="T100" fmla="*/ 19 w 45"/>
                  <a:gd name="T101" fmla="*/ 74 h 88"/>
                  <a:gd name="T102" fmla="*/ 4 w 45"/>
                  <a:gd name="T103" fmla="*/ 80 h 88"/>
                  <a:gd name="T104" fmla="*/ 2 w 45"/>
                  <a:gd name="T105" fmla="*/ 84 h 88"/>
                  <a:gd name="T106" fmla="*/ 4 w 45"/>
                  <a:gd name="T107" fmla="*/ 88 h 88"/>
                  <a:gd name="T108" fmla="*/ 6 w 45"/>
                  <a:gd name="T109" fmla="*/ 86 h 88"/>
                  <a:gd name="T110" fmla="*/ 24 w 45"/>
                  <a:gd name="T111" fmla="*/ 74 h 88"/>
                  <a:gd name="T112" fmla="*/ 23 w 45"/>
                  <a:gd name="T113" fmla="*/ 70 h 88"/>
                  <a:gd name="T114" fmla="*/ 23 w 45"/>
                  <a:gd name="T115" fmla="*/ 70 h 88"/>
                  <a:gd name="T116" fmla="*/ 21 w 45"/>
                  <a:gd name="T117" fmla="*/ 67 h 88"/>
                  <a:gd name="T118" fmla="*/ 38 w 45"/>
                  <a:gd name="T119" fmla="*/ 47 h 88"/>
                  <a:gd name="T120" fmla="*/ 30 w 45"/>
                  <a:gd name="T121" fmla="*/ 43 h 88"/>
                  <a:gd name="T122" fmla="*/ 43 w 45"/>
                  <a:gd name="T123" fmla="*/ 24 h 88"/>
                  <a:gd name="T124" fmla="*/ 43 w 45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0" y="22"/>
                      <a:pt x="39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3"/>
                    </a:cubicBezTo>
                    <a:cubicBezTo>
                      <a:pt x="33" y="20"/>
                      <a:pt x="34" y="18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1" y="4"/>
                      <a:pt x="23" y="14"/>
                    </a:cubicBezTo>
                    <a:cubicBezTo>
                      <a:pt x="23" y="17"/>
                      <a:pt x="22" y="20"/>
                      <a:pt x="21" y="21"/>
                    </a:cubicBezTo>
                    <a:cubicBezTo>
                      <a:pt x="20" y="21"/>
                      <a:pt x="18" y="20"/>
                      <a:pt x="17" y="18"/>
                    </a:cubicBezTo>
                    <a:cubicBezTo>
                      <a:pt x="16" y="16"/>
                      <a:pt x="14" y="16"/>
                      <a:pt x="13" y="16"/>
                    </a:cubicBezTo>
                    <a:cubicBezTo>
                      <a:pt x="10" y="17"/>
                      <a:pt x="8" y="22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60"/>
                      <a:pt x="6" y="61"/>
                      <a:pt x="6" y="61"/>
                    </a:cubicBezTo>
                    <a:cubicBezTo>
                      <a:pt x="6" y="62"/>
                      <a:pt x="6" y="63"/>
                      <a:pt x="6" y="63"/>
                    </a:cubicBezTo>
                    <a:cubicBezTo>
                      <a:pt x="5" y="64"/>
                      <a:pt x="3" y="63"/>
                      <a:pt x="2" y="63"/>
                    </a:cubicBezTo>
                    <a:cubicBezTo>
                      <a:pt x="2" y="63"/>
                      <a:pt x="2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60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7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5"/>
                      <a:pt x="14" y="56"/>
                    </a:cubicBezTo>
                    <a:cubicBezTo>
                      <a:pt x="14" y="56"/>
                      <a:pt x="15" y="57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4"/>
                      <a:pt x="17" y="53"/>
                      <a:pt x="17" y="52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1" y="41"/>
                      <a:pt x="21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18" y="30"/>
                      <a:pt x="16" y="26"/>
                      <a:pt x="16" y="23"/>
                    </a:cubicBezTo>
                    <a:cubicBezTo>
                      <a:pt x="17" y="28"/>
                      <a:pt x="20" y="32"/>
                      <a:pt x="22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6"/>
                      <a:pt x="29" y="18"/>
                    </a:cubicBezTo>
                    <a:cubicBezTo>
                      <a:pt x="28" y="20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39" y="27"/>
                    </a:cubicBezTo>
                    <a:cubicBezTo>
                      <a:pt x="39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9"/>
                      <a:pt x="23" y="41"/>
                      <a:pt x="22" y="42"/>
                    </a:cubicBezTo>
                    <a:cubicBezTo>
                      <a:pt x="21" y="45"/>
                      <a:pt x="20" y="48"/>
                      <a:pt x="19" y="51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3"/>
                      <a:pt x="18" y="54"/>
                      <a:pt x="17" y="56"/>
                    </a:cubicBezTo>
                    <a:cubicBezTo>
                      <a:pt x="17" y="56"/>
                      <a:pt x="17" y="57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9" y="58"/>
                      <a:pt x="27" y="56"/>
                      <a:pt x="33" y="49"/>
                    </a:cubicBezTo>
                    <a:cubicBezTo>
                      <a:pt x="32" y="52"/>
                      <a:pt x="28" y="58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3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8" y="74"/>
                    </a:cubicBezTo>
                    <a:cubicBezTo>
                      <a:pt x="19" y="73"/>
                      <a:pt x="20" y="73"/>
                      <a:pt x="21" y="73"/>
                    </a:cubicBezTo>
                    <a:cubicBezTo>
                      <a:pt x="20" y="73"/>
                      <a:pt x="20" y="74"/>
                      <a:pt x="19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2" y="79"/>
                      <a:pt x="24" y="74"/>
                    </a:cubicBezTo>
                    <a:cubicBezTo>
                      <a:pt x="24" y="73"/>
                      <a:pt x="24" y="72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0" y="68"/>
                      <a:pt x="21" y="67"/>
                      <a:pt x="21" y="67"/>
                    </a:cubicBezTo>
                    <a:cubicBezTo>
                      <a:pt x="22" y="66"/>
                      <a:pt x="23" y="65"/>
                      <a:pt x="25" y="64"/>
                    </a:cubicBezTo>
                    <a:cubicBezTo>
                      <a:pt x="32" y="58"/>
                      <a:pt x="39" y="52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1" y="36"/>
                      <a:pt x="45" y="30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9" name="Freeform 321"/>
              <p:cNvSpPr>
                <a:spLocks noEditPoints="1"/>
              </p:cNvSpPr>
              <p:nvPr/>
            </p:nvSpPr>
            <p:spPr bwMode="auto">
              <a:xfrm>
                <a:off x="2665413" y="-2414588"/>
                <a:ext cx="25400" cy="38100"/>
              </a:xfrm>
              <a:custGeom>
                <a:avLst/>
                <a:gdLst>
                  <a:gd name="T0" fmla="*/ 7 w 16"/>
                  <a:gd name="T1" fmla="*/ 0 h 24"/>
                  <a:gd name="T2" fmla="*/ 0 w 16"/>
                  <a:gd name="T3" fmla="*/ 24 h 24"/>
                  <a:gd name="T4" fmla="*/ 2 w 16"/>
                  <a:gd name="T5" fmla="*/ 24 h 24"/>
                  <a:gd name="T6" fmla="*/ 4 w 16"/>
                  <a:gd name="T7" fmla="*/ 19 h 24"/>
                  <a:gd name="T8" fmla="*/ 11 w 16"/>
                  <a:gd name="T9" fmla="*/ 19 h 24"/>
                  <a:gd name="T10" fmla="*/ 14 w 16"/>
                  <a:gd name="T11" fmla="*/ 24 h 24"/>
                  <a:gd name="T12" fmla="*/ 16 w 16"/>
                  <a:gd name="T13" fmla="*/ 24 h 24"/>
                  <a:gd name="T14" fmla="*/ 9 w 16"/>
                  <a:gd name="T15" fmla="*/ 0 h 24"/>
                  <a:gd name="T16" fmla="*/ 7 w 16"/>
                  <a:gd name="T17" fmla="*/ 0 h 24"/>
                  <a:gd name="T18" fmla="*/ 7 w 16"/>
                  <a:gd name="T19" fmla="*/ 0 h 24"/>
                  <a:gd name="T20" fmla="*/ 7 w 16"/>
                  <a:gd name="T21" fmla="*/ 0 h 24"/>
                  <a:gd name="T22" fmla="*/ 7 w 16"/>
                  <a:gd name="T23" fmla="*/ 15 h 24"/>
                  <a:gd name="T24" fmla="*/ 7 w 16"/>
                  <a:gd name="T25" fmla="*/ 5 h 24"/>
                  <a:gd name="T26" fmla="*/ 11 w 16"/>
                  <a:gd name="T27" fmla="*/ 15 h 24"/>
                  <a:gd name="T28" fmla="*/ 7 w 16"/>
                  <a:gd name="T29" fmla="*/ 15 h 24"/>
                  <a:gd name="T30" fmla="*/ 7 w 16"/>
                  <a:gd name="T31" fmla="*/ 15 h 24"/>
                  <a:gd name="T32" fmla="*/ 7 w 16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4">
                    <a:moveTo>
                      <a:pt x="7" y="0"/>
                    </a:moveTo>
                    <a:lnTo>
                      <a:pt x="0" y="24"/>
                    </a:lnTo>
                    <a:lnTo>
                      <a:pt x="2" y="24"/>
                    </a:lnTo>
                    <a:lnTo>
                      <a:pt x="4" y="19"/>
                    </a:lnTo>
                    <a:lnTo>
                      <a:pt x="11" y="19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7" y="15"/>
                    </a:moveTo>
                    <a:lnTo>
                      <a:pt x="7" y="5"/>
                    </a:lnTo>
                    <a:lnTo>
                      <a:pt x="11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0" name="Freeform 322"/>
              <p:cNvSpPr>
                <a:spLocks noEditPoints="1"/>
              </p:cNvSpPr>
              <p:nvPr/>
            </p:nvSpPr>
            <p:spPr bwMode="auto">
              <a:xfrm>
                <a:off x="2725738" y="-2425700"/>
                <a:ext cx="33338" cy="57150"/>
              </a:xfrm>
              <a:custGeom>
                <a:avLst/>
                <a:gdLst>
                  <a:gd name="T0" fmla="*/ 0 w 9"/>
                  <a:gd name="T1" fmla="*/ 8 h 15"/>
                  <a:gd name="T2" fmla="*/ 9 w 9"/>
                  <a:gd name="T3" fmla="*/ 8 h 15"/>
                  <a:gd name="T4" fmla="*/ 0 w 9"/>
                  <a:gd name="T5" fmla="*/ 8 h 15"/>
                  <a:gd name="T6" fmla="*/ 2 w 9"/>
                  <a:gd name="T7" fmla="*/ 8 h 15"/>
                  <a:gd name="T8" fmla="*/ 7 w 9"/>
                  <a:gd name="T9" fmla="*/ 8 h 15"/>
                  <a:gd name="T10" fmla="*/ 2 w 9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0" y="8"/>
                    </a:moveTo>
                    <a:cubicBezTo>
                      <a:pt x="0" y="15"/>
                      <a:pt x="9" y="15"/>
                      <a:pt x="9" y="8"/>
                    </a:cubicBezTo>
                    <a:cubicBezTo>
                      <a:pt x="9" y="0"/>
                      <a:pt x="0" y="0"/>
                      <a:pt x="0" y="8"/>
                    </a:cubicBezTo>
                    <a:close/>
                    <a:moveTo>
                      <a:pt x="2" y="8"/>
                    </a:moveTo>
                    <a:cubicBezTo>
                      <a:pt x="2" y="3"/>
                      <a:pt x="7" y="3"/>
                      <a:pt x="7" y="8"/>
                    </a:cubicBezTo>
                    <a:cubicBezTo>
                      <a:pt x="7" y="12"/>
                      <a:pt x="2" y="12"/>
                      <a:pt x="2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1" name="Line 324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2" name="Line 325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49" name="Группа 48"/>
            <p:cNvGrpSpPr/>
            <p:nvPr/>
          </p:nvGrpSpPr>
          <p:grpSpPr>
            <a:xfrm>
              <a:off x="1546225" y="-3938587"/>
              <a:ext cx="2335213" cy="2898774"/>
              <a:chOff x="1546225" y="-3938587"/>
              <a:chExt cx="2335213" cy="2898774"/>
            </a:xfrm>
          </p:grpSpPr>
          <p:sp>
            <p:nvSpPr>
              <p:cNvPr id="50" name="Freeform 323"/>
              <p:cNvSpPr>
                <a:spLocks/>
              </p:cNvSpPr>
              <p:nvPr/>
            </p:nvSpPr>
            <p:spPr bwMode="auto">
              <a:xfrm>
                <a:off x="2725738" y="-3622675"/>
                <a:ext cx="1155700" cy="2454275"/>
              </a:xfrm>
              <a:custGeom>
                <a:avLst/>
                <a:gdLst>
                  <a:gd name="T0" fmla="*/ 307 w 307"/>
                  <a:gd name="T1" fmla="*/ 76 h 652"/>
                  <a:gd name="T2" fmla="*/ 307 w 307"/>
                  <a:gd name="T3" fmla="*/ 57 h 652"/>
                  <a:gd name="T4" fmla="*/ 269 w 307"/>
                  <a:gd name="T5" fmla="*/ 14 h 652"/>
                  <a:gd name="T6" fmla="*/ 236 w 307"/>
                  <a:gd name="T7" fmla="*/ 1 h 652"/>
                  <a:gd name="T8" fmla="*/ 236 w 307"/>
                  <a:gd name="T9" fmla="*/ 1 h 652"/>
                  <a:gd name="T10" fmla="*/ 235 w 307"/>
                  <a:gd name="T11" fmla="*/ 0 h 652"/>
                  <a:gd name="T12" fmla="*/ 235 w 307"/>
                  <a:gd name="T13" fmla="*/ 129 h 652"/>
                  <a:gd name="T14" fmla="*/ 235 w 307"/>
                  <a:gd name="T15" fmla="*/ 173 h 652"/>
                  <a:gd name="T16" fmla="*/ 235 w 307"/>
                  <a:gd name="T17" fmla="*/ 342 h 652"/>
                  <a:gd name="T18" fmla="*/ 235 w 307"/>
                  <a:gd name="T19" fmla="*/ 387 h 652"/>
                  <a:gd name="T20" fmla="*/ 235 w 307"/>
                  <a:gd name="T21" fmla="*/ 454 h 652"/>
                  <a:gd name="T22" fmla="*/ 216 w 307"/>
                  <a:gd name="T23" fmla="*/ 487 h 652"/>
                  <a:gd name="T24" fmla="*/ 0 w 307"/>
                  <a:gd name="T25" fmla="*/ 614 h 652"/>
                  <a:gd name="T26" fmla="*/ 67 w 307"/>
                  <a:gd name="T27" fmla="*/ 652 h 652"/>
                  <a:gd name="T28" fmla="*/ 262 w 307"/>
                  <a:gd name="T29" fmla="*/ 542 h 652"/>
                  <a:gd name="T30" fmla="*/ 307 w 307"/>
                  <a:gd name="T31" fmla="*/ 464 h 652"/>
                  <a:gd name="T32" fmla="*/ 307 w 307"/>
                  <a:gd name="T33" fmla="*/ 387 h 652"/>
                  <a:gd name="T34" fmla="*/ 307 w 307"/>
                  <a:gd name="T35" fmla="*/ 387 h 652"/>
                  <a:gd name="T36" fmla="*/ 307 w 307"/>
                  <a:gd name="T37" fmla="*/ 173 h 652"/>
                  <a:gd name="T38" fmla="*/ 307 w 307"/>
                  <a:gd name="T39" fmla="*/ 173 h 652"/>
                  <a:gd name="T40" fmla="*/ 307 w 307"/>
                  <a:gd name="T41" fmla="*/ 85 h 652"/>
                  <a:gd name="T42" fmla="*/ 307 w 307"/>
                  <a:gd name="T43" fmla="*/ 85 h 652"/>
                  <a:gd name="T44" fmla="*/ 307 w 307"/>
                  <a:gd name="T45" fmla="*/ 76 h 652"/>
                  <a:gd name="T46" fmla="*/ 307 w 307"/>
                  <a:gd name="T47" fmla="*/ 76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2">
                    <a:moveTo>
                      <a:pt x="307" y="76"/>
                    </a:moveTo>
                    <a:cubicBezTo>
                      <a:pt x="307" y="57"/>
                      <a:pt x="307" y="57"/>
                      <a:pt x="307" y="57"/>
                    </a:cubicBezTo>
                    <a:cubicBezTo>
                      <a:pt x="307" y="39"/>
                      <a:pt x="293" y="22"/>
                      <a:pt x="269" y="14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9"/>
                      <a:pt x="235" y="129"/>
                      <a:pt x="235" y="129"/>
                    </a:cubicBezTo>
                    <a:cubicBezTo>
                      <a:pt x="235" y="173"/>
                      <a:pt x="235" y="173"/>
                      <a:pt x="235" y="173"/>
                    </a:cubicBezTo>
                    <a:cubicBezTo>
                      <a:pt x="235" y="342"/>
                      <a:pt x="235" y="342"/>
                      <a:pt x="235" y="342"/>
                    </a:cubicBezTo>
                    <a:cubicBezTo>
                      <a:pt x="235" y="387"/>
                      <a:pt x="235" y="387"/>
                      <a:pt x="235" y="387"/>
                    </a:cubicBezTo>
                    <a:cubicBezTo>
                      <a:pt x="235" y="454"/>
                      <a:pt x="235" y="454"/>
                      <a:pt x="235" y="454"/>
                    </a:cubicBezTo>
                    <a:cubicBezTo>
                      <a:pt x="235" y="468"/>
                      <a:pt x="228" y="481"/>
                      <a:pt x="216" y="48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67" y="652"/>
                      <a:pt x="67" y="652"/>
                      <a:pt x="67" y="652"/>
                    </a:cubicBezTo>
                    <a:cubicBezTo>
                      <a:pt x="262" y="542"/>
                      <a:pt x="262" y="542"/>
                      <a:pt x="262" y="542"/>
                    </a:cubicBezTo>
                    <a:cubicBezTo>
                      <a:pt x="290" y="526"/>
                      <a:pt x="307" y="496"/>
                      <a:pt x="307" y="464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6"/>
                      <a:pt x="307" y="76"/>
                      <a:pt x="307" y="76"/>
                    </a:cubicBezTo>
                    <a:close/>
                  </a:path>
                </a:pathLst>
              </a:custGeom>
              <a:solidFill>
                <a:srgbClr val="358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" name="Freeform 326"/>
              <p:cNvSpPr>
                <a:spLocks/>
              </p:cNvSpPr>
              <p:nvPr/>
            </p:nvSpPr>
            <p:spPr bwMode="auto">
              <a:xfrm>
                <a:off x="1549400" y="-3938587"/>
                <a:ext cx="2065338" cy="700087"/>
              </a:xfrm>
              <a:custGeom>
                <a:avLst/>
                <a:gdLst>
                  <a:gd name="T0" fmla="*/ 353 w 548"/>
                  <a:gd name="T1" fmla="*/ 11 h 186"/>
                  <a:gd name="T2" fmla="*/ 264 w 548"/>
                  <a:gd name="T3" fmla="*/ 11 h 186"/>
                  <a:gd name="T4" fmla="*/ 37 w 548"/>
                  <a:gd name="T5" fmla="*/ 98 h 186"/>
                  <a:gd name="T6" fmla="*/ 0 w 548"/>
                  <a:gd name="T7" fmla="*/ 141 h 186"/>
                  <a:gd name="T8" fmla="*/ 0 w 548"/>
                  <a:gd name="T9" fmla="*/ 160 h 186"/>
                  <a:gd name="T10" fmla="*/ 0 w 548"/>
                  <a:gd name="T11" fmla="*/ 160 h 186"/>
                  <a:gd name="T12" fmla="*/ 0 w 548"/>
                  <a:gd name="T13" fmla="*/ 186 h 186"/>
                  <a:gd name="T14" fmla="*/ 290 w 548"/>
                  <a:gd name="T15" fmla="*/ 75 h 186"/>
                  <a:gd name="T16" fmla="*/ 329 w 548"/>
                  <a:gd name="T17" fmla="*/ 75 h 186"/>
                  <a:gd name="T18" fmla="*/ 548 w 548"/>
                  <a:gd name="T19" fmla="*/ 158 h 186"/>
                  <a:gd name="T20" fmla="*/ 548 w 548"/>
                  <a:gd name="T21" fmla="*/ 138 h 186"/>
                  <a:gd name="T22" fmla="*/ 548 w 548"/>
                  <a:gd name="T23" fmla="*/ 105 h 186"/>
                  <a:gd name="T24" fmla="*/ 548 w 548"/>
                  <a:gd name="T25" fmla="*/ 85 h 186"/>
                  <a:gd name="T26" fmla="*/ 353 w 548"/>
                  <a:gd name="T27" fmla="*/ 1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8" h="186">
                    <a:moveTo>
                      <a:pt x="353" y="11"/>
                    </a:moveTo>
                    <a:cubicBezTo>
                      <a:pt x="325" y="0"/>
                      <a:pt x="291" y="1"/>
                      <a:pt x="264" y="11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14" y="106"/>
                      <a:pt x="0" y="123"/>
                      <a:pt x="0" y="141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290" y="75"/>
                      <a:pt x="290" y="75"/>
                      <a:pt x="290" y="75"/>
                    </a:cubicBezTo>
                    <a:cubicBezTo>
                      <a:pt x="302" y="71"/>
                      <a:pt x="317" y="71"/>
                      <a:pt x="329" y="75"/>
                    </a:cubicBezTo>
                    <a:cubicBezTo>
                      <a:pt x="548" y="158"/>
                      <a:pt x="548" y="158"/>
                      <a:pt x="548" y="158"/>
                    </a:cubicBezTo>
                    <a:cubicBezTo>
                      <a:pt x="548" y="138"/>
                      <a:pt x="548" y="138"/>
                      <a:pt x="548" y="138"/>
                    </a:cubicBezTo>
                    <a:cubicBezTo>
                      <a:pt x="548" y="105"/>
                      <a:pt x="548" y="105"/>
                      <a:pt x="548" y="105"/>
                    </a:cubicBezTo>
                    <a:cubicBezTo>
                      <a:pt x="548" y="85"/>
                      <a:pt x="548" y="85"/>
                      <a:pt x="548" y="85"/>
                    </a:cubicBezTo>
                    <a:lnTo>
                      <a:pt x="353" y="11"/>
                    </a:lnTo>
                    <a:close/>
                  </a:path>
                </a:pathLst>
              </a:custGeom>
              <a:solidFill>
                <a:srgbClr val="214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" name="Freeform 327"/>
              <p:cNvSpPr>
                <a:spLocks/>
              </p:cNvSpPr>
              <p:nvPr/>
            </p:nvSpPr>
            <p:spPr bwMode="auto">
              <a:xfrm>
                <a:off x="1546225" y="-3336925"/>
                <a:ext cx="1435100" cy="2297112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1 w 381"/>
                  <a:gd name="T11" fmla="*/ 49 h 610"/>
                  <a:gd name="T12" fmla="*/ 0 w 381"/>
                  <a:gd name="T13" fmla="*/ 96 h 610"/>
                  <a:gd name="T14" fmla="*/ 1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52A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057373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5"/>
          <p:cNvGrpSpPr/>
          <p:nvPr/>
        </p:nvGrpSpPr>
        <p:grpSpPr>
          <a:xfrm>
            <a:off x="0" y="52173"/>
            <a:ext cx="9144000" cy="525947"/>
            <a:chOff x="3716977" y="98980"/>
            <a:chExt cx="5284519" cy="322399"/>
          </a:xfrm>
        </p:grpSpPr>
        <p:grpSp>
          <p:nvGrpSpPr>
            <p:cNvPr id="3" name="Группа 36"/>
            <p:cNvGrpSpPr/>
            <p:nvPr/>
          </p:nvGrpSpPr>
          <p:grpSpPr>
            <a:xfrm>
              <a:off x="3716977" y="98980"/>
              <a:ext cx="5284519" cy="301068"/>
              <a:chOff x="-3797613" y="1323353"/>
              <a:chExt cx="17035976" cy="970585"/>
            </a:xfrm>
          </p:grpSpPr>
          <p:sp>
            <p:nvSpPr>
              <p:cNvPr id="118" name="Freeform 8"/>
              <p:cNvSpPr>
                <a:spLocks noEditPoints="1"/>
              </p:cNvSpPr>
              <p:nvPr/>
            </p:nvSpPr>
            <p:spPr bwMode="auto">
              <a:xfrm>
                <a:off x="9328150" y="1665288"/>
                <a:ext cx="3619500" cy="628650"/>
              </a:xfrm>
              <a:custGeom>
                <a:avLst/>
                <a:gdLst/>
                <a:ahLst/>
                <a:cxnLst>
                  <a:cxn ang="0">
                    <a:pos x="358" y="45"/>
                  </a:cxn>
                  <a:cxn ang="0">
                    <a:pos x="344" y="40"/>
                  </a:cxn>
                  <a:cxn ang="0">
                    <a:pos x="315" y="58"/>
                  </a:cxn>
                  <a:cxn ang="0">
                    <a:pos x="307" y="41"/>
                  </a:cxn>
                  <a:cxn ang="0">
                    <a:pos x="304" y="0"/>
                  </a:cxn>
                  <a:cxn ang="0">
                    <a:pos x="295" y="41"/>
                  </a:cxn>
                  <a:cxn ang="0">
                    <a:pos x="287" y="1"/>
                  </a:cxn>
                  <a:cxn ang="0">
                    <a:pos x="277" y="3"/>
                  </a:cxn>
                  <a:cxn ang="0">
                    <a:pos x="236" y="41"/>
                  </a:cxn>
                  <a:cxn ang="0">
                    <a:pos x="199" y="36"/>
                  </a:cxn>
                  <a:cxn ang="0">
                    <a:pos x="175" y="58"/>
                  </a:cxn>
                  <a:cxn ang="0">
                    <a:pos x="148" y="27"/>
                  </a:cxn>
                  <a:cxn ang="0">
                    <a:pos x="132" y="43"/>
                  </a:cxn>
                  <a:cxn ang="0">
                    <a:pos x="115" y="40"/>
                  </a:cxn>
                  <a:cxn ang="0">
                    <a:pos x="103" y="58"/>
                  </a:cxn>
                  <a:cxn ang="0">
                    <a:pos x="72" y="43"/>
                  </a:cxn>
                  <a:cxn ang="0">
                    <a:pos x="64" y="34"/>
                  </a:cxn>
                  <a:cxn ang="0">
                    <a:pos x="63" y="34"/>
                  </a:cxn>
                  <a:cxn ang="0">
                    <a:pos x="57" y="35"/>
                  </a:cxn>
                  <a:cxn ang="0">
                    <a:pos x="52" y="56"/>
                  </a:cxn>
                  <a:cxn ang="0">
                    <a:pos x="35" y="58"/>
                  </a:cxn>
                  <a:cxn ang="0">
                    <a:pos x="7" y="63"/>
                  </a:cxn>
                  <a:cxn ang="0">
                    <a:pos x="380" y="66"/>
                  </a:cxn>
                  <a:cxn ang="0">
                    <a:pos x="65" y="43"/>
                  </a:cxn>
                  <a:cxn ang="0">
                    <a:pos x="63" y="46"/>
                  </a:cxn>
                  <a:cxn ang="0">
                    <a:pos x="64" y="41"/>
                  </a:cxn>
                  <a:cxn ang="0">
                    <a:pos x="63" y="35"/>
                  </a:cxn>
                  <a:cxn ang="0">
                    <a:pos x="63" y="41"/>
                  </a:cxn>
                  <a:cxn ang="0">
                    <a:pos x="53" y="56"/>
                  </a:cxn>
                  <a:cxn ang="0">
                    <a:pos x="62" y="39"/>
                  </a:cxn>
                  <a:cxn ang="0">
                    <a:pos x="59" y="52"/>
                  </a:cxn>
                  <a:cxn ang="0">
                    <a:pos x="70" y="51"/>
                  </a:cxn>
                  <a:cxn ang="0">
                    <a:pos x="187" y="58"/>
                  </a:cxn>
                  <a:cxn ang="0">
                    <a:pos x="189" y="45"/>
                  </a:cxn>
                  <a:cxn ang="0">
                    <a:pos x="194" y="58"/>
                  </a:cxn>
                  <a:cxn ang="0">
                    <a:pos x="199" y="54"/>
                  </a:cxn>
                  <a:cxn ang="0">
                    <a:pos x="191" y="58"/>
                  </a:cxn>
                  <a:cxn ang="0">
                    <a:pos x="205" y="58"/>
                  </a:cxn>
                  <a:cxn ang="0">
                    <a:pos x="208" y="58"/>
                  </a:cxn>
                  <a:cxn ang="0">
                    <a:pos x="201" y="58"/>
                  </a:cxn>
                  <a:cxn ang="0">
                    <a:pos x="208" y="52"/>
                  </a:cxn>
                  <a:cxn ang="0">
                    <a:pos x="212" y="44"/>
                  </a:cxn>
                  <a:cxn ang="0">
                    <a:pos x="219" y="58"/>
                  </a:cxn>
                  <a:cxn ang="0">
                    <a:pos x="221" y="58"/>
                  </a:cxn>
                  <a:cxn ang="0">
                    <a:pos x="215" y="58"/>
                  </a:cxn>
                  <a:cxn ang="0">
                    <a:pos x="227" y="58"/>
                  </a:cxn>
                  <a:cxn ang="0">
                    <a:pos x="230" y="58"/>
                  </a:cxn>
                  <a:cxn ang="0">
                    <a:pos x="224" y="58"/>
                  </a:cxn>
                  <a:cxn ang="0">
                    <a:pos x="230" y="52"/>
                  </a:cxn>
                  <a:cxn ang="0">
                    <a:pos x="236" y="44"/>
                  </a:cxn>
                  <a:cxn ang="0">
                    <a:pos x="247" y="41"/>
                  </a:cxn>
                  <a:cxn ang="0">
                    <a:pos x="262" y="41"/>
                  </a:cxn>
                  <a:cxn ang="0">
                    <a:pos x="267" y="41"/>
                  </a:cxn>
                  <a:cxn ang="0">
                    <a:pos x="361" y="49"/>
                  </a:cxn>
                </a:cxnLst>
                <a:rect l="0" t="0" r="r" b="b"/>
                <a:pathLst>
                  <a:path w="380" h="66">
                    <a:moveTo>
                      <a:pt x="377" y="53"/>
                    </a:moveTo>
                    <a:cubicBezTo>
                      <a:pt x="377" y="53"/>
                      <a:pt x="376" y="53"/>
                      <a:pt x="376" y="53"/>
                    </a:cubicBezTo>
                    <a:cubicBezTo>
                      <a:pt x="372" y="53"/>
                      <a:pt x="369" y="53"/>
                      <a:pt x="365" y="53"/>
                    </a:cubicBezTo>
                    <a:lnTo>
                      <a:pt x="365" y="47"/>
                    </a:lnTo>
                    <a:cubicBezTo>
                      <a:pt x="365" y="46"/>
                      <a:pt x="363" y="45"/>
                      <a:pt x="362" y="45"/>
                    </a:cubicBezTo>
                    <a:lnTo>
                      <a:pt x="358" y="45"/>
                    </a:lnTo>
                    <a:lnTo>
                      <a:pt x="358" y="44"/>
                    </a:lnTo>
                    <a:lnTo>
                      <a:pt x="352" y="40"/>
                    </a:lnTo>
                    <a:lnTo>
                      <a:pt x="351" y="40"/>
                    </a:lnTo>
                    <a:lnTo>
                      <a:pt x="351" y="44"/>
                    </a:lnTo>
                    <a:lnTo>
                      <a:pt x="345" y="40"/>
                    </a:lnTo>
                    <a:lnTo>
                      <a:pt x="344" y="40"/>
                    </a:lnTo>
                    <a:lnTo>
                      <a:pt x="344" y="44"/>
                    </a:lnTo>
                    <a:lnTo>
                      <a:pt x="339" y="40"/>
                    </a:lnTo>
                    <a:lnTo>
                      <a:pt x="339" y="33"/>
                    </a:lnTo>
                    <a:lnTo>
                      <a:pt x="318" y="33"/>
                    </a:lnTo>
                    <a:lnTo>
                      <a:pt x="318" y="58"/>
                    </a:lnTo>
                    <a:lnTo>
                      <a:pt x="315" y="58"/>
                    </a:lnTo>
                    <a:cubicBezTo>
                      <a:pt x="315" y="57"/>
                      <a:pt x="315" y="56"/>
                      <a:pt x="315" y="56"/>
                    </a:cubicBezTo>
                    <a:lnTo>
                      <a:pt x="315" y="56"/>
                    </a:lnTo>
                    <a:lnTo>
                      <a:pt x="315" y="42"/>
                    </a:lnTo>
                    <a:lnTo>
                      <a:pt x="315" y="42"/>
                    </a:lnTo>
                    <a:cubicBezTo>
                      <a:pt x="315" y="41"/>
                      <a:pt x="315" y="41"/>
                      <a:pt x="315" y="41"/>
                    </a:cubicBezTo>
                    <a:cubicBezTo>
                      <a:pt x="312" y="41"/>
                      <a:pt x="310" y="41"/>
                      <a:pt x="307" y="41"/>
                    </a:cubicBezTo>
                    <a:cubicBezTo>
                      <a:pt x="307" y="29"/>
                      <a:pt x="307" y="17"/>
                      <a:pt x="307" y="5"/>
                    </a:cubicBezTo>
                    <a:cubicBezTo>
                      <a:pt x="307" y="3"/>
                      <a:pt x="307" y="3"/>
                      <a:pt x="307" y="2"/>
                    </a:cubicBezTo>
                    <a:lnTo>
                      <a:pt x="307" y="2"/>
                    </a:lnTo>
                    <a:cubicBezTo>
                      <a:pt x="307" y="2"/>
                      <a:pt x="307" y="1"/>
                      <a:pt x="307" y="1"/>
                    </a:cubicBezTo>
                    <a:cubicBezTo>
                      <a:pt x="307" y="1"/>
                      <a:pt x="307" y="1"/>
                      <a:pt x="306" y="1"/>
                    </a:cubicBezTo>
                    <a:cubicBezTo>
                      <a:pt x="306" y="0"/>
                      <a:pt x="305" y="0"/>
                      <a:pt x="304" y="0"/>
                    </a:cubicBezTo>
                    <a:lnTo>
                      <a:pt x="299" y="0"/>
                    </a:lnTo>
                    <a:cubicBezTo>
                      <a:pt x="298" y="0"/>
                      <a:pt x="297" y="0"/>
                      <a:pt x="297" y="1"/>
                    </a:cubicBezTo>
                    <a:cubicBezTo>
                      <a:pt x="297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2"/>
                    </a:cubicBezTo>
                    <a:cubicBezTo>
                      <a:pt x="295" y="2"/>
                      <a:pt x="295" y="3"/>
                      <a:pt x="295" y="3"/>
                    </a:cubicBezTo>
                    <a:cubicBezTo>
                      <a:pt x="295" y="16"/>
                      <a:pt x="295" y="29"/>
                      <a:pt x="295" y="41"/>
                    </a:cubicBezTo>
                    <a:cubicBezTo>
                      <a:pt x="293" y="41"/>
                      <a:pt x="291" y="41"/>
                      <a:pt x="289" y="41"/>
                    </a:cubicBezTo>
                    <a:cubicBezTo>
                      <a:pt x="289" y="29"/>
                      <a:pt x="289" y="17"/>
                      <a:pt x="289" y="5"/>
                    </a:cubicBezTo>
                    <a:cubicBezTo>
                      <a:pt x="289" y="3"/>
                      <a:pt x="289" y="3"/>
                      <a:pt x="288" y="2"/>
                    </a:cubicBezTo>
                    <a:lnTo>
                      <a:pt x="288" y="2"/>
                    </a:lnTo>
                    <a:cubicBezTo>
                      <a:pt x="288" y="2"/>
                      <a:pt x="288" y="1"/>
                      <a:pt x="288" y="1"/>
                    </a:cubicBezTo>
                    <a:cubicBezTo>
                      <a:pt x="288" y="1"/>
                      <a:pt x="288" y="1"/>
                      <a:pt x="287" y="1"/>
                    </a:cubicBezTo>
                    <a:cubicBezTo>
                      <a:pt x="287" y="0"/>
                      <a:pt x="286" y="0"/>
                      <a:pt x="285" y="0"/>
                    </a:cubicBezTo>
                    <a:lnTo>
                      <a:pt x="280" y="0"/>
                    </a:lnTo>
                    <a:cubicBezTo>
                      <a:pt x="279" y="0"/>
                      <a:pt x="279" y="0"/>
                      <a:pt x="278" y="1"/>
                    </a:cubicBezTo>
                    <a:cubicBezTo>
                      <a:pt x="278" y="1"/>
                      <a:pt x="278" y="1"/>
                      <a:pt x="277" y="1"/>
                    </a:cubicBezTo>
                    <a:cubicBezTo>
                      <a:pt x="277" y="1"/>
                      <a:pt x="277" y="2"/>
                      <a:pt x="277" y="2"/>
                    </a:cubicBezTo>
                    <a:cubicBezTo>
                      <a:pt x="277" y="2"/>
                      <a:pt x="277" y="3"/>
                      <a:pt x="277" y="3"/>
                    </a:cubicBezTo>
                    <a:cubicBezTo>
                      <a:pt x="277" y="16"/>
                      <a:pt x="277" y="29"/>
                      <a:pt x="277" y="41"/>
                    </a:cubicBezTo>
                    <a:cubicBezTo>
                      <a:pt x="276" y="41"/>
                      <a:pt x="275" y="41"/>
                      <a:pt x="274" y="41"/>
                    </a:cubicBezTo>
                    <a:cubicBezTo>
                      <a:pt x="274" y="39"/>
                      <a:pt x="274" y="38"/>
                      <a:pt x="274" y="36"/>
                    </a:cubicBezTo>
                    <a:cubicBezTo>
                      <a:pt x="263" y="36"/>
                      <a:pt x="252" y="36"/>
                      <a:pt x="241" y="36"/>
                    </a:cubicBezTo>
                    <a:cubicBezTo>
                      <a:pt x="241" y="38"/>
                      <a:pt x="241" y="40"/>
                      <a:pt x="241" y="41"/>
                    </a:cubicBezTo>
                    <a:cubicBezTo>
                      <a:pt x="239" y="41"/>
                      <a:pt x="238" y="41"/>
                      <a:pt x="236" y="41"/>
                    </a:cubicBezTo>
                    <a:lnTo>
                      <a:pt x="236" y="43"/>
                    </a:lnTo>
                    <a:cubicBezTo>
                      <a:pt x="235" y="43"/>
                      <a:pt x="233" y="43"/>
                      <a:pt x="231" y="43"/>
                    </a:cubicBezTo>
                    <a:cubicBezTo>
                      <a:pt x="230" y="39"/>
                      <a:pt x="226" y="36"/>
                      <a:pt x="222" y="36"/>
                    </a:cubicBezTo>
                    <a:cubicBezTo>
                      <a:pt x="217" y="36"/>
                      <a:pt x="213" y="39"/>
                      <a:pt x="212" y="43"/>
                    </a:cubicBezTo>
                    <a:lnTo>
                      <a:pt x="209" y="43"/>
                    </a:lnTo>
                    <a:cubicBezTo>
                      <a:pt x="208" y="39"/>
                      <a:pt x="204" y="36"/>
                      <a:pt x="199" y="36"/>
                    </a:cubicBezTo>
                    <a:cubicBezTo>
                      <a:pt x="194" y="36"/>
                      <a:pt x="190" y="39"/>
                      <a:pt x="190" y="44"/>
                    </a:cubicBezTo>
                    <a:lnTo>
                      <a:pt x="183" y="44"/>
                    </a:lnTo>
                    <a:cubicBezTo>
                      <a:pt x="182" y="44"/>
                      <a:pt x="181" y="45"/>
                      <a:pt x="181" y="46"/>
                    </a:cubicBezTo>
                    <a:lnTo>
                      <a:pt x="181" y="51"/>
                    </a:lnTo>
                    <a:cubicBezTo>
                      <a:pt x="178" y="51"/>
                      <a:pt x="175" y="53"/>
                      <a:pt x="175" y="56"/>
                    </a:cubicBezTo>
                    <a:lnTo>
                      <a:pt x="175" y="58"/>
                    </a:lnTo>
                    <a:lnTo>
                      <a:pt x="168" y="58"/>
                    </a:lnTo>
                    <a:lnTo>
                      <a:pt x="169" y="27"/>
                    </a:lnTo>
                    <a:lnTo>
                      <a:pt x="164" y="27"/>
                    </a:lnTo>
                    <a:lnTo>
                      <a:pt x="164" y="25"/>
                    </a:lnTo>
                    <a:lnTo>
                      <a:pt x="148" y="25"/>
                    </a:lnTo>
                    <a:lnTo>
                      <a:pt x="148" y="27"/>
                    </a:lnTo>
                    <a:lnTo>
                      <a:pt x="143" y="27"/>
                    </a:lnTo>
                    <a:lnTo>
                      <a:pt x="143" y="51"/>
                    </a:lnTo>
                    <a:lnTo>
                      <a:pt x="136" y="51"/>
                    </a:lnTo>
                    <a:lnTo>
                      <a:pt x="136" y="53"/>
                    </a:lnTo>
                    <a:lnTo>
                      <a:pt x="132" y="53"/>
                    </a:lnTo>
                    <a:lnTo>
                      <a:pt x="132" y="43"/>
                    </a:lnTo>
                    <a:lnTo>
                      <a:pt x="131" y="43"/>
                    </a:lnTo>
                    <a:lnTo>
                      <a:pt x="129" y="43"/>
                    </a:lnTo>
                    <a:lnTo>
                      <a:pt x="129" y="53"/>
                    </a:lnTo>
                    <a:lnTo>
                      <a:pt x="126" y="53"/>
                    </a:lnTo>
                    <a:lnTo>
                      <a:pt x="126" y="42"/>
                    </a:lnTo>
                    <a:lnTo>
                      <a:pt x="115" y="40"/>
                    </a:lnTo>
                    <a:lnTo>
                      <a:pt x="115" y="42"/>
                    </a:lnTo>
                    <a:lnTo>
                      <a:pt x="115" y="44"/>
                    </a:lnTo>
                    <a:lnTo>
                      <a:pt x="105" y="45"/>
                    </a:lnTo>
                    <a:lnTo>
                      <a:pt x="105" y="51"/>
                    </a:lnTo>
                    <a:lnTo>
                      <a:pt x="105" y="58"/>
                    </a:lnTo>
                    <a:lnTo>
                      <a:pt x="103" y="58"/>
                    </a:lnTo>
                    <a:lnTo>
                      <a:pt x="98" y="53"/>
                    </a:lnTo>
                    <a:lnTo>
                      <a:pt x="81" y="47"/>
                    </a:lnTo>
                    <a:cubicBezTo>
                      <a:pt x="77" y="48"/>
                      <a:pt x="78" y="49"/>
                      <a:pt x="74" y="50"/>
                    </a:cubicBezTo>
                    <a:lnTo>
                      <a:pt x="74" y="47"/>
                    </a:lnTo>
                    <a:lnTo>
                      <a:pt x="72" y="47"/>
                    </a:lnTo>
                    <a:lnTo>
                      <a:pt x="72" y="43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65" y="38"/>
                    </a:lnTo>
                    <a:lnTo>
                      <a:pt x="64" y="34"/>
                    </a:ln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lnTo>
                      <a:pt x="62" y="37"/>
                    </a:lnTo>
                    <a:lnTo>
                      <a:pt x="62" y="37"/>
                    </a:lnTo>
                    <a:lnTo>
                      <a:pt x="62" y="37"/>
                    </a:lnTo>
                    <a:lnTo>
                      <a:pt x="57" y="35"/>
                    </a:lnTo>
                    <a:lnTo>
                      <a:pt x="58" y="32"/>
                    </a:lnTo>
                    <a:lnTo>
                      <a:pt x="56" y="28"/>
                    </a:lnTo>
                    <a:cubicBezTo>
                      <a:pt x="49" y="31"/>
                      <a:pt x="52" y="42"/>
                      <a:pt x="52" y="42"/>
                    </a:cubicBezTo>
                    <a:cubicBezTo>
                      <a:pt x="52" y="42"/>
                      <a:pt x="52" y="42"/>
                      <a:pt x="52" y="43"/>
                    </a:cubicBezTo>
                    <a:lnTo>
                      <a:pt x="52" y="46"/>
                    </a:lnTo>
                    <a:lnTo>
                      <a:pt x="52" y="56"/>
                    </a:lnTo>
                    <a:lnTo>
                      <a:pt x="48" y="58"/>
                    </a:lnTo>
                    <a:lnTo>
                      <a:pt x="37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5" y="58"/>
                    </a:lnTo>
                    <a:lnTo>
                      <a:pt x="26" y="58"/>
                    </a:lnTo>
                    <a:lnTo>
                      <a:pt x="13" y="58"/>
                    </a:lnTo>
                    <a:cubicBezTo>
                      <a:pt x="12" y="58"/>
                      <a:pt x="10" y="58"/>
                      <a:pt x="9" y="58"/>
                    </a:cubicBezTo>
                    <a:cubicBezTo>
                      <a:pt x="8" y="58"/>
                      <a:pt x="8" y="58"/>
                      <a:pt x="8" y="58"/>
                    </a:cubicBezTo>
                    <a:lnTo>
                      <a:pt x="0" y="63"/>
                    </a:lnTo>
                    <a:cubicBezTo>
                      <a:pt x="2" y="62"/>
                      <a:pt x="5" y="63"/>
                      <a:pt x="7" y="63"/>
                    </a:cubicBezTo>
                    <a:lnTo>
                      <a:pt x="26" y="66"/>
                    </a:lnTo>
                    <a:lnTo>
                      <a:pt x="51" y="66"/>
                    </a:lnTo>
                    <a:lnTo>
                      <a:pt x="152" y="66"/>
                    </a:lnTo>
                    <a:lnTo>
                      <a:pt x="334" y="66"/>
                    </a:lnTo>
                    <a:lnTo>
                      <a:pt x="347" y="66"/>
                    </a:lnTo>
                    <a:lnTo>
                      <a:pt x="380" y="66"/>
                    </a:lnTo>
                    <a:lnTo>
                      <a:pt x="380" y="56"/>
                    </a:lnTo>
                    <a:cubicBezTo>
                      <a:pt x="379" y="55"/>
                      <a:pt x="378" y="54"/>
                      <a:pt x="377" y="53"/>
                    </a:cubicBezTo>
                    <a:close/>
                    <a:moveTo>
                      <a:pt x="63" y="46"/>
                    </a:moveTo>
                    <a:lnTo>
                      <a:pt x="62" y="43"/>
                    </a:lnTo>
                    <a:lnTo>
                      <a:pt x="63" y="41"/>
                    </a:lnTo>
                    <a:lnTo>
                      <a:pt x="65" y="43"/>
                    </a:lnTo>
                    <a:lnTo>
                      <a:pt x="63" y="46"/>
                    </a:lnTo>
                    <a:close/>
                    <a:moveTo>
                      <a:pt x="66" y="44"/>
                    </a:moveTo>
                    <a:lnTo>
                      <a:pt x="67" y="51"/>
                    </a:lnTo>
                    <a:lnTo>
                      <a:pt x="64" y="46"/>
                    </a:lnTo>
                    <a:lnTo>
                      <a:pt x="66" y="44"/>
                    </a:lnTo>
                    <a:close/>
                    <a:moveTo>
                      <a:pt x="63" y="46"/>
                    </a:moveTo>
                    <a:lnTo>
                      <a:pt x="59" y="51"/>
                    </a:lnTo>
                    <a:lnTo>
                      <a:pt x="61" y="44"/>
                    </a:lnTo>
                    <a:lnTo>
                      <a:pt x="63" y="46"/>
                    </a:lnTo>
                    <a:close/>
                    <a:moveTo>
                      <a:pt x="65" y="40"/>
                    </a:moveTo>
                    <a:lnTo>
                      <a:pt x="65" y="42"/>
                    </a:lnTo>
                    <a:lnTo>
                      <a:pt x="64" y="41"/>
                    </a:lnTo>
                    <a:lnTo>
                      <a:pt x="64" y="40"/>
                    </a:lnTo>
                    <a:lnTo>
                      <a:pt x="65" y="40"/>
                    </a:lnTo>
                    <a:close/>
                    <a:moveTo>
                      <a:pt x="63" y="35"/>
                    </a:moveTo>
                    <a:lnTo>
                      <a:pt x="64" y="38"/>
                    </a:lnTo>
                    <a:lnTo>
                      <a:pt x="63" y="37"/>
                    </a:lnTo>
                    <a:lnTo>
                      <a:pt x="63" y="35"/>
                    </a:lnTo>
                    <a:close/>
                    <a:moveTo>
                      <a:pt x="64" y="40"/>
                    </a:moveTo>
                    <a:lnTo>
                      <a:pt x="63" y="40"/>
                    </a:lnTo>
                    <a:lnTo>
                      <a:pt x="63" y="39"/>
                    </a:lnTo>
                    <a:lnTo>
                      <a:pt x="64" y="40"/>
                    </a:lnTo>
                    <a:close/>
                    <a:moveTo>
                      <a:pt x="62" y="40"/>
                    </a:moveTo>
                    <a:lnTo>
                      <a:pt x="63" y="41"/>
                    </a:lnTo>
                    <a:lnTo>
                      <a:pt x="62" y="42"/>
                    </a:lnTo>
                    <a:lnTo>
                      <a:pt x="62" y="40"/>
                    </a:lnTo>
                    <a:close/>
                    <a:moveTo>
                      <a:pt x="56" y="55"/>
                    </a:moveTo>
                    <a:lnTo>
                      <a:pt x="55" y="55"/>
                    </a:lnTo>
                    <a:lnTo>
                      <a:pt x="55" y="56"/>
                    </a:lnTo>
                    <a:lnTo>
                      <a:pt x="53" y="56"/>
                    </a:lnTo>
                    <a:lnTo>
                      <a:pt x="53" y="46"/>
                    </a:lnTo>
                    <a:lnTo>
                      <a:pt x="53" y="42"/>
                    </a:lnTo>
                    <a:cubicBezTo>
                      <a:pt x="53" y="42"/>
                      <a:pt x="53" y="42"/>
                      <a:pt x="53" y="42"/>
                    </a:cubicBezTo>
                    <a:lnTo>
                      <a:pt x="56" y="37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58" y="55"/>
                    </a:lnTo>
                    <a:lnTo>
                      <a:pt x="56" y="55"/>
                    </a:lnTo>
                    <a:close/>
                    <a:moveTo>
                      <a:pt x="60" y="54"/>
                    </a:moveTo>
                    <a:lnTo>
                      <a:pt x="58" y="54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7" y="52"/>
                    </a:lnTo>
                    <a:lnTo>
                      <a:pt x="60" y="54"/>
                    </a:lnTo>
                    <a:close/>
                    <a:moveTo>
                      <a:pt x="72" y="47"/>
                    </a:moveTo>
                    <a:lnTo>
                      <a:pt x="70" y="47"/>
                    </a:lnTo>
                    <a:lnTo>
                      <a:pt x="70" y="51"/>
                    </a:lnTo>
                    <a:lnTo>
                      <a:pt x="68" y="52"/>
                    </a:lnTo>
                    <a:lnTo>
                      <a:pt x="65" y="40"/>
                    </a:lnTo>
                    <a:lnTo>
                      <a:pt x="72" y="43"/>
                    </a:lnTo>
                    <a:lnTo>
                      <a:pt x="72" y="47"/>
                    </a:lnTo>
                    <a:close/>
                    <a:moveTo>
                      <a:pt x="190" y="58"/>
                    </a:moveTo>
                    <a:lnTo>
                      <a:pt x="187" y="58"/>
                    </a:lnTo>
                    <a:lnTo>
                      <a:pt x="187" y="56"/>
                    </a:lnTo>
                    <a:cubicBezTo>
                      <a:pt x="187" y="53"/>
                      <a:pt x="185" y="51"/>
                      <a:pt x="182" y="51"/>
                    </a:cubicBezTo>
                    <a:lnTo>
                      <a:pt x="182" y="46"/>
                    </a:lnTo>
                    <a:cubicBezTo>
                      <a:pt x="182" y="45"/>
                      <a:pt x="183" y="45"/>
                      <a:pt x="183" y="45"/>
                    </a:cubicBezTo>
                    <a:lnTo>
                      <a:pt x="189" y="45"/>
                    </a:lnTo>
                    <a:cubicBezTo>
                      <a:pt x="189" y="45"/>
                      <a:pt x="189" y="45"/>
                      <a:pt x="189" y="45"/>
                    </a:cubicBezTo>
                    <a:cubicBezTo>
                      <a:pt x="189" y="45"/>
                      <a:pt x="189" y="46"/>
                      <a:pt x="190" y="46"/>
                    </a:cubicBezTo>
                    <a:lnTo>
                      <a:pt x="190" y="58"/>
                    </a:lnTo>
                    <a:close/>
                    <a:moveTo>
                      <a:pt x="194" y="58"/>
                    </a:moveTo>
                    <a:lnTo>
                      <a:pt x="196" y="57"/>
                    </a:lnTo>
                    <a:lnTo>
                      <a:pt x="197" y="58"/>
                    </a:lnTo>
                    <a:lnTo>
                      <a:pt x="194" y="58"/>
                    </a:lnTo>
                    <a:close/>
                    <a:moveTo>
                      <a:pt x="199" y="58"/>
                    </a:moveTo>
                    <a:lnTo>
                      <a:pt x="198" y="58"/>
                    </a:lnTo>
                    <a:lnTo>
                      <a:pt x="196" y="57"/>
                    </a:lnTo>
                    <a:lnTo>
                      <a:pt x="199" y="55"/>
                    </a:lnTo>
                    <a:lnTo>
                      <a:pt x="199" y="58"/>
                    </a:lnTo>
                    <a:close/>
                    <a:moveTo>
                      <a:pt x="199" y="54"/>
                    </a:moveTo>
                    <a:lnTo>
                      <a:pt x="196" y="56"/>
                    </a:lnTo>
                    <a:lnTo>
                      <a:pt x="191" y="52"/>
                    </a:lnTo>
                    <a:lnTo>
                      <a:pt x="191" y="53"/>
                    </a:lnTo>
                    <a:lnTo>
                      <a:pt x="195" y="57"/>
                    </a:lnTo>
                    <a:lnTo>
                      <a:pt x="193" y="58"/>
                    </a:lnTo>
                    <a:lnTo>
                      <a:pt x="191" y="58"/>
                    </a:lnTo>
                    <a:lnTo>
                      <a:pt x="191" y="50"/>
                    </a:lnTo>
                    <a:cubicBezTo>
                      <a:pt x="193" y="52"/>
                      <a:pt x="195" y="54"/>
                      <a:pt x="199" y="54"/>
                    </a:cubicBezTo>
                    <a:lnTo>
                      <a:pt x="199" y="54"/>
                    </a:lnTo>
                    <a:close/>
                    <a:moveTo>
                      <a:pt x="203" y="58"/>
                    </a:moveTo>
                    <a:lnTo>
                      <a:pt x="204" y="57"/>
                    </a:lnTo>
                    <a:lnTo>
                      <a:pt x="205" y="58"/>
                    </a:lnTo>
                    <a:lnTo>
                      <a:pt x="203" y="58"/>
                    </a:lnTo>
                    <a:close/>
                    <a:moveTo>
                      <a:pt x="208" y="58"/>
                    </a:moveTo>
                    <a:lnTo>
                      <a:pt x="206" y="58"/>
                    </a:lnTo>
                    <a:lnTo>
                      <a:pt x="204" y="56"/>
                    </a:lnTo>
                    <a:lnTo>
                      <a:pt x="208" y="53"/>
                    </a:lnTo>
                    <a:lnTo>
                      <a:pt x="208" y="58"/>
                    </a:lnTo>
                    <a:close/>
                    <a:moveTo>
                      <a:pt x="208" y="52"/>
                    </a:moveTo>
                    <a:lnTo>
                      <a:pt x="204" y="56"/>
                    </a:lnTo>
                    <a:lnTo>
                      <a:pt x="201" y="54"/>
                    </a:lnTo>
                    <a:lnTo>
                      <a:pt x="201" y="55"/>
                    </a:lnTo>
                    <a:lnTo>
                      <a:pt x="203" y="57"/>
                    </a:lnTo>
                    <a:lnTo>
                      <a:pt x="201" y="58"/>
                    </a:lnTo>
                    <a:lnTo>
                      <a:pt x="200" y="58"/>
                    </a:lnTo>
                    <a:lnTo>
                      <a:pt x="200" y="48"/>
                    </a:lnTo>
                    <a:cubicBezTo>
                      <a:pt x="201" y="53"/>
                      <a:pt x="202" y="54"/>
                      <a:pt x="202" y="54"/>
                    </a:cubicBezTo>
                    <a:lnTo>
                      <a:pt x="202" y="54"/>
                    </a:lnTo>
                    <a:cubicBezTo>
                      <a:pt x="204" y="53"/>
                      <a:pt x="207" y="52"/>
                      <a:pt x="208" y="50"/>
                    </a:cubicBezTo>
                    <a:lnTo>
                      <a:pt x="208" y="52"/>
                    </a:lnTo>
                    <a:close/>
                    <a:moveTo>
                      <a:pt x="212" y="58"/>
                    </a:moveTo>
                    <a:lnTo>
                      <a:pt x="209" y="58"/>
                    </a:lnTo>
                    <a:lnTo>
                      <a:pt x="209" y="46"/>
                    </a:lnTo>
                    <a:cubicBezTo>
                      <a:pt x="209" y="46"/>
                      <a:pt x="210" y="45"/>
                      <a:pt x="210" y="45"/>
                    </a:cubicBezTo>
                    <a:cubicBezTo>
                      <a:pt x="210" y="44"/>
                      <a:pt x="209" y="44"/>
                      <a:pt x="209" y="44"/>
                    </a:cubicBezTo>
                    <a:lnTo>
                      <a:pt x="212" y="44"/>
                    </a:lnTo>
                    <a:cubicBezTo>
                      <a:pt x="212" y="44"/>
                      <a:pt x="212" y="44"/>
                      <a:pt x="212" y="45"/>
                    </a:cubicBezTo>
                    <a:cubicBezTo>
                      <a:pt x="212" y="45"/>
                      <a:pt x="212" y="46"/>
                      <a:pt x="212" y="46"/>
                    </a:cubicBezTo>
                    <a:lnTo>
                      <a:pt x="212" y="58"/>
                    </a:lnTo>
                    <a:close/>
                    <a:moveTo>
                      <a:pt x="216" y="58"/>
                    </a:moveTo>
                    <a:lnTo>
                      <a:pt x="218" y="57"/>
                    </a:lnTo>
                    <a:lnTo>
                      <a:pt x="219" y="58"/>
                    </a:lnTo>
                    <a:lnTo>
                      <a:pt x="216" y="58"/>
                    </a:lnTo>
                    <a:close/>
                    <a:moveTo>
                      <a:pt x="221" y="58"/>
                    </a:moveTo>
                    <a:lnTo>
                      <a:pt x="220" y="58"/>
                    </a:lnTo>
                    <a:lnTo>
                      <a:pt x="219" y="57"/>
                    </a:lnTo>
                    <a:lnTo>
                      <a:pt x="221" y="55"/>
                    </a:lnTo>
                    <a:lnTo>
                      <a:pt x="221" y="58"/>
                    </a:lnTo>
                    <a:close/>
                    <a:moveTo>
                      <a:pt x="221" y="54"/>
                    </a:moveTo>
                    <a:lnTo>
                      <a:pt x="218" y="56"/>
                    </a:lnTo>
                    <a:lnTo>
                      <a:pt x="214" y="52"/>
                    </a:lnTo>
                    <a:lnTo>
                      <a:pt x="214" y="53"/>
                    </a:lnTo>
                    <a:lnTo>
                      <a:pt x="217" y="57"/>
                    </a:lnTo>
                    <a:lnTo>
                      <a:pt x="215" y="58"/>
                    </a:lnTo>
                    <a:lnTo>
                      <a:pt x="213" y="58"/>
                    </a:lnTo>
                    <a:lnTo>
                      <a:pt x="213" y="50"/>
                    </a:lnTo>
                    <a:cubicBezTo>
                      <a:pt x="215" y="52"/>
                      <a:pt x="218" y="54"/>
                      <a:pt x="221" y="54"/>
                    </a:cubicBezTo>
                    <a:close/>
                    <a:moveTo>
                      <a:pt x="225" y="58"/>
                    </a:moveTo>
                    <a:lnTo>
                      <a:pt x="226" y="57"/>
                    </a:lnTo>
                    <a:lnTo>
                      <a:pt x="227" y="58"/>
                    </a:lnTo>
                    <a:lnTo>
                      <a:pt x="225" y="58"/>
                    </a:lnTo>
                    <a:close/>
                    <a:moveTo>
                      <a:pt x="230" y="58"/>
                    </a:moveTo>
                    <a:lnTo>
                      <a:pt x="229" y="58"/>
                    </a:lnTo>
                    <a:lnTo>
                      <a:pt x="226" y="56"/>
                    </a:lnTo>
                    <a:lnTo>
                      <a:pt x="230" y="53"/>
                    </a:lnTo>
                    <a:lnTo>
                      <a:pt x="230" y="58"/>
                    </a:lnTo>
                    <a:close/>
                    <a:moveTo>
                      <a:pt x="230" y="52"/>
                    </a:moveTo>
                    <a:lnTo>
                      <a:pt x="226" y="56"/>
                    </a:lnTo>
                    <a:lnTo>
                      <a:pt x="223" y="54"/>
                    </a:lnTo>
                    <a:lnTo>
                      <a:pt x="223" y="55"/>
                    </a:lnTo>
                    <a:lnTo>
                      <a:pt x="225" y="57"/>
                    </a:lnTo>
                    <a:lnTo>
                      <a:pt x="224" y="58"/>
                    </a:lnTo>
                    <a:lnTo>
                      <a:pt x="222" y="58"/>
                    </a:lnTo>
                    <a:lnTo>
                      <a:pt x="222" y="48"/>
                    </a:lnTo>
                    <a:cubicBezTo>
                      <a:pt x="223" y="53"/>
                      <a:pt x="224" y="54"/>
                      <a:pt x="224" y="54"/>
                    </a:cubicBezTo>
                    <a:lnTo>
                      <a:pt x="224" y="54"/>
                    </a:lnTo>
                    <a:cubicBezTo>
                      <a:pt x="227" y="53"/>
                      <a:pt x="229" y="52"/>
                      <a:pt x="230" y="50"/>
                    </a:cubicBezTo>
                    <a:lnTo>
                      <a:pt x="230" y="52"/>
                    </a:lnTo>
                    <a:close/>
                    <a:moveTo>
                      <a:pt x="236" y="58"/>
                    </a:moveTo>
                    <a:lnTo>
                      <a:pt x="232" y="58"/>
                    </a:lnTo>
                    <a:lnTo>
                      <a:pt x="232" y="46"/>
                    </a:lnTo>
                    <a:cubicBezTo>
                      <a:pt x="232" y="46"/>
                      <a:pt x="232" y="45"/>
                      <a:pt x="232" y="45"/>
                    </a:cubicBezTo>
                    <a:cubicBezTo>
                      <a:pt x="232" y="45"/>
                      <a:pt x="232" y="44"/>
                      <a:pt x="232" y="44"/>
                    </a:cubicBezTo>
                    <a:cubicBezTo>
                      <a:pt x="233" y="44"/>
                      <a:pt x="235" y="44"/>
                      <a:pt x="236" y="44"/>
                    </a:cubicBezTo>
                    <a:lnTo>
                      <a:pt x="236" y="58"/>
                    </a:lnTo>
                    <a:close/>
                    <a:moveTo>
                      <a:pt x="247" y="41"/>
                    </a:moveTo>
                    <a:cubicBezTo>
                      <a:pt x="246" y="41"/>
                      <a:pt x="245" y="41"/>
                      <a:pt x="244" y="41"/>
                    </a:cubicBezTo>
                    <a:cubicBezTo>
                      <a:pt x="244" y="40"/>
                      <a:pt x="244" y="39"/>
                      <a:pt x="244" y="38"/>
                    </a:cubicBezTo>
                    <a:cubicBezTo>
                      <a:pt x="245" y="38"/>
                      <a:pt x="246" y="38"/>
                      <a:pt x="247" y="38"/>
                    </a:cubicBezTo>
                    <a:cubicBezTo>
                      <a:pt x="247" y="39"/>
                      <a:pt x="247" y="40"/>
                      <a:pt x="247" y="41"/>
                    </a:cubicBezTo>
                    <a:close/>
                    <a:moveTo>
                      <a:pt x="254" y="41"/>
                    </a:moveTo>
                    <a:cubicBezTo>
                      <a:pt x="253" y="41"/>
                      <a:pt x="253" y="41"/>
                      <a:pt x="252" y="41"/>
                    </a:cubicBezTo>
                    <a:cubicBezTo>
                      <a:pt x="252" y="40"/>
                      <a:pt x="252" y="39"/>
                      <a:pt x="252" y="38"/>
                    </a:cubicBezTo>
                    <a:cubicBezTo>
                      <a:pt x="253" y="38"/>
                      <a:pt x="253" y="38"/>
                      <a:pt x="254" y="38"/>
                    </a:cubicBezTo>
                    <a:cubicBezTo>
                      <a:pt x="254" y="39"/>
                      <a:pt x="254" y="40"/>
                      <a:pt x="254" y="41"/>
                    </a:cubicBezTo>
                    <a:close/>
                    <a:moveTo>
                      <a:pt x="262" y="41"/>
                    </a:moveTo>
                    <a:cubicBezTo>
                      <a:pt x="261" y="41"/>
                      <a:pt x="260" y="41"/>
                      <a:pt x="259" y="41"/>
                    </a:cubicBezTo>
                    <a:cubicBezTo>
                      <a:pt x="259" y="40"/>
                      <a:pt x="259" y="39"/>
                      <a:pt x="259" y="38"/>
                    </a:cubicBezTo>
                    <a:cubicBezTo>
                      <a:pt x="260" y="38"/>
                      <a:pt x="261" y="38"/>
                      <a:pt x="262" y="38"/>
                    </a:cubicBezTo>
                    <a:cubicBezTo>
                      <a:pt x="262" y="39"/>
                      <a:pt x="262" y="40"/>
                      <a:pt x="262" y="41"/>
                    </a:cubicBezTo>
                    <a:close/>
                    <a:moveTo>
                      <a:pt x="269" y="41"/>
                    </a:moveTo>
                    <a:cubicBezTo>
                      <a:pt x="268" y="41"/>
                      <a:pt x="268" y="41"/>
                      <a:pt x="267" y="41"/>
                    </a:cubicBezTo>
                    <a:cubicBezTo>
                      <a:pt x="267" y="40"/>
                      <a:pt x="267" y="39"/>
                      <a:pt x="267" y="38"/>
                    </a:cubicBezTo>
                    <a:cubicBezTo>
                      <a:pt x="267" y="38"/>
                      <a:pt x="268" y="38"/>
                      <a:pt x="269" y="38"/>
                    </a:cubicBezTo>
                    <a:cubicBezTo>
                      <a:pt x="269" y="39"/>
                      <a:pt x="269" y="40"/>
                      <a:pt x="269" y="41"/>
                    </a:cubicBezTo>
                    <a:close/>
                    <a:moveTo>
                      <a:pt x="364" y="53"/>
                    </a:moveTo>
                    <a:cubicBezTo>
                      <a:pt x="363" y="53"/>
                      <a:pt x="362" y="53"/>
                      <a:pt x="361" y="53"/>
                    </a:cubicBezTo>
                    <a:lnTo>
                      <a:pt x="361" y="49"/>
                    </a:lnTo>
                    <a:lnTo>
                      <a:pt x="358" y="49"/>
                    </a:lnTo>
                    <a:lnTo>
                      <a:pt x="358" y="46"/>
                    </a:lnTo>
                    <a:lnTo>
                      <a:pt x="362" y="46"/>
                    </a:lnTo>
                    <a:cubicBezTo>
                      <a:pt x="363" y="46"/>
                      <a:pt x="364" y="47"/>
                      <a:pt x="364" y="47"/>
                    </a:cubicBezTo>
                    <a:lnTo>
                      <a:pt x="364" y="53"/>
                    </a:lnTo>
                    <a:close/>
                  </a:path>
                </a:pathLst>
              </a:custGeom>
              <a:solidFill>
                <a:srgbClr val="55D7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  <p:sp>
            <p:nvSpPr>
              <p:cNvPr id="119" name="Прямоугольник 118"/>
              <p:cNvSpPr/>
              <p:nvPr/>
            </p:nvSpPr>
            <p:spPr>
              <a:xfrm>
                <a:off x="-3797613" y="2216029"/>
                <a:ext cx="17035976" cy="77909"/>
              </a:xfrm>
              <a:prstGeom prst="rect">
                <a:avLst/>
              </a:prstGeom>
              <a:solidFill>
                <a:srgbClr val="55D7B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2394"/>
              </a:p>
            </p:txBody>
          </p:sp>
          <p:sp>
            <p:nvSpPr>
              <p:cNvPr id="121" name="Freeform 117"/>
              <p:cNvSpPr>
                <a:spLocks/>
              </p:cNvSpPr>
              <p:nvPr/>
            </p:nvSpPr>
            <p:spPr bwMode="auto">
              <a:xfrm>
                <a:off x="9962092" y="1323353"/>
                <a:ext cx="789000" cy="380664"/>
              </a:xfrm>
              <a:custGeom>
                <a:avLst/>
                <a:gdLst>
                  <a:gd name="T0" fmla="*/ 43 w 1004"/>
                  <a:gd name="T1" fmla="*/ 68 h 485"/>
                  <a:gd name="T2" fmla="*/ 115 w 1004"/>
                  <a:gd name="T3" fmla="*/ 102 h 485"/>
                  <a:gd name="T4" fmla="*/ 197 w 1004"/>
                  <a:gd name="T5" fmla="*/ 137 h 485"/>
                  <a:gd name="T6" fmla="*/ 261 w 1004"/>
                  <a:gd name="T7" fmla="*/ 166 h 485"/>
                  <a:gd name="T8" fmla="*/ 323 w 1004"/>
                  <a:gd name="T9" fmla="*/ 193 h 485"/>
                  <a:gd name="T10" fmla="*/ 389 w 1004"/>
                  <a:gd name="T11" fmla="*/ 223 h 485"/>
                  <a:gd name="T12" fmla="*/ 397 w 1004"/>
                  <a:gd name="T13" fmla="*/ 234 h 485"/>
                  <a:gd name="T14" fmla="*/ 354 w 1004"/>
                  <a:gd name="T15" fmla="*/ 251 h 485"/>
                  <a:gd name="T16" fmla="*/ 342 w 1004"/>
                  <a:gd name="T17" fmla="*/ 260 h 485"/>
                  <a:gd name="T18" fmla="*/ 323 w 1004"/>
                  <a:gd name="T19" fmla="*/ 295 h 485"/>
                  <a:gd name="T20" fmla="*/ 309 w 1004"/>
                  <a:gd name="T21" fmla="*/ 302 h 485"/>
                  <a:gd name="T22" fmla="*/ 302 w 1004"/>
                  <a:gd name="T23" fmla="*/ 304 h 485"/>
                  <a:gd name="T24" fmla="*/ 313 w 1004"/>
                  <a:gd name="T25" fmla="*/ 311 h 485"/>
                  <a:gd name="T26" fmla="*/ 310 w 1004"/>
                  <a:gd name="T27" fmla="*/ 375 h 485"/>
                  <a:gd name="T28" fmla="*/ 298 w 1004"/>
                  <a:gd name="T29" fmla="*/ 400 h 485"/>
                  <a:gd name="T30" fmla="*/ 327 w 1004"/>
                  <a:gd name="T31" fmla="*/ 391 h 485"/>
                  <a:gd name="T32" fmla="*/ 311 w 1004"/>
                  <a:gd name="T33" fmla="*/ 412 h 485"/>
                  <a:gd name="T34" fmla="*/ 302 w 1004"/>
                  <a:gd name="T35" fmla="*/ 436 h 485"/>
                  <a:gd name="T36" fmla="*/ 330 w 1004"/>
                  <a:gd name="T37" fmla="*/ 456 h 485"/>
                  <a:gd name="T38" fmla="*/ 351 w 1004"/>
                  <a:gd name="T39" fmla="*/ 431 h 485"/>
                  <a:gd name="T40" fmla="*/ 377 w 1004"/>
                  <a:gd name="T41" fmla="*/ 442 h 485"/>
                  <a:gd name="T42" fmla="*/ 395 w 1004"/>
                  <a:gd name="T43" fmla="*/ 456 h 485"/>
                  <a:gd name="T44" fmla="*/ 414 w 1004"/>
                  <a:gd name="T45" fmla="*/ 460 h 485"/>
                  <a:gd name="T46" fmla="*/ 417 w 1004"/>
                  <a:gd name="T47" fmla="*/ 433 h 485"/>
                  <a:gd name="T48" fmla="*/ 419 w 1004"/>
                  <a:gd name="T49" fmla="*/ 458 h 485"/>
                  <a:gd name="T50" fmla="*/ 451 w 1004"/>
                  <a:gd name="T51" fmla="*/ 464 h 485"/>
                  <a:gd name="T52" fmla="*/ 434 w 1004"/>
                  <a:gd name="T53" fmla="*/ 423 h 485"/>
                  <a:gd name="T54" fmla="*/ 451 w 1004"/>
                  <a:gd name="T55" fmla="*/ 401 h 485"/>
                  <a:gd name="T56" fmla="*/ 470 w 1004"/>
                  <a:gd name="T57" fmla="*/ 430 h 485"/>
                  <a:gd name="T58" fmla="*/ 501 w 1004"/>
                  <a:gd name="T59" fmla="*/ 396 h 485"/>
                  <a:gd name="T60" fmla="*/ 514 w 1004"/>
                  <a:gd name="T61" fmla="*/ 354 h 485"/>
                  <a:gd name="T62" fmla="*/ 523 w 1004"/>
                  <a:gd name="T63" fmla="*/ 318 h 485"/>
                  <a:gd name="T64" fmla="*/ 548 w 1004"/>
                  <a:gd name="T65" fmla="*/ 320 h 485"/>
                  <a:gd name="T66" fmla="*/ 563 w 1004"/>
                  <a:gd name="T67" fmla="*/ 309 h 485"/>
                  <a:gd name="T68" fmla="*/ 599 w 1004"/>
                  <a:gd name="T69" fmla="*/ 317 h 485"/>
                  <a:gd name="T70" fmla="*/ 637 w 1004"/>
                  <a:gd name="T71" fmla="*/ 335 h 485"/>
                  <a:gd name="T72" fmla="*/ 687 w 1004"/>
                  <a:gd name="T73" fmla="*/ 356 h 485"/>
                  <a:gd name="T74" fmla="*/ 769 w 1004"/>
                  <a:gd name="T75" fmla="*/ 393 h 485"/>
                  <a:gd name="T76" fmla="*/ 809 w 1004"/>
                  <a:gd name="T77" fmla="*/ 411 h 485"/>
                  <a:gd name="T78" fmla="*/ 888 w 1004"/>
                  <a:gd name="T79" fmla="*/ 446 h 485"/>
                  <a:gd name="T80" fmla="*/ 972 w 1004"/>
                  <a:gd name="T81" fmla="*/ 485 h 485"/>
                  <a:gd name="T82" fmla="*/ 989 w 1004"/>
                  <a:gd name="T83" fmla="*/ 408 h 485"/>
                  <a:gd name="T84" fmla="*/ 1004 w 1004"/>
                  <a:gd name="T85" fmla="*/ 356 h 485"/>
                  <a:gd name="T86" fmla="*/ 941 w 1004"/>
                  <a:gd name="T87" fmla="*/ 333 h 485"/>
                  <a:gd name="T88" fmla="*/ 850 w 1004"/>
                  <a:gd name="T89" fmla="*/ 292 h 485"/>
                  <a:gd name="T90" fmla="*/ 722 w 1004"/>
                  <a:gd name="T91" fmla="*/ 242 h 485"/>
                  <a:gd name="T92" fmla="*/ 691 w 1004"/>
                  <a:gd name="T93" fmla="*/ 229 h 485"/>
                  <a:gd name="T94" fmla="*/ 575 w 1004"/>
                  <a:gd name="T95" fmla="*/ 178 h 485"/>
                  <a:gd name="T96" fmla="*/ 545 w 1004"/>
                  <a:gd name="T97" fmla="*/ 200 h 485"/>
                  <a:gd name="T98" fmla="*/ 527 w 1004"/>
                  <a:gd name="T99" fmla="*/ 188 h 485"/>
                  <a:gd name="T100" fmla="*/ 541 w 1004"/>
                  <a:gd name="T101" fmla="*/ 184 h 485"/>
                  <a:gd name="T102" fmla="*/ 525 w 1004"/>
                  <a:gd name="T103" fmla="*/ 169 h 485"/>
                  <a:gd name="T104" fmla="*/ 515 w 1004"/>
                  <a:gd name="T105" fmla="*/ 159 h 485"/>
                  <a:gd name="T106" fmla="*/ 507 w 1004"/>
                  <a:gd name="T107" fmla="*/ 174 h 485"/>
                  <a:gd name="T108" fmla="*/ 487 w 1004"/>
                  <a:gd name="T109" fmla="*/ 158 h 485"/>
                  <a:gd name="T110" fmla="*/ 469 w 1004"/>
                  <a:gd name="T111" fmla="*/ 136 h 485"/>
                  <a:gd name="T112" fmla="*/ 360 w 1004"/>
                  <a:gd name="T113" fmla="*/ 88 h 485"/>
                  <a:gd name="T114" fmla="*/ 303 w 1004"/>
                  <a:gd name="T115" fmla="*/ 67 h 485"/>
                  <a:gd name="T116" fmla="*/ 245 w 1004"/>
                  <a:gd name="T117" fmla="*/ 40 h 485"/>
                  <a:gd name="T118" fmla="*/ 145 w 1004"/>
                  <a:gd name="T119" fmla="*/ 1 h 485"/>
                  <a:gd name="T120" fmla="*/ 94 w 1004"/>
                  <a:gd name="T121" fmla="*/ 16 h 485"/>
                  <a:gd name="T122" fmla="*/ 10 w 1004"/>
                  <a:gd name="T123" fmla="*/ 45 h 485"/>
                  <a:gd name="T124" fmla="*/ 0 w 1004"/>
                  <a:gd name="T125" fmla="*/ 48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04" h="485">
                    <a:moveTo>
                      <a:pt x="5" y="52"/>
                    </a:moveTo>
                    <a:cubicBezTo>
                      <a:pt x="8" y="54"/>
                      <a:pt x="12" y="54"/>
                      <a:pt x="15" y="56"/>
                    </a:cubicBezTo>
                    <a:cubicBezTo>
                      <a:pt x="24" y="60"/>
                      <a:pt x="34" y="64"/>
                      <a:pt x="43" y="68"/>
                    </a:cubicBezTo>
                    <a:cubicBezTo>
                      <a:pt x="56" y="74"/>
                      <a:pt x="68" y="79"/>
                      <a:pt x="80" y="85"/>
                    </a:cubicBezTo>
                    <a:cubicBezTo>
                      <a:pt x="88" y="88"/>
                      <a:pt x="96" y="92"/>
                      <a:pt x="104" y="96"/>
                    </a:cubicBezTo>
                    <a:cubicBezTo>
                      <a:pt x="108" y="97"/>
                      <a:pt x="111" y="100"/>
                      <a:pt x="115" y="102"/>
                    </a:cubicBezTo>
                    <a:cubicBezTo>
                      <a:pt x="120" y="104"/>
                      <a:pt x="126" y="105"/>
                      <a:pt x="131" y="108"/>
                    </a:cubicBezTo>
                    <a:cubicBezTo>
                      <a:pt x="139" y="111"/>
                      <a:pt x="147" y="114"/>
                      <a:pt x="155" y="118"/>
                    </a:cubicBezTo>
                    <a:cubicBezTo>
                      <a:pt x="169" y="124"/>
                      <a:pt x="183" y="130"/>
                      <a:pt x="197" y="137"/>
                    </a:cubicBezTo>
                    <a:cubicBezTo>
                      <a:pt x="207" y="141"/>
                      <a:pt x="218" y="146"/>
                      <a:pt x="228" y="151"/>
                    </a:cubicBezTo>
                    <a:cubicBezTo>
                      <a:pt x="231" y="152"/>
                      <a:pt x="234" y="155"/>
                      <a:pt x="237" y="156"/>
                    </a:cubicBezTo>
                    <a:cubicBezTo>
                      <a:pt x="245" y="159"/>
                      <a:pt x="253" y="162"/>
                      <a:pt x="261" y="166"/>
                    </a:cubicBezTo>
                    <a:cubicBezTo>
                      <a:pt x="271" y="170"/>
                      <a:pt x="282" y="175"/>
                      <a:pt x="293" y="180"/>
                    </a:cubicBezTo>
                    <a:cubicBezTo>
                      <a:pt x="298" y="182"/>
                      <a:pt x="302" y="185"/>
                      <a:pt x="307" y="187"/>
                    </a:cubicBezTo>
                    <a:cubicBezTo>
                      <a:pt x="312" y="189"/>
                      <a:pt x="318" y="191"/>
                      <a:pt x="323" y="193"/>
                    </a:cubicBezTo>
                    <a:cubicBezTo>
                      <a:pt x="333" y="197"/>
                      <a:pt x="342" y="202"/>
                      <a:pt x="352" y="206"/>
                    </a:cubicBezTo>
                    <a:cubicBezTo>
                      <a:pt x="355" y="207"/>
                      <a:pt x="358" y="209"/>
                      <a:pt x="361" y="210"/>
                    </a:cubicBezTo>
                    <a:lnTo>
                      <a:pt x="389" y="223"/>
                    </a:lnTo>
                    <a:lnTo>
                      <a:pt x="391" y="225"/>
                    </a:lnTo>
                    <a:cubicBezTo>
                      <a:pt x="393" y="228"/>
                      <a:pt x="395" y="231"/>
                      <a:pt x="398" y="233"/>
                    </a:cubicBezTo>
                    <a:cubicBezTo>
                      <a:pt x="398" y="234"/>
                      <a:pt x="398" y="234"/>
                      <a:pt x="397" y="234"/>
                    </a:cubicBezTo>
                    <a:cubicBezTo>
                      <a:pt x="397" y="234"/>
                      <a:pt x="369" y="241"/>
                      <a:pt x="369" y="242"/>
                    </a:cubicBezTo>
                    <a:cubicBezTo>
                      <a:pt x="366" y="243"/>
                      <a:pt x="364" y="245"/>
                      <a:pt x="361" y="246"/>
                    </a:cubicBezTo>
                    <a:cubicBezTo>
                      <a:pt x="359" y="248"/>
                      <a:pt x="357" y="250"/>
                      <a:pt x="354" y="251"/>
                    </a:cubicBezTo>
                    <a:cubicBezTo>
                      <a:pt x="354" y="251"/>
                      <a:pt x="354" y="252"/>
                      <a:pt x="354" y="252"/>
                    </a:cubicBezTo>
                    <a:cubicBezTo>
                      <a:pt x="349" y="255"/>
                      <a:pt x="346" y="258"/>
                      <a:pt x="346" y="258"/>
                    </a:cubicBezTo>
                    <a:cubicBezTo>
                      <a:pt x="344" y="259"/>
                      <a:pt x="343" y="260"/>
                      <a:pt x="342" y="260"/>
                    </a:cubicBezTo>
                    <a:cubicBezTo>
                      <a:pt x="338" y="261"/>
                      <a:pt x="336" y="264"/>
                      <a:pt x="336" y="269"/>
                    </a:cubicBezTo>
                    <a:cubicBezTo>
                      <a:pt x="335" y="273"/>
                      <a:pt x="334" y="278"/>
                      <a:pt x="334" y="283"/>
                    </a:cubicBezTo>
                    <a:cubicBezTo>
                      <a:pt x="333" y="290"/>
                      <a:pt x="330" y="294"/>
                      <a:pt x="323" y="295"/>
                    </a:cubicBezTo>
                    <a:cubicBezTo>
                      <a:pt x="322" y="296"/>
                      <a:pt x="320" y="297"/>
                      <a:pt x="318" y="298"/>
                    </a:cubicBezTo>
                    <a:cubicBezTo>
                      <a:pt x="317" y="298"/>
                      <a:pt x="316" y="298"/>
                      <a:pt x="315" y="298"/>
                    </a:cubicBezTo>
                    <a:cubicBezTo>
                      <a:pt x="310" y="296"/>
                      <a:pt x="308" y="297"/>
                      <a:pt x="309" y="302"/>
                    </a:cubicBezTo>
                    <a:cubicBezTo>
                      <a:pt x="309" y="303"/>
                      <a:pt x="309" y="303"/>
                      <a:pt x="309" y="304"/>
                    </a:cubicBezTo>
                    <a:cubicBezTo>
                      <a:pt x="308" y="304"/>
                      <a:pt x="308" y="304"/>
                      <a:pt x="307" y="304"/>
                    </a:cubicBezTo>
                    <a:cubicBezTo>
                      <a:pt x="305" y="302"/>
                      <a:pt x="303" y="302"/>
                      <a:pt x="302" y="304"/>
                    </a:cubicBezTo>
                    <a:cubicBezTo>
                      <a:pt x="300" y="306"/>
                      <a:pt x="302" y="307"/>
                      <a:pt x="303" y="309"/>
                    </a:cubicBezTo>
                    <a:cubicBezTo>
                      <a:pt x="305" y="311"/>
                      <a:pt x="307" y="314"/>
                      <a:pt x="311" y="312"/>
                    </a:cubicBezTo>
                    <a:cubicBezTo>
                      <a:pt x="311" y="311"/>
                      <a:pt x="312" y="311"/>
                      <a:pt x="313" y="311"/>
                    </a:cubicBezTo>
                    <a:cubicBezTo>
                      <a:pt x="308" y="322"/>
                      <a:pt x="307" y="333"/>
                      <a:pt x="308" y="344"/>
                    </a:cubicBezTo>
                    <a:cubicBezTo>
                      <a:pt x="309" y="355"/>
                      <a:pt x="312" y="366"/>
                      <a:pt x="317" y="376"/>
                    </a:cubicBezTo>
                    <a:cubicBezTo>
                      <a:pt x="315" y="376"/>
                      <a:pt x="311" y="376"/>
                      <a:pt x="310" y="375"/>
                    </a:cubicBezTo>
                    <a:cubicBezTo>
                      <a:pt x="307" y="370"/>
                      <a:pt x="302" y="368"/>
                      <a:pt x="298" y="367"/>
                    </a:cubicBezTo>
                    <a:cubicBezTo>
                      <a:pt x="290" y="366"/>
                      <a:pt x="286" y="367"/>
                      <a:pt x="284" y="373"/>
                    </a:cubicBezTo>
                    <a:cubicBezTo>
                      <a:pt x="280" y="385"/>
                      <a:pt x="286" y="397"/>
                      <a:pt x="298" y="400"/>
                    </a:cubicBezTo>
                    <a:cubicBezTo>
                      <a:pt x="308" y="402"/>
                      <a:pt x="315" y="400"/>
                      <a:pt x="315" y="387"/>
                    </a:cubicBezTo>
                    <a:cubicBezTo>
                      <a:pt x="315" y="386"/>
                      <a:pt x="315" y="385"/>
                      <a:pt x="316" y="385"/>
                    </a:cubicBezTo>
                    <a:cubicBezTo>
                      <a:pt x="322" y="383"/>
                      <a:pt x="325" y="385"/>
                      <a:pt x="327" y="391"/>
                    </a:cubicBezTo>
                    <a:cubicBezTo>
                      <a:pt x="326" y="392"/>
                      <a:pt x="325" y="394"/>
                      <a:pt x="324" y="395"/>
                    </a:cubicBezTo>
                    <a:cubicBezTo>
                      <a:pt x="323" y="396"/>
                      <a:pt x="322" y="397"/>
                      <a:pt x="320" y="398"/>
                    </a:cubicBezTo>
                    <a:cubicBezTo>
                      <a:pt x="312" y="399"/>
                      <a:pt x="309" y="404"/>
                      <a:pt x="311" y="412"/>
                    </a:cubicBezTo>
                    <a:cubicBezTo>
                      <a:pt x="311" y="414"/>
                      <a:pt x="312" y="417"/>
                      <a:pt x="311" y="419"/>
                    </a:cubicBezTo>
                    <a:cubicBezTo>
                      <a:pt x="308" y="424"/>
                      <a:pt x="305" y="429"/>
                      <a:pt x="302" y="433"/>
                    </a:cubicBezTo>
                    <a:cubicBezTo>
                      <a:pt x="301" y="434"/>
                      <a:pt x="301" y="436"/>
                      <a:pt x="302" y="436"/>
                    </a:cubicBezTo>
                    <a:cubicBezTo>
                      <a:pt x="304" y="440"/>
                      <a:pt x="306" y="443"/>
                      <a:pt x="311" y="444"/>
                    </a:cubicBezTo>
                    <a:cubicBezTo>
                      <a:pt x="314" y="444"/>
                      <a:pt x="316" y="446"/>
                      <a:pt x="317" y="447"/>
                    </a:cubicBezTo>
                    <a:cubicBezTo>
                      <a:pt x="322" y="450"/>
                      <a:pt x="326" y="453"/>
                      <a:pt x="330" y="456"/>
                    </a:cubicBezTo>
                    <a:cubicBezTo>
                      <a:pt x="333" y="459"/>
                      <a:pt x="336" y="458"/>
                      <a:pt x="338" y="455"/>
                    </a:cubicBezTo>
                    <a:cubicBezTo>
                      <a:pt x="339" y="452"/>
                      <a:pt x="340" y="448"/>
                      <a:pt x="342" y="445"/>
                    </a:cubicBezTo>
                    <a:cubicBezTo>
                      <a:pt x="345" y="440"/>
                      <a:pt x="348" y="436"/>
                      <a:pt x="351" y="431"/>
                    </a:cubicBezTo>
                    <a:cubicBezTo>
                      <a:pt x="352" y="433"/>
                      <a:pt x="353" y="435"/>
                      <a:pt x="354" y="436"/>
                    </a:cubicBezTo>
                    <a:cubicBezTo>
                      <a:pt x="359" y="440"/>
                      <a:pt x="364" y="442"/>
                      <a:pt x="370" y="441"/>
                    </a:cubicBezTo>
                    <a:cubicBezTo>
                      <a:pt x="372" y="441"/>
                      <a:pt x="375" y="441"/>
                      <a:pt x="377" y="442"/>
                    </a:cubicBezTo>
                    <a:cubicBezTo>
                      <a:pt x="382" y="444"/>
                      <a:pt x="386" y="446"/>
                      <a:pt x="391" y="448"/>
                    </a:cubicBezTo>
                    <a:cubicBezTo>
                      <a:pt x="392" y="449"/>
                      <a:pt x="393" y="450"/>
                      <a:pt x="394" y="451"/>
                    </a:cubicBezTo>
                    <a:cubicBezTo>
                      <a:pt x="395" y="452"/>
                      <a:pt x="395" y="454"/>
                      <a:pt x="395" y="456"/>
                    </a:cubicBezTo>
                    <a:cubicBezTo>
                      <a:pt x="396" y="462"/>
                      <a:pt x="400" y="465"/>
                      <a:pt x="407" y="463"/>
                    </a:cubicBezTo>
                    <a:cubicBezTo>
                      <a:pt x="409" y="463"/>
                      <a:pt x="410" y="462"/>
                      <a:pt x="412" y="461"/>
                    </a:cubicBezTo>
                    <a:cubicBezTo>
                      <a:pt x="413" y="460"/>
                      <a:pt x="413" y="460"/>
                      <a:pt x="414" y="460"/>
                    </a:cubicBezTo>
                    <a:cubicBezTo>
                      <a:pt x="419" y="455"/>
                      <a:pt x="421" y="446"/>
                      <a:pt x="416" y="444"/>
                    </a:cubicBezTo>
                    <a:cubicBezTo>
                      <a:pt x="412" y="440"/>
                      <a:pt x="413" y="438"/>
                      <a:pt x="416" y="435"/>
                    </a:cubicBezTo>
                    <a:cubicBezTo>
                      <a:pt x="416" y="435"/>
                      <a:pt x="416" y="434"/>
                      <a:pt x="417" y="433"/>
                    </a:cubicBezTo>
                    <a:cubicBezTo>
                      <a:pt x="418" y="433"/>
                      <a:pt x="419" y="432"/>
                      <a:pt x="420" y="433"/>
                    </a:cubicBezTo>
                    <a:cubicBezTo>
                      <a:pt x="422" y="435"/>
                      <a:pt x="424" y="437"/>
                      <a:pt x="423" y="440"/>
                    </a:cubicBezTo>
                    <a:cubicBezTo>
                      <a:pt x="422" y="446"/>
                      <a:pt x="420" y="452"/>
                      <a:pt x="419" y="458"/>
                    </a:cubicBezTo>
                    <a:cubicBezTo>
                      <a:pt x="419" y="464"/>
                      <a:pt x="427" y="472"/>
                      <a:pt x="435" y="473"/>
                    </a:cubicBezTo>
                    <a:cubicBezTo>
                      <a:pt x="440" y="473"/>
                      <a:pt x="443" y="472"/>
                      <a:pt x="448" y="470"/>
                    </a:cubicBezTo>
                    <a:cubicBezTo>
                      <a:pt x="449" y="470"/>
                      <a:pt x="451" y="465"/>
                      <a:pt x="451" y="464"/>
                    </a:cubicBezTo>
                    <a:cubicBezTo>
                      <a:pt x="455" y="455"/>
                      <a:pt x="450" y="444"/>
                      <a:pt x="441" y="442"/>
                    </a:cubicBezTo>
                    <a:cubicBezTo>
                      <a:pt x="433" y="439"/>
                      <a:pt x="431" y="435"/>
                      <a:pt x="433" y="428"/>
                    </a:cubicBezTo>
                    <a:cubicBezTo>
                      <a:pt x="433" y="426"/>
                      <a:pt x="433" y="425"/>
                      <a:pt x="434" y="423"/>
                    </a:cubicBezTo>
                    <a:cubicBezTo>
                      <a:pt x="435" y="419"/>
                      <a:pt x="436" y="416"/>
                      <a:pt x="440" y="414"/>
                    </a:cubicBezTo>
                    <a:cubicBezTo>
                      <a:pt x="441" y="414"/>
                      <a:pt x="442" y="413"/>
                      <a:pt x="443" y="412"/>
                    </a:cubicBezTo>
                    <a:cubicBezTo>
                      <a:pt x="446" y="408"/>
                      <a:pt x="448" y="405"/>
                      <a:pt x="451" y="401"/>
                    </a:cubicBezTo>
                    <a:cubicBezTo>
                      <a:pt x="452" y="402"/>
                      <a:pt x="452" y="402"/>
                      <a:pt x="452" y="403"/>
                    </a:cubicBezTo>
                    <a:cubicBezTo>
                      <a:pt x="454" y="412"/>
                      <a:pt x="459" y="421"/>
                      <a:pt x="464" y="429"/>
                    </a:cubicBezTo>
                    <a:cubicBezTo>
                      <a:pt x="466" y="432"/>
                      <a:pt x="468" y="433"/>
                      <a:pt x="470" y="430"/>
                    </a:cubicBezTo>
                    <a:cubicBezTo>
                      <a:pt x="474" y="426"/>
                      <a:pt x="477" y="422"/>
                      <a:pt x="481" y="418"/>
                    </a:cubicBezTo>
                    <a:lnTo>
                      <a:pt x="481" y="418"/>
                    </a:lnTo>
                    <a:cubicBezTo>
                      <a:pt x="485" y="414"/>
                      <a:pt x="501" y="396"/>
                      <a:pt x="501" y="396"/>
                    </a:cubicBezTo>
                    <a:cubicBezTo>
                      <a:pt x="500" y="396"/>
                      <a:pt x="516" y="379"/>
                      <a:pt x="521" y="374"/>
                    </a:cubicBezTo>
                    <a:cubicBezTo>
                      <a:pt x="524" y="371"/>
                      <a:pt x="524" y="369"/>
                      <a:pt x="522" y="367"/>
                    </a:cubicBezTo>
                    <a:cubicBezTo>
                      <a:pt x="519" y="363"/>
                      <a:pt x="516" y="359"/>
                      <a:pt x="514" y="354"/>
                    </a:cubicBezTo>
                    <a:cubicBezTo>
                      <a:pt x="511" y="347"/>
                      <a:pt x="509" y="340"/>
                      <a:pt x="508" y="332"/>
                    </a:cubicBezTo>
                    <a:cubicBezTo>
                      <a:pt x="508" y="329"/>
                      <a:pt x="509" y="327"/>
                      <a:pt x="512" y="327"/>
                    </a:cubicBezTo>
                    <a:cubicBezTo>
                      <a:pt x="517" y="325"/>
                      <a:pt x="521" y="322"/>
                      <a:pt x="523" y="318"/>
                    </a:cubicBezTo>
                    <a:cubicBezTo>
                      <a:pt x="524" y="316"/>
                      <a:pt x="526" y="315"/>
                      <a:pt x="527" y="315"/>
                    </a:cubicBezTo>
                    <a:cubicBezTo>
                      <a:pt x="532" y="317"/>
                      <a:pt x="537" y="319"/>
                      <a:pt x="543" y="320"/>
                    </a:cubicBezTo>
                    <a:cubicBezTo>
                      <a:pt x="544" y="321"/>
                      <a:pt x="546" y="320"/>
                      <a:pt x="548" y="320"/>
                    </a:cubicBezTo>
                    <a:cubicBezTo>
                      <a:pt x="549" y="319"/>
                      <a:pt x="551" y="317"/>
                      <a:pt x="552" y="316"/>
                    </a:cubicBezTo>
                    <a:cubicBezTo>
                      <a:pt x="553" y="314"/>
                      <a:pt x="555" y="313"/>
                      <a:pt x="558" y="313"/>
                    </a:cubicBezTo>
                    <a:cubicBezTo>
                      <a:pt x="561" y="314"/>
                      <a:pt x="562" y="312"/>
                      <a:pt x="563" y="309"/>
                    </a:cubicBezTo>
                    <a:cubicBezTo>
                      <a:pt x="563" y="308"/>
                      <a:pt x="563" y="306"/>
                      <a:pt x="563" y="305"/>
                    </a:cubicBezTo>
                    <a:cubicBezTo>
                      <a:pt x="564" y="302"/>
                      <a:pt x="565" y="301"/>
                      <a:pt x="568" y="303"/>
                    </a:cubicBezTo>
                    <a:cubicBezTo>
                      <a:pt x="578" y="307"/>
                      <a:pt x="589" y="312"/>
                      <a:pt x="599" y="317"/>
                    </a:cubicBezTo>
                    <a:cubicBezTo>
                      <a:pt x="608" y="321"/>
                      <a:pt x="618" y="323"/>
                      <a:pt x="625" y="330"/>
                    </a:cubicBezTo>
                    <a:cubicBezTo>
                      <a:pt x="625" y="330"/>
                      <a:pt x="626" y="331"/>
                      <a:pt x="626" y="331"/>
                    </a:cubicBezTo>
                    <a:cubicBezTo>
                      <a:pt x="630" y="332"/>
                      <a:pt x="633" y="334"/>
                      <a:pt x="637" y="335"/>
                    </a:cubicBezTo>
                    <a:cubicBezTo>
                      <a:pt x="640" y="336"/>
                      <a:pt x="644" y="337"/>
                      <a:pt x="647" y="338"/>
                    </a:cubicBezTo>
                    <a:cubicBezTo>
                      <a:pt x="652" y="340"/>
                      <a:pt x="657" y="343"/>
                      <a:pt x="663" y="345"/>
                    </a:cubicBezTo>
                    <a:cubicBezTo>
                      <a:pt x="671" y="349"/>
                      <a:pt x="679" y="352"/>
                      <a:pt x="687" y="356"/>
                    </a:cubicBezTo>
                    <a:cubicBezTo>
                      <a:pt x="695" y="360"/>
                      <a:pt x="703" y="364"/>
                      <a:pt x="711" y="367"/>
                    </a:cubicBezTo>
                    <a:cubicBezTo>
                      <a:pt x="718" y="371"/>
                      <a:pt x="725" y="373"/>
                      <a:pt x="732" y="376"/>
                    </a:cubicBezTo>
                    <a:cubicBezTo>
                      <a:pt x="745" y="381"/>
                      <a:pt x="757" y="387"/>
                      <a:pt x="769" y="393"/>
                    </a:cubicBezTo>
                    <a:cubicBezTo>
                      <a:pt x="774" y="395"/>
                      <a:pt x="780" y="396"/>
                      <a:pt x="783" y="399"/>
                    </a:cubicBezTo>
                    <a:cubicBezTo>
                      <a:pt x="787" y="403"/>
                      <a:pt x="791" y="404"/>
                      <a:pt x="796" y="406"/>
                    </a:cubicBezTo>
                    <a:cubicBezTo>
                      <a:pt x="800" y="408"/>
                      <a:pt x="805" y="409"/>
                      <a:pt x="809" y="411"/>
                    </a:cubicBezTo>
                    <a:cubicBezTo>
                      <a:pt x="817" y="414"/>
                      <a:pt x="825" y="418"/>
                      <a:pt x="833" y="421"/>
                    </a:cubicBezTo>
                    <a:cubicBezTo>
                      <a:pt x="843" y="425"/>
                      <a:pt x="852" y="430"/>
                      <a:pt x="862" y="434"/>
                    </a:cubicBezTo>
                    <a:cubicBezTo>
                      <a:pt x="871" y="438"/>
                      <a:pt x="879" y="442"/>
                      <a:pt x="888" y="446"/>
                    </a:cubicBezTo>
                    <a:cubicBezTo>
                      <a:pt x="900" y="451"/>
                      <a:pt x="911" y="456"/>
                      <a:pt x="923" y="461"/>
                    </a:cubicBezTo>
                    <a:cubicBezTo>
                      <a:pt x="938" y="469"/>
                      <a:pt x="955" y="473"/>
                      <a:pt x="969" y="485"/>
                    </a:cubicBezTo>
                    <a:cubicBezTo>
                      <a:pt x="970" y="485"/>
                      <a:pt x="971" y="485"/>
                      <a:pt x="972" y="485"/>
                    </a:cubicBezTo>
                    <a:cubicBezTo>
                      <a:pt x="973" y="484"/>
                      <a:pt x="974" y="483"/>
                      <a:pt x="973" y="482"/>
                    </a:cubicBezTo>
                    <a:cubicBezTo>
                      <a:pt x="971" y="477"/>
                      <a:pt x="972" y="472"/>
                      <a:pt x="974" y="467"/>
                    </a:cubicBezTo>
                    <a:cubicBezTo>
                      <a:pt x="979" y="447"/>
                      <a:pt x="984" y="428"/>
                      <a:pt x="989" y="408"/>
                    </a:cubicBezTo>
                    <a:cubicBezTo>
                      <a:pt x="991" y="399"/>
                      <a:pt x="994" y="389"/>
                      <a:pt x="996" y="380"/>
                    </a:cubicBezTo>
                    <a:cubicBezTo>
                      <a:pt x="998" y="373"/>
                      <a:pt x="999" y="365"/>
                      <a:pt x="1004" y="359"/>
                    </a:cubicBezTo>
                    <a:cubicBezTo>
                      <a:pt x="1004" y="359"/>
                      <a:pt x="1004" y="357"/>
                      <a:pt x="1004" y="356"/>
                    </a:cubicBezTo>
                    <a:cubicBezTo>
                      <a:pt x="1003" y="355"/>
                      <a:pt x="1001" y="355"/>
                      <a:pt x="1000" y="355"/>
                    </a:cubicBezTo>
                    <a:cubicBezTo>
                      <a:pt x="997" y="354"/>
                      <a:pt x="994" y="355"/>
                      <a:pt x="992" y="354"/>
                    </a:cubicBezTo>
                    <a:cubicBezTo>
                      <a:pt x="975" y="347"/>
                      <a:pt x="958" y="340"/>
                      <a:pt x="941" y="333"/>
                    </a:cubicBezTo>
                    <a:cubicBezTo>
                      <a:pt x="916" y="323"/>
                      <a:pt x="891" y="312"/>
                      <a:pt x="866" y="302"/>
                    </a:cubicBezTo>
                    <a:cubicBezTo>
                      <a:pt x="862" y="300"/>
                      <a:pt x="857" y="298"/>
                      <a:pt x="854" y="293"/>
                    </a:cubicBezTo>
                    <a:cubicBezTo>
                      <a:pt x="854" y="292"/>
                      <a:pt x="852" y="292"/>
                      <a:pt x="850" y="292"/>
                    </a:cubicBezTo>
                    <a:cubicBezTo>
                      <a:pt x="847" y="291"/>
                      <a:pt x="843" y="292"/>
                      <a:pt x="840" y="290"/>
                    </a:cubicBezTo>
                    <a:cubicBezTo>
                      <a:pt x="817" y="281"/>
                      <a:pt x="795" y="272"/>
                      <a:pt x="772" y="263"/>
                    </a:cubicBezTo>
                    <a:cubicBezTo>
                      <a:pt x="756" y="256"/>
                      <a:pt x="739" y="249"/>
                      <a:pt x="722" y="242"/>
                    </a:cubicBezTo>
                    <a:cubicBezTo>
                      <a:pt x="718" y="240"/>
                      <a:pt x="713" y="238"/>
                      <a:pt x="711" y="234"/>
                    </a:cubicBezTo>
                    <a:cubicBezTo>
                      <a:pt x="710" y="233"/>
                      <a:pt x="709" y="232"/>
                      <a:pt x="708" y="232"/>
                    </a:cubicBezTo>
                    <a:cubicBezTo>
                      <a:pt x="702" y="234"/>
                      <a:pt x="697" y="231"/>
                      <a:pt x="691" y="229"/>
                    </a:cubicBezTo>
                    <a:cubicBezTo>
                      <a:pt x="674" y="222"/>
                      <a:pt x="657" y="214"/>
                      <a:pt x="640" y="207"/>
                    </a:cubicBezTo>
                    <a:cubicBezTo>
                      <a:pt x="622" y="199"/>
                      <a:pt x="604" y="192"/>
                      <a:pt x="586" y="185"/>
                    </a:cubicBezTo>
                    <a:cubicBezTo>
                      <a:pt x="582" y="183"/>
                      <a:pt x="578" y="182"/>
                      <a:pt x="575" y="178"/>
                    </a:cubicBezTo>
                    <a:cubicBezTo>
                      <a:pt x="574" y="175"/>
                      <a:pt x="572" y="176"/>
                      <a:pt x="570" y="178"/>
                    </a:cubicBezTo>
                    <a:cubicBezTo>
                      <a:pt x="568" y="180"/>
                      <a:pt x="566" y="182"/>
                      <a:pt x="563" y="184"/>
                    </a:cubicBezTo>
                    <a:cubicBezTo>
                      <a:pt x="557" y="189"/>
                      <a:pt x="551" y="194"/>
                      <a:pt x="545" y="200"/>
                    </a:cubicBezTo>
                    <a:cubicBezTo>
                      <a:pt x="544" y="200"/>
                      <a:pt x="542" y="201"/>
                      <a:pt x="541" y="201"/>
                    </a:cubicBezTo>
                    <a:cubicBezTo>
                      <a:pt x="536" y="199"/>
                      <a:pt x="532" y="197"/>
                      <a:pt x="528" y="196"/>
                    </a:cubicBezTo>
                    <a:cubicBezTo>
                      <a:pt x="524" y="194"/>
                      <a:pt x="526" y="191"/>
                      <a:pt x="527" y="188"/>
                    </a:cubicBezTo>
                    <a:cubicBezTo>
                      <a:pt x="527" y="186"/>
                      <a:pt x="528" y="187"/>
                      <a:pt x="530" y="186"/>
                    </a:cubicBezTo>
                    <a:cubicBezTo>
                      <a:pt x="533" y="186"/>
                      <a:pt x="535" y="186"/>
                      <a:pt x="537" y="185"/>
                    </a:cubicBezTo>
                    <a:cubicBezTo>
                      <a:pt x="538" y="185"/>
                      <a:pt x="539" y="184"/>
                      <a:pt x="541" y="184"/>
                    </a:cubicBezTo>
                    <a:cubicBezTo>
                      <a:pt x="546" y="182"/>
                      <a:pt x="547" y="179"/>
                      <a:pt x="545" y="174"/>
                    </a:cubicBezTo>
                    <a:cubicBezTo>
                      <a:pt x="544" y="170"/>
                      <a:pt x="541" y="168"/>
                      <a:pt x="537" y="170"/>
                    </a:cubicBezTo>
                    <a:cubicBezTo>
                      <a:pt x="532" y="172"/>
                      <a:pt x="528" y="171"/>
                      <a:pt x="525" y="169"/>
                    </a:cubicBezTo>
                    <a:cubicBezTo>
                      <a:pt x="523" y="168"/>
                      <a:pt x="522" y="167"/>
                      <a:pt x="521" y="167"/>
                    </a:cubicBezTo>
                    <a:cubicBezTo>
                      <a:pt x="518" y="167"/>
                      <a:pt x="518" y="166"/>
                      <a:pt x="518" y="164"/>
                    </a:cubicBezTo>
                    <a:cubicBezTo>
                      <a:pt x="519" y="161"/>
                      <a:pt x="518" y="160"/>
                      <a:pt x="515" y="159"/>
                    </a:cubicBezTo>
                    <a:cubicBezTo>
                      <a:pt x="512" y="158"/>
                      <a:pt x="509" y="157"/>
                      <a:pt x="507" y="160"/>
                    </a:cubicBezTo>
                    <a:cubicBezTo>
                      <a:pt x="506" y="164"/>
                      <a:pt x="503" y="167"/>
                      <a:pt x="506" y="171"/>
                    </a:cubicBezTo>
                    <a:cubicBezTo>
                      <a:pt x="507" y="171"/>
                      <a:pt x="507" y="172"/>
                      <a:pt x="507" y="174"/>
                    </a:cubicBezTo>
                    <a:cubicBezTo>
                      <a:pt x="501" y="172"/>
                      <a:pt x="496" y="171"/>
                      <a:pt x="490" y="170"/>
                    </a:cubicBezTo>
                    <a:cubicBezTo>
                      <a:pt x="490" y="170"/>
                      <a:pt x="489" y="168"/>
                      <a:pt x="489" y="168"/>
                    </a:cubicBezTo>
                    <a:cubicBezTo>
                      <a:pt x="488" y="164"/>
                      <a:pt x="488" y="161"/>
                      <a:pt x="487" y="158"/>
                    </a:cubicBezTo>
                    <a:cubicBezTo>
                      <a:pt x="486" y="153"/>
                      <a:pt x="484" y="148"/>
                      <a:pt x="483" y="143"/>
                    </a:cubicBezTo>
                    <a:cubicBezTo>
                      <a:pt x="483" y="138"/>
                      <a:pt x="482" y="138"/>
                      <a:pt x="478" y="138"/>
                    </a:cubicBezTo>
                    <a:cubicBezTo>
                      <a:pt x="475" y="138"/>
                      <a:pt x="472" y="137"/>
                      <a:pt x="469" y="136"/>
                    </a:cubicBezTo>
                    <a:cubicBezTo>
                      <a:pt x="456" y="131"/>
                      <a:pt x="443" y="126"/>
                      <a:pt x="430" y="120"/>
                    </a:cubicBezTo>
                    <a:cubicBezTo>
                      <a:pt x="411" y="112"/>
                      <a:pt x="391" y="104"/>
                      <a:pt x="371" y="96"/>
                    </a:cubicBezTo>
                    <a:cubicBezTo>
                      <a:pt x="367" y="94"/>
                      <a:pt x="363" y="92"/>
                      <a:pt x="360" y="88"/>
                    </a:cubicBezTo>
                    <a:cubicBezTo>
                      <a:pt x="360" y="87"/>
                      <a:pt x="358" y="87"/>
                      <a:pt x="357" y="87"/>
                    </a:cubicBezTo>
                    <a:cubicBezTo>
                      <a:pt x="352" y="88"/>
                      <a:pt x="348" y="86"/>
                      <a:pt x="343" y="84"/>
                    </a:cubicBezTo>
                    <a:cubicBezTo>
                      <a:pt x="330" y="78"/>
                      <a:pt x="316" y="73"/>
                      <a:pt x="303" y="67"/>
                    </a:cubicBezTo>
                    <a:cubicBezTo>
                      <a:pt x="289" y="61"/>
                      <a:pt x="276" y="56"/>
                      <a:pt x="262" y="50"/>
                    </a:cubicBezTo>
                    <a:cubicBezTo>
                      <a:pt x="257" y="48"/>
                      <a:pt x="251" y="46"/>
                      <a:pt x="247" y="41"/>
                    </a:cubicBezTo>
                    <a:cubicBezTo>
                      <a:pt x="247" y="40"/>
                      <a:pt x="246" y="40"/>
                      <a:pt x="245" y="40"/>
                    </a:cubicBezTo>
                    <a:cubicBezTo>
                      <a:pt x="237" y="41"/>
                      <a:pt x="230" y="37"/>
                      <a:pt x="223" y="34"/>
                    </a:cubicBezTo>
                    <a:cubicBezTo>
                      <a:pt x="212" y="30"/>
                      <a:pt x="202" y="25"/>
                      <a:pt x="191" y="20"/>
                    </a:cubicBezTo>
                    <a:cubicBezTo>
                      <a:pt x="175" y="14"/>
                      <a:pt x="160" y="8"/>
                      <a:pt x="145" y="1"/>
                    </a:cubicBezTo>
                    <a:cubicBezTo>
                      <a:pt x="141" y="0"/>
                      <a:pt x="139" y="0"/>
                      <a:pt x="136" y="1"/>
                    </a:cubicBezTo>
                    <a:cubicBezTo>
                      <a:pt x="132" y="3"/>
                      <a:pt x="129" y="4"/>
                      <a:pt x="125" y="6"/>
                    </a:cubicBezTo>
                    <a:cubicBezTo>
                      <a:pt x="115" y="9"/>
                      <a:pt x="104" y="13"/>
                      <a:pt x="94" y="16"/>
                    </a:cubicBezTo>
                    <a:cubicBezTo>
                      <a:pt x="83" y="20"/>
                      <a:pt x="71" y="24"/>
                      <a:pt x="59" y="28"/>
                    </a:cubicBezTo>
                    <a:cubicBezTo>
                      <a:pt x="47" y="32"/>
                      <a:pt x="35" y="37"/>
                      <a:pt x="23" y="41"/>
                    </a:cubicBezTo>
                    <a:cubicBezTo>
                      <a:pt x="18" y="42"/>
                      <a:pt x="14" y="44"/>
                      <a:pt x="10" y="45"/>
                    </a:cubicBezTo>
                    <a:cubicBezTo>
                      <a:pt x="8" y="45"/>
                      <a:pt x="7" y="44"/>
                      <a:pt x="5" y="44"/>
                    </a:cubicBezTo>
                    <a:cubicBezTo>
                      <a:pt x="4" y="44"/>
                      <a:pt x="3" y="43"/>
                      <a:pt x="2" y="44"/>
                    </a:cubicBezTo>
                    <a:cubicBezTo>
                      <a:pt x="1" y="45"/>
                      <a:pt x="0" y="47"/>
                      <a:pt x="0" y="48"/>
                    </a:cubicBezTo>
                    <a:cubicBezTo>
                      <a:pt x="1" y="49"/>
                      <a:pt x="3" y="51"/>
                      <a:pt x="5" y="52"/>
                    </a:cubicBezTo>
                    <a:close/>
                  </a:path>
                </a:pathLst>
              </a:custGeom>
              <a:solidFill>
                <a:srgbClr val="80D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</p:grpSp>
        <p:sp>
          <p:nvSpPr>
            <p:cNvPr id="117" name="Rectangle 115"/>
            <p:cNvSpPr>
              <a:spLocks noChangeArrowheads="1"/>
            </p:cNvSpPr>
            <p:nvPr/>
          </p:nvSpPr>
          <p:spPr bwMode="auto">
            <a:xfrm>
              <a:off x="3716977" y="410579"/>
              <a:ext cx="5284519" cy="10800"/>
            </a:xfrm>
            <a:prstGeom prst="rect">
              <a:avLst/>
            </a:prstGeom>
            <a:solidFill>
              <a:srgbClr val="97BBCD"/>
            </a:solidFill>
            <a:ln>
              <a:noFill/>
            </a:ln>
          </p:spPr>
          <p:txBody>
            <a:bodyPr vert="horz" wrap="square" lIns="104255" tIns="52128" rIns="104255" bIns="52128" numCol="1" anchor="t" anchorCtr="0" compatLnSpc="1">
              <a:prstTxWarp prst="textNoShape">
                <a:avLst/>
              </a:prstTxWarp>
            </a:bodyPr>
            <a:lstStyle/>
            <a:p>
              <a:endParaRPr lang="ru-RU" sz="2394"/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800099" y="117386"/>
            <a:ext cx="795337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Контрольно-надзорная деятельность (ВО)</a:t>
            </a:r>
            <a:endParaRPr lang="ru-RU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" name="Параллелограмм 21"/>
          <p:cNvSpPr/>
          <p:nvPr/>
        </p:nvSpPr>
        <p:spPr>
          <a:xfrm>
            <a:off x="8595360" y="1935"/>
            <a:ext cx="548640" cy="206090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8902" tIns="59452" rIns="118902" bIns="59452" rtlCol="0" anchor="ctr"/>
          <a:lstStyle/>
          <a:p>
            <a:pPr algn="ctr"/>
            <a:r>
              <a:rPr lang="ru-RU" sz="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  <a:endParaRPr lang="ru-RU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4" name="Группа 16"/>
          <p:cNvGrpSpPr/>
          <p:nvPr/>
        </p:nvGrpSpPr>
        <p:grpSpPr>
          <a:xfrm>
            <a:off x="0" y="0"/>
            <a:ext cx="564848" cy="700088"/>
            <a:chOff x="1546225" y="-3938587"/>
            <a:chExt cx="2335213" cy="2898774"/>
          </a:xfrm>
        </p:grpSpPr>
        <p:grpSp>
          <p:nvGrpSpPr>
            <p:cNvPr id="5" name="Группа 19"/>
            <p:cNvGrpSpPr/>
            <p:nvPr/>
          </p:nvGrpSpPr>
          <p:grpSpPr>
            <a:xfrm>
              <a:off x="1922463" y="-3897313"/>
              <a:ext cx="1582738" cy="2266950"/>
              <a:chOff x="1922463" y="-3897313"/>
              <a:chExt cx="1582738" cy="2266950"/>
            </a:xfrm>
          </p:grpSpPr>
          <p:sp>
            <p:nvSpPr>
              <p:cNvPr id="28" name="Freeform 173"/>
              <p:cNvSpPr>
                <a:spLocks noEditPoints="1"/>
              </p:cNvSpPr>
              <p:nvPr/>
            </p:nvSpPr>
            <p:spPr bwMode="auto">
              <a:xfrm>
                <a:off x="2427288" y="-2719388"/>
                <a:ext cx="576263" cy="801687"/>
              </a:xfrm>
              <a:custGeom>
                <a:avLst/>
                <a:gdLst>
                  <a:gd name="T0" fmla="*/ 113 w 153"/>
                  <a:gd name="T1" fmla="*/ 20 h 213"/>
                  <a:gd name="T2" fmla="*/ 108 w 153"/>
                  <a:gd name="T3" fmla="*/ 8 h 213"/>
                  <a:gd name="T4" fmla="*/ 96 w 153"/>
                  <a:gd name="T5" fmla="*/ 16 h 213"/>
                  <a:gd name="T6" fmla="*/ 84 w 153"/>
                  <a:gd name="T7" fmla="*/ 5 h 213"/>
                  <a:gd name="T8" fmla="*/ 77 w 153"/>
                  <a:gd name="T9" fmla="*/ 12 h 213"/>
                  <a:gd name="T10" fmla="*/ 75 w 153"/>
                  <a:gd name="T11" fmla="*/ 13 h 213"/>
                  <a:gd name="T12" fmla="*/ 59 w 153"/>
                  <a:gd name="T13" fmla="*/ 0 h 213"/>
                  <a:gd name="T14" fmla="*/ 48 w 153"/>
                  <a:gd name="T15" fmla="*/ 2 h 213"/>
                  <a:gd name="T16" fmla="*/ 42 w 153"/>
                  <a:gd name="T17" fmla="*/ 16 h 213"/>
                  <a:gd name="T18" fmla="*/ 7 w 153"/>
                  <a:gd name="T19" fmla="*/ 22 h 213"/>
                  <a:gd name="T20" fmla="*/ 0 w 153"/>
                  <a:gd name="T21" fmla="*/ 104 h 213"/>
                  <a:gd name="T22" fmla="*/ 1 w 153"/>
                  <a:gd name="T23" fmla="*/ 186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200 h 213"/>
                  <a:gd name="T30" fmla="*/ 153 w 153"/>
                  <a:gd name="T31" fmla="*/ 176 h 213"/>
                  <a:gd name="T32" fmla="*/ 145 w 153"/>
                  <a:gd name="T33" fmla="*/ 22 h 213"/>
                  <a:gd name="T34" fmla="*/ 92 w 153"/>
                  <a:gd name="T35" fmla="*/ 17 h 213"/>
                  <a:gd name="T36" fmla="*/ 73 w 153"/>
                  <a:gd name="T37" fmla="*/ 14 h 213"/>
                  <a:gd name="T38" fmla="*/ 73 w 153"/>
                  <a:gd name="T39" fmla="*/ 14 h 213"/>
                  <a:gd name="T40" fmla="*/ 47 w 153"/>
                  <a:gd name="T41" fmla="*/ 19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20 h 213"/>
                  <a:gd name="T48" fmla="*/ 46 w 153"/>
                  <a:gd name="T49" fmla="*/ 19 h 213"/>
                  <a:gd name="T50" fmla="*/ 46 w 153"/>
                  <a:gd name="T51" fmla="*/ 19 h 213"/>
                  <a:gd name="T52" fmla="*/ 147 w 153"/>
                  <a:gd name="T53" fmla="*/ 184 h 213"/>
                  <a:gd name="T54" fmla="*/ 110 w 153"/>
                  <a:gd name="T55" fmla="*/ 195 h 213"/>
                  <a:gd name="T56" fmla="*/ 75 w 153"/>
                  <a:gd name="T57" fmla="*/ 207 h 213"/>
                  <a:gd name="T58" fmla="*/ 21 w 153"/>
                  <a:gd name="T59" fmla="*/ 195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5" y="22"/>
                    </a:moveTo>
                    <a:cubicBezTo>
                      <a:pt x="132" y="21"/>
                      <a:pt x="121" y="20"/>
                      <a:pt x="113" y="20"/>
                    </a:cubicBezTo>
                    <a:cubicBezTo>
                      <a:pt x="112" y="17"/>
                      <a:pt x="111" y="14"/>
                      <a:pt x="110" y="12"/>
                    </a:cubicBezTo>
                    <a:cubicBezTo>
                      <a:pt x="109" y="11"/>
                      <a:pt x="108" y="10"/>
                      <a:pt x="108" y="8"/>
                    </a:cubicBezTo>
                    <a:cubicBezTo>
                      <a:pt x="107" y="7"/>
                      <a:pt x="106" y="5"/>
                      <a:pt x="105" y="2"/>
                    </a:cubicBezTo>
                    <a:cubicBezTo>
                      <a:pt x="102" y="7"/>
                      <a:pt x="99" y="11"/>
                      <a:pt x="96" y="16"/>
                    </a:cubicBezTo>
                    <a:cubicBezTo>
                      <a:pt x="95" y="10"/>
                      <a:pt x="95" y="5"/>
                      <a:pt x="94" y="0"/>
                    </a:cubicBezTo>
                    <a:cubicBezTo>
                      <a:pt x="90" y="2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6" y="12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6"/>
                    </a:cubicBezTo>
                    <a:cubicBezTo>
                      <a:pt x="54" y="11"/>
                      <a:pt x="51" y="7"/>
                      <a:pt x="48" y="2"/>
                    </a:cubicBezTo>
                    <a:cubicBezTo>
                      <a:pt x="48" y="3"/>
                      <a:pt x="47" y="4"/>
                      <a:pt x="47" y="4"/>
                    </a:cubicBezTo>
                    <a:cubicBezTo>
                      <a:pt x="45" y="8"/>
                      <a:pt x="43" y="12"/>
                      <a:pt x="42" y="16"/>
                    </a:cubicBezTo>
                    <a:cubicBezTo>
                      <a:pt x="41" y="17"/>
                      <a:pt x="41" y="18"/>
                      <a:pt x="41" y="20"/>
                    </a:cubicBezTo>
                    <a:cubicBezTo>
                      <a:pt x="32" y="20"/>
                      <a:pt x="21" y="21"/>
                      <a:pt x="7" y="22"/>
                    </a:cubicBezTo>
                    <a:cubicBezTo>
                      <a:pt x="1" y="22"/>
                      <a:pt x="0" y="23"/>
                      <a:pt x="0" y="30"/>
                    </a:cubicBezTo>
                    <a:cubicBezTo>
                      <a:pt x="0" y="54"/>
                      <a:pt x="0" y="79"/>
                      <a:pt x="0" y="104"/>
                    </a:cubicBezTo>
                    <a:cubicBezTo>
                      <a:pt x="0" y="127"/>
                      <a:pt x="0" y="151"/>
                      <a:pt x="0" y="175"/>
                    </a:cubicBezTo>
                    <a:cubicBezTo>
                      <a:pt x="0" y="179"/>
                      <a:pt x="0" y="182"/>
                      <a:pt x="1" y="186"/>
                    </a:cubicBezTo>
                    <a:cubicBezTo>
                      <a:pt x="2" y="195"/>
                      <a:pt x="7" y="200"/>
                      <a:pt x="17" y="200"/>
                    </a:cubicBezTo>
                    <a:cubicBezTo>
                      <a:pt x="25" y="200"/>
                      <a:pt x="34" y="200"/>
                      <a:pt x="43" y="200"/>
                    </a:cubicBezTo>
                    <a:cubicBezTo>
                      <a:pt x="54" y="200"/>
                      <a:pt x="66" y="203"/>
                      <a:pt x="75" y="212"/>
                    </a:cubicBezTo>
                    <a:cubicBezTo>
                      <a:pt x="75" y="213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200"/>
                    </a:cubicBezTo>
                    <a:cubicBezTo>
                      <a:pt x="121" y="200"/>
                      <a:pt x="129" y="200"/>
                      <a:pt x="138" y="200"/>
                    </a:cubicBezTo>
                    <a:cubicBezTo>
                      <a:pt x="144" y="200"/>
                      <a:pt x="150" y="195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2"/>
                      <a:pt x="145" y="22"/>
                    </a:cubicBezTo>
                    <a:close/>
                    <a:moveTo>
                      <a:pt x="113" y="20"/>
                    </a:moveTo>
                    <a:cubicBezTo>
                      <a:pt x="104" y="19"/>
                      <a:pt x="97" y="18"/>
                      <a:pt x="92" y="17"/>
                    </a:cubicBezTo>
                    <a:cubicBezTo>
                      <a:pt x="97" y="18"/>
                      <a:pt x="104" y="19"/>
                      <a:pt x="113" y="20"/>
                    </a:cubicBezTo>
                    <a:close/>
                    <a:moveTo>
                      <a:pt x="73" y="14"/>
                    </a:moveTo>
                    <a:cubicBezTo>
                      <a:pt x="73" y="14"/>
                      <a:pt x="72" y="14"/>
                      <a:pt x="72" y="14"/>
                    </a:cubicBezTo>
                    <a:cubicBezTo>
                      <a:pt x="72" y="14"/>
                      <a:pt x="73" y="14"/>
                      <a:pt x="73" y="14"/>
                    </a:cubicBezTo>
                    <a:close/>
                    <a:moveTo>
                      <a:pt x="49" y="19"/>
                    </a:moveTo>
                    <a:cubicBezTo>
                      <a:pt x="48" y="19"/>
                      <a:pt x="48" y="19"/>
                      <a:pt x="47" y="19"/>
                    </a:cubicBezTo>
                    <a:cubicBezTo>
                      <a:pt x="48" y="19"/>
                      <a:pt x="48" y="19"/>
                      <a:pt x="49" y="19"/>
                    </a:cubicBezTo>
                    <a:close/>
                    <a:moveTo>
                      <a:pt x="52" y="18"/>
                    </a:moveTo>
                    <a:cubicBezTo>
                      <a:pt x="51" y="18"/>
                      <a:pt x="50" y="18"/>
                      <a:pt x="50" y="18"/>
                    </a:cubicBezTo>
                    <a:cubicBezTo>
                      <a:pt x="50" y="18"/>
                      <a:pt x="51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20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6" y="19"/>
                    </a:moveTo>
                    <a:cubicBezTo>
                      <a:pt x="46" y="19"/>
                      <a:pt x="45" y="19"/>
                      <a:pt x="44" y="19"/>
                    </a:cubicBezTo>
                    <a:cubicBezTo>
                      <a:pt x="45" y="19"/>
                      <a:pt x="46" y="19"/>
                      <a:pt x="46" y="19"/>
                    </a:cubicBezTo>
                    <a:close/>
                    <a:moveTo>
                      <a:pt x="148" y="173"/>
                    </a:moveTo>
                    <a:cubicBezTo>
                      <a:pt x="148" y="176"/>
                      <a:pt x="147" y="180"/>
                      <a:pt x="147" y="184"/>
                    </a:cubicBezTo>
                    <a:cubicBezTo>
                      <a:pt x="145" y="190"/>
                      <a:pt x="140" y="195"/>
                      <a:pt x="134" y="195"/>
                    </a:cubicBezTo>
                    <a:cubicBezTo>
                      <a:pt x="126" y="195"/>
                      <a:pt x="118" y="195"/>
                      <a:pt x="110" y="195"/>
                    </a:cubicBezTo>
                    <a:cubicBezTo>
                      <a:pt x="98" y="195"/>
                      <a:pt x="87" y="197"/>
                      <a:pt x="78" y="207"/>
                    </a:cubicBezTo>
                    <a:cubicBezTo>
                      <a:pt x="77" y="207"/>
                      <a:pt x="75" y="207"/>
                      <a:pt x="75" y="207"/>
                    </a:cubicBezTo>
                    <a:cubicBezTo>
                      <a:pt x="67" y="198"/>
                      <a:pt x="56" y="195"/>
                      <a:pt x="45" y="195"/>
                    </a:cubicBezTo>
                    <a:cubicBezTo>
                      <a:pt x="37" y="195"/>
                      <a:pt x="29" y="195"/>
                      <a:pt x="21" y="195"/>
                    </a:cubicBezTo>
                    <a:cubicBezTo>
                      <a:pt x="12" y="195"/>
                      <a:pt x="7" y="191"/>
                      <a:pt x="6" y="182"/>
                    </a:cubicBezTo>
                    <a:cubicBezTo>
                      <a:pt x="5" y="178"/>
                      <a:pt x="5" y="175"/>
                      <a:pt x="5" y="171"/>
                    </a:cubicBezTo>
                    <a:cubicBezTo>
                      <a:pt x="5" y="149"/>
                      <a:pt x="5" y="127"/>
                      <a:pt x="5" y="104"/>
                    </a:cubicBezTo>
                    <a:cubicBezTo>
                      <a:pt x="5" y="81"/>
                      <a:pt x="5" y="58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" name="Freeform 174"/>
              <p:cNvSpPr>
                <a:spLocks/>
              </p:cNvSpPr>
              <p:nvPr/>
            </p:nvSpPr>
            <p:spPr bwMode="auto">
              <a:xfrm>
                <a:off x="2430463" y="-1928813"/>
                <a:ext cx="573088" cy="298450"/>
              </a:xfrm>
              <a:custGeom>
                <a:avLst/>
                <a:gdLst>
                  <a:gd name="T0" fmla="*/ 135 w 152"/>
                  <a:gd name="T1" fmla="*/ 19 h 79"/>
                  <a:gd name="T2" fmla="*/ 138 w 152"/>
                  <a:gd name="T3" fmla="*/ 7 h 79"/>
                  <a:gd name="T4" fmla="*/ 108 w 152"/>
                  <a:gd name="T5" fmla="*/ 1 h 79"/>
                  <a:gd name="T6" fmla="*/ 103 w 152"/>
                  <a:gd name="T7" fmla="*/ 3 h 79"/>
                  <a:gd name="T8" fmla="*/ 126 w 152"/>
                  <a:gd name="T9" fmla="*/ 17 h 79"/>
                  <a:gd name="T10" fmla="*/ 126 w 152"/>
                  <a:gd name="T11" fmla="*/ 25 h 79"/>
                  <a:gd name="T12" fmla="*/ 104 w 152"/>
                  <a:gd name="T13" fmla="*/ 7 h 79"/>
                  <a:gd name="T14" fmla="*/ 99 w 152"/>
                  <a:gd name="T15" fmla="*/ 9 h 79"/>
                  <a:gd name="T16" fmla="*/ 92 w 152"/>
                  <a:gd name="T17" fmla="*/ 9 h 79"/>
                  <a:gd name="T18" fmla="*/ 105 w 152"/>
                  <a:gd name="T19" fmla="*/ 26 h 79"/>
                  <a:gd name="T20" fmla="*/ 106 w 152"/>
                  <a:gd name="T21" fmla="*/ 45 h 79"/>
                  <a:gd name="T22" fmla="*/ 84 w 152"/>
                  <a:gd name="T23" fmla="*/ 15 h 79"/>
                  <a:gd name="T24" fmla="*/ 78 w 152"/>
                  <a:gd name="T25" fmla="*/ 22 h 79"/>
                  <a:gd name="T26" fmla="*/ 77 w 152"/>
                  <a:gd name="T27" fmla="*/ 56 h 79"/>
                  <a:gd name="T28" fmla="*/ 73 w 152"/>
                  <a:gd name="T29" fmla="*/ 51 h 79"/>
                  <a:gd name="T30" fmla="*/ 74 w 152"/>
                  <a:gd name="T31" fmla="*/ 13 h 79"/>
                  <a:gd name="T32" fmla="*/ 46 w 152"/>
                  <a:gd name="T33" fmla="*/ 46 h 79"/>
                  <a:gd name="T34" fmla="*/ 43 w 152"/>
                  <a:gd name="T35" fmla="*/ 35 h 79"/>
                  <a:gd name="T36" fmla="*/ 61 w 152"/>
                  <a:gd name="T37" fmla="*/ 9 h 79"/>
                  <a:gd name="T38" fmla="*/ 53 w 152"/>
                  <a:gd name="T39" fmla="*/ 6 h 79"/>
                  <a:gd name="T40" fmla="*/ 28 w 152"/>
                  <a:gd name="T41" fmla="*/ 23 h 79"/>
                  <a:gd name="T42" fmla="*/ 24 w 152"/>
                  <a:gd name="T43" fmla="*/ 22 h 79"/>
                  <a:gd name="T44" fmla="*/ 49 w 152"/>
                  <a:gd name="T45" fmla="*/ 3 h 79"/>
                  <a:gd name="T46" fmla="*/ 45 w 152"/>
                  <a:gd name="T47" fmla="*/ 1 h 79"/>
                  <a:gd name="T48" fmla="*/ 13 w 152"/>
                  <a:gd name="T49" fmla="*/ 7 h 79"/>
                  <a:gd name="T50" fmla="*/ 19 w 152"/>
                  <a:gd name="T51" fmla="*/ 16 h 79"/>
                  <a:gd name="T52" fmla="*/ 17 w 152"/>
                  <a:gd name="T53" fmla="*/ 18 h 79"/>
                  <a:gd name="T54" fmla="*/ 2 w 152"/>
                  <a:gd name="T55" fmla="*/ 40 h 79"/>
                  <a:gd name="T56" fmla="*/ 26 w 152"/>
                  <a:gd name="T57" fmla="*/ 57 h 79"/>
                  <a:gd name="T58" fmla="*/ 47 w 152"/>
                  <a:gd name="T59" fmla="*/ 15 h 79"/>
                  <a:gd name="T60" fmla="*/ 45 w 152"/>
                  <a:gd name="T61" fmla="*/ 68 h 79"/>
                  <a:gd name="T62" fmla="*/ 66 w 152"/>
                  <a:gd name="T63" fmla="*/ 19 h 79"/>
                  <a:gd name="T64" fmla="*/ 63 w 152"/>
                  <a:gd name="T65" fmla="*/ 34 h 79"/>
                  <a:gd name="T66" fmla="*/ 68 w 152"/>
                  <a:gd name="T67" fmla="*/ 73 h 79"/>
                  <a:gd name="T68" fmla="*/ 76 w 152"/>
                  <a:gd name="T69" fmla="*/ 79 h 79"/>
                  <a:gd name="T70" fmla="*/ 90 w 152"/>
                  <a:gd name="T71" fmla="*/ 57 h 79"/>
                  <a:gd name="T72" fmla="*/ 86 w 152"/>
                  <a:gd name="T73" fmla="*/ 21 h 79"/>
                  <a:gd name="T74" fmla="*/ 97 w 152"/>
                  <a:gd name="T75" fmla="*/ 43 h 79"/>
                  <a:gd name="T76" fmla="*/ 110 w 152"/>
                  <a:gd name="T77" fmla="*/ 66 h 79"/>
                  <a:gd name="T78" fmla="*/ 105 w 152"/>
                  <a:gd name="T79" fmla="*/ 15 h 79"/>
                  <a:gd name="T80" fmla="*/ 104 w 152"/>
                  <a:gd name="T81" fmla="*/ 13 h 79"/>
                  <a:gd name="T82" fmla="*/ 152 w 152"/>
                  <a:gd name="T83" fmla="*/ 40 h 79"/>
                  <a:gd name="T84" fmla="*/ 140 w 152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2" h="79">
                    <a:moveTo>
                      <a:pt x="140" y="30"/>
                    </a:moveTo>
                    <a:cubicBezTo>
                      <a:pt x="139" y="26"/>
                      <a:pt x="137" y="22"/>
                      <a:pt x="135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6" y="14"/>
                      <a:pt x="138" y="10"/>
                      <a:pt x="138" y="7"/>
                    </a:cubicBezTo>
                    <a:cubicBezTo>
                      <a:pt x="134" y="7"/>
                      <a:pt x="129" y="8"/>
                      <a:pt x="126" y="7"/>
                    </a:cubicBezTo>
                    <a:cubicBezTo>
                      <a:pt x="120" y="6"/>
                      <a:pt x="114" y="3"/>
                      <a:pt x="108" y="1"/>
                    </a:cubicBezTo>
                    <a:cubicBezTo>
                      <a:pt x="106" y="0"/>
                      <a:pt x="104" y="1"/>
                      <a:pt x="102" y="2"/>
                    </a:cubicBezTo>
                    <a:cubicBezTo>
                      <a:pt x="103" y="2"/>
                      <a:pt x="103" y="3"/>
                      <a:pt x="103" y="3"/>
                    </a:cubicBezTo>
                    <a:cubicBezTo>
                      <a:pt x="106" y="4"/>
                      <a:pt x="108" y="5"/>
                      <a:pt x="110" y="6"/>
                    </a:cubicBezTo>
                    <a:cubicBezTo>
                      <a:pt x="116" y="9"/>
                      <a:pt x="122" y="12"/>
                      <a:pt x="126" y="17"/>
                    </a:cubicBezTo>
                    <a:cubicBezTo>
                      <a:pt x="128" y="19"/>
                      <a:pt x="128" y="21"/>
                      <a:pt x="127" y="24"/>
                    </a:cubicBezTo>
                    <a:cubicBezTo>
                      <a:pt x="127" y="24"/>
                      <a:pt x="127" y="25"/>
                      <a:pt x="126" y="25"/>
                    </a:cubicBezTo>
                    <a:cubicBezTo>
                      <a:pt x="126" y="25"/>
                      <a:pt x="125" y="24"/>
                      <a:pt x="125" y="24"/>
                    </a:cubicBezTo>
                    <a:cubicBezTo>
                      <a:pt x="119" y="17"/>
                      <a:pt x="112" y="11"/>
                      <a:pt x="104" y="7"/>
                    </a:cubicBezTo>
                    <a:cubicBezTo>
                      <a:pt x="102" y="6"/>
                      <a:pt x="101" y="6"/>
                      <a:pt x="99" y="5"/>
                    </a:cubicBezTo>
                    <a:cubicBezTo>
                      <a:pt x="99" y="7"/>
                      <a:pt x="99" y="8"/>
                      <a:pt x="99" y="9"/>
                    </a:cubicBezTo>
                    <a:cubicBezTo>
                      <a:pt x="96" y="9"/>
                      <a:pt x="94" y="9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10"/>
                      <a:pt x="93" y="10"/>
                      <a:pt x="93" y="11"/>
                    </a:cubicBezTo>
                    <a:cubicBezTo>
                      <a:pt x="98" y="15"/>
                      <a:pt x="102" y="20"/>
                      <a:pt x="105" y="26"/>
                    </a:cubicBezTo>
                    <a:cubicBezTo>
                      <a:pt x="108" y="31"/>
                      <a:pt x="110" y="36"/>
                      <a:pt x="110" y="41"/>
                    </a:cubicBezTo>
                    <a:cubicBezTo>
                      <a:pt x="109" y="44"/>
                      <a:pt x="108" y="45"/>
                      <a:pt x="106" y="45"/>
                    </a:cubicBezTo>
                    <a:cubicBezTo>
                      <a:pt x="103" y="29"/>
                      <a:pt x="94" y="18"/>
                      <a:pt x="89" y="13"/>
                    </a:cubicBezTo>
                    <a:cubicBezTo>
                      <a:pt x="87" y="14"/>
                      <a:pt x="86" y="15"/>
                      <a:pt x="84" y="15"/>
                    </a:cubicBezTo>
                    <a:cubicBezTo>
                      <a:pt x="82" y="15"/>
                      <a:pt x="80" y="14"/>
                      <a:pt x="78" y="14"/>
                    </a:cubicBezTo>
                    <a:cubicBezTo>
                      <a:pt x="78" y="17"/>
                      <a:pt x="78" y="20"/>
                      <a:pt x="78" y="22"/>
                    </a:cubicBezTo>
                    <a:cubicBezTo>
                      <a:pt x="78" y="32"/>
                      <a:pt x="79" y="41"/>
                      <a:pt x="79" y="51"/>
                    </a:cubicBezTo>
                    <a:cubicBezTo>
                      <a:pt x="79" y="53"/>
                      <a:pt x="78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4" y="54"/>
                      <a:pt x="73" y="53"/>
                      <a:pt x="73" y="51"/>
                    </a:cubicBezTo>
                    <a:cubicBezTo>
                      <a:pt x="73" y="39"/>
                      <a:pt x="73" y="28"/>
                      <a:pt x="74" y="16"/>
                    </a:cubicBezTo>
                    <a:cubicBezTo>
                      <a:pt x="74" y="15"/>
                      <a:pt x="74" y="15"/>
                      <a:pt x="74" y="13"/>
                    </a:cubicBezTo>
                    <a:cubicBezTo>
                      <a:pt x="70" y="16"/>
                      <a:pt x="66" y="17"/>
                      <a:pt x="63" y="12"/>
                    </a:cubicBezTo>
                    <a:cubicBezTo>
                      <a:pt x="54" y="22"/>
                      <a:pt x="48" y="32"/>
                      <a:pt x="46" y="46"/>
                    </a:cubicBezTo>
                    <a:cubicBezTo>
                      <a:pt x="44" y="45"/>
                      <a:pt x="43" y="44"/>
                      <a:pt x="43" y="42"/>
                    </a:cubicBezTo>
                    <a:cubicBezTo>
                      <a:pt x="42" y="40"/>
                      <a:pt x="42" y="37"/>
                      <a:pt x="43" y="35"/>
                    </a:cubicBezTo>
                    <a:cubicBezTo>
                      <a:pt x="45" y="27"/>
                      <a:pt x="50" y="20"/>
                      <a:pt x="56" y="14"/>
                    </a:cubicBezTo>
                    <a:cubicBezTo>
                      <a:pt x="57" y="13"/>
                      <a:pt x="59" y="11"/>
                      <a:pt x="61" y="9"/>
                    </a:cubicBezTo>
                    <a:cubicBezTo>
                      <a:pt x="58" y="9"/>
                      <a:pt x="55" y="9"/>
                      <a:pt x="53" y="9"/>
                    </a:cubicBezTo>
                    <a:cubicBezTo>
                      <a:pt x="53" y="8"/>
                      <a:pt x="53" y="7"/>
                      <a:pt x="53" y="6"/>
                    </a:cubicBezTo>
                    <a:cubicBezTo>
                      <a:pt x="52" y="6"/>
                      <a:pt x="51" y="6"/>
                      <a:pt x="50" y="6"/>
                    </a:cubicBezTo>
                    <a:cubicBezTo>
                      <a:pt x="41" y="10"/>
                      <a:pt x="34" y="16"/>
                      <a:pt x="28" y="23"/>
                    </a:cubicBezTo>
                    <a:cubicBezTo>
                      <a:pt x="27" y="24"/>
                      <a:pt x="26" y="24"/>
                      <a:pt x="26" y="25"/>
                    </a:cubicBezTo>
                    <a:cubicBezTo>
                      <a:pt x="25" y="24"/>
                      <a:pt x="25" y="23"/>
                      <a:pt x="24" y="22"/>
                    </a:cubicBezTo>
                    <a:cubicBezTo>
                      <a:pt x="24" y="19"/>
                      <a:pt x="26" y="16"/>
                      <a:pt x="28" y="15"/>
                    </a:cubicBezTo>
                    <a:cubicBezTo>
                      <a:pt x="34" y="10"/>
                      <a:pt x="41" y="6"/>
                      <a:pt x="49" y="3"/>
                    </a:cubicBezTo>
                    <a:cubicBezTo>
                      <a:pt x="49" y="3"/>
                      <a:pt x="49" y="2"/>
                      <a:pt x="50" y="1"/>
                    </a:cubicBezTo>
                    <a:cubicBezTo>
                      <a:pt x="48" y="1"/>
                      <a:pt x="46" y="0"/>
                      <a:pt x="45" y="1"/>
                    </a:cubicBezTo>
                    <a:cubicBezTo>
                      <a:pt x="42" y="2"/>
                      <a:pt x="39" y="3"/>
                      <a:pt x="35" y="5"/>
                    </a:cubicBezTo>
                    <a:cubicBezTo>
                      <a:pt x="29" y="7"/>
                      <a:pt x="22" y="9"/>
                      <a:pt x="13" y="7"/>
                    </a:cubicBezTo>
                    <a:cubicBezTo>
                      <a:pt x="14" y="9"/>
                      <a:pt x="14" y="10"/>
                      <a:pt x="15" y="12"/>
                    </a:cubicBezTo>
                    <a:cubicBezTo>
                      <a:pt x="16" y="13"/>
                      <a:pt x="18" y="15"/>
                      <a:pt x="19" y="16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8" y="17"/>
                      <a:pt x="18" y="17"/>
                      <a:pt x="17" y="18"/>
                    </a:cubicBezTo>
                    <a:cubicBezTo>
                      <a:pt x="13" y="22"/>
                      <a:pt x="12" y="28"/>
                      <a:pt x="11" y="33"/>
                    </a:cubicBezTo>
                    <a:cubicBezTo>
                      <a:pt x="9" y="38"/>
                      <a:pt x="7" y="41"/>
                      <a:pt x="2" y="40"/>
                    </a:cubicBezTo>
                    <a:cubicBezTo>
                      <a:pt x="1" y="40"/>
                      <a:pt x="1" y="40"/>
                      <a:pt x="0" y="40"/>
                    </a:cubicBezTo>
                    <a:cubicBezTo>
                      <a:pt x="3" y="49"/>
                      <a:pt x="19" y="58"/>
                      <a:pt x="26" y="57"/>
                    </a:cubicBezTo>
                    <a:cubicBezTo>
                      <a:pt x="22" y="39"/>
                      <a:pt x="36" y="18"/>
                      <a:pt x="49" y="13"/>
                    </a:cubicBezTo>
                    <a:cubicBezTo>
                      <a:pt x="48" y="14"/>
                      <a:pt x="47" y="14"/>
                      <a:pt x="47" y="15"/>
                    </a:cubicBezTo>
                    <a:cubicBezTo>
                      <a:pt x="41" y="22"/>
                      <a:pt x="36" y="30"/>
                      <a:pt x="34" y="39"/>
                    </a:cubicBezTo>
                    <a:cubicBezTo>
                      <a:pt x="30" y="50"/>
                      <a:pt x="33" y="62"/>
                      <a:pt x="45" y="68"/>
                    </a:cubicBezTo>
                    <a:cubicBezTo>
                      <a:pt x="49" y="70"/>
                      <a:pt x="52" y="71"/>
                      <a:pt x="57" y="70"/>
                    </a:cubicBezTo>
                    <a:cubicBezTo>
                      <a:pt x="50" y="56"/>
                      <a:pt x="56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5" y="25"/>
                      <a:pt x="64" y="29"/>
                      <a:pt x="63" y="34"/>
                    </a:cubicBezTo>
                    <a:cubicBezTo>
                      <a:pt x="61" y="42"/>
                      <a:pt x="61" y="50"/>
                      <a:pt x="62" y="58"/>
                    </a:cubicBezTo>
                    <a:cubicBezTo>
                      <a:pt x="62" y="64"/>
                      <a:pt x="64" y="69"/>
                      <a:pt x="68" y="73"/>
                    </a:cubicBezTo>
                    <a:cubicBezTo>
                      <a:pt x="70" y="76"/>
                      <a:pt x="73" y="77"/>
                      <a:pt x="75" y="79"/>
                    </a:cubicBezTo>
                    <a:cubicBezTo>
                      <a:pt x="76" y="79"/>
                      <a:pt x="76" y="79"/>
                      <a:pt x="76" y="79"/>
                    </a:cubicBezTo>
                    <a:cubicBezTo>
                      <a:pt x="78" y="78"/>
                      <a:pt x="79" y="78"/>
                      <a:pt x="80" y="77"/>
                    </a:cubicBezTo>
                    <a:cubicBezTo>
                      <a:pt x="87" y="72"/>
                      <a:pt x="90" y="65"/>
                      <a:pt x="90" y="57"/>
                    </a:cubicBezTo>
                    <a:cubicBezTo>
                      <a:pt x="91" y="51"/>
                      <a:pt x="90" y="44"/>
                      <a:pt x="89" y="37"/>
                    </a:cubicBezTo>
                    <a:cubicBezTo>
                      <a:pt x="89" y="31"/>
                      <a:pt x="87" y="26"/>
                      <a:pt x="86" y="21"/>
                    </a:cubicBezTo>
                    <a:cubicBezTo>
                      <a:pt x="86" y="20"/>
                      <a:pt x="86" y="20"/>
                      <a:pt x="86" y="19"/>
                    </a:cubicBezTo>
                    <a:cubicBezTo>
                      <a:pt x="92" y="26"/>
                      <a:pt x="96" y="34"/>
                      <a:pt x="97" y="43"/>
                    </a:cubicBezTo>
                    <a:cubicBezTo>
                      <a:pt x="99" y="53"/>
                      <a:pt x="98" y="61"/>
                      <a:pt x="96" y="70"/>
                    </a:cubicBezTo>
                    <a:cubicBezTo>
                      <a:pt x="99" y="72"/>
                      <a:pt x="106" y="69"/>
                      <a:pt x="110" y="66"/>
                    </a:cubicBezTo>
                    <a:cubicBezTo>
                      <a:pt x="119" y="60"/>
                      <a:pt x="121" y="50"/>
                      <a:pt x="119" y="39"/>
                    </a:cubicBezTo>
                    <a:cubicBezTo>
                      <a:pt x="116" y="30"/>
                      <a:pt x="111" y="22"/>
                      <a:pt x="105" y="15"/>
                    </a:cubicBezTo>
                    <a:cubicBezTo>
                      <a:pt x="104" y="14"/>
                      <a:pt x="104" y="14"/>
                      <a:pt x="104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20" y="23"/>
                      <a:pt x="129" y="37"/>
                      <a:pt x="127" y="57"/>
                    </a:cubicBezTo>
                    <a:cubicBezTo>
                      <a:pt x="134" y="57"/>
                      <a:pt x="149" y="48"/>
                      <a:pt x="152" y="40"/>
                    </a:cubicBezTo>
                    <a:cubicBezTo>
                      <a:pt x="150" y="40"/>
                      <a:pt x="148" y="40"/>
                      <a:pt x="146" y="39"/>
                    </a:cubicBezTo>
                    <a:cubicBezTo>
                      <a:pt x="141" y="38"/>
                      <a:pt x="141" y="34"/>
                      <a:pt x="140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" name="Freeform 175"/>
              <p:cNvSpPr>
                <a:spLocks/>
              </p:cNvSpPr>
              <p:nvPr/>
            </p:nvSpPr>
            <p:spPr bwMode="auto">
              <a:xfrm>
                <a:off x="3294063" y="-2840038"/>
                <a:ext cx="211138" cy="222250"/>
              </a:xfrm>
              <a:custGeom>
                <a:avLst/>
                <a:gdLst>
                  <a:gd name="T0" fmla="*/ 55 w 56"/>
                  <a:gd name="T1" fmla="*/ 13 h 59"/>
                  <a:gd name="T2" fmla="*/ 53 w 56"/>
                  <a:gd name="T3" fmla="*/ 4 h 59"/>
                  <a:gd name="T4" fmla="*/ 51 w 56"/>
                  <a:gd name="T5" fmla="*/ 0 h 59"/>
                  <a:gd name="T6" fmla="*/ 0 w 56"/>
                  <a:gd name="T7" fmla="*/ 36 h 59"/>
                  <a:gd name="T8" fmla="*/ 15 w 56"/>
                  <a:gd name="T9" fmla="*/ 40 h 59"/>
                  <a:gd name="T10" fmla="*/ 19 w 56"/>
                  <a:gd name="T11" fmla="*/ 40 h 59"/>
                  <a:gd name="T12" fmla="*/ 42 w 56"/>
                  <a:gd name="T13" fmla="*/ 24 h 59"/>
                  <a:gd name="T14" fmla="*/ 41 w 56"/>
                  <a:gd name="T15" fmla="*/ 31 h 59"/>
                  <a:gd name="T16" fmla="*/ 30 w 56"/>
                  <a:gd name="T17" fmla="*/ 40 h 59"/>
                  <a:gd name="T18" fmla="*/ 14 w 56"/>
                  <a:gd name="T19" fmla="*/ 50 h 59"/>
                  <a:gd name="T20" fmla="*/ 4 w 56"/>
                  <a:gd name="T21" fmla="*/ 59 h 59"/>
                  <a:gd name="T22" fmla="*/ 9 w 56"/>
                  <a:gd name="T23" fmla="*/ 58 h 59"/>
                  <a:gd name="T24" fmla="*/ 18 w 56"/>
                  <a:gd name="T25" fmla="*/ 56 h 59"/>
                  <a:gd name="T26" fmla="*/ 44 w 56"/>
                  <a:gd name="T27" fmla="*/ 44 h 59"/>
                  <a:gd name="T28" fmla="*/ 55 w 56"/>
                  <a:gd name="T29" fmla="*/ 23 h 59"/>
                  <a:gd name="T30" fmla="*/ 56 w 56"/>
                  <a:gd name="T31" fmla="*/ 21 h 59"/>
                  <a:gd name="T32" fmla="*/ 56 w 56"/>
                  <a:gd name="T33" fmla="*/ 14 h 59"/>
                  <a:gd name="T34" fmla="*/ 55 w 56"/>
                  <a:gd name="T35" fmla="*/ 1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" h="59">
                    <a:moveTo>
                      <a:pt x="55" y="13"/>
                    </a:moveTo>
                    <a:cubicBezTo>
                      <a:pt x="55" y="10"/>
                      <a:pt x="54" y="7"/>
                      <a:pt x="53" y="4"/>
                    </a:cubicBezTo>
                    <a:cubicBezTo>
                      <a:pt x="53" y="2"/>
                      <a:pt x="52" y="1"/>
                      <a:pt x="51" y="0"/>
                    </a:cubicBezTo>
                    <a:cubicBezTo>
                      <a:pt x="37" y="16"/>
                      <a:pt x="19" y="27"/>
                      <a:pt x="0" y="36"/>
                    </a:cubicBezTo>
                    <a:cubicBezTo>
                      <a:pt x="6" y="37"/>
                      <a:pt x="11" y="38"/>
                      <a:pt x="15" y="40"/>
                    </a:cubicBezTo>
                    <a:cubicBezTo>
                      <a:pt x="17" y="40"/>
                      <a:pt x="18" y="40"/>
                      <a:pt x="19" y="40"/>
                    </a:cubicBezTo>
                    <a:cubicBezTo>
                      <a:pt x="27" y="36"/>
                      <a:pt x="35" y="31"/>
                      <a:pt x="42" y="24"/>
                    </a:cubicBezTo>
                    <a:cubicBezTo>
                      <a:pt x="43" y="26"/>
                      <a:pt x="43" y="28"/>
                      <a:pt x="41" y="31"/>
                    </a:cubicBezTo>
                    <a:cubicBezTo>
                      <a:pt x="39" y="35"/>
                      <a:pt x="34" y="37"/>
                      <a:pt x="30" y="40"/>
                    </a:cubicBezTo>
                    <a:cubicBezTo>
                      <a:pt x="24" y="43"/>
                      <a:pt x="18" y="45"/>
                      <a:pt x="14" y="50"/>
                    </a:cubicBezTo>
                    <a:cubicBezTo>
                      <a:pt x="11" y="53"/>
                      <a:pt x="8" y="56"/>
                      <a:pt x="4" y="59"/>
                    </a:cubicBezTo>
                    <a:cubicBezTo>
                      <a:pt x="6" y="59"/>
                      <a:pt x="7" y="59"/>
                      <a:pt x="9" y="58"/>
                    </a:cubicBezTo>
                    <a:cubicBezTo>
                      <a:pt x="12" y="58"/>
                      <a:pt x="15" y="57"/>
                      <a:pt x="18" y="56"/>
                    </a:cubicBezTo>
                    <a:cubicBezTo>
                      <a:pt x="27" y="53"/>
                      <a:pt x="36" y="50"/>
                      <a:pt x="44" y="44"/>
                    </a:cubicBezTo>
                    <a:cubicBezTo>
                      <a:pt x="50" y="38"/>
                      <a:pt x="54" y="31"/>
                      <a:pt x="55" y="23"/>
                    </a:cubicBezTo>
                    <a:cubicBezTo>
                      <a:pt x="56" y="22"/>
                      <a:pt x="56" y="22"/>
                      <a:pt x="56" y="21"/>
                    </a:cubicBezTo>
                    <a:cubicBezTo>
                      <a:pt x="56" y="19"/>
                      <a:pt x="56" y="17"/>
                      <a:pt x="56" y="14"/>
                    </a:cubicBezTo>
                    <a:cubicBezTo>
                      <a:pt x="56" y="14"/>
                      <a:pt x="56" y="14"/>
                      <a:pt x="55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" name="Freeform 176"/>
              <p:cNvSpPr>
                <a:spLocks/>
              </p:cNvSpPr>
              <p:nvPr/>
            </p:nvSpPr>
            <p:spPr bwMode="auto">
              <a:xfrm>
                <a:off x="1922463" y="-2840038"/>
                <a:ext cx="219075" cy="222250"/>
              </a:xfrm>
              <a:custGeom>
                <a:avLst/>
                <a:gdLst>
                  <a:gd name="T0" fmla="*/ 17 w 58"/>
                  <a:gd name="T1" fmla="*/ 47 h 59"/>
                  <a:gd name="T2" fmla="*/ 45 w 58"/>
                  <a:gd name="T3" fmla="*/ 58 h 59"/>
                  <a:gd name="T4" fmla="*/ 53 w 58"/>
                  <a:gd name="T5" fmla="*/ 59 h 59"/>
                  <a:gd name="T6" fmla="*/ 39 w 58"/>
                  <a:gd name="T7" fmla="*/ 47 h 59"/>
                  <a:gd name="T8" fmla="*/ 36 w 58"/>
                  <a:gd name="T9" fmla="*/ 44 h 59"/>
                  <a:gd name="T10" fmla="*/ 25 w 58"/>
                  <a:gd name="T11" fmla="*/ 38 h 59"/>
                  <a:gd name="T12" fmla="*/ 15 w 58"/>
                  <a:gd name="T13" fmla="*/ 31 h 59"/>
                  <a:gd name="T14" fmla="*/ 15 w 58"/>
                  <a:gd name="T15" fmla="*/ 24 h 59"/>
                  <a:gd name="T16" fmla="*/ 37 w 58"/>
                  <a:gd name="T17" fmla="*/ 39 h 59"/>
                  <a:gd name="T18" fmla="*/ 42 w 58"/>
                  <a:gd name="T19" fmla="*/ 40 h 59"/>
                  <a:gd name="T20" fmla="*/ 45 w 58"/>
                  <a:gd name="T21" fmla="*/ 38 h 59"/>
                  <a:gd name="T22" fmla="*/ 58 w 58"/>
                  <a:gd name="T23" fmla="*/ 36 h 59"/>
                  <a:gd name="T24" fmla="*/ 30 w 58"/>
                  <a:gd name="T25" fmla="*/ 21 h 59"/>
                  <a:gd name="T26" fmla="*/ 5 w 58"/>
                  <a:gd name="T27" fmla="*/ 0 h 59"/>
                  <a:gd name="T28" fmla="*/ 4 w 58"/>
                  <a:gd name="T29" fmla="*/ 1 h 59"/>
                  <a:gd name="T30" fmla="*/ 1 w 58"/>
                  <a:gd name="T31" fmla="*/ 12 h 59"/>
                  <a:gd name="T32" fmla="*/ 0 w 58"/>
                  <a:gd name="T33" fmla="*/ 14 h 59"/>
                  <a:gd name="T34" fmla="*/ 0 w 58"/>
                  <a:gd name="T35" fmla="*/ 21 h 59"/>
                  <a:gd name="T36" fmla="*/ 2 w 58"/>
                  <a:gd name="T37" fmla="*/ 27 h 59"/>
                  <a:gd name="T38" fmla="*/ 17 w 58"/>
                  <a:gd name="T39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9">
                    <a:moveTo>
                      <a:pt x="17" y="47"/>
                    </a:moveTo>
                    <a:cubicBezTo>
                      <a:pt x="26" y="52"/>
                      <a:pt x="35" y="55"/>
                      <a:pt x="45" y="58"/>
                    </a:cubicBezTo>
                    <a:cubicBezTo>
                      <a:pt x="47" y="58"/>
                      <a:pt x="50" y="58"/>
                      <a:pt x="53" y="59"/>
                    </a:cubicBezTo>
                    <a:cubicBezTo>
                      <a:pt x="48" y="55"/>
                      <a:pt x="44" y="51"/>
                      <a:pt x="39" y="47"/>
                    </a:cubicBezTo>
                    <a:cubicBezTo>
                      <a:pt x="38" y="46"/>
                      <a:pt x="37" y="45"/>
                      <a:pt x="36" y="44"/>
                    </a:cubicBezTo>
                    <a:cubicBezTo>
                      <a:pt x="32" y="42"/>
                      <a:pt x="28" y="41"/>
                      <a:pt x="25" y="38"/>
                    </a:cubicBezTo>
                    <a:cubicBezTo>
                      <a:pt x="21" y="36"/>
                      <a:pt x="17" y="34"/>
                      <a:pt x="15" y="31"/>
                    </a:cubicBezTo>
                    <a:cubicBezTo>
                      <a:pt x="13" y="28"/>
                      <a:pt x="13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1"/>
                      <a:pt x="42" y="40"/>
                    </a:cubicBezTo>
                    <a:cubicBezTo>
                      <a:pt x="43" y="39"/>
                      <a:pt x="44" y="39"/>
                      <a:pt x="45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7" y="32"/>
                      <a:pt x="38" y="27"/>
                      <a:pt x="30" y="21"/>
                    </a:cubicBezTo>
                    <a:cubicBezTo>
                      <a:pt x="21" y="15"/>
                      <a:pt x="12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" name="Freeform 177"/>
              <p:cNvSpPr>
                <a:spLocks/>
              </p:cNvSpPr>
              <p:nvPr/>
            </p:nvSpPr>
            <p:spPr bwMode="auto">
              <a:xfrm>
                <a:off x="3290888" y="-2659063"/>
                <a:ext cx="214313" cy="139700"/>
              </a:xfrm>
              <a:custGeom>
                <a:avLst/>
                <a:gdLst>
                  <a:gd name="T0" fmla="*/ 7 w 57"/>
                  <a:gd name="T1" fmla="*/ 14 h 37"/>
                  <a:gd name="T2" fmla="*/ 5 w 57"/>
                  <a:gd name="T3" fmla="*/ 14 h 37"/>
                  <a:gd name="T4" fmla="*/ 5 w 57"/>
                  <a:gd name="T5" fmla="*/ 15 h 37"/>
                  <a:gd name="T6" fmla="*/ 14 w 57"/>
                  <a:gd name="T7" fmla="*/ 23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5 h 37"/>
                  <a:gd name="T16" fmla="*/ 20 w 57"/>
                  <a:gd name="T17" fmla="*/ 28 h 37"/>
                  <a:gd name="T18" fmla="*/ 11 w 57"/>
                  <a:gd name="T19" fmla="*/ 30 h 37"/>
                  <a:gd name="T20" fmla="*/ 9 w 57"/>
                  <a:gd name="T21" fmla="*/ 31 h 37"/>
                  <a:gd name="T22" fmla="*/ 0 w 57"/>
                  <a:gd name="T23" fmla="*/ 35 h 37"/>
                  <a:gd name="T24" fmla="*/ 11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1 h 37"/>
                  <a:gd name="T36" fmla="*/ 7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7" y="14"/>
                    </a:moveTo>
                    <a:cubicBezTo>
                      <a:pt x="6" y="14"/>
                      <a:pt x="6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8"/>
                      <a:pt x="11" y="20"/>
                      <a:pt x="14" y="23"/>
                    </a:cubicBezTo>
                    <a:cubicBezTo>
                      <a:pt x="15" y="23"/>
                      <a:pt x="15" y="23"/>
                      <a:pt x="16" y="23"/>
                    </a:cubicBezTo>
                    <a:cubicBezTo>
                      <a:pt x="20" y="23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4"/>
                      <a:pt x="35" y="25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0" y="30"/>
                      <a:pt x="10" y="30"/>
                      <a:pt x="9" y="31"/>
                    </a:cubicBezTo>
                    <a:cubicBezTo>
                      <a:pt x="6" y="32"/>
                      <a:pt x="3" y="33"/>
                      <a:pt x="0" y="35"/>
                    </a:cubicBezTo>
                    <a:cubicBezTo>
                      <a:pt x="4" y="36"/>
                      <a:pt x="8" y="36"/>
                      <a:pt x="11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6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1"/>
                    </a:cubicBezTo>
                    <a:cubicBezTo>
                      <a:pt x="23" y="12"/>
                      <a:pt x="15" y="14"/>
                      <a:pt x="7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" name="Freeform 178"/>
              <p:cNvSpPr>
                <a:spLocks/>
              </p:cNvSpPr>
              <p:nvPr/>
            </p:nvSpPr>
            <p:spPr bwMode="auto">
              <a:xfrm>
                <a:off x="1922463" y="-2659063"/>
                <a:ext cx="219075" cy="136525"/>
              </a:xfrm>
              <a:custGeom>
                <a:avLst/>
                <a:gdLst>
                  <a:gd name="T0" fmla="*/ 46 w 58"/>
                  <a:gd name="T1" fmla="*/ 36 h 36"/>
                  <a:gd name="T2" fmla="*/ 58 w 58"/>
                  <a:gd name="T3" fmla="*/ 35 h 36"/>
                  <a:gd name="T4" fmla="*/ 48 w 58"/>
                  <a:gd name="T5" fmla="*/ 30 h 36"/>
                  <a:gd name="T6" fmla="*/ 42 w 58"/>
                  <a:gd name="T7" fmla="*/ 27 h 36"/>
                  <a:gd name="T8" fmla="*/ 30 w 58"/>
                  <a:gd name="T9" fmla="*/ 26 h 36"/>
                  <a:gd name="T10" fmla="*/ 23 w 58"/>
                  <a:gd name="T11" fmla="*/ 24 h 36"/>
                  <a:gd name="T12" fmla="*/ 19 w 58"/>
                  <a:gd name="T13" fmla="*/ 17 h 36"/>
                  <a:gd name="T14" fmla="*/ 25 w 58"/>
                  <a:gd name="T15" fmla="*/ 19 h 36"/>
                  <a:gd name="T16" fmla="*/ 36 w 58"/>
                  <a:gd name="T17" fmla="*/ 21 h 36"/>
                  <a:gd name="T18" fmla="*/ 46 w 58"/>
                  <a:gd name="T19" fmla="*/ 20 h 36"/>
                  <a:gd name="T20" fmla="*/ 51 w 58"/>
                  <a:gd name="T21" fmla="*/ 16 h 36"/>
                  <a:gd name="T22" fmla="*/ 52 w 58"/>
                  <a:gd name="T23" fmla="*/ 14 h 36"/>
                  <a:gd name="T24" fmla="*/ 35 w 58"/>
                  <a:gd name="T25" fmla="*/ 12 h 36"/>
                  <a:gd name="T26" fmla="*/ 17 w 58"/>
                  <a:gd name="T27" fmla="*/ 7 h 36"/>
                  <a:gd name="T28" fmla="*/ 0 w 58"/>
                  <a:gd name="T29" fmla="*/ 0 h 36"/>
                  <a:gd name="T30" fmla="*/ 0 w 58"/>
                  <a:gd name="T31" fmla="*/ 12 h 36"/>
                  <a:gd name="T32" fmla="*/ 2 w 58"/>
                  <a:gd name="T33" fmla="*/ 16 h 36"/>
                  <a:gd name="T34" fmla="*/ 23 w 58"/>
                  <a:gd name="T35" fmla="*/ 34 h 36"/>
                  <a:gd name="T36" fmla="*/ 46 w 58"/>
                  <a:gd name="T3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6">
                    <a:moveTo>
                      <a:pt x="46" y="36"/>
                    </a:moveTo>
                    <a:cubicBezTo>
                      <a:pt x="50" y="36"/>
                      <a:pt x="54" y="35"/>
                      <a:pt x="58" y="35"/>
                    </a:cubicBezTo>
                    <a:cubicBezTo>
                      <a:pt x="54" y="33"/>
                      <a:pt x="51" y="32"/>
                      <a:pt x="48" y="30"/>
                    </a:cubicBezTo>
                    <a:cubicBezTo>
                      <a:pt x="46" y="29"/>
                      <a:pt x="44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8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7" y="18"/>
                      <a:pt x="49" y="17"/>
                      <a:pt x="51" y="16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46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7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2" y="32"/>
                      <a:pt x="23" y="34"/>
                    </a:cubicBezTo>
                    <a:cubicBezTo>
                      <a:pt x="30" y="35"/>
                      <a:pt x="38" y="35"/>
                      <a:pt x="46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" name="Freeform 179"/>
              <p:cNvSpPr>
                <a:spLocks/>
              </p:cNvSpPr>
              <p:nvPr/>
            </p:nvSpPr>
            <p:spPr bwMode="auto">
              <a:xfrm>
                <a:off x="3019425" y="-2865438"/>
                <a:ext cx="319088" cy="557212"/>
              </a:xfrm>
              <a:custGeom>
                <a:avLst/>
                <a:gdLst>
                  <a:gd name="T0" fmla="*/ 17 w 85"/>
                  <a:gd name="T1" fmla="*/ 143 h 148"/>
                  <a:gd name="T2" fmla="*/ 20 w 85"/>
                  <a:gd name="T3" fmla="*/ 134 h 148"/>
                  <a:gd name="T4" fmla="*/ 23 w 85"/>
                  <a:gd name="T5" fmla="*/ 133 h 148"/>
                  <a:gd name="T6" fmla="*/ 29 w 85"/>
                  <a:gd name="T7" fmla="*/ 134 h 148"/>
                  <a:gd name="T8" fmla="*/ 37 w 85"/>
                  <a:gd name="T9" fmla="*/ 136 h 148"/>
                  <a:gd name="T10" fmla="*/ 38 w 85"/>
                  <a:gd name="T11" fmla="*/ 121 h 148"/>
                  <a:gd name="T12" fmla="*/ 56 w 85"/>
                  <a:gd name="T13" fmla="*/ 123 h 148"/>
                  <a:gd name="T14" fmla="*/ 51 w 85"/>
                  <a:gd name="T15" fmla="*/ 106 h 148"/>
                  <a:gd name="T16" fmla="*/ 71 w 85"/>
                  <a:gd name="T17" fmla="*/ 103 h 148"/>
                  <a:gd name="T18" fmla="*/ 71 w 85"/>
                  <a:gd name="T19" fmla="*/ 102 h 148"/>
                  <a:gd name="T20" fmla="*/ 59 w 85"/>
                  <a:gd name="T21" fmla="*/ 88 h 148"/>
                  <a:gd name="T22" fmla="*/ 65 w 85"/>
                  <a:gd name="T23" fmla="*/ 86 h 148"/>
                  <a:gd name="T24" fmla="*/ 80 w 85"/>
                  <a:gd name="T25" fmla="*/ 80 h 148"/>
                  <a:gd name="T26" fmla="*/ 80 w 85"/>
                  <a:gd name="T27" fmla="*/ 77 h 148"/>
                  <a:gd name="T28" fmla="*/ 68 w 85"/>
                  <a:gd name="T29" fmla="*/ 70 h 148"/>
                  <a:gd name="T30" fmla="*/ 62 w 85"/>
                  <a:gd name="T31" fmla="*/ 67 h 148"/>
                  <a:gd name="T32" fmla="*/ 63 w 85"/>
                  <a:gd name="T33" fmla="*/ 67 h 148"/>
                  <a:gd name="T34" fmla="*/ 83 w 85"/>
                  <a:gd name="T35" fmla="*/ 53 h 148"/>
                  <a:gd name="T36" fmla="*/ 85 w 85"/>
                  <a:gd name="T37" fmla="*/ 50 h 148"/>
                  <a:gd name="T38" fmla="*/ 85 w 85"/>
                  <a:gd name="T39" fmla="*/ 49 h 148"/>
                  <a:gd name="T40" fmla="*/ 59 w 85"/>
                  <a:gd name="T41" fmla="*/ 46 h 148"/>
                  <a:gd name="T42" fmla="*/ 71 w 85"/>
                  <a:gd name="T43" fmla="*/ 24 h 148"/>
                  <a:gd name="T44" fmla="*/ 70 w 85"/>
                  <a:gd name="T45" fmla="*/ 0 h 148"/>
                  <a:gd name="T46" fmla="*/ 58 w 85"/>
                  <a:gd name="T47" fmla="*/ 17 h 148"/>
                  <a:gd name="T48" fmla="*/ 51 w 85"/>
                  <a:gd name="T49" fmla="*/ 25 h 148"/>
                  <a:gd name="T50" fmla="*/ 50 w 85"/>
                  <a:gd name="T51" fmla="*/ 27 h 148"/>
                  <a:gd name="T52" fmla="*/ 45 w 85"/>
                  <a:gd name="T53" fmla="*/ 50 h 148"/>
                  <a:gd name="T54" fmla="*/ 47 w 85"/>
                  <a:gd name="T55" fmla="*/ 53 h 148"/>
                  <a:gd name="T56" fmla="*/ 58 w 85"/>
                  <a:gd name="T57" fmla="*/ 59 h 148"/>
                  <a:gd name="T58" fmla="*/ 59 w 85"/>
                  <a:gd name="T59" fmla="*/ 62 h 148"/>
                  <a:gd name="T60" fmla="*/ 50 w 85"/>
                  <a:gd name="T61" fmla="*/ 70 h 148"/>
                  <a:gd name="T62" fmla="*/ 50 w 85"/>
                  <a:gd name="T63" fmla="*/ 76 h 148"/>
                  <a:gd name="T64" fmla="*/ 59 w 85"/>
                  <a:gd name="T65" fmla="*/ 86 h 148"/>
                  <a:gd name="T66" fmla="*/ 43 w 85"/>
                  <a:gd name="T67" fmla="*/ 94 h 148"/>
                  <a:gd name="T68" fmla="*/ 44 w 85"/>
                  <a:gd name="T69" fmla="*/ 97 h 148"/>
                  <a:gd name="T70" fmla="*/ 47 w 85"/>
                  <a:gd name="T71" fmla="*/ 106 h 148"/>
                  <a:gd name="T72" fmla="*/ 43 w 85"/>
                  <a:gd name="T73" fmla="*/ 112 h 148"/>
                  <a:gd name="T74" fmla="*/ 31 w 85"/>
                  <a:gd name="T75" fmla="*/ 112 h 148"/>
                  <a:gd name="T76" fmla="*/ 29 w 85"/>
                  <a:gd name="T77" fmla="*/ 130 h 148"/>
                  <a:gd name="T78" fmla="*/ 12 w 85"/>
                  <a:gd name="T79" fmla="*/ 126 h 148"/>
                  <a:gd name="T80" fmla="*/ 6 w 85"/>
                  <a:gd name="T81" fmla="*/ 139 h 148"/>
                  <a:gd name="T82" fmla="*/ 0 w 85"/>
                  <a:gd name="T83" fmla="*/ 134 h 148"/>
                  <a:gd name="T84" fmla="*/ 0 w 85"/>
                  <a:gd name="T85" fmla="*/ 148 h 148"/>
                  <a:gd name="T86" fmla="*/ 1 w 85"/>
                  <a:gd name="T87" fmla="*/ 147 h 148"/>
                  <a:gd name="T88" fmla="*/ 3 w 85"/>
                  <a:gd name="T89" fmla="*/ 142 h 148"/>
                  <a:gd name="T90" fmla="*/ 13 w 85"/>
                  <a:gd name="T91" fmla="*/ 145 h 148"/>
                  <a:gd name="T92" fmla="*/ 17 w 85"/>
                  <a:gd name="T93" fmla="*/ 14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8">
                    <a:moveTo>
                      <a:pt x="17" y="143"/>
                    </a:moveTo>
                    <a:cubicBezTo>
                      <a:pt x="18" y="140"/>
                      <a:pt x="19" y="137"/>
                      <a:pt x="20" y="134"/>
                    </a:cubicBezTo>
                    <a:cubicBezTo>
                      <a:pt x="21" y="133"/>
                      <a:pt x="21" y="132"/>
                      <a:pt x="23" y="133"/>
                    </a:cubicBezTo>
                    <a:cubicBezTo>
                      <a:pt x="25" y="133"/>
                      <a:pt x="27" y="134"/>
                      <a:pt x="29" y="134"/>
                    </a:cubicBezTo>
                    <a:cubicBezTo>
                      <a:pt x="31" y="135"/>
                      <a:pt x="34" y="135"/>
                      <a:pt x="37" y="136"/>
                    </a:cubicBezTo>
                    <a:cubicBezTo>
                      <a:pt x="37" y="131"/>
                      <a:pt x="37" y="126"/>
                      <a:pt x="38" y="121"/>
                    </a:cubicBezTo>
                    <a:cubicBezTo>
                      <a:pt x="44" y="122"/>
                      <a:pt x="49" y="122"/>
                      <a:pt x="56" y="123"/>
                    </a:cubicBezTo>
                    <a:cubicBezTo>
                      <a:pt x="54" y="117"/>
                      <a:pt x="53" y="111"/>
                      <a:pt x="51" y="106"/>
                    </a:cubicBezTo>
                    <a:cubicBezTo>
                      <a:pt x="58" y="105"/>
                      <a:pt x="64" y="104"/>
                      <a:pt x="71" y="103"/>
                    </a:cubicBezTo>
                    <a:cubicBezTo>
                      <a:pt x="71" y="103"/>
                      <a:pt x="71" y="103"/>
                      <a:pt x="71" y="102"/>
                    </a:cubicBezTo>
                    <a:cubicBezTo>
                      <a:pt x="67" y="98"/>
                      <a:pt x="63" y="93"/>
                      <a:pt x="59" y="88"/>
                    </a:cubicBezTo>
                    <a:cubicBezTo>
                      <a:pt x="61" y="87"/>
                      <a:pt x="63" y="86"/>
                      <a:pt x="65" y="86"/>
                    </a:cubicBezTo>
                    <a:cubicBezTo>
                      <a:pt x="70" y="84"/>
                      <a:pt x="75" y="82"/>
                      <a:pt x="80" y="80"/>
                    </a:cubicBezTo>
                    <a:cubicBezTo>
                      <a:pt x="82" y="79"/>
                      <a:pt x="82" y="78"/>
                      <a:pt x="80" y="77"/>
                    </a:cubicBezTo>
                    <a:cubicBezTo>
                      <a:pt x="76" y="75"/>
                      <a:pt x="72" y="73"/>
                      <a:pt x="68" y="70"/>
                    </a:cubicBezTo>
                    <a:cubicBezTo>
                      <a:pt x="66" y="69"/>
                      <a:pt x="64" y="68"/>
                      <a:pt x="62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70" y="63"/>
                      <a:pt x="77" y="58"/>
                      <a:pt x="83" y="53"/>
                    </a:cubicBezTo>
                    <a:cubicBezTo>
                      <a:pt x="84" y="52"/>
                      <a:pt x="85" y="51"/>
                      <a:pt x="85" y="50"/>
                    </a:cubicBezTo>
                    <a:cubicBezTo>
                      <a:pt x="85" y="50"/>
                      <a:pt x="85" y="50"/>
                      <a:pt x="85" y="49"/>
                    </a:cubicBezTo>
                    <a:cubicBezTo>
                      <a:pt x="76" y="48"/>
                      <a:pt x="68" y="47"/>
                      <a:pt x="59" y="46"/>
                    </a:cubicBezTo>
                    <a:cubicBezTo>
                      <a:pt x="67" y="37"/>
                      <a:pt x="67" y="37"/>
                      <a:pt x="71" y="24"/>
                    </a:cubicBezTo>
                    <a:cubicBezTo>
                      <a:pt x="73" y="18"/>
                      <a:pt x="72" y="3"/>
                      <a:pt x="70" y="0"/>
                    </a:cubicBezTo>
                    <a:cubicBezTo>
                      <a:pt x="66" y="5"/>
                      <a:pt x="62" y="11"/>
                      <a:pt x="58" y="17"/>
                    </a:cubicBezTo>
                    <a:cubicBezTo>
                      <a:pt x="56" y="19"/>
                      <a:pt x="53" y="22"/>
                      <a:pt x="51" y="25"/>
                    </a:cubicBezTo>
                    <a:cubicBezTo>
                      <a:pt x="50" y="25"/>
                      <a:pt x="50" y="26"/>
                      <a:pt x="50" y="27"/>
                    </a:cubicBezTo>
                    <a:cubicBezTo>
                      <a:pt x="50" y="35"/>
                      <a:pt x="48" y="42"/>
                      <a:pt x="45" y="50"/>
                    </a:cubicBezTo>
                    <a:cubicBezTo>
                      <a:pt x="45" y="51"/>
                      <a:pt x="45" y="52"/>
                      <a:pt x="47" y="53"/>
                    </a:cubicBezTo>
                    <a:cubicBezTo>
                      <a:pt x="51" y="54"/>
                      <a:pt x="55" y="57"/>
                      <a:pt x="58" y="59"/>
                    </a:cubicBezTo>
                    <a:cubicBezTo>
                      <a:pt x="60" y="60"/>
                      <a:pt x="60" y="61"/>
                      <a:pt x="59" y="62"/>
                    </a:cubicBezTo>
                    <a:cubicBezTo>
                      <a:pt x="56" y="64"/>
                      <a:pt x="53" y="67"/>
                      <a:pt x="50" y="70"/>
                    </a:cubicBezTo>
                    <a:cubicBezTo>
                      <a:pt x="47" y="73"/>
                      <a:pt x="47" y="72"/>
                      <a:pt x="50" y="76"/>
                    </a:cubicBezTo>
                    <a:cubicBezTo>
                      <a:pt x="53" y="79"/>
                      <a:pt x="56" y="83"/>
                      <a:pt x="59" y="86"/>
                    </a:cubicBezTo>
                    <a:cubicBezTo>
                      <a:pt x="53" y="89"/>
                      <a:pt x="48" y="92"/>
                      <a:pt x="43" y="94"/>
                    </a:cubicBezTo>
                    <a:cubicBezTo>
                      <a:pt x="43" y="95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6"/>
                    </a:cubicBezTo>
                    <a:cubicBezTo>
                      <a:pt x="49" y="111"/>
                      <a:pt x="49" y="111"/>
                      <a:pt x="43" y="112"/>
                    </a:cubicBezTo>
                    <a:cubicBezTo>
                      <a:pt x="39" y="112"/>
                      <a:pt x="35" y="112"/>
                      <a:pt x="31" y="112"/>
                    </a:cubicBezTo>
                    <a:cubicBezTo>
                      <a:pt x="30" y="119"/>
                      <a:pt x="30" y="124"/>
                      <a:pt x="29" y="130"/>
                    </a:cubicBezTo>
                    <a:cubicBezTo>
                      <a:pt x="23" y="129"/>
                      <a:pt x="18" y="127"/>
                      <a:pt x="12" y="126"/>
                    </a:cubicBezTo>
                    <a:cubicBezTo>
                      <a:pt x="10" y="130"/>
                      <a:pt x="8" y="134"/>
                      <a:pt x="6" y="139"/>
                    </a:cubicBezTo>
                    <a:cubicBezTo>
                      <a:pt x="4" y="137"/>
                      <a:pt x="2" y="135"/>
                      <a:pt x="0" y="134"/>
                    </a:cubicBezTo>
                    <a:cubicBezTo>
                      <a:pt x="0" y="139"/>
                      <a:pt x="0" y="143"/>
                      <a:pt x="0" y="148"/>
                    </a:cubicBezTo>
                    <a:cubicBezTo>
                      <a:pt x="0" y="148"/>
                      <a:pt x="0" y="147"/>
                      <a:pt x="1" y="147"/>
                    </a:cubicBezTo>
                    <a:cubicBezTo>
                      <a:pt x="1" y="145"/>
                      <a:pt x="2" y="143"/>
                      <a:pt x="3" y="142"/>
                    </a:cubicBezTo>
                    <a:cubicBezTo>
                      <a:pt x="7" y="143"/>
                      <a:pt x="10" y="144"/>
                      <a:pt x="13" y="145"/>
                    </a:cubicBezTo>
                    <a:cubicBezTo>
                      <a:pt x="15" y="146"/>
                      <a:pt x="16" y="145"/>
                      <a:pt x="17" y="14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" name="Freeform 180"/>
              <p:cNvSpPr>
                <a:spLocks/>
              </p:cNvSpPr>
              <p:nvPr/>
            </p:nvSpPr>
            <p:spPr bwMode="auto">
              <a:xfrm>
                <a:off x="2087563" y="-2865438"/>
                <a:ext cx="320675" cy="557212"/>
              </a:xfrm>
              <a:custGeom>
                <a:avLst/>
                <a:gdLst>
                  <a:gd name="T0" fmla="*/ 74 w 85"/>
                  <a:gd name="T1" fmla="*/ 127 h 148"/>
                  <a:gd name="T2" fmla="*/ 57 w 85"/>
                  <a:gd name="T3" fmla="*/ 131 h 148"/>
                  <a:gd name="T4" fmla="*/ 55 w 85"/>
                  <a:gd name="T5" fmla="*/ 114 h 148"/>
                  <a:gd name="T6" fmla="*/ 51 w 85"/>
                  <a:gd name="T7" fmla="*/ 113 h 148"/>
                  <a:gd name="T8" fmla="*/ 40 w 85"/>
                  <a:gd name="T9" fmla="*/ 113 h 148"/>
                  <a:gd name="T10" fmla="*/ 38 w 85"/>
                  <a:gd name="T11" fmla="*/ 109 h 148"/>
                  <a:gd name="T12" fmla="*/ 41 w 85"/>
                  <a:gd name="T13" fmla="*/ 100 h 148"/>
                  <a:gd name="T14" fmla="*/ 43 w 85"/>
                  <a:gd name="T15" fmla="*/ 95 h 148"/>
                  <a:gd name="T16" fmla="*/ 27 w 85"/>
                  <a:gd name="T17" fmla="*/ 87 h 148"/>
                  <a:gd name="T18" fmla="*/ 37 w 85"/>
                  <a:gd name="T19" fmla="*/ 76 h 148"/>
                  <a:gd name="T20" fmla="*/ 37 w 85"/>
                  <a:gd name="T21" fmla="*/ 71 h 148"/>
                  <a:gd name="T22" fmla="*/ 27 w 85"/>
                  <a:gd name="T23" fmla="*/ 63 h 148"/>
                  <a:gd name="T24" fmla="*/ 27 w 85"/>
                  <a:gd name="T25" fmla="*/ 60 h 148"/>
                  <a:gd name="T26" fmla="*/ 39 w 85"/>
                  <a:gd name="T27" fmla="*/ 54 h 148"/>
                  <a:gd name="T28" fmla="*/ 41 w 85"/>
                  <a:gd name="T29" fmla="*/ 50 h 148"/>
                  <a:gd name="T30" fmla="*/ 36 w 85"/>
                  <a:gd name="T31" fmla="*/ 32 h 148"/>
                  <a:gd name="T32" fmla="*/ 33 w 85"/>
                  <a:gd name="T33" fmla="*/ 23 h 148"/>
                  <a:gd name="T34" fmla="*/ 31 w 85"/>
                  <a:gd name="T35" fmla="*/ 21 h 148"/>
                  <a:gd name="T36" fmla="*/ 17 w 85"/>
                  <a:gd name="T37" fmla="*/ 0 h 148"/>
                  <a:gd name="T38" fmla="*/ 14 w 85"/>
                  <a:gd name="T39" fmla="*/ 16 h 148"/>
                  <a:gd name="T40" fmla="*/ 28 w 85"/>
                  <a:gd name="T41" fmla="*/ 47 h 148"/>
                  <a:gd name="T42" fmla="*/ 1 w 85"/>
                  <a:gd name="T43" fmla="*/ 50 h 148"/>
                  <a:gd name="T44" fmla="*/ 0 w 85"/>
                  <a:gd name="T45" fmla="*/ 51 h 148"/>
                  <a:gd name="T46" fmla="*/ 24 w 85"/>
                  <a:gd name="T47" fmla="*/ 68 h 148"/>
                  <a:gd name="T48" fmla="*/ 22 w 85"/>
                  <a:gd name="T49" fmla="*/ 69 h 148"/>
                  <a:gd name="T50" fmla="*/ 6 w 85"/>
                  <a:gd name="T51" fmla="*/ 78 h 148"/>
                  <a:gd name="T52" fmla="*/ 6 w 85"/>
                  <a:gd name="T53" fmla="*/ 81 h 148"/>
                  <a:gd name="T54" fmla="*/ 21 w 85"/>
                  <a:gd name="T55" fmla="*/ 87 h 148"/>
                  <a:gd name="T56" fmla="*/ 27 w 85"/>
                  <a:gd name="T57" fmla="*/ 89 h 148"/>
                  <a:gd name="T58" fmla="*/ 15 w 85"/>
                  <a:gd name="T59" fmla="*/ 104 h 148"/>
                  <a:gd name="T60" fmla="*/ 35 w 85"/>
                  <a:gd name="T61" fmla="*/ 107 h 148"/>
                  <a:gd name="T62" fmla="*/ 30 w 85"/>
                  <a:gd name="T63" fmla="*/ 124 h 148"/>
                  <a:gd name="T64" fmla="*/ 48 w 85"/>
                  <a:gd name="T65" fmla="*/ 122 h 148"/>
                  <a:gd name="T66" fmla="*/ 49 w 85"/>
                  <a:gd name="T67" fmla="*/ 137 h 148"/>
                  <a:gd name="T68" fmla="*/ 61 w 85"/>
                  <a:gd name="T69" fmla="*/ 134 h 148"/>
                  <a:gd name="T70" fmla="*/ 66 w 85"/>
                  <a:gd name="T71" fmla="*/ 136 h 148"/>
                  <a:gd name="T72" fmla="*/ 69 w 85"/>
                  <a:gd name="T73" fmla="*/ 144 h 148"/>
                  <a:gd name="T74" fmla="*/ 73 w 85"/>
                  <a:gd name="T75" fmla="*/ 146 h 148"/>
                  <a:gd name="T76" fmla="*/ 83 w 85"/>
                  <a:gd name="T77" fmla="*/ 143 h 148"/>
                  <a:gd name="T78" fmla="*/ 85 w 85"/>
                  <a:gd name="T79" fmla="*/ 148 h 148"/>
                  <a:gd name="T80" fmla="*/ 85 w 85"/>
                  <a:gd name="T81" fmla="*/ 145 h 148"/>
                  <a:gd name="T82" fmla="*/ 85 w 85"/>
                  <a:gd name="T83" fmla="*/ 135 h 148"/>
                  <a:gd name="T84" fmla="*/ 79 w 85"/>
                  <a:gd name="T85" fmla="*/ 140 h 148"/>
                  <a:gd name="T86" fmla="*/ 74 w 85"/>
                  <a:gd name="T87" fmla="*/ 12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5" h="148">
                    <a:moveTo>
                      <a:pt x="74" y="127"/>
                    </a:moveTo>
                    <a:cubicBezTo>
                      <a:pt x="68" y="128"/>
                      <a:pt x="63" y="130"/>
                      <a:pt x="57" y="131"/>
                    </a:cubicBezTo>
                    <a:cubicBezTo>
                      <a:pt x="56" y="125"/>
                      <a:pt x="56" y="119"/>
                      <a:pt x="55" y="114"/>
                    </a:cubicBezTo>
                    <a:cubicBezTo>
                      <a:pt x="54" y="113"/>
                      <a:pt x="53" y="113"/>
                      <a:pt x="51" y="113"/>
                    </a:cubicBezTo>
                    <a:cubicBezTo>
                      <a:pt x="48" y="113"/>
                      <a:pt x="44" y="113"/>
                      <a:pt x="40" y="113"/>
                    </a:cubicBezTo>
                    <a:cubicBezTo>
                      <a:pt x="38" y="112"/>
                      <a:pt x="37" y="112"/>
                      <a:pt x="38" y="109"/>
                    </a:cubicBezTo>
                    <a:cubicBezTo>
                      <a:pt x="39" y="106"/>
                      <a:pt x="40" y="103"/>
                      <a:pt x="41" y="100"/>
                    </a:cubicBezTo>
                    <a:cubicBezTo>
                      <a:pt x="42" y="98"/>
                      <a:pt x="42" y="97"/>
                      <a:pt x="43" y="95"/>
                    </a:cubicBezTo>
                    <a:cubicBezTo>
                      <a:pt x="38" y="93"/>
                      <a:pt x="33" y="90"/>
                      <a:pt x="27" y="87"/>
                    </a:cubicBezTo>
                    <a:cubicBezTo>
                      <a:pt x="30" y="83"/>
                      <a:pt x="34" y="80"/>
                      <a:pt x="37" y="76"/>
                    </a:cubicBezTo>
                    <a:cubicBezTo>
                      <a:pt x="39" y="74"/>
                      <a:pt x="39" y="74"/>
                      <a:pt x="37" y="71"/>
                    </a:cubicBezTo>
                    <a:cubicBezTo>
                      <a:pt x="33" y="69"/>
                      <a:pt x="30" y="66"/>
                      <a:pt x="27" y="63"/>
                    </a:cubicBezTo>
                    <a:cubicBezTo>
                      <a:pt x="26" y="62"/>
                      <a:pt x="26" y="61"/>
                      <a:pt x="27" y="60"/>
                    </a:cubicBezTo>
                    <a:cubicBezTo>
                      <a:pt x="31" y="58"/>
                      <a:pt x="35" y="55"/>
                      <a:pt x="39" y="54"/>
                    </a:cubicBezTo>
                    <a:cubicBezTo>
                      <a:pt x="41" y="53"/>
                      <a:pt x="41" y="52"/>
                      <a:pt x="41" y="50"/>
                    </a:cubicBezTo>
                    <a:cubicBezTo>
                      <a:pt x="38" y="44"/>
                      <a:pt x="37" y="38"/>
                      <a:pt x="36" y="32"/>
                    </a:cubicBezTo>
                    <a:cubicBezTo>
                      <a:pt x="36" y="28"/>
                      <a:pt x="35" y="25"/>
                      <a:pt x="33" y="23"/>
                    </a:cubicBezTo>
                    <a:cubicBezTo>
                      <a:pt x="32" y="22"/>
                      <a:pt x="31" y="22"/>
                      <a:pt x="31" y="21"/>
                    </a:cubicBezTo>
                    <a:cubicBezTo>
                      <a:pt x="25" y="15"/>
                      <a:pt x="20" y="8"/>
                      <a:pt x="17" y="0"/>
                    </a:cubicBezTo>
                    <a:cubicBezTo>
                      <a:pt x="14" y="5"/>
                      <a:pt x="14" y="11"/>
                      <a:pt x="14" y="16"/>
                    </a:cubicBezTo>
                    <a:cubicBezTo>
                      <a:pt x="14" y="28"/>
                      <a:pt x="18" y="39"/>
                      <a:pt x="28" y="47"/>
                    </a:cubicBezTo>
                    <a:cubicBezTo>
                      <a:pt x="18" y="48"/>
                      <a:pt x="9" y="49"/>
                      <a:pt x="1" y="50"/>
                    </a:cubicBezTo>
                    <a:cubicBezTo>
                      <a:pt x="1" y="51"/>
                      <a:pt x="1" y="51"/>
                      <a:pt x="0" y="51"/>
                    </a:cubicBezTo>
                    <a:cubicBezTo>
                      <a:pt x="7" y="59"/>
                      <a:pt x="15" y="63"/>
                      <a:pt x="24" y="68"/>
                    </a:cubicBezTo>
                    <a:cubicBezTo>
                      <a:pt x="23" y="69"/>
                      <a:pt x="22" y="69"/>
                      <a:pt x="22" y="69"/>
                    </a:cubicBezTo>
                    <a:cubicBezTo>
                      <a:pt x="17" y="72"/>
                      <a:pt x="11" y="75"/>
                      <a:pt x="6" y="78"/>
                    </a:cubicBezTo>
                    <a:cubicBezTo>
                      <a:pt x="4" y="79"/>
                      <a:pt x="4" y="80"/>
                      <a:pt x="6" y="81"/>
                    </a:cubicBezTo>
                    <a:cubicBezTo>
                      <a:pt x="11" y="83"/>
                      <a:pt x="16" y="85"/>
                      <a:pt x="21" y="87"/>
                    </a:cubicBezTo>
                    <a:cubicBezTo>
                      <a:pt x="23" y="87"/>
                      <a:pt x="25" y="88"/>
                      <a:pt x="27" y="89"/>
                    </a:cubicBezTo>
                    <a:cubicBezTo>
                      <a:pt x="22" y="94"/>
                      <a:pt x="18" y="98"/>
                      <a:pt x="15" y="104"/>
                    </a:cubicBezTo>
                    <a:cubicBezTo>
                      <a:pt x="22" y="105"/>
                      <a:pt x="28" y="106"/>
                      <a:pt x="35" y="107"/>
                    </a:cubicBezTo>
                    <a:cubicBezTo>
                      <a:pt x="33" y="113"/>
                      <a:pt x="32" y="118"/>
                      <a:pt x="30" y="124"/>
                    </a:cubicBezTo>
                    <a:cubicBezTo>
                      <a:pt x="37" y="123"/>
                      <a:pt x="43" y="123"/>
                      <a:pt x="48" y="122"/>
                    </a:cubicBezTo>
                    <a:cubicBezTo>
                      <a:pt x="49" y="127"/>
                      <a:pt x="49" y="132"/>
                      <a:pt x="49" y="137"/>
                    </a:cubicBezTo>
                    <a:cubicBezTo>
                      <a:pt x="54" y="136"/>
                      <a:pt x="57" y="135"/>
                      <a:pt x="61" y="134"/>
                    </a:cubicBezTo>
                    <a:cubicBezTo>
                      <a:pt x="64" y="133"/>
                      <a:pt x="65" y="133"/>
                      <a:pt x="66" y="136"/>
                    </a:cubicBezTo>
                    <a:cubicBezTo>
                      <a:pt x="67" y="139"/>
                      <a:pt x="68" y="141"/>
                      <a:pt x="69" y="144"/>
                    </a:cubicBezTo>
                    <a:cubicBezTo>
                      <a:pt x="70" y="146"/>
                      <a:pt x="71" y="147"/>
                      <a:pt x="73" y="146"/>
                    </a:cubicBezTo>
                    <a:cubicBezTo>
                      <a:pt x="76" y="145"/>
                      <a:pt x="79" y="144"/>
                      <a:pt x="83" y="143"/>
                    </a:cubicBezTo>
                    <a:cubicBezTo>
                      <a:pt x="83" y="144"/>
                      <a:pt x="84" y="146"/>
                      <a:pt x="85" y="148"/>
                    </a:cubicBezTo>
                    <a:cubicBezTo>
                      <a:pt x="85" y="147"/>
                      <a:pt x="85" y="146"/>
                      <a:pt x="85" y="145"/>
                    </a:cubicBezTo>
                    <a:cubicBezTo>
                      <a:pt x="85" y="142"/>
                      <a:pt x="85" y="139"/>
                      <a:pt x="85" y="135"/>
                    </a:cubicBezTo>
                    <a:cubicBezTo>
                      <a:pt x="84" y="137"/>
                      <a:pt x="82" y="138"/>
                      <a:pt x="79" y="140"/>
                    </a:cubicBezTo>
                    <a:cubicBezTo>
                      <a:pt x="78" y="135"/>
                      <a:pt x="75" y="131"/>
                      <a:pt x="74" y="12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" name="Freeform 181"/>
              <p:cNvSpPr>
                <a:spLocks/>
              </p:cNvSpPr>
              <p:nvPr/>
            </p:nvSpPr>
            <p:spPr bwMode="auto">
              <a:xfrm>
                <a:off x="2212975" y="-2774950"/>
                <a:ext cx="195263" cy="406400"/>
              </a:xfrm>
              <a:custGeom>
                <a:avLst/>
                <a:gdLst>
                  <a:gd name="T0" fmla="*/ 40 w 52"/>
                  <a:gd name="T1" fmla="*/ 60 h 108"/>
                  <a:gd name="T2" fmla="*/ 44 w 52"/>
                  <a:gd name="T3" fmla="*/ 46 h 108"/>
                  <a:gd name="T4" fmla="*/ 42 w 52"/>
                  <a:gd name="T5" fmla="*/ 34 h 108"/>
                  <a:gd name="T6" fmla="*/ 37 w 52"/>
                  <a:gd name="T7" fmla="*/ 31 h 108"/>
                  <a:gd name="T8" fmla="*/ 10 w 52"/>
                  <a:gd name="T9" fmla="*/ 2 h 108"/>
                  <a:gd name="T10" fmla="*/ 9 w 52"/>
                  <a:gd name="T11" fmla="*/ 0 h 108"/>
                  <a:gd name="T12" fmla="*/ 8 w 52"/>
                  <a:gd name="T13" fmla="*/ 1 h 108"/>
                  <a:gd name="T14" fmla="*/ 15 w 52"/>
                  <a:gd name="T15" fmla="*/ 30 h 108"/>
                  <a:gd name="T16" fmla="*/ 0 w 52"/>
                  <a:gd name="T17" fmla="*/ 38 h 108"/>
                  <a:gd name="T18" fmla="*/ 10 w 52"/>
                  <a:gd name="T19" fmla="*/ 47 h 108"/>
                  <a:gd name="T20" fmla="*/ 10 w 52"/>
                  <a:gd name="T21" fmla="*/ 51 h 108"/>
                  <a:gd name="T22" fmla="*/ 1 w 52"/>
                  <a:gd name="T23" fmla="*/ 61 h 108"/>
                  <a:gd name="T24" fmla="*/ 17 w 52"/>
                  <a:gd name="T25" fmla="*/ 67 h 108"/>
                  <a:gd name="T26" fmla="*/ 10 w 52"/>
                  <a:gd name="T27" fmla="*/ 83 h 108"/>
                  <a:gd name="T28" fmla="*/ 25 w 52"/>
                  <a:gd name="T29" fmla="*/ 83 h 108"/>
                  <a:gd name="T30" fmla="*/ 28 w 52"/>
                  <a:gd name="T31" fmla="*/ 86 h 108"/>
                  <a:gd name="T32" fmla="*/ 28 w 52"/>
                  <a:gd name="T33" fmla="*/ 97 h 108"/>
                  <a:gd name="T34" fmla="*/ 31 w 52"/>
                  <a:gd name="T35" fmla="*/ 99 h 108"/>
                  <a:gd name="T36" fmla="*/ 33 w 52"/>
                  <a:gd name="T37" fmla="*/ 99 h 108"/>
                  <a:gd name="T38" fmla="*/ 44 w 52"/>
                  <a:gd name="T39" fmla="*/ 95 h 108"/>
                  <a:gd name="T40" fmla="*/ 47 w 52"/>
                  <a:gd name="T41" fmla="*/ 106 h 108"/>
                  <a:gd name="T42" fmla="*/ 51 w 52"/>
                  <a:gd name="T43" fmla="*/ 106 h 108"/>
                  <a:gd name="T44" fmla="*/ 52 w 52"/>
                  <a:gd name="T45" fmla="*/ 105 h 108"/>
                  <a:gd name="T46" fmla="*/ 52 w 52"/>
                  <a:gd name="T47" fmla="*/ 77 h 108"/>
                  <a:gd name="T48" fmla="*/ 52 w 52"/>
                  <a:gd name="T49" fmla="*/ 77 h 108"/>
                  <a:gd name="T50" fmla="*/ 40 w 52"/>
                  <a:gd name="T51" fmla="*/ 6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" h="108">
                    <a:moveTo>
                      <a:pt x="40" y="60"/>
                    </a:moveTo>
                    <a:cubicBezTo>
                      <a:pt x="40" y="55"/>
                      <a:pt x="42" y="50"/>
                      <a:pt x="44" y="46"/>
                    </a:cubicBezTo>
                    <a:cubicBezTo>
                      <a:pt x="47" y="41"/>
                      <a:pt x="46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6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7" y="67"/>
                    </a:cubicBezTo>
                    <a:cubicBezTo>
                      <a:pt x="14" y="72"/>
                      <a:pt x="11" y="77"/>
                      <a:pt x="10" y="83"/>
                    </a:cubicBezTo>
                    <a:cubicBezTo>
                      <a:pt x="15" y="83"/>
                      <a:pt x="20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6" y="102"/>
                      <a:pt x="47" y="106"/>
                    </a:cubicBezTo>
                    <a:cubicBezTo>
                      <a:pt x="48" y="108"/>
                      <a:pt x="49" y="107"/>
                      <a:pt x="51" y="106"/>
                    </a:cubicBezTo>
                    <a:cubicBezTo>
                      <a:pt x="51" y="106"/>
                      <a:pt x="52" y="105"/>
                      <a:pt x="52" y="105"/>
                    </a:cubicBezTo>
                    <a:cubicBezTo>
                      <a:pt x="52" y="96"/>
                      <a:pt x="52" y="86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" name="Freeform 182"/>
              <p:cNvSpPr>
                <a:spLocks/>
              </p:cNvSpPr>
              <p:nvPr/>
            </p:nvSpPr>
            <p:spPr bwMode="auto">
              <a:xfrm>
                <a:off x="3019425" y="-2774950"/>
                <a:ext cx="200025" cy="406400"/>
              </a:xfrm>
              <a:custGeom>
                <a:avLst/>
                <a:gdLst>
                  <a:gd name="T0" fmla="*/ 3 w 53"/>
                  <a:gd name="T1" fmla="*/ 106 h 108"/>
                  <a:gd name="T2" fmla="*/ 6 w 53"/>
                  <a:gd name="T3" fmla="*/ 106 h 108"/>
                  <a:gd name="T4" fmla="*/ 10 w 53"/>
                  <a:gd name="T5" fmla="*/ 95 h 108"/>
                  <a:gd name="T6" fmla="*/ 13 w 53"/>
                  <a:gd name="T7" fmla="*/ 96 h 108"/>
                  <a:gd name="T8" fmla="*/ 23 w 53"/>
                  <a:gd name="T9" fmla="*/ 99 h 108"/>
                  <a:gd name="T10" fmla="*/ 26 w 53"/>
                  <a:gd name="T11" fmla="*/ 97 h 108"/>
                  <a:gd name="T12" fmla="*/ 26 w 53"/>
                  <a:gd name="T13" fmla="*/ 87 h 108"/>
                  <a:gd name="T14" fmla="*/ 29 w 53"/>
                  <a:gd name="T15" fmla="*/ 84 h 108"/>
                  <a:gd name="T16" fmla="*/ 43 w 53"/>
                  <a:gd name="T17" fmla="*/ 83 h 108"/>
                  <a:gd name="T18" fmla="*/ 43 w 53"/>
                  <a:gd name="T19" fmla="*/ 82 h 108"/>
                  <a:gd name="T20" fmla="*/ 36 w 53"/>
                  <a:gd name="T21" fmla="*/ 67 h 108"/>
                  <a:gd name="T22" fmla="*/ 52 w 53"/>
                  <a:gd name="T23" fmla="*/ 61 h 108"/>
                  <a:gd name="T24" fmla="*/ 42 w 53"/>
                  <a:gd name="T25" fmla="*/ 51 h 108"/>
                  <a:gd name="T26" fmla="*/ 43 w 53"/>
                  <a:gd name="T27" fmla="*/ 47 h 108"/>
                  <a:gd name="T28" fmla="*/ 53 w 53"/>
                  <a:gd name="T29" fmla="*/ 38 h 108"/>
                  <a:gd name="T30" fmla="*/ 53 w 53"/>
                  <a:gd name="T31" fmla="*/ 37 h 108"/>
                  <a:gd name="T32" fmla="*/ 38 w 53"/>
                  <a:gd name="T33" fmla="*/ 30 h 108"/>
                  <a:gd name="T34" fmla="*/ 44 w 53"/>
                  <a:gd name="T35" fmla="*/ 0 h 108"/>
                  <a:gd name="T36" fmla="*/ 43 w 53"/>
                  <a:gd name="T37" fmla="*/ 2 h 108"/>
                  <a:gd name="T38" fmla="*/ 27 w 53"/>
                  <a:gd name="T39" fmla="*/ 21 h 108"/>
                  <a:gd name="T40" fmla="*/ 11 w 53"/>
                  <a:gd name="T41" fmla="*/ 34 h 108"/>
                  <a:gd name="T42" fmla="*/ 8 w 53"/>
                  <a:gd name="T43" fmla="*/ 43 h 108"/>
                  <a:gd name="T44" fmla="*/ 12 w 53"/>
                  <a:gd name="T45" fmla="*/ 51 h 108"/>
                  <a:gd name="T46" fmla="*/ 2 w 53"/>
                  <a:gd name="T47" fmla="*/ 76 h 108"/>
                  <a:gd name="T48" fmla="*/ 0 w 53"/>
                  <a:gd name="T49" fmla="*/ 77 h 108"/>
                  <a:gd name="T50" fmla="*/ 0 w 53"/>
                  <a:gd name="T51" fmla="*/ 105 h 108"/>
                  <a:gd name="T52" fmla="*/ 3 w 53"/>
                  <a:gd name="T53" fmla="*/ 10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8">
                    <a:moveTo>
                      <a:pt x="3" y="106"/>
                    </a:moveTo>
                    <a:cubicBezTo>
                      <a:pt x="4" y="107"/>
                      <a:pt x="5" y="108"/>
                      <a:pt x="6" y="106"/>
                    </a:cubicBezTo>
                    <a:cubicBezTo>
                      <a:pt x="7" y="102"/>
                      <a:pt x="9" y="98"/>
                      <a:pt x="10" y="95"/>
                    </a:cubicBezTo>
                    <a:cubicBezTo>
                      <a:pt x="11" y="95"/>
                      <a:pt x="12" y="96"/>
                      <a:pt x="13" y="96"/>
                    </a:cubicBezTo>
                    <a:cubicBezTo>
                      <a:pt x="16" y="97"/>
                      <a:pt x="19" y="98"/>
                      <a:pt x="23" y="99"/>
                    </a:cubicBezTo>
                    <a:cubicBezTo>
                      <a:pt x="25" y="100"/>
                      <a:pt x="26" y="99"/>
                      <a:pt x="26" y="97"/>
                    </a:cubicBezTo>
                    <a:cubicBezTo>
                      <a:pt x="26" y="93"/>
                      <a:pt x="26" y="90"/>
                      <a:pt x="26" y="87"/>
                    </a:cubicBezTo>
                    <a:cubicBezTo>
                      <a:pt x="26" y="84"/>
                      <a:pt x="26" y="84"/>
                      <a:pt x="29" y="84"/>
                    </a:cubicBezTo>
                    <a:cubicBezTo>
                      <a:pt x="33" y="84"/>
                      <a:pt x="38" y="83"/>
                      <a:pt x="43" y="83"/>
                    </a:cubicBezTo>
                    <a:cubicBezTo>
                      <a:pt x="43" y="83"/>
                      <a:pt x="43" y="83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4"/>
                      <a:pt x="42" y="51"/>
                    </a:cubicBezTo>
                    <a:cubicBezTo>
                      <a:pt x="40" y="49"/>
                      <a:pt x="40" y="49"/>
                      <a:pt x="43" y="47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8"/>
                      <a:pt x="53" y="38"/>
                      <a:pt x="53" y="37"/>
                    </a:cubicBezTo>
                    <a:cubicBezTo>
                      <a:pt x="48" y="35"/>
                      <a:pt x="43" y="32"/>
                      <a:pt x="38" y="30"/>
                    </a:cubicBezTo>
                    <a:cubicBezTo>
                      <a:pt x="43" y="21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7"/>
                      <a:pt x="7" y="39"/>
                      <a:pt x="8" y="43"/>
                    </a:cubicBezTo>
                    <a:cubicBezTo>
                      <a:pt x="9" y="46"/>
                      <a:pt x="11" y="49"/>
                      <a:pt x="12" y="51"/>
                    </a:cubicBezTo>
                    <a:cubicBezTo>
                      <a:pt x="16" y="61"/>
                      <a:pt x="12" y="72"/>
                      <a:pt x="2" y="76"/>
                    </a:cubicBezTo>
                    <a:cubicBezTo>
                      <a:pt x="1" y="77"/>
                      <a:pt x="1" y="77"/>
                      <a:pt x="0" y="77"/>
                    </a:cubicBezTo>
                    <a:cubicBezTo>
                      <a:pt x="0" y="86"/>
                      <a:pt x="0" y="96"/>
                      <a:pt x="0" y="105"/>
                    </a:cubicBezTo>
                    <a:cubicBezTo>
                      <a:pt x="1" y="105"/>
                      <a:pt x="2" y="106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" name="Freeform 183"/>
              <p:cNvSpPr>
                <a:spLocks noEditPoints="1"/>
              </p:cNvSpPr>
              <p:nvPr/>
            </p:nvSpPr>
            <p:spPr bwMode="auto">
              <a:xfrm>
                <a:off x="2747963" y="-2960688"/>
                <a:ext cx="255588" cy="158750"/>
              </a:xfrm>
              <a:custGeom>
                <a:avLst/>
                <a:gdLst>
                  <a:gd name="T0" fmla="*/ 38 w 68"/>
                  <a:gd name="T1" fmla="*/ 41 h 42"/>
                  <a:gd name="T2" fmla="*/ 49 w 68"/>
                  <a:gd name="T3" fmla="*/ 32 h 42"/>
                  <a:gd name="T4" fmla="*/ 66 w 68"/>
                  <a:gd name="T5" fmla="*/ 12 h 42"/>
                  <a:gd name="T6" fmla="*/ 62 w 68"/>
                  <a:gd name="T7" fmla="*/ 6 h 42"/>
                  <a:gd name="T8" fmla="*/ 25 w 68"/>
                  <a:gd name="T9" fmla="*/ 5 h 42"/>
                  <a:gd name="T10" fmla="*/ 7 w 68"/>
                  <a:gd name="T11" fmla="*/ 2 h 42"/>
                  <a:gd name="T12" fmla="*/ 1 w 68"/>
                  <a:gd name="T13" fmla="*/ 0 h 42"/>
                  <a:gd name="T14" fmla="*/ 9 w 68"/>
                  <a:gd name="T15" fmla="*/ 10 h 42"/>
                  <a:gd name="T16" fmla="*/ 0 w 68"/>
                  <a:gd name="T17" fmla="*/ 12 h 42"/>
                  <a:gd name="T18" fmla="*/ 11 w 68"/>
                  <a:gd name="T19" fmla="*/ 18 h 42"/>
                  <a:gd name="T20" fmla="*/ 4 w 68"/>
                  <a:gd name="T21" fmla="*/ 23 h 42"/>
                  <a:gd name="T22" fmla="*/ 14 w 68"/>
                  <a:gd name="T23" fmla="*/ 25 h 42"/>
                  <a:gd name="T24" fmla="*/ 1 w 68"/>
                  <a:gd name="T25" fmla="*/ 34 h 42"/>
                  <a:gd name="T26" fmla="*/ 25 w 68"/>
                  <a:gd name="T27" fmla="*/ 30 h 42"/>
                  <a:gd name="T28" fmla="*/ 25 w 68"/>
                  <a:gd name="T29" fmla="*/ 42 h 42"/>
                  <a:gd name="T30" fmla="*/ 35 w 68"/>
                  <a:gd name="T31" fmla="*/ 33 h 42"/>
                  <a:gd name="T32" fmla="*/ 38 w 68"/>
                  <a:gd name="T33" fmla="*/ 41 h 42"/>
                  <a:gd name="T34" fmla="*/ 41 w 68"/>
                  <a:gd name="T35" fmla="*/ 12 h 42"/>
                  <a:gd name="T36" fmla="*/ 55 w 68"/>
                  <a:gd name="T37" fmla="*/ 12 h 42"/>
                  <a:gd name="T38" fmla="*/ 56 w 68"/>
                  <a:gd name="T39" fmla="*/ 14 h 42"/>
                  <a:gd name="T40" fmla="*/ 56 w 68"/>
                  <a:gd name="T41" fmla="*/ 14 h 42"/>
                  <a:gd name="T42" fmla="*/ 50 w 68"/>
                  <a:gd name="T43" fmla="*/ 17 h 42"/>
                  <a:gd name="T44" fmla="*/ 41 w 68"/>
                  <a:gd name="T45" fmla="*/ 13 h 42"/>
                  <a:gd name="T46" fmla="*/ 41 w 68"/>
                  <a:gd name="T47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2">
                    <a:moveTo>
                      <a:pt x="38" y="41"/>
                    </a:moveTo>
                    <a:cubicBezTo>
                      <a:pt x="41" y="38"/>
                      <a:pt x="45" y="35"/>
                      <a:pt x="49" y="32"/>
                    </a:cubicBezTo>
                    <a:cubicBezTo>
                      <a:pt x="56" y="26"/>
                      <a:pt x="62" y="20"/>
                      <a:pt x="66" y="12"/>
                    </a:cubicBezTo>
                    <a:cubicBezTo>
                      <a:pt x="68" y="7"/>
                      <a:pt x="67" y="6"/>
                      <a:pt x="62" y="6"/>
                    </a:cubicBezTo>
                    <a:cubicBezTo>
                      <a:pt x="50" y="6"/>
                      <a:pt x="37" y="6"/>
                      <a:pt x="25" y="5"/>
                    </a:cubicBezTo>
                    <a:cubicBezTo>
                      <a:pt x="18" y="5"/>
                      <a:pt x="13" y="4"/>
                      <a:pt x="7" y="2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2" y="4"/>
                      <a:pt x="5" y="7"/>
                      <a:pt x="9" y="10"/>
                    </a:cubicBezTo>
                    <a:cubicBezTo>
                      <a:pt x="6" y="11"/>
                      <a:pt x="3" y="12"/>
                      <a:pt x="0" y="12"/>
                    </a:cubicBezTo>
                    <a:cubicBezTo>
                      <a:pt x="3" y="16"/>
                      <a:pt x="7" y="17"/>
                      <a:pt x="11" y="18"/>
                    </a:cubicBezTo>
                    <a:cubicBezTo>
                      <a:pt x="9" y="20"/>
                      <a:pt x="6" y="21"/>
                      <a:pt x="4" y="23"/>
                    </a:cubicBezTo>
                    <a:cubicBezTo>
                      <a:pt x="7" y="25"/>
                      <a:pt x="11" y="24"/>
                      <a:pt x="14" y="25"/>
                    </a:cubicBezTo>
                    <a:cubicBezTo>
                      <a:pt x="11" y="30"/>
                      <a:pt x="7" y="32"/>
                      <a:pt x="1" y="34"/>
                    </a:cubicBezTo>
                    <a:cubicBezTo>
                      <a:pt x="10" y="38"/>
                      <a:pt x="17" y="35"/>
                      <a:pt x="25" y="30"/>
                    </a:cubicBezTo>
                    <a:cubicBezTo>
                      <a:pt x="25" y="34"/>
                      <a:pt x="25" y="38"/>
                      <a:pt x="25" y="42"/>
                    </a:cubicBezTo>
                    <a:cubicBezTo>
                      <a:pt x="29" y="41"/>
                      <a:pt x="31" y="36"/>
                      <a:pt x="35" y="33"/>
                    </a:cubicBezTo>
                    <a:cubicBezTo>
                      <a:pt x="36" y="36"/>
                      <a:pt x="37" y="38"/>
                      <a:pt x="38" y="41"/>
                    </a:cubicBezTo>
                    <a:close/>
                    <a:moveTo>
                      <a:pt x="41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7" y="13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5"/>
                      <a:pt x="44" y="14"/>
                      <a:pt x="41" y="13"/>
                    </a:cubicBezTo>
                    <a:cubicBezTo>
                      <a:pt x="41" y="12"/>
                      <a:pt x="41" y="12"/>
                      <a:pt x="41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" name="Freeform 184"/>
              <p:cNvSpPr>
                <a:spLocks noEditPoints="1"/>
              </p:cNvSpPr>
              <p:nvPr/>
            </p:nvSpPr>
            <p:spPr bwMode="auto">
              <a:xfrm>
                <a:off x="2430463" y="-2960688"/>
                <a:ext cx="249238" cy="158750"/>
              </a:xfrm>
              <a:custGeom>
                <a:avLst/>
                <a:gdLst>
                  <a:gd name="T0" fmla="*/ 31 w 66"/>
                  <a:gd name="T1" fmla="*/ 33 h 42"/>
                  <a:gd name="T2" fmla="*/ 42 w 66"/>
                  <a:gd name="T3" fmla="*/ 42 h 42"/>
                  <a:gd name="T4" fmla="*/ 41 w 66"/>
                  <a:gd name="T5" fmla="*/ 30 h 42"/>
                  <a:gd name="T6" fmla="*/ 64 w 66"/>
                  <a:gd name="T7" fmla="*/ 34 h 42"/>
                  <a:gd name="T8" fmla="*/ 52 w 66"/>
                  <a:gd name="T9" fmla="*/ 25 h 42"/>
                  <a:gd name="T10" fmla="*/ 62 w 66"/>
                  <a:gd name="T11" fmla="*/ 23 h 42"/>
                  <a:gd name="T12" fmla="*/ 56 w 66"/>
                  <a:gd name="T13" fmla="*/ 18 h 42"/>
                  <a:gd name="T14" fmla="*/ 66 w 66"/>
                  <a:gd name="T15" fmla="*/ 12 h 42"/>
                  <a:gd name="T16" fmla="*/ 58 w 66"/>
                  <a:gd name="T17" fmla="*/ 9 h 42"/>
                  <a:gd name="T18" fmla="*/ 64 w 66"/>
                  <a:gd name="T19" fmla="*/ 0 h 42"/>
                  <a:gd name="T20" fmla="*/ 64 w 66"/>
                  <a:gd name="T21" fmla="*/ 0 h 42"/>
                  <a:gd name="T22" fmla="*/ 30 w 66"/>
                  <a:gd name="T23" fmla="*/ 6 h 42"/>
                  <a:gd name="T24" fmla="*/ 19 w 66"/>
                  <a:gd name="T25" fmla="*/ 6 h 42"/>
                  <a:gd name="T26" fmla="*/ 3 w 66"/>
                  <a:gd name="T27" fmla="*/ 6 h 42"/>
                  <a:gd name="T28" fmla="*/ 1 w 66"/>
                  <a:gd name="T29" fmla="*/ 9 h 42"/>
                  <a:gd name="T30" fmla="*/ 4 w 66"/>
                  <a:gd name="T31" fmla="*/ 16 h 42"/>
                  <a:gd name="T32" fmla="*/ 18 w 66"/>
                  <a:gd name="T33" fmla="*/ 32 h 42"/>
                  <a:gd name="T34" fmla="*/ 29 w 66"/>
                  <a:gd name="T35" fmla="*/ 41 h 42"/>
                  <a:gd name="T36" fmla="*/ 31 w 66"/>
                  <a:gd name="T37" fmla="*/ 33 h 42"/>
                  <a:gd name="T38" fmla="*/ 19 w 66"/>
                  <a:gd name="T39" fmla="*/ 16 h 42"/>
                  <a:gd name="T40" fmla="*/ 15 w 66"/>
                  <a:gd name="T41" fmla="*/ 18 h 42"/>
                  <a:gd name="T42" fmla="*/ 12 w 66"/>
                  <a:gd name="T43" fmla="*/ 17 h 42"/>
                  <a:gd name="T44" fmla="*/ 10 w 66"/>
                  <a:gd name="T45" fmla="*/ 13 h 42"/>
                  <a:gd name="T46" fmla="*/ 15 w 66"/>
                  <a:gd name="T47" fmla="*/ 12 h 42"/>
                  <a:gd name="T48" fmla="*/ 25 w 66"/>
                  <a:gd name="T49" fmla="*/ 12 h 42"/>
                  <a:gd name="T50" fmla="*/ 25 w 66"/>
                  <a:gd name="T51" fmla="*/ 13 h 42"/>
                  <a:gd name="T52" fmla="*/ 19 w 66"/>
                  <a:gd name="T53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2">
                    <a:moveTo>
                      <a:pt x="31" y="33"/>
                    </a:moveTo>
                    <a:cubicBezTo>
                      <a:pt x="35" y="36"/>
                      <a:pt x="37" y="41"/>
                      <a:pt x="42" y="42"/>
                    </a:cubicBezTo>
                    <a:cubicBezTo>
                      <a:pt x="42" y="38"/>
                      <a:pt x="41" y="34"/>
                      <a:pt x="41" y="30"/>
                    </a:cubicBezTo>
                    <a:cubicBezTo>
                      <a:pt x="49" y="35"/>
                      <a:pt x="56" y="38"/>
                      <a:pt x="64" y="34"/>
                    </a:cubicBezTo>
                    <a:cubicBezTo>
                      <a:pt x="59" y="32"/>
                      <a:pt x="55" y="30"/>
                      <a:pt x="52" y="25"/>
                    </a:cubicBezTo>
                    <a:cubicBezTo>
                      <a:pt x="55" y="24"/>
                      <a:pt x="59" y="25"/>
                      <a:pt x="62" y="23"/>
                    </a:cubicBezTo>
                    <a:cubicBezTo>
                      <a:pt x="60" y="21"/>
                      <a:pt x="57" y="21"/>
                      <a:pt x="56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3" y="12"/>
                      <a:pt x="60" y="12"/>
                      <a:pt x="58" y="9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2" y="6"/>
                      <a:pt x="30" y="6"/>
                    </a:cubicBezTo>
                    <a:cubicBezTo>
                      <a:pt x="26" y="6"/>
                      <a:pt x="23" y="6"/>
                      <a:pt x="19" y="6"/>
                    </a:cubicBezTo>
                    <a:cubicBezTo>
                      <a:pt x="14" y="6"/>
                      <a:pt x="8" y="6"/>
                      <a:pt x="3" y="6"/>
                    </a:cubicBezTo>
                    <a:cubicBezTo>
                      <a:pt x="2" y="6"/>
                      <a:pt x="0" y="7"/>
                      <a:pt x="1" y="9"/>
                    </a:cubicBezTo>
                    <a:cubicBezTo>
                      <a:pt x="2" y="11"/>
                      <a:pt x="3" y="14"/>
                      <a:pt x="4" y="16"/>
                    </a:cubicBezTo>
                    <a:cubicBezTo>
                      <a:pt x="7" y="23"/>
                      <a:pt x="12" y="28"/>
                      <a:pt x="18" y="32"/>
                    </a:cubicBezTo>
                    <a:cubicBezTo>
                      <a:pt x="22" y="35"/>
                      <a:pt x="25" y="38"/>
                      <a:pt x="29" y="41"/>
                    </a:cubicBezTo>
                    <a:cubicBezTo>
                      <a:pt x="30" y="38"/>
                      <a:pt x="30" y="36"/>
                      <a:pt x="31" y="33"/>
                    </a:cubicBezTo>
                    <a:close/>
                    <a:moveTo>
                      <a:pt x="19" y="16"/>
                    </a:moveTo>
                    <a:cubicBezTo>
                      <a:pt x="18" y="16"/>
                      <a:pt x="16" y="17"/>
                      <a:pt x="15" y="18"/>
                    </a:cubicBezTo>
                    <a:cubicBezTo>
                      <a:pt x="14" y="19"/>
                      <a:pt x="13" y="18"/>
                      <a:pt x="12" y="17"/>
                    </a:cubicBezTo>
                    <a:cubicBezTo>
                      <a:pt x="12" y="16"/>
                      <a:pt x="11" y="14"/>
                      <a:pt x="10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9" y="12"/>
                      <a:pt x="22" y="12"/>
                      <a:pt x="25" y="12"/>
                    </a:cubicBezTo>
                    <a:cubicBezTo>
                      <a:pt x="25" y="12"/>
                      <a:pt x="25" y="12"/>
                      <a:pt x="25" y="13"/>
                    </a:cubicBezTo>
                    <a:cubicBezTo>
                      <a:pt x="23" y="14"/>
                      <a:pt x="21" y="15"/>
                      <a:pt x="19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" name="Freeform 185"/>
              <p:cNvSpPr>
                <a:spLocks/>
              </p:cNvSpPr>
              <p:nvPr/>
            </p:nvSpPr>
            <p:spPr bwMode="auto">
              <a:xfrm>
                <a:off x="3294063" y="-3024188"/>
                <a:ext cx="165100" cy="301625"/>
              </a:xfrm>
              <a:custGeom>
                <a:avLst/>
                <a:gdLst>
                  <a:gd name="T0" fmla="*/ 1 w 44"/>
                  <a:gd name="T1" fmla="*/ 80 h 80"/>
                  <a:gd name="T2" fmla="*/ 4 w 44"/>
                  <a:gd name="T3" fmla="*/ 78 h 80"/>
                  <a:gd name="T4" fmla="*/ 31 w 44"/>
                  <a:gd name="T5" fmla="*/ 53 h 80"/>
                  <a:gd name="T6" fmla="*/ 42 w 44"/>
                  <a:gd name="T7" fmla="*/ 18 h 80"/>
                  <a:gd name="T8" fmla="*/ 33 w 44"/>
                  <a:gd name="T9" fmla="*/ 1 h 80"/>
                  <a:gd name="T10" fmla="*/ 30 w 44"/>
                  <a:gd name="T11" fmla="*/ 2 h 80"/>
                  <a:gd name="T12" fmla="*/ 5 w 44"/>
                  <a:gd name="T13" fmla="*/ 39 h 80"/>
                  <a:gd name="T14" fmla="*/ 4 w 44"/>
                  <a:gd name="T15" fmla="*/ 44 h 80"/>
                  <a:gd name="T16" fmla="*/ 5 w 44"/>
                  <a:gd name="T17" fmla="*/ 51 h 80"/>
                  <a:gd name="T18" fmla="*/ 6 w 44"/>
                  <a:gd name="T19" fmla="*/ 57 h 80"/>
                  <a:gd name="T20" fmla="*/ 28 w 44"/>
                  <a:gd name="T21" fmla="*/ 27 h 80"/>
                  <a:gd name="T22" fmla="*/ 28 w 44"/>
                  <a:gd name="T23" fmla="*/ 40 h 80"/>
                  <a:gd name="T24" fmla="*/ 8 w 44"/>
                  <a:gd name="T25" fmla="*/ 61 h 80"/>
                  <a:gd name="T26" fmla="*/ 5 w 44"/>
                  <a:gd name="T27" fmla="*/ 64 h 80"/>
                  <a:gd name="T28" fmla="*/ 3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2" y="79"/>
                      <a:pt x="3" y="78"/>
                      <a:pt x="4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2"/>
                      <a:pt x="42" y="18"/>
                    </a:cubicBezTo>
                    <a:cubicBezTo>
                      <a:pt x="40" y="12"/>
                      <a:pt x="37" y="6"/>
                      <a:pt x="33" y="1"/>
                    </a:cubicBezTo>
                    <a:cubicBezTo>
                      <a:pt x="32" y="0"/>
                      <a:pt x="31" y="0"/>
                      <a:pt x="30" y="2"/>
                    </a:cubicBezTo>
                    <a:cubicBezTo>
                      <a:pt x="23" y="15"/>
                      <a:pt x="15" y="28"/>
                      <a:pt x="5" y="39"/>
                    </a:cubicBezTo>
                    <a:cubicBezTo>
                      <a:pt x="3" y="41"/>
                      <a:pt x="3" y="43"/>
                      <a:pt x="4" y="44"/>
                    </a:cubicBezTo>
                    <a:cubicBezTo>
                      <a:pt x="4" y="46"/>
                      <a:pt x="4" y="49"/>
                      <a:pt x="5" y="51"/>
                    </a:cubicBezTo>
                    <a:cubicBezTo>
                      <a:pt x="5" y="53"/>
                      <a:pt x="5" y="55"/>
                      <a:pt x="6" y="57"/>
                    </a:cubicBezTo>
                    <a:cubicBezTo>
                      <a:pt x="15" y="48"/>
                      <a:pt x="23" y="39"/>
                      <a:pt x="28" y="27"/>
                    </a:cubicBezTo>
                    <a:cubicBezTo>
                      <a:pt x="31" y="32"/>
                      <a:pt x="30" y="36"/>
                      <a:pt x="28" y="40"/>
                    </a:cubicBezTo>
                    <a:cubicBezTo>
                      <a:pt x="23" y="48"/>
                      <a:pt x="15" y="54"/>
                      <a:pt x="8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5" y="67"/>
                      <a:pt x="4" y="70"/>
                      <a:pt x="3" y="73"/>
                    </a:cubicBezTo>
                    <a:cubicBezTo>
                      <a:pt x="2" y="75"/>
                      <a:pt x="1" y="77"/>
                      <a:pt x="0" y="80"/>
                    </a:cubicBezTo>
                    <a:cubicBezTo>
                      <a:pt x="1" y="80"/>
                      <a:pt x="1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" name="Freeform 186"/>
              <p:cNvSpPr>
                <a:spLocks/>
              </p:cNvSpPr>
              <p:nvPr/>
            </p:nvSpPr>
            <p:spPr bwMode="auto">
              <a:xfrm>
                <a:off x="1971675" y="-3024188"/>
                <a:ext cx="169863" cy="304800"/>
              </a:xfrm>
              <a:custGeom>
                <a:avLst/>
                <a:gdLst>
                  <a:gd name="T0" fmla="*/ 13 w 45"/>
                  <a:gd name="T1" fmla="*/ 54 h 81"/>
                  <a:gd name="T2" fmla="*/ 36 w 45"/>
                  <a:gd name="T3" fmla="*/ 75 h 81"/>
                  <a:gd name="T4" fmla="*/ 45 w 45"/>
                  <a:gd name="T5" fmla="*/ 81 h 81"/>
                  <a:gd name="T6" fmla="*/ 44 w 45"/>
                  <a:gd name="T7" fmla="*/ 79 h 81"/>
                  <a:gd name="T8" fmla="*/ 40 w 45"/>
                  <a:gd name="T9" fmla="*/ 67 h 81"/>
                  <a:gd name="T10" fmla="*/ 37 w 45"/>
                  <a:gd name="T11" fmla="*/ 61 h 81"/>
                  <a:gd name="T12" fmla="*/ 26 w 45"/>
                  <a:gd name="T13" fmla="*/ 52 h 81"/>
                  <a:gd name="T14" fmla="*/ 15 w 45"/>
                  <a:gd name="T15" fmla="*/ 36 h 81"/>
                  <a:gd name="T16" fmla="*/ 16 w 45"/>
                  <a:gd name="T17" fmla="*/ 27 h 81"/>
                  <a:gd name="T18" fmla="*/ 39 w 45"/>
                  <a:gd name="T19" fmla="*/ 58 h 81"/>
                  <a:gd name="T20" fmla="*/ 40 w 45"/>
                  <a:gd name="T21" fmla="*/ 57 h 81"/>
                  <a:gd name="T22" fmla="*/ 41 w 45"/>
                  <a:gd name="T23" fmla="*/ 45 h 81"/>
                  <a:gd name="T24" fmla="*/ 40 w 45"/>
                  <a:gd name="T25" fmla="*/ 40 h 81"/>
                  <a:gd name="T26" fmla="*/ 31 w 45"/>
                  <a:gd name="T27" fmla="*/ 28 h 81"/>
                  <a:gd name="T28" fmla="*/ 15 w 45"/>
                  <a:gd name="T29" fmla="*/ 2 h 81"/>
                  <a:gd name="T30" fmla="*/ 11 w 45"/>
                  <a:gd name="T31" fmla="*/ 2 h 81"/>
                  <a:gd name="T32" fmla="*/ 3 w 45"/>
                  <a:gd name="T33" fmla="*/ 35 h 81"/>
                  <a:gd name="T34" fmla="*/ 13 w 45"/>
                  <a:gd name="T35" fmla="*/ 5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81">
                    <a:moveTo>
                      <a:pt x="13" y="54"/>
                    </a:moveTo>
                    <a:cubicBezTo>
                      <a:pt x="20" y="62"/>
                      <a:pt x="28" y="69"/>
                      <a:pt x="36" y="75"/>
                    </a:cubicBezTo>
                    <a:cubicBezTo>
                      <a:pt x="39" y="77"/>
                      <a:pt x="41" y="79"/>
                      <a:pt x="45" y="81"/>
                    </a:cubicBezTo>
                    <a:cubicBezTo>
                      <a:pt x="44" y="80"/>
                      <a:pt x="44" y="80"/>
                      <a:pt x="44" y="79"/>
                    </a:cubicBezTo>
                    <a:cubicBezTo>
                      <a:pt x="43" y="75"/>
                      <a:pt x="42" y="71"/>
                      <a:pt x="40" y="67"/>
                    </a:cubicBezTo>
                    <a:cubicBezTo>
                      <a:pt x="40" y="65"/>
                      <a:pt x="40" y="63"/>
                      <a:pt x="37" y="61"/>
                    </a:cubicBezTo>
                    <a:cubicBezTo>
                      <a:pt x="33" y="59"/>
                      <a:pt x="30" y="55"/>
                      <a:pt x="26" y="52"/>
                    </a:cubicBezTo>
                    <a:cubicBezTo>
                      <a:pt x="22" y="48"/>
                      <a:pt x="17" y="43"/>
                      <a:pt x="15" y="36"/>
                    </a:cubicBezTo>
                    <a:cubicBezTo>
                      <a:pt x="14" y="33"/>
                      <a:pt x="14" y="30"/>
                      <a:pt x="16" y="27"/>
                    </a:cubicBezTo>
                    <a:cubicBezTo>
                      <a:pt x="22" y="39"/>
                      <a:pt x="30" y="49"/>
                      <a:pt x="39" y="58"/>
                    </a:cubicBezTo>
                    <a:cubicBezTo>
                      <a:pt x="39" y="57"/>
                      <a:pt x="40" y="57"/>
                      <a:pt x="40" y="57"/>
                    </a:cubicBezTo>
                    <a:cubicBezTo>
                      <a:pt x="40" y="53"/>
                      <a:pt x="41" y="49"/>
                      <a:pt x="41" y="45"/>
                    </a:cubicBezTo>
                    <a:cubicBezTo>
                      <a:pt x="42" y="43"/>
                      <a:pt x="41" y="42"/>
                      <a:pt x="40" y="40"/>
                    </a:cubicBezTo>
                    <a:cubicBezTo>
                      <a:pt x="37" y="36"/>
                      <a:pt x="34" y="32"/>
                      <a:pt x="31" y="28"/>
                    </a:cubicBezTo>
                    <a:cubicBezTo>
                      <a:pt x="25" y="20"/>
                      <a:pt x="20" y="11"/>
                      <a:pt x="15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3" y="11"/>
                      <a:pt x="0" y="22"/>
                      <a:pt x="3" y="35"/>
                    </a:cubicBezTo>
                    <a:cubicBezTo>
                      <a:pt x="5" y="42"/>
                      <a:pt x="9" y="48"/>
                      <a:pt x="13" y="5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" name="Freeform 187"/>
              <p:cNvSpPr>
                <a:spLocks/>
              </p:cNvSpPr>
              <p:nvPr/>
            </p:nvSpPr>
            <p:spPr bwMode="auto">
              <a:xfrm>
                <a:off x="2597150" y="-3241675"/>
                <a:ext cx="241300" cy="134937"/>
              </a:xfrm>
              <a:custGeom>
                <a:avLst/>
                <a:gdLst>
                  <a:gd name="T0" fmla="*/ 10 w 64"/>
                  <a:gd name="T1" fmla="*/ 36 h 36"/>
                  <a:gd name="T2" fmla="*/ 54 w 64"/>
                  <a:gd name="T3" fmla="*/ 36 h 36"/>
                  <a:gd name="T4" fmla="*/ 58 w 64"/>
                  <a:gd name="T5" fmla="*/ 34 h 36"/>
                  <a:gd name="T6" fmla="*/ 63 w 64"/>
                  <a:gd name="T7" fmla="*/ 20 h 36"/>
                  <a:gd name="T8" fmla="*/ 63 w 64"/>
                  <a:gd name="T9" fmla="*/ 11 h 36"/>
                  <a:gd name="T10" fmla="*/ 45 w 64"/>
                  <a:gd name="T11" fmla="*/ 1 h 36"/>
                  <a:gd name="T12" fmla="*/ 41 w 64"/>
                  <a:gd name="T13" fmla="*/ 21 h 36"/>
                  <a:gd name="T14" fmla="*/ 36 w 64"/>
                  <a:gd name="T15" fmla="*/ 31 h 36"/>
                  <a:gd name="T16" fmla="*/ 28 w 64"/>
                  <a:gd name="T17" fmla="*/ 31 h 36"/>
                  <a:gd name="T18" fmla="*/ 27 w 64"/>
                  <a:gd name="T19" fmla="*/ 30 h 36"/>
                  <a:gd name="T20" fmla="*/ 20 w 64"/>
                  <a:gd name="T21" fmla="*/ 9 h 36"/>
                  <a:gd name="T22" fmla="*/ 19 w 64"/>
                  <a:gd name="T23" fmla="*/ 0 h 36"/>
                  <a:gd name="T24" fmla="*/ 10 w 64"/>
                  <a:gd name="T25" fmla="*/ 2 h 36"/>
                  <a:gd name="T26" fmla="*/ 1 w 64"/>
                  <a:gd name="T27" fmla="*/ 17 h 36"/>
                  <a:gd name="T28" fmla="*/ 5 w 64"/>
                  <a:gd name="T29" fmla="*/ 33 h 36"/>
                  <a:gd name="T30" fmla="*/ 10 w 64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36">
                    <a:moveTo>
                      <a:pt x="10" y="36"/>
                    </a:moveTo>
                    <a:cubicBezTo>
                      <a:pt x="24" y="36"/>
                      <a:pt x="40" y="36"/>
                      <a:pt x="54" y="36"/>
                    </a:cubicBezTo>
                    <a:cubicBezTo>
                      <a:pt x="56" y="36"/>
                      <a:pt x="57" y="36"/>
                      <a:pt x="58" y="34"/>
                    </a:cubicBezTo>
                    <a:cubicBezTo>
                      <a:pt x="59" y="29"/>
                      <a:pt x="61" y="25"/>
                      <a:pt x="63" y="20"/>
                    </a:cubicBezTo>
                    <a:cubicBezTo>
                      <a:pt x="64" y="17"/>
                      <a:pt x="64" y="14"/>
                      <a:pt x="63" y="11"/>
                    </a:cubicBezTo>
                    <a:cubicBezTo>
                      <a:pt x="61" y="4"/>
                      <a:pt x="51" y="0"/>
                      <a:pt x="45" y="1"/>
                    </a:cubicBezTo>
                    <a:cubicBezTo>
                      <a:pt x="44" y="8"/>
                      <a:pt x="42" y="15"/>
                      <a:pt x="41" y="21"/>
                    </a:cubicBezTo>
                    <a:cubicBezTo>
                      <a:pt x="40" y="25"/>
                      <a:pt x="38" y="28"/>
                      <a:pt x="36" y="31"/>
                    </a:cubicBezTo>
                    <a:cubicBezTo>
                      <a:pt x="33" y="35"/>
                      <a:pt x="31" y="34"/>
                      <a:pt x="28" y="31"/>
                    </a:cubicBezTo>
                    <a:cubicBezTo>
                      <a:pt x="28" y="31"/>
                      <a:pt x="27" y="30"/>
                      <a:pt x="27" y="30"/>
                    </a:cubicBezTo>
                    <a:cubicBezTo>
                      <a:pt x="23" y="23"/>
                      <a:pt x="22" y="16"/>
                      <a:pt x="20" y="9"/>
                    </a:cubicBezTo>
                    <a:cubicBezTo>
                      <a:pt x="20" y="6"/>
                      <a:pt x="20" y="3"/>
                      <a:pt x="19" y="0"/>
                    </a:cubicBezTo>
                    <a:cubicBezTo>
                      <a:pt x="16" y="1"/>
                      <a:pt x="13" y="1"/>
                      <a:pt x="10" y="2"/>
                    </a:cubicBezTo>
                    <a:cubicBezTo>
                      <a:pt x="4" y="5"/>
                      <a:pt x="0" y="9"/>
                      <a:pt x="1" y="17"/>
                    </a:cubicBezTo>
                    <a:cubicBezTo>
                      <a:pt x="1" y="22"/>
                      <a:pt x="3" y="28"/>
                      <a:pt x="5" y="33"/>
                    </a:cubicBezTo>
                    <a:cubicBezTo>
                      <a:pt x="6" y="35"/>
                      <a:pt x="7" y="36"/>
                      <a:pt x="10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" name="Freeform 188"/>
              <p:cNvSpPr>
                <a:spLocks/>
              </p:cNvSpPr>
              <p:nvPr/>
            </p:nvSpPr>
            <p:spPr bwMode="auto">
              <a:xfrm>
                <a:off x="2416175" y="-307657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6 w 43"/>
                  <a:gd name="T3" fmla="*/ 26 h 26"/>
                  <a:gd name="T4" fmla="*/ 39 w 43"/>
                  <a:gd name="T5" fmla="*/ 25 h 26"/>
                  <a:gd name="T6" fmla="*/ 40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20 h 26"/>
                  <a:gd name="T16" fmla="*/ 21 w 43"/>
                  <a:gd name="T17" fmla="*/ 22 h 26"/>
                  <a:gd name="T18" fmla="*/ 18 w 43"/>
                  <a:gd name="T19" fmla="*/ 20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0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6" y="26"/>
                    </a:cubicBezTo>
                    <a:cubicBezTo>
                      <a:pt x="38" y="26"/>
                      <a:pt x="39" y="26"/>
                      <a:pt x="39" y="25"/>
                    </a:cubicBezTo>
                    <a:cubicBezTo>
                      <a:pt x="39" y="23"/>
                      <a:pt x="40" y="22"/>
                      <a:pt x="40" y="20"/>
                    </a:cubicBezTo>
                    <a:cubicBezTo>
                      <a:pt x="41" y="15"/>
                      <a:pt x="43" y="9"/>
                      <a:pt x="39" y="5"/>
                    </a:cubicBezTo>
                    <a:cubicBezTo>
                      <a:pt x="36" y="2"/>
                      <a:pt x="32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20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20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0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2" y="26"/>
                      <a:pt x="3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" name="Freeform 189"/>
              <p:cNvSpPr>
                <a:spLocks/>
              </p:cNvSpPr>
              <p:nvPr/>
            </p:nvSpPr>
            <p:spPr bwMode="auto">
              <a:xfrm>
                <a:off x="2857500" y="-3084513"/>
                <a:ext cx="161925" cy="106362"/>
              </a:xfrm>
              <a:custGeom>
                <a:avLst/>
                <a:gdLst>
                  <a:gd name="T0" fmla="*/ 6 w 43"/>
                  <a:gd name="T1" fmla="*/ 28 h 28"/>
                  <a:gd name="T2" fmla="*/ 13 w 43"/>
                  <a:gd name="T3" fmla="*/ 28 h 28"/>
                  <a:gd name="T4" fmla="*/ 37 w 43"/>
                  <a:gd name="T5" fmla="*/ 28 h 28"/>
                  <a:gd name="T6" fmla="*/ 40 w 43"/>
                  <a:gd name="T7" fmla="*/ 26 h 28"/>
                  <a:gd name="T8" fmla="*/ 42 w 43"/>
                  <a:gd name="T9" fmla="*/ 16 h 28"/>
                  <a:gd name="T10" fmla="*/ 37 w 43"/>
                  <a:gd name="T11" fmla="*/ 4 h 28"/>
                  <a:gd name="T12" fmla="*/ 29 w 43"/>
                  <a:gd name="T13" fmla="*/ 0 h 28"/>
                  <a:gd name="T14" fmla="*/ 28 w 43"/>
                  <a:gd name="T15" fmla="*/ 4 h 28"/>
                  <a:gd name="T16" fmla="*/ 25 w 43"/>
                  <a:gd name="T17" fmla="*/ 21 h 28"/>
                  <a:gd name="T18" fmla="*/ 22 w 43"/>
                  <a:gd name="T19" fmla="*/ 23 h 28"/>
                  <a:gd name="T20" fmla="*/ 19 w 43"/>
                  <a:gd name="T21" fmla="*/ 21 h 28"/>
                  <a:gd name="T22" fmla="*/ 15 w 43"/>
                  <a:gd name="T23" fmla="*/ 6 h 28"/>
                  <a:gd name="T24" fmla="*/ 14 w 43"/>
                  <a:gd name="T25" fmla="*/ 1 h 28"/>
                  <a:gd name="T26" fmla="*/ 9 w 43"/>
                  <a:gd name="T27" fmla="*/ 3 h 28"/>
                  <a:gd name="T28" fmla="*/ 1 w 43"/>
                  <a:gd name="T29" fmla="*/ 11 h 28"/>
                  <a:gd name="T30" fmla="*/ 2 w 43"/>
                  <a:gd name="T31" fmla="*/ 25 h 28"/>
                  <a:gd name="T32" fmla="*/ 6 w 43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28">
                    <a:moveTo>
                      <a:pt x="6" y="28"/>
                    </a:moveTo>
                    <a:cubicBezTo>
                      <a:pt x="9" y="28"/>
                      <a:pt x="11" y="28"/>
                      <a:pt x="13" y="28"/>
                    </a:cubicBezTo>
                    <a:cubicBezTo>
                      <a:pt x="21" y="28"/>
                      <a:pt x="29" y="28"/>
                      <a:pt x="37" y="28"/>
                    </a:cubicBezTo>
                    <a:cubicBezTo>
                      <a:pt x="39" y="28"/>
                      <a:pt x="40" y="28"/>
                      <a:pt x="40" y="26"/>
                    </a:cubicBezTo>
                    <a:cubicBezTo>
                      <a:pt x="40" y="22"/>
                      <a:pt x="41" y="19"/>
                      <a:pt x="42" y="16"/>
                    </a:cubicBezTo>
                    <a:cubicBezTo>
                      <a:pt x="43" y="11"/>
                      <a:pt x="41" y="7"/>
                      <a:pt x="37" y="4"/>
                    </a:cubicBezTo>
                    <a:cubicBezTo>
                      <a:pt x="35" y="3"/>
                      <a:pt x="32" y="2"/>
                      <a:pt x="29" y="0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8" y="10"/>
                      <a:pt x="27" y="16"/>
                      <a:pt x="25" y="21"/>
                    </a:cubicBezTo>
                    <a:cubicBezTo>
                      <a:pt x="24" y="22"/>
                      <a:pt x="23" y="23"/>
                      <a:pt x="22" y="23"/>
                    </a:cubicBezTo>
                    <a:cubicBezTo>
                      <a:pt x="21" y="23"/>
                      <a:pt x="19" y="22"/>
                      <a:pt x="19" y="21"/>
                    </a:cubicBezTo>
                    <a:cubicBezTo>
                      <a:pt x="16" y="16"/>
                      <a:pt x="15" y="11"/>
                      <a:pt x="15" y="6"/>
                    </a:cubicBezTo>
                    <a:cubicBezTo>
                      <a:pt x="15" y="4"/>
                      <a:pt x="14" y="2"/>
                      <a:pt x="14" y="1"/>
                    </a:cubicBezTo>
                    <a:cubicBezTo>
                      <a:pt x="12" y="1"/>
                      <a:pt x="10" y="2"/>
                      <a:pt x="9" y="3"/>
                    </a:cubicBezTo>
                    <a:cubicBezTo>
                      <a:pt x="5" y="4"/>
                      <a:pt x="2" y="7"/>
                      <a:pt x="1" y="11"/>
                    </a:cubicBezTo>
                    <a:cubicBezTo>
                      <a:pt x="0" y="16"/>
                      <a:pt x="2" y="20"/>
                      <a:pt x="2" y="25"/>
                    </a:cubicBezTo>
                    <a:cubicBezTo>
                      <a:pt x="3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" name="Freeform 190"/>
              <p:cNvSpPr>
                <a:spLocks/>
              </p:cNvSpPr>
              <p:nvPr/>
            </p:nvSpPr>
            <p:spPr bwMode="auto">
              <a:xfrm>
                <a:off x="3252788" y="-2516188"/>
                <a:ext cx="206375" cy="95250"/>
              </a:xfrm>
              <a:custGeom>
                <a:avLst/>
                <a:gdLst>
                  <a:gd name="T0" fmla="*/ 9 w 55"/>
                  <a:gd name="T1" fmla="*/ 0 h 25"/>
                  <a:gd name="T2" fmla="*/ 14 w 55"/>
                  <a:gd name="T3" fmla="*/ 8 h 25"/>
                  <a:gd name="T4" fmla="*/ 16 w 55"/>
                  <a:gd name="T5" fmla="*/ 9 h 25"/>
                  <a:gd name="T6" fmla="*/ 32 w 55"/>
                  <a:gd name="T7" fmla="*/ 10 h 25"/>
                  <a:gd name="T8" fmla="*/ 36 w 55"/>
                  <a:gd name="T9" fmla="*/ 10 h 25"/>
                  <a:gd name="T10" fmla="*/ 35 w 55"/>
                  <a:gd name="T11" fmla="*/ 12 h 25"/>
                  <a:gd name="T12" fmla="*/ 26 w 55"/>
                  <a:gd name="T13" fmla="*/ 16 h 25"/>
                  <a:gd name="T14" fmla="*/ 14 w 55"/>
                  <a:gd name="T15" fmla="*/ 14 h 25"/>
                  <a:gd name="T16" fmla="*/ 13 w 55"/>
                  <a:gd name="T17" fmla="*/ 14 h 25"/>
                  <a:gd name="T18" fmla="*/ 0 w 55"/>
                  <a:gd name="T19" fmla="*/ 17 h 25"/>
                  <a:gd name="T20" fmla="*/ 0 w 55"/>
                  <a:gd name="T21" fmla="*/ 17 h 25"/>
                  <a:gd name="T22" fmla="*/ 8 w 55"/>
                  <a:gd name="T23" fmla="*/ 20 h 25"/>
                  <a:gd name="T24" fmla="*/ 24 w 55"/>
                  <a:gd name="T25" fmla="*/ 23 h 25"/>
                  <a:gd name="T26" fmla="*/ 51 w 55"/>
                  <a:gd name="T27" fmla="*/ 13 h 25"/>
                  <a:gd name="T28" fmla="*/ 55 w 55"/>
                  <a:gd name="T29" fmla="*/ 2 h 25"/>
                  <a:gd name="T30" fmla="*/ 9 w 55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6" y="9"/>
                    </a:cubicBezTo>
                    <a:cubicBezTo>
                      <a:pt x="21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8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3" y="21"/>
                      <a:pt x="18" y="22"/>
                      <a:pt x="24" y="23"/>
                    </a:cubicBezTo>
                    <a:cubicBezTo>
                      <a:pt x="35" y="25"/>
                      <a:pt x="45" y="23"/>
                      <a:pt x="51" y="13"/>
                    </a:cubicBezTo>
                    <a:cubicBezTo>
                      <a:pt x="53" y="10"/>
                      <a:pt x="55" y="6"/>
                      <a:pt x="55" y="2"/>
                    </a:cubicBezTo>
                    <a:cubicBezTo>
                      <a:pt x="40" y="4"/>
                      <a:pt x="24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" name="Freeform 191"/>
              <p:cNvSpPr>
                <a:spLocks/>
              </p:cNvSpPr>
              <p:nvPr/>
            </p:nvSpPr>
            <p:spPr bwMode="auto">
              <a:xfrm>
                <a:off x="1971675" y="-2516188"/>
                <a:ext cx="211138" cy="95250"/>
              </a:xfrm>
              <a:custGeom>
                <a:avLst/>
                <a:gdLst>
                  <a:gd name="T0" fmla="*/ 31 w 56"/>
                  <a:gd name="T1" fmla="*/ 23 h 25"/>
                  <a:gd name="T2" fmla="*/ 53 w 56"/>
                  <a:gd name="T3" fmla="*/ 18 h 25"/>
                  <a:gd name="T4" fmla="*/ 56 w 56"/>
                  <a:gd name="T5" fmla="*/ 17 h 25"/>
                  <a:gd name="T6" fmla="*/ 50 w 56"/>
                  <a:gd name="T7" fmla="*/ 15 h 25"/>
                  <a:gd name="T8" fmla="*/ 36 w 56"/>
                  <a:gd name="T9" fmla="*/ 15 h 25"/>
                  <a:gd name="T10" fmla="*/ 24 w 56"/>
                  <a:gd name="T11" fmla="*/ 15 h 25"/>
                  <a:gd name="T12" fmla="*/ 20 w 56"/>
                  <a:gd name="T13" fmla="*/ 11 h 25"/>
                  <a:gd name="T14" fmla="*/ 23 w 56"/>
                  <a:gd name="T15" fmla="*/ 10 h 25"/>
                  <a:gd name="T16" fmla="*/ 33 w 56"/>
                  <a:gd name="T17" fmla="*/ 10 h 25"/>
                  <a:gd name="T18" fmla="*/ 40 w 56"/>
                  <a:gd name="T19" fmla="*/ 9 h 25"/>
                  <a:gd name="T20" fmla="*/ 47 w 56"/>
                  <a:gd name="T21" fmla="*/ 0 h 25"/>
                  <a:gd name="T22" fmla="*/ 24 w 56"/>
                  <a:gd name="T23" fmla="*/ 3 h 25"/>
                  <a:gd name="T24" fmla="*/ 0 w 56"/>
                  <a:gd name="T25" fmla="*/ 2 h 25"/>
                  <a:gd name="T26" fmla="*/ 2 w 56"/>
                  <a:gd name="T27" fmla="*/ 8 h 25"/>
                  <a:gd name="T28" fmla="*/ 31 w 56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5">
                    <a:moveTo>
                      <a:pt x="31" y="23"/>
                    </a:moveTo>
                    <a:cubicBezTo>
                      <a:pt x="38" y="22"/>
                      <a:pt x="46" y="20"/>
                      <a:pt x="53" y="18"/>
                    </a:cubicBezTo>
                    <a:cubicBezTo>
                      <a:pt x="54" y="18"/>
                      <a:pt x="55" y="17"/>
                      <a:pt x="56" y="17"/>
                    </a:cubicBezTo>
                    <a:cubicBezTo>
                      <a:pt x="54" y="16"/>
                      <a:pt x="52" y="16"/>
                      <a:pt x="50" y="15"/>
                    </a:cubicBezTo>
                    <a:cubicBezTo>
                      <a:pt x="46" y="14"/>
                      <a:pt x="41" y="13"/>
                      <a:pt x="36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1" y="13"/>
                      <a:pt x="20" y="11"/>
                    </a:cubicBezTo>
                    <a:cubicBezTo>
                      <a:pt x="22" y="10"/>
                      <a:pt x="22" y="10"/>
                      <a:pt x="23" y="10"/>
                    </a:cubicBezTo>
                    <a:cubicBezTo>
                      <a:pt x="26" y="10"/>
                      <a:pt x="30" y="10"/>
                      <a:pt x="33" y="10"/>
                    </a:cubicBezTo>
                    <a:cubicBezTo>
                      <a:pt x="35" y="10"/>
                      <a:pt x="38" y="10"/>
                      <a:pt x="40" y="9"/>
                    </a:cubicBezTo>
                    <a:cubicBezTo>
                      <a:pt x="43" y="7"/>
                      <a:pt x="45" y="3"/>
                      <a:pt x="47" y="0"/>
                    </a:cubicBezTo>
                    <a:cubicBezTo>
                      <a:pt x="39" y="1"/>
                      <a:pt x="31" y="2"/>
                      <a:pt x="24" y="3"/>
                    </a:cubicBezTo>
                    <a:cubicBezTo>
                      <a:pt x="16" y="3"/>
                      <a:pt x="8" y="2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7" y="20"/>
                      <a:pt x="18" y="25"/>
                      <a:pt x="31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" name="Freeform 192"/>
              <p:cNvSpPr>
                <a:spLocks/>
              </p:cNvSpPr>
              <p:nvPr/>
            </p:nvSpPr>
            <p:spPr bwMode="auto">
              <a:xfrm>
                <a:off x="3189288" y="-2439988"/>
                <a:ext cx="206375" cy="101600"/>
              </a:xfrm>
              <a:custGeom>
                <a:avLst/>
                <a:gdLst>
                  <a:gd name="T0" fmla="*/ 53 w 55"/>
                  <a:gd name="T1" fmla="*/ 10 h 27"/>
                  <a:gd name="T2" fmla="*/ 43 w 55"/>
                  <a:gd name="T3" fmla="*/ 9 h 27"/>
                  <a:gd name="T4" fmla="*/ 29 w 55"/>
                  <a:gd name="T5" fmla="*/ 6 h 27"/>
                  <a:gd name="T6" fmla="*/ 13 w 55"/>
                  <a:gd name="T7" fmla="*/ 0 h 27"/>
                  <a:gd name="T8" fmla="*/ 15 w 55"/>
                  <a:gd name="T9" fmla="*/ 9 h 27"/>
                  <a:gd name="T10" fmla="*/ 17 w 55"/>
                  <a:gd name="T11" fmla="*/ 10 h 27"/>
                  <a:gd name="T12" fmla="*/ 31 w 55"/>
                  <a:gd name="T13" fmla="*/ 15 h 27"/>
                  <a:gd name="T14" fmla="*/ 27 w 55"/>
                  <a:gd name="T15" fmla="*/ 18 h 27"/>
                  <a:gd name="T16" fmla="*/ 17 w 55"/>
                  <a:gd name="T17" fmla="*/ 16 h 27"/>
                  <a:gd name="T18" fmla="*/ 1 w 55"/>
                  <a:gd name="T19" fmla="*/ 14 h 27"/>
                  <a:gd name="T20" fmla="*/ 0 w 55"/>
                  <a:gd name="T21" fmla="*/ 15 h 27"/>
                  <a:gd name="T22" fmla="*/ 18 w 55"/>
                  <a:gd name="T23" fmla="*/ 24 h 27"/>
                  <a:gd name="T24" fmla="*/ 33 w 55"/>
                  <a:gd name="T25" fmla="*/ 27 h 27"/>
                  <a:gd name="T26" fmla="*/ 54 w 55"/>
                  <a:gd name="T27" fmla="*/ 12 h 27"/>
                  <a:gd name="T28" fmla="*/ 53 w 55"/>
                  <a:gd name="T29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7">
                    <a:moveTo>
                      <a:pt x="53" y="10"/>
                    </a:moveTo>
                    <a:cubicBezTo>
                      <a:pt x="50" y="10"/>
                      <a:pt x="46" y="10"/>
                      <a:pt x="43" y="9"/>
                    </a:cubicBezTo>
                    <a:cubicBezTo>
                      <a:pt x="38" y="8"/>
                      <a:pt x="34" y="7"/>
                      <a:pt x="29" y="6"/>
                    </a:cubicBezTo>
                    <a:cubicBezTo>
                      <a:pt x="24" y="4"/>
                      <a:pt x="19" y="2"/>
                      <a:pt x="13" y="0"/>
                    </a:cubicBezTo>
                    <a:cubicBezTo>
                      <a:pt x="14" y="3"/>
                      <a:pt x="15" y="6"/>
                      <a:pt x="15" y="9"/>
                    </a:cubicBezTo>
                    <a:cubicBezTo>
                      <a:pt x="16" y="10"/>
                      <a:pt x="16" y="10"/>
                      <a:pt x="17" y="10"/>
                    </a:cubicBezTo>
                    <a:cubicBezTo>
                      <a:pt x="21" y="12"/>
                      <a:pt x="26" y="13"/>
                      <a:pt x="31" y="15"/>
                    </a:cubicBezTo>
                    <a:cubicBezTo>
                      <a:pt x="30" y="16"/>
                      <a:pt x="29" y="18"/>
                      <a:pt x="27" y="18"/>
                    </a:cubicBezTo>
                    <a:cubicBezTo>
                      <a:pt x="24" y="18"/>
                      <a:pt x="20" y="18"/>
                      <a:pt x="17" y="16"/>
                    </a:cubicBezTo>
                    <a:cubicBezTo>
                      <a:pt x="12" y="13"/>
                      <a:pt x="7" y="14"/>
                      <a:pt x="1" y="14"/>
                    </a:cubicBezTo>
                    <a:cubicBezTo>
                      <a:pt x="1" y="14"/>
                      <a:pt x="1" y="15"/>
                      <a:pt x="0" y="15"/>
                    </a:cubicBezTo>
                    <a:cubicBezTo>
                      <a:pt x="7" y="18"/>
                      <a:pt x="12" y="21"/>
                      <a:pt x="18" y="24"/>
                    </a:cubicBezTo>
                    <a:cubicBezTo>
                      <a:pt x="23" y="26"/>
                      <a:pt x="28" y="27"/>
                      <a:pt x="33" y="27"/>
                    </a:cubicBezTo>
                    <a:cubicBezTo>
                      <a:pt x="42" y="27"/>
                      <a:pt x="51" y="19"/>
                      <a:pt x="54" y="12"/>
                    </a:cubicBezTo>
                    <a:cubicBezTo>
                      <a:pt x="55" y="11"/>
                      <a:pt x="54" y="10"/>
                      <a:pt x="5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" name="Freeform 193"/>
              <p:cNvSpPr>
                <a:spLocks/>
              </p:cNvSpPr>
              <p:nvPr/>
            </p:nvSpPr>
            <p:spPr bwMode="auto">
              <a:xfrm>
                <a:off x="2035175" y="-2439988"/>
                <a:ext cx="203200" cy="101600"/>
              </a:xfrm>
              <a:custGeom>
                <a:avLst/>
                <a:gdLst>
                  <a:gd name="T0" fmla="*/ 54 w 54"/>
                  <a:gd name="T1" fmla="*/ 15 h 27"/>
                  <a:gd name="T2" fmla="*/ 54 w 54"/>
                  <a:gd name="T3" fmla="*/ 14 h 27"/>
                  <a:gd name="T4" fmla="*/ 44 w 54"/>
                  <a:gd name="T5" fmla="*/ 14 h 27"/>
                  <a:gd name="T6" fmla="*/ 41 w 54"/>
                  <a:gd name="T7" fmla="*/ 15 h 27"/>
                  <a:gd name="T8" fmla="*/ 28 w 54"/>
                  <a:gd name="T9" fmla="*/ 18 h 27"/>
                  <a:gd name="T10" fmla="*/ 25 w 54"/>
                  <a:gd name="T11" fmla="*/ 14 h 27"/>
                  <a:gd name="T12" fmla="*/ 34 w 54"/>
                  <a:gd name="T13" fmla="*/ 12 h 27"/>
                  <a:gd name="T14" fmla="*/ 41 w 54"/>
                  <a:gd name="T15" fmla="*/ 4 h 27"/>
                  <a:gd name="T16" fmla="*/ 41 w 54"/>
                  <a:gd name="T17" fmla="*/ 2 h 27"/>
                  <a:gd name="T18" fmla="*/ 42 w 54"/>
                  <a:gd name="T19" fmla="*/ 0 h 27"/>
                  <a:gd name="T20" fmla="*/ 2 w 54"/>
                  <a:gd name="T21" fmla="*/ 10 h 27"/>
                  <a:gd name="T22" fmla="*/ 1 w 54"/>
                  <a:gd name="T23" fmla="*/ 13 h 27"/>
                  <a:gd name="T24" fmla="*/ 5 w 54"/>
                  <a:gd name="T25" fmla="*/ 18 h 27"/>
                  <a:gd name="T26" fmla="*/ 22 w 54"/>
                  <a:gd name="T27" fmla="*/ 27 h 27"/>
                  <a:gd name="T28" fmla="*/ 37 w 54"/>
                  <a:gd name="T29" fmla="*/ 24 h 27"/>
                  <a:gd name="T30" fmla="*/ 54 w 54"/>
                  <a:gd name="T3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7">
                    <a:moveTo>
                      <a:pt x="54" y="15"/>
                    </a:moveTo>
                    <a:cubicBezTo>
                      <a:pt x="54" y="15"/>
                      <a:pt x="54" y="14"/>
                      <a:pt x="54" y="14"/>
                    </a:cubicBezTo>
                    <a:cubicBezTo>
                      <a:pt x="50" y="14"/>
                      <a:pt x="47" y="14"/>
                      <a:pt x="44" y="14"/>
                    </a:cubicBezTo>
                    <a:cubicBezTo>
                      <a:pt x="43" y="14"/>
                      <a:pt x="42" y="14"/>
                      <a:pt x="41" y="15"/>
                    </a:cubicBezTo>
                    <a:cubicBezTo>
                      <a:pt x="37" y="17"/>
                      <a:pt x="33" y="19"/>
                      <a:pt x="28" y="18"/>
                    </a:cubicBezTo>
                    <a:cubicBezTo>
                      <a:pt x="26" y="18"/>
                      <a:pt x="24" y="16"/>
                      <a:pt x="25" y="14"/>
                    </a:cubicBezTo>
                    <a:cubicBezTo>
                      <a:pt x="28" y="14"/>
                      <a:pt x="31" y="13"/>
                      <a:pt x="34" y="12"/>
                    </a:cubicBezTo>
                    <a:cubicBezTo>
                      <a:pt x="38" y="11"/>
                      <a:pt x="41" y="9"/>
                      <a:pt x="41" y="4"/>
                    </a:cubicBezTo>
                    <a:cubicBezTo>
                      <a:pt x="41" y="4"/>
                      <a:pt x="41" y="3"/>
                      <a:pt x="41" y="2"/>
                    </a:cubicBezTo>
                    <a:cubicBezTo>
                      <a:pt x="41" y="1"/>
                      <a:pt x="41" y="1"/>
                      <a:pt x="42" y="0"/>
                    </a:cubicBezTo>
                    <a:cubicBezTo>
                      <a:pt x="29" y="6"/>
                      <a:pt x="16" y="10"/>
                      <a:pt x="2" y="10"/>
                    </a:cubicBezTo>
                    <a:cubicBezTo>
                      <a:pt x="0" y="10"/>
                      <a:pt x="0" y="11"/>
                      <a:pt x="1" y="13"/>
                    </a:cubicBezTo>
                    <a:cubicBezTo>
                      <a:pt x="2" y="15"/>
                      <a:pt x="4" y="17"/>
                      <a:pt x="5" y="18"/>
                    </a:cubicBezTo>
                    <a:cubicBezTo>
                      <a:pt x="10" y="23"/>
                      <a:pt x="15" y="27"/>
                      <a:pt x="22" y="27"/>
                    </a:cubicBezTo>
                    <a:cubicBezTo>
                      <a:pt x="27" y="27"/>
                      <a:pt x="32" y="26"/>
                      <a:pt x="37" y="24"/>
                    </a:cubicBezTo>
                    <a:cubicBezTo>
                      <a:pt x="43" y="21"/>
                      <a:pt x="48" y="18"/>
                      <a:pt x="54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" name="Freeform 194"/>
              <p:cNvSpPr>
                <a:spLocks/>
              </p:cNvSpPr>
              <p:nvPr/>
            </p:nvSpPr>
            <p:spPr bwMode="auto">
              <a:xfrm>
                <a:off x="2555875" y="-2816225"/>
                <a:ext cx="134938" cy="134937"/>
              </a:xfrm>
              <a:custGeom>
                <a:avLst/>
                <a:gdLst>
                  <a:gd name="T0" fmla="*/ 3 w 36"/>
                  <a:gd name="T1" fmla="*/ 28 h 36"/>
                  <a:gd name="T2" fmla="*/ 4 w 36"/>
                  <a:gd name="T3" fmla="*/ 36 h 36"/>
                  <a:gd name="T4" fmla="*/ 5 w 36"/>
                  <a:gd name="T5" fmla="*/ 36 h 36"/>
                  <a:gd name="T6" fmla="*/ 11 w 36"/>
                  <a:gd name="T7" fmla="*/ 23 h 36"/>
                  <a:gd name="T8" fmla="*/ 12 w 36"/>
                  <a:gd name="T9" fmla="*/ 19 h 36"/>
                  <a:gd name="T10" fmla="*/ 15 w 36"/>
                  <a:gd name="T11" fmla="*/ 22 h 36"/>
                  <a:gd name="T12" fmla="*/ 17 w 36"/>
                  <a:gd name="T13" fmla="*/ 24 h 36"/>
                  <a:gd name="T14" fmla="*/ 20 w 36"/>
                  <a:gd name="T15" fmla="*/ 28 h 36"/>
                  <a:gd name="T16" fmla="*/ 21 w 36"/>
                  <a:gd name="T17" fmla="*/ 20 h 36"/>
                  <a:gd name="T18" fmla="*/ 23 w 36"/>
                  <a:gd name="T19" fmla="*/ 19 h 36"/>
                  <a:gd name="T20" fmla="*/ 29 w 36"/>
                  <a:gd name="T21" fmla="*/ 23 h 36"/>
                  <a:gd name="T22" fmla="*/ 36 w 36"/>
                  <a:gd name="T23" fmla="*/ 26 h 36"/>
                  <a:gd name="T24" fmla="*/ 29 w 36"/>
                  <a:gd name="T25" fmla="*/ 5 h 36"/>
                  <a:gd name="T26" fmla="*/ 26 w 36"/>
                  <a:gd name="T27" fmla="*/ 3 h 36"/>
                  <a:gd name="T28" fmla="*/ 17 w 36"/>
                  <a:gd name="T29" fmla="*/ 2 h 36"/>
                  <a:gd name="T30" fmla="*/ 13 w 36"/>
                  <a:gd name="T31" fmla="*/ 0 h 36"/>
                  <a:gd name="T32" fmla="*/ 13 w 36"/>
                  <a:gd name="T33" fmla="*/ 0 h 36"/>
                  <a:gd name="T34" fmla="*/ 16 w 36"/>
                  <a:gd name="T35" fmla="*/ 10 h 36"/>
                  <a:gd name="T36" fmla="*/ 1 w 36"/>
                  <a:gd name="T37" fmla="*/ 4 h 36"/>
                  <a:gd name="T38" fmla="*/ 1 w 36"/>
                  <a:gd name="T39" fmla="*/ 15 h 36"/>
                  <a:gd name="T40" fmla="*/ 3 w 36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2"/>
                      <a:pt x="12" y="20"/>
                      <a:pt x="12" y="19"/>
                    </a:cubicBezTo>
                    <a:cubicBezTo>
                      <a:pt x="13" y="20"/>
                      <a:pt x="14" y="21"/>
                      <a:pt x="15" y="22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7" y="25"/>
                      <a:pt x="18" y="27"/>
                      <a:pt x="20" y="28"/>
                    </a:cubicBezTo>
                    <a:cubicBezTo>
                      <a:pt x="20" y="25"/>
                      <a:pt x="21" y="23"/>
                      <a:pt x="21" y="20"/>
                    </a:cubicBezTo>
                    <a:cubicBezTo>
                      <a:pt x="21" y="18"/>
                      <a:pt x="22" y="18"/>
                      <a:pt x="23" y="19"/>
                    </a:cubicBezTo>
                    <a:cubicBezTo>
                      <a:pt x="25" y="20"/>
                      <a:pt x="27" y="22"/>
                      <a:pt x="29" y="23"/>
                    </a:cubicBezTo>
                    <a:cubicBezTo>
                      <a:pt x="32" y="24"/>
                      <a:pt x="34" y="25"/>
                      <a:pt x="36" y="26"/>
                    </a:cubicBezTo>
                    <a:cubicBezTo>
                      <a:pt x="35" y="19"/>
                      <a:pt x="33" y="11"/>
                      <a:pt x="29" y="5"/>
                    </a:cubicBezTo>
                    <a:cubicBezTo>
                      <a:pt x="29" y="4"/>
                      <a:pt x="27" y="4"/>
                      <a:pt x="26" y="3"/>
                    </a:cubicBezTo>
                    <a:cubicBezTo>
                      <a:pt x="23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5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" name="Freeform 195"/>
              <p:cNvSpPr>
                <a:spLocks/>
              </p:cNvSpPr>
              <p:nvPr/>
            </p:nvSpPr>
            <p:spPr bwMode="auto">
              <a:xfrm>
                <a:off x="2732088" y="-2816225"/>
                <a:ext cx="147638" cy="134937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6 w 39"/>
                  <a:gd name="T13" fmla="*/ 19 h 36"/>
                  <a:gd name="T14" fmla="*/ 27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5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9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7" y="19"/>
                      <a:pt x="27" y="20"/>
                      <a:pt x="27" y="20"/>
                    </a:cubicBezTo>
                    <a:cubicBezTo>
                      <a:pt x="28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4" y="3"/>
                      <a:pt x="25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2" y="3"/>
                      <a:pt x="10" y="3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" name="Freeform 196"/>
              <p:cNvSpPr>
                <a:spLocks/>
              </p:cNvSpPr>
              <p:nvPr/>
            </p:nvSpPr>
            <p:spPr bwMode="auto">
              <a:xfrm>
                <a:off x="2130425" y="-2376488"/>
                <a:ext cx="179388" cy="112712"/>
              </a:xfrm>
              <a:custGeom>
                <a:avLst/>
                <a:gdLst>
                  <a:gd name="T0" fmla="*/ 48 w 48"/>
                  <a:gd name="T1" fmla="*/ 9 h 30"/>
                  <a:gd name="T2" fmla="*/ 38 w 48"/>
                  <a:gd name="T3" fmla="*/ 11 h 30"/>
                  <a:gd name="T4" fmla="*/ 35 w 48"/>
                  <a:gd name="T5" fmla="*/ 14 h 30"/>
                  <a:gd name="T6" fmla="*/ 29 w 48"/>
                  <a:gd name="T7" fmla="*/ 16 h 30"/>
                  <a:gd name="T8" fmla="*/ 27 w 48"/>
                  <a:gd name="T9" fmla="*/ 14 h 30"/>
                  <a:gd name="T10" fmla="*/ 28 w 48"/>
                  <a:gd name="T11" fmla="*/ 13 h 30"/>
                  <a:gd name="T12" fmla="*/ 30 w 48"/>
                  <a:gd name="T13" fmla="*/ 11 h 30"/>
                  <a:gd name="T14" fmla="*/ 32 w 48"/>
                  <a:gd name="T15" fmla="*/ 0 h 30"/>
                  <a:gd name="T16" fmla="*/ 0 w 48"/>
                  <a:gd name="T17" fmla="*/ 17 h 30"/>
                  <a:gd name="T18" fmla="*/ 1 w 48"/>
                  <a:gd name="T19" fmla="*/ 18 h 30"/>
                  <a:gd name="T20" fmla="*/ 26 w 48"/>
                  <a:gd name="T21" fmla="*/ 26 h 30"/>
                  <a:gd name="T22" fmla="*/ 44 w 48"/>
                  <a:gd name="T23" fmla="*/ 14 h 30"/>
                  <a:gd name="T24" fmla="*/ 48 w 48"/>
                  <a:gd name="T25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30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6"/>
                      <a:pt x="31" y="16"/>
                      <a:pt x="29" y="16"/>
                    </a:cubicBezTo>
                    <a:cubicBezTo>
                      <a:pt x="28" y="15"/>
                      <a:pt x="27" y="15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7"/>
                    </a:cubicBezTo>
                    <a:cubicBezTo>
                      <a:pt x="0" y="18"/>
                      <a:pt x="0" y="18"/>
                      <a:pt x="1" y="18"/>
                    </a:cubicBezTo>
                    <a:cubicBezTo>
                      <a:pt x="6" y="26"/>
                      <a:pt x="17" y="30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" name="Freeform 197"/>
              <p:cNvSpPr>
                <a:spLocks/>
              </p:cNvSpPr>
              <p:nvPr/>
            </p:nvSpPr>
            <p:spPr bwMode="auto">
              <a:xfrm>
                <a:off x="3124200" y="-2376488"/>
                <a:ext cx="180975" cy="112712"/>
              </a:xfrm>
              <a:custGeom>
                <a:avLst/>
                <a:gdLst>
                  <a:gd name="T0" fmla="*/ 17 w 48"/>
                  <a:gd name="T1" fmla="*/ 11 h 30"/>
                  <a:gd name="T2" fmla="*/ 19 w 48"/>
                  <a:gd name="T3" fmla="*/ 13 h 30"/>
                  <a:gd name="T4" fmla="*/ 21 w 48"/>
                  <a:gd name="T5" fmla="*/ 14 h 30"/>
                  <a:gd name="T6" fmla="*/ 19 w 48"/>
                  <a:gd name="T7" fmla="*/ 16 h 30"/>
                  <a:gd name="T8" fmla="*/ 12 w 48"/>
                  <a:gd name="T9" fmla="*/ 14 h 30"/>
                  <a:gd name="T10" fmla="*/ 6 w 48"/>
                  <a:gd name="T11" fmla="*/ 10 h 30"/>
                  <a:gd name="T12" fmla="*/ 0 w 48"/>
                  <a:gd name="T13" fmla="*/ 9 h 30"/>
                  <a:gd name="T14" fmla="*/ 21 w 48"/>
                  <a:gd name="T15" fmla="*/ 26 h 30"/>
                  <a:gd name="T16" fmla="*/ 45 w 48"/>
                  <a:gd name="T17" fmla="*/ 21 h 30"/>
                  <a:gd name="T18" fmla="*/ 48 w 48"/>
                  <a:gd name="T19" fmla="*/ 17 h 30"/>
                  <a:gd name="T20" fmla="*/ 15 w 48"/>
                  <a:gd name="T21" fmla="*/ 0 h 30"/>
                  <a:gd name="T22" fmla="*/ 17 w 48"/>
                  <a:gd name="T23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30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30"/>
                      <a:pt x="38" y="28"/>
                      <a:pt x="45" y="21"/>
                    </a:cubicBezTo>
                    <a:cubicBezTo>
                      <a:pt x="46" y="20"/>
                      <a:pt x="47" y="19"/>
                      <a:pt x="48" y="17"/>
                    </a:cubicBezTo>
                    <a:cubicBezTo>
                      <a:pt x="35" y="14"/>
                      <a:pt x="25" y="9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" name="Freeform 198"/>
              <p:cNvSpPr>
                <a:spLocks noEditPoints="1"/>
              </p:cNvSpPr>
              <p:nvPr/>
            </p:nvSpPr>
            <p:spPr bwMode="auto">
              <a:xfrm>
                <a:off x="2325688" y="-2917825"/>
                <a:ext cx="139700" cy="93662"/>
              </a:xfrm>
              <a:custGeom>
                <a:avLst/>
                <a:gdLst>
                  <a:gd name="T0" fmla="*/ 24 w 37"/>
                  <a:gd name="T1" fmla="*/ 0 h 25"/>
                  <a:gd name="T2" fmla="*/ 11 w 37"/>
                  <a:gd name="T3" fmla="*/ 3 h 25"/>
                  <a:gd name="T4" fmla="*/ 8 w 37"/>
                  <a:gd name="T5" fmla="*/ 25 h 25"/>
                  <a:gd name="T6" fmla="*/ 21 w 37"/>
                  <a:gd name="T7" fmla="*/ 17 h 25"/>
                  <a:gd name="T8" fmla="*/ 37 w 37"/>
                  <a:gd name="T9" fmla="*/ 18 h 25"/>
                  <a:gd name="T10" fmla="*/ 37 w 37"/>
                  <a:gd name="T11" fmla="*/ 18 h 25"/>
                  <a:gd name="T12" fmla="*/ 26 w 37"/>
                  <a:gd name="T13" fmla="*/ 2 h 25"/>
                  <a:gd name="T14" fmla="*/ 24 w 37"/>
                  <a:gd name="T15" fmla="*/ 0 h 25"/>
                  <a:gd name="T16" fmla="*/ 19 w 37"/>
                  <a:gd name="T17" fmla="*/ 6 h 25"/>
                  <a:gd name="T18" fmla="*/ 18 w 37"/>
                  <a:gd name="T19" fmla="*/ 5 h 25"/>
                  <a:gd name="T20" fmla="*/ 22 w 37"/>
                  <a:gd name="T21" fmla="*/ 3 h 25"/>
                  <a:gd name="T22" fmla="*/ 25 w 37"/>
                  <a:gd name="T23" fmla="*/ 6 h 25"/>
                  <a:gd name="T24" fmla="*/ 19 w 37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25">
                    <a:moveTo>
                      <a:pt x="24" y="0"/>
                    </a:moveTo>
                    <a:cubicBezTo>
                      <a:pt x="20" y="0"/>
                      <a:pt x="15" y="1"/>
                      <a:pt x="11" y="3"/>
                    </a:cubicBezTo>
                    <a:cubicBezTo>
                      <a:pt x="1" y="8"/>
                      <a:pt x="0" y="18"/>
                      <a:pt x="8" y="25"/>
                    </a:cubicBezTo>
                    <a:cubicBezTo>
                      <a:pt x="11" y="20"/>
                      <a:pt x="16" y="17"/>
                      <a:pt x="21" y="17"/>
                    </a:cubicBezTo>
                    <a:cubicBezTo>
                      <a:pt x="26" y="17"/>
                      <a:pt x="32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2" y="14"/>
                      <a:pt x="29" y="9"/>
                      <a:pt x="26" y="2"/>
                    </a:cubicBezTo>
                    <a:cubicBezTo>
                      <a:pt x="26" y="1"/>
                      <a:pt x="25" y="0"/>
                      <a:pt x="24" y="0"/>
                    </a:cubicBezTo>
                    <a:close/>
                    <a:moveTo>
                      <a:pt x="19" y="6"/>
                    </a:moveTo>
                    <a:cubicBezTo>
                      <a:pt x="18" y="6"/>
                      <a:pt x="18" y="5"/>
                      <a:pt x="18" y="5"/>
                    </a:cubicBezTo>
                    <a:cubicBezTo>
                      <a:pt x="20" y="4"/>
                      <a:pt x="21" y="4"/>
                      <a:pt x="22" y="3"/>
                    </a:cubicBezTo>
                    <a:cubicBezTo>
                      <a:pt x="23" y="3"/>
                      <a:pt x="24" y="5"/>
                      <a:pt x="25" y="6"/>
                    </a:cubicBezTo>
                    <a:cubicBezTo>
                      <a:pt x="22" y="6"/>
                      <a:pt x="21" y="6"/>
                      <a:pt x="19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" name="Freeform 199"/>
              <p:cNvSpPr>
                <a:spLocks noEditPoints="1"/>
              </p:cNvSpPr>
              <p:nvPr/>
            </p:nvSpPr>
            <p:spPr bwMode="auto">
              <a:xfrm>
                <a:off x="2962275" y="-2917825"/>
                <a:ext cx="139700" cy="93662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1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4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" name="Freeform 200"/>
              <p:cNvSpPr>
                <a:spLocks/>
              </p:cNvSpPr>
              <p:nvPr/>
            </p:nvSpPr>
            <p:spPr bwMode="auto">
              <a:xfrm>
                <a:off x="2178050" y="-3043238"/>
                <a:ext cx="84138" cy="158750"/>
              </a:xfrm>
              <a:custGeom>
                <a:avLst/>
                <a:gdLst>
                  <a:gd name="T0" fmla="*/ 8 w 22"/>
                  <a:gd name="T1" fmla="*/ 36 h 42"/>
                  <a:gd name="T2" fmla="*/ 14 w 22"/>
                  <a:gd name="T3" fmla="*/ 30 h 42"/>
                  <a:gd name="T4" fmla="*/ 19 w 22"/>
                  <a:gd name="T5" fmla="*/ 42 h 42"/>
                  <a:gd name="T6" fmla="*/ 20 w 22"/>
                  <a:gd name="T7" fmla="*/ 38 h 42"/>
                  <a:gd name="T8" fmla="*/ 19 w 22"/>
                  <a:gd name="T9" fmla="*/ 24 h 42"/>
                  <a:gd name="T10" fmla="*/ 14 w 22"/>
                  <a:gd name="T11" fmla="*/ 14 h 42"/>
                  <a:gd name="T12" fmla="*/ 14 w 22"/>
                  <a:gd name="T13" fmla="*/ 0 h 42"/>
                  <a:gd name="T14" fmla="*/ 14 w 22"/>
                  <a:gd name="T15" fmla="*/ 0 h 42"/>
                  <a:gd name="T16" fmla="*/ 7 w 22"/>
                  <a:gd name="T17" fmla="*/ 0 h 42"/>
                  <a:gd name="T18" fmla="*/ 2 w 22"/>
                  <a:gd name="T19" fmla="*/ 9 h 42"/>
                  <a:gd name="T20" fmla="*/ 6 w 22"/>
                  <a:gd name="T21" fmla="*/ 15 h 42"/>
                  <a:gd name="T22" fmla="*/ 10 w 22"/>
                  <a:gd name="T23" fmla="*/ 29 h 42"/>
                  <a:gd name="T24" fmla="*/ 8 w 22"/>
                  <a:gd name="T25" fmla="*/ 3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2">
                    <a:moveTo>
                      <a:pt x="8" y="36"/>
                    </a:moveTo>
                    <a:cubicBezTo>
                      <a:pt x="11" y="33"/>
                      <a:pt x="13" y="32"/>
                      <a:pt x="14" y="30"/>
                    </a:cubicBezTo>
                    <a:cubicBezTo>
                      <a:pt x="17" y="34"/>
                      <a:pt x="17" y="38"/>
                      <a:pt x="19" y="42"/>
                    </a:cubicBezTo>
                    <a:cubicBezTo>
                      <a:pt x="20" y="41"/>
                      <a:pt x="20" y="39"/>
                      <a:pt x="20" y="38"/>
                    </a:cubicBezTo>
                    <a:cubicBezTo>
                      <a:pt x="22" y="33"/>
                      <a:pt x="21" y="28"/>
                      <a:pt x="19" y="24"/>
                    </a:cubicBezTo>
                    <a:cubicBezTo>
                      <a:pt x="18" y="20"/>
                      <a:pt x="16" y="17"/>
                      <a:pt x="14" y="14"/>
                    </a:cubicBezTo>
                    <a:cubicBezTo>
                      <a:pt x="12" y="9"/>
                      <a:pt x="10" y="5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0"/>
                      <a:pt x="0" y="4"/>
                      <a:pt x="2" y="9"/>
                    </a:cubicBezTo>
                    <a:cubicBezTo>
                      <a:pt x="3" y="11"/>
                      <a:pt x="5" y="13"/>
                      <a:pt x="6" y="15"/>
                    </a:cubicBezTo>
                    <a:cubicBezTo>
                      <a:pt x="8" y="19"/>
                      <a:pt x="11" y="24"/>
                      <a:pt x="10" y="29"/>
                    </a:cubicBezTo>
                    <a:cubicBezTo>
                      <a:pt x="10" y="31"/>
                      <a:pt x="9" y="33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" name="Freeform 201"/>
              <p:cNvSpPr>
                <a:spLocks/>
              </p:cNvSpPr>
              <p:nvPr/>
            </p:nvSpPr>
            <p:spPr bwMode="auto">
              <a:xfrm>
                <a:off x="2679700" y="-3260725"/>
                <a:ext cx="68263" cy="123825"/>
              </a:xfrm>
              <a:custGeom>
                <a:avLst/>
                <a:gdLst>
                  <a:gd name="T0" fmla="*/ 3 w 18"/>
                  <a:gd name="T1" fmla="*/ 21 h 33"/>
                  <a:gd name="T2" fmla="*/ 7 w 18"/>
                  <a:gd name="T3" fmla="*/ 31 h 33"/>
                  <a:gd name="T4" fmla="*/ 11 w 18"/>
                  <a:gd name="T5" fmla="*/ 31 h 33"/>
                  <a:gd name="T6" fmla="*/ 12 w 18"/>
                  <a:gd name="T7" fmla="*/ 29 h 33"/>
                  <a:gd name="T8" fmla="*/ 18 w 18"/>
                  <a:gd name="T9" fmla="*/ 8 h 33"/>
                  <a:gd name="T10" fmla="*/ 17 w 18"/>
                  <a:gd name="T11" fmla="*/ 8 h 33"/>
                  <a:gd name="T12" fmla="*/ 17 w 18"/>
                  <a:gd name="T13" fmla="*/ 6 h 33"/>
                  <a:gd name="T14" fmla="*/ 6 w 18"/>
                  <a:gd name="T15" fmla="*/ 1 h 33"/>
                  <a:gd name="T16" fmla="*/ 1 w 18"/>
                  <a:gd name="T17" fmla="*/ 8 h 33"/>
                  <a:gd name="T18" fmla="*/ 3 w 18"/>
                  <a:gd name="T19" fmla="*/ 2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3">
                    <a:moveTo>
                      <a:pt x="3" y="21"/>
                    </a:moveTo>
                    <a:cubicBezTo>
                      <a:pt x="4" y="24"/>
                      <a:pt x="5" y="28"/>
                      <a:pt x="7" y="31"/>
                    </a:cubicBezTo>
                    <a:cubicBezTo>
                      <a:pt x="8" y="33"/>
                      <a:pt x="9" y="32"/>
                      <a:pt x="11" y="31"/>
                    </a:cubicBezTo>
                    <a:cubicBezTo>
                      <a:pt x="11" y="30"/>
                      <a:pt x="11" y="30"/>
                      <a:pt x="12" y="29"/>
                    </a:cubicBezTo>
                    <a:cubicBezTo>
                      <a:pt x="14" y="22"/>
                      <a:pt x="16" y="15"/>
                      <a:pt x="18" y="8"/>
                    </a:cubicBezTo>
                    <a:cubicBezTo>
                      <a:pt x="18" y="8"/>
                      <a:pt x="18" y="8"/>
                      <a:pt x="17" y="8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5" y="1"/>
                      <a:pt x="10" y="0"/>
                      <a:pt x="6" y="1"/>
                    </a:cubicBezTo>
                    <a:cubicBezTo>
                      <a:pt x="3" y="2"/>
                      <a:pt x="0" y="6"/>
                      <a:pt x="1" y="8"/>
                    </a:cubicBezTo>
                    <a:cubicBezTo>
                      <a:pt x="1" y="12"/>
                      <a:pt x="2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" name="Freeform 202"/>
              <p:cNvSpPr>
                <a:spLocks/>
              </p:cNvSpPr>
              <p:nvPr/>
            </p:nvSpPr>
            <p:spPr bwMode="auto">
              <a:xfrm>
                <a:off x="3170238" y="-3043238"/>
                <a:ext cx="82550" cy="158750"/>
              </a:xfrm>
              <a:custGeom>
                <a:avLst/>
                <a:gdLst>
                  <a:gd name="T0" fmla="*/ 18 w 22"/>
                  <a:gd name="T1" fmla="*/ 12 h 42"/>
                  <a:gd name="T2" fmla="*/ 21 w 22"/>
                  <a:gd name="T3" fmla="*/ 6 h 42"/>
                  <a:gd name="T4" fmla="*/ 18 w 22"/>
                  <a:gd name="T5" fmla="*/ 1 h 42"/>
                  <a:gd name="T6" fmla="*/ 7 w 22"/>
                  <a:gd name="T7" fmla="*/ 0 h 42"/>
                  <a:gd name="T8" fmla="*/ 7 w 22"/>
                  <a:gd name="T9" fmla="*/ 14 h 42"/>
                  <a:gd name="T10" fmla="*/ 2 w 22"/>
                  <a:gd name="T11" fmla="*/ 27 h 42"/>
                  <a:gd name="T12" fmla="*/ 3 w 22"/>
                  <a:gd name="T13" fmla="*/ 42 h 42"/>
                  <a:gd name="T14" fmla="*/ 8 w 22"/>
                  <a:gd name="T15" fmla="*/ 30 h 42"/>
                  <a:gd name="T16" fmla="*/ 12 w 22"/>
                  <a:gd name="T17" fmla="*/ 34 h 42"/>
                  <a:gd name="T18" fmla="*/ 13 w 22"/>
                  <a:gd name="T19" fmla="*/ 34 h 42"/>
                  <a:gd name="T20" fmla="*/ 14 w 22"/>
                  <a:gd name="T21" fmla="*/ 18 h 42"/>
                  <a:gd name="T22" fmla="*/ 18 w 22"/>
                  <a:gd name="T23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2">
                    <a:moveTo>
                      <a:pt x="18" y="12"/>
                    </a:moveTo>
                    <a:cubicBezTo>
                      <a:pt x="19" y="10"/>
                      <a:pt x="20" y="8"/>
                      <a:pt x="21" y="6"/>
                    </a:cubicBezTo>
                    <a:cubicBezTo>
                      <a:pt x="22" y="4"/>
                      <a:pt x="20" y="2"/>
                      <a:pt x="18" y="1"/>
                    </a:cubicBezTo>
                    <a:cubicBezTo>
                      <a:pt x="15" y="0"/>
                      <a:pt x="11" y="0"/>
                      <a:pt x="7" y="0"/>
                    </a:cubicBezTo>
                    <a:cubicBezTo>
                      <a:pt x="11" y="7"/>
                      <a:pt x="11" y="7"/>
                      <a:pt x="7" y="14"/>
                    </a:cubicBezTo>
                    <a:cubicBezTo>
                      <a:pt x="5" y="19"/>
                      <a:pt x="3" y="23"/>
                      <a:pt x="2" y="27"/>
                    </a:cubicBezTo>
                    <a:cubicBezTo>
                      <a:pt x="0" y="32"/>
                      <a:pt x="1" y="37"/>
                      <a:pt x="3" y="42"/>
                    </a:cubicBezTo>
                    <a:cubicBezTo>
                      <a:pt x="5" y="38"/>
                      <a:pt x="5" y="34"/>
                      <a:pt x="8" y="30"/>
                    </a:cubicBezTo>
                    <a:cubicBezTo>
                      <a:pt x="9" y="32"/>
                      <a:pt x="11" y="33"/>
                      <a:pt x="12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0" y="28"/>
                      <a:pt x="12" y="23"/>
                      <a:pt x="14" y="18"/>
                    </a:cubicBezTo>
                    <a:cubicBezTo>
                      <a:pt x="15" y="16"/>
                      <a:pt x="17" y="14"/>
                      <a:pt x="18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" name="Freeform 203"/>
              <p:cNvSpPr>
                <a:spLocks/>
              </p:cNvSpPr>
              <p:nvPr/>
            </p:nvSpPr>
            <p:spPr bwMode="auto">
              <a:xfrm>
                <a:off x="2262188" y="-2332038"/>
                <a:ext cx="120650" cy="98425"/>
              </a:xfrm>
              <a:custGeom>
                <a:avLst/>
                <a:gdLst>
                  <a:gd name="T0" fmla="*/ 24 w 32"/>
                  <a:gd name="T1" fmla="*/ 11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1"/>
                    </a:moveTo>
                    <a:cubicBezTo>
                      <a:pt x="22" y="13"/>
                      <a:pt x="21" y="13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4"/>
                      <a:pt x="32" y="7"/>
                    </a:cubicBezTo>
                    <a:cubicBezTo>
                      <a:pt x="29" y="8"/>
                      <a:pt x="26" y="7"/>
                      <a:pt x="24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" name="Freeform 204"/>
              <p:cNvSpPr>
                <a:spLocks/>
              </p:cNvSpPr>
              <p:nvPr/>
            </p:nvSpPr>
            <p:spPr bwMode="auto">
              <a:xfrm>
                <a:off x="3052763" y="-2332038"/>
                <a:ext cx="120650" cy="98425"/>
              </a:xfrm>
              <a:custGeom>
                <a:avLst/>
                <a:gdLst>
                  <a:gd name="T0" fmla="*/ 14 w 32"/>
                  <a:gd name="T1" fmla="*/ 0 h 26"/>
                  <a:gd name="T2" fmla="*/ 14 w 32"/>
                  <a:gd name="T3" fmla="*/ 12 h 26"/>
                  <a:gd name="T4" fmla="*/ 9 w 32"/>
                  <a:gd name="T5" fmla="*/ 11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4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4" y="0"/>
                    </a:moveTo>
                    <a:cubicBezTo>
                      <a:pt x="13" y="4"/>
                      <a:pt x="10" y="8"/>
                      <a:pt x="14" y="12"/>
                    </a:cubicBezTo>
                    <a:cubicBezTo>
                      <a:pt x="12" y="13"/>
                      <a:pt x="10" y="13"/>
                      <a:pt x="9" y="11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5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19" y="8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" name="Freeform 205"/>
              <p:cNvSpPr>
                <a:spLocks/>
              </p:cNvSpPr>
              <p:nvPr/>
            </p:nvSpPr>
            <p:spPr bwMode="auto">
              <a:xfrm>
                <a:off x="3008313" y="-3106738"/>
                <a:ext cx="120650" cy="153987"/>
              </a:xfrm>
              <a:custGeom>
                <a:avLst/>
                <a:gdLst>
                  <a:gd name="T0" fmla="*/ 0 w 32"/>
                  <a:gd name="T1" fmla="*/ 41 h 41"/>
                  <a:gd name="T2" fmla="*/ 1 w 32"/>
                  <a:gd name="T3" fmla="*/ 41 h 41"/>
                  <a:gd name="T4" fmla="*/ 7 w 32"/>
                  <a:gd name="T5" fmla="*/ 40 h 41"/>
                  <a:gd name="T6" fmla="*/ 19 w 32"/>
                  <a:gd name="T7" fmla="*/ 27 h 41"/>
                  <a:gd name="T8" fmla="*/ 22 w 32"/>
                  <a:gd name="T9" fmla="*/ 18 h 41"/>
                  <a:gd name="T10" fmla="*/ 32 w 32"/>
                  <a:gd name="T11" fmla="*/ 8 h 41"/>
                  <a:gd name="T12" fmla="*/ 24 w 32"/>
                  <a:gd name="T13" fmla="*/ 3 h 41"/>
                  <a:gd name="T14" fmla="*/ 16 w 32"/>
                  <a:gd name="T15" fmla="*/ 7 h 41"/>
                  <a:gd name="T16" fmla="*/ 15 w 32"/>
                  <a:gd name="T17" fmla="*/ 11 h 41"/>
                  <a:gd name="T18" fmla="*/ 12 w 32"/>
                  <a:gd name="T19" fmla="*/ 26 h 41"/>
                  <a:gd name="T20" fmla="*/ 1 w 32"/>
                  <a:gd name="T21" fmla="*/ 39 h 41"/>
                  <a:gd name="T22" fmla="*/ 0 w 32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2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4"/>
                      <a:pt x="27" y="11"/>
                      <a:pt x="32" y="8"/>
                    </a:cubicBezTo>
                    <a:cubicBezTo>
                      <a:pt x="29" y="6"/>
                      <a:pt x="27" y="4"/>
                      <a:pt x="24" y="3"/>
                    </a:cubicBezTo>
                    <a:cubicBezTo>
                      <a:pt x="20" y="1"/>
                      <a:pt x="18" y="0"/>
                      <a:pt x="16" y="7"/>
                    </a:cubicBezTo>
                    <a:cubicBezTo>
                      <a:pt x="15" y="8"/>
                      <a:pt x="15" y="10"/>
                      <a:pt x="15" y="11"/>
                    </a:cubicBezTo>
                    <a:cubicBezTo>
                      <a:pt x="14" y="16"/>
                      <a:pt x="13" y="21"/>
                      <a:pt x="12" y="26"/>
                    </a:cubicBezTo>
                    <a:cubicBezTo>
                      <a:pt x="10" y="32"/>
                      <a:pt x="7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" name="Freeform 206"/>
              <p:cNvSpPr>
                <a:spLocks/>
              </p:cNvSpPr>
              <p:nvPr/>
            </p:nvSpPr>
            <p:spPr bwMode="auto">
              <a:xfrm>
                <a:off x="2298700" y="-30988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3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7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0" y="35"/>
                      <a:pt x="26" y="39"/>
                      <a:pt x="33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0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" name="Freeform 207"/>
              <p:cNvSpPr>
                <a:spLocks/>
              </p:cNvSpPr>
              <p:nvPr/>
            </p:nvSpPr>
            <p:spPr bwMode="auto">
              <a:xfrm>
                <a:off x="2924175" y="-2840038"/>
                <a:ext cx="177800" cy="84137"/>
              </a:xfrm>
              <a:custGeom>
                <a:avLst/>
                <a:gdLst>
                  <a:gd name="T0" fmla="*/ 47 w 47"/>
                  <a:gd name="T1" fmla="*/ 16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19 w 47"/>
                  <a:gd name="T13" fmla="*/ 10 h 22"/>
                  <a:gd name="T14" fmla="*/ 21 w 47"/>
                  <a:gd name="T15" fmla="*/ 11 h 22"/>
                  <a:gd name="T16" fmla="*/ 33 w 47"/>
                  <a:gd name="T17" fmla="*/ 18 h 22"/>
                  <a:gd name="T18" fmla="*/ 47 w 47"/>
                  <a:gd name="T1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6"/>
                    </a:moveTo>
                    <a:cubicBezTo>
                      <a:pt x="39" y="17"/>
                      <a:pt x="34" y="13"/>
                      <a:pt x="28" y="9"/>
                    </a:cubicBezTo>
                    <a:cubicBezTo>
                      <a:pt x="22" y="6"/>
                      <a:pt x="17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19" y="10"/>
                    </a:cubicBezTo>
                    <a:cubicBezTo>
                      <a:pt x="20" y="11"/>
                      <a:pt x="21" y="11"/>
                      <a:pt x="21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" name="Freeform 208"/>
              <p:cNvSpPr>
                <a:spLocks/>
              </p:cNvSpPr>
              <p:nvPr/>
            </p:nvSpPr>
            <p:spPr bwMode="auto">
              <a:xfrm>
                <a:off x="2333625" y="-2835275"/>
                <a:ext cx="169863" cy="71437"/>
              </a:xfrm>
              <a:custGeom>
                <a:avLst/>
                <a:gdLst>
                  <a:gd name="T0" fmla="*/ 10 w 45"/>
                  <a:gd name="T1" fmla="*/ 18 h 19"/>
                  <a:gd name="T2" fmla="*/ 18 w 45"/>
                  <a:gd name="T3" fmla="*/ 14 h 19"/>
                  <a:gd name="T4" fmla="*/ 27 w 45"/>
                  <a:gd name="T5" fmla="*/ 9 h 19"/>
                  <a:gd name="T6" fmla="*/ 27 w 45"/>
                  <a:gd name="T7" fmla="*/ 15 h 19"/>
                  <a:gd name="T8" fmla="*/ 45 w 45"/>
                  <a:gd name="T9" fmla="*/ 6 h 19"/>
                  <a:gd name="T10" fmla="*/ 45 w 45"/>
                  <a:gd name="T11" fmla="*/ 6 h 19"/>
                  <a:gd name="T12" fmla="*/ 38 w 45"/>
                  <a:gd name="T13" fmla="*/ 0 h 19"/>
                  <a:gd name="T14" fmla="*/ 37 w 45"/>
                  <a:gd name="T15" fmla="*/ 0 h 19"/>
                  <a:gd name="T16" fmla="*/ 17 w 45"/>
                  <a:gd name="T17" fmla="*/ 9 h 19"/>
                  <a:gd name="T18" fmla="*/ 0 w 45"/>
                  <a:gd name="T19" fmla="*/ 15 h 19"/>
                  <a:gd name="T20" fmla="*/ 0 w 45"/>
                  <a:gd name="T21" fmla="*/ 15 h 19"/>
                  <a:gd name="T22" fmla="*/ 10 w 45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19">
                    <a:moveTo>
                      <a:pt x="10" y="18"/>
                    </a:moveTo>
                    <a:cubicBezTo>
                      <a:pt x="13" y="17"/>
                      <a:pt x="16" y="16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5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4"/>
                      <a:pt x="41" y="2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6"/>
                      <a:pt x="17" y="9"/>
                    </a:cubicBezTo>
                    <a:cubicBezTo>
                      <a:pt x="12" y="12"/>
                      <a:pt x="7" y="15"/>
                      <a:pt x="0" y="15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3" y="18"/>
                      <a:pt x="5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" name="Freeform 209"/>
              <p:cNvSpPr>
                <a:spLocks/>
              </p:cNvSpPr>
              <p:nvPr/>
            </p:nvSpPr>
            <p:spPr bwMode="auto">
              <a:xfrm>
                <a:off x="2743200" y="-3043238"/>
                <a:ext cx="125413" cy="90487"/>
              </a:xfrm>
              <a:custGeom>
                <a:avLst/>
                <a:gdLst>
                  <a:gd name="T0" fmla="*/ 10 w 33"/>
                  <a:gd name="T1" fmla="*/ 0 h 24"/>
                  <a:gd name="T2" fmla="*/ 0 w 33"/>
                  <a:gd name="T3" fmla="*/ 0 h 24"/>
                  <a:gd name="T4" fmla="*/ 11 w 33"/>
                  <a:gd name="T5" fmla="*/ 18 h 24"/>
                  <a:gd name="T6" fmla="*/ 33 w 33"/>
                  <a:gd name="T7" fmla="*/ 24 h 24"/>
                  <a:gd name="T8" fmla="*/ 32 w 33"/>
                  <a:gd name="T9" fmla="*/ 22 h 24"/>
                  <a:gd name="T10" fmla="*/ 18 w 33"/>
                  <a:gd name="T11" fmla="*/ 16 h 24"/>
                  <a:gd name="T12" fmla="*/ 12 w 33"/>
                  <a:gd name="T13" fmla="*/ 2 h 24"/>
                  <a:gd name="T14" fmla="*/ 10 w 33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4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8"/>
                      <a:pt x="5" y="14"/>
                      <a:pt x="11" y="18"/>
                    </a:cubicBezTo>
                    <a:cubicBezTo>
                      <a:pt x="18" y="23"/>
                      <a:pt x="26" y="24"/>
                      <a:pt x="33" y="24"/>
                    </a:cubicBezTo>
                    <a:cubicBezTo>
                      <a:pt x="33" y="23"/>
                      <a:pt x="32" y="23"/>
                      <a:pt x="32" y="22"/>
                    </a:cubicBezTo>
                    <a:cubicBezTo>
                      <a:pt x="26" y="22"/>
                      <a:pt x="22" y="20"/>
                      <a:pt x="18" y="16"/>
                    </a:cubicBezTo>
                    <a:cubicBezTo>
                      <a:pt x="15" y="12"/>
                      <a:pt x="13" y="7"/>
                      <a:pt x="12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" name="Freeform 210"/>
              <p:cNvSpPr>
                <a:spLocks/>
              </p:cNvSpPr>
              <p:nvPr/>
            </p:nvSpPr>
            <p:spPr bwMode="auto">
              <a:xfrm>
                <a:off x="2559050" y="-3043238"/>
                <a:ext cx="139700" cy="101600"/>
              </a:xfrm>
              <a:custGeom>
                <a:avLst/>
                <a:gdLst>
                  <a:gd name="T0" fmla="*/ 35 w 37"/>
                  <a:gd name="T1" fmla="*/ 0 h 27"/>
                  <a:gd name="T2" fmla="*/ 25 w 37"/>
                  <a:gd name="T3" fmla="*/ 0 h 27"/>
                  <a:gd name="T4" fmla="*/ 23 w 37"/>
                  <a:gd name="T5" fmla="*/ 2 h 27"/>
                  <a:gd name="T6" fmla="*/ 21 w 37"/>
                  <a:gd name="T7" fmla="*/ 8 h 27"/>
                  <a:gd name="T8" fmla="*/ 2 w 37"/>
                  <a:gd name="T9" fmla="*/ 23 h 27"/>
                  <a:gd name="T10" fmla="*/ 0 w 37"/>
                  <a:gd name="T11" fmla="*/ 24 h 27"/>
                  <a:gd name="T12" fmla="*/ 35 w 37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7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6"/>
                      <a:pt x="21" y="8"/>
                    </a:cubicBezTo>
                    <a:cubicBezTo>
                      <a:pt x="17" y="17"/>
                      <a:pt x="11" y="22"/>
                      <a:pt x="2" y="23"/>
                    </a:cubicBezTo>
                    <a:cubicBezTo>
                      <a:pt x="1" y="23"/>
                      <a:pt x="1" y="24"/>
                      <a:pt x="0" y="24"/>
                    </a:cubicBezTo>
                    <a:cubicBezTo>
                      <a:pt x="15" y="27"/>
                      <a:pt x="37" y="12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" name="Freeform 211"/>
              <p:cNvSpPr>
                <a:spLocks/>
              </p:cNvSpPr>
              <p:nvPr/>
            </p:nvSpPr>
            <p:spPr bwMode="auto">
              <a:xfrm>
                <a:off x="2182813" y="-3122613"/>
                <a:ext cx="161925" cy="79375"/>
              </a:xfrm>
              <a:custGeom>
                <a:avLst/>
                <a:gdLst>
                  <a:gd name="T0" fmla="*/ 1 w 43"/>
                  <a:gd name="T1" fmla="*/ 21 h 21"/>
                  <a:gd name="T2" fmla="*/ 10 w 43"/>
                  <a:gd name="T3" fmla="*/ 19 h 21"/>
                  <a:gd name="T4" fmla="*/ 29 w 43"/>
                  <a:gd name="T5" fmla="*/ 12 h 21"/>
                  <a:gd name="T6" fmla="*/ 41 w 43"/>
                  <a:gd name="T7" fmla="*/ 5 h 21"/>
                  <a:gd name="T8" fmla="*/ 43 w 43"/>
                  <a:gd name="T9" fmla="*/ 3 h 21"/>
                  <a:gd name="T10" fmla="*/ 32 w 43"/>
                  <a:gd name="T11" fmla="*/ 0 h 21"/>
                  <a:gd name="T12" fmla="*/ 27 w 43"/>
                  <a:gd name="T13" fmla="*/ 2 h 21"/>
                  <a:gd name="T14" fmla="*/ 23 w 43"/>
                  <a:gd name="T15" fmla="*/ 7 h 21"/>
                  <a:gd name="T16" fmla="*/ 8 w 43"/>
                  <a:gd name="T17" fmla="*/ 17 h 21"/>
                  <a:gd name="T18" fmla="*/ 0 w 43"/>
                  <a:gd name="T19" fmla="*/ 19 h 21"/>
                  <a:gd name="T20" fmla="*/ 0 w 43"/>
                  <a:gd name="T21" fmla="*/ 20 h 21"/>
                  <a:gd name="T22" fmla="*/ 1 w 43"/>
                  <a:gd name="T2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1">
                    <a:moveTo>
                      <a:pt x="1" y="21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6" y="6"/>
                      <a:pt x="41" y="5"/>
                    </a:cubicBezTo>
                    <a:cubicBezTo>
                      <a:pt x="42" y="5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4"/>
                      <a:pt x="24" y="5"/>
                      <a:pt x="23" y="7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" name="Freeform 212"/>
              <p:cNvSpPr>
                <a:spLocks/>
              </p:cNvSpPr>
              <p:nvPr/>
            </p:nvSpPr>
            <p:spPr bwMode="auto">
              <a:xfrm>
                <a:off x="3090863" y="-3128963"/>
                <a:ext cx="161925" cy="85725"/>
              </a:xfrm>
              <a:custGeom>
                <a:avLst/>
                <a:gdLst>
                  <a:gd name="T0" fmla="*/ 1 w 43"/>
                  <a:gd name="T1" fmla="*/ 6 h 23"/>
                  <a:gd name="T2" fmla="*/ 14 w 43"/>
                  <a:gd name="T3" fmla="*/ 14 h 23"/>
                  <a:gd name="T4" fmla="*/ 26 w 43"/>
                  <a:gd name="T5" fmla="*/ 21 h 23"/>
                  <a:gd name="T6" fmla="*/ 38 w 43"/>
                  <a:gd name="T7" fmla="*/ 21 h 23"/>
                  <a:gd name="T8" fmla="*/ 43 w 43"/>
                  <a:gd name="T9" fmla="*/ 23 h 23"/>
                  <a:gd name="T10" fmla="*/ 43 w 43"/>
                  <a:gd name="T11" fmla="*/ 22 h 23"/>
                  <a:gd name="T12" fmla="*/ 40 w 43"/>
                  <a:gd name="T13" fmla="*/ 20 h 23"/>
                  <a:gd name="T14" fmla="*/ 33 w 43"/>
                  <a:gd name="T15" fmla="*/ 18 h 23"/>
                  <a:gd name="T16" fmla="*/ 18 w 43"/>
                  <a:gd name="T17" fmla="*/ 6 h 23"/>
                  <a:gd name="T18" fmla="*/ 13 w 43"/>
                  <a:gd name="T19" fmla="*/ 3 h 23"/>
                  <a:gd name="T20" fmla="*/ 0 w 43"/>
                  <a:gd name="T21" fmla="*/ 5 h 23"/>
                  <a:gd name="T22" fmla="*/ 1 w 43"/>
                  <a:gd name="T23" fmla="*/ 6 h 23"/>
                  <a:gd name="T24" fmla="*/ 1 w 43"/>
                  <a:gd name="T25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3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1" y="20"/>
                      <a:pt x="26" y="21"/>
                    </a:cubicBezTo>
                    <a:cubicBezTo>
                      <a:pt x="30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3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2"/>
                      <a:pt x="18" y="6"/>
                    </a:cubicBezTo>
                    <a:cubicBezTo>
                      <a:pt x="16" y="5"/>
                      <a:pt x="15" y="3"/>
                      <a:pt x="13" y="3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" name="Freeform 213"/>
              <p:cNvSpPr>
                <a:spLocks/>
              </p:cNvSpPr>
              <p:nvPr/>
            </p:nvSpPr>
            <p:spPr bwMode="auto">
              <a:xfrm>
                <a:off x="2430463" y="-2967038"/>
                <a:ext cx="125413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" name="Freeform 214"/>
              <p:cNvSpPr>
                <a:spLocks/>
              </p:cNvSpPr>
              <p:nvPr/>
            </p:nvSpPr>
            <p:spPr bwMode="auto">
              <a:xfrm>
                <a:off x="2879725" y="-2967038"/>
                <a:ext cx="123825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1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0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" name="Freeform 215"/>
              <p:cNvSpPr>
                <a:spLocks/>
              </p:cNvSpPr>
              <p:nvPr/>
            </p:nvSpPr>
            <p:spPr bwMode="auto">
              <a:xfrm>
                <a:off x="2630488" y="-3065463"/>
                <a:ext cx="173038" cy="11112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5" y="0"/>
                      <a:pt x="0" y="0"/>
                    </a:cubicBezTo>
                    <a:cubicBezTo>
                      <a:pt x="1" y="2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2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" name="Freeform 216"/>
              <p:cNvSpPr>
                <a:spLocks/>
              </p:cNvSpPr>
              <p:nvPr/>
            </p:nvSpPr>
            <p:spPr bwMode="auto">
              <a:xfrm>
                <a:off x="2687638" y="-3381375"/>
                <a:ext cx="55563" cy="55562"/>
              </a:xfrm>
              <a:custGeom>
                <a:avLst/>
                <a:gdLst>
                  <a:gd name="T0" fmla="*/ 5 w 15"/>
                  <a:gd name="T1" fmla="*/ 11 h 15"/>
                  <a:gd name="T2" fmla="*/ 5 w 15"/>
                  <a:gd name="T3" fmla="*/ 15 h 15"/>
                  <a:gd name="T4" fmla="*/ 10 w 15"/>
                  <a:gd name="T5" fmla="*/ 15 h 15"/>
                  <a:gd name="T6" fmla="*/ 10 w 15"/>
                  <a:gd name="T7" fmla="*/ 13 h 15"/>
                  <a:gd name="T8" fmla="*/ 13 w 15"/>
                  <a:gd name="T9" fmla="*/ 9 h 15"/>
                  <a:gd name="T10" fmla="*/ 15 w 15"/>
                  <a:gd name="T11" fmla="*/ 9 h 15"/>
                  <a:gd name="T12" fmla="*/ 15 w 15"/>
                  <a:gd name="T13" fmla="*/ 5 h 15"/>
                  <a:gd name="T14" fmla="*/ 10 w 15"/>
                  <a:gd name="T15" fmla="*/ 5 h 15"/>
                  <a:gd name="T16" fmla="*/ 9 w 15"/>
                  <a:gd name="T17" fmla="*/ 0 h 15"/>
                  <a:gd name="T18" fmla="*/ 5 w 15"/>
                  <a:gd name="T19" fmla="*/ 0 h 15"/>
                  <a:gd name="T20" fmla="*/ 5 w 15"/>
                  <a:gd name="T21" fmla="*/ 2 h 15"/>
                  <a:gd name="T22" fmla="*/ 2 w 15"/>
                  <a:gd name="T23" fmla="*/ 5 h 15"/>
                  <a:gd name="T24" fmla="*/ 0 w 15"/>
                  <a:gd name="T25" fmla="*/ 5 h 15"/>
                  <a:gd name="T26" fmla="*/ 0 w 15"/>
                  <a:gd name="T27" fmla="*/ 9 h 15"/>
                  <a:gd name="T28" fmla="*/ 3 w 15"/>
                  <a:gd name="T29" fmla="*/ 9 h 15"/>
                  <a:gd name="T30" fmla="*/ 5 w 15"/>
                  <a:gd name="T3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5">
                    <a:moveTo>
                      <a:pt x="5" y="11"/>
                    </a:moveTo>
                    <a:cubicBezTo>
                      <a:pt x="5" y="13"/>
                      <a:pt x="5" y="14"/>
                      <a:pt x="5" y="15"/>
                    </a:cubicBezTo>
                    <a:cubicBezTo>
                      <a:pt x="7" y="15"/>
                      <a:pt x="8" y="15"/>
                      <a:pt x="10" y="15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7"/>
                      <a:pt x="15" y="5"/>
                    </a:cubicBezTo>
                    <a:cubicBezTo>
                      <a:pt x="13" y="5"/>
                      <a:pt x="10" y="6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" name="Freeform 217"/>
              <p:cNvSpPr>
                <a:spLocks/>
              </p:cNvSpPr>
              <p:nvPr/>
            </p:nvSpPr>
            <p:spPr bwMode="auto">
              <a:xfrm>
                <a:off x="2924175" y="-3087688"/>
                <a:ext cx="26988" cy="74612"/>
              </a:xfrm>
              <a:custGeom>
                <a:avLst/>
                <a:gdLst>
                  <a:gd name="T0" fmla="*/ 0 w 7"/>
                  <a:gd name="T1" fmla="*/ 6 h 20"/>
                  <a:gd name="T2" fmla="*/ 2 w 7"/>
                  <a:gd name="T3" fmla="*/ 18 h 20"/>
                  <a:gd name="T4" fmla="*/ 4 w 7"/>
                  <a:gd name="T5" fmla="*/ 20 h 20"/>
                  <a:gd name="T6" fmla="*/ 5 w 7"/>
                  <a:gd name="T7" fmla="*/ 18 h 20"/>
                  <a:gd name="T8" fmla="*/ 7 w 7"/>
                  <a:gd name="T9" fmla="*/ 6 h 20"/>
                  <a:gd name="T10" fmla="*/ 7 w 7"/>
                  <a:gd name="T11" fmla="*/ 6 h 20"/>
                  <a:gd name="T12" fmla="*/ 7 w 7"/>
                  <a:gd name="T13" fmla="*/ 4 h 20"/>
                  <a:gd name="T14" fmla="*/ 3 w 7"/>
                  <a:gd name="T15" fmla="*/ 1 h 20"/>
                  <a:gd name="T16" fmla="*/ 0 w 7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0">
                    <a:moveTo>
                      <a:pt x="0" y="6"/>
                    </a:moveTo>
                    <a:cubicBezTo>
                      <a:pt x="1" y="10"/>
                      <a:pt x="1" y="14"/>
                      <a:pt x="2" y="18"/>
                    </a:cubicBezTo>
                    <a:cubicBezTo>
                      <a:pt x="2" y="19"/>
                      <a:pt x="3" y="20"/>
                      <a:pt x="4" y="20"/>
                    </a:cubicBezTo>
                    <a:cubicBezTo>
                      <a:pt x="4" y="20"/>
                      <a:pt x="5" y="19"/>
                      <a:pt x="5" y="18"/>
                    </a:cubicBezTo>
                    <a:cubicBezTo>
                      <a:pt x="6" y="14"/>
                      <a:pt x="7" y="10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" name="Freeform 218"/>
              <p:cNvSpPr>
                <a:spLocks/>
              </p:cNvSpPr>
              <p:nvPr/>
            </p:nvSpPr>
            <p:spPr bwMode="auto">
              <a:xfrm>
                <a:off x="2476500" y="-3087688"/>
                <a:ext cx="33338" cy="74612"/>
              </a:xfrm>
              <a:custGeom>
                <a:avLst/>
                <a:gdLst>
                  <a:gd name="T0" fmla="*/ 3 w 9"/>
                  <a:gd name="T1" fmla="*/ 18 h 20"/>
                  <a:gd name="T2" fmla="*/ 4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3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4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4"/>
                      <a:pt x="8" y="9"/>
                      <a:pt x="9" y="4"/>
                    </a:cubicBezTo>
                    <a:cubicBezTo>
                      <a:pt x="9" y="1"/>
                      <a:pt x="6" y="0"/>
                      <a:pt x="3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" name="Freeform 219"/>
              <p:cNvSpPr>
                <a:spLocks/>
              </p:cNvSpPr>
              <p:nvPr/>
            </p:nvSpPr>
            <p:spPr bwMode="auto">
              <a:xfrm>
                <a:off x="2465388" y="-3189288"/>
                <a:ext cx="49213" cy="52387"/>
              </a:xfrm>
              <a:custGeom>
                <a:avLst/>
                <a:gdLst>
                  <a:gd name="T0" fmla="*/ 3 w 13"/>
                  <a:gd name="T1" fmla="*/ 9 h 14"/>
                  <a:gd name="T2" fmla="*/ 5 w 13"/>
                  <a:gd name="T3" fmla="*/ 9 h 14"/>
                  <a:gd name="T4" fmla="*/ 5 w 13"/>
                  <a:gd name="T5" fmla="*/ 14 h 14"/>
                  <a:gd name="T6" fmla="*/ 9 w 13"/>
                  <a:gd name="T7" fmla="*/ 14 h 14"/>
                  <a:gd name="T8" fmla="*/ 9 w 13"/>
                  <a:gd name="T9" fmla="*/ 9 h 14"/>
                  <a:gd name="T10" fmla="*/ 13 w 13"/>
                  <a:gd name="T11" fmla="*/ 7 h 14"/>
                  <a:gd name="T12" fmla="*/ 9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3 w 13"/>
                  <a:gd name="T21" fmla="*/ 5 h 14"/>
                  <a:gd name="T22" fmla="*/ 0 w 13"/>
                  <a:gd name="T23" fmla="*/ 7 h 14"/>
                  <a:gd name="T24" fmla="*/ 3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8"/>
                      <a:pt x="13" y="11"/>
                      <a:pt x="13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" name="Freeform 220"/>
              <p:cNvSpPr>
                <a:spLocks/>
              </p:cNvSpPr>
              <p:nvPr/>
            </p:nvSpPr>
            <p:spPr bwMode="auto">
              <a:xfrm>
                <a:off x="2913063" y="-3189288"/>
                <a:ext cx="49213" cy="52387"/>
              </a:xfrm>
              <a:custGeom>
                <a:avLst/>
                <a:gdLst>
                  <a:gd name="T0" fmla="*/ 5 w 13"/>
                  <a:gd name="T1" fmla="*/ 9 h 14"/>
                  <a:gd name="T2" fmla="*/ 5 w 13"/>
                  <a:gd name="T3" fmla="*/ 14 h 14"/>
                  <a:gd name="T4" fmla="*/ 9 w 13"/>
                  <a:gd name="T5" fmla="*/ 14 h 14"/>
                  <a:gd name="T6" fmla="*/ 9 w 13"/>
                  <a:gd name="T7" fmla="*/ 9 h 14"/>
                  <a:gd name="T8" fmla="*/ 12 w 13"/>
                  <a:gd name="T9" fmla="*/ 9 h 14"/>
                  <a:gd name="T10" fmla="*/ 13 w 13"/>
                  <a:gd name="T11" fmla="*/ 7 h 14"/>
                  <a:gd name="T12" fmla="*/ 11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5 w 13"/>
                  <a:gd name="T21" fmla="*/ 5 h 14"/>
                  <a:gd name="T22" fmla="*/ 0 w 13"/>
                  <a:gd name="T23" fmla="*/ 7 h 14"/>
                  <a:gd name="T24" fmla="*/ 5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5" y="9"/>
                    </a:move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1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" name="Oval 221"/>
              <p:cNvSpPr>
                <a:spLocks noChangeArrowheads="1"/>
              </p:cNvSpPr>
              <p:nvPr/>
            </p:nvSpPr>
            <p:spPr bwMode="auto">
              <a:xfrm>
                <a:off x="2701925" y="-3302000"/>
                <a:ext cx="30163" cy="2540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" name="Freeform 222"/>
              <p:cNvSpPr>
                <a:spLocks/>
              </p:cNvSpPr>
              <p:nvPr/>
            </p:nvSpPr>
            <p:spPr bwMode="auto">
              <a:xfrm>
                <a:off x="2484438" y="-3122613"/>
                <a:ext cx="19050" cy="23812"/>
              </a:xfrm>
              <a:custGeom>
                <a:avLst/>
                <a:gdLst>
                  <a:gd name="T0" fmla="*/ 5 w 5"/>
                  <a:gd name="T1" fmla="*/ 3 h 6"/>
                  <a:gd name="T2" fmla="*/ 3 w 5"/>
                  <a:gd name="T3" fmla="*/ 0 h 6"/>
                  <a:gd name="T4" fmla="*/ 0 w 5"/>
                  <a:gd name="T5" fmla="*/ 2 h 6"/>
                  <a:gd name="T6" fmla="*/ 2 w 5"/>
                  <a:gd name="T7" fmla="*/ 5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3" y="6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" name="Freeform 223"/>
              <p:cNvSpPr>
                <a:spLocks/>
              </p:cNvSpPr>
              <p:nvPr/>
            </p:nvSpPr>
            <p:spPr bwMode="auto">
              <a:xfrm>
                <a:off x="2928938" y="-3122613"/>
                <a:ext cx="22225" cy="23812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6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" name="Freeform 224"/>
              <p:cNvSpPr>
                <a:spLocks/>
              </p:cNvSpPr>
              <p:nvPr/>
            </p:nvSpPr>
            <p:spPr bwMode="auto">
              <a:xfrm>
                <a:off x="2786063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" name="Freeform 225"/>
              <p:cNvSpPr>
                <a:spLocks/>
              </p:cNvSpPr>
              <p:nvPr/>
            </p:nvSpPr>
            <p:spPr bwMode="auto">
              <a:xfrm>
                <a:off x="2668588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1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2"/>
                      <a:pt x="2" y="0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" name="Freeform 226"/>
              <p:cNvSpPr>
                <a:spLocks/>
              </p:cNvSpPr>
              <p:nvPr/>
            </p:nvSpPr>
            <p:spPr bwMode="auto">
              <a:xfrm>
                <a:off x="2709863" y="-3098800"/>
                <a:ext cx="15875" cy="22225"/>
              </a:xfrm>
              <a:custGeom>
                <a:avLst/>
                <a:gdLst>
                  <a:gd name="T0" fmla="*/ 4 w 4"/>
                  <a:gd name="T1" fmla="*/ 3 h 6"/>
                  <a:gd name="T2" fmla="*/ 1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2"/>
                      <a:pt x="1" y="0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" name="Freeform 227"/>
              <p:cNvSpPr>
                <a:spLocks/>
              </p:cNvSpPr>
              <p:nvPr/>
            </p:nvSpPr>
            <p:spPr bwMode="auto">
              <a:xfrm>
                <a:off x="2747963" y="-309562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" name="Freeform 228"/>
              <p:cNvSpPr>
                <a:spLocks/>
              </p:cNvSpPr>
              <p:nvPr/>
            </p:nvSpPr>
            <p:spPr bwMode="auto">
              <a:xfrm>
                <a:off x="2630488" y="-309562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" name="Freeform 229"/>
              <p:cNvSpPr>
                <a:spLocks/>
              </p:cNvSpPr>
              <p:nvPr/>
            </p:nvSpPr>
            <p:spPr bwMode="auto">
              <a:xfrm>
                <a:off x="2605088" y="-1951038"/>
                <a:ext cx="222250" cy="68262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1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5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49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0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3" y="3"/>
                      <a:pt x="6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5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6" y="10"/>
                      <a:pt x="48" y="10"/>
                    </a:cubicBezTo>
                    <a:cubicBezTo>
                      <a:pt x="49" y="10"/>
                      <a:pt x="50" y="9"/>
                      <a:pt x="50" y="8"/>
                    </a:cubicBezTo>
                    <a:cubicBezTo>
                      <a:pt x="49" y="6"/>
                      <a:pt x="49" y="5"/>
                      <a:pt x="49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" name="Freeform 230"/>
              <p:cNvSpPr>
                <a:spLocks/>
              </p:cNvSpPr>
              <p:nvPr/>
            </p:nvSpPr>
            <p:spPr bwMode="auto">
              <a:xfrm>
                <a:off x="2698750" y="-2414588"/>
                <a:ext cx="26988" cy="38100"/>
              </a:xfrm>
              <a:custGeom>
                <a:avLst/>
                <a:gdLst>
                  <a:gd name="T0" fmla="*/ 4 w 7"/>
                  <a:gd name="T1" fmla="*/ 5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6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5"/>
                    </a:moveTo>
                    <a:cubicBezTo>
                      <a:pt x="5" y="4"/>
                      <a:pt x="4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4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9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5" y="6"/>
                      <a:pt x="4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" name="Freeform 231"/>
              <p:cNvSpPr>
                <a:spLocks/>
              </p:cNvSpPr>
              <p:nvPr/>
            </p:nvSpPr>
            <p:spPr bwMode="auto">
              <a:xfrm>
                <a:off x="2762250" y="-2414588"/>
                <a:ext cx="30163" cy="38100"/>
              </a:xfrm>
              <a:custGeom>
                <a:avLst/>
                <a:gdLst>
                  <a:gd name="T0" fmla="*/ 15 w 19"/>
                  <a:gd name="T1" fmla="*/ 10 h 24"/>
                  <a:gd name="T2" fmla="*/ 5 w 19"/>
                  <a:gd name="T3" fmla="*/ 10 h 24"/>
                  <a:gd name="T4" fmla="*/ 5 w 19"/>
                  <a:gd name="T5" fmla="*/ 0 h 24"/>
                  <a:gd name="T6" fmla="*/ 0 w 19"/>
                  <a:gd name="T7" fmla="*/ 0 h 24"/>
                  <a:gd name="T8" fmla="*/ 0 w 19"/>
                  <a:gd name="T9" fmla="*/ 24 h 24"/>
                  <a:gd name="T10" fmla="*/ 5 w 19"/>
                  <a:gd name="T11" fmla="*/ 24 h 24"/>
                  <a:gd name="T12" fmla="*/ 5 w 19"/>
                  <a:gd name="T13" fmla="*/ 12 h 24"/>
                  <a:gd name="T14" fmla="*/ 15 w 19"/>
                  <a:gd name="T15" fmla="*/ 12 h 24"/>
                  <a:gd name="T16" fmla="*/ 15 w 19"/>
                  <a:gd name="T17" fmla="*/ 24 h 24"/>
                  <a:gd name="T18" fmla="*/ 19 w 19"/>
                  <a:gd name="T19" fmla="*/ 24 h 24"/>
                  <a:gd name="T20" fmla="*/ 19 w 19"/>
                  <a:gd name="T21" fmla="*/ 0 h 24"/>
                  <a:gd name="T22" fmla="*/ 15 w 19"/>
                  <a:gd name="T23" fmla="*/ 0 h 24"/>
                  <a:gd name="T24" fmla="*/ 15 w 19"/>
                  <a:gd name="T25" fmla="*/ 10 h 24"/>
                  <a:gd name="T26" fmla="*/ 15 w 19"/>
                  <a:gd name="T27" fmla="*/ 10 h 24"/>
                  <a:gd name="T28" fmla="*/ 15 w 19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4">
                    <a:moveTo>
                      <a:pt x="15" y="10"/>
                    </a:moveTo>
                    <a:lnTo>
                      <a:pt x="5" y="1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5" y="24"/>
                    </a:lnTo>
                    <a:lnTo>
                      <a:pt x="5" y="12"/>
                    </a:lnTo>
                    <a:lnTo>
                      <a:pt x="15" y="12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" name="Freeform 232"/>
              <p:cNvSpPr>
                <a:spLocks noEditPoints="1"/>
              </p:cNvSpPr>
              <p:nvPr/>
            </p:nvSpPr>
            <p:spPr bwMode="auto">
              <a:xfrm>
                <a:off x="2616200" y="-2459038"/>
                <a:ext cx="200025" cy="349250"/>
              </a:xfrm>
              <a:custGeom>
                <a:avLst/>
                <a:gdLst>
                  <a:gd name="T0" fmla="*/ 10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7 h 93"/>
                  <a:gd name="T8" fmla="*/ 24 w 53"/>
                  <a:gd name="T9" fmla="*/ 27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7 h 93"/>
                  <a:gd name="T18" fmla="*/ 33 w 53"/>
                  <a:gd name="T19" fmla="*/ 27 h 93"/>
                  <a:gd name="T20" fmla="*/ 35 w 53"/>
                  <a:gd name="T21" fmla="*/ 93 h 93"/>
                  <a:gd name="T22" fmla="*/ 41 w 53"/>
                  <a:gd name="T23" fmla="*/ 93 h 93"/>
                  <a:gd name="T24" fmla="*/ 41 w 53"/>
                  <a:gd name="T25" fmla="*/ 92 h 93"/>
                  <a:gd name="T26" fmla="*/ 37 w 53"/>
                  <a:gd name="T27" fmla="*/ 27 h 93"/>
                  <a:gd name="T28" fmla="*/ 53 w 53"/>
                  <a:gd name="T29" fmla="*/ 27 h 93"/>
                  <a:gd name="T30" fmla="*/ 53 w 53"/>
                  <a:gd name="T31" fmla="*/ 7 h 93"/>
                  <a:gd name="T32" fmla="*/ 40 w 53"/>
                  <a:gd name="T33" fmla="*/ 7 h 93"/>
                  <a:gd name="T34" fmla="*/ 42 w 53"/>
                  <a:gd name="T35" fmla="*/ 5 h 93"/>
                  <a:gd name="T36" fmla="*/ 40 w 53"/>
                  <a:gd name="T37" fmla="*/ 4 h 93"/>
                  <a:gd name="T38" fmla="*/ 40 w 53"/>
                  <a:gd name="T39" fmla="*/ 1 h 93"/>
                  <a:gd name="T40" fmla="*/ 41 w 53"/>
                  <a:gd name="T41" fmla="*/ 1 h 93"/>
                  <a:gd name="T42" fmla="*/ 41 w 53"/>
                  <a:gd name="T43" fmla="*/ 0 h 93"/>
                  <a:gd name="T44" fmla="*/ 41 w 53"/>
                  <a:gd name="T45" fmla="*/ 0 h 93"/>
                  <a:gd name="T46" fmla="*/ 10 w 53"/>
                  <a:gd name="T47" fmla="*/ 0 h 93"/>
                  <a:gd name="T48" fmla="*/ 10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4 h 93"/>
                  <a:gd name="T56" fmla="*/ 10 w 53"/>
                  <a:gd name="T57" fmla="*/ 5 h 93"/>
                  <a:gd name="T58" fmla="*/ 12 w 53"/>
                  <a:gd name="T59" fmla="*/ 7 h 93"/>
                  <a:gd name="T60" fmla="*/ 0 w 53"/>
                  <a:gd name="T61" fmla="*/ 7 h 93"/>
                  <a:gd name="T62" fmla="*/ 0 w 53"/>
                  <a:gd name="T63" fmla="*/ 27 h 93"/>
                  <a:gd name="T64" fmla="*/ 15 w 53"/>
                  <a:gd name="T65" fmla="*/ 27 h 93"/>
                  <a:gd name="T66" fmla="*/ 10 w 53"/>
                  <a:gd name="T67" fmla="*/ 93 h 93"/>
                  <a:gd name="T68" fmla="*/ 10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0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1" y="6"/>
                      <a:pt x="42" y="6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3"/>
                      <a:pt x="10" y="93"/>
                      <a:pt x="10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" name="Freeform 233"/>
              <p:cNvSpPr>
                <a:spLocks/>
              </p:cNvSpPr>
              <p:nvPr/>
            </p:nvSpPr>
            <p:spPr bwMode="auto">
              <a:xfrm>
                <a:off x="2638425" y="-2428875"/>
                <a:ext cx="30163" cy="52387"/>
              </a:xfrm>
              <a:custGeom>
                <a:avLst/>
                <a:gdLst>
                  <a:gd name="T0" fmla="*/ 4 w 8"/>
                  <a:gd name="T1" fmla="*/ 8 h 14"/>
                  <a:gd name="T2" fmla="*/ 0 w 8"/>
                  <a:gd name="T3" fmla="*/ 5 h 14"/>
                  <a:gd name="T4" fmla="*/ 1 w 8"/>
                  <a:gd name="T5" fmla="*/ 6 h 14"/>
                  <a:gd name="T6" fmla="*/ 2 w 8"/>
                  <a:gd name="T7" fmla="*/ 7 h 14"/>
                  <a:gd name="T8" fmla="*/ 2 w 8"/>
                  <a:gd name="T9" fmla="*/ 9 h 14"/>
                  <a:gd name="T10" fmla="*/ 2 w 8"/>
                  <a:gd name="T11" fmla="*/ 9 h 14"/>
                  <a:gd name="T12" fmla="*/ 1 w 8"/>
                  <a:gd name="T13" fmla="*/ 10 h 14"/>
                  <a:gd name="T14" fmla="*/ 0 w 8"/>
                  <a:gd name="T15" fmla="*/ 11 h 14"/>
                  <a:gd name="T16" fmla="*/ 5 w 8"/>
                  <a:gd name="T17" fmla="*/ 10 h 14"/>
                  <a:gd name="T18" fmla="*/ 4 w 8"/>
                  <a:gd name="T1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4">
                    <a:moveTo>
                      <a:pt x="4" y="8"/>
                    </a:moveTo>
                    <a:cubicBezTo>
                      <a:pt x="8" y="5"/>
                      <a:pt x="1" y="0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2"/>
                      <a:pt x="6" y="8"/>
                      <a:pt x="2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4"/>
                      <a:pt x="1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5" y="14"/>
                      <a:pt x="5" y="10"/>
                    </a:cubicBezTo>
                    <a:cubicBezTo>
                      <a:pt x="5" y="9"/>
                      <a:pt x="5" y="8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" name="Freeform 234"/>
              <p:cNvSpPr>
                <a:spLocks/>
              </p:cNvSpPr>
              <p:nvPr/>
            </p:nvSpPr>
            <p:spPr bwMode="auto">
              <a:xfrm>
                <a:off x="2676525" y="-2497138"/>
                <a:ext cx="74613" cy="3175"/>
              </a:xfrm>
              <a:custGeom>
                <a:avLst/>
                <a:gdLst>
                  <a:gd name="T0" fmla="*/ 20 w 20"/>
                  <a:gd name="T1" fmla="*/ 0 h 1"/>
                  <a:gd name="T2" fmla="*/ 10 w 20"/>
                  <a:gd name="T3" fmla="*/ 0 h 1"/>
                  <a:gd name="T4" fmla="*/ 0 w 20"/>
                  <a:gd name="T5" fmla="*/ 0 h 1"/>
                  <a:gd name="T6" fmla="*/ 0 w 20"/>
                  <a:gd name="T7" fmla="*/ 1 h 1"/>
                  <a:gd name="T8" fmla="*/ 0 w 20"/>
                  <a:gd name="T9" fmla="*/ 1 h 1"/>
                  <a:gd name="T10" fmla="*/ 0 w 20"/>
                  <a:gd name="T11" fmla="*/ 1 h 1"/>
                  <a:gd name="T12" fmla="*/ 0 w 20"/>
                  <a:gd name="T13" fmla="*/ 1 h 1"/>
                  <a:gd name="T14" fmla="*/ 0 w 20"/>
                  <a:gd name="T15" fmla="*/ 1 h 1"/>
                  <a:gd name="T16" fmla="*/ 0 w 20"/>
                  <a:gd name="T17" fmla="*/ 1 h 1"/>
                  <a:gd name="T18" fmla="*/ 0 w 20"/>
                  <a:gd name="T19" fmla="*/ 1 h 1"/>
                  <a:gd name="T20" fmla="*/ 10 w 20"/>
                  <a:gd name="T21" fmla="*/ 1 h 1"/>
                  <a:gd name="T22" fmla="*/ 20 w 20"/>
                  <a:gd name="T23" fmla="*/ 1 h 1"/>
                  <a:gd name="T24" fmla="*/ 20 w 20"/>
                  <a:gd name="T25" fmla="*/ 1 h 1"/>
                  <a:gd name="T26" fmla="*/ 20 w 20"/>
                  <a:gd name="T27" fmla="*/ 1 h 1"/>
                  <a:gd name="T28" fmla="*/ 20 w 20"/>
                  <a:gd name="T29" fmla="*/ 1 h 1"/>
                  <a:gd name="T30" fmla="*/ 20 w 20"/>
                  <a:gd name="T31" fmla="*/ 1 h 1"/>
                  <a:gd name="T32" fmla="*/ 20 w 20"/>
                  <a:gd name="T33" fmla="*/ 1 h 1"/>
                  <a:gd name="T34" fmla="*/ 20 w 20"/>
                  <a:gd name="T35" fmla="*/ 1 h 1"/>
                  <a:gd name="T36" fmla="*/ 20 w 20"/>
                  <a:gd name="T37" fmla="*/ 0 h 1"/>
                  <a:gd name="T38" fmla="*/ 20 w 20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1">
                    <a:moveTo>
                      <a:pt x="20" y="0"/>
                    </a:moveTo>
                    <a:cubicBezTo>
                      <a:pt x="17" y="0"/>
                      <a:pt x="10" y="0"/>
                      <a:pt x="10" y="0"/>
                    </a:cubicBezTo>
                    <a:cubicBezTo>
                      <a:pt x="10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7" y="1"/>
                      <a:pt x="10" y="1"/>
                    </a:cubicBezTo>
                    <a:cubicBezTo>
                      <a:pt x="14" y="1"/>
                      <a:pt x="17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" name="Freeform 235"/>
              <p:cNvSpPr>
                <a:spLocks/>
              </p:cNvSpPr>
              <p:nvPr/>
            </p:nvSpPr>
            <p:spPr bwMode="auto">
              <a:xfrm>
                <a:off x="2709863" y="-2587625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" name="Oval 236"/>
              <p:cNvSpPr>
                <a:spLocks noChangeArrowheads="1"/>
              </p:cNvSpPr>
              <p:nvPr/>
            </p:nvSpPr>
            <p:spPr bwMode="auto">
              <a:xfrm>
                <a:off x="2709863" y="-2565400"/>
                <a:ext cx="11113" cy="7937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" name="Freeform 237"/>
              <p:cNvSpPr>
                <a:spLocks/>
              </p:cNvSpPr>
              <p:nvPr/>
            </p:nvSpPr>
            <p:spPr bwMode="auto">
              <a:xfrm>
                <a:off x="2747963" y="-2535238"/>
                <a:ext cx="3175" cy="476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" name="Freeform 238"/>
              <p:cNvSpPr>
                <a:spLocks/>
              </p:cNvSpPr>
              <p:nvPr/>
            </p:nvSpPr>
            <p:spPr bwMode="auto">
              <a:xfrm>
                <a:off x="2736850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" name="Freeform 239"/>
              <p:cNvSpPr>
                <a:spLocks/>
              </p:cNvSpPr>
              <p:nvPr/>
            </p:nvSpPr>
            <p:spPr bwMode="auto">
              <a:xfrm>
                <a:off x="2743200" y="-2546350"/>
                <a:ext cx="4763" cy="11112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1 h 3"/>
                  <a:gd name="T16" fmla="*/ 0 w 1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" name="Freeform 240"/>
              <p:cNvSpPr>
                <a:spLocks/>
              </p:cNvSpPr>
              <p:nvPr/>
            </p:nvSpPr>
            <p:spPr bwMode="auto">
              <a:xfrm>
                <a:off x="2732088" y="-2535238"/>
                <a:ext cx="11113" cy="476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" name="Freeform 241"/>
              <p:cNvSpPr>
                <a:spLocks/>
              </p:cNvSpPr>
              <p:nvPr/>
            </p:nvSpPr>
            <p:spPr bwMode="auto">
              <a:xfrm>
                <a:off x="2732088" y="-2530475"/>
                <a:ext cx="11113" cy="11112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" name="Freeform 242"/>
              <p:cNvSpPr>
                <a:spLocks/>
              </p:cNvSpPr>
              <p:nvPr/>
            </p:nvSpPr>
            <p:spPr bwMode="auto">
              <a:xfrm>
                <a:off x="2720975" y="-2516188"/>
                <a:ext cx="22225" cy="7937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2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" name="Freeform 243"/>
              <p:cNvSpPr>
                <a:spLocks/>
              </p:cNvSpPr>
              <p:nvPr/>
            </p:nvSpPr>
            <p:spPr bwMode="auto">
              <a:xfrm>
                <a:off x="2736850" y="-2519363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2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" name="Freeform 244"/>
              <p:cNvSpPr>
                <a:spLocks/>
              </p:cNvSpPr>
              <p:nvPr/>
            </p:nvSpPr>
            <p:spPr bwMode="auto">
              <a:xfrm>
                <a:off x="2747963" y="-2522538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" name="Freeform 245"/>
              <p:cNvSpPr>
                <a:spLocks/>
              </p:cNvSpPr>
              <p:nvPr/>
            </p:nvSpPr>
            <p:spPr bwMode="auto">
              <a:xfrm>
                <a:off x="2751138" y="-2530475"/>
                <a:ext cx="7938" cy="7937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2 w 2"/>
                  <a:gd name="T9" fmla="*/ 1 h 2"/>
                  <a:gd name="T10" fmla="*/ 1 w 2"/>
                  <a:gd name="T11" fmla="*/ 0 h 2"/>
                  <a:gd name="T12" fmla="*/ 1 w 2"/>
                  <a:gd name="T13" fmla="*/ 0 h 2"/>
                  <a:gd name="T14" fmla="*/ 0 w 2"/>
                  <a:gd name="T15" fmla="*/ 1 h 2"/>
                  <a:gd name="T16" fmla="*/ 1 w 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" name="Freeform 246"/>
              <p:cNvSpPr>
                <a:spLocks/>
              </p:cNvSpPr>
              <p:nvPr/>
            </p:nvSpPr>
            <p:spPr bwMode="auto">
              <a:xfrm>
                <a:off x="2759075" y="-2535238"/>
                <a:ext cx="11113" cy="12700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1 h 3"/>
                  <a:gd name="T6" fmla="*/ 3 w 3"/>
                  <a:gd name="T7" fmla="*/ 1 h 3"/>
                  <a:gd name="T8" fmla="*/ 3 w 3"/>
                  <a:gd name="T9" fmla="*/ 1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1 h 3"/>
                  <a:gd name="T18" fmla="*/ 1 w 3"/>
                  <a:gd name="T19" fmla="*/ 1 h 3"/>
                  <a:gd name="T20" fmla="*/ 1 w 3"/>
                  <a:gd name="T21" fmla="*/ 2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" name="Freeform 247"/>
              <p:cNvSpPr>
                <a:spLocks/>
              </p:cNvSpPr>
              <p:nvPr/>
            </p:nvSpPr>
            <p:spPr bwMode="auto">
              <a:xfrm>
                <a:off x="2759075" y="-2552700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" name="Freeform 248"/>
              <p:cNvSpPr>
                <a:spLocks/>
              </p:cNvSpPr>
              <p:nvPr/>
            </p:nvSpPr>
            <p:spPr bwMode="auto">
              <a:xfrm>
                <a:off x="2751138" y="-254635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" name="Freeform 249"/>
              <p:cNvSpPr>
                <a:spLocks/>
              </p:cNvSpPr>
              <p:nvPr/>
            </p:nvSpPr>
            <p:spPr bwMode="auto">
              <a:xfrm>
                <a:off x="2747963" y="-2552700"/>
                <a:ext cx="3175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2 h 3"/>
                  <a:gd name="T20" fmla="*/ 1 w 1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" name="Freeform 250"/>
              <p:cNvSpPr>
                <a:spLocks/>
              </p:cNvSpPr>
              <p:nvPr/>
            </p:nvSpPr>
            <p:spPr bwMode="auto">
              <a:xfrm>
                <a:off x="2736850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" name="Freeform 251"/>
              <p:cNvSpPr>
                <a:spLocks/>
              </p:cNvSpPr>
              <p:nvPr/>
            </p:nvSpPr>
            <p:spPr bwMode="auto">
              <a:xfrm>
                <a:off x="2736850" y="-2552700"/>
                <a:ext cx="6350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" name="Freeform 252"/>
              <p:cNvSpPr>
                <a:spLocks/>
              </p:cNvSpPr>
              <p:nvPr/>
            </p:nvSpPr>
            <p:spPr bwMode="auto">
              <a:xfrm>
                <a:off x="2732088" y="-2546350"/>
                <a:ext cx="4763" cy="1111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0 w 1"/>
                  <a:gd name="T13" fmla="*/ 0 h 3"/>
                  <a:gd name="T14" fmla="*/ 0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" name="Freeform 253"/>
              <p:cNvSpPr>
                <a:spLocks/>
              </p:cNvSpPr>
              <p:nvPr/>
            </p:nvSpPr>
            <p:spPr bwMode="auto">
              <a:xfrm>
                <a:off x="2732088" y="-2535238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" name="Freeform 254"/>
              <p:cNvSpPr>
                <a:spLocks/>
              </p:cNvSpPr>
              <p:nvPr/>
            </p:nvSpPr>
            <p:spPr bwMode="auto">
              <a:xfrm>
                <a:off x="2725738" y="-2522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" name="Freeform 255"/>
              <p:cNvSpPr>
                <a:spLocks/>
              </p:cNvSpPr>
              <p:nvPr/>
            </p:nvSpPr>
            <p:spPr bwMode="auto">
              <a:xfrm>
                <a:off x="2713038" y="-2519363"/>
                <a:ext cx="23813" cy="11112"/>
              </a:xfrm>
              <a:custGeom>
                <a:avLst/>
                <a:gdLst>
                  <a:gd name="T0" fmla="*/ 1 w 6"/>
                  <a:gd name="T1" fmla="*/ 3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" name="Oval 256"/>
              <p:cNvSpPr>
                <a:spLocks noChangeArrowheads="1"/>
              </p:cNvSpPr>
              <p:nvPr/>
            </p:nvSpPr>
            <p:spPr bwMode="auto">
              <a:xfrm>
                <a:off x="2709863" y="-2535238"/>
                <a:ext cx="3175" cy="476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" name="Freeform 257"/>
              <p:cNvSpPr>
                <a:spLocks/>
              </p:cNvSpPr>
              <p:nvPr/>
            </p:nvSpPr>
            <p:spPr bwMode="auto">
              <a:xfrm>
                <a:off x="2709863" y="-2530475"/>
                <a:ext cx="3175" cy="14287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" name="Oval 258"/>
              <p:cNvSpPr>
                <a:spLocks noChangeArrowheads="1"/>
              </p:cNvSpPr>
              <p:nvPr/>
            </p:nvSpPr>
            <p:spPr bwMode="auto">
              <a:xfrm>
                <a:off x="2709863" y="-2546350"/>
                <a:ext cx="11113" cy="1111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" name="Oval 259"/>
              <p:cNvSpPr>
                <a:spLocks noChangeArrowheads="1"/>
              </p:cNvSpPr>
              <p:nvPr/>
            </p:nvSpPr>
            <p:spPr bwMode="auto">
              <a:xfrm>
                <a:off x="2709863" y="-25527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" name="Freeform 260"/>
              <p:cNvSpPr>
                <a:spLocks/>
              </p:cNvSpPr>
              <p:nvPr/>
            </p:nvSpPr>
            <p:spPr bwMode="auto">
              <a:xfrm>
                <a:off x="2720975" y="-2530475"/>
                <a:ext cx="4763" cy="14287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" name="Freeform 261"/>
              <p:cNvSpPr>
                <a:spLocks/>
              </p:cNvSpPr>
              <p:nvPr/>
            </p:nvSpPr>
            <p:spPr bwMode="auto">
              <a:xfrm>
                <a:off x="2701925" y="-2530475"/>
                <a:ext cx="7938" cy="14287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" name="Freeform 262"/>
              <p:cNvSpPr>
                <a:spLocks/>
              </p:cNvSpPr>
              <p:nvPr/>
            </p:nvSpPr>
            <p:spPr bwMode="auto">
              <a:xfrm>
                <a:off x="2690813" y="-2519363"/>
                <a:ext cx="19050" cy="11112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0 h 3"/>
                  <a:gd name="T4" fmla="*/ 4 w 5"/>
                  <a:gd name="T5" fmla="*/ 3 h 3"/>
                  <a:gd name="T6" fmla="*/ 5 w 5"/>
                  <a:gd name="T7" fmla="*/ 3 h 3"/>
                  <a:gd name="T8" fmla="*/ 5 w 5"/>
                  <a:gd name="T9" fmla="*/ 3 h 3"/>
                  <a:gd name="T10" fmla="*/ 1 w 5"/>
                  <a:gd name="T11" fmla="*/ 0 h 3"/>
                  <a:gd name="T12" fmla="*/ 0 w 5"/>
                  <a:gd name="T13" fmla="*/ 0 h 3"/>
                  <a:gd name="T14" fmla="*/ 0 w 5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" name="Freeform 263"/>
              <p:cNvSpPr>
                <a:spLocks/>
              </p:cNvSpPr>
              <p:nvPr/>
            </p:nvSpPr>
            <p:spPr bwMode="auto">
              <a:xfrm>
                <a:off x="2687638" y="-2519363"/>
                <a:ext cx="3175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" name="Freeform 264"/>
              <p:cNvSpPr>
                <a:spLocks/>
              </p:cNvSpPr>
              <p:nvPr/>
            </p:nvSpPr>
            <p:spPr bwMode="auto">
              <a:xfrm>
                <a:off x="2679700" y="-2530475"/>
                <a:ext cx="11113" cy="11112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2 w 3"/>
                  <a:gd name="T9" fmla="*/ 3 h 3"/>
                  <a:gd name="T10" fmla="*/ 1 w 3"/>
                  <a:gd name="T11" fmla="*/ 2 h 3"/>
                  <a:gd name="T12" fmla="*/ 3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" name="Freeform 265"/>
              <p:cNvSpPr>
                <a:spLocks/>
              </p:cNvSpPr>
              <p:nvPr/>
            </p:nvSpPr>
            <p:spPr bwMode="auto">
              <a:xfrm>
                <a:off x="2676525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" name="Freeform 266"/>
              <p:cNvSpPr>
                <a:spLocks/>
              </p:cNvSpPr>
              <p:nvPr/>
            </p:nvSpPr>
            <p:spPr bwMode="auto">
              <a:xfrm>
                <a:off x="2679700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2 w 3"/>
                  <a:gd name="T9" fmla="*/ 1 h 1"/>
                  <a:gd name="T10" fmla="*/ 3 w 3"/>
                  <a:gd name="T11" fmla="*/ 0 h 1"/>
                  <a:gd name="T12" fmla="*/ 2 w 3"/>
                  <a:gd name="T13" fmla="*/ 0 h 1"/>
                  <a:gd name="T14" fmla="*/ 2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" name="Freeform 267"/>
              <p:cNvSpPr>
                <a:spLocks/>
              </p:cNvSpPr>
              <p:nvPr/>
            </p:nvSpPr>
            <p:spPr bwMode="auto">
              <a:xfrm>
                <a:off x="2676525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0 w 3"/>
                  <a:gd name="T7" fmla="*/ 1 h 3"/>
                  <a:gd name="T8" fmla="*/ 1 w 3"/>
                  <a:gd name="T9" fmla="*/ 2 h 3"/>
                  <a:gd name="T10" fmla="*/ 1 w 3"/>
                  <a:gd name="T11" fmla="*/ 3 h 3"/>
                  <a:gd name="T12" fmla="*/ 3 w 3"/>
                  <a:gd name="T13" fmla="*/ 1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" name="Freeform 268"/>
              <p:cNvSpPr>
                <a:spLocks/>
              </p:cNvSpPr>
              <p:nvPr/>
            </p:nvSpPr>
            <p:spPr bwMode="auto">
              <a:xfrm>
                <a:off x="2668588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" name="Freeform 269"/>
              <p:cNvSpPr>
                <a:spLocks/>
              </p:cNvSpPr>
              <p:nvPr/>
            </p:nvSpPr>
            <p:spPr bwMode="auto">
              <a:xfrm>
                <a:off x="2665413" y="-2530475"/>
                <a:ext cx="11113" cy="7937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0 w 3"/>
                  <a:gd name="T7" fmla="*/ 1 h 2"/>
                  <a:gd name="T8" fmla="*/ 1 w 3"/>
                  <a:gd name="T9" fmla="*/ 2 h 2"/>
                  <a:gd name="T10" fmla="*/ 1 w 3"/>
                  <a:gd name="T11" fmla="*/ 2 h 2"/>
                  <a:gd name="T12" fmla="*/ 2 w 3"/>
                  <a:gd name="T13" fmla="*/ 2 h 2"/>
                  <a:gd name="T14" fmla="*/ 3 w 3"/>
                  <a:gd name="T15" fmla="*/ 1 h 2"/>
                  <a:gd name="T16" fmla="*/ 1 w 3"/>
                  <a:gd name="T17" fmla="*/ 0 h 2"/>
                  <a:gd name="T18" fmla="*/ 1 w 3"/>
                  <a:gd name="T19" fmla="*/ 0 h 2"/>
                  <a:gd name="T20" fmla="*/ 1 w 3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" name="Freeform 270"/>
              <p:cNvSpPr>
                <a:spLocks/>
              </p:cNvSpPr>
              <p:nvPr/>
            </p:nvSpPr>
            <p:spPr bwMode="auto">
              <a:xfrm>
                <a:off x="2668588" y="-2522538"/>
                <a:ext cx="11113" cy="3175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2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" name="Freeform 271"/>
              <p:cNvSpPr>
                <a:spLocks/>
              </p:cNvSpPr>
              <p:nvPr/>
            </p:nvSpPr>
            <p:spPr bwMode="auto">
              <a:xfrm>
                <a:off x="2679700" y="-2519363"/>
                <a:ext cx="7938" cy="3175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" name="Freeform 272"/>
              <p:cNvSpPr>
                <a:spLocks/>
              </p:cNvSpPr>
              <p:nvPr/>
            </p:nvSpPr>
            <p:spPr bwMode="auto">
              <a:xfrm>
                <a:off x="2679700" y="-2516188"/>
                <a:ext cx="22225" cy="7937"/>
              </a:xfrm>
              <a:custGeom>
                <a:avLst/>
                <a:gdLst>
                  <a:gd name="T0" fmla="*/ 5 w 6"/>
                  <a:gd name="T1" fmla="*/ 2 h 2"/>
                  <a:gd name="T2" fmla="*/ 6 w 6"/>
                  <a:gd name="T3" fmla="*/ 2 h 2"/>
                  <a:gd name="T4" fmla="*/ 6 w 6"/>
                  <a:gd name="T5" fmla="*/ 2 h 2"/>
                  <a:gd name="T6" fmla="*/ 6 w 6"/>
                  <a:gd name="T7" fmla="*/ 1 h 2"/>
                  <a:gd name="T8" fmla="*/ 1 w 6"/>
                  <a:gd name="T9" fmla="*/ 0 h 2"/>
                  <a:gd name="T10" fmla="*/ 0 w 6"/>
                  <a:gd name="T11" fmla="*/ 0 h 2"/>
                  <a:gd name="T12" fmla="*/ 1 w 6"/>
                  <a:gd name="T13" fmla="*/ 1 h 2"/>
                  <a:gd name="T14" fmla="*/ 4 w 6"/>
                  <a:gd name="T15" fmla="*/ 2 h 2"/>
                  <a:gd name="T16" fmla="*/ 5 w 6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" name="Freeform 273"/>
              <p:cNvSpPr>
                <a:spLocks/>
              </p:cNvSpPr>
              <p:nvPr/>
            </p:nvSpPr>
            <p:spPr bwMode="auto">
              <a:xfrm>
                <a:off x="2690813" y="-2522538"/>
                <a:ext cx="7938" cy="3175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" name="Freeform 274"/>
              <p:cNvSpPr>
                <a:spLocks/>
              </p:cNvSpPr>
              <p:nvPr/>
            </p:nvSpPr>
            <p:spPr bwMode="auto">
              <a:xfrm>
                <a:off x="2687638" y="-2535238"/>
                <a:ext cx="11113" cy="12700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1 h 3"/>
                  <a:gd name="T10" fmla="*/ 3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" name="Freeform 275"/>
              <p:cNvSpPr>
                <a:spLocks/>
              </p:cNvSpPr>
              <p:nvPr/>
            </p:nvSpPr>
            <p:spPr bwMode="auto">
              <a:xfrm>
                <a:off x="2687638" y="-2546350"/>
                <a:ext cx="3175" cy="11112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0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" name="Freeform 276"/>
              <p:cNvSpPr>
                <a:spLocks/>
              </p:cNvSpPr>
              <p:nvPr/>
            </p:nvSpPr>
            <p:spPr bwMode="auto">
              <a:xfrm>
                <a:off x="2679700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1 h 3"/>
                  <a:gd name="T18" fmla="*/ 2 w 3"/>
                  <a:gd name="T19" fmla="*/ 0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" name="Freeform 277"/>
              <p:cNvSpPr>
                <a:spLocks/>
              </p:cNvSpPr>
              <p:nvPr/>
            </p:nvSpPr>
            <p:spPr bwMode="auto">
              <a:xfrm>
                <a:off x="2676525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" name="Freeform 278"/>
              <p:cNvSpPr>
                <a:spLocks/>
              </p:cNvSpPr>
              <p:nvPr/>
            </p:nvSpPr>
            <p:spPr bwMode="auto">
              <a:xfrm>
                <a:off x="2668588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2 h 3"/>
                  <a:gd name="T8" fmla="*/ 2 w 3"/>
                  <a:gd name="T9" fmla="*/ 3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" name="Freeform 279"/>
              <p:cNvSpPr>
                <a:spLocks/>
              </p:cNvSpPr>
              <p:nvPr/>
            </p:nvSpPr>
            <p:spPr bwMode="auto">
              <a:xfrm>
                <a:off x="2665413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" name="Freeform 280"/>
              <p:cNvSpPr>
                <a:spLocks/>
              </p:cNvSpPr>
              <p:nvPr/>
            </p:nvSpPr>
            <p:spPr bwMode="auto">
              <a:xfrm>
                <a:off x="2660650" y="-255270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2 h 3"/>
                  <a:gd name="T12" fmla="*/ 2 w 2"/>
                  <a:gd name="T13" fmla="*/ 2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" name="Freeform 281"/>
              <p:cNvSpPr>
                <a:spLocks/>
              </p:cNvSpPr>
              <p:nvPr/>
            </p:nvSpPr>
            <p:spPr bwMode="auto">
              <a:xfrm>
                <a:off x="2660650" y="-2535238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1 w 2"/>
                  <a:gd name="T5" fmla="*/ 2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1 w 2"/>
                  <a:gd name="T19" fmla="*/ 0 h 3"/>
                  <a:gd name="T20" fmla="*/ 0 w 2"/>
                  <a:gd name="T21" fmla="*/ 1 h 3"/>
                  <a:gd name="T22" fmla="*/ 0 w 2"/>
                  <a:gd name="T23" fmla="*/ 1 h 3"/>
                  <a:gd name="T24" fmla="*/ 0 w 2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" name="Freeform 282"/>
              <p:cNvSpPr>
                <a:spLocks/>
              </p:cNvSpPr>
              <p:nvPr/>
            </p:nvSpPr>
            <p:spPr bwMode="auto">
              <a:xfrm>
                <a:off x="2660650" y="-2530475"/>
                <a:ext cx="4763" cy="7937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" name="Freeform 283"/>
              <p:cNvSpPr>
                <a:spLocks/>
              </p:cNvSpPr>
              <p:nvPr/>
            </p:nvSpPr>
            <p:spPr bwMode="auto">
              <a:xfrm>
                <a:off x="2665413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" name="Freeform 284"/>
              <p:cNvSpPr>
                <a:spLocks/>
              </p:cNvSpPr>
              <p:nvPr/>
            </p:nvSpPr>
            <p:spPr bwMode="auto">
              <a:xfrm>
                <a:off x="2668588" y="-2519363"/>
                <a:ext cx="7938" cy="11112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" name="Freeform 285"/>
              <p:cNvSpPr>
                <a:spLocks/>
              </p:cNvSpPr>
              <p:nvPr/>
            </p:nvSpPr>
            <p:spPr bwMode="auto">
              <a:xfrm>
                <a:off x="2668588" y="-2516188"/>
                <a:ext cx="11113" cy="7937"/>
              </a:xfrm>
              <a:custGeom>
                <a:avLst/>
                <a:gdLst>
                  <a:gd name="T0" fmla="*/ 7 w 7"/>
                  <a:gd name="T1" fmla="*/ 5 h 5"/>
                  <a:gd name="T2" fmla="*/ 7 w 7"/>
                  <a:gd name="T3" fmla="*/ 3 h 5"/>
                  <a:gd name="T4" fmla="*/ 5 w 7"/>
                  <a:gd name="T5" fmla="*/ 0 h 5"/>
                  <a:gd name="T6" fmla="*/ 0 w 7"/>
                  <a:gd name="T7" fmla="*/ 5 h 5"/>
                  <a:gd name="T8" fmla="*/ 2 w 7"/>
                  <a:gd name="T9" fmla="*/ 5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lnTo>
                      <a:pt x="7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" name="Freeform 286"/>
              <p:cNvSpPr>
                <a:spLocks/>
              </p:cNvSpPr>
              <p:nvPr/>
            </p:nvSpPr>
            <p:spPr bwMode="auto">
              <a:xfrm>
                <a:off x="2676525" y="-2505075"/>
                <a:ext cx="74613" cy="7937"/>
              </a:xfrm>
              <a:custGeom>
                <a:avLst/>
                <a:gdLst>
                  <a:gd name="T0" fmla="*/ 20 w 20"/>
                  <a:gd name="T1" fmla="*/ 2 h 2"/>
                  <a:gd name="T2" fmla="*/ 20 w 20"/>
                  <a:gd name="T3" fmla="*/ 2 h 2"/>
                  <a:gd name="T4" fmla="*/ 20 w 20"/>
                  <a:gd name="T5" fmla="*/ 2 h 2"/>
                  <a:gd name="T6" fmla="*/ 20 w 20"/>
                  <a:gd name="T7" fmla="*/ 1 h 2"/>
                  <a:gd name="T8" fmla="*/ 20 w 20"/>
                  <a:gd name="T9" fmla="*/ 1 h 2"/>
                  <a:gd name="T10" fmla="*/ 20 w 20"/>
                  <a:gd name="T11" fmla="*/ 1 h 2"/>
                  <a:gd name="T12" fmla="*/ 20 w 20"/>
                  <a:gd name="T13" fmla="*/ 1 h 2"/>
                  <a:gd name="T14" fmla="*/ 20 w 20"/>
                  <a:gd name="T15" fmla="*/ 1 h 2"/>
                  <a:gd name="T16" fmla="*/ 20 w 20"/>
                  <a:gd name="T17" fmla="*/ 1 h 2"/>
                  <a:gd name="T18" fmla="*/ 20 w 20"/>
                  <a:gd name="T19" fmla="*/ 1 h 2"/>
                  <a:gd name="T20" fmla="*/ 20 w 20"/>
                  <a:gd name="T21" fmla="*/ 1 h 2"/>
                  <a:gd name="T22" fmla="*/ 20 w 20"/>
                  <a:gd name="T23" fmla="*/ 1 h 2"/>
                  <a:gd name="T24" fmla="*/ 20 w 20"/>
                  <a:gd name="T25" fmla="*/ 1 h 2"/>
                  <a:gd name="T26" fmla="*/ 20 w 20"/>
                  <a:gd name="T27" fmla="*/ 1 h 2"/>
                  <a:gd name="T28" fmla="*/ 20 w 20"/>
                  <a:gd name="T29" fmla="*/ 0 h 2"/>
                  <a:gd name="T30" fmla="*/ 12 w 20"/>
                  <a:gd name="T31" fmla="*/ 0 h 2"/>
                  <a:gd name="T32" fmla="*/ 10 w 20"/>
                  <a:gd name="T33" fmla="*/ 0 h 2"/>
                  <a:gd name="T34" fmla="*/ 10 w 20"/>
                  <a:gd name="T35" fmla="*/ 0 h 2"/>
                  <a:gd name="T36" fmla="*/ 9 w 20"/>
                  <a:gd name="T37" fmla="*/ 0 h 2"/>
                  <a:gd name="T38" fmla="*/ 0 w 20"/>
                  <a:gd name="T39" fmla="*/ 0 h 2"/>
                  <a:gd name="T40" fmla="*/ 0 w 20"/>
                  <a:gd name="T41" fmla="*/ 1 h 2"/>
                  <a:gd name="T42" fmla="*/ 0 w 20"/>
                  <a:gd name="T43" fmla="*/ 1 h 2"/>
                  <a:gd name="T44" fmla="*/ 0 w 20"/>
                  <a:gd name="T45" fmla="*/ 1 h 2"/>
                  <a:gd name="T46" fmla="*/ 0 w 20"/>
                  <a:gd name="T47" fmla="*/ 1 h 2"/>
                  <a:gd name="T48" fmla="*/ 0 w 20"/>
                  <a:gd name="T49" fmla="*/ 1 h 2"/>
                  <a:gd name="T50" fmla="*/ 0 w 20"/>
                  <a:gd name="T51" fmla="*/ 1 h 2"/>
                  <a:gd name="T52" fmla="*/ 0 w 20"/>
                  <a:gd name="T53" fmla="*/ 1 h 2"/>
                  <a:gd name="T54" fmla="*/ 0 w 20"/>
                  <a:gd name="T55" fmla="*/ 1 h 2"/>
                  <a:gd name="T56" fmla="*/ 0 w 20"/>
                  <a:gd name="T57" fmla="*/ 1 h 2"/>
                  <a:gd name="T58" fmla="*/ 0 w 20"/>
                  <a:gd name="T59" fmla="*/ 1 h 2"/>
                  <a:gd name="T60" fmla="*/ 0 w 20"/>
                  <a:gd name="T61" fmla="*/ 1 h 2"/>
                  <a:gd name="T62" fmla="*/ 0 w 20"/>
                  <a:gd name="T63" fmla="*/ 2 h 2"/>
                  <a:gd name="T64" fmla="*/ 0 w 20"/>
                  <a:gd name="T65" fmla="*/ 2 h 2"/>
                  <a:gd name="T66" fmla="*/ 0 w 20"/>
                  <a:gd name="T67" fmla="*/ 2 h 2"/>
                  <a:gd name="T68" fmla="*/ 0 w 20"/>
                  <a:gd name="T69" fmla="*/ 2 h 2"/>
                  <a:gd name="T70" fmla="*/ 20 w 20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2">
                    <a:moveTo>
                      <a:pt x="20" y="2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5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3" y="1"/>
                      <a:pt x="2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" name="Freeform 287"/>
              <p:cNvSpPr>
                <a:spLocks/>
              </p:cNvSpPr>
              <p:nvPr/>
            </p:nvSpPr>
            <p:spPr bwMode="auto">
              <a:xfrm>
                <a:off x="2743200" y="-2516188"/>
                <a:ext cx="7938" cy="7937"/>
              </a:xfrm>
              <a:custGeom>
                <a:avLst/>
                <a:gdLst>
                  <a:gd name="T0" fmla="*/ 5 w 5"/>
                  <a:gd name="T1" fmla="*/ 5 h 5"/>
                  <a:gd name="T2" fmla="*/ 3 w 5"/>
                  <a:gd name="T3" fmla="*/ 0 h 5"/>
                  <a:gd name="T4" fmla="*/ 0 w 5"/>
                  <a:gd name="T5" fmla="*/ 3 h 5"/>
                  <a:gd name="T6" fmla="*/ 3 w 5"/>
                  <a:gd name="T7" fmla="*/ 5 h 5"/>
                  <a:gd name="T8" fmla="*/ 5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" name="Freeform 288"/>
              <p:cNvSpPr>
                <a:spLocks/>
              </p:cNvSpPr>
              <p:nvPr/>
            </p:nvSpPr>
            <p:spPr bwMode="auto">
              <a:xfrm>
                <a:off x="2747963" y="-2519363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1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" name="Freeform 289"/>
              <p:cNvSpPr>
                <a:spLocks/>
              </p:cNvSpPr>
              <p:nvPr/>
            </p:nvSpPr>
            <p:spPr bwMode="auto">
              <a:xfrm>
                <a:off x="2759075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1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" name="Freeform 290"/>
              <p:cNvSpPr>
                <a:spLocks/>
              </p:cNvSpPr>
              <p:nvPr/>
            </p:nvSpPr>
            <p:spPr bwMode="auto">
              <a:xfrm>
                <a:off x="2762250" y="-2530475"/>
                <a:ext cx="7938" cy="7937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" name="Freeform 291"/>
              <p:cNvSpPr>
                <a:spLocks/>
              </p:cNvSpPr>
              <p:nvPr/>
            </p:nvSpPr>
            <p:spPr bwMode="auto">
              <a:xfrm>
                <a:off x="2762250" y="-2546350"/>
                <a:ext cx="7938" cy="15875"/>
              </a:xfrm>
              <a:custGeom>
                <a:avLst/>
                <a:gdLst>
                  <a:gd name="T0" fmla="*/ 1 w 2"/>
                  <a:gd name="T1" fmla="*/ 3 h 4"/>
                  <a:gd name="T2" fmla="*/ 1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0 w 2"/>
                  <a:gd name="T9" fmla="*/ 2 h 4"/>
                  <a:gd name="T10" fmla="*/ 1 w 2"/>
                  <a:gd name="T11" fmla="*/ 3 h 4"/>
                  <a:gd name="T12" fmla="*/ 1 w 2"/>
                  <a:gd name="T13" fmla="*/ 4 h 4"/>
                  <a:gd name="T14" fmla="*/ 1 w 2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" name="Freeform 292"/>
              <p:cNvSpPr>
                <a:spLocks/>
              </p:cNvSpPr>
              <p:nvPr/>
            </p:nvSpPr>
            <p:spPr bwMode="auto">
              <a:xfrm>
                <a:off x="2762250" y="-2557463"/>
                <a:ext cx="7938" cy="1111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1 w 2"/>
                  <a:gd name="T7" fmla="*/ 0 h 3"/>
                  <a:gd name="T8" fmla="*/ 1 w 2"/>
                  <a:gd name="T9" fmla="*/ 0 h 3"/>
                  <a:gd name="T10" fmla="*/ 0 w 2"/>
                  <a:gd name="T11" fmla="*/ 0 h 3"/>
                  <a:gd name="T12" fmla="*/ 2 w 2"/>
                  <a:gd name="T13" fmla="*/ 3 h 3"/>
                  <a:gd name="T14" fmla="*/ 2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" name="Freeform 293"/>
              <p:cNvSpPr>
                <a:spLocks/>
              </p:cNvSpPr>
              <p:nvPr/>
            </p:nvSpPr>
            <p:spPr bwMode="auto">
              <a:xfrm>
                <a:off x="2759075" y="-2565400"/>
                <a:ext cx="3175" cy="793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" name="Freeform 294"/>
              <p:cNvSpPr>
                <a:spLocks/>
              </p:cNvSpPr>
              <p:nvPr/>
            </p:nvSpPr>
            <p:spPr bwMode="auto">
              <a:xfrm>
                <a:off x="2751138" y="-2557463"/>
                <a:ext cx="7938" cy="1111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2 w 2"/>
                  <a:gd name="T9" fmla="*/ 1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0 w 2"/>
                  <a:gd name="T19" fmla="*/ 1 h 3"/>
                  <a:gd name="T20" fmla="*/ 0 w 2"/>
                  <a:gd name="T21" fmla="*/ 2 h 3"/>
                  <a:gd name="T22" fmla="*/ 0 w 2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" name="Freeform 295"/>
              <p:cNvSpPr>
                <a:spLocks/>
              </p:cNvSpPr>
              <p:nvPr/>
            </p:nvSpPr>
            <p:spPr bwMode="auto">
              <a:xfrm>
                <a:off x="2747963" y="-2565400"/>
                <a:ext cx="3175" cy="1270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1 h 3"/>
                  <a:gd name="T6" fmla="*/ 1 w 1"/>
                  <a:gd name="T7" fmla="*/ 1 h 3"/>
                  <a:gd name="T8" fmla="*/ 1 w 1"/>
                  <a:gd name="T9" fmla="*/ 0 h 3"/>
                  <a:gd name="T10" fmla="*/ 0 w 1"/>
                  <a:gd name="T11" fmla="*/ 1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" name="Freeform 296"/>
              <p:cNvSpPr>
                <a:spLocks/>
              </p:cNvSpPr>
              <p:nvPr/>
            </p:nvSpPr>
            <p:spPr bwMode="auto">
              <a:xfrm>
                <a:off x="2736850" y="-25654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3 h 3"/>
                  <a:gd name="T10" fmla="*/ 0 w 2"/>
                  <a:gd name="T11" fmla="*/ 3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" name="Freeform 297"/>
              <p:cNvSpPr>
                <a:spLocks/>
              </p:cNvSpPr>
              <p:nvPr/>
            </p:nvSpPr>
            <p:spPr bwMode="auto">
              <a:xfrm>
                <a:off x="2725738" y="-2568575"/>
                <a:ext cx="11113" cy="38100"/>
              </a:xfrm>
              <a:custGeom>
                <a:avLst/>
                <a:gdLst>
                  <a:gd name="T0" fmla="*/ 1 w 3"/>
                  <a:gd name="T1" fmla="*/ 10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10 h 10"/>
                  <a:gd name="T16" fmla="*/ 1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1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" name="Freeform 298"/>
              <p:cNvSpPr>
                <a:spLocks/>
              </p:cNvSpPr>
              <p:nvPr/>
            </p:nvSpPr>
            <p:spPr bwMode="auto">
              <a:xfrm>
                <a:off x="2720975" y="-2565400"/>
                <a:ext cx="4763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9 h 9"/>
                  <a:gd name="T8" fmla="*/ 1 w 1"/>
                  <a:gd name="T9" fmla="*/ 0 h 9"/>
                  <a:gd name="T10" fmla="*/ 1 w 1"/>
                  <a:gd name="T11" fmla="*/ 0 h 9"/>
                  <a:gd name="T12" fmla="*/ 0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" name="Freeform 299"/>
              <p:cNvSpPr>
                <a:spLocks/>
              </p:cNvSpPr>
              <p:nvPr/>
            </p:nvSpPr>
            <p:spPr bwMode="auto">
              <a:xfrm>
                <a:off x="2701925" y="-2613025"/>
                <a:ext cx="23813" cy="22225"/>
              </a:xfrm>
              <a:custGeom>
                <a:avLst/>
                <a:gdLst>
                  <a:gd name="T0" fmla="*/ 2 w 6"/>
                  <a:gd name="T1" fmla="*/ 4 h 6"/>
                  <a:gd name="T2" fmla="*/ 3 w 6"/>
                  <a:gd name="T3" fmla="*/ 4 h 6"/>
                  <a:gd name="T4" fmla="*/ 2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2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1 h 6"/>
                  <a:gd name="T28" fmla="*/ 5 w 6"/>
                  <a:gd name="T29" fmla="*/ 0 h 6"/>
                  <a:gd name="T30" fmla="*/ 2 w 6"/>
                  <a:gd name="T31" fmla="*/ 0 h 6"/>
                  <a:gd name="T32" fmla="*/ 2 w 6"/>
                  <a:gd name="T33" fmla="*/ 1 h 6"/>
                  <a:gd name="T34" fmla="*/ 3 w 6"/>
                  <a:gd name="T35" fmla="*/ 2 h 6"/>
                  <a:gd name="T36" fmla="*/ 2 w 6"/>
                  <a:gd name="T37" fmla="*/ 3 h 6"/>
                  <a:gd name="T38" fmla="*/ 1 w 6"/>
                  <a:gd name="T39" fmla="*/ 2 h 6"/>
                  <a:gd name="T40" fmla="*/ 0 w 6"/>
                  <a:gd name="T41" fmla="*/ 2 h 6"/>
                  <a:gd name="T42" fmla="*/ 0 w 6"/>
                  <a:gd name="T43" fmla="*/ 4 h 6"/>
                  <a:gd name="T44" fmla="*/ 1 w 6"/>
                  <a:gd name="T45" fmla="*/ 4 h 6"/>
                  <a:gd name="T46" fmla="*/ 2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2" y="4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3" y="2"/>
                      <a:pt x="3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" name="Freeform 300"/>
              <p:cNvSpPr>
                <a:spLocks/>
              </p:cNvSpPr>
              <p:nvPr/>
            </p:nvSpPr>
            <p:spPr bwMode="auto">
              <a:xfrm>
                <a:off x="2698750" y="-25654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9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" name="Freeform 301"/>
              <p:cNvSpPr>
                <a:spLocks/>
              </p:cNvSpPr>
              <p:nvPr/>
            </p:nvSpPr>
            <p:spPr bwMode="auto">
              <a:xfrm>
                <a:off x="2690813" y="-2568575"/>
                <a:ext cx="11113" cy="38100"/>
              </a:xfrm>
              <a:custGeom>
                <a:avLst/>
                <a:gdLst>
                  <a:gd name="T0" fmla="*/ 3 w 3"/>
                  <a:gd name="T1" fmla="*/ 10 h 10"/>
                  <a:gd name="T2" fmla="*/ 2 w 3"/>
                  <a:gd name="T3" fmla="*/ 0 h 10"/>
                  <a:gd name="T4" fmla="*/ 2 w 3"/>
                  <a:gd name="T5" fmla="*/ 0 h 10"/>
                  <a:gd name="T6" fmla="*/ 2 w 3"/>
                  <a:gd name="T7" fmla="*/ 0 h 10"/>
                  <a:gd name="T8" fmla="*/ 0 w 3"/>
                  <a:gd name="T9" fmla="*/ 0 h 10"/>
                  <a:gd name="T10" fmla="*/ 0 w 3"/>
                  <a:gd name="T11" fmla="*/ 0 h 10"/>
                  <a:gd name="T12" fmla="*/ 3 w 3"/>
                  <a:gd name="T13" fmla="*/ 10 h 10"/>
                  <a:gd name="T14" fmla="*/ 3 w 3"/>
                  <a:gd name="T15" fmla="*/ 10 h 10"/>
                  <a:gd name="T16" fmla="*/ 3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" name="Freeform 302"/>
              <p:cNvSpPr>
                <a:spLocks/>
              </p:cNvSpPr>
              <p:nvPr/>
            </p:nvSpPr>
            <p:spPr bwMode="auto">
              <a:xfrm>
                <a:off x="2679700" y="-2565400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3 h 3"/>
                  <a:gd name="T8" fmla="*/ 2 w 2"/>
                  <a:gd name="T9" fmla="*/ 3 h 3"/>
                  <a:gd name="T10" fmla="*/ 1 w 2"/>
                  <a:gd name="T11" fmla="*/ 0 h 3"/>
                  <a:gd name="T12" fmla="*/ 1 w 2"/>
                  <a:gd name="T13" fmla="*/ 1 h 3"/>
                  <a:gd name="T14" fmla="*/ 0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" name="Freeform 303"/>
              <p:cNvSpPr>
                <a:spLocks/>
              </p:cNvSpPr>
              <p:nvPr/>
            </p:nvSpPr>
            <p:spPr bwMode="auto">
              <a:xfrm>
                <a:off x="2668588" y="-2565400"/>
                <a:ext cx="11113" cy="12700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2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" name="Freeform 304"/>
              <p:cNvSpPr>
                <a:spLocks/>
              </p:cNvSpPr>
              <p:nvPr/>
            </p:nvSpPr>
            <p:spPr bwMode="auto">
              <a:xfrm>
                <a:off x="2665413" y="-2557463"/>
                <a:ext cx="11113" cy="11112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" name="Freeform 305"/>
              <p:cNvSpPr>
                <a:spLocks/>
              </p:cNvSpPr>
              <p:nvPr/>
            </p:nvSpPr>
            <p:spPr bwMode="auto">
              <a:xfrm>
                <a:off x="2665413" y="-2565400"/>
                <a:ext cx="3175" cy="7937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" name="Freeform 306"/>
              <p:cNvSpPr>
                <a:spLocks/>
              </p:cNvSpPr>
              <p:nvPr/>
            </p:nvSpPr>
            <p:spPr bwMode="auto">
              <a:xfrm>
                <a:off x="2660650" y="-2557463"/>
                <a:ext cx="4763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" name="Freeform 307"/>
              <p:cNvSpPr>
                <a:spLocks/>
              </p:cNvSpPr>
              <p:nvPr/>
            </p:nvSpPr>
            <p:spPr bwMode="auto">
              <a:xfrm>
                <a:off x="2652713" y="-2546350"/>
                <a:ext cx="12700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" name="Freeform 308"/>
              <p:cNvSpPr>
                <a:spLocks/>
              </p:cNvSpPr>
              <p:nvPr/>
            </p:nvSpPr>
            <p:spPr bwMode="auto">
              <a:xfrm>
                <a:off x="2641600" y="-2486025"/>
                <a:ext cx="139700" cy="11112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" name="Freeform 309"/>
              <p:cNvSpPr>
                <a:spLocks/>
              </p:cNvSpPr>
              <p:nvPr/>
            </p:nvSpPr>
            <p:spPr bwMode="auto">
              <a:xfrm>
                <a:off x="2649538" y="-2470150"/>
                <a:ext cx="123825" cy="6350"/>
              </a:xfrm>
              <a:custGeom>
                <a:avLst/>
                <a:gdLst>
                  <a:gd name="T0" fmla="*/ 0 w 33"/>
                  <a:gd name="T1" fmla="*/ 0 h 2"/>
                  <a:gd name="T2" fmla="*/ 0 w 33"/>
                  <a:gd name="T3" fmla="*/ 1 h 2"/>
                  <a:gd name="T4" fmla="*/ 0 w 33"/>
                  <a:gd name="T5" fmla="*/ 2 h 2"/>
                  <a:gd name="T6" fmla="*/ 33 w 33"/>
                  <a:gd name="T7" fmla="*/ 2 h 2"/>
                  <a:gd name="T8" fmla="*/ 33 w 33"/>
                  <a:gd name="T9" fmla="*/ 1 h 2"/>
                  <a:gd name="T10" fmla="*/ 33 w 33"/>
                  <a:gd name="T11" fmla="*/ 0 h 2"/>
                  <a:gd name="T12" fmla="*/ 0 w 33"/>
                  <a:gd name="T13" fmla="*/ 0 h 2"/>
                  <a:gd name="T14" fmla="*/ 0 w 3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1"/>
                      <a:pt x="33" y="1"/>
                    </a:cubicBezTo>
                    <a:cubicBezTo>
                      <a:pt x="33" y="1"/>
                      <a:pt x="33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" name="Freeform 310"/>
              <p:cNvSpPr>
                <a:spLocks/>
              </p:cNvSpPr>
              <p:nvPr/>
            </p:nvSpPr>
            <p:spPr bwMode="auto">
              <a:xfrm>
                <a:off x="2638425" y="-2085975"/>
                <a:ext cx="147638" cy="3175"/>
              </a:xfrm>
              <a:custGeom>
                <a:avLst/>
                <a:gdLst>
                  <a:gd name="T0" fmla="*/ 0 w 93"/>
                  <a:gd name="T1" fmla="*/ 0 h 2"/>
                  <a:gd name="T2" fmla="*/ 93 w 93"/>
                  <a:gd name="T3" fmla="*/ 0 h 2"/>
                  <a:gd name="T4" fmla="*/ 93 w 93"/>
                  <a:gd name="T5" fmla="*/ 2 h 2"/>
                  <a:gd name="T6" fmla="*/ 0 w 93"/>
                  <a:gd name="T7" fmla="*/ 2 h 2"/>
                  <a:gd name="T8" fmla="*/ 0 w 93"/>
                  <a:gd name="T9" fmla="*/ 0 h 2"/>
                  <a:gd name="T10" fmla="*/ 0 w 9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2">
                    <a:moveTo>
                      <a:pt x="0" y="0"/>
                    </a:moveTo>
                    <a:lnTo>
                      <a:pt x="93" y="0"/>
                    </a:lnTo>
                    <a:lnTo>
                      <a:pt x="9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" name="Freeform 311"/>
              <p:cNvSpPr>
                <a:spLocks/>
              </p:cNvSpPr>
              <p:nvPr/>
            </p:nvSpPr>
            <p:spPr bwMode="auto">
              <a:xfrm>
                <a:off x="2619375" y="-2071688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" name="Freeform 312"/>
              <p:cNvSpPr>
                <a:spLocks/>
              </p:cNvSpPr>
              <p:nvPr/>
            </p:nvSpPr>
            <p:spPr bwMode="auto">
              <a:xfrm>
                <a:off x="2649538" y="-2098675"/>
                <a:ext cx="131763" cy="4762"/>
              </a:xfrm>
              <a:custGeom>
                <a:avLst/>
                <a:gdLst>
                  <a:gd name="T0" fmla="*/ 0 w 83"/>
                  <a:gd name="T1" fmla="*/ 0 h 3"/>
                  <a:gd name="T2" fmla="*/ 83 w 83"/>
                  <a:gd name="T3" fmla="*/ 0 h 3"/>
                  <a:gd name="T4" fmla="*/ 83 w 83"/>
                  <a:gd name="T5" fmla="*/ 3 h 3"/>
                  <a:gd name="T6" fmla="*/ 0 w 83"/>
                  <a:gd name="T7" fmla="*/ 3 h 3"/>
                  <a:gd name="T8" fmla="*/ 0 w 83"/>
                  <a:gd name="T9" fmla="*/ 0 h 3"/>
                  <a:gd name="T10" fmla="*/ 0 w 8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3">
                    <a:moveTo>
                      <a:pt x="0" y="0"/>
                    </a:moveTo>
                    <a:lnTo>
                      <a:pt x="83" y="0"/>
                    </a:lnTo>
                    <a:lnTo>
                      <a:pt x="8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" name="Freeform 313"/>
              <p:cNvSpPr>
                <a:spLocks/>
              </p:cNvSpPr>
              <p:nvPr/>
            </p:nvSpPr>
            <p:spPr bwMode="auto">
              <a:xfrm>
                <a:off x="2605088" y="-2055813"/>
                <a:ext cx="214313" cy="6350"/>
              </a:xfrm>
              <a:custGeom>
                <a:avLst/>
                <a:gdLst>
                  <a:gd name="T0" fmla="*/ 0 w 135"/>
                  <a:gd name="T1" fmla="*/ 0 h 4"/>
                  <a:gd name="T2" fmla="*/ 135 w 135"/>
                  <a:gd name="T3" fmla="*/ 0 h 4"/>
                  <a:gd name="T4" fmla="*/ 135 w 135"/>
                  <a:gd name="T5" fmla="*/ 4 h 4"/>
                  <a:gd name="T6" fmla="*/ 0 w 135"/>
                  <a:gd name="T7" fmla="*/ 4 h 4"/>
                  <a:gd name="T8" fmla="*/ 0 w 135"/>
                  <a:gd name="T9" fmla="*/ 0 h 4"/>
                  <a:gd name="T10" fmla="*/ 0 w 13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" h="4">
                    <a:moveTo>
                      <a:pt x="0" y="0"/>
                    </a:moveTo>
                    <a:lnTo>
                      <a:pt x="135" y="0"/>
                    </a:lnTo>
                    <a:lnTo>
                      <a:pt x="13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" name="Freeform 314"/>
              <p:cNvSpPr>
                <a:spLocks/>
              </p:cNvSpPr>
              <p:nvPr/>
            </p:nvSpPr>
            <p:spPr bwMode="auto">
              <a:xfrm>
                <a:off x="2473325" y="-2409825"/>
                <a:ext cx="176213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7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6 w 47"/>
                  <a:gd name="T17" fmla="*/ 72 h 88"/>
                  <a:gd name="T18" fmla="*/ 34 w 47"/>
                  <a:gd name="T19" fmla="*/ 68 h 88"/>
                  <a:gd name="T20" fmla="*/ 32 w 47"/>
                  <a:gd name="T21" fmla="*/ 64 h 88"/>
                  <a:gd name="T22" fmla="*/ 31 w 47"/>
                  <a:gd name="T23" fmla="*/ 62 h 88"/>
                  <a:gd name="T24" fmla="*/ 13 w 47"/>
                  <a:gd name="T25" fmla="*/ 49 h 88"/>
                  <a:gd name="T26" fmla="*/ 30 w 47"/>
                  <a:gd name="T27" fmla="*/ 59 h 88"/>
                  <a:gd name="T28" fmla="*/ 28 w 47"/>
                  <a:gd name="T29" fmla="*/ 56 h 88"/>
                  <a:gd name="T30" fmla="*/ 27 w 47"/>
                  <a:gd name="T31" fmla="*/ 51 h 88"/>
                  <a:gd name="T32" fmla="*/ 22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5 h 88"/>
                  <a:gd name="T44" fmla="*/ 17 w 47"/>
                  <a:gd name="T45" fmla="*/ 16 h 88"/>
                  <a:gd name="T46" fmla="*/ 21 w 47"/>
                  <a:gd name="T47" fmla="*/ 31 h 88"/>
                  <a:gd name="T48" fmla="*/ 22 w 47"/>
                  <a:gd name="T49" fmla="*/ 34 h 88"/>
                  <a:gd name="T50" fmla="*/ 23 w 47"/>
                  <a:gd name="T51" fmla="*/ 34 h 88"/>
                  <a:gd name="T52" fmla="*/ 30 w 47"/>
                  <a:gd name="T53" fmla="*/ 23 h 88"/>
                  <a:gd name="T54" fmla="*/ 23 w 47"/>
                  <a:gd name="T55" fmla="*/ 36 h 88"/>
                  <a:gd name="T56" fmla="*/ 28 w 47"/>
                  <a:gd name="T57" fmla="*/ 50 h 88"/>
                  <a:gd name="T58" fmla="*/ 30 w 47"/>
                  <a:gd name="T59" fmla="*/ 55 h 88"/>
                  <a:gd name="T60" fmla="*/ 30 w 47"/>
                  <a:gd name="T61" fmla="*/ 56 h 88"/>
                  <a:gd name="T62" fmla="*/ 32 w 47"/>
                  <a:gd name="T63" fmla="*/ 56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60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3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5 w 47"/>
                  <a:gd name="T93" fmla="*/ 29 h 88"/>
                  <a:gd name="T94" fmla="*/ 33 w 47"/>
                  <a:gd name="T95" fmla="*/ 16 h 88"/>
                  <a:gd name="T96" fmla="*/ 25 w 47"/>
                  <a:gd name="T97" fmla="*/ 21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3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1 w 47"/>
                  <a:gd name="T113" fmla="*/ 64 h 88"/>
                  <a:gd name="T114" fmla="*/ 25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3" y="79"/>
                      <a:pt x="27" y="74"/>
                    </a:cubicBezTo>
                    <a:cubicBezTo>
                      <a:pt x="26" y="74"/>
                      <a:pt x="25" y="73"/>
                      <a:pt x="25" y="73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30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6" y="72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5" y="70"/>
                      <a:pt x="35" y="69"/>
                      <a:pt x="34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3" y="66"/>
                      <a:pt x="33" y="65"/>
                      <a:pt x="32" y="64"/>
                    </a:cubicBezTo>
                    <a:cubicBezTo>
                      <a:pt x="32" y="63"/>
                      <a:pt x="31" y="63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18" y="58"/>
                      <a:pt x="14" y="52"/>
                      <a:pt x="13" y="49"/>
                    </a:cubicBezTo>
                    <a:cubicBezTo>
                      <a:pt x="19" y="56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7"/>
                      <a:pt x="29" y="56"/>
                      <a:pt x="28" y="56"/>
                    </a:cubicBezTo>
                    <a:cubicBezTo>
                      <a:pt x="28" y="54"/>
                      <a:pt x="27" y="53"/>
                      <a:pt x="27" y="52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5" y="48"/>
                      <a:pt x="24" y="44"/>
                      <a:pt x="23" y="42"/>
                    </a:cubicBezTo>
                    <a:cubicBezTo>
                      <a:pt x="23" y="41"/>
                      <a:pt x="23" y="39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1"/>
                      <a:pt x="19" y="28"/>
                      <a:pt x="19" y="25"/>
                    </a:cubicBezTo>
                    <a:cubicBezTo>
                      <a:pt x="18" y="22"/>
                      <a:pt x="17" y="20"/>
                      <a:pt x="17" y="18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4"/>
                      <a:pt x="16" y="14"/>
                      <a:pt x="16" y="13"/>
                    </a:cubicBezTo>
                    <a:cubicBezTo>
                      <a:pt x="16" y="14"/>
                      <a:pt x="17" y="15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7"/>
                      <a:pt x="21" y="29"/>
                      <a:pt x="21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4" y="34"/>
                      <a:pt x="24" y="33"/>
                    </a:cubicBezTo>
                    <a:cubicBezTo>
                      <a:pt x="25" y="32"/>
                      <a:pt x="29" y="28"/>
                      <a:pt x="30" y="23"/>
                    </a:cubicBezTo>
                    <a:cubicBezTo>
                      <a:pt x="30" y="26"/>
                      <a:pt x="28" y="30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8" y="50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9" y="53"/>
                      <a:pt x="29" y="54"/>
                      <a:pt x="30" y="55"/>
                    </a:cubicBezTo>
                    <a:cubicBezTo>
                      <a:pt x="30" y="55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7"/>
                      <a:pt x="32" y="57"/>
                      <a:pt x="32" y="56"/>
                    </a:cubicBezTo>
                    <a:cubicBezTo>
                      <a:pt x="33" y="55"/>
                      <a:pt x="36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4" y="57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4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6" y="62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3"/>
                      <a:pt x="41" y="62"/>
                      <a:pt x="41" y="61"/>
                    </a:cubicBezTo>
                    <a:cubicBezTo>
                      <a:pt x="41" y="61"/>
                      <a:pt x="41" y="60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5" y="29"/>
                    </a:cubicBezTo>
                    <a:cubicBezTo>
                      <a:pt x="36" y="27"/>
                      <a:pt x="38" y="25"/>
                      <a:pt x="38" y="24"/>
                    </a:cubicBezTo>
                    <a:cubicBezTo>
                      <a:pt x="38" y="22"/>
                      <a:pt x="36" y="17"/>
                      <a:pt x="33" y="16"/>
                    </a:cubicBezTo>
                    <a:cubicBezTo>
                      <a:pt x="32" y="16"/>
                      <a:pt x="30" y="16"/>
                      <a:pt x="29" y="18"/>
                    </a:cubicBezTo>
                    <a:cubicBezTo>
                      <a:pt x="27" y="20"/>
                      <a:pt x="26" y="21"/>
                      <a:pt x="25" y="21"/>
                    </a:cubicBezTo>
                    <a:cubicBezTo>
                      <a:pt x="23" y="20"/>
                      <a:pt x="22" y="17"/>
                      <a:pt x="23" y="14"/>
                    </a:cubicBezTo>
                    <a:cubicBezTo>
                      <a:pt x="24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8"/>
                      <a:pt x="13" y="20"/>
                      <a:pt x="12" y="23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2"/>
                      <a:pt x="14" y="58"/>
                      <a:pt x="21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5" y="67"/>
                      <a:pt x="25" y="68"/>
                      <a:pt x="25" y="69"/>
                    </a:cubicBezTo>
                    <a:cubicBezTo>
                      <a:pt x="25" y="70"/>
                      <a:pt x="24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" name="Freeform 315"/>
              <p:cNvSpPr>
                <a:spLocks/>
              </p:cNvSpPr>
              <p:nvPr/>
            </p:nvSpPr>
            <p:spPr bwMode="auto">
              <a:xfrm>
                <a:off x="2660650" y="-2014538"/>
                <a:ext cx="49213" cy="25400"/>
              </a:xfrm>
              <a:custGeom>
                <a:avLst/>
                <a:gdLst>
                  <a:gd name="T0" fmla="*/ 1 w 13"/>
                  <a:gd name="T1" fmla="*/ 0 h 7"/>
                  <a:gd name="T2" fmla="*/ 0 w 13"/>
                  <a:gd name="T3" fmla="*/ 0 h 7"/>
                  <a:gd name="T4" fmla="*/ 1 w 13"/>
                  <a:gd name="T5" fmla="*/ 1 h 7"/>
                  <a:gd name="T6" fmla="*/ 1 w 13"/>
                  <a:gd name="T7" fmla="*/ 1 h 7"/>
                  <a:gd name="T8" fmla="*/ 9 w 13"/>
                  <a:gd name="T9" fmla="*/ 7 h 7"/>
                  <a:gd name="T10" fmla="*/ 10 w 13"/>
                  <a:gd name="T11" fmla="*/ 7 h 7"/>
                  <a:gd name="T12" fmla="*/ 12 w 13"/>
                  <a:gd name="T13" fmla="*/ 6 h 7"/>
                  <a:gd name="T14" fmla="*/ 12 w 13"/>
                  <a:gd name="T15" fmla="*/ 4 h 7"/>
                  <a:gd name="T16" fmla="*/ 1 w 1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4"/>
                      <a:pt x="7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6"/>
                      <a:pt x="12" y="6"/>
                    </a:cubicBezTo>
                    <a:cubicBezTo>
                      <a:pt x="13" y="5"/>
                      <a:pt x="12" y="4"/>
                      <a:pt x="12" y="4"/>
                    </a:cubicBezTo>
                    <a:cubicBezTo>
                      <a:pt x="11" y="2"/>
                      <a:pt x="7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" name="Freeform 316"/>
              <p:cNvSpPr>
                <a:spLocks/>
              </p:cNvSpPr>
              <p:nvPr/>
            </p:nvSpPr>
            <p:spPr bwMode="auto">
              <a:xfrm>
                <a:off x="2679700" y="-2044700"/>
                <a:ext cx="52388" cy="41275"/>
              </a:xfrm>
              <a:custGeom>
                <a:avLst/>
                <a:gdLst>
                  <a:gd name="T0" fmla="*/ 14 w 14"/>
                  <a:gd name="T1" fmla="*/ 0 h 11"/>
                  <a:gd name="T2" fmla="*/ 11 w 14"/>
                  <a:gd name="T3" fmla="*/ 0 h 11"/>
                  <a:gd name="T4" fmla="*/ 11 w 14"/>
                  <a:gd name="T5" fmla="*/ 1 h 11"/>
                  <a:gd name="T6" fmla="*/ 2 w 14"/>
                  <a:gd name="T7" fmla="*/ 7 h 11"/>
                  <a:gd name="T8" fmla="*/ 0 w 14"/>
                  <a:gd name="T9" fmla="*/ 7 h 11"/>
                  <a:gd name="T10" fmla="*/ 2 w 14"/>
                  <a:gd name="T11" fmla="*/ 8 h 11"/>
                  <a:gd name="T12" fmla="*/ 6 w 14"/>
                  <a:gd name="T13" fmla="*/ 10 h 11"/>
                  <a:gd name="T14" fmla="*/ 7 w 14"/>
                  <a:gd name="T15" fmla="*/ 11 h 11"/>
                  <a:gd name="T16" fmla="*/ 7 w 14"/>
                  <a:gd name="T17" fmla="*/ 11 h 11"/>
                  <a:gd name="T18" fmla="*/ 8 w 14"/>
                  <a:gd name="T19" fmla="*/ 11 h 11"/>
                  <a:gd name="T20" fmla="*/ 8 w 14"/>
                  <a:gd name="T21" fmla="*/ 10 h 11"/>
                  <a:gd name="T22" fmla="*/ 13 w 14"/>
                  <a:gd name="T23" fmla="*/ 1 h 11"/>
                  <a:gd name="T24" fmla="*/ 14 w 14"/>
                  <a:gd name="T25" fmla="*/ 0 h 11"/>
                  <a:gd name="T26" fmla="*/ 14 w 14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1">
                    <a:moveTo>
                      <a:pt x="14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7" y="5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5" y="9"/>
                      <a:pt x="6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10" y="5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" name="Freeform 317"/>
              <p:cNvSpPr>
                <a:spLocks/>
              </p:cNvSpPr>
              <p:nvPr/>
            </p:nvSpPr>
            <p:spPr bwMode="auto">
              <a:xfrm>
                <a:off x="2690813" y="-2044700"/>
                <a:ext cx="19050" cy="6350"/>
              </a:xfrm>
              <a:custGeom>
                <a:avLst/>
                <a:gdLst>
                  <a:gd name="T0" fmla="*/ 3 w 5"/>
                  <a:gd name="T1" fmla="*/ 2 h 2"/>
                  <a:gd name="T2" fmla="*/ 3 w 5"/>
                  <a:gd name="T3" fmla="*/ 2 h 2"/>
                  <a:gd name="T4" fmla="*/ 4 w 5"/>
                  <a:gd name="T5" fmla="*/ 1 h 2"/>
                  <a:gd name="T6" fmla="*/ 5 w 5"/>
                  <a:gd name="T7" fmla="*/ 1 h 2"/>
                  <a:gd name="T8" fmla="*/ 4 w 5"/>
                  <a:gd name="T9" fmla="*/ 1 h 2"/>
                  <a:gd name="T10" fmla="*/ 3 w 5"/>
                  <a:gd name="T11" fmla="*/ 1 h 2"/>
                  <a:gd name="T12" fmla="*/ 3 w 5"/>
                  <a:gd name="T13" fmla="*/ 0 h 2"/>
                  <a:gd name="T14" fmla="*/ 0 w 5"/>
                  <a:gd name="T15" fmla="*/ 0 h 2"/>
                  <a:gd name="T16" fmla="*/ 1 w 5"/>
                  <a:gd name="T17" fmla="*/ 1 h 2"/>
                  <a:gd name="T18" fmla="*/ 2 w 5"/>
                  <a:gd name="T19" fmla="*/ 1 h 2"/>
                  <a:gd name="T20" fmla="*/ 3 w 5"/>
                  <a:gd name="T21" fmla="*/ 2 h 2"/>
                  <a:gd name="T22" fmla="*/ 3 w 5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" name="Freeform 318"/>
              <p:cNvSpPr>
                <a:spLocks/>
              </p:cNvSpPr>
              <p:nvPr/>
            </p:nvSpPr>
            <p:spPr bwMode="auto">
              <a:xfrm>
                <a:off x="2713038" y="-2025650"/>
                <a:ext cx="30163" cy="22225"/>
              </a:xfrm>
              <a:custGeom>
                <a:avLst/>
                <a:gdLst>
                  <a:gd name="T0" fmla="*/ 6 w 8"/>
                  <a:gd name="T1" fmla="*/ 2 h 6"/>
                  <a:gd name="T2" fmla="*/ 8 w 8"/>
                  <a:gd name="T3" fmla="*/ 1 h 6"/>
                  <a:gd name="T4" fmla="*/ 6 w 8"/>
                  <a:gd name="T5" fmla="*/ 1 h 6"/>
                  <a:gd name="T6" fmla="*/ 4 w 8"/>
                  <a:gd name="T7" fmla="*/ 0 h 6"/>
                  <a:gd name="T8" fmla="*/ 4 w 8"/>
                  <a:gd name="T9" fmla="*/ 0 h 6"/>
                  <a:gd name="T10" fmla="*/ 3 w 8"/>
                  <a:gd name="T11" fmla="*/ 0 h 6"/>
                  <a:gd name="T12" fmla="*/ 2 w 8"/>
                  <a:gd name="T13" fmla="*/ 3 h 6"/>
                  <a:gd name="T14" fmla="*/ 0 w 8"/>
                  <a:gd name="T15" fmla="*/ 6 h 6"/>
                  <a:gd name="T16" fmla="*/ 3 w 8"/>
                  <a:gd name="T17" fmla="*/ 4 h 6"/>
                  <a:gd name="T18" fmla="*/ 6 w 8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" name="Freeform 319"/>
              <p:cNvSpPr>
                <a:spLocks/>
              </p:cNvSpPr>
              <p:nvPr/>
            </p:nvSpPr>
            <p:spPr bwMode="auto">
              <a:xfrm>
                <a:off x="2720975" y="-2014538"/>
                <a:ext cx="41275" cy="25400"/>
              </a:xfrm>
              <a:custGeom>
                <a:avLst/>
                <a:gdLst>
                  <a:gd name="T0" fmla="*/ 0 w 11"/>
                  <a:gd name="T1" fmla="*/ 4 h 7"/>
                  <a:gd name="T2" fmla="*/ 1 w 11"/>
                  <a:gd name="T3" fmla="*/ 6 h 7"/>
                  <a:gd name="T4" fmla="*/ 3 w 11"/>
                  <a:gd name="T5" fmla="*/ 7 h 7"/>
                  <a:gd name="T6" fmla="*/ 6 w 11"/>
                  <a:gd name="T7" fmla="*/ 5 h 7"/>
                  <a:gd name="T8" fmla="*/ 11 w 11"/>
                  <a:gd name="T9" fmla="*/ 0 h 7"/>
                  <a:gd name="T10" fmla="*/ 10 w 11"/>
                  <a:gd name="T11" fmla="*/ 0 h 7"/>
                  <a:gd name="T12" fmla="*/ 0 w 11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0" y="4"/>
                    </a:move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" name="Freeform 320"/>
              <p:cNvSpPr>
                <a:spLocks/>
              </p:cNvSpPr>
              <p:nvPr/>
            </p:nvSpPr>
            <p:spPr bwMode="auto">
              <a:xfrm>
                <a:off x="2781300" y="-2409825"/>
                <a:ext cx="169863" cy="330200"/>
              </a:xfrm>
              <a:custGeom>
                <a:avLst/>
                <a:gdLst>
                  <a:gd name="T0" fmla="*/ 43 w 45"/>
                  <a:gd name="T1" fmla="*/ 24 h 88"/>
                  <a:gd name="T2" fmla="*/ 38 w 45"/>
                  <a:gd name="T3" fmla="*/ 24 h 88"/>
                  <a:gd name="T4" fmla="*/ 34 w 45"/>
                  <a:gd name="T5" fmla="*/ 23 h 88"/>
                  <a:gd name="T6" fmla="*/ 37 w 45"/>
                  <a:gd name="T7" fmla="*/ 6 h 88"/>
                  <a:gd name="T8" fmla="*/ 23 w 45"/>
                  <a:gd name="T9" fmla="*/ 14 h 88"/>
                  <a:gd name="T10" fmla="*/ 17 w 45"/>
                  <a:gd name="T11" fmla="*/ 18 h 88"/>
                  <a:gd name="T12" fmla="*/ 9 w 45"/>
                  <a:gd name="T13" fmla="*/ 24 h 88"/>
                  <a:gd name="T14" fmla="*/ 14 w 45"/>
                  <a:gd name="T15" fmla="*/ 40 h 88"/>
                  <a:gd name="T16" fmla="*/ 8 w 45"/>
                  <a:gd name="T17" fmla="*/ 39 h 88"/>
                  <a:gd name="T18" fmla="*/ 5 w 45"/>
                  <a:gd name="T19" fmla="*/ 58 h 88"/>
                  <a:gd name="T20" fmla="*/ 6 w 45"/>
                  <a:gd name="T21" fmla="*/ 63 h 88"/>
                  <a:gd name="T22" fmla="*/ 2 w 45"/>
                  <a:gd name="T23" fmla="*/ 62 h 88"/>
                  <a:gd name="T24" fmla="*/ 1 w 45"/>
                  <a:gd name="T25" fmla="*/ 62 h 88"/>
                  <a:gd name="T26" fmla="*/ 1 w 45"/>
                  <a:gd name="T27" fmla="*/ 80 h 88"/>
                  <a:gd name="T28" fmla="*/ 2 w 45"/>
                  <a:gd name="T29" fmla="*/ 80 h 88"/>
                  <a:gd name="T30" fmla="*/ 3 w 45"/>
                  <a:gd name="T31" fmla="*/ 78 h 88"/>
                  <a:gd name="T32" fmla="*/ 2 w 45"/>
                  <a:gd name="T33" fmla="*/ 66 h 88"/>
                  <a:gd name="T34" fmla="*/ 4 w 45"/>
                  <a:gd name="T35" fmla="*/ 76 h 88"/>
                  <a:gd name="T36" fmla="*/ 5 w 45"/>
                  <a:gd name="T37" fmla="*/ 76 h 88"/>
                  <a:gd name="T38" fmla="*/ 15 w 45"/>
                  <a:gd name="T39" fmla="*/ 59 h 88"/>
                  <a:gd name="T40" fmla="*/ 9 w 45"/>
                  <a:gd name="T41" fmla="*/ 45 h 88"/>
                  <a:gd name="T42" fmla="*/ 9 w 45"/>
                  <a:gd name="T43" fmla="*/ 45 h 88"/>
                  <a:gd name="T44" fmla="*/ 16 w 45"/>
                  <a:gd name="T45" fmla="*/ 56 h 88"/>
                  <a:gd name="T46" fmla="*/ 16 w 45"/>
                  <a:gd name="T47" fmla="*/ 56 h 88"/>
                  <a:gd name="T48" fmla="*/ 16 w 45"/>
                  <a:gd name="T49" fmla="*/ 55 h 88"/>
                  <a:gd name="T50" fmla="*/ 18 w 45"/>
                  <a:gd name="T51" fmla="*/ 50 h 88"/>
                  <a:gd name="T52" fmla="*/ 22 w 45"/>
                  <a:gd name="T53" fmla="*/ 39 h 88"/>
                  <a:gd name="T54" fmla="*/ 22 w 45"/>
                  <a:gd name="T55" fmla="*/ 39 h 88"/>
                  <a:gd name="T56" fmla="*/ 22 w 45"/>
                  <a:gd name="T57" fmla="*/ 36 h 88"/>
                  <a:gd name="T58" fmla="*/ 22 w 45"/>
                  <a:gd name="T59" fmla="*/ 33 h 88"/>
                  <a:gd name="T60" fmla="*/ 23 w 45"/>
                  <a:gd name="T61" fmla="*/ 35 h 88"/>
                  <a:gd name="T62" fmla="*/ 26 w 45"/>
                  <a:gd name="T63" fmla="*/ 25 h 88"/>
                  <a:gd name="T64" fmla="*/ 29 w 45"/>
                  <a:gd name="T65" fmla="*/ 13 h 88"/>
                  <a:gd name="T66" fmla="*/ 29 w 45"/>
                  <a:gd name="T67" fmla="*/ 18 h 88"/>
                  <a:gd name="T68" fmla="*/ 25 w 45"/>
                  <a:gd name="T69" fmla="*/ 33 h 88"/>
                  <a:gd name="T70" fmla="*/ 24 w 45"/>
                  <a:gd name="T71" fmla="*/ 36 h 88"/>
                  <a:gd name="T72" fmla="*/ 39 w 45"/>
                  <a:gd name="T73" fmla="*/ 27 h 88"/>
                  <a:gd name="T74" fmla="*/ 24 w 45"/>
                  <a:gd name="T75" fmla="*/ 38 h 88"/>
                  <a:gd name="T76" fmla="*/ 23 w 45"/>
                  <a:gd name="T77" fmla="*/ 38 h 88"/>
                  <a:gd name="T78" fmla="*/ 19 w 45"/>
                  <a:gd name="T79" fmla="*/ 51 h 88"/>
                  <a:gd name="T80" fmla="*/ 17 w 45"/>
                  <a:gd name="T81" fmla="*/ 56 h 88"/>
                  <a:gd name="T82" fmla="*/ 16 w 45"/>
                  <a:gd name="T83" fmla="*/ 59 h 88"/>
                  <a:gd name="T84" fmla="*/ 33 w 45"/>
                  <a:gd name="T85" fmla="*/ 49 h 88"/>
                  <a:gd name="T86" fmla="*/ 15 w 45"/>
                  <a:gd name="T87" fmla="*/ 62 h 88"/>
                  <a:gd name="T88" fmla="*/ 14 w 45"/>
                  <a:gd name="T89" fmla="*/ 64 h 88"/>
                  <a:gd name="T90" fmla="*/ 12 w 45"/>
                  <a:gd name="T91" fmla="*/ 68 h 88"/>
                  <a:gd name="T92" fmla="*/ 10 w 45"/>
                  <a:gd name="T93" fmla="*/ 72 h 88"/>
                  <a:gd name="T94" fmla="*/ 8 w 45"/>
                  <a:gd name="T95" fmla="*/ 75 h 88"/>
                  <a:gd name="T96" fmla="*/ 5 w 45"/>
                  <a:gd name="T97" fmla="*/ 79 h 88"/>
                  <a:gd name="T98" fmla="*/ 18 w 45"/>
                  <a:gd name="T99" fmla="*/ 74 h 88"/>
                  <a:gd name="T100" fmla="*/ 19 w 45"/>
                  <a:gd name="T101" fmla="*/ 74 h 88"/>
                  <a:gd name="T102" fmla="*/ 4 w 45"/>
                  <a:gd name="T103" fmla="*/ 80 h 88"/>
                  <a:gd name="T104" fmla="*/ 2 w 45"/>
                  <a:gd name="T105" fmla="*/ 84 h 88"/>
                  <a:gd name="T106" fmla="*/ 4 w 45"/>
                  <a:gd name="T107" fmla="*/ 88 h 88"/>
                  <a:gd name="T108" fmla="*/ 6 w 45"/>
                  <a:gd name="T109" fmla="*/ 86 h 88"/>
                  <a:gd name="T110" fmla="*/ 24 w 45"/>
                  <a:gd name="T111" fmla="*/ 74 h 88"/>
                  <a:gd name="T112" fmla="*/ 23 w 45"/>
                  <a:gd name="T113" fmla="*/ 70 h 88"/>
                  <a:gd name="T114" fmla="*/ 23 w 45"/>
                  <a:gd name="T115" fmla="*/ 70 h 88"/>
                  <a:gd name="T116" fmla="*/ 21 w 45"/>
                  <a:gd name="T117" fmla="*/ 67 h 88"/>
                  <a:gd name="T118" fmla="*/ 38 w 45"/>
                  <a:gd name="T119" fmla="*/ 47 h 88"/>
                  <a:gd name="T120" fmla="*/ 30 w 45"/>
                  <a:gd name="T121" fmla="*/ 43 h 88"/>
                  <a:gd name="T122" fmla="*/ 43 w 45"/>
                  <a:gd name="T123" fmla="*/ 24 h 88"/>
                  <a:gd name="T124" fmla="*/ 43 w 45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0" y="22"/>
                      <a:pt x="39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3"/>
                    </a:cubicBezTo>
                    <a:cubicBezTo>
                      <a:pt x="33" y="20"/>
                      <a:pt x="34" y="18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1" y="4"/>
                      <a:pt x="23" y="14"/>
                    </a:cubicBezTo>
                    <a:cubicBezTo>
                      <a:pt x="23" y="17"/>
                      <a:pt x="22" y="20"/>
                      <a:pt x="21" y="21"/>
                    </a:cubicBezTo>
                    <a:cubicBezTo>
                      <a:pt x="20" y="21"/>
                      <a:pt x="18" y="20"/>
                      <a:pt x="17" y="18"/>
                    </a:cubicBezTo>
                    <a:cubicBezTo>
                      <a:pt x="16" y="16"/>
                      <a:pt x="14" y="16"/>
                      <a:pt x="13" y="16"/>
                    </a:cubicBezTo>
                    <a:cubicBezTo>
                      <a:pt x="10" y="17"/>
                      <a:pt x="8" y="22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60"/>
                      <a:pt x="6" y="61"/>
                      <a:pt x="6" y="61"/>
                    </a:cubicBezTo>
                    <a:cubicBezTo>
                      <a:pt x="6" y="62"/>
                      <a:pt x="6" y="63"/>
                      <a:pt x="6" y="63"/>
                    </a:cubicBezTo>
                    <a:cubicBezTo>
                      <a:pt x="5" y="64"/>
                      <a:pt x="3" y="63"/>
                      <a:pt x="2" y="63"/>
                    </a:cubicBezTo>
                    <a:cubicBezTo>
                      <a:pt x="2" y="63"/>
                      <a:pt x="2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60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7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5"/>
                      <a:pt x="14" y="56"/>
                    </a:cubicBezTo>
                    <a:cubicBezTo>
                      <a:pt x="14" y="56"/>
                      <a:pt x="15" y="57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4"/>
                      <a:pt x="17" y="53"/>
                      <a:pt x="17" y="52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1" y="41"/>
                      <a:pt x="21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18" y="30"/>
                      <a:pt x="16" y="26"/>
                      <a:pt x="16" y="23"/>
                    </a:cubicBezTo>
                    <a:cubicBezTo>
                      <a:pt x="17" y="28"/>
                      <a:pt x="20" y="32"/>
                      <a:pt x="22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6"/>
                      <a:pt x="29" y="18"/>
                    </a:cubicBezTo>
                    <a:cubicBezTo>
                      <a:pt x="28" y="20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39" y="27"/>
                    </a:cubicBezTo>
                    <a:cubicBezTo>
                      <a:pt x="39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9"/>
                      <a:pt x="23" y="41"/>
                      <a:pt x="22" y="42"/>
                    </a:cubicBezTo>
                    <a:cubicBezTo>
                      <a:pt x="21" y="45"/>
                      <a:pt x="20" y="48"/>
                      <a:pt x="19" y="51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3"/>
                      <a:pt x="18" y="54"/>
                      <a:pt x="17" y="56"/>
                    </a:cubicBezTo>
                    <a:cubicBezTo>
                      <a:pt x="17" y="56"/>
                      <a:pt x="17" y="57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9" y="58"/>
                      <a:pt x="27" y="56"/>
                      <a:pt x="33" y="49"/>
                    </a:cubicBezTo>
                    <a:cubicBezTo>
                      <a:pt x="32" y="52"/>
                      <a:pt x="28" y="58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3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8" y="74"/>
                    </a:cubicBezTo>
                    <a:cubicBezTo>
                      <a:pt x="19" y="73"/>
                      <a:pt x="20" y="73"/>
                      <a:pt x="21" y="73"/>
                    </a:cubicBezTo>
                    <a:cubicBezTo>
                      <a:pt x="20" y="73"/>
                      <a:pt x="20" y="74"/>
                      <a:pt x="19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2" y="79"/>
                      <a:pt x="24" y="74"/>
                    </a:cubicBezTo>
                    <a:cubicBezTo>
                      <a:pt x="24" y="73"/>
                      <a:pt x="24" y="72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0" y="68"/>
                      <a:pt x="21" y="67"/>
                      <a:pt x="21" y="67"/>
                    </a:cubicBezTo>
                    <a:cubicBezTo>
                      <a:pt x="22" y="66"/>
                      <a:pt x="23" y="65"/>
                      <a:pt x="25" y="64"/>
                    </a:cubicBezTo>
                    <a:cubicBezTo>
                      <a:pt x="32" y="58"/>
                      <a:pt x="39" y="52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1" y="36"/>
                      <a:pt x="45" y="30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" name="Freeform 321"/>
              <p:cNvSpPr>
                <a:spLocks noEditPoints="1"/>
              </p:cNvSpPr>
              <p:nvPr/>
            </p:nvSpPr>
            <p:spPr bwMode="auto">
              <a:xfrm>
                <a:off x="2665413" y="-2414588"/>
                <a:ext cx="25400" cy="38100"/>
              </a:xfrm>
              <a:custGeom>
                <a:avLst/>
                <a:gdLst>
                  <a:gd name="T0" fmla="*/ 7 w 16"/>
                  <a:gd name="T1" fmla="*/ 0 h 24"/>
                  <a:gd name="T2" fmla="*/ 0 w 16"/>
                  <a:gd name="T3" fmla="*/ 24 h 24"/>
                  <a:gd name="T4" fmla="*/ 2 w 16"/>
                  <a:gd name="T5" fmla="*/ 24 h 24"/>
                  <a:gd name="T6" fmla="*/ 4 w 16"/>
                  <a:gd name="T7" fmla="*/ 19 h 24"/>
                  <a:gd name="T8" fmla="*/ 11 w 16"/>
                  <a:gd name="T9" fmla="*/ 19 h 24"/>
                  <a:gd name="T10" fmla="*/ 14 w 16"/>
                  <a:gd name="T11" fmla="*/ 24 h 24"/>
                  <a:gd name="T12" fmla="*/ 16 w 16"/>
                  <a:gd name="T13" fmla="*/ 24 h 24"/>
                  <a:gd name="T14" fmla="*/ 9 w 16"/>
                  <a:gd name="T15" fmla="*/ 0 h 24"/>
                  <a:gd name="T16" fmla="*/ 7 w 16"/>
                  <a:gd name="T17" fmla="*/ 0 h 24"/>
                  <a:gd name="T18" fmla="*/ 7 w 16"/>
                  <a:gd name="T19" fmla="*/ 0 h 24"/>
                  <a:gd name="T20" fmla="*/ 7 w 16"/>
                  <a:gd name="T21" fmla="*/ 0 h 24"/>
                  <a:gd name="T22" fmla="*/ 7 w 16"/>
                  <a:gd name="T23" fmla="*/ 15 h 24"/>
                  <a:gd name="T24" fmla="*/ 7 w 16"/>
                  <a:gd name="T25" fmla="*/ 5 h 24"/>
                  <a:gd name="T26" fmla="*/ 11 w 16"/>
                  <a:gd name="T27" fmla="*/ 15 h 24"/>
                  <a:gd name="T28" fmla="*/ 7 w 16"/>
                  <a:gd name="T29" fmla="*/ 15 h 24"/>
                  <a:gd name="T30" fmla="*/ 7 w 16"/>
                  <a:gd name="T31" fmla="*/ 15 h 24"/>
                  <a:gd name="T32" fmla="*/ 7 w 16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4">
                    <a:moveTo>
                      <a:pt x="7" y="0"/>
                    </a:moveTo>
                    <a:lnTo>
                      <a:pt x="0" y="24"/>
                    </a:lnTo>
                    <a:lnTo>
                      <a:pt x="2" y="24"/>
                    </a:lnTo>
                    <a:lnTo>
                      <a:pt x="4" y="19"/>
                    </a:lnTo>
                    <a:lnTo>
                      <a:pt x="11" y="19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7" y="15"/>
                    </a:moveTo>
                    <a:lnTo>
                      <a:pt x="7" y="5"/>
                    </a:lnTo>
                    <a:lnTo>
                      <a:pt x="11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5" name="Freeform 322"/>
              <p:cNvSpPr>
                <a:spLocks noEditPoints="1"/>
              </p:cNvSpPr>
              <p:nvPr/>
            </p:nvSpPr>
            <p:spPr bwMode="auto">
              <a:xfrm>
                <a:off x="2725738" y="-2425700"/>
                <a:ext cx="33338" cy="57150"/>
              </a:xfrm>
              <a:custGeom>
                <a:avLst/>
                <a:gdLst>
                  <a:gd name="T0" fmla="*/ 0 w 9"/>
                  <a:gd name="T1" fmla="*/ 8 h 15"/>
                  <a:gd name="T2" fmla="*/ 9 w 9"/>
                  <a:gd name="T3" fmla="*/ 8 h 15"/>
                  <a:gd name="T4" fmla="*/ 0 w 9"/>
                  <a:gd name="T5" fmla="*/ 8 h 15"/>
                  <a:gd name="T6" fmla="*/ 2 w 9"/>
                  <a:gd name="T7" fmla="*/ 8 h 15"/>
                  <a:gd name="T8" fmla="*/ 7 w 9"/>
                  <a:gd name="T9" fmla="*/ 8 h 15"/>
                  <a:gd name="T10" fmla="*/ 2 w 9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0" y="8"/>
                    </a:moveTo>
                    <a:cubicBezTo>
                      <a:pt x="0" y="15"/>
                      <a:pt x="9" y="15"/>
                      <a:pt x="9" y="8"/>
                    </a:cubicBezTo>
                    <a:cubicBezTo>
                      <a:pt x="9" y="0"/>
                      <a:pt x="0" y="0"/>
                      <a:pt x="0" y="8"/>
                    </a:cubicBezTo>
                    <a:close/>
                    <a:moveTo>
                      <a:pt x="2" y="8"/>
                    </a:moveTo>
                    <a:cubicBezTo>
                      <a:pt x="2" y="3"/>
                      <a:pt x="7" y="3"/>
                      <a:pt x="7" y="8"/>
                    </a:cubicBezTo>
                    <a:cubicBezTo>
                      <a:pt x="7" y="12"/>
                      <a:pt x="2" y="12"/>
                      <a:pt x="2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6" name="Line 324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7" name="Line 325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6" name="Группа 20"/>
            <p:cNvGrpSpPr/>
            <p:nvPr/>
          </p:nvGrpSpPr>
          <p:grpSpPr>
            <a:xfrm>
              <a:off x="1546225" y="-3938587"/>
              <a:ext cx="2335213" cy="2898774"/>
              <a:chOff x="1546225" y="-3938587"/>
              <a:chExt cx="2335213" cy="2898774"/>
            </a:xfrm>
          </p:grpSpPr>
          <p:sp>
            <p:nvSpPr>
              <p:cNvPr id="23" name="Freeform 323"/>
              <p:cNvSpPr>
                <a:spLocks/>
              </p:cNvSpPr>
              <p:nvPr/>
            </p:nvSpPr>
            <p:spPr bwMode="auto">
              <a:xfrm>
                <a:off x="2725738" y="-3622675"/>
                <a:ext cx="1155700" cy="2454275"/>
              </a:xfrm>
              <a:custGeom>
                <a:avLst/>
                <a:gdLst>
                  <a:gd name="T0" fmla="*/ 307 w 307"/>
                  <a:gd name="T1" fmla="*/ 76 h 652"/>
                  <a:gd name="T2" fmla="*/ 307 w 307"/>
                  <a:gd name="T3" fmla="*/ 57 h 652"/>
                  <a:gd name="T4" fmla="*/ 269 w 307"/>
                  <a:gd name="T5" fmla="*/ 14 h 652"/>
                  <a:gd name="T6" fmla="*/ 236 w 307"/>
                  <a:gd name="T7" fmla="*/ 1 h 652"/>
                  <a:gd name="T8" fmla="*/ 236 w 307"/>
                  <a:gd name="T9" fmla="*/ 1 h 652"/>
                  <a:gd name="T10" fmla="*/ 235 w 307"/>
                  <a:gd name="T11" fmla="*/ 0 h 652"/>
                  <a:gd name="T12" fmla="*/ 235 w 307"/>
                  <a:gd name="T13" fmla="*/ 129 h 652"/>
                  <a:gd name="T14" fmla="*/ 235 w 307"/>
                  <a:gd name="T15" fmla="*/ 173 h 652"/>
                  <a:gd name="T16" fmla="*/ 235 w 307"/>
                  <a:gd name="T17" fmla="*/ 342 h 652"/>
                  <a:gd name="T18" fmla="*/ 235 w 307"/>
                  <a:gd name="T19" fmla="*/ 387 h 652"/>
                  <a:gd name="T20" fmla="*/ 235 w 307"/>
                  <a:gd name="T21" fmla="*/ 454 h 652"/>
                  <a:gd name="T22" fmla="*/ 216 w 307"/>
                  <a:gd name="T23" fmla="*/ 487 h 652"/>
                  <a:gd name="T24" fmla="*/ 0 w 307"/>
                  <a:gd name="T25" fmla="*/ 614 h 652"/>
                  <a:gd name="T26" fmla="*/ 67 w 307"/>
                  <a:gd name="T27" fmla="*/ 652 h 652"/>
                  <a:gd name="T28" fmla="*/ 262 w 307"/>
                  <a:gd name="T29" fmla="*/ 542 h 652"/>
                  <a:gd name="T30" fmla="*/ 307 w 307"/>
                  <a:gd name="T31" fmla="*/ 464 h 652"/>
                  <a:gd name="T32" fmla="*/ 307 w 307"/>
                  <a:gd name="T33" fmla="*/ 387 h 652"/>
                  <a:gd name="T34" fmla="*/ 307 w 307"/>
                  <a:gd name="T35" fmla="*/ 387 h 652"/>
                  <a:gd name="T36" fmla="*/ 307 w 307"/>
                  <a:gd name="T37" fmla="*/ 173 h 652"/>
                  <a:gd name="T38" fmla="*/ 307 w 307"/>
                  <a:gd name="T39" fmla="*/ 173 h 652"/>
                  <a:gd name="T40" fmla="*/ 307 w 307"/>
                  <a:gd name="T41" fmla="*/ 85 h 652"/>
                  <a:gd name="T42" fmla="*/ 307 w 307"/>
                  <a:gd name="T43" fmla="*/ 85 h 652"/>
                  <a:gd name="T44" fmla="*/ 307 w 307"/>
                  <a:gd name="T45" fmla="*/ 76 h 652"/>
                  <a:gd name="T46" fmla="*/ 307 w 307"/>
                  <a:gd name="T47" fmla="*/ 76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2">
                    <a:moveTo>
                      <a:pt x="307" y="76"/>
                    </a:moveTo>
                    <a:cubicBezTo>
                      <a:pt x="307" y="57"/>
                      <a:pt x="307" y="57"/>
                      <a:pt x="307" y="57"/>
                    </a:cubicBezTo>
                    <a:cubicBezTo>
                      <a:pt x="307" y="39"/>
                      <a:pt x="293" y="22"/>
                      <a:pt x="269" y="14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9"/>
                      <a:pt x="235" y="129"/>
                      <a:pt x="235" y="129"/>
                    </a:cubicBezTo>
                    <a:cubicBezTo>
                      <a:pt x="235" y="173"/>
                      <a:pt x="235" y="173"/>
                      <a:pt x="235" y="173"/>
                    </a:cubicBezTo>
                    <a:cubicBezTo>
                      <a:pt x="235" y="342"/>
                      <a:pt x="235" y="342"/>
                      <a:pt x="235" y="342"/>
                    </a:cubicBezTo>
                    <a:cubicBezTo>
                      <a:pt x="235" y="387"/>
                      <a:pt x="235" y="387"/>
                      <a:pt x="235" y="387"/>
                    </a:cubicBezTo>
                    <a:cubicBezTo>
                      <a:pt x="235" y="454"/>
                      <a:pt x="235" y="454"/>
                      <a:pt x="235" y="454"/>
                    </a:cubicBezTo>
                    <a:cubicBezTo>
                      <a:pt x="235" y="468"/>
                      <a:pt x="228" y="481"/>
                      <a:pt x="216" y="48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67" y="652"/>
                      <a:pt x="67" y="652"/>
                      <a:pt x="67" y="652"/>
                    </a:cubicBezTo>
                    <a:cubicBezTo>
                      <a:pt x="262" y="542"/>
                      <a:pt x="262" y="542"/>
                      <a:pt x="262" y="542"/>
                    </a:cubicBezTo>
                    <a:cubicBezTo>
                      <a:pt x="290" y="526"/>
                      <a:pt x="307" y="496"/>
                      <a:pt x="307" y="464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6"/>
                      <a:pt x="307" y="76"/>
                      <a:pt x="307" y="76"/>
                    </a:cubicBezTo>
                    <a:close/>
                  </a:path>
                </a:pathLst>
              </a:custGeom>
              <a:solidFill>
                <a:srgbClr val="358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" name="Freeform 326"/>
              <p:cNvSpPr>
                <a:spLocks/>
              </p:cNvSpPr>
              <p:nvPr/>
            </p:nvSpPr>
            <p:spPr bwMode="auto">
              <a:xfrm>
                <a:off x="1549400" y="-3938587"/>
                <a:ext cx="2065338" cy="700087"/>
              </a:xfrm>
              <a:custGeom>
                <a:avLst/>
                <a:gdLst>
                  <a:gd name="T0" fmla="*/ 353 w 548"/>
                  <a:gd name="T1" fmla="*/ 11 h 186"/>
                  <a:gd name="T2" fmla="*/ 264 w 548"/>
                  <a:gd name="T3" fmla="*/ 11 h 186"/>
                  <a:gd name="T4" fmla="*/ 37 w 548"/>
                  <a:gd name="T5" fmla="*/ 98 h 186"/>
                  <a:gd name="T6" fmla="*/ 0 w 548"/>
                  <a:gd name="T7" fmla="*/ 141 h 186"/>
                  <a:gd name="T8" fmla="*/ 0 w 548"/>
                  <a:gd name="T9" fmla="*/ 160 h 186"/>
                  <a:gd name="T10" fmla="*/ 0 w 548"/>
                  <a:gd name="T11" fmla="*/ 160 h 186"/>
                  <a:gd name="T12" fmla="*/ 0 w 548"/>
                  <a:gd name="T13" fmla="*/ 186 h 186"/>
                  <a:gd name="T14" fmla="*/ 290 w 548"/>
                  <a:gd name="T15" fmla="*/ 75 h 186"/>
                  <a:gd name="T16" fmla="*/ 329 w 548"/>
                  <a:gd name="T17" fmla="*/ 75 h 186"/>
                  <a:gd name="T18" fmla="*/ 548 w 548"/>
                  <a:gd name="T19" fmla="*/ 158 h 186"/>
                  <a:gd name="T20" fmla="*/ 548 w 548"/>
                  <a:gd name="T21" fmla="*/ 138 h 186"/>
                  <a:gd name="T22" fmla="*/ 548 w 548"/>
                  <a:gd name="T23" fmla="*/ 105 h 186"/>
                  <a:gd name="T24" fmla="*/ 548 w 548"/>
                  <a:gd name="T25" fmla="*/ 85 h 186"/>
                  <a:gd name="T26" fmla="*/ 353 w 548"/>
                  <a:gd name="T27" fmla="*/ 1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8" h="186">
                    <a:moveTo>
                      <a:pt x="353" y="11"/>
                    </a:moveTo>
                    <a:cubicBezTo>
                      <a:pt x="325" y="0"/>
                      <a:pt x="291" y="1"/>
                      <a:pt x="264" y="11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14" y="106"/>
                      <a:pt x="0" y="123"/>
                      <a:pt x="0" y="141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290" y="75"/>
                      <a:pt x="290" y="75"/>
                      <a:pt x="290" y="75"/>
                    </a:cubicBezTo>
                    <a:cubicBezTo>
                      <a:pt x="302" y="71"/>
                      <a:pt x="317" y="71"/>
                      <a:pt x="329" y="75"/>
                    </a:cubicBezTo>
                    <a:cubicBezTo>
                      <a:pt x="548" y="158"/>
                      <a:pt x="548" y="158"/>
                      <a:pt x="548" y="158"/>
                    </a:cubicBezTo>
                    <a:cubicBezTo>
                      <a:pt x="548" y="138"/>
                      <a:pt x="548" y="138"/>
                      <a:pt x="548" y="138"/>
                    </a:cubicBezTo>
                    <a:cubicBezTo>
                      <a:pt x="548" y="105"/>
                      <a:pt x="548" y="105"/>
                      <a:pt x="548" y="105"/>
                    </a:cubicBezTo>
                    <a:cubicBezTo>
                      <a:pt x="548" y="85"/>
                      <a:pt x="548" y="85"/>
                      <a:pt x="548" y="85"/>
                    </a:cubicBezTo>
                    <a:lnTo>
                      <a:pt x="353" y="11"/>
                    </a:lnTo>
                    <a:close/>
                  </a:path>
                </a:pathLst>
              </a:custGeom>
              <a:solidFill>
                <a:srgbClr val="214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" name="Freeform 327"/>
              <p:cNvSpPr>
                <a:spLocks/>
              </p:cNvSpPr>
              <p:nvPr/>
            </p:nvSpPr>
            <p:spPr bwMode="auto">
              <a:xfrm>
                <a:off x="1546225" y="-3336925"/>
                <a:ext cx="1435100" cy="2297112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1 w 381"/>
                  <a:gd name="T11" fmla="*/ 49 h 610"/>
                  <a:gd name="T12" fmla="*/ 0 w 381"/>
                  <a:gd name="T13" fmla="*/ 96 h 610"/>
                  <a:gd name="T14" fmla="*/ 1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52A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sp>
        <p:nvSpPr>
          <p:cNvPr id="189" name="Прямоугольник 188"/>
          <p:cNvSpPr/>
          <p:nvPr/>
        </p:nvSpPr>
        <p:spPr>
          <a:xfrm>
            <a:off x="625487" y="605909"/>
            <a:ext cx="3347904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Количество постановлений по ВО</a:t>
            </a:r>
            <a:endParaRPr lang="ru-RU" sz="1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190" name="Объект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77292319"/>
              </p:ext>
            </p:extLst>
          </p:nvPr>
        </p:nvGraphicFramePr>
        <p:xfrm>
          <a:off x="352425" y="1000124"/>
          <a:ext cx="4724400" cy="41433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91" name="Прямоугольник 190"/>
          <p:cNvSpPr/>
          <p:nvPr/>
        </p:nvSpPr>
        <p:spPr>
          <a:xfrm>
            <a:off x="5710612" y="571843"/>
            <a:ext cx="2713884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ts val="1800"/>
              </a:lnSpc>
            </a:pPr>
            <a:r>
              <a:rPr lang="ru-RU" sz="1600" b="1" spc="75" dirty="0" smtClean="0">
                <a:solidFill>
                  <a:sysClr val="windowText" lastClr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Надзорные мероприятия</a:t>
            </a:r>
            <a:endParaRPr lang="ru-RU" sz="1600" b="1" spc="75" dirty="0">
              <a:solidFill>
                <a:sysClr val="windowText" lastClr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192" name="Таблица 19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11074600"/>
              </p:ext>
            </p:extLst>
          </p:nvPr>
        </p:nvGraphicFramePr>
        <p:xfrm>
          <a:off x="4924425" y="994410"/>
          <a:ext cx="4219575" cy="43014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19100"/>
                <a:gridCol w="2687955"/>
                <a:gridCol w="1112520"/>
              </a:tblGrid>
              <a:tr h="400050"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latin typeface="Times New Roman" pitchFamily="18" charset="0"/>
                          <a:cs typeface="Times New Roman" pitchFamily="18" charset="0"/>
                        </a:rPr>
                        <a:t>Проведено плановых проверок</a:t>
                      </a:r>
                      <a:endParaRPr lang="ru-RU"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ru-RU" sz="1400" b="1" dirty="0" smtClean="0"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308610"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latin typeface="Times New Roman" pitchFamily="18" charset="0"/>
                          <a:cs typeface="Times New Roman" pitchFamily="18" charset="0"/>
                        </a:rPr>
                        <a:t>Проведено внеплановых проверок</a:t>
                      </a:r>
                      <a:endParaRPr lang="ru-RU"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ru-RU" sz="1400" b="1" dirty="0" smtClean="0">
                          <a:latin typeface="Times New Roman" pitchFamily="18" charset="0"/>
                          <a:cs typeface="Times New Roman" pitchFamily="18" charset="0"/>
                        </a:rPr>
                        <a:t>29</a:t>
                      </a:r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308610"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latin typeface="Times New Roman" pitchFamily="18" charset="0"/>
                          <a:cs typeface="Times New Roman" pitchFamily="18" charset="0"/>
                        </a:rPr>
                        <a:t>Проведено </a:t>
                      </a:r>
                      <a:r>
                        <a:rPr lang="ru-RU" sz="120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предлицензионных</a:t>
                      </a:r>
                      <a:r>
                        <a:rPr lang="ru-RU" sz="1200" dirty="0" smtClean="0">
                          <a:latin typeface="Times New Roman" pitchFamily="18" charset="0"/>
                          <a:cs typeface="Times New Roman" pitchFamily="18" charset="0"/>
                        </a:rPr>
                        <a:t> проверок</a:t>
                      </a:r>
                      <a:endParaRPr lang="ru-RU"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ru-RU" sz="1400" b="1" dirty="0" smtClean="0">
                          <a:latin typeface="Times New Roman" pitchFamily="18" charset="0"/>
                          <a:cs typeface="Times New Roman" pitchFamily="18" charset="0"/>
                        </a:rPr>
                        <a:t>84</a:t>
                      </a:r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308610"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latin typeface="Times New Roman" pitchFamily="18" charset="0"/>
                          <a:cs typeface="Times New Roman" pitchFamily="18" charset="0"/>
                        </a:rPr>
                        <a:t>Проведено рейдовых</a:t>
                      </a:r>
                      <a:r>
                        <a:rPr lang="ru-RU" sz="120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мероприятий</a:t>
                      </a:r>
                      <a:endParaRPr lang="ru-RU"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ru-RU" sz="1400" b="1" dirty="0" smtClean="0">
                          <a:latin typeface="Times New Roman" pitchFamily="18" charset="0"/>
                          <a:cs typeface="Times New Roman" pitchFamily="18" charset="0"/>
                        </a:rPr>
                        <a:t>124</a:t>
                      </a:r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308610">
                <a:tc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latin typeface="Times New Roman" pitchFamily="18" charset="0"/>
                          <a:cs typeface="Times New Roman" pitchFamily="18" charset="0"/>
                        </a:rPr>
                        <a:t>Привлечение специалистов</a:t>
                      </a:r>
                      <a:endParaRPr lang="ru-RU"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ru-RU" sz="1400" b="1" dirty="0" smtClean="0">
                          <a:latin typeface="Times New Roman" pitchFamily="18" charset="0"/>
                          <a:cs typeface="Times New Roman" pitchFamily="18" charset="0"/>
                        </a:rPr>
                        <a:t>62</a:t>
                      </a:r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308610"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latin typeface="Times New Roman" pitchFamily="18" charset="0"/>
                          <a:cs typeface="Times New Roman" pitchFamily="18" charset="0"/>
                        </a:rPr>
                        <a:t>Внесено представлений</a:t>
                      </a:r>
                      <a:endParaRPr lang="ru-RU"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ru-RU" sz="1400" b="1" dirty="0" smtClean="0">
                          <a:latin typeface="Times New Roman" pitchFamily="18" charset="0"/>
                          <a:cs typeface="Times New Roman" pitchFamily="18" charset="0"/>
                        </a:rPr>
                        <a:t>106</a:t>
                      </a:r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308610"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latin typeface="Times New Roman" pitchFamily="18" charset="0"/>
                          <a:cs typeface="Times New Roman" pitchFamily="18" charset="0"/>
                        </a:rPr>
                        <a:t>Выдано предписаний</a:t>
                      </a:r>
                      <a:endParaRPr lang="ru-RU"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ru-RU" sz="1400" b="1" dirty="0" smtClean="0">
                          <a:latin typeface="Times New Roman" pitchFamily="18" charset="0"/>
                          <a:cs typeface="Times New Roman" pitchFamily="18" charset="0"/>
                        </a:rPr>
                        <a:t>45</a:t>
                      </a:r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308610"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latin typeface="Times New Roman" pitchFamily="18" charset="0"/>
                          <a:cs typeface="Times New Roman" pitchFamily="18" charset="0"/>
                        </a:rPr>
                        <a:t>Вынесено</a:t>
                      </a:r>
                      <a:r>
                        <a:rPr lang="ru-RU" sz="120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предостережений</a:t>
                      </a:r>
                      <a:endParaRPr lang="ru-RU"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ru-RU" sz="1400" b="1" dirty="0" smtClean="0">
                          <a:latin typeface="Times New Roman" pitchFamily="18" charset="0"/>
                          <a:cs typeface="Times New Roman" pitchFamily="18" charset="0"/>
                        </a:rPr>
                        <a:t>196</a:t>
                      </a:r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308610"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latin typeface="Times New Roman" pitchFamily="18" charset="0"/>
                          <a:cs typeface="Times New Roman" pitchFamily="18" charset="0"/>
                        </a:rPr>
                        <a:t>Составлено протоколов</a:t>
                      </a:r>
                      <a:endParaRPr lang="ru-RU"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ru-RU" sz="1400" b="1" dirty="0" smtClean="0">
                          <a:latin typeface="Times New Roman" pitchFamily="18" charset="0"/>
                          <a:cs typeface="Times New Roman" pitchFamily="18" charset="0"/>
                        </a:rPr>
                        <a:t>396</a:t>
                      </a:r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308610"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latin typeface="Times New Roman" pitchFamily="18" charset="0"/>
                          <a:cs typeface="Times New Roman" pitchFamily="18" charset="0"/>
                        </a:rPr>
                        <a:t>Вынесено постановлений</a:t>
                      </a:r>
                      <a:endParaRPr lang="ru-RU"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ru-RU" sz="1400" b="1" dirty="0" smtClean="0">
                          <a:latin typeface="Times New Roman" pitchFamily="18" charset="0"/>
                          <a:cs typeface="Times New Roman" pitchFamily="18" charset="0"/>
                        </a:rPr>
                        <a:t>451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308610"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latin typeface="Times New Roman" pitchFamily="18" charset="0"/>
                          <a:cs typeface="Times New Roman" pitchFamily="18" charset="0"/>
                        </a:rPr>
                        <a:t>Наложено штрафов</a:t>
                      </a:r>
                      <a:endParaRPr lang="ru-RU"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l" defTabSz="91376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dirty="0" smtClean="0">
                          <a:latin typeface="Times New Roman" pitchFamily="18" charset="0"/>
                          <a:cs typeface="Times New Roman" pitchFamily="18" charset="0"/>
                        </a:rPr>
                        <a:t>17488,5  т.р.</a:t>
                      </a:r>
                    </a:p>
                    <a:p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</a:tbl>
          </a:graphicData>
        </a:graphic>
      </p:graphicFrame>
      <p:grpSp>
        <p:nvGrpSpPr>
          <p:cNvPr id="193" name="Группа 192"/>
          <p:cNvGrpSpPr/>
          <p:nvPr/>
        </p:nvGrpSpPr>
        <p:grpSpPr>
          <a:xfrm>
            <a:off x="4958134" y="1050374"/>
            <a:ext cx="306000" cy="306000"/>
            <a:chOff x="7795757" y="1914709"/>
            <a:chExt cx="408000" cy="408000"/>
          </a:xfrm>
          <a:solidFill>
            <a:srgbClr val="66FFCC"/>
          </a:solidFill>
        </p:grpSpPr>
        <p:sp>
          <p:nvSpPr>
            <p:cNvPr id="194" name="Овал 193"/>
            <p:cNvSpPr/>
            <p:nvPr/>
          </p:nvSpPr>
          <p:spPr>
            <a:xfrm>
              <a:off x="7795757" y="1914709"/>
              <a:ext cx="408000" cy="408000"/>
            </a:xfrm>
            <a:prstGeom prst="ellipse">
              <a:avLst/>
            </a:prstGeom>
            <a:grpFill/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95" name="Группа 1512"/>
            <p:cNvGrpSpPr>
              <a:grpSpLocks noChangeAspect="1"/>
            </p:cNvGrpSpPr>
            <p:nvPr/>
          </p:nvGrpSpPr>
          <p:grpSpPr>
            <a:xfrm>
              <a:off x="7901984" y="1980977"/>
              <a:ext cx="195446" cy="253009"/>
              <a:chOff x="-207963" y="2460625"/>
              <a:chExt cx="463551" cy="600077"/>
            </a:xfrm>
            <a:grpFill/>
          </p:grpSpPr>
          <p:sp>
            <p:nvSpPr>
              <p:cNvPr id="196" name="Freeform 1256"/>
              <p:cNvSpPr>
                <a:spLocks noEditPoints="1"/>
              </p:cNvSpPr>
              <p:nvPr/>
            </p:nvSpPr>
            <p:spPr bwMode="auto">
              <a:xfrm>
                <a:off x="-130176" y="2555877"/>
                <a:ext cx="385764" cy="504825"/>
              </a:xfrm>
              <a:custGeom>
                <a:avLst/>
                <a:gdLst>
                  <a:gd name="T0" fmla="*/ 571 w 1072"/>
                  <a:gd name="T1" fmla="*/ 0 h 1400"/>
                  <a:gd name="T2" fmla="*/ 562 w 1072"/>
                  <a:gd name="T3" fmla="*/ 38 h 1400"/>
                  <a:gd name="T4" fmla="*/ 556 w 1072"/>
                  <a:gd name="T5" fmla="*/ 82 h 1400"/>
                  <a:gd name="T6" fmla="*/ 555 w 1072"/>
                  <a:gd name="T7" fmla="*/ 91 h 1400"/>
                  <a:gd name="T8" fmla="*/ 536 w 1072"/>
                  <a:gd name="T9" fmla="*/ 141 h 1400"/>
                  <a:gd name="T10" fmla="*/ 535 w 1072"/>
                  <a:gd name="T11" fmla="*/ 171 h 1400"/>
                  <a:gd name="T12" fmla="*/ 512 w 1072"/>
                  <a:gd name="T13" fmla="*/ 184 h 1400"/>
                  <a:gd name="T14" fmla="*/ 501 w 1072"/>
                  <a:gd name="T15" fmla="*/ 209 h 1400"/>
                  <a:gd name="T16" fmla="*/ 475 w 1072"/>
                  <a:gd name="T17" fmla="*/ 231 h 1400"/>
                  <a:gd name="T18" fmla="*/ 448 w 1072"/>
                  <a:gd name="T19" fmla="*/ 255 h 1400"/>
                  <a:gd name="T20" fmla="*/ 440 w 1072"/>
                  <a:gd name="T21" fmla="*/ 261 h 1400"/>
                  <a:gd name="T22" fmla="*/ 448 w 1072"/>
                  <a:gd name="T23" fmla="*/ 267 h 1400"/>
                  <a:gd name="T24" fmla="*/ 431 w 1072"/>
                  <a:gd name="T25" fmla="*/ 276 h 1400"/>
                  <a:gd name="T26" fmla="*/ 393 w 1072"/>
                  <a:gd name="T27" fmla="*/ 278 h 1400"/>
                  <a:gd name="T28" fmla="*/ 373 w 1072"/>
                  <a:gd name="T29" fmla="*/ 296 h 1400"/>
                  <a:gd name="T30" fmla="*/ 359 w 1072"/>
                  <a:gd name="T31" fmla="*/ 300 h 1400"/>
                  <a:gd name="T32" fmla="*/ 338 w 1072"/>
                  <a:gd name="T33" fmla="*/ 349 h 1400"/>
                  <a:gd name="T34" fmla="*/ 373 w 1072"/>
                  <a:gd name="T35" fmla="*/ 434 h 1400"/>
                  <a:gd name="T36" fmla="*/ 380 w 1072"/>
                  <a:gd name="T37" fmla="*/ 469 h 1400"/>
                  <a:gd name="T38" fmla="*/ 291 w 1072"/>
                  <a:gd name="T39" fmla="*/ 567 h 1400"/>
                  <a:gd name="T40" fmla="*/ 252 w 1072"/>
                  <a:gd name="T41" fmla="*/ 553 h 1400"/>
                  <a:gd name="T42" fmla="*/ 175 w 1072"/>
                  <a:gd name="T43" fmla="*/ 571 h 1400"/>
                  <a:gd name="T44" fmla="*/ 129 w 1072"/>
                  <a:gd name="T45" fmla="*/ 571 h 1400"/>
                  <a:gd name="T46" fmla="*/ 52 w 1072"/>
                  <a:gd name="T47" fmla="*/ 553 h 1400"/>
                  <a:gd name="T48" fmla="*/ 12 w 1072"/>
                  <a:gd name="T49" fmla="*/ 567 h 1400"/>
                  <a:gd name="T50" fmla="*/ 0 w 1072"/>
                  <a:gd name="T51" fmla="*/ 858 h 1400"/>
                  <a:gd name="T52" fmla="*/ 95 w 1072"/>
                  <a:gd name="T53" fmla="*/ 1400 h 1400"/>
                  <a:gd name="T54" fmla="*/ 976 w 1072"/>
                  <a:gd name="T55" fmla="*/ 1400 h 1400"/>
                  <a:gd name="T56" fmla="*/ 1039 w 1072"/>
                  <a:gd name="T57" fmla="*/ 1376 h 1400"/>
                  <a:gd name="T58" fmla="*/ 1072 w 1072"/>
                  <a:gd name="T59" fmla="*/ 1303 h 1400"/>
                  <a:gd name="T60" fmla="*/ 1072 w 1072"/>
                  <a:gd name="T61" fmla="*/ 977 h 1400"/>
                  <a:gd name="T62" fmla="*/ 1072 w 1072"/>
                  <a:gd name="T63" fmla="*/ 361 h 1400"/>
                  <a:gd name="T64" fmla="*/ 976 w 1072"/>
                  <a:gd name="T65" fmla="*/ 0 h 1400"/>
                  <a:gd name="T66" fmla="*/ 493 w 1072"/>
                  <a:gd name="T67" fmla="*/ 340 h 1400"/>
                  <a:gd name="T68" fmla="*/ 925 w 1072"/>
                  <a:gd name="T69" fmla="*/ 406 h 1400"/>
                  <a:gd name="T70" fmla="*/ 493 w 1072"/>
                  <a:gd name="T71" fmla="*/ 340 h 1400"/>
                  <a:gd name="T72" fmla="*/ 942 w 1072"/>
                  <a:gd name="T73" fmla="*/ 1236 h 1400"/>
                  <a:gd name="T74" fmla="*/ 129 w 1072"/>
                  <a:gd name="T75" fmla="*/ 1170 h 1400"/>
                  <a:gd name="T76" fmla="*/ 942 w 1072"/>
                  <a:gd name="T77" fmla="*/ 1236 h 1400"/>
                  <a:gd name="T78" fmla="*/ 942 w 1072"/>
                  <a:gd name="T79" fmla="*/ 1064 h 1400"/>
                  <a:gd name="T80" fmla="*/ 129 w 1072"/>
                  <a:gd name="T81" fmla="*/ 998 h 1400"/>
                  <a:gd name="T82" fmla="*/ 942 w 1072"/>
                  <a:gd name="T83" fmla="*/ 1064 h 1400"/>
                  <a:gd name="T84" fmla="*/ 942 w 1072"/>
                  <a:gd name="T85" fmla="*/ 892 h 1400"/>
                  <a:gd name="T86" fmla="*/ 129 w 1072"/>
                  <a:gd name="T87" fmla="*/ 826 h 1400"/>
                  <a:gd name="T88" fmla="*/ 942 w 1072"/>
                  <a:gd name="T89" fmla="*/ 892 h 1400"/>
                  <a:gd name="T90" fmla="*/ 942 w 1072"/>
                  <a:gd name="T91" fmla="*/ 720 h 1400"/>
                  <a:gd name="T92" fmla="*/ 129 w 1072"/>
                  <a:gd name="T93" fmla="*/ 654 h 1400"/>
                  <a:gd name="T94" fmla="*/ 942 w 1072"/>
                  <a:gd name="T95" fmla="*/ 720 h 1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72" h="1400">
                    <a:moveTo>
                      <a:pt x="976" y="0"/>
                    </a:moveTo>
                    <a:lnTo>
                      <a:pt x="571" y="0"/>
                    </a:lnTo>
                    <a:lnTo>
                      <a:pt x="568" y="18"/>
                    </a:lnTo>
                    <a:cubicBezTo>
                      <a:pt x="568" y="25"/>
                      <a:pt x="566" y="32"/>
                      <a:pt x="562" y="38"/>
                    </a:cubicBezTo>
                    <a:cubicBezTo>
                      <a:pt x="561" y="40"/>
                      <a:pt x="559" y="42"/>
                      <a:pt x="558" y="45"/>
                    </a:cubicBezTo>
                    <a:cubicBezTo>
                      <a:pt x="563" y="56"/>
                      <a:pt x="563" y="70"/>
                      <a:pt x="556" y="82"/>
                    </a:cubicBezTo>
                    <a:cubicBezTo>
                      <a:pt x="555" y="84"/>
                      <a:pt x="553" y="86"/>
                      <a:pt x="552" y="87"/>
                    </a:cubicBezTo>
                    <a:lnTo>
                      <a:pt x="555" y="91"/>
                    </a:lnTo>
                    <a:lnTo>
                      <a:pt x="555" y="104"/>
                    </a:lnTo>
                    <a:cubicBezTo>
                      <a:pt x="555" y="120"/>
                      <a:pt x="547" y="132"/>
                      <a:pt x="536" y="141"/>
                    </a:cubicBezTo>
                    <a:cubicBezTo>
                      <a:pt x="536" y="145"/>
                      <a:pt x="537" y="149"/>
                      <a:pt x="536" y="153"/>
                    </a:cubicBezTo>
                    <a:lnTo>
                      <a:pt x="535" y="171"/>
                    </a:lnTo>
                    <a:lnTo>
                      <a:pt x="519" y="180"/>
                    </a:lnTo>
                    <a:cubicBezTo>
                      <a:pt x="517" y="181"/>
                      <a:pt x="515" y="183"/>
                      <a:pt x="512" y="184"/>
                    </a:cubicBezTo>
                    <a:cubicBezTo>
                      <a:pt x="512" y="190"/>
                      <a:pt x="510" y="195"/>
                      <a:pt x="507" y="200"/>
                    </a:cubicBezTo>
                    <a:lnTo>
                      <a:pt x="501" y="209"/>
                    </a:lnTo>
                    <a:cubicBezTo>
                      <a:pt x="497" y="214"/>
                      <a:pt x="489" y="221"/>
                      <a:pt x="477" y="224"/>
                    </a:cubicBezTo>
                    <a:cubicBezTo>
                      <a:pt x="476" y="226"/>
                      <a:pt x="476" y="228"/>
                      <a:pt x="475" y="231"/>
                    </a:cubicBezTo>
                    <a:lnTo>
                      <a:pt x="469" y="251"/>
                    </a:lnTo>
                    <a:lnTo>
                      <a:pt x="448" y="255"/>
                    </a:lnTo>
                    <a:cubicBezTo>
                      <a:pt x="446" y="255"/>
                      <a:pt x="444" y="255"/>
                      <a:pt x="443" y="256"/>
                    </a:cubicBezTo>
                    <a:cubicBezTo>
                      <a:pt x="442" y="257"/>
                      <a:pt x="441" y="259"/>
                      <a:pt x="440" y="261"/>
                    </a:cubicBezTo>
                    <a:lnTo>
                      <a:pt x="438" y="264"/>
                    </a:lnTo>
                    <a:lnTo>
                      <a:pt x="448" y="267"/>
                    </a:lnTo>
                    <a:lnTo>
                      <a:pt x="436" y="269"/>
                    </a:lnTo>
                    <a:lnTo>
                      <a:pt x="431" y="276"/>
                    </a:lnTo>
                    <a:lnTo>
                      <a:pt x="406" y="279"/>
                    </a:lnTo>
                    <a:cubicBezTo>
                      <a:pt x="401" y="279"/>
                      <a:pt x="397" y="278"/>
                      <a:pt x="393" y="278"/>
                    </a:cubicBezTo>
                    <a:cubicBezTo>
                      <a:pt x="391" y="280"/>
                      <a:pt x="388" y="283"/>
                      <a:pt x="386" y="285"/>
                    </a:cubicBezTo>
                    <a:lnTo>
                      <a:pt x="373" y="296"/>
                    </a:lnTo>
                    <a:lnTo>
                      <a:pt x="360" y="294"/>
                    </a:lnTo>
                    <a:cubicBezTo>
                      <a:pt x="360" y="296"/>
                      <a:pt x="359" y="298"/>
                      <a:pt x="359" y="300"/>
                    </a:cubicBezTo>
                    <a:lnTo>
                      <a:pt x="365" y="299"/>
                    </a:lnTo>
                    <a:lnTo>
                      <a:pt x="338" y="349"/>
                    </a:lnTo>
                    <a:lnTo>
                      <a:pt x="342" y="352"/>
                    </a:lnTo>
                    <a:cubicBezTo>
                      <a:pt x="371" y="369"/>
                      <a:pt x="381" y="408"/>
                      <a:pt x="373" y="434"/>
                    </a:cubicBezTo>
                    <a:cubicBezTo>
                      <a:pt x="372" y="434"/>
                      <a:pt x="372" y="434"/>
                      <a:pt x="372" y="434"/>
                    </a:cubicBezTo>
                    <a:cubicBezTo>
                      <a:pt x="379" y="449"/>
                      <a:pt x="380" y="462"/>
                      <a:pt x="380" y="469"/>
                    </a:cubicBezTo>
                    <a:cubicBezTo>
                      <a:pt x="380" y="496"/>
                      <a:pt x="366" y="522"/>
                      <a:pt x="341" y="537"/>
                    </a:cubicBezTo>
                    <a:lnTo>
                      <a:pt x="291" y="567"/>
                    </a:lnTo>
                    <a:lnTo>
                      <a:pt x="288" y="554"/>
                    </a:lnTo>
                    <a:cubicBezTo>
                      <a:pt x="273" y="558"/>
                      <a:pt x="262" y="556"/>
                      <a:pt x="252" y="553"/>
                    </a:cubicBezTo>
                    <a:cubicBezTo>
                      <a:pt x="236" y="563"/>
                      <a:pt x="215" y="566"/>
                      <a:pt x="195" y="561"/>
                    </a:cubicBezTo>
                    <a:cubicBezTo>
                      <a:pt x="189" y="566"/>
                      <a:pt x="182" y="569"/>
                      <a:pt x="175" y="571"/>
                    </a:cubicBezTo>
                    <a:cubicBezTo>
                      <a:pt x="169" y="573"/>
                      <a:pt x="161" y="574"/>
                      <a:pt x="152" y="574"/>
                    </a:cubicBezTo>
                    <a:cubicBezTo>
                      <a:pt x="143" y="574"/>
                      <a:pt x="135" y="573"/>
                      <a:pt x="129" y="571"/>
                    </a:cubicBezTo>
                    <a:cubicBezTo>
                      <a:pt x="122" y="569"/>
                      <a:pt x="115" y="566"/>
                      <a:pt x="108" y="561"/>
                    </a:cubicBezTo>
                    <a:cubicBezTo>
                      <a:pt x="89" y="566"/>
                      <a:pt x="69" y="563"/>
                      <a:pt x="52" y="553"/>
                    </a:cubicBezTo>
                    <a:cubicBezTo>
                      <a:pt x="41" y="556"/>
                      <a:pt x="28" y="557"/>
                      <a:pt x="15" y="554"/>
                    </a:cubicBezTo>
                    <a:lnTo>
                      <a:pt x="12" y="567"/>
                    </a:lnTo>
                    <a:lnTo>
                      <a:pt x="0" y="559"/>
                    </a:lnTo>
                    <a:lnTo>
                      <a:pt x="0" y="858"/>
                    </a:lnTo>
                    <a:lnTo>
                      <a:pt x="0" y="1303"/>
                    </a:lnTo>
                    <a:cubicBezTo>
                      <a:pt x="0" y="1357"/>
                      <a:pt x="43" y="1400"/>
                      <a:pt x="95" y="1400"/>
                    </a:cubicBezTo>
                    <a:lnTo>
                      <a:pt x="620" y="1400"/>
                    </a:lnTo>
                    <a:lnTo>
                      <a:pt x="976" y="1400"/>
                    </a:lnTo>
                    <a:lnTo>
                      <a:pt x="976" y="1400"/>
                    </a:lnTo>
                    <a:cubicBezTo>
                      <a:pt x="1000" y="1400"/>
                      <a:pt x="1022" y="1391"/>
                      <a:pt x="1039" y="1376"/>
                    </a:cubicBezTo>
                    <a:cubicBezTo>
                      <a:pt x="1059" y="1359"/>
                      <a:pt x="1072" y="1332"/>
                      <a:pt x="1072" y="1303"/>
                    </a:cubicBezTo>
                    <a:lnTo>
                      <a:pt x="1072" y="1303"/>
                    </a:lnTo>
                    <a:lnTo>
                      <a:pt x="1072" y="1278"/>
                    </a:lnTo>
                    <a:lnTo>
                      <a:pt x="1072" y="977"/>
                    </a:lnTo>
                    <a:lnTo>
                      <a:pt x="1072" y="387"/>
                    </a:lnTo>
                    <a:lnTo>
                      <a:pt x="1072" y="361"/>
                    </a:lnTo>
                    <a:lnTo>
                      <a:pt x="1072" y="97"/>
                    </a:lnTo>
                    <a:cubicBezTo>
                      <a:pt x="1072" y="44"/>
                      <a:pt x="1029" y="0"/>
                      <a:pt x="976" y="0"/>
                    </a:cubicBezTo>
                    <a:close/>
                    <a:moveTo>
                      <a:pt x="493" y="340"/>
                    </a:moveTo>
                    <a:lnTo>
                      <a:pt x="493" y="340"/>
                    </a:lnTo>
                    <a:lnTo>
                      <a:pt x="925" y="340"/>
                    </a:lnTo>
                    <a:lnTo>
                      <a:pt x="925" y="406"/>
                    </a:lnTo>
                    <a:lnTo>
                      <a:pt x="493" y="406"/>
                    </a:lnTo>
                    <a:lnTo>
                      <a:pt x="493" y="340"/>
                    </a:lnTo>
                    <a:close/>
                    <a:moveTo>
                      <a:pt x="942" y="1236"/>
                    </a:moveTo>
                    <a:lnTo>
                      <a:pt x="942" y="1236"/>
                    </a:lnTo>
                    <a:lnTo>
                      <a:pt x="129" y="1236"/>
                    </a:lnTo>
                    <a:lnTo>
                      <a:pt x="129" y="1170"/>
                    </a:lnTo>
                    <a:lnTo>
                      <a:pt x="942" y="1170"/>
                    </a:lnTo>
                    <a:lnTo>
                      <a:pt x="942" y="1236"/>
                    </a:lnTo>
                    <a:close/>
                    <a:moveTo>
                      <a:pt x="942" y="1064"/>
                    </a:moveTo>
                    <a:lnTo>
                      <a:pt x="942" y="1064"/>
                    </a:lnTo>
                    <a:lnTo>
                      <a:pt x="129" y="1064"/>
                    </a:lnTo>
                    <a:lnTo>
                      <a:pt x="129" y="998"/>
                    </a:lnTo>
                    <a:lnTo>
                      <a:pt x="942" y="998"/>
                    </a:lnTo>
                    <a:lnTo>
                      <a:pt x="942" y="1064"/>
                    </a:lnTo>
                    <a:close/>
                    <a:moveTo>
                      <a:pt x="942" y="892"/>
                    </a:moveTo>
                    <a:lnTo>
                      <a:pt x="942" y="892"/>
                    </a:lnTo>
                    <a:lnTo>
                      <a:pt x="129" y="892"/>
                    </a:lnTo>
                    <a:lnTo>
                      <a:pt x="129" y="826"/>
                    </a:lnTo>
                    <a:lnTo>
                      <a:pt x="942" y="826"/>
                    </a:lnTo>
                    <a:lnTo>
                      <a:pt x="942" y="892"/>
                    </a:lnTo>
                    <a:close/>
                    <a:moveTo>
                      <a:pt x="942" y="720"/>
                    </a:moveTo>
                    <a:lnTo>
                      <a:pt x="942" y="720"/>
                    </a:lnTo>
                    <a:lnTo>
                      <a:pt x="129" y="720"/>
                    </a:lnTo>
                    <a:lnTo>
                      <a:pt x="129" y="654"/>
                    </a:lnTo>
                    <a:lnTo>
                      <a:pt x="942" y="654"/>
                    </a:lnTo>
                    <a:lnTo>
                      <a:pt x="942" y="720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7" name="Freeform 1257"/>
              <p:cNvSpPr>
                <a:spLocks noEditPoints="1"/>
              </p:cNvSpPr>
              <p:nvPr/>
            </p:nvSpPr>
            <p:spPr bwMode="auto">
              <a:xfrm>
                <a:off x="-207963" y="2460625"/>
                <a:ext cx="274638" cy="295275"/>
              </a:xfrm>
              <a:custGeom>
                <a:avLst/>
                <a:gdLst>
                  <a:gd name="T0" fmla="*/ 287 w 762"/>
                  <a:gd name="T1" fmla="*/ 792 h 821"/>
                  <a:gd name="T2" fmla="*/ 416 w 762"/>
                  <a:gd name="T3" fmla="*/ 802 h 821"/>
                  <a:gd name="T4" fmla="*/ 529 w 762"/>
                  <a:gd name="T5" fmla="*/ 785 h 821"/>
                  <a:gd name="T6" fmla="*/ 557 w 762"/>
                  <a:gd name="T7" fmla="*/ 719 h 821"/>
                  <a:gd name="T8" fmla="*/ 506 w 762"/>
                  <a:gd name="T9" fmla="*/ 666 h 821"/>
                  <a:gd name="T10" fmla="*/ 477 w 762"/>
                  <a:gd name="T11" fmla="*/ 630 h 821"/>
                  <a:gd name="T12" fmla="*/ 520 w 762"/>
                  <a:gd name="T13" fmla="*/ 599 h 821"/>
                  <a:gd name="T14" fmla="*/ 531 w 762"/>
                  <a:gd name="T15" fmla="*/ 590 h 821"/>
                  <a:gd name="T16" fmla="*/ 533 w 762"/>
                  <a:gd name="T17" fmla="*/ 587 h 821"/>
                  <a:gd name="T18" fmla="*/ 551 w 762"/>
                  <a:gd name="T19" fmla="*/ 575 h 821"/>
                  <a:gd name="T20" fmla="*/ 548 w 762"/>
                  <a:gd name="T21" fmla="*/ 536 h 821"/>
                  <a:gd name="T22" fmla="*/ 611 w 762"/>
                  <a:gd name="T23" fmla="*/ 515 h 821"/>
                  <a:gd name="T24" fmla="*/ 705 w 762"/>
                  <a:gd name="T25" fmla="*/ 467 h 821"/>
                  <a:gd name="T26" fmla="*/ 754 w 762"/>
                  <a:gd name="T27" fmla="*/ 342 h 821"/>
                  <a:gd name="T28" fmla="*/ 720 w 762"/>
                  <a:gd name="T29" fmla="*/ 251 h 821"/>
                  <a:gd name="T30" fmla="*/ 699 w 762"/>
                  <a:gd name="T31" fmla="*/ 128 h 821"/>
                  <a:gd name="T32" fmla="*/ 523 w 762"/>
                  <a:gd name="T33" fmla="*/ 335 h 821"/>
                  <a:gd name="T34" fmla="*/ 467 w 762"/>
                  <a:gd name="T35" fmla="*/ 344 h 821"/>
                  <a:gd name="T36" fmla="*/ 492 w 762"/>
                  <a:gd name="T37" fmla="*/ 248 h 821"/>
                  <a:gd name="T38" fmla="*/ 561 w 762"/>
                  <a:gd name="T39" fmla="*/ 243 h 821"/>
                  <a:gd name="T40" fmla="*/ 537 w 762"/>
                  <a:gd name="T41" fmla="*/ 182 h 821"/>
                  <a:gd name="T42" fmla="*/ 594 w 762"/>
                  <a:gd name="T43" fmla="*/ 170 h 821"/>
                  <a:gd name="T44" fmla="*/ 641 w 762"/>
                  <a:gd name="T45" fmla="*/ 186 h 821"/>
                  <a:gd name="T46" fmla="*/ 570 w 762"/>
                  <a:gd name="T47" fmla="*/ 88 h 821"/>
                  <a:gd name="T48" fmla="*/ 513 w 762"/>
                  <a:gd name="T49" fmla="*/ 131 h 821"/>
                  <a:gd name="T50" fmla="*/ 510 w 762"/>
                  <a:gd name="T51" fmla="*/ 89 h 821"/>
                  <a:gd name="T52" fmla="*/ 496 w 762"/>
                  <a:gd name="T53" fmla="*/ 130 h 821"/>
                  <a:gd name="T54" fmla="*/ 431 w 762"/>
                  <a:gd name="T55" fmla="*/ 114 h 821"/>
                  <a:gd name="T56" fmla="*/ 400 w 762"/>
                  <a:gd name="T57" fmla="*/ 8 h 821"/>
                  <a:gd name="T58" fmla="*/ 361 w 762"/>
                  <a:gd name="T59" fmla="*/ 8 h 821"/>
                  <a:gd name="T60" fmla="*/ 331 w 762"/>
                  <a:gd name="T61" fmla="*/ 113 h 821"/>
                  <a:gd name="T62" fmla="*/ 266 w 762"/>
                  <a:gd name="T63" fmla="*/ 129 h 821"/>
                  <a:gd name="T64" fmla="*/ 252 w 762"/>
                  <a:gd name="T65" fmla="*/ 88 h 821"/>
                  <a:gd name="T66" fmla="*/ 249 w 762"/>
                  <a:gd name="T67" fmla="*/ 130 h 821"/>
                  <a:gd name="T68" fmla="*/ 192 w 762"/>
                  <a:gd name="T69" fmla="*/ 87 h 821"/>
                  <a:gd name="T70" fmla="*/ 121 w 762"/>
                  <a:gd name="T71" fmla="*/ 185 h 821"/>
                  <a:gd name="T72" fmla="*/ 167 w 762"/>
                  <a:gd name="T73" fmla="*/ 170 h 821"/>
                  <a:gd name="T74" fmla="*/ 224 w 762"/>
                  <a:gd name="T75" fmla="*/ 181 h 821"/>
                  <a:gd name="T76" fmla="*/ 200 w 762"/>
                  <a:gd name="T77" fmla="*/ 242 h 821"/>
                  <a:gd name="T78" fmla="*/ 270 w 762"/>
                  <a:gd name="T79" fmla="*/ 247 h 821"/>
                  <a:gd name="T80" fmla="*/ 278 w 762"/>
                  <a:gd name="T81" fmla="*/ 323 h 821"/>
                  <a:gd name="T82" fmla="*/ 260 w 762"/>
                  <a:gd name="T83" fmla="*/ 361 h 821"/>
                  <a:gd name="T84" fmla="*/ 135 w 762"/>
                  <a:gd name="T85" fmla="*/ 223 h 821"/>
                  <a:gd name="T86" fmla="*/ 22 w 762"/>
                  <a:gd name="T87" fmla="*/ 198 h 821"/>
                  <a:gd name="T88" fmla="*/ 1 w 762"/>
                  <a:gd name="T89" fmla="*/ 301 h 821"/>
                  <a:gd name="T90" fmla="*/ 32 w 762"/>
                  <a:gd name="T91" fmla="*/ 431 h 821"/>
                  <a:gd name="T92" fmla="*/ 128 w 762"/>
                  <a:gd name="T93" fmla="*/ 483 h 821"/>
                  <a:gd name="T94" fmla="*/ 215 w 762"/>
                  <a:gd name="T95" fmla="*/ 529 h 821"/>
                  <a:gd name="T96" fmla="*/ 211 w 762"/>
                  <a:gd name="T97" fmla="*/ 560 h 821"/>
                  <a:gd name="T98" fmla="*/ 225 w 762"/>
                  <a:gd name="T99" fmla="*/ 584 h 821"/>
                  <a:gd name="T100" fmla="*/ 230 w 762"/>
                  <a:gd name="T101" fmla="*/ 589 h 821"/>
                  <a:gd name="T102" fmla="*/ 238 w 762"/>
                  <a:gd name="T103" fmla="*/ 598 h 821"/>
                  <a:gd name="T104" fmla="*/ 290 w 762"/>
                  <a:gd name="T105" fmla="*/ 626 h 821"/>
                  <a:gd name="T106" fmla="*/ 239 w 762"/>
                  <a:gd name="T107" fmla="*/ 641 h 821"/>
                  <a:gd name="T108" fmla="*/ 208 w 762"/>
                  <a:gd name="T109" fmla="*/ 663 h 821"/>
                  <a:gd name="T110" fmla="*/ 533 w 762"/>
                  <a:gd name="T111" fmla="*/ 582 h 821"/>
                  <a:gd name="T112" fmla="*/ 503 w 762"/>
                  <a:gd name="T113" fmla="*/ 579 h 821"/>
                  <a:gd name="T114" fmla="*/ 503 w 762"/>
                  <a:gd name="T115" fmla="*/ 579 h 821"/>
                  <a:gd name="T116" fmla="*/ 437 w 762"/>
                  <a:gd name="T117" fmla="*/ 189 h 821"/>
                  <a:gd name="T118" fmla="*/ 381 w 762"/>
                  <a:gd name="T119" fmla="*/ 295 h 821"/>
                  <a:gd name="T120" fmla="*/ 349 w 762"/>
                  <a:gd name="T121" fmla="*/ 170 h 821"/>
                  <a:gd name="T122" fmla="*/ 228 w 762"/>
                  <a:gd name="T123" fmla="*/ 582 h 821"/>
                  <a:gd name="T124" fmla="*/ 262 w 762"/>
                  <a:gd name="T125" fmla="*/ 586 h 8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62" h="821">
                    <a:moveTo>
                      <a:pt x="219" y="784"/>
                    </a:moveTo>
                    <a:cubicBezTo>
                      <a:pt x="221" y="775"/>
                      <a:pt x="223" y="769"/>
                      <a:pt x="226" y="765"/>
                    </a:cubicBezTo>
                    <a:cubicBezTo>
                      <a:pt x="226" y="771"/>
                      <a:pt x="228" y="778"/>
                      <a:pt x="232" y="785"/>
                    </a:cubicBezTo>
                    <a:lnTo>
                      <a:pt x="232" y="785"/>
                    </a:lnTo>
                    <a:cubicBezTo>
                      <a:pt x="241" y="796"/>
                      <a:pt x="251" y="802"/>
                      <a:pt x="260" y="802"/>
                    </a:cubicBezTo>
                    <a:cubicBezTo>
                      <a:pt x="270" y="802"/>
                      <a:pt x="278" y="797"/>
                      <a:pt x="286" y="793"/>
                    </a:cubicBezTo>
                    <a:cubicBezTo>
                      <a:pt x="286" y="793"/>
                      <a:pt x="286" y="793"/>
                      <a:pt x="287" y="792"/>
                    </a:cubicBezTo>
                    <a:cubicBezTo>
                      <a:pt x="287" y="793"/>
                      <a:pt x="287" y="793"/>
                      <a:pt x="287" y="793"/>
                    </a:cubicBezTo>
                    <a:cubicBezTo>
                      <a:pt x="296" y="804"/>
                      <a:pt x="307" y="810"/>
                      <a:pt x="320" y="810"/>
                    </a:cubicBezTo>
                    <a:lnTo>
                      <a:pt x="320" y="810"/>
                    </a:lnTo>
                    <a:cubicBezTo>
                      <a:pt x="329" y="810"/>
                      <a:pt x="338" y="806"/>
                      <a:pt x="346" y="802"/>
                    </a:cubicBezTo>
                    <a:cubicBezTo>
                      <a:pt x="351" y="809"/>
                      <a:pt x="358" y="816"/>
                      <a:pt x="369" y="819"/>
                    </a:cubicBezTo>
                    <a:cubicBezTo>
                      <a:pt x="374" y="821"/>
                      <a:pt x="388" y="821"/>
                      <a:pt x="393" y="819"/>
                    </a:cubicBezTo>
                    <a:cubicBezTo>
                      <a:pt x="404" y="816"/>
                      <a:pt x="411" y="809"/>
                      <a:pt x="416" y="802"/>
                    </a:cubicBezTo>
                    <a:cubicBezTo>
                      <a:pt x="423" y="806"/>
                      <a:pt x="432" y="810"/>
                      <a:pt x="442" y="810"/>
                    </a:cubicBezTo>
                    <a:lnTo>
                      <a:pt x="442" y="810"/>
                    </a:lnTo>
                    <a:cubicBezTo>
                      <a:pt x="455" y="810"/>
                      <a:pt x="466" y="804"/>
                      <a:pt x="475" y="793"/>
                    </a:cubicBezTo>
                    <a:cubicBezTo>
                      <a:pt x="475" y="793"/>
                      <a:pt x="475" y="793"/>
                      <a:pt x="475" y="792"/>
                    </a:cubicBezTo>
                    <a:cubicBezTo>
                      <a:pt x="475" y="793"/>
                      <a:pt x="476" y="793"/>
                      <a:pt x="476" y="793"/>
                    </a:cubicBezTo>
                    <a:cubicBezTo>
                      <a:pt x="484" y="797"/>
                      <a:pt x="492" y="802"/>
                      <a:pt x="501" y="802"/>
                    </a:cubicBezTo>
                    <a:cubicBezTo>
                      <a:pt x="511" y="802"/>
                      <a:pt x="520" y="796"/>
                      <a:pt x="529" y="785"/>
                    </a:cubicBezTo>
                    <a:lnTo>
                      <a:pt x="530" y="785"/>
                    </a:lnTo>
                    <a:cubicBezTo>
                      <a:pt x="534" y="778"/>
                      <a:pt x="535" y="771"/>
                      <a:pt x="536" y="765"/>
                    </a:cubicBezTo>
                    <a:cubicBezTo>
                      <a:pt x="538" y="769"/>
                      <a:pt x="541" y="775"/>
                      <a:pt x="543" y="784"/>
                    </a:cubicBezTo>
                    <a:lnTo>
                      <a:pt x="545" y="793"/>
                    </a:lnTo>
                    <a:lnTo>
                      <a:pt x="552" y="788"/>
                    </a:lnTo>
                    <a:cubicBezTo>
                      <a:pt x="566" y="780"/>
                      <a:pt x="574" y="766"/>
                      <a:pt x="574" y="751"/>
                    </a:cubicBezTo>
                    <a:cubicBezTo>
                      <a:pt x="573" y="735"/>
                      <a:pt x="569" y="726"/>
                      <a:pt x="557" y="719"/>
                    </a:cubicBezTo>
                    <a:cubicBezTo>
                      <a:pt x="561" y="716"/>
                      <a:pt x="565" y="712"/>
                      <a:pt x="568" y="704"/>
                    </a:cubicBezTo>
                    <a:cubicBezTo>
                      <a:pt x="572" y="692"/>
                      <a:pt x="566" y="671"/>
                      <a:pt x="553" y="663"/>
                    </a:cubicBezTo>
                    <a:lnTo>
                      <a:pt x="544" y="658"/>
                    </a:lnTo>
                    <a:lnTo>
                      <a:pt x="544" y="669"/>
                    </a:lnTo>
                    <a:cubicBezTo>
                      <a:pt x="545" y="677"/>
                      <a:pt x="542" y="682"/>
                      <a:pt x="537" y="684"/>
                    </a:cubicBezTo>
                    <a:cubicBezTo>
                      <a:pt x="536" y="684"/>
                      <a:pt x="535" y="684"/>
                      <a:pt x="534" y="684"/>
                    </a:cubicBezTo>
                    <a:cubicBezTo>
                      <a:pt x="527" y="684"/>
                      <a:pt x="517" y="676"/>
                      <a:pt x="506" y="666"/>
                    </a:cubicBezTo>
                    <a:cubicBezTo>
                      <a:pt x="504" y="665"/>
                      <a:pt x="502" y="663"/>
                      <a:pt x="500" y="661"/>
                    </a:cubicBezTo>
                    <a:cubicBezTo>
                      <a:pt x="512" y="656"/>
                      <a:pt x="519" y="646"/>
                      <a:pt x="522" y="641"/>
                    </a:cubicBezTo>
                    <a:lnTo>
                      <a:pt x="528" y="629"/>
                    </a:lnTo>
                    <a:lnTo>
                      <a:pt x="516" y="632"/>
                    </a:lnTo>
                    <a:cubicBezTo>
                      <a:pt x="510" y="633"/>
                      <a:pt x="501" y="635"/>
                      <a:pt x="493" y="635"/>
                    </a:cubicBezTo>
                    <a:cubicBezTo>
                      <a:pt x="486" y="635"/>
                      <a:pt x="481" y="634"/>
                      <a:pt x="478" y="631"/>
                    </a:cubicBezTo>
                    <a:lnTo>
                      <a:pt x="477" y="630"/>
                    </a:lnTo>
                    <a:lnTo>
                      <a:pt x="477" y="630"/>
                    </a:lnTo>
                    <a:cubicBezTo>
                      <a:pt x="475" y="629"/>
                      <a:pt x="473" y="628"/>
                      <a:pt x="471" y="626"/>
                    </a:cubicBezTo>
                    <a:cubicBezTo>
                      <a:pt x="480" y="615"/>
                      <a:pt x="488" y="604"/>
                      <a:pt x="495" y="592"/>
                    </a:cubicBezTo>
                    <a:lnTo>
                      <a:pt x="497" y="593"/>
                    </a:lnTo>
                    <a:cubicBezTo>
                      <a:pt x="500" y="597"/>
                      <a:pt x="504" y="598"/>
                      <a:pt x="508" y="598"/>
                    </a:cubicBezTo>
                    <a:cubicBezTo>
                      <a:pt x="510" y="598"/>
                      <a:pt x="511" y="598"/>
                      <a:pt x="513" y="597"/>
                    </a:cubicBezTo>
                    <a:cubicBezTo>
                      <a:pt x="516" y="599"/>
                      <a:pt x="518" y="599"/>
                      <a:pt x="520" y="599"/>
                    </a:cubicBezTo>
                    <a:cubicBezTo>
                      <a:pt x="521" y="599"/>
                      <a:pt x="521" y="599"/>
                      <a:pt x="521" y="599"/>
                    </a:cubicBezTo>
                    <a:cubicBezTo>
                      <a:pt x="522" y="599"/>
                      <a:pt x="523" y="598"/>
                      <a:pt x="523" y="598"/>
                    </a:cubicBezTo>
                    <a:lnTo>
                      <a:pt x="524" y="598"/>
                    </a:lnTo>
                    <a:cubicBezTo>
                      <a:pt x="526" y="597"/>
                      <a:pt x="528" y="595"/>
                      <a:pt x="530" y="592"/>
                    </a:cubicBezTo>
                    <a:lnTo>
                      <a:pt x="530" y="592"/>
                    </a:lnTo>
                    <a:lnTo>
                      <a:pt x="530" y="591"/>
                    </a:lnTo>
                    <a:cubicBezTo>
                      <a:pt x="530" y="591"/>
                      <a:pt x="531" y="590"/>
                      <a:pt x="531" y="590"/>
                    </a:cubicBezTo>
                    <a:lnTo>
                      <a:pt x="531" y="590"/>
                    </a:lnTo>
                    <a:lnTo>
                      <a:pt x="531" y="589"/>
                    </a:lnTo>
                    <a:cubicBezTo>
                      <a:pt x="532" y="589"/>
                      <a:pt x="532" y="589"/>
                      <a:pt x="532" y="588"/>
                    </a:cubicBezTo>
                    <a:lnTo>
                      <a:pt x="533" y="588"/>
                    </a:lnTo>
                    <a:cubicBezTo>
                      <a:pt x="533" y="588"/>
                      <a:pt x="533" y="588"/>
                      <a:pt x="533" y="588"/>
                    </a:cubicBezTo>
                    <a:cubicBezTo>
                      <a:pt x="533" y="588"/>
                      <a:pt x="533" y="588"/>
                      <a:pt x="533" y="588"/>
                    </a:cubicBezTo>
                    <a:cubicBezTo>
                      <a:pt x="533" y="587"/>
                      <a:pt x="533" y="587"/>
                      <a:pt x="533" y="587"/>
                    </a:cubicBezTo>
                    <a:lnTo>
                      <a:pt x="536" y="587"/>
                    </a:lnTo>
                    <a:lnTo>
                      <a:pt x="537" y="584"/>
                    </a:lnTo>
                    <a:cubicBezTo>
                      <a:pt x="537" y="584"/>
                      <a:pt x="537" y="583"/>
                      <a:pt x="537" y="583"/>
                    </a:cubicBezTo>
                    <a:lnTo>
                      <a:pt x="538" y="583"/>
                    </a:lnTo>
                    <a:cubicBezTo>
                      <a:pt x="538" y="583"/>
                      <a:pt x="538" y="583"/>
                      <a:pt x="539" y="583"/>
                    </a:cubicBezTo>
                    <a:cubicBezTo>
                      <a:pt x="539" y="582"/>
                      <a:pt x="539" y="582"/>
                      <a:pt x="539" y="582"/>
                    </a:cubicBezTo>
                    <a:cubicBezTo>
                      <a:pt x="542" y="581"/>
                      <a:pt x="549" y="577"/>
                      <a:pt x="551" y="575"/>
                    </a:cubicBezTo>
                    <a:cubicBezTo>
                      <a:pt x="555" y="572"/>
                      <a:pt x="556" y="566"/>
                      <a:pt x="553" y="562"/>
                    </a:cubicBezTo>
                    <a:cubicBezTo>
                      <a:pt x="552" y="561"/>
                      <a:pt x="552" y="561"/>
                      <a:pt x="551" y="560"/>
                    </a:cubicBezTo>
                    <a:cubicBezTo>
                      <a:pt x="552" y="558"/>
                      <a:pt x="553" y="556"/>
                      <a:pt x="552" y="552"/>
                    </a:cubicBezTo>
                    <a:cubicBezTo>
                      <a:pt x="551" y="550"/>
                      <a:pt x="550" y="548"/>
                      <a:pt x="549" y="547"/>
                    </a:cubicBezTo>
                    <a:cubicBezTo>
                      <a:pt x="549" y="547"/>
                      <a:pt x="550" y="546"/>
                      <a:pt x="550" y="545"/>
                    </a:cubicBezTo>
                    <a:cubicBezTo>
                      <a:pt x="551" y="543"/>
                      <a:pt x="551" y="539"/>
                      <a:pt x="549" y="536"/>
                    </a:cubicBezTo>
                    <a:lnTo>
                      <a:pt x="548" y="536"/>
                    </a:lnTo>
                    <a:cubicBezTo>
                      <a:pt x="546" y="534"/>
                      <a:pt x="544" y="532"/>
                      <a:pt x="542" y="531"/>
                    </a:cubicBezTo>
                    <a:cubicBezTo>
                      <a:pt x="543" y="531"/>
                      <a:pt x="545" y="531"/>
                      <a:pt x="546" y="529"/>
                    </a:cubicBezTo>
                    <a:cubicBezTo>
                      <a:pt x="562" y="520"/>
                      <a:pt x="558" y="500"/>
                      <a:pt x="555" y="485"/>
                    </a:cubicBezTo>
                    <a:cubicBezTo>
                      <a:pt x="559" y="500"/>
                      <a:pt x="561" y="515"/>
                      <a:pt x="570" y="526"/>
                    </a:cubicBezTo>
                    <a:cubicBezTo>
                      <a:pt x="574" y="533"/>
                      <a:pt x="584" y="538"/>
                      <a:pt x="592" y="539"/>
                    </a:cubicBezTo>
                    <a:cubicBezTo>
                      <a:pt x="603" y="530"/>
                      <a:pt x="601" y="507"/>
                      <a:pt x="595" y="491"/>
                    </a:cubicBezTo>
                    <a:cubicBezTo>
                      <a:pt x="599" y="500"/>
                      <a:pt x="605" y="508"/>
                      <a:pt x="611" y="515"/>
                    </a:cubicBezTo>
                    <a:cubicBezTo>
                      <a:pt x="617" y="523"/>
                      <a:pt x="629" y="526"/>
                      <a:pt x="638" y="525"/>
                    </a:cubicBezTo>
                    <a:cubicBezTo>
                      <a:pt x="650" y="505"/>
                      <a:pt x="642" y="494"/>
                      <a:pt x="634" y="483"/>
                    </a:cubicBezTo>
                    <a:cubicBezTo>
                      <a:pt x="635" y="484"/>
                      <a:pt x="636" y="485"/>
                      <a:pt x="637" y="486"/>
                    </a:cubicBezTo>
                    <a:cubicBezTo>
                      <a:pt x="652" y="504"/>
                      <a:pt x="661" y="503"/>
                      <a:pt x="670" y="501"/>
                    </a:cubicBezTo>
                    <a:cubicBezTo>
                      <a:pt x="677" y="481"/>
                      <a:pt x="666" y="472"/>
                      <a:pt x="662" y="462"/>
                    </a:cubicBezTo>
                    <a:lnTo>
                      <a:pt x="674" y="470"/>
                    </a:lnTo>
                    <a:cubicBezTo>
                      <a:pt x="686" y="474"/>
                      <a:pt x="699" y="473"/>
                      <a:pt x="705" y="467"/>
                    </a:cubicBezTo>
                    <a:cubicBezTo>
                      <a:pt x="709" y="456"/>
                      <a:pt x="701" y="446"/>
                      <a:pt x="698" y="441"/>
                    </a:cubicBezTo>
                    <a:cubicBezTo>
                      <a:pt x="703" y="442"/>
                      <a:pt x="721" y="437"/>
                      <a:pt x="730" y="431"/>
                    </a:cubicBezTo>
                    <a:cubicBezTo>
                      <a:pt x="731" y="421"/>
                      <a:pt x="717" y="409"/>
                      <a:pt x="712" y="405"/>
                    </a:cubicBezTo>
                    <a:cubicBezTo>
                      <a:pt x="725" y="405"/>
                      <a:pt x="749" y="397"/>
                      <a:pt x="749" y="385"/>
                    </a:cubicBezTo>
                    <a:cubicBezTo>
                      <a:pt x="743" y="378"/>
                      <a:pt x="729" y="375"/>
                      <a:pt x="720" y="370"/>
                    </a:cubicBezTo>
                    <a:cubicBezTo>
                      <a:pt x="726" y="368"/>
                      <a:pt x="752" y="353"/>
                      <a:pt x="754" y="346"/>
                    </a:cubicBezTo>
                    <a:cubicBezTo>
                      <a:pt x="755" y="345"/>
                      <a:pt x="756" y="343"/>
                      <a:pt x="754" y="342"/>
                    </a:cubicBezTo>
                    <a:cubicBezTo>
                      <a:pt x="749" y="335"/>
                      <a:pt x="726" y="332"/>
                      <a:pt x="721" y="333"/>
                    </a:cubicBezTo>
                    <a:cubicBezTo>
                      <a:pt x="742" y="326"/>
                      <a:pt x="750" y="318"/>
                      <a:pt x="761" y="301"/>
                    </a:cubicBezTo>
                    <a:cubicBezTo>
                      <a:pt x="762" y="300"/>
                      <a:pt x="761" y="298"/>
                      <a:pt x="761" y="297"/>
                    </a:cubicBezTo>
                    <a:cubicBezTo>
                      <a:pt x="752" y="291"/>
                      <a:pt x="728" y="295"/>
                      <a:pt x="716" y="297"/>
                    </a:cubicBezTo>
                    <a:cubicBezTo>
                      <a:pt x="731" y="284"/>
                      <a:pt x="751" y="271"/>
                      <a:pt x="753" y="248"/>
                    </a:cubicBezTo>
                    <a:cubicBezTo>
                      <a:pt x="752" y="247"/>
                      <a:pt x="753" y="245"/>
                      <a:pt x="752" y="245"/>
                    </a:cubicBezTo>
                    <a:cubicBezTo>
                      <a:pt x="741" y="245"/>
                      <a:pt x="730" y="248"/>
                      <a:pt x="720" y="251"/>
                    </a:cubicBezTo>
                    <a:lnTo>
                      <a:pt x="719" y="250"/>
                    </a:lnTo>
                    <a:cubicBezTo>
                      <a:pt x="729" y="233"/>
                      <a:pt x="737" y="217"/>
                      <a:pt x="740" y="198"/>
                    </a:cubicBezTo>
                    <a:cubicBezTo>
                      <a:pt x="739" y="196"/>
                      <a:pt x="742" y="188"/>
                      <a:pt x="738" y="187"/>
                    </a:cubicBezTo>
                    <a:cubicBezTo>
                      <a:pt x="733" y="185"/>
                      <a:pt x="728" y="188"/>
                      <a:pt x="724" y="191"/>
                    </a:cubicBezTo>
                    <a:lnTo>
                      <a:pt x="693" y="216"/>
                    </a:lnTo>
                    <a:cubicBezTo>
                      <a:pt x="703" y="203"/>
                      <a:pt x="710" y="176"/>
                      <a:pt x="713" y="165"/>
                    </a:cubicBezTo>
                    <a:cubicBezTo>
                      <a:pt x="714" y="156"/>
                      <a:pt x="714" y="127"/>
                      <a:pt x="699" y="128"/>
                    </a:cubicBezTo>
                    <a:cubicBezTo>
                      <a:pt x="680" y="158"/>
                      <a:pt x="657" y="199"/>
                      <a:pt x="631" y="225"/>
                    </a:cubicBezTo>
                    <a:cubicBezTo>
                      <a:pt x="629" y="225"/>
                      <a:pt x="629" y="223"/>
                      <a:pt x="627" y="223"/>
                    </a:cubicBezTo>
                    <a:cubicBezTo>
                      <a:pt x="623" y="229"/>
                      <a:pt x="601" y="262"/>
                      <a:pt x="593" y="264"/>
                    </a:cubicBezTo>
                    <a:lnTo>
                      <a:pt x="589" y="257"/>
                    </a:lnTo>
                    <a:cubicBezTo>
                      <a:pt x="585" y="263"/>
                      <a:pt x="580" y="269"/>
                      <a:pt x="573" y="274"/>
                    </a:cubicBezTo>
                    <a:lnTo>
                      <a:pt x="539" y="305"/>
                    </a:lnTo>
                    <a:cubicBezTo>
                      <a:pt x="530" y="314"/>
                      <a:pt x="523" y="323"/>
                      <a:pt x="523" y="335"/>
                    </a:cubicBezTo>
                    <a:cubicBezTo>
                      <a:pt x="523" y="335"/>
                      <a:pt x="525" y="356"/>
                      <a:pt x="514" y="362"/>
                    </a:cubicBezTo>
                    <a:cubicBezTo>
                      <a:pt x="506" y="366"/>
                      <a:pt x="502" y="362"/>
                      <a:pt x="501" y="361"/>
                    </a:cubicBezTo>
                    <a:cubicBezTo>
                      <a:pt x="501" y="361"/>
                      <a:pt x="501" y="360"/>
                      <a:pt x="501" y="360"/>
                    </a:cubicBezTo>
                    <a:cubicBezTo>
                      <a:pt x="501" y="354"/>
                      <a:pt x="502" y="348"/>
                      <a:pt x="498" y="343"/>
                    </a:cubicBezTo>
                    <a:lnTo>
                      <a:pt x="497" y="343"/>
                    </a:lnTo>
                    <a:lnTo>
                      <a:pt x="490" y="351"/>
                    </a:lnTo>
                    <a:cubicBezTo>
                      <a:pt x="485" y="354"/>
                      <a:pt x="465" y="353"/>
                      <a:pt x="467" y="344"/>
                    </a:cubicBezTo>
                    <a:cubicBezTo>
                      <a:pt x="478" y="344"/>
                      <a:pt x="484" y="334"/>
                      <a:pt x="484" y="323"/>
                    </a:cubicBezTo>
                    <a:cubicBezTo>
                      <a:pt x="484" y="323"/>
                      <a:pt x="483" y="322"/>
                      <a:pt x="482" y="321"/>
                    </a:cubicBezTo>
                    <a:cubicBezTo>
                      <a:pt x="479" y="326"/>
                      <a:pt x="473" y="326"/>
                      <a:pt x="467" y="326"/>
                    </a:cubicBezTo>
                    <a:cubicBezTo>
                      <a:pt x="462" y="325"/>
                      <a:pt x="459" y="320"/>
                      <a:pt x="456" y="316"/>
                    </a:cubicBezTo>
                    <a:cubicBezTo>
                      <a:pt x="450" y="302"/>
                      <a:pt x="450" y="288"/>
                      <a:pt x="456" y="274"/>
                    </a:cubicBezTo>
                    <a:lnTo>
                      <a:pt x="473" y="251"/>
                    </a:lnTo>
                    <a:cubicBezTo>
                      <a:pt x="479" y="247"/>
                      <a:pt x="485" y="250"/>
                      <a:pt x="492" y="248"/>
                    </a:cubicBezTo>
                    <a:cubicBezTo>
                      <a:pt x="503" y="245"/>
                      <a:pt x="516" y="244"/>
                      <a:pt x="524" y="253"/>
                    </a:cubicBezTo>
                    <a:cubicBezTo>
                      <a:pt x="526" y="256"/>
                      <a:pt x="529" y="260"/>
                      <a:pt x="528" y="265"/>
                    </a:cubicBezTo>
                    <a:cubicBezTo>
                      <a:pt x="536" y="266"/>
                      <a:pt x="536" y="254"/>
                      <a:pt x="538" y="250"/>
                    </a:cubicBezTo>
                    <a:cubicBezTo>
                      <a:pt x="543" y="251"/>
                      <a:pt x="548" y="255"/>
                      <a:pt x="554" y="255"/>
                    </a:cubicBezTo>
                    <a:cubicBezTo>
                      <a:pt x="567" y="258"/>
                      <a:pt x="589" y="251"/>
                      <a:pt x="589" y="235"/>
                    </a:cubicBezTo>
                    <a:lnTo>
                      <a:pt x="587" y="234"/>
                    </a:lnTo>
                    <a:cubicBezTo>
                      <a:pt x="582" y="242"/>
                      <a:pt x="571" y="243"/>
                      <a:pt x="561" y="243"/>
                    </a:cubicBezTo>
                    <a:lnTo>
                      <a:pt x="547" y="238"/>
                    </a:lnTo>
                    <a:cubicBezTo>
                      <a:pt x="543" y="236"/>
                      <a:pt x="531" y="233"/>
                      <a:pt x="529" y="229"/>
                    </a:cubicBezTo>
                    <a:lnTo>
                      <a:pt x="529" y="228"/>
                    </a:lnTo>
                    <a:cubicBezTo>
                      <a:pt x="538" y="222"/>
                      <a:pt x="556" y="227"/>
                      <a:pt x="562" y="236"/>
                    </a:cubicBezTo>
                    <a:cubicBezTo>
                      <a:pt x="575" y="229"/>
                      <a:pt x="575" y="205"/>
                      <a:pt x="564" y="195"/>
                    </a:cubicBezTo>
                    <a:cubicBezTo>
                      <a:pt x="559" y="192"/>
                      <a:pt x="549" y="187"/>
                      <a:pt x="543" y="188"/>
                    </a:cubicBezTo>
                    <a:cubicBezTo>
                      <a:pt x="542" y="186"/>
                      <a:pt x="540" y="184"/>
                      <a:pt x="537" y="182"/>
                    </a:cubicBezTo>
                    <a:cubicBezTo>
                      <a:pt x="535" y="181"/>
                      <a:pt x="534" y="182"/>
                      <a:pt x="532" y="179"/>
                    </a:cubicBezTo>
                    <a:lnTo>
                      <a:pt x="532" y="178"/>
                    </a:lnTo>
                    <a:cubicBezTo>
                      <a:pt x="542" y="175"/>
                      <a:pt x="553" y="177"/>
                      <a:pt x="561" y="171"/>
                    </a:cubicBezTo>
                    <a:cubicBezTo>
                      <a:pt x="578" y="159"/>
                      <a:pt x="581" y="133"/>
                      <a:pt x="574" y="115"/>
                    </a:cubicBezTo>
                    <a:cubicBezTo>
                      <a:pt x="574" y="113"/>
                      <a:pt x="574" y="112"/>
                      <a:pt x="575" y="110"/>
                    </a:cubicBezTo>
                    <a:cubicBezTo>
                      <a:pt x="585" y="112"/>
                      <a:pt x="598" y="120"/>
                      <a:pt x="607" y="126"/>
                    </a:cubicBezTo>
                    <a:cubicBezTo>
                      <a:pt x="613" y="144"/>
                      <a:pt x="588" y="156"/>
                      <a:pt x="594" y="170"/>
                    </a:cubicBezTo>
                    <a:cubicBezTo>
                      <a:pt x="594" y="173"/>
                      <a:pt x="599" y="179"/>
                      <a:pt x="601" y="181"/>
                    </a:cubicBezTo>
                    <a:cubicBezTo>
                      <a:pt x="609" y="191"/>
                      <a:pt x="606" y="195"/>
                      <a:pt x="602" y="205"/>
                    </a:cubicBezTo>
                    <a:cubicBezTo>
                      <a:pt x="605" y="208"/>
                      <a:pt x="609" y="205"/>
                      <a:pt x="612" y="204"/>
                    </a:cubicBezTo>
                    <a:cubicBezTo>
                      <a:pt x="616" y="201"/>
                      <a:pt x="620" y="197"/>
                      <a:pt x="622" y="191"/>
                    </a:cubicBezTo>
                    <a:cubicBezTo>
                      <a:pt x="625" y="186"/>
                      <a:pt x="618" y="180"/>
                      <a:pt x="619" y="175"/>
                    </a:cubicBezTo>
                    <a:cubicBezTo>
                      <a:pt x="625" y="179"/>
                      <a:pt x="632" y="178"/>
                      <a:pt x="639" y="178"/>
                    </a:cubicBezTo>
                    <a:cubicBezTo>
                      <a:pt x="642" y="179"/>
                      <a:pt x="640" y="183"/>
                      <a:pt x="641" y="186"/>
                    </a:cubicBezTo>
                    <a:cubicBezTo>
                      <a:pt x="644" y="188"/>
                      <a:pt x="648" y="184"/>
                      <a:pt x="650" y="183"/>
                    </a:cubicBezTo>
                    <a:cubicBezTo>
                      <a:pt x="659" y="174"/>
                      <a:pt x="655" y="162"/>
                      <a:pt x="643" y="159"/>
                    </a:cubicBezTo>
                    <a:cubicBezTo>
                      <a:pt x="641" y="159"/>
                      <a:pt x="626" y="165"/>
                      <a:pt x="628" y="158"/>
                    </a:cubicBezTo>
                    <a:cubicBezTo>
                      <a:pt x="632" y="147"/>
                      <a:pt x="650" y="144"/>
                      <a:pt x="644" y="128"/>
                    </a:cubicBezTo>
                    <a:cubicBezTo>
                      <a:pt x="643" y="127"/>
                      <a:pt x="643" y="125"/>
                      <a:pt x="642" y="124"/>
                    </a:cubicBezTo>
                    <a:cubicBezTo>
                      <a:pt x="621" y="114"/>
                      <a:pt x="604" y="100"/>
                      <a:pt x="587" y="84"/>
                    </a:cubicBezTo>
                    <a:cubicBezTo>
                      <a:pt x="581" y="82"/>
                      <a:pt x="575" y="87"/>
                      <a:pt x="570" y="88"/>
                    </a:cubicBezTo>
                    <a:cubicBezTo>
                      <a:pt x="561" y="91"/>
                      <a:pt x="553" y="94"/>
                      <a:pt x="551" y="103"/>
                    </a:cubicBezTo>
                    <a:cubicBezTo>
                      <a:pt x="545" y="123"/>
                      <a:pt x="561" y="140"/>
                      <a:pt x="557" y="160"/>
                    </a:cubicBezTo>
                    <a:cubicBezTo>
                      <a:pt x="550" y="168"/>
                      <a:pt x="541" y="171"/>
                      <a:pt x="530" y="174"/>
                    </a:cubicBezTo>
                    <a:cubicBezTo>
                      <a:pt x="529" y="174"/>
                      <a:pt x="529" y="173"/>
                      <a:pt x="528" y="172"/>
                    </a:cubicBezTo>
                    <a:cubicBezTo>
                      <a:pt x="530" y="161"/>
                      <a:pt x="541" y="146"/>
                      <a:pt x="534" y="134"/>
                    </a:cubicBezTo>
                    <a:cubicBezTo>
                      <a:pt x="532" y="128"/>
                      <a:pt x="513" y="117"/>
                      <a:pt x="513" y="130"/>
                    </a:cubicBezTo>
                    <a:lnTo>
                      <a:pt x="513" y="131"/>
                    </a:lnTo>
                    <a:lnTo>
                      <a:pt x="511" y="130"/>
                    </a:lnTo>
                    <a:cubicBezTo>
                      <a:pt x="512" y="124"/>
                      <a:pt x="509" y="119"/>
                      <a:pt x="509" y="113"/>
                    </a:cubicBezTo>
                    <a:cubicBezTo>
                      <a:pt x="509" y="111"/>
                      <a:pt x="510" y="109"/>
                      <a:pt x="508" y="106"/>
                    </a:cubicBezTo>
                    <a:cubicBezTo>
                      <a:pt x="510" y="104"/>
                      <a:pt x="512" y="107"/>
                      <a:pt x="513" y="107"/>
                    </a:cubicBezTo>
                    <a:cubicBezTo>
                      <a:pt x="516" y="104"/>
                      <a:pt x="514" y="99"/>
                      <a:pt x="515" y="95"/>
                    </a:cubicBezTo>
                    <a:cubicBezTo>
                      <a:pt x="512" y="94"/>
                      <a:pt x="511" y="96"/>
                      <a:pt x="509" y="96"/>
                    </a:cubicBezTo>
                    <a:cubicBezTo>
                      <a:pt x="507" y="94"/>
                      <a:pt x="511" y="92"/>
                      <a:pt x="510" y="89"/>
                    </a:cubicBezTo>
                    <a:lnTo>
                      <a:pt x="497" y="90"/>
                    </a:lnTo>
                    <a:cubicBezTo>
                      <a:pt x="497" y="92"/>
                      <a:pt x="500" y="94"/>
                      <a:pt x="498" y="96"/>
                    </a:cubicBezTo>
                    <a:cubicBezTo>
                      <a:pt x="497" y="96"/>
                      <a:pt x="495" y="95"/>
                      <a:pt x="493" y="94"/>
                    </a:cubicBezTo>
                    <a:cubicBezTo>
                      <a:pt x="492" y="97"/>
                      <a:pt x="493" y="102"/>
                      <a:pt x="493" y="106"/>
                    </a:cubicBezTo>
                    <a:cubicBezTo>
                      <a:pt x="494" y="109"/>
                      <a:pt x="497" y="104"/>
                      <a:pt x="499" y="107"/>
                    </a:cubicBezTo>
                    <a:cubicBezTo>
                      <a:pt x="497" y="108"/>
                      <a:pt x="499" y="117"/>
                      <a:pt x="499" y="120"/>
                    </a:cubicBezTo>
                    <a:cubicBezTo>
                      <a:pt x="493" y="123"/>
                      <a:pt x="499" y="125"/>
                      <a:pt x="496" y="130"/>
                    </a:cubicBezTo>
                    <a:cubicBezTo>
                      <a:pt x="491" y="130"/>
                      <a:pt x="495" y="126"/>
                      <a:pt x="493" y="124"/>
                    </a:cubicBezTo>
                    <a:cubicBezTo>
                      <a:pt x="490" y="120"/>
                      <a:pt x="487" y="122"/>
                      <a:pt x="483" y="122"/>
                    </a:cubicBezTo>
                    <a:cubicBezTo>
                      <a:pt x="463" y="126"/>
                      <a:pt x="470" y="151"/>
                      <a:pt x="474" y="167"/>
                    </a:cubicBezTo>
                    <a:cubicBezTo>
                      <a:pt x="474" y="170"/>
                      <a:pt x="473" y="172"/>
                      <a:pt x="473" y="174"/>
                    </a:cubicBezTo>
                    <a:cubicBezTo>
                      <a:pt x="473" y="173"/>
                      <a:pt x="471" y="173"/>
                      <a:pt x="469" y="172"/>
                    </a:cubicBezTo>
                    <a:cubicBezTo>
                      <a:pt x="466" y="163"/>
                      <a:pt x="444" y="152"/>
                      <a:pt x="424" y="139"/>
                    </a:cubicBezTo>
                    <a:cubicBezTo>
                      <a:pt x="420" y="132"/>
                      <a:pt x="427" y="122"/>
                      <a:pt x="431" y="114"/>
                    </a:cubicBezTo>
                    <a:cubicBezTo>
                      <a:pt x="440" y="100"/>
                      <a:pt x="450" y="83"/>
                      <a:pt x="438" y="68"/>
                    </a:cubicBezTo>
                    <a:cubicBezTo>
                      <a:pt x="431" y="59"/>
                      <a:pt x="413" y="51"/>
                      <a:pt x="400" y="53"/>
                    </a:cubicBezTo>
                    <a:cubicBezTo>
                      <a:pt x="398" y="58"/>
                      <a:pt x="397" y="59"/>
                      <a:pt x="392" y="56"/>
                    </a:cubicBezTo>
                    <a:cubicBezTo>
                      <a:pt x="391" y="51"/>
                      <a:pt x="400" y="47"/>
                      <a:pt x="396" y="41"/>
                    </a:cubicBezTo>
                    <a:cubicBezTo>
                      <a:pt x="394" y="36"/>
                      <a:pt x="389" y="33"/>
                      <a:pt x="392" y="28"/>
                    </a:cubicBezTo>
                    <a:lnTo>
                      <a:pt x="400" y="31"/>
                    </a:lnTo>
                    <a:cubicBezTo>
                      <a:pt x="401" y="24"/>
                      <a:pt x="401" y="16"/>
                      <a:pt x="400" y="8"/>
                    </a:cubicBezTo>
                    <a:cubicBezTo>
                      <a:pt x="398" y="9"/>
                      <a:pt x="395" y="9"/>
                      <a:pt x="393" y="10"/>
                    </a:cubicBezTo>
                    <a:lnTo>
                      <a:pt x="392" y="9"/>
                    </a:lnTo>
                    <a:cubicBezTo>
                      <a:pt x="393" y="8"/>
                      <a:pt x="393" y="5"/>
                      <a:pt x="395" y="3"/>
                    </a:cubicBezTo>
                    <a:cubicBezTo>
                      <a:pt x="385" y="0"/>
                      <a:pt x="378" y="0"/>
                      <a:pt x="367" y="3"/>
                    </a:cubicBezTo>
                    <a:cubicBezTo>
                      <a:pt x="368" y="5"/>
                      <a:pt x="369" y="7"/>
                      <a:pt x="370" y="9"/>
                    </a:cubicBezTo>
                    <a:lnTo>
                      <a:pt x="369" y="10"/>
                    </a:lnTo>
                    <a:cubicBezTo>
                      <a:pt x="367" y="9"/>
                      <a:pt x="363" y="8"/>
                      <a:pt x="361" y="8"/>
                    </a:cubicBezTo>
                    <a:cubicBezTo>
                      <a:pt x="360" y="15"/>
                      <a:pt x="361" y="22"/>
                      <a:pt x="362" y="30"/>
                    </a:cubicBezTo>
                    <a:lnTo>
                      <a:pt x="370" y="27"/>
                    </a:lnTo>
                    <a:cubicBezTo>
                      <a:pt x="373" y="32"/>
                      <a:pt x="368" y="35"/>
                      <a:pt x="366" y="40"/>
                    </a:cubicBezTo>
                    <a:cubicBezTo>
                      <a:pt x="362" y="47"/>
                      <a:pt x="371" y="50"/>
                      <a:pt x="370" y="55"/>
                    </a:cubicBezTo>
                    <a:cubicBezTo>
                      <a:pt x="365" y="58"/>
                      <a:pt x="364" y="57"/>
                      <a:pt x="362" y="53"/>
                    </a:cubicBezTo>
                    <a:cubicBezTo>
                      <a:pt x="349" y="50"/>
                      <a:pt x="331" y="58"/>
                      <a:pt x="323" y="67"/>
                    </a:cubicBezTo>
                    <a:cubicBezTo>
                      <a:pt x="312" y="82"/>
                      <a:pt x="322" y="99"/>
                      <a:pt x="331" y="113"/>
                    </a:cubicBezTo>
                    <a:cubicBezTo>
                      <a:pt x="335" y="121"/>
                      <a:pt x="342" y="131"/>
                      <a:pt x="338" y="139"/>
                    </a:cubicBezTo>
                    <a:cubicBezTo>
                      <a:pt x="318" y="152"/>
                      <a:pt x="296" y="162"/>
                      <a:pt x="292" y="172"/>
                    </a:cubicBezTo>
                    <a:cubicBezTo>
                      <a:pt x="291" y="173"/>
                      <a:pt x="289" y="172"/>
                      <a:pt x="288" y="173"/>
                    </a:cubicBezTo>
                    <a:cubicBezTo>
                      <a:pt x="289" y="171"/>
                      <a:pt x="288" y="170"/>
                      <a:pt x="288" y="167"/>
                    </a:cubicBezTo>
                    <a:cubicBezTo>
                      <a:pt x="292" y="151"/>
                      <a:pt x="298" y="126"/>
                      <a:pt x="279" y="121"/>
                    </a:cubicBezTo>
                    <a:cubicBezTo>
                      <a:pt x="275" y="121"/>
                      <a:pt x="271" y="119"/>
                      <a:pt x="269" y="123"/>
                    </a:cubicBezTo>
                    <a:cubicBezTo>
                      <a:pt x="267" y="125"/>
                      <a:pt x="271" y="129"/>
                      <a:pt x="266" y="129"/>
                    </a:cubicBezTo>
                    <a:cubicBezTo>
                      <a:pt x="263" y="125"/>
                      <a:pt x="269" y="122"/>
                      <a:pt x="263" y="119"/>
                    </a:cubicBezTo>
                    <a:cubicBezTo>
                      <a:pt x="263" y="116"/>
                      <a:pt x="265" y="107"/>
                      <a:pt x="263" y="106"/>
                    </a:cubicBezTo>
                    <a:cubicBezTo>
                      <a:pt x="265" y="103"/>
                      <a:pt x="268" y="108"/>
                      <a:pt x="269" y="105"/>
                    </a:cubicBezTo>
                    <a:cubicBezTo>
                      <a:pt x="269" y="101"/>
                      <a:pt x="270" y="97"/>
                      <a:pt x="269" y="93"/>
                    </a:cubicBezTo>
                    <a:cubicBezTo>
                      <a:pt x="267" y="94"/>
                      <a:pt x="265" y="95"/>
                      <a:pt x="264" y="95"/>
                    </a:cubicBezTo>
                    <a:cubicBezTo>
                      <a:pt x="262" y="93"/>
                      <a:pt x="265" y="91"/>
                      <a:pt x="265" y="89"/>
                    </a:cubicBezTo>
                    <a:lnTo>
                      <a:pt x="252" y="88"/>
                    </a:lnTo>
                    <a:cubicBezTo>
                      <a:pt x="251" y="91"/>
                      <a:pt x="255" y="93"/>
                      <a:pt x="253" y="95"/>
                    </a:cubicBezTo>
                    <a:cubicBezTo>
                      <a:pt x="251" y="95"/>
                      <a:pt x="250" y="93"/>
                      <a:pt x="247" y="94"/>
                    </a:cubicBezTo>
                    <a:cubicBezTo>
                      <a:pt x="248" y="98"/>
                      <a:pt x="246" y="103"/>
                      <a:pt x="248" y="106"/>
                    </a:cubicBezTo>
                    <a:cubicBezTo>
                      <a:pt x="250" y="106"/>
                      <a:pt x="252" y="104"/>
                      <a:pt x="254" y="105"/>
                    </a:cubicBezTo>
                    <a:cubicBezTo>
                      <a:pt x="252" y="108"/>
                      <a:pt x="253" y="110"/>
                      <a:pt x="253" y="113"/>
                    </a:cubicBezTo>
                    <a:cubicBezTo>
                      <a:pt x="253" y="118"/>
                      <a:pt x="250" y="123"/>
                      <a:pt x="251" y="129"/>
                    </a:cubicBezTo>
                    <a:lnTo>
                      <a:pt x="249" y="130"/>
                    </a:lnTo>
                    <a:lnTo>
                      <a:pt x="248" y="129"/>
                    </a:lnTo>
                    <a:cubicBezTo>
                      <a:pt x="248" y="117"/>
                      <a:pt x="230" y="127"/>
                      <a:pt x="228" y="133"/>
                    </a:cubicBezTo>
                    <a:cubicBezTo>
                      <a:pt x="221" y="145"/>
                      <a:pt x="231" y="160"/>
                      <a:pt x="234" y="172"/>
                    </a:cubicBezTo>
                    <a:cubicBezTo>
                      <a:pt x="233" y="173"/>
                      <a:pt x="233" y="173"/>
                      <a:pt x="232" y="173"/>
                    </a:cubicBezTo>
                    <a:cubicBezTo>
                      <a:pt x="221" y="170"/>
                      <a:pt x="211" y="167"/>
                      <a:pt x="205" y="159"/>
                    </a:cubicBezTo>
                    <a:cubicBezTo>
                      <a:pt x="201" y="139"/>
                      <a:pt x="216" y="122"/>
                      <a:pt x="211" y="103"/>
                    </a:cubicBezTo>
                    <a:cubicBezTo>
                      <a:pt x="209" y="93"/>
                      <a:pt x="201" y="90"/>
                      <a:pt x="192" y="87"/>
                    </a:cubicBezTo>
                    <a:cubicBezTo>
                      <a:pt x="187" y="86"/>
                      <a:pt x="180" y="81"/>
                      <a:pt x="175" y="83"/>
                    </a:cubicBezTo>
                    <a:cubicBezTo>
                      <a:pt x="158" y="99"/>
                      <a:pt x="141" y="113"/>
                      <a:pt x="120" y="123"/>
                    </a:cubicBezTo>
                    <a:cubicBezTo>
                      <a:pt x="119" y="125"/>
                      <a:pt x="119" y="126"/>
                      <a:pt x="118" y="127"/>
                    </a:cubicBezTo>
                    <a:cubicBezTo>
                      <a:pt x="112" y="143"/>
                      <a:pt x="130" y="146"/>
                      <a:pt x="134" y="157"/>
                    </a:cubicBezTo>
                    <a:cubicBezTo>
                      <a:pt x="136" y="164"/>
                      <a:pt x="121" y="158"/>
                      <a:pt x="119" y="158"/>
                    </a:cubicBezTo>
                    <a:cubicBezTo>
                      <a:pt x="107" y="161"/>
                      <a:pt x="103" y="173"/>
                      <a:pt x="112" y="182"/>
                    </a:cubicBezTo>
                    <a:cubicBezTo>
                      <a:pt x="114" y="183"/>
                      <a:pt x="118" y="187"/>
                      <a:pt x="121" y="185"/>
                    </a:cubicBezTo>
                    <a:cubicBezTo>
                      <a:pt x="122" y="182"/>
                      <a:pt x="120" y="178"/>
                      <a:pt x="123" y="177"/>
                    </a:cubicBezTo>
                    <a:cubicBezTo>
                      <a:pt x="130" y="177"/>
                      <a:pt x="137" y="178"/>
                      <a:pt x="143" y="174"/>
                    </a:cubicBezTo>
                    <a:cubicBezTo>
                      <a:pt x="144" y="179"/>
                      <a:pt x="137" y="185"/>
                      <a:pt x="139" y="190"/>
                    </a:cubicBezTo>
                    <a:cubicBezTo>
                      <a:pt x="142" y="197"/>
                      <a:pt x="145" y="201"/>
                      <a:pt x="150" y="203"/>
                    </a:cubicBezTo>
                    <a:cubicBezTo>
                      <a:pt x="153" y="204"/>
                      <a:pt x="157" y="207"/>
                      <a:pt x="160" y="204"/>
                    </a:cubicBezTo>
                    <a:cubicBezTo>
                      <a:pt x="156" y="194"/>
                      <a:pt x="153" y="190"/>
                      <a:pt x="161" y="180"/>
                    </a:cubicBezTo>
                    <a:cubicBezTo>
                      <a:pt x="162" y="178"/>
                      <a:pt x="168" y="172"/>
                      <a:pt x="167" y="170"/>
                    </a:cubicBezTo>
                    <a:cubicBezTo>
                      <a:pt x="174" y="155"/>
                      <a:pt x="148" y="143"/>
                      <a:pt x="155" y="125"/>
                    </a:cubicBezTo>
                    <a:cubicBezTo>
                      <a:pt x="163" y="119"/>
                      <a:pt x="177" y="111"/>
                      <a:pt x="187" y="110"/>
                    </a:cubicBezTo>
                    <a:cubicBezTo>
                      <a:pt x="188" y="111"/>
                      <a:pt x="188" y="112"/>
                      <a:pt x="188" y="114"/>
                    </a:cubicBezTo>
                    <a:cubicBezTo>
                      <a:pt x="181" y="132"/>
                      <a:pt x="184" y="159"/>
                      <a:pt x="201" y="170"/>
                    </a:cubicBezTo>
                    <a:cubicBezTo>
                      <a:pt x="209" y="176"/>
                      <a:pt x="220" y="175"/>
                      <a:pt x="229" y="177"/>
                    </a:cubicBezTo>
                    <a:lnTo>
                      <a:pt x="230" y="178"/>
                    </a:lnTo>
                    <a:cubicBezTo>
                      <a:pt x="228" y="181"/>
                      <a:pt x="227" y="180"/>
                      <a:pt x="224" y="181"/>
                    </a:cubicBezTo>
                    <a:cubicBezTo>
                      <a:pt x="222" y="183"/>
                      <a:pt x="220" y="185"/>
                      <a:pt x="219" y="187"/>
                    </a:cubicBezTo>
                    <a:cubicBezTo>
                      <a:pt x="213" y="186"/>
                      <a:pt x="202" y="191"/>
                      <a:pt x="198" y="194"/>
                    </a:cubicBezTo>
                    <a:cubicBezTo>
                      <a:pt x="187" y="204"/>
                      <a:pt x="186" y="228"/>
                      <a:pt x="200" y="236"/>
                    </a:cubicBezTo>
                    <a:cubicBezTo>
                      <a:pt x="206" y="226"/>
                      <a:pt x="223" y="221"/>
                      <a:pt x="233" y="227"/>
                    </a:cubicBezTo>
                    <a:lnTo>
                      <a:pt x="233" y="228"/>
                    </a:lnTo>
                    <a:cubicBezTo>
                      <a:pt x="231" y="232"/>
                      <a:pt x="219" y="235"/>
                      <a:pt x="215" y="237"/>
                    </a:cubicBezTo>
                    <a:lnTo>
                      <a:pt x="200" y="242"/>
                    </a:lnTo>
                    <a:cubicBezTo>
                      <a:pt x="191" y="242"/>
                      <a:pt x="179" y="241"/>
                      <a:pt x="174" y="233"/>
                    </a:cubicBezTo>
                    <a:lnTo>
                      <a:pt x="173" y="234"/>
                    </a:lnTo>
                    <a:cubicBezTo>
                      <a:pt x="173" y="250"/>
                      <a:pt x="195" y="257"/>
                      <a:pt x="208" y="254"/>
                    </a:cubicBezTo>
                    <a:cubicBezTo>
                      <a:pt x="214" y="254"/>
                      <a:pt x="219" y="250"/>
                      <a:pt x="224" y="249"/>
                    </a:cubicBezTo>
                    <a:cubicBezTo>
                      <a:pt x="226" y="253"/>
                      <a:pt x="226" y="265"/>
                      <a:pt x="234" y="264"/>
                    </a:cubicBezTo>
                    <a:cubicBezTo>
                      <a:pt x="233" y="259"/>
                      <a:pt x="235" y="255"/>
                      <a:pt x="238" y="252"/>
                    </a:cubicBezTo>
                    <a:cubicBezTo>
                      <a:pt x="246" y="244"/>
                      <a:pt x="259" y="244"/>
                      <a:pt x="270" y="247"/>
                    </a:cubicBezTo>
                    <a:cubicBezTo>
                      <a:pt x="277" y="249"/>
                      <a:pt x="283" y="246"/>
                      <a:pt x="289" y="250"/>
                    </a:cubicBezTo>
                    <a:lnTo>
                      <a:pt x="306" y="273"/>
                    </a:lnTo>
                    <a:cubicBezTo>
                      <a:pt x="312" y="287"/>
                      <a:pt x="312" y="302"/>
                      <a:pt x="305" y="315"/>
                    </a:cubicBezTo>
                    <a:cubicBezTo>
                      <a:pt x="302" y="319"/>
                      <a:pt x="300" y="324"/>
                      <a:pt x="295" y="325"/>
                    </a:cubicBezTo>
                    <a:cubicBezTo>
                      <a:pt x="288" y="325"/>
                      <a:pt x="283" y="325"/>
                      <a:pt x="280" y="320"/>
                    </a:cubicBezTo>
                    <a:cubicBezTo>
                      <a:pt x="279" y="321"/>
                      <a:pt x="278" y="323"/>
                      <a:pt x="278" y="323"/>
                    </a:cubicBezTo>
                    <a:cubicBezTo>
                      <a:pt x="278" y="323"/>
                      <a:pt x="278" y="323"/>
                      <a:pt x="278" y="323"/>
                    </a:cubicBezTo>
                    <a:cubicBezTo>
                      <a:pt x="278" y="323"/>
                      <a:pt x="278" y="323"/>
                      <a:pt x="278" y="323"/>
                    </a:cubicBezTo>
                    <a:cubicBezTo>
                      <a:pt x="278" y="334"/>
                      <a:pt x="284" y="344"/>
                      <a:pt x="295" y="344"/>
                    </a:cubicBezTo>
                    <a:cubicBezTo>
                      <a:pt x="296" y="353"/>
                      <a:pt x="277" y="354"/>
                      <a:pt x="271" y="351"/>
                    </a:cubicBezTo>
                    <a:lnTo>
                      <a:pt x="264" y="342"/>
                    </a:lnTo>
                    <a:lnTo>
                      <a:pt x="263" y="342"/>
                    </a:lnTo>
                    <a:cubicBezTo>
                      <a:pt x="260" y="348"/>
                      <a:pt x="260" y="354"/>
                      <a:pt x="260" y="360"/>
                    </a:cubicBezTo>
                    <a:cubicBezTo>
                      <a:pt x="260" y="360"/>
                      <a:pt x="260" y="360"/>
                      <a:pt x="260" y="361"/>
                    </a:cubicBezTo>
                    <a:cubicBezTo>
                      <a:pt x="259" y="362"/>
                      <a:pt x="255" y="366"/>
                      <a:pt x="248" y="362"/>
                    </a:cubicBezTo>
                    <a:cubicBezTo>
                      <a:pt x="236" y="356"/>
                      <a:pt x="238" y="335"/>
                      <a:pt x="238" y="335"/>
                    </a:cubicBezTo>
                    <a:cubicBezTo>
                      <a:pt x="239" y="323"/>
                      <a:pt x="231" y="314"/>
                      <a:pt x="223" y="304"/>
                    </a:cubicBezTo>
                    <a:lnTo>
                      <a:pt x="189" y="274"/>
                    </a:lnTo>
                    <a:cubicBezTo>
                      <a:pt x="181" y="269"/>
                      <a:pt x="177" y="262"/>
                      <a:pt x="173" y="257"/>
                    </a:cubicBezTo>
                    <a:lnTo>
                      <a:pt x="169" y="264"/>
                    </a:lnTo>
                    <a:cubicBezTo>
                      <a:pt x="161" y="262"/>
                      <a:pt x="138" y="229"/>
                      <a:pt x="135" y="223"/>
                    </a:cubicBezTo>
                    <a:cubicBezTo>
                      <a:pt x="133" y="223"/>
                      <a:pt x="133" y="225"/>
                      <a:pt x="131" y="225"/>
                    </a:cubicBezTo>
                    <a:cubicBezTo>
                      <a:pt x="105" y="199"/>
                      <a:pt x="82" y="158"/>
                      <a:pt x="62" y="128"/>
                    </a:cubicBezTo>
                    <a:cubicBezTo>
                      <a:pt x="47" y="127"/>
                      <a:pt x="48" y="156"/>
                      <a:pt x="49" y="165"/>
                    </a:cubicBezTo>
                    <a:cubicBezTo>
                      <a:pt x="51" y="176"/>
                      <a:pt x="59" y="203"/>
                      <a:pt x="69" y="216"/>
                    </a:cubicBezTo>
                    <a:lnTo>
                      <a:pt x="38" y="191"/>
                    </a:lnTo>
                    <a:cubicBezTo>
                      <a:pt x="34" y="188"/>
                      <a:pt x="29" y="185"/>
                      <a:pt x="23" y="186"/>
                    </a:cubicBezTo>
                    <a:cubicBezTo>
                      <a:pt x="20" y="188"/>
                      <a:pt x="22" y="196"/>
                      <a:pt x="22" y="198"/>
                    </a:cubicBezTo>
                    <a:cubicBezTo>
                      <a:pt x="24" y="217"/>
                      <a:pt x="32" y="233"/>
                      <a:pt x="42" y="249"/>
                    </a:cubicBezTo>
                    <a:lnTo>
                      <a:pt x="42" y="251"/>
                    </a:lnTo>
                    <a:cubicBezTo>
                      <a:pt x="31" y="248"/>
                      <a:pt x="20" y="245"/>
                      <a:pt x="10" y="245"/>
                    </a:cubicBezTo>
                    <a:cubicBezTo>
                      <a:pt x="9" y="245"/>
                      <a:pt x="9" y="247"/>
                      <a:pt x="9" y="248"/>
                    </a:cubicBezTo>
                    <a:cubicBezTo>
                      <a:pt x="10" y="271"/>
                      <a:pt x="30" y="283"/>
                      <a:pt x="46" y="296"/>
                    </a:cubicBezTo>
                    <a:cubicBezTo>
                      <a:pt x="34" y="295"/>
                      <a:pt x="10" y="290"/>
                      <a:pt x="1" y="296"/>
                    </a:cubicBezTo>
                    <a:cubicBezTo>
                      <a:pt x="1" y="298"/>
                      <a:pt x="0" y="299"/>
                      <a:pt x="1" y="301"/>
                    </a:cubicBezTo>
                    <a:cubicBezTo>
                      <a:pt x="11" y="318"/>
                      <a:pt x="20" y="326"/>
                      <a:pt x="41" y="333"/>
                    </a:cubicBezTo>
                    <a:cubicBezTo>
                      <a:pt x="36" y="332"/>
                      <a:pt x="13" y="335"/>
                      <a:pt x="7" y="341"/>
                    </a:cubicBezTo>
                    <a:cubicBezTo>
                      <a:pt x="6" y="343"/>
                      <a:pt x="7" y="345"/>
                      <a:pt x="8" y="346"/>
                    </a:cubicBezTo>
                    <a:cubicBezTo>
                      <a:pt x="10" y="353"/>
                      <a:pt x="36" y="368"/>
                      <a:pt x="42" y="370"/>
                    </a:cubicBezTo>
                    <a:cubicBezTo>
                      <a:pt x="33" y="375"/>
                      <a:pt x="19" y="378"/>
                      <a:pt x="13" y="385"/>
                    </a:cubicBezTo>
                    <a:cubicBezTo>
                      <a:pt x="13" y="397"/>
                      <a:pt x="36" y="405"/>
                      <a:pt x="50" y="405"/>
                    </a:cubicBezTo>
                    <a:cubicBezTo>
                      <a:pt x="44" y="408"/>
                      <a:pt x="31" y="421"/>
                      <a:pt x="32" y="431"/>
                    </a:cubicBezTo>
                    <a:cubicBezTo>
                      <a:pt x="41" y="436"/>
                      <a:pt x="58" y="442"/>
                      <a:pt x="64" y="440"/>
                    </a:cubicBezTo>
                    <a:cubicBezTo>
                      <a:pt x="61" y="445"/>
                      <a:pt x="52" y="456"/>
                      <a:pt x="57" y="466"/>
                    </a:cubicBezTo>
                    <a:cubicBezTo>
                      <a:pt x="63" y="473"/>
                      <a:pt x="75" y="473"/>
                      <a:pt x="88" y="470"/>
                    </a:cubicBezTo>
                    <a:lnTo>
                      <a:pt x="100" y="462"/>
                    </a:lnTo>
                    <a:cubicBezTo>
                      <a:pt x="95" y="472"/>
                      <a:pt x="85" y="481"/>
                      <a:pt x="91" y="501"/>
                    </a:cubicBezTo>
                    <a:cubicBezTo>
                      <a:pt x="101" y="503"/>
                      <a:pt x="109" y="504"/>
                      <a:pt x="124" y="486"/>
                    </a:cubicBezTo>
                    <a:cubicBezTo>
                      <a:pt x="126" y="485"/>
                      <a:pt x="127" y="484"/>
                      <a:pt x="128" y="483"/>
                    </a:cubicBezTo>
                    <a:cubicBezTo>
                      <a:pt x="120" y="493"/>
                      <a:pt x="112" y="505"/>
                      <a:pt x="123" y="525"/>
                    </a:cubicBezTo>
                    <a:cubicBezTo>
                      <a:pt x="132" y="526"/>
                      <a:pt x="144" y="522"/>
                      <a:pt x="151" y="515"/>
                    </a:cubicBezTo>
                    <a:cubicBezTo>
                      <a:pt x="157" y="508"/>
                      <a:pt x="162" y="499"/>
                      <a:pt x="167" y="490"/>
                    </a:cubicBezTo>
                    <a:cubicBezTo>
                      <a:pt x="161" y="507"/>
                      <a:pt x="159" y="530"/>
                      <a:pt x="170" y="539"/>
                    </a:cubicBezTo>
                    <a:cubicBezTo>
                      <a:pt x="178" y="538"/>
                      <a:pt x="187" y="533"/>
                      <a:pt x="192" y="526"/>
                    </a:cubicBezTo>
                    <a:cubicBezTo>
                      <a:pt x="201" y="515"/>
                      <a:pt x="203" y="499"/>
                      <a:pt x="206" y="485"/>
                    </a:cubicBezTo>
                    <a:cubicBezTo>
                      <a:pt x="204" y="500"/>
                      <a:pt x="199" y="520"/>
                      <a:pt x="215" y="529"/>
                    </a:cubicBezTo>
                    <a:cubicBezTo>
                      <a:pt x="217" y="530"/>
                      <a:pt x="219" y="531"/>
                      <a:pt x="220" y="531"/>
                    </a:cubicBezTo>
                    <a:cubicBezTo>
                      <a:pt x="218" y="532"/>
                      <a:pt x="216" y="533"/>
                      <a:pt x="213" y="536"/>
                    </a:cubicBezTo>
                    <a:lnTo>
                      <a:pt x="213" y="536"/>
                    </a:lnTo>
                    <a:cubicBezTo>
                      <a:pt x="211" y="539"/>
                      <a:pt x="210" y="543"/>
                      <a:pt x="211" y="545"/>
                    </a:cubicBezTo>
                    <a:cubicBezTo>
                      <a:pt x="212" y="546"/>
                      <a:pt x="212" y="547"/>
                      <a:pt x="213" y="547"/>
                    </a:cubicBezTo>
                    <a:cubicBezTo>
                      <a:pt x="211" y="548"/>
                      <a:pt x="210" y="550"/>
                      <a:pt x="210" y="552"/>
                    </a:cubicBezTo>
                    <a:cubicBezTo>
                      <a:pt x="209" y="556"/>
                      <a:pt x="209" y="558"/>
                      <a:pt x="211" y="560"/>
                    </a:cubicBezTo>
                    <a:cubicBezTo>
                      <a:pt x="210" y="561"/>
                      <a:pt x="209" y="561"/>
                      <a:pt x="209" y="562"/>
                    </a:cubicBezTo>
                    <a:cubicBezTo>
                      <a:pt x="206" y="566"/>
                      <a:pt x="207" y="572"/>
                      <a:pt x="211" y="575"/>
                    </a:cubicBezTo>
                    <a:cubicBezTo>
                      <a:pt x="213" y="577"/>
                      <a:pt x="219" y="581"/>
                      <a:pt x="223" y="582"/>
                    </a:cubicBezTo>
                    <a:cubicBezTo>
                      <a:pt x="223" y="582"/>
                      <a:pt x="223" y="582"/>
                      <a:pt x="223" y="583"/>
                    </a:cubicBezTo>
                    <a:cubicBezTo>
                      <a:pt x="223" y="583"/>
                      <a:pt x="223" y="583"/>
                      <a:pt x="224" y="583"/>
                    </a:cubicBezTo>
                    <a:lnTo>
                      <a:pt x="224" y="583"/>
                    </a:lnTo>
                    <a:cubicBezTo>
                      <a:pt x="224" y="583"/>
                      <a:pt x="225" y="584"/>
                      <a:pt x="225" y="584"/>
                    </a:cubicBezTo>
                    <a:lnTo>
                      <a:pt x="226" y="587"/>
                    </a:lnTo>
                    <a:lnTo>
                      <a:pt x="228" y="587"/>
                    </a:lnTo>
                    <a:cubicBezTo>
                      <a:pt x="228" y="587"/>
                      <a:pt x="228" y="587"/>
                      <a:pt x="228" y="588"/>
                    </a:cubicBezTo>
                    <a:cubicBezTo>
                      <a:pt x="228" y="588"/>
                      <a:pt x="229" y="588"/>
                      <a:pt x="229" y="588"/>
                    </a:cubicBezTo>
                    <a:cubicBezTo>
                      <a:pt x="229" y="588"/>
                      <a:pt x="229" y="588"/>
                      <a:pt x="229" y="588"/>
                    </a:cubicBezTo>
                    <a:lnTo>
                      <a:pt x="229" y="588"/>
                    </a:lnTo>
                    <a:cubicBezTo>
                      <a:pt x="230" y="589"/>
                      <a:pt x="230" y="589"/>
                      <a:pt x="230" y="589"/>
                    </a:cubicBezTo>
                    <a:lnTo>
                      <a:pt x="231" y="590"/>
                    </a:lnTo>
                    <a:lnTo>
                      <a:pt x="231" y="590"/>
                    </a:lnTo>
                    <a:cubicBezTo>
                      <a:pt x="231" y="590"/>
                      <a:pt x="231" y="591"/>
                      <a:pt x="231" y="591"/>
                    </a:cubicBezTo>
                    <a:lnTo>
                      <a:pt x="231" y="592"/>
                    </a:lnTo>
                    <a:lnTo>
                      <a:pt x="232" y="592"/>
                    </a:lnTo>
                    <a:cubicBezTo>
                      <a:pt x="234" y="595"/>
                      <a:pt x="236" y="597"/>
                      <a:pt x="238" y="598"/>
                    </a:cubicBezTo>
                    <a:lnTo>
                      <a:pt x="238" y="598"/>
                    </a:lnTo>
                    <a:cubicBezTo>
                      <a:pt x="239" y="598"/>
                      <a:pt x="240" y="599"/>
                      <a:pt x="240" y="599"/>
                    </a:cubicBezTo>
                    <a:cubicBezTo>
                      <a:pt x="241" y="599"/>
                      <a:pt x="241" y="599"/>
                      <a:pt x="241" y="599"/>
                    </a:cubicBezTo>
                    <a:cubicBezTo>
                      <a:pt x="244" y="599"/>
                      <a:pt x="246" y="599"/>
                      <a:pt x="248" y="597"/>
                    </a:cubicBezTo>
                    <a:cubicBezTo>
                      <a:pt x="250" y="598"/>
                      <a:pt x="252" y="598"/>
                      <a:pt x="253" y="598"/>
                    </a:cubicBezTo>
                    <a:cubicBezTo>
                      <a:pt x="258" y="598"/>
                      <a:pt x="262" y="597"/>
                      <a:pt x="265" y="593"/>
                    </a:cubicBezTo>
                    <a:lnTo>
                      <a:pt x="266" y="592"/>
                    </a:lnTo>
                    <a:cubicBezTo>
                      <a:pt x="273" y="604"/>
                      <a:pt x="281" y="615"/>
                      <a:pt x="290" y="626"/>
                    </a:cubicBezTo>
                    <a:cubicBezTo>
                      <a:pt x="289" y="628"/>
                      <a:pt x="287" y="629"/>
                      <a:pt x="285" y="630"/>
                    </a:cubicBezTo>
                    <a:lnTo>
                      <a:pt x="284" y="630"/>
                    </a:lnTo>
                    <a:lnTo>
                      <a:pt x="284" y="631"/>
                    </a:lnTo>
                    <a:cubicBezTo>
                      <a:pt x="281" y="634"/>
                      <a:pt x="275" y="635"/>
                      <a:pt x="268" y="635"/>
                    </a:cubicBezTo>
                    <a:cubicBezTo>
                      <a:pt x="260" y="635"/>
                      <a:pt x="252" y="633"/>
                      <a:pt x="246" y="632"/>
                    </a:cubicBezTo>
                    <a:lnTo>
                      <a:pt x="233" y="629"/>
                    </a:lnTo>
                    <a:lnTo>
                      <a:pt x="239" y="641"/>
                    </a:lnTo>
                    <a:cubicBezTo>
                      <a:pt x="242" y="646"/>
                      <a:pt x="250" y="656"/>
                      <a:pt x="261" y="661"/>
                    </a:cubicBezTo>
                    <a:cubicBezTo>
                      <a:pt x="259" y="663"/>
                      <a:pt x="257" y="665"/>
                      <a:pt x="255" y="666"/>
                    </a:cubicBezTo>
                    <a:cubicBezTo>
                      <a:pt x="244" y="676"/>
                      <a:pt x="235" y="684"/>
                      <a:pt x="228" y="684"/>
                    </a:cubicBezTo>
                    <a:cubicBezTo>
                      <a:pt x="227" y="684"/>
                      <a:pt x="226" y="684"/>
                      <a:pt x="225" y="684"/>
                    </a:cubicBezTo>
                    <a:cubicBezTo>
                      <a:pt x="220" y="682"/>
                      <a:pt x="217" y="677"/>
                      <a:pt x="217" y="669"/>
                    </a:cubicBezTo>
                    <a:lnTo>
                      <a:pt x="218" y="658"/>
                    </a:lnTo>
                    <a:lnTo>
                      <a:pt x="208" y="663"/>
                    </a:lnTo>
                    <a:cubicBezTo>
                      <a:pt x="196" y="671"/>
                      <a:pt x="189" y="692"/>
                      <a:pt x="194" y="704"/>
                    </a:cubicBezTo>
                    <a:cubicBezTo>
                      <a:pt x="197" y="712"/>
                      <a:pt x="201" y="716"/>
                      <a:pt x="205" y="719"/>
                    </a:cubicBezTo>
                    <a:cubicBezTo>
                      <a:pt x="193" y="726"/>
                      <a:pt x="188" y="735"/>
                      <a:pt x="188" y="751"/>
                    </a:cubicBezTo>
                    <a:cubicBezTo>
                      <a:pt x="188" y="766"/>
                      <a:pt x="196" y="780"/>
                      <a:pt x="210" y="788"/>
                    </a:cubicBezTo>
                    <a:lnTo>
                      <a:pt x="217" y="793"/>
                    </a:lnTo>
                    <a:lnTo>
                      <a:pt x="219" y="784"/>
                    </a:lnTo>
                    <a:close/>
                    <a:moveTo>
                      <a:pt x="533" y="582"/>
                    </a:moveTo>
                    <a:lnTo>
                      <a:pt x="533" y="582"/>
                    </a:lnTo>
                    <a:lnTo>
                      <a:pt x="534" y="582"/>
                    </a:lnTo>
                    <a:lnTo>
                      <a:pt x="534" y="583"/>
                    </a:lnTo>
                    <a:cubicBezTo>
                      <a:pt x="534" y="583"/>
                      <a:pt x="533" y="583"/>
                      <a:pt x="533" y="583"/>
                    </a:cubicBezTo>
                    <a:cubicBezTo>
                      <a:pt x="533" y="582"/>
                      <a:pt x="533" y="582"/>
                      <a:pt x="533" y="582"/>
                    </a:cubicBezTo>
                    <a:close/>
                    <a:moveTo>
                      <a:pt x="503" y="579"/>
                    </a:moveTo>
                    <a:lnTo>
                      <a:pt x="503" y="579"/>
                    </a:lnTo>
                    <a:cubicBezTo>
                      <a:pt x="503" y="580"/>
                      <a:pt x="502" y="582"/>
                      <a:pt x="502" y="583"/>
                    </a:cubicBezTo>
                    <a:lnTo>
                      <a:pt x="502" y="584"/>
                    </a:lnTo>
                    <a:cubicBezTo>
                      <a:pt x="501" y="585"/>
                      <a:pt x="501" y="585"/>
                      <a:pt x="500" y="586"/>
                    </a:cubicBezTo>
                    <a:lnTo>
                      <a:pt x="500" y="586"/>
                    </a:lnTo>
                    <a:cubicBezTo>
                      <a:pt x="500" y="586"/>
                      <a:pt x="499" y="586"/>
                      <a:pt x="499" y="586"/>
                    </a:cubicBezTo>
                    <a:lnTo>
                      <a:pt x="499" y="586"/>
                    </a:lnTo>
                    <a:cubicBezTo>
                      <a:pt x="500" y="583"/>
                      <a:pt x="502" y="581"/>
                      <a:pt x="503" y="579"/>
                    </a:cubicBezTo>
                    <a:close/>
                    <a:moveTo>
                      <a:pt x="367" y="146"/>
                    </a:moveTo>
                    <a:lnTo>
                      <a:pt x="367" y="146"/>
                    </a:lnTo>
                    <a:cubicBezTo>
                      <a:pt x="377" y="144"/>
                      <a:pt x="384" y="144"/>
                      <a:pt x="396" y="147"/>
                    </a:cubicBezTo>
                    <a:cubicBezTo>
                      <a:pt x="404" y="153"/>
                      <a:pt x="420" y="164"/>
                      <a:pt x="430" y="170"/>
                    </a:cubicBezTo>
                    <a:lnTo>
                      <a:pt x="411" y="167"/>
                    </a:lnTo>
                    <a:cubicBezTo>
                      <a:pt x="409" y="169"/>
                      <a:pt x="412" y="172"/>
                      <a:pt x="414" y="174"/>
                    </a:cubicBezTo>
                    <a:cubicBezTo>
                      <a:pt x="420" y="181"/>
                      <a:pt x="427" y="186"/>
                      <a:pt x="437" y="189"/>
                    </a:cubicBezTo>
                    <a:cubicBezTo>
                      <a:pt x="432" y="191"/>
                      <a:pt x="424" y="188"/>
                      <a:pt x="420" y="187"/>
                    </a:cubicBezTo>
                    <a:cubicBezTo>
                      <a:pt x="419" y="188"/>
                      <a:pt x="420" y="188"/>
                      <a:pt x="419" y="190"/>
                    </a:cubicBezTo>
                    <a:cubicBezTo>
                      <a:pt x="422" y="196"/>
                      <a:pt x="428" y="201"/>
                      <a:pt x="435" y="204"/>
                    </a:cubicBezTo>
                    <a:cubicBezTo>
                      <a:pt x="424" y="213"/>
                      <a:pt x="404" y="211"/>
                      <a:pt x="392" y="214"/>
                    </a:cubicBezTo>
                    <a:cubicBezTo>
                      <a:pt x="395" y="224"/>
                      <a:pt x="402" y="225"/>
                      <a:pt x="408" y="226"/>
                    </a:cubicBezTo>
                    <a:cubicBezTo>
                      <a:pt x="399" y="238"/>
                      <a:pt x="393" y="255"/>
                      <a:pt x="387" y="272"/>
                    </a:cubicBezTo>
                    <a:lnTo>
                      <a:pt x="381" y="295"/>
                    </a:lnTo>
                    <a:cubicBezTo>
                      <a:pt x="376" y="271"/>
                      <a:pt x="371" y="245"/>
                      <a:pt x="357" y="225"/>
                    </a:cubicBezTo>
                    <a:cubicBezTo>
                      <a:pt x="360" y="225"/>
                      <a:pt x="372" y="219"/>
                      <a:pt x="369" y="215"/>
                    </a:cubicBezTo>
                    <a:cubicBezTo>
                      <a:pt x="349" y="213"/>
                      <a:pt x="344" y="214"/>
                      <a:pt x="328" y="202"/>
                    </a:cubicBezTo>
                    <a:lnTo>
                      <a:pt x="329" y="201"/>
                    </a:lnTo>
                    <a:cubicBezTo>
                      <a:pt x="331" y="200"/>
                      <a:pt x="344" y="190"/>
                      <a:pt x="340" y="186"/>
                    </a:cubicBezTo>
                    <a:lnTo>
                      <a:pt x="327" y="188"/>
                    </a:lnTo>
                    <a:cubicBezTo>
                      <a:pt x="335" y="184"/>
                      <a:pt x="346" y="180"/>
                      <a:pt x="349" y="170"/>
                    </a:cubicBezTo>
                    <a:cubicBezTo>
                      <a:pt x="348" y="169"/>
                      <a:pt x="348" y="169"/>
                      <a:pt x="347" y="168"/>
                    </a:cubicBezTo>
                    <a:lnTo>
                      <a:pt x="334" y="172"/>
                    </a:lnTo>
                    <a:lnTo>
                      <a:pt x="316" y="177"/>
                    </a:lnTo>
                    <a:cubicBezTo>
                      <a:pt x="334" y="169"/>
                      <a:pt x="350" y="155"/>
                      <a:pt x="367" y="146"/>
                    </a:cubicBezTo>
                    <a:close/>
                    <a:moveTo>
                      <a:pt x="228" y="583"/>
                    </a:moveTo>
                    <a:lnTo>
                      <a:pt x="228" y="583"/>
                    </a:lnTo>
                    <a:lnTo>
                      <a:pt x="228" y="582"/>
                    </a:lnTo>
                    <a:lnTo>
                      <a:pt x="228" y="582"/>
                    </a:lnTo>
                    <a:cubicBezTo>
                      <a:pt x="228" y="582"/>
                      <a:pt x="228" y="582"/>
                      <a:pt x="228" y="583"/>
                    </a:cubicBezTo>
                    <a:cubicBezTo>
                      <a:pt x="228" y="583"/>
                      <a:pt x="228" y="583"/>
                      <a:pt x="228" y="583"/>
                    </a:cubicBezTo>
                    <a:close/>
                    <a:moveTo>
                      <a:pt x="262" y="586"/>
                    </a:moveTo>
                    <a:lnTo>
                      <a:pt x="262" y="586"/>
                    </a:lnTo>
                    <a:cubicBezTo>
                      <a:pt x="262" y="586"/>
                      <a:pt x="262" y="586"/>
                      <a:pt x="262" y="586"/>
                    </a:cubicBezTo>
                    <a:lnTo>
                      <a:pt x="262" y="586"/>
                    </a:lnTo>
                    <a:cubicBezTo>
                      <a:pt x="261" y="585"/>
                      <a:pt x="260" y="585"/>
                      <a:pt x="260" y="584"/>
                    </a:cubicBezTo>
                    <a:lnTo>
                      <a:pt x="259" y="583"/>
                    </a:lnTo>
                    <a:cubicBezTo>
                      <a:pt x="259" y="582"/>
                      <a:pt x="259" y="580"/>
                      <a:pt x="259" y="579"/>
                    </a:cubicBezTo>
                    <a:cubicBezTo>
                      <a:pt x="260" y="581"/>
                      <a:pt x="261" y="583"/>
                      <a:pt x="262" y="58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198" name="Группа 197"/>
          <p:cNvGrpSpPr/>
          <p:nvPr/>
        </p:nvGrpSpPr>
        <p:grpSpPr>
          <a:xfrm>
            <a:off x="4952414" y="1432467"/>
            <a:ext cx="306000" cy="306000"/>
            <a:chOff x="7795757" y="2946090"/>
            <a:chExt cx="408000" cy="408000"/>
          </a:xfrm>
          <a:solidFill>
            <a:srgbClr val="66FFCC"/>
          </a:solidFill>
        </p:grpSpPr>
        <p:sp>
          <p:nvSpPr>
            <p:cNvPr id="199" name="Овал 198"/>
            <p:cNvSpPr/>
            <p:nvPr/>
          </p:nvSpPr>
          <p:spPr>
            <a:xfrm>
              <a:off x="7795757" y="2946090"/>
              <a:ext cx="408000" cy="408000"/>
            </a:xfrm>
            <a:prstGeom prst="ellipse">
              <a:avLst/>
            </a:prstGeom>
            <a:grpFill/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00" name="Группа 1545"/>
            <p:cNvGrpSpPr>
              <a:grpSpLocks noChangeAspect="1"/>
            </p:cNvGrpSpPr>
            <p:nvPr/>
          </p:nvGrpSpPr>
          <p:grpSpPr>
            <a:xfrm>
              <a:off x="7886748" y="3007267"/>
              <a:ext cx="201819" cy="253008"/>
              <a:chOff x="7593018" y="5494339"/>
              <a:chExt cx="438145" cy="549274"/>
            </a:xfrm>
            <a:grpFill/>
          </p:grpSpPr>
          <p:sp>
            <p:nvSpPr>
              <p:cNvPr id="201" name="Freeform 1285"/>
              <p:cNvSpPr>
                <a:spLocks noEditPoints="1"/>
              </p:cNvSpPr>
              <p:nvPr/>
            </p:nvSpPr>
            <p:spPr bwMode="auto">
              <a:xfrm>
                <a:off x="7593018" y="5494339"/>
                <a:ext cx="282574" cy="282575"/>
              </a:xfrm>
              <a:custGeom>
                <a:avLst/>
                <a:gdLst>
                  <a:gd name="T0" fmla="*/ 646 w 786"/>
                  <a:gd name="T1" fmla="*/ 140 h 787"/>
                  <a:gd name="T2" fmla="*/ 140 w 786"/>
                  <a:gd name="T3" fmla="*/ 140 h 787"/>
                  <a:gd name="T4" fmla="*/ 140 w 786"/>
                  <a:gd name="T5" fmla="*/ 647 h 787"/>
                  <a:gd name="T6" fmla="*/ 646 w 786"/>
                  <a:gd name="T7" fmla="*/ 647 h 787"/>
                  <a:gd name="T8" fmla="*/ 646 w 786"/>
                  <a:gd name="T9" fmla="*/ 140 h 787"/>
                  <a:gd name="T10" fmla="*/ 543 w 786"/>
                  <a:gd name="T11" fmla="*/ 482 h 787"/>
                  <a:gd name="T12" fmla="*/ 543 w 786"/>
                  <a:gd name="T13" fmla="*/ 482 h 787"/>
                  <a:gd name="T14" fmla="*/ 514 w 786"/>
                  <a:gd name="T15" fmla="*/ 524 h 787"/>
                  <a:gd name="T16" fmla="*/ 489 w 786"/>
                  <a:gd name="T17" fmla="*/ 560 h 787"/>
                  <a:gd name="T18" fmla="*/ 443 w 786"/>
                  <a:gd name="T19" fmla="*/ 627 h 787"/>
                  <a:gd name="T20" fmla="*/ 416 w 786"/>
                  <a:gd name="T21" fmla="*/ 648 h 787"/>
                  <a:gd name="T22" fmla="*/ 385 w 786"/>
                  <a:gd name="T23" fmla="*/ 656 h 787"/>
                  <a:gd name="T24" fmla="*/ 355 w 786"/>
                  <a:gd name="T25" fmla="*/ 656 h 787"/>
                  <a:gd name="T26" fmla="*/ 325 w 786"/>
                  <a:gd name="T27" fmla="*/ 648 h 787"/>
                  <a:gd name="T28" fmla="*/ 298 w 786"/>
                  <a:gd name="T29" fmla="*/ 627 h 787"/>
                  <a:gd name="T30" fmla="*/ 256 w 786"/>
                  <a:gd name="T31" fmla="*/ 567 h 787"/>
                  <a:gd name="T32" fmla="*/ 231 w 786"/>
                  <a:gd name="T33" fmla="*/ 531 h 787"/>
                  <a:gd name="T34" fmla="*/ 108 w 786"/>
                  <a:gd name="T35" fmla="*/ 353 h 787"/>
                  <a:gd name="T36" fmla="*/ 103 w 786"/>
                  <a:gd name="T37" fmla="*/ 327 h 787"/>
                  <a:gd name="T38" fmla="*/ 117 w 786"/>
                  <a:gd name="T39" fmla="*/ 305 h 787"/>
                  <a:gd name="T40" fmla="*/ 146 w 786"/>
                  <a:gd name="T41" fmla="*/ 285 h 787"/>
                  <a:gd name="T42" fmla="*/ 195 w 786"/>
                  <a:gd name="T43" fmla="*/ 294 h 787"/>
                  <a:gd name="T44" fmla="*/ 317 w 786"/>
                  <a:gd name="T45" fmla="*/ 471 h 787"/>
                  <a:gd name="T46" fmla="*/ 318 w 786"/>
                  <a:gd name="T47" fmla="*/ 471 h 787"/>
                  <a:gd name="T48" fmla="*/ 353 w 786"/>
                  <a:gd name="T49" fmla="*/ 523 h 787"/>
                  <a:gd name="T50" fmla="*/ 371 w 786"/>
                  <a:gd name="T51" fmla="*/ 529 h 787"/>
                  <a:gd name="T52" fmla="*/ 386 w 786"/>
                  <a:gd name="T53" fmla="*/ 525 h 787"/>
                  <a:gd name="T54" fmla="*/ 397 w 786"/>
                  <a:gd name="T55" fmla="*/ 509 h 787"/>
                  <a:gd name="T56" fmla="*/ 397 w 786"/>
                  <a:gd name="T57" fmla="*/ 509 h 787"/>
                  <a:gd name="T58" fmla="*/ 397 w 786"/>
                  <a:gd name="T59" fmla="*/ 509 h 787"/>
                  <a:gd name="T60" fmla="*/ 457 w 786"/>
                  <a:gd name="T61" fmla="*/ 423 h 787"/>
                  <a:gd name="T62" fmla="*/ 457 w 786"/>
                  <a:gd name="T63" fmla="*/ 423 h 787"/>
                  <a:gd name="T64" fmla="*/ 580 w 786"/>
                  <a:gd name="T65" fmla="*/ 245 h 787"/>
                  <a:gd name="T66" fmla="*/ 628 w 786"/>
                  <a:gd name="T67" fmla="*/ 236 h 787"/>
                  <a:gd name="T68" fmla="*/ 657 w 786"/>
                  <a:gd name="T69" fmla="*/ 256 h 787"/>
                  <a:gd name="T70" fmla="*/ 671 w 786"/>
                  <a:gd name="T71" fmla="*/ 279 h 787"/>
                  <a:gd name="T72" fmla="*/ 666 w 786"/>
                  <a:gd name="T73" fmla="*/ 305 h 787"/>
                  <a:gd name="T74" fmla="*/ 543 w 786"/>
                  <a:gd name="T75" fmla="*/ 482 h 7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86" h="787">
                    <a:moveTo>
                      <a:pt x="646" y="140"/>
                    </a:moveTo>
                    <a:cubicBezTo>
                      <a:pt x="506" y="1"/>
                      <a:pt x="280" y="0"/>
                      <a:pt x="140" y="140"/>
                    </a:cubicBezTo>
                    <a:cubicBezTo>
                      <a:pt x="0" y="280"/>
                      <a:pt x="0" y="507"/>
                      <a:pt x="140" y="647"/>
                    </a:cubicBezTo>
                    <a:cubicBezTo>
                      <a:pt x="280" y="787"/>
                      <a:pt x="506" y="787"/>
                      <a:pt x="646" y="647"/>
                    </a:cubicBezTo>
                    <a:cubicBezTo>
                      <a:pt x="786" y="507"/>
                      <a:pt x="786" y="280"/>
                      <a:pt x="646" y="140"/>
                    </a:cubicBezTo>
                    <a:close/>
                    <a:moveTo>
                      <a:pt x="543" y="482"/>
                    </a:moveTo>
                    <a:lnTo>
                      <a:pt x="543" y="482"/>
                    </a:lnTo>
                    <a:lnTo>
                      <a:pt x="514" y="524"/>
                    </a:lnTo>
                    <a:lnTo>
                      <a:pt x="489" y="560"/>
                    </a:lnTo>
                    <a:lnTo>
                      <a:pt x="443" y="627"/>
                    </a:lnTo>
                    <a:cubicBezTo>
                      <a:pt x="437" y="635"/>
                      <a:pt x="428" y="642"/>
                      <a:pt x="416" y="648"/>
                    </a:cubicBezTo>
                    <a:cubicBezTo>
                      <a:pt x="406" y="653"/>
                      <a:pt x="395" y="655"/>
                      <a:pt x="385" y="656"/>
                    </a:cubicBezTo>
                    <a:lnTo>
                      <a:pt x="355" y="656"/>
                    </a:lnTo>
                    <a:cubicBezTo>
                      <a:pt x="346" y="655"/>
                      <a:pt x="335" y="653"/>
                      <a:pt x="325" y="648"/>
                    </a:cubicBezTo>
                    <a:cubicBezTo>
                      <a:pt x="313" y="642"/>
                      <a:pt x="304" y="635"/>
                      <a:pt x="298" y="627"/>
                    </a:cubicBezTo>
                    <a:lnTo>
                      <a:pt x="256" y="567"/>
                    </a:lnTo>
                    <a:lnTo>
                      <a:pt x="231" y="531"/>
                    </a:lnTo>
                    <a:lnTo>
                      <a:pt x="108" y="353"/>
                    </a:lnTo>
                    <a:cubicBezTo>
                      <a:pt x="103" y="346"/>
                      <a:pt x="101" y="336"/>
                      <a:pt x="103" y="327"/>
                    </a:cubicBezTo>
                    <a:cubicBezTo>
                      <a:pt x="105" y="318"/>
                      <a:pt x="110" y="310"/>
                      <a:pt x="117" y="305"/>
                    </a:cubicBezTo>
                    <a:lnTo>
                      <a:pt x="146" y="285"/>
                    </a:lnTo>
                    <a:cubicBezTo>
                      <a:pt x="162" y="274"/>
                      <a:pt x="184" y="278"/>
                      <a:pt x="195" y="294"/>
                    </a:cubicBezTo>
                    <a:lnTo>
                      <a:pt x="317" y="471"/>
                    </a:lnTo>
                    <a:lnTo>
                      <a:pt x="318" y="471"/>
                    </a:lnTo>
                    <a:lnTo>
                      <a:pt x="353" y="523"/>
                    </a:lnTo>
                    <a:cubicBezTo>
                      <a:pt x="356" y="525"/>
                      <a:pt x="361" y="528"/>
                      <a:pt x="371" y="529"/>
                    </a:cubicBezTo>
                    <a:cubicBezTo>
                      <a:pt x="379" y="528"/>
                      <a:pt x="384" y="526"/>
                      <a:pt x="386" y="525"/>
                    </a:cubicBezTo>
                    <a:lnTo>
                      <a:pt x="397" y="509"/>
                    </a:lnTo>
                    <a:lnTo>
                      <a:pt x="397" y="509"/>
                    </a:lnTo>
                    <a:lnTo>
                      <a:pt x="397" y="509"/>
                    </a:lnTo>
                    <a:lnTo>
                      <a:pt x="457" y="423"/>
                    </a:lnTo>
                    <a:lnTo>
                      <a:pt x="457" y="423"/>
                    </a:lnTo>
                    <a:lnTo>
                      <a:pt x="580" y="245"/>
                    </a:lnTo>
                    <a:cubicBezTo>
                      <a:pt x="591" y="229"/>
                      <a:pt x="612" y="225"/>
                      <a:pt x="628" y="236"/>
                    </a:cubicBezTo>
                    <a:lnTo>
                      <a:pt x="657" y="256"/>
                    </a:lnTo>
                    <a:cubicBezTo>
                      <a:pt x="665" y="261"/>
                      <a:pt x="670" y="270"/>
                      <a:pt x="671" y="279"/>
                    </a:cubicBezTo>
                    <a:cubicBezTo>
                      <a:pt x="673" y="288"/>
                      <a:pt x="671" y="297"/>
                      <a:pt x="666" y="305"/>
                    </a:cubicBezTo>
                    <a:lnTo>
                      <a:pt x="543" y="48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2" name="Freeform 1288"/>
              <p:cNvSpPr>
                <a:spLocks noEditPoints="1"/>
              </p:cNvSpPr>
              <p:nvPr/>
            </p:nvSpPr>
            <p:spPr bwMode="auto">
              <a:xfrm>
                <a:off x="7645400" y="5540374"/>
                <a:ext cx="385763" cy="503239"/>
              </a:xfrm>
              <a:custGeom>
                <a:avLst/>
                <a:gdLst>
                  <a:gd name="T0" fmla="*/ 973 w 1069"/>
                  <a:gd name="T1" fmla="*/ 0 h 1396"/>
                  <a:gd name="T2" fmla="*/ 531 w 1069"/>
                  <a:gd name="T3" fmla="*/ 0 h 1396"/>
                  <a:gd name="T4" fmla="*/ 637 w 1069"/>
                  <a:gd name="T5" fmla="*/ 268 h 1396"/>
                  <a:gd name="T6" fmla="*/ 246 w 1069"/>
                  <a:gd name="T7" fmla="*/ 659 h 1396"/>
                  <a:gd name="T8" fmla="*/ 0 w 1069"/>
                  <a:gd name="T9" fmla="*/ 572 h 1396"/>
                  <a:gd name="T10" fmla="*/ 0 w 1069"/>
                  <a:gd name="T11" fmla="*/ 1099 h 1396"/>
                  <a:gd name="T12" fmla="*/ 0 w 1069"/>
                  <a:gd name="T13" fmla="*/ 1241 h 1396"/>
                  <a:gd name="T14" fmla="*/ 0 w 1069"/>
                  <a:gd name="T15" fmla="*/ 1299 h 1396"/>
                  <a:gd name="T16" fmla="*/ 96 w 1069"/>
                  <a:gd name="T17" fmla="*/ 1396 h 1396"/>
                  <a:gd name="T18" fmla="*/ 973 w 1069"/>
                  <a:gd name="T19" fmla="*/ 1396 h 1396"/>
                  <a:gd name="T20" fmla="*/ 1068 w 1069"/>
                  <a:gd name="T21" fmla="*/ 1306 h 1396"/>
                  <a:gd name="T22" fmla="*/ 1068 w 1069"/>
                  <a:gd name="T23" fmla="*/ 1276 h 1396"/>
                  <a:gd name="T24" fmla="*/ 1069 w 1069"/>
                  <a:gd name="T25" fmla="*/ 1276 h 1396"/>
                  <a:gd name="T26" fmla="*/ 1069 w 1069"/>
                  <a:gd name="T27" fmla="*/ 1273 h 1396"/>
                  <a:gd name="T28" fmla="*/ 1069 w 1069"/>
                  <a:gd name="T29" fmla="*/ 1245 h 1396"/>
                  <a:gd name="T30" fmla="*/ 1069 w 1069"/>
                  <a:gd name="T31" fmla="*/ 493 h 1396"/>
                  <a:gd name="T32" fmla="*/ 1069 w 1069"/>
                  <a:gd name="T33" fmla="*/ 463 h 1396"/>
                  <a:gd name="T34" fmla="*/ 1069 w 1069"/>
                  <a:gd name="T35" fmla="*/ 441 h 1396"/>
                  <a:gd name="T36" fmla="*/ 1069 w 1069"/>
                  <a:gd name="T37" fmla="*/ 397 h 1396"/>
                  <a:gd name="T38" fmla="*/ 1069 w 1069"/>
                  <a:gd name="T39" fmla="*/ 97 h 1396"/>
                  <a:gd name="T40" fmla="*/ 973 w 1069"/>
                  <a:gd name="T41" fmla="*/ 0 h 1396"/>
                  <a:gd name="T42" fmla="*/ 737 w 1069"/>
                  <a:gd name="T43" fmla="*/ 198 h 1396"/>
                  <a:gd name="T44" fmla="*/ 737 w 1069"/>
                  <a:gd name="T45" fmla="*/ 198 h 1396"/>
                  <a:gd name="T46" fmla="*/ 938 w 1069"/>
                  <a:gd name="T47" fmla="*/ 198 h 1396"/>
                  <a:gd name="T48" fmla="*/ 938 w 1069"/>
                  <a:gd name="T49" fmla="*/ 260 h 1396"/>
                  <a:gd name="T50" fmla="*/ 737 w 1069"/>
                  <a:gd name="T51" fmla="*/ 260 h 1396"/>
                  <a:gd name="T52" fmla="*/ 737 w 1069"/>
                  <a:gd name="T53" fmla="*/ 198 h 1396"/>
                  <a:gd name="T54" fmla="*/ 737 w 1069"/>
                  <a:gd name="T55" fmla="*/ 375 h 1396"/>
                  <a:gd name="T56" fmla="*/ 737 w 1069"/>
                  <a:gd name="T57" fmla="*/ 375 h 1396"/>
                  <a:gd name="T58" fmla="*/ 938 w 1069"/>
                  <a:gd name="T59" fmla="*/ 375 h 1396"/>
                  <a:gd name="T60" fmla="*/ 938 w 1069"/>
                  <a:gd name="T61" fmla="*/ 436 h 1396"/>
                  <a:gd name="T62" fmla="*/ 737 w 1069"/>
                  <a:gd name="T63" fmla="*/ 436 h 1396"/>
                  <a:gd name="T64" fmla="*/ 737 w 1069"/>
                  <a:gd name="T65" fmla="*/ 375 h 1396"/>
                  <a:gd name="T66" fmla="*/ 664 w 1069"/>
                  <a:gd name="T67" fmla="*/ 1189 h 1396"/>
                  <a:gd name="T68" fmla="*/ 664 w 1069"/>
                  <a:gd name="T69" fmla="*/ 1189 h 1396"/>
                  <a:gd name="T70" fmla="*/ 116 w 1069"/>
                  <a:gd name="T71" fmla="*/ 1189 h 1396"/>
                  <a:gd name="T72" fmla="*/ 116 w 1069"/>
                  <a:gd name="T73" fmla="*/ 1127 h 1396"/>
                  <a:gd name="T74" fmla="*/ 664 w 1069"/>
                  <a:gd name="T75" fmla="*/ 1127 h 1396"/>
                  <a:gd name="T76" fmla="*/ 664 w 1069"/>
                  <a:gd name="T77" fmla="*/ 1189 h 1396"/>
                  <a:gd name="T78" fmla="*/ 664 w 1069"/>
                  <a:gd name="T79" fmla="*/ 1007 h 1396"/>
                  <a:gd name="T80" fmla="*/ 664 w 1069"/>
                  <a:gd name="T81" fmla="*/ 1007 h 1396"/>
                  <a:gd name="T82" fmla="*/ 116 w 1069"/>
                  <a:gd name="T83" fmla="*/ 1007 h 1396"/>
                  <a:gd name="T84" fmla="*/ 116 w 1069"/>
                  <a:gd name="T85" fmla="*/ 945 h 1396"/>
                  <a:gd name="T86" fmla="*/ 664 w 1069"/>
                  <a:gd name="T87" fmla="*/ 945 h 1396"/>
                  <a:gd name="T88" fmla="*/ 664 w 1069"/>
                  <a:gd name="T89" fmla="*/ 1007 h 1396"/>
                  <a:gd name="T90" fmla="*/ 664 w 1069"/>
                  <a:gd name="T91" fmla="*/ 824 h 1396"/>
                  <a:gd name="T92" fmla="*/ 664 w 1069"/>
                  <a:gd name="T93" fmla="*/ 824 h 1396"/>
                  <a:gd name="T94" fmla="*/ 116 w 1069"/>
                  <a:gd name="T95" fmla="*/ 824 h 1396"/>
                  <a:gd name="T96" fmla="*/ 116 w 1069"/>
                  <a:gd name="T97" fmla="*/ 763 h 1396"/>
                  <a:gd name="T98" fmla="*/ 664 w 1069"/>
                  <a:gd name="T99" fmla="*/ 763 h 1396"/>
                  <a:gd name="T100" fmla="*/ 664 w 1069"/>
                  <a:gd name="T101" fmla="*/ 824 h 1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069" h="1396">
                    <a:moveTo>
                      <a:pt x="973" y="0"/>
                    </a:moveTo>
                    <a:lnTo>
                      <a:pt x="531" y="0"/>
                    </a:lnTo>
                    <a:cubicBezTo>
                      <a:pt x="597" y="70"/>
                      <a:pt x="637" y="164"/>
                      <a:pt x="637" y="268"/>
                    </a:cubicBezTo>
                    <a:cubicBezTo>
                      <a:pt x="637" y="484"/>
                      <a:pt x="462" y="659"/>
                      <a:pt x="246" y="659"/>
                    </a:cubicBezTo>
                    <a:cubicBezTo>
                      <a:pt x="153" y="659"/>
                      <a:pt x="67" y="626"/>
                      <a:pt x="0" y="572"/>
                    </a:cubicBezTo>
                    <a:lnTo>
                      <a:pt x="0" y="1099"/>
                    </a:lnTo>
                    <a:lnTo>
                      <a:pt x="0" y="1241"/>
                    </a:lnTo>
                    <a:lnTo>
                      <a:pt x="0" y="1299"/>
                    </a:lnTo>
                    <a:cubicBezTo>
                      <a:pt x="0" y="1352"/>
                      <a:pt x="43" y="1396"/>
                      <a:pt x="96" y="1396"/>
                    </a:cubicBezTo>
                    <a:lnTo>
                      <a:pt x="973" y="1396"/>
                    </a:lnTo>
                    <a:cubicBezTo>
                      <a:pt x="1023" y="1396"/>
                      <a:pt x="1064" y="1356"/>
                      <a:pt x="1068" y="1306"/>
                    </a:cubicBezTo>
                    <a:lnTo>
                      <a:pt x="1068" y="1276"/>
                    </a:lnTo>
                    <a:lnTo>
                      <a:pt x="1069" y="1276"/>
                    </a:lnTo>
                    <a:lnTo>
                      <a:pt x="1069" y="1273"/>
                    </a:lnTo>
                    <a:lnTo>
                      <a:pt x="1069" y="1245"/>
                    </a:lnTo>
                    <a:lnTo>
                      <a:pt x="1069" y="493"/>
                    </a:lnTo>
                    <a:lnTo>
                      <a:pt x="1069" y="463"/>
                    </a:lnTo>
                    <a:lnTo>
                      <a:pt x="1069" y="441"/>
                    </a:lnTo>
                    <a:lnTo>
                      <a:pt x="1069" y="397"/>
                    </a:lnTo>
                    <a:lnTo>
                      <a:pt x="1069" y="97"/>
                    </a:lnTo>
                    <a:cubicBezTo>
                      <a:pt x="1069" y="44"/>
                      <a:pt x="1026" y="0"/>
                      <a:pt x="973" y="0"/>
                    </a:cubicBezTo>
                    <a:close/>
                    <a:moveTo>
                      <a:pt x="737" y="198"/>
                    </a:moveTo>
                    <a:lnTo>
                      <a:pt x="737" y="198"/>
                    </a:lnTo>
                    <a:lnTo>
                      <a:pt x="938" y="198"/>
                    </a:lnTo>
                    <a:lnTo>
                      <a:pt x="938" y="260"/>
                    </a:lnTo>
                    <a:lnTo>
                      <a:pt x="737" y="260"/>
                    </a:lnTo>
                    <a:lnTo>
                      <a:pt x="737" y="198"/>
                    </a:lnTo>
                    <a:close/>
                    <a:moveTo>
                      <a:pt x="737" y="375"/>
                    </a:moveTo>
                    <a:lnTo>
                      <a:pt x="737" y="375"/>
                    </a:lnTo>
                    <a:lnTo>
                      <a:pt x="938" y="375"/>
                    </a:lnTo>
                    <a:lnTo>
                      <a:pt x="938" y="436"/>
                    </a:lnTo>
                    <a:lnTo>
                      <a:pt x="737" y="436"/>
                    </a:lnTo>
                    <a:lnTo>
                      <a:pt x="737" y="375"/>
                    </a:lnTo>
                    <a:close/>
                    <a:moveTo>
                      <a:pt x="664" y="1189"/>
                    </a:moveTo>
                    <a:lnTo>
                      <a:pt x="664" y="1189"/>
                    </a:lnTo>
                    <a:lnTo>
                      <a:pt x="116" y="1189"/>
                    </a:lnTo>
                    <a:lnTo>
                      <a:pt x="116" y="1127"/>
                    </a:lnTo>
                    <a:lnTo>
                      <a:pt x="664" y="1127"/>
                    </a:lnTo>
                    <a:lnTo>
                      <a:pt x="664" y="1189"/>
                    </a:lnTo>
                    <a:close/>
                    <a:moveTo>
                      <a:pt x="664" y="1007"/>
                    </a:moveTo>
                    <a:lnTo>
                      <a:pt x="664" y="1007"/>
                    </a:lnTo>
                    <a:lnTo>
                      <a:pt x="116" y="1007"/>
                    </a:lnTo>
                    <a:lnTo>
                      <a:pt x="116" y="945"/>
                    </a:lnTo>
                    <a:lnTo>
                      <a:pt x="664" y="945"/>
                    </a:lnTo>
                    <a:lnTo>
                      <a:pt x="664" y="1007"/>
                    </a:lnTo>
                    <a:close/>
                    <a:moveTo>
                      <a:pt x="664" y="824"/>
                    </a:moveTo>
                    <a:lnTo>
                      <a:pt x="664" y="824"/>
                    </a:lnTo>
                    <a:lnTo>
                      <a:pt x="116" y="824"/>
                    </a:lnTo>
                    <a:lnTo>
                      <a:pt x="116" y="763"/>
                    </a:lnTo>
                    <a:lnTo>
                      <a:pt x="664" y="763"/>
                    </a:lnTo>
                    <a:lnTo>
                      <a:pt x="664" y="82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203" name="Группа 202"/>
          <p:cNvGrpSpPr/>
          <p:nvPr/>
        </p:nvGrpSpPr>
        <p:grpSpPr>
          <a:xfrm>
            <a:off x="4960473" y="1809728"/>
            <a:ext cx="306000" cy="306000"/>
            <a:chOff x="7795757" y="2946090"/>
            <a:chExt cx="408000" cy="408000"/>
          </a:xfrm>
          <a:solidFill>
            <a:srgbClr val="66FFCC"/>
          </a:solidFill>
        </p:grpSpPr>
        <p:sp>
          <p:nvSpPr>
            <p:cNvPr id="204" name="Овал 203"/>
            <p:cNvSpPr/>
            <p:nvPr/>
          </p:nvSpPr>
          <p:spPr>
            <a:xfrm>
              <a:off x="7795757" y="2946090"/>
              <a:ext cx="408000" cy="408000"/>
            </a:xfrm>
            <a:prstGeom prst="ellipse">
              <a:avLst/>
            </a:prstGeom>
            <a:grpFill/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05" name="Группа 1545"/>
            <p:cNvGrpSpPr>
              <a:grpSpLocks noChangeAspect="1"/>
            </p:cNvGrpSpPr>
            <p:nvPr/>
          </p:nvGrpSpPr>
          <p:grpSpPr>
            <a:xfrm>
              <a:off x="7886748" y="3007267"/>
              <a:ext cx="201819" cy="253008"/>
              <a:chOff x="7593018" y="5494339"/>
              <a:chExt cx="438145" cy="549274"/>
            </a:xfrm>
            <a:grpFill/>
          </p:grpSpPr>
          <p:sp>
            <p:nvSpPr>
              <p:cNvPr id="206" name="Freeform 1285"/>
              <p:cNvSpPr>
                <a:spLocks noEditPoints="1"/>
              </p:cNvSpPr>
              <p:nvPr/>
            </p:nvSpPr>
            <p:spPr bwMode="auto">
              <a:xfrm>
                <a:off x="7593018" y="5494339"/>
                <a:ext cx="282574" cy="282575"/>
              </a:xfrm>
              <a:custGeom>
                <a:avLst/>
                <a:gdLst>
                  <a:gd name="T0" fmla="*/ 646 w 786"/>
                  <a:gd name="T1" fmla="*/ 140 h 787"/>
                  <a:gd name="T2" fmla="*/ 140 w 786"/>
                  <a:gd name="T3" fmla="*/ 140 h 787"/>
                  <a:gd name="T4" fmla="*/ 140 w 786"/>
                  <a:gd name="T5" fmla="*/ 647 h 787"/>
                  <a:gd name="T6" fmla="*/ 646 w 786"/>
                  <a:gd name="T7" fmla="*/ 647 h 787"/>
                  <a:gd name="T8" fmla="*/ 646 w 786"/>
                  <a:gd name="T9" fmla="*/ 140 h 787"/>
                  <a:gd name="T10" fmla="*/ 543 w 786"/>
                  <a:gd name="T11" fmla="*/ 482 h 787"/>
                  <a:gd name="T12" fmla="*/ 543 w 786"/>
                  <a:gd name="T13" fmla="*/ 482 h 787"/>
                  <a:gd name="T14" fmla="*/ 514 w 786"/>
                  <a:gd name="T15" fmla="*/ 524 h 787"/>
                  <a:gd name="T16" fmla="*/ 489 w 786"/>
                  <a:gd name="T17" fmla="*/ 560 h 787"/>
                  <a:gd name="T18" fmla="*/ 443 w 786"/>
                  <a:gd name="T19" fmla="*/ 627 h 787"/>
                  <a:gd name="T20" fmla="*/ 416 w 786"/>
                  <a:gd name="T21" fmla="*/ 648 h 787"/>
                  <a:gd name="T22" fmla="*/ 385 w 786"/>
                  <a:gd name="T23" fmla="*/ 656 h 787"/>
                  <a:gd name="T24" fmla="*/ 355 w 786"/>
                  <a:gd name="T25" fmla="*/ 656 h 787"/>
                  <a:gd name="T26" fmla="*/ 325 w 786"/>
                  <a:gd name="T27" fmla="*/ 648 h 787"/>
                  <a:gd name="T28" fmla="*/ 298 w 786"/>
                  <a:gd name="T29" fmla="*/ 627 h 787"/>
                  <a:gd name="T30" fmla="*/ 256 w 786"/>
                  <a:gd name="T31" fmla="*/ 567 h 787"/>
                  <a:gd name="T32" fmla="*/ 231 w 786"/>
                  <a:gd name="T33" fmla="*/ 531 h 787"/>
                  <a:gd name="T34" fmla="*/ 108 w 786"/>
                  <a:gd name="T35" fmla="*/ 353 h 787"/>
                  <a:gd name="T36" fmla="*/ 103 w 786"/>
                  <a:gd name="T37" fmla="*/ 327 h 787"/>
                  <a:gd name="T38" fmla="*/ 117 w 786"/>
                  <a:gd name="T39" fmla="*/ 305 h 787"/>
                  <a:gd name="T40" fmla="*/ 146 w 786"/>
                  <a:gd name="T41" fmla="*/ 285 h 787"/>
                  <a:gd name="T42" fmla="*/ 195 w 786"/>
                  <a:gd name="T43" fmla="*/ 294 h 787"/>
                  <a:gd name="T44" fmla="*/ 317 w 786"/>
                  <a:gd name="T45" fmla="*/ 471 h 787"/>
                  <a:gd name="T46" fmla="*/ 318 w 786"/>
                  <a:gd name="T47" fmla="*/ 471 h 787"/>
                  <a:gd name="T48" fmla="*/ 353 w 786"/>
                  <a:gd name="T49" fmla="*/ 523 h 787"/>
                  <a:gd name="T50" fmla="*/ 371 w 786"/>
                  <a:gd name="T51" fmla="*/ 529 h 787"/>
                  <a:gd name="T52" fmla="*/ 386 w 786"/>
                  <a:gd name="T53" fmla="*/ 525 h 787"/>
                  <a:gd name="T54" fmla="*/ 397 w 786"/>
                  <a:gd name="T55" fmla="*/ 509 h 787"/>
                  <a:gd name="T56" fmla="*/ 397 w 786"/>
                  <a:gd name="T57" fmla="*/ 509 h 787"/>
                  <a:gd name="T58" fmla="*/ 397 w 786"/>
                  <a:gd name="T59" fmla="*/ 509 h 787"/>
                  <a:gd name="T60" fmla="*/ 457 w 786"/>
                  <a:gd name="T61" fmla="*/ 423 h 787"/>
                  <a:gd name="T62" fmla="*/ 457 w 786"/>
                  <a:gd name="T63" fmla="*/ 423 h 787"/>
                  <a:gd name="T64" fmla="*/ 580 w 786"/>
                  <a:gd name="T65" fmla="*/ 245 h 787"/>
                  <a:gd name="T66" fmla="*/ 628 w 786"/>
                  <a:gd name="T67" fmla="*/ 236 h 787"/>
                  <a:gd name="T68" fmla="*/ 657 w 786"/>
                  <a:gd name="T69" fmla="*/ 256 h 787"/>
                  <a:gd name="T70" fmla="*/ 671 w 786"/>
                  <a:gd name="T71" fmla="*/ 279 h 787"/>
                  <a:gd name="T72" fmla="*/ 666 w 786"/>
                  <a:gd name="T73" fmla="*/ 305 h 787"/>
                  <a:gd name="T74" fmla="*/ 543 w 786"/>
                  <a:gd name="T75" fmla="*/ 482 h 7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86" h="787">
                    <a:moveTo>
                      <a:pt x="646" y="140"/>
                    </a:moveTo>
                    <a:cubicBezTo>
                      <a:pt x="506" y="1"/>
                      <a:pt x="280" y="0"/>
                      <a:pt x="140" y="140"/>
                    </a:cubicBezTo>
                    <a:cubicBezTo>
                      <a:pt x="0" y="280"/>
                      <a:pt x="0" y="507"/>
                      <a:pt x="140" y="647"/>
                    </a:cubicBezTo>
                    <a:cubicBezTo>
                      <a:pt x="280" y="787"/>
                      <a:pt x="506" y="787"/>
                      <a:pt x="646" y="647"/>
                    </a:cubicBezTo>
                    <a:cubicBezTo>
                      <a:pt x="786" y="507"/>
                      <a:pt x="786" y="280"/>
                      <a:pt x="646" y="140"/>
                    </a:cubicBezTo>
                    <a:close/>
                    <a:moveTo>
                      <a:pt x="543" y="482"/>
                    </a:moveTo>
                    <a:lnTo>
                      <a:pt x="543" y="482"/>
                    </a:lnTo>
                    <a:lnTo>
                      <a:pt x="514" y="524"/>
                    </a:lnTo>
                    <a:lnTo>
                      <a:pt x="489" y="560"/>
                    </a:lnTo>
                    <a:lnTo>
                      <a:pt x="443" y="627"/>
                    </a:lnTo>
                    <a:cubicBezTo>
                      <a:pt x="437" y="635"/>
                      <a:pt x="428" y="642"/>
                      <a:pt x="416" y="648"/>
                    </a:cubicBezTo>
                    <a:cubicBezTo>
                      <a:pt x="406" y="653"/>
                      <a:pt x="395" y="655"/>
                      <a:pt x="385" y="656"/>
                    </a:cubicBezTo>
                    <a:lnTo>
                      <a:pt x="355" y="656"/>
                    </a:lnTo>
                    <a:cubicBezTo>
                      <a:pt x="346" y="655"/>
                      <a:pt x="335" y="653"/>
                      <a:pt x="325" y="648"/>
                    </a:cubicBezTo>
                    <a:cubicBezTo>
                      <a:pt x="313" y="642"/>
                      <a:pt x="304" y="635"/>
                      <a:pt x="298" y="627"/>
                    </a:cubicBezTo>
                    <a:lnTo>
                      <a:pt x="256" y="567"/>
                    </a:lnTo>
                    <a:lnTo>
                      <a:pt x="231" y="531"/>
                    </a:lnTo>
                    <a:lnTo>
                      <a:pt x="108" y="353"/>
                    </a:lnTo>
                    <a:cubicBezTo>
                      <a:pt x="103" y="346"/>
                      <a:pt x="101" y="336"/>
                      <a:pt x="103" y="327"/>
                    </a:cubicBezTo>
                    <a:cubicBezTo>
                      <a:pt x="105" y="318"/>
                      <a:pt x="110" y="310"/>
                      <a:pt x="117" y="305"/>
                    </a:cubicBezTo>
                    <a:lnTo>
                      <a:pt x="146" y="285"/>
                    </a:lnTo>
                    <a:cubicBezTo>
                      <a:pt x="162" y="274"/>
                      <a:pt x="184" y="278"/>
                      <a:pt x="195" y="294"/>
                    </a:cubicBezTo>
                    <a:lnTo>
                      <a:pt x="317" y="471"/>
                    </a:lnTo>
                    <a:lnTo>
                      <a:pt x="318" y="471"/>
                    </a:lnTo>
                    <a:lnTo>
                      <a:pt x="353" y="523"/>
                    </a:lnTo>
                    <a:cubicBezTo>
                      <a:pt x="356" y="525"/>
                      <a:pt x="361" y="528"/>
                      <a:pt x="371" y="529"/>
                    </a:cubicBezTo>
                    <a:cubicBezTo>
                      <a:pt x="379" y="528"/>
                      <a:pt x="384" y="526"/>
                      <a:pt x="386" y="525"/>
                    </a:cubicBezTo>
                    <a:lnTo>
                      <a:pt x="397" y="509"/>
                    </a:lnTo>
                    <a:lnTo>
                      <a:pt x="397" y="509"/>
                    </a:lnTo>
                    <a:lnTo>
                      <a:pt x="397" y="509"/>
                    </a:lnTo>
                    <a:lnTo>
                      <a:pt x="457" y="423"/>
                    </a:lnTo>
                    <a:lnTo>
                      <a:pt x="457" y="423"/>
                    </a:lnTo>
                    <a:lnTo>
                      <a:pt x="580" y="245"/>
                    </a:lnTo>
                    <a:cubicBezTo>
                      <a:pt x="591" y="229"/>
                      <a:pt x="612" y="225"/>
                      <a:pt x="628" y="236"/>
                    </a:cubicBezTo>
                    <a:lnTo>
                      <a:pt x="657" y="256"/>
                    </a:lnTo>
                    <a:cubicBezTo>
                      <a:pt x="665" y="261"/>
                      <a:pt x="670" y="270"/>
                      <a:pt x="671" y="279"/>
                    </a:cubicBezTo>
                    <a:cubicBezTo>
                      <a:pt x="673" y="288"/>
                      <a:pt x="671" y="297"/>
                      <a:pt x="666" y="305"/>
                    </a:cubicBezTo>
                    <a:lnTo>
                      <a:pt x="543" y="48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7" name="Freeform 1288"/>
              <p:cNvSpPr>
                <a:spLocks noEditPoints="1"/>
              </p:cNvSpPr>
              <p:nvPr/>
            </p:nvSpPr>
            <p:spPr bwMode="auto">
              <a:xfrm>
                <a:off x="7645400" y="5540374"/>
                <a:ext cx="385763" cy="503239"/>
              </a:xfrm>
              <a:custGeom>
                <a:avLst/>
                <a:gdLst>
                  <a:gd name="T0" fmla="*/ 973 w 1069"/>
                  <a:gd name="T1" fmla="*/ 0 h 1396"/>
                  <a:gd name="T2" fmla="*/ 531 w 1069"/>
                  <a:gd name="T3" fmla="*/ 0 h 1396"/>
                  <a:gd name="T4" fmla="*/ 637 w 1069"/>
                  <a:gd name="T5" fmla="*/ 268 h 1396"/>
                  <a:gd name="T6" fmla="*/ 246 w 1069"/>
                  <a:gd name="T7" fmla="*/ 659 h 1396"/>
                  <a:gd name="T8" fmla="*/ 0 w 1069"/>
                  <a:gd name="T9" fmla="*/ 572 h 1396"/>
                  <a:gd name="T10" fmla="*/ 0 w 1069"/>
                  <a:gd name="T11" fmla="*/ 1099 h 1396"/>
                  <a:gd name="T12" fmla="*/ 0 w 1069"/>
                  <a:gd name="T13" fmla="*/ 1241 h 1396"/>
                  <a:gd name="T14" fmla="*/ 0 w 1069"/>
                  <a:gd name="T15" fmla="*/ 1299 h 1396"/>
                  <a:gd name="T16" fmla="*/ 96 w 1069"/>
                  <a:gd name="T17" fmla="*/ 1396 h 1396"/>
                  <a:gd name="T18" fmla="*/ 973 w 1069"/>
                  <a:gd name="T19" fmla="*/ 1396 h 1396"/>
                  <a:gd name="T20" fmla="*/ 1068 w 1069"/>
                  <a:gd name="T21" fmla="*/ 1306 h 1396"/>
                  <a:gd name="T22" fmla="*/ 1068 w 1069"/>
                  <a:gd name="T23" fmla="*/ 1276 h 1396"/>
                  <a:gd name="T24" fmla="*/ 1069 w 1069"/>
                  <a:gd name="T25" fmla="*/ 1276 h 1396"/>
                  <a:gd name="T26" fmla="*/ 1069 w 1069"/>
                  <a:gd name="T27" fmla="*/ 1273 h 1396"/>
                  <a:gd name="T28" fmla="*/ 1069 w 1069"/>
                  <a:gd name="T29" fmla="*/ 1245 h 1396"/>
                  <a:gd name="T30" fmla="*/ 1069 w 1069"/>
                  <a:gd name="T31" fmla="*/ 493 h 1396"/>
                  <a:gd name="T32" fmla="*/ 1069 w 1069"/>
                  <a:gd name="T33" fmla="*/ 463 h 1396"/>
                  <a:gd name="T34" fmla="*/ 1069 w 1069"/>
                  <a:gd name="T35" fmla="*/ 441 h 1396"/>
                  <a:gd name="T36" fmla="*/ 1069 w 1069"/>
                  <a:gd name="T37" fmla="*/ 397 h 1396"/>
                  <a:gd name="T38" fmla="*/ 1069 w 1069"/>
                  <a:gd name="T39" fmla="*/ 97 h 1396"/>
                  <a:gd name="T40" fmla="*/ 973 w 1069"/>
                  <a:gd name="T41" fmla="*/ 0 h 1396"/>
                  <a:gd name="T42" fmla="*/ 737 w 1069"/>
                  <a:gd name="T43" fmla="*/ 198 h 1396"/>
                  <a:gd name="T44" fmla="*/ 737 w 1069"/>
                  <a:gd name="T45" fmla="*/ 198 h 1396"/>
                  <a:gd name="T46" fmla="*/ 938 w 1069"/>
                  <a:gd name="T47" fmla="*/ 198 h 1396"/>
                  <a:gd name="T48" fmla="*/ 938 w 1069"/>
                  <a:gd name="T49" fmla="*/ 260 h 1396"/>
                  <a:gd name="T50" fmla="*/ 737 w 1069"/>
                  <a:gd name="T51" fmla="*/ 260 h 1396"/>
                  <a:gd name="T52" fmla="*/ 737 w 1069"/>
                  <a:gd name="T53" fmla="*/ 198 h 1396"/>
                  <a:gd name="T54" fmla="*/ 737 w 1069"/>
                  <a:gd name="T55" fmla="*/ 375 h 1396"/>
                  <a:gd name="T56" fmla="*/ 737 w 1069"/>
                  <a:gd name="T57" fmla="*/ 375 h 1396"/>
                  <a:gd name="T58" fmla="*/ 938 w 1069"/>
                  <a:gd name="T59" fmla="*/ 375 h 1396"/>
                  <a:gd name="T60" fmla="*/ 938 w 1069"/>
                  <a:gd name="T61" fmla="*/ 436 h 1396"/>
                  <a:gd name="T62" fmla="*/ 737 w 1069"/>
                  <a:gd name="T63" fmla="*/ 436 h 1396"/>
                  <a:gd name="T64" fmla="*/ 737 w 1069"/>
                  <a:gd name="T65" fmla="*/ 375 h 1396"/>
                  <a:gd name="T66" fmla="*/ 664 w 1069"/>
                  <a:gd name="T67" fmla="*/ 1189 h 1396"/>
                  <a:gd name="T68" fmla="*/ 664 w 1069"/>
                  <a:gd name="T69" fmla="*/ 1189 h 1396"/>
                  <a:gd name="T70" fmla="*/ 116 w 1069"/>
                  <a:gd name="T71" fmla="*/ 1189 h 1396"/>
                  <a:gd name="T72" fmla="*/ 116 w 1069"/>
                  <a:gd name="T73" fmla="*/ 1127 h 1396"/>
                  <a:gd name="T74" fmla="*/ 664 w 1069"/>
                  <a:gd name="T75" fmla="*/ 1127 h 1396"/>
                  <a:gd name="T76" fmla="*/ 664 w 1069"/>
                  <a:gd name="T77" fmla="*/ 1189 h 1396"/>
                  <a:gd name="T78" fmla="*/ 664 w 1069"/>
                  <a:gd name="T79" fmla="*/ 1007 h 1396"/>
                  <a:gd name="T80" fmla="*/ 664 w 1069"/>
                  <a:gd name="T81" fmla="*/ 1007 h 1396"/>
                  <a:gd name="T82" fmla="*/ 116 w 1069"/>
                  <a:gd name="T83" fmla="*/ 1007 h 1396"/>
                  <a:gd name="T84" fmla="*/ 116 w 1069"/>
                  <a:gd name="T85" fmla="*/ 945 h 1396"/>
                  <a:gd name="T86" fmla="*/ 664 w 1069"/>
                  <a:gd name="T87" fmla="*/ 945 h 1396"/>
                  <a:gd name="T88" fmla="*/ 664 w 1069"/>
                  <a:gd name="T89" fmla="*/ 1007 h 1396"/>
                  <a:gd name="T90" fmla="*/ 664 w 1069"/>
                  <a:gd name="T91" fmla="*/ 824 h 1396"/>
                  <a:gd name="T92" fmla="*/ 664 w 1069"/>
                  <a:gd name="T93" fmla="*/ 824 h 1396"/>
                  <a:gd name="T94" fmla="*/ 116 w 1069"/>
                  <a:gd name="T95" fmla="*/ 824 h 1396"/>
                  <a:gd name="T96" fmla="*/ 116 w 1069"/>
                  <a:gd name="T97" fmla="*/ 763 h 1396"/>
                  <a:gd name="T98" fmla="*/ 664 w 1069"/>
                  <a:gd name="T99" fmla="*/ 763 h 1396"/>
                  <a:gd name="T100" fmla="*/ 664 w 1069"/>
                  <a:gd name="T101" fmla="*/ 824 h 1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069" h="1396">
                    <a:moveTo>
                      <a:pt x="973" y="0"/>
                    </a:moveTo>
                    <a:lnTo>
                      <a:pt x="531" y="0"/>
                    </a:lnTo>
                    <a:cubicBezTo>
                      <a:pt x="597" y="70"/>
                      <a:pt x="637" y="164"/>
                      <a:pt x="637" y="268"/>
                    </a:cubicBezTo>
                    <a:cubicBezTo>
                      <a:pt x="637" y="484"/>
                      <a:pt x="462" y="659"/>
                      <a:pt x="246" y="659"/>
                    </a:cubicBezTo>
                    <a:cubicBezTo>
                      <a:pt x="153" y="659"/>
                      <a:pt x="67" y="626"/>
                      <a:pt x="0" y="572"/>
                    </a:cubicBezTo>
                    <a:lnTo>
                      <a:pt x="0" y="1099"/>
                    </a:lnTo>
                    <a:lnTo>
                      <a:pt x="0" y="1241"/>
                    </a:lnTo>
                    <a:lnTo>
                      <a:pt x="0" y="1299"/>
                    </a:lnTo>
                    <a:cubicBezTo>
                      <a:pt x="0" y="1352"/>
                      <a:pt x="43" y="1396"/>
                      <a:pt x="96" y="1396"/>
                    </a:cubicBezTo>
                    <a:lnTo>
                      <a:pt x="973" y="1396"/>
                    </a:lnTo>
                    <a:cubicBezTo>
                      <a:pt x="1023" y="1396"/>
                      <a:pt x="1064" y="1356"/>
                      <a:pt x="1068" y="1306"/>
                    </a:cubicBezTo>
                    <a:lnTo>
                      <a:pt x="1068" y="1276"/>
                    </a:lnTo>
                    <a:lnTo>
                      <a:pt x="1069" y="1276"/>
                    </a:lnTo>
                    <a:lnTo>
                      <a:pt x="1069" y="1273"/>
                    </a:lnTo>
                    <a:lnTo>
                      <a:pt x="1069" y="1245"/>
                    </a:lnTo>
                    <a:lnTo>
                      <a:pt x="1069" y="493"/>
                    </a:lnTo>
                    <a:lnTo>
                      <a:pt x="1069" y="463"/>
                    </a:lnTo>
                    <a:lnTo>
                      <a:pt x="1069" y="441"/>
                    </a:lnTo>
                    <a:lnTo>
                      <a:pt x="1069" y="397"/>
                    </a:lnTo>
                    <a:lnTo>
                      <a:pt x="1069" y="97"/>
                    </a:lnTo>
                    <a:cubicBezTo>
                      <a:pt x="1069" y="44"/>
                      <a:pt x="1026" y="0"/>
                      <a:pt x="973" y="0"/>
                    </a:cubicBezTo>
                    <a:close/>
                    <a:moveTo>
                      <a:pt x="737" y="198"/>
                    </a:moveTo>
                    <a:lnTo>
                      <a:pt x="737" y="198"/>
                    </a:lnTo>
                    <a:lnTo>
                      <a:pt x="938" y="198"/>
                    </a:lnTo>
                    <a:lnTo>
                      <a:pt x="938" y="260"/>
                    </a:lnTo>
                    <a:lnTo>
                      <a:pt x="737" y="260"/>
                    </a:lnTo>
                    <a:lnTo>
                      <a:pt x="737" y="198"/>
                    </a:lnTo>
                    <a:close/>
                    <a:moveTo>
                      <a:pt x="737" y="375"/>
                    </a:moveTo>
                    <a:lnTo>
                      <a:pt x="737" y="375"/>
                    </a:lnTo>
                    <a:lnTo>
                      <a:pt x="938" y="375"/>
                    </a:lnTo>
                    <a:lnTo>
                      <a:pt x="938" y="436"/>
                    </a:lnTo>
                    <a:lnTo>
                      <a:pt x="737" y="436"/>
                    </a:lnTo>
                    <a:lnTo>
                      <a:pt x="737" y="375"/>
                    </a:lnTo>
                    <a:close/>
                    <a:moveTo>
                      <a:pt x="664" y="1189"/>
                    </a:moveTo>
                    <a:lnTo>
                      <a:pt x="664" y="1189"/>
                    </a:lnTo>
                    <a:lnTo>
                      <a:pt x="116" y="1189"/>
                    </a:lnTo>
                    <a:lnTo>
                      <a:pt x="116" y="1127"/>
                    </a:lnTo>
                    <a:lnTo>
                      <a:pt x="664" y="1127"/>
                    </a:lnTo>
                    <a:lnTo>
                      <a:pt x="664" y="1189"/>
                    </a:lnTo>
                    <a:close/>
                    <a:moveTo>
                      <a:pt x="664" y="1007"/>
                    </a:moveTo>
                    <a:lnTo>
                      <a:pt x="664" y="1007"/>
                    </a:lnTo>
                    <a:lnTo>
                      <a:pt x="116" y="1007"/>
                    </a:lnTo>
                    <a:lnTo>
                      <a:pt x="116" y="945"/>
                    </a:lnTo>
                    <a:lnTo>
                      <a:pt x="664" y="945"/>
                    </a:lnTo>
                    <a:lnTo>
                      <a:pt x="664" y="1007"/>
                    </a:lnTo>
                    <a:close/>
                    <a:moveTo>
                      <a:pt x="664" y="824"/>
                    </a:moveTo>
                    <a:lnTo>
                      <a:pt x="664" y="824"/>
                    </a:lnTo>
                    <a:lnTo>
                      <a:pt x="116" y="824"/>
                    </a:lnTo>
                    <a:lnTo>
                      <a:pt x="116" y="763"/>
                    </a:lnTo>
                    <a:lnTo>
                      <a:pt x="664" y="763"/>
                    </a:lnTo>
                    <a:lnTo>
                      <a:pt x="664" y="82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208" name="Группа 207"/>
          <p:cNvGrpSpPr/>
          <p:nvPr/>
        </p:nvGrpSpPr>
        <p:grpSpPr>
          <a:xfrm>
            <a:off x="4966534" y="2159068"/>
            <a:ext cx="306000" cy="306000"/>
            <a:chOff x="7795757" y="3742688"/>
            <a:chExt cx="408000" cy="408000"/>
          </a:xfrm>
          <a:solidFill>
            <a:srgbClr val="66FFCC"/>
          </a:solidFill>
        </p:grpSpPr>
        <p:sp>
          <p:nvSpPr>
            <p:cNvPr id="209" name="Овал 208"/>
            <p:cNvSpPr/>
            <p:nvPr/>
          </p:nvSpPr>
          <p:spPr>
            <a:xfrm>
              <a:off x="7795757" y="3742688"/>
              <a:ext cx="408000" cy="408000"/>
            </a:xfrm>
            <a:prstGeom prst="ellipse">
              <a:avLst/>
            </a:prstGeom>
            <a:grpFill/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10" name="Группа 1541"/>
            <p:cNvGrpSpPr>
              <a:grpSpLocks noChangeAspect="1"/>
            </p:cNvGrpSpPr>
            <p:nvPr/>
          </p:nvGrpSpPr>
          <p:grpSpPr>
            <a:xfrm>
              <a:off x="7894777" y="3810441"/>
              <a:ext cx="200615" cy="253011"/>
              <a:chOff x="5803961" y="5491248"/>
              <a:chExt cx="425389" cy="536490"/>
            </a:xfrm>
            <a:grpFill/>
          </p:grpSpPr>
          <p:sp>
            <p:nvSpPr>
              <p:cNvPr id="211" name="Freeform 5"/>
              <p:cNvSpPr>
                <a:spLocks noEditPoints="1"/>
              </p:cNvSpPr>
              <p:nvPr/>
            </p:nvSpPr>
            <p:spPr bwMode="auto">
              <a:xfrm>
                <a:off x="5803961" y="5491248"/>
                <a:ext cx="258766" cy="258766"/>
              </a:xfrm>
              <a:custGeom>
                <a:avLst/>
                <a:gdLst>
                  <a:gd name="T0" fmla="*/ 717 w 717"/>
                  <a:gd name="T1" fmla="*/ 359 h 717"/>
                  <a:gd name="T2" fmla="*/ 358 w 717"/>
                  <a:gd name="T3" fmla="*/ 0 h 717"/>
                  <a:gd name="T4" fmla="*/ 0 w 717"/>
                  <a:gd name="T5" fmla="*/ 359 h 717"/>
                  <a:gd name="T6" fmla="*/ 358 w 717"/>
                  <a:gd name="T7" fmla="*/ 717 h 717"/>
                  <a:gd name="T8" fmla="*/ 717 w 717"/>
                  <a:gd name="T9" fmla="*/ 359 h 717"/>
                  <a:gd name="T10" fmla="*/ 156 w 717"/>
                  <a:gd name="T11" fmla="*/ 585 h 717"/>
                  <a:gd name="T12" fmla="*/ 156 w 717"/>
                  <a:gd name="T13" fmla="*/ 585 h 717"/>
                  <a:gd name="T14" fmla="*/ 132 w 717"/>
                  <a:gd name="T15" fmla="*/ 561 h 717"/>
                  <a:gd name="T16" fmla="*/ 121 w 717"/>
                  <a:gd name="T17" fmla="*/ 536 h 717"/>
                  <a:gd name="T18" fmla="*/ 132 w 717"/>
                  <a:gd name="T19" fmla="*/ 511 h 717"/>
                  <a:gd name="T20" fmla="*/ 284 w 717"/>
                  <a:gd name="T21" fmla="*/ 359 h 717"/>
                  <a:gd name="T22" fmla="*/ 132 w 717"/>
                  <a:gd name="T23" fmla="*/ 206 h 717"/>
                  <a:gd name="T24" fmla="*/ 121 w 717"/>
                  <a:gd name="T25" fmla="*/ 181 h 717"/>
                  <a:gd name="T26" fmla="*/ 132 w 717"/>
                  <a:gd name="T27" fmla="*/ 156 h 717"/>
                  <a:gd name="T28" fmla="*/ 156 w 717"/>
                  <a:gd name="T29" fmla="*/ 132 h 717"/>
                  <a:gd name="T30" fmla="*/ 206 w 717"/>
                  <a:gd name="T31" fmla="*/ 132 h 717"/>
                  <a:gd name="T32" fmla="*/ 358 w 717"/>
                  <a:gd name="T33" fmla="*/ 285 h 717"/>
                  <a:gd name="T34" fmla="*/ 511 w 717"/>
                  <a:gd name="T35" fmla="*/ 132 h 717"/>
                  <a:gd name="T36" fmla="*/ 536 w 717"/>
                  <a:gd name="T37" fmla="*/ 122 h 717"/>
                  <a:gd name="T38" fmla="*/ 561 w 717"/>
                  <a:gd name="T39" fmla="*/ 132 h 717"/>
                  <a:gd name="T40" fmla="*/ 585 w 717"/>
                  <a:gd name="T41" fmla="*/ 156 h 717"/>
                  <a:gd name="T42" fmla="*/ 585 w 717"/>
                  <a:gd name="T43" fmla="*/ 206 h 717"/>
                  <a:gd name="T44" fmla="*/ 432 w 717"/>
                  <a:gd name="T45" fmla="*/ 359 h 717"/>
                  <a:gd name="T46" fmla="*/ 585 w 717"/>
                  <a:gd name="T47" fmla="*/ 511 h 717"/>
                  <a:gd name="T48" fmla="*/ 595 w 717"/>
                  <a:gd name="T49" fmla="*/ 536 h 717"/>
                  <a:gd name="T50" fmla="*/ 585 w 717"/>
                  <a:gd name="T51" fmla="*/ 561 h 717"/>
                  <a:gd name="T52" fmla="*/ 561 w 717"/>
                  <a:gd name="T53" fmla="*/ 585 h 717"/>
                  <a:gd name="T54" fmla="*/ 511 w 717"/>
                  <a:gd name="T55" fmla="*/ 585 h 717"/>
                  <a:gd name="T56" fmla="*/ 358 w 717"/>
                  <a:gd name="T57" fmla="*/ 433 h 717"/>
                  <a:gd name="T58" fmla="*/ 206 w 717"/>
                  <a:gd name="T59" fmla="*/ 585 h 717"/>
                  <a:gd name="T60" fmla="*/ 181 w 717"/>
                  <a:gd name="T61" fmla="*/ 596 h 717"/>
                  <a:gd name="T62" fmla="*/ 156 w 717"/>
                  <a:gd name="T63" fmla="*/ 585 h 7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17" h="717">
                    <a:moveTo>
                      <a:pt x="717" y="359"/>
                    </a:moveTo>
                    <a:cubicBezTo>
                      <a:pt x="717" y="161"/>
                      <a:pt x="556" y="0"/>
                      <a:pt x="358" y="0"/>
                    </a:cubicBezTo>
                    <a:cubicBezTo>
                      <a:pt x="160" y="0"/>
                      <a:pt x="0" y="161"/>
                      <a:pt x="0" y="359"/>
                    </a:cubicBezTo>
                    <a:cubicBezTo>
                      <a:pt x="0" y="556"/>
                      <a:pt x="160" y="717"/>
                      <a:pt x="358" y="717"/>
                    </a:cubicBezTo>
                    <a:cubicBezTo>
                      <a:pt x="556" y="717"/>
                      <a:pt x="717" y="556"/>
                      <a:pt x="717" y="359"/>
                    </a:cubicBezTo>
                    <a:close/>
                    <a:moveTo>
                      <a:pt x="156" y="585"/>
                    </a:moveTo>
                    <a:lnTo>
                      <a:pt x="156" y="585"/>
                    </a:lnTo>
                    <a:lnTo>
                      <a:pt x="132" y="561"/>
                    </a:lnTo>
                    <a:cubicBezTo>
                      <a:pt x="125" y="554"/>
                      <a:pt x="121" y="545"/>
                      <a:pt x="121" y="536"/>
                    </a:cubicBezTo>
                    <a:cubicBezTo>
                      <a:pt x="121" y="527"/>
                      <a:pt x="125" y="518"/>
                      <a:pt x="132" y="511"/>
                    </a:cubicBezTo>
                    <a:lnTo>
                      <a:pt x="284" y="359"/>
                    </a:lnTo>
                    <a:lnTo>
                      <a:pt x="132" y="206"/>
                    </a:lnTo>
                    <a:cubicBezTo>
                      <a:pt x="125" y="199"/>
                      <a:pt x="121" y="190"/>
                      <a:pt x="121" y="181"/>
                    </a:cubicBezTo>
                    <a:cubicBezTo>
                      <a:pt x="121" y="172"/>
                      <a:pt x="125" y="163"/>
                      <a:pt x="132" y="156"/>
                    </a:cubicBezTo>
                    <a:lnTo>
                      <a:pt x="156" y="132"/>
                    </a:lnTo>
                    <a:cubicBezTo>
                      <a:pt x="170" y="118"/>
                      <a:pt x="192" y="118"/>
                      <a:pt x="206" y="132"/>
                    </a:cubicBezTo>
                    <a:lnTo>
                      <a:pt x="358" y="285"/>
                    </a:lnTo>
                    <a:lnTo>
                      <a:pt x="511" y="132"/>
                    </a:lnTo>
                    <a:cubicBezTo>
                      <a:pt x="518" y="125"/>
                      <a:pt x="526" y="122"/>
                      <a:pt x="536" y="122"/>
                    </a:cubicBezTo>
                    <a:cubicBezTo>
                      <a:pt x="545" y="122"/>
                      <a:pt x="554" y="125"/>
                      <a:pt x="561" y="132"/>
                    </a:cubicBezTo>
                    <a:lnTo>
                      <a:pt x="585" y="156"/>
                    </a:lnTo>
                    <a:cubicBezTo>
                      <a:pt x="599" y="170"/>
                      <a:pt x="599" y="192"/>
                      <a:pt x="585" y="206"/>
                    </a:cubicBezTo>
                    <a:lnTo>
                      <a:pt x="432" y="359"/>
                    </a:lnTo>
                    <a:lnTo>
                      <a:pt x="585" y="511"/>
                    </a:lnTo>
                    <a:cubicBezTo>
                      <a:pt x="592" y="518"/>
                      <a:pt x="595" y="527"/>
                      <a:pt x="595" y="536"/>
                    </a:cubicBezTo>
                    <a:cubicBezTo>
                      <a:pt x="595" y="545"/>
                      <a:pt x="592" y="554"/>
                      <a:pt x="585" y="561"/>
                    </a:cubicBezTo>
                    <a:lnTo>
                      <a:pt x="561" y="585"/>
                    </a:lnTo>
                    <a:cubicBezTo>
                      <a:pt x="547" y="599"/>
                      <a:pt x="525" y="599"/>
                      <a:pt x="511" y="585"/>
                    </a:cubicBezTo>
                    <a:lnTo>
                      <a:pt x="358" y="433"/>
                    </a:lnTo>
                    <a:lnTo>
                      <a:pt x="206" y="585"/>
                    </a:lnTo>
                    <a:cubicBezTo>
                      <a:pt x="199" y="592"/>
                      <a:pt x="190" y="596"/>
                      <a:pt x="181" y="596"/>
                    </a:cubicBezTo>
                    <a:cubicBezTo>
                      <a:pt x="172" y="596"/>
                      <a:pt x="163" y="592"/>
                      <a:pt x="156" y="58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2" name="Oval 1289"/>
              <p:cNvSpPr>
                <a:spLocks noChangeArrowheads="1"/>
              </p:cNvSpPr>
              <p:nvPr/>
            </p:nvSpPr>
            <p:spPr bwMode="auto">
              <a:xfrm>
                <a:off x="6121392" y="5800721"/>
                <a:ext cx="20638" cy="20638"/>
              </a:xfrm>
              <a:prstGeom prst="ellipse">
                <a:avLst/>
              </a:prstGeom>
              <a:grpFill/>
              <a:ln w="9525">
                <a:solidFill>
                  <a:schemeClr val="accent1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3" name="Freeform 1290"/>
              <p:cNvSpPr>
                <a:spLocks noEditPoints="1"/>
              </p:cNvSpPr>
              <p:nvPr/>
            </p:nvSpPr>
            <p:spPr bwMode="auto">
              <a:xfrm>
                <a:off x="5845175" y="5524500"/>
                <a:ext cx="384175" cy="503238"/>
              </a:xfrm>
              <a:custGeom>
                <a:avLst/>
                <a:gdLst>
                  <a:gd name="T0" fmla="*/ 636 w 1068"/>
                  <a:gd name="T1" fmla="*/ 268 h 1396"/>
                  <a:gd name="T2" fmla="*/ 0 w 1068"/>
                  <a:gd name="T3" fmla="*/ 1099 h 1396"/>
                  <a:gd name="T4" fmla="*/ 95 w 1068"/>
                  <a:gd name="T5" fmla="*/ 1396 h 1396"/>
                  <a:gd name="T6" fmla="*/ 1068 w 1068"/>
                  <a:gd name="T7" fmla="*/ 1276 h 1396"/>
                  <a:gd name="T8" fmla="*/ 1068 w 1068"/>
                  <a:gd name="T9" fmla="*/ 1245 h 1396"/>
                  <a:gd name="T10" fmla="*/ 1068 w 1068"/>
                  <a:gd name="T11" fmla="*/ 441 h 1396"/>
                  <a:gd name="T12" fmla="*/ 972 w 1068"/>
                  <a:gd name="T13" fmla="*/ 0 h 1396"/>
                  <a:gd name="T14" fmla="*/ 838 w 1068"/>
                  <a:gd name="T15" fmla="*/ 829 h 1396"/>
                  <a:gd name="T16" fmla="*/ 820 w 1068"/>
                  <a:gd name="T17" fmla="*/ 834 h 1396"/>
                  <a:gd name="T18" fmla="*/ 816 w 1068"/>
                  <a:gd name="T19" fmla="*/ 846 h 1396"/>
                  <a:gd name="T20" fmla="*/ 795 w 1068"/>
                  <a:gd name="T21" fmla="*/ 840 h 1396"/>
                  <a:gd name="T22" fmla="*/ 775 w 1068"/>
                  <a:gd name="T23" fmla="*/ 846 h 1396"/>
                  <a:gd name="T24" fmla="*/ 770 w 1068"/>
                  <a:gd name="T25" fmla="*/ 834 h 1396"/>
                  <a:gd name="T26" fmla="*/ 752 w 1068"/>
                  <a:gd name="T27" fmla="*/ 829 h 1396"/>
                  <a:gd name="T28" fmla="*/ 752 w 1068"/>
                  <a:gd name="T29" fmla="*/ 815 h 1396"/>
                  <a:gd name="T30" fmla="*/ 747 w 1068"/>
                  <a:gd name="T31" fmla="*/ 799 h 1396"/>
                  <a:gd name="T32" fmla="*/ 741 w 1068"/>
                  <a:gd name="T33" fmla="*/ 788 h 1396"/>
                  <a:gd name="T34" fmla="*/ 752 w 1068"/>
                  <a:gd name="T35" fmla="*/ 775 h 1396"/>
                  <a:gd name="T36" fmla="*/ 752 w 1068"/>
                  <a:gd name="T37" fmla="*/ 762 h 1396"/>
                  <a:gd name="T38" fmla="*/ 770 w 1068"/>
                  <a:gd name="T39" fmla="*/ 757 h 1396"/>
                  <a:gd name="T40" fmla="*/ 775 w 1068"/>
                  <a:gd name="T41" fmla="*/ 745 h 1396"/>
                  <a:gd name="T42" fmla="*/ 793 w 1068"/>
                  <a:gd name="T43" fmla="*/ 749 h 1396"/>
                  <a:gd name="T44" fmla="*/ 803 w 1068"/>
                  <a:gd name="T45" fmla="*/ 741 h 1396"/>
                  <a:gd name="T46" fmla="*/ 817 w 1068"/>
                  <a:gd name="T47" fmla="*/ 755 h 1396"/>
                  <a:gd name="T48" fmla="*/ 829 w 1068"/>
                  <a:gd name="T49" fmla="*/ 752 h 1396"/>
                  <a:gd name="T50" fmla="*/ 834 w 1068"/>
                  <a:gd name="T51" fmla="*/ 772 h 1396"/>
                  <a:gd name="T52" fmla="*/ 849 w 1068"/>
                  <a:gd name="T53" fmla="*/ 787 h 1396"/>
                  <a:gd name="T54" fmla="*/ 843 w 1068"/>
                  <a:gd name="T55" fmla="*/ 799 h 1396"/>
                  <a:gd name="T56" fmla="*/ 839 w 1068"/>
                  <a:gd name="T57" fmla="*/ 815 h 1396"/>
                  <a:gd name="T58" fmla="*/ 835 w 1068"/>
                  <a:gd name="T59" fmla="*/ 823 h 1396"/>
                  <a:gd name="T60" fmla="*/ 856 w 1068"/>
                  <a:gd name="T61" fmla="*/ 831 h 1396"/>
                  <a:gd name="T62" fmla="*/ 861 w 1068"/>
                  <a:gd name="T63" fmla="*/ 821 h 1396"/>
                  <a:gd name="T64" fmla="*/ 867 w 1068"/>
                  <a:gd name="T65" fmla="*/ 801 h 1396"/>
                  <a:gd name="T66" fmla="*/ 867 w 1068"/>
                  <a:gd name="T67" fmla="*/ 789 h 1396"/>
                  <a:gd name="T68" fmla="*/ 861 w 1068"/>
                  <a:gd name="T69" fmla="*/ 769 h 1396"/>
                  <a:gd name="T70" fmla="*/ 855 w 1068"/>
                  <a:gd name="T71" fmla="*/ 759 h 1396"/>
                  <a:gd name="T72" fmla="*/ 911 w 1068"/>
                  <a:gd name="T73" fmla="*/ 751 h 1396"/>
                  <a:gd name="T74" fmla="*/ 854 w 1068"/>
                  <a:gd name="T75" fmla="*/ 834 h 1396"/>
                  <a:gd name="T76" fmla="*/ 827 w 1068"/>
                  <a:gd name="T77" fmla="*/ 638 h 1396"/>
                  <a:gd name="T78" fmla="*/ 827 w 1068"/>
                  <a:gd name="T79" fmla="*/ 738 h 1396"/>
                  <a:gd name="T80" fmla="*/ 907 w 1068"/>
                  <a:gd name="T81" fmla="*/ 375 h 1396"/>
                  <a:gd name="T82" fmla="*/ 710 w 1068"/>
                  <a:gd name="T83" fmla="*/ 375 h 1396"/>
                  <a:gd name="T84" fmla="*/ 764 w 1068"/>
                  <a:gd name="T85" fmla="*/ 637 h 1396"/>
                  <a:gd name="T86" fmla="*/ 680 w 1068"/>
                  <a:gd name="T87" fmla="*/ 637 h 1396"/>
                  <a:gd name="T88" fmla="*/ 742 w 1068"/>
                  <a:gd name="T89" fmla="*/ 751 h 1396"/>
                  <a:gd name="T90" fmla="*/ 741 w 1068"/>
                  <a:gd name="T91" fmla="*/ 768 h 1396"/>
                  <a:gd name="T92" fmla="*/ 729 w 1068"/>
                  <a:gd name="T93" fmla="*/ 772 h 1396"/>
                  <a:gd name="T94" fmla="*/ 733 w 1068"/>
                  <a:gd name="T95" fmla="*/ 795 h 1396"/>
                  <a:gd name="T96" fmla="*/ 725 w 1068"/>
                  <a:gd name="T97" fmla="*/ 804 h 1396"/>
                  <a:gd name="T98" fmla="*/ 740 w 1068"/>
                  <a:gd name="T99" fmla="*/ 821 h 1396"/>
                  <a:gd name="T100" fmla="*/ 737 w 1068"/>
                  <a:gd name="T101" fmla="*/ 834 h 1396"/>
                  <a:gd name="T102" fmla="*/ 680 w 1068"/>
                  <a:gd name="T103" fmla="*/ 751 h 1396"/>
                  <a:gd name="T104" fmla="*/ 580 w 1068"/>
                  <a:gd name="T105" fmla="*/ 760 h 1396"/>
                  <a:gd name="T106" fmla="*/ 201 w 1068"/>
                  <a:gd name="T107" fmla="*/ 760 h 1396"/>
                  <a:gd name="T108" fmla="*/ 153 w 1068"/>
                  <a:gd name="T109" fmla="*/ 1286 h 1396"/>
                  <a:gd name="T110" fmla="*/ 168 w 1068"/>
                  <a:gd name="T111" fmla="*/ 956 h 1396"/>
                  <a:gd name="T112" fmla="*/ 680 w 1068"/>
                  <a:gd name="T113" fmla="*/ 1223 h 1396"/>
                  <a:gd name="T114" fmla="*/ 764 w 1068"/>
                  <a:gd name="T115" fmla="*/ 1223 h 1396"/>
                  <a:gd name="T116" fmla="*/ 911 w 1068"/>
                  <a:gd name="T117" fmla="*/ 852 h 1396"/>
                  <a:gd name="T118" fmla="*/ 940 w 1068"/>
                  <a:gd name="T119" fmla="*/ 1286 h 1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068" h="1396">
                    <a:moveTo>
                      <a:pt x="972" y="0"/>
                    </a:moveTo>
                    <a:lnTo>
                      <a:pt x="530" y="0"/>
                    </a:lnTo>
                    <a:cubicBezTo>
                      <a:pt x="596" y="70"/>
                      <a:pt x="636" y="164"/>
                      <a:pt x="636" y="268"/>
                    </a:cubicBezTo>
                    <a:cubicBezTo>
                      <a:pt x="636" y="484"/>
                      <a:pt x="461" y="659"/>
                      <a:pt x="245" y="659"/>
                    </a:cubicBezTo>
                    <a:cubicBezTo>
                      <a:pt x="152" y="659"/>
                      <a:pt x="67" y="626"/>
                      <a:pt x="0" y="572"/>
                    </a:cubicBezTo>
                    <a:lnTo>
                      <a:pt x="0" y="1099"/>
                    </a:lnTo>
                    <a:lnTo>
                      <a:pt x="0" y="1241"/>
                    </a:lnTo>
                    <a:lnTo>
                      <a:pt x="0" y="1299"/>
                    </a:lnTo>
                    <a:cubicBezTo>
                      <a:pt x="0" y="1352"/>
                      <a:pt x="42" y="1396"/>
                      <a:pt x="95" y="1396"/>
                    </a:cubicBezTo>
                    <a:lnTo>
                      <a:pt x="972" y="1396"/>
                    </a:lnTo>
                    <a:cubicBezTo>
                      <a:pt x="1023" y="1396"/>
                      <a:pt x="1064" y="1356"/>
                      <a:pt x="1067" y="1306"/>
                    </a:cubicBezTo>
                    <a:lnTo>
                      <a:pt x="1068" y="1276"/>
                    </a:lnTo>
                    <a:lnTo>
                      <a:pt x="1068" y="1276"/>
                    </a:lnTo>
                    <a:lnTo>
                      <a:pt x="1068" y="1273"/>
                    </a:lnTo>
                    <a:lnTo>
                      <a:pt x="1068" y="1245"/>
                    </a:lnTo>
                    <a:lnTo>
                      <a:pt x="1068" y="493"/>
                    </a:lnTo>
                    <a:lnTo>
                      <a:pt x="1068" y="463"/>
                    </a:lnTo>
                    <a:lnTo>
                      <a:pt x="1068" y="441"/>
                    </a:lnTo>
                    <a:lnTo>
                      <a:pt x="1068" y="397"/>
                    </a:lnTo>
                    <a:lnTo>
                      <a:pt x="1068" y="97"/>
                    </a:lnTo>
                    <a:cubicBezTo>
                      <a:pt x="1068" y="44"/>
                      <a:pt x="1025" y="0"/>
                      <a:pt x="972" y="0"/>
                    </a:cubicBezTo>
                    <a:close/>
                    <a:moveTo>
                      <a:pt x="835" y="823"/>
                    </a:moveTo>
                    <a:lnTo>
                      <a:pt x="835" y="823"/>
                    </a:lnTo>
                    <a:lnTo>
                      <a:pt x="838" y="829"/>
                    </a:lnTo>
                    <a:cubicBezTo>
                      <a:pt x="836" y="832"/>
                      <a:pt x="832" y="835"/>
                      <a:pt x="829" y="838"/>
                    </a:cubicBezTo>
                    <a:lnTo>
                      <a:pt x="823" y="834"/>
                    </a:lnTo>
                    <a:cubicBezTo>
                      <a:pt x="822" y="834"/>
                      <a:pt x="821" y="834"/>
                      <a:pt x="820" y="834"/>
                    </a:cubicBezTo>
                    <a:cubicBezTo>
                      <a:pt x="819" y="834"/>
                      <a:pt x="818" y="834"/>
                      <a:pt x="817" y="835"/>
                    </a:cubicBezTo>
                    <a:cubicBezTo>
                      <a:pt x="816" y="836"/>
                      <a:pt x="815" y="837"/>
                      <a:pt x="815" y="839"/>
                    </a:cubicBezTo>
                    <a:lnTo>
                      <a:pt x="816" y="846"/>
                    </a:lnTo>
                    <a:cubicBezTo>
                      <a:pt x="812" y="847"/>
                      <a:pt x="807" y="848"/>
                      <a:pt x="803" y="849"/>
                    </a:cubicBezTo>
                    <a:lnTo>
                      <a:pt x="799" y="843"/>
                    </a:lnTo>
                    <a:cubicBezTo>
                      <a:pt x="799" y="841"/>
                      <a:pt x="797" y="840"/>
                      <a:pt x="795" y="840"/>
                    </a:cubicBezTo>
                    <a:cubicBezTo>
                      <a:pt x="793" y="840"/>
                      <a:pt x="792" y="841"/>
                      <a:pt x="791" y="843"/>
                    </a:cubicBezTo>
                    <a:lnTo>
                      <a:pt x="788" y="849"/>
                    </a:lnTo>
                    <a:cubicBezTo>
                      <a:pt x="783" y="848"/>
                      <a:pt x="779" y="847"/>
                      <a:pt x="775" y="846"/>
                    </a:cubicBezTo>
                    <a:lnTo>
                      <a:pt x="775" y="839"/>
                    </a:lnTo>
                    <a:cubicBezTo>
                      <a:pt x="775" y="837"/>
                      <a:pt x="775" y="836"/>
                      <a:pt x="774" y="835"/>
                    </a:cubicBezTo>
                    <a:cubicBezTo>
                      <a:pt x="773" y="834"/>
                      <a:pt x="771" y="834"/>
                      <a:pt x="770" y="834"/>
                    </a:cubicBezTo>
                    <a:cubicBezTo>
                      <a:pt x="769" y="834"/>
                      <a:pt x="768" y="834"/>
                      <a:pt x="768" y="834"/>
                    </a:cubicBezTo>
                    <a:lnTo>
                      <a:pt x="762" y="838"/>
                    </a:lnTo>
                    <a:cubicBezTo>
                      <a:pt x="758" y="835"/>
                      <a:pt x="755" y="832"/>
                      <a:pt x="752" y="829"/>
                    </a:cubicBezTo>
                    <a:lnTo>
                      <a:pt x="756" y="823"/>
                    </a:lnTo>
                    <a:cubicBezTo>
                      <a:pt x="757" y="821"/>
                      <a:pt x="757" y="819"/>
                      <a:pt x="756" y="818"/>
                    </a:cubicBezTo>
                    <a:cubicBezTo>
                      <a:pt x="755" y="816"/>
                      <a:pt x="754" y="815"/>
                      <a:pt x="752" y="815"/>
                    </a:cubicBezTo>
                    <a:lnTo>
                      <a:pt x="745" y="815"/>
                    </a:lnTo>
                    <a:cubicBezTo>
                      <a:pt x="743" y="811"/>
                      <a:pt x="742" y="807"/>
                      <a:pt x="741" y="803"/>
                    </a:cubicBezTo>
                    <a:lnTo>
                      <a:pt x="747" y="799"/>
                    </a:lnTo>
                    <a:cubicBezTo>
                      <a:pt x="749" y="799"/>
                      <a:pt x="750" y="797"/>
                      <a:pt x="750" y="795"/>
                    </a:cubicBezTo>
                    <a:cubicBezTo>
                      <a:pt x="750" y="793"/>
                      <a:pt x="749" y="792"/>
                      <a:pt x="747" y="791"/>
                    </a:cubicBezTo>
                    <a:lnTo>
                      <a:pt x="741" y="788"/>
                    </a:lnTo>
                    <a:cubicBezTo>
                      <a:pt x="742" y="783"/>
                      <a:pt x="743" y="779"/>
                      <a:pt x="745" y="775"/>
                    </a:cubicBezTo>
                    <a:lnTo>
                      <a:pt x="752" y="775"/>
                    </a:lnTo>
                    <a:lnTo>
                      <a:pt x="752" y="775"/>
                    </a:lnTo>
                    <a:cubicBezTo>
                      <a:pt x="753" y="775"/>
                      <a:pt x="755" y="774"/>
                      <a:pt x="756" y="772"/>
                    </a:cubicBezTo>
                    <a:cubicBezTo>
                      <a:pt x="757" y="771"/>
                      <a:pt x="757" y="769"/>
                      <a:pt x="756" y="768"/>
                    </a:cubicBezTo>
                    <a:lnTo>
                      <a:pt x="752" y="762"/>
                    </a:lnTo>
                    <a:cubicBezTo>
                      <a:pt x="755" y="758"/>
                      <a:pt x="758" y="755"/>
                      <a:pt x="762" y="752"/>
                    </a:cubicBezTo>
                    <a:lnTo>
                      <a:pt x="768" y="756"/>
                    </a:lnTo>
                    <a:cubicBezTo>
                      <a:pt x="768" y="756"/>
                      <a:pt x="769" y="757"/>
                      <a:pt x="770" y="757"/>
                    </a:cubicBezTo>
                    <a:cubicBezTo>
                      <a:pt x="771" y="757"/>
                      <a:pt x="773" y="756"/>
                      <a:pt x="774" y="755"/>
                    </a:cubicBezTo>
                    <a:cubicBezTo>
                      <a:pt x="775" y="754"/>
                      <a:pt x="775" y="753"/>
                      <a:pt x="775" y="752"/>
                    </a:cubicBezTo>
                    <a:lnTo>
                      <a:pt x="775" y="745"/>
                    </a:lnTo>
                    <a:cubicBezTo>
                      <a:pt x="779" y="743"/>
                      <a:pt x="783" y="742"/>
                      <a:pt x="788" y="741"/>
                    </a:cubicBezTo>
                    <a:lnTo>
                      <a:pt x="791" y="747"/>
                    </a:lnTo>
                    <a:cubicBezTo>
                      <a:pt x="791" y="748"/>
                      <a:pt x="792" y="749"/>
                      <a:pt x="793" y="749"/>
                    </a:cubicBezTo>
                    <a:cubicBezTo>
                      <a:pt x="794" y="750"/>
                      <a:pt x="794" y="750"/>
                      <a:pt x="795" y="750"/>
                    </a:cubicBezTo>
                    <a:cubicBezTo>
                      <a:pt x="797" y="750"/>
                      <a:pt x="799" y="749"/>
                      <a:pt x="799" y="747"/>
                    </a:cubicBezTo>
                    <a:lnTo>
                      <a:pt x="803" y="741"/>
                    </a:lnTo>
                    <a:cubicBezTo>
                      <a:pt x="807" y="742"/>
                      <a:pt x="812" y="743"/>
                      <a:pt x="816" y="745"/>
                    </a:cubicBezTo>
                    <a:lnTo>
                      <a:pt x="815" y="752"/>
                    </a:lnTo>
                    <a:cubicBezTo>
                      <a:pt x="815" y="753"/>
                      <a:pt x="816" y="754"/>
                      <a:pt x="817" y="755"/>
                    </a:cubicBezTo>
                    <a:cubicBezTo>
                      <a:pt x="818" y="756"/>
                      <a:pt x="819" y="757"/>
                      <a:pt x="820" y="757"/>
                    </a:cubicBezTo>
                    <a:cubicBezTo>
                      <a:pt x="821" y="757"/>
                      <a:pt x="822" y="756"/>
                      <a:pt x="823" y="756"/>
                    </a:cubicBezTo>
                    <a:lnTo>
                      <a:pt x="829" y="752"/>
                    </a:lnTo>
                    <a:cubicBezTo>
                      <a:pt x="832" y="755"/>
                      <a:pt x="835" y="758"/>
                      <a:pt x="838" y="762"/>
                    </a:cubicBezTo>
                    <a:lnTo>
                      <a:pt x="835" y="768"/>
                    </a:lnTo>
                    <a:cubicBezTo>
                      <a:pt x="834" y="769"/>
                      <a:pt x="834" y="771"/>
                      <a:pt x="834" y="772"/>
                    </a:cubicBezTo>
                    <a:cubicBezTo>
                      <a:pt x="835" y="774"/>
                      <a:pt x="837" y="775"/>
                      <a:pt x="839" y="775"/>
                    </a:cubicBezTo>
                    <a:lnTo>
                      <a:pt x="846" y="775"/>
                    </a:lnTo>
                    <a:cubicBezTo>
                      <a:pt x="848" y="779"/>
                      <a:pt x="849" y="783"/>
                      <a:pt x="849" y="787"/>
                    </a:cubicBezTo>
                    <a:lnTo>
                      <a:pt x="843" y="791"/>
                    </a:lnTo>
                    <a:cubicBezTo>
                      <a:pt x="842" y="792"/>
                      <a:pt x="841" y="793"/>
                      <a:pt x="841" y="795"/>
                    </a:cubicBezTo>
                    <a:cubicBezTo>
                      <a:pt x="841" y="797"/>
                      <a:pt x="842" y="799"/>
                      <a:pt x="843" y="799"/>
                    </a:cubicBezTo>
                    <a:lnTo>
                      <a:pt x="849" y="803"/>
                    </a:lnTo>
                    <a:cubicBezTo>
                      <a:pt x="849" y="807"/>
                      <a:pt x="848" y="811"/>
                      <a:pt x="846" y="815"/>
                    </a:cubicBezTo>
                    <a:lnTo>
                      <a:pt x="839" y="815"/>
                    </a:lnTo>
                    <a:lnTo>
                      <a:pt x="839" y="815"/>
                    </a:lnTo>
                    <a:cubicBezTo>
                      <a:pt x="837" y="815"/>
                      <a:pt x="835" y="816"/>
                      <a:pt x="835" y="818"/>
                    </a:cubicBezTo>
                    <a:cubicBezTo>
                      <a:pt x="834" y="819"/>
                      <a:pt x="834" y="821"/>
                      <a:pt x="835" y="823"/>
                    </a:cubicBezTo>
                    <a:close/>
                    <a:moveTo>
                      <a:pt x="854" y="834"/>
                    </a:moveTo>
                    <a:lnTo>
                      <a:pt x="854" y="834"/>
                    </a:lnTo>
                    <a:lnTo>
                      <a:pt x="856" y="831"/>
                    </a:lnTo>
                    <a:lnTo>
                      <a:pt x="850" y="822"/>
                    </a:lnTo>
                    <a:lnTo>
                      <a:pt x="851" y="821"/>
                    </a:lnTo>
                    <a:lnTo>
                      <a:pt x="861" y="821"/>
                    </a:lnTo>
                    <a:lnTo>
                      <a:pt x="862" y="818"/>
                    </a:lnTo>
                    <a:cubicBezTo>
                      <a:pt x="864" y="814"/>
                      <a:pt x="866" y="809"/>
                      <a:pt x="866" y="804"/>
                    </a:cubicBezTo>
                    <a:lnTo>
                      <a:pt x="867" y="801"/>
                    </a:lnTo>
                    <a:lnTo>
                      <a:pt x="857" y="796"/>
                    </a:lnTo>
                    <a:lnTo>
                      <a:pt x="857" y="795"/>
                    </a:lnTo>
                    <a:lnTo>
                      <a:pt x="867" y="789"/>
                    </a:lnTo>
                    <a:lnTo>
                      <a:pt x="866" y="786"/>
                    </a:lnTo>
                    <a:cubicBezTo>
                      <a:pt x="866" y="781"/>
                      <a:pt x="864" y="777"/>
                      <a:pt x="862" y="772"/>
                    </a:cubicBezTo>
                    <a:lnTo>
                      <a:pt x="861" y="769"/>
                    </a:lnTo>
                    <a:lnTo>
                      <a:pt x="851" y="769"/>
                    </a:lnTo>
                    <a:lnTo>
                      <a:pt x="850" y="768"/>
                    </a:lnTo>
                    <a:lnTo>
                      <a:pt x="855" y="759"/>
                    </a:lnTo>
                    <a:lnTo>
                      <a:pt x="854" y="757"/>
                    </a:lnTo>
                    <a:cubicBezTo>
                      <a:pt x="852" y="755"/>
                      <a:pt x="850" y="753"/>
                      <a:pt x="849" y="751"/>
                    </a:cubicBezTo>
                    <a:lnTo>
                      <a:pt x="911" y="751"/>
                    </a:lnTo>
                    <a:lnTo>
                      <a:pt x="911" y="839"/>
                    </a:lnTo>
                    <a:lnTo>
                      <a:pt x="848" y="839"/>
                    </a:lnTo>
                    <a:cubicBezTo>
                      <a:pt x="850" y="838"/>
                      <a:pt x="852" y="836"/>
                      <a:pt x="854" y="834"/>
                    </a:cubicBezTo>
                    <a:close/>
                    <a:moveTo>
                      <a:pt x="827" y="738"/>
                    </a:moveTo>
                    <a:lnTo>
                      <a:pt x="827" y="738"/>
                    </a:lnTo>
                    <a:lnTo>
                      <a:pt x="827" y="638"/>
                    </a:lnTo>
                    <a:lnTo>
                      <a:pt x="911" y="638"/>
                    </a:lnTo>
                    <a:lnTo>
                      <a:pt x="911" y="738"/>
                    </a:lnTo>
                    <a:lnTo>
                      <a:pt x="827" y="738"/>
                    </a:lnTo>
                    <a:close/>
                    <a:moveTo>
                      <a:pt x="710" y="375"/>
                    </a:moveTo>
                    <a:lnTo>
                      <a:pt x="710" y="375"/>
                    </a:lnTo>
                    <a:lnTo>
                      <a:pt x="907" y="375"/>
                    </a:lnTo>
                    <a:lnTo>
                      <a:pt x="907" y="436"/>
                    </a:lnTo>
                    <a:lnTo>
                      <a:pt x="710" y="436"/>
                    </a:lnTo>
                    <a:lnTo>
                      <a:pt x="710" y="375"/>
                    </a:lnTo>
                    <a:close/>
                    <a:moveTo>
                      <a:pt x="680" y="637"/>
                    </a:moveTo>
                    <a:lnTo>
                      <a:pt x="680" y="637"/>
                    </a:lnTo>
                    <a:lnTo>
                      <a:pt x="764" y="637"/>
                    </a:lnTo>
                    <a:lnTo>
                      <a:pt x="764" y="737"/>
                    </a:lnTo>
                    <a:lnTo>
                      <a:pt x="680" y="737"/>
                    </a:lnTo>
                    <a:lnTo>
                      <a:pt x="680" y="637"/>
                    </a:lnTo>
                    <a:close/>
                    <a:moveTo>
                      <a:pt x="680" y="751"/>
                    </a:moveTo>
                    <a:lnTo>
                      <a:pt x="680" y="751"/>
                    </a:lnTo>
                    <a:lnTo>
                      <a:pt x="742" y="751"/>
                    </a:lnTo>
                    <a:cubicBezTo>
                      <a:pt x="740" y="753"/>
                      <a:pt x="739" y="755"/>
                      <a:pt x="737" y="757"/>
                    </a:cubicBezTo>
                    <a:lnTo>
                      <a:pt x="735" y="759"/>
                    </a:lnTo>
                    <a:lnTo>
                      <a:pt x="741" y="768"/>
                    </a:lnTo>
                    <a:lnTo>
                      <a:pt x="740" y="769"/>
                    </a:lnTo>
                    <a:lnTo>
                      <a:pt x="730" y="769"/>
                    </a:lnTo>
                    <a:lnTo>
                      <a:pt x="729" y="772"/>
                    </a:lnTo>
                    <a:cubicBezTo>
                      <a:pt x="727" y="777"/>
                      <a:pt x="725" y="781"/>
                      <a:pt x="725" y="786"/>
                    </a:cubicBezTo>
                    <a:lnTo>
                      <a:pt x="724" y="789"/>
                    </a:lnTo>
                    <a:lnTo>
                      <a:pt x="733" y="795"/>
                    </a:lnTo>
                    <a:lnTo>
                      <a:pt x="733" y="796"/>
                    </a:lnTo>
                    <a:lnTo>
                      <a:pt x="724" y="801"/>
                    </a:lnTo>
                    <a:lnTo>
                      <a:pt x="725" y="804"/>
                    </a:lnTo>
                    <a:cubicBezTo>
                      <a:pt x="725" y="809"/>
                      <a:pt x="727" y="814"/>
                      <a:pt x="728" y="818"/>
                    </a:cubicBezTo>
                    <a:lnTo>
                      <a:pt x="730" y="821"/>
                    </a:lnTo>
                    <a:lnTo>
                      <a:pt x="740" y="821"/>
                    </a:lnTo>
                    <a:lnTo>
                      <a:pt x="741" y="822"/>
                    </a:lnTo>
                    <a:lnTo>
                      <a:pt x="735" y="831"/>
                    </a:lnTo>
                    <a:lnTo>
                      <a:pt x="737" y="834"/>
                    </a:lnTo>
                    <a:cubicBezTo>
                      <a:pt x="739" y="836"/>
                      <a:pt x="741" y="838"/>
                      <a:pt x="743" y="839"/>
                    </a:cubicBezTo>
                    <a:lnTo>
                      <a:pt x="680" y="839"/>
                    </a:lnTo>
                    <a:lnTo>
                      <a:pt x="680" y="751"/>
                    </a:lnTo>
                    <a:close/>
                    <a:moveTo>
                      <a:pt x="201" y="760"/>
                    </a:moveTo>
                    <a:lnTo>
                      <a:pt x="201" y="760"/>
                    </a:lnTo>
                    <a:lnTo>
                      <a:pt x="580" y="760"/>
                    </a:lnTo>
                    <a:lnTo>
                      <a:pt x="580" y="822"/>
                    </a:lnTo>
                    <a:lnTo>
                      <a:pt x="201" y="822"/>
                    </a:lnTo>
                    <a:lnTo>
                      <a:pt x="201" y="760"/>
                    </a:lnTo>
                    <a:close/>
                    <a:moveTo>
                      <a:pt x="940" y="1286"/>
                    </a:moveTo>
                    <a:lnTo>
                      <a:pt x="940" y="1286"/>
                    </a:lnTo>
                    <a:lnTo>
                      <a:pt x="153" y="1286"/>
                    </a:lnTo>
                    <a:lnTo>
                      <a:pt x="96" y="1223"/>
                    </a:lnTo>
                    <a:lnTo>
                      <a:pt x="168" y="1223"/>
                    </a:lnTo>
                    <a:lnTo>
                      <a:pt x="168" y="956"/>
                    </a:lnTo>
                    <a:lnTo>
                      <a:pt x="613" y="956"/>
                    </a:lnTo>
                    <a:lnTo>
                      <a:pt x="613" y="1223"/>
                    </a:lnTo>
                    <a:lnTo>
                      <a:pt x="680" y="1223"/>
                    </a:lnTo>
                    <a:lnTo>
                      <a:pt x="680" y="850"/>
                    </a:lnTo>
                    <a:lnTo>
                      <a:pt x="764" y="850"/>
                    </a:lnTo>
                    <a:lnTo>
                      <a:pt x="764" y="1223"/>
                    </a:lnTo>
                    <a:lnTo>
                      <a:pt x="827" y="1223"/>
                    </a:lnTo>
                    <a:lnTo>
                      <a:pt x="827" y="852"/>
                    </a:lnTo>
                    <a:lnTo>
                      <a:pt x="911" y="852"/>
                    </a:lnTo>
                    <a:lnTo>
                      <a:pt x="911" y="1223"/>
                    </a:lnTo>
                    <a:lnTo>
                      <a:pt x="940" y="1223"/>
                    </a:lnTo>
                    <a:lnTo>
                      <a:pt x="940" y="1286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214" name="Группа 213"/>
          <p:cNvGrpSpPr/>
          <p:nvPr/>
        </p:nvGrpSpPr>
        <p:grpSpPr>
          <a:xfrm>
            <a:off x="4970395" y="2532349"/>
            <a:ext cx="306000" cy="306000"/>
            <a:chOff x="7795757" y="3215074"/>
            <a:chExt cx="408000" cy="408000"/>
          </a:xfrm>
          <a:solidFill>
            <a:srgbClr val="66FFCC"/>
          </a:solidFill>
        </p:grpSpPr>
        <p:sp>
          <p:nvSpPr>
            <p:cNvPr id="215" name="Овал 214"/>
            <p:cNvSpPr/>
            <p:nvPr/>
          </p:nvSpPr>
          <p:spPr>
            <a:xfrm>
              <a:off x="7795757" y="3215074"/>
              <a:ext cx="408000" cy="408000"/>
            </a:xfrm>
            <a:prstGeom prst="ellipse">
              <a:avLst/>
            </a:prstGeom>
            <a:grpFill/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16" name="Группа 168"/>
            <p:cNvGrpSpPr/>
            <p:nvPr/>
          </p:nvGrpSpPr>
          <p:grpSpPr>
            <a:xfrm>
              <a:off x="7896489" y="3280295"/>
              <a:ext cx="200572" cy="240786"/>
              <a:chOff x="-1946275" y="3814761"/>
              <a:chExt cx="649287" cy="779464"/>
            </a:xfrm>
            <a:grpFill/>
          </p:grpSpPr>
          <p:sp>
            <p:nvSpPr>
              <p:cNvPr id="217" name="Freeform 16"/>
              <p:cNvSpPr>
                <a:spLocks noEditPoints="1"/>
              </p:cNvSpPr>
              <p:nvPr/>
            </p:nvSpPr>
            <p:spPr bwMode="auto">
              <a:xfrm>
                <a:off x="-1946275" y="3814761"/>
                <a:ext cx="382587" cy="374650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0" y="50"/>
                  </a:cxn>
                  <a:cxn ang="0">
                    <a:pos x="51" y="100"/>
                  </a:cxn>
                  <a:cxn ang="0">
                    <a:pos x="102" y="50"/>
                  </a:cxn>
                  <a:cxn ang="0">
                    <a:pos x="51" y="0"/>
                  </a:cxn>
                  <a:cxn ang="0">
                    <a:pos x="45" y="75"/>
                  </a:cxn>
                  <a:cxn ang="0">
                    <a:pos x="45" y="84"/>
                  </a:cxn>
                  <a:cxn ang="0">
                    <a:pos x="43" y="84"/>
                  </a:cxn>
                  <a:cxn ang="0">
                    <a:pos x="19" y="67"/>
                  </a:cxn>
                  <a:cxn ang="0">
                    <a:pos x="19" y="65"/>
                  </a:cxn>
                  <a:cxn ang="0">
                    <a:pos x="44" y="50"/>
                  </a:cxn>
                  <a:cxn ang="0">
                    <a:pos x="46" y="50"/>
                  </a:cxn>
                  <a:cxn ang="0">
                    <a:pos x="45" y="59"/>
                  </a:cxn>
                  <a:cxn ang="0">
                    <a:pos x="83" y="48"/>
                  </a:cxn>
                  <a:cxn ang="0">
                    <a:pos x="45" y="75"/>
                  </a:cxn>
                  <a:cxn ang="0">
                    <a:pos x="83" y="30"/>
                  </a:cxn>
                  <a:cxn ang="0">
                    <a:pos x="58" y="48"/>
                  </a:cxn>
                  <a:cxn ang="0">
                    <a:pos x="57" y="48"/>
                  </a:cxn>
                  <a:cxn ang="0">
                    <a:pos x="57" y="38"/>
                  </a:cxn>
                  <a:cxn ang="0">
                    <a:pos x="19" y="52"/>
                  </a:cxn>
                  <a:cxn ang="0">
                    <a:pos x="55" y="21"/>
                  </a:cxn>
                  <a:cxn ang="0">
                    <a:pos x="55" y="12"/>
                  </a:cxn>
                  <a:cxn ang="0">
                    <a:pos x="58" y="12"/>
                  </a:cxn>
                  <a:cxn ang="0">
                    <a:pos x="83" y="28"/>
                  </a:cxn>
                  <a:cxn ang="0">
                    <a:pos x="83" y="30"/>
                  </a:cxn>
                </a:cxnLst>
                <a:rect l="0" t="0" r="r" b="b"/>
                <a:pathLst>
                  <a:path w="102" h="100">
                    <a:moveTo>
                      <a:pt x="51" y="0"/>
                    </a:moveTo>
                    <a:cubicBezTo>
                      <a:pt x="23" y="0"/>
                      <a:pt x="0" y="22"/>
                      <a:pt x="0" y="50"/>
                    </a:cubicBezTo>
                    <a:cubicBezTo>
                      <a:pt x="0" y="77"/>
                      <a:pt x="23" y="100"/>
                      <a:pt x="51" y="100"/>
                    </a:cubicBezTo>
                    <a:cubicBezTo>
                      <a:pt x="79" y="100"/>
                      <a:pt x="102" y="77"/>
                      <a:pt x="102" y="50"/>
                    </a:cubicBezTo>
                    <a:cubicBezTo>
                      <a:pt x="102" y="22"/>
                      <a:pt x="79" y="0"/>
                      <a:pt x="51" y="0"/>
                    </a:cubicBezTo>
                    <a:close/>
                    <a:moveTo>
                      <a:pt x="45" y="75"/>
                    </a:moveTo>
                    <a:cubicBezTo>
                      <a:pt x="45" y="84"/>
                      <a:pt x="45" y="84"/>
                      <a:pt x="45" y="84"/>
                    </a:cubicBezTo>
                    <a:cubicBezTo>
                      <a:pt x="43" y="84"/>
                      <a:pt x="43" y="84"/>
                      <a:pt x="43" y="84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70" y="68"/>
                      <a:pt x="83" y="48"/>
                      <a:pt x="83" y="48"/>
                    </a:cubicBezTo>
                    <a:cubicBezTo>
                      <a:pt x="76" y="81"/>
                      <a:pt x="45" y="75"/>
                      <a:pt x="45" y="75"/>
                    </a:cubicBezTo>
                    <a:close/>
                    <a:moveTo>
                      <a:pt x="83" y="30"/>
                    </a:moveTo>
                    <a:cubicBezTo>
                      <a:pt x="58" y="48"/>
                      <a:pt x="58" y="48"/>
                      <a:pt x="58" y="48"/>
                    </a:cubicBezTo>
                    <a:cubicBezTo>
                      <a:pt x="57" y="48"/>
                      <a:pt x="57" y="48"/>
                      <a:pt x="57" y="48"/>
                    </a:cubicBezTo>
                    <a:cubicBezTo>
                      <a:pt x="57" y="38"/>
                      <a:pt x="57" y="38"/>
                      <a:pt x="57" y="38"/>
                    </a:cubicBezTo>
                    <a:cubicBezTo>
                      <a:pt x="31" y="30"/>
                      <a:pt x="19" y="52"/>
                      <a:pt x="19" y="52"/>
                    </a:cubicBezTo>
                    <a:cubicBezTo>
                      <a:pt x="24" y="16"/>
                      <a:pt x="55" y="21"/>
                      <a:pt x="55" y="21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83" y="28"/>
                      <a:pt x="83" y="28"/>
                      <a:pt x="83" y="28"/>
                    </a:cubicBezTo>
                    <a:lnTo>
                      <a:pt x="83" y="30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8" name="Freeform 17"/>
              <p:cNvSpPr>
                <a:spLocks/>
              </p:cNvSpPr>
              <p:nvPr/>
            </p:nvSpPr>
            <p:spPr bwMode="auto">
              <a:xfrm>
                <a:off x="-1462089" y="4264023"/>
                <a:ext cx="30161" cy="30161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8" y="4"/>
                  </a:cxn>
                  <a:cxn ang="0">
                    <a:pos x="8" y="4"/>
                  </a:cxn>
                  <a:cxn ang="0">
                    <a:pos x="8" y="4"/>
                  </a:cxn>
                  <a:cxn ang="0">
                    <a:pos x="4" y="8"/>
                  </a:cxn>
                  <a:cxn ang="0">
                    <a:pos x="4" y="8"/>
                  </a:cxn>
                  <a:cxn ang="0">
                    <a:pos x="4" y="8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8" h="8">
                    <a:moveTo>
                      <a:pt x="0" y="4"/>
                    </a:moveTo>
                    <a:cubicBezTo>
                      <a:pt x="0" y="2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9" name="Freeform 18"/>
              <p:cNvSpPr>
                <a:spLocks noEditPoints="1"/>
              </p:cNvSpPr>
              <p:nvPr/>
            </p:nvSpPr>
            <p:spPr bwMode="auto">
              <a:xfrm>
                <a:off x="-1897063" y="3859214"/>
                <a:ext cx="600075" cy="735011"/>
              </a:xfrm>
              <a:custGeom>
                <a:avLst/>
                <a:gdLst/>
                <a:ahLst/>
                <a:cxnLst>
                  <a:cxn ang="0">
                    <a:pos x="95" y="37"/>
                  </a:cxn>
                  <a:cxn ang="0">
                    <a:pos x="0" y="154"/>
                  </a:cxn>
                  <a:cxn ang="0">
                    <a:pos x="14" y="196"/>
                  </a:cxn>
                  <a:cxn ang="0">
                    <a:pos x="160" y="179"/>
                  </a:cxn>
                  <a:cxn ang="0">
                    <a:pos x="160" y="175"/>
                  </a:cxn>
                  <a:cxn ang="0">
                    <a:pos x="160" y="62"/>
                  </a:cxn>
                  <a:cxn ang="0">
                    <a:pos x="145" y="0"/>
                  </a:cxn>
                  <a:cxn ang="0">
                    <a:pos x="125" y="116"/>
                  </a:cxn>
                  <a:cxn ang="0">
                    <a:pos x="123" y="117"/>
                  </a:cxn>
                  <a:cxn ang="0">
                    <a:pos x="122" y="119"/>
                  </a:cxn>
                  <a:cxn ang="0">
                    <a:pos x="119" y="118"/>
                  </a:cxn>
                  <a:cxn ang="0">
                    <a:pos x="116" y="119"/>
                  </a:cxn>
                  <a:cxn ang="0">
                    <a:pos x="115" y="117"/>
                  </a:cxn>
                  <a:cxn ang="0">
                    <a:pos x="112" y="116"/>
                  </a:cxn>
                  <a:cxn ang="0">
                    <a:pos x="112" y="114"/>
                  </a:cxn>
                  <a:cxn ang="0">
                    <a:pos x="112" y="112"/>
                  </a:cxn>
                  <a:cxn ang="0">
                    <a:pos x="111" y="111"/>
                  </a:cxn>
                  <a:cxn ang="0">
                    <a:pos x="112" y="109"/>
                  </a:cxn>
                  <a:cxn ang="0">
                    <a:pos x="112" y="107"/>
                  </a:cxn>
                  <a:cxn ang="0">
                    <a:pos x="115" y="106"/>
                  </a:cxn>
                  <a:cxn ang="0">
                    <a:pos x="116" y="104"/>
                  </a:cxn>
                  <a:cxn ang="0">
                    <a:pos x="119" y="105"/>
                  </a:cxn>
                  <a:cxn ang="0">
                    <a:pos x="120" y="104"/>
                  </a:cxn>
                  <a:cxn ang="0">
                    <a:pos x="122" y="106"/>
                  </a:cxn>
                  <a:cxn ang="0">
                    <a:pos x="124" y="105"/>
                  </a:cxn>
                  <a:cxn ang="0">
                    <a:pos x="125" y="108"/>
                  </a:cxn>
                  <a:cxn ang="0">
                    <a:pos x="127" y="111"/>
                  </a:cxn>
                  <a:cxn ang="0">
                    <a:pos x="126" y="112"/>
                  </a:cxn>
                  <a:cxn ang="0">
                    <a:pos x="125" y="114"/>
                  </a:cxn>
                  <a:cxn ang="0">
                    <a:pos x="125" y="115"/>
                  </a:cxn>
                  <a:cxn ang="0">
                    <a:pos x="128" y="117"/>
                  </a:cxn>
                  <a:cxn ang="0">
                    <a:pos x="129" y="115"/>
                  </a:cxn>
                  <a:cxn ang="0">
                    <a:pos x="130" y="112"/>
                  </a:cxn>
                  <a:cxn ang="0">
                    <a:pos x="130" y="111"/>
                  </a:cxn>
                  <a:cxn ang="0">
                    <a:pos x="129" y="108"/>
                  </a:cxn>
                  <a:cxn ang="0">
                    <a:pos x="128" y="106"/>
                  </a:cxn>
                  <a:cxn ang="0">
                    <a:pos x="136" y="105"/>
                  </a:cxn>
                  <a:cxn ang="0">
                    <a:pos x="128" y="117"/>
                  </a:cxn>
                  <a:cxn ang="0">
                    <a:pos x="124" y="89"/>
                  </a:cxn>
                  <a:cxn ang="0">
                    <a:pos x="124" y="104"/>
                  </a:cxn>
                  <a:cxn ang="0">
                    <a:pos x="106" y="52"/>
                  </a:cxn>
                  <a:cxn ang="0">
                    <a:pos x="106" y="61"/>
                  </a:cxn>
                  <a:cxn ang="0">
                    <a:pos x="102" y="89"/>
                  </a:cxn>
                  <a:cxn ang="0">
                    <a:pos x="114" y="103"/>
                  </a:cxn>
                  <a:cxn ang="0">
                    <a:pos x="102" y="89"/>
                  </a:cxn>
                  <a:cxn ang="0">
                    <a:pos x="111" y="105"/>
                  </a:cxn>
                  <a:cxn ang="0">
                    <a:pos x="111" y="108"/>
                  </a:cxn>
                  <a:cxn ang="0">
                    <a:pos x="109" y="108"/>
                  </a:cxn>
                  <a:cxn ang="0">
                    <a:pos x="110" y="112"/>
                  </a:cxn>
                  <a:cxn ang="0">
                    <a:pos x="108" y="113"/>
                  </a:cxn>
                  <a:cxn ang="0">
                    <a:pos x="111" y="115"/>
                  </a:cxn>
                  <a:cxn ang="0">
                    <a:pos x="110" y="117"/>
                  </a:cxn>
                  <a:cxn ang="0">
                    <a:pos x="102" y="105"/>
                  </a:cxn>
                  <a:cxn ang="0">
                    <a:pos x="30" y="107"/>
                  </a:cxn>
                  <a:cxn ang="0">
                    <a:pos x="30" y="115"/>
                  </a:cxn>
                  <a:cxn ang="0">
                    <a:pos x="141" y="181"/>
                  </a:cxn>
                  <a:cxn ang="0">
                    <a:pos x="14" y="172"/>
                  </a:cxn>
                  <a:cxn ang="0">
                    <a:pos x="92" y="134"/>
                  </a:cxn>
                  <a:cxn ang="0">
                    <a:pos x="102" y="119"/>
                  </a:cxn>
                  <a:cxn ang="0">
                    <a:pos x="124" y="172"/>
                  </a:cxn>
                  <a:cxn ang="0">
                    <a:pos x="136" y="172"/>
                  </a:cxn>
                  <a:cxn ang="0">
                    <a:pos x="141" y="181"/>
                  </a:cxn>
                </a:cxnLst>
                <a:rect l="0" t="0" r="r" b="b"/>
                <a:pathLst>
                  <a:path w="160" h="196">
                    <a:moveTo>
                      <a:pt x="145" y="0"/>
                    </a:moveTo>
                    <a:cubicBezTo>
                      <a:pt x="79" y="0"/>
                      <a:pt x="79" y="0"/>
                      <a:pt x="79" y="0"/>
                    </a:cubicBezTo>
                    <a:cubicBezTo>
                      <a:pt x="89" y="10"/>
                      <a:pt x="95" y="23"/>
                      <a:pt x="95" y="37"/>
                    </a:cubicBezTo>
                    <a:cubicBezTo>
                      <a:pt x="95" y="68"/>
                      <a:pt x="69" y="92"/>
                      <a:pt x="36" y="92"/>
                    </a:cubicBezTo>
                    <a:cubicBezTo>
                      <a:pt x="23" y="92"/>
                      <a:pt x="10" y="88"/>
                      <a:pt x="0" y="80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74"/>
                      <a:pt x="0" y="174"/>
                      <a:pt x="0" y="174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90"/>
                      <a:pt x="6" y="196"/>
                      <a:pt x="14" y="196"/>
                    </a:cubicBezTo>
                    <a:cubicBezTo>
                      <a:pt x="145" y="196"/>
                      <a:pt x="145" y="196"/>
                      <a:pt x="145" y="196"/>
                    </a:cubicBezTo>
                    <a:cubicBezTo>
                      <a:pt x="153" y="196"/>
                      <a:pt x="159" y="190"/>
                      <a:pt x="160" y="183"/>
                    </a:cubicBezTo>
                    <a:cubicBezTo>
                      <a:pt x="160" y="179"/>
                      <a:pt x="160" y="179"/>
                      <a:pt x="160" y="179"/>
                    </a:cubicBezTo>
                    <a:cubicBezTo>
                      <a:pt x="160" y="179"/>
                      <a:pt x="160" y="179"/>
                      <a:pt x="160" y="179"/>
                    </a:cubicBezTo>
                    <a:cubicBezTo>
                      <a:pt x="160" y="179"/>
                      <a:pt x="160" y="179"/>
                      <a:pt x="160" y="179"/>
                    </a:cubicBezTo>
                    <a:cubicBezTo>
                      <a:pt x="160" y="175"/>
                      <a:pt x="160" y="175"/>
                      <a:pt x="160" y="175"/>
                    </a:cubicBezTo>
                    <a:cubicBezTo>
                      <a:pt x="160" y="69"/>
                      <a:pt x="160" y="69"/>
                      <a:pt x="160" y="69"/>
                    </a:cubicBezTo>
                    <a:cubicBezTo>
                      <a:pt x="160" y="65"/>
                      <a:pt x="160" y="65"/>
                      <a:pt x="160" y="65"/>
                    </a:cubicBezTo>
                    <a:cubicBezTo>
                      <a:pt x="160" y="62"/>
                      <a:pt x="160" y="62"/>
                      <a:pt x="160" y="62"/>
                    </a:cubicBezTo>
                    <a:cubicBezTo>
                      <a:pt x="160" y="56"/>
                      <a:pt x="160" y="56"/>
                      <a:pt x="160" y="56"/>
                    </a:cubicBezTo>
                    <a:cubicBezTo>
                      <a:pt x="160" y="13"/>
                      <a:pt x="160" y="13"/>
                      <a:pt x="160" y="13"/>
                    </a:cubicBezTo>
                    <a:cubicBezTo>
                      <a:pt x="160" y="6"/>
                      <a:pt x="153" y="0"/>
                      <a:pt x="145" y="0"/>
                    </a:cubicBezTo>
                    <a:close/>
                    <a:moveTo>
                      <a:pt x="125" y="115"/>
                    </a:moveTo>
                    <a:cubicBezTo>
                      <a:pt x="125" y="115"/>
                      <a:pt x="125" y="115"/>
                      <a:pt x="125" y="115"/>
                    </a:cubicBezTo>
                    <a:cubicBezTo>
                      <a:pt x="125" y="116"/>
                      <a:pt x="125" y="116"/>
                      <a:pt x="125" y="116"/>
                    </a:cubicBezTo>
                    <a:cubicBezTo>
                      <a:pt x="125" y="117"/>
                      <a:pt x="124" y="117"/>
                      <a:pt x="124" y="118"/>
                    </a:cubicBez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2" y="117"/>
                      <a:pt x="122" y="117"/>
                      <a:pt x="122" y="117"/>
                    </a:cubicBezTo>
                    <a:cubicBezTo>
                      <a:pt x="122" y="117"/>
                      <a:pt x="122" y="117"/>
                      <a:pt x="122" y="118"/>
                    </a:cubicBezTo>
                    <a:cubicBezTo>
                      <a:pt x="122" y="119"/>
                      <a:pt x="122" y="119"/>
                      <a:pt x="122" y="119"/>
                    </a:cubicBezTo>
                    <a:cubicBezTo>
                      <a:pt x="121" y="119"/>
                      <a:pt x="121" y="119"/>
                      <a:pt x="120" y="119"/>
                    </a:cubicBezTo>
                    <a:cubicBezTo>
                      <a:pt x="119" y="118"/>
                      <a:pt x="119" y="118"/>
                      <a:pt x="119" y="118"/>
                    </a:cubicBezTo>
                    <a:cubicBezTo>
                      <a:pt x="119" y="118"/>
                      <a:pt x="119" y="118"/>
                      <a:pt x="119" y="118"/>
                    </a:cubicBezTo>
                    <a:cubicBezTo>
                      <a:pt x="119" y="118"/>
                      <a:pt x="118" y="118"/>
                      <a:pt x="118" y="118"/>
                    </a:cubicBezTo>
                    <a:cubicBezTo>
                      <a:pt x="118" y="119"/>
                      <a:pt x="118" y="119"/>
                      <a:pt x="118" y="119"/>
                    </a:cubicBezTo>
                    <a:cubicBezTo>
                      <a:pt x="117" y="119"/>
                      <a:pt x="116" y="119"/>
                      <a:pt x="116" y="119"/>
                    </a:cubicBezTo>
                    <a:cubicBezTo>
                      <a:pt x="116" y="118"/>
                      <a:pt x="116" y="118"/>
                      <a:pt x="116" y="118"/>
                    </a:cubicBezTo>
                    <a:cubicBezTo>
                      <a:pt x="116" y="117"/>
                      <a:pt x="116" y="117"/>
                      <a:pt x="116" y="117"/>
                    </a:cubicBezTo>
                    <a:cubicBezTo>
                      <a:pt x="116" y="117"/>
                      <a:pt x="115" y="117"/>
                      <a:pt x="115" y="117"/>
                    </a:cubicBezTo>
                    <a:cubicBezTo>
                      <a:pt x="115" y="117"/>
                      <a:pt x="115" y="117"/>
                      <a:pt x="115" y="117"/>
                    </a:cubicBezTo>
                    <a:cubicBezTo>
                      <a:pt x="114" y="118"/>
                      <a:pt x="114" y="118"/>
                      <a:pt x="114" y="118"/>
                    </a:cubicBezTo>
                    <a:cubicBezTo>
                      <a:pt x="113" y="117"/>
                      <a:pt x="113" y="117"/>
                      <a:pt x="112" y="116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3" y="114"/>
                      <a:pt x="113" y="114"/>
                      <a:pt x="112" y="114"/>
                    </a:cubicBezTo>
                    <a:cubicBezTo>
                      <a:pt x="111" y="114"/>
                      <a:pt x="111" y="114"/>
                      <a:pt x="111" y="114"/>
                    </a:cubicBezTo>
                    <a:cubicBezTo>
                      <a:pt x="111" y="114"/>
                      <a:pt x="111" y="113"/>
                      <a:pt x="111" y="113"/>
                    </a:cubicBezTo>
                    <a:cubicBezTo>
                      <a:pt x="112" y="112"/>
                      <a:pt x="112" y="112"/>
                      <a:pt x="112" y="112"/>
                    </a:cubicBezTo>
                    <a:cubicBezTo>
                      <a:pt x="112" y="112"/>
                      <a:pt x="112" y="112"/>
                      <a:pt x="112" y="112"/>
                    </a:cubicBezTo>
                    <a:cubicBezTo>
                      <a:pt x="112" y="111"/>
                      <a:pt x="112" y="111"/>
                      <a:pt x="112" y="111"/>
                    </a:cubicBezTo>
                    <a:cubicBezTo>
                      <a:pt x="111" y="111"/>
                      <a:pt x="111" y="111"/>
                      <a:pt x="111" y="111"/>
                    </a:cubicBezTo>
                    <a:cubicBezTo>
                      <a:pt x="111" y="110"/>
                      <a:pt x="111" y="109"/>
                      <a:pt x="111" y="109"/>
                    </a:cubicBezTo>
                    <a:cubicBezTo>
                      <a:pt x="112" y="109"/>
                      <a:pt x="112" y="109"/>
                      <a:pt x="112" y="109"/>
                    </a:cubicBezTo>
                    <a:cubicBezTo>
                      <a:pt x="112" y="109"/>
                      <a:pt x="112" y="109"/>
                      <a:pt x="112" y="109"/>
                    </a:cubicBezTo>
                    <a:cubicBezTo>
                      <a:pt x="113" y="109"/>
                      <a:pt x="113" y="109"/>
                      <a:pt x="113" y="108"/>
                    </a:cubicBezTo>
                    <a:cubicBezTo>
                      <a:pt x="113" y="108"/>
                      <a:pt x="113" y="108"/>
                      <a:pt x="113" y="108"/>
                    </a:cubicBezTo>
                    <a:cubicBezTo>
                      <a:pt x="112" y="107"/>
                      <a:pt x="112" y="107"/>
                      <a:pt x="112" y="107"/>
                    </a:cubicBezTo>
                    <a:cubicBezTo>
                      <a:pt x="113" y="106"/>
                      <a:pt x="113" y="106"/>
                      <a:pt x="114" y="105"/>
                    </a:cubicBezTo>
                    <a:cubicBezTo>
                      <a:pt x="115" y="106"/>
                      <a:pt x="115" y="106"/>
                      <a:pt x="115" y="106"/>
                    </a:cubicBezTo>
                    <a:cubicBezTo>
                      <a:pt x="115" y="106"/>
                      <a:pt x="115" y="106"/>
                      <a:pt x="115" y="106"/>
                    </a:cubicBezTo>
                    <a:cubicBezTo>
                      <a:pt x="115" y="106"/>
                      <a:pt x="116" y="106"/>
                      <a:pt x="116" y="106"/>
                    </a:cubicBezTo>
                    <a:cubicBezTo>
                      <a:pt x="116" y="106"/>
                      <a:pt x="116" y="106"/>
                      <a:pt x="116" y="105"/>
                    </a:cubicBezTo>
                    <a:cubicBezTo>
                      <a:pt x="116" y="104"/>
                      <a:pt x="116" y="104"/>
                      <a:pt x="116" y="104"/>
                    </a:cubicBezTo>
                    <a:cubicBezTo>
                      <a:pt x="116" y="104"/>
                      <a:pt x="117" y="104"/>
                      <a:pt x="118" y="104"/>
                    </a:cubicBezTo>
                    <a:cubicBezTo>
                      <a:pt x="118" y="105"/>
                      <a:pt x="118" y="105"/>
                      <a:pt x="118" y="105"/>
                    </a:cubicBezTo>
                    <a:cubicBezTo>
                      <a:pt x="118" y="105"/>
                      <a:pt x="118" y="105"/>
                      <a:pt x="119" y="105"/>
                    </a:cubicBezTo>
                    <a:cubicBezTo>
                      <a:pt x="119" y="105"/>
                      <a:pt x="119" y="105"/>
                      <a:pt x="119" y="105"/>
                    </a:cubicBezTo>
                    <a:cubicBezTo>
                      <a:pt x="119" y="105"/>
                      <a:pt x="119" y="105"/>
                      <a:pt x="119" y="105"/>
                    </a:cubicBezTo>
                    <a:cubicBezTo>
                      <a:pt x="120" y="104"/>
                      <a:pt x="120" y="104"/>
                      <a:pt x="120" y="104"/>
                    </a:cubicBezTo>
                    <a:cubicBezTo>
                      <a:pt x="121" y="104"/>
                      <a:pt x="121" y="104"/>
                      <a:pt x="122" y="104"/>
                    </a:cubicBezTo>
                    <a:cubicBezTo>
                      <a:pt x="122" y="105"/>
                      <a:pt x="122" y="105"/>
                      <a:pt x="122" y="105"/>
                    </a:cubicBezTo>
                    <a:cubicBezTo>
                      <a:pt x="122" y="106"/>
                      <a:pt x="122" y="106"/>
                      <a:pt x="122" y="106"/>
                    </a:cubicBezTo>
                    <a:cubicBezTo>
                      <a:pt x="122" y="106"/>
                      <a:pt x="122" y="106"/>
                      <a:pt x="123" y="106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24" y="105"/>
                      <a:pt x="124" y="105"/>
                      <a:pt x="124" y="105"/>
                    </a:cubicBezTo>
                    <a:cubicBezTo>
                      <a:pt x="124" y="106"/>
                      <a:pt x="125" y="106"/>
                      <a:pt x="125" y="107"/>
                    </a:cubicBezTo>
                    <a:cubicBezTo>
                      <a:pt x="125" y="108"/>
                      <a:pt x="125" y="108"/>
                      <a:pt x="125" y="108"/>
                    </a:cubicBezTo>
                    <a:cubicBezTo>
                      <a:pt x="125" y="108"/>
                      <a:pt x="125" y="108"/>
                      <a:pt x="125" y="108"/>
                    </a:cubicBezTo>
                    <a:cubicBezTo>
                      <a:pt x="125" y="109"/>
                      <a:pt x="125" y="109"/>
                      <a:pt x="125" y="109"/>
                    </a:cubicBezTo>
                    <a:cubicBezTo>
                      <a:pt x="126" y="109"/>
                      <a:pt x="126" y="109"/>
                      <a:pt x="126" y="109"/>
                    </a:cubicBezTo>
                    <a:cubicBezTo>
                      <a:pt x="127" y="109"/>
                      <a:pt x="127" y="110"/>
                      <a:pt x="127" y="111"/>
                    </a:cubicBezTo>
                    <a:cubicBezTo>
                      <a:pt x="126" y="111"/>
                      <a:pt x="126" y="111"/>
                      <a:pt x="126" y="111"/>
                    </a:cubicBezTo>
                    <a:cubicBezTo>
                      <a:pt x="126" y="111"/>
                      <a:pt x="126" y="111"/>
                      <a:pt x="126" y="112"/>
                    </a:cubicBezTo>
                    <a:cubicBezTo>
                      <a:pt x="126" y="112"/>
                      <a:pt x="126" y="112"/>
                      <a:pt x="126" y="112"/>
                    </a:cubicBezTo>
                    <a:cubicBezTo>
                      <a:pt x="127" y="113"/>
                      <a:pt x="127" y="113"/>
                      <a:pt x="127" y="113"/>
                    </a:cubicBezTo>
                    <a:cubicBezTo>
                      <a:pt x="127" y="113"/>
                      <a:pt x="127" y="114"/>
                      <a:pt x="126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5" y="114"/>
                      <a:pt x="125" y="114"/>
                      <a:pt x="125" y="115"/>
                    </a:cubicBezTo>
                    <a:cubicBezTo>
                      <a:pt x="125" y="115"/>
                      <a:pt x="125" y="115"/>
                      <a:pt x="125" y="115"/>
                    </a:cubicBezTo>
                    <a:close/>
                    <a:moveTo>
                      <a:pt x="128" y="117"/>
                    </a:moveTo>
                    <a:cubicBezTo>
                      <a:pt x="128" y="117"/>
                      <a:pt x="128" y="117"/>
                      <a:pt x="128" y="117"/>
                    </a:cubicBezTo>
                    <a:cubicBezTo>
                      <a:pt x="128" y="117"/>
                      <a:pt x="128" y="117"/>
                      <a:pt x="128" y="117"/>
                    </a:cubicBezTo>
                    <a:cubicBezTo>
                      <a:pt x="127" y="115"/>
                      <a:pt x="127" y="115"/>
                      <a:pt x="127" y="115"/>
                    </a:cubicBezTo>
                    <a:cubicBezTo>
                      <a:pt x="127" y="115"/>
                      <a:pt x="127" y="115"/>
                      <a:pt x="127" y="115"/>
                    </a:cubicBezTo>
                    <a:cubicBezTo>
                      <a:pt x="129" y="115"/>
                      <a:pt x="129" y="115"/>
                      <a:pt x="129" y="115"/>
                    </a:cubicBezTo>
                    <a:cubicBezTo>
                      <a:pt x="129" y="115"/>
                      <a:pt x="129" y="115"/>
                      <a:pt x="129" y="115"/>
                    </a:cubicBezTo>
                    <a:cubicBezTo>
                      <a:pt x="129" y="114"/>
                      <a:pt x="129" y="113"/>
                      <a:pt x="129" y="113"/>
                    </a:cubicBezTo>
                    <a:cubicBezTo>
                      <a:pt x="130" y="112"/>
                      <a:pt x="130" y="112"/>
                      <a:pt x="130" y="112"/>
                    </a:cubicBezTo>
                    <a:cubicBezTo>
                      <a:pt x="128" y="112"/>
                      <a:pt x="128" y="112"/>
                      <a:pt x="128" y="112"/>
                    </a:cubicBezTo>
                    <a:cubicBezTo>
                      <a:pt x="128" y="112"/>
                      <a:pt x="128" y="112"/>
                      <a:pt x="128" y="112"/>
                    </a:cubicBezTo>
                    <a:cubicBezTo>
                      <a:pt x="130" y="111"/>
                      <a:pt x="130" y="111"/>
                      <a:pt x="130" y="111"/>
                    </a:cubicBezTo>
                    <a:cubicBezTo>
                      <a:pt x="129" y="110"/>
                      <a:pt x="129" y="110"/>
                      <a:pt x="129" y="110"/>
                    </a:cubicBezTo>
                    <a:cubicBezTo>
                      <a:pt x="129" y="110"/>
                      <a:pt x="129" y="109"/>
                      <a:pt x="129" y="108"/>
                    </a:cubicBezTo>
                    <a:cubicBezTo>
                      <a:pt x="129" y="108"/>
                      <a:pt x="129" y="108"/>
                      <a:pt x="129" y="108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8" y="106"/>
                      <a:pt x="128" y="106"/>
                      <a:pt x="128" y="106"/>
                    </a:cubicBezTo>
                    <a:cubicBezTo>
                      <a:pt x="128" y="106"/>
                      <a:pt x="128" y="106"/>
                      <a:pt x="128" y="106"/>
                    </a:cubicBezTo>
                    <a:cubicBezTo>
                      <a:pt x="127" y="106"/>
                      <a:pt x="127" y="106"/>
                      <a:pt x="127" y="105"/>
                    </a:cubicBezTo>
                    <a:cubicBezTo>
                      <a:pt x="136" y="105"/>
                      <a:pt x="136" y="105"/>
                      <a:pt x="136" y="105"/>
                    </a:cubicBezTo>
                    <a:cubicBezTo>
                      <a:pt x="136" y="118"/>
                      <a:pt x="136" y="118"/>
                      <a:pt x="136" y="118"/>
                    </a:cubicBezTo>
                    <a:cubicBezTo>
                      <a:pt x="127" y="118"/>
                      <a:pt x="127" y="118"/>
                      <a:pt x="127" y="118"/>
                    </a:cubicBezTo>
                    <a:cubicBezTo>
                      <a:pt x="127" y="118"/>
                      <a:pt x="127" y="117"/>
                      <a:pt x="128" y="117"/>
                    </a:cubicBezTo>
                    <a:close/>
                    <a:moveTo>
                      <a:pt x="124" y="104"/>
                    </a:move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4" y="89"/>
                      <a:pt x="124" y="89"/>
                      <a:pt x="124" y="89"/>
                    </a:cubicBezTo>
                    <a:cubicBezTo>
                      <a:pt x="136" y="89"/>
                      <a:pt x="136" y="89"/>
                      <a:pt x="136" y="89"/>
                    </a:cubicBezTo>
                    <a:cubicBezTo>
                      <a:pt x="136" y="104"/>
                      <a:pt x="136" y="104"/>
                      <a:pt x="136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lose/>
                    <a:moveTo>
                      <a:pt x="106" y="52"/>
                    </a:moveTo>
                    <a:cubicBezTo>
                      <a:pt x="106" y="52"/>
                      <a:pt x="106" y="52"/>
                      <a:pt x="106" y="52"/>
                    </a:cubicBezTo>
                    <a:cubicBezTo>
                      <a:pt x="136" y="52"/>
                      <a:pt x="136" y="52"/>
                      <a:pt x="136" y="52"/>
                    </a:cubicBezTo>
                    <a:cubicBezTo>
                      <a:pt x="136" y="61"/>
                      <a:pt x="136" y="61"/>
                      <a:pt x="136" y="61"/>
                    </a:cubicBezTo>
                    <a:cubicBezTo>
                      <a:pt x="106" y="61"/>
                      <a:pt x="106" y="61"/>
                      <a:pt x="106" y="61"/>
                    </a:cubicBezTo>
                    <a:cubicBezTo>
                      <a:pt x="106" y="52"/>
                      <a:pt x="106" y="52"/>
                      <a:pt x="106" y="52"/>
                    </a:cubicBezTo>
                    <a:cubicBezTo>
                      <a:pt x="106" y="52"/>
                      <a:pt x="106" y="52"/>
                      <a:pt x="106" y="52"/>
                    </a:cubicBezTo>
                    <a:close/>
                    <a:moveTo>
                      <a:pt x="102" y="89"/>
                    </a:moveTo>
                    <a:cubicBezTo>
                      <a:pt x="102" y="89"/>
                      <a:pt x="102" y="89"/>
                      <a:pt x="102" y="89"/>
                    </a:cubicBezTo>
                    <a:cubicBezTo>
                      <a:pt x="114" y="89"/>
                      <a:pt x="114" y="89"/>
                      <a:pt x="114" y="89"/>
                    </a:cubicBezTo>
                    <a:cubicBezTo>
                      <a:pt x="114" y="103"/>
                      <a:pt x="114" y="103"/>
                      <a:pt x="114" y="103"/>
                    </a:cubicBezTo>
                    <a:cubicBezTo>
                      <a:pt x="102" y="103"/>
                      <a:pt x="102" y="103"/>
                      <a:pt x="102" y="103"/>
                    </a:cubicBezTo>
                    <a:cubicBezTo>
                      <a:pt x="102" y="89"/>
                      <a:pt x="102" y="89"/>
                      <a:pt x="102" y="89"/>
                    </a:cubicBezTo>
                    <a:cubicBezTo>
                      <a:pt x="102" y="89"/>
                      <a:pt x="102" y="89"/>
                      <a:pt x="102" y="89"/>
                    </a:cubicBezTo>
                    <a:close/>
                    <a:moveTo>
                      <a:pt x="102" y="105"/>
                    </a:move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11" y="105"/>
                      <a:pt x="111" y="105"/>
                      <a:pt x="111" y="105"/>
                    </a:cubicBezTo>
                    <a:cubicBezTo>
                      <a:pt x="111" y="106"/>
                      <a:pt x="110" y="106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ubicBezTo>
                      <a:pt x="111" y="108"/>
                      <a:pt x="111" y="108"/>
                      <a:pt x="111" y="108"/>
                    </a:cubicBezTo>
                    <a:cubicBezTo>
                      <a:pt x="111" y="108"/>
                      <a:pt x="111" y="108"/>
                      <a:pt x="111" y="108"/>
                    </a:cubicBezTo>
                    <a:cubicBezTo>
                      <a:pt x="109" y="108"/>
                      <a:pt x="109" y="108"/>
                      <a:pt x="109" y="108"/>
                    </a:cubicBezTo>
                    <a:cubicBezTo>
                      <a:pt x="109" y="108"/>
                      <a:pt x="109" y="108"/>
                      <a:pt x="109" y="108"/>
                    </a:cubicBezTo>
                    <a:cubicBezTo>
                      <a:pt x="109" y="109"/>
                      <a:pt x="108" y="110"/>
                      <a:pt x="108" y="110"/>
                    </a:cubicBezTo>
                    <a:cubicBezTo>
                      <a:pt x="108" y="111"/>
                      <a:pt x="108" y="111"/>
                      <a:pt x="108" y="111"/>
                    </a:cubicBezTo>
                    <a:cubicBezTo>
                      <a:pt x="110" y="112"/>
                      <a:pt x="110" y="112"/>
                      <a:pt x="110" y="112"/>
                    </a:cubicBezTo>
                    <a:cubicBezTo>
                      <a:pt x="110" y="112"/>
                      <a:pt x="110" y="112"/>
                      <a:pt x="110" y="112"/>
                    </a:cubicBez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8" y="113"/>
                      <a:pt x="108" y="113"/>
                      <a:pt x="108" y="113"/>
                    </a:cubicBezTo>
                    <a:cubicBezTo>
                      <a:pt x="108" y="113"/>
                      <a:pt x="109" y="114"/>
                      <a:pt x="109" y="115"/>
                    </a:cubicBezTo>
                    <a:cubicBezTo>
                      <a:pt x="109" y="115"/>
                      <a:pt x="109" y="115"/>
                      <a:pt x="109" y="115"/>
                    </a:cubicBezTo>
                    <a:cubicBezTo>
                      <a:pt x="111" y="115"/>
                      <a:pt x="111" y="115"/>
                      <a:pt x="111" y="115"/>
                    </a:cubicBezTo>
                    <a:cubicBezTo>
                      <a:pt x="111" y="115"/>
                      <a:pt x="111" y="115"/>
                      <a:pt x="111" y="115"/>
                    </a:cubicBezTo>
                    <a:cubicBezTo>
                      <a:pt x="110" y="117"/>
                      <a:pt x="110" y="117"/>
                      <a:pt x="110" y="117"/>
                    </a:cubicBezTo>
                    <a:cubicBezTo>
                      <a:pt x="110" y="117"/>
                      <a:pt x="110" y="117"/>
                      <a:pt x="110" y="117"/>
                    </a:cubicBezTo>
                    <a:cubicBezTo>
                      <a:pt x="110" y="117"/>
                      <a:pt x="111" y="118"/>
                      <a:pt x="111" y="118"/>
                    </a:cubicBezTo>
                    <a:cubicBezTo>
                      <a:pt x="102" y="118"/>
                      <a:pt x="102" y="118"/>
                      <a:pt x="102" y="118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lose/>
                    <a:moveTo>
                      <a:pt x="30" y="107"/>
                    </a:moveTo>
                    <a:cubicBezTo>
                      <a:pt x="30" y="107"/>
                      <a:pt x="30" y="107"/>
                      <a:pt x="30" y="107"/>
                    </a:cubicBezTo>
                    <a:cubicBezTo>
                      <a:pt x="87" y="107"/>
                      <a:pt x="87" y="107"/>
                      <a:pt x="87" y="107"/>
                    </a:cubicBezTo>
                    <a:cubicBezTo>
                      <a:pt x="87" y="115"/>
                      <a:pt x="87" y="115"/>
                      <a:pt x="87" y="115"/>
                    </a:cubicBezTo>
                    <a:cubicBezTo>
                      <a:pt x="30" y="115"/>
                      <a:pt x="30" y="115"/>
                      <a:pt x="30" y="115"/>
                    </a:cubicBezTo>
                    <a:cubicBezTo>
                      <a:pt x="30" y="107"/>
                      <a:pt x="30" y="107"/>
                      <a:pt x="30" y="107"/>
                    </a:cubicBezTo>
                    <a:cubicBezTo>
                      <a:pt x="30" y="107"/>
                      <a:pt x="30" y="107"/>
                      <a:pt x="30" y="107"/>
                    </a:cubicBezTo>
                    <a:close/>
                    <a:moveTo>
                      <a:pt x="141" y="181"/>
                    </a:moveTo>
                    <a:cubicBezTo>
                      <a:pt x="141" y="181"/>
                      <a:pt x="141" y="181"/>
                      <a:pt x="141" y="181"/>
                    </a:cubicBezTo>
                    <a:cubicBezTo>
                      <a:pt x="23" y="181"/>
                      <a:pt x="23" y="181"/>
                      <a:pt x="23" y="181"/>
                    </a:cubicBezTo>
                    <a:cubicBezTo>
                      <a:pt x="14" y="172"/>
                      <a:pt x="14" y="172"/>
                      <a:pt x="14" y="172"/>
                    </a:cubicBezTo>
                    <a:cubicBezTo>
                      <a:pt x="25" y="172"/>
                      <a:pt x="25" y="172"/>
                      <a:pt x="25" y="172"/>
                    </a:cubicBezTo>
                    <a:cubicBezTo>
                      <a:pt x="25" y="134"/>
                      <a:pt x="25" y="134"/>
                      <a:pt x="25" y="134"/>
                    </a:cubicBezTo>
                    <a:cubicBezTo>
                      <a:pt x="92" y="134"/>
                      <a:pt x="92" y="134"/>
                      <a:pt x="92" y="134"/>
                    </a:cubicBezTo>
                    <a:cubicBezTo>
                      <a:pt x="92" y="172"/>
                      <a:pt x="92" y="172"/>
                      <a:pt x="92" y="172"/>
                    </a:cubicBezTo>
                    <a:cubicBezTo>
                      <a:pt x="102" y="172"/>
                      <a:pt x="102" y="172"/>
                      <a:pt x="102" y="172"/>
                    </a:cubicBezTo>
                    <a:cubicBezTo>
                      <a:pt x="102" y="119"/>
                      <a:pt x="102" y="119"/>
                      <a:pt x="102" y="119"/>
                    </a:cubicBezTo>
                    <a:cubicBezTo>
                      <a:pt x="114" y="119"/>
                      <a:pt x="114" y="119"/>
                      <a:pt x="114" y="119"/>
                    </a:cubicBezTo>
                    <a:cubicBezTo>
                      <a:pt x="114" y="172"/>
                      <a:pt x="114" y="172"/>
                      <a:pt x="114" y="172"/>
                    </a:cubicBezTo>
                    <a:cubicBezTo>
                      <a:pt x="124" y="172"/>
                      <a:pt x="124" y="172"/>
                      <a:pt x="124" y="172"/>
                    </a:cubicBezTo>
                    <a:cubicBezTo>
                      <a:pt x="124" y="120"/>
                      <a:pt x="124" y="120"/>
                      <a:pt x="124" y="120"/>
                    </a:cubicBezTo>
                    <a:cubicBezTo>
                      <a:pt x="136" y="120"/>
                      <a:pt x="136" y="120"/>
                      <a:pt x="136" y="120"/>
                    </a:cubicBezTo>
                    <a:cubicBezTo>
                      <a:pt x="136" y="172"/>
                      <a:pt x="136" y="172"/>
                      <a:pt x="136" y="172"/>
                    </a:cubicBezTo>
                    <a:cubicBezTo>
                      <a:pt x="141" y="172"/>
                      <a:pt x="141" y="172"/>
                      <a:pt x="141" y="172"/>
                    </a:cubicBezTo>
                    <a:cubicBezTo>
                      <a:pt x="141" y="181"/>
                      <a:pt x="141" y="181"/>
                      <a:pt x="141" y="181"/>
                    </a:cubicBezTo>
                    <a:cubicBezTo>
                      <a:pt x="141" y="181"/>
                      <a:pt x="141" y="181"/>
                      <a:pt x="141" y="18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220" name="Группа 219"/>
          <p:cNvGrpSpPr/>
          <p:nvPr/>
        </p:nvGrpSpPr>
        <p:grpSpPr>
          <a:xfrm>
            <a:off x="4985584" y="2902898"/>
            <a:ext cx="306000" cy="306000"/>
            <a:chOff x="7795757" y="4011672"/>
            <a:chExt cx="408000" cy="408000"/>
          </a:xfrm>
          <a:solidFill>
            <a:srgbClr val="66FFCC"/>
          </a:solidFill>
        </p:grpSpPr>
        <p:sp>
          <p:nvSpPr>
            <p:cNvPr id="221" name="Овал 220"/>
            <p:cNvSpPr/>
            <p:nvPr/>
          </p:nvSpPr>
          <p:spPr>
            <a:xfrm>
              <a:off x="7795757" y="4011672"/>
              <a:ext cx="408000" cy="408000"/>
            </a:xfrm>
            <a:prstGeom prst="ellipse">
              <a:avLst/>
            </a:prstGeom>
            <a:grpFill/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22" name="Группа 160"/>
            <p:cNvGrpSpPr/>
            <p:nvPr/>
          </p:nvGrpSpPr>
          <p:grpSpPr>
            <a:xfrm>
              <a:off x="7899125" y="4078460"/>
              <a:ext cx="198883" cy="252247"/>
              <a:chOff x="4496173" y="2267388"/>
              <a:chExt cx="390517" cy="495301"/>
            </a:xfrm>
            <a:grpFill/>
          </p:grpSpPr>
          <p:sp>
            <p:nvSpPr>
              <p:cNvPr id="223" name="Freeform 20"/>
              <p:cNvSpPr>
                <a:spLocks noEditPoints="1"/>
              </p:cNvSpPr>
              <p:nvPr/>
            </p:nvSpPr>
            <p:spPr bwMode="auto">
              <a:xfrm>
                <a:off x="4540617" y="2297554"/>
                <a:ext cx="346073" cy="465135"/>
              </a:xfrm>
              <a:custGeom>
                <a:avLst/>
                <a:gdLst/>
                <a:ahLst/>
                <a:cxnLst>
                  <a:cxn ang="0">
                    <a:pos x="55" y="23"/>
                  </a:cxn>
                  <a:cxn ang="0">
                    <a:pos x="0" y="97"/>
                  </a:cxn>
                  <a:cxn ang="0">
                    <a:pos x="8" y="124"/>
                  </a:cxn>
                  <a:cxn ang="0">
                    <a:pos x="92" y="113"/>
                  </a:cxn>
                  <a:cxn ang="0">
                    <a:pos x="92" y="110"/>
                  </a:cxn>
                  <a:cxn ang="0">
                    <a:pos x="92" y="39"/>
                  </a:cxn>
                  <a:cxn ang="0">
                    <a:pos x="84" y="0"/>
                  </a:cxn>
                  <a:cxn ang="0">
                    <a:pos x="72" y="73"/>
                  </a:cxn>
                  <a:cxn ang="0">
                    <a:pos x="70" y="74"/>
                  </a:cxn>
                  <a:cxn ang="0">
                    <a:pos x="70" y="75"/>
                  </a:cxn>
                  <a:cxn ang="0">
                    <a:pos x="68" y="74"/>
                  </a:cxn>
                  <a:cxn ang="0">
                    <a:pos x="67" y="75"/>
                  </a:cxn>
                  <a:cxn ang="0">
                    <a:pos x="66" y="74"/>
                  </a:cxn>
                  <a:cxn ang="0">
                    <a:pos x="65" y="73"/>
                  </a:cxn>
                  <a:cxn ang="0">
                    <a:pos x="65" y="72"/>
                  </a:cxn>
                  <a:cxn ang="0">
                    <a:pos x="64" y="71"/>
                  </a:cxn>
                  <a:cxn ang="0">
                    <a:pos x="64" y="70"/>
                  </a:cxn>
                  <a:cxn ang="0">
                    <a:pos x="65" y="69"/>
                  </a:cxn>
                  <a:cxn ang="0">
                    <a:pos x="65" y="67"/>
                  </a:cxn>
                  <a:cxn ang="0">
                    <a:pos x="66" y="67"/>
                  </a:cxn>
                  <a:cxn ang="0">
                    <a:pos x="67" y="66"/>
                  </a:cxn>
                  <a:cxn ang="0">
                    <a:pos x="68" y="66"/>
                  </a:cxn>
                  <a:cxn ang="0">
                    <a:pos x="69" y="66"/>
                  </a:cxn>
                  <a:cxn ang="0">
                    <a:pos x="70" y="67"/>
                  </a:cxn>
                  <a:cxn ang="0">
                    <a:pos x="71" y="67"/>
                  </a:cxn>
                  <a:cxn ang="0">
                    <a:pos x="72" y="68"/>
                  </a:cxn>
                  <a:cxn ang="0">
                    <a:pos x="73" y="70"/>
                  </a:cxn>
                  <a:cxn ang="0">
                    <a:pos x="72" y="71"/>
                  </a:cxn>
                  <a:cxn ang="0">
                    <a:pos x="72" y="72"/>
                  </a:cxn>
                  <a:cxn ang="0">
                    <a:pos x="72" y="73"/>
                  </a:cxn>
                  <a:cxn ang="0">
                    <a:pos x="74" y="74"/>
                  </a:cxn>
                  <a:cxn ang="0">
                    <a:pos x="74" y="73"/>
                  </a:cxn>
                  <a:cxn ang="0">
                    <a:pos x="75" y="71"/>
                  </a:cxn>
                  <a:cxn ang="0">
                    <a:pos x="75" y="70"/>
                  </a:cxn>
                  <a:cxn ang="0">
                    <a:pos x="74" y="68"/>
                  </a:cxn>
                  <a:cxn ang="0">
                    <a:pos x="73" y="67"/>
                  </a:cxn>
                  <a:cxn ang="0">
                    <a:pos x="78" y="66"/>
                  </a:cxn>
                  <a:cxn ang="0">
                    <a:pos x="73" y="74"/>
                  </a:cxn>
                  <a:cxn ang="0">
                    <a:pos x="71" y="56"/>
                  </a:cxn>
                  <a:cxn ang="0">
                    <a:pos x="71" y="65"/>
                  </a:cxn>
                  <a:cxn ang="0">
                    <a:pos x="61" y="33"/>
                  </a:cxn>
                  <a:cxn ang="0">
                    <a:pos x="61" y="38"/>
                  </a:cxn>
                  <a:cxn ang="0">
                    <a:pos x="58" y="56"/>
                  </a:cxn>
                  <a:cxn ang="0">
                    <a:pos x="66" y="65"/>
                  </a:cxn>
                  <a:cxn ang="0">
                    <a:pos x="58" y="56"/>
                  </a:cxn>
                  <a:cxn ang="0">
                    <a:pos x="64" y="66"/>
                  </a:cxn>
                  <a:cxn ang="0">
                    <a:pos x="64" y="68"/>
                  </a:cxn>
                  <a:cxn ang="0">
                    <a:pos x="63" y="68"/>
                  </a:cxn>
                  <a:cxn ang="0">
                    <a:pos x="63" y="70"/>
                  </a:cxn>
                  <a:cxn ang="0">
                    <a:pos x="62" y="71"/>
                  </a:cxn>
                  <a:cxn ang="0">
                    <a:pos x="64" y="73"/>
                  </a:cxn>
                  <a:cxn ang="0">
                    <a:pos x="63" y="74"/>
                  </a:cxn>
                  <a:cxn ang="0">
                    <a:pos x="58" y="66"/>
                  </a:cxn>
                  <a:cxn ang="0">
                    <a:pos x="17" y="67"/>
                  </a:cxn>
                  <a:cxn ang="0">
                    <a:pos x="17" y="73"/>
                  </a:cxn>
                  <a:cxn ang="0">
                    <a:pos x="81" y="114"/>
                  </a:cxn>
                  <a:cxn ang="0">
                    <a:pos x="8" y="108"/>
                  </a:cxn>
                  <a:cxn ang="0">
                    <a:pos x="53" y="85"/>
                  </a:cxn>
                  <a:cxn ang="0">
                    <a:pos x="58" y="75"/>
                  </a:cxn>
                  <a:cxn ang="0">
                    <a:pos x="71" y="108"/>
                  </a:cxn>
                  <a:cxn ang="0">
                    <a:pos x="78" y="108"/>
                  </a:cxn>
                  <a:cxn ang="0">
                    <a:pos x="81" y="114"/>
                  </a:cxn>
                </a:cxnLst>
                <a:rect l="0" t="0" r="r" b="b"/>
                <a:pathLst>
                  <a:path w="92" h="124">
                    <a:moveTo>
                      <a:pt x="84" y="0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51" y="6"/>
                      <a:pt x="55" y="14"/>
                      <a:pt x="55" y="23"/>
                    </a:cubicBezTo>
                    <a:cubicBezTo>
                      <a:pt x="55" y="43"/>
                      <a:pt x="40" y="58"/>
                      <a:pt x="21" y="58"/>
                    </a:cubicBezTo>
                    <a:cubicBezTo>
                      <a:pt x="13" y="58"/>
                      <a:pt x="6" y="55"/>
                      <a:pt x="0" y="51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0" y="120"/>
                      <a:pt x="4" y="124"/>
                      <a:pt x="8" y="124"/>
                    </a:cubicBezTo>
                    <a:cubicBezTo>
                      <a:pt x="84" y="124"/>
                      <a:pt x="84" y="124"/>
                      <a:pt x="84" y="124"/>
                    </a:cubicBezTo>
                    <a:cubicBezTo>
                      <a:pt x="88" y="124"/>
                      <a:pt x="91" y="120"/>
                      <a:pt x="92" y="116"/>
                    </a:cubicBezTo>
                    <a:cubicBezTo>
                      <a:pt x="92" y="113"/>
                      <a:pt x="92" y="113"/>
                      <a:pt x="92" y="113"/>
                    </a:cubicBezTo>
                    <a:cubicBezTo>
                      <a:pt x="92" y="113"/>
                      <a:pt x="92" y="113"/>
                      <a:pt x="92" y="113"/>
                    </a:cubicBezTo>
                    <a:cubicBezTo>
                      <a:pt x="92" y="113"/>
                      <a:pt x="92" y="113"/>
                      <a:pt x="92" y="113"/>
                    </a:cubicBezTo>
                    <a:cubicBezTo>
                      <a:pt x="92" y="110"/>
                      <a:pt x="92" y="110"/>
                      <a:pt x="92" y="110"/>
                    </a:cubicBezTo>
                    <a:cubicBezTo>
                      <a:pt x="92" y="44"/>
                      <a:pt x="92" y="44"/>
                      <a:pt x="92" y="44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39"/>
                      <a:pt x="92" y="39"/>
                      <a:pt x="92" y="39"/>
                    </a:cubicBezTo>
                    <a:cubicBezTo>
                      <a:pt x="92" y="35"/>
                      <a:pt x="92" y="35"/>
                      <a:pt x="92" y="35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2" y="4"/>
                      <a:pt x="88" y="0"/>
                      <a:pt x="84" y="0"/>
                    </a:cubicBezTo>
                    <a:close/>
                    <a:moveTo>
                      <a:pt x="72" y="73"/>
                    </a:moveTo>
                    <a:cubicBezTo>
                      <a:pt x="72" y="73"/>
                      <a:pt x="72" y="73"/>
                      <a:pt x="72" y="73"/>
                    </a:cubicBezTo>
                    <a:cubicBezTo>
                      <a:pt x="72" y="73"/>
                      <a:pt x="72" y="73"/>
                      <a:pt x="72" y="73"/>
                    </a:cubicBezTo>
                    <a:cubicBezTo>
                      <a:pt x="72" y="74"/>
                      <a:pt x="72" y="74"/>
                      <a:pt x="71" y="74"/>
                    </a:cubicBezTo>
                    <a:cubicBezTo>
                      <a:pt x="71" y="74"/>
                      <a:pt x="71" y="74"/>
                      <a:pt x="71" y="74"/>
                    </a:cubicBezTo>
                    <a:cubicBezTo>
                      <a:pt x="71" y="74"/>
                      <a:pt x="71" y="74"/>
                      <a:pt x="70" y="74"/>
                    </a:cubicBezTo>
                    <a:cubicBezTo>
                      <a:pt x="70" y="74"/>
                      <a:pt x="70" y="74"/>
                      <a:pt x="70" y="74"/>
                    </a:cubicBezTo>
                    <a:cubicBezTo>
                      <a:pt x="70" y="74"/>
                      <a:pt x="70" y="74"/>
                      <a:pt x="70" y="74"/>
                    </a:cubicBezTo>
                    <a:cubicBezTo>
                      <a:pt x="70" y="75"/>
                      <a:pt x="70" y="75"/>
                      <a:pt x="70" y="75"/>
                    </a:cubicBezTo>
                    <a:cubicBezTo>
                      <a:pt x="70" y="75"/>
                      <a:pt x="69" y="75"/>
                      <a:pt x="69" y="75"/>
                    </a:cubicBezTo>
                    <a:cubicBezTo>
                      <a:pt x="69" y="75"/>
                      <a:pt x="69" y="75"/>
                      <a:pt x="69" y="75"/>
                    </a:cubicBezTo>
                    <a:cubicBezTo>
                      <a:pt x="69" y="74"/>
                      <a:pt x="68" y="74"/>
                      <a:pt x="68" y="74"/>
                    </a:cubicBezTo>
                    <a:cubicBezTo>
                      <a:pt x="68" y="74"/>
                      <a:pt x="68" y="74"/>
                      <a:pt x="68" y="75"/>
                    </a:cubicBezTo>
                    <a:cubicBezTo>
                      <a:pt x="68" y="75"/>
                      <a:pt x="68" y="75"/>
                      <a:pt x="68" y="75"/>
                    </a:cubicBezTo>
                    <a:cubicBezTo>
                      <a:pt x="67" y="75"/>
                      <a:pt x="67" y="75"/>
                      <a:pt x="67" y="75"/>
                    </a:cubicBezTo>
                    <a:cubicBezTo>
                      <a:pt x="67" y="74"/>
                      <a:pt x="67" y="74"/>
                      <a:pt x="67" y="74"/>
                    </a:cubicBezTo>
                    <a:cubicBezTo>
                      <a:pt x="67" y="74"/>
                      <a:pt x="67" y="74"/>
                      <a:pt x="67" y="74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65" y="74"/>
                      <a:pt x="65" y="74"/>
                      <a:pt x="65" y="74"/>
                    </a:cubicBezTo>
                    <a:cubicBezTo>
                      <a:pt x="65" y="74"/>
                      <a:pt x="65" y="74"/>
                      <a:pt x="65" y="73"/>
                    </a:cubicBezTo>
                    <a:cubicBezTo>
                      <a:pt x="65" y="73"/>
                      <a:pt x="65" y="73"/>
                      <a:pt x="65" y="73"/>
                    </a:cubicBezTo>
                    <a:cubicBezTo>
                      <a:pt x="65" y="73"/>
                      <a:pt x="65" y="73"/>
                      <a:pt x="65" y="72"/>
                    </a:cubicBezTo>
                    <a:cubicBezTo>
                      <a:pt x="65" y="72"/>
                      <a:pt x="65" y="72"/>
                      <a:pt x="65" y="72"/>
                    </a:cubicBezTo>
                    <a:cubicBezTo>
                      <a:pt x="64" y="72"/>
                      <a:pt x="64" y="72"/>
                      <a:pt x="64" y="72"/>
                    </a:cubicBezTo>
                    <a:cubicBezTo>
                      <a:pt x="64" y="72"/>
                      <a:pt x="64" y="71"/>
                      <a:pt x="64" y="71"/>
                    </a:cubicBezTo>
                    <a:cubicBezTo>
                      <a:pt x="64" y="71"/>
                      <a:pt x="64" y="71"/>
                      <a:pt x="64" y="71"/>
                    </a:cubicBezTo>
                    <a:cubicBezTo>
                      <a:pt x="64" y="71"/>
                      <a:pt x="64" y="71"/>
                      <a:pt x="64" y="70"/>
                    </a:cubicBezTo>
                    <a:cubicBezTo>
                      <a:pt x="64" y="70"/>
                      <a:pt x="64" y="70"/>
                      <a:pt x="64" y="70"/>
                    </a:cubicBezTo>
                    <a:cubicBezTo>
                      <a:pt x="64" y="70"/>
                      <a:pt x="64" y="70"/>
                      <a:pt x="64" y="70"/>
                    </a:cubicBezTo>
                    <a:cubicBezTo>
                      <a:pt x="64" y="69"/>
                      <a:pt x="64" y="69"/>
                      <a:pt x="64" y="69"/>
                    </a:cubicBezTo>
                    <a:cubicBezTo>
                      <a:pt x="65" y="69"/>
                      <a:pt x="65" y="69"/>
                      <a:pt x="65" y="69"/>
                    </a:cubicBezTo>
                    <a:cubicBezTo>
                      <a:pt x="65" y="69"/>
                      <a:pt x="65" y="69"/>
                      <a:pt x="65" y="69"/>
                    </a:cubicBezTo>
                    <a:cubicBezTo>
                      <a:pt x="65" y="69"/>
                      <a:pt x="65" y="68"/>
                      <a:pt x="65" y="68"/>
                    </a:cubicBezTo>
                    <a:cubicBezTo>
                      <a:pt x="65" y="68"/>
                      <a:pt x="65" y="68"/>
                      <a:pt x="65" y="68"/>
                    </a:cubicBezTo>
                    <a:cubicBezTo>
                      <a:pt x="65" y="67"/>
                      <a:pt x="65" y="67"/>
                      <a:pt x="65" y="67"/>
                    </a:cubicBezTo>
                    <a:cubicBezTo>
                      <a:pt x="65" y="67"/>
                      <a:pt x="65" y="67"/>
                      <a:pt x="65" y="67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66" y="67"/>
                      <a:pt x="66" y="67"/>
                      <a:pt x="67" y="67"/>
                    </a:cubicBezTo>
                    <a:cubicBezTo>
                      <a:pt x="67" y="67"/>
                      <a:pt x="67" y="67"/>
                      <a:pt x="67" y="67"/>
                    </a:cubicBezTo>
                    <a:cubicBezTo>
                      <a:pt x="67" y="66"/>
                      <a:pt x="67" y="66"/>
                      <a:pt x="67" y="66"/>
                    </a:cubicBezTo>
                    <a:cubicBezTo>
                      <a:pt x="67" y="66"/>
                      <a:pt x="67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70" y="66"/>
                      <a:pt x="70" y="66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71" y="67"/>
                      <a:pt x="71" y="67"/>
                      <a:pt x="71" y="67"/>
                    </a:cubicBezTo>
                    <a:cubicBezTo>
                      <a:pt x="71" y="67"/>
                      <a:pt x="71" y="67"/>
                      <a:pt x="71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8"/>
                      <a:pt x="72" y="69"/>
                      <a:pt x="72" y="69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3" y="69"/>
                      <a:pt x="73" y="69"/>
                      <a:pt x="73" y="70"/>
                    </a:cubicBezTo>
                    <a:cubicBezTo>
                      <a:pt x="72" y="70"/>
                      <a:pt x="72" y="70"/>
                      <a:pt x="72" y="70"/>
                    </a:cubicBezTo>
                    <a:cubicBezTo>
                      <a:pt x="72" y="70"/>
                      <a:pt x="72" y="70"/>
                      <a:pt x="72" y="70"/>
                    </a:cubicBezTo>
                    <a:cubicBezTo>
                      <a:pt x="72" y="71"/>
                      <a:pt x="72" y="71"/>
                      <a:pt x="72" y="71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3" y="71"/>
                      <a:pt x="73" y="72"/>
                      <a:pt x="73" y="72"/>
                    </a:cubicBezTo>
                    <a:cubicBezTo>
                      <a:pt x="72" y="72"/>
                      <a:pt x="72" y="72"/>
                      <a:pt x="72" y="72"/>
                    </a:cubicBezTo>
                    <a:cubicBezTo>
                      <a:pt x="72" y="72"/>
                      <a:pt x="72" y="72"/>
                      <a:pt x="72" y="72"/>
                    </a:cubicBezTo>
                    <a:cubicBezTo>
                      <a:pt x="72" y="72"/>
                      <a:pt x="72" y="72"/>
                      <a:pt x="72" y="72"/>
                    </a:cubicBezTo>
                    <a:cubicBezTo>
                      <a:pt x="72" y="73"/>
                      <a:pt x="72" y="73"/>
                      <a:pt x="72" y="73"/>
                    </a:cubicBezTo>
                    <a:close/>
                    <a:moveTo>
                      <a:pt x="73" y="74"/>
                    </a:moveTo>
                    <a:cubicBezTo>
                      <a:pt x="73" y="74"/>
                      <a:pt x="73" y="74"/>
                      <a:pt x="73" y="74"/>
                    </a:cubicBezTo>
                    <a:cubicBezTo>
                      <a:pt x="74" y="74"/>
                      <a:pt x="74" y="74"/>
                      <a:pt x="74" y="74"/>
                    </a:cubicBezTo>
                    <a:cubicBezTo>
                      <a:pt x="73" y="73"/>
                      <a:pt x="73" y="73"/>
                      <a:pt x="73" y="73"/>
                    </a:cubicBezTo>
                    <a:cubicBezTo>
                      <a:pt x="73" y="73"/>
                      <a:pt x="73" y="73"/>
                      <a:pt x="73" y="73"/>
                    </a:cubicBezTo>
                    <a:cubicBezTo>
                      <a:pt x="74" y="73"/>
                      <a:pt x="74" y="73"/>
                      <a:pt x="74" y="73"/>
                    </a:cubicBezTo>
                    <a:cubicBezTo>
                      <a:pt x="74" y="72"/>
                      <a:pt x="74" y="72"/>
                      <a:pt x="74" y="72"/>
                    </a:cubicBezTo>
                    <a:cubicBezTo>
                      <a:pt x="74" y="72"/>
                      <a:pt x="74" y="72"/>
                      <a:pt x="74" y="71"/>
                    </a:cubicBezTo>
                    <a:cubicBezTo>
                      <a:pt x="75" y="71"/>
                      <a:pt x="75" y="71"/>
                      <a:pt x="75" y="71"/>
                    </a:cubicBezTo>
                    <a:cubicBezTo>
                      <a:pt x="74" y="70"/>
                      <a:pt x="74" y="70"/>
                      <a:pt x="74" y="70"/>
                    </a:cubicBezTo>
                    <a:cubicBezTo>
                      <a:pt x="74" y="70"/>
                      <a:pt x="74" y="70"/>
                      <a:pt x="74" y="70"/>
                    </a:cubicBezTo>
                    <a:cubicBezTo>
                      <a:pt x="75" y="70"/>
                      <a:pt x="75" y="70"/>
                      <a:pt x="75" y="70"/>
                    </a:cubicBezTo>
                    <a:cubicBezTo>
                      <a:pt x="74" y="70"/>
                      <a:pt x="74" y="70"/>
                      <a:pt x="74" y="70"/>
                    </a:cubicBezTo>
                    <a:cubicBezTo>
                      <a:pt x="74" y="69"/>
                      <a:pt x="74" y="69"/>
                      <a:pt x="74" y="68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3" y="68"/>
                      <a:pt x="73" y="68"/>
                      <a:pt x="73" y="68"/>
                    </a:cubicBezTo>
                    <a:cubicBezTo>
                      <a:pt x="73" y="68"/>
                      <a:pt x="73" y="68"/>
                      <a:pt x="73" y="68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3" y="67"/>
                      <a:pt x="73" y="67"/>
                      <a:pt x="73" y="66"/>
                    </a:cubicBezTo>
                    <a:cubicBezTo>
                      <a:pt x="78" y="66"/>
                      <a:pt x="78" y="66"/>
                      <a:pt x="78" y="66"/>
                    </a:cubicBezTo>
                    <a:cubicBezTo>
                      <a:pt x="78" y="74"/>
                      <a:pt x="78" y="74"/>
                      <a:pt x="78" y="74"/>
                    </a:cubicBezTo>
                    <a:cubicBezTo>
                      <a:pt x="73" y="74"/>
                      <a:pt x="73" y="74"/>
                      <a:pt x="73" y="74"/>
                    </a:cubicBezTo>
                    <a:cubicBezTo>
                      <a:pt x="73" y="74"/>
                      <a:pt x="73" y="74"/>
                      <a:pt x="73" y="74"/>
                    </a:cubicBezTo>
                    <a:close/>
                    <a:moveTo>
                      <a:pt x="71" y="65"/>
                    </a:moveTo>
                    <a:cubicBezTo>
                      <a:pt x="71" y="65"/>
                      <a:pt x="71" y="65"/>
                      <a:pt x="71" y="65"/>
                    </a:cubicBezTo>
                    <a:cubicBezTo>
                      <a:pt x="71" y="56"/>
                      <a:pt x="71" y="56"/>
                      <a:pt x="71" y="56"/>
                    </a:cubicBezTo>
                    <a:cubicBezTo>
                      <a:pt x="78" y="56"/>
                      <a:pt x="78" y="56"/>
                      <a:pt x="78" y="56"/>
                    </a:cubicBezTo>
                    <a:cubicBezTo>
                      <a:pt x="78" y="65"/>
                      <a:pt x="78" y="65"/>
                      <a:pt x="78" y="65"/>
                    </a:cubicBezTo>
                    <a:cubicBezTo>
                      <a:pt x="71" y="65"/>
                      <a:pt x="71" y="65"/>
                      <a:pt x="71" y="65"/>
                    </a:cubicBezTo>
                    <a:cubicBezTo>
                      <a:pt x="71" y="65"/>
                      <a:pt x="71" y="65"/>
                      <a:pt x="71" y="65"/>
                    </a:cubicBezTo>
                    <a:close/>
                    <a:moveTo>
                      <a:pt x="61" y="33"/>
                    </a:moveTo>
                    <a:cubicBezTo>
                      <a:pt x="61" y="33"/>
                      <a:pt x="61" y="33"/>
                      <a:pt x="61" y="33"/>
                    </a:cubicBezTo>
                    <a:cubicBezTo>
                      <a:pt x="78" y="33"/>
                      <a:pt x="78" y="33"/>
                      <a:pt x="78" y="33"/>
                    </a:cubicBezTo>
                    <a:cubicBezTo>
                      <a:pt x="78" y="38"/>
                      <a:pt x="78" y="38"/>
                      <a:pt x="78" y="38"/>
                    </a:cubicBezTo>
                    <a:cubicBezTo>
                      <a:pt x="61" y="38"/>
                      <a:pt x="61" y="38"/>
                      <a:pt x="61" y="38"/>
                    </a:cubicBezTo>
                    <a:cubicBezTo>
                      <a:pt x="61" y="33"/>
                      <a:pt x="61" y="33"/>
                      <a:pt x="61" y="33"/>
                    </a:cubicBezTo>
                    <a:cubicBezTo>
                      <a:pt x="61" y="33"/>
                      <a:pt x="61" y="33"/>
                      <a:pt x="61" y="33"/>
                    </a:cubicBezTo>
                    <a:close/>
                    <a:moveTo>
                      <a:pt x="58" y="56"/>
                    </a:moveTo>
                    <a:cubicBezTo>
                      <a:pt x="58" y="56"/>
                      <a:pt x="58" y="56"/>
                      <a:pt x="58" y="56"/>
                    </a:cubicBezTo>
                    <a:cubicBezTo>
                      <a:pt x="66" y="56"/>
                      <a:pt x="66" y="56"/>
                      <a:pt x="66" y="56"/>
                    </a:cubicBezTo>
                    <a:cubicBezTo>
                      <a:pt x="66" y="65"/>
                      <a:pt x="66" y="65"/>
                      <a:pt x="66" y="65"/>
                    </a:cubicBezTo>
                    <a:cubicBezTo>
                      <a:pt x="58" y="65"/>
                      <a:pt x="58" y="65"/>
                      <a:pt x="58" y="65"/>
                    </a:cubicBezTo>
                    <a:cubicBezTo>
                      <a:pt x="58" y="56"/>
                      <a:pt x="58" y="56"/>
                      <a:pt x="58" y="56"/>
                    </a:cubicBezTo>
                    <a:cubicBezTo>
                      <a:pt x="58" y="56"/>
                      <a:pt x="58" y="56"/>
                      <a:pt x="58" y="56"/>
                    </a:cubicBezTo>
                    <a:close/>
                    <a:moveTo>
                      <a:pt x="58" y="66"/>
                    </a:moveTo>
                    <a:cubicBezTo>
                      <a:pt x="58" y="66"/>
                      <a:pt x="58" y="66"/>
                      <a:pt x="58" y="66"/>
                    </a:cubicBezTo>
                    <a:cubicBezTo>
                      <a:pt x="64" y="66"/>
                      <a:pt x="64" y="66"/>
                      <a:pt x="64" y="66"/>
                    </a:cubicBezTo>
                    <a:cubicBezTo>
                      <a:pt x="64" y="67"/>
                      <a:pt x="63" y="67"/>
                      <a:pt x="63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64" y="68"/>
                      <a:pt x="64" y="68"/>
                      <a:pt x="64" y="68"/>
                    </a:cubicBezTo>
                    <a:cubicBezTo>
                      <a:pt x="64" y="68"/>
                      <a:pt x="64" y="68"/>
                      <a:pt x="64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2" y="69"/>
                      <a:pt x="62" y="69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3" y="70"/>
                      <a:pt x="63" y="70"/>
                      <a:pt x="63" y="70"/>
                    </a:cubicBezTo>
                    <a:cubicBezTo>
                      <a:pt x="63" y="70"/>
                      <a:pt x="63" y="70"/>
                      <a:pt x="63" y="70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2" y="72"/>
                      <a:pt x="62" y="72"/>
                      <a:pt x="63" y="72"/>
                    </a:cubicBezTo>
                    <a:cubicBezTo>
                      <a:pt x="63" y="73"/>
                      <a:pt x="63" y="73"/>
                      <a:pt x="63" y="73"/>
                    </a:cubicBezTo>
                    <a:cubicBezTo>
                      <a:pt x="64" y="73"/>
                      <a:pt x="64" y="73"/>
                      <a:pt x="64" y="73"/>
                    </a:cubicBezTo>
                    <a:cubicBezTo>
                      <a:pt x="64" y="73"/>
                      <a:pt x="64" y="73"/>
                      <a:pt x="64" y="73"/>
                    </a:cubicBezTo>
                    <a:cubicBezTo>
                      <a:pt x="63" y="74"/>
                      <a:pt x="63" y="74"/>
                      <a:pt x="63" y="74"/>
                    </a:cubicBezTo>
                    <a:cubicBezTo>
                      <a:pt x="63" y="74"/>
                      <a:pt x="63" y="74"/>
                      <a:pt x="63" y="74"/>
                    </a:cubicBezTo>
                    <a:cubicBezTo>
                      <a:pt x="63" y="74"/>
                      <a:pt x="64" y="74"/>
                      <a:pt x="64" y="74"/>
                    </a:cubicBezTo>
                    <a:cubicBezTo>
                      <a:pt x="58" y="74"/>
                      <a:pt x="58" y="74"/>
                      <a:pt x="58" y="74"/>
                    </a:cubicBezTo>
                    <a:cubicBezTo>
                      <a:pt x="58" y="66"/>
                      <a:pt x="58" y="66"/>
                      <a:pt x="58" y="66"/>
                    </a:cubicBezTo>
                    <a:cubicBezTo>
                      <a:pt x="58" y="66"/>
                      <a:pt x="58" y="66"/>
                      <a:pt x="58" y="66"/>
                    </a:cubicBezTo>
                    <a:close/>
                    <a:moveTo>
                      <a:pt x="17" y="67"/>
                    </a:moveTo>
                    <a:cubicBezTo>
                      <a:pt x="17" y="67"/>
                      <a:pt x="17" y="67"/>
                      <a:pt x="17" y="67"/>
                    </a:cubicBezTo>
                    <a:cubicBezTo>
                      <a:pt x="50" y="67"/>
                      <a:pt x="50" y="67"/>
                      <a:pt x="50" y="67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7" y="67"/>
                      <a:pt x="17" y="67"/>
                      <a:pt x="17" y="67"/>
                    </a:cubicBezTo>
                    <a:cubicBezTo>
                      <a:pt x="17" y="67"/>
                      <a:pt x="17" y="67"/>
                      <a:pt x="17" y="67"/>
                    </a:cubicBezTo>
                    <a:close/>
                    <a:moveTo>
                      <a:pt x="81" y="114"/>
                    </a:moveTo>
                    <a:cubicBezTo>
                      <a:pt x="81" y="114"/>
                      <a:pt x="81" y="114"/>
                      <a:pt x="81" y="114"/>
                    </a:cubicBezTo>
                    <a:cubicBezTo>
                      <a:pt x="13" y="114"/>
                      <a:pt x="13" y="114"/>
                      <a:pt x="13" y="114"/>
                    </a:cubicBezTo>
                    <a:cubicBezTo>
                      <a:pt x="8" y="108"/>
                      <a:pt x="8" y="108"/>
                      <a:pt x="8" y="108"/>
                    </a:cubicBezTo>
                    <a:cubicBezTo>
                      <a:pt x="14" y="108"/>
                      <a:pt x="14" y="108"/>
                      <a:pt x="14" y="108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53" y="85"/>
                      <a:pt x="53" y="85"/>
                      <a:pt x="53" y="85"/>
                    </a:cubicBezTo>
                    <a:cubicBezTo>
                      <a:pt x="53" y="108"/>
                      <a:pt x="53" y="108"/>
                      <a:pt x="53" y="108"/>
                    </a:cubicBezTo>
                    <a:cubicBezTo>
                      <a:pt x="58" y="108"/>
                      <a:pt x="58" y="108"/>
                      <a:pt x="58" y="108"/>
                    </a:cubicBezTo>
                    <a:cubicBezTo>
                      <a:pt x="58" y="75"/>
                      <a:pt x="58" y="75"/>
                      <a:pt x="58" y="75"/>
                    </a:cubicBezTo>
                    <a:cubicBezTo>
                      <a:pt x="66" y="75"/>
                      <a:pt x="66" y="75"/>
                      <a:pt x="66" y="75"/>
                    </a:cubicBezTo>
                    <a:cubicBezTo>
                      <a:pt x="66" y="108"/>
                      <a:pt x="66" y="108"/>
                      <a:pt x="66" y="108"/>
                    </a:cubicBezTo>
                    <a:cubicBezTo>
                      <a:pt x="71" y="108"/>
                      <a:pt x="71" y="108"/>
                      <a:pt x="71" y="108"/>
                    </a:cubicBezTo>
                    <a:cubicBezTo>
                      <a:pt x="71" y="75"/>
                      <a:pt x="71" y="75"/>
                      <a:pt x="71" y="75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8" y="108"/>
                      <a:pt x="78" y="108"/>
                      <a:pt x="78" y="108"/>
                    </a:cubicBezTo>
                    <a:cubicBezTo>
                      <a:pt x="81" y="108"/>
                      <a:pt x="81" y="108"/>
                      <a:pt x="81" y="108"/>
                    </a:cubicBezTo>
                    <a:cubicBezTo>
                      <a:pt x="81" y="114"/>
                      <a:pt x="81" y="114"/>
                      <a:pt x="81" y="114"/>
                    </a:cubicBezTo>
                    <a:cubicBezTo>
                      <a:pt x="81" y="114"/>
                      <a:pt x="81" y="114"/>
                      <a:pt x="81" y="11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4" name="Freeform 21"/>
              <p:cNvSpPr>
                <a:spLocks noEditPoints="1"/>
              </p:cNvSpPr>
              <p:nvPr/>
            </p:nvSpPr>
            <p:spPr bwMode="auto">
              <a:xfrm>
                <a:off x="4496173" y="2267388"/>
                <a:ext cx="239712" cy="239711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0" y="32"/>
                  </a:cxn>
                  <a:cxn ang="0">
                    <a:pos x="32" y="64"/>
                  </a:cxn>
                  <a:cxn ang="0">
                    <a:pos x="64" y="32"/>
                  </a:cxn>
                  <a:cxn ang="0">
                    <a:pos x="32" y="0"/>
                  </a:cxn>
                  <a:cxn ang="0">
                    <a:pos x="48" y="31"/>
                  </a:cxn>
                  <a:cxn ang="0">
                    <a:pos x="43" y="36"/>
                  </a:cxn>
                  <a:cxn ang="0">
                    <a:pos x="35" y="37"/>
                  </a:cxn>
                  <a:cxn ang="0">
                    <a:pos x="30" y="37"/>
                  </a:cxn>
                  <a:cxn ang="0">
                    <a:pos x="30" y="39"/>
                  </a:cxn>
                  <a:cxn ang="0">
                    <a:pos x="40" y="39"/>
                  </a:cxn>
                  <a:cxn ang="0">
                    <a:pos x="40" y="45"/>
                  </a:cxn>
                  <a:cxn ang="0">
                    <a:pos x="30" y="45"/>
                  </a:cxn>
                  <a:cxn ang="0">
                    <a:pos x="30" y="53"/>
                  </a:cxn>
                  <a:cxn ang="0">
                    <a:pos x="23" y="53"/>
                  </a:cxn>
                  <a:cxn ang="0">
                    <a:pos x="23" y="45"/>
                  </a:cxn>
                  <a:cxn ang="0">
                    <a:pos x="17" y="45"/>
                  </a:cxn>
                  <a:cxn ang="0">
                    <a:pos x="17" y="39"/>
                  </a:cxn>
                  <a:cxn ang="0">
                    <a:pos x="23" y="39"/>
                  </a:cxn>
                  <a:cxn ang="0">
                    <a:pos x="23" y="37"/>
                  </a:cxn>
                  <a:cxn ang="0">
                    <a:pos x="17" y="37"/>
                  </a:cxn>
                  <a:cxn ang="0">
                    <a:pos x="17" y="30"/>
                  </a:cxn>
                  <a:cxn ang="0">
                    <a:pos x="23" y="30"/>
                  </a:cxn>
                  <a:cxn ang="0">
                    <a:pos x="23" y="11"/>
                  </a:cxn>
                  <a:cxn ang="0">
                    <a:pos x="34" y="11"/>
                  </a:cxn>
                  <a:cxn ang="0">
                    <a:pos x="42" y="11"/>
                  </a:cxn>
                  <a:cxn ang="0">
                    <a:pos x="48" y="15"/>
                  </a:cxn>
                  <a:cxn ang="0">
                    <a:pos x="50" y="24"/>
                  </a:cxn>
                  <a:cxn ang="0">
                    <a:pos x="48" y="31"/>
                  </a:cxn>
                </a:cxnLst>
                <a:rect l="0" t="0" r="r" b="b"/>
                <a:pathLst>
                  <a:path w="64" h="64">
                    <a:moveTo>
                      <a:pt x="32" y="0"/>
                    </a:moveTo>
                    <a:cubicBezTo>
                      <a:pt x="14" y="0"/>
                      <a:pt x="0" y="14"/>
                      <a:pt x="0" y="32"/>
                    </a:cubicBezTo>
                    <a:cubicBezTo>
                      <a:pt x="0" y="49"/>
                      <a:pt x="14" y="64"/>
                      <a:pt x="32" y="64"/>
                    </a:cubicBezTo>
                    <a:cubicBezTo>
                      <a:pt x="49" y="64"/>
                      <a:pt x="64" y="49"/>
                      <a:pt x="64" y="32"/>
                    </a:cubicBezTo>
                    <a:cubicBezTo>
                      <a:pt x="64" y="14"/>
                      <a:pt x="49" y="0"/>
                      <a:pt x="32" y="0"/>
                    </a:cubicBezTo>
                    <a:close/>
                    <a:moveTo>
                      <a:pt x="48" y="31"/>
                    </a:moveTo>
                    <a:cubicBezTo>
                      <a:pt x="47" y="34"/>
                      <a:pt x="45" y="35"/>
                      <a:pt x="43" y="36"/>
                    </a:cubicBezTo>
                    <a:cubicBezTo>
                      <a:pt x="42" y="37"/>
                      <a:pt x="39" y="37"/>
                      <a:pt x="35" y="37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8" y="11"/>
                      <a:pt x="41" y="11"/>
                      <a:pt x="42" y="11"/>
                    </a:cubicBezTo>
                    <a:cubicBezTo>
                      <a:pt x="44" y="12"/>
                      <a:pt x="46" y="13"/>
                      <a:pt x="48" y="15"/>
                    </a:cubicBezTo>
                    <a:cubicBezTo>
                      <a:pt x="49" y="18"/>
                      <a:pt x="50" y="20"/>
                      <a:pt x="50" y="24"/>
                    </a:cubicBezTo>
                    <a:cubicBezTo>
                      <a:pt x="50" y="27"/>
                      <a:pt x="49" y="29"/>
                      <a:pt x="48" y="3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5" name="Freeform 22"/>
              <p:cNvSpPr>
                <a:spLocks/>
              </p:cNvSpPr>
              <p:nvPr/>
            </p:nvSpPr>
            <p:spPr bwMode="auto">
              <a:xfrm>
                <a:off x="4608908" y="2335670"/>
                <a:ext cx="44450" cy="44450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3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4" y="12"/>
                  </a:cxn>
                  <a:cxn ang="0">
                    <a:pos x="9" y="11"/>
                  </a:cxn>
                  <a:cxn ang="0">
                    <a:pos x="11" y="9"/>
                  </a:cxn>
                  <a:cxn ang="0">
                    <a:pos x="12" y="6"/>
                  </a:cxn>
                  <a:cxn ang="0">
                    <a:pos x="11" y="2"/>
                  </a:cxn>
                  <a:cxn ang="0">
                    <a:pos x="9" y="0"/>
                  </a:cxn>
                </a:cxnLst>
                <a:rect l="0" t="0" r="r" b="b"/>
                <a:pathLst>
                  <a:path w="12" h="12">
                    <a:moveTo>
                      <a:pt x="9" y="0"/>
                    </a:moveTo>
                    <a:cubicBezTo>
                      <a:pt x="8" y="0"/>
                      <a:pt x="6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6" y="12"/>
                      <a:pt x="8" y="12"/>
                      <a:pt x="9" y="11"/>
                    </a:cubicBezTo>
                    <a:cubicBezTo>
                      <a:pt x="10" y="11"/>
                      <a:pt x="11" y="10"/>
                      <a:pt x="11" y="9"/>
                    </a:cubicBezTo>
                    <a:cubicBezTo>
                      <a:pt x="12" y="8"/>
                      <a:pt x="12" y="7"/>
                      <a:pt x="12" y="6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1"/>
                      <a:pt x="10" y="1"/>
                      <a:pt x="9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226" name="Группа 225"/>
          <p:cNvGrpSpPr/>
          <p:nvPr/>
        </p:nvGrpSpPr>
        <p:grpSpPr>
          <a:xfrm>
            <a:off x="4972848" y="3267776"/>
            <a:ext cx="306000" cy="306000"/>
            <a:chOff x="7828545" y="3843220"/>
            <a:chExt cx="408000" cy="408000"/>
          </a:xfrm>
          <a:solidFill>
            <a:srgbClr val="66FFCC"/>
          </a:solidFill>
        </p:grpSpPr>
        <p:sp>
          <p:nvSpPr>
            <p:cNvPr id="227" name="Овал 226"/>
            <p:cNvSpPr/>
            <p:nvPr/>
          </p:nvSpPr>
          <p:spPr>
            <a:xfrm>
              <a:off x="7828545" y="3843220"/>
              <a:ext cx="408000" cy="408000"/>
            </a:xfrm>
            <a:prstGeom prst="ellipse">
              <a:avLst/>
            </a:prstGeom>
            <a:grpFill/>
            <a:ln w="28575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28" name="Группа 137"/>
            <p:cNvGrpSpPr/>
            <p:nvPr/>
          </p:nvGrpSpPr>
          <p:grpSpPr bwMode="auto">
            <a:xfrm>
              <a:off x="7876653" y="3958129"/>
              <a:ext cx="311784" cy="224803"/>
              <a:chOff x="-1063625" y="2375495"/>
              <a:chExt cx="355600" cy="297855"/>
            </a:xfrm>
            <a:grpFill/>
          </p:grpSpPr>
          <p:sp>
            <p:nvSpPr>
              <p:cNvPr id="229" name="Freeform 16"/>
              <p:cNvSpPr>
                <a:spLocks noEditPoints="1"/>
              </p:cNvSpPr>
              <p:nvPr/>
            </p:nvSpPr>
            <p:spPr bwMode="auto">
              <a:xfrm>
                <a:off x="-1063625" y="2375495"/>
                <a:ext cx="355600" cy="158750"/>
              </a:xfrm>
              <a:custGeom>
                <a:avLst/>
                <a:gdLst/>
                <a:ahLst/>
                <a:cxnLst>
                  <a:cxn ang="0">
                    <a:pos x="563" y="220"/>
                  </a:cxn>
                  <a:cxn ang="0">
                    <a:pos x="378" y="159"/>
                  </a:cxn>
                  <a:cxn ang="0">
                    <a:pos x="297" y="176"/>
                  </a:cxn>
                  <a:cxn ang="0">
                    <a:pos x="283" y="176"/>
                  </a:cxn>
                  <a:cxn ang="0">
                    <a:pos x="282" y="151"/>
                  </a:cxn>
                  <a:cxn ang="0">
                    <a:pos x="278" y="140"/>
                  </a:cxn>
                  <a:cxn ang="0">
                    <a:pos x="257" y="135"/>
                  </a:cxn>
                  <a:cxn ang="0">
                    <a:pos x="225" y="135"/>
                  </a:cxn>
                  <a:cxn ang="0">
                    <a:pos x="225" y="112"/>
                  </a:cxn>
                  <a:cxn ang="0">
                    <a:pos x="184" y="112"/>
                  </a:cxn>
                  <a:cxn ang="0">
                    <a:pos x="176" y="16"/>
                  </a:cxn>
                  <a:cxn ang="0">
                    <a:pos x="151" y="16"/>
                  </a:cxn>
                  <a:cxn ang="0">
                    <a:pos x="143" y="112"/>
                  </a:cxn>
                  <a:cxn ang="0">
                    <a:pos x="122" y="112"/>
                  </a:cxn>
                  <a:cxn ang="0">
                    <a:pos x="114" y="0"/>
                  </a:cxn>
                  <a:cxn ang="0">
                    <a:pos x="89" y="0"/>
                  </a:cxn>
                  <a:cxn ang="0">
                    <a:pos x="81" y="112"/>
                  </a:cxn>
                  <a:cxn ang="0">
                    <a:pos x="40" y="112"/>
                  </a:cxn>
                  <a:cxn ang="0">
                    <a:pos x="39" y="224"/>
                  </a:cxn>
                  <a:cxn ang="0">
                    <a:pos x="0" y="243"/>
                  </a:cxn>
                  <a:cxn ang="0">
                    <a:pos x="3" y="250"/>
                  </a:cxn>
                  <a:cxn ang="0">
                    <a:pos x="10" y="248"/>
                  </a:cxn>
                  <a:cxn ang="0">
                    <a:pos x="61" y="234"/>
                  </a:cxn>
                  <a:cxn ang="0">
                    <a:pos x="275" y="201"/>
                  </a:cxn>
                  <a:cxn ang="0">
                    <a:pos x="431" y="215"/>
                  </a:cxn>
                  <a:cxn ang="0">
                    <a:pos x="495" y="229"/>
                  </a:cxn>
                  <a:cxn ang="0">
                    <a:pos x="556" y="255"/>
                  </a:cxn>
                  <a:cxn ang="0">
                    <a:pos x="569" y="224"/>
                  </a:cxn>
                  <a:cxn ang="0">
                    <a:pos x="563" y="220"/>
                  </a:cxn>
                  <a:cxn ang="0">
                    <a:pos x="258" y="143"/>
                  </a:cxn>
                  <a:cxn ang="0">
                    <a:pos x="272" y="146"/>
                  </a:cxn>
                  <a:cxn ang="0">
                    <a:pos x="274" y="151"/>
                  </a:cxn>
                  <a:cxn ang="0">
                    <a:pos x="275" y="176"/>
                  </a:cxn>
                  <a:cxn ang="0">
                    <a:pos x="225" y="170"/>
                  </a:cxn>
                  <a:cxn ang="0">
                    <a:pos x="225" y="143"/>
                  </a:cxn>
                  <a:cxn ang="0">
                    <a:pos x="258" y="143"/>
                  </a:cxn>
                </a:cxnLst>
                <a:rect l="0" t="0" r="r" b="b"/>
                <a:pathLst>
                  <a:path w="569" h="255">
                    <a:moveTo>
                      <a:pt x="563" y="220"/>
                    </a:moveTo>
                    <a:cubicBezTo>
                      <a:pt x="525" y="187"/>
                      <a:pt x="456" y="164"/>
                      <a:pt x="378" y="159"/>
                    </a:cubicBezTo>
                    <a:cubicBezTo>
                      <a:pt x="352" y="157"/>
                      <a:pt x="322" y="173"/>
                      <a:pt x="297" y="176"/>
                    </a:cubicBezTo>
                    <a:cubicBezTo>
                      <a:pt x="292" y="176"/>
                      <a:pt x="287" y="176"/>
                      <a:pt x="283" y="176"/>
                    </a:cubicBezTo>
                    <a:cubicBezTo>
                      <a:pt x="282" y="168"/>
                      <a:pt x="282" y="158"/>
                      <a:pt x="282" y="151"/>
                    </a:cubicBezTo>
                    <a:cubicBezTo>
                      <a:pt x="282" y="147"/>
                      <a:pt x="281" y="143"/>
                      <a:pt x="278" y="140"/>
                    </a:cubicBezTo>
                    <a:cubicBezTo>
                      <a:pt x="271" y="134"/>
                      <a:pt x="259" y="135"/>
                      <a:pt x="257" y="135"/>
                    </a:cubicBezTo>
                    <a:cubicBezTo>
                      <a:pt x="225" y="135"/>
                      <a:pt x="225" y="135"/>
                      <a:pt x="225" y="135"/>
                    </a:cubicBezTo>
                    <a:cubicBezTo>
                      <a:pt x="225" y="112"/>
                      <a:pt x="225" y="112"/>
                      <a:pt x="225" y="112"/>
                    </a:cubicBezTo>
                    <a:cubicBezTo>
                      <a:pt x="184" y="112"/>
                      <a:pt x="184" y="112"/>
                      <a:pt x="184" y="112"/>
                    </a:cubicBezTo>
                    <a:cubicBezTo>
                      <a:pt x="176" y="16"/>
                      <a:pt x="176" y="16"/>
                      <a:pt x="176" y="1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43" y="112"/>
                      <a:pt x="143" y="112"/>
                      <a:pt x="143" y="112"/>
                    </a:cubicBezTo>
                    <a:cubicBezTo>
                      <a:pt x="122" y="112"/>
                      <a:pt x="122" y="112"/>
                      <a:pt x="122" y="112"/>
                    </a:cubicBezTo>
                    <a:cubicBezTo>
                      <a:pt x="114" y="0"/>
                      <a:pt x="114" y="0"/>
                      <a:pt x="114" y="0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81" y="112"/>
                      <a:pt x="81" y="112"/>
                      <a:pt x="81" y="112"/>
                    </a:cubicBezTo>
                    <a:cubicBezTo>
                      <a:pt x="40" y="112"/>
                      <a:pt x="40" y="112"/>
                      <a:pt x="40" y="112"/>
                    </a:cubicBezTo>
                    <a:cubicBezTo>
                      <a:pt x="39" y="224"/>
                      <a:pt x="39" y="224"/>
                      <a:pt x="39" y="224"/>
                    </a:cubicBezTo>
                    <a:cubicBezTo>
                      <a:pt x="20" y="233"/>
                      <a:pt x="2" y="242"/>
                      <a:pt x="0" y="243"/>
                    </a:cubicBezTo>
                    <a:cubicBezTo>
                      <a:pt x="2" y="245"/>
                      <a:pt x="3" y="248"/>
                      <a:pt x="3" y="250"/>
                    </a:cubicBezTo>
                    <a:cubicBezTo>
                      <a:pt x="6" y="250"/>
                      <a:pt x="7" y="248"/>
                      <a:pt x="10" y="248"/>
                    </a:cubicBezTo>
                    <a:cubicBezTo>
                      <a:pt x="28" y="243"/>
                      <a:pt x="45" y="241"/>
                      <a:pt x="61" y="234"/>
                    </a:cubicBezTo>
                    <a:cubicBezTo>
                      <a:pt x="143" y="206"/>
                      <a:pt x="252" y="201"/>
                      <a:pt x="275" y="201"/>
                    </a:cubicBezTo>
                    <a:cubicBezTo>
                      <a:pt x="325" y="199"/>
                      <a:pt x="409" y="210"/>
                      <a:pt x="431" y="215"/>
                    </a:cubicBezTo>
                    <a:cubicBezTo>
                      <a:pt x="453" y="220"/>
                      <a:pt x="474" y="222"/>
                      <a:pt x="495" y="229"/>
                    </a:cubicBezTo>
                    <a:cubicBezTo>
                      <a:pt x="515" y="236"/>
                      <a:pt x="536" y="245"/>
                      <a:pt x="556" y="255"/>
                    </a:cubicBezTo>
                    <a:cubicBezTo>
                      <a:pt x="560" y="245"/>
                      <a:pt x="565" y="234"/>
                      <a:pt x="569" y="224"/>
                    </a:cubicBezTo>
                    <a:cubicBezTo>
                      <a:pt x="568" y="222"/>
                      <a:pt x="566" y="222"/>
                      <a:pt x="563" y="220"/>
                    </a:cubicBezTo>
                    <a:close/>
                    <a:moveTo>
                      <a:pt x="258" y="143"/>
                    </a:moveTo>
                    <a:cubicBezTo>
                      <a:pt x="260" y="143"/>
                      <a:pt x="269" y="143"/>
                      <a:pt x="272" y="146"/>
                    </a:cubicBezTo>
                    <a:cubicBezTo>
                      <a:pt x="273" y="147"/>
                      <a:pt x="274" y="149"/>
                      <a:pt x="274" y="151"/>
                    </a:cubicBezTo>
                    <a:cubicBezTo>
                      <a:pt x="274" y="158"/>
                      <a:pt x="274" y="168"/>
                      <a:pt x="275" y="176"/>
                    </a:cubicBezTo>
                    <a:cubicBezTo>
                      <a:pt x="258" y="175"/>
                      <a:pt x="243" y="171"/>
                      <a:pt x="225" y="170"/>
                    </a:cubicBezTo>
                    <a:cubicBezTo>
                      <a:pt x="225" y="143"/>
                      <a:pt x="225" y="143"/>
                      <a:pt x="225" y="143"/>
                    </a:cubicBezTo>
                    <a:lnTo>
                      <a:pt x="258" y="143"/>
                    </a:lnTo>
                    <a:close/>
                  </a:path>
                </a:pathLst>
              </a:custGeom>
              <a:grpFill/>
              <a:ln w="9525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230" name="Freeform 17"/>
              <p:cNvSpPr>
                <a:spLocks/>
              </p:cNvSpPr>
              <p:nvPr/>
            </p:nvSpPr>
            <p:spPr bwMode="auto">
              <a:xfrm>
                <a:off x="-952500" y="2582863"/>
                <a:ext cx="214313" cy="90487"/>
              </a:xfrm>
              <a:custGeom>
                <a:avLst/>
                <a:gdLst/>
                <a:ahLst/>
                <a:cxnLst>
                  <a:cxn ang="0">
                    <a:pos x="285" y="2"/>
                  </a:cxn>
                  <a:cxn ang="0">
                    <a:pos x="238" y="4"/>
                  </a:cxn>
                  <a:cxn ang="0">
                    <a:pos x="165" y="24"/>
                  </a:cxn>
                  <a:cxn ang="0">
                    <a:pos x="93" y="78"/>
                  </a:cxn>
                  <a:cxn ang="0">
                    <a:pos x="37" y="111"/>
                  </a:cxn>
                  <a:cxn ang="0">
                    <a:pos x="0" y="120"/>
                  </a:cxn>
                  <a:cxn ang="0">
                    <a:pos x="107" y="146"/>
                  </a:cxn>
                  <a:cxn ang="0">
                    <a:pos x="341" y="0"/>
                  </a:cxn>
                  <a:cxn ang="0">
                    <a:pos x="318" y="0"/>
                  </a:cxn>
                  <a:cxn ang="0">
                    <a:pos x="285" y="2"/>
                  </a:cxn>
                </a:cxnLst>
                <a:rect l="0" t="0" r="r" b="b"/>
                <a:pathLst>
                  <a:path w="341" h="146">
                    <a:moveTo>
                      <a:pt x="285" y="2"/>
                    </a:moveTo>
                    <a:cubicBezTo>
                      <a:pt x="270" y="2"/>
                      <a:pt x="254" y="2"/>
                      <a:pt x="238" y="4"/>
                    </a:cubicBezTo>
                    <a:cubicBezTo>
                      <a:pt x="214" y="11"/>
                      <a:pt x="189" y="15"/>
                      <a:pt x="165" y="24"/>
                    </a:cubicBezTo>
                    <a:cubicBezTo>
                      <a:pt x="139" y="32"/>
                      <a:pt x="115" y="52"/>
                      <a:pt x="93" y="78"/>
                    </a:cubicBezTo>
                    <a:cubicBezTo>
                      <a:pt x="80" y="96"/>
                      <a:pt x="62" y="102"/>
                      <a:pt x="37" y="111"/>
                    </a:cubicBezTo>
                    <a:cubicBezTo>
                      <a:pt x="33" y="111"/>
                      <a:pt x="16" y="115"/>
                      <a:pt x="0" y="120"/>
                    </a:cubicBezTo>
                    <a:cubicBezTo>
                      <a:pt x="34" y="137"/>
                      <a:pt x="70" y="146"/>
                      <a:pt x="107" y="146"/>
                    </a:cubicBezTo>
                    <a:cubicBezTo>
                      <a:pt x="198" y="146"/>
                      <a:pt x="281" y="89"/>
                      <a:pt x="341" y="0"/>
                    </a:cubicBezTo>
                    <a:cubicBezTo>
                      <a:pt x="334" y="0"/>
                      <a:pt x="327" y="0"/>
                      <a:pt x="318" y="0"/>
                    </a:cubicBezTo>
                    <a:cubicBezTo>
                      <a:pt x="307" y="0"/>
                      <a:pt x="297" y="0"/>
                      <a:pt x="285" y="2"/>
                    </a:cubicBezTo>
                    <a:close/>
                  </a:path>
                </a:pathLst>
              </a:custGeom>
              <a:grpFill/>
              <a:ln w="9525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231" name="Freeform 18"/>
              <p:cNvSpPr>
                <a:spLocks/>
              </p:cNvSpPr>
              <p:nvPr/>
            </p:nvSpPr>
            <p:spPr bwMode="auto">
              <a:xfrm>
                <a:off x="-1042988" y="2530475"/>
                <a:ext cx="315913" cy="101600"/>
              </a:xfrm>
              <a:custGeom>
                <a:avLst/>
                <a:gdLst/>
                <a:ahLst/>
                <a:cxnLst>
                  <a:cxn ang="0">
                    <a:pos x="477" y="20"/>
                  </a:cxn>
                  <a:cxn ang="0">
                    <a:pos x="421" y="20"/>
                  </a:cxn>
                  <a:cxn ang="0">
                    <a:pos x="353" y="11"/>
                  </a:cxn>
                  <a:cxn ang="0">
                    <a:pos x="303" y="5"/>
                  </a:cxn>
                  <a:cxn ang="0">
                    <a:pos x="172" y="0"/>
                  </a:cxn>
                  <a:cxn ang="0">
                    <a:pos x="71" y="24"/>
                  </a:cxn>
                  <a:cxn ang="0">
                    <a:pos x="0" y="65"/>
                  </a:cxn>
                  <a:cxn ang="0">
                    <a:pos x="87" y="163"/>
                  </a:cxn>
                  <a:cxn ang="0">
                    <a:pos x="136" y="148"/>
                  </a:cxn>
                  <a:cxn ang="0">
                    <a:pos x="241" y="91"/>
                  </a:cxn>
                  <a:cxn ang="0">
                    <a:pos x="300" y="57"/>
                  </a:cxn>
                  <a:cxn ang="0">
                    <a:pos x="361" y="39"/>
                  </a:cxn>
                  <a:cxn ang="0">
                    <a:pos x="443" y="33"/>
                  </a:cxn>
                  <a:cxn ang="0">
                    <a:pos x="496" y="37"/>
                  </a:cxn>
                  <a:cxn ang="0">
                    <a:pos x="504" y="31"/>
                  </a:cxn>
                  <a:cxn ang="0">
                    <a:pos x="477" y="20"/>
                  </a:cxn>
                </a:cxnLst>
                <a:rect l="0" t="0" r="r" b="b"/>
                <a:pathLst>
                  <a:path w="504" h="163">
                    <a:moveTo>
                      <a:pt x="477" y="20"/>
                    </a:moveTo>
                    <a:cubicBezTo>
                      <a:pt x="457" y="22"/>
                      <a:pt x="441" y="22"/>
                      <a:pt x="421" y="20"/>
                    </a:cubicBezTo>
                    <a:cubicBezTo>
                      <a:pt x="398" y="18"/>
                      <a:pt x="375" y="13"/>
                      <a:pt x="353" y="11"/>
                    </a:cubicBezTo>
                    <a:cubicBezTo>
                      <a:pt x="335" y="9"/>
                      <a:pt x="319" y="5"/>
                      <a:pt x="303" y="5"/>
                    </a:cubicBezTo>
                    <a:cubicBezTo>
                      <a:pt x="259" y="2"/>
                      <a:pt x="216" y="0"/>
                      <a:pt x="172" y="0"/>
                    </a:cubicBezTo>
                    <a:cubicBezTo>
                      <a:pt x="139" y="2"/>
                      <a:pt x="104" y="7"/>
                      <a:pt x="71" y="24"/>
                    </a:cubicBezTo>
                    <a:cubicBezTo>
                      <a:pt x="48" y="37"/>
                      <a:pt x="23" y="50"/>
                      <a:pt x="0" y="65"/>
                    </a:cubicBezTo>
                    <a:cubicBezTo>
                      <a:pt x="24" y="104"/>
                      <a:pt x="55" y="137"/>
                      <a:pt x="87" y="163"/>
                    </a:cubicBezTo>
                    <a:cubicBezTo>
                      <a:pt x="104" y="159"/>
                      <a:pt x="120" y="154"/>
                      <a:pt x="136" y="148"/>
                    </a:cubicBezTo>
                    <a:cubicBezTo>
                      <a:pt x="172" y="133"/>
                      <a:pt x="208" y="113"/>
                      <a:pt x="241" y="91"/>
                    </a:cubicBezTo>
                    <a:cubicBezTo>
                      <a:pt x="262" y="80"/>
                      <a:pt x="281" y="65"/>
                      <a:pt x="300" y="57"/>
                    </a:cubicBezTo>
                    <a:cubicBezTo>
                      <a:pt x="320" y="48"/>
                      <a:pt x="341" y="41"/>
                      <a:pt x="361" y="39"/>
                    </a:cubicBezTo>
                    <a:cubicBezTo>
                      <a:pt x="389" y="35"/>
                      <a:pt x="417" y="33"/>
                      <a:pt x="443" y="33"/>
                    </a:cubicBezTo>
                    <a:cubicBezTo>
                      <a:pt x="461" y="33"/>
                      <a:pt x="479" y="35"/>
                      <a:pt x="496" y="37"/>
                    </a:cubicBezTo>
                    <a:cubicBezTo>
                      <a:pt x="499" y="37"/>
                      <a:pt x="501" y="33"/>
                      <a:pt x="504" y="31"/>
                    </a:cubicBezTo>
                    <a:cubicBezTo>
                      <a:pt x="504" y="28"/>
                      <a:pt x="489" y="20"/>
                      <a:pt x="477" y="20"/>
                    </a:cubicBezTo>
                    <a:close/>
                  </a:path>
                </a:pathLst>
              </a:custGeom>
              <a:grpFill/>
              <a:ln w="9525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</p:grpSp>
      </p:grpSp>
      <p:grpSp>
        <p:nvGrpSpPr>
          <p:cNvPr id="232" name="Группа 231"/>
          <p:cNvGrpSpPr/>
          <p:nvPr/>
        </p:nvGrpSpPr>
        <p:grpSpPr>
          <a:xfrm rot="21402899">
            <a:off x="4983383" y="3634973"/>
            <a:ext cx="306000" cy="306000"/>
            <a:chOff x="7795757" y="4808270"/>
            <a:chExt cx="408000" cy="408000"/>
          </a:xfrm>
          <a:solidFill>
            <a:srgbClr val="66FFCC"/>
          </a:solidFill>
        </p:grpSpPr>
        <p:sp>
          <p:nvSpPr>
            <p:cNvPr id="233" name="Овал 232"/>
            <p:cNvSpPr/>
            <p:nvPr/>
          </p:nvSpPr>
          <p:spPr>
            <a:xfrm>
              <a:off x="7795757" y="4808270"/>
              <a:ext cx="408000" cy="408000"/>
            </a:xfrm>
            <a:prstGeom prst="ellipse">
              <a:avLst/>
            </a:prstGeom>
            <a:grpFill/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34" name="Группа 164"/>
            <p:cNvGrpSpPr/>
            <p:nvPr/>
          </p:nvGrpSpPr>
          <p:grpSpPr>
            <a:xfrm>
              <a:off x="7899126" y="4873768"/>
              <a:ext cx="198883" cy="252247"/>
              <a:chOff x="4496173" y="2267388"/>
              <a:chExt cx="390517" cy="495301"/>
            </a:xfrm>
            <a:grpFill/>
          </p:grpSpPr>
          <p:sp>
            <p:nvSpPr>
              <p:cNvPr id="235" name="Freeform 20"/>
              <p:cNvSpPr>
                <a:spLocks noEditPoints="1"/>
              </p:cNvSpPr>
              <p:nvPr/>
            </p:nvSpPr>
            <p:spPr bwMode="auto">
              <a:xfrm>
                <a:off x="4540617" y="2297554"/>
                <a:ext cx="346073" cy="465135"/>
              </a:xfrm>
              <a:custGeom>
                <a:avLst/>
                <a:gdLst/>
                <a:ahLst/>
                <a:cxnLst>
                  <a:cxn ang="0">
                    <a:pos x="55" y="23"/>
                  </a:cxn>
                  <a:cxn ang="0">
                    <a:pos x="0" y="97"/>
                  </a:cxn>
                  <a:cxn ang="0">
                    <a:pos x="8" y="124"/>
                  </a:cxn>
                  <a:cxn ang="0">
                    <a:pos x="92" y="113"/>
                  </a:cxn>
                  <a:cxn ang="0">
                    <a:pos x="92" y="110"/>
                  </a:cxn>
                  <a:cxn ang="0">
                    <a:pos x="92" y="39"/>
                  </a:cxn>
                  <a:cxn ang="0">
                    <a:pos x="84" y="0"/>
                  </a:cxn>
                  <a:cxn ang="0">
                    <a:pos x="72" y="73"/>
                  </a:cxn>
                  <a:cxn ang="0">
                    <a:pos x="70" y="74"/>
                  </a:cxn>
                  <a:cxn ang="0">
                    <a:pos x="70" y="75"/>
                  </a:cxn>
                  <a:cxn ang="0">
                    <a:pos x="68" y="74"/>
                  </a:cxn>
                  <a:cxn ang="0">
                    <a:pos x="67" y="75"/>
                  </a:cxn>
                  <a:cxn ang="0">
                    <a:pos x="66" y="74"/>
                  </a:cxn>
                  <a:cxn ang="0">
                    <a:pos x="65" y="73"/>
                  </a:cxn>
                  <a:cxn ang="0">
                    <a:pos x="65" y="72"/>
                  </a:cxn>
                  <a:cxn ang="0">
                    <a:pos x="64" y="71"/>
                  </a:cxn>
                  <a:cxn ang="0">
                    <a:pos x="64" y="70"/>
                  </a:cxn>
                  <a:cxn ang="0">
                    <a:pos x="65" y="69"/>
                  </a:cxn>
                  <a:cxn ang="0">
                    <a:pos x="65" y="67"/>
                  </a:cxn>
                  <a:cxn ang="0">
                    <a:pos x="66" y="67"/>
                  </a:cxn>
                  <a:cxn ang="0">
                    <a:pos x="67" y="66"/>
                  </a:cxn>
                  <a:cxn ang="0">
                    <a:pos x="68" y="66"/>
                  </a:cxn>
                  <a:cxn ang="0">
                    <a:pos x="69" y="66"/>
                  </a:cxn>
                  <a:cxn ang="0">
                    <a:pos x="70" y="67"/>
                  </a:cxn>
                  <a:cxn ang="0">
                    <a:pos x="71" y="67"/>
                  </a:cxn>
                  <a:cxn ang="0">
                    <a:pos x="72" y="68"/>
                  </a:cxn>
                  <a:cxn ang="0">
                    <a:pos x="73" y="70"/>
                  </a:cxn>
                  <a:cxn ang="0">
                    <a:pos x="72" y="71"/>
                  </a:cxn>
                  <a:cxn ang="0">
                    <a:pos x="72" y="72"/>
                  </a:cxn>
                  <a:cxn ang="0">
                    <a:pos x="72" y="73"/>
                  </a:cxn>
                  <a:cxn ang="0">
                    <a:pos x="74" y="74"/>
                  </a:cxn>
                  <a:cxn ang="0">
                    <a:pos x="74" y="73"/>
                  </a:cxn>
                  <a:cxn ang="0">
                    <a:pos x="75" y="71"/>
                  </a:cxn>
                  <a:cxn ang="0">
                    <a:pos x="75" y="70"/>
                  </a:cxn>
                  <a:cxn ang="0">
                    <a:pos x="74" y="68"/>
                  </a:cxn>
                  <a:cxn ang="0">
                    <a:pos x="73" y="67"/>
                  </a:cxn>
                  <a:cxn ang="0">
                    <a:pos x="78" y="66"/>
                  </a:cxn>
                  <a:cxn ang="0">
                    <a:pos x="73" y="74"/>
                  </a:cxn>
                  <a:cxn ang="0">
                    <a:pos x="71" y="56"/>
                  </a:cxn>
                  <a:cxn ang="0">
                    <a:pos x="71" y="65"/>
                  </a:cxn>
                  <a:cxn ang="0">
                    <a:pos x="61" y="33"/>
                  </a:cxn>
                  <a:cxn ang="0">
                    <a:pos x="61" y="38"/>
                  </a:cxn>
                  <a:cxn ang="0">
                    <a:pos x="58" y="56"/>
                  </a:cxn>
                  <a:cxn ang="0">
                    <a:pos x="66" y="65"/>
                  </a:cxn>
                  <a:cxn ang="0">
                    <a:pos x="58" y="56"/>
                  </a:cxn>
                  <a:cxn ang="0">
                    <a:pos x="64" y="66"/>
                  </a:cxn>
                  <a:cxn ang="0">
                    <a:pos x="64" y="68"/>
                  </a:cxn>
                  <a:cxn ang="0">
                    <a:pos x="63" y="68"/>
                  </a:cxn>
                  <a:cxn ang="0">
                    <a:pos x="63" y="70"/>
                  </a:cxn>
                  <a:cxn ang="0">
                    <a:pos x="62" y="71"/>
                  </a:cxn>
                  <a:cxn ang="0">
                    <a:pos x="64" y="73"/>
                  </a:cxn>
                  <a:cxn ang="0">
                    <a:pos x="63" y="74"/>
                  </a:cxn>
                  <a:cxn ang="0">
                    <a:pos x="58" y="66"/>
                  </a:cxn>
                  <a:cxn ang="0">
                    <a:pos x="17" y="67"/>
                  </a:cxn>
                  <a:cxn ang="0">
                    <a:pos x="17" y="73"/>
                  </a:cxn>
                  <a:cxn ang="0">
                    <a:pos x="81" y="114"/>
                  </a:cxn>
                  <a:cxn ang="0">
                    <a:pos x="8" y="108"/>
                  </a:cxn>
                  <a:cxn ang="0">
                    <a:pos x="53" y="85"/>
                  </a:cxn>
                  <a:cxn ang="0">
                    <a:pos x="58" y="75"/>
                  </a:cxn>
                  <a:cxn ang="0">
                    <a:pos x="71" y="108"/>
                  </a:cxn>
                  <a:cxn ang="0">
                    <a:pos x="78" y="108"/>
                  </a:cxn>
                  <a:cxn ang="0">
                    <a:pos x="81" y="114"/>
                  </a:cxn>
                </a:cxnLst>
                <a:rect l="0" t="0" r="r" b="b"/>
                <a:pathLst>
                  <a:path w="92" h="124">
                    <a:moveTo>
                      <a:pt x="84" y="0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51" y="6"/>
                      <a:pt x="55" y="14"/>
                      <a:pt x="55" y="23"/>
                    </a:cubicBezTo>
                    <a:cubicBezTo>
                      <a:pt x="55" y="43"/>
                      <a:pt x="40" y="58"/>
                      <a:pt x="21" y="58"/>
                    </a:cubicBezTo>
                    <a:cubicBezTo>
                      <a:pt x="13" y="58"/>
                      <a:pt x="6" y="55"/>
                      <a:pt x="0" y="51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0" y="120"/>
                      <a:pt x="4" y="124"/>
                      <a:pt x="8" y="124"/>
                    </a:cubicBezTo>
                    <a:cubicBezTo>
                      <a:pt x="84" y="124"/>
                      <a:pt x="84" y="124"/>
                      <a:pt x="84" y="124"/>
                    </a:cubicBezTo>
                    <a:cubicBezTo>
                      <a:pt x="88" y="124"/>
                      <a:pt x="91" y="120"/>
                      <a:pt x="92" y="116"/>
                    </a:cubicBezTo>
                    <a:cubicBezTo>
                      <a:pt x="92" y="113"/>
                      <a:pt x="92" y="113"/>
                      <a:pt x="92" y="113"/>
                    </a:cubicBezTo>
                    <a:cubicBezTo>
                      <a:pt x="92" y="113"/>
                      <a:pt x="92" y="113"/>
                      <a:pt x="92" y="113"/>
                    </a:cubicBezTo>
                    <a:cubicBezTo>
                      <a:pt x="92" y="113"/>
                      <a:pt x="92" y="113"/>
                      <a:pt x="92" y="113"/>
                    </a:cubicBezTo>
                    <a:cubicBezTo>
                      <a:pt x="92" y="110"/>
                      <a:pt x="92" y="110"/>
                      <a:pt x="92" y="110"/>
                    </a:cubicBezTo>
                    <a:cubicBezTo>
                      <a:pt x="92" y="44"/>
                      <a:pt x="92" y="44"/>
                      <a:pt x="92" y="44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39"/>
                      <a:pt x="92" y="39"/>
                      <a:pt x="92" y="39"/>
                    </a:cubicBezTo>
                    <a:cubicBezTo>
                      <a:pt x="92" y="35"/>
                      <a:pt x="92" y="35"/>
                      <a:pt x="92" y="35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2" y="4"/>
                      <a:pt x="88" y="0"/>
                      <a:pt x="84" y="0"/>
                    </a:cubicBezTo>
                    <a:close/>
                    <a:moveTo>
                      <a:pt x="72" y="73"/>
                    </a:moveTo>
                    <a:cubicBezTo>
                      <a:pt x="72" y="73"/>
                      <a:pt x="72" y="73"/>
                      <a:pt x="72" y="73"/>
                    </a:cubicBezTo>
                    <a:cubicBezTo>
                      <a:pt x="72" y="73"/>
                      <a:pt x="72" y="73"/>
                      <a:pt x="72" y="73"/>
                    </a:cubicBezTo>
                    <a:cubicBezTo>
                      <a:pt x="72" y="74"/>
                      <a:pt x="72" y="74"/>
                      <a:pt x="71" y="74"/>
                    </a:cubicBezTo>
                    <a:cubicBezTo>
                      <a:pt x="71" y="74"/>
                      <a:pt x="71" y="74"/>
                      <a:pt x="71" y="74"/>
                    </a:cubicBezTo>
                    <a:cubicBezTo>
                      <a:pt x="71" y="74"/>
                      <a:pt x="71" y="74"/>
                      <a:pt x="70" y="74"/>
                    </a:cubicBezTo>
                    <a:cubicBezTo>
                      <a:pt x="70" y="74"/>
                      <a:pt x="70" y="74"/>
                      <a:pt x="70" y="74"/>
                    </a:cubicBezTo>
                    <a:cubicBezTo>
                      <a:pt x="70" y="74"/>
                      <a:pt x="70" y="74"/>
                      <a:pt x="70" y="74"/>
                    </a:cubicBezTo>
                    <a:cubicBezTo>
                      <a:pt x="70" y="75"/>
                      <a:pt x="70" y="75"/>
                      <a:pt x="70" y="75"/>
                    </a:cubicBezTo>
                    <a:cubicBezTo>
                      <a:pt x="70" y="75"/>
                      <a:pt x="69" y="75"/>
                      <a:pt x="69" y="75"/>
                    </a:cubicBezTo>
                    <a:cubicBezTo>
                      <a:pt x="69" y="75"/>
                      <a:pt x="69" y="75"/>
                      <a:pt x="69" y="75"/>
                    </a:cubicBezTo>
                    <a:cubicBezTo>
                      <a:pt x="69" y="74"/>
                      <a:pt x="68" y="74"/>
                      <a:pt x="68" y="74"/>
                    </a:cubicBezTo>
                    <a:cubicBezTo>
                      <a:pt x="68" y="74"/>
                      <a:pt x="68" y="74"/>
                      <a:pt x="68" y="75"/>
                    </a:cubicBezTo>
                    <a:cubicBezTo>
                      <a:pt x="68" y="75"/>
                      <a:pt x="68" y="75"/>
                      <a:pt x="68" y="75"/>
                    </a:cubicBezTo>
                    <a:cubicBezTo>
                      <a:pt x="67" y="75"/>
                      <a:pt x="67" y="75"/>
                      <a:pt x="67" y="75"/>
                    </a:cubicBezTo>
                    <a:cubicBezTo>
                      <a:pt x="67" y="74"/>
                      <a:pt x="67" y="74"/>
                      <a:pt x="67" y="74"/>
                    </a:cubicBezTo>
                    <a:cubicBezTo>
                      <a:pt x="67" y="74"/>
                      <a:pt x="67" y="74"/>
                      <a:pt x="67" y="74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65" y="74"/>
                      <a:pt x="65" y="74"/>
                      <a:pt x="65" y="74"/>
                    </a:cubicBezTo>
                    <a:cubicBezTo>
                      <a:pt x="65" y="74"/>
                      <a:pt x="65" y="74"/>
                      <a:pt x="65" y="73"/>
                    </a:cubicBezTo>
                    <a:cubicBezTo>
                      <a:pt x="65" y="73"/>
                      <a:pt x="65" y="73"/>
                      <a:pt x="65" y="73"/>
                    </a:cubicBezTo>
                    <a:cubicBezTo>
                      <a:pt x="65" y="73"/>
                      <a:pt x="65" y="73"/>
                      <a:pt x="65" y="72"/>
                    </a:cubicBezTo>
                    <a:cubicBezTo>
                      <a:pt x="65" y="72"/>
                      <a:pt x="65" y="72"/>
                      <a:pt x="65" y="72"/>
                    </a:cubicBezTo>
                    <a:cubicBezTo>
                      <a:pt x="64" y="72"/>
                      <a:pt x="64" y="72"/>
                      <a:pt x="64" y="72"/>
                    </a:cubicBezTo>
                    <a:cubicBezTo>
                      <a:pt x="64" y="72"/>
                      <a:pt x="64" y="71"/>
                      <a:pt x="64" y="71"/>
                    </a:cubicBezTo>
                    <a:cubicBezTo>
                      <a:pt x="64" y="71"/>
                      <a:pt x="64" y="71"/>
                      <a:pt x="64" y="71"/>
                    </a:cubicBezTo>
                    <a:cubicBezTo>
                      <a:pt x="64" y="71"/>
                      <a:pt x="64" y="71"/>
                      <a:pt x="64" y="70"/>
                    </a:cubicBezTo>
                    <a:cubicBezTo>
                      <a:pt x="64" y="70"/>
                      <a:pt x="64" y="70"/>
                      <a:pt x="64" y="70"/>
                    </a:cubicBezTo>
                    <a:cubicBezTo>
                      <a:pt x="64" y="70"/>
                      <a:pt x="64" y="70"/>
                      <a:pt x="64" y="70"/>
                    </a:cubicBezTo>
                    <a:cubicBezTo>
                      <a:pt x="64" y="69"/>
                      <a:pt x="64" y="69"/>
                      <a:pt x="64" y="69"/>
                    </a:cubicBezTo>
                    <a:cubicBezTo>
                      <a:pt x="65" y="69"/>
                      <a:pt x="65" y="69"/>
                      <a:pt x="65" y="69"/>
                    </a:cubicBezTo>
                    <a:cubicBezTo>
                      <a:pt x="65" y="69"/>
                      <a:pt x="65" y="69"/>
                      <a:pt x="65" y="69"/>
                    </a:cubicBezTo>
                    <a:cubicBezTo>
                      <a:pt x="65" y="69"/>
                      <a:pt x="65" y="68"/>
                      <a:pt x="65" y="68"/>
                    </a:cubicBezTo>
                    <a:cubicBezTo>
                      <a:pt x="65" y="68"/>
                      <a:pt x="65" y="68"/>
                      <a:pt x="65" y="68"/>
                    </a:cubicBezTo>
                    <a:cubicBezTo>
                      <a:pt x="65" y="67"/>
                      <a:pt x="65" y="67"/>
                      <a:pt x="65" y="67"/>
                    </a:cubicBezTo>
                    <a:cubicBezTo>
                      <a:pt x="65" y="67"/>
                      <a:pt x="65" y="67"/>
                      <a:pt x="65" y="67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66" y="67"/>
                      <a:pt x="66" y="67"/>
                      <a:pt x="67" y="67"/>
                    </a:cubicBezTo>
                    <a:cubicBezTo>
                      <a:pt x="67" y="67"/>
                      <a:pt x="67" y="67"/>
                      <a:pt x="67" y="67"/>
                    </a:cubicBezTo>
                    <a:cubicBezTo>
                      <a:pt x="67" y="66"/>
                      <a:pt x="67" y="66"/>
                      <a:pt x="67" y="66"/>
                    </a:cubicBezTo>
                    <a:cubicBezTo>
                      <a:pt x="67" y="66"/>
                      <a:pt x="67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70" y="66"/>
                      <a:pt x="70" y="66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71" y="67"/>
                      <a:pt x="71" y="67"/>
                      <a:pt x="71" y="67"/>
                    </a:cubicBezTo>
                    <a:cubicBezTo>
                      <a:pt x="71" y="67"/>
                      <a:pt x="71" y="67"/>
                      <a:pt x="71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8"/>
                      <a:pt x="72" y="69"/>
                      <a:pt x="72" y="69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3" y="69"/>
                      <a:pt x="73" y="69"/>
                      <a:pt x="73" y="70"/>
                    </a:cubicBezTo>
                    <a:cubicBezTo>
                      <a:pt x="72" y="70"/>
                      <a:pt x="72" y="70"/>
                      <a:pt x="72" y="70"/>
                    </a:cubicBezTo>
                    <a:cubicBezTo>
                      <a:pt x="72" y="70"/>
                      <a:pt x="72" y="70"/>
                      <a:pt x="72" y="70"/>
                    </a:cubicBezTo>
                    <a:cubicBezTo>
                      <a:pt x="72" y="71"/>
                      <a:pt x="72" y="71"/>
                      <a:pt x="72" y="71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3" y="71"/>
                      <a:pt x="73" y="72"/>
                      <a:pt x="73" y="72"/>
                    </a:cubicBezTo>
                    <a:cubicBezTo>
                      <a:pt x="72" y="72"/>
                      <a:pt x="72" y="72"/>
                      <a:pt x="72" y="72"/>
                    </a:cubicBezTo>
                    <a:cubicBezTo>
                      <a:pt x="72" y="72"/>
                      <a:pt x="72" y="72"/>
                      <a:pt x="72" y="72"/>
                    </a:cubicBezTo>
                    <a:cubicBezTo>
                      <a:pt x="72" y="72"/>
                      <a:pt x="72" y="72"/>
                      <a:pt x="72" y="72"/>
                    </a:cubicBezTo>
                    <a:cubicBezTo>
                      <a:pt x="72" y="73"/>
                      <a:pt x="72" y="73"/>
                      <a:pt x="72" y="73"/>
                    </a:cubicBezTo>
                    <a:close/>
                    <a:moveTo>
                      <a:pt x="73" y="74"/>
                    </a:moveTo>
                    <a:cubicBezTo>
                      <a:pt x="73" y="74"/>
                      <a:pt x="73" y="74"/>
                      <a:pt x="73" y="74"/>
                    </a:cubicBezTo>
                    <a:cubicBezTo>
                      <a:pt x="74" y="74"/>
                      <a:pt x="74" y="74"/>
                      <a:pt x="74" y="74"/>
                    </a:cubicBezTo>
                    <a:cubicBezTo>
                      <a:pt x="73" y="73"/>
                      <a:pt x="73" y="73"/>
                      <a:pt x="73" y="73"/>
                    </a:cubicBezTo>
                    <a:cubicBezTo>
                      <a:pt x="73" y="73"/>
                      <a:pt x="73" y="73"/>
                      <a:pt x="73" y="73"/>
                    </a:cubicBezTo>
                    <a:cubicBezTo>
                      <a:pt x="74" y="73"/>
                      <a:pt x="74" y="73"/>
                      <a:pt x="74" y="73"/>
                    </a:cubicBezTo>
                    <a:cubicBezTo>
                      <a:pt x="74" y="72"/>
                      <a:pt x="74" y="72"/>
                      <a:pt x="74" y="72"/>
                    </a:cubicBezTo>
                    <a:cubicBezTo>
                      <a:pt x="74" y="72"/>
                      <a:pt x="74" y="72"/>
                      <a:pt x="74" y="71"/>
                    </a:cubicBezTo>
                    <a:cubicBezTo>
                      <a:pt x="75" y="71"/>
                      <a:pt x="75" y="71"/>
                      <a:pt x="75" y="71"/>
                    </a:cubicBezTo>
                    <a:cubicBezTo>
                      <a:pt x="74" y="70"/>
                      <a:pt x="74" y="70"/>
                      <a:pt x="74" y="70"/>
                    </a:cubicBezTo>
                    <a:cubicBezTo>
                      <a:pt x="74" y="70"/>
                      <a:pt x="74" y="70"/>
                      <a:pt x="74" y="70"/>
                    </a:cubicBezTo>
                    <a:cubicBezTo>
                      <a:pt x="75" y="70"/>
                      <a:pt x="75" y="70"/>
                      <a:pt x="75" y="70"/>
                    </a:cubicBezTo>
                    <a:cubicBezTo>
                      <a:pt x="74" y="70"/>
                      <a:pt x="74" y="70"/>
                      <a:pt x="74" y="70"/>
                    </a:cubicBezTo>
                    <a:cubicBezTo>
                      <a:pt x="74" y="69"/>
                      <a:pt x="74" y="69"/>
                      <a:pt x="74" y="68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3" y="68"/>
                      <a:pt x="73" y="68"/>
                      <a:pt x="73" y="68"/>
                    </a:cubicBezTo>
                    <a:cubicBezTo>
                      <a:pt x="73" y="68"/>
                      <a:pt x="73" y="68"/>
                      <a:pt x="73" y="68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3" y="67"/>
                      <a:pt x="73" y="67"/>
                      <a:pt x="73" y="66"/>
                    </a:cubicBezTo>
                    <a:cubicBezTo>
                      <a:pt x="78" y="66"/>
                      <a:pt x="78" y="66"/>
                      <a:pt x="78" y="66"/>
                    </a:cubicBezTo>
                    <a:cubicBezTo>
                      <a:pt x="78" y="74"/>
                      <a:pt x="78" y="74"/>
                      <a:pt x="78" y="74"/>
                    </a:cubicBezTo>
                    <a:cubicBezTo>
                      <a:pt x="73" y="74"/>
                      <a:pt x="73" y="74"/>
                      <a:pt x="73" y="74"/>
                    </a:cubicBezTo>
                    <a:cubicBezTo>
                      <a:pt x="73" y="74"/>
                      <a:pt x="73" y="74"/>
                      <a:pt x="73" y="74"/>
                    </a:cubicBezTo>
                    <a:close/>
                    <a:moveTo>
                      <a:pt x="71" y="65"/>
                    </a:moveTo>
                    <a:cubicBezTo>
                      <a:pt x="71" y="65"/>
                      <a:pt x="71" y="65"/>
                      <a:pt x="71" y="65"/>
                    </a:cubicBezTo>
                    <a:cubicBezTo>
                      <a:pt x="71" y="56"/>
                      <a:pt x="71" y="56"/>
                      <a:pt x="71" y="56"/>
                    </a:cubicBezTo>
                    <a:cubicBezTo>
                      <a:pt x="78" y="56"/>
                      <a:pt x="78" y="56"/>
                      <a:pt x="78" y="56"/>
                    </a:cubicBezTo>
                    <a:cubicBezTo>
                      <a:pt x="78" y="65"/>
                      <a:pt x="78" y="65"/>
                      <a:pt x="78" y="65"/>
                    </a:cubicBezTo>
                    <a:cubicBezTo>
                      <a:pt x="71" y="65"/>
                      <a:pt x="71" y="65"/>
                      <a:pt x="71" y="65"/>
                    </a:cubicBezTo>
                    <a:cubicBezTo>
                      <a:pt x="71" y="65"/>
                      <a:pt x="71" y="65"/>
                      <a:pt x="71" y="65"/>
                    </a:cubicBezTo>
                    <a:close/>
                    <a:moveTo>
                      <a:pt x="61" y="33"/>
                    </a:moveTo>
                    <a:cubicBezTo>
                      <a:pt x="61" y="33"/>
                      <a:pt x="61" y="33"/>
                      <a:pt x="61" y="33"/>
                    </a:cubicBezTo>
                    <a:cubicBezTo>
                      <a:pt x="78" y="33"/>
                      <a:pt x="78" y="33"/>
                      <a:pt x="78" y="33"/>
                    </a:cubicBezTo>
                    <a:cubicBezTo>
                      <a:pt x="78" y="38"/>
                      <a:pt x="78" y="38"/>
                      <a:pt x="78" y="38"/>
                    </a:cubicBezTo>
                    <a:cubicBezTo>
                      <a:pt x="61" y="38"/>
                      <a:pt x="61" y="38"/>
                      <a:pt x="61" y="38"/>
                    </a:cubicBezTo>
                    <a:cubicBezTo>
                      <a:pt x="61" y="33"/>
                      <a:pt x="61" y="33"/>
                      <a:pt x="61" y="33"/>
                    </a:cubicBezTo>
                    <a:cubicBezTo>
                      <a:pt x="61" y="33"/>
                      <a:pt x="61" y="33"/>
                      <a:pt x="61" y="33"/>
                    </a:cubicBezTo>
                    <a:close/>
                    <a:moveTo>
                      <a:pt x="58" y="56"/>
                    </a:moveTo>
                    <a:cubicBezTo>
                      <a:pt x="58" y="56"/>
                      <a:pt x="58" y="56"/>
                      <a:pt x="58" y="56"/>
                    </a:cubicBezTo>
                    <a:cubicBezTo>
                      <a:pt x="66" y="56"/>
                      <a:pt x="66" y="56"/>
                      <a:pt x="66" y="56"/>
                    </a:cubicBezTo>
                    <a:cubicBezTo>
                      <a:pt x="66" y="65"/>
                      <a:pt x="66" y="65"/>
                      <a:pt x="66" y="65"/>
                    </a:cubicBezTo>
                    <a:cubicBezTo>
                      <a:pt x="58" y="65"/>
                      <a:pt x="58" y="65"/>
                      <a:pt x="58" y="65"/>
                    </a:cubicBezTo>
                    <a:cubicBezTo>
                      <a:pt x="58" y="56"/>
                      <a:pt x="58" y="56"/>
                      <a:pt x="58" y="56"/>
                    </a:cubicBezTo>
                    <a:cubicBezTo>
                      <a:pt x="58" y="56"/>
                      <a:pt x="58" y="56"/>
                      <a:pt x="58" y="56"/>
                    </a:cubicBezTo>
                    <a:close/>
                    <a:moveTo>
                      <a:pt x="58" y="66"/>
                    </a:moveTo>
                    <a:cubicBezTo>
                      <a:pt x="58" y="66"/>
                      <a:pt x="58" y="66"/>
                      <a:pt x="58" y="66"/>
                    </a:cubicBezTo>
                    <a:cubicBezTo>
                      <a:pt x="64" y="66"/>
                      <a:pt x="64" y="66"/>
                      <a:pt x="64" y="66"/>
                    </a:cubicBezTo>
                    <a:cubicBezTo>
                      <a:pt x="64" y="67"/>
                      <a:pt x="63" y="67"/>
                      <a:pt x="63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64" y="68"/>
                      <a:pt x="64" y="68"/>
                      <a:pt x="64" y="68"/>
                    </a:cubicBezTo>
                    <a:cubicBezTo>
                      <a:pt x="64" y="68"/>
                      <a:pt x="64" y="68"/>
                      <a:pt x="64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2" y="69"/>
                      <a:pt x="62" y="69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3" y="70"/>
                      <a:pt x="63" y="70"/>
                      <a:pt x="63" y="70"/>
                    </a:cubicBezTo>
                    <a:cubicBezTo>
                      <a:pt x="63" y="70"/>
                      <a:pt x="63" y="70"/>
                      <a:pt x="63" y="70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2" y="72"/>
                      <a:pt x="62" y="72"/>
                      <a:pt x="63" y="72"/>
                    </a:cubicBezTo>
                    <a:cubicBezTo>
                      <a:pt x="63" y="73"/>
                      <a:pt x="63" y="73"/>
                      <a:pt x="63" y="73"/>
                    </a:cubicBezTo>
                    <a:cubicBezTo>
                      <a:pt x="64" y="73"/>
                      <a:pt x="64" y="73"/>
                      <a:pt x="64" y="73"/>
                    </a:cubicBezTo>
                    <a:cubicBezTo>
                      <a:pt x="64" y="73"/>
                      <a:pt x="64" y="73"/>
                      <a:pt x="64" y="73"/>
                    </a:cubicBezTo>
                    <a:cubicBezTo>
                      <a:pt x="63" y="74"/>
                      <a:pt x="63" y="74"/>
                      <a:pt x="63" y="74"/>
                    </a:cubicBezTo>
                    <a:cubicBezTo>
                      <a:pt x="63" y="74"/>
                      <a:pt x="63" y="74"/>
                      <a:pt x="63" y="74"/>
                    </a:cubicBezTo>
                    <a:cubicBezTo>
                      <a:pt x="63" y="74"/>
                      <a:pt x="64" y="74"/>
                      <a:pt x="64" y="74"/>
                    </a:cubicBezTo>
                    <a:cubicBezTo>
                      <a:pt x="58" y="74"/>
                      <a:pt x="58" y="74"/>
                      <a:pt x="58" y="74"/>
                    </a:cubicBezTo>
                    <a:cubicBezTo>
                      <a:pt x="58" y="66"/>
                      <a:pt x="58" y="66"/>
                      <a:pt x="58" y="66"/>
                    </a:cubicBezTo>
                    <a:cubicBezTo>
                      <a:pt x="58" y="66"/>
                      <a:pt x="58" y="66"/>
                      <a:pt x="58" y="66"/>
                    </a:cubicBezTo>
                    <a:close/>
                    <a:moveTo>
                      <a:pt x="17" y="67"/>
                    </a:moveTo>
                    <a:cubicBezTo>
                      <a:pt x="17" y="67"/>
                      <a:pt x="17" y="67"/>
                      <a:pt x="17" y="67"/>
                    </a:cubicBezTo>
                    <a:cubicBezTo>
                      <a:pt x="50" y="67"/>
                      <a:pt x="50" y="67"/>
                      <a:pt x="50" y="67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7" y="67"/>
                      <a:pt x="17" y="67"/>
                      <a:pt x="17" y="67"/>
                    </a:cubicBezTo>
                    <a:cubicBezTo>
                      <a:pt x="17" y="67"/>
                      <a:pt x="17" y="67"/>
                      <a:pt x="17" y="67"/>
                    </a:cubicBezTo>
                    <a:close/>
                    <a:moveTo>
                      <a:pt x="81" y="114"/>
                    </a:moveTo>
                    <a:cubicBezTo>
                      <a:pt x="81" y="114"/>
                      <a:pt x="81" y="114"/>
                      <a:pt x="81" y="114"/>
                    </a:cubicBezTo>
                    <a:cubicBezTo>
                      <a:pt x="13" y="114"/>
                      <a:pt x="13" y="114"/>
                      <a:pt x="13" y="114"/>
                    </a:cubicBezTo>
                    <a:cubicBezTo>
                      <a:pt x="8" y="108"/>
                      <a:pt x="8" y="108"/>
                      <a:pt x="8" y="108"/>
                    </a:cubicBezTo>
                    <a:cubicBezTo>
                      <a:pt x="14" y="108"/>
                      <a:pt x="14" y="108"/>
                      <a:pt x="14" y="108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53" y="85"/>
                      <a:pt x="53" y="85"/>
                      <a:pt x="53" y="85"/>
                    </a:cubicBezTo>
                    <a:cubicBezTo>
                      <a:pt x="53" y="108"/>
                      <a:pt x="53" y="108"/>
                      <a:pt x="53" y="108"/>
                    </a:cubicBezTo>
                    <a:cubicBezTo>
                      <a:pt x="58" y="108"/>
                      <a:pt x="58" y="108"/>
                      <a:pt x="58" y="108"/>
                    </a:cubicBezTo>
                    <a:cubicBezTo>
                      <a:pt x="58" y="75"/>
                      <a:pt x="58" y="75"/>
                      <a:pt x="58" y="75"/>
                    </a:cubicBezTo>
                    <a:cubicBezTo>
                      <a:pt x="66" y="75"/>
                      <a:pt x="66" y="75"/>
                      <a:pt x="66" y="75"/>
                    </a:cubicBezTo>
                    <a:cubicBezTo>
                      <a:pt x="66" y="108"/>
                      <a:pt x="66" y="108"/>
                      <a:pt x="66" y="108"/>
                    </a:cubicBezTo>
                    <a:cubicBezTo>
                      <a:pt x="71" y="108"/>
                      <a:pt x="71" y="108"/>
                      <a:pt x="71" y="108"/>
                    </a:cubicBezTo>
                    <a:cubicBezTo>
                      <a:pt x="71" y="75"/>
                      <a:pt x="71" y="75"/>
                      <a:pt x="71" y="75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8" y="108"/>
                      <a:pt x="78" y="108"/>
                      <a:pt x="78" y="108"/>
                    </a:cubicBezTo>
                    <a:cubicBezTo>
                      <a:pt x="81" y="108"/>
                      <a:pt x="81" y="108"/>
                      <a:pt x="81" y="108"/>
                    </a:cubicBezTo>
                    <a:cubicBezTo>
                      <a:pt x="81" y="114"/>
                      <a:pt x="81" y="114"/>
                      <a:pt x="81" y="114"/>
                    </a:cubicBezTo>
                    <a:cubicBezTo>
                      <a:pt x="81" y="114"/>
                      <a:pt x="81" y="114"/>
                      <a:pt x="81" y="11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6" name="Freeform 21"/>
              <p:cNvSpPr>
                <a:spLocks noEditPoints="1"/>
              </p:cNvSpPr>
              <p:nvPr/>
            </p:nvSpPr>
            <p:spPr bwMode="auto">
              <a:xfrm>
                <a:off x="4496173" y="2267388"/>
                <a:ext cx="239712" cy="239711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0" y="32"/>
                  </a:cxn>
                  <a:cxn ang="0">
                    <a:pos x="32" y="64"/>
                  </a:cxn>
                  <a:cxn ang="0">
                    <a:pos x="64" y="32"/>
                  </a:cxn>
                  <a:cxn ang="0">
                    <a:pos x="32" y="0"/>
                  </a:cxn>
                  <a:cxn ang="0">
                    <a:pos x="48" y="31"/>
                  </a:cxn>
                  <a:cxn ang="0">
                    <a:pos x="43" y="36"/>
                  </a:cxn>
                  <a:cxn ang="0">
                    <a:pos x="35" y="37"/>
                  </a:cxn>
                  <a:cxn ang="0">
                    <a:pos x="30" y="37"/>
                  </a:cxn>
                  <a:cxn ang="0">
                    <a:pos x="30" y="39"/>
                  </a:cxn>
                  <a:cxn ang="0">
                    <a:pos x="40" y="39"/>
                  </a:cxn>
                  <a:cxn ang="0">
                    <a:pos x="40" y="45"/>
                  </a:cxn>
                  <a:cxn ang="0">
                    <a:pos x="30" y="45"/>
                  </a:cxn>
                  <a:cxn ang="0">
                    <a:pos x="30" y="53"/>
                  </a:cxn>
                  <a:cxn ang="0">
                    <a:pos x="23" y="53"/>
                  </a:cxn>
                  <a:cxn ang="0">
                    <a:pos x="23" y="45"/>
                  </a:cxn>
                  <a:cxn ang="0">
                    <a:pos x="17" y="45"/>
                  </a:cxn>
                  <a:cxn ang="0">
                    <a:pos x="17" y="39"/>
                  </a:cxn>
                  <a:cxn ang="0">
                    <a:pos x="23" y="39"/>
                  </a:cxn>
                  <a:cxn ang="0">
                    <a:pos x="23" y="37"/>
                  </a:cxn>
                  <a:cxn ang="0">
                    <a:pos x="17" y="37"/>
                  </a:cxn>
                  <a:cxn ang="0">
                    <a:pos x="17" y="30"/>
                  </a:cxn>
                  <a:cxn ang="0">
                    <a:pos x="23" y="30"/>
                  </a:cxn>
                  <a:cxn ang="0">
                    <a:pos x="23" y="11"/>
                  </a:cxn>
                  <a:cxn ang="0">
                    <a:pos x="34" y="11"/>
                  </a:cxn>
                  <a:cxn ang="0">
                    <a:pos x="42" y="11"/>
                  </a:cxn>
                  <a:cxn ang="0">
                    <a:pos x="48" y="15"/>
                  </a:cxn>
                  <a:cxn ang="0">
                    <a:pos x="50" y="24"/>
                  </a:cxn>
                  <a:cxn ang="0">
                    <a:pos x="48" y="31"/>
                  </a:cxn>
                </a:cxnLst>
                <a:rect l="0" t="0" r="r" b="b"/>
                <a:pathLst>
                  <a:path w="64" h="64">
                    <a:moveTo>
                      <a:pt x="32" y="0"/>
                    </a:moveTo>
                    <a:cubicBezTo>
                      <a:pt x="14" y="0"/>
                      <a:pt x="0" y="14"/>
                      <a:pt x="0" y="32"/>
                    </a:cubicBezTo>
                    <a:cubicBezTo>
                      <a:pt x="0" y="49"/>
                      <a:pt x="14" y="64"/>
                      <a:pt x="32" y="64"/>
                    </a:cubicBezTo>
                    <a:cubicBezTo>
                      <a:pt x="49" y="64"/>
                      <a:pt x="64" y="49"/>
                      <a:pt x="64" y="32"/>
                    </a:cubicBezTo>
                    <a:cubicBezTo>
                      <a:pt x="64" y="14"/>
                      <a:pt x="49" y="0"/>
                      <a:pt x="32" y="0"/>
                    </a:cubicBezTo>
                    <a:close/>
                    <a:moveTo>
                      <a:pt x="48" y="31"/>
                    </a:moveTo>
                    <a:cubicBezTo>
                      <a:pt x="47" y="34"/>
                      <a:pt x="45" y="35"/>
                      <a:pt x="43" y="36"/>
                    </a:cubicBezTo>
                    <a:cubicBezTo>
                      <a:pt x="42" y="37"/>
                      <a:pt x="39" y="37"/>
                      <a:pt x="35" y="37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8" y="11"/>
                      <a:pt x="41" y="11"/>
                      <a:pt x="42" y="11"/>
                    </a:cubicBezTo>
                    <a:cubicBezTo>
                      <a:pt x="44" y="12"/>
                      <a:pt x="46" y="13"/>
                      <a:pt x="48" y="15"/>
                    </a:cubicBezTo>
                    <a:cubicBezTo>
                      <a:pt x="49" y="18"/>
                      <a:pt x="50" y="20"/>
                      <a:pt x="50" y="24"/>
                    </a:cubicBezTo>
                    <a:cubicBezTo>
                      <a:pt x="50" y="27"/>
                      <a:pt x="49" y="29"/>
                      <a:pt x="48" y="3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7" name="Freeform 22"/>
              <p:cNvSpPr>
                <a:spLocks/>
              </p:cNvSpPr>
              <p:nvPr/>
            </p:nvSpPr>
            <p:spPr bwMode="auto">
              <a:xfrm>
                <a:off x="4608908" y="2335670"/>
                <a:ext cx="44450" cy="44450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3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4" y="12"/>
                  </a:cxn>
                  <a:cxn ang="0">
                    <a:pos x="9" y="11"/>
                  </a:cxn>
                  <a:cxn ang="0">
                    <a:pos x="11" y="9"/>
                  </a:cxn>
                  <a:cxn ang="0">
                    <a:pos x="12" y="6"/>
                  </a:cxn>
                  <a:cxn ang="0">
                    <a:pos x="11" y="2"/>
                  </a:cxn>
                  <a:cxn ang="0">
                    <a:pos x="9" y="0"/>
                  </a:cxn>
                </a:cxnLst>
                <a:rect l="0" t="0" r="r" b="b"/>
                <a:pathLst>
                  <a:path w="12" h="12">
                    <a:moveTo>
                      <a:pt x="9" y="0"/>
                    </a:moveTo>
                    <a:cubicBezTo>
                      <a:pt x="8" y="0"/>
                      <a:pt x="6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6" y="12"/>
                      <a:pt x="8" y="12"/>
                      <a:pt x="9" y="11"/>
                    </a:cubicBezTo>
                    <a:cubicBezTo>
                      <a:pt x="10" y="11"/>
                      <a:pt x="11" y="10"/>
                      <a:pt x="11" y="9"/>
                    </a:cubicBezTo>
                    <a:cubicBezTo>
                      <a:pt x="12" y="8"/>
                      <a:pt x="12" y="7"/>
                      <a:pt x="12" y="6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1"/>
                      <a:pt x="10" y="1"/>
                      <a:pt x="9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238" name="Группа 237"/>
          <p:cNvGrpSpPr/>
          <p:nvPr/>
        </p:nvGrpSpPr>
        <p:grpSpPr>
          <a:xfrm>
            <a:off x="4999467" y="3989488"/>
            <a:ext cx="306000" cy="306000"/>
            <a:chOff x="7795757" y="4011672"/>
            <a:chExt cx="408000" cy="408000"/>
          </a:xfrm>
          <a:solidFill>
            <a:srgbClr val="66FFCC"/>
          </a:solidFill>
        </p:grpSpPr>
        <p:sp>
          <p:nvSpPr>
            <p:cNvPr id="239" name="Овал 238"/>
            <p:cNvSpPr/>
            <p:nvPr/>
          </p:nvSpPr>
          <p:spPr>
            <a:xfrm>
              <a:off x="7795757" y="4011672"/>
              <a:ext cx="408000" cy="408000"/>
            </a:xfrm>
            <a:prstGeom prst="ellipse">
              <a:avLst/>
            </a:prstGeom>
            <a:grpFill/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40" name="Группа 113"/>
            <p:cNvGrpSpPr/>
            <p:nvPr/>
          </p:nvGrpSpPr>
          <p:grpSpPr>
            <a:xfrm>
              <a:off x="7899125" y="4078460"/>
              <a:ext cx="198883" cy="252247"/>
              <a:chOff x="4496173" y="2267388"/>
              <a:chExt cx="390517" cy="495301"/>
            </a:xfrm>
            <a:grpFill/>
          </p:grpSpPr>
          <p:sp>
            <p:nvSpPr>
              <p:cNvPr id="241" name="Freeform 20"/>
              <p:cNvSpPr>
                <a:spLocks noEditPoints="1"/>
              </p:cNvSpPr>
              <p:nvPr/>
            </p:nvSpPr>
            <p:spPr bwMode="auto">
              <a:xfrm>
                <a:off x="4540617" y="2297554"/>
                <a:ext cx="346073" cy="465135"/>
              </a:xfrm>
              <a:custGeom>
                <a:avLst/>
                <a:gdLst/>
                <a:ahLst/>
                <a:cxnLst>
                  <a:cxn ang="0">
                    <a:pos x="55" y="23"/>
                  </a:cxn>
                  <a:cxn ang="0">
                    <a:pos x="0" y="97"/>
                  </a:cxn>
                  <a:cxn ang="0">
                    <a:pos x="8" y="124"/>
                  </a:cxn>
                  <a:cxn ang="0">
                    <a:pos x="92" y="113"/>
                  </a:cxn>
                  <a:cxn ang="0">
                    <a:pos x="92" y="110"/>
                  </a:cxn>
                  <a:cxn ang="0">
                    <a:pos x="92" y="39"/>
                  </a:cxn>
                  <a:cxn ang="0">
                    <a:pos x="84" y="0"/>
                  </a:cxn>
                  <a:cxn ang="0">
                    <a:pos x="72" y="73"/>
                  </a:cxn>
                  <a:cxn ang="0">
                    <a:pos x="70" y="74"/>
                  </a:cxn>
                  <a:cxn ang="0">
                    <a:pos x="70" y="75"/>
                  </a:cxn>
                  <a:cxn ang="0">
                    <a:pos x="68" y="74"/>
                  </a:cxn>
                  <a:cxn ang="0">
                    <a:pos x="67" y="75"/>
                  </a:cxn>
                  <a:cxn ang="0">
                    <a:pos x="66" y="74"/>
                  </a:cxn>
                  <a:cxn ang="0">
                    <a:pos x="65" y="73"/>
                  </a:cxn>
                  <a:cxn ang="0">
                    <a:pos x="65" y="72"/>
                  </a:cxn>
                  <a:cxn ang="0">
                    <a:pos x="64" y="71"/>
                  </a:cxn>
                  <a:cxn ang="0">
                    <a:pos x="64" y="70"/>
                  </a:cxn>
                  <a:cxn ang="0">
                    <a:pos x="65" y="69"/>
                  </a:cxn>
                  <a:cxn ang="0">
                    <a:pos x="65" y="67"/>
                  </a:cxn>
                  <a:cxn ang="0">
                    <a:pos x="66" y="67"/>
                  </a:cxn>
                  <a:cxn ang="0">
                    <a:pos x="67" y="66"/>
                  </a:cxn>
                  <a:cxn ang="0">
                    <a:pos x="68" y="66"/>
                  </a:cxn>
                  <a:cxn ang="0">
                    <a:pos x="69" y="66"/>
                  </a:cxn>
                  <a:cxn ang="0">
                    <a:pos x="70" y="67"/>
                  </a:cxn>
                  <a:cxn ang="0">
                    <a:pos x="71" y="67"/>
                  </a:cxn>
                  <a:cxn ang="0">
                    <a:pos x="72" y="68"/>
                  </a:cxn>
                  <a:cxn ang="0">
                    <a:pos x="73" y="70"/>
                  </a:cxn>
                  <a:cxn ang="0">
                    <a:pos x="72" y="71"/>
                  </a:cxn>
                  <a:cxn ang="0">
                    <a:pos x="72" y="72"/>
                  </a:cxn>
                  <a:cxn ang="0">
                    <a:pos x="72" y="73"/>
                  </a:cxn>
                  <a:cxn ang="0">
                    <a:pos x="74" y="74"/>
                  </a:cxn>
                  <a:cxn ang="0">
                    <a:pos x="74" y="73"/>
                  </a:cxn>
                  <a:cxn ang="0">
                    <a:pos x="75" y="71"/>
                  </a:cxn>
                  <a:cxn ang="0">
                    <a:pos x="75" y="70"/>
                  </a:cxn>
                  <a:cxn ang="0">
                    <a:pos x="74" y="68"/>
                  </a:cxn>
                  <a:cxn ang="0">
                    <a:pos x="73" y="67"/>
                  </a:cxn>
                  <a:cxn ang="0">
                    <a:pos x="78" y="66"/>
                  </a:cxn>
                  <a:cxn ang="0">
                    <a:pos x="73" y="74"/>
                  </a:cxn>
                  <a:cxn ang="0">
                    <a:pos x="71" y="56"/>
                  </a:cxn>
                  <a:cxn ang="0">
                    <a:pos x="71" y="65"/>
                  </a:cxn>
                  <a:cxn ang="0">
                    <a:pos x="61" y="33"/>
                  </a:cxn>
                  <a:cxn ang="0">
                    <a:pos x="61" y="38"/>
                  </a:cxn>
                  <a:cxn ang="0">
                    <a:pos x="58" y="56"/>
                  </a:cxn>
                  <a:cxn ang="0">
                    <a:pos x="66" y="65"/>
                  </a:cxn>
                  <a:cxn ang="0">
                    <a:pos x="58" y="56"/>
                  </a:cxn>
                  <a:cxn ang="0">
                    <a:pos x="64" y="66"/>
                  </a:cxn>
                  <a:cxn ang="0">
                    <a:pos x="64" y="68"/>
                  </a:cxn>
                  <a:cxn ang="0">
                    <a:pos x="63" y="68"/>
                  </a:cxn>
                  <a:cxn ang="0">
                    <a:pos x="63" y="70"/>
                  </a:cxn>
                  <a:cxn ang="0">
                    <a:pos x="62" y="71"/>
                  </a:cxn>
                  <a:cxn ang="0">
                    <a:pos x="64" y="73"/>
                  </a:cxn>
                  <a:cxn ang="0">
                    <a:pos x="63" y="74"/>
                  </a:cxn>
                  <a:cxn ang="0">
                    <a:pos x="58" y="66"/>
                  </a:cxn>
                  <a:cxn ang="0">
                    <a:pos x="17" y="67"/>
                  </a:cxn>
                  <a:cxn ang="0">
                    <a:pos x="17" y="73"/>
                  </a:cxn>
                  <a:cxn ang="0">
                    <a:pos x="81" y="114"/>
                  </a:cxn>
                  <a:cxn ang="0">
                    <a:pos x="8" y="108"/>
                  </a:cxn>
                  <a:cxn ang="0">
                    <a:pos x="53" y="85"/>
                  </a:cxn>
                  <a:cxn ang="0">
                    <a:pos x="58" y="75"/>
                  </a:cxn>
                  <a:cxn ang="0">
                    <a:pos x="71" y="108"/>
                  </a:cxn>
                  <a:cxn ang="0">
                    <a:pos x="78" y="108"/>
                  </a:cxn>
                  <a:cxn ang="0">
                    <a:pos x="81" y="114"/>
                  </a:cxn>
                </a:cxnLst>
                <a:rect l="0" t="0" r="r" b="b"/>
                <a:pathLst>
                  <a:path w="92" h="124">
                    <a:moveTo>
                      <a:pt x="84" y="0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51" y="6"/>
                      <a:pt x="55" y="14"/>
                      <a:pt x="55" y="23"/>
                    </a:cubicBezTo>
                    <a:cubicBezTo>
                      <a:pt x="55" y="43"/>
                      <a:pt x="40" y="58"/>
                      <a:pt x="21" y="58"/>
                    </a:cubicBezTo>
                    <a:cubicBezTo>
                      <a:pt x="13" y="58"/>
                      <a:pt x="6" y="55"/>
                      <a:pt x="0" y="51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0" y="120"/>
                      <a:pt x="4" y="124"/>
                      <a:pt x="8" y="124"/>
                    </a:cubicBezTo>
                    <a:cubicBezTo>
                      <a:pt x="84" y="124"/>
                      <a:pt x="84" y="124"/>
                      <a:pt x="84" y="124"/>
                    </a:cubicBezTo>
                    <a:cubicBezTo>
                      <a:pt x="88" y="124"/>
                      <a:pt x="91" y="120"/>
                      <a:pt x="92" y="116"/>
                    </a:cubicBezTo>
                    <a:cubicBezTo>
                      <a:pt x="92" y="113"/>
                      <a:pt x="92" y="113"/>
                      <a:pt x="92" y="113"/>
                    </a:cubicBezTo>
                    <a:cubicBezTo>
                      <a:pt x="92" y="113"/>
                      <a:pt x="92" y="113"/>
                      <a:pt x="92" y="113"/>
                    </a:cubicBezTo>
                    <a:cubicBezTo>
                      <a:pt x="92" y="113"/>
                      <a:pt x="92" y="113"/>
                      <a:pt x="92" y="113"/>
                    </a:cubicBezTo>
                    <a:cubicBezTo>
                      <a:pt x="92" y="110"/>
                      <a:pt x="92" y="110"/>
                      <a:pt x="92" y="110"/>
                    </a:cubicBezTo>
                    <a:cubicBezTo>
                      <a:pt x="92" y="44"/>
                      <a:pt x="92" y="44"/>
                      <a:pt x="92" y="44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39"/>
                      <a:pt x="92" y="39"/>
                      <a:pt x="92" y="39"/>
                    </a:cubicBezTo>
                    <a:cubicBezTo>
                      <a:pt x="92" y="35"/>
                      <a:pt x="92" y="35"/>
                      <a:pt x="92" y="35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2" y="4"/>
                      <a:pt x="88" y="0"/>
                      <a:pt x="84" y="0"/>
                    </a:cubicBezTo>
                    <a:close/>
                    <a:moveTo>
                      <a:pt x="72" y="73"/>
                    </a:moveTo>
                    <a:cubicBezTo>
                      <a:pt x="72" y="73"/>
                      <a:pt x="72" y="73"/>
                      <a:pt x="72" y="73"/>
                    </a:cubicBezTo>
                    <a:cubicBezTo>
                      <a:pt x="72" y="73"/>
                      <a:pt x="72" y="73"/>
                      <a:pt x="72" y="73"/>
                    </a:cubicBezTo>
                    <a:cubicBezTo>
                      <a:pt x="72" y="74"/>
                      <a:pt x="72" y="74"/>
                      <a:pt x="71" y="74"/>
                    </a:cubicBezTo>
                    <a:cubicBezTo>
                      <a:pt x="71" y="74"/>
                      <a:pt x="71" y="74"/>
                      <a:pt x="71" y="74"/>
                    </a:cubicBezTo>
                    <a:cubicBezTo>
                      <a:pt x="71" y="74"/>
                      <a:pt x="71" y="74"/>
                      <a:pt x="70" y="74"/>
                    </a:cubicBezTo>
                    <a:cubicBezTo>
                      <a:pt x="70" y="74"/>
                      <a:pt x="70" y="74"/>
                      <a:pt x="70" y="74"/>
                    </a:cubicBezTo>
                    <a:cubicBezTo>
                      <a:pt x="70" y="74"/>
                      <a:pt x="70" y="74"/>
                      <a:pt x="70" y="74"/>
                    </a:cubicBezTo>
                    <a:cubicBezTo>
                      <a:pt x="70" y="75"/>
                      <a:pt x="70" y="75"/>
                      <a:pt x="70" y="75"/>
                    </a:cubicBezTo>
                    <a:cubicBezTo>
                      <a:pt x="70" y="75"/>
                      <a:pt x="69" y="75"/>
                      <a:pt x="69" y="75"/>
                    </a:cubicBezTo>
                    <a:cubicBezTo>
                      <a:pt x="69" y="75"/>
                      <a:pt x="69" y="75"/>
                      <a:pt x="69" y="75"/>
                    </a:cubicBezTo>
                    <a:cubicBezTo>
                      <a:pt x="69" y="74"/>
                      <a:pt x="68" y="74"/>
                      <a:pt x="68" y="74"/>
                    </a:cubicBezTo>
                    <a:cubicBezTo>
                      <a:pt x="68" y="74"/>
                      <a:pt x="68" y="74"/>
                      <a:pt x="68" y="75"/>
                    </a:cubicBezTo>
                    <a:cubicBezTo>
                      <a:pt x="68" y="75"/>
                      <a:pt x="68" y="75"/>
                      <a:pt x="68" y="75"/>
                    </a:cubicBezTo>
                    <a:cubicBezTo>
                      <a:pt x="67" y="75"/>
                      <a:pt x="67" y="75"/>
                      <a:pt x="67" y="75"/>
                    </a:cubicBezTo>
                    <a:cubicBezTo>
                      <a:pt x="67" y="74"/>
                      <a:pt x="67" y="74"/>
                      <a:pt x="67" y="74"/>
                    </a:cubicBezTo>
                    <a:cubicBezTo>
                      <a:pt x="67" y="74"/>
                      <a:pt x="67" y="74"/>
                      <a:pt x="67" y="74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65" y="74"/>
                      <a:pt x="65" y="74"/>
                      <a:pt x="65" y="74"/>
                    </a:cubicBezTo>
                    <a:cubicBezTo>
                      <a:pt x="65" y="74"/>
                      <a:pt x="65" y="74"/>
                      <a:pt x="65" y="73"/>
                    </a:cubicBezTo>
                    <a:cubicBezTo>
                      <a:pt x="65" y="73"/>
                      <a:pt x="65" y="73"/>
                      <a:pt x="65" y="73"/>
                    </a:cubicBezTo>
                    <a:cubicBezTo>
                      <a:pt x="65" y="73"/>
                      <a:pt x="65" y="73"/>
                      <a:pt x="65" y="72"/>
                    </a:cubicBezTo>
                    <a:cubicBezTo>
                      <a:pt x="65" y="72"/>
                      <a:pt x="65" y="72"/>
                      <a:pt x="65" y="72"/>
                    </a:cubicBezTo>
                    <a:cubicBezTo>
                      <a:pt x="64" y="72"/>
                      <a:pt x="64" y="72"/>
                      <a:pt x="64" y="72"/>
                    </a:cubicBezTo>
                    <a:cubicBezTo>
                      <a:pt x="64" y="72"/>
                      <a:pt x="64" y="71"/>
                      <a:pt x="64" y="71"/>
                    </a:cubicBezTo>
                    <a:cubicBezTo>
                      <a:pt x="64" y="71"/>
                      <a:pt x="64" y="71"/>
                      <a:pt x="64" y="71"/>
                    </a:cubicBezTo>
                    <a:cubicBezTo>
                      <a:pt x="64" y="71"/>
                      <a:pt x="64" y="71"/>
                      <a:pt x="64" y="70"/>
                    </a:cubicBezTo>
                    <a:cubicBezTo>
                      <a:pt x="64" y="70"/>
                      <a:pt x="64" y="70"/>
                      <a:pt x="64" y="70"/>
                    </a:cubicBezTo>
                    <a:cubicBezTo>
                      <a:pt x="64" y="70"/>
                      <a:pt x="64" y="70"/>
                      <a:pt x="64" y="70"/>
                    </a:cubicBezTo>
                    <a:cubicBezTo>
                      <a:pt x="64" y="69"/>
                      <a:pt x="64" y="69"/>
                      <a:pt x="64" y="69"/>
                    </a:cubicBezTo>
                    <a:cubicBezTo>
                      <a:pt x="65" y="69"/>
                      <a:pt x="65" y="69"/>
                      <a:pt x="65" y="69"/>
                    </a:cubicBezTo>
                    <a:cubicBezTo>
                      <a:pt x="65" y="69"/>
                      <a:pt x="65" y="69"/>
                      <a:pt x="65" y="69"/>
                    </a:cubicBezTo>
                    <a:cubicBezTo>
                      <a:pt x="65" y="69"/>
                      <a:pt x="65" y="68"/>
                      <a:pt x="65" y="68"/>
                    </a:cubicBezTo>
                    <a:cubicBezTo>
                      <a:pt x="65" y="68"/>
                      <a:pt x="65" y="68"/>
                      <a:pt x="65" y="68"/>
                    </a:cubicBezTo>
                    <a:cubicBezTo>
                      <a:pt x="65" y="67"/>
                      <a:pt x="65" y="67"/>
                      <a:pt x="65" y="67"/>
                    </a:cubicBezTo>
                    <a:cubicBezTo>
                      <a:pt x="65" y="67"/>
                      <a:pt x="65" y="67"/>
                      <a:pt x="65" y="67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66" y="67"/>
                      <a:pt x="66" y="67"/>
                      <a:pt x="67" y="67"/>
                    </a:cubicBezTo>
                    <a:cubicBezTo>
                      <a:pt x="67" y="67"/>
                      <a:pt x="67" y="67"/>
                      <a:pt x="67" y="67"/>
                    </a:cubicBezTo>
                    <a:cubicBezTo>
                      <a:pt x="67" y="66"/>
                      <a:pt x="67" y="66"/>
                      <a:pt x="67" y="66"/>
                    </a:cubicBezTo>
                    <a:cubicBezTo>
                      <a:pt x="67" y="66"/>
                      <a:pt x="67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70" y="66"/>
                      <a:pt x="70" y="66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71" y="67"/>
                      <a:pt x="71" y="67"/>
                      <a:pt x="71" y="67"/>
                    </a:cubicBezTo>
                    <a:cubicBezTo>
                      <a:pt x="71" y="67"/>
                      <a:pt x="71" y="67"/>
                      <a:pt x="71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8"/>
                      <a:pt x="72" y="69"/>
                      <a:pt x="72" y="69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3" y="69"/>
                      <a:pt x="73" y="69"/>
                      <a:pt x="73" y="70"/>
                    </a:cubicBezTo>
                    <a:cubicBezTo>
                      <a:pt x="72" y="70"/>
                      <a:pt x="72" y="70"/>
                      <a:pt x="72" y="70"/>
                    </a:cubicBezTo>
                    <a:cubicBezTo>
                      <a:pt x="72" y="70"/>
                      <a:pt x="72" y="70"/>
                      <a:pt x="72" y="70"/>
                    </a:cubicBezTo>
                    <a:cubicBezTo>
                      <a:pt x="72" y="71"/>
                      <a:pt x="72" y="71"/>
                      <a:pt x="72" y="71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3" y="71"/>
                      <a:pt x="73" y="72"/>
                      <a:pt x="73" y="72"/>
                    </a:cubicBezTo>
                    <a:cubicBezTo>
                      <a:pt x="72" y="72"/>
                      <a:pt x="72" y="72"/>
                      <a:pt x="72" y="72"/>
                    </a:cubicBezTo>
                    <a:cubicBezTo>
                      <a:pt x="72" y="72"/>
                      <a:pt x="72" y="72"/>
                      <a:pt x="72" y="72"/>
                    </a:cubicBezTo>
                    <a:cubicBezTo>
                      <a:pt x="72" y="72"/>
                      <a:pt x="72" y="72"/>
                      <a:pt x="72" y="72"/>
                    </a:cubicBezTo>
                    <a:cubicBezTo>
                      <a:pt x="72" y="73"/>
                      <a:pt x="72" y="73"/>
                      <a:pt x="72" y="73"/>
                    </a:cubicBezTo>
                    <a:close/>
                    <a:moveTo>
                      <a:pt x="73" y="74"/>
                    </a:moveTo>
                    <a:cubicBezTo>
                      <a:pt x="73" y="74"/>
                      <a:pt x="73" y="74"/>
                      <a:pt x="73" y="74"/>
                    </a:cubicBezTo>
                    <a:cubicBezTo>
                      <a:pt x="74" y="74"/>
                      <a:pt x="74" y="74"/>
                      <a:pt x="74" y="74"/>
                    </a:cubicBezTo>
                    <a:cubicBezTo>
                      <a:pt x="73" y="73"/>
                      <a:pt x="73" y="73"/>
                      <a:pt x="73" y="73"/>
                    </a:cubicBezTo>
                    <a:cubicBezTo>
                      <a:pt x="73" y="73"/>
                      <a:pt x="73" y="73"/>
                      <a:pt x="73" y="73"/>
                    </a:cubicBezTo>
                    <a:cubicBezTo>
                      <a:pt x="74" y="73"/>
                      <a:pt x="74" y="73"/>
                      <a:pt x="74" y="73"/>
                    </a:cubicBezTo>
                    <a:cubicBezTo>
                      <a:pt x="74" y="72"/>
                      <a:pt x="74" y="72"/>
                      <a:pt x="74" y="72"/>
                    </a:cubicBezTo>
                    <a:cubicBezTo>
                      <a:pt x="74" y="72"/>
                      <a:pt x="74" y="72"/>
                      <a:pt x="74" y="71"/>
                    </a:cubicBezTo>
                    <a:cubicBezTo>
                      <a:pt x="75" y="71"/>
                      <a:pt x="75" y="71"/>
                      <a:pt x="75" y="71"/>
                    </a:cubicBezTo>
                    <a:cubicBezTo>
                      <a:pt x="74" y="70"/>
                      <a:pt x="74" y="70"/>
                      <a:pt x="74" y="70"/>
                    </a:cubicBezTo>
                    <a:cubicBezTo>
                      <a:pt x="74" y="70"/>
                      <a:pt x="74" y="70"/>
                      <a:pt x="74" y="70"/>
                    </a:cubicBezTo>
                    <a:cubicBezTo>
                      <a:pt x="75" y="70"/>
                      <a:pt x="75" y="70"/>
                      <a:pt x="75" y="70"/>
                    </a:cubicBezTo>
                    <a:cubicBezTo>
                      <a:pt x="74" y="70"/>
                      <a:pt x="74" y="70"/>
                      <a:pt x="74" y="70"/>
                    </a:cubicBezTo>
                    <a:cubicBezTo>
                      <a:pt x="74" y="69"/>
                      <a:pt x="74" y="69"/>
                      <a:pt x="74" y="68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3" y="68"/>
                      <a:pt x="73" y="68"/>
                      <a:pt x="73" y="68"/>
                    </a:cubicBezTo>
                    <a:cubicBezTo>
                      <a:pt x="73" y="68"/>
                      <a:pt x="73" y="68"/>
                      <a:pt x="73" y="68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3" y="67"/>
                      <a:pt x="73" y="67"/>
                      <a:pt x="73" y="66"/>
                    </a:cubicBezTo>
                    <a:cubicBezTo>
                      <a:pt x="78" y="66"/>
                      <a:pt x="78" y="66"/>
                      <a:pt x="78" y="66"/>
                    </a:cubicBezTo>
                    <a:cubicBezTo>
                      <a:pt x="78" y="74"/>
                      <a:pt x="78" y="74"/>
                      <a:pt x="78" y="74"/>
                    </a:cubicBezTo>
                    <a:cubicBezTo>
                      <a:pt x="73" y="74"/>
                      <a:pt x="73" y="74"/>
                      <a:pt x="73" y="74"/>
                    </a:cubicBezTo>
                    <a:cubicBezTo>
                      <a:pt x="73" y="74"/>
                      <a:pt x="73" y="74"/>
                      <a:pt x="73" y="74"/>
                    </a:cubicBezTo>
                    <a:close/>
                    <a:moveTo>
                      <a:pt x="71" y="65"/>
                    </a:moveTo>
                    <a:cubicBezTo>
                      <a:pt x="71" y="65"/>
                      <a:pt x="71" y="65"/>
                      <a:pt x="71" y="65"/>
                    </a:cubicBezTo>
                    <a:cubicBezTo>
                      <a:pt x="71" y="56"/>
                      <a:pt x="71" y="56"/>
                      <a:pt x="71" y="56"/>
                    </a:cubicBezTo>
                    <a:cubicBezTo>
                      <a:pt x="78" y="56"/>
                      <a:pt x="78" y="56"/>
                      <a:pt x="78" y="56"/>
                    </a:cubicBezTo>
                    <a:cubicBezTo>
                      <a:pt x="78" y="65"/>
                      <a:pt x="78" y="65"/>
                      <a:pt x="78" y="65"/>
                    </a:cubicBezTo>
                    <a:cubicBezTo>
                      <a:pt x="71" y="65"/>
                      <a:pt x="71" y="65"/>
                      <a:pt x="71" y="65"/>
                    </a:cubicBezTo>
                    <a:cubicBezTo>
                      <a:pt x="71" y="65"/>
                      <a:pt x="71" y="65"/>
                      <a:pt x="71" y="65"/>
                    </a:cubicBezTo>
                    <a:close/>
                    <a:moveTo>
                      <a:pt x="61" y="33"/>
                    </a:moveTo>
                    <a:cubicBezTo>
                      <a:pt x="61" y="33"/>
                      <a:pt x="61" y="33"/>
                      <a:pt x="61" y="33"/>
                    </a:cubicBezTo>
                    <a:cubicBezTo>
                      <a:pt x="78" y="33"/>
                      <a:pt x="78" y="33"/>
                      <a:pt x="78" y="33"/>
                    </a:cubicBezTo>
                    <a:cubicBezTo>
                      <a:pt x="78" y="38"/>
                      <a:pt x="78" y="38"/>
                      <a:pt x="78" y="38"/>
                    </a:cubicBezTo>
                    <a:cubicBezTo>
                      <a:pt x="61" y="38"/>
                      <a:pt x="61" y="38"/>
                      <a:pt x="61" y="38"/>
                    </a:cubicBezTo>
                    <a:cubicBezTo>
                      <a:pt x="61" y="33"/>
                      <a:pt x="61" y="33"/>
                      <a:pt x="61" y="33"/>
                    </a:cubicBezTo>
                    <a:cubicBezTo>
                      <a:pt x="61" y="33"/>
                      <a:pt x="61" y="33"/>
                      <a:pt x="61" y="33"/>
                    </a:cubicBezTo>
                    <a:close/>
                    <a:moveTo>
                      <a:pt x="58" y="56"/>
                    </a:moveTo>
                    <a:cubicBezTo>
                      <a:pt x="58" y="56"/>
                      <a:pt x="58" y="56"/>
                      <a:pt x="58" y="56"/>
                    </a:cubicBezTo>
                    <a:cubicBezTo>
                      <a:pt x="66" y="56"/>
                      <a:pt x="66" y="56"/>
                      <a:pt x="66" y="56"/>
                    </a:cubicBezTo>
                    <a:cubicBezTo>
                      <a:pt x="66" y="65"/>
                      <a:pt x="66" y="65"/>
                      <a:pt x="66" y="65"/>
                    </a:cubicBezTo>
                    <a:cubicBezTo>
                      <a:pt x="58" y="65"/>
                      <a:pt x="58" y="65"/>
                      <a:pt x="58" y="65"/>
                    </a:cubicBezTo>
                    <a:cubicBezTo>
                      <a:pt x="58" y="56"/>
                      <a:pt x="58" y="56"/>
                      <a:pt x="58" y="56"/>
                    </a:cubicBezTo>
                    <a:cubicBezTo>
                      <a:pt x="58" y="56"/>
                      <a:pt x="58" y="56"/>
                      <a:pt x="58" y="56"/>
                    </a:cubicBezTo>
                    <a:close/>
                    <a:moveTo>
                      <a:pt x="58" y="66"/>
                    </a:moveTo>
                    <a:cubicBezTo>
                      <a:pt x="58" y="66"/>
                      <a:pt x="58" y="66"/>
                      <a:pt x="58" y="66"/>
                    </a:cubicBezTo>
                    <a:cubicBezTo>
                      <a:pt x="64" y="66"/>
                      <a:pt x="64" y="66"/>
                      <a:pt x="64" y="66"/>
                    </a:cubicBezTo>
                    <a:cubicBezTo>
                      <a:pt x="64" y="67"/>
                      <a:pt x="63" y="67"/>
                      <a:pt x="63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64" y="68"/>
                      <a:pt x="64" y="68"/>
                      <a:pt x="64" y="68"/>
                    </a:cubicBezTo>
                    <a:cubicBezTo>
                      <a:pt x="64" y="68"/>
                      <a:pt x="64" y="68"/>
                      <a:pt x="64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2" y="69"/>
                      <a:pt x="62" y="69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3" y="70"/>
                      <a:pt x="63" y="70"/>
                      <a:pt x="63" y="70"/>
                    </a:cubicBezTo>
                    <a:cubicBezTo>
                      <a:pt x="63" y="70"/>
                      <a:pt x="63" y="70"/>
                      <a:pt x="63" y="70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2" y="72"/>
                      <a:pt x="62" y="72"/>
                      <a:pt x="63" y="72"/>
                    </a:cubicBezTo>
                    <a:cubicBezTo>
                      <a:pt x="63" y="73"/>
                      <a:pt x="63" y="73"/>
                      <a:pt x="63" y="73"/>
                    </a:cubicBezTo>
                    <a:cubicBezTo>
                      <a:pt x="64" y="73"/>
                      <a:pt x="64" y="73"/>
                      <a:pt x="64" y="73"/>
                    </a:cubicBezTo>
                    <a:cubicBezTo>
                      <a:pt x="64" y="73"/>
                      <a:pt x="64" y="73"/>
                      <a:pt x="64" y="73"/>
                    </a:cubicBezTo>
                    <a:cubicBezTo>
                      <a:pt x="63" y="74"/>
                      <a:pt x="63" y="74"/>
                      <a:pt x="63" y="74"/>
                    </a:cubicBezTo>
                    <a:cubicBezTo>
                      <a:pt x="63" y="74"/>
                      <a:pt x="63" y="74"/>
                      <a:pt x="63" y="74"/>
                    </a:cubicBezTo>
                    <a:cubicBezTo>
                      <a:pt x="63" y="74"/>
                      <a:pt x="64" y="74"/>
                      <a:pt x="64" y="74"/>
                    </a:cubicBezTo>
                    <a:cubicBezTo>
                      <a:pt x="58" y="74"/>
                      <a:pt x="58" y="74"/>
                      <a:pt x="58" y="74"/>
                    </a:cubicBezTo>
                    <a:cubicBezTo>
                      <a:pt x="58" y="66"/>
                      <a:pt x="58" y="66"/>
                      <a:pt x="58" y="66"/>
                    </a:cubicBezTo>
                    <a:cubicBezTo>
                      <a:pt x="58" y="66"/>
                      <a:pt x="58" y="66"/>
                      <a:pt x="58" y="66"/>
                    </a:cubicBezTo>
                    <a:close/>
                    <a:moveTo>
                      <a:pt x="17" y="67"/>
                    </a:moveTo>
                    <a:cubicBezTo>
                      <a:pt x="17" y="67"/>
                      <a:pt x="17" y="67"/>
                      <a:pt x="17" y="67"/>
                    </a:cubicBezTo>
                    <a:cubicBezTo>
                      <a:pt x="50" y="67"/>
                      <a:pt x="50" y="67"/>
                      <a:pt x="50" y="67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7" y="67"/>
                      <a:pt x="17" y="67"/>
                      <a:pt x="17" y="67"/>
                    </a:cubicBezTo>
                    <a:cubicBezTo>
                      <a:pt x="17" y="67"/>
                      <a:pt x="17" y="67"/>
                      <a:pt x="17" y="67"/>
                    </a:cubicBezTo>
                    <a:close/>
                    <a:moveTo>
                      <a:pt x="81" y="114"/>
                    </a:moveTo>
                    <a:cubicBezTo>
                      <a:pt x="81" y="114"/>
                      <a:pt x="81" y="114"/>
                      <a:pt x="81" y="114"/>
                    </a:cubicBezTo>
                    <a:cubicBezTo>
                      <a:pt x="13" y="114"/>
                      <a:pt x="13" y="114"/>
                      <a:pt x="13" y="114"/>
                    </a:cubicBezTo>
                    <a:cubicBezTo>
                      <a:pt x="8" y="108"/>
                      <a:pt x="8" y="108"/>
                      <a:pt x="8" y="108"/>
                    </a:cubicBezTo>
                    <a:cubicBezTo>
                      <a:pt x="14" y="108"/>
                      <a:pt x="14" y="108"/>
                      <a:pt x="14" y="108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53" y="85"/>
                      <a:pt x="53" y="85"/>
                      <a:pt x="53" y="85"/>
                    </a:cubicBezTo>
                    <a:cubicBezTo>
                      <a:pt x="53" y="108"/>
                      <a:pt x="53" y="108"/>
                      <a:pt x="53" y="108"/>
                    </a:cubicBezTo>
                    <a:cubicBezTo>
                      <a:pt x="58" y="108"/>
                      <a:pt x="58" y="108"/>
                      <a:pt x="58" y="108"/>
                    </a:cubicBezTo>
                    <a:cubicBezTo>
                      <a:pt x="58" y="75"/>
                      <a:pt x="58" y="75"/>
                      <a:pt x="58" y="75"/>
                    </a:cubicBezTo>
                    <a:cubicBezTo>
                      <a:pt x="66" y="75"/>
                      <a:pt x="66" y="75"/>
                      <a:pt x="66" y="75"/>
                    </a:cubicBezTo>
                    <a:cubicBezTo>
                      <a:pt x="66" y="108"/>
                      <a:pt x="66" y="108"/>
                      <a:pt x="66" y="108"/>
                    </a:cubicBezTo>
                    <a:cubicBezTo>
                      <a:pt x="71" y="108"/>
                      <a:pt x="71" y="108"/>
                      <a:pt x="71" y="108"/>
                    </a:cubicBezTo>
                    <a:cubicBezTo>
                      <a:pt x="71" y="75"/>
                      <a:pt x="71" y="75"/>
                      <a:pt x="71" y="75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8" y="108"/>
                      <a:pt x="78" y="108"/>
                      <a:pt x="78" y="108"/>
                    </a:cubicBezTo>
                    <a:cubicBezTo>
                      <a:pt x="81" y="108"/>
                      <a:pt x="81" y="108"/>
                      <a:pt x="81" y="108"/>
                    </a:cubicBezTo>
                    <a:cubicBezTo>
                      <a:pt x="81" y="114"/>
                      <a:pt x="81" y="114"/>
                      <a:pt x="81" y="114"/>
                    </a:cubicBezTo>
                    <a:cubicBezTo>
                      <a:pt x="81" y="114"/>
                      <a:pt x="81" y="114"/>
                      <a:pt x="81" y="11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2" name="Freeform 21"/>
              <p:cNvSpPr>
                <a:spLocks noEditPoints="1"/>
              </p:cNvSpPr>
              <p:nvPr/>
            </p:nvSpPr>
            <p:spPr bwMode="auto">
              <a:xfrm>
                <a:off x="4496173" y="2267388"/>
                <a:ext cx="239712" cy="239711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0" y="32"/>
                  </a:cxn>
                  <a:cxn ang="0">
                    <a:pos x="32" y="64"/>
                  </a:cxn>
                  <a:cxn ang="0">
                    <a:pos x="64" y="32"/>
                  </a:cxn>
                  <a:cxn ang="0">
                    <a:pos x="32" y="0"/>
                  </a:cxn>
                  <a:cxn ang="0">
                    <a:pos x="48" y="31"/>
                  </a:cxn>
                  <a:cxn ang="0">
                    <a:pos x="43" y="36"/>
                  </a:cxn>
                  <a:cxn ang="0">
                    <a:pos x="35" y="37"/>
                  </a:cxn>
                  <a:cxn ang="0">
                    <a:pos x="30" y="37"/>
                  </a:cxn>
                  <a:cxn ang="0">
                    <a:pos x="30" y="39"/>
                  </a:cxn>
                  <a:cxn ang="0">
                    <a:pos x="40" y="39"/>
                  </a:cxn>
                  <a:cxn ang="0">
                    <a:pos x="40" y="45"/>
                  </a:cxn>
                  <a:cxn ang="0">
                    <a:pos x="30" y="45"/>
                  </a:cxn>
                  <a:cxn ang="0">
                    <a:pos x="30" y="53"/>
                  </a:cxn>
                  <a:cxn ang="0">
                    <a:pos x="23" y="53"/>
                  </a:cxn>
                  <a:cxn ang="0">
                    <a:pos x="23" y="45"/>
                  </a:cxn>
                  <a:cxn ang="0">
                    <a:pos x="17" y="45"/>
                  </a:cxn>
                  <a:cxn ang="0">
                    <a:pos x="17" y="39"/>
                  </a:cxn>
                  <a:cxn ang="0">
                    <a:pos x="23" y="39"/>
                  </a:cxn>
                  <a:cxn ang="0">
                    <a:pos x="23" y="37"/>
                  </a:cxn>
                  <a:cxn ang="0">
                    <a:pos x="17" y="37"/>
                  </a:cxn>
                  <a:cxn ang="0">
                    <a:pos x="17" y="30"/>
                  </a:cxn>
                  <a:cxn ang="0">
                    <a:pos x="23" y="30"/>
                  </a:cxn>
                  <a:cxn ang="0">
                    <a:pos x="23" y="11"/>
                  </a:cxn>
                  <a:cxn ang="0">
                    <a:pos x="34" y="11"/>
                  </a:cxn>
                  <a:cxn ang="0">
                    <a:pos x="42" y="11"/>
                  </a:cxn>
                  <a:cxn ang="0">
                    <a:pos x="48" y="15"/>
                  </a:cxn>
                  <a:cxn ang="0">
                    <a:pos x="50" y="24"/>
                  </a:cxn>
                  <a:cxn ang="0">
                    <a:pos x="48" y="31"/>
                  </a:cxn>
                </a:cxnLst>
                <a:rect l="0" t="0" r="r" b="b"/>
                <a:pathLst>
                  <a:path w="64" h="64">
                    <a:moveTo>
                      <a:pt x="32" y="0"/>
                    </a:moveTo>
                    <a:cubicBezTo>
                      <a:pt x="14" y="0"/>
                      <a:pt x="0" y="14"/>
                      <a:pt x="0" y="32"/>
                    </a:cubicBezTo>
                    <a:cubicBezTo>
                      <a:pt x="0" y="49"/>
                      <a:pt x="14" y="64"/>
                      <a:pt x="32" y="64"/>
                    </a:cubicBezTo>
                    <a:cubicBezTo>
                      <a:pt x="49" y="64"/>
                      <a:pt x="64" y="49"/>
                      <a:pt x="64" y="32"/>
                    </a:cubicBezTo>
                    <a:cubicBezTo>
                      <a:pt x="64" y="14"/>
                      <a:pt x="49" y="0"/>
                      <a:pt x="32" y="0"/>
                    </a:cubicBezTo>
                    <a:close/>
                    <a:moveTo>
                      <a:pt x="48" y="31"/>
                    </a:moveTo>
                    <a:cubicBezTo>
                      <a:pt x="47" y="34"/>
                      <a:pt x="45" y="35"/>
                      <a:pt x="43" y="36"/>
                    </a:cubicBezTo>
                    <a:cubicBezTo>
                      <a:pt x="42" y="37"/>
                      <a:pt x="39" y="37"/>
                      <a:pt x="35" y="37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8" y="11"/>
                      <a:pt x="41" y="11"/>
                      <a:pt x="42" y="11"/>
                    </a:cubicBezTo>
                    <a:cubicBezTo>
                      <a:pt x="44" y="12"/>
                      <a:pt x="46" y="13"/>
                      <a:pt x="48" y="15"/>
                    </a:cubicBezTo>
                    <a:cubicBezTo>
                      <a:pt x="49" y="18"/>
                      <a:pt x="50" y="20"/>
                      <a:pt x="50" y="24"/>
                    </a:cubicBezTo>
                    <a:cubicBezTo>
                      <a:pt x="50" y="27"/>
                      <a:pt x="49" y="29"/>
                      <a:pt x="48" y="3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3" name="Freeform 22"/>
              <p:cNvSpPr>
                <a:spLocks/>
              </p:cNvSpPr>
              <p:nvPr/>
            </p:nvSpPr>
            <p:spPr bwMode="auto">
              <a:xfrm>
                <a:off x="4608908" y="2335670"/>
                <a:ext cx="44450" cy="44450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3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4" y="12"/>
                  </a:cxn>
                  <a:cxn ang="0">
                    <a:pos x="9" y="11"/>
                  </a:cxn>
                  <a:cxn ang="0">
                    <a:pos x="11" y="9"/>
                  </a:cxn>
                  <a:cxn ang="0">
                    <a:pos x="12" y="6"/>
                  </a:cxn>
                  <a:cxn ang="0">
                    <a:pos x="11" y="2"/>
                  </a:cxn>
                  <a:cxn ang="0">
                    <a:pos x="9" y="0"/>
                  </a:cxn>
                </a:cxnLst>
                <a:rect l="0" t="0" r="r" b="b"/>
                <a:pathLst>
                  <a:path w="12" h="12">
                    <a:moveTo>
                      <a:pt x="9" y="0"/>
                    </a:moveTo>
                    <a:cubicBezTo>
                      <a:pt x="8" y="0"/>
                      <a:pt x="6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6" y="12"/>
                      <a:pt x="8" y="12"/>
                      <a:pt x="9" y="11"/>
                    </a:cubicBezTo>
                    <a:cubicBezTo>
                      <a:pt x="10" y="11"/>
                      <a:pt x="11" y="10"/>
                      <a:pt x="11" y="9"/>
                    </a:cubicBezTo>
                    <a:cubicBezTo>
                      <a:pt x="12" y="8"/>
                      <a:pt x="12" y="7"/>
                      <a:pt x="12" y="6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1"/>
                      <a:pt x="10" y="1"/>
                      <a:pt x="9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244" name="Группа 243"/>
          <p:cNvGrpSpPr/>
          <p:nvPr/>
        </p:nvGrpSpPr>
        <p:grpSpPr>
          <a:xfrm>
            <a:off x="5007637" y="4369008"/>
            <a:ext cx="306000" cy="306000"/>
            <a:chOff x="7811960" y="5020917"/>
            <a:chExt cx="408000" cy="408000"/>
          </a:xfrm>
          <a:solidFill>
            <a:srgbClr val="66FFCC"/>
          </a:solidFill>
        </p:grpSpPr>
        <p:sp>
          <p:nvSpPr>
            <p:cNvPr id="245" name="Овал 244"/>
            <p:cNvSpPr/>
            <p:nvPr/>
          </p:nvSpPr>
          <p:spPr>
            <a:xfrm>
              <a:off x="7811960" y="5020917"/>
              <a:ext cx="408000" cy="408000"/>
            </a:xfrm>
            <a:prstGeom prst="ellipse">
              <a:avLst/>
            </a:prstGeom>
            <a:grpFill/>
            <a:ln w="28575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46" name="Группа 76"/>
            <p:cNvGrpSpPr/>
            <p:nvPr/>
          </p:nvGrpSpPr>
          <p:grpSpPr bwMode="auto">
            <a:xfrm>
              <a:off x="7974988" y="5072047"/>
              <a:ext cx="118297" cy="118299"/>
              <a:chOff x="274486" y="2805248"/>
              <a:chExt cx="177136" cy="177137"/>
            </a:xfrm>
            <a:grpFill/>
          </p:grpSpPr>
          <p:sp>
            <p:nvSpPr>
              <p:cNvPr id="262" name="Freeform 21"/>
              <p:cNvSpPr>
                <a:spLocks noEditPoints="1"/>
              </p:cNvSpPr>
              <p:nvPr/>
            </p:nvSpPr>
            <p:spPr bwMode="auto">
              <a:xfrm>
                <a:off x="274486" y="2805248"/>
                <a:ext cx="177136" cy="177137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0" y="32"/>
                  </a:cxn>
                  <a:cxn ang="0">
                    <a:pos x="32" y="64"/>
                  </a:cxn>
                  <a:cxn ang="0">
                    <a:pos x="64" y="32"/>
                  </a:cxn>
                  <a:cxn ang="0">
                    <a:pos x="32" y="0"/>
                  </a:cxn>
                  <a:cxn ang="0">
                    <a:pos x="48" y="31"/>
                  </a:cxn>
                  <a:cxn ang="0">
                    <a:pos x="43" y="36"/>
                  </a:cxn>
                  <a:cxn ang="0">
                    <a:pos x="35" y="37"/>
                  </a:cxn>
                  <a:cxn ang="0">
                    <a:pos x="30" y="37"/>
                  </a:cxn>
                  <a:cxn ang="0">
                    <a:pos x="30" y="39"/>
                  </a:cxn>
                  <a:cxn ang="0">
                    <a:pos x="40" y="39"/>
                  </a:cxn>
                  <a:cxn ang="0">
                    <a:pos x="40" y="45"/>
                  </a:cxn>
                  <a:cxn ang="0">
                    <a:pos x="30" y="45"/>
                  </a:cxn>
                  <a:cxn ang="0">
                    <a:pos x="30" y="53"/>
                  </a:cxn>
                  <a:cxn ang="0">
                    <a:pos x="23" y="53"/>
                  </a:cxn>
                  <a:cxn ang="0">
                    <a:pos x="23" y="45"/>
                  </a:cxn>
                  <a:cxn ang="0">
                    <a:pos x="17" y="45"/>
                  </a:cxn>
                  <a:cxn ang="0">
                    <a:pos x="17" y="39"/>
                  </a:cxn>
                  <a:cxn ang="0">
                    <a:pos x="23" y="39"/>
                  </a:cxn>
                  <a:cxn ang="0">
                    <a:pos x="23" y="37"/>
                  </a:cxn>
                  <a:cxn ang="0">
                    <a:pos x="17" y="37"/>
                  </a:cxn>
                  <a:cxn ang="0">
                    <a:pos x="17" y="30"/>
                  </a:cxn>
                  <a:cxn ang="0">
                    <a:pos x="23" y="30"/>
                  </a:cxn>
                  <a:cxn ang="0">
                    <a:pos x="23" y="11"/>
                  </a:cxn>
                  <a:cxn ang="0">
                    <a:pos x="34" y="11"/>
                  </a:cxn>
                  <a:cxn ang="0">
                    <a:pos x="42" y="11"/>
                  </a:cxn>
                  <a:cxn ang="0">
                    <a:pos x="48" y="15"/>
                  </a:cxn>
                  <a:cxn ang="0">
                    <a:pos x="50" y="24"/>
                  </a:cxn>
                  <a:cxn ang="0">
                    <a:pos x="48" y="31"/>
                  </a:cxn>
                </a:cxnLst>
                <a:rect l="0" t="0" r="r" b="b"/>
                <a:pathLst>
                  <a:path w="64" h="64">
                    <a:moveTo>
                      <a:pt x="32" y="0"/>
                    </a:moveTo>
                    <a:cubicBezTo>
                      <a:pt x="14" y="0"/>
                      <a:pt x="0" y="14"/>
                      <a:pt x="0" y="32"/>
                    </a:cubicBezTo>
                    <a:cubicBezTo>
                      <a:pt x="0" y="49"/>
                      <a:pt x="14" y="64"/>
                      <a:pt x="32" y="64"/>
                    </a:cubicBezTo>
                    <a:cubicBezTo>
                      <a:pt x="49" y="64"/>
                      <a:pt x="64" y="49"/>
                      <a:pt x="64" y="32"/>
                    </a:cubicBezTo>
                    <a:cubicBezTo>
                      <a:pt x="64" y="14"/>
                      <a:pt x="49" y="0"/>
                      <a:pt x="32" y="0"/>
                    </a:cubicBezTo>
                    <a:close/>
                    <a:moveTo>
                      <a:pt x="48" y="31"/>
                    </a:moveTo>
                    <a:cubicBezTo>
                      <a:pt x="47" y="34"/>
                      <a:pt x="45" y="35"/>
                      <a:pt x="43" y="36"/>
                    </a:cubicBezTo>
                    <a:cubicBezTo>
                      <a:pt x="42" y="37"/>
                      <a:pt x="39" y="37"/>
                      <a:pt x="35" y="37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8" y="11"/>
                      <a:pt x="41" y="11"/>
                      <a:pt x="42" y="11"/>
                    </a:cubicBezTo>
                    <a:cubicBezTo>
                      <a:pt x="44" y="12"/>
                      <a:pt x="46" y="13"/>
                      <a:pt x="48" y="15"/>
                    </a:cubicBezTo>
                    <a:cubicBezTo>
                      <a:pt x="49" y="18"/>
                      <a:pt x="50" y="20"/>
                      <a:pt x="50" y="24"/>
                    </a:cubicBezTo>
                    <a:cubicBezTo>
                      <a:pt x="50" y="27"/>
                      <a:pt x="49" y="29"/>
                      <a:pt x="48" y="31"/>
                    </a:cubicBezTo>
                    <a:close/>
                  </a:path>
                </a:pathLst>
              </a:custGeom>
              <a:grpFill/>
              <a:ln w="9525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784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dirty="0">
                  <a:latin typeface="+mn-lt"/>
                  <a:cs typeface="+mn-cs"/>
                </a:endParaRPr>
              </a:p>
            </p:txBody>
          </p:sp>
          <p:sp>
            <p:nvSpPr>
              <p:cNvPr id="263" name="Freeform 22"/>
              <p:cNvSpPr>
                <a:spLocks/>
              </p:cNvSpPr>
              <p:nvPr/>
            </p:nvSpPr>
            <p:spPr bwMode="auto">
              <a:xfrm>
                <a:off x="357815" y="2855671"/>
                <a:ext cx="32847" cy="32847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3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4" y="12"/>
                  </a:cxn>
                  <a:cxn ang="0">
                    <a:pos x="9" y="11"/>
                  </a:cxn>
                  <a:cxn ang="0">
                    <a:pos x="11" y="9"/>
                  </a:cxn>
                  <a:cxn ang="0">
                    <a:pos x="12" y="6"/>
                  </a:cxn>
                  <a:cxn ang="0">
                    <a:pos x="11" y="2"/>
                  </a:cxn>
                  <a:cxn ang="0">
                    <a:pos x="9" y="0"/>
                  </a:cxn>
                </a:cxnLst>
                <a:rect l="0" t="0" r="r" b="b"/>
                <a:pathLst>
                  <a:path w="12" h="12">
                    <a:moveTo>
                      <a:pt x="9" y="0"/>
                    </a:moveTo>
                    <a:cubicBezTo>
                      <a:pt x="8" y="0"/>
                      <a:pt x="6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6" y="12"/>
                      <a:pt x="8" y="12"/>
                      <a:pt x="9" y="11"/>
                    </a:cubicBezTo>
                    <a:cubicBezTo>
                      <a:pt x="10" y="11"/>
                      <a:pt x="11" y="10"/>
                      <a:pt x="11" y="9"/>
                    </a:cubicBezTo>
                    <a:cubicBezTo>
                      <a:pt x="12" y="8"/>
                      <a:pt x="12" y="7"/>
                      <a:pt x="12" y="6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1"/>
                      <a:pt x="10" y="1"/>
                      <a:pt x="9" y="0"/>
                    </a:cubicBezTo>
                    <a:close/>
                  </a:path>
                </a:pathLst>
              </a:custGeom>
              <a:grpFill/>
              <a:ln w="9525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784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dirty="0">
                  <a:latin typeface="+mn-lt"/>
                  <a:cs typeface="+mn-cs"/>
                </a:endParaRPr>
              </a:p>
            </p:txBody>
          </p:sp>
        </p:grpSp>
        <p:grpSp>
          <p:nvGrpSpPr>
            <p:cNvPr id="247" name="Группа 77"/>
            <p:cNvGrpSpPr/>
            <p:nvPr/>
          </p:nvGrpSpPr>
          <p:grpSpPr bwMode="auto">
            <a:xfrm rot="17487682">
              <a:off x="8033185" y="5163294"/>
              <a:ext cx="147714" cy="151876"/>
              <a:chOff x="2759075" y="-720725"/>
              <a:chExt cx="338138" cy="347663"/>
            </a:xfrm>
            <a:grpFill/>
          </p:grpSpPr>
          <p:sp>
            <p:nvSpPr>
              <p:cNvPr id="252" name="Freeform 235"/>
              <p:cNvSpPr>
                <a:spLocks/>
              </p:cNvSpPr>
              <p:nvPr/>
            </p:nvSpPr>
            <p:spPr bwMode="auto">
              <a:xfrm>
                <a:off x="2792413" y="-688975"/>
                <a:ext cx="301625" cy="315913"/>
              </a:xfrm>
              <a:custGeom>
                <a:avLst/>
                <a:gdLst>
                  <a:gd name="T0" fmla="*/ 838 w 838"/>
                  <a:gd name="T1" fmla="*/ 297 h 877"/>
                  <a:gd name="T2" fmla="*/ 820 w 838"/>
                  <a:gd name="T3" fmla="*/ 277 h 877"/>
                  <a:gd name="T4" fmla="*/ 364 w 838"/>
                  <a:gd name="T5" fmla="*/ 356 h 877"/>
                  <a:gd name="T6" fmla="*/ 327 w 838"/>
                  <a:gd name="T7" fmla="*/ 347 h 877"/>
                  <a:gd name="T8" fmla="*/ 314 w 838"/>
                  <a:gd name="T9" fmla="*/ 351 h 877"/>
                  <a:gd name="T10" fmla="*/ 294 w 838"/>
                  <a:gd name="T11" fmla="*/ 260 h 877"/>
                  <a:gd name="T12" fmla="*/ 8 w 838"/>
                  <a:gd name="T13" fmla="*/ 0 h 877"/>
                  <a:gd name="T14" fmla="*/ 0 w 838"/>
                  <a:gd name="T15" fmla="*/ 25 h 877"/>
                  <a:gd name="T16" fmla="*/ 290 w 838"/>
                  <a:gd name="T17" fmla="*/ 374 h 877"/>
                  <a:gd name="T18" fmla="*/ 286 w 838"/>
                  <a:gd name="T19" fmla="*/ 403 h 877"/>
                  <a:gd name="T20" fmla="*/ 305 w 838"/>
                  <a:gd name="T21" fmla="*/ 436 h 877"/>
                  <a:gd name="T22" fmla="*/ 239 w 838"/>
                  <a:gd name="T23" fmla="*/ 498 h 877"/>
                  <a:gd name="T24" fmla="*/ 162 w 838"/>
                  <a:gd name="T25" fmla="*/ 877 h 877"/>
                  <a:gd name="T26" fmla="*/ 187 w 838"/>
                  <a:gd name="T27" fmla="*/ 871 h 877"/>
                  <a:gd name="T28" fmla="*/ 338 w 838"/>
                  <a:gd name="T29" fmla="*/ 445 h 877"/>
                  <a:gd name="T30" fmla="*/ 342 w 838"/>
                  <a:gd name="T31" fmla="*/ 445 h 877"/>
                  <a:gd name="T32" fmla="*/ 384 w 838"/>
                  <a:gd name="T33" fmla="*/ 389 h 877"/>
                  <a:gd name="T34" fmla="*/ 383 w 838"/>
                  <a:gd name="T35" fmla="*/ 388 h 877"/>
                  <a:gd name="T36" fmla="*/ 470 w 838"/>
                  <a:gd name="T37" fmla="*/ 415 h 877"/>
                  <a:gd name="T38" fmla="*/ 838 w 838"/>
                  <a:gd name="T39" fmla="*/ 297 h 8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38" h="877">
                    <a:moveTo>
                      <a:pt x="838" y="297"/>
                    </a:moveTo>
                    <a:lnTo>
                      <a:pt x="820" y="277"/>
                    </a:lnTo>
                    <a:lnTo>
                      <a:pt x="364" y="356"/>
                    </a:lnTo>
                    <a:cubicBezTo>
                      <a:pt x="354" y="349"/>
                      <a:pt x="341" y="345"/>
                      <a:pt x="327" y="347"/>
                    </a:cubicBezTo>
                    <a:cubicBezTo>
                      <a:pt x="323" y="348"/>
                      <a:pt x="318" y="349"/>
                      <a:pt x="314" y="351"/>
                    </a:cubicBezTo>
                    <a:lnTo>
                      <a:pt x="294" y="260"/>
                    </a:lnTo>
                    <a:lnTo>
                      <a:pt x="8" y="0"/>
                    </a:lnTo>
                    <a:lnTo>
                      <a:pt x="0" y="25"/>
                    </a:lnTo>
                    <a:lnTo>
                      <a:pt x="290" y="374"/>
                    </a:lnTo>
                    <a:cubicBezTo>
                      <a:pt x="286" y="383"/>
                      <a:pt x="284" y="393"/>
                      <a:pt x="286" y="403"/>
                    </a:cubicBezTo>
                    <a:cubicBezTo>
                      <a:pt x="288" y="417"/>
                      <a:pt x="295" y="428"/>
                      <a:pt x="305" y="436"/>
                    </a:cubicBezTo>
                    <a:lnTo>
                      <a:pt x="239" y="498"/>
                    </a:lnTo>
                    <a:lnTo>
                      <a:pt x="162" y="877"/>
                    </a:lnTo>
                    <a:lnTo>
                      <a:pt x="187" y="871"/>
                    </a:lnTo>
                    <a:lnTo>
                      <a:pt x="338" y="445"/>
                    </a:lnTo>
                    <a:cubicBezTo>
                      <a:pt x="339" y="445"/>
                      <a:pt x="341" y="445"/>
                      <a:pt x="342" y="445"/>
                    </a:cubicBezTo>
                    <a:cubicBezTo>
                      <a:pt x="369" y="441"/>
                      <a:pt x="388" y="416"/>
                      <a:pt x="384" y="389"/>
                    </a:cubicBezTo>
                    <a:cubicBezTo>
                      <a:pt x="384" y="388"/>
                      <a:pt x="383" y="388"/>
                      <a:pt x="383" y="388"/>
                    </a:cubicBezTo>
                    <a:lnTo>
                      <a:pt x="470" y="415"/>
                    </a:lnTo>
                    <a:lnTo>
                      <a:pt x="838" y="297"/>
                    </a:lnTo>
                    <a:close/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defTabSz="685784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dirty="0">
                  <a:latin typeface="+mn-lt"/>
                  <a:cs typeface="+mn-cs"/>
                </a:endParaRPr>
              </a:p>
            </p:txBody>
          </p:sp>
          <p:sp>
            <p:nvSpPr>
              <p:cNvPr id="253" name="Freeform 236"/>
              <p:cNvSpPr>
                <a:spLocks/>
              </p:cNvSpPr>
              <p:nvPr/>
            </p:nvSpPr>
            <p:spPr bwMode="auto">
              <a:xfrm>
                <a:off x="2849563" y="-682625"/>
                <a:ext cx="73025" cy="28575"/>
              </a:xfrm>
              <a:custGeom>
                <a:avLst/>
                <a:gdLst>
                  <a:gd name="T0" fmla="*/ 203 w 203"/>
                  <a:gd name="T1" fmla="*/ 0 h 80"/>
                  <a:gd name="T2" fmla="*/ 0 w 203"/>
                  <a:gd name="T3" fmla="*/ 68 h 80"/>
                  <a:gd name="T4" fmla="*/ 12 w 203"/>
                  <a:gd name="T5" fmla="*/ 80 h 80"/>
                  <a:gd name="T6" fmla="*/ 203 w 203"/>
                  <a:gd name="T7" fmla="*/ 17 h 80"/>
                  <a:gd name="T8" fmla="*/ 203 w 203"/>
                  <a:gd name="T9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3" h="80">
                    <a:moveTo>
                      <a:pt x="203" y="0"/>
                    </a:moveTo>
                    <a:cubicBezTo>
                      <a:pt x="128" y="2"/>
                      <a:pt x="58" y="27"/>
                      <a:pt x="0" y="68"/>
                    </a:cubicBezTo>
                    <a:lnTo>
                      <a:pt x="12" y="80"/>
                    </a:lnTo>
                    <a:cubicBezTo>
                      <a:pt x="67" y="42"/>
                      <a:pt x="133" y="19"/>
                      <a:pt x="203" y="17"/>
                    </a:cubicBezTo>
                    <a:lnTo>
                      <a:pt x="203" y="0"/>
                    </a:lnTo>
                    <a:close/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defTabSz="685784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dirty="0">
                  <a:latin typeface="+mn-lt"/>
                  <a:cs typeface="+mn-cs"/>
                </a:endParaRPr>
              </a:p>
            </p:txBody>
          </p:sp>
          <p:sp>
            <p:nvSpPr>
              <p:cNvPr id="254" name="Freeform 237"/>
              <p:cNvSpPr>
                <a:spLocks/>
              </p:cNvSpPr>
              <p:nvPr/>
            </p:nvSpPr>
            <p:spPr bwMode="auto">
              <a:xfrm>
                <a:off x="2876550" y="-646113"/>
                <a:ext cx="46038" cy="19050"/>
              </a:xfrm>
              <a:custGeom>
                <a:avLst/>
                <a:gdLst>
                  <a:gd name="T0" fmla="*/ 126 w 126"/>
                  <a:gd name="T1" fmla="*/ 0 h 50"/>
                  <a:gd name="T2" fmla="*/ 0 w 126"/>
                  <a:gd name="T3" fmla="*/ 38 h 50"/>
                  <a:gd name="T4" fmla="*/ 12 w 126"/>
                  <a:gd name="T5" fmla="*/ 50 h 50"/>
                  <a:gd name="T6" fmla="*/ 126 w 126"/>
                  <a:gd name="T7" fmla="*/ 17 h 50"/>
                  <a:gd name="T8" fmla="*/ 126 w 126"/>
                  <a:gd name="T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6" h="50">
                    <a:moveTo>
                      <a:pt x="126" y="0"/>
                    </a:moveTo>
                    <a:cubicBezTo>
                      <a:pt x="80" y="2"/>
                      <a:pt x="37" y="16"/>
                      <a:pt x="0" y="38"/>
                    </a:cubicBezTo>
                    <a:lnTo>
                      <a:pt x="12" y="50"/>
                    </a:lnTo>
                    <a:cubicBezTo>
                      <a:pt x="46" y="31"/>
                      <a:pt x="85" y="19"/>
                      <a:pt x="126" y="17"/>
                    </a:cubicBezTo>
                    <a:lnTo>
                      <a:pt x="126" y="0"/>
                    </a:lnTo>
                    <a:close/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defTabSz="685784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dirty="0">
                  <a:latin typeface="+mn-lt"/>
                  <a:cs typeface="+mn-cs"/>
                </a:endParaRPr>
              </a:p>
            </p:txBody>
          </p:sp>
          <p:sp>
            <p:nvSpPr>
              <p:cNvPr id="255" name="Freeform 238"/>
              <p:cNvSpPr>
                <a:spLocks/>
              </p:cNvSpPr>
              <p:nvPr/>
            </p:nvSpPr>
            <p:spPr bwMode="auto">
              <a:xfrm>
                <a:off x="2822575" y="-720725"/>
                <a:ext cx="100013" cy="39688"/>
              </a:xfrm>
              <a:custGeom>
                <a:avLst/>
                <a:gdLst>
                  <a:gd name="T0" fmla="*/ 278 w 278"/>
                  <a:gd name="T1" fmla="*/ 0 h 111"/>
                  <a:gd name="T2" fmla="*/ 0 w 278"/>
                  <a:gd name="T3" fmla="*/ 99 h 111"/>
                  <a:gd name="T4" fmla="*/ 13 w 278"/>
                  <a:gd name="T5" fmla="*/ 111 h 111"/>
                  <a:gd name="T6" fmla="*/ 278 w 278"/>
                  <a:gd name="T7" fmla="*/ 17 h 111"/>
                  <a:gd name="T8" fmla="*/ 278 w 278"/>
                  <a:gd name="T9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8" h="111">
                    <a:moveTo>
                      <a:pt x="278" y="0"/>
                    </a:moveTo>
                    <a:cubicBezTo>
                      <a:pt x="174" y="3"/>
                      <a:pt x="78" y="39"/>
                      <a:pt x="0" y="99"/>
                    </a:cubicBezTo>
                    <a:lnTo>
                      <a:pt x="13" y="111"/>
                    </a:lnTo>
                    <a:cubicBezTo>
                      <a:pt x="87" y="55"/>
                      <a:pt x="179" y="20"/>
                      <a:pt x="278" y="17"/>
                    </a:cubicBezTo>
                    <a:lnTo>
                      <a:pt x="278" y="0"/>
                    </a:lnTo>
                    <a:close/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defTabSz="685784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dirty="0">
                  <a:latin typeface="+mn-lt"/>
                  <a:cs typeface="+mn-cs"/>
                </a:endParaRPr>
              </a:p>
            </p:txBody>
          </p:sp>
          <p:sp>
            <p:nvSpPr>
              <p:cNvPr id="256" name="Freeform 239"/>
              <p:cNvSpPr>
                <a:spLocks/>
              </p:cNvSpPr>
              <p:nvPr/>
            </p:nvSpPr>
            <p:spPr bwMode="auto">
              <a:xfrm>
                <a:off x="3036888" y="-555625"/>
                <a:ext cx="22225" cy="76200"/>
              </a:xfrm>
              <a:custGeom>
                <a:avLst/>
                <a:gdLst>
                  <a:gd name="T0" fmla="*/ 15 w 62"/>
                  <a:gd name="T1" fmla="*/ 211 h 211"/>
                  <a:gd name="T2" fmla="*/ 55 w 62"/>
                  <a:gd name="T3" fmla="*/ 0 h 211"/>
                  <a:gd name="T4" fmla="*/ 39 w 62"/>
                  <a:gd name="T5" fmla="*/ 5 h 211"/>
                  <a:gd name="T6" fmla="*/ 0 w 62"/>
                  <a:gd name="T7" fmla="*/ 203 h 211"/>
                  <a:gd name="T8" fmla="*/ 15 w 62"/>
                  <a:gd name="T9" fmla="*/ 211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11">
                    <a:moveTo>
                      <a:pt x="15" y="211"/>
                    </a:moveTo>
                    <a:cubicBezTo>
                      <a:pt x="49" y="144"/>
                      <a:pt x="62" y="71"/>
                      <a:pt x="55" y="0"/>
                    </a:cubicBezTo>
                    <a:lnTo>
                      <a:pt x="39" y="5"/>
                    </a:lnTo>
                    <a:cubicBezTo>
                      <a:pt x="45" y="71"/>
                      <a:pt x="32" y="140"/>
                      <a:pt x="0" y="203"/>
                    </a:cubicBezTo>
                    <a:lnTo>
                      <a:pt x="15" y="211"/>
                    </a:lnTo>
                    <a:close/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defTabSz="685784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dirty="0">
                  <a:latin typeface="+mn-lt"/>
                  <a:cs typeface="+mn-cs"/>
                </a:endParaRPr>
              </a:p>
            </p:txBody>
          </p:sp>
          <p:sp>
            <p:nvSpPr>
              <p:cNvPr id="257" name="Freeform 240"/>
              <p:cNvSpPr>
                <a:spLocks/>
              </p:cNvSpPr>
              <p:nvPr/>
            </p:nvSpPr>
            <p:spPr bwMode="auto">
              <a:xfrm>
                <a:off x="3005138" y="-544513"/>
                <a:ext cx="15875" cy="46038"/>
              </a:xfrm>
              <a:custGeom>
                <a:avLst/>
                <a:gdLst>
                  <a:gd name="T0" fmla="*/ 15 w 45"/>
                  <a:gd name="T1" fmla="*/ 129 h 129"/>
                  <a:gd name="T2" fmla="*/ 44 w 45"/>
                  <a:gd name="T3" fmla="*/ 0 h 129"/>
                  <a:gd name="T4" fmla="*/ 27 w 45"/>
                  <a:gd name="T5" fmla="*/ 5 h 129"/>
                  <a:gd name="T6" fmla="*/ 0 w 45"/>
                  <a:gd name="T7" fmla="*/ 120 h 129"/>
                  <a:gd name="T8" fmla="*/ 15 w 45"/>
                  <a:gd name="T9" fmla="*/ 129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29">
                    <a:moveTo>
                      <a:pt x="15" y="129"/>
                    </a:moveTo>
                    <a:cubicBezTo>
                      <a:pt x="36" y="88"/>
                      <a:pt x="45" y="43"/>
                      <a:pt x="44" y="0"/>
                    </a:cubicBezTo>
                    <a:lnTo>
                      <a:pt x="27" y="5"/>
                    </a:lnTo>
                    <a:cubicBezTo>
                      <a:pt x="27" y="44"/>
                      <a:pt x="19" y="83"/>
                      <a:pt x="0" y="120"/>
                    </a:cubicBezTo>
                    <a:lnTo>
                      <a:pt x="15" y="129"/>
                    </a:lnTo>
                    <a:close/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defTabSz="685784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dirty="0">
                  <a:latin typeface="+mn-lt"/>
                  <a:cs typeface="+mn-cs"/>
                </a:endParaRPr>
              </a:p>
            </p:txBody>
          </p:sp>
          <p:sp>
            <p:nvSpPr>
              <p:cNvPr id="258" name="Freeform 241"/>
              <p:cNvSpPr>
                <a:spLocks/>
              </p:cNvSpPr>
              <p:nvPr/>
            </p:nvSpPr>
            <p:spPr bwMode="auto">
              <a:xfrm>
                <a:off x="3070225" y="-566738"/>
                <a:ext cx="26988" cy="104775"/>
              </a:xfrm>
              <a:custGeom>
                <a:avLst/>
                <a:gdLst>
                  <a:gd name="T0" fmla="*/ 15 w 79"/>
                  <a:gd name="T1" fmla="*/ 290 h 290"/>
                  <a:gd name="T2" fmla="*/ 66 w 79"/>
                  <a:gd name="T3" fmla="*/ 0 h 290"/>
                  <a:gd name="T4" fmla="*/ 49 w 79"/>
                  <a:gd name="T5" fmla="*/ 5 h 290"/>
                  <a:gd name="T6" fmla="*/ 0 w 79"/>
                  <a:gd name="T7" fmla="*/ 282 h 290"/>
                  <a:gd name="T8" fmla="*/ 15 w 79"/>
                  <a:gd name="T9" fmla="*/ 290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290">
                    <a:moveTo>
                      <a:pt x="15" y="290"/>
                    </a:moveTo>
                    <a:cubicBezTo>
                      <a:pt x="64" y="198"/>
                      <a:pt x="79" y="97"/>
                      <a:pt x="66" y="0"/>
                    </a:cubicBezTo>
                    <a:lnTo>
                      <a:pt x="49" y="5"/>
                    </a:lnTo>
                    <a:cubicBezTo>
                      <a:pt x="61" y="97"/>
                      <a:pt x="46" y="194"/>
                      <a:pt x="0" y="282"/>
                    </a:cubicBezTo>
                    <a:lnTo>
                      <a:pt x="15" y="290"/>
                    </a:lnTo>
                    <a:close/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defTabSz="685784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dirty="0">
                  <a:latin typeface="+mn-lt"/>
                  <a:cs typeface="+mn-cs"/>
                </a:endParaRPr>
              </a:p>
            </p:txBody>
          </p:sp>
          <p:sp>
            <p:nvSpPr>
              <p:cNvPr id="259" name="Freeform 242"/>
              <p:cNvSpPr>
                <a:spLocks/>
              </p:cNvSpPr>
              <p:nvPr/>
            </p:nvSpPr>
            <p:spPr bwMode="auto">
              <a:xfrm>
                <a:off x="2792413" y="-484188"/>
                <a:ext cx="58738" cy="55563"/>
              </a:xfrm>
              <a:custGeom>
                <a:avLst/>
                <a:gdLst>
                  <a:gd name="T0" fmla="*/ 0 w 163"/>
                  <a:gd name="T1" fmla="*/ 8 h 152"/>
                  <a:gd name="T2" fmla="*/ 159 w 163"/>
                  <a:gd name="T3" fmla="*/ 152 h 152"/>
                  <a:gd name="T4" fmla="*/ 163 w 163"/>
                  <a:gd name="T5" fmla="*/ 136 h 152"/>
                  <a:gd name="T6" fmla="*/ 15 w 163"/>
                  <a:gd name="T7" fmla="*/ 0 h 152"/>
                  <a:gd name="T8" fmla="*/ 0 w 163"/>
                  <a:gd name="T9" fmla="*/ 8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152">
                    <a:moveTo>
                      <a:pt x="0" y="8"/>
                    </a:moveTo>
                    <a:cubicBezTo>
                      <a:pt x="39" y="73"/>
                      <a:pt x="95" y="122"/>
                      <a:pt x="159" y="152"/>
                    </a:cubicBezTo>
                    <a:lnTo>
                      <a:pt x="163" y="136"/>
                    </a:lnTo>
                    <a:cubicBezTo>
                      <a:pt x="104" y="106"/>
                      <a:pt x="52" y="60"/>
                      <a:pt x="15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defTabSz="685784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dirty="0">
                  <a:latin typeface="+mn-lt"/>
                  <a:cs typeface="+mn-cs"/>
                </a:endParaRPr>
              </a:p>
            </p:txBody>
          </p:sp>
          <p:sp>
            <p:nvSpPr>
              <p:cNvPr id="260" name="Freeform 243"/>
              <p:cNvSpPr>
                <a:spLocks/>
              </p:cNvSpPr>
              <p:nvPr/>
            </p:nvSpPr>
            <p:spPr bwMode="auto">
              <a:xfrm>
                <a:off x="2824163" y="-501650"/>
                <a:ext cx="36513" cy="34925"/>
              </a:xfrm>
              <a:custGeom>
                <a:avLst/>
                <a:gdLst>
                  <a:gd name="T0" fmla="*/ 0 w 100"/>
                  <a:gd name="T1" fmla="*/ 8 h 100"/>
                  <a:gd name="T2" fmla="*/ 95 w 100"/>
                  <a:gd name="T3" fmla="*/ 100 h 100"/>
                  <a:gd name="T4" fmla="*/ 100 w 100"/>
                  <a:gd name="T5" fmla="*/ 83 h 100"/>
                  <a:gd name="T6" fmla="*/ 15 w 100"/>
                  <a:gd name="T7" fmla="*/ 0 h 100"/>
                  <a:gd name="T8" fmla="*/ 0 w 100"/>
                  <a:gd name="T9" fmla="*/ 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100">
                    <a:moveTo>
                      <a:pt x="0" y="8"/>
                    </a:moveTo>
                    <a:cubicBezTo>
                      <a:pt x="24" y="47"/>
                      <a:pt x="57" y="78"/>
                      <a:pt x="95" y="100"/>
                    </a:cubicBezTo>
                    <a:lnTo>
                      <a:pt x="100" y="83"/>
                    </a:lnTo>
                    <a:cubicBezTo>
                      <a:pt x="66" y="63"/>
                      <a:pt x="37" y="35"/>
                      <a:pt x="15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defTabSz="685784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dirty="0">
                  <a:latin typeface="+mn-lt"/>
                  <a:cs typeface="+mn-cs"/>
                </a:endParaRPr>
              </a:p>
            </p:txBody>
          </p:sp>
          <p:sp>
            <p:nvSpPr>
              <p:cNvPr id="261" name="Freeform 244"/>
              <p:cNvSpPr>
                <a:spLocks/>
              </p:cNvSpPr>
              <p:nvPr/>
            </p:nvSpPr>
            <p:spPr bwMode="auto">
              <a:xfrm>
                <a:off x="2759075" y="-465138"/>
                <a:ext cx="82550" cy="73025"/>
              </a:xfrm>
              <a:custGeom>
                <a:avLst/>
                <a:gdLst>
                  <a:gd name="T0" fmla="*/ 0 w 226"/>
                  <a:gd name="T1" fmla="*/ 8 h 203"/>
                  <a:gd name="T2" fmla="*/ 221 w 226"/>
                  <a:gd name="T3" fmla="*/ 203 h 203"/>
                  <a:gd name="T4" fmla="*/ 226 w 226"/>
                  <a:gd name="T5" fmla="*/ 186 h 203"/>
                  <a:gd name="T6" fmla="*/ 15 w 226"/>
                  <a:gd name="T7" fmla="*/ 0 h 203"/>
                  <a:gd name="T8" fmla="*/ 0 w 226"/>
                  <a:gd name="T9" fmla="*/ 8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6" h="203">
                    <a:moveTo>
                      <a:pt x="0" y="8"/>
                    </a:moveTo>
                    <a:cubicBezTo>
                      <a:pt x="53" y="98"/>
                      <a:pt x="132" y="164"/>
                      <a:pt x="221" y="203"/>
                    </a:cubicBezTo>
                    <a:lnTo>
                      <a:pt x="226" y="186"/>
                    </a:lnTo>
                    <a:cubicBezTo>
                      <a:pt x="140" y="148"/>
                      <a:pt x="66" y="85"/>
                      <a:pt x="15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defTabSz="685784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dirty="0">
                  <a:latin typeface="+mn-lt"/>
                  <a:cs typeface="+mn-cs"/>
                </a:endParaRPr>
              </a:p>
            </p:txBody>
          </p:sp>
        </p:grpSp>
        <p:sp>
          <p:nvSpPr>
            <p:cNvPr id="248" name="Freeform 200"/>
            <p:cNvSpPr>
              <a:spLocks/>
            </p:cNvSpPr>
            <p:nvPr/>
          </p:nvSpPr>
          <p:spPr bwMode="auto">
            <a:xfrm rot="18860944" flipH="1">
              <a:off x="7932979" y="5161464"/>
              <a:ext cx="81956" cy="117865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117" y="77"/>
                </a:cxn>
                <a:cxn ang="0">
                  <a:pos x="38" y="30"/>
                </a:cxn>
                <a:cxn ang="0">
                  <a:pos x="74" y="169"/>
                </a:cxn>
                <a:cxn ang="0">
                  <a:pos x="26" y="0"/>
                </a:cxn>
              </a:cxnLst>
              <a:rect l="0" t="0" r="r" b="b"/>
              <a:pathLst>
                <a:path w="117" h="169">
                  <a:moveTo>
                    <a:pt x="26" y="0"/>
                  </a:moveTo>
                  <a:cubicBezTo>
                    <a:pt x="70" y="14"/>
                    <a:pt x="105" y="42"/>
                    <a:pt x="117" y="77"/>
                  </a:cubicBezTo>
                  <a:cubicBezTo>
                    <a:pt x="96" y="54"/>
                    <a:pt x="68" y="32"/>
                    <a:pt x="38" y="30"/>
                  </a:cubicBezTo>
                  <a:cubicBezTo>
                    <a:pt x="30" y="55"/>
                    <a:pt x="31" y="129"/>
                    <a:pt x="74" y="169"/>
                  </a:cubicBezTo>
                  <a:cubicBezTo>
                    <a:pt x="33" y="147"/>
                    <a:pt x="0" y="77"/>
                    <a:pt x="26" y="0"/>
                  </a:cubicBezTo>
                  <a:close/>
                </a:path>
              </a:pathLst>
            </a:cu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/>
            <a:lstStyle/>
            <a:p>
              <a:pPr defTabSz="685784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+mn-lt"/>
                <a:cs typeface="+mn-cs"/>
              </a:endParaRPr>
            </a:p>
          </p:txBody>
        </p:sp>
        <p:sp>
          <p:nvSpPr>
            <p:cNvPr id="249" name="Freeform 201"/>
            <p:cNvSpPr>
              <a:spLocks/>
            </p:cNvSpPr>
            <p:nvPr/>
          </p:nvSpPr>
          <p:spPr bwMode="auto">
            <a:xfrm rot="18860944" flipH="1">
              <a:off x="7922926" y="5286959"/>
              <a:ext cx="147859" cy="85336"/>
            </a:xfrm>
            <a:custGeom>
              <a:avLst/>
              <a:gdLst/>
              <a:ahLst/>
              <a:cxnLst>
                <a:cxn ang="0">
                  <a:pos x="211" y="0"/>
                </a:cxn>
                <a:cxn ang="0">
                  <a:pos x="89" y="73"/>
                </a:cxn>
                <a:cxn ang="0">
                  <a:pos x="0" y="88"/>
                </a:cxn>
                <a:cxn ang="0">
                  <a:pos x="83" y="63"/>
                </a:cxn>
                <a:cxn ang="0">
                  <a:pos x="211" y="0"/>
                </a:cxn>
              </a:cxnLst>
              <a:rect l="0" t="0" r="r" b="b"/>
              <a:pathLst>
                <a:path w="211" h="122">
                  <a:moveTo>
                    <a:pt x="211" y="0"/>
                  </a:moveTo>
                  <a:cubicBezTo>
                    <a:pt x="172" y="61"/>
                    <a:pt x="117" y="122"/>
                    <a:pt x="89" y="73"/>
                  </a:cubicBezTo>
                  <a:cubicBezTo>
                    <a:pt x="69" y="86"/>
                    <a:pt x="26" y="92"/>
                    <a:pt x="0" y="88"/>
                  </a:cubicBezTo>
                  <a:cubicBezTo>
                    <a:pt x="27" y="92"/>
                    <a:pt x="70" y="78"/>
                    <a:pt x="83" y="63"/>
                  </a:cubicBezTo>
                  <a:cubicBezTo>
                    <a:pt x="52" y="20"/>
                    <a:pt x="146" y="4"/>
                    <a:pt x="211" y="0"/>
                  </a:cubicBezTo>
                  <a:close/>
                </a:path>
              </a:pathLst>
            </a:cu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/>
            <a:lstStyle/>
            <a:p>
              <a:pPr defTabSz="685784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+mn-lt"/>
                <a:cs typeface="+mn-cs"/>
              </a:endParaRPr>
            </a:p>
          </p:txBody>
        </p:sp>
        <p:sp>
          <p:nvSpPr>
            <p:cNvPr id="250" name="Freeform 203"/>
            <p:cNvSpPr>
              <a:spLocks noEditPoints="1"/>
            </p:cNvSpPr>
            <p:nvPr/>
          </p:nvSpPr>
          <p:spPr bwMode="auto">
            <a:xfrm rot="18860944" flipH="1">
              <a:off x="7903882" y="5208903"/>
              <a:ext cx="131385" cy="146170"/>
            </a:xfrm>
            <a:custGeom>
              <a:avLst/>
              <a:gdLst/>
              <a:ahLst/>
              <a:cxnLst>
                <a:cxn ang="0">
                  <a:pos x="179" y="0"/>
                </a:cxn>
                <a:cxn ang="0">
                  <a:pos x="57" y="140"/>
                </a:cxn>
                <a:cxn ang="0">
                  <a:pos x="0" y="206"/>
                </a:cxn>
                <a:cxn ang="0">
                  <a:pos x="103" y="114"/>
                </a:cxn>
                <a:cxn ang="0">
                  <a:pos x="50" y="186"/>
                </a:cxn>
                <a:cxn ang="0">
                  <a:pos x="88" y="163"/>
                </a:cxn>
                <a:cxn ang="0">
                  <a:pos x="92" y="165"/>
                </a:cxn>
                <a:cxn ang="0">
                  <a:pos x="179" y="0"/>
                </a:cxn>
                <a:cxn ang="0">
                  <a:pos x="120" y="101"/>
                </a:cxn>
                <a:cxn ang="0">
                  <a:pos x="107" y="88"/>
                </a:cxn>
                <a:cxn ang="0">
                  <a:pos x="120" y="75"/>
                </a:cxn>
                <a:cxn ang="0">
                  <a:pos x="133" y="88"/>
                </a:cxn>
                <a:cxn ang="0">
                  <a:pos x="120" y="101"/>
                </a:cxn>
              </a:cxnLst>
              <a:rect l="0" t="0" r="r" b="b"/>
              <a:pathLst>
                <a:path w="188" h="209">
                  <a:moveTo>
                    <a:pt x="179" y="0"/>
                  </a:moveTo>
                  <a:cubicBezTo>
                    <a:pt x="107" y="14"/>
                    <a:pt x="14" y="92"/>
                    <a:pt x="57" y="140"/>
                  </a:cubicBezTo>
                  <a:cubicBezTo>
                    <a:pt x="65" y="159"/>
                    <a:pt x="33" y="207"/>
                    <a:pt x="0" y="206"/>
                  </a:cubicBezTo>
                  <a:cubicBezTo>
                    <a:pt x="48" y="209"/>
                    <a:pt x="68" y="146"/>
                    <a:pt x="103" y="114"/>
                  </a:cubicBezTo>
                  <a:cubicBezTo>
                    <a:pt x="97" y="137"/>
                    <a:pt x="83" y="175"/>
                    <a:pt x="50" y="186"/>
                  </a:cubicBezTo>
                  <a:cubicBezTo>
                    <a:pt x="70" y="182"/>
                    <a:pt x="87" y="163"/>
                    <a:pt x="88" y="163"/>
                  </a:cubicBezTo>
                  <a:cubicBezTo>
                    <a:pt x="89" y="162"/>
                    <a:pt x="91" y="164"/>
                    <a:pt x="92" y="165"/>
                  </a:cubicBezTo>
                  <a:cubicBezTo>
                    <a:pt x="154" y="196"/>
                    <a:pt x="188" y="83"/>
                    <a:pt x="179" y="0"/>
                  </a:cubicBezTo>
                  <a:close/>
                  <a:moveTo>
                    <a:pt x="120" y="101"/>
                  </a:moveTo>
                  <a:cubicBezTo>
                    <a:pt x="113" y="101"/>
                    <a:pt x="107" y="95"/>
                    <a:pt x="107" y="88"/>
                  </a:cubicBezTo>
                  <a:cubicBezTo>
                    <a:pt x="107" y="80"/>
                    <a:pt x="113" y="75"/>
                    <a:pt x="120" y="75"/>
                  </a:cubicBezTo>
                  <a:cubicBezTo>
                    <a:pt x="127" y="75"/>
                    <a:pt x="133" y="80"/>
                    <a:pt x="133" y="88"/>
                  </a:cubicBezTo>
                  <a:cubicBezTo>
                    <a:pt x="133" y="95"/>
                    <a:pt x="127" y="101"/>
                    <a:pt x="120" y="101"/>
                  </a:cubicBezTo>
                  <a:close/>
                </a:path>
              </a:pathLst>
            </a:cu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/>
            <a:lstStyle/>
            <a:p>
              <a:pPr defTabSz="685784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+mn-lt"/>
                <a:cs typeface="+mn-cs"/>
              </a:endParaRPr>
            </a:p>
          </p:txBody>
        </p:sp>
        <p:sp>
          <p:nvSpPr>
            <p:cNvPr id="251" name="Oval 204"/>
            <p:cNvSpPr>
              <a:spLocks noChangeArrowheads="1"/>
            </p:cNvSpPr>
            <p:nvPr/>
          </p:nvSpPr>
          <p:spPr bwMode="auto">
            <a:xfrm rot="18860944" flipH="1">
              <a:off x="7949983" y="5212848"/>
              <a:ext cx="25348" cy="24925"/>
            </a:xfrm>
            <a:prstGeom prst="ellipse">
              <a:avLst/>
            </a:pr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/>
            <a:lstStyle/>
            <a:p>
              <a:pPr defTabSz="685784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+mn-lt"/>
                <a:cs typeface="+mn-cs"/>
              </a:endParaRPr>
            </a:p>
          </p:txBody>
        </p:sp>
      </p:grpSp>
      <p:grpSp>
        <p:nvGrpSpPr>
          <p:cNvPr id="264" name="Группа 263"/>
          <p:cNvGrpSpPr/>
          <p:nvPr/>
        </p:nvGrpSpPr>
        <p:grpSpPr>
          <a:xfrm>
            <a:off x="4986709" y="4717499"/>
            <a:ext cx="306000" cy="306000"/>
            <a:chOff x="7795757" y="1914709"/>
            <a:chExt cx="408000" cy="408000"/>
          </a:xfrm>
          <a:solidFill>
            <a:srgbClr val="66FFCC"/>
          </a:solidFill>
        </p:grpSpPr>
        <p:sp>
          <p:nvSpPr>
            <p:cNvPr id="265" name="Овал 264"/>
            <p:cNvSpPr/>
            <p:nvPr/>
          </p:nvSpPr>
          <p:spPr>
            <a:xfrm>
              <a:off x="7795757" y="1914709"/>
              <a:ext cx="408000" cy="408000"/>
            </a:xfrm>
            <a:prstGeom prst="ellipse">
              <a:avLst/>
            </a:prstGeom>
            <a:grpFill/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66" name="Группа 1512"/>
            <p:cNvGrpSpPr>
              <a:grpSpLocks noChangeAspect="1"/>
            </p:cNvGrpSpPr>
            <p:nvPr/>
          </p:nvGrpSpPr>
          <p:grpSpPr>
            <a:xfrm>
              <a:off x="7901984" y="1980977"/>
              <a:ext cx="195446" cy="253009"/>
              <a:chOff x="-207963" y="2460625"/>
              <a:chExt cx="463551" cy="600077"/>
            </a:xfrm>
            <a:grpFill/>
          </p:grpSpPr>
          <p:sp>
            <p:nvSpPr>
              <p:cNvPr id="267" name="Freeform 1256"/>
              <p:cNvSpPr>
                <a:spLocks noEditPoints="1"/>
              </p:cNvSpPr>
              <p:nvPr/>
            </p:nvSpPr>
            <p:spPr bwMode="auto">
              <a:xfrm>
                <a:off x="-130176" y="2555877"/>
                <a:ext cx="385764" cy="504825"/>
              </a:xfrm>
              <a:custGeom>
                <a:avLst/>
                <a:gdLst>
                  <a:gd name="T0" fmla="*/ 571 w 1072"/>
                  <a:gd name="T1" fmla="*/ 0 h 1400"/>
                  <a:gd name="T2" fmla="*/ 562 w 1072"/>
                  <a:gd name="T3" fmla="*/ 38 h 1400"/>
                  <a:gd name="T4" fmla="*/ 556 w 1072"/>
                  <a:gd name="T5" fmla="*/ 82 h 1400"/>
                  <a:gd name="T6" fmla="*/ 555 w 1072"/>
                  <a:gd name="T7" fmla="*/ 91 h 1400"/>
                  <a:gd name="T8" fmla="*/ 536 w 1072"/>
                  <a:gd name="T9" fmla="*/ 141 h 1400"/>
                  <a:gd name="T10" fmla="*/ 535 w 1072"/>
                  <a:gd name="T11" fmla="*/ 171 h 1400"/>
                  <a:gd name="T12" fmla="*/ 512 w 1072"/>
                  <a:gd name="T13" fmla="*/ 184 h 1400"/>
                  <a:gd name="T14" fmla="*/ 501 w 1072"/>
                  <a:gd name="T15" fmla="*/ 209 h 1400"/>
                  <a:gd name="T16" fmla="*/ 475 w 1072"/>
                  <a:gd name="T17" fmla="*/ 231 h 1400"/>
                  <a:gd name="T18" fmla="*/ 448 w 1072"/>
                  <a:gd name="T19" fmla="*/ 255 h 1400"/>
                  <a:gd name="T20" fmla="*/ 440 w 1072"/>
                  <a:gd name="T21" fmla="*/ 261 h 1400"/>
                  <a:gd name="T22" fmla="*/ 448 w 1072"/>
                  <a:gd name="T23" fmla="*/ 267 h 1400"/>
                  <a:gd name="T24" fmla="*/ 431 w 1072"/>
                  <a:gd name="T25" fmla="*/ 276 h 1400"/>
                  <a:gd name="T26" fmla="*/ 393 w 1072"/>
                  <a:gd name="T27" fmla="*/ 278 h 1400"/>
                  <a:gd name="T28" fmla="*/ 373 w 1072"/>
                  <a:gd name="T29" fmla="*/ 296 h 1400"/>
                  <a:gd name="T30" fmla="*/ 359 w 1072"/>
                  <a:gd name="T31" fmla="*/ 300 h 1400"/>
                  <a:gd name="T32" fmla="*/ 338 w 1072"/>
                  <a:gd name="T33" fmla="*/ 349 h 1400"/>
                  <a:gd name="T34" fmla="*/ 373 w 1072"/>
                  <a:gd name="T35" fmla="*/ 434 h 1400"/>
                  <a:gd name="T36" fmla="*/ 380 w 1072"/>
                  <a:gd name="T37" fmla="*/ 469 h 1400"/>
                  <a:gd name="T38" fmla="*/ 291 w 1072"/>
                  <a:gd name="T39" fmla="*/ 567 h 1400"/>
                  <a:gd name="T40" fmla="*/ 252 w 1072"/>
                  <a:gd name="T41" fmla="*/ 553 h 1400"/>
                  <a:gd name="T42" fmla="*/ 175 w 1072"/>
                  <a:gd name="T43" fmla="*/ 571 h 1400"/>
                  <a:gd name="T44" fmla="*/ 129 w 1072"/>
                  <a:gd name="T45" fmla="*/ 571 h 1400"/>
                  <a:gd name="T46" fmla="*/ 52 w 1072"/>
                  <a:gd name="T47" fmla="*/ 553 h 1400"/>
                  <a:gd name="T48" fmla="*/ 12 w 1072"/>
                  <a:gd name="T49" fmla="*/ 567 h 1400"/>
                  <a:gd name="T50" fmla="*/ 0 w 1072"/>
                  <a:gd name="T51" fmla="*/ 858 h 1400"/>
                  <a:gd name="T52" fmla="*/ 95 w 1072"/>
                  <a:gd name="T53" fmla="*/ 1400 h 1400"/>
                  <a:gd name="T54" fmla="*/ 976 w 1072"/>
                  <a:gd name="T55" fmla="*/ 1400 h 1400"/>
                  <a:gd name="T56" fmla="*/ 1039 w 1072"/>
                  <a:gd name="T57" fmla="*/ 1376 h 1400"/>
                  <a:gd name="T58" fmla="*/ 1072 w 1072"/>
                  <a:gd name="T59" fmla="*/ 1303 h 1400"/>
                  <a:gd name="T60" fmla="*/ 1072 w 1072"/>
                  <a:gd name="T61" fmla="*/ 977 h 1400"/>
                  <a:gd name="T62" fmla="*/ 1072 w 1072"/>
                  <a:gd name="T63" fmla="*/ 361 h 1400"/>
                  <a:gd name="T64" fmla="*/ 976 w 1072"/>
                  <a:gd name="T65" fmla="*/ 0 h 1400"/>
                  <a:gd name="T66" fmla="*/ 493 w 1072"/>
                  <a:gd name="T67" fmla="*/ 340 h 1400"/>
                  <a:gd name="T68" fmla="*/ 925 w 1072"/>
                  <a:gd name="T69" fmla="*/ 406 h 1400"/>
                  <a:gd name="T70" fmla="*/ 493 w 1072"/>
                  <a:gd name="T71" fmla="*/ 340 h 1400"/>
                  <a:gd name="T72" fmla="*/ 942 w 1072"/>
                  <a:gd name="T73" fmla="*/ 1236 h 1400"/>
                  <a:gd name="T74" fmla="*/ 129 w 1072"/>
                  <a:gd name="T75" fmla="*/ 1170 h 1400"/>
                  <a:gd name="T76" fmla="*/ 942 w 1072"/>
                  <a:gd name="T77" fmla="*/ 1236 h 1400"/>
                  <a:gd name="T78" fmla="*/ 942 w 1072"/>
                  <a:gd name="T79" fmla="*/ 1064 h 1400"/>
                  <a:gd name="T80" fmla="*/ 129 w 1072"/>
                  <a:gd name="T81" fmla="*/ 998 h 1400"/>
                  <a:gd name="T82" fmla="*/ 942 w 1072"/>
                  <a:gd name="T83" fmla="*/ 1064 h 1400"/>
                  <a:gd name="T84" fmla="*/ 942 w 1072"/>
                  <a:gd name="T85" fmla="*/ 892 h 1400"/>
                  <a:gd name="T86" fmla="*/ 129 w 1072"/>
                  <a:gd name="T87" fmla="*/ 826 h 1400"/>
                  <a:gd name="T88" fmla="*/ 942 w 1072"/>
                  <a:gd name="T89" fmla="*/ 892 h 1400"/>
                  <a:gd name="T90" fmla="*/ 942 w 1072"/>
                  <a:gd name="T91" fmla="*/ 720 h 1400"/>
                  <a:gd name="T92" fmla="*/ 129 w 1072"/>
                  <a:gd name="T93" fmla="*/ 654 h 1400"/>
                  <a:gd name="T94" fmla="*/ 942 w 1072"/>
                  <a:gd name="T95" fmla="*/ 720 h 1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72" h="1400">
                    <a:moveTo>
                      <a:pt x="976" y="0"/>
                    </a:moveTo>
                    <a:lnTo>
                      <a:pt x="571" y="0"/>
                    </a:lnTo>
                    <a:lnTo>
                      <a:pt x="568" y="18"/>
                    </a:lnTo>
                    <a:cubicBezTo>
                      <a:pt x="568" y="25"/>
                      <a:pt x="566" y="32"/>
                      <a:pt x="562" y="38"/>
                    </a:cubicBezTo>
                    <a:cubicBezTo>
                      <a:pt x="561" y="40"/>
                      <a:pt x="559" y="42"/>
                      <a:pt x="558" y="45"/>
                    </a:cubicBezTo>
                    <a:cubicBezTo>
                      <a:pt x="563" y="56"/>
                      <a:pt x="563" y="70"/>
                      <a:pt x="556" y="82"/>
                    </a:cubicBezTo>
                    <a:cubicBezTo>
                      <a:pt x="555" y="84"/>
                      <a:pt x="553" y="86"/>
                      <a:pt x="552" y="87"/>
                    </a:cubicBezTo>
                    <a:lnTo>
                      <a:pt x="555" y="91"/>
                    </a:lnTo>
                    <a:lnTo>
                      <a:pt x="555" y="104"/>
                    </a:lnTo>
                    <a:cubicBezTo>
                      <a:pt x="555" y="120"/>
                      <a:pt x="547" y="132"/>
                      <a:pt x="536" y="141"/>
                    </a:cubicBezTo>
                    <a:cubicBezTo>
                      <a:pt x="536" y="145"/>
                      <a:pt x="537" y="149"/>
                      <a:pt x="536" y="153"/>
                    </a:cubicBezTo>
                    <a:lnTo>
                      <a:pt x="535" y="171"/>
                    </a:lnTo>
                    <a:lnTo>
                      <a:pt x="519" y="180"/>
                    </a:lnTo>
                    <a:cubicBezTo>
                      <a:pt x="517" y="181"/>
                      <a:pt x="515" y="183"/>
                      <a:pt x="512" y="184"/>
                    </a:cubicBezTo>
                    <a:cubicBezTo>
                      <a:pt x="512" y="190"/>
                      <a:pt x="510" y="195"/>
                      <a:pt x="507" y="200"/>
                    </a:cubicBezTo>
                    <a:lnTo>
                      <a:pt x="501" y="209"/>
                    </a:lnTo>
                    <a:cubicBezTo>
                      <a:pt x="497" y="214"/>
                      <a:pt x="489" y="221"/>
                      <a:pt x="477" y="224"/>
                    </a:cubicBezTo>
                    <a:cubicBezTo>
                      <a:pt x="476" y="226"/>
                      <a:pt x="476" y="228"/>
                      <a:pt x="475" y="231"/>
                    </a:cubicBezTo>
                    <a:lnTo>
                      <a:pt x="469" y="251"/>
                    </a:lnTo>
                    <a:lnTo>
                      <a:pt x="448" y="255"/>
                    </a:lnTo>
                    <a:cubicBezTo>
                      <a:pt x="446" y="255"/>
                      <a:pt x="444" y="255"/>
                      <a:pt x="443" y="256"/>
                    </a:cubicBezTo>
                    <a:cubicBezTo>
                      <a:pt x="442" y="257"/>
                      <a:pt x="441" y="259"/>
                      <a:pt x="440" y="261"/>
                    </a:cubicBezTo>
                    <a:lnTo>
                      <a:pt x="438" y="264"/>
                    </a:lnTo>
                    <a:lnTo>
                      <a:pt x="448" y="267"/>
                    </a:lnTo>
                    <a:lnTo>
                      <a:pt x="436" y="269"/>
                    </a:lnTo>
                    <a:lnTo>
                      <a:pt x="431" y="276"/>
                    </a:lnTo>
                    <a:lnTo>
                      <a:pt x="406" y="279"/>
                    </a:lnTo>
                    <a:cubicBezTo>
                      <a:pt x="401" y="279"/>
                      <a:pt x="397" y="278"/>
                      <a:pt x="393" y="278"/>
                    </a:cubicBezTo>
                    <a:cubicBezTo>
                      <a:pt x="391" y="280"/>
                      <a:pt x="388" y="283"/>
                      <a:pt x="386" y="285"/>
                    </a:cubicBezTo>
                    <a:lnTo>
                      <a:pt x="373" y="296"/>
                    </a:lnTo>
                    <a:lnTo>
                      <a:pt x="360" y="294"/>
                    </a:lnTo>
                    <a:cubicBezTo>
                      <a:pt x="360" y="296"/>
                      <a:pt x="359" y="298"/>
                      <a:pt x="359" y="300"/>
                    </a:cubicBezTo>
                    <a:lnTo>
                      <a:pt x="365" y="299"/>
                    </a:lnTo>
                    <a:lnTo>
                      <a:pt x="338" y="349"/>
                    </a:lnTo>
                    <a:lnTo>
                      <a:pt x="342" y="352"/>
                    </a:lnTo>
                    <a:cubicBezTo>
                      <a:pt x="371" y="369"/>
                      <a:pt x="381" y="408"/>
                      <a:pt x="373" y="434"/>
                    </a:cubicBezTo>
                    <a:cubicBezTo>
                      <a:pt x="372" y="434"/>
                      <a:pt x="372" y="434"/>
                      <a:pt x="372" y="434"/>
                    </a:cubicBezTo>
                    <a:cubicBezTo>
                      <a:pt x="379" y="449"/>
                      <a:pt x="380" y="462"/>
                      <a:pt x="380" y="469"/>
                    </a:cubicBezTo>
                    <a:cubicBezTo>
                      <a:pt x="380" y="496"/>
                      <a:pt x="366" y="522"/>
                      <a:pt x="341" y="537"/>
                    </a:cubicBezTo>
                    <a:lnTo>
                      <a:pt x="291" y="567"/>
                    </a:lnTo>
                    <a:lnTo>
                      <a:pt x="288" y="554"/>
                    </a:lnTo>
                    <a:cubicBezTo>
                      <a:pt x="273" y="558"/>
                      <a:pt x="262" y="556"/>
                      <a:pt x="252" y="553"/>
                    </a:cubicBezTo>
                    <a:cubicBezTo>
                      <a:pt x="236" y="563"/>
                      <a:pt x="215" y="566"/>
                      <a:pt x="195" y="561"/>
                    </a:cubicBezTo>
                    <a:cubicBezTo>
                      <a:pt x="189" y="566"/>
                      <a:pt x="182" y="569"/>
                      <a:pt x="175" y="571"/>
                    </a:cubicBezTo>
                    <a:cubicBezTo>
                      <a:pt x="169" y="573"/>
                      <a:pt x="161" y="574"/>
                      <a:pt x="152" y="574"/>
                    </a:cubicBezTo>
                    <a:cubicBezTo>
                      <a:pt x="143" y="574"/>
                      <a:pt x="135" y="573"/>
                      <a:pt x="129" y="571"/>
                    </a:cubicBezTo>
                    <a:cubicBezTo>
                      <a:pt x="122" y="569"/>
                      <a:pt x="115" y="566"/>
                      <a:pt x="108" y="561"/>
                    </a:cubicBezTo>
                    <a:cubicBezTo>
                      <a:pt x="89" y="566"/>
                      <a:pt x="69" y="563"/>
                      <a:pt x="52" y="553"/>
                    </a:cubicBezTo>
                    <a:cubicBezTo>
                      <a:pt x="41" y="556"/>
                      <a:pt x="28" y="557"/>
                      <a:pt x="15" y="554"/>
                    </a:cubicBezTo>
                    <a:lnTo>
                      <a:pt x="12" y="567"/>
                    </a:lnTo>
                    <a:lnTo>
                      <a:pt x="0" y="559"/>
                    </a:lnTo>
                    <a:lnTo>
                      <a:pt x="0" y="858"/>
                    </a:lnTo>
                    <a:lnTo>
                      <a:pt x="0" y="1303"/>
                    </a:lnTo>
                    <a:cubicBezTo>
                      <a:pt x="0" y="1357"/>
                      <a:pt x="43" y="1400"/>
                      <a:pt x="95" y="1400"/>
                    </a:cubicBezTo>
                    <a:lnTo>
                      <a:pt x="620" y="1400"/>
                    </a:lnTo>
                    <a:lnTo>
                      <a:pt x="976" y="1400"/>
                    </a:lnTo>
                    <a:lnTo>
                      <a:pt x="976" y="1400"/>
                    </a:lnTo>
                    <a:cubicBezTo>
                      <a:pt x="1000" y="1400"/>
                      <a:pt x="1022" y="1391"/>
                      <a:pt x="1039" y="1376"/>
                    </a:cubicBezTo>
                    <a:cubicBezTo>
                      <a:pt x="1059" y="1359"/>
                      <a:pt x="1072" y="1332"/>
                      <a:pt x="1072" y="1303"/>
                    </a:cubicBezTo>
                    <a:lnTo>
                      <a:pt x="1072" y="1303"/>
                    </a:lnTo>
                    <a:lnTo>
                      <a:pt x="1072" y="1278"/>
                    </a:lnTo>
                    <a:lnTo>
                      <a:pt x="1072" y="977"/>
                    </a:lnTo>
                    <a:lnTo>
                      <a:pt x="1072" y="387"/>
                    </a:lnTo>
                    <a:lnTo>
                      <a:pt x="1072" y="361"/>
                    </a:lnTo>
                    <a:lnTo>
                      <a:pt x="1072" y="97"/>
                    </a:lnTo>
                    <a:cubicBezTo>
                      <a:pt x="1072" y="44"/>
                      <a:pt x="1029" y="0"/>
                      <a:pt x="976" y="0"/>
                    </a:cubicBezTo>
                    <a:close/>
                    <a:moveTo>
                      <a:pt x="493" y="340"/>
                    </a:moveTo>
                    <a:lnTo>
                      <a:pt x="493" y="340"/>
                    </a:lnTo>
                    <a:lnTo>
                      <a:pt x="925" y="340"/>
                    </a:lnTo>
                    <a:lnTo>
                      <a:pt x="925" y="406"/>
                    </a:lnTo>
                    <a:lnTo>
                      <a:pt x="493" y="406"/>
                    </a:lnTo>
                    <a:lnTo>
                      <a:pt x="493" y="340"/>
                    </a:lnTo>
                    <a:close/>
                    <a:moveTo>
                      <a:pt x="942" y="1236"/>
                    </a:moveTo>
                    <a:lnTo>
                      <a:pt x="942" y="1236"/>
                    </a:lnTo>
                    <a:lnTo>
                      <a:pt x="129" y="1236"/>
                    </a:lnTo>
                    <a:lnTo>
                      <a:pt x="129" y="1170"/>
                    </a:lnTo>
                    <a:lnTo>
                      <a:pt x="942" y="1170"/>
                    </a:lnTo>
                    <a:lnTo>
                      <a:pt x="942" y="1236"/>
                    </a:lnTo>
                    <a:close/>
                    <a:moveTo>
                      <a:pt x="942" y="1064"/>
                    </a:moveTo>
                    <a:lnTo>
                      <a:pt x="942" y="1064"/>
                    </a:lnTo>
                    <a:lnTo>
                      <a:pt x="129" y="1064"/>
                    </a:lnTo>
                    <a:lnTo>
                      <a:pt x="129" y="998"/>
                    </a:lnTo>
                    <a:lnTo>
                      <a:pt x="942" y="998"/>
                    </a:lnTo>
                    <a:lnTo>
                      <a:pt x="942" y="1064"/>
                    </a:lnTo>
                    <a:close/>
                    <a:moveTo>
                      <a:pt x="942" y="892"/>
                    </a:moveTo>
                    <a:lnTo>
                      <a:pt x="942" y="892"/>
                    </a:lnTo>
                    <a:lnTo>
                      <a:pt x="129" y="892"/>
                    </a:lnTo>
                    <a:lnTo>
                      <a:pt x="129" y="826"/>
                    </a:lnTo>
                    <a:lnTo>
                      <a:pt x="942" y="826"/>
                    </a:lnTo>
                    <a:lnTo>
                      <a:pt x="942" y="892"/>
                    </a:lnTo>
                    <a:close/>
                    <a:moveTo>
                      <a:pt x="942" y="720"/>
                    </a:moveTo>
                    <a:lnTo>
                      <a:pt x="942" y="720"/>
                    </a:lnTo>
                    <a:lnTo>
                      <a:pt x="129" y="720"/>
                    </a:lnTo>
                    <a:lnTo>
                      <a:pt x="129" y="654"/>
                    </a:lnTo>
                    <a:lnTo>
                      <a:pt x="942" y="654"/>
                    </a:lnTo>
                    <a:lnTo>
                      <a:pt x="942" y="720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8" name="Freeform 1257"/>
              <p:cNvSpPr>
                <a:spLocks noEditPoints="1"/>
              </p:cNvSpPr>
              <p:nvPr/>
            </p:nvSpPr>
            <p:spPr bwMode="auto">
              <a:xfrm>
                <a:off x="-207963" y="2460625"/>
                <a:ext cx="274638" cy="295275"/>
              </a:xfrm>
              <a:custGeom>
                <a:avLst/>
                <a:gdLst>
                  <a:gd name="T0" fmla="*/ 287 w 762"/>
                  <a:gd name="T1" fmla="*/ 792 h 821"/>
                  <a:gd name="T2" fmla="*/ 416 w 762"/>
                  <a:gd name="T3" fmla="*/ 802 h 821"/>
                  <a:gd name="T4" fmla="*/ 529 w 762"/>
                  <a:gd name="T5" fmla="*/ 785 h 821"/>
                  <a:gd name="T6" fmla="*/ 557 w 762"/>
                  <a:gd name="T7" fmla="*/ 719 h 821"/>
                  <a:gd name="T8" fmla="*/ 506 w 762"/>
                  <a:gd name="T9" fmla="*/ 666 h 821"/>
                  <a:gd name="T10" fmla="*/ 477 w 762"/>
                  <a:gd name="T11" fmla="*/ 630 h 821"/>
                  <a:gd name="T12" fmla="*/ 520 w 762"/>
                  <a:gd name="T13" fmla="*/ 599 h 821"/>
                  <a:gd name="T14" fmla="*/ 531 w 762"/>
                  <a:gd name="T15" fmla="*/ 590 h 821"/>
                  <a:gd name="T16" fmla="*/ 533 w 762"/>
                  <a:gd name="T17" fmla="*/ 587 h 821"/>
                  <a:gd name="T18" fmla="*/ 551 w 762"/>
                  <a:gd name="T19" fmla="*/ 575 h 821"/>
                  <a:gd name="T20" fmla="*/ 548 w 762"/>
                  <a:gd name="T21" fmla="*/ 536 h 821"/>
                  <a:gd name="T22" fmla="*/ 611 w 762"/>
                  <a:gd name="T23" fmla="*/ 515 h 821"/>
                  <a:gd name="T24" fmla="*/ 705 w 762"/>
                  <a:gd name="T25" fmla="*/ 467 h 821"/>
                  <a:gd name="T26" fmla="*/ 754 w 762"/>
                  <a:gd name="T27" fmla="*/ 342 h 821"/>
                  <a:gd name="T28" fmla="*/ 720 w 762"/>
                  <a:gd name="T29" fmla="*/ 251 h 821"/>
                  <a:gd name="T30" fmla="*/ 699 w 762"/>
                  <a:gd name="T31" fmla="*/ 128 h 821"/>
                  <a:gd name="T32" fmla="*/ 523 w 762"/>
                  <a:gd name="T33" fmla="*/ 335 h 821"/>
                  <a:gd name="T34" fmla="*/ 467 w 762"/>
                  <a:gd name="T35" fmla="*/ 344 h 821"/>
                  <a:gd name="T36" fmla="*/ 492 w 762"/>
                  <a:gd name="T37" fmla="*/ 248 h 821"/>
                  <a:gd name="T38" fmla="*/ 561 w 762"/>
                  <a:gd name="T39" fmla="*/ 243 h 821"/>
                  <a:gd name="T40" fmla="*/ 537 w 762"/>
                  <a:gd name="T41" fmla="*/ 182 h 821"/>
                  <a:gd name="T42" fmla="*/ 594 w 762"/>
                  <a:gd name="T43" fmla="*/ 170 h 821"/>
                  <a:gd name="T44" fmla="*/ 641 w 762"/>
                  <a:gd name="T45" fmla="*/ 186 h 821"/>
                  <a:gd name="T46" fmla="*/ 570 w 762"/>
                  <a:gd name="T47" fmla="*/ 88 h 821"/>
                  <a:gd name="T48" fmla="*/ 513 w 762"/>
                  <a:gd name="T49" fmla="*/ 131 h 821"/>
                  <a:gd name="T50" fmla="*/ 510 w 762"/>
                  <a:gd name="T51" fmla="*/ 89 h 821"/>
                  <a:gd name="T52" fmla="*/ 496 w 762"/>
                  <a:gd name="T53" fmla="*/ 130 h 821"/>
                  <a:gd name="T54" fmla="*/ 431 w 762"/>
                  <a:gd name="T55" fmla="*/ 114 h 821"/>
                  <a:gd name="T56" fmla="*/ 400 w 762"/>
                  <a:gd name="T57" fmla="*/ 8 h 821"/>
                  <a:gd name="T58" fmla="*/ 361 w 762"/>
                  <a:gd name="T59" fmla="*/ 8 h 821"/>
                  <a:gd name="T60" fmla="*/ 331 w 762"/>
                  <a:gd name="T61" fmla="*/ 113 h 821"/>
                  <a:gd name="T62" fmla="*/ 266 w 762"/>
                  <a:gd name="T63" fmla="*/ 129 h 821"/>
                  <a:gd name="T64" fmla="*/ 252 w 762"/>
                  <a:gd name="T65" fmla="*/ 88 h 821"/>
                  <a:gd name="T66" fmla="*/ 249 w 762"/>
                  <a:gd name="T67" fmla="*/ 130 h 821"/>
                  <a:gd name="T68" fmla="*/ 192 w 762"/>
                  <a:gd name="T69" fmla="*/ 87 h 821"/>
                  <a:gd name="T70" fmla="*/ 121 w 762"/>
                  <a:gd name="T71" fmla="*/ 185 h 821"/>
                  <a:gd name="T72" fmla="*/ 167 w 762"/>
                  <a:gd name="T73" fmla="*/ 170 h 821"/>
                  <a:gd name="T74" fmla="*/ 224 w 762"/>
                  <a:gd name="T75" fmla="*/ 181 h 821"/>
                  <a:gd name="T76" fmla="*/ 200 w 762"/>
                  <a:gd name="T77" fmla="*/ 242 h 821"/>
                  <a:gd name="T78" fmla="*/ 270 w 762"/>
                  <a:gd name="T79" fmla="*/ 247 h 821"/>
                  <a:gd name="T80" fmla="*/ 278 w 762"/>
                  <a:gd name="T81" fmla="*/ 323 h 821"/>
                  <a:gd name="T82" fmla="*/ 260 w 762"/>
                  <a:gd name="T83" fmla="*/ 361 h 821"/>
                  <a:gd name="T84" fmla="*/ 135 w 762"/>
                  <a:gd name="T85" fmla="*/ 223 h 821"/>
                  <a:gd name="T86" fmla="*/ 22 w 762"/>
                  <a:gd name="T87" fmla="*/ 198 h 821"/>
                  <a:gd name="T88" fmla="*/ 1 w 762"/>
                  <a:gd name="T89" fmla="*/ 301 h 821"/>
                  <a:gd name="T90" fmla="*/ 32 w 762"/>
                  <a:gd name="T91" fmla="*/ 431 h 821"/>
                  <a:gd name="T92" fmla="*/ 128 w 762"/>
                  <a:gd name="T93" fmla="*/ 483 h 821"/>
                  <a:gd name="T94" fmla="*/ 215 w 762"/>
                  <a:gd name="T95" fmla="*/ 529 h 821"/>
                  <a:gd name="T96" fmla="*/ 211 w 762"/>
                  <a:gd name="T97" fmla="*/ 560 h 821"/>
                  <a:gd name="T98" fmla="*/ 225 w 762"/>
                  <a:gd name="T99" fmla="*/ 584 h 821"/>
                  <a:gd name="T100" fmla="*/ 230 w 762"/>
                  <a:gd name="T101" fmla="*/ 589 h 821"/>
                  <a:gd name="T102" fmla="*/ 238 w 762"/>
                  <a:gd name="T103" fmla="*/ 598 h 821"/>
                  <a:gd name="T104" fmla="*/ 290 w 762"/>
                  <a:gd name="T105" fmla="*/ 626 h 821"/>
                  <a:gd name="T106" fmla="*/ 239 w 762"/>
                  <a:gd name="T107" fmla="*/ 641 h 821"/>
                  <a:gd name="T108" fmla="*/ 208 w 762"/>
                  <a:gd name="T109" fmla="*/ 663 h 821"/>
                  <a:gd name="T110" fmla="*/ 533 w 762"/>
                  <a:gd name="T111" fmla="*/ 582 h 821"/>
                  <a:gd name="T112" fmla="*/ 503 w 762"/>
                  <a:gd name="T113" fmla="*/ 579 h 821"/>
                  <a:gd name="T114" fmla="*/ 503 w 762"/>
                  <a:gd name="T115" fmla="*/ 579 h 821"/>
                  <a:gd name="T116" fmla="*/ 437 w 762"/>
                  <a:gd name="T117" fmla="*/ 189 h 821"/>
                  <a:gd name="T118" fmla="*/ 381 w 762"/>
                  <a:gd name="T119" fmla="*/ 295 h 821"/>
                  <a:gd name="T120" fmla="*/ 349 w 762"/>
                  <a:gd name="T121" fmla="*/ 170 h 821"/>
                  <a:gd name="T122" fmla="*/ 228 w 762"/>
                  <a:gd name="T123" fmla="*/ 582 h 821"/>
                  <a:gd name="T124" fmla="*/ 262 w 762"/>
                  <a:gd name="T125" fmla="*/ 586 h 8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62" h="821">
                    <a:moveTo>
                      <a:pt x="219" y="784"/>
                    </a:moveTo>
                    <a:cubicBezTo>
                      <a:pt x="221" y="775"/>
                      <a:pt x="223" y="769"/>
                      <a:pt x="226" y="765"/>
                    </a:cubicBezTo>
                    <a:cubicBezTo>
                      <a:pt x="226" y="771"/>
                      <a:pt x="228" y="778"/>
                      <a:pt x="232" y="785"/>
                    </a:cubicBezTo>
                    <a:lnTo>
                      <a:pt x="232" y="785"/>
                    </a:lnTo>
                    <a:cubicBezTo>
                      <a:pt x="241" y="796"/>
                      <a:pt x="251" y="802"/>
                      <a:pt x="260" y="802"/>
                    </a:cubicBezTo>
                    <a:cubicBezTo>
                      <a:pt x="270" y="802"/>
                      <a:pt x="278" y="797"/>
                      <a:pt x="286" y="793"/>
                    </a:cubicBezTo>
                    <a:cubicBezTo>
                      <a:pt x="286" y="793"/>
                      <a:pt x="286" y="793"/>
                      <a:pt x="287" y="792"/>
                    </a:cubicBezTo>
                    <a:cubicBezTo>
                      <a:pt x="287" y="793"/>
                      <a:pt x="287" y="793"/>
                      <a:pt x="287" y="793"/>
                    </a:cubicBezTo>
                    <a:cubicBezTo>
                      <a:pt x="296" y="804"/>
                      <a:pt x="307" y="810"/>
                      <a:pt x="320" y="810"/>
                    </a:cubicBezTo>
                    <a:lnTo>
                      <a:pt x="320" y="810"/>
                    </a:lnTo>
                    <a:cubicBezTo>
                      <a:pt x="329" y="810"/>
                      <a:pt x="338" y="806"/>
                      <a:pt x="346" y="802"/>
                    </a:cubicBezTo>
                    <a:cubicBezTo>
                      <a:pt x="351" y="809"/>
                      <a:pt x="358" y="816"/>
                      <a:pt x="369" y="819"/>
                    </a:cubicBezTo>
                    <a:cubicBezTo>
                      <a:pt x="374" y="821"/>
                      <a:pt x="388" y="821"/>
                      <a:pt x="393" y="819"/>
                    </a:cubicBezTo>
                    <a:cubicBezTo>
                      <a:pt x="404" y="816"/>
                      <a:pt x="411" y="809"/>
                      <a:pt x="416" y="802"/>
                    </a:cubicBezTo>
                    <a:cubicBezTo>
                      <a:pt x="423" y="806"/>
                      <a:pt x="432" y="810"/>
                      <a:pt x="442" y="810"/>
                    </a:cubicBezTo>
                    <a:lnTo>
                      <a:pt x="442" y="810"/>
                    </a:lnTo>
                    <a:cubicBezTo>
                      <a:pt x="455" y="810"/>
                      <a:pt x="466" y="804"/>
                      <a:pt x="475" y="793"/>
                    </a:cubicBezTo>
                    <a:cubicBezTo>
                      <a:pt x="475" y="793"/>
                      <a:pt x="475" y="793"/>
                      <a:pt x="475" y="792"/>
                    </a:cubicBezTo>
                    <a:cubicBezTo>
                      <a:pt x="475" y="793"/>
                      <a:pt x="476" y="793"/>
                      <a:pt x="476" y="793"/>
                    </a:cubicBezTo>
                    <a:cubicBezTo>
                      <a:pt x="484" y="797"/>
                      <a:pt x="492" y="802"/>
                      <a:pt x="501" y="802"/>
                    </a:cubicBezTo>
                    <a:cubicBezTo>
                      <a:pt x="511" y="802"/>
                      <a:pt x="520" y="796"/>
                      <a:pt x="529" y="785"/>
                    </a:cubicBezTo>
                    <a:lnTo>
                      <a:pt x="530" y="785"/>
                    </a:lnTo>
                    <a:cubicBezTo>
                      <a:pt x="534" y="778"/>
                      <a:pt x="535" y="771"/>
                      <a:pt x="536" y="765"/>
                    </a:cubicBezTo>
                    <a:cubicBezTo>
                      <a:pt x="538" y="769"/>
                      <a:pt x="541" y="775"/>
                      <a:pt x="543" y="784"/>
                    </a:cubicBezTo>
                    <a:lnTo>
                      <a:pt x="545" y="793"/>
                    </a:lnTo>
                    <a:lnTo>
                      <a:pt x="552" y="788"/>
                    </a:lnTo>
                    <a:cubicBezTo>
                      <a:pt x="566" y="780"/>
                      <a:pt x="574" y="766"/>
                      <a:pt x="574" y="751"/>
                    </a:cubicBezTo>
                    <a:cubicBezTo>
                      <a:pt x="573" y="735"/>
                      <a:pt x="569" y="726"/>
                      <a:pt x="557" y="719"/>
                    </a:cubicBezTo>
                    <a:cubicBezTo>
                      <a:pt x="561" y="716"/>
                      <a:pt x="565" y="712"/>
                      <a:pt x="568" y="704"/>
                    </a:cubicBezTo>
                    <a:cubicBezTo>
                      <a:pt x="572" y="692"/>
                      <a:pt x="566" y="671"/>
                      <a:pt x="553" y="663"/>
                    </a:cubicBezTo>
                    <a:lnTo>
                      <a:pt x="544" y="658"/>
                    </a:lnTo>
                    <a:lnTo>
                      <a:pt x="544" y="669"/>
                    </a:lnTo>
                    <a:cubicBezTo>
                      <a:pt x="545" y="677"/>
                      <a:pt x="542" y="682"/>
                      <a:pt x="537" y="684"/>
                    </a:cubicBezTo>
                    <a:cubicBezTo>
                      <a:pt x="536" y="684"/>
                      <a:pt x="535" y="684"/>
                      <a:pt x="534" y="684"/>
                    </a:cubicBezTo>
                    <a:cubicBezTo>
                      <a:pt x="527" y="684"/>
                      <a:pt x="517" y="676"/>
                      <a:pt x="506" y="666"/>
                    </a:cubicBezTo>
                    <a:cubicBezTo>
                      <a:pt x="504" y="665"/>
                      <a:pt x="502" y="663"/>
                      <a:pt x="500" y="661"/>
                    </a:cubicBezTo>
                    <a:cubicBezTo>
                      <a:pt x="512" y="656"/>
                      <a:pt x="519" y="646"/>
                      <a:pt x="522" y="641"/>
                    </a:cubicBezTo>
                    <a:lnTo>
                      <a:pt x="528" y="629"/>
                    </a:lnTo>
                    <a:lnTo>
                      <a:pt x="516" y="632"/>
                    </a:lnTo>
                    <a:cubicBezTo>
                      <a:pt x="510" y="633"/>
                      <a:pt x="501" y="635"/>
                      <a:pt x="493" y="635"/>
                    </a:cubicBezTo>
                    <a:cubicBezTo>
                      <a:pt x="486" y="635"/>
                      <a:pt x="481" y="634"/>
                      <a:pt x="478" y="631"/>
                    </a:cubicBezTo>
                    <a:lnTo>
                      <a:pt x="477" y="630"/>
                    </a:lnTo>
                    <a:lnTo>
                      <a:pt x="477" y="630"/>
                    </a:lnTo>
                    <a:cubicBezTo>
                      <a:pt x="475" y="629"/>
                      <a:pt x="473" y="628"/>
                      <a:pt x="471" y="626"/>
                    </a:cubicBezTo>
                    <a:cubicBezTo>
                      <a:pt x="480" y="615"/>
                      <a:pt x="488" y="604"/>
                      <a:pt x="495" y="592"/>
                    </a:cubicBezTo>
                    <a:lnTo>
                      <a:pt x="497" y="593"/>
                    </a:lnTo>
                    <a:cubicBezTo>
                      <a:pt x="500" y="597"/>
                      <a:pt x="504" y="598"/>
                      <a:pt x="508" y="598"/>
                    </a:cubicBezTo>
                    <a:cubicBezTo>
                      <a:pt x="510" y="598"/>
                      <a:pt x="511" y="598"/>
                      <a:pt x="513" y="597"/>
                    </a:cubicBezTo>
                    <a:cubicBezTo>
                      <a:pt x="516" y="599"/>
                      <a:pt x="518" y="599"/>
                      <a:pt x="520" y="599"/>
                    </a:cubicBezTo>
                    <a:cubicBezTo>
                      <a:pt x="521" y="599"/>
                      <a:pt x="521" y="599"/>
                      <a:pt x="521" y="599"/>
                    </a:cubicBezTo>
                    <a:cubicBezTo>
                      <a:pt x="522" y="599"/>
                      <a:pt x="523" y="598"/>
                      <a:pt x="523" y="598"/>
                    </a:cubicBezTo>
                    <a:lnTo>
                      <a:pt x="524" y="598"/>
                    </a:lnTo>
                    <a:cubicBezTo>
                      <a:pt x="526" y="597"/>
                      <a:pt x="528" y="595"/>
                      <a:pt x="530" y="592"/>
                    </a:cubicBezTo>
                    <a:lnTo>
                      <a:pt x="530" y="592"/>
                    </a:lnTo>
                    <a:lnTo>
                      <a:pt x="530" y="591"/>
                    </a:lnTo>
                    <a:cubicBezTo>
                      <a:pt x="530" y="591"/>
                      <a:pt x="531" y="590"/>
                      <a:pt x="531" y="590"/>
                    </a:cubicBezTo>
                    <a:lnTo>
                      <a:pt x="531" y="590"/>
                    </a:lnTo>
                    <a:lnTo>
                      <a:pt x="531" y="589"/>
                    </a:lnTo>
                    <a:cubicBezTo>
                      <a:pt x="532" y="589"/>
                      <a:pt x="532" y="589"/>
                      <a:pt x="532" y="588"/>
                    </a:cubicBezTo>
                    <a:lnTo>
                      <a:pt x="533" y="588"/>
                    </a:lnTo>
                    <a:cubicBezTo>
                      <a:pt x="533" y="588"/>
                      <a:pt x="533" y="588"/>
                      <a:pt x="533" y="588"/>
                    </a:cubicBezTo>
                    <a:cubicBezTo>
                      <a:pt x="533" y="588"/>
                      <a:pt x="533" y="588"/>
                      <a:pt x="533" y="588"/>
                    </a:cubicBezTo>
                    <a:cubicBezTo>
                      <a:pt x="533" y="587"/>
                      <a:pt x="533" y="587"/>
                      <a:pt x="533" y="587"/>
                    </a:cubicBezTo>
                    <a:lnTo>
                      <a:pt x="536" y="587"/>
                    </a:lnTo>
                    <a:lnTo>
                      <a:pt x="537" y="584"/>
                    </a:lnTo>
                    <a:cubicBezTo>
                      <a:pt x="537" y="584"/>
                      <a:pt x="537" y="583"/>
                      <a:pt x="537" y="583"/>
                    </a:cubicBezTo>
                    <a:lnTo>
                      <a:pt x="538" y="583"/>
                    </a:lnTo>
                    <a:cubicBezTo>
                      <a:pt x="538" y="583"/>
                      <a:pt x="538" y="583"/>
                      <a:pt x="539" y="583"/>
                    </a:cubicBezTo>
                    <a:cubicBezTo>
                      <a:pt x="539" y="582"/>
                      <a:pt x="539" y="582"/>
                      <a:pt x="539" y="582"/>
                    </a:cubicBezTo>
                    <a:cubicBezTo>
                      <a:pt x="542" y="581"/>
                      <a:pt x="549" y="577"/>
                      <a:pt x="551" y="575"/>
                    </a:cubicBezTo>
                    <a:cubicBezTo>
                      <a:pt x="555" y="572"/>
                      <a:pt x="556" y="566"/>
                      <a:pt x="553" y="562"/>
                    </a:cubicBezTo>
                    <a:cubicBezTo>
                      <a:pt x="552" y="561"/>
                      <a:pt x="552" y="561"/>
                      <a:pt x="551" y="560"/>
                    </a:cubicBezTo>
                    <a:cubicBezTo>
                      <a:pt x="552" y="558"/>
                      <a:pt x="553" y="556"/>
                      <a:pt x="552" y="552"/>
                    </a:cubicBezTo>
                    <a:cubicBezTo>
                      <a:pt x="551" y="550"/>
                      <a:pt x="550" y="548"/>
                      <a:pt x="549" y="547"/>
                    </a:cubicBezTo>
                    <a:cubicBezTo>
                      <a:pt x="549" y="547"/>
                      <a:pt x="550" y="546"/>
                      <a:pt x="550" y="545"/>
                    </a:cubicBezTo>
                    <a:cubicBezTo>
                      <a:pt x="551" y="543"/>
                      <a:pt x="551" y="539"/>
                      <a:pt x="549" y="536"/>
                    </a:cubicBezTo>
                    <a:lnTo>
                      <a:pt x="548" y="536"/>
                    </a:lnTo>
                    <a:cubicBezTo>
                      <a:pt x="546" y="534"/>
                      <a:pt x="544" y="532"/>
                      <a:pt x="542" y="531"/>
                    </a:cubicBezTo>
                    <a:cubicBezTo>
                      <a:pt x="543" y="531"/>
                      <a:pt x="545" y="531"/>
                      <a:pt x="546" y="529"/>
                    </a:cubicBezTo>
                    <a:cubicBezTo>
                      <a:pt x="562" y="520"/>
                      <a:pt x="558" y="500"/>
                      <a:pt x="555" y="485"/>
                    </a:cubicBezTo>
                    <a:cubicBezTo>
                      <a:pt x="559" y="500"/>
                      <a:pt x="561" y="515"/>
                      <a:pt x="570" y="526"/>
                    </a:cubicBezTo>
                    <a:cubicBezTo>
                      <a:pt x="574" y="533"/>
                      <a:pt x="584" y="538"/>
                      <a:pt x="592" y="539"/>
                    </a:cubicBezTo>
                    <a:cubicBezTo>
                      <a:pt x="603" y="530"/>
                      <a:pt x="601" y="507"/>
                      <a:pt x="595" y="491"/>
                    </a:cubicBezTo>
                    <a:cubicBezTo>
                      <a:pt x="599" y="500"/>
                      <a:pt x="605" y="508"/>
                      <a:pt x="611" y="515"/>
                    </a:cubicBezTo>
                    <a:cubicBezTo>
                      <a:pt x="617" y="523"/>
                      <a:pt x="629" y="526"/>
                      <a:pt x="638" y="525"/>
                    </a:cubicBezTo>
                    <a:cubicBezTo>
                      <a:pt x="650" y="505"/>
                      <a:pt x="642" y="494"/>
                      <a:pt x="634" y="483"/>
                    </a:cubicBezTo>
                    <a:cubicBezTo>
                      <a:pt x="635" y="484"/>
                      <a:pt x="636" y="485"/>
                      <a:pt x="637" y="486"/>
                    </a:cubicBezTo>
                    <a:cubicBezTo>
                      <a:pt x="652" y="504"/>
                      <a:pt x="661" y="503"/>
                      <a:pt x="670" y="501"/>
                    </a:cubicBezTo>
                    <a:cubicBezTo>
                      <a:pt x="677" y="481"/>
                      <a:pt x="666" y="472"/>
                      <a:pt x="662" y="462"/>
                    </a:cubicBezTo>
                    <a:lnTo>
                      <a:pt x="674" y="470"/>
                    </a:lnTo>
                    <a:cubicBezTo>
                      <a:pt x="686" y="474"/>
                      <a:pt x="699" y="473"/>
                      <a:pt x="705" y="467"/>
                    </a:cubicBezTo>
                    <a:cubicBezTo>
                      <a:pt x="709" y="456"/>
                      <a:pt x="701" y="446"/>
                      <a:pt x="698" y="441"/>
                    </a:cubicBezTo>
                    <a:cubicBezTo>
                      <a:pt x="703" y="442"/>
                      <a:pt x="721" y="437"/>
                      <a:pt x="730" y="431"/>
                    </a:cubicBezTo>
                    <a:cubicBezTo>
                      <a:pt x="731" y="421"/>
                      <a:pt x="717" y="409"/>
                      <a:pt x="712" y="405"/>
                    </a:cubicBezTo>
                    <a:cubicBezTo>
                      <a:pt x="725" y="405"/>
                      <a:pt x="749" y="397"/>
                      <a:pt x="749" y="385"/>
                    </a:cubicBezTo>
                    <a:cubicBezTo>
                      <a:pt x="743" y="378"/>
                      <a:pt x="729" y="375"/>
                      <a:pt x="720" y="370"/>
                    </a:cubicBezTo>
                    <a:cubicBezTo>
                      <a:pt x="726" y="368"/>
                      <a:pt x="752" y="353"/>
                      <a:pt x="754" y="346"/>
                    </a:cubicBezTo>
                    <a:cubicBezTo>
                      <a:pt x="755" y="345"/>
                      <a:pt x="756" y="343"/>
                      <a:pt x="754" y="342"/>
                    </a:cubicBezTo>
                    <a:cubicBezTo>
                      <a:pt x="749" y="335"/>
                      <a:pt x="726" y="332"/>
                      <a:pt x="721" y="333"/>
                    </a:cubicBezTo>
                    <a:cubicBezTo>
                      <a:pt x="742" y="326"/>
                      <a:pt x="750" y="318"/>
                      <a:pt x="761" y="301"/>
                    </a:cubicBezTo>
                    <a:cubicBezTo>
                      <a:pt x="762" y="300"/>
                      <a:pt x="761" y="298"/>
                      <a:pt x="761" y="297"/>
                    </a:cubicBezTo>
                    <a:cubicBezTo>
                      <a:pt x="752" y="291"/>
                      <a:pt x="728" y="295"/>
                      <a:pt x="716" y="297"/>
                    </a:cubicBezTo>
                    <a:cubicBezTo>
                      <a:pt x="731" y="284"/>
                      <a:pt x="751" y="271"/>
                      <a:pt x="753" y="248"/>
                    </a:cubicBezTo>
                    <a:cubicBezTo>
                      <a:pt x="752" y="247"/>
                      <a:pt x="753" y="245"/>
                      <a:pt x="752" y="245"/>
                    </a:cubicBezTo>
                    <a:cubicBezTo>
                      <a:pt x="741" y="245"/>
                      <a:pt x="730" y="248"/>
                      <a:pt x="720" y="251"/>
                    </a:cubicBezTo>
                    <a:lnTo>
                      <a:pt x="719" y="250"/>
                    </a:lnTo>
                    <a:cubicBezTo>
                      <a:pt x="729" y="233"/>
                      <a:pt x="737" y="217"/>
                      <a:pt x="740" y="198"/>
                    </a:cubicBezTo>
                    <a:cubicBezTo>
                      <a:pt x="739" y="196"/>
                      <a:pt x="742" y="188"/>
                      <a:pt x="738" y="187"/>
                    </a:cubicBezTo>
                    <a:cubicBezTo>
                      <a:pt x="733" y="185"/>
                      <a:pt x="728" y="188"/>
                      <a:pt x="724" y="191"/>
                    </a:cubicBezTo>
                    <a:lnTo>
                      <a:pt x="693" y="216"/>
                    </a:lnTo>
                    <a:cubicBezTo>
                      <a:pt x="703" y="203"/>
                      <a:pt x="710" y="176"/>
                      <a:pt x="713" y="165"/>
                    </a:cubicBezTo>
                    <a:cubicBezTo>
                      <a:pt x="714" y="156"/>
                      <a:pt x="714" y="127"/>
                      <a:pt x="699" y="128"/>
                    </a:cubicBezTo>
                    <a:cubicBezTo>
                      <a:pt x="680" y="158"/>
                      <a:pt x="657" y="199"/>
                      <a:pt x="631" y="225"/>
                    </a:cubicBezTo>
                    <a:cubicBezTo>
                      <a:pt x="629" y="225"/>
                      <a:pt x="629" y="223"/>
                      <a:pt x="627" y="223"/>
                    </a:cubicBezTo>
                    <a:cubicBezTo>
                      <a:pt x="623" y="229"/>
                      <a:pt x="601" y="262"/>
                      <a:pt x="593" y="264"/>
                    </a:cubicBezTo>
                    <a:lnTo>
                      <a:pt x="589" y="257"/>
                    </a:lnTo>
                    <a:cubicBezTo>
                      <a:pt x="585" y="263"/>
                      <a:pt x="580" y="269"/>
                      <a:pt x="573" y="274"/>
                    </a:cubicBezTo>
                    <a:lnTo>
                      <a:pt x="539" y="305"/>
                    </a:lnTo>
                    <a:cubicBezTo>
                      <a:pt x="530" y="314"/>
                      <a:pt x="523" y="323"/>
                      <a:pt x="523" y="335"/>
                    </a:cubicBezTo>
                    <a:cubicBezTo>
                      <a:pt x="523" y="335"/>
                      <a:pt x="525" y="356"/>
                      <a:pt x="514" y="362"/>
                    </a:cubicBezTo>
                    <a:cubicBezTo>
                      <a:pt x="506" y="366"/>
                      <a:pt x="502" y="362"/>
                      <a:pt x="501" y="361"/>
                    </a:cubicBezTo>
                    <a:cubicBezTo>
                      <a:pt x="501" y="361"/>
                      <a:pt x="501" y="360"/>
                      <a:pt x="501" y="360"/>
                    </a:cubicBezTo>
                    <a:cubicBezTo>
                      <a:pt x="501" y="354"/>
                      <a:pt x="502" y="348"/>
                      <a:pt x="498" y="343"/>
                    </a:cubicBezTo>
                    <a:lnTo>
                      <a:pt x="497" y="343"/>
                    </a:lnTo>
                    <a:lnTo>
                      <a:pt x="490" y="351"/>
                    </a:lnTo>
                    <a:cubicBezTo>
                      <a:pt x="485" y="354"/>
                      <a:pt x="465" y="353"/>
                      <a:pt x="467" y="344"/>
                    </a:cubicBezTo>
                    <a:cubicBezTo>
                      <a:pt x="478" y="344"/>
                      <a:pt x="484" y="334"/>
                      <a:pt x="484" y="323"/>
                    </a:cubicBezTo>
                    <a:cubicBezTo>
                      <a:pt x="484" y="323"/>
                      <a:pt x="483" y="322"/>
                      <a:pt x="482" y="321"/>
                    </a:cubicBezTo>
                    <a:cubicBezTo>
                      <a:pt x="479" y="326"/>
                      <a:pt x="473" y="326"/>
                      <a:pt x="467" y="326"/>
                    </a:cubicBezTo>
                    <a:cubicBezTo>
                      <a:pt x="462" y="325"/>
                      <a:pt x="459" y="320"/>
                      <a:pt x="456" y="316"/>
                    </a:cubicBezTo>
                    <a:cubicBezTo>
                      <a:pt x="450" y="302"/>
                      <a:pt x="450" y="288"/>
                      <a:pt x="456" y="274"/>
                    </a:cubicBezTo>
                    <a:lnTo>
                      <a:pt x="473" y="251"/>
                    </a:lnTo>
                    <a:cubicBezTo>
                      <a:pt x="479" y="247"/>
                      <a:pt x="485" y="250"/>
                      <a:pt x="492" y="248"/>
                    </a:cubicBezTo>
                    <a:cubicBezTo>
                      <a:pt x="503" y="245"/>
                      <a:pt x="516" y="244"/>
                      <a:pt x="524" y="253"/>
                    </a:cubicBezTo>
                    <a:cubicBezTo>
                      <a:pt x="526" y="256"/>
                      <a:pt x="529" y="260"/>
                      <a:pt x="528" y="265"/>
                    </a:cubicBezTo>
                    <a:cubicBezTo>
                      <a:pt x="536" y="266"/>
                      <a:pt x="536" y="254"/>
                      <a:pt x="538" y="250"/>
                    </a:cubicBezTo>
                    <a:cubicBezTo>
                      <a:pt x="543" y="251"/>
                      <a:pt x="548" y="255"/>
                      <a:pt x="554" y="255"/>
                    </a:cubicBezTo>
                    <a:cubicBezTo>
                      <a:pt x="567" y="258"/>
                      <a:pt x="589" y="251"/>
                      <a:pt x="589" y="235"/>
                    </a:cubicBezTo>
                    <a:lnTo>
                      <a:pt x="587" y="234"/>
                    </a:lnTo>
                    <a:cubicBezTo>
                      <a:pt x="582" y="242"/>
                      <a:pt x="571" y="243"/>
                      <a:pt x="561" y="243"/>
                    </a:cubicBezTo>
                    <a:lnTo>
                      <a:pt x="547" y="238"/>
                    </a:lnTo>
                    <a:cubicBezTo>
                      <a:pt x="543" y="236"/>
                      <a:pt x="531" y="233"/>
                      <a:pt x="529" y="229"/>
                    </a:cubicBezTo>
                    <a:lnTo>
                      <a:pt x="529" y="228"/>
                    </a:lnTo>
                    <a:cubicBezTo>
                      <a:pt x="538" y="222"/>
                      <a:pt x="556" y="227"/>
                      <a:pt x="562" y="236"/>
                    </a:cubicBezTo>
                    <a:cubicBezTo>
                      <a:pt x="575" y="229"/>
                      <a:pt x="575" y="205"/>
                      <a:pt x="564" y="195"/>
                    </a:cubicBezTo>
                    <a:cubicBezTo>
                      <a:pt x="559" y="192"/>
                      <a:pt x="549" y="187"/>
                      <a:pt x="543" y="188"/>
                    </a:cubicBezTo>
                    <a:cubicBezTo>
                      <a:pt x="542" y="186"/>
                      <a:pt x="540" y="184"/>
                      <a:pt x="537" y="182"/>
                    </a:cubicBezTo>
                    <a:cubicBezTo>
                      <a:pt x="535" y="181"/>
                      <a:pt x="534" y="182"/>
                      <a:pt x="532" y="179"/>
                    </a:cubicBezTo>
                    <a:lnTo>
                      <a:pt x="532" y="178"/>
                    </a:lnTo>
                    <a:cubicBezTo>
                      <a:pt x="542" y="175"/>
                      <a:pt x="553" y="177"/>
                      <a:pt x="561" y="171"/>
                    </a:cubicBezTo>
                    <a:cubicBezTo>
                      <a:pt x="578" y="159"/>
                      <a:pt x="581" y="133"/>
                      <a:pt x="574" y="115"/>
                    </a:cubicBezTo>
                    <a:cubicBezTo>
                      <a:pt x="574" y="113"/>
                      <a:pt x="574" y="112"/>
                      <a:pt x="575" y="110"/>
                    </a:cubicBezTo>
                    <a:cubicBezTo>
                      <a:pt x="585" y="112"/>
                      <a:pt x="598" y="120"/>
                      <a:pt x="607" y="126"/>
                    </a:cubicBezTo>
                    <a:cubicBezTo>
                      <a:pt x="613" y="144"/>
                      <a:pt x="588" y="156"/>
                      <a:pt x="594" y="170"/>
                    </a:cubicBezTo>
                    <a:cubicBezTo>
                      <a:pt x="594" y="173"/>
                      <a:pt x="599" y="179"/>
                      <a:pt x="601" y="181"/>
                    </a:cubicBezTo>
                    <a:cubicBezTo>
                      <a:pt x="609" y="191"/>
                      <a:pt x="606" y="195"/>
                      <a:pt x="602" y="205"/>
                    </a:cubicBezTo>
                    <a:cubicBezTo>
                      <a:pt x="605" y="208"/>
                      <a:pt x="609" y="205"/>
                      <a:pt x="612" y="204"/>
                    </a:cubicBezTo>
                    <a:cubicBezTo>
                      <a:pt x="616" y="201"/>
                      <a:pt x="620" y="197"/>
                      <a:pt x="622" y="191"/>
                    </a:cubicBezTo>
                    <a:cubicBezTo>
                      <a:pt x="625" y="186"/>
                      <a:pt x="618" y="180"/>
                      <a:pt x="619" y="175"/>
                    </a:cubicBezTo>
                    <a:cubicBezTo>
                      <a:pt x="625" y="179"/>
                      <a:pt x="632" y="178"/>
                      <a:pt x="639" y="178"/>
                    </a:cubicBezTo>
                    <a:cubicBezTo>
                      <a:pt x="642" y="179"/>
                      <a:pt x="640" y="183"/>
                      <a:pt x="641" y="186"/>
                    </a:cubicBezTo>
                    <a:cubicBezTo>
                      <a:pt x="644" y="188"/>
                      <a:pt x="648" y="184"/>
                      <a:pt x="650" y="183"/>
                    </a:cubicBezTo>
                    <a:cubicBezTo>
                      <a:pt x="659" y="174"/>
                      <a:pt x="655" y="162"/>
                      <a:pt x="643" y="159"/>
                    </a:cubicBezTo>
                    <a:cubicBezTo>
                      <a:pt x="641" y="159"/>
                      <a:pt x="626" y="165"/>
                      <a:pt x="628" y="158"/>
                    </a:cubicBezTo>
                    <a:cubicBezTo>
                      <a:pt x="632" y="147"/>
                      <a:pt x="650" y="144"/>
                      <a:pt x="644" y="128"/>
                    </a:cubicBezTo>
                    <a:cubicBezTo>
                      <a:pt x="643" y="127"/>
                      <a:pt x="643" y="125"/>
                      <a:pt x="642" y="124"/>
                    </a:cubicBezTo>
                    <a:cubicBezTo>
                      <a:pt x="621" y="114"/>
                      <a:pt x="604" y="100"/>
                      <a:pt x="587" y="84"/>
                    </a:cubicBezTo>
                    <a:cubicBezTo>
                      <a:pt x="581" y="82"/>
                      <a:pt x="575" y="87"/>
                      <a:pt x="570" y="88"/>
                    </a:cubicBezTo>
                    <a:cubicBezTo>
                      <a:pt x="561" y="91"/>
                      <a:pt x="553" y="94"/>
                      <a:pt x="551" y="103"/>
                    </a:cubicBezTo>
                    <a:cubicBezTo>
                      <a:pt x="545" y="123"/>
                      <a:pt x="561" y="140"/>
                      <a:pt x="557" y="160"/>
                    </a:cubicBezTo>
                    <a:cubicBezTo>
                      <a:pt x="550" y="168"/>
                      <a:pt x="541" y="171"/>
                      <a:pt x="530" y="174"/>
                    </a:cubicBezTo>
                    <a:cubicBezTo>
                      <a:pt x="529" y="174"/>
                      <a:pt x="529" y="173"/>
                      <a:pt x="528" y="172"/>
                    </a:cubicBezTo>
                    <a:cubicBezTo>
                      <a:pt x="530" y="161"/>
                      <a:pt x="541" y="146"/>
                      <a:pt x="534" y="134"/>
                    </a:cubicBezTo>
                    <a:cubicBezTo>
                      <a:pt x="532" y="128"/>
                      <a:pt x="513" y="117"/>
                      <a:pt x="513" y="130"/>
                    </a:cubicBezTo>
                    <a:lnTo>
                      <a:pt x="513" y="131"/>
                    </a:lnTo>
                    <a:lnTo>
                      <a:pt x="511" y="130"/>
                    </a:lnTo>
                    <a:cubicBezTo>
                      <a:pt x="512" y="124"/>
                      <a:pt x="509" y="119"/>
                      <a:pt x="509" y="113"/>
                    </a:cubicBezTo>
                    <a:cubicBezTo>
                      <a:pt x="509" y="111"/>
                      <a:pt x="510" y="109"/>
                      <a:pt x="508" y="106"/>
                    </a:cubicBezTo>
                    <a:cubicBezTo>
                      <a:pt x="510" y="104"/>
                      <a:pt x="512" y="107"/>
                      <a:pt x="513" y="107"/>
                    </a:cubicBezTo>
                    <a:cubicBezTo>
                      <a:pt x="516" y="104"/>
                      <a:pt x="514" y="99"/>
                      <a:pt x="515" y="95"/>
                    </a:cubicBezTo>
                    <a:cubicBezTo>
                      <a:pt x="512" y="94"/>
                      <a:pt x="511" y="96"/>
                      <a:pt x="509" y="96"/>
                    </a:cubicBezTo>
                    <a:cubicBezTo>
                      <a:pt x="507" y="94"/>
                      <a:pt x="511" y="92"/>
                      <a:pt x="510" y="89"/>
                    </a:cubicBezTo>
                    <a:lnTo>
                      <a:pt x="497" y="90"/>
                    </a:lnTo>
                    <a:cubicBezTo>
                      <a:pt x="497" y="92"/>
                      <a:pt x="500" y="94"/>
                      <a:pt x="498" y="96"/>
                    </a:cubicBezTo>
                    <a:cubicBezTo>
                      <a:pt x="497" y="96"/>
                      <a:pt x="495" y="95"/>
                      <a:pt x="493" y="94"/>
                    </a:cubicBezTo>
                    <a:cubicBezTo>
                      <a:pt x="492" y="97"/>
                      <a:pt x="493" y="102"/>
                      <a:pt x="493" y="106"/>
                    </a:cubicBezTo>
                    <a:cubicBezTo>
                      <a:pt x="494" y="109"/>
                      <a:pt x="497" y="104"/>
                      <a:pt x="499" y="107"/>
                    </a:cubicBezTo>
                    <a:cubicBezTo>
                      <a:pt x="497" y="108"/>
                      <a:pt x="499" y="117"/>
                      <a:pt x="499" y="120"/>
                    </a:cubicBezTo>
                    <a:cubicBezTo>
                      <a:pt x="493" y="123"/>
                      <a:pt x="499" y="125"/>
                      <a:pt x="496" y="130"/>
                    </a:cubicBezTo>
                    <a:cubicBezTo>
                      <a:pt x="491" y="130"/>
                      <a:pt x="495" y="126"/>
                      <a:pt x="493" y="124"/>
                    </a:cubicBezTo>
                    <a:cubicBezTo>
                      <a:pt x="490" y="120"/>
                      <a:pt x="487" y="122"/>
                      <a:pt x="483" y="122"/>
                    </a:cubicBezTo>
                    <a:cubicBezTo>
                      <a:pt x="463" y="126"/>
                      <a:pt x="470" y="151"/>
                      <a:pt x="474" y="167"/>
                    </a:cubicBezTo>
                    <a:cubicBezTo>
                      <a:pt x="474" y="170"/>
                      <a:pt x="473" y="172"/>
                      <a:pt x="473" y="174"/>
                    </a:cubicBezTo>
                    <a:cubicBezTo>
                      <a:pt x="473" y="173"/>
                      <a:pt x="471" y="173"/>
                      <a:pt x="469" y="172"/>
                    </a:cubicBezTo>
                    <a:cubicBezTo>
                      <a:pt x="466" y="163"/>
                      <a:pt x="444" y="152"/>
                      <a:pt x="424" y="139"/>
                    </a:cubicBezTo>
                    <a:cubicBezTo>
                      <a:pt x="420" y="132"/>
                      <a:pt x="427" y="122"/>
                      <a:pt x="431" y="114"/>
                    </a:cubicBezTo>
                    <a:cubicBezTo>
                      <a:pt x="440" y="100"/>
                      <a:pt x="450" y="83"/>
                      <a:pt x="438" y="68"/>
                    </a:cubicBezTo>
                    <a:cubicBezTo>
                      <a:pt x="431" y="59"/>
                      <a:pt x="413" y="51"/>
                      <a:pt x="400" y="53"/>
                    </a:cubicBezTo>
                    <a:cubicBezTo>
                      <a:pt x="398" y="58"/>
                      <a:pt x="397" y="59"/>
                      <a:pt x="392" y="56"/>
                    </a:cubicBezTo>
                    <a:cubicBezTo>
                      <a:pt x="391" y="51"/>
                      <a:pt x="400" y="47"/>
                      <a:pt x="396" y="41"/>
                    </a:cubicBezTo>
                    <a:cubicBezTo>
                      <a:pt x="394" y="36"/>
                      <a:pt x="389" y="33"/>
                      <a:pt x="392" y="28"/>
                    </a:cubicBezTo>
                    <a:lnTo>
                      <a:pt x="400" y="31"/>
                    </a:lnTo>
                    <a:cubicBezTo>
                      <a:pt x="401" y="24"/>
                      <a:pt x="401" y="16"/>
                      <a:pt x="400" y="8"/>
                    </a:cubicBezTo>
                    <a:cubicBezTo>
                      <a:pt x="398" y="9"/>
                      <a:pt x="395" y="9"/>
                      <a:pt x="393" y="10"/>
                    </a:cubicBezTo>
                    <a:lnTo>
                      <a:pt x="392" y="9"/>
                    </a:lnTo>
                    <a:cubicBezTo>
                      <a:pt x="393" y="8"/>
                      <a:pt x="393" y="5"/>
                      <a:pt x="395" y="3"/>
                    </a:cubicBezTo>
                    <a:cubicBezTo>
                      <a:pt x="385" y="0"/>
                      <a:pt x="378" y="0"/>
                      <a:pt x="367" y="3"/>
                    </a:cubicBezTo>
                    <a:cubicBezTo>
                      <a:pt x="368" y="5"/>
                      <a:pt x="369" y="7"/>
                      <a:pt x="370" y="9"/>
                    </a:cubicBezTo>
                    <a:lnTo>
                      <a:pt x="369" y="10"/>
                    </a:lnTo>
                    <a:cubicBezTo>
                      <a:pt x="367" y="9"/>
                      <a:pt x="363" y="8"/>
                      <a:pt x="361" y="8"/>
                    </a:cubicBezTo>
                    <a:cubicBezTo>
                      <a:pt x="360" y="15"/>
                      <a:pt x="361" y="22"/>
                      <a:pt x="362" y="30"/>
                    </a:cubicBezTo>
                    <a:lnTo>
                      <a:pt x="370" y="27"/>
                    </a:lnTo>
                    <a:cubicBezTo>
                      <a:pt x="373" y="32"/>
                      <a:pt x="368" y="35"/>
                      <a:pt x="366" y="40"/>
                    </a:cubicBezTo>
                    <a:cubicBezTo>
                      <a:pt x="362" y="47"/>
                      <a:pt x="371" y="50"/>
                      <a:pt x="370" y="55"/>
                    </a:cubicBezTo>
                    <a:cubicBezTo>
                      <a:pt x="365" y="58"/>
                      <a:pt x="364" y="57"/>
                      <a:pt x="362" y="53"/>
                    </a:cubicBezTo>
                    <a:cubicBezTo>
                      <a:pt x="349" y="50"/>
                      <a:pt x="331" y="58"/>
                      <a:pt x="323" y="67"/>
                    </a:cubicBezTo>
                    <a:cubicBezTo>
                      <a:pt x="312" y="82"/>
                      <a:pt x="322" y="99"/>
                      <a:pt x="331" y="113"/>
                    </a:cubicBezTo>
                    <a:cubicBezTo>
                      <a:pt x="335" y="121"/>
                      <a:pt x="342" y="131"/>
                      <a:pt x="338" y="139"/>
                    </a:cubicBezTo>
                    <a:cubicBezTo>
                      <a:pt x="318" y="152"/>
                      <a:pt x="296" y="162"/>
                      <a:pt x="292" y="172"/>
                    </a:cubicBezTo>
                    <a:cubicBezTo>
                      <a:pt x="291" y="173"/>
                      <a:pt x="289" y="172"/>
                      <a:pt x="288" y="173"/>
                    </a:cubicBezTo>
                    <a:cubicBezTo>
                      <a:pt x="289" y="171"/>
                      <a:pt x="288" y="170"/>
                      <a:pt x="288" y="167"/>
                    </a:cubicBezTo>
                    <a:cubicBezTo>
                      <a:pt x="292" y="151"/>
                      <a:pt x="298" y="126"/>
                      <a:pt x="279" y="121"/>
                    </a:cubicBezTo>
                    <a:cubicBezTo>
                      <a:pt x="275" y="121"/>
                      <a:pt x="271" y="119"/>
                      <a:pt x="269" y="123"/>
                    </a:cubicBezTo>
                    <a:cubicBezTo>
                      <a:pt x="267" y="125"/>
                      <a:pt x="271" y="129"/>
                      <a:pt x="266" y="129"/>
                    </a:cubicBezTo>
                    <a:cubicBezTo>
                      <a:pt x="263" y="125"/>
                      <a:pt x="269" y="122"/>
                      <a:pt x="263" y="119"/>
                    </a:cubicBezTo>
                    <a:cubicBezTo>
                      <a:pt x="263" y="116"/>
                      <a:pt x="265" y="107"/>
                      <a:pt x="263" y="106"/>
                    </a:cubicBezTo>
                    <a:cubicBezTo>
                      <a:pt x="265" y="103"/>
                      <a:pt x="268" y="108"/>
                      <a:pt x="269" y="105"/>
                    </a:cubicBezTo>
                    <a:cubicBezTo>
                      <a:pt x="269" y="101"/>
                      <a:pt x="270" y="97"/>
                      <a:pt x="269" y="93"/>
                    </a:cubicBezTo>
                    <a:cubicBezTo>
                      <a:pt x="267" y="94"/>
                      <a:pt x="265" y="95"/>
                      <a:pt x="264" y="95"/>
                    </a:cubicBezTo>
                    <a:cubicBezTo>
                      <a:pt x="262" y="93"/>
                      <a:pt x="265" y="91"/>
                      <a:pt x="265" y="89"/>
                    </a:cubicBezTo>
                    <a:lnTo>
                      <a:pt x="252" y="88"/>
                    </a:lnTo>
                    <a:cubicBezTo>
                      <a:pt x="251" y="91"/>
                      <a:pt x="255" y="93"/>
                      <a:pt x="253" y="95"/>
                    </a:cubicBezTo>
                    <a:cubicBezTo>
                      <a:pt x="251" y="95"/>
                      <a:pt x="250" y="93"/>
                      <a:pt x="247" y="94"/>
                    </a:cubicBezTo>
                    <a:cubicBezTo>
                      <a:pt x="248" y="98"/>
                      <a:pt x="246" y="103"/>
                      <a:pt x="248" y="106"/>
                    </a:cubicBezTo>
                    <a:cubicBezTo>
                      <a:pt x="250" y="106"/>
                      <a:pt x="252" y="104"/>
                      <a:pt x="254" y="105"/>
                    </a:cubicBezTo>
                    <a:cubicBezTo>
                      <a:pt x="252" y="108"/>
                      <a:pt x="253" y="110"/>
                      <a:pt x="253" y="113"/>
                    </a:cubicBezTo>
                    <a:cubicBezTo>
                      <a:pt x="253" y="118"/>
                      <a:pt x="250" y="123"/>
                      <a:pt x="251" y="129"/>
                    </a:cubicBezTo>
                    <a:lnTo>
                      <a:pt x="249" y="130"/>
                    </a:lnTo>
                    <a:lnTo>
                      <a:pt x="248" y="129"/>
                    </a:lnTo>
                    <a:cubicBezTo>
                      <a:pt x="248" y="117"/>
                      <a:pt x="230" y="127"/>
                      <a:pt x="228" y="133"/>
                    </a:cubicBezTo>
                    <a:cubicBezTo>
                      <a:pt x="221" y="145"/>
                      <a:pt x="231" y="160"/>
                      <a:pt x="234" y="172"/>
                    </a:cubicBezTo>
                    <a:cubicBezTo>
                      <a:pt x="233" y="173"/>
                      <a:pt x="233" y="173"/>
                      <a:pt x="232" y="173"/>
                    </a:cubicBezTo>
                    <a:cubicBezTo>
                      <a:pt x="221" y="170"/>
                      <a:pt x="211" y="167"/>
                      <a:pt x="205" y="159"/>
                    </a:cubicBezTo>
                    <a:cubicBezTo>
                      <a:pt x="201" y="139"/>
                      <a:pt x="216" y="122"/>
                      <a:pt x="211" y="103"/>
                    </a:cubicBezTo>
                    <a:cubicBezTo>
                      <a:pt x="209" y="93"/>
                      <a:pt x="201" y="90"/>
                      <a:pt x="192" y="87"/>
                    </a:cubicBezTo>
                    <a:cubicBezTo>
                      <a:pt x="187" y="86"/>
                      <a:pt x="180" y="81"/>
                      <a:pt x="175" y="83"/>
                    </a:cubicBezTo>
                    <a:cubicBezTo>
                      <a:pt x="158" y="99"/>
                      <a:pt x="141" y="113"/>
                      <a:pt x="120" y="123"/>
                    </a:cubicBezTo>
                    <a:cubicBezTo>
                      <a:pt x="119" y="125"/>
                      <a:pt x="119" y="126"/>
                      <a:pt x="118" y="127"/>
                    </a:cubicBezTo>
                    <a:cubicBezTo>
                      <a:pt x="112" y="143"/>
                      <a:pt x="130" y="146"/>
                      <a:pt x="134" y="157"/>
                    </a:cubicBezTo>
                    <a:cubicBezTo>
                      <a:pt x="136" y="164"/>
                      <a:pt x="121" y="158"/>
                      <a:pt x="119" y="158"/>
                    </a:cubicBezTo>
                    <a:cubicBezTo>
                      <a:pt x="107" y="161"/>
                      <a:pt x="103" y="173"/>
                      <a:pt x="112" y="182"/>
                    </a:cubicBezTo>
                    <a:cubicBezTo>
                      <a:pt x="114" y="183"/>
                      <a:pt x="118" y="187"/>
                      <a:pt x="121" y="185"/>
                    </a:cubicBezTo>
                    <a:cubicBezTo>
                      <a:pt x="122" y="182"/>
                      <a:pt x="120" y="178"/>
                      <a:pt x="123" y="177"/>
                    </a:cubicBezTo>
                    <a:cubicBezTo>
                      <a:pt x="130" y="177"/>
                      <a:pt x="137" y="178"/>
                      <a:pt x="143" y="174"/>
                    </a:cubicBezTo>
                    <a:cubicBezTo>
                      <a:pt x="144" y="179"/>
                      <a:pt x="137" y="185"/>
                      <a:pt x="139" y="190"/>
                    </a:cubicBezTo>
                    <a:cubicBezTo>
                      <a:pt x="142" y="197"/>
                      <a:pt x="145" y="201"/>
                      <a:pt x="150" y="203"/>
                    </a:cubicBezTo>
                    <a:cubicBezTo>
                      <a:pt x="153" y="204"/>
                      <a:pt x="157" y="207"/>
                      <a:pt x="160" y="204"/>
                    </a:cubicBezTo>
                    <a:cubicBezTo>
                      <a:pt x="156" y="194"/>
                      <a:pt x="153" y="190"/>
                      <a:pt x="161" y="180"/>
                    </a:cubicBezTo>
                    <a:cubicBezTo>
                      <a:pt x="162" y="178"/>
                      <a:pt x="168" y="172"/>
                      <a:pt x="167" y="170"/>
                    </a:cubicBezTo>
                    <a:cubicBezTo>
                      <a:pt x="174" y="155"/>
                      <a:pt x="148" y="143"/>
                      <a:pt x="155" y="125"/>
                    </a:cubicBezTo>
                    <a:cubicBezTo>
                      <a:pt x="163" y="119"/>
                      <a:pt x="177" y="111"/>
                      <a:pt x="187" y="110"/>
                    </a:cubicBezTo>
                    <a:cubicBezTo>
                      <a:pt x="188" y="111"/>
                      <a:pt x="188" y="112"/>
                      <a:pt x="188" y="114"/>
                    </a:cubicBezTo>
                    <a:cubicBezTo>
                      <a:pt x="181" y="132"/>
                      <a:pt x="184" y="159"/>
                      <a:pt x="201" y="170"/>
                    </a:cubicBezTo>
                    <a:cubicBezTo>
                      <a:pt x="209" y="176"/>
                      <a:pt x="220" y="175"/>
                      <a:pt x="229" y="177"/>
                    </a:cubicBezTo>
                    <a:lnTo>
                      <a:pt x="230" y="178"/>
                    </a:lnTo>
                    <a:cubicBezTo>
                      <a:pt x="228" y="181"/>
                      <a:pt x="227" y="180"/>
                      <a:pt x="224" y="181"/>
                    </a:cubicBezTo>
                    <a:cubicBezTo>
                      <a:pt x="222" y="183"/>
                      <a:pt x="220" y="185"/>
                      <a:pt x="219" y="187"/>
                    </a:cubicBezTo>
                    <a:cubicBezTo>
                      <a:pt x="213" y="186"/>
                      <a:pt x="202" y="191"/>
                      <a:pt x="198" y="194"/>
                    </a:cubicBezTo>
                    <a:cubicBezTo>
                      <a:pt x="187" y="204"/>
                      <a:pt x="186" y="228"/>
                      <a:pt x="200" y="236"/>
                    </a:cubicBezTo>
                    <a:cubicBezTo>
                      <a:pt x="206" y="226"/>
                      <a:pt x="223" y="221"/>
                      <a:pt x="233" y="227"/>
                    </a:cubicBezTo>
                    <a:lnTo>
                      <a:pt x="233" y="228"/>
                    </a:lnTo>
                    <a:cubicBezTo>
                      <a:pt x="231" y="232"/>
                      <a:pt x="219" y="235"/>
                      <a:pt x="215" y="237"/>
                    </a:cubicBezTo>
                    <a:lnTo>
                      <a:pt x="200" y="242"/>
                    </a:lnTo>
                    <a:cubicBezTo>
                      <a:pt x="191" y="242"/>
                      <a:pt x="179" y="241"/>
                      <a:pt x="174" y="233"/>
                    </a:cubicBezTo>
                    <a:lnTo>
                      <a:pt x="173" y="234"/>
                    </a:lnTo>
                    <a:cubicBezTo>
                      <a:pt x="173" y="250"/>
                      <a:pt x="195" y="257"/>
                      <a:pt x="208" y="254"/>
                    </a:cubicBezTo>
                    <a:cubicBezTo>
                      <a:pt x="214" y="254"/>
                      <a:pt x="219" y="250"/>
                      <a:pt x="224" y="249"/>
                    </a:cubicBezTo>
                    <a:cubicBezTo>
                      <a:pt x="226" y="253"/>
                      <a:pt x="226" y="265"/>
                      <a:pt x="234" y="264"/>
                    </a:cubicBezTo>
                    <a:cubicBezTo>
                      <a:pt x="233" y="259"/>
                      <a:pt x="235" y="255"/>
                      <a:pt x="238" y="252"/>
                    </a:cubicBezTo>
                    <a:cubicBezTo>
                      <a:pt x="246" y="244"/>
                      <a:pt x="259" y="244"/>
                      <a:pt x="270" y="247"/>
                    </a:cubicBezTo>
                    <a:cubicBezTo>
                      <a:pt x="277" y="249"/>
                      <a:pt x="283" y="246"/>
                      <a:pt x="289" y="250"/>
                    </a:cubicBezTo>
                    <a:lnTo>
                      <a:pt x="306" y="273"/>
                    </a:lnTo>
                    <a:cubicBezTo>
                      <a:pt x="312" y="287"/>
                      <a:pt x="312" y="302"/>
                      <a:pt x="305" y="315"/>
                    </a:cubicBezTo>
                    <a:cubicBezTo>
                      <a:pt x="302" y="319"/>
                      <a:pt x="300" y="324"/>
                      <a:pt x="295" y="325"/>
                    </a:cubicBezTo>
                    <a:cubicBezTo>
                      <a:pt x="288" y="325"/>
                      <a:pt x="283" y="325"/>
                      <a:pt x="280" y="320"/>
                    </a:cubicBezTo>
                    <a:cubicBezTo>
                      <a:pt x="279" y="321"/>
                      <a:pt x="278" y="323"/>
                      <a:pt x="278" y="323"/>
                    </a:cubicBezTo>
                    <a:cubicBezTo>
                      <a:pt x="278" y="323"/>
                      <a:pt x="278" y="323"/>
                      <a:pt x="278" y="323"/>
                    </a:cubicBezTo>
                    <a:cubicBezTo>
                      <a:pt x="278" y="323"/>
                      <a:pt x="278" y="323"/>
                      <a:pt x="278" y="323"/>
                    </a:cubicBezTo>
                    <a:cubicBezTo>
                      <a:pt x="278" y="334"/>
                      <a:pt x="284" y="344"/>
                      <a:pt x="295" y="344"/>
                    </a:cubicBezTo>
                    <a:cubicBezTo>
                      <a:pt x="296" y="353"/>
                      <a:pt x="277" y="354"/>
                      <a:pt x="271" y="351"/>
                    </a:cubicBezTo>
                    <a:lnTo>
                      <a:pt x="264" y="342"/>
                    </a:lnTo>
                    <a:lnTo>
                      <a:pt x="263" y="342"/>
                    </a:lnTo>
                    <a:cubicBezTo>
                      <a:pt x="260" y="348"/>
                      <a:pt x="260" y="354"/>
                      <a:pt x="260" y="360"/>
                    </a:cubicBezTo>
                    <a:cubicBezTo>
                      <a:pt x="260" y="360"/>
                      <a:pt x="260" y="360"/>
                      <a:pt x="260" y="361"/>
                    </a:cubicBezTo>
                    <a:cubicBezTo>
                      <a:pt x="259" y="362"/>
                      <a:pt x="255" y="366"/>
                      <a:pt x="248" y="362"/>
                    </a:cubicBezTo>
                    <a:cubicBezTo>
                      <a:pt x="236" y="356"/>
                      <a:pt x="238" y="335"/>
                      <a:pt x="238" y="335"/>
                    </a:cubicBezTo>
                    <a:cubicBezTo>
                      <a:pt x="239" y="323"/>
                      <a:pt x="231" y="314"/>
                      <a:pt x="223" y="304"/>
                    </a:cubicBezTo>
                    <a:lnTo>
                      <a:pt x="189" y="274"/>
                    </a:lnTo>
                    <a:cubicBezTo>
                      <a:pt x="181" y="269"/>
                      <a:pt x="177" y="262"/>
                      <a:pt x="173" y="257"/>
                    </a:cubicBezTo>
                    <a:lnTo>
                      <a:pt x="169" y="264"/>
                    </a:lnTo>
                    <a:cubicBezTo>
                      <a:pt x="161" y="262"/>
                      <a:pt x="138" y="229"/>
                      <a:pt x="135" y="223"/>
                    </a:cubicBezTo>
                    <a:cubicBezTo>
                      <a:pt x="133" y="223"/>
                      <a:pt x="133" y="225"/>
                      <a:pt x="131" y="225"/>
                    </a:cubicBezTo>
                    <a:cubicBezTo>
                      <a:pt x="105" y="199"/>
                      <a:pt x="82" y="158"/>
                      <a:pt x="62" y="128"/>
                    </a:cubicBezTo>
                    <a:cubicBezTo>
                      <a:pt x="47" y="127"/>
                      <a:pt x="48" y="156"/>
                      <a:pt x="49" y="165"/>
                    </a:cubicBezTo>
                    <a:cubicBezTo>
                      <a:pt x="51" y="176"/>
                      <a:pt x="59" y="203"/>
                      <a:pt x="69" y="216"/>
                    </a:cubicBezTo>
                    <a:lnTo>
                      <a:pt x="38" y="191"/>
                    </a:lnTo>
                    <a:cubicBezTo>
                      <a:pt x="34" y="188"/>
                      <a:pt x="29" y="185"/>
                      <a:pt x="23" y="186"/>
                    </a:cubicBezTo>
                    <a:cubicBezTo>
                      <a:pt x="20" y="188"/>
                      <a:pt x="22" y="196"/>
                      <a:pt x="22" y="198"/>
                    </a:cubicBezTo>
                    <a:cubicBezTo>
                      <a:pt x="24" y="217"/>
                      <a:pt x="32" y="233"/>
                      <a:pt x="42" y="249"/>
                    </a:cubicBezTo>
                    <a:lnTo>
                      <a:pt x="42" y="251"/>
                    </a:lnTo>
                    <a:cubicBezTo>
                      <a:pt x="31" y="248"/>
                      <a:pt x="20" y="245"/>
                      <a:pt x="10" y="245"/>
                    </a:cubicBezTo>
                    <a:cubicBezTo>
                      <a:pt x="9" y="245"/>
                      <a:pt x="9" y="247"/>
                      <a:pt x="9" y="248"/>
                    </a:cubicBezTo>
                    <a:cubicBezTo>
                      <a:pt x="10" y="271"/>
                      <a:pt x="30" y="283"/>
                      <a:pt x="46" y="296"/>
                    </a:cubicBezTo>
                    <a:cubicBezTo>
                      <a:pt x="34" y="295"/>
                      <a:pt x="10" y="290"/>
                      <a:pt x="1" y="296"/>
                    </a:cubicBezTo>
                    <a:cubicBezTo>
                      <a:pt x="1" y="298"/>
                      <a:pt x="0" y="299"/>
                      <a:pt x="1" y="301"/>
                    </a:cubicBezTo>
                    <a:cubicBezTo>
                      <a:pt x="11" y="318"/>
                      <a:pt x="20" y="326"/>
                      <a:pt x="41" y="333"/>
                    </a:cubicBezTo>
                    <a:cubicBezTo>
                      <a:pt x="36" y="332"/>
                      <a:pt x="13" y="335"/>
                      <a:pt x="7" y="341"/>
                    </a:cubicBezTo>
                    <a:cubicBezTo>
                      <a:pt x="6" y="343"/>
                      <a:pt x="7" y="345"/>
                      <a:pt x="8" y="346"/>
                    </a:cubicBezTo>
                    <a:cubicBezTo>
                      <a:pt x="10" y="353"/>
                      <a:pt x="36" y="368"/>
                      <a:pt x="42" y="370"/>
                    </a:cubicBezTo>
                    <a:cubicBezTo>
                      <a:pt x="33" y="375"/>
                      <a:pt x="19" y="378"/>
                      <a:pt x="13" y="385"/>
                    </a:cubicBezTo>
                    <a:cubicBezTo>
                      <a:pt x="13" y="397"/>
                      <a:pt x="36" y="405"/>
                      <a:pt x="50" y="405"/>
                    </a:cubicBezTo>
                    <a:cubicBezTo>
                      <a:pt x="44" y="408"/>
                      <a:pt x="31" y="421"/>
                      <a:pt x="32" y="431"/>
                    </a:cubicBezTo>
                    <a:cubicBezTo>
                      <a:pt x="41" y="436"/>
                      <a:pt x="58" y="442"/>
                      <a:pt x="64" y="440"/>
                    </a:cubicBezTo>
                    <a:cubicBezTo>
                      <a:pt x="61" y="445"/>
                      <a:pt x="52" y="456"/>
                      <a:pt x="57" y="466"/>
                    </a:cubicBezTo>
                    <a:cubicBezTo>
                      <a:pt x="63" y="473"/>
                      <a:pt x="75" y="473"/>
                      <a:pt x="88" y="470"/>
                    </a:cubicBezTo>
                    <a:lnTo>
                      <a:pt x="100" y="462"/>
                    </a:lnTo>
                    <a:cubicBezTo>
                      <a:pt x="95" y="472"/>
                      <a:pt x="85" y="481"/>
                      <a:pt x="91" y="501"/>
                    </a:cubicBezTo>
                    <a:cubicBezTo>
                      <a:pt x="101" y="503"/>
                      <a:pt x="109" y="504"/>
                      <a:pt x="124" y="486"/>
                    </a:cubicBezTo>
                    <a:cubicBezTo>
                      <a:pt x="126" y="485"/>
                      <a:pt x="127" y="484"/>
                      <a:pt x="128" y="483"/>
                    </a:cubicBezTo>
                    <a:cubicBezTo>
                      <a:pt x="120" y="493"/>
                      <a:pt x="112" y="505"/>
                      <a:pt x="123" y="525"/>
                    </a:cubicBezTo>
                    <a:cubicBezTo>
                      <a:pt x="132" y="526"/>
                      <a:pt x="144" y="522"/>
                      <a:pt x="151" y="515"/>
                    </a:cubicBezTo>
                    <a:cubicBezTo>
                      <a:pt x="157" y="508"/>
                      <a:pt x="162" y="499"/>
                      <a:pt x="167" y="490"/>
                    </a:cubicBezTo>
                    <a:cubicBezTo>
                      <a:pt x="161" y="507"/>
                      <a:pt x="159" y="530"/>
                      <a:pt x="170" y="539"/>
                    </a:cubicBezTo>
                    <a:cubicBezTo>
                      <a:pt x="178" y="538"/>
                      <a:pt x="187" y="533"/>
                      <a:pt x="192" y="526"/>
                    </a:cubicBezTo>
                    <a:cubicBezTo>
                      <a:pt x="201" y="515"/>
                      <a:pt x="203" y="499"/>
                      <a:pt x="206" y="485"/>
                    </a:cubicBezTo>
                    <a:cubicBezTo>
                      <a:pt x="204" y="500"/>
                      <a:pt x="199" y="520"/>
                      <a:pt x="215" y="529"/>
                    </a:cubicBezTo>
                    <a:cubicBezTo>
                      <a:pt x="217" y="530"/>
                      <a:pt x="219" y="531"/>
                      <a:pt x="220" y="531"/>
                    </a:cubicBezTo>
                    <a:cubicBezTo>
                      <a:pt x="218" y="532"/>
                      <a:pt x="216" y="533"/>
                      <a:pt x="213" y="536"/>
                    </a:cubicBezTo>
                    <a:lnTo>
                      <a:pt x="213" y="536"/>
                    </a:lnTo>
                    <a:cubicBezTo>
                      <a:pt x="211" y="539"/>
                      <a:pt x="210" y="543"/>
                      <a:pt x="211" y="545"/>
                    </a:cubicBezTo>
                    <a:cubicBezTo>
                      <a:pt x="212" y="546"/>
                      <a:pt x="212" y="547"/>
                      <a:pt x="213" y="547"/>
                    </a:cubicBezTo>
                    <a:cubicBezTo>
                      <a:pt x="211" y="548"/>
                      <a:pt x="210" y="550"/>
                      <a:pt x="210" y="552"/>
                    </a:cubicBezTo>
                    <a:cubicBezTo>
                      <a:pt x="209" y="556"/>
                      <a:pt x="209" y="558"/>
                      <a:pt x="211" y="560"/>
                    </a:cubicBezTo>
                    <a:cubicBezTo>
                      <a:pt x="210" y="561"/>
                      <a:pt x="209" y="561"/>
                      <a:pt x="209" y="562"/>
                    </a:cubicBezTo>
                    <a:cubicBezTo>
                      <a:pt x="206" y="566"/>
                      <a:pt x="207" y="572"/>
                      <a:pt x="211" y="575"/>
                    </a:cubicBezTo>
                    <a:cubicBezTo>
                      <a:pt x="213" y="577"/>
                      <a:pt x="219" y="581"/>
                      <a:pt x="223" y="582"/>
                    </a:cubicBezTo>
                    <a:cubicBezTo>
                      <a:pt x="223" y="582"/>
                      <a:pt x="223" y="582"/>
                      <a:pt x="223" y="583"/>
                    </a:cubicBezTo>
                    <a:cubicBezTo>
                      <a:pt x="223" y="583"/>
                      <a:pt x="223" y="583"/>
                      <a:pt x="224" y="583"/>
                    </a:cubicBezTo>
                    <a:lnTo>
                      <a:pt x="224" y="583"/>
                    </a:lnTo>
                    <a:cubicBezTo>
                      <a:pt x="224" y="583"/>
                      <a:pt x="225" y="584"/>
                      <a:pt x="225" y="584"/>
                    </a:cubicBezTo>
                    <a:lnTo>
                      <a:pt x="226" y="587"/>
                    </a:lnTo>
                    <a:lnTo>
                      <a:pt x="228" y="587"/>
                    </a:lnTo>
                    <a:cubicBezTo>
                      <a:pt x="228" y="587"/>
                      <a:pt x="228" y="587"/>
                      <a:pt x="228" y="588"/>
                    </a:cubicBezTo>
                    <a:cubicBezTo>
                      <a:pt x="228" y="588"/>
                      <a:pt x="229" y="588"/>
                      <a:pt x="229" y="588"/>
                    </a:cubicBezTo>
                    <a:cubicBezTo>
                      <a:pt x="229" y="588"/>
                      <a:pt x="229" y="588"/>
                      <a:pt x="229" y="588"/>
                    </a:cubicBezTo>
                    <a:lnTo>
                      <a:pt x="229" y="588"/>
                    </a:lnTo>
                    <a:cubicBezTo>
                      <a:pt x="230" y="589"/>
                      <a:pt x="230" y="589"/>
                      <a:pt x="230" y="589"/>
                    </a:cubicBezTo>
                    <a:lnTo>
                      <a:pt x="231" y="590"/>
                    </a:lnTo>
                    <a:lnTo>
                      <a:pt x="231" y="590"/>
                    </a:lnTo>
                    <a:cubicBezTo>
                      <a:pt x="231" y="590"/>
                      <a:pt x="231" y="591"/>
                      <a:pt x="231" y="591"/>
                    </a:cubicBezTo>
                    <a:lnTo>
                      <a:pt x="231" y="592"/>
                    </a:lnTo>
                    <a:lnTo>
                      <a:pt x="232" y="592"/>
                    </a:lnTo>
                    <a:cubicBezTo>
                      <a:pt x="234" y="595"/>
                      <a:pt x="236" y="597"/>
                      <a:pt x="238" y="598"/>
                    </a:cubicBezTo>
                    <a:lnTo>
                      <a:pt x="238" y="598"/>
                    </a:lnTo>
                    <a:cubicBezTo>
                      <a:pt x="239" y="598"/>
                      <a:pt x="240" y="599"/>
                      <a:pt x="240" y="599"/>
                    </a:cubicBezTo>
                    <a:cubicBezTo>
                      <a:pt x="241" y="599"/>
                      <a:pt x="241" y="599"/>
                      <a:pt x="241" y="599"/>
                    </a:cubicBezTo>
                    <a:cubicBezTo>
                      <a:pt x="244" y="599"/>
                      <a:pt x="246" y="599"/>
                      <a:pt x="248" y="597"/>
                    </a:cubicBezTo>
                    <a:cubicBezTo>
                      <a:pt x="250" y="598"/>
                      <a:pt x="252" y="598"/>
                      <a:pt x="253" y="598"/>
                    </a:cubicBezTo>
                    <a:cubicBezTo>
                      <a:pt x="258" y="598"/>
                      <a:pt x="262" y="597"/>
                      <a:pt x="265" y="593"/>
                    </a:cubicBezTo>
                    <a:lnTo>
                      <a:pt x="266" y="592"/>
                    </a:lnTo>
                    <a:cubicBezTo>
                      <a:pt x="273" y="604"/>
                      <a:pt x="281" y="615"/>
                      <a:pt x="290" y="626"/>
                    </a:cubicBezTo>
                    <a:cubicBezTo>
                      <a:pt x="289" y="628"/>
                      <a:pt x="287" y="629"/>
                      <a:pt x="285" y="630"/>
                    </a:cubicBezTo>
                    <a:lnTo>
                      <a:pt x="284" y="630"/>
                    </a:lnTo>
                    <a:lnTo>
                      <a:pt x="284" y="631"/>
                    </a:lnTo>
                    <a:cubicBezTo>
                      <a:pt x="281" y="634"/>
                      <a:pt x="275" y="635"/>
                      <a:pt x="268" y="635"/>
                    </a:cubicBezTo>
                    <a:cubicBezTo>
                      <a:pt x="260" y="635"/>
                      <a:pt x="252" y="633"/>
                      <a:pt x="246" y="632"/>
                    </a:cubicBezTo>
                    <a:lnTo>
                      <a:pt x="233" y="629"/>
                    </a:lnTo>
                    <a:lnTo>
                      <a:pt x="239" y="641"/>
                    </a:lnTo>
                    <a:cubicBezTo>
                      <a:pt x="242" y="646"/>
                      <a:pt x="250" y="656"/>
                      <a:pt x="261" y="661"/>
                    </a:cubicBezTo>
                    <a:cubicBezTo>
                      <a:pt x="259" y="663"/>
                      <a:pt x="257" y="665"/>
                      <a:pt x="255" y="666"/>
                    </a:cubicBezTo>
                    <a:cubicBezTo>
                      <a:pt x="244" y="676"/>
                      <a:pt x="235" y="684"/>
                      <a:pt x="228" y="684"/>
                    </a:cubicBezTo>
                    <a:cubicBezTo>
                      <a:pt x="227" y="684"/>
                      <a:pt x="226" y="684"/>
                      <a:pt x="225" y="684"/>
                    </a:cubicBezTo>
                    <a:cubicBezTo>
                      <a:pt x="220" y="682"/>
                      <a:pt x="217" y="677"/>
                      <a:pt x="217" y="669"/>
                    </a:cubicBezTo>
                    <a:lnTo>
                      <a:pt x="218" y="658"/>
                    </a:lnTo>
                    <a:lnTo>
                      <a:pt x="208" y="663"/>
                    </a:lnTo>
                    <a:cubicBezTo>
                      <a:pt x="196" y="671"/>
                      <a:pt x="189" y="692"/>
                      <a:pt x="194" y="704"/>
                    </a:cubicBezTo>
                    <a:cubicBezTo>
                      <a:pt x="197" y="712"/>
                      <a:pt x="201" y="716"/>
                      <a:pt x="205" y="719"/>
                    </a:cubicBezTo>
                    <a:cubicBezTo>
                      <a:pt x="193" y="726"/>
                      <a:pt x="188" y="735"/>
                      <a:pt x="188" y="751"/>
                    </a:cubicBezTo>
                    <a:cubicBezTo>
                      <a:pt x="188" y="766"/>
                      <a:pt x="196" y="780"/>
                      <a:pt x="210" y="788"/>
                    </a:cubicBezTo>
                    <a:lnTo>
                      <a:pt x="217" y="793"/>
                    </a:lnTo>
                    <a:lnTo>
                      <a:pt x="219" y="784"/>
                    </a:lnTo>
                    <a:close/>
                    <a:moveTo>
                      <a:pt x="533" y="582"/>
                    </a:moveTo>
                    <a:lnTo>
                      <a:pt x="533" y="582"/>
                    </a:lnTo>
                    <a:lnTo>
                      <a:pt x="534" y="582"/>
                    </a:lnTo>
                    <a:lnTo>
                      <a:pt x="534" y="583"/>
                    </a:lnTo>
                    <a:cubicBezTo>
                      <a:pt x="534" y="583"/>
                      <a:pt x="533" y="583"/>
                      <a:pt x="533" y="583"/>
                    </a:cubicBezTo>
                    <a:cubicBezTo>
                      <a:pt x="533" y="582"/>
                      <a:pt x="533" y="582"/>
                      <a:pt x="533" y="582"/>
                    </a:cubicBezTo>
                    <a:close/>
                    <a:moveTo>
                      <a:pt x="503" y="579"/>
                    </a:moveTo>
                    <a:lnTo>
                      <a:pt x="503" y="579"/>
                    </a:lnTo>
                    <a:cubicBezTo>
                      <a:pt x="503" y="580"/>
                      <a:pt x="502" y="582"/>
                      <a:pt x="502" y="583"/>
                    </a:cubicBezTo>
                    <a:lnTo>
                      <a:pt x="502" y="584"/>
                    </a:lnTo>
                    <a:cubicBezTo>
                      <a:pt x="501" y="585"/>
                      <a:pt x="501" y="585"/>
                      <a:pt x="500" y="586"/>
                    </a:cubicBezTo>
                    <a:lnTo>
                      <a:pt x="500" y="586"/>
                    </a:lnTo>
                    <a:cubicBezTo>
                      <a:pt x="500" y="586"/>
                      <a:pt x="499" y="586"/>
                      <a:pt x="499" y="586"/>
                    </a:cubicBezTo>
                    <a:lnTo>
                      <a:pt x="499" y="586"/>
                    </a:lnTo>
                    <a:cubicBezTo>
                      <a:pt x="500" y="583"/>
                      <a:pt x="502" y="581"/>
                      <a:pt x="503" y="579"/>
                    </a:cubicBezTo>
                    <a:close/>
                    <a:moveTo>
                      <a:pt x="367" y="146"/>
                    </a:moveTo>
                    <a:lnTo>
                      <a:pt x="367" y="146"/>
                    </a:lnTo>
                    <a:cubicBezTo>
                      <a:pt x="377" y="144"/>
                      <a:pt x="384" y="144"/>
                      <a:pt x="396" y="147"/>
                    </a:cubicBezTo>
                    <a:cubicBezTo>
                      <a:pt x="404" y="153"/>
                      <a:pt x="420" y="164"/>
                      <a:pt x="430" y="170"/>
                    </a:cubicBezTo>
                    <a:lnTo>
                      <a:pt x="411" y="167"/>
                    </a:lnTo>
                    <a:cubicBezTo>
                      <a:pt x="409" y="169"/>
                      <a:pt x="412" y="172"/>
                      <a:pt x="414" y="174"/>
                    </a:cubicBezTo>
                    <a:cubicBezTo>
                      <a:pt x="420" y="181"/>
                      <a:pt x="427" y="186"/>
                      <a:pt x="437" y="189"/>
                    </a:cubicBezTo>
                    <a:cubicBezTo>
                      <a:pt x="432" y="191"/>
                      <a:pt x="424" y="188"/>
                      <a:pt x="420" y="187"/>
                    </a:cubicBezTo>
                    <a:cubicBezTo>
                      <a:pt x="419" y="188"/>
                      <a:pt x="420" y="188"/>
                      <a:pt x="419" y="190"/>
                    </a:cubicBezTo>
                    <a:cubicBezTo>
                      <a:pt x="422" y="196"/>
                      <a:pt x="428" y="201"/>
                      <a:pt x="435" y="204"/>
                    </a:cubicBezTo>
                    <a:cubicBezTo>
                      <a:pt x="424" y="213"/>
                      <a:pt x="404" y="211"/>
                      <a:pt x="392" y="214"/>
                    </a:cubicBezTo>
                    <a:cubicBezTo>
                      <a:pt x="395" y="224"/>
                      <a:pt x="402" y="225"/>
                      <a:pt x="408" y="226"/>
                    </a:cubicBezTo>
                    <a:cubicBezTo>
                      <a:pt x="399" y="238"/>
                      <a:pt x="393" y="255"/>
                      <a:pt x="387" y="272"/>
                    </a:cubicBezTo>
                    <a:lnTo>
                      <a:pt x="381" y="295"/>
                    </a:lnTo>
                    <a:cubicBezTo>
                      <a:pt x="376" y="271"/>
                      <a:pt x="371" y="245"/>
                      <a:pt x="357" y="225"/>
                    </a:cubicBezTo>
                    <a:cubicBezTo>
                      <a:pt x="360" y="225"/>
                      <a:pt x="372" y="219"/>
                      <a:pt x="369" y="215"/>
                    </a:cubicBezTo>
                    <a:cubicBezTo>
                      <a:pt x="349" y="213"/>
                      <a:pt x="344" y="214"/>
                      <a:pt x="328" y="202"/>
                    </a:cubicBezTo>
                    <a:lnTo>
                      <a:pt x="329" y="201"/>
                    </a:lnTo>
                    <a:cubicBezTo>
                      <a:pt x="331" y="200"/>
                      <a:pt x="344" y="190"/>
                      <a:pt x="340" y="186"/>
                    </a:cubicBezTo>
                    <a:lnTo>
                      <a:pt x="327" y="188"/>
                    </a:lnTo>
                    <a:cubicBezTo>
                      <a:pt x="335" y="184"/>
                      <a:pt x="346" y="180"/>
                      <a:pt x="349" y="170"/>
                    </a:cubicBezTo>
                    <a:cubicBezTo>
                      <a:pt x="348" y="169"/>
                      <a:pt x="348" y="169"/>
                      <a:pt x="347" y="168"/>
                    </a:cubicBezTo>
                    <a:lnTo>
                      <a:pt x="334" y="172"/>
                    </a:lnTo>
                    <a:lnTo>
                      <a:pt x="316" y="177"/>
                    </a:lnTo>
                    <a:cubicBezTo>
                      <a:pt x="334" y="169"/>
                      <a:pt x="350" y="155"/>
                      <a:pt x="367" y="146"/>
                    </a:cubicBezTo>
                    <a:close/>
                    <a:moveTo>
                      <a:pt x="228" y="583"/>
                    </a:moveTo>
                    <a:lnTo>
                      <a:pt x="228" y="583"/>
                    </a:lnTo>
                    <a:lnTo>
                      <a:pt x="228" y="582"/>
                    </a:lnTo>
                    <a:lnTo>
                      <a:pt x="228" y="582"/>
                    </a:lnTo>
                    <a:cubicBezTo>
                      <a:pt x="228" y="582"/>
                      <a:pt x="228" y="582"/>
                      <a:pt x="228" y="583"/>
                    </a:cubicBezTo>
                    <a:cubicBezTo>
                      <a:pt x="228" y="583"/>
                      <a:pt x="228" y="583"/>
                      <a:pt x="228" y="583"/>
                    </a:cubicBezTo>
                    <a:close/>
                    <a:moveTo>
                      <a:pt x="262" y="586"/>
                    </a:moveTo>
                    <a:lnTo>
                      <a:pt x="262" y="586"/>
                    </a:lnTo>
                    <a:cubicBezTo>
                      <a:pt x="262" y="586"/>
                      <a:pt x="262" y="586"/>
                      <a:pt x="262" y="586"/>
                    </a:cubicBezTo>
                    <a:lnTo>
                      <a:pt x="262" y="586"/>
                    </a:lnTo>
                    <a:cubicBezTo>
                      <a:pt x="261" y="585"/>
                      <a:pt x="260" y="585"/>
                      <a:pt x="260" y="584"/>
                    </a:cubicBezTo>
                    <a:lnTo>
                      <a:pt x="259" y="583"/>
                    </a:lnTo>
                    <a:cubicBezTo>
                      <a:pt x="259" y="582"/>
                      <a:pt x="259" y="580"/>
                      <a:pt x="259" y="579"/>
                    </a:cubicBezTo>
                    <a:cubicBezTo>
                      <a:pt x="260" y="581"/>
                      <a:pt x="261" y="583"/>
                      <a:pt x="262" y="58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110793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Группа 15"/>
          <p:cNvGrpSpPr/>
          <p:nvPr/>
        </p:nvGrpSpPr>
        <p:grpSpPr>
          <a:xfrm>
            <a:off x="53186" y="11940"/>
            <a:ext cx="9144000" cy="525947"/>
            <a:chOff x="3716977" y="98980"/>
            <a:chExt cx="5284519" cy="322399"/>
          </a:xfrm>
        </p:grpSpPr>
        <p:grpSp>
          <p:nvGrpSpPr>
            <p:cNvPr id="5" name="Группа 36"/>
            <p:cNvGrpSpPr/>
            <p:nvPr/>
          </p:nvGrpSpPr>
          <p:grpSpPr>
            <a:xfrm>
              <a:off x="3716977" y="98980"/>
              <a:ext cx="5284519" cy="301068"/>
              <a:chOff x="-3797613" y="1323353"/>
              <a:chExt cx="17035976" cy="970585"/>
            </a:xfrm>
          </p:grpSpPr>
          <p:sp>
            <p:nvSpPr>
              <p:cNvPr id="118" name="Freeform 8"/>
              <p:cNvSpPr>
                <a:spLocks noEditPoints="1"/>
              </p:cNvSpPr>
              <p:nvPr/>
            </p:nvSpPr>
            <p:spPr bwMode="auto">
              <a:xfrm>
                <a:off x="9328150" y="1665288"/>
                <a:ext cx="3619500" cy="628650"/>
              </a:xfrm>
              <a:custGeom>
                <a:avLst/>
                <a:gdLst/>
                <a:ahLst/>
                <a:cxnLst>
                  <a:cxn ang="0">
                    <a:pos x="358" y="45"/>
                  </a:cxn>
                  <a:cxn ang="0">
                    <a:pos x="344" y="40"/>
                  </a:cxn>
                  <a:cxn ang="0">
                    <a:pos x="315" y="58"/>
                  </a:cxn>
                  <a:cxn ang="0">
                    <a:pos x="307" y="41"/>
                  </a:cxn>
                  <a:cxn ang="0">
                    <a:pos x="304" y="0"/>
                  </a:cxn>
                  <a:cxn ang="0">
                    <a:pos x="295" y="41"/>
                  </a:cxn>
                  <a:cxn ang="0">
                    <a:pos x="287" y="1"/>
                  </a:cxn>
                  <a:cxn ang="0">
                    <a:pos x="277" y="3"/>
                  </a:cxn>
                  <a:cxn ang="0">
                    <a:pos x="236" y="41"/>
                  </a:cxn>
                  <a:cxn ang="0">
                    <a:pos x="199" y="36"/>
                  </a:cxn>
                  <a:cxn ang="0">
                    <a:pos x="175" y="58"/>
                  </a:cxn>
                  <a:cxn ang="0">
                    <a:pos x="148" y="27"/>
                  </a:cxn>
                  <a:cxn ang="0">
                    <a:pos x="132" y="43"/>
                  </a:cxn>
                  <a:cxn ang="0">
                    <a:pos x="115" y="40"/>
                  </a:cxn>
                  <a:cxn ang="0">
                    <a:pos x="103" y="58"/>
                  </a:cxn>
                  <a:cxn ang="0">
                    <a:pos x="72" y="43"/>
                  </a:cxn>
                  <a:cxn ang="0">
                    <a:pos x="64" y="34"/>
                  </a:cxn>
                  <a:cxn ang="0">
                    <a:pos x="63" y="34"/>
                  </a:cxn>
                  <a:cxn ang="0">
                    <a:pos x="57" y="35"/>
                  </a:cxn>
                  <a:cxn ang="0">
                    <a:pos x="52" y="56"/>
                  </a:cxn>
                  <a:cxn ang="0">
                    <a:pos x="35" y="58"/>
                  </a:cxn>
                  <a:cxn ang="0">
                    <a:pos x="7" y="63"/>
                  </a:cxn>
                  <a:cxn ang="0">
                    <a:pos x="380" y="66"/>
                  </a:cxn>
                  <a:cxn ang="0">
                    <a:pos x="65" y="43"/>
                  </a:cxn>
                  <a:cxn ang="0">
                    <a:pos x="63" y="46"/>
                  </a:cxn>
                  <a:cxn ang="0">
                    <a:pos x="64" y="41"/>
                  </a:cxn>
                  <a:cxn ang="0">
                    <a:pos x="63" y="35"/>
                  </a:cxn>
                  <a:cxn ang="0">
                    <a:pos x="63" y="41"/>
                  </a:cxn>
                  <a:cxn ang="0">
                    <a:pos x="53" y="56"/>
                  </a:cxn>
                  <a:cxn ang="0">
                    <a:pos x="62" y="39"/>
                  </a:cxn>
                  <a:cxn ang="0">
                    <a:pos x="59" y="52"/>
                  </a:cxn>
                  <a:cxn ang="0">
                    <a:pos x="70" y="51"/>
                  </a:cxn>
                  <a:cxn ang="0">
                    <a:pos x="187" y="58"/>
                  </a:cxn>
                  <a:cxn ang="0">
                    <a:pos x="189" y="45"/>
                  </a:cxn>
                  <a:cxn ang="0">
                    <a:pos x="194" y="58"/>
                  </a:cxn>
                  <a:cxn ang="0">
                    <a:pos x="199" y="54"/>
                  </a:cxn>
                  <a:cxn ang="0">
                    <a:pos x="191" y="58"/>
                  </a:cxn>
                  <a:cxn ang="0">
                    <a:pos x="205" y="58"/>
                  </a:cxn>
                  <a:cxn ang="0">
                    <a:pos x="208" y="58"/>
                  </a:cxn>
                  <a:cxn ang="0">
                    <a:pos x="201" y="58"/>
                  </a:cxn>
                  <a:cxn ang="0">
                    <a:pos x="208" y="52"/>
                  </a:cxn>
                  <a:cxn ang="0">
                    <a:pos x="212" y="44"/>
                  </a:cxn>
                  <a:cxn ang="0">
                    <a:pos x="219" y="58"/>
                  </a:cxn>
                  <a:cxn ang="0">
                    <a:pos x="221" y="58"/>
                  </a:cxn>
                  <a:cxn ang="0">
                    <a:pos x="215" y="58"/>
                  </a:cxn>
                  <a:cxn ang="0">
                    <a:pos x="227" y="58"/>
                  </a:cxn>
                  <a:cxn ang="0">
                    <a:pos x="230" y="58"/>
                  </a:cxn>
                  <a:cxn ang="0">
                    <a:pos x="224" y="58"/>
                  </a:cxn>
                  <a:cxn ang="0">
                    <a:pos x="230" y="52"/>
                  </a:cxn>
                  <a:cxn ang="0">
                    <a:pos x="236" y="44"/>
                  </a:cxn>
                  <a:cxn ang="0">
                    <a:pos x="247" y="41"/>
                  </a:cxn>
                  <a:cxn ang="0">
                    <a:pos x="262" y="41"/>
                  </a:cxn>
                  <a:cxn ang="0">
                    <a:pos x="267" y="41"/>
                  </a:cxn>
                  <a:cxn ang="0">
                    <a:pos x="361" y="49"/>
                  </a:cxn>
                </a:cxnLst>
                <a:rect l="0" t="0" r="r" b="b"/>
                <a:pathLst>
                  <a:path w="380" h="66">
                    <a:moveTo>
                      <a:pt x="377" y="53"/>
                    </a:moveTo>
                    <a:cubicBezTo>
                      <a:pt x="377" y="53"/>
                      <a:pt x="376" y="53"/>
                      <a:pt x="376" y="53"/>
                    </a:cubicBezTo>
                    <a:cubicBezTo>
                      <a:pt x="372" y="53"/>
                      <a:pt x="369" y="53"/>
                      <a:pt x="365" y="53"/>
                    </a:cubicBezTo>
                    <a:lnTo>
                      <a:pt x="365" y="47"/>
                    </a:lnTo>
                    <a:cubicBezTo>
                      <a:pt x="365" y="46"/>
                      <a:pt x="363" y="45"/>
                      <a:pt x="362" y="45"/>
                    </a:cubicBezTo>
                    <a:lnTo>
                      <a:pt x="358" y="45"/>
                    </a:lnTo>
                    <a:lnTo>
                      <a:pt x="358" y="44"/>
                    </a:lnTo>
                    <a:lnTo>
                      <a:pt x="352" y="40"/>
                    </a:lnTo>
                    <a:lnTo>
                      <a:pt x="351" y="40"/>
                    </a:lnTo>
                    <a:lnTo>
                      <a:pt x="351" y="44"/>
                    </a:lnTo>
                    <a:lnTo>
                      <a:pt x="345" y="40"/>
                    </a:lnTo>
                    <a:lnTo>
                      <a:pt x="344" y="40"/>
                    </a:lnTo>
                    <a:lnTo>
                      <a:pt x="344" y="44"/>
                    </a:lnTo>
                    <a:lnTo>
                      <a:pt x="339" y="40"/>
                    </a:lnTo>
                    <a:lnTo>
                      <a:pt x="339" y="33"/>
                    </a:lnTo>
                    <a:lnTo>
                      <a:pt x="318" y="33"/>
                    </a:lnTo>
                    <a:lnTo>
                      <a:pt x="318" y="58"/>
                    </a:lnTo>
                    <a:lnTo>
                      <a:pt x="315" y="58"/>
                    </a:lnTo>
                    <a:cubicBezTo>
                      <a:pt x="315" y="57"/>
                      <a:pt x="315" y="56"/>
                      <a:pt x="315" y="56"/>
                    </a:cubicBezTo>
                    <a:lnTo>
                      <a:pt x="315" y="56"/>
                    </a:lnTo>
                    <a:lnTo>
                      <a:pt x="315" y="42"/>
                    </a:lnTo>
                    <a:lnTo>
                      <a:pt x="315" y="42"/>
                    </a:lnTo>
                    <a:cubicBezTo>
                      <a:pt x="315" y="41"/>
                      <a:pt x="315" y="41"/>
                      <a:pt x="315" y="41"/>
                    </a:cubicBezTo>
                    <a:cubicBezTo>
                      <a:pt x="312" y="41"/>
                      <a:pt x="310" y="41"/>
                      <a:pt x="307" y="41"/>
                    </a:cubicBezTo>
                    <a:cubicBezTo>
                      <a:pt x="307" y="29"/>
                      <a:pt x="307" y="17"/>
                      <a:pt x="307" y="5"/>
                    </a:cubicBezTo>
                    <a:cubicBezTo>
                      <a:pt x="307" y="3"/>
                      <a:pt x="307" y="3"/>
                      <a:pt x="307" y="2"/>
                    </a:cubicBezTo>
                    <a:lnTo>
                      <a:pt x="307" y="2"/>
                    </a:lnTo>
                    <a:cubicBezTo>
                      <a:pt x="307" y="2"/>
                      <a:pt x="307" y="1"/>
                      <a:pt x="307" y="1"/>
                    </a:cubicBezTo>
                    <a:cubicBezTo>
                      <a:pt x="307" y="1"/>
                      <a:pt x="307" y="1"/>
                      <a:pt x="306" y="1"/>
                    </a:cubicBezTo>
                    <a:cubicBezTo>
                      <a:pt x="306" y="0"/>
                      <a:pt x="305" y="0"/>
                      <a:pt x="304" y="0"/>
                    </a:cubicBezTo>
                    <a:lnTo>
                      <a:pt x="299" y="0"/>
                    </a:lnTo>
                    <a:cubicBezTo>
                      <a:pt x="298" y="0"/>
                      <a:pt x="297" y="0"/>
                      <a:pt x="297" y="1"/>
                    </a:cubicBezTo>
                    <a:cubicBezTo>
                      <a:pt x="297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2"/>
                    </a:cubicBezTo>
                    <a:cubicBezTo>
                      <a:pt x="295" y="2"/>
                      <a:pt x="295" y="3"/>
                      <a:pt x="295" y="3"/>
                    </a:cubicBezTo>
                    <a:cubicBezTo>
                      <a:pt x="295" y="16"/>
                      <a:pt x="295" y="29"/>
                      <a:pt x="295" y="41"/>
                    </a:cubicBezTo>
                    <a:cubicBezTo>
                      <a:pt x="293" y="41"/>
                      <a:pt x="291" y="41"/>
                      <a:pt x="289" y="41"/>
                    </a:cubicBezTo>
                    <a:cubicBezTo>
                      <a:pt x="289" y="29"/>
                      <a:pt x="289" y="17"/>
                      <a:pt x="289" y="5"/>
                    </a:cubicBezTo>
                    <a:cubicBezTo>
                      <a:pt x="289" y="3"/>
                      <a:pt x="289" y="3"/>
                      <a:pt x="288" y="2"/>
                    </a:cubicBezTo>
                    <a:lnTo>
                      <a:pt x="288" y="2"/>
                    </a:lnTo>
                    <a:cubicBezTo>
                      <a:pt x="288" y="2"/>
                      <a:pt x="288" y="1"/>
                      <a:pt x="288" y="1"/>
                    </a:cubicBezTo>
                    <a:cubicBezTo>
                      <a:pt x="288" y="1"/>
                      <a:pt x="288" y="1"/>
                      <a:pt x="287" y="1"/>
                    </a:cubicBezTo>
                    <a:cubicBezTo>
                      <a:pt x="287" y="0"/>
                      <a:pt x="286" y="0"/>
                      <a:pt x="285" y="0"/>
                    </a:cubicBezTo>
                    <a:lnTo>
                      <a:pt x="280" y="0"/>
                    </a:lnTo>
                    <a:cubicBezTo>
                      <a:pt x="279" y="0"/>
                      <a:pt x="279" y="0"/>
                      <a:pt x="278" y="1"/>
                    </a:cubicBezTo>
                    <a:cubicBezTo>
                      <a:pt x="278" y="1"/>
                      <a:pt x="278" y="1"/>
                      <a:pt x="277" y="1"/>
                    </a:cubicBezTo>
                    <a:cubicBezTo>
                      <a:pt x="277" y="1"/>
                      <a:pt x="277" y="2"/>
                      <a:pt x="277" y="2"/>
                    </a:cubicBezTo>
                    <a:cubicBezTo>
                      <a:pt x="277" y="2"/>
                      <a:pt x="277" y="3"/>
                      <a:pt x="277" y="3"/>
                    </a:cubicBezTo>
                    <a:cubicBezTo>
                      <a:pt x="277" y="16"/>
                      <a:pt x="277" y="29"/>
                      <a:pt x="277" y="41"/>
                    </a:cubicBezTo>
                    <a:cubicBezTo>
                      <a:pt x="276" y="41"/>
                      <a:pt x="275" y="41"/>
                      <a:pt x="274" y="41"/>
                    </a:cubicBezTo>
                    <a:cubicBezTo>
                      <a:pt x="274" y="39"/>
                      <a:pt x="274" y="38"/>
                      <a:pt x="274" y="36"/>
                    </a:cubicBezTo>
                    <a:cubicBezTo>
                      <a:pt x="263" y="36"/>
                      <a:pt x="252" y="36"/>
                      <a:pt x="241" y="36"/>
                    </a:cubicBezTo>
                    <a:cubicBezTo>
                      <a:pt x="241" y="38"/>
                      <a:pt x="241" y="40"/>
                      <a:pt x="241" y="41"/>
                    </a:cubicBezTo>
                    <a:cubicBezTo>
                      <a:pt x="239" y="41"/>
                      <a:pt x="238" y="41"/>
                      <a:pt x="236" y="41"/>
                    </a:cubicBezTo>
                    <a:lnTo>
                      <a:pt x="236" y="43"/>
                    </a:lnTo>
                    <a:cubicBezTo>
                      <a:pt x="235" y="43"/>
                      <a:pt x="233" y="43"/>
                      <a:pt x="231" y="43"/>
                    </a:cubicBezTo>
                    <a:cubicBezTo>
                      <a:pt x="230" y="39"/>
                      <a:pt x="226" y="36"/>
                      <a:pt x="222" y="36"/>
                    </a:cubicBezTo>
                    <a:cubicBezTo>
                      <a:pt x="217" y="36"/>
                      <a:pt x="213" y="39"/>
                      <a:pt x="212" y="43"/>
                    </a:cubicBezTo>
                    <a:lnTo>
                      <a:pt x="209" y="43"/>
                    </a:lnTo>
                    <a:cubicBezTo>
                      <a:pt x="208" y="39"/>
                      <a:pt x="204" y="36"/>
                      <a:pt x="199" y="36"/>
                    </a:cubicBezTo>
                    <a:cubicBezTo>
                      <a:pt x="194" y="36"/>
                      <a:pt x="190" y="39"/>
                      <a:pt x="190" y="44"/>
                    </a:cubicBezTo>
                    <a:lnTo>
                      <a:pt x="183" y="44"/>
                    </a:lnTo>
                    <a:cubicBezTo>
                      <a:pt x="182" y="44"/>
                      <a:pt x="181" y="45"/>
                      <a:pt x="181" y="46"/>
                    </a:cubicBezTo>
                    <a:lnTo>
                      <a:pt x="181" y="51"/>
                    </a:lnTo>
                    <a:cubicBezTo>
                      <a:pt x="178" y="51"/>
                      <a:pt x="175" y="53"/>
                      <a:pt x="175" y="56"/>
                    </a:cubicBezTo>
                    <a:lnTo>
                      <a:pt x="175" y="58"/>
                    </a:lnTo>
                    <a:lnTo>
                      <a:pt x="168" y="58"/>
                    </a:lnTo>
                    <a:lnTo>
                      <a:pt x="169" y="27"/>
                    </a:lnTo>
                    <a:lnTo>
                      <a:pt x="164" y="27"/>
                    </a:lnTo>
                    <a:lnTo>
                      <a:pt x="164" y="25"/>
                    </a:lnTo>
                    <a:lnTo>
                      <a:pt x="148" y="25"/>
                    </a:lnTo>
                    <a:lnTo>
                      <a:pt x="148" y="27"/>
                    </a:lnTo>
                    <a:lnTo>
                      <a:pt x="143" y="27"/>
                    </a:lnTo>
                    <a:lnTo>
                      <a:pt x="143" y="51"/>
                    </a:lnTo>
                    <a:lnTo>
                      <a:pt x="136" y="51"/>
                    </a:lnTo>
                    <a:lnTo>
                      <a:pt x="136" y="53"/>
                    </a:lnTo>
                    <a:lnTo>
                      <a:pt x="132" y="53"/>
                    </a:lnTo>
                    <a:lnTo>
                      <a:pt x="132" y="43"/>
                    </a:lnTo>
                    <a:lnTo>
                      <a:pt x="131" y="43"/>
                    </a:lnTo>
                    <a:lnTo>
                      <a:pt x="129" y="43"/>
                    </a:lnTo>
                    <a:lnTo>
                      <a:pt x="129" y="53"/>
                    </a:lnTo>
                    <a:lnTo>
                      <a:pt x="126" y="53"/>
                    </a:lnTo>
                    <a:lnTo>
                      <a:pt x="126" y="42"/>
                    </a:lnTo>
                    <a:lnTo>
                      <a:pt x="115" y="40"/>
                    </a:lnTo>
                    <a:lnTo>
                      <a:pt x="115" y="42"/>
                    </a:lnTo>
                    <a:lnTo>
                      <a:pt x="115" y="44"/>
                    </a:lnTo>
                    <a:lnTo>
                      <a:pt x="105" y="45"/>
                    </a:lnTo>
                    <a:lnTo>
                      <a:pt x="105" y="51"/>
                    </a:lnTo>
                    <a:lnTo>
                      <a:pt x="105" y="58"/>
                    </a:lnTo>
                    <a:lnTo>
                      <a:pt x="103" y="58"/>
                    </a:lnTo>
                    <a:lnTo>
                      <a:pt x="98" y="53"/>
                    </a:lnTo>
                    <a:lnTo>
                      <a:pt x="81" y="47"/>
                    </a:lnTo>
                    <a:cubicBezTo>
                      <a:pt x="77" y="48"/>
                      <a:pt x="78" y="49"/>
                      <a:pt x="74" y="50"/>
                    </a:cubicBezTo>
                    <a:lnTo>
                      <a:pt x="74" y="47"/>
                    </a:lnTo>
                    <a:lnTo>
                      <a:pt x="72" y="47"/>
                    </a:lnTo>
                    <a:lnTo>
                      <a:pt x="72" y="43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65" y="38"/>
                    </a:lnTo>
                    <a:lnTo>
                      <a:pt x="64" y="34"/>
                    </a:ln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lnTo>
                      <a:pt x="62" y="37"/>
                    </a:lnTo>
                    <a:lnTo>
                      <a:pt x="62" y="37"/>
                    </a:lnTo>
                    <a:lnTo>
                      <a:pt x="62" y="37"/>
                    </a:lnTo>
                    <a:lnTo>
                      <a:pt x="57" y="35"/>
                    </a:lnTo>
                    <a:lnTo>
                      <a:pt x="58" y="32"/>
                    </a:lnTo>
                    <a:lnTo>
                      <a:pt x="56" y="28"/>
                    </a:lnTo>
                    <a:cubicBezTo>
                      <a:pt x="49" y="31"/>
                      <a:pt x="52" y="42"/>
                      <a:pt x="52" y="42"/>
                    </a:cubicBezTo>
                    <a:cubicBezTo>
                      <a:pt x="52" y="42"/>
                      <a:pt x="52" y="42"/>
                      <a:pt x="52" y="43"/>
                    </a:cubicBezTo>
                    <a:lnTo>
                      <a:pt x="52" y="46"/>
                    </a:lnTo>
                    <a:lnTo>
                      <a:pt x="52" y="56"/>
                    </a:lnTo>
                    <a:lnTo>
                      <a:pt x="48" y="58"/>
                    </a:lnTo>
                    <a:lnTo>
                      <a:pt x="37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5" y="58"/>
                    </a:lnTo>
                    <a:lnTo>
                      <a:pt x="26" y="58"/>
                    </a:lnTo>
                    <a:lnTo>
                      <a:pt x="13" y="58"/>
                    </a:lnTo>
                    <a:cubicBezTo>
                      <a:pt x="12" y="58"/>
                      <a:pt x="10" y="58"/>
                      <a:pt x="9" y="58"/>
                    </a:cubicBezTo>
                    <a:cubicBezTo>
                      <a:pt x="8" y="58"/>
                      <a:pt x="8" y="58"/>
                      <a:pt x="8" y="58"/>
                    </a:cubicBezTo>
                    <a:lnTo>
                      <a:pt x="0" y="63"/>
                    </a:lnTo>
                    <a:cubicBezTo>
                      <a:pt x="2" y="62"/>
                      <a:pt x="5" y="63"/>
                      <a:pt x="7" y="63"/>
                    </a:cubicBezTo>
                    <a:lnTo>
                      <a:pt x="26" y="66"/>
                    </a:lnTo>
                    <a:lnTo>
                      <a:pt x="51" y="66"/>
                    </a:lnTo>
                    <a:lnTo>
                      <a:pt x="152" y="66"/>
                    </a:lnTo>
                    <a:lnTo>
                      <a:pt x="334" y="66"/>
                    </a:lnTo>
                    <a:lnTo>
                      <a:pt x="347" y="66"/>
                    </a:lnTo>
                    <a:lnTo>
                      <a:pt x="380" y="66"/>
                    </a:lnTo>
                    <a:lnTo>
                      <a:pt x="380" y="56"/>
                    </a:lnTo>
                    <a:cubicBezTo>
                      <a:pt x="379" y="55"/>
                      <a:pt x="378" y="54"/>
                      <a:pt x="377" y="53"/>
                    </a:cubicBezTo>
                    <a:close/>
                    <a:moveTo>
                      <a:pt x="63" y="46"/>
                    </a:moveTo>
                    <a:lnTo>
                      <a:pt x="62" y="43"/>
                    </a:lnTo>
                    <a:lnTo>
                      <a:pt x="63" y="41"/>
                    </a:lnTo>
                    <a:lnTo>
                      <a:pt x="65" y="43"/>
                    </a:lnTo>
                    <a:lnTo>
                      <a:pt x="63" y="46"/>
                    </a:lnTo>
                    <a:close/>
                    <a:moveTo>
                      <a:pt x="66" y="44"/>
                    </a:moveTo>
                    <a:lnTo>
                      <a:pt x="67" y="51"/>
                    </a:lnTo>
                    <a:lnTo>
                      <a:pt x="64" y="46"/>
                    </a:lnTo>
                    <a:lnTo>
                      <a:pt x="66" y="44"/>
                    </a:lnTo>
                    <a:close/>
                    <a:moveTo>
                      <a:pt x="63" y="46"/>
                    </a:moveTo>
                    <a:lnTo>
                      <a:pt x="59" y="51"/>
                    </a:lnTo>
                    <a:lnTo>
                      <a:pt x="61" y="44"/>
                    </a:lnTo>
                    <a:lnTo>
                      <a:pt x="63" y="46"/>
                    </a:lnTo>
                    <a:close/>
                    <a:moveTo>
                      <a:pt x="65" y="40"/>
                    </a:moveTo>
                    <a:lnTo>
                      <a:pt x="65" y="42"/>
                    </a:lnTo>
                    <a:lnTo>
                      <a:pt x="64" y="41"/>
                    </a:lnTo>
                    <a:lnTo>
                      <a:pt x="64" y="40"/>
                    </a:lnTo>
                    <a:lnTo>
                      <a:pt x="65" y="40"/>
                    </a:lnTo>
                    <a:close/>
                    <a:moveTo>
                      <a:pt x="63" y="35"/>
                    </a:moveTo>
                    <a:lnTo>
                      <a:pt x="64" y="38"/>
                    </a:lnTo>
                    <a:lnTo>
                      <a:pt x="63" y="37"/>
                    </a:lnTo>
                    <a:lnTo>
                      <a:pt x="63" y="35"/>
                    </a:lnTo>
                    <a:close/>
                    <a:moveTo>
                      <a:pt x="64" y="40"/>
                    </a:moveTo>
                    <a:lnTo>
                      <a:pt x="63" y="40"/>
                    </a:lnTo>
                    <a:lnTo>
                      <a:pt x="63" y="39"/>
                    </a:lnTo>
                    <a:lnTo>
                      <a:pt x="64" y="40"/>
                    </a:lnTo>
                    <a:close/>
                    <a:moveTo>
                      <a:pt x="62" y="40"/>
                    </a:moveTo>
                    <a:lnTo>
                      <a:pt x="63" y="41"/>
                    </a:lnTo>
                    <a:lnTo>
                      <a:pt x="62" y="42"/>
                    </a:lnTo>
                    <a:lnTo>
                      <a:pt x="62" y="40"/>
                    </a:lnTo>
                    <a:close/>
                    <a:moveTo>
                      <a:pt x="56" y="55"/>
                    </a:moveTo>
                    <a:lnTo>
                      <a:pt x="55" y="55"/>
                    </a:lnTo>
                    <a:lnTo>
                      <a:pt x="55" y="56"/>
                    </a:lnTo>
                    <a:lnTo>
                      <a:pt x="53" y="56"/>
                    </a:lnTo>
                    <a:lnTo>
                      <a:pt x="53" y="46"/>
                    </a:lnTo>
                    <a:lnTo>
                      <a:pt x="53" y="42"/>
                    </a:lnTo>
                    <a:cubicBezTo>
                      <a:pt x="53" y="42"/>
                      <a:pt x="53" y="42"/>
                      <a:pt x="53" y="42"/>
                    </a:cubicBezTo>
                    <a:lnTo>
                      <a:pt x="56" y="37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58" y="55"/>
                    </a:lnTo>
                    <a:lnTo>
                      <a:pt x="56" y="55"/>
                    </a:lnTo>
                    <a:close/>
                    <a:moveTo>
                      <a:pt x="60" y="54"/>
                    </a:moveTo>
                    <a:lnTo>
                      <a:pt x="58" y="54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7" y="52"/>
                    </a:lnTo>
                    <a:lnTo>
                      <a:pt x="60" y="54"/>
                    </a:lnTo>
                    <a:close/>
                    <a:moveTo>
                      <a:pt x="72" y="47"/>
                    </a:moveTo>
                    <a:lnTo>
                      <a:pt x="70" y="47"/>
                    </a:lnTo>
                    <a:lnTo>
                      <a:pt x="70" y="51"/>
                    </a:lnTo>
                    <a:lnTo>
                      <a:pt x="68" y="52"/>
                    </a:lnTo>
                    <a:lnTo>
                      <a:pt x="65" y="40"/>
                    </a:lnTo>
                    <a:lnTo>
                      <a:pt x="72" y="43"/>
                    </a:lnTo>
                    <a:lnTo>
                      <a:pt x="72" y="47"/>
                    </a:lnTo>
                    <a:close/>
                    <a:moveTo>
                      <a:pt x="190" y="58"/>
                    </a:moveTo>
                    <a:lnTo>
                      <a:pt x="187" y="58"/>
                    </a:lnTo>
                    <a:lnTo>
                      <a:pt x="187" y="56"/>
                    </a:lnTo>
                    <a:cubicBezTo>
                      <a:pt x="187" y="53"/>
                      <a:pt x="185" y="51"/>
                      <a:pt x="182" y="51"/>
                    </a:cubicBezTo>
                    <a:lnTo>
                      <a:pt x="182" y="46"/>
                    </a:lnTo>
                    <a:cubicBezTo>
                      <a:pt x="182" y="45"/>
                      <a:pt x="183" y="45"/>
                      <a:pt x="183" y="45"/>
                    </a:cubicBezTo>
                    <a:lnTo>
                      <a:pt x="189" y="45"/>
                    </a:lnTo>
                    <a:cubicBezTo>
                      <a:pt x="189" y="45"/>
                      <a:pt x="189" y="45"/>
                      <a:pt x="189" y="45"/>
                    </a:cubicBezTo>
                    <a:cubicBezTo>
                      <a:pt x="189" y="45"/>
                      <a:pt x="189" y="46"/>
                      <a:pt x="190" y="46"/>
                    </a:cubicBezTo>
                    <a:lnTo>
                      <a:pt x="190" y="58"/>
                    </a:lnTo>
                    <a:close/>
                    <a:moveTo>
                      <a:pt x="194" y="58"/>
                    </a:moveTo>
                    <a:lnTo>
                      <a:pt x="196" y="57"/>
                    </a:lnTo>
                    <a:lnTo>
                      <a:pt x="197" y="58"/>
                    </a:lnTo>
                    <a:lnTo>
                      <a:pt x="194" y="58"/>
                    </a:lnTo>
                    <a:close/>
                    <a:moveTo>
                      <a:pt x="199" y="58"/>
                    </a:moveTo>
                    <a:lnTo>
                      <a:pt x="198" y="58"/>
                    </a:lnTo>
                    <a:lnTo>
                      <a:pt x="196" y="57"/>
                    </a:lnTo>
                    <a:lnTo>
                      <a:pt x="199" y="55"/>
                    </a:lnTo>
                    <a:lnTo>
                      <a:pt x="199" y="58"/>
                    </a:lnTo>
                    <a:close/>
                    <a:moveTo>
                      <a:pt x="199" y="54"/>
                    </a:moveTo>
                    <a:lnTo>
                      <a:pt x="196" y="56"/>
                    </a:lnTo>
                    <a:lnTo>
                      <a:pt x="191" y="52"/>
                    </a:lnTo>
                    <a:lnTo>
                      <a:pt x="191" y="53"/>
                    </a:lnTo>
                    <a:lnTo>
                      <a:pt x="195" y="57"/>
                    </a:lnTo>
                    <a:lnTo>
                      <a:pt x="193" y="58"/>
                    </a:lnTo>
                    <a:lnTo>
                      <a:pt x="191" y="58"/>
                    </a:lnTo>
                    <a:lnTo>
                      <a:pt x="191" y="50"/>
                    </a:lnTo>
                    <a:cubicBezTo>
                      <a:pt x="193" y="52"/>
                      <a:pt x="195" y="54"/>
                      <a:pt x="199" y="54"/>
                    </a:cubicBezTo>
                    <a:lnTo>
                      <a:pt x="199" y="54"/>
                    </a:lnTo>
                    <a:close/>
                    <a:moveTo>
                      <a:pt x="203" y="58"/>
                    </a:moveTo>
                    <a:lnTo>
                      <a:pt x="204" y="57"/>
                    </a:lnTo>
                    <a:lnTo>
                      <a:pt x="205" y="58"/>
                    </a:lnTo>
                    <a:lnTo>
                      <a:pt x="203" y="58"/>
                    </a:lnTo>
                    <a:close/>
                    <a:moveTo>
                      <a:pt x="208" y="58"/>
                    </a:moveTo>
                    <a:lnTo>
                      <a:pt x="206" y="58"/>
                    </a:lnTo>
                    <a:lnTo>
                      <a:pt x="204" y="56"/>
                    </a:lnTo>
                    <a:lnTo>
                      <a:pt x="208" y="53"/>
                    </a:lnTo>
                    <a:lnTo>
                      <a:pt x="208" y="58"/>
                    </a:lnTo>
                    <a:close/>
                    <a:moveTo>
                      <a:pt x="208" y="52"/>
                    </a:moveTo>
                    <a:lnTo>
                      <a:pt x="204" y="56"/>
                    </a:lnTo>
                    <a:lnTo>
                      <a:pt x="201" y="54"/>
                    </a:lnTo>
                    <a:lnTo>
                      <a:pt x="201" y="55"/>
                    </a:lnTo>
                    <a:lnTo>
                      <a:pt x="203" y="57"/>
                    </a:lnTo>
                    <a:lnTo>
                      <a:pt x="201" y="58"/>
                    </a:lnTo>
                    <a:lnTo>
                      <a:pt x="200" y="58"/>
                    </a:lnTo>
                    <a:lnTo>
                      <a:pt x="200" y="48"/>
                    </a:lnTo>
                    <a:cubicBezTo>
                      <a:pt x="201" y="53"/>
                      <a:pt x="202" y="54"/>
                      <a:pt x="202" y="54"/>
                    </a:cubicBezTo>
                    <a:lnTo>
                      <a:pt x="202" y="54"/>
                    </a:lnTo>
                    <a:cubicBezTo>
                      <a:pt x="204" y="53"/>
                      <a:pt x="207" y="52"/>
                      <a:pt x="208" y="50"/>
                    </a:cubicBezTo>
                    <a:lnTo>
                      <a:pt x="208" y="52"/>
                    </a:lnTo>
                    <a:close/>
                    <a:moveTo>
                      <a:pt x="212" y="58"/>
                    </a:moveTo>
                    <a:lnTo>
                      <a:pt x="209" y="58"/>
                    </a:lnTo>
                    <a:lnTo>
                      <a:pt x="209" y="46"/>
                    </a:lnTo>
                    <a:cubicBezTo>
                      <a:pt x="209" y="46"/>
                      <a:pt x="210" y="45"/>
                      <a:pt x="210" y="45"/>
                    </a:cubicBezTo>
                    <a:cubicBezTo>
                      <a:pt x="210" y="44"/>
                      <a:pt x="209" y="44"/>
                      <a:pt x="209" y="44"/>
                    </a:cubicBezTo>
                    <a:lnTo>
                      <a:pt x="212" y="44"/>
                    </a:lnTo>
                    <a:cubicBezTo>
                      <a:pt x="212" y="44"/>
                      <a:pt x="212" y="44"/>
                      <a:pt x="212" y="45"/>
                    </a:cubicBezTo>
                    <a:cubicBezTo>
                      <a:pt x="212" y="45"/>
                      <a:pt x="212" y="46"/>
                      <a:pt x="212" y="46"/>
                    </a:cubicBezTo>
                    <a:lnTo>
                      <a:pt x="212" y="58"/>
                    </a:lnTo>
                    <a:close/>
                    <a:moveTo>
                      <a:pt x="216" y="58"/>
                    </a:moveTo>
                    <a:lnTo>
                      <a:pt x="218" y="57"/>
                    </a:lnTo>
                    <a:lnTo>
                      <a:pt x="219" y="58"/>
                    </a:lnTo>
                    <a:lnTo>
                      <a:pt x="216" y="58"/>
                    </a:lnTo>
                    <a:close/>
                    <a:moveTo>
                      <a:pt x="221" y="58"/>
                    </a:moveTo>
                    <a:lnTo>
                      <a:pt x="220" y="58"/>
                    </a:lnTo>
                    <a:lnTo>
                      <a:pt x="219" y="57"/>
                    </a:lnTo>
                    <a:lnTo>
                      <a:pt x="221" y="55"/>
                    </a:lnTo>
                    <a:lnTo>
                      <a:pt x="221" y="58"/>
                    </a:lnTo>
                    <a:close/>
                    <a:moveTo>
                      <a:pt x="221" y="54"/>
                    </a:moveTo>
                    <a:lnTo>
                      <a:pt x="218" y="56"/>
                    </a:lnTo>
                    <a:lnTo>
                      <a:pt x="214" y="52"/>
                    </a:lnTo>
                    <a:lnTo>
                      <a:pt x="214" y="53"/>
                    </a:lnTo>
                    <a:lnTo>
                      <a:pt x="217" y="57"/>
                    </a:lnTo>
                    <a:lnTo>
                      <a:pt x="215" y="58"/>
                    </a:lnTo>
                    <a:lnTo>
                      <a:pt x="213" y="58"/>
                    </a:lnTo>
                    <a:lnTo>
                      <a:pt x="213" y="50"/>
                    </a:lnTo>
                    <a:cubicBezTo>
                      <a:pt x="215" y="52"/>
                      <a:pt x="218" y="54"/>
                      <a:pt x="221" y="54"/>
                    </a:cubicBezTo>
                    <a:close/>
                    <a:moveTo>
                      <a:pt x="225" y="58"/>
                    </a:moveTo>
                    <a:lnTo>
                      <a:pt x="226" y="57"/>
                    </a:lnTo>
                    <a:lnTo>
                      <a:pt x="227" y="58"/>
                    </a:lnTo>
                    <a:lnTo>
                      <a:pt x="225" y="58"/>
                    </a:lnTo>
                    <a:close/>
                    <a:moveTo>
                      <a:pt x="230" y="58"/>
                    </a:moveTo>
                    <a:lnTo>
                      <a:pt x="229" y="58"/>
                    </a:lnTo>
                    <a:lnTo>
                      <a:pt x="226" y="56"/>
                    </a:lnTo>
                    <a:lnTo>
                      <a:pt x="230" y="53"/>
                    </a:lnTo>
                    <a:lnTo>
                      <a:pt x="230" y="58"/>
                    </a:lnTo>
                    <a:close/>
                    <a:moveTo>
                      <a:pt x="230" y="52"/>
                    </a:moveTo>
                    <a:lnTo>
                      <a:pt x="226" y="56"/>
                    </a:lnTo>
                    <a:lnTo>
                      <a:pt x="223" y="54"/>
                    </a:lnTo>
                    <a:lnTo>
                      <a:pt x="223" y="55"/>
                    </a:lnTo>
                    <a:lnTo>
                      <a:pt x="225" y="57"/>
                    </a:lnTo>
                    <a:lnTo>
                      <a:pt x="224" y="58"/>
                    </a:lnTo>
                    <a:lnTo>
                      <a:pt x="222" y="58"/>
                    </a:lnTo>
                    <a:lnTo>
                      <a:pt x="222" y="48"/>
                    </a:lnTo>
                    <a:cubicBezTo>
                      <a:pt x="223" y="53"/>
                      <a:pt x="224" y="54"/>
                      <a:pt x="224" y="54"/>
                    </a:cubicBezTo>
                    <a:lnTo>
                      <a:pt x="224" y="54"/>
                    </a:lnTo>
                    <a:cubicBezTo>
                      <a:pt x="227" y="53"/>
                      <a:pt x="229" y="52"/>
                      <a:pt x="230" y="50"/>
                    </a:cubicBezTo>
                    <a:lnTo>
                      <a:pt x="230" y="52"/>
                    </a:lnTo>
                    <a:close/>
                    <a:moveTo>
                      <a:pt x="236" y="58"/>
                    </a:moveTo>
                    <a:lnTo>
                      <a:pt x="232" y="58"/>
                    </a:lnTo>
                    <a:lnTo>
                      <a:pt x="232" y="46"/>
                    </a:lnTo>
                    <a:cubicBezTo>
                      <a:pt x="232" y="46"/>
                      <a:pt x="232" y="45"/>
                      <a:pt x="232" y="45"/>
                    </a:cubicBezTo>
                    <a:cubicBezTo>
                      <a:pt x="232" y="45"/>
                      <a:pt x="232" y="44"/>
                      <a:pt x="232" y="44"/>
                    </a:cubicBezTo>
                    <a:cubicBezTo>
                      <a:pt x="233" y="44"/>
                      <a:pt x="235" y="44"/>
                      <a:pt x="236" y="44"/>
                    </a:cubicBezTo>
                    <a:lnTo>
                      <a:pt x="236" y="58"/>
                    </a:lnTo>
                    <a:close/>
                    <a:moveTo>
                      <a:pt x="247" y="41"/>
                    </a:moveTo>
                    <a:cubicBezTo>
                      <a:pt x="246" y="41"/>
                      <a:pt x="245" y="41"/>
                      <a:pt x="244" y="41"/>
                    </a:cubicBezTo>
                    <a:cubicBezTo>
                      <a:pt x="244" y="40"/>
                      <a:pt x="244" y="39"/>
                      <a:pt x="244" y="38"/>
                    </a:cubicBezTo>
                    <a:cubicBezTo>
                      <a:pt x="245" y="38"/>
                      <a:pt x="246" y="38"/>
                      <a:pt x="247" y="38"/>
                    </a:cubicBezTo>
                    <a:cubicBezTo>
                      <a:pt x="247" y="39"/>
                      <a:pt x="247" y="40"/>
                      <a:pt x="247" y="41"/>
                    </a:cubicBezTo>
                    <a:close/>
                    <a:moveTo>
                      <a:pt x="254" y="41"/>
                    </a:moveTo>
                    <a:cubicBezTo>
                      <a:pt x="253" y="41"/>
                      <a:pt x="253" y="41"/>
                      <a:pt x="252" y="41"/>
                    </a:cubicBezTo>
                    <a:cubicBezTo>
                      <a:pt x="252" y="40"/>
                      <a:pt x="252" y="39"/>
                      <a:pt x="252" y="38"/>
                    </a:cubicBezTo>
                    <a:cubicBezTo>
                      <a:pt x="253" y="38"/>
                      <a:pt x="253" y="38"/>
                      <a:pt x="254" y="38"/>
                    </a:cubicBezTo>
                    <a:cubicBezTo>
                      <a:pt x="254" y="39"/>
                      <a:pt x="254" y="40"/>
                      <a:pt x="254" y="41"/>
                    </a:cubicBezTo>
                    <a:close/>
                    <a:moveTo>
                      <a:pt x="262" y="41"/>
                    </a:moveTo>
                    <a:cubicBezTo>
                      <a:pt x="261" y="41"/>
                      <a:pt x="260" y="41"/>
                      <a:pt x="259" y="41"/>
                    </a:cubicBezTo>
                    <a:cubicBezTo>
                      <a:pt x="259" y="40"/>
                      <a:pt x="259" y="39"/>
                      <a:pt x="259" y="38"/>
                    </a:cubicBezTo>
                    <a:cubicBezTo>
                      <a:pt x="260" y="38"/>
                      <a:pt x="261" y="38"/>
                      <a:pt x="262" y="38"/>
                    </a:cubicBezTo>
                    <a:cubicBezTo>
                      <a:pt x="262" y="39"/>
                      <a:pt x="262" y="40"/>
                      <a:pt x="262" y="41"/>
                    </a:cubicBezTo>
                    <a:close/>
                    <a:moveTo>
                      <a:pt x="269" y="41"/>
                    </a:moveTo>
                    <a:cubicBezTo>
                      <a:pt x="268" y="41"/>
                      <a:pt x="268" y="41"/>
                      <a:pt x="267" y="41"/>
                    </a:cubicBezTo>
                    <a:cubicBezTo>
                      <a:pt x="267" y="40"/>
                      <a:pt x="267" y="39"/>
                      <a:pt x="267" y="38"/>
                    </a:cubicBezTo>
                    <a:cubicBezTo>
                      <a:pt x="267" y="38"/>
                      <a:pt x="268" y="38"/>
                      <a:pt x="269" y="38"/>
                    </a:cubicBezTo>
                    <a:cubicBezTo>
                      <a:pt x="269" y="39"/>
                      <a:pt x="269" y="40"/>
                      <a:pt x="269" y="41"/>
                    </a:cubicBezTo>
                    <a:close/>
                    <a:moveTo>
                      <a:pt x="364" y="53"/>
                    </a:moveTo>
                    <a:cubicBezTo>
                      <a:pt x="363" y="53"/>
                      <a:pt x="362" y="53"/>
                      <a:pt x="361" y="53"/>
                    </a:cubicBezTo>
                    <a:lnTo>
                      <a:pt x="361" y="49"/>
                    </a:lnTo>
                    <a:lnTo>
                      <a:pt x="358" y="49"/>
                    </a:lnTo>
                    <a:lnTo>
                      <a:pt x="358" y="46"/>
                    </a:lnTo>
                    <a:lnTo>
                      <a:pt x="362" y="46"/>
                    </a:lnTo>
                    <a:cubicBezTo>
                      <a:pt x="363" y="46"/>
                      <a:pt x="364" y="47"/>
                      <a:pt x="364" y="47"/>
                    </a:cubicBezTo>
                    <a:lnTo>
                      <a:pt x="364" y="53"/>
                    </a:lnTo>
                    <a:close/>
                  </a:path>
                </a:pathLst>
              </a:custGeom>
              <a:solidFill>
                <a:srgbClr val="55D7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  <p:sp>
            <p:nvSpPr>
              <p:cNvPr id="119" name="Прямоугольник 118"/>
              <p:cNvSpPr/>
              <p:nvPr/>
            </p:nvSpPr>
            <p:spPr>
              <a:xfrm>
                <a:off x="-3797613" y="2216029"/>
                <a:ext cx="17035976" cy="77909"/>
              </a:xfrm>
              <a:prstGeom prst="rect">
                <a:avLst/>
              </a:prstGeom>
              <a:solidFill>
                <a:srgbClr val="55D7B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2394"/>
              </a:p>
            </p:txBody>
          </p:sp>
          <p:sp>
            <p:nvSpPr>
              <p:cNvPr id="121" name="Freeform 117"/>
              <p:cNvSpPr>
                <a:spLocks/>
              </p:cNvSpPr>
              <p:nvPr/>
            </p:nvSpPr>
            <p:spPr bwMode="auto">
              <a:xfrm>
                <a:off x="9962092" y="1323353"/>
                <a:ext cx="789000" cy="380664"/>
              </a:xfrm>
              <a:custGeom>
                <a:avLst/>
                <a:gdLst>
                  <a:gd name="T0" fmla="*/ 43 w 1004"/>
                  <a:gd name="T1" fmla="*/ 68 h 485"/>
                  <a:gd name="T2" fmla="*/ 115 w 1004"/>
                  <a:gd name="T3" fmla="*/ 102 h 485"/>
                  <a:gd name="T4" fmla="*/ 197 w 1004"/>
                  <a:gd name="T5" fmla="*/ 137 h 485"/>
                  <a:gd name="T6" fmla="*/ 261 w 1004"/>
                  <a:gd name="T7" fmla="*/ 166 h 485"/>
                  <a:gd name="T8" fmla="*/ 323 w 1004"/>
                  <a:gd name="T9" fmla="*/ 193 h 485"/>
                  <a:gd name="T10" fmla="*/ 389 w 1004"/>
                  <a:gd name="T11" fmla="*/ 223 h 485"/>
                  <a:gd name="T12" fmla="*/ 397 w 1004"/>
                  <a:gd name="T13" fmla="*/ 234 h 485"/>
                  <a:gd name="T14" fmla="*/ 354 w 1004"/>
                  <a:gd name="T15" fmla="*/ 251 h 485"/>
                  <a:gd name="T16" fmla="*/ 342 w 1004"/>
                  <a:gd name="T17" fmla="*/ 260 h 485"/>
                  <a:gd name="T18" fmla="*/ 323 w 1004"/>
                  <a:gd name="T19" fmla="*/ 295 h 485"/>
                  <a:gd name="T20" fmla="*/ 309 w 1004"/>
                  <a:gd name="T21" fmla="*/ 302 h 485"/>
                  <a:gd name="T22" fmla="*/ 302 w 1004"/>
                  <a:gd name="T23" fmla="*/ 304 h 485"/>
                  <a:gd name="T24" fmla="*/ 313 w 1004"/>
                  <a:gd name="T25" fmla="*/ 311 h 485"/>
                  <a:gd name="T26" fmla="*/ 310 w 1004"/>
                  <a:gd name="T27" fmla="*/ 375 h 485"/>
                  <a:gd name="T28" fmla="*/ 298 w 1004"/>
                  <a:gd name="T29" fmla="*/ 400 h 485"/>
                  <a:gd name="T30" fmla="*/ 327 w 1004"/>
                  <a:gd name="T31" fmla="*/ 391 h 485"/>
                  <a:gd name="T32" fmla="*/ 311 w 1004"/>
                  <a:gd name="T33" fmla="*/ 412 h 485"/>
                  <a:gd name="T34" fmla="*/ 302 w 1004"/>
                  <a:gd name="T35" fmla="*/ 436 h 485"/>
                  <a:gd name="T36" fmla="*/ 330 w 1004"/>
                  <a:gd name="T37" fmla="*/ 456 h 485"/>
                  <a:gd name="T38" fmla="*/ 351 w 1004"/>
                  <a:gd name="T39" fmla="*/ 431 h 485"/>
                  <a:gd name="T40" fmla="*/ 377 w 1004"/>
                  <a:gd name="T41" fmla="*/ 442 h 485"/>
                  <a:gd name="T42" fmla="*/ 395 w 1004"/>
                  <a:gd name="T43" fmla="*/ 456 h 485"/>
                  <a:gd name="T44" fmla="*/ 414 w 1004"/>
                  <a:gd name="T45" fmla="*/ 460 h 485"/>
                  <a:gd name="T46" fmla="*/ 417 w 1004"/>
                  <a:gd name="T47" fmla="*/ 433 h 485"/>
                  <a:gd name="T48" fmla="*/ 419 w 1004"/>
                  <a:gd name="T49" fmla="*/ 458 h 485"/>
                  <a:gd name="T50" fmla="*/ 451 w 1004"/>
                  <a:gd name="T51" fmla="*/ 464 h 485"/>
                  <a:gd name="T52" fmla="*/ 434 w 1004"/>
                  <a:gd name="T53" fmla="*/ 423 h 485"/>
                  <a:gd name="T54" fmla="*/ 451 w 1004"/>
                  <a:gd name="T55" fmla="*/ 401 h 485"/>
                  <a:gd name="T56" fmla="*/ 470 w 1004"/>
                  <a:gd name="T57" fmla="*/ 430 h 485"/>
                  <a:gd name="T58" fmla="*/ 501 w 1004"/>
                  <a:gd name="T59" fmla="*/ 396 h 485"/>
                  <a:gd name="T60" fmla="*/ 514 w 1004"/>
                  <a:gd name="T61" fmla="*/ 354 h 485"/>
                  <a:gd name="T62" fmla="*/ 523 w 1004"/>
                  <a:gd name="T63" fmla="*/ 318 h 485"/>
                  <a:gd name="T64" fmla="*/ 548 w 1004"/>
                  <a:gd name="T65" fmla="*/ 320 h 485"/>
                  <a:gd name="T66" fmla="*/ 563 w 1004"/>
                  <a:gd name="T67" fmla="*/ 309 h 485"/>
                  <a:gd name="T68" fmla="*/ 599 w 1004"/>
                  <a:gd name="T69" fmla="*/ 317 h 485"/>
                  <a:gd name="T70" fmla="*/ 637 w 1004"/>
                  <a:gd name="T71" fmla="*/ 335 h 485"/>
                  <a:gd name="T72" fmla="*/ 687 w 1004"/>
                  <a:gd name="T73" fmla="*/ 356 h 485"/>
                  <a:gd name="T74" fmla="*/ 769 w 1004"/>
                  <a:gd name="T75" fmla="*/ 393 h 485"/>
                  <a:gd name="T76" fmla="*/ 809 w 1004"/>
                  <a:gd name="T77" fmla="*/ 411 h 485"/>
                  <a:gd name="T78" fmla="*/ 888 w 1004"/>
                  <a:gd name="T79" fmla="*/ 446 h 485"/>
                  <a:gd name="T80" fmla="*/ 972 w 1004"/>
                  <a:gd name="T81" fmla="*/ 485 h 485"/>
                  <a:gd name="T82" fmla="*/ 989 w 1004"/>
                  <a:gd name="T83" fmla="*/ 408 h 485"/>
                  <a:gd name="T84" fmla="*/ 1004 w 1004"/>
                  <a:gd name="T85" fmla="*/ 356 h 485"/>
                  <a:gd name="T86" fmla="*/ 941 w 1004"/>
                  <a:gd name="T87" fmla="*/ 333 h 485"/>
                  <a:gd name="T88" fmla="*/ 850 w 1004"/>
                  <a:gd name="T89" fmla="*/ 292 h 485"/>
                  <a:gd name="T90" fmla="*/ 722 w 1004"/>
                  <a:gd name="T91" fmla="*/ 242 h 485"/>
                  <a:gd name="T92" fmla="*/ 691 w 1004"/>
                  <a:gd name="T93" fmla="*/ 229 h 485"/>
                  <a:gd name="T94" fmla="*/ 575 w 1004"/>
                  <a:gd name="T95" fmla="*/ 178 h 485"/>
                  <a:gd name="T96" fmla="*/ 545 w 1004"/>
                  <a:gd name="T97" fmla="*/ 200 h 485"/>
                  <a:gd name="T98" fmla="*/ 527 w 1004"/>
                  <a:gd name="T99" fmla="*/ 188 h 485"/>
                  <a:gd name="T100" fmla="*/ 541 w 1004"/>
                  <a:gd name="T101" fmla="*/ 184 h 485"/>
                  <a:gd name="T102" fmla="*/ 525 w 1004"/>
                  <a:gd name="T103" fmla="*/ 169 h 485"/>
                  <a:gd name="T104" fmla="*/ 515 w 1004"/>
                  <a:gd name="T105" fmla="*/ 159 h 485"/>
                  <a:gd name="T106" fmla="*/ 507 w 1004"/>
                  <a:gd name="T107" fmla="*/ 174 h 485"/>
                  <a:gd name="T108" fmla="*/ 487 w 1004"/>
                  <a:gd name="T109" fmla="*/ 158 h 485"/>
                  <a:gd name="T110" fmla="*/ 469 w 1004"/>
                  <a:gd name="T111" fmla="*/ 136 h 485"/>
                  <a:gd name="T112" fmla="*/ 360 w 1004"/>
                  <a:gd name="T113" fmla="*/ 88 h 485"/>
                  <a:gd name="T114" fmla="*/ 303 w 1004"/>
                  <a:gd name="T115" fmla="*/ 67 h 485"/>
                  <a:gd name="T116" fmla="*/ 245 w 1004"/>
                  <a:gd name="T117" fmla="*/ 40 h 485"/>
                  <a:gd name="T118" fmla="*/ 145 w 1004"/>
                  <a:gd name="T119" fmla="*/ 1 h 485"/>
                  <a:gd name="T120" fmla="*/ 94 w 1004"/>
                  <a:gd name="T121" fmla="*/ 16 h 485"/>
                  <a:gd name="T122" fmla="*/ 10 w 1004"/>
                  <a:gd name="T123" fmla="*/ 45 h 485"/>
                  <a:gd name="T124" fmla="*/ 0 w 1004"/>
                  <a:gd name="T125" fmla="*/ 48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04" h="485">
                    <a:moveTo>
                      <a:pt x="5" y="52"/>
                    </a:moveTo>
                    <a:cubicBezTo>
                      <a:pt x="8" y="54"/>
                      <a:pt x="12" y="54"/>
                      <a:pt x="15" y="56"/>
                    </a:cubicBezTo>
                    <a:cubicBezTo>
                      <a:pt x="24" y="60"/>
                      <a:pt x="34" y="64"/>
                      <a:pt x="43" y="68"/>
                    </a:cubicBezTo>
                    <a:cubicBezTo>
                      <a:pt x="56" y="74"/>
                      <a:pt x="68" y="79"/>
                      <a:pt x="80" y="85"/>
                    </a:cubicBezTo>
                    <a:cubicBezTo>
                      <a:pt x="88" y="88"/>
                      <a:pt x="96" y="92"/>
                      <a:pt x="104" y="96"/>
                    </a:cubicBezTo>
                    <a:cubicBezTo>
                      <a:pt x="108" y="97"/>
                      <a:pt x="111" y="100"/>
                      <a:pt x="115" y="102"/>
                    </a:cubicBezTo>
                    <a:cubicBezTo>
                      <a:pt x="120" y="104"/>
                      <a:pt x="126" y="105"/>
                      <a:pt x="131" y="108"/>
                    </a:cubicBezTo>
                    <a:cubicBezTo>
                      <a:pt x="139" y="111"/>
                      <a:pt x="147" y="114"/>
                      <a:pt x="155" y="118"/>
                    </a:cubicBezTo>
                    <a:cubicBezTo>
                      <a:pt x="169" y="124"/>
                      <a:pt x="183" y="130"/>
                      <a:pt x="197" y="137"/>
                    </a:cubicBezTo>
                    <a:cubicBezTo>
                      <a:pt x="207" y="141"/>
                      <a:pt x="218" y="146"/>
                      <a:pt x="228" y="151"/>
                    </a:cubicBezTo>
                    <a:cubicBezTo>
                      <a:pt x="231" y="152"/>
                      <a:pt x="234" y="155"/>
                      <a:pt x="237" y="156"/>
                    </a:cubicBezTo>
                    <a:cubicBezTo>
                      <a:pt x="245" y="159"/>
                      <a:pt x="253" y="162"/>
                      <a:pt x="261" y="166"/>
                    </a:cubicBezTo>
                    <a:cubicBezTo>
                      <a:pt x="271" y="170"/>
                      <a:pt x="282" y="175"/>
                      <a:pt x="293" y="180"/>
                    </a:cubicBezTo>
                    <a:cubicBezTo>
                      <a:pt x="298" y="182"/>
                      <a:pt x="302" y="185"/>
                      <a:pt x="307" y="187"/>
                    </a:cubicBezTo>
                    <a:cubicBezTo>
                      <a:pt x="312" y="189"/>
                      <a:pt x="318" y="191"/>
                      <a:pt x="323" y="193"/>
                    </a:cubicBezTo>
                    <a:cubicBezTo>
                      <a:pt x="333" y="197"/>
                      <a:pt x="342" y="202"/>
                      <a:pt x="352" y="206"/>
                    </a:cubicBezTo>
                    <a:cubicBezTo>
                      <a:pt x="355" y="207"/>
                      <a:pt x="358" y="209"/>
                      <a:pt x="361" y="210"/>
                    </a:cubicBezTo>
                    <a:lnTo>
                      <a:pt x="389" y="223"/>
                    </a:lnTo>
                    <a:lnTo>
                      <a:pt x="391" y="225"/>
                    </a:lnTo>
                    <a:cubicBezTo>
                      <a:pt x="393" y="228"/>
                      <a:pt x="395" y="231"/>
                      <a:pt x="398" y="233"/>
                    </a:cubicBezTo>
                    <a:cubicBezTo>
                      <a:pt x="398" y="234"/>
                      <a:pt x="398" y="234"/>
                      <a:pt x="397" y="234"/>
                    </a:cubicBezTo>
                    <a:cubicBezTo>
                      <a:pt x="397" y="234"/>
                      <a:pt x="369" y="241"/>
                      <a:pt x="369" y="242"/>
                    </a:cubicBezTo>
                    <a:cubicBezTo>
                      <a:pt x="366" y="243"/>
                      <a:pt x="364" y="245"/>
                      <a:pt x="361" y="246"/>
                    </a:cubicBezTo>
                    <a:cubicBezTo>
                      <a:pt x="359" y="248"/>
                      <a:pt x="357" y="250"/>
                      <a:pt x="354" y="251"/>
                    </a:cubicBezTo>
                    <a:cubicBezTo>
                      <a:pt x="354" y="251"/>
                      <a:pt x="354" y="252"/>
                      <a:pt x="354" y="252"/>
                    </a:cubicBezTo>
                    <a:cubicBezTo>
                      <a:pt x="349" y="255"/>
                      <a:pt x="346" y="258"/>
                      <a:pt x="346" y="258"/>
                    </a:cubicBezTo>
                    <a:cubicBezTo>
                      <a:pt x="344" y="259"/>
                      <a:pt x="343" y="260"/>
                      <a:pt x="342" y="260"/>
                    </a:cubicBezTo>
                    <a:cubicBezTo>
                      <a:pt x="338" y="261"/>
                      <a:pt x="336" y="264"/>
                      <a:pt x="336" y="269"/>
                    </a:cubicBezTo>
                    <a:cubicBezTo>
                      <a:pt x="335" y="273"/>
                      <a:pt x="334" y="278"/>
                      <a:pt x="334" y="283"/>
                    </a:cubicBezTo>
                    <a:cubicBezTo>
                      <a:pt x="333" y="290"/>
                      <a:pt x="330" y="294"/>
                      <a:pt x="323" y="295"/>
                    </a:cubicBezTo>
                    <a:cubicBezTo>
                      <a:pt x="322" y="296"/>
                      <a:pt x="320" y="297"/>
                      <a:pt x="318" y="298"/>
                    </a:cubicBezTo>
                    <a:cubicBezTo>
                      <a:pt x="317" y="298"/>
                      <a:pt x="316" y="298"/>
                      <a:pt x="315" y="298"/>
                    </a:cubicBezTo>
                    <a:cubicBezTo>
                      <a:pt x="310" y="296"/>
                      <a:pt x="308" y="297"/>
                      <a:pt x="309" y="302"/>
                    </a:cubicBezTo>
                    <a:cubicBezTo>
                      <a:pt x="309" y="303"/>
                      <a:pt x="309" y="303"/>
                      <a:pt x="309" y="304"/>
                    </a:cubicBezTo>
                    <a:cubicBezTo>
                      <a:pt x="308" y="304"/>
                      <a:pt x="308" y="304"/>
                      <a:pt x="307" y="304"/>
                    </a:cubicBezTo>
                    <a:cubicBezTo>
                      <a:pt x="305" y="302"/>
                      <a:pt x="303" y="302"/>
                      <a:pt x="302" y="304"/>
                    </a:cubicBezTo>
                    <a:cubicBezTo>
                      <a:pt x="300" y="306"/>
                      <a:pt x="302" y="307"/>
                      <a:pt x="303" y="309"/>
                    </a:cubicBezTo>
                    <a:cubicBezTo>
                      <a:pt x="305" y="311"/>
                      <a:pt x="307" y="314"/>
                      <a:pt x="311" y="312"/>
                    </a:cubicBezTo>
                    <a:cubicBezTo>
                      <a:pt x="311" y="311"/>
                      <a:pt x="312" y="311"/>
                      <a:pt x="313" y="311"/>
                    </a:cubicBezTo>
                    <a:cubicBezTo>
                      <a:pt x="308" y="322"/>
                      <a:pt x="307" y="333"/>
                      <a:pt x="308" y="344"/>
                    </a:cubicBezTo>
                    <a:cubicBezTo>
                      <a:pt x="309" y="355"/>
                      <a:pt x="312" y="366"/>
                      <a:pt x="317" y="376"/>
                    </a:cubicBezTo>
                    <a:cubicBezTo>
                      <a:pt x="315" y="376"/>
                      <a:pt x="311" y="376"/>
                      <a:pt x="310" y="375"/>
                    </a:cubicBezTo>
                    <a:cubicBezTo>
                      <a:pt x="307" y="370"/>
                      <a:pt x="302" y="368"/>
                      <a:pt x="298" y="367"/>
                    </a:cubicBezTo>
                    <a:cubicBezTo>
                      <a:pt x="290" y="366"/>
                      <a:pt x="286" y="367"/>
                      <a:pt x="284" y="373"/>
                    </a:cubicBezTo>
                    <a:cubicBezTo>
                      <a:pt x="280" y="385"/>
                      <a:pt x="286" y="397"/>
                      <a:pt x="298" y="400"/>
                    </a:cubicBezTo>
                    <a:cubicBezTo>
                      <a:pt x="308" y="402"/>
                      <a:pt x="315" y="400"/>
                      <a:pt x="315" y="387"/>
                    </a:cubicBezTo>
                    <a:cubicBezTo>
                      <a:pt x="315" y="386"/>
                      <a:pt x="315" y="385"/>
                      <a:pt x="316" y="385"/>
                    </a:cubicBezTo>
                    <a:cubicBezTo>
                      <a:pt x="322" y="383"/>
                      <a:pt x="325" y="385"/>
                      <a:pt x="327" y="391"/>
                    </a:cubicBezTo>
                    <a:cubicBezTo>
                      <a:pt x="326" y="392"/>
                      <a:pt x="325" y="394"/>
                      <a:pt x="324" y="395"/>
                    </a:cubicBezTo>
                    <a:cubicBezTo>
                      <a:pt x="323" y="396"/>
                      <a:pt x="322" y="397"/>
                      <a:pt x="320" y="398"/>
                    </a:cubicBezTo>
                    <a:cubicBezTo>
                      <a:pt x="312" y="399"/>
                      <a:pt x="309" y="404"/>
                      <a:pt x="311" y="412"/>
                    </a:cubicBezTo>
                    <a:cubicBezTo>
                      <a:pt x="311" y="414"/>
                      <a:pt x="312" y="417"/>
                      <a:pt x="311" y="419"/>
                    </a:cubicBezTo>
                    <a:cubicBezTo>
                      <a:pt x="308" y="424"/>
                      <a:pt x="305" y="429"/>
                      <a:pt x="302" y="433"/>
                    </a:cubicBezTo>
                    <a:cubicBezTo>
                      <a:pt x="301" y="434"/>
                      <a:pt x="301" y="436"/>
                      <a:pt x="302" y="436"/>
                    </a:cubicBezTo>
                    <a:cubicBezTo>
                      <a:pt x="304" y="440"/>
                      <a:pt x="306" y="443"/>
                      <a:pt x="311" y="444"/>
                    </a:cubicBezTo>
                    <a:cubicBezTo>
                      <a:pt x="314" y="444"/>
                      <a:pt x="316" y="446"/>
                      <a:pt x="317" y="447"/>
                    </a:cubicBezTo>
                    <a:cubicBezTo>
                      <a:pt x="322" y="450"/>
                      <a:pt x="326" y="453"/>
                      <a:pt x="330" y="456"/>
                    </a:cubicBezTo>
                    <a:cubicBezTo>
                      <a:pt x="333" y="459"/>
                      <a:pt x="336" y="458"/>
                      <a:pt x="338" y="455"/>
                    </a:cubicBezTo>
                    <a:cubicBezTo>
                      <a:pt x="339" y="452"/>
                      <a:pt x="340" y="448"/>
                      <a:pt x="342" y="445"/>
                    </a:cubicBezTo>
                    <a:cubicBezTo>
                      <a:pt x="345" y="440"/>
                      <a:pt x="348" y="436"/>
                      <a:pt x="351" y="431"/>
                    </a:cubicBezTo>
                    <a:cubicBezTo>
                      <a:pt x="352" y="433"/>
                      <a:pt x="353" y="435"/>
                      <a:pt x="354" y="436"/>
                    </a:cubicBezTo>
                    <a:cubicBezTo>
                      <a:pt x="359" y="440"/>
                      <a:pt x="364" y="442"/>
                      <a:pt x="370" y="441"/>
                    </a:cubicBezTo>
                    <a:cubicBezTo>
                      <a:pt x="372" y="441"/>
                      <a:pt x="375" y="441"/>
                      <a:pt x="377" y="442"/>
                    </a:cubicBezTo>
                    <a:cubicBezTo>
                      <a:pt x="382" y="444"/>
                      <a:pt x="386" y="446"/>
                      <a:pt x="391" y="448"/>
                    </a:cubicBezTo>
                    <a:cubicBezTo>
                      <a:pt x="392" y="449"/>
                      <a:pt x="393" y="450"/>
                      <a:pt x="394" y="451"/>
                    </a:cubicBezTo>
                    <a:cubicBezTo>
                      <a:pt x="395" y="452"/>
                      <a:pt x="395" y="454"/>
                      <a:pt x="395" y="456"/>
                    </a:cubicBezTo>
                    <a:cubicBezTo>
                      <a:pt x="396" y="462"/>
                      <a:pt x="400" y="465"/>
                      <a:pt x="407" y="463"/>
                    </a:cubicBezTo>
                    <a:cubicBezTo>
                      <a:pt x="409" y="463"/>
                      <a:pt x="410" y="462"/>
                      <a:pt x="412" y="461"/>
                    </a:cubicBezTo>
                    <a:cubicBezTo>
                      <a:pt x="413" y="460"/>
                      <a:pt x="413" y="460"/>
                      <a:pt x="414" y="460"/>
                    </a:cubicBezTo>
                    <a:cubicBezTo>
                      <a:pt x="419" y="455"/>
                      <a:pt x="421" y="446"/>
                      <a:pt x="416" y="444"/>
                    </a:cubicBezTo>
                    <a:cubicBezTo>
                      <a:pt x="412" y="440"/>
                      <a:pt x="413" y="438"/>
                      <a:pt x="416" y="435"/>
                    </a:cubicBezTo>
                    <a:cubicBezTo>
                      <a:pt x="416" y="435"/>
                      <a:pt x="416" y="434"/>
                      <a:pt x="417" y="433"/>
                    </a:cubicBezTo>
                    <a:cubicBezTo>
                      <a:pt x="418" y="433"/>
                      <a:pt x="419" y="432"/>
                      <a:pt x="420" y="433"/>
                    </a:cubicBezTo>
                    <a:cubicBezTo>
                      <a:pt x="422" y="435"/>
                      <a:pt x="424" y="437"/>
                      <a:pt x="423" y="440"/>
                    </a:cubicBezTo>
                    <a:cubicBezTo>
                      <a:pt x="422" y="446"/>
                      <a:pt x="420" y="452"/>
                      <a:pt x="419" y="458"/>
                    </a:cubicBezTo>
                    <a:cubicBezTo>
                      <a:pt x="419" y="464"/>
                      <a:pt x="427" y="472"/>
                      <a:pt x="435" y="473"/>
                    </a:cubicBezTo>
                    <a:cubicBezTo>
                      <a:pt x="440" y="473"/>
                      <a:pt x="443" y="472"/>
                      <a:pt x="448" y="470"/>
                    </a:cubicBezTo>
                    <a:cubicBezTo>
                      <a:pt x="449" y="470"/>
                      <a:pt x="451" y="465"/>
                      <a:pt x="451" y="464"/>
                    </a:cubicBezTo>
                    <a:cubicBezTo>
                      <a:pt x="455" y="455"/>
                      <a:pt x="450" y="444"/>
                      <a:pt x="441" y="442"/>
                    </a:cubicBezTo>
                    <a:cubicBezTo>
                      <a:pt x="433" y="439"/>
                      <a:pt x="431" y="435"/>
                      <a:pt x="433" y="428"/>
                    </a:cubicBezTo>
                    <a:cubicBezTo>
                      <a:pt x="433" y="426"/>
                      <a:pt x="433" y="425"/>
                      <a:pt x="434" y="423"/>
                    </a:cubicBezTo>
                    <a:cubicBezTo>
                      <a:pt x="435" y="419"/>
                      <a:pt x="436" y="416"/>
                      <a:pt x="440" y="414"/>
                    </a:cubicBezTo>
                    <a:cubicBezTo>
                      <a:pt x="441" y="414"/>
                      <a:pt x="442" y="413"/>
                      <a:pt x="443" y="412"/>
                    </a:cubicBezTo>
                    <a:cubicBezTo>
                      <a:pt x="446" y="408"/>
                      <a:pt x="448" y="405"/>
                      <a:pt x="451" y="401"/>
                    </a:cubicBezTo>
                    <a:cubicBezTo>
                      <a:pt x="452" y="402"/>
                      <a:pt x="452" y="402"/>
                      <a:pt x="452" y="403"/>
                    </a:cubicBezTo>
                    <a:cubicBezTo>
                      <a:pt x="454" y="412"/>
                      <a:pt x="459" y="421"/>
                      <a:pt x="464" y="429"/>
                    </a:cubicBezTo>
                    <a:cubicBezTo>
                      <a:pt x="466" y="432"/>
                      <a:pt x="468" y="433"/>
                      <a:pt x="470" y="430"/>
                    </a:cubicBezTo>
                    <a:cubicBezTo>
                      <a:pt x="474" y="426"/>
                      <a:pt x="477" y="422"/>
                      <a:pt x="481" y="418"/>
                    </a:cubicBezTo>
                    <a:lnTo>
                      <a:pt x="481" y="418"/>
                    </a:lnTo>
                    <a:cubicBezTo>
                      <a:pt x="485" y="414"/>
                      <a:pt x="501" y="396"/>
                      <a:pt x="501" y="396"/>
                    </a:cubicBezTo>
                    <a:cubicBezTo>
                      <a:pt x="500" y="396"/>
                      <a:pt x="516" y="379"/>
                      <a:pt x="521" y="374"/>
                    </a:cubicBezTo>
                    <a:cubicBezTo>
                      <a:pt x="524" y="371"/>
                      <a:pt x="524" y="369"/>
                      <a:pt x="522" y="367"/>
                    </a:cubicBezTo>
                    <a:cubicBezTo>
                      <a:pt x="519" y="363"/>
                      <a:pt x="516" y="359"/>
                      <a:pt x="514" y="354"/>
                    </a:cubicBezTo>
                    <a:cubicBezTo>
                      <a:pt x="511" y="347"/>
                      <a:pt x="509" y="340"/>
                      <a:pt x="508" y="332"/>
                    </a:cubicBezTo>
                    <a:cubicBezTo>
                      <a:pt x="508" y="329"/>
                      <a:pt x="509" y="327"/>
                      <a:pt x="512" y="327"/>
                    </a:cubicBezTo>
                    <a:cubicBezTo>
                      <a:pt x="517" y="325"/>
                      <a:pt x="521" y="322"/>
                      <a:pt x="523" y="318"/>
                    </a:cubicBezTo>
                    <a:cubicBezTo>
                      <a:pt x="524" y="316"/>
                      <a:pt x="526" y="315"/>
                      <a:pt x="527" y="315"/>
                    </a:cubicBezTo>
                    <a:cubicBezTo>
                      <a:pt x="532" y="317"/>
                      <a:pt x="537" y="319"/>
                      <a:pt x="543" y="320"/>
                    </a:cubicBezTo>
                    <a:cubicBezTo>
                      <a:pt x="544" y="321"/>
                      <a:pt x="546" y="320"/>
                      <a:pt x="548" y="320"/>
                    </a:cubicBezTo>
                    <a:cubicBezTo>
                      <a:pt x="549" y="319"/>
                      <a:pt x="551" y="317"/>
                      <a:pt x="552" y="316"/>
                    </a:cubicBezTo>
                    <a:cubicBezTo>
                      <a:pt x="553" y="314"/>
                      <a:pt x="555" y="313"/>
                      <a:pt x="558" y="313"/>
                    </a:cubicBezTo>
                    <a:cubicBezTo>
                      <a:pt x="561" y="314"/>
                      <a:pt x="562" y="312"/>
                      <a:pt x="563" y="309"/>
                    </a:cubicBezTo>
                    <a:cubicBezTo>
                      <a:pt x="563" y="308"/>
                      <a:pt x="563" y="306"/>
                      <a:pt x="563" y="305"/>
                    </a:cubicBezTo>
                    <a:cubicBezTo>
                      <a:pt x="564" y="302"/>
                      <a:pt x="565" y="301"/>
                      <a:pt x="568" y="303"/>
                    </a:cubicBezTo>
                    <a:cubicBezTo>
                      <a:pt x="578" y="307"/>
                      <a:pt x="589" y="312"/>
                      <a:pt x="599" y="317"/>
                    </a:cubicBezTo>
                    <a:cubicBezTo>
                      <a:pt x="608" y="321"/>
                      <a:pt x="618" y="323"/>
                      <a:pt x="625" y="330"/>
                    </a:cubicBezTo>
                    <a:cubicBezTo>
                      <a:pt x="625" y="330"/>
                      <a:pt x="626" y="331"/>
                      <a:pt x="626" y="331"/>
                    </a:cubicBezTo>
                    <a:cubicBezTo>
                      <a:pt x="630" y="332"/>
                      <a:pt x="633" y="334"/>
                      <a:pt x="637" y="335"/>
                    </a:cubicBezTo>
                    <a:cubicBezTo>
                      <a:pt x="640" y="336"/>
                      <a:pt x="644" y="337"/>
                      <a:pt x="647" y="338"/>
                    </a:cubicBezTo>
                    <a:cubicBezTo>
                      <a:pt x="652" y="340"/>
                      <a:pt x="657" y="343"/>
                      <a:pt x="663" y="345"/>
                    </a:cubicBezTo>
                    <a:cubicBezTo>
                      <a:pt x="671" y="349"/>
                      <a:pt x="679" y="352"/>
                      <a:pt x="687" y="356"/>
                    </a:cubicBezTo>
                    <a:cubicBezTo>
                      <a:pt x="695" y="360"/>
                      <a:pt x="703" y="364"/>
                      <a:pt x="711" y="367"/>
                    </a:cubicBezTo>
                    <a:cubicBezTo>
                      <a:pt x="718" y="371"/>
                      <a:pt x="725" y="373"/>
                      <a:pt x="732" y="376"/>
                    </a:cubicBezTo>
                    <a:cubicBezTo>
                      <a:pt x="745" y="381"/>
                      <a:pt x="757" y="387"/>
                      <a:pt x="769" y="393"/>
                    </a:cubicBezTo>
                    <a:cubicBezTo>
                      <a:pt x="774" y="395"/>
                      <a:pt x="780" y="396"/>
                      <a:pt x="783" y="399"/>
                    </a:cubicBezTo>
                    <a:cubicBezTo>
                      <a:pt x="787" y="403"/>
                      <a:pt x="791" y="404"/>
                      <a:pt x="796" y="406"/>
                    </a:cubicBezTo>
                    <a:cubicBezTo>
                      <a:pt x="800" y="408"/>
                      <a:pt x="805" y="409"/>
                      <a:pt x="809" y="411"/>
                    </a:cubicBezTo>
                    <a:cubicBezTo>
                      <a:pt x="817" y="414"/>
                      <a:pt x="825" y="418"/>
                      <a:pt x="833" y="421"/>
                    </a:cubicBezTo>
                    <a:cubicBezTo>
                      <a:pt x="843" y="425"/>
                      <a:pt x="852" y="430"/>
                      <a:pt x="862" y="434"/>
                    </a:cubicBezTo>
                    <a:cubicBezTo>
                      <a:pt x="871" y="438"/>
                      <a:pt x="879" y="442"/>
                      <a:pt x="888" y="446"/>
                    </a:cubicBezTo>
                    <a:cubicBezTo>
                      <a:pt x="900" y="451"/>
                      <a:pt x="911" y="456"/>
                      <a:pt x="923" y="461"/>
                    </a:cubicBezTo>
                    <a:cubicBezTo>
                      <a:pt x="938" y="469"/>
                      <a:pt x="955" y="473"/>
                      <a:pt x="969" y="485"/>
                    </a:cubicBezTo>
                    <a:cubicBezTo>
                      <a:pt x="970" y="485"/>
                      <a:pt x="971" y="485"/>
                      <a:pt x="972" y="485"/>
                    </a:cubicBezTo>
                    <a:cubicBezTo>
                      <a:pt x="973" y="484"/>
                      <a:pt x="974" y="483"/>
                      <a:pt x="973" y="482"/>
                    </a:cubicBezTo>
                    <a:cubicBezTo>
                      <a:pt x="971" y="477"/>
                      <a:pt x="972" y="472"/>
                      <a:pt x="974" y="467"/>
                    </a:cubicBezTo>
                    <a:cubicBezTo>
                      <a:pt x="979" y="447"/>
                      <a:pt x="984" y="428"/>
                      <a:pt x="989" y="408"/>
                    </a:cubicBezTo>
                    <a:cubicBezTo>
                      <a:pt x="991" y="399"/>
                      <a:pt x="994" y="389"/>
                      <a:pt x="996" y="380"/>
                    </a:cubicBezTo>
                    <a:cubicBezTo>
                      <a:pt x="998" y="373"/>
                      <a:pt x="999" y="365"/>
                      <a:pt x="1004" y="359"/>
                    </a:cubicBezTo>
                    <a:cubicBezTo>
                      <a:pt x="1004" y="359"/>
                      <a:pt x="1004" y="357"/>
                      <a:pt x="1004" y="356"/>
                    </a:cubicBezTo>
                    <a:cubicBezTo>
                      <a:pt x="1003" y="355"/>
                      <a:pt x="1001" y="355"/>
                      <a:pt x="1000" y="355"/>
                    </a:cubicBezTo>
                    <a:cubicBezTo>
                      <a:pt x="997" y="354"/>
                      <a:pt x="994" y="355"/>
                      <a:pt x="992" y="354"/>
                    </a:cubicBezTo>
                    <a:cubicBezTo>
                      <a:pt x="975" y="347"/>
                      <a:pt x="958" y="340"/>
                      <a:pt x="941" y="333"/>
                    </a:cubicBezTo>
                    <a:cubicBezTo>
                      <a:pt x="916" y="323"/>
                      <a:pt x="891" y="312"/>
                      <a:pt x="866" y="302"/>
                    </a:cubicBezTo>
                    <a:cubicBezTo>
                      <a:pt x="862" y="300"/>
                      <a:pt x="857" y="298"/>
                      <a:pt x="854" y="293"/>
                    </a:cubicBezTo>
                    <a:cubicBezTo>
                      <a:pt x="854" y="292"/>
                      <a:pt x="852" y="292"/>
                      <a:pt x="850" y="292"/>
                    </a:cubicBezTo>
                    <a:cubicBezTo>
                      <a:pt x="847" y="291"/>
                      <a:pt x="843" y="292"/>
                      <a:pt x="840" y="290"/>
                    </a:cubicBezTo>
                    <a:cubicBezTo>
                      <a:pt x="817" y="281"/>
                      <a:pt x="795" y="272"/>
                      <a:pt x="772" y="263"/>
                    </a:cubicBezTo>
                    <a:cubicBezTo>
                      <a:pt x="756" y="256"/>
                      <a:pt x="739" y="249"/>
                      <a:pt x="722" y="242"/>
                    </a:cubicBezTo>
                    <a:cubicBezTo>
                      <a:pt x="718" y="240"/>
                      <a:pt x="713" y="238"/>
                      <a:pt x="711" y="234"/>
                    </a:cubicBezTo>
                    <a:cubicBezTo>
                      <a:pt x="710" y="233"/>
                      <a:pt x="709" y="232"/>
                      <a:pt x="708" y="232"/>
                    </a:cubicBezTo>
                    <a:cubicBezTo>
                      <a:pt x="702" y="234"/>
                      <a:pt x="697" y="231"/>
                      <a:pt x="691" y="229"/>
                    </a:cubicBezTo>
                    <a:cubicBezTo>
                      <a:pt x="674" y="222"/>
                      <a:pt x="657" y="214"/>
                      <a:pt x="640" y="207"/>
                    </a:cubicBezTo>
                    <a:cubicBezTo>
                      <a:pt x="622" y="199"/>
                      <a:pt x="604" y="192"/>
                      <a:pt x="586" y="185"/>
                    </a:cubicBezTo>
                    <a:cubicBezTo>
                      <a:pt x="582" y="183"/>
                      <a:pt x="578" y="182"/>
                      <a:pt x="575" y="178"/>
                    </a:cubicBezTo>
                    <a:cubicBezTo>
                      <a:pt x="574" y="175"/>
                      <a:pt x="572" y="176"/>
                      <a:pt x="570" y="178"/>
                    </a:cubicBezTo>
                    <a:cubicBezTo>
                      <a:pt x="568" y="180"/>
                      <a:pt x="566" y="182"/>
                      <a:pt x="563" y="184"/>
                    </a:cubicBezTo>
                    <a:cubicBezTo>
                      <a:pt x="557" y="189"/>
                      <a:pt x="551" y="194"/>
                      <a:pt x="545" y="200"/>
                    </a:cubicBezTo>
                    <a:cubicBezTo>
                      <a:pt x="544" y="200"/>
                      <a:pt x="542" y="201"/>
                      <a:pt x="541" y="201"/>
                    </a:cubicBezTo>
                    <a:cubicBezTo>
                      <a:pt x="536" y="199"/>
                      <a:pt x="532" y="197"/>
                      <a:pt x="528" y="196"/>
                    </a:cubicBezTo>
                    <a:cubicBezTo>
                      <a:pt x="524" y="194"/>
                      <a:pt x="526" y="191"/>
                      <a:pt x="527" y="188"/>
                    </a:cubicBezTo>
                    <a:cubicBezTo>
                      <a:pt x="527" y="186"/>
                      <a:pt x="528" y="187"/>
                      <a:pt x="530" y="186"/>
                    </a:cubicBezTo>
                    <a:cubicBezTo>
                      <a:pt x="533" y="186"/>
                      <a:pt x="535" y="186"/>
                      <a:pt x="537" y="185"/>
                    </a:cubicBezTo>
                    <a:cubicBezTo>
                      <a:pt x="538" y="185"/>
                      <a:pt x="539" y="184"/>
                      <a:pt x="541" y="184"/>
                    </a:cubicBezTo>
                    <a:cubicBezTo>
                      <a:pt x="546" y="182"/>
                      <a:pt x="547" y="179"/>
                      <a:pt x="545" y="174"/>
                    </a:cubicBezTo>
                    <a:cubicBezTo>
                      <a:pt x="544" y="170"/>
                      <a:pt x="541" y="168"/>
                      <a:pt x="537" y="170"/>
                    </a:cubicBezTo>
                    <a:cubicBezTo>
                      <a:pt x="532" y="172"/>
                      <a:pt x="528" y="171"/>
                      <a:pt x="525" y="169"/>
                    </a:cubicBezTo>
                    <a:cubicBezTo>
                      <a:pt x="523" y="168"/>
                      <a:pt x="522" y="167"/>
                      <a:pt x="521" y="167"/>
                    </a:cubicBezTo>
                    <a:cubicBezTo>
                      <a:pt x="518" y="167"/>
                      <a:pt x="518" y="166"/>
                      <a:pt x="518" y="164"/>
                    </a:cubicBezTo>
                    <a:cubicBezTo>
                      <a:pt x="519" y="161"/>
                      <a:pt x="518" y="160"/>
                      <a:pt x="515" y="159"/>
                    </a:cubicBezTo>
                    <a:cubicBezTo>
                      <a:pt x="512" y="158"/>
                      <a:pt x="509" y="157"/>
                      <a:pt x="507" y="160"/>
                    </a:cubicBezTo>
                    <a:cubicBezTo>
                      <a:pt x="506" y="164"/>
                      <a:pt x="503" y="167"/>
                      <a:pt x="506" y="171"/>
                    </a:cubicBezTo>
                    <a:cubicBezTo>
                      <a:pt x="507" y="171"/>
                      <a:pt x="507" y="172"/>
                      <a:pt x="507" y="174"/>
                    </a:cubicBezTo>
                    <a:cubicBezTo>
                      <a:pt x="501" y="172"/>
                      <a:pt x="496" y="171"/>
                      <a:pt x="490" y="170"/>
                    </a:cubicBezTo>
                    <a:cubicBezTo>
                      <a:pt x="490" y="170"/>
                      <a:pt x="489" y="168"/>
                      <a:pt x="489" y="168"/>
                    </a:cubicBezTo>
                    <a:cubicBezTo>
                      <a:pt x="488" y="164"/>
                      <a:pt x="488" y="161"/>
                      <a:pt x="487" y="158"/>
                    </a:cubicBezTo>
                    <a:cubicBezTo>
                      <a:pt x="486" y="153"/>
                      <a:pt x="484" y="148"/>
                      <a:pt x="483" y="143"/>
                    </a:cubicBezTo>
                    <a:cubicBezTo>
                      <a:pt x="483" y="138"/>
                      <a:pt x="482" y="138"/>
                      <a:pt x="478" y="138"/>
                    </a:cubicBezTo>
                    <a:cubicBezTo>
                      <a:pt x="475" y="138"/>
                      <a:pt x="472" y="137"/>
                      <a:pt x="469" y="136"/>
                    </a:cubicBezTo>
                    <a:cubicBezTo>
                      <a:pt x="456" y="131"/>
                      <a:pt x="443" y="126"/>
                      <a:pt x="430" y="120"/>
                    </a:cubicBezTo>
                    <a:cubicBezTo>
                      <a:pt x="411" y="112"/>
                      <a:pt x="391" y="104"/>
                      <a:pt x="371" y="96"/>
                    </a:cubicBezTo>
                    <a:cubicBezTo>
                      <a:pt x="367" y="94"/>
                      <a:pt x="363" y="92"/>
                      <a:pt x="360" y="88"/>
                    </a:cubicBezTo>
                    <a:cubicBezTo>
                      <a:pt x="360" y="87"/>
                      <a:pt x="358" y="87"/>
                      <a:pt x="357" y="87"/>
                    </a:cubicBezTo>
                    <a:cubicBezTo>
                      <a:pt x="352" y="88"/>
                      <a:pt x="348" y="86"/>
                      <a:pt x="343" y="84"/>
                    </a:cubicBezTo>
                    <a:cubicBezTo>
                      <a:pt x="330" y="78"/>
                      <a:pt x="316" y="73"/>
                      <a:pt x="303" y="67"/>
                    </a:cubicBezTo>
                    <a:cubicBezTo>
                      <a:pt x="289" y="61"/>
                      <a:pt x="276" y="56"/>
                      <a:pt x="262" y="50"/>
                    </a:cubicBezTo>
                    <a:cubicBezTo>
                      <a:pt x="257" y="48"/>
                      <a:pt x="251" y="46"/>
                      <a:pt x="247" y="41"/>
                    </a:cubicBezTo>
                    <a:cubicBezTo>
                      <a:pt x="247" y="40"/>
                      <a:pt x="246" y="40"/>
                      <a:pt x="245" y="40"/>
                    </a:cubicBezTo>
                    <a:cubicBezTo>
                      <a:pt x="237" y="41"/>
                      <a:pt x="230" y="37"/>
                      <a:pt x="223" y="34"/>
                    </a:cubicBezTo>
                    <a:cubicBezTo>
                      <a:pt x="212" y="30"/>
                      <a:pt x="202" y="25"/>
                      <a:pt x="191" y="20"/>
                    </a:cubicBezTo>
                    <a:cubicBezTo>
                      <a:pt x="175" y="14"/>
                      <a:pt x="160" y="8"/>
                      <a:pt x="145" y="1"/>
                    </a:cubicBezTo>
                    <a:cubicBezTo>
                      <a:pt x="141" y="0"/>
                      <a:pt x="139" y="0"/>
                      <a:pt x="136" y="1"/>
                    </a:cubicBezTo>
                    <a:cubicBezTo>
                      <a:pt x="132" y="3"/>
                      <a:pt x="129" y="4"/>
                      <a:pt x="125" y="6"/>
                    </a:cubicBezTo>
                    <a:cubicBezTo>
                      <a:pt x="115" y="9"/>
                      <a:pt x="104" y="13"/>
                      <a:pt x="94" y="16"/>
                    </a:cubicBezTo>
                    <a:cubicBezTo>
                      <a:pt x="83" y="20"/>
                      <a:pt x="71" y="24"/>
                      <a:pt x="59" y="28"/>
                    </a:cubicBezTo>
                    <a:cubicBezTo>
                      <a:pt x="47" y="32"/>
                      <a:pt x="35" y="37"/>
                      <a:pt x="23" y="41"/>
                    </a:cubicBezTo>
                    <a:cubicBezTo>
                      <a:pt x="18" y="42"/>
                      <a:pt x="14" y="44"/>
                      <a:pt x="10" y="45"/>
                    </a:cubicBezTo>
                    <a:cubicBezTo>
                      <a:pt x="8" y="45"/>
                      <a:pt x="7" y="44"/>
                      <a:pt x="5" y="44"/>
                    </a:cubicBezTo>
                    <a:cubicBezTo>
                      <a:pt x="4" y="44"/>
                      <a:pt x="3" y="43"/>
                      <a:pt x="2" y="44"/>
                    </a:cubicBezTo>
                    <a:cubicBezTo>
                      <a:pt x="1" y="45"/>
                      <a:pt x="0" y="47"/>
                      <a:pt x="0" y="48"/>
                    </a:cubicBezTo>
                    <a:cubicBezTo>
                      <a:pt x="1" y="49"/>
                      <a:pt x="3" y="51"/>
                      <a:pt x="5" y="52"/>
                    </a:cubicBezTo>
                    <a:close/>
                  </a:path>
                </a:pathLst>
              </a:custGeom>
              <a:solidFill>
                <a:srgbClr val="80D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</p:grpSp>
        <p:sp>
          <p:nvSpPr>
            <p:cNvPr id="117" name="Rectangle 115"/>
            <p:cNvSpPr>
              <a:spLocks noChangeArrowheads="1"/>
            </p:cNvSpPr>
            <p:nvPr/>
          </p:nvSpPr>
          <p:spPr bwMode="auto">
            <a:xfrm>
              <a:off x="3716977" y="410579"/>
              <a:ext cx="5284519" cy="10800"/>
            </a:xfrm>
            <a:prstGeom prst="rect">
              <a:avLst/>
            </a:prstGeom>
            <a:solidFill>
              <a:srgbClr val="97BBCD"/>
            </a:solidFill>
            <a:ln>
              <a:noFill/>
            </a:ln>
          </p:spPr>
          <p:txBody>
            <a:bodyPr vert="horz" wrap="square" lIns="104255" tIns="52128" rIns="104255" bIns="52128" numCol="1" anchor="t" anchorCtr="0" compatLnSpc="1">
              <a:prstTxWarp prst="textNoShape">
                <a:avLst/>
              </a:prstTxWarp>
            </a:bodyPr>
            <a:lstStyle/>
            <a:p>
              <a:endParaRPr lang="ru-RU" sz="2394"/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781050" y="117386"/>
            <a:ext cx="820102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Административная практика за 2020 год</a:t>
            </a:r>
            <a:endParaRPr lang="ru-RU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" name="Параллелограмм 21"/>
          <p:cNvSpPr/>
          <p:nvPr/>
        </p:nvSpPr>
        <p:spPr>
          <a:xfrm>
            <a:off x="8617355" y="19114"/>
            <a:ext cx="548640" cy="206090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8902" tIns="59452" rIns="118902" bIns="59452" rtlCol="0" anchor="ctr"/>
          <a:lstStyle/>
          <a:p>
            <a:pPr algn="ctr"/>
            <a:r>
              <a:rPr lang="ru-RU" sz="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6</a:t>
            </a:r>
            <a:endParaRPr lang="ru-RU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218935" y="578120"/>
            <a:ext cx="876902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450000" algn="just"/>
            <a:endParaRPr lang="ru-RU" b="1" dirty="0" smtClean="0">
              <a:solidFill>
                <a:srgbClr val="FF0000"/>
              </a:solidFill>
            </a:endParaRPr>
          </a:p>
        </p:txBody>
      </p:sp>
      <p:grpSp>
        <p:nvGrpSpPr>
          <p:cNvPr id="6" name="Группа 13"/>
          <p:cNvGrpSpPr/>
          <p:nvPr/>
        </p:nvGrpSpPr>
        <p:grpSpPr>
          <a:xfrm>
            <a:off x="0" y="0"/>
            <a:ext cx="564848" cy="700088"/>
            <a:chOff x="1546225" y="-3938587"/>
            <a:chExt cx="2335213" cy="2898774"/>
          </a:xfrm>
        </p:grpSpPr>
        <p:grpSp>
          <p:nvGrpSpPr>
            <p:cNvPr id="7" name="Группа 14"/>
            <p:cNvGrpSpPr/>
            <p:nvPr/>
          </p:nvGrpSpPr>
          <p:grpSpPr>
            <a:xfrm>
              <a:off x="1922463" y="-3897313"/>
              <a:ext cx="1582738" cy="2266950"/>
              <a:chOff x="1922463" y="-3897313"/>
              <a:chExt cx="1582738" cy="2266950"/>
            </a:xfrm>
          </p:grpSpPr>
          <p:sp>
            <p:nvSpPr>
              <p:cNvPr id="20" name="Freeform 173"/>
              <p:cNvSpPr>
                <a:spLocks noEditPoints="1"/>
              </p:cNvSpPr>
              <p:nvPr/>
            </p:nvSpPr>
            <p:spPr bwMode="auto">
              <a:xfrm>
                <a:off x="2427288" y="-2719388"/>
                <a:ext cx="576263" cy="801687"/>
              </a:xfrm>
              <a:custGeom>
                <a:avLst/>
                <a:gdLst>
                  <a:gd name="T0" fmla="*/ 113 w 153"/>
                  <a:gd name="T1" fmla="*/ 20 h 213"/>
                  <a:gd name="T2" fmla="*/ 108 w 153"/>
                  <a:gd name="T3" fmla="*/ 8 h 213"/>
                  <a:gd name="T4" fmla="*/ 96 w 153"/>
                  <a:gd name="T5" fmla="*/ 16 h 213"/>
                  <a:gd name="T6" fmla="*/ 84 w 153"/>
                  <a:gd name="T7" fmla="*/ 5 h 213"/>
                  <a:gd name="T8" fmla="*/ 77 w 153"/>
                  <a:gd name="T9" fmla="*/ 12 h 213"/>
                  <a:gd name="T10" fmla="*/ 75 w 153"/>
                  <a:gd name="T11" fmla="*/ 13 h 213"/>
                  <a:gd name="T12" fmla="*/ 59 w 153"/>
                  <a:gd name="T13" fmla="*/ 0 h 213"/>
                  <a:gd name="T14" fmla="*/ 48 w 153"/>
                  <a:gd name="T15" fmla="*/ 2 h 213"/>
                  <a:gd name="T16" fmla="*/ 42 w 153"/>
                  <a:gd name="T17" fmla="*/ 16 h 213"/>
                  <a:gd name="T18" fmla="*/ 7 w 153"/>
                  <a:gd name="T19" fmla="*/ 22 h 213"/>
                  <a:gd name="T20" fmla="*/ 0 w 153"/>
                  <a:gd name="T21" fmla="*/ 104 h 213"/>
                  <a:gd name="T22" fmla="*/ 1 w 153"/>
                  <a:gd name="T23" fmla="*/ 186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200 h 213"/>
                  <a:gd name="T30" fmla="*/ 153 w 153"/>
                  <a:gd name="T31" fmla="*/ 176 h 213"/>
                  <a:gd name="T32" fmla="*/ 145 w 153"/>
                  <a:gd name="T33" fmla="*/ 22 h 213"/>
                  <a:gd name="T34" fmla="*/ 92 w 153"/>
                  <a:gd name="T35" fmla="*/ 17 h 213"/>
                  <a:gd name="T36" fmla="*/ 73 w 153"/>
                  <a:gd name="T37" fmla="*/ 14 h 213"/>
                  <a:gd name="T38" fmla="*/ 73 w 153"/>
                  <a:gd name="T39" fmla="*/ 14 h 213"/>
                  <a:gd name="T40" fmla="*/ 47 w 153"/>
                  <a:gd name="T41" fmla="*/ 19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20 h 213"/>
                  <a:gd name="T48" fmla="*/ 46 w 153"/>
                  <a:gd name="T49" fmla="*/ 19 h 213"/>
                  <a:gd name="T50" fmla="*/ 46 w 153"/>
                  <a:gd name="T51" fmla="*/ 19 h 213"/>
                  <a:gd name="T52" fmla="*/ 147 w 153"/>
                  <a:gd name="T53" fmla="*/ 184 h 213"/>
                  <a:gd name="T54" fmla="*/ 110 w 153"/>
                  <a:gd name="T55" fmla="*/ 195 h 213"/>
                  <a:gd name="T56" fmla="*/ 75 w 153"/>
                  <a:gd name="T57" fmla="*/ 207 h 213"/>
                  <a:gd name="T58" fmla="*/ 21 w 153"/>
                  <a:gd name="T59" fmla="*/ 195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5" y="22"/>
                    </a:moveTo>
                    <a:cubicBezTo>
                      <a:pt x="132" y="21"/>
                      <a:pt x="121" y="20"/>
                      <a:pt x="113" y="20"/>
                    </a:cubicBezTo>
                    <a:cubicBezTo>
                      <a:pt x="112" y="17"/>
                      <a:pt x="111" y="14"/>
                      <a:pt x="110" y="12"/>
                    </a:cubicBezTo>
                    <a:cubicBezTo>
                      <a:pt x="109" y="11"/>
                      <a:pt x="108" y="10"/>
                      <a:pt x="108" y="8"/>
                    </a:cubicBezTo>
                    <a:cubicBezTo>
                      <a:pt x="107" y="7"/>
                      <a:pt x="106" y="5"/>
                      <a:pt x="105" y="2"/>
                    </a:cubicBezTo>
                    <a:cubicBezTo>
                      <a:pt x="102" y="7"/>
                      <a:pt x="99" y="11"/>
                      <a:pt x="96" y="16"/>
                    </a:cubicBezTo>
                    <a:cubicBezTo>
                      <a:pt x="95" y="10"/>
                      <a:pt x="95" y="5"/>
                      <a:pt x="94" y="0"/>
                    </a:cubicBezTo>
                    <a:cubicBezTo>
                      <a:pt x="90" y="2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6" y="12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6"/>
                    </a:cubicBezTo>
                    <a:cubicBezTo>
                      <a:pt x="54" y="11"/>
                      <a:pt x="51" y="7"/>
                      <a:pt x="48" y="2"/>
                    </a:cubicBezTo>
                    <a:cubicBezTo>
                      <a:pt x="48" y="3"/>
                      <a:pt x="47" y="4"/>
                      <a:pt x="47" y="4"/>
                    </a:cubicBezTo>
                    <a:cubicBezTo>
                      <a:pt x="45" y="8"/>
                      <a:pt x="43" y="12"/>
                      <a:pt x="42" y="16"/>
                    </a:cubicBezTo>
                    <a:cubicBezTo>
                      <a:pt x="41" y="17"/>
                      <a:pt x="41" y="18"/>
                      <a:pt x="41" y="20"/>
                    </a:cubicBezTo>
                    <a:cubicBezTo>
                      <a:pt x="32" y="20"/>
                      <a:pt x="21" y="21"/>
                      <a:pt x="7" y="22"/>
                    </a:cubicBezTo>
                    <a:cubicBezTo>
                      <a:pt x="1" y="22"/>
                      <a:pt x="0" y="23"/>
                      <a:pt x="0" y="30"/>
                    </a:cubicBezTo>
                    <a:cubicBezTo>
                      <a:pt x="0" y="54"/>
                      <a:pt x="0" y="79"/>
                      <a:pt x="0" y="104"/>
                    </a:cubicBezTo>
                    <a:cubicBezTo>
                      <a:pt x="0" y="127"/>
                      <a:pt x="0" y="151"/>
                      <a:pt x="0" y="175"/>
                    </a:cubicBezTo>
                    <a:cubicBezTo>
                      <a:pt x="0" y="179"/>
                      <a:pt x="0" y="182"/>
                      <a:pt x="1" y="186"/>
                    </a:cubicBezTo>
                    <a:cubicBezTo>
                      <a:pt x="2" y="195"/>
                      <a:pt x="7" y="200"/>
                      <a:pt x="17" y="200"/>
                    </a:cubicBezTo>
                    <a:cubicBezTo>
                      <a:pt x="25" y="200"/>
                      <a:pt x="34" y="200"/>
                      <a:pt x="43" y="200"/>
                    </a:cubicBezTo>
                    <a:cubicBezTo>
                      <a:pt x="54" y="200"/>
                      <a:pt x="66" y="203"/>
                      <a:pt x="75" y="212"/>
                    </a:cubicBezTo>
                    <a:cubicBezTo>
                      <a:pt x="75" y="213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200"/>
                    </a:cubicBezTo>
                    <a:cubicBezTo>
                      <a:pt x="121" y="200"/>
                      <a:pt x="129" y="200"/>
                      <a:pt x="138" y="200"/>
                    </a:cubicBezTo>
                    <a:cubicBezTo>
                      <a:pt x="144" y="200"/>
                      <a:pt x="150" y="195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2"/>
                      <a:pt x="145" y="22"/>
                    </a:cubicBezTo>
                    <a:close/>
                    <a:moveTo>
                      <a:pt x="113" y="20"/>
                    </a:moveTo>
                    <a:cubicBezTo>
                      <a:pt x="104" y="19"/>
                      <a:pt x="97" y="18"/>
                      <a:pt x="92" y="17"/>
                    </a:cubicBezTo>
                    <a:cubicBezTo>
                      <a:pt x="97" y="18"/>
                      <a:pt x="104" y="19"/>
                      <a:pt x="113" y="20"/>
                    </a:cubicBezTo>
                    <a:close/>
                    <a:moveTo>
                      <a:pt x="73" y="14"/>
                    </a:moveTo>
                    <a:cubicBezTo>
                      <a:pt x="73" y="14"/>
                      <a:pt x="72" y="14"/>
                      <a:pt x="72" y="14"/>
                    </a:cubicBezTo>
                    <a:cubicBezTo>
                      <a:pt x="72" y="14"/>
                      <a:pt x="73" y="14"/>
                      <a:pt x="73" y="14"/>
                    </a:cubicBezTo>
                    <a:close/>
                    <a:moveTo>
                      <a:pt x="49" y="19"/>
                    </a:moveTo>
                    <a:cubicBezTo>
                      <a:pt x="48" y="19"/>
                      <a:pt x="48" y="19"/>
                      <a:pt x="47" y="19"/>
                    </a:cubicBezTo>
                    <a:cubicBezTo>
                      <a:pt x="48" y="19"/>
                      <a:pt x="48" y="19"/>
                      <a:pt x="49" y="19"/>
                    </a:cubicBezTo>
                    <a:close/>
                    <a:moveTo>
                      <a:pt x="52" y="18"/>
                    </a:moveTo>
                    <a:cubicBezTo>
                      <a:pt x="51" y="18"/>
                      <a:pt x="50" y="18"/>
                      <a:pt x="50" y="18"/>
                    </a:cubicBezTo>
                    <a:cubicBezTo>
                      <a:pt x="50" y="18"/>
                      <a:pt x="51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20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6" y="19"/>
                    </a:moveTo>
                    <a:cubicBezTo>
                      <a:pt x="46" y="19"/>
                      <a:pt x="45" y="19"/>
                      <a:pt x="44" y="19"/>
                    </a:cubicBezTo>
                    <a:cubicBezTo>
                      <a:pt x="45" y="19"/>
                      <a:pt x="46" y="19"/>
                      <a:pt x="46" y="19"/>
                    </a:cubicBezTo>
                    <a:close/>
                    <a:moveTo>
                      <a:pt x="148" y="173"/>
                    </a:moveTo>
                    <a:cubicBezTo>
                      <a:pt x="148" y="176"/>
                      <a:pt x="147" y="180"/>
                      <a:pt x="147" y="184"/>
                    </a:cubicBezTo>
                    <a:cubicBezTo>
                      <a:pt x="145" y="190"/>
                      <a:pt x="140" y="195"/>
                      <a:pt x="134" y="195"/>
                    </a:cubicBezTo>
                    <a:cubicBezTo>
                      <a:pt x="126" y="195"/>
                      <a:pt x="118" y="195"/>
                      <a:pt x="110" y="195"/>
                    </a:cubicBezTo>
                    <a:cubicBezTo>
                      <a:pt x="98" y="195"/>
                      <a:pt x="87" y="197"/>
                      <a:pt x="78" y="207"/>
                    </a:cubicBezTo>
                    <a:cubicBezTo>
                      <a:pt x="77" y="207"/>
                      <a:pt x="75" y="207"/>
                      <a:pt x="75" y="207"/>
                    </a:cubicBezTo>
                    <a:cubicBezTo>
                      <a:pt x="67" y="198"/>
                      <a:pt x="56" y="195"/>
                      <a:pt x="45" y="195"/>
                    </a:cubicBezTo>
                    <a:cubicBezTo>
                      <a:pt x="37" y="195"/>
                      <a:pt x="29" y="195"/>
                      <a:pt x="21" y="195"/>
                    </a:cubicBezTo>
                    <a:cubicBezTo>
                      <a:pt x="12" y="195"/>
                      <a:pt x="7" y="191"/>
                      <a:pt x="6" y="182"/>
                    </a:cubicBezTo>
                    <a:cubicBezTo>
                      <a:pt x="5" y="178"/>
                      <a:pt x="5" y="175"/>
                      <a:pt x="5" y="171"/>
                    </a:cubicBezTo>
                    <a:cubicBezTo>
                      <a:pt x="5" y="149"/>
                      <a:pt x="5" y="127"/>
                      <a:pt x="5" y="104"/>
                    </a:cubicBezTo>
                    <a:cubicBezTo>
                      <a:pt x="5" y="81"/>
                      <a:pt x="5" y="58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" name="Freeform 174"/>
              <p:cNvSpPr>
                <a:spLocks/>
              </p:cNvSpPr>
              <p:nvPr/>
            </p:nvSpPr>
            <p:spPr bwMode="auto">
              <a:xfrm>
                <a:off x="2430463" y="-1928813"/>
                <a:ext cx="573088" cy="298450"/>
              </a:xfrm>
              <a:custGeom>
                <a:avLst/>
                <a:gdLst>
                  <a:gd name="T0" fmla="*/ 135 w 152"/>
                  <a:gd name="T1" fmla="*/ 19 h 79"/>
                  <a:gd name="T2" fmla="*/ 138 w 152"/>
                  <a:gd name="T3" fmla="*/ 7 h 79"/>
                  <a:gd name="T4" fmla="*/ 108 w 152"/>
                  <a:gd name="T5" fmla="*/ 1 h 79"/>
                  <a:gd name="T6" fmla="*/ 103 w 152"/>
                  <a:gd name="T7" fmla="*/ 3 h 79"/>
                  <a:gd name="T8" fmla="*/ 126 w 152"/>
                  <a:gd name="T9" fmla="*/ 17 h 79"/>
                  <a:gd name="T10" fmla="*/ 126 w 152"/>
                  <a:gd name="T11" fmla="*/ 25 h 79"/>
                  <a:gd name="T12" fmla="*/ 104 w 152"/>
                  <a:gd name="T13" fmla="*/ 7 h 79"/>
                  <a:gd name="T14" fmla="*/ 99 w 152"/>
                  <a:gd name="T15" fmla="*/ 9 h 79"/>
                  <a:gd name="T16" fmla="*/ 92 w 152"/>
                  <a:gd name="T17" fmla="*/ 9 h 79"/>
                  <a:gd name="T18" fmla="*/ 105 w 152"/>
                  <a:gd name="T19" fmla="*/ 26 h 79"/>
                  <a:gd name="T20" fmla="*/ 106 w 152"/>
                  <a:gd name="T21" fmla="*/ 45 h 79"/>
                  <a:gd name="T22" fmla="*/ 84 w 152"/>
                  <a:gd name="T23" fmla="*/ 15 h 79"/>
                  <a:gd name="T24" fmla="*/ 78 w 152"/>
                  <a:gd name="T25" fmla="*/ 22 h 79"/>
                  <a:gd name="T26" fmla="*/ 77 w 152"/>
                  <a:gd name="T27" fmla="*/ 56 h 79"/>
                  <a:gd name="T28" fmla="*/ 73 w 152"/>
                  <a:gd name="T29" fmla="*/ 51 h 79"/>
                  <a:gd name="T30" fmla="*/ 74 w 152"/>
                  <a:gd name="T31" fmla="*/ 13 h 79"/>
                  <a:gd name="T32" fmla="*/ 46 w 152"/>
                  <a:gd name="T33" fmla="*/ 46 h 79"/>
                  <a:gd name="T34" fmla="*/ 43 w 152"/>
                  <a:gd name="T35" fmla="*/ 35 h 79"/>
                  <a:gd name="T36" fmla="*/ 61 w 152"/>
                  <a:gd name="T37" fmla="*/ 9 h 79"/>
                  <a:gd name="T38" fmla="*/ 53 w 152"/>
                  <a:gd name="T39" fmla="*/ 6 h 79"/>
                  <a:gd name="T40" fmla="*/ 28 w 152"/>
                  <a:gd name="T41" fmla="*/ 23 h 79"/>
                  <a:gd name="T42" fmla="*/ 24 w 152"/>
                  <a:gd name="T43" fmla="*/ 22 h 79"/>
                  <a:gd name="T44" fmla="*/ 49 w 152"/>
                  <a:gd name="T45" fmla="*/ 3 h 79"/>
                  <a:gd name="T46" fmla="*/ 45 w 152"/>
                  <a:gd name="T47" fmla="*/ 1 h 79"/>
                  <a:gd name="T48" fmla="*/ 13 w 152"/>
                  <a:gd name="T49" fmla="*/ 7 h 79"/>
                  <a:gd name="T50" fmla="*/ 19 w 152"/>
                  <a:gd name="T51" fmla="*/ 16 h 79"/>
                  <a:gd name="T52" fmla="*/ 17 w 152"/>
                  <a:gd name="T53" fmla="*/ 18 h 79"/>
                  <a:gd name="T54" fmla="*/ 2 w 152"/>
                  <a:gd name="T55" fmla="*/ 40 h 79"/>
                  <a:gd name="T56" fmla="*/ 26 w 152"/>
                  <a:gd name="T57" fmla="*/ 57 h 79"/>
                  <a:gd name="T58" fmla="*/ 47 w 152"/>
                  <a:gd name="T59" fmla="*/ 15 h 79"/>
                  <a:gd name="T60" fmla="*/ 45 w 152"/>
                  <a:gd name="T61" fmla="*/ 68 h 79"/>
                  <a:gd name="T62" fmla="*/ 66 w 152"/>
                  <a:gd name="T63" fmla="*/ 19 h 79"/>
                  <a:gd name="T64" fmla="*/ 63 w 152"/>
                  <a:gd name="T65" fmla="*/ 34 h 79"/>
                  <a:gd name="T66" fmla="*/ 68 w 152"/>
                  <a:gd name="T67" fmla="*/ 73 h 79"/>
                  <a:gd name="T68" fmla="*/ 76 w 152"/>
                  <a:gd name="T69" fmla="*/ 79 h 79"/>
                  <a:gd name="T70" fmla="*/ 90 w 152"/>
                  <a:gd name="T71" fmla="*/ 57 h 79"/>
                  <a:gd name="T72" fmla="*/ 86 w 152"/>
                  <a:gd name="T73" fmla="*/ 21 h 79"/>
                  <a:gd name="T74" fmla="*/ 97 w 152"/>
                  <a:gd name="T75" fmla="*/ 43 h 79"/>
                  <a:gd name="T76" fmla="*/ 110 w 152"/>
                  <a:gd name="T77" fmla="*/ 66 h 79"/>
                  <a:gd name="T78" fmla="*/ 105 w 152"/>
                  <a:gd name="T79" fmla="*/ 15 h 79"/>
                  <a:gd name="T80" fmla="*/ 104 w 152"/>
                  <a:gd name="T81" fmla="*/ 13 h 79"/>
                  <a:gd name="T82" fmla="*/ 152 w 152"/>
                  <a:gd name="T83" fmla="*/ 40 h 79"/>
                  <a:gd name="T84" fmla="*/ 140 w 152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2" h="79">
                    <a:moveTo>
                      <a:pt x="140" y="30"/>
                    </a:moveTo>
                    <a:cubicBezTo>
                      <a:pt x="139" y="26"/>
                      <a:pt x="137" y="22"/>
                      <a:pt x="135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6" y="14"/>
                      <a:pt x="138" y="10"/>
                      <a:pt x="138" y="7"/>
                    </a:cubicBezTo>
                    <a:cubicBezTo>
                      <a:pt x="134" y="7"/>
                      <a:pt x="129" y="8"/>
                      <a:pt x="126" y="7"/>
                    </a:cubicBezTo>
                    <a:cubicBezTo>
                      <a:pt x="120" y="6"/>
                      <a:pt x="114" y="3"/>
                      <a:pt x="108" y="1"/>
                    </a:cubicBezTo>
                    <a:cubicBezTo>
                      <a:pt x="106" y="0"/>
                      <a:pt x="104" y="1"/>
                      <a:pt x="102" y="2"/>
                    </a:cubicBezTo>
                    <a:cubicBezTo>
                      <a:pt x="103" y="2"/>
                      <a:pt x="103" y="3"/>
                      <a:pt x="103" y="3"/>
                    </a:cubicBezTo>
                    <a:cubicBezTo>
                      <a:pt x="106" y="4"/>
                      <a:pt x="108" y="5"/>
                      <a:pt x="110" y="6"/>
                    </a:cubicBezTo>
                    <a:cubicBezTo>
                      <a:pt x="116" y="9"/>
                      <a:pt x="122" y="12"/>
                      <a:pt x="126" y="17"/>
                    </a:cubicBezTo>
                    <a:cubicBezTo>
                      <a:pt x="128" y="19"/>
                      <a:pt x="128" y="21"/>
                      <a:pt x="127" y="24"/>
                    </a:cubicBezTo>
                    <a:cubicBezTo>
                      <a:pt x="127" y="24"/>
                      <a:pt x="127" y="25"/>
                      <a:pt x="126" y="25"/>
                    </a:cubicBezTo>
                    <a:cubicBezTo>
                      <a:pt x="126" y="25"/>
                      <a:pt x="125" y="24"/>
                      <a:pt x="125" y="24"/>
                    </a:cubicBezTo>
                    <a:cubicBezTo>
                      <a:pt x="119" y="17"/>
                      <a:pt x="112" y="11"/>
                      <a:pt x="104" y="7"/>
                    </a:cubicBezTo>
                    <a:cubicBezTo>
                      <a:pt x="102" y="6"/>
                      <a:pt x="101" y="6"/>
                      <a:pt x="99" y="5"/>
                    </a:cubicBezTo>
                    <a:cubicBezTo>
                      <a:pt x="99" y="7"/>
                      <a:pt x="99" y="8"/>
                      <a:pt x="99" y="9"/>
                    </a:cubicBezTo>
                    <a:cubicBezTo>
                      <a:pt x="96" y="9"/>
                      <a:pt x="94" y="9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10"/>
                      <a:pt x="93" y="10"/>
                      <a:pt x="93" y="11"/>
                    </a:cubicBezTo>
                    <a:cubicBezTo>
                      <a:pt x="98" y="15"/>
                      <a:pt x="102" y="20"/>
                      <a:pt x="105" y="26"/>
                    </a:cubicBezTo>
                    <a:cubicBezTo>
                      <a:pt x="108" y="31"/>
                      <a:pt x="110" y="36"/>
                      <a:pt x="110" y="41"/>
                    </a:cubicBezTo>
                    <a:cubicBezTo>
                      <a:pt x="109" y="44"/>
                      <a:pt x="108" y="45"/>
                      <a:pt x="106" y="45"/>
                    </a:cubicBezTo>
                    <a:cubicBezTo>
                      <a:pt x="103" y="29"/>
                      <a:pt x="94" y="18"/>
                      <a:pt x="89" y="13"/>
                    </a:cubicBezTo>
                    <a:cubicBezTo>
                      <a:pt x="87" y="14"/>
                      <a:pt x="86" y="15"/>
                      <a:pt x="84" y="15"/>
                    </a:cubicBezTo>
                    <a:cubicBezTo>
                      <a:pt x="82" y="15"/>
                      <a:pt x="80" y="14"/>
                      <a:pt x="78" y="14"/>
                    </a:cubicBezTo>
                    <a:cubicBezTo>
                      <a:pt x="78" y="17"/>
                      <a:pt x="78" y="20"/>
                      <a:pt x="78" y="22"/>
                    </a:cubicBezTo>
                    <a:cubicBezTo>
                      <a:pt x="78" y="32"/>
                      <a:pt x="79" y="41"/>
                      <a:pt x="79" y="51"/>
                    </a:cubicBezTo>
                    <a:cubicBezTo>
                      <a:pt x="79" y="53"/>
                      <a:pt x="78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4" y="54"/>
                      <a:pt x="73" y="53"/>
                      <a:pt x="73" y="51"/>
                    </a:cubicBezTo>
                    <a:cubicBezTo>
                      <a:pt x="73" y="39"/>
                      <a:pt x="73" y="28"/>
                      <a:pt x="74" y="16"/>
                    </a:cubicBezTo>
                    <a:cubicBezTo>
                      <a:pt x="74" y="15"/>
                      <a:pt x="74" y="15"/>
                      <a:pt x="74" y="13"/>
                    </a:cubicBezTo>
                    <a:cubicBezTo>
                      <a:pt x="70" y="16"/>
                      <a:pt x="66" y="17"/>
                      <a:pt x="63" y="12"/>
                    </a:cubicBezTo>
                    <a:cubicBezTo>
                      <a:pt x="54" y="22"/>
                      <a:pt x="48" y="32"/>
                      <a:pt x="46" y="46"/>
                    </a:cubicBezTo>
                    <a:cubicBezTo>
                      <a:pt x="44" y="45"/>
                      <a:pt x="43" y="44"/>
                      <a:pt x="43" y="42"/>
                    </a:cubicBezTo>
                    <a:cubicBezTo>
                      <a:pt x="42" y="40"/>
                      <a:pt x="42" y="37"/>
                      <a:pt x="43" y="35"/>
                    </a:cubicBezTo>
                    <a:cubicBezTo>
                      <a:pt x="45" y="27"/>
                      <a:pt x="50" y="20"/>
                      <a:pt x="56" y="14"/>
                    </a:cubicBezTo>
                    <a:cubicBezTo>
                      <a:pt x="57" y="13"/>
                      <a:pt x="59" y="11"/>
                      <a:pt x="61" y="9"/>
                    </a:cubicBezTo>
                    <a:cubicBezTo>
                      <a:pt x="58" y="9"/>
                      <a:pt x="55" y="9"/>
                      <a:pt x="53" y="9"/>
                    </a:cubicBezTo>
                    <a:cubicBezTo>
                      <a:pt x="53" y="8"/>
                      <a:pt x="53" y="7"/>
                      <a:pt x="53" y="6"/>
                    </a:cubicBezTo>
                    <a:cubicBezTo>
                      <a:pt x="52" y="6"/>
                      <a:pt x="51" y="6"/>
                      <a:pt x="50" y="6"/>
                    </a:cubicBezTo>
                    <a:cubicBezTo>
                      <a:pt x="41" y="10"/>
                      <a:pt x="34" y="16"/>
                      <a:pt x="28" y="23"/>
                    </a:cubicBezTo>
                    <a:cubicBezTo>
                      <a:pt x="27" y="24"/>
                      <a:pt x="26" y="24"/>
                      <a:pt x="26" y="25"/>
                    </a:cubicBezTo>
                    <a:cubicBezTo>
                      <a:pt x="25" y="24"/>
                      <a:pt x="25" y="23"/>
                      <a:pt x="24" y="22"/>
                    </a:cubicBezTo>
                    <a:cubicBezTo>
                      <a:pt x="24" y="19"/>
                      <a:pt x="26" y="16"/>
                      <a:pt x="28" y="15"/>
                    </a:cubicBezTo>
                    <a:cubicBezTo>
                      <a:pt x="34" y="10"/>
                      <a:pt x="41" y="6"/>
                      <a:pt x="49" y="3"/>
                    </a:cubicBezTo>
                    <a:cubicBezTo>
                      <a:pt x="49" y="3"/>
                      <a:pt x="49" y="2"/>
                      <a:pt x="50" y="1"/>
                    </a:cubicBezTo>
                    <a:cubicBezTo>
                      <a:pt x="48" y="1"/>
                      <a:pt x="46" y="0"/>
                      <a:pt x="45" y="1"/>
                    </a:cubicBezTo>
                    <a:cubicBezTo>
                      <a:pt x="42" y="2"/>
                      <a:pt x="39" y="3"/>
                      <a:pt x="35" y="5"/>
                    </a:cubicBezTo>
                    <a:cubicBezTo>
                      <a:pt x="29" y="7"/>
                      <a:pt x="22" y="9"/>
                      <a:pt x="13" y="7"/>
                    </a:cubicBezTo>
                    <a:cubicBezTo>
                      <a:pt x="14" y="9"/>
                      <a:pt x="14" y="10"/>
                      <a:pt x="15" y="12"/>
                    </a:cubicBezTo>
                    <a:cubicBezTo>
                      <a:pt x="16" y="13"/>
                      <a:pt x="18" y="15"/>
                      <a:pt x="19" y="16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8" y="17"/>
                      <a:pt x="18" y="17"/>
                      <a:pt x="17" y="18"/>
                    </a:cubicBezTo>
                    <a:cubicBezTo>
                      <a:pt x="13" y="22"/>
                      <a:pt x="12" y="28"/>
                      <a:pt x="11" y="33"/>
                    </a:cubicBezTo>
                    <a:cubicBezTo>
                      <a:pt x="9" y="38"/>
                      <a:pt x="7" y="41"/>
                      <a:pt x="2" y="40"/>
                    </a:cubicBezTo>
                    <a:cubicBezTo>
                      <a:pt x="1" y="40"/>
                      <a:pt x="1" y="40"/>
                      <a:pt x="0" y="40"/>
                    </a:cubicBezTo>
                    <a:cubicBezTo>
                      <a:pt x="3" y="49"/>
                      <a:pt x="19" y="58"/>
                      <a:pt x="26" y="57"/>
                    </a:cubicBezTo>
                    <a:cubicBezTo>
                      <a:pt x="22" y="39"/>
                      <a:pt x="36" y="18"/>
                      <a:pt x="49" y="13"/>
                    </a:cubicBezTo>
                    <a:cubicBezTo>
                      <a:pt x="48" y="14"/>
                      <a:pt x="47" y="14"/>
                      <a:pt x="47" y="15"/>
                    </a:cubicBezTo>
                    <a:cubicBezTo>
                      <a:pt x="41" y="22"/>
                      <a:pt x="36" y="30"/>
                      <a:pt x="34" y="39"/>
                    </a:cubicBezTo>
                    <a:cubicBezTo>
                      <a:pt x="30" y="50"/>
                      <a:pt x="33" y="62"/>
                      <a:pt x="45" y="68"/>
                    </a:cubicBezTo>
                    <a:cubicBezTo>
                      <a:pt x="49" y="70"/>
                      <a:pt x="52" y="71"/>
                      <a:pt x="57" y="70"/>
                    </a:cubicBezTo>
                    <a:cubicBezTo>
                      <a:pt x="50" y="56"/>
                      <a:pt x="56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5" y="25"/>
                      <a:pt x="64" y="29"/>
                      <a:pt x="63" y="34"/>
                    </a:cubicBezTo>
                    <a:cubicBezTo>
                      <a:pt x="61" y="42"/>
                      <a:pt x="61" y="50"/>
                      <a:pt x="62" y="58"/>
                    </a:cubicBezTo>
                    <a:cubicBezTo>
                      <a:pt x="62" y="64"/>
                      <a:pt x="64" y="69"/>
                      <a:pt x="68" y="73"/>
                    </a:cubicBezTo>
                    <a:cubicBezTo>
                      <a:pt x="70" y="76"/>
                      <a:pt x="73" y="77"/>
                      <a:pt x="75" y="79"/>
                    </a:cubicBezTo>
                    <a:cubicBezTo>
                      <a:pt x="76" y="79"/>
                      <a:pt x="76" y="79"/>
                      <a:pt x="76" y="79"/>
                    </a:cubicBezTo>
                    <a:cubicBezTo>
                      <a:pt x="78" y="78"/>
                      <a:pt x="79" y="78"/>
                      <a:pt x="80" y="77"/>
                    </a:cubicBezTo>
                    <a:cubicBezTo>
                      <a:pt x="87" y="72"/>
                      <a:pt x="90" y="65"/>
                      <a:pt x="90" y="57"/>
                    </a:cubicBezTo>
                    <a:cubicBezTo>
                      <a:pt x="91" y="51"/>
                      <a:pt x="90" y="44"/>
                      <a:pt x="89" y="37"/>
                    </a:cubicBezTo>
                    <a:cubicBezTo>
                      <a:pt x="89" y="31"/>
                      <a:pt x="87" y="26"/>
                      <a:pt x="86" y="21"/>
                    </a:cubicBezTo>
                    <a:cubicBezTo>
                      <a:pt x="86" y="20"/>
                      <a:pt x="86" y="20"/>
                      <a:pt x="86" y="19"/>
                    </a:cubicBezTo>
                    <a:cubicBezTo>
                      <a:pt x="92" y="26"/>
                      <a:pt x="96" y="34"/>
                      <a:pt x="97" y="43"/>
                    </a:cubicBezTo>
                    <a:cubicBezTo>
                      <a:pt x="99" y="53"/>
                      <a:pt x="98" y="61"/>
                      <a:pt x="96" y="70"/>
                    </a:cubicBezTo>
                    <a:cubicBezTo>
                      <a:pt x="99" y="72"/>
                      <a:pt x="106" y="69"/>
                      <a:pt x="110" y="66"/>
                    </a:cubicBezTo>
                    <a:cubicBezTo>
                      <a:pt x="119" y="60"/>
                      <a:pt x="121" y="50"/>
                      <a:pt x="119" y="39"/>
                    </a:cubicBezTo>
                    <a:cubicBezTo>
                      <a:pt x="116" y="30"/>
                      <a:pt x="111" y="22"/>
                      <a:pt x="105" y="15"/>
                    </a:cubicBezTo>
                    <a:cubicBezTo>
                      <a:pt x="104" y="14"/>
                      <a:pt x="104" y="14"/>
                      <a:pt x="104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20" y="23"/>
                      <a:pt x="129" y="37"/>
                      <a:pt x="127" y="57"/>
                    </a:cubicBezTo>
                    <a:cubicBezTo>
                      <a:pt x="134" y="57"/>
                      <a:pt x="149" y="48"/>
                      <a:pt x="152" y="40"/>
                    </a:cubicBezTo>
                    <a:cubicBezTo>
                      <a:pt x="150" y="40"/>
                      <a:pt x="148" y="40"/>
                      <a:pt x="146" y="39"/>
                    </a:cubicBezTo>
                    <a:cubicBezTo>
                      <a:pt x="141" y="38"/>
                      <a:pt x="141" y="34"/>
                      <a:pt x="140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" name="Freeform 175"/>
              <p:cNvSpPr>
                <a:spLocks/>
              </p:cNvSpPr>
              <p:nvPr/>
            </p:nvSpPr>
            <p:spPr bwMode="auto">
              <a:xfrm>
                <a:off x="3294063" y="-2840038"/>
                <a:ext cx="211138" cy="222250"/>
              </a:xfrm>
              <a:custGeom>
                <a:avLst/>
                <a:gdLst>
                  <a:gd name="T0" fmla="*/ 55 w 56"/>
                  <a:gd name="T1" fmla="*/ 13 h 59"/>
                  <a:gd name="T2" fmla="*/ 53 w 56"/>
                  <a:gd name="T3" fmla="*/ 4 h 59"/>
                  <a:gd name="T4" fmla="*/ 51 w 56"/>
                  <a:gd name="T5" fmla="*/ 0 h 59"/>
                  <a:gd name="T6" fmla="*/ 0 w 56"/>
                  <a:gd name="T7" fmla="*/ 36 h 59"/>
                  <a:gd name="T8" fmla="*/ 15 w 56"/>
                  <a:gd name="T9" fmla="*/ 40 h 59"/>
                  <a:gd name="T10" fmla="*/ 19 w 56"/>
                  <a:gd name="T11" fmla="*/ 40 h 59"/>
                  <a:gd name="T12" fmla="*/ 42 w 56"/>
                  <a:gd name="T13" fmla="*/ 24 h 59"/>
                  <a:gd name="T14" fmla="*/ 41 w 56"/>
                  <a:gd name="T15" fmla="*/ 31 h 59"/>
                  <a:gd name="T16" fmla="*/ 30 w 56"/>
                  <a:gd name="T17" fmla="*/ 40 h 59"/>
                  <a:gd name="T18" fmla="*/ 14 w 56"/>
                  <a:gd name="T19" fmla="*/ 50 h 59"/>
                  <a:gd name="T20" fmla="*/ 4 w 56"/>
                  <a:gd name="T21" fmla="*/ 59 h 59"/>
                  <a:gd name="T22" fmla="*/ 9 w 56"/>
                  <a:gd name="T23" fmla="*/ 58 h 59"/>
                  <a:gd name="T24" fmla="*/ 18 w 56"/>
                  <a:gd name="T25" fmla="*/ 56 h 59"/>
                  <a:gd name="T26" fmla="*/ 44 w 56"/>
                  <a:gd name="T27" fmla="*/ 44 h 59"/>
                  <a:gd name="T28" fmla="*/ 55 w 56"/>
                  <a:gd name="T29" fmla="*/ 23 h 59"/>
                  <a:gd name="T30" fmla="*/ 56 w 56"/>
                  <a:gd name="T31" fmla="*/ 21 h 59"/>
                  <a:gd name="T32" fmla="*/ 56 w 56"/>
                  <a:gd name="T33" fmla="*/ 14 h 59"/>
                  <a:gd name="T34" fmla="*/ 55 w 56"/>
                  <a:gd name="T35" fmla="*/ 1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" h="59">
                    <a:moveTo>
                      <a:pt x="55" y="13"/>
                    </a:moveTo>
                    <a:cubicBezTo>
                      <a:pt x="55" y="10"/>
                      <a:pt x="54" y="7"/>
                      <a:pt x="53" y="4"/>
                    </a:cubicBezTo>
                    <a:cubicBezTo>
                      <a:pt x="53" y="2"/>
                      <a:pt x="52" y="1"/>
                      <a:pt x="51" y="0"/>
                    </a:cubicBezTo>
                    <a:cubicBezTo>
                      <a:pt x="37" y="16"/>
                      <a:pt x="19" y="27"/>
                      <a:pt x="0" y="36"/>
                    </a:cubicBezTo>
                    <a:cubicBezTo>
                      <a:pt x="6" y="37"/>
                      <a:pt x="11" y="38"/>
                      <a:pt x="15" y="40"/>
                    </a:cubicBezTo>
                    <a:cubicBezTo>
                      <a:pt x="17" y="40"/>
                      <a:pt x="18" y="40"/>
                      <a:pt x="19" y="40"/>
                    </a:cubicBezTo>
                    <a:cubicBezTo>
                      <a:pt x="27" y="36"/>
                      <a:pt x="35" y="31"/>
                      <a:pt x="42" y="24"/>
                    </a:cubicBezTo>
                    <a:cubicBezTo>
                      <a:pt x="43" y="26"/>
                      <a:pt x="43" y="28"/>
                      <a:pt x="41" y="31"/>
                    </a:cubicBezTo>
                    <a:cubicBezTo>
                      <a:pt x="39" y="35"/>
                      <a:pt x="34" y="37"/>
                      <a:pt x="30" y="40"/>
                    </a:cubicBezTo>
                    <a:cubicBezTo>
                      <a:pt x="24" y="43"/>
                      <a:pt x="18" y="45"/>
                      <a:pt x="14" y="50"/>
                    </a:cubicBezTo>
                    <a:cubicBezTo>
                      <a:pt x="11" y="53"/>
                      <a:pt x="8" y="56"/>
                      <a:pt x="4" y="59"/>
                    </a:cubicBezTo>
                    <a:cubicBezTo>
                      <a:pt x="6" y="59"/>
                      <a:pt x="7" y="59"/>
                      <a:pt x="9" y="58"/>
                    </a:cubicBezTo>
                    <a:cubicBezTo>
                      <a:pt x="12" y="58"/>
                      <a:pt x="15" y="57"/>
                      <a:pt x="18" y="56"/>
                    </a:cubicBezTo>
                    <a:cubicBezTo>
                      <a:pt x="27" y="53"/>
                      <a:pt x="36" y="50"/>
                      <a:pt x="44" y="44"/>
                    </a:cubicBezTo>
                    <a:cubicBezTo>
                      <a:pt x="50" y="38"/>
                      <a:pt x="54" y="31"/>
                      <a:pt x="55" y="23"/>
                    </a:cubicBezTo>
                    <a:cubicBezTo>
                      <a:pt x="56" y="22"/>
                      <a:pt x="56" y="22"/>
                      <a:pt x="56" y="21"/>
                    </a:cubicBezTo>
                    <a:cubicBezTo>
                      <a:pt x="56" y="19"/>
                      <a:pt x="56" y="17"/>
                      <a:pt x="56" y="14"/>
                    </a:cubicBezTo>
                    <a:cubicBezTo>
                      <a:pt x="56" y="14"/>
                      <a:pt x="56" y="14"/>
                      <a:pt x="55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" name="Freeform 176"/>
              <p:cNvSpPr>
                <a:spLocks/>
              </p:cNvSpPr>
              <p:nvPr/>
            </p:nvSpPr>
            <p:spPr bwMode="auto">
              <a:xfrm>
                <a:off x="1922463" y="-2840038"/>
                <a:ext cx="219075" cy="222250"/>
              </a:xfrm>
              <a:custGeom>
                <a:avLst/>
                <a:gdLst>
                  <a:gd name="T0" fmla="*/ 17 w 58"/>
                  <a:gd name="T1" fmla="*/ 47 h 59"/>
                  <a:gd name="T2" fmla="*/ 45 w 58"/>
                  <a:gd name="T3" fmla="*/ 58 h 59"/>
                  <a:gd name="T4" fmla="*/ 53 w 58"/>
                  <a:gd name="T5" fmla="*/ 59 h 59"/>
                  <a:gd name="T6" fmla="*/ 39 w 58"/>
                  <a:gd name="T7" fmla="*/ 47 h 59"/>
                  <a:gd name="T8" fmla="*/ 36 w 58"/>
                  <a:gd name="T9" fmla="*/ 44 h 59"/>
                  <a:gd name="T10" fmla="*/ 25 w 58"/>
                  <a:gd name="T11" fmla="*/ 38 h 59"/>
                  <a:gd name="T12" fmla="*/ 15 w 58"/>
                  <a:gd name="T13" fmla="*/ 31 h 59"/>
                  <a:gd name="T14" fmla="*/ 15 w 58"/>
                  <a:gd name="T15" fmla="*/ 24 h 59"/>
                  <a:gd name="T16" fmla="*/ 37 w 58"/>
                  <a:gd name="T17" fmla="*/ 39 h 59"/>
                  <a:gd name="T18" fmla="*/ 42 w 58"/>
                  <a:gd name="T19" fmla="*/ 40 h 59"/>
                  <a:gd name="T20" fmla="*/ 45 w 58"/>
                  <a:gd name="T21" fmla="*/ 38 h 59"/>
                  <a:gd name="T22" fmla="*/ 58 w 58"/>
                  <a:gd name="T23" fmla="*/ 36 h 59"/>
                  <a:gd name="T24" fmla="*/ 30 w 58"/>
                  <a:gd name="T25" fmla="*/ 21 h 59"/>
                  <a:gd name="T26" fmla="*/ 5 w 58"/>
                  <a:gd name="T27" fmla="*/ 0 h 59"/>
                  <a:gd name="T28" fmla="*/ 4 w 58"/>
                  <a:gd name="T29" fmla="*/ 1 h 59"/>
                  <a:gd name="T30" fmla="*/ 1 w 58"/>
                  <a:gd name="T31" fmla="*/ 12 h 59"/>
                  <a:gd name="T32" fmla="*/ 0 w 58"/>
                  <a:gd name="T33" fmla="*/ 14 h 59"/>
                  <a:gd name="T34" fmla="*/ 0 w 58"/>
                  <a:gd name="T35" fmla="*/ 21 h 59"/>
                  <a:gd name="T36" fmla="*/ 2 w 58"/>
                  <a:gd name="T37" fmla="*/ 27 h 59"/>
                  <a:gd name="T38" fmla="*/ 17 w 58"/>
                  <a:gd name="T39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9">
                    <a:moveTo>
                      <a:pt x="17" y="47"/>
                    </a:moveTo>
                    <a:cubicBezTo>
                      <a:pt x="26" y="52"/>
                      <a:pt x="35" y="55"/>
                      <a:pt x="45" y="58"/>
                    </a:cubicBezTo>
                    <a:cubicBezTo>
                      <a:pt x="47" y="58"/>
                      <a:pt x="50" y="58"/>
                      <a:pt x="53" y="59"/>
                    </a:cubicBezTo>
                    <a:cubicBezTo>
                      <a:pt x="48" y="55"/>
                      <a:pt x="44" y="51"/>
                      <a:pt x="39" y="47"/>
                    </a:cubicBezTo>
                    <a:cubicBezTo>
                      <a:pt x="38" y="46"/>
                      <a:pt x="37" y="45"/>
                      <a:pt x="36" y="44"/>
                    </a:cubicBezTo>
                    <a:cubicBezTo>
                      <a:pt x="32" y="42"/>
                      <a:pt x="28" y="41"/>
                      <a:pt x="25" y="38"/>
                    </a:cubicBezTo>
                    <a:cubicBezTo>
                      <a:pt x="21" y="36"/>
                      <a:pt x="17" y="34"/>
                      <a:pt x="15" y="31"/>
                    </a:cubicBezTo>
                    <a:cubicBezTo>
                      <a:pt x="13" y="28"/>
                      <a:pt x="13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1"/>
                      <a:pt x="42" y="40"/>
                    </a:cubicBezTo>
                    <a:cubicBezTo>
                      <a:pt x="43" y="39"/>
                      <a:pt x="44" y="39"/>
                      <a:pt x="45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7" y="32"/>
                      <a:pt x="38" y="27"/>
                      <a:pt x="30" y="21"/>
                    </a:cubicBezTo>
                    <a:cubicBezTo>
                      <a:pt x="21" y="15"/>
                      <a:pt x="12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" name="Freeform 177"/>
              <p:cNvSpPr>
                <a:spLocks/>
              </p:cNvSpPr>
              <p:nvPr/>
            </p:nvSpPr>
            <p:spPr bwMode="auto">
              <a:xfrm>
                <a:off x="3290888" y="-2659063"/>
                <a:ext cx="214313" cy="139700"/>
              </a:xfrm>
              <a:custGeom>
                <a:avLst/>
                <a:gdLst>
                  <a:gd name="T0" fmla="*/ 7 w 57"/>
                  <a:gd name="T1" fmla="*/ 14 h 37"/>
                  <a:gd name="T2" fmla="*/ 5 w 57"/>
                  <a:gd name="T3" fmla="*/ 14 h 37"/>
                  <a:gd name="T4" fmla="*/ 5 w 57"/>
                  <a:gd name="T5" fmla="*/ 15 h 37"/>
                  <a:gd name="T6" fmla="*/ 14 w 57"/>
                  <a:gd name="T7" fmla="*/ 23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5 h 37"/>
                  <a:gd name="T16" fmla="*/ 20 w 57"/>
                  <a:gd name="T17" fmla="*/ 28 h 37"/>
                  <a:gd name="T18" fmla="*/ 11 w 57"/>
                  <a:gd name="T19" fmla="*/ 30 h 37"/>
                  <a:gd name="T20" fmla="*/ 9 w 57"/>
                  <a:gd name="T21" fmla="*/ 31 h 37"/>
                  <a:gd name="T22" fmla="*/ 0 w 57"/>
                  <a:gd name="T23" fmla="*/ 35 h 37"/>
                  <a:gd name="T24" fmla="*/ 11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1 h 37"/>
                  <a:gd name="T36" fmla="*/ 7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7" y="14"/>
                    </a:moveTo>
                    <a:cubicBezTo>
                      <a:pt x="6" y="14"/>
                      <a:pt x="6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8"/>
                      <a:pt x="11" y="20"/>
                      <a:pt x="14" y="23"/>
                    </a:cubicBezTo>
                    <a:cubicBezTo>
                      <a:pt x="15" y="23"/>
                      <a:pt x="15" y="23"/>
                      <a:pt x="16" y="23"/>
                    </a:cubicBezTo>
                    <a:cubicBezTo>
                      <a:pt x="20" y="23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4"/>
                      <a:pt x="35" y="25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0" y="30"/>
                      <a:pt x="10" y="30"/>
                      <a:pt x="9" y="31"/>
                    </a:cubicBezTo>
                    <a:cubicBezTo>
                      <a:pt x="6" y="32"/>
                      <a:pt x="3" y="33"/>
                      <a:pt x="0" y="35"/>
                    </a:cubicBezTo>
                    <a:cubicBezTo>
                      <a:pt x="4" y="36"/>
                      <a:pt x="8" y="36"/>
                      <a:pt x="11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6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1"/>
                    </a:cubicBezTo>
                    <a:cubicBezTo>
                      <a:pt x="23" y="12"/>
                      <a:pt x="15" y="14"/>
                      <a:pt x="7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" name="Freeform 178"/>
              <p:cNvSpPr>
                <a:spLocks/>
              </p:cNvSpPr>
              <p:nvPr/>
            </p:nvSpPr>
            <p:spPr bwMode="auto">
              <a:xfrm>
                <a:off x="1922463" y="-2659063"/>
                <a:ext cx="219075" cy="136525"/>
              </a:xfrm>
              <a:custGeom>
                <a:avLst/>
                <a:gdLst>
                  <a:gd name="T0" fmla="*/ 46 w 58"/>
                  <a:gd name="T1" fmla="*/ 36 h 36"/>
                  <a:gd name="T2" fmla="*/ 58 w 58"/>
                  <a:gd name="T3" fmla="*/ 35 h 36"/>
                  <a:gd name="T4" fmla="*/ 48 w 58"/>
                  <a:gd name="T5" fmla="*/ 30 h 36"/>
                  <a:gd name="T6" fmla="*/ 42 w 58"/>
                  <a:gd name="T7" fmla="*/ 27 h 36"/>
                  <a:gd name="T8" fmla="*/ 30 w 58"/>
                  <a:gd name="T9" fmla="*/ 26 h 36"/>
                  <a:gd name="T10" fmla="*/ 23 w 58"/>
                  <a:gd name="T11" fmla="*/ 24 h 36"/>
                  <a:gd name="T12" fmla="*/ 19 w 58"/>
                  <a:gd name="T13" fmla="*/ 17 h 36"/>
                  <a:gd name="T14" fmla="*/ 25 w 58"/>
                  <a:gd name="T15" fmla="*/ 19 h 36"/>
                  <a:gd name="T16" fmla="*/ 36 w 58"/>
                  <a:gd name="T17" fmla="*/ 21 h 36"/>
                  <a:gd name="T18" fmla="*/ 46 w 58"/>
                  <a:gd name="T19" fmla="*/ 20 h 36"/>
                  <a:gd name="T20" fmla="*/ 51 w 58"/>
                  <a:gd name="T21" fmla="*/ 16 h 36"/>
                  <a:gd name="T22" fmla="*/ 52 w 58"/>
                  <a:gd name="T23" fmla="*/ 14 h 36"/>
                  <a:gd name="T24" fmla="*/ 35 w 58"/>
                  <a:gd name="T25" fmla="*/ 12 h 36"/>
                  <a:gd name="T26" fmla="*/ 17 w 58"/>
                  <a:gd name="T27" fmla="*/ 7 h 36"/>
                  <a:gd name="T28" fmla="*/ 0 w 58"/>
                  <a:gd name="T29" fmla="*/ 0 h 36"/>
                  <a:gd name="T30" fmla="*/ 0 w 58"/>
                  <a:gd name="T31" fmla="*/ 12 h 36"/>
                  <a:gd name="T32" fmla="*/ 2 w 58"/>
                  <a:gd name="T33" fmla="*/ 16 h 36"/>
                  <a:gd name="T34" fmla="*/ 23 w 58"/>
                  <a:gd name="T35" fmla="*/ 34 h 36"/>
                  <a:gd name="T36" fmla="*/ 46 w 58"/>
                  <a:gd name="T3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6">
                    <a:moveTo>
                      <a:pt x="46" y="36"/>
                    </a:moveTo>
                    <a:cubicBezTo>
                      <a:pt x="50" y="36"/>
                      <a:pt x="54" y="35"/>
                      <a:pt x="58" y="35"/>
                    </a:cubicBezTo>
                    <a:cubicBezTo>
                      <a:pt x="54" y="33"/>
                      <a:pt x="51" y="32"/>
                      <a:pt x="48" y="30"/>
                    </a:cubicBezTo>
                    <a:cubicBezTo>
                      <a:pt x="46" y="29"/>
                      <a:pt x="44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8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7" y="18"/>
                      <a:pt x="49" y="17"/>
                      <a:pt x="51" y="16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46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7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2" y="32"/>
                      <a:pt x="23" y="34"/>
                    </a:cubicBezTo>
                    <a:cubicBezTo>
                      <a:pt x="30" y="35"/>
                      <a:pt x="38" y="35"/>
                      <a:pt x="46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" name="Freeform 179"/>
              <p:cNvSpPr>
                <a:spLocks/>
              </p:cNvSpPr>
              <p:nvPr/>
            </p:nvSpPr>
            <p:spPr bwMode="auto">
              <a:xfrm>
                <a:off x="3019425" y="-2865438"/>
                <a:ext cx="319088" cy="557212"/>
              </a:xfrm>
              <a:custGeom>
                <a:avLst/>
                <a:gdLst>
                  <a:gd name="T0" fmla="*/ 17 w 85"/>
                  <a:gd name="T1" fmla="*/ 143 h 148"/>
                  <a:gd name="T2" fmla="*/ 20 w 85"/>
                  <a:gd name="T3" fmla="*/ 134 h 148"/>
                  <a:gd name="T4" fmla="*/ 23 w 85"/>
                  <a:gd name="T5" fmla="*/ 133 h 148"/>
                  <a:gd name="T6" fmla="*/ 29 w 85"/>
                  <a:gd name="T7" fmla="*/ 134 h 148"/>
                  <a:gd name="T8" fmla="*/ 37 w 85"/>
                  <a:gd name="T9" fmla="*/ 136 h 148"/>
                  <a:gd name="T10" fmla="*/ 38 w 85"/>
                  <a:gd name="T11" fmla="*/ 121 h 148"/>
                  <a:gd name="T12" fmla="*/ 56 w 85"/>
                  <a:gd name="T13" fmla="*/ 123 h 148"/>
                  <a:gd name="T14" fmla="*/ 51 w 85"/>
                  <a:gd name="T15" fmla="*/ 106 h 148"/>
                  <a:gd name="T16" fmla="*/ 71 w 85"/>
                  <a:gd name="T17" fmla="*/ 103 h 148"/>
                  <a:gd name="T18" fmla="*/ 71 w 85"/>
                  <a:gd name="T19" fmla="*/ 102 h 148"/>
                  <a:gd name="T20" fmla="*/ 59 w 85"/>
                  <a:gd name="T21" fmla="*/ 88 h 148"/>
                  <a:gd name="T22" fmla="*/ 65 w 85"/>
                  <a:gd name="T23" fmla="*/ 86 h 148"/>
                  <a:gd name="T24" fmla="*/ 80 w 85"/>
                  <a:gd name="T25" fmla="*/ 80 h 148"/>
                  <a:gd name="T26" fmla="*/ 80 w 85"/>
                  <a:gd name="T27" fmla="*/ 77 h 148"/>
                  <a:gd name="T28" fmla="*/ 68 w 85"/>
                  <a:gd name="T29" fmla="*/ 70 h 148"/>
                  <a:gd name="T30" fmla="*/ 62 w 85"/>
                  <a:gd name="T31" fmla="*/ 67 h 148"/>
                  <a:gd name="T32" fmla="*/ 63 w 85"/>
                  <a:gd name="T33" fmla="*/ 67 h 148"/>
                  <a:gd name="T34" fmla="*/ 83 w 85"/>
                  <a:gd name="T35" fmla="*/ 53 h 148"/>
                  <a:gd name="T36" fmla="*/ 85 w 85"/>
                  <a:gd name="T37" fmla="*/ 50 h 148"/>
                  <a:gd name="T38" fmla="*/ 85 w 85"/>
                  <a:gd name="T39" fmla="*/ 49 h 148"/>
                  <a:gd name="T40" fmla="*/ 59 w 85"/>
                  <a:gd name="T41" fmla="*/ 46 h 148"/>
                  <a:gd name="T42" fmla="*/ 71 w 85"/>
                  <a:gd name="T43" fmla="*/ 24 h 148"/>
                  <a:gd name="T44" fmla="*/ 70 w 85"/>
                  <a:gd name="T45" fmla="*/ 0 h 148"/>
                  <a:gd name="T46" fmla="*/ 58 w 85"/>
                  <a:gd name="T47" fmla="*/ 17 h 148"/>
                  <a:gd name="T48" fmla="*/ 51 w 85"/>
                  <a:gd name="T49" fmla="*/ 25 h 148"/>
                  <a:gd name="T50" fmla="*/ 50 w 85"/>
                  <a:gd name="T51" fmla="*/ 27 h 148"/>
                  <a:gd name="T52" fmla="*/ 45 w 85"/>
                  <a:gd name="T53" fmla="*/ 50 h 148"/>
                  <a:gd name="T54" fmla="*/ 47 w 85"/>
                  <a:gd name="T55" fmla="*/ 53 h 148"/>
                  <a:gd name="T56" fmla="*/ 58 w 85"/>
                  <a:gd name="T57" fmla="*/ 59 h 148"/>
                  <a:gd name="T58" fmla="*/ 59 w 85"/>
                  <a:gd name="T59" fmla="*/ 62 h 148"/>
                  <a:gd name="T60" fmla="*/ 50 w 85"/>
                  <a:gd name="T61" fmla="*/ 70 h 148"/>
                  <a:gd name="T62" fmla="*/ 50 w 85"/>
                  <a:gd name="T63" fmla="*/ 76 h 148"/>
                  <a:gd name="T64" fmla="*/ 59 w 85"/>
                  <a:gd name="T65" fmla="*/ 86 h 148"/>
                  <a:gd name="T66" fmla="*/ 43 w 85"/>
                  <a:gd name="T67" fmla="*/ 94 h 148"/>
                  <a:gd name="T68" fmla="*/ 44 w 85"/>
                  <a:gd name="T69" fmla="*/ 97 h 148"/>
                  <a:gd name="T70" fmla="*/ 47 w 85"/>
                  <a:gd name="T71" fmla="*/ 106 h 148"/>
                  <a:gd name="T72" fmla="*/ 43 w 85"/>
                  <a:gd name="T73" fmla="*/ 112 h 148"/>
                  <a:gd name="T74" fmla="*/ 31 w 85"/>
                  <a:gd name="T75" fmla="*/ 112 h 148"/>
                  <a:gd name="T76" fmla="*/ 29 w 85"/>
                  <a:gd name="T77" fmla="*/ 130 h 148"/>
                  <a:gd name="T78" fmla="*/ 12 w 85"/>
                  <a:gd name="T79" fmla="*/ 126 h 148"/>
                  <a:gd name="T80" fmla="*/ 6 w 85"/>
                  <a:gd name="T81" fmla="*/ 139 h 148"/>
                  <a:gd name="T82" fmla="*/ 0 w 85"/>
                  <a:gd name="T83" fmla="*/ 134 h 148"/>
                  <a:gd name="T84" fmla="*/ 0 w 85"/>
                  <a:gd name="T85" fmla="*/ 148 h 148"/>
                  <a:gd name="T86" fmla="*/ 1 w 85"/>
                  <a:gd name="T87" fmla="*/ 147 h 148"/>
                  <a:gd name="T88" fmla="*/ 3 w 85"/>
                  <a:gd name="T89" fmla="*/ 142 h 148"/>
                  <a:gd name="T90" fmla="*/ 13 w 85"/>
                  <a:gd name="T91" fmla="*/ 145 h 148"/>
                  <a:gd name="T92" fmla="*/ 17 w 85"/>
                  <a:gd name="T93" fmla="*/ 14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8">
                    <a:moveTo>
                      <a:pt x="17" y="143"/>
                    </a:moveTo>
                    <a:cubicBezTo>
                      <a:pt x="18" y="140"/>
                      <a:pt x="19" y="137"/>
                      <a:pt x="20" y="134"/>
                    </a:cubicBezTo>
                    <a:cubicBezTo>
                      <a:pt x="21" y="133"/>
                      <a:pt x="21" y="132"/>
                      <a:pt x="23" y="133"/>
                    </a:cubicBezTo>
                    <a:cubicBezTo>
                      <a:pt x="25" y="133"/>
                      <a:pt x="27" y="134"/>
                      <a:pt x="29" y="134"/>
                    </a:cubicBezTo>
                    <a:cubicBezTo>
                      <a:pt x="31" y="135"/>
                      <a:pt x="34" y="135"/>
                      <a:pt x="37" y="136"/>
                    </a:cubicBezTo>
                    <a:cubicBezTo>
                      <a:pt x="37" y="131"/>
                      <a:pt x="37" y="126"/>
                      <a:pt x="38" y="121"/>
                    </a:cubicBezTo>
                    <a:cubicBezTo>
                      <a:pt x="44" y="122"/>
                      <a:pt x="49" y="122"/>
                      <a:pt x="56" y="123"/>
                    </a:cubicBezTo>
                    <a:cubicBezTo>
                      <a:pt x="54" y="117"/>
                      <a:pt x="53" y="111"/>
                      <a:pt x="51" y="106"/>
                    </a:cubicBezTo>
                    <a:cubicBezTo>
                      <a:pt x="58" y="105"/>
                      <a:pt x="64" y="104"/>
                      <a:pt x="71" y="103"/>
                    </a:cubicBezTo>
                    <a:cubicBezTo>
                      <a:pt x="71" y="103"/>
                      <a:pt x="71" y="103"/>
                      <a:pt x="71" y="102"/>
                    </a:cubicBezTo>
                    <a:cubicBezTo>
                      <a:pt x="67" y="98"/>
                      <a:pt x="63" y="93"/>
                      <a:pt x="59" y="88"/>
                    </a:cubicBezTo>
                    <a:cubicBezTo>
                      <a:pt x="61" y="87"/>
                      <a:pt x="63" y="86"/>
                      <a:pt x="65" y="86"/>
                    </a:cubicBezTo>
                    <a:cubicBezTo>
                      <a:pt x="70" y="84"/>
                      <a:pt x="75" y="82"/>
                      <a:pt x="80" y="80"/>
                    </a:cubicBezTo>
                    <a:cubicBezTo>
                      <a:pt x="82" y="79"/>
                      <a:pt x="82" y="78"/>
                      <a:pt x="80" y="77"/>
                    </a:cubicBezTo>
                    <a:cubicBezTo>
                      <a:pt x="76" y="75"/>
                      <a:pt x="72" y="73"/>
                      <a:pt x="68" y="70"/>
                    </a:cubicBezTo>
                    <a:cubicBezTo>
                      <a:pt x="66" y="69"/>
                      <a:pt x="64" y="68"/>
                      <a:pt x="62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70" y="63"/>
                      <a:pt x="77" y="58"/>
                      <a:pt x="83" y="53"/>
                    </a:cubicBezTo>
                    <a:cubicBezTo>
                      <a:pt x="84" y="52"/>
                      <a:pt x="85" y="51"/>
                      <a:pt x="85" y="50"/>
                    </a:cubicBezTo>
                    <a:cubicBezTo>
                      <a:pt x="85" y="50"/>
                      <a:pt x="85" y="50"/>
                      <a:pt x="85" y="49"/>
                    </a:cubicBezTo>
                    <a:cubicBezTo>
                      <a:pt x="76" y="48"/>
                      <a:pt x="68" y="47"/>
                      <a:pt x="59" y="46"/>
                    </a:cubicBezTo>
                    <a:cubicBezTo>
                      <a:pt x="67" y="37"/>
                      <a:pt x="67" y="37"/>
                      <a:pt x="71" y="24"/>
                    </a:cubicBezTo>
                    <a:cubicBezTo>
                      <a:pt x="73" y="18"/>
                      <a:pt x="72" y="3"/>
                      <a:pt x="70" y="0"/>
                    </a:cubicBezTo>
                    <a:cubicBezTo>
                      <a:pt x="66" y="5"/>
                      <a:pt x="62" y="11"/>
                      <a:pt x="58" y="17"/>
                    </a:cubicBezTo>
                    <a:cubicBezTo>
                      <a:pt x="56" y="19"/>
                      <a:pt x="53" y="22"/>
                      <a:pt x="51" y="25"/>
                    </a:cubicBezTo>
                    <a:cubicBezTo>
                      <a:pt x="50" y="25"/>
                      <a:pt x="50" y="26"/>
                      <a:pt x="50" y="27"/>
                    </a:cubicBezTo>
                    <a:cubicBezTo>
                      <a:pt x="50" y="35"/>
                      <a:pt x="48" y="42"/>
                      <a:pt x="45" y="50"/>
                    </a:cubicBezTo>
                    <a:cubicBezTo>
                      <a:pt x="45" y="51"/>
                      <a:pt x="45" y="52"/>
                      <a:pt x="47" y="53"/>
                    </a:cubicBezTo>
                    <a:cubicBezTo>
                      <a:pt x="51" y="54"/>
                      <a:pt x="55" y="57"/>
                      <a:pt x="58" y="59"/>
                    </a:cubicBezTo>
                    <a:cubicBezTo>
                      <a:pt x="60" y="60"/>
                      <a:pt x="60" y="61"/>
                      <a:pt x="59" y="62"/>
                    </a:cubicBezTo>
                    <a:cubicBezTo>
                      <a:pt x="56" y="64"/>
                      <a:pt x="53" y="67"/>
                      <a:pt x="50" y="70"/>
                    </a:cubicBezTo>
                    <a:cubicBezTo>
                      <a:pt x="47" y="73"/>
                      <a:pt x="47" y="72"/>
                      <a:pt x="50" y="76"/>
                    </a:cubicBezTo>
                    <a:cubicBezTo>
                      <a:pt x="53" y="79"/>
                      <a:pt x="56" y="83"/>
                      <a:pt x="59" y="86"/>
                    </a:cubicBezTo>
                    <a:cubicBezTo>
                      <a:pt x="53" y="89"/>
                      <a:pt x="48" y="92"/>
                      <a:pt x="43" y="94"/>
                    </a:cubicBezTo>
                    <a:cubicBezTo>
                      <a:pt x="43" y="95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6"/>
                    </a:cubicBezTo>
                    <a:cubicBezTo>
                      <a:pt x="49" y="111"/>
                      <a:pt x="49" y="111"/>
                      <a:pt x="43" y="112"/>
                    </a:cubicBezTo>
                    <a:cubicBezTo>
                      <a:pt x="39" y="112"/>
                      <a:pt x="35" y="112"/>
                      <a:pt x="31" y="112"/>
                    </a:cubicBezTo>
                    <a:cubicBezTo>
                      <a:pt x="30" y="119"/>
                      <a:pt x="30" y="124"/>
                      <a:pt x="29" y="130"/>
                    </a:cubicBezTo>
                    <a:cubicBezTo>
                      <a:pt x="23" y="129"/>
                      <a:pt x="18" y="127"/>
                      <a:pt x="12" y="126"/>
                    </a:cubicBezTo>
                    <a:cubicBezTo>
                      <a:pt x="10" y="130"/>
                      <a:pt x="8" y="134"/>
                      <a:pt x="6" y="139"/>
                    </a:cubicBezTo>
                    <a:cubicBezTo>
                      <a:pt x="4" y="137"/>
                      <a:pt x="2" y="135"/>
                      <a:pt x="0" y="134"/>
                    </a:cubicBezTo>
                    <a:cubicBezTo>
                      <a:pt x="0" y="139"/>
                      <a:pt x="0" y="143"/>
                      <a:pt x="0" y="148"/>
                    </a:cubicBezTo>
                    <a:cubicBezTo>
                      <a:pt x="0" y="148"/>
                      <a:pt x="0" y="147"/>
                      <a:pt x="1" y="147"/>
                    </a:cubicBezTo>
                    <a:cubicBezTo>
                      <a:pt x="1" y="145"/>
                      <a:pt x="2" y="143"/>
                      <a:pt x="3" y="142"/>
                    </a:cubicBezTo>
                    <a:cubicBezTo>
                      <a:pt x="7" y="143"/>
                      <a:pt x="10" y="144"/>
                      <a:pt x="13" y="145"/>
                    </a:cubicBezTo>
                    <a:cubicBezTo>
                      <a:pt x="15" y="146"/>
                      <a:pt x="16" y="145"/>
                      <a:pt x="17" y="14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" name="Freeform 180"/>
              <p:cNvSpPr>
                <a:spLocks/>
              </p:cNvSpPr>
              <p:nvPr/>
            </p:nvSpPr>
            <p:spPr bwMode="auto">
              <a:xfrm>
                <a:off x="2087563" y="-2865438"/>
                <a:ext cx="320675" cy="557212"/>
              </a:xfrm>
              <a:custGeom>
                <a:avLst/>
                <a:gdLst>
                  <a:gd name="T0" fmla="*/ 74 w 85"/>
                  <a:gd name="T1" fmla="*/ 127 h 148"/>
                  <a:gd name="T2" fmla="*/ 57 w 85"/>
                  <a:gd name="T3" fmla="*/ 131 h 148"/>
                  <a:gd name="T4" fmla="*/ 55 w 85"/>
                  <a:gd name="T5" fmla="*/ 114 h 148"/>
                  <a:gd name="T6" fmla="*/ 51 w 85"/>
                  <a:gd name="T7" fmla="*/ 113 h 148"/>
                  <a:gd name="T8" fmla="*/ 40 w 85"/>
                  <a:gd name="T9" fmla="*/ 113 h 148"/>
                  <a:gd name="T10" fmla="*/ 38 w 85"/>
                  <a:gd name="T11" fmla="*/ 109 h 148"/>
                  <a:gd name="T12" fmla="*/ 41 w 85"/>
                  <a:gd name="T13" fmla="*/ 100 h 148"/>
                  <a:gd name="T14" fmla="*/ 43 w 85"/>
                  <a:gd name="T15" fmla="*/ 95 h 148"/>
                  <a:gd name="T16" fmla="*/ 27 w 85"/>
                  <a:gd name="T17" fmla="*/ 87 h 148"/>
                  <a:gd name="T18" fmla="*/ 37 w 85"/>
                  <a:gd name="T19" fmla="*/ 76 h 148"/>
                  <a:gd name="T20" fmla="*/ 37 w 85"/>
                  <a:gd name="T21" fmla="*/ 71 h 148"/>
                  <a:gd name="T22" fmla="*/ 27 w 85"/>
                  <a:gd name="T23" fmla="*/ 63 h 148"/>
                  <a:gd name="T24" fmla="*/ 27 w 85"/>
                  <a:gd name="T25" fmla="*/ 60 h 148"/>
                  <a:gd name="T26" fmla="*/ 39 w 85"/>
                  <a:gd name="T27" fmla="*/ 54 h 148"/>
                  <a:gd name="T28" fmla="*/ 41 w 85"/>
                  <a:gd name="T29" fmla="*/ 50 h 148"/>
                  <a:gd name="T30" fmla="*/ 36 w 85"/>
                  <a:gd name="T31" fmla="*/ 32 h 148"/>
                  <a:gd name="T32" fmla="*/ 33 w 85"/>
                  <a:gd name="T33" fmla="*/ 23 h 148"/>
                  <a:gd name="T34" fmla="*/ 31 w 85"/>
                  <a:gd name="T35" fmla="*/ 21 h 148"/>
                  <a:gd name="T36" fmla="*/ 17 w 85"/>
                  <a:gd name="T37" fmla="*/ 0 h 148"/>
                  <a:gd name="T38" fmla="*/ 14 w 85"/>
                  <a:gd name="T39" fmla="*/ 16 h 148"/>
                  <a:gd name="T40" fmla="*/ 28 w 85"/>
                  <a:gd name="T41" fmla="*/ 47 h 148"/>
                  <a:gd name="T42" fmla="*/ 1 w 85"/>
                  <a:gd name="T43" fmla="*/ 50 h 148"/>
                  <a:gd name="T44" fmla="*/ 0 w 85"/>
                  <a:gd name="T45" fmla="*/ 51 h 148"/>
                  <a:gd name="T46" fmla="*/ 24 w 85"/>
                  <a:gd name="T47" fmla="*/ 68 h 148"/>
                  <a:gd name="T48" fmla="*/ 22 w 85"/>
                  <a:gd name="T49" fmla="*/ 69 h 148"/>
                  <a:gd name="T50" fmla="*/ 6 w 85"/>
                  <a:gd name="T51" fmla="*/ 78 h 148"/>
                  <a:gd name="T52" fmla="*/ 6 w 85"/>
                  <a:gd name="T53" fmla="*/ 81 h 148"/>
                  <a:gd name="T54" fmla="*/ 21 w 85"/>
                  <a:gd name="T55" fmla="*/ 87 h 148"/>
                  <a:gd name="T56" fmla="*/ 27 w 85"/>
                  <a:gd name="T57" fmla="*/ 89 h 148"/>
                  <a:gd name="T58" fmla="*/ 15 w 85"/>
                  <a:gd name="T59" fmla="*/ 104 h 148"/>
                  <a:gd name="T60" fmla="*/ 35 w 85"/>
                  <a:gd name="T61" fmla="*/ 107 h 148"/>
                  <a:gd name="T62" fmla="*/ 30 w 85"/>
                  <a:gd name="T63" fmla="*/ 124 h 148"/>
                  <a:gd name="T64" fmla="*/ 48 w 85"/>
                  <a:gd name="T65" fmla="*/ 122 h 148"/>
                  <a:gd name="T66" fmla="*/ 49 w 85"/>
                  <a:gd name="T67" fmla="*/ 137 h 148"/>
                  <a:gd name="T68" fmla="*/ 61 w 85"/>
                  <a:gd name="T69" fmla="*/ 134 h 148"/>
                  <a:gd name="T70" fmla="*/ 66 w 85"/>
                  <a:gd name="T71" fmla="*/ 136 h 148"/>
                  <a:gd name="T72" fmla="*/ 69 w 85"/>
                  <a:gd name="T73" fmla="*/ 144 h 148"/>
                  <a:gd name="T74" fmla="*/ 73 w 85"/>
                  <a:gd name="T75" fmla="*/ 146 h 148"/>
                  <a:gd name="T76" fmla="*/ 83 w 85"/>
                  <a:gd name="T77" fmla="*/ 143 h 148"/>
                  <a:gd name="T78" fmla="*/ 85 w 85"/>
                  <a:gd name="T79" fmla="*/ 148 h 148"/>
                  <a:gd name="T80" fmla="*/ 85 w 85"/>
                  <a:gd name="T81" fmla="*/ 145 h 148"/>
                  <a:gd name="T82" fmla="*/ 85 w 85"/>
                  <a:gd name="T83" fmla="*/ 135 h 148"/>
                  <a:gd name="T84" fmla="*/ 79 w 85"/>
                  <a:gd name="T85" fmla="*/ 140 h 148"/>
                  <a:gd name="T86" fmla="*/ 74 w 85"/>
                  <a:gd name="T87" fmla="*/ 12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5" h="148">
                    <a:moveTo>
                      <a:pt x="74" y="127"/>
                    </a:moveTo>
                    <a:cubicBezTo>
                      <a:pt x="68" y="128"/>
                      <a:pt x="63" y="130"/>
                      <a:pt x="57" y="131"/>
                    </a:cubicBezTo>
                    <a:cubicBezTo>
                      <a:pt x="56" y="125"/>
                      <a:pt x="56" y="119"/>
                      <a:pt x="55" y="114"/>
                    </a:cubicBezTo>
                    <a:cubicBezTo>
                      <a:pt x="54" y="113"/>
                      <a:pt x="53" y="113"/>
                      <a:pt x="51" y="113"/>
                    </a:cubicBezTo>
                    <a:cubicBezTo>
                      <a:pt x="48" y="113"/>
                      <a:pt x="44" y="113"/>
                      <a:pt x="40" y="113"/>
                    </a:cubicBezTo>
                    <a:cubicBezTo>
                      <a:pt x="38" y="112"/>
                      <a:pt x="37" y="112"/>
                      <a:pt x="38" y="109"/>
                    </a:cubicBezTo>
                    <a:cubicBezTo>
                      <a:pt x="39" y="106"/>
                      <a:pt x="40" y="103"/>
                      <a:pt x="41" y="100"/>
                    </a:cubicBezTo>
                    <a:cubicBezTo>
                      <a:pt x="42" y="98"/>
                      <a:pt x="42" y="97"/>
                      <a:pt x="43" y="95"/>
                    </a:cubicBezTo>
                    <a:cubicBezTo>
                      <a:pt x="38" y="93"/>
                      <a:pt x="33" y="90"/>
                      <a:pt x="27" y="87"/>
                    </a:cubicBezTo>
                    <a:cubicBezTo>
                      <a:pt x="30" y="83"/>
                      <a:pt x="34" y="80"/>
                      <a:pt x="37" y="76"/>
                    </a:cubicBezTo>
                    <a:cubicBezTo>
                      <a:pt x="39" y="74"/>
                      <a:pt x="39" y="74"/>
                      <a:pt x="37" y="71"/>
                    </a:cubicBezTo>
                    <a:cubicBezTo>
                      <a:pt x="33" y="69"/>
                      <a:pt x="30" y="66"/>
                      <a:pt x="27" y="63"/>
                    </a:cubicBezTo>
                    <a:cubicBezTo>
                      <a:pt x="26" y="62"/>
                      <a:pt x="26" y="61"/>
                      <a:pt x="27" y="60"/>
                    </a:cubicBezTo>
                    <a:cubicBezTo>
                      <a:pt x="31" y="58"/>
                      <a:pt x="35" y="55"/>
                      <a:pt x="39" y="54"/>
                    </a:cubicBezTo>
                    <a:cubicBezTo>
                      <a:pt x="41" y="53"/>
                      <a:pt x="41" y="52"/>
                      <a:pt x="41" y="50"/>
                    </a:cubicBezTo>
                    <a:cubicBezTo>
                      <a:pt x="38" y="44"/>
                      <a:pt x="37" y="38"/>
                      <a:pt x="36" y="32"/>
                    </a:cubicBezTo>
                    <a:cubicBezTo>
                      <a:pt x="36" y="28"/>
                      <a:pt x="35" y="25"/>
                      <a:pt x="33" y="23"/>
                    </a:cubicBezTo>
                    <a:cubicBezTo>
                      <a:pt x="32" y="22"/>
                      <a:pt x="31" y="22"/>
                      <a:pt x="31" y="21"/>
                    </a:cubicBezTo>
                    <a:cubicBezTo>
                      <a:pt x="25" y="15"/>
                      <a:pt x="20" y="8"/>
                      <a:pt x="17" y="0"/>
                    </a:cubicBezTo>
                    <a:cubicBezTo>
                      <a:pt x="14" y="5"/>
                      <a:pt x="14" y="11"/>
                      <a:pt x="14" y="16"/>
                    </a:cubicBezTo>
                    <a:cubicBezTo>
                      <a:pt x="14" y="28"/>
                      <a:pt x="18" y="39"/>
                      <a:pt x="28" y="47"/>
                    </a:cubicBezTo>
                    <a:cubicBezTo>
                      <a:pt x="18" y="48"/>
                      <a:pt x="9" y="49"/>
                      <a:pt x="1" y="50"/>
                    </a:cubicBezTo>
                    <a:cubicBezTo>
                      <a:pt x="1" y="51"/>
                      <a:pt x="1" y="51"/>
                      <a:pt x="0" y="51"/>
                    </a:cubicBezTo>
                    <a:cubicBezTo>
                      <a:pt x="7" y="59"/>
                      <a:pt x="15" y="63"/>
                      <a:pt x="24" y="68"/>
                    </a:cubicBezTo>
                    <a:cubicBezTo>
                      <a:pt x="23" y="69"/>
                      <a:pt x="22" y="69"/>
                      <a:pt x="22" y="69"/>
                    </a:cubicBezTo>
                    <a:cubicBezTo>
                      <a:pt x="17" y="72"/>
                      <a:pt x="11" y="75"/>
                      <a:pt x="6" y="78"/>
                    </a:cubicBezTo>
                    <a:cubicBezTo>
                      <a:pt x="4" y="79"/>
                      <a:pt x="4" y="80"/>
                      <a:pt x="6" y="81"/>
                    </a:cubicBezTo>
                    <a:cubicBezTo>
                      <a:pt x="11" y="83"/>
                      <a:pt x="16" y="85"/>
                      <a:pt x="21" y="87"/>
                    </a:cubicBezTo>
                    <a:cubicBezTo>
                      <a:pt x="23" y="87"/>
                      <a:pt x="25" y="88"/>
                      <a:pt x="27" y="89"/>
                    </a:cubicBezTo>
                    <a:cubicBezTo>
                      <a:pt x="22" y="94"/>
                      <a:pt x="18" y="98"/>
                      <a:pt x="15" y="104"/>
                    </a:cubicBezTo>
                    <a:cubicBezTo>
                      <a:pt x="22" y="105"/>
                      <a:pt x="28" y="106"/>
                      <a:pt x="35" y="107"/>
                    </a:cubicBezTo>
                    <a:cubicBezTo>
                      <a:pt x="33" y="113"/>
                      <a:pt x="32" y="118"/>
                      <a:pt x="30" y="124"/>
                    </a:cubicBezTo>
                    <a:cubicBezTo>
                      <a:pt x="37" y="123"/>
                      <a:pt x="43" y="123"/>
                      <a:pt x="48" y="122"/>
                    </a:cubicBezTo>
                    <a:cubicBezTo>
                      <a:pt x="49" y="127"/>
                      <a:pt x="49" y="132"/>
                      <a:pt x="49" y="137"/>
                    </a:cubicBezTo>
                    <a:cubicBezTo>
                      <a:pt x="54" y="136"/>
                      <a:pt x="57" y="135"/>
                      <a:pt x="61" y="134"/>
                    </a:cubicBezTo>
                    <a:cubicBezTo>
                      <a:pt x="64" y="133"/>
                      <a:pt x="65" y="133"/>
                      <a:pt x="66" y="136"/>
                    </a:cubicBezTo>
                    <a:cubicBezTo>
                      <a:pt x="67" y="139"/>
                      <a:pt x="68" y="141"/>
                      <a:pt x="69" y="144"/>
                    </a:cubicBezTo>
                    <a:cubicBezTo>
                      <a:pt x="70" y="146"/>
                      <a:pt x="71" y="147"/>
                      <a:pt x="73" y="146"/>
                    </a:cubicBezTo>
                    <a:cubicBezTo>
                      <a:pt x="76" y="145"/>
                      <a:pt x="79" y="144"/>
                      <a:pt x="83" y="143"/>
                    </a:cubicBezTo>
                    <a:cubicBezTo>
                      <a:pt x="83" y="144"/>
                      <a:pt x="84" y="146"/>
                      <a:pt x="85" y="148"/>
                    </a:cubicBezTo>
                    <a:cubicBezTo>
                      <a:pt x="85" y="147"/>
                      <a:pt x="85" y="146"/>
                      <a:pt x="85" y="145"/>
                    </a:cubicBezTo>
                    <a:cubicBezTo>
                      <a:pt x="85" y="142"/>
                      <a:pt x="85" y="139"/>
                      <a:pt x="85" y="135"/>
                    </a:cubicBezTo>
                    <a:cubicBezTo>
                      <a:pt x="84" y="137"/>
                      <a:pt x="82" y="138"/>
                      <a:pt x="79" y="140"/>
                    </a:cubicBezTo>
                    <a:cubicBezTo>
                      <a:pt x="78" y="135"/>
                      <a:pt x="75" y="131"/>
                      <a:pt x="74" y="12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" name="Freeform 181"/>
              <p:cNvSpPr>
                <a:spLocks/>
              </p:cNvSpPr>
              <p:nvPr/>
            </p:nvSpPr>
            <p:spPr bwMode="auto">
              <a:xfrm>
                <a:off x="2212975" y="-2774950"/>
                <a:ext cx="195263" cy="406400"/>
              </a:xfrm>
              <a:custGeom>
                <a:avLst/>
                <a:gdLst>
                  <a:gd name="T0" fmla="*/ 40 w 52"/>
                  <a:gd name="T1" fmla="*/ 60 h 108"/>
                  <a:gd name="T2" fmla="*/ 44 w 52"/>
                  <a:gd name="T3" fmla="*/ 46 h 108"/>
                  <a:gd name="T4" fmla="*/ 42 w 52"/>
                  <a:gd name="T5" fmla="*/ 34 h 108"/>
                  <a:gd name="T6" fmla="*/ 37 w 52"/>
                  <a:gd name="T7" fmla="*/ 31 h 108"/>
                  <a:gd name="T8" fmla="*/ 10 w 52"/>
                  <a:gd name="T9" fmla="*/ 2 h 108"/>
                  <a:gd name="T10" fmla="*/ 9 w 52"/>
                  <a:gd name="T11" fmla="*/ 0 h 108"/>
                  <a:gd name="T12" fmla="*/ 8 w 52"/>
                  <a:gd name="T13" fmla="*/ 1 h 108"/>
                  <a:gd name="T14" fmla="*/ 15 w 52"/>
                  <a:gd name="T15" fmla="*/ 30 h 108"/>
                  <a:gd name="T16" fmla="*/ 0 w 52"/>
                  <a:gd name="T17" fmla="*/ 38 h 108"/>
                  <a:gd name="T18" fmla="*/ 10 w 52"/>
                  <a:gd name="T19" fmla="*/ 47 h 108"/>
                  <a:gd name="T20" fmla="*/ 10 w 52"/>
                  <a:gd name="T21" fmla="*/ 51 h 108"/>
                  <a:gd name="T22" fmla="*/ 1 w 52"/>
                  <a:gd name="T23" fmla="*/ 61 h 108"/>
                  <a:gd name="T24" fmla="*/ 17 w 52"/>
                  <a:gd name="T25" fmla="*/ 67 h 108"/>
                  <a:gd name="T26" fmla="*/ 10 w 52"/>
                  <a:gd name="T27" fmla="*/ 83 h 108"/>
                  <a:gd name="T28" fmla="*/ 25 w 52"/>
                  <a:gd name="T29" fmla="*/ 83 h 108"/>
                  <a:gd name="T30" fmla="*/ 28 w 52"/>
                  <a:gd name="T31" fmla="*/ 86 h 108"/>
                  <a:gd name="T32" fmla="*/ 28 w 52"/>
                  <a:gd name="T33" fmla="*/ 97 h 108"/>
                  <a:gd name="T34" fmla="*/ 31 w 52"/>
                  <a:gd name="T35" fmla="*/ 99 h 108"/>
                  <a:gd name="T36" fmla="*/ 33 w 52"/>
                  <a:gd name="T37" fmla="*/ 99 h 108"/>
                  <a:gd name="T38" fmla="*/ 44 w 52"/>
                  <a:gd name="T39" fmla="*/ 95 h 108"/>
                  <a:gd name="T40" fmla="*/ 47 w 52"/>
                  <a:gd name="T41" fmla="*/ 106 h 108"/>
                  <a:gd name="T42" fmla="*/ 51 w 52"/>
                  <a:gd name="T43" fmla="*/ 106 h 108"/>
                  <a:gd name="T44" fmla="*/ 52 w 52"/>
                  <a:gd name="T45" fmla="*/ 105 h 108"/>
                  <a:gd name="T46" fmla="*/ 52 w 52"/>
                  <a:gd name="T47" fmla="*/ 77 h 108"/>
                  <a:gd name="T48" fmla="*/ 52 w 52"/>
                  <a:gd name="T49" fmla="*/ 77 h 108"/>
                  <a:gd name="T50" fmla="*/ 40 w 52"/>
                  <a:gd name="T51" fmla="*/ 6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" h="108">
                    <a:moveTo>
                      <a:pt x="40" y="60"/>
                    </a:moveTo>
                    <a:cubicBezTo>
                      <a:pt x="40" y="55"/>
                      <a:pt x="42" y="50"/>
                      <a:pt x="44" y="46"/>
                    </a:cubicBezTo>
                    <a:cubicBezTo>
                      <a:pt x="47" y="41"/>
                      <a:pt x="46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6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7" y="67"/>
                    </a:cubicBezTo>
                    <a:cubicBezTo>
                      <a:pt x="14" y="72"/>
                      <a:pt x="11" y="77"/>
                      <a:pt x="10" y="83"/>
                    </a:cubicBezTo>
                    <a:cubicBezTo>
                      <a:pt x="15" y="83"/>
                      <a:pt x="20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6" y="102"/>
                      <a:pt x="47" y="106"/>
                    </a:cubicBezTo>
                    <a:cubicBezTo>
                      <a:pt x="48" y="108"/>
                      <a:pt x="49" y="107"/>
                      <a:pt x="51" y="106"/>
                    </a:cubicBezTo>
                    <a:cubicBezTo>
                      <a:pt x="51" y="106"/>
                      <a:pt x="52" y="105"/>
                      <a:pt x="52" y="105"/>
                    </a:cubicBezTo>
                    <a:cubicBezTo>
                      <a:pt x="52" y="96"/>
                      <a:pt x="52" y="86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" name="Freeform 182"/>
              <p:cNvSpPr>
                <a:spLocks/>
              </p:cNvSpPr>
              <p:nvPr/>
            </p:nvSpPr>
            <p:spPr bwMode="auto">
              <a:xfrm>
                <a:off x="3019425" y="-2774950"/>
                <a:ext cx="200025" cy="406400"/>
              </a:xfrm>
              <a:custGeom>
                <a:avLst/>
                <a:gdLst>
                  <a:gd name="T0" fmla="*/ 3 w 53"/>
                  <a:gd name="T1" fmla="*/ 106 h 108"/>
                  <a:gd name="T2" fmla="*/ 6 w 53"/>
                  <a:gd name="T3" fmla="*/ 106 h 108"/>
                  <a:gd name="T4" fmla="*/ 10 w 53"/>
                  <a:gd name="T5" fmla="*/ 95 h 108"/>
                  <a:gd name="T6" fmla="*/ 13 w 53"/>
                  <a:gd name="T7" fmla="*/ 96 h 108"/>
                  <a:gd name="T8" fmla="*/ 23 w 53"/>
                  <a:gd name="T9" fmla="*/ 99 h 108"/>
                  <a:gd name="T10" fmla="*/ 26 w 53"/>
                  <a:gd name="T11" fmla="*/ 97 h 108"/>
                  <a:gd name="T12" fmla="*/ 26 w 53"/>
                  <a:gd name="T13" fmla="*/ 87 h 108"/>
                  <a:gd name="T14" fmla="*/ 29 w 53"/>
                  <a:gd name="T15" fmla="*/ 84 h 108"/>
                  <a:gd name="T16" fmla="*/ 43 w 53"/>
                  <a:gd name="T17" fmla="*/ 83 h 108"/>
                  <a:gd name="T18" fmla="*/ 43 w 53"/>
                  <a:gd name="T19" fmla="*/ 82 h 108"/>
                  <a:gd name="T20" fmla="*/ 36 w 53"/>
                  <a:gd name="T21" fmla="*/ 67 h 108"/>
                  <a:gd name="T22" fmla="*/ 52 w 53"/>
                  <a:gd name="T23" fmla="*/ 61 h 108"/>
                  <a:gd name="T24" fmla="*/ 42 w 53"/>
                  <a:gd name="T25" fmla="*/ 51 h 108"/>
                  <a:gd name="T26" fmla="*/ 43 w 53"/>
                  <a:gd name="T27" fmla="*/ 47 h 108"/>
                  <a:gd name="T28" fmla="*/ 53 w 53"/>
                  <a:gd name="T29" fmla="*/ 38 h 108"/>
                  <a:gd name="T30" fmla="*/ 53 w 53"/>
                  <a:gd name="T31" fmla="*/ 37 h 108"/>
                  <a:gd name="T32" fmla="*/ 38 w 53"/>
                  <a:gd name="T33" fmla="*/ 30 h 108"/>
                  <a:gd name="T34" fmla="*/ 44 w 53"/>
                  <a:gd name="T35" fmla="*/ 0 h 108"/>
                  <a:gd name="T36" fmla="*/ 43 w 53"/>
                  <a:gd name="T37" fmla="*/ 2 h 108"/>
                  <a:gd name="T38" fmla="*/ 27 w 53"/>
                  <a:gd name="T39" fmla="*/ 21 h 108"/>
                  <a:gd name="T40" fmla="*/ 11 w 53"/>
                  <a:gd name="T41" fmla="*/ 34 h 108"/>
                  <a:gd name="T42" fmla="*/ 8 w 53"/>
                  <a:gd name="T43" fmla="*/ 43 h 108"/>
                  <a:gd name="T44" fmla="*/ 12 w 53"/>
                  <a:gd name="T45" fmla="*/ 51 h 108"/>
                  <a:gd name="T46" fmla="*/ 2 w 53"/>
                  <a:gd name="T47" fmla="*/ 76 h 108"/>
                  <a:gd name="T48" fmla="*/ 0 w 53"/>
                  <a:gd name="T49" fmla="*/ 77 h 108"/>
                  <a:gd name="T50" fmla="*/ 0 w 53"/>
                  <a:gd name="T51" fmla="*/ 105 h 108"/>
                  <a:gd name="T52" fmla="*/ 3 w 53"/>
                  <a:gd name="T53" fmla="*/ 10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8">
                    <a:moveTo>
                      <a:pt x="3" y="106"/>
                    </a:moveTo>
                    <a:cubicBezTo>
                      <a:pt x="4" y="107"/>
                      <a:pt x="5" y="108"/>
                      <a:pt x="6" y="106"/>
                    </a:cubicBezTo>
                    <a:cubicBezTo>
                      <a:pt x="7" y="102"/>
                      <a:pt x="9" y="98"/>
                      <a:pt x="10" y="95"/>
                    </a:cubicBezTo>
                    <a:cubicBezTo>
                      <a:pt x="11" y="95"/>
                      <a:pt x="12" y="96"/>
                      <a:pt x="13" y="96"/>
                    </a:cubicBezTo>
                    <a:cubicBezTo>
                      <a:pt x="16" y="97"/>
                      <a:pt x="19" y="98"/>
                      <a:pt x="23" y="99"/>
                    </a:cubicBezTo>
                    <a:cubicBezTo>
                      <a:pt x="25" y="100"/>
                      <a:pt x="26" y="99"/>
                      <a:pt x="26" y="97"/>
                    </a:cubicBezTo>
                    <a:cubicBezTo>
                      <a:pt x="26" y="93"/>
                      <a:pt x="26" y="90"/>
                      <a:pt x="26" y="87"/>
                    </a:cubicBezTo>
                    <a:cubicBezTo>
                      <a:pt x="26" y="84"/>
                      <a:pt x="26" y="84"/>
                      <a:pt x="29" y="84"/>
                    </a:cubicBezTo>
                    <a:cubicBezTo>
                      <a:pt x="33" y="84"/>
                      <a:pt x="38" y="83"/>
                      <a:pt x="43" y="83"/>
                    </a:cubicBezTo>
                    <a:cubicBezTo>
                      <a:pt x="43" y="83"/>
                      <a:pt x="43" y="83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4"/>
                      <a:pt x="42" y="51"/>
                    </a:cubicBezTo>
                    <a:cubicBezTo>
                      <a:pt x="40" y="49"/>
                      <a:pt x="40" y="49"/>
                      <a:pt x="43" y="47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8"/>
                      <a:pt x="53" y="38"/>
                      <a:pt x="53" y="37"/>
                    </a:cubicBezTo>
                    <a:cubicBezTo>
                      <a:pt x="48" y="35"/>
                      <a:pt x="43" y="32"/>
                      <a:pt x="38" y="30"/>
                    </a:cubicBezTo>
                    <a:cubicBezTo>
                      <a:pt x="43" y="21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7"/>
                      <a:pt x="7" y="39"/>
                      <a:pt x="8" y="43"/>
                    </a:cubicBezTo>
                    <a:cubicBezTo>
                      <a:pt x="9" y="46"/>
                      <a:pt x="11" y="49"/>
                      <a:pt x="12" y="51"/>
                    </a:cubicBezTo>
                    <a:cubicBezTo>
                      <a:pt x="16" y="61"/>
                      <a:pt x="12" y="72"/>
                      <a:pt x="2" y="76"/>
                    </a:cubicBezTo>
                    <a:cubicBezTo>
                      <a:pt x="1" y="77"/>
                      <a:pt x="1" y="77"/>
                      <a:pt x="0" y="77"/>
                    </a:cubicBezTo>
                    <a:cubicBezTo>
                      <a:pt x="0" y="86"/>
                      <a:pt x="0" y="96"/>
                      <a:pt x="0" y="105"/>
                    </a:cubicBezTo>
                    <a:cubicBezTo>
                      <a:pt x="1" y="105"/>
                      <a:pt x="2" y="106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" name="Freeform 183"/>
              <p:cNvSpPr>
                <a:spLocks noEditPoints="1"/>
              </p:cNvSpPr>
              <p:nvPr/>
            </p:nvSpPr>
            <p:spPr bwMode="auto">
              <a:xfrm>
                <a:off x="2747963" y="-2960688"/>
                <a:ext cx="255588" cy="158750"/>
              </a:xfrm>
              <a:custGeom>
                <a:avLst/>
                <a:gdLst>
                  <a:gd name="T0" fmla="*/ 38 w 68"/>
                  <a:gd name="T1" fmla="*/ 41 h 42"/>
                  <a:gd name="T2" fmla="*/ 49 w 68"/>
                  <a:gd name="T3" fmla="*/ 32 h 42"/>
                  <a:gd name="T4" fmla="*/ 66 w 68"/>
                  <a:gd name="T5" fmla="*/ 12 h 42"/>
                  <a:gd name="T6" fmla="*/ 62 w 68"/>
                  <a:gd name="T7" fmla="*/ 6 h 42"/>
                  <a:gd name="T8" fmla="*/ 25 w 68"/>
                  <a:gd name="T9" fmla="*/ 5 h 42"/>
                  <a:gd name="T10" fmla="*/ 7 w 68"/>
                  <a:gd name="T11" fmla="*/ 2 h 42"/>
                  <a:gd name="T12" fmla="*/ 1 w 68"/>
                  <a:gd name="T13" fmla="*/ 0 h 42"/>
                  <a:gd name="T14" fmla="*/ 9 w 68"/>
                  <a:gd name="T15" fmla="*/ 10 h 42"/>
                  <a:gd name="T16" fmla="*/ 0 w 68"/>
                  <a:gd name="T17" fmla="*/ 12 h 42"/>
                  <a:gd name="T18" fmla="*/ 11 w 68"/>
                  <a:gd name="T19" fmla="*/ 18 h 42"/>
                  <a:gd name="T20" fmla="*/ 4 w 68"/>
                  <a:gd name="T21" fmla="*/ 23 h 42"/>
                  <a:gd name="T22" fmla="*/ 14 w 68"/>
                  <a:gd name="T23" fmla="*/ 25 h 42"/>
                  <a:gd name="T24" fmla="*/ 1 w 68"/>
                  <a:gd name="T25" fmla="*/ 34 h 42"/>
                  <a:gd name="T26" fmla="*/ 25 w 68"/>
                  <a:gd name="T27" fmla="*/ 30 h 42"/>
                  <a:gd name="T28" fmla="*/ 25 w 68"/>
                  <a:gd name="T29" fmla="*/ 42 h 42"/>
                  <a:gd name="T30" fmla="*/ 35 w 68"/>
                  <a:gd name="T31" fmla="*/ 33 h 42"/>
                  <a:gd name="T32" fmla="*/ 38 w 68"/>
                  <a:gd name="T33" fmla="*/ 41 h 42"/>
                  <a:gd name="T34" fmla="*/ 41 w 68"/>
                  <a:gd name="T35" fmla="*/ 12 h 42"/>
                  <a:gd name="T36" fmla="*/ 55 w 68"/>
                  <a:gd name="T37" fmla="*/ 12 h 42"/>
                  <a:gd name="T38" fmla="*/ 56 w 68"/>
                  <a:gd name="T39" fmla="*/ 14 h 42"/>
                  <a:gd name="T40" fmla="*/ 56 w 68"/>
                  <a:gd name="T41" fmla="*/ 14 h 42"/>
                  <a:gd name="T42" fmla="*/ 50 w 68"/>
                  <a:gd name="T43" fmla="*/ 17 h 42"/>
                  <a:gd name="T44" fmla="*/ 41 w 68"/>
                  <a:gd name="T45" fmla="*/ 13 h 42"/>
                  <a:gd name="T46" fmla="*/ 41 w 68"/>
                  <a:gd name="T47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2">
                    <a:moveTo>
                      <a:pt x="38" y="41"/>
                    </a:moveTo>
                    <a:cubicBezTo>
                      <a:pt x="41" y="38"/>
                      <a:pt x="45" y="35"/>
                      <a:pt x="49" y="32"/>
                    </a:cubicBezTo>
                    <a:cubicBezTo>
                      <a:pt x="56" y="26"/>
                      <a:pt x="62" y="20"/>
                      <a:pt x="66" y="12"/>
                    </a:cubicBezTo>
                    <a:cubicBezTo>
                      <a:pt x="68" y="7"/>
                      <a:pt x="67" y="6"/>
                      <a:pt x="62" y="6"/>
                    </a:cubicBezTo>
                    <a:cubicBezTo>
                      <a:pt x="50" y="6"/>
                      <a:pt x="37" y="6"/>
                      <a:pt x="25" y="5"/>
                    </a:cubicBezTo>
                    <a:cubicBezTo>
                      <a:pt x="18" y="5"/>
                      <a:pt x="13" y="4"/>
                      <a:pt x="7" y="2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2" y="4"/>
                      <a:pt x="5" y="7"/>
                      <a:pt x="9" y="10"/>
                    </a:cubicBezTo>
                    <a:cubicBezTo>
                      <a:pt x="6" y="11"/>
                      <a:pt x="3" y="12"/>
                      <a:pt x="0" y="12"/>
                    </a:cubicBezTo>
                    <a:cubicBezTo>
                      <a:pt x="3" y="16"/>
                      <a:pt x="7" y="17"/>
                      <a:pt x="11" y="18"/>
                    </a:cubicBezTo>
                    <a:cubicBezTo>
                      <a:pt x="9" y="20"/>
                      <a:pt x="6" y="21"/>
                      <a:pt x="4" y="23"/>
                    </a:cubicBezTo>
                    <a:cubicBezTo>
                      <a:pt x="7" y="25"/>
                      <a:pt x="11" y="24"/>
                      <a:pt x="14" y="25"/>
                    </a:cubicBezTo>
                    <a:cubicBezTo>
                      <a:pt x="11" y="30"/>
                      <a:pt x="7" y="32"/>
                      <a:pt x="1" y="34"/>
                    </a:cubicBezTo>
                    <a:cubicBezTo>
                      <a:pt x="10" y="38"/>
                      <a:pt x="17" y="35"/>
                      <a:pt x="25" y="30"/>
                    </a:cubicBezTo>
                    <a:cubicBezTo>
                      <a:pt x="25" y="34"/>
                      <a:pt x="25" y="38"/>
                      <a:pt x="25" y="42"/>
                    </a:cubicBezTo>
                    <a:cubicBezTo>
                      <a:pt x="29" y="41"/>
                      <a:pt x="31" y="36"/>
                      <a:pt x="35" y="33"/>
                    </a:cubicBezTo>
                    <a:cubicBezTo>
                      <a:pt x="36" y="36"/>
                      <a:pt x="37" y="38"/>
                      <a:pt x="38" y="41"/>
                    </a:cubicBezTo>
                    <a:close/>
                    <a:moveTo>
                      <a:pt x="41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7" y="13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5"/>
                      <a:pt x="44" y="14"/>
                      <a:pt x="41" y="13"/>
                    </a:cubicBezTo>
                    <a:cubicBezTo>
                      <a:pt x="41" y="12"/>
                      <a:pt x="41" y="12"/>
                      <a:pt x="41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" name="Freeform 184"/>
              <p:cNvSpPr>
                <a:spLocks noEditPoints="1"/>
              </p:cNvSpPr>
              <p:nvPr/>
            </p:nvSpPr>
            <p:spPr bwMode="auto">
              <a:xfrm>
                <a:off x="2430463" y="-2960688"/>
                <a:ext cx="249238" cy="158750"/>
              </a:xfrm>
              <a:custGeom>
                <a:avLst/>
                <a:gdLst>
                  <a:gd name="T0" fmla="*/ 31 w 66"/>
                  <a:gd name="T1" fmla="*/ 33 h 42"/>
                  <a:gd name="T2" fmla="*/ 42 w 66"/>
                  <a:gd name="T3" fmla="*/ 42 h 42"/>
                  <a:gd name="T4" fmla="*/ 41 w 66"/>
                  <a:gd name="T5" fmla="*/ 30 h 42"/>
                  <a:gd name="T6" fmla="*/ 64 w 66"/>
                  <a:gd name="T7" fmla="*/ 34 h 42"/>
                  <a:gd name="T8" fmla="*/ 52 w 66"/>
                  <a:gd name="T9" fmla="*/ 25 h 42"/>
                  <a:gd name="T10" fmla="*/ 62 w 66"/>
                  <a:gd name="T11" fmla="*/ 23 h 42"/>
                  <a:gd name="T12" fmla="*/ 56 w 66"/>
                  <a:gd name="T13" fmla="*/ 18 h 42"/>
                  <a:gd name="T14" fmla="*/ 66 w 66"/>
                  <a:gd name="T15" fmla="*/ 12 h 42"/>
                  <a:gd name="T16" fmla="*/ 58 w 66"/>
                  <a:gd name="T17" fmla="*/ 9 h 42"/>
                  <a:gd name="T18" fmla="*/ 64 w 66"/>
                  <a:gd name="T19" fmla="*/ 0 h 42"/>
                  <a:gd name="T20" fmla="*/ 64 w 66"/>
                  <a:gd name="T21" fmla="*/ 0 h 42"/>
                  <a:gd name="T22" fmla="*/ 30 w 66"/>
                  <a:gd name="T23" fmla="*/ 6 h 42"/>
                  <a:gd name="T24" fmla="*/ 19 w 66"/>
                  <a:gd name="T25" fmla="*/ 6 h 42"/>
                  <a:gd name="T26" fmla="*/ 3 w 66"/>
                  <a:gd name="T27" fmla="*/ 6 h 42"/>
                  <a:gd name="T28" fmla="*/ 1 w 66"/>
                  <a:gd name="T29" fmla="*/ 9 h 42"/>
                  <a:gd name="T30" fmla="*/ 4 w 66"/>
                  <a:gd name="T31" fmla="*/ 16 h 42"/>
                  <a:gd name="T32" fmla="*/ 18 w 66"/>
                  <a:gd name="T33" fmla="*/ 32 h 42"/>
                  <a:gd name="T34" fmla="*/ 29 w 66"/>
                  <a:gd name="T35" fmla="*/ 41 h 42"/>
                  <a:gd name="T36" fmla="*/ 31 w 66"/>
                  <a:gd name="T37" fmla="*/ 33 h 42"/>
                  <a:gd name="T38" fmla="*/ 19 w 66"/>
                  <a:gd name="T39" fmla="*/ 16 h 42"/>
                  <a:gd name="T40" fmla="*/ 15 w 66"/>
                  <a:gd name="T41" fmla="*/ 18 h 42"/>
                  <a:gd name="T42" fmla="*/ 12 w 66"/>
                  <a:gd name="T43" fmla="*/ 17 h 42"/>
                  <a:gd name="T44" fmla="*/ 10 w 66"/>
                  <a:gd name="T45" fmla="*/ 13 h 42"/>
                  <a:gd name="T46" fmla="*/ 15 w 66"/>
                  <a:gd name="T47" fmla="*/ 12 h 42"/>
                  <a:gd name="T48" fmla="*/ 25 w 66"/>
                  <a:gd name="T49" fmla="*/ 12 h 42"/>
                  <a:gd name="T50" fmla="*/ 25 w 66"/>
                  <a:gd name="T51" fmla="*/ 13 h 42"/>
                  <a:gd name="T52" fmla="*/ 19 w 66"/>
                  <a:gd name="T53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2">
                    <a:moveTo>
                      <a:pt x="31" y="33"/>
                    </a:moveTo>
                    <a:cubicBezTo>
                      <a:pt x="35" y="36"/>
                      <a:pt x="37" y="41"/>
                      <a:pt x="42" y="42"/>
                    </a:cubicBezTo>
                    <a:cubicBezTo>
                      <a:pt x="42" y="38"/>
                      <a:pt x="41" y="34"/>
                      <a:pt x="41" y="30"/>
                    </a:cubicBezTo>
                    <a:cubicBezTo>
                      <a:pt x="49" y="35"/>
                      <a:pt x="56" y="38"/>
                      <a:pt x="64" y="34"/>
                    </a:cubicBezTo>
                    <a:cubicBezTo>
                      <a:pt x="59" y="32"/>
                      <a:pt x="55" y="30"/>
                      <a:pt x="52" y="25"/>
                    </a:cubicBezTo>
                    <a:cubicBezTo>
                      <a:pt x="55" y="24"/>
                      <a:pt x="59" y="25"/>
                      <a:pt x="62" y="23"/>
                    </a:cubicBezTo>
                    <a:cubicBezTo>
                      <a:pt x="60" y="21"/>
                      <a:pt x="57" y="21"/>
                      <a:pt x="56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3" y="12"/>
                      <a:pt x="60" y="12"/>
                      <a:pt x="58" y="9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2" y="6"/>
                      <a:pt x="30" y="6"/>
                    </a:cubicBezTo>
                    <a:cubicBezTo>
                      <a:pt x="26" y="6"/>
                      <a:pt x="23" y="6"/>
                      <a:pt x="19" y="6"/>
                    </a:cubicBezTo>
                    <a:cubicBezTo>
                      <a:pt x="14" y="6"/>
                      <a:pt x="8" y="6"/>
                      <a:pt x="3" y="6"/>
                    </a:cubicBezTo>
                    <a:cubicBezTo>
                      <a:pt x="2" y="6"/>
                      <a:pt x="0" y="7"/>
                      <a:pt x="1" y="9"/>
                    </a:cubicBezTo>
                    <a:cubicBezTo>
                      <a:pt x="2" y="11"/>
                      <a:pt x="3" y="14"/>
                      <a:pt x="4" y="16"/>
                    </a:cubicBezTo>
                    <a:cubicBezTo>
                      <a:pt x="7" y="23"/>
                      <a:pt x="12" y="28"/>
                      <a:pt x="18" y="32"/>
                    </a:cubicBezTo>
                    <a:cubicBezTo>
                      <a:pt x="22" y="35"/>
                      <a:pt x="25" y="38"/>
                      <a:pt x="29" y="41"/>
                    </a:cubicBezTo>
                    <a:cubicBezTo>
                      <a:pt x="30" y="38"/>
                      <a:pt x="30" y="36"/>
                      <a:pt x="31" y="33"/>
                    </a:cubicBezTo>
                    <a:close/>
                    <a:moveTo>
                      <a:pt x="19" y="16"/>
                    </a:moveTo>
                    <a:cubicBezTo>
                      <a:pt x="18" y="16"/>
                      <a:pt x="16" y="17"/>
                      <a:pt x="15" y="18"/>
                    </a:cubicBezTo>
                    <a:cubicBezTo>
                      <a:pt x="14" y="19"/>
                      <a:pt x="13" y="18"/>
                      <a:pt x="12" y="17"/>
                    </a:cubicBezTo>
                    <a:cubicBezTo>
                      <a:pt x="12" y="16"/>
                      <a:pt x="11" y="14"/>
                      <a:pt x="10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9" y="12"/>
                      <a:pt x="22" y="12"/>
                      <a:pt x="25" y="12"/>
                    </a:cubicBezTo>
                    <a:cubicBezTo>
                      <a:pt x="25" y="12"/>
                      <a:pt x="25" y="12"/>
                      <a:pt x="25" y="13"/>
                    </a:cubicBezTo>
                    <a:cubicBezTo>
                      <a:pt x="23" y="14"/>
                      <a:pt x="21" y="15"/>
                      <a:pt x="19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" name="Freeform 185"/>
              <p:cNvSpPr>
                <a:spLocks/>
              </p:cNvSpPr>
              <p:nvPr/>
            </p:nvSpPr>
            <p:spPr bwMode="auto">
              <a:xfrm>
                <a:off x="3294063" y="-3024188"/>
                <a:ext cx="165100" cy="301625"/>
              </a:xfrm>
              <a:custGeom>
                <a:avLst/>
                <a:gdLst>
                  <a:gd name="T0" fmla="*/ 1 w 44"/>
                  <a:gd name="T1" fmla="*/ 80 h 80"/>
                  <a:gd name="T2" fmla="*/ 4 w 44"/>
                  <a:gd name="T3" fmla="*/ 78 h 80"/>
                  <a:gd name="T4" fmla="*/ 31 w 44"/>
                  <a:gd name="T5" fmla="*/ 53 h 80"/>
                  <a:gd name="T6" fmla="*/ 42 w 44"/>
                  <a:gd name="T7" fmla="*/ 18 h 80"/>
                  <a:gd name="T8" fmla="*/ 33 w 44"/>
                  <a:gd name="T9" fmla="*/ 1 h 80"/>
                  <a:gd name="T10" fmla="*/ 30 w 44"/>
                  <a:gd name="T11" fmla="*/ 2 h 80"/>
                  <a:gd name="T12" fmla="*/ 5 w 44"/>
                  <a:gd name="T13" fmla="*/ 39 h 80"/>
                  <a:gd name="T14" fmla="*/ 4 w 44"/>
                  <a:gd name="T15" fmla="*/ 44 h 80"/>
                  <a:gd name="T16" fmla="*/ 5 w 44"/>
                  <a:gd name="T17" fmla="*/ 51 h 80"/>
                  <a:gd name="T18" fmla="*/ 6 w 44"/>
                  <a:gd name="T19" fmla="*/ 57 h 80"/>
                  <a:gd name="T20" fmla="*/ 28 w 44"/>
                  <a:gd name="T21" fmla="*/ 27 h 80"/>
                  <a:gd name="T22" fmla="*/ 28 w 44"/>
                  <a:gd name="T23" fmla="*/ 40 h 80"/>
                  <a:gd name="T24" fmla="*/ 8 w 44"/>
                  <a:gd name="T25" fmla="*/ 61 h 80"/>
                  <a:gd name="T26" fmla="*/ 5 w 44"/>
                  <a:gd name="T27" fmla="*/ 64 h 80"/>
                  <a:gd name="T28" fmla="*/ 3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2" y="79"/>
                      <a:pt x="3" y="78"/>
                      <a:pt x="4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2"/>
                      <a:pt x="42" y="18"/>
                    </a:cubicBezTo>
                    <a:cubicBezTo>
                      <a:pt x="40" y="12"/>
                      <a:pt x="37" y="6"/>
                      <a:pt x="33" y="1"/>
                    </a:cubicBezTo>
                    <a:cubicBezTo>
                      <a:pt x="32" y="0"/>
                      <a:pt x="31" y="0"/>
                      <a:pt x="30" y="2"/>
                    </a:cubicBezTo>
                    <a:cubicBezTo>
                      <a:pt x="23" y="15"/>
                      <a:pt x="15" y="28"/>
                      <a:pt x="5" y="39"/>
                    </a:cubicBezTo>
                    <a:cubicBezTo>
                      <a:pt x="3" y="41"/>
                      <a:pt x="3" y="43"/>
                      <a:pt x="4" y="44"/>
                    </a:cubicBezTo>
                    <a:cubicBezTo>
                      <a:pt x="4" y="46"/>
                      <a:pt x="4" y="49"/>
                      <a:pt x="5" y="51"/>
                    </a:cubicBezTo>
                    <a:cubicBezTo>
                      <a:pt x="5" y="53"/>
                      <a:pt x="5" y="55"/>
                      <a:pt x="6" y="57"/>
                    </a:cubicBezTo>
                    <a:cubicBezTo>
                      <a:pt x="15" y="48"/>
                      <a:pt x="23" y="39"/>
                      <a:pt x="28" y="27"/>
                    </a:cubicBezTo>
                    <a:cubicBezTo>
                      <a:pt x="31" y="32"/>
                      <a:pt x="30" y="36"/>
                      <a:pt x="28" y="40"/>
                    </a:cubicBezTo>
                    <a:cubicBezTo>
                      <a:pt x="23" y="48"/>
                      <a:pt x="15" y="54"/>
                      <a:pt x="8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5" y="67"/>
                      <a:pt x="4" y="70"/>
                      <a:pt x="3" y="73"/>
                    </a:cubicBezTo>
                    <a:cubicBezTo>
                      <a:pt x="2" y="75"/>
                      <a:pt x="1" y="77"/>
                      <a:pt x="0" y="80"/>
                    </a:cubicBezTo>
                    <a:cubicBezTo>
                      <a:pt x="1" y="80"/>
                      <a:pt x="1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" name="Freeform 186"/>
              <p:cNvSpPr>
                <a:spLocks/>
              </p:cNvSpPr>
              <p:nvPr/>
            </p:nvSpPr>
            <p:spPr bwMode="auto">
              <a:xfrm>
                <a:off x="1971675" y="-3024188"/>
                <a:ext cx="169863" cy="304800"/>
              </a:xfrm>
              <a:custGeom>
                <a:avLst/>
                <a:gdLst>
                  <a:gd name="T0" fmla="*/ 13 w 45"/>
                  <a:gd name="T1" fmla="*/ 54 h 81"/>
                  <a:gd name="T2" fmla="*/ 36 w 45"/>
                  <a:gd name="T3" fmla="*/ 75 h 81"/>
                  <a:gd name="T4" fmla="*/ 45 w 45"/>
                  <a:gd name="T5" fmla="*/ 81 h 81"/>
                  <a:gd name="T6" fmla="*/ 44 w 45"/>
                  <a:gd name="T7" fmla="*/ 79 h 81"/>
                  <a:gd name="T8" fmla="*/ 40 w 45"/>
                  <a:gd name="T9" fmla="*/ 67 h 81"/>
                  <a:gd name="T10" fmla="*/ 37 w 45"/>
                  <a:gd name="T11" fmla="*/ 61 h 81"/>
                  <a:gd name="T12" fmla="*/ 26 w 45"/>
                  <a:gd name="T13" fmla="*/ 52 h 81"/>
                  <a:gd name="T14" fmla="*/ 15 w 45"/>
                  <a:gd name="T15" fmla="*/ 36 h 81"/>
                  <a:gd name="T16" fmla="*/ 16 w 45"/>
                  <a:gd name="T17" fmla="*/ 27 h 81"/>
                  <a:gd name="T18" fmla="*/ 39 w 45"/>
                  <a:gd name="T19" fmla="*/ 58 h 81"/>
                  <a:gd name="T20" fmla="*/ 40 w 45"/>
                  <a:gd name="T21" fmla="*/ 57 h 81"/>
                  <a:gd name="T22" fmla="*/ 41 w 45"/>
                  <a:gd name="T23" fmla="*/ 45 h 81"/>
                  <a:gd name="T24" fmla="*/ 40 w 45"/>
                  <a:gd name="T25" fmla="*/ 40 h 81"/>
                  <a:gd name="T26" fmla="*/ 31 w 45"/>
                  <a:gd name="T27" fmla="*/ 28 h 81"/>
                  <a:gd name="T28" fmla="*/ 15 w 45"/>
                  <a:gd name="T29" fmla="*/ 2 h 81"/>
                  <a:gd name="T30" fmla="*/ 11 w 45"/>
                  <a:gd name="T31" fmla="*/ 2 h 81"/>
                  <a:gd name="T32" fmla="*/ 3 w 45"/>
                  <a:gd name="T33" fmla="*/ 35 h 81"/>
                  <a:gd name="T34" fmla="*/ 13 w 45"/>
                  <a:gd name="T35" fmla="*/ 5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81">
                    <a:moveTo>
                      <a:pt x="13" y="54"/>
                    </a:moveTo>
                    <a:cubicBezTo>
                      <a:pt x="20" y="62"/>
                      <a:pt x="28" y="69"/>
                      <a:pt x="36" y="75"/>
                    </a:cubicBezTo>
                    <a:cubicBezTo>
                      <a:pt x="39" y="77"/>
                      <a:pt x="41" y="79"/>
                      <a:pt x="45" y="81"/>
                    </a:cubicBezTo>
                    <a:cubicBezTo>
                      <a:pt x="44" y="80"/>
                      <a:pt x="44" y="80"/>
                      <a:pt x="44" y="79"/>
                    </a:cubicBezTo>
                    <a:cubicBezTo>
                      <a:pt x="43" y="75"/>
                      <a:pt x="42" y="71"/>
                      <a:pt x="40" y="67"/>
                    </a:cubicBezTo>
                    <a:cubicBezTo>
                      <a:pt x="40" y="65"/>
                      <a:pt x="40" y="63"/>
                      <a:pt x="37" y="61"/>
                    </a:cubicBezTo>
                    <a:cubicBezTo>
                      <a:pt x="33" y="59"/>
                      <a:pt x="30" y="55"/>
                      <a:pt x="26" y="52"/>
                    </a:cubicBezTo>
                    <a:cubicBezTo>
                      <a:pt x="22" y="48"/>
                      <a:pt x="17" y="43"/>
                      <a:pt x="15" y="36"/>
                    </a:cubicBezTo>
                    <a:cubicBezTo>
                      <a:pt x="14" y="33"/>
                      <a:pt x="14" y="30"/>
                      <a:pt x="16" y="27"/>
                    </a:cubicBezTo>
                    <a:cubicBezTo>
                      <a:pt x="22" y="39"/>
                      <a:pt x="30" y="49"/>
                      <a:pt x="39" y="58"/>
                    </a:cubicBezTo>
                    <a:cubicBezTo>
                      <a:pt x="39" y="57"/>
                      <a:pt x="40" y="57"/>
                      <a:pt x="40" y="57"/>
                    </a:cubicBezTo>
                    <a:cubicBezTo>
                      <a:pt x="40" y="53"/>
                      <a:pt x="41" y="49"/>
                      <a:pt x="41" y="45"/>
                    </a:cubicBezTo>
                    <a:cubicBezTo>
                      <a:pt x="42" y="43"/>
                      <a:pt x="41" y="42"/>
                      <a:pt x="40" y="40"/>
                    </a:cubicBezTo>
                    <a:cubicBezTo>
                      <a:pt x="37" y="36"/>
                      <a:pt x="34" y="32"/>
                      <a:pt x="31" y="28"/>
                    </a:cubicBezTo>
                    <a:cubicBezTo>
                      <a:pt x="25" y="20"/>
                      <a:pt x="20" y="11"/>
                      <a:pt x="15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3" y="11"/>
                      <a:pt x="0" y="22"/>
                      <a:pt x="3" y="35"/>
                    </a:cubicBezTo>
                    <a:cubicBezTo>
                      <a:pt x="5" y="42"/>
                      <a:pt x="9" y="48"/>
                      <a:pt x="13" y="5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" name="Freeform 187"/>
              <p:cNvSpPr>
                <a:spLocks/>
              </p:cNvSpPr>
              <p:nvPr/>
            </p:nvSpPr>
            <p:spPr bwMode="auto">
              <a:xfrm>
                <a:off x="2597150" y="-3241675"/>
                <a:ext cx="241300" cy="134937"/>
              </a:xfrm>
              <a:custGeom>
                <a:avLst/>
                <a:gdLst>
                  <a:gd name="T0" fmla="*/ 10 w 64"/>
                  <a:gd name="T1" fmla="*/ 36 h 36"/>
                  <a:gd name="T2" fmla="*/ 54 w 64"/>
                  <a:gd name="T3" fmla="*/ 36 h 36"/>
                  <a:gd name="T4" fmla="*/ 58 w 64"/>
                  <a:gd name="T5" fmla="*/ 34 h 36"/>
                  <a:gd name="T6" fmla="*/ 63 w 64"/>
                  <a:gd name="T7" fmla="*/ 20 h 36"/>
                  <a:gd name="T8" fmla="*/ 63 w 64"/>
                  <a:gd name="T9" fmla="*/ 11 h 36"/>
                  <a:gd name="T10" fmla="*/ 45 w 64"/>
                  <a:gd name="T11" fmla="*/ 1 h 36"/>
                  <a:gd name="T12" fmla="*/ 41 w 64"/>
                  <a:gd name="T13" fmla="*/ 21 h 36"/>
                  <a:gd name="T14" fmla="*/ 36 w 64"/>
                  <a:gd name="T15" fmla="*/ 31 h 36"/>
                  <a:gd name="T16" fmla="*/ 28 w 64"/>
                  <a:gd name="T17" fmla="*/ 31 h 36"/>
                  <a:gd name="T18" fmla="*/ 27 w 64"/>
                  <a:gd name="T19" fmla="*/ 30 h 36"/>
                  <a:gd name="T20" fmla="*/ 20 w 64"/>
                  <a:gd name="T21" fmla="*/ 9 h 36"/>
                  <a:gd name="T22" fmla="*/ 19 w 64"/>
                  <a:gd name="T23" fmla="*/ 0 h 36"/>
                  <a:gd name="T24" fmla="*/ 10 w 64"/>
                  <a:gd name="T25" fmla="*/ 2 h 36"/>
                  <a:gd name="T26" fmla="*/ 1 w 64"/>
                  <a:gd name="T27" fmla="*/ 17 h 36"/>
                  <a:gd name="T28" fmla="*/ 5 w 64"/>
                  <a:gd name="T29" fmla="*/ 33 h 36"/>
                  <a:gd name="T30" fmla="*/ 10 w 64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36">
                    <a:moveTo>
                      <a:pt x="10" y="36"/>
                    </a:moveTo>
                    <a:cubicBezTo>
                      <a:pt x="24" y="36"/>
                      <a:pt x="40" y="36"/>
                      <a:pt x="54" y="36"/>
                    </a:cubicBezTo>
                    <a:cubicBezTo>
                      <a:pt x="56" y="36"/>
                      <a:pt x="57" y="36"/>
                      <a:pt x="58" y="34"/>
                    </a:cubicBezTo>
                    <a:cubicBezTo>
                      <a:pt x="59" y="29"/>
                      <a:pt x="61" y="25"/>
                      <a:pt x="63" y="20"/>
                    </a:cubicBezTo>
                    <a:cubicBezTo>
                      <a:pt x="64" y="17"/>
                      <a:pt x="64" y="14"/>
                      <a:pt x="63" y="11"/>
                    </a:cubicBezTo>
                    <a:cubicBezTo>
                      <a:pt x="61" y="4"/>
                      <a:pt x="51" y="0"/>
                      <a:pt x="45" y="1"/>
                    </a:cubicBezTo>
                    <a:cubicBezTo>
                      <a:pt x="44" y="8"/>
                      <a:pt x="42" y="15"/>
                      <a:pt x="41" y="21"/>
                    </a:cubicBezTo>
                    <a:cubicBezTo>
                      <a:pt x="40" y="25"/>
                      <a:pt x="38" y="28"/>
                      <a:pt x="36" y="31"/>
                    </a:cubicBezTo>
                    <a:cubicBezTo>
                      <a:pt x="33" y="35"/>
                      <a:pt x="31" y="34"/>
                      <a:pt x="28" y="31"/>
                    </a:cubicBezTo>
                    <a:cubicBezTo>
                      <a:pt x="28" y="31"/>
                      <a:pt x="27" y="30"/>
                      <a:pt x="27" y="30"/>
                    </a:cubicBezTo>
                    <a:cubicBezTo>
                      <a:pt x="23" y="23"/>
                      <a:pt x="22" y="16"/>
                      <a:pt x="20" y="9"/>
                    </a:cubicBezTo>
                    <a:cubicBezTo>
                      <a:pt x="20" y="6"/>
                      <a:pt x="20" y="3"/>
                      <a:pt x="19" y="0"/>
                    </a:cubicBezTo>
                    <a:cubicBezTo>
                      <a:pt x="16" y="1"/>
                      <a:pt x="13" y="1"/>
                      <a:pt x="10" y="2"/>
                    </a:cubicBezTo>
                    <a:cubicBezTo>
                      <a:pt x="4" y="5"/>
                      <a:pt x="0" y="9"/>
                      <a:pt x="1" y="17"/>
                    </a:cubicBezTo>
                    <a:cubicBezTo>
                      <a:pt x="1" y="22"/>
                      <a:pt x="3" y="28"/>
                      <a:pt x="5" y="33"/>
                    </a:cubicBezTo>
                    <a:cubicBezTo>
                      <a:pt x="6" y="35"/>
                      <a:pt x="7" y="36"/>
                      <a:pt x="10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" name="Freeform 188"/>
              <p:cNvSpPr>
                <a:spLocks/>
              </p:cNvSpPr>
              <p:nvPr/>
            </p:nvSpPr>
            <p:spPr bwMode="auto">
              <a:xfrm>
                <a:off x="2416175" y="-307657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6 w 43"/>
                  <a:gd name="T3" fmla="*/ 26 h 26"/>
                  <a:gd name="T4" fmla="*/ 39 w 43"/>
                  <a:gd name="T5" fmla="*/ 25 h 26"/>
                  <a:gd name="T6" fmla="*/ 40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20 h 26"/>
                  <a:gd name="T16" fmla="*/ 21 w 43"/>
                  <a:gd name="T17" fmla="*/ 22 h 26"/>
                  <a:gd name="T18" fmla="*/ 18 w 43"/>
                  <a:gd name="T19" fmla="*/ 20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0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6" y="26"/>
                    </a:cubicBezTo>
                    <a:cubicBezTo>
                      <a:pt x="38" y="26"/>
                      <a:pt x="39" y="26"/>
                      <a:pt x="39" y="25"/>
                    </a:cubicBezTo>
                    <a:cubicBezTo>
                      <a:pt x="39" y="23"/>
                      <a:pt x="40" y="22"/>
                      <a:pt x="40" y="20"/>
                    </a:cubicBezTo>
                    <a:cubicBezTo>
                      <a:pt x="41" y="15"/>
                      <a:pt x="43" y="9"/>
                      <a:pt x="39" y="5"/>
                    </a:cubicBezTo>
                    <a:cubicBezTo>
                      <a:pt x="36" y="2"/>
                      <a:pt x="32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20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20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0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2" y="26"/>
                      <a:pt x="3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" name="Freeform 189"/>
              <p:cNvSpPr>
                <a:spLocks/>
              </p:cNvSpPr>
              <p:nvPr/>
            </p:nvSpPr>
            <p:spPr bwMode="auto">
              <a:xfrm>
                <a:off x="2857500" y="-3084513"/>
                <a:ext cx="161925" cy="106362"/>
              </a:xfrm>
              <a:custGeom>
                <a:avLst/>
                <a:gdLst>
                  <a:gd name="T0" fmla="*/ 6 w 43"/>
                  <a:gd name="T1" fmla="*/ 28 h 28"/>
                  <a:gd name="T2" fmla="*/ 13 w 43"/>
                  <a:gd name="T3" fmla="*/ 28 h 28"/>
                  <a:gd name="T4" fmla="*/ 37 w 43"/>
                  <a:gd name="T5" fmla="*/ 28 h 28"/>
                  <a:gd name="T6" fmla="*/ 40 w 43"/>
                  <a:gd name="T7" fmla="*/ 26 h 28"/>
                  <a:gd name="T8" fmla="*/ 42 w 43"/>
                  <a:gd name="T9" fmla="*/ 16 h 28"/>
                  <a:gd name="T10" fmla="*/ 37 w 43"/>
                  <a:gd name="T11" fmla="*/ 4 h 28"/>
                  <a:gd name="T12" fmla="*/ 29 w 43"/>
                  <a:gd name="T13" fmla="*/ 0 h 28"/>
                  <a:gd name="T14" fmla="*/ 28 w 43"/>
                  <a:gd name="T15" fmla="*/ 4 h 28"/>
                  <a:gd name="T16" fmla="*/ 25 w 43"/>
                  <a:gd name="T17" fmla="*/ 21 h 28"/>
                  <a:gd name="T18" fmla="*/ 22 w 43"/>
                  <a:gd name="T19" fmla="*/ 23 h 28"/>
                  <a:gd name="T20" fmla="*/ 19 w 43"/>
                  <a:gd name="T21" fmla="*/ 21 h 28"/>
                  <a:gd name="T22" fmla="*/ 15 w 43"/>
                  <a:gd name="T23" fmla="*/ 6 h 28"/>
                  <a:gd name="T24" fmla="*/ 14 w 43"/>
                  <a:gd name="T25" fmla="*/ 1 h 28"/>
                  <a:gd name="T26" fmla="*/ 9 w 43"/>
                  <a:gd name="T27" fmla="*/ 3 h 28"/>
                  <a:gd name="T28" fmla="*/ 1 w 43"/>
                  <a:gd name="T29" fmla="*/ 11 h 28"/>
                  <a:gd name="T30" fmla="*/ 2 w 43"/>
                  <a:gd name="T31" fmla="*/ 25 h 28"/>
                  <a:gd name="T32" fmla="*/ 6 w 43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28">
                    <a:moveTo>
                      <a:pt x="6" y="28"/>
                    </a:moveTo>
                    <a:cubicBezTo>
                      <a:pt x="9" y="28"/>
                      <a:pt x="11" y="28"/>
                      <a:pt x="13" y="28"/>
                    </a:cubicBezTo>
                    <a:cubicBezTo>
                      <a:pt x="21" y="28"/>
                      <a:pt x="29" y="28"/>
                      <a:pt x="37" y="28"/>
                    </a:cubicBezTo>
                    <a:cubicBezTo>
                      <a:pt x="39" y="28"/>
                      <a:pt x="40" y="28"/>
                      <a:pt x="40" y="26"/>
                    </a:cubicBezTo>
                    <a:cubicBezTo>
                      <a:pt x="40" y="22"/>
                      <a:pt x="41" y="19"/>
                      <a:pt x="42" y="16"/>
                    </a:cubicBezTo>
                    <a:cubicBezTo>
                      <a:pt x="43" y="11"/>
                      <a:pt x="41" y="7"/>
                      <a:pt x="37" y="4"/>
                    </a:cubicBezTo>
                    <a:cubicBezTo>
                      <a:pt x="35" y="3"/>
                      <a:pt x="32" y="2"/>
                      <a:pt x="29" y="0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8" y="10"/>
                      <a:pt x="27" y="16"/>
                      <a:pt x="25" y="21"/>
                    </a:cubicBezTo>
                    <a:cubicBezTo>
                      <a:pt x="24" y="22"/>
                      <a:pt x="23" y="23"/>
                      <a:pt x="22" y="23"/>
                    </a:cubicBezTo>
                    <a:cubicBezTo>
                      <a:pt x="21" y="23"/>
                      <a:pt x="19" y="22"/>
                      <a:pt x="19" y="21"/>
                    </a:cubicBezTo>
                    <a:cubicBezTo>
                      <a:pt x="16" y="16"/>
                      <a:pt x="15" y="11"/>
                      <a:pt x="15" y="6"/>
                    </a:cubicBezTo>
                    <a:cubicBezTo>
                      <a:pt x="15" y="4"/>
                      <a:pt x="14" y="2"/>
                      <a:pt x="14" y="1"/>
                    </a:cubicBezTo>
                    <a:cubicBezTo>
                      <a:pt x="12" y="1"/>
                      <a:pt x="10" y="2"/>
                      <a:pt x="9" y="3"/>
                    </a:cubicBezTo>
                    <a:cubicBezTo>
                      <a:pt x="5" y="4"/>
                      <a:pt x="2" y="7"/>
                      <a:pt x="1" y="11"/>
                    </a:cubicBezTo>
                    <a:cubicBezTo>
                      <a:pt x="0" y="16"/>
                      <a:pt x="2" y="20"/>
                      <a:pt x="2" y="25"/>
                    </a:cubicBezTo>
                    <a:cubicBezTo>
                      <a:pt x="3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" name="Freeform 190"/>
              <p:cNvSpPr>
                <a:spLocks/>
              </p:cNvSpPr>
              <p:nvPr/>
            </p:nvSpPr>
            <p:spPr bwMode="auto">
              <a:xfrm>
                <a:off x="3252788" y="-2516188"/>
                <a:ext cx="206375" cy="95250"/>
              </a:xfrm>
              <a:custGeom>
                <a:avLst/>
                <a:gdLst>
                  <a:gd name="T0" fmla="*/ 9 w 55"/>
                  <a:gd name="T1" fmla="*/ 0 h 25"/>
                  <a:gd name="T2" fmla="*/ 14 w 55"/>
                  <a:gd name="T3" fmla="*/ 8 h 25"/>
                  <a:gd name="T4" fmla="*/ 16 w 55"/>
                  <a:gd name="T5" fmla="*/ 9 h 25"/>
                  <a:gd name="T6" fmla="*/ 32 w 55"/>
                  <a:gd name="T7" fmla="*/ 10 h 25"/>
                  <a:gd name="T8" fmla="*/ 36 w 55"/>
                  <a:gd name="T9" fmla="*/ 10 h 25"/>
                  <a:gd name="T10" fmla="*/ 35 w 55"/>
                  <a:gd name="T11" fmla="*/ 12 h 25"/>
                  <a:gd name="T12" fmla="*/ 26 w 55"/>
                  <a:gd name="T13" fmla="*/ 16 h 25"/>
                  <a:gd name="T14" fmla="*/ 14 w 55"/>
                  <a:gd name="T15" fmla="*/ 14 h 25"/>
                  <a:gd name="T16" fmla="*/ 13 w 55"/>
                  <a:gd name="T17" fmla="*/ 14 h 25"/>
                  <a:gd name="T18" fmla="*/ 0 w 55"/>
                  <a:gd name="T19" fmla="*/ 17 h 25"/>
                  <a:gd name="T20" fmla="*/ 0 w 55"/>
                  <a:gd name="T21" fmla="*/ 17 h 25"/>
                  <a:gd name="T22" fmla="*/ 8 w 55"/>
                  <a:gd name="T23" fmla="*/ 20 h 25"/>
                  <a:gd name="T24" fmla="*/ 24 w 55"/>
                  <a:gd name="T25" fmla="*/ 23 h 25"/>
                  <a:gd name="T26" fmla="*/ 51 w 55"/>
                  <a:gd name="T27" fmla="*/ 13 h 25"/>
                  <a:gd name="T28" fmla="*/ 55 w 55"/>
                  <a:gd name="T29" fmla="*/ 2 h 25"/>
                  <a:gd name="T30" fmla="*/ 9 w 55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6" y="9"/>
                    </a:cubicBezTo>
                    <a:cubicBezTo>
                      <a:pt x="21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8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3" y="21"/>
                      <a:pt x="18" y="22"/>
                      <a:pt x="24" y="23"/>
                    </a:cubicBezTo>
                    <a:cubicBezTo>
                      <a:pt x="35" y="25"/>
                      <a:pt x="45" y="23"/>
                      <a:pt x="51" y="13"/>
                    </a:cubicBezTo>
                    <a:cubicBezTo>
                      <a:pt x="53" y="10"/>
                      <a:pt x="55" y="6"/>
                      <a:pt x="55" y="2"/>
                    </a:cubicBezTo>
                    <a:cubicBezTo>
                      <a:pt x="40" y="4"/>
                      <a:pt x="24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" name="Freeform 191"/>
              <p:cNvSpPr>
                <a:spLocks/>
              </p:cNvSpPr>
              <p:nvPr/>
            </p:nvSpPr>
            <p:spPr bwMode="auto">
              <a:xfrm>
                <a:off x="1971675" y="-2516188"/>
                <a:ext cx="211138" cy="95250"/>
              </a:xfrm>
              <a:custGeom>
                <a:avLst/>
                <a:gdLst>
                  <a:gd name="T0" fmla="*/ 31 w 56"/>
                  <a:gd name="T1" fmla="*/ 23 h 25"/>
                  <a:gd name="T2" fmla="*/ 53 w 56"/>
                  <a:gd name="T3" fmla="*/ 18 h 25"/>
                  <a:gd name="T4" fmla="*/ 56 w 56"/>
                  <a:gd name="T5" fmla="*/ 17 h 25"/>
                  <a:gd name="T6" fmla="*/ 50 w 56"/>
                  <a:gd name="T7" fmla="*/ 15 h 25"/>
                  <a:gd name="T8" fmla="*/ 36 w 56"/>
                  <a:gd name="T9" fmla="*/ 15 h 25"/>
                  <a:gd name="T10" fmla="*/ 24 w 56"/>
                  <a:gd name="T11" fmla="*/ 15 h 25"/>
                  <a:gd name="T12" fmla="*/ 20 w 56"/>
                  <a:gd name="T13" fmla="*/ 11 h 25"/>
                  <a:gd name="T14" fmla="*/ 23 w 56"/>
                  <a:gd name="T15" fmla="*/ 10 h 25"/>
                  <a:gd name="T16" fmla="*/ 33 w 56"/>
                  <a:gd name="T17" fmla="*/ 10 h 25"/>
                  <a:gd name="T18" fmla="*/ 40 w 56"/>
                  <a:gd name="T19" fmla="*/ 9 h 25"/>
                  <a:gd name="T20" fmla="*/ 47 w 56"/>
                  <a:gd name="T21" fmla="*/ 0 h 25"/>
                  <a:gd name="T22" fmla="*/ 24 w 56"/>
                  <a:gd name="T23" fmla="*/ 3 h 25"/>
                  <a:gd name="T24" fmla="*/ 0 w 56"/>
                  <a:gd name="T25" fmla="*/ 2 h 25"/>
                  <a:gd name="T26" fmla="*/ 2 w 56"/>
                  <a:gd name="T27" fmla="*/ 8 h 25"/>
                  <a:gd name="T28" fmla="*/ 31 w 56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5">
                    <a:moveTo>
                      <a:pt x="31" y="23"/>
                    </a:moveTo>
                    <a:cubicBezTo>
                      <a:pt x="38" y="22"/>
                      <a:pt x="46" y="20"/>
                      <a:pt x="53" y="18"/>
                    </a:cubicBezTo>
                    <a:cubicBezTo>
                      <a:pt x="54" y="18"/>
                      <a:pt x="55" y="17"/>
                      <a:pt x="56" y="17"/>
                    </a:cubicBezTo>
                    <a:cubicBezTo>
                      <a:pt x="54" y="16"/>
                      <a:pt x="52" y="16"/>
                      <a:pt x="50" y="15"/>
                    </a:cubicBezTo>
                    <a:cubicBezTo>
                      <a:pt x="46" y="14"/>
                      <a:pt x="41" y="13"/>
                      <a:pt x="36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1" y="13"/>
                      <a:pt x="20" y="11"/>
                    </a:cubicBezTo>
                    <a:cubicBezTo>
                      <a:pt x="22" y="10"/>
                      <a:pt x="22" y="10"/>
                      <a:pt x="23" y="10"/>
                    </a:cubicBezTo>
                    <a:cubicBezTo>
                      <a:pt x="26" y="10"/>
                      <a:pt x="30" y="10"/>
                      <a:pt x="33" y="10"/>
                    </a:cubicBezTo>
                    <a:cubicBezTo>
                      <a:pt x="35" y="10"/>
                      <a:pt x="38" y="10"/>
                      <a:pt x="40" y="9"/>
                    </a:cubicBezTo>
                    <a:cubicBezTo>
                      <a:pt x="43" y="7"/>
                      <a:pt x="45" y="3"/>
                      <a:pt x="47" y="0"/>
                    </a:cubicBezTo>
                    <a:cubicBezTo>
                      <a:pt x="39" y="1"/>
                      <a:pt x="31" y="2"/>
                      <a:pt x="24" y="3"/>
                    </a:cubicBezTo>
                    <a:cubicBezTo>
                      <a:pt x="16" y="3"/>
                      <a:pt x="8" y="2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7" y="20"/>
                      <a:pt x="18" y="25"/>
                      <a:pt x="31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" name="Freeform 192"/>
              <p:cNvSpPr>
                <a:spLocks/>
              </p:cNvSpPr>
              <p:nvPr/>
            </p:nvSpPr>
            <p:spPr bwMode="auto">
              <a:xfrm>
                <a:off x="3189288" y="-2439988"/>
                <a:ext cx="206375" cy="101600"/>
              </a:xfrm>
              <a:custGeom>
                <a:avLst/>
                <a:gdLst>
                  <a:gd name="T0" fmla="*/ 53 w 55"/>
                  <a:gd name="T1" fmla="*/ 10 h 27"/>
                  <a:gd name="T2" fmla="*/ 43 w 55"/>
                  <a:gd name="T3" fmla="*/ 9 h 27"/>
                  <a:gd name="T4" fmla="*/ 29 w 55"/>
                  <a:gd name="T5" fmla="*/ 6 h 27"/>
                  <a:gd name="T6" fmla="*/ 13 w 55"/>
                  <a:gd name="T7" fmla="*/ 0 h 27"/>
                  <a:gd name="T8" fmla="*/ 15 w 55"/>
                  <a:gd name="T9" fmla="*/ 9 h 27"/>
                  <a:gd name="T10" fmla="*/ 17 w 55"/>
                  <a:gd name="T11" fmla="*/ 10 h 27"/>
                  <a:gd name="T12" fmla="*/ 31 w 55"/>
                  <a:gd name="T13" fmla="*/ 15 h 27"/>
                  <a:gd name="T14" fmla="*/ 27 w 55"/>
                  <a:gd name="T15" fmla="*/ 18 h 27"/>
                  <a:gd name="T16" fmla="*/ 17 w 55"/>
                  <a:gd name="T17" fmla="*/ 16 h 27"/>
                  <a:gd name="T18" fmla="*/ 1 w 55"/>
                  <a:gd name="T19" fmla="*/ 14 h 27"/>
                  <a:gd name="T20" fmla="*/ 0 w 55"/>
                  <a:gd name="T21" fmla="*/ 15 h 27"/>
                  <a:gd name="T22" fmla="*/ 18 w 55"/>
                  <a:gd name="T23" fmla="*/ 24 h 27"/>
                  <a:gd name="T24" fmla="*/ 33 w 55"/>
                  <a:gd name="T25" fmla="*/ 27 h 27"/>
                  <a:gd name="T26" fmla="*/ 54 w 55"/>
                  <a:gd name="T27" fmla="*/ 12 h 27"/>
                  <a:gd name="T28" fmla="*/ 53 w 55"/>
                  <a:gd name="T29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7">
                    <a:moveTo>
                      <a:pt x="53" y="10"/>
                    </a:moveTo>
                    <a:cubicBezTo>
                      <a:pt x="50" y="10"/>
                      <a:pt x="46" y="10"/>
                      <a:pt x="43" y="9"/>
                    </a:cubicBezTo>
                    <a:cubicBezTo>
                      <a:pt x="38" y="8"/>
                      <a:pt x="34" y="7"/>
                      <a:pt x="29" y="6"/>
                    </a:cubicBezTo>
                    <a:cubicBezTo>
                      <a:pt x="24" y="4"/>
                      <a:pt x="19" y="2"/>
                      <a:pt x="13" y="0"/>
                    </a:cubicBezTo>
                    <a:cubicBezTo>
                      <a:pt x="14" y="3"/>
                      <a:pt x="15" y="6"/>
                      <a:pt x="15" y="9"/>
                    </a:cubicBezTo>
                    <a:cubicBezTo>
                      <a:pt x="16" y="10"/>
                      <a:pt x="16" y="10"/>
                      <a:pt x="17" y="10"/>
                    </a:cubicBezTo>
                    <a:cubicBezTo>
                      <a:pt x="21" y="12"/>
                      <a:pt x="26" y="13"/>
                      <a:pt x="31" y="15"/>
                    </a:cubicBezTo>
                    <a:cubicBezTo>
                      <a:pt x="30" y="16"/>
                      <a:pt x="29" y="18"/>
                      <a:pt x="27" y="18"/>
                    </a:cubicBezTo>
                    <a:cubicBezTo>
                      <a:pt x="24" y="18"/>
                      <a:pt x="20" y="18"/>
                      <a:pt x="17" y="16"/>
                    </a:cubicBezTo>
                    <a:cubicBezTo>
                      <a:pt x="12" y="13"/>
                      <a:pt x="7" y="14"/>
                      <a:pt x="1" y="14"/>
                    </a:cubicBezTo>
                    <a:cubicBezTo>
                      <a:pt x="1" y="14"/>
                      <a:pt x="1" y="15"/>
                      <a:pt x="0" y="15"/>
                    </a:cubicBezTo>
                    <a:cubicBezTo>
                      <a:pt x="7" y="18"/>
                      <a:pt x="12" y="21"/>
                      <a:pt x="18" y="24"/>
                    </a:cubicBezTo>
                    <a:cubicBezTo>
                      <a:pt x="23" y="26"/>
                      <a:pt x="28" y="27"/>
                      <a:pt x="33" y="27"/>
                    </a:cubicBezTo>
                    <a:cubicBezTo>
                      <a:pt x="42" y="27"/>
                      <a:pt x="51" y="19"/>
                      <a:pt x="54" y="12"/>
                    </a:cubicBezTo>
                    <a:cubicBezTo>
                      <a:pt x="55" y="11"/>
                      <a:pt x="54" y="10"/>
                      <a:pt x="5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" name="Freeform 193"/>
              <p:cNvSpPr>
                <a:spLocks/>
              </p:cNvSpPr>
              <p:nvPr/>
            </p:nvSpPr>
            <p:spPr bwMode="auto">
              <a:xfrm>
                <a:off x="2035175" y="-2439988"/>
                <a:ext cx="203200" cy="101600"/>
              </a:xfrm>
              <a:custGeom>
                <a:avLst/>
                <a:gdLst>
                  <a:gd name="T0" fmla="*/ 54 w 54"/>
                  <a:gd name="T1" fmla="*/ 15 h 27"/>
                  <a:gd name="T2" fmla="*/ 54 w 54"/>
                  <a:gd name="T3" fmla="*/ 14 h 27"/>
                  <a:gd name="T4" fmla="*/ 44 w 54"/>
                  <a:gd name="T5" fmla="*/ 14 h 27"/>
                  <a:gd name="T6" fmla="*/ 41 w 54"/>
                  <a:gd name="T7" fmla="*/ 15 h 27"/>
                  <a:gd name="T8" fmla="*/ 28 w 54"/>
                  <a:gd name="T9" fmla="*/ 18 h 27"/>
                  <a:gd name="T10" fmla="*/ 25 w 54"/>
                  <a:gd name="T11" fmla="*/ 14 h 27"/>
                  <a:gd name="T12" fmla="*/ 34 w 54"/>
                  <a:gd name="T13" fmla="*/ 12 h 27"/>
                  <a:gd name="T14" fmla="*/ 41 w 54"/>
                  <a:gd name="T15" fmla="*/ 4 h 27"/>
                  <a:gd name="T16" fmla="*/ 41 w 54"/>
                  <a:gd name="T17" fmla="*/ 2 h 27"/>
                  <a:gd name="T18" fmla="*/ 42 w 54"/>
                  <a:gd name="T19" fmla="*/ 0 h 27"/>
                  <a:gd name="T20" fmla="*/ 2 w 54"/>
                  <a:gd name="T21" fmla="*/ 10 h 27"/>
                  <a:gd name="T22" fmla="*/ 1 w 54"/>
                  <a:gd name="T23" fmla="*/ 13 h 27"/>
                  <a:gd name="T24" fmla="*/ 5 w 54"/>
                  <a:gd name="T25" fmla="*/ 18 h 27"/>
                  <a:gd name="T26" fmla="*/ 22 w 54"/>
                  <a:gd name="T27" fmla="*/ 27 h 27"/>
                  <a:gd name="T28" fmla="*/ 37 w 54"/>
                  <a:gd name="T29" fmla="*/ 24 h 27"/>
                  <a:gd name="T30" fmla="*/ 54 w 54"/>
                  <a:gd name="T3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7">
                    <a:moveTo>
                      <a:pt x="54" y="15"/>
                    </a:moveTo>
                    <a:cubicBezTo>
                      <a:pt x="54" y="15"/>
                      <a:pt x="54" y="14"/>
                      <a:pt x="54" y="14"/>
                    </a:cubicBezTo>
                    <a:cubicBezTo>
                      <a:pt x="50" y="14"/>
                      <a:pt x="47" y="14"/>
                      <a:pt x="44" y="14"/>
                    </a:cubicBezTo>
                    <a:cubicBezTo>
                      <a:pt x="43" y="14"/>
                      <a:pt x="42" y="14"/>
                      <a:pt x="41" y="15"/>
                    </a:cubicBezTo>
                    <a:cubicBezTo>
                      <a:pt x="37" y="17"/>
                      <a:pt x="33" y="19"/>
                      <a:pt x="28" y="18"/>
                    </a:cubicBezTo>
                    <a:cubicBezTo>
                      <a:pt x="26" y="18"/>
                      <a:pt x="24" y="16"/>
                      <a:pt x="25" y="14"/>
                    </a:cubicBezTo>
                    <a:cubicBezTo>
                      <a:pt x="28" y="14"/>
                      <a:pt x="31" y="13"/>
                      <a:pt x="34" y="12"/>
                    </a:cubicBezTo>
                    <a:cubicBezTo>
                      <a:pt x="38" y="11"/>
                      <a:pt x="41" y="9"/>
                      <a:pt x="41" y="4"/>
                    </a:cubicBezTo>
                    <a:cubicBezTo>
                      <a:pt x="41" y="4"/>
                      <a:pt x="41" y="3"/>
                      <a:pt x="41" y="2"/>
                    </a:cubicBezTo>
                    <a:cubicBezTo>
                      <a:pt x="41" y="1"/>
                      <a:pt x="41" y="1"/>
                      <a:pt x="42" y="0"/>
                    </a:cubicBezTo>
                    <a:cubicBezTo>
                      <a:pt x="29" y="6"/>
                      <a:pt x="16" y="10"/>
                      <a:pt x="2" y="10"/>
                    </a:cubicBezTo>
                    <a:cubicBezTo>
                      <a:pt x="0" y="10"/>
                      <a:pt x="0" y="11"/>
                      <a:pt x="1" y="13"/>
                    </a:cubicBezTo>
                    <a:cubicBezTo>
                      <a:pt x="2" y="15"/>
                      <a:pt x="4" y="17"/>
                      <a:pt x="5" y="18"/>
                    </a:cubicBezTo>
                    <a:cubicBezTo>
                      <a:pt x="10" y="23"/>
                      <a:pt x="15" y="27"/>
                      <a:pt x="22" y="27"/>
                    </a:cubicBezTo>
                    <a:cubicBezTo>
                      <a:pt x="27" y="27"/>
                      <a:pt x="32" y="26"/>
                      <a:pt x="37" y="24"/>
                    </a:cubicBezTo>
                    <a:cubicBezTo>
                      <a:pt x="43" y="21"/>
                      <a:pt x="48" y="18"/>
                      <a:pt x="54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" name="Freeform 194"/>
              <p:cNvSpPr>
                <a:spLocks/>
              </p:cNvSpPr>
              <p:nvPr/>
            </p:nvSpPr>
            <p:spPr bwMode="auto">
              <a:xfrm>
                <a:off x="2555875" y="-2816225"/>
                <a:ext cx="134938" cy="134937"/>
              </a:xfrm>
              <a:custGeom>
                <a:avLst/>
                <a:gdLst>
                  <a:gd name="T0" fmla="*/ 3 w 36"/>
                  <a:gd name="T1" fmla="*/ 28 h 36"/>
                  <a:gd name="T2" fmla="*/ 4 w 36"/>
                  <a:gd name="T3" fmla="*/ 36 h 36"/>
                  <a:gd name="T4" fmla="*/ 5 w 36"/>
                  <a:gd name="T5" fmla="*/ 36 h 36"/>
                  <a:gd name="T6" fmla="*/ 11 w 36"/>
                  <a:gd name="T7" fmla="*/ 23 h 36"/>
                  <a:gd name="T8" fmla="*/ 12 w 36"/>
                  <a:gd name="T9" fmla="*/ 19 h 36"/>
                  <a:gd name="T10" fmla="*/ 15 w 36"/>
                  <a:gd name="T11" fmla="*/ 22 h 36"/>
                  <a:gd name="T12" fmla="*/ 17 w 36"/>
                  <a:gd name="T13" fmla="*/ 24 h 36"/>
                  <a:gd name="T14" fmla="*/ 20 w 36"/>
                  <a:gd name="T15" fmla="*/ 28 h 36"/>
                  <a:gd name="T16" fmla="*/ 21 w 36"/>
                  <a:gd name="T17" fmla="*/ 20 h 36"/>
                  <a:gd name="T18" fmla="*/ 23 w 36"/>
                  <a:gd name="T19" fmla="*/ 19 h 36"/>
                  <a:gd name="T20" fmla="*/ 29 w 36"/>
                  <a:gd name="T21" fmla="*/ 23 h 36"/>
                  <a:gd name="T22" fmla="*/ 36 w 36"/>
                  <a:gd name="T23" fmla="*/ 26 h 36"/>
                  <a:gd name="T24" fmla="*/ 29 w 36"/>
                  <a:gd name="T25" fmla="*/ 5 h 36"/>
                  <a:gd name="T26" fmla="*/ 26 w 36"/>
                  <a:gd name="T27" fmla="*/ 3 h 36"/>
                  <a:gd name="T28" fmla="*/ 17 w 36"/>
                  <a:gd name="T29" fmla="*/ 2 h 36"/>
                  <a:gd name="T30" fmla="*/ 13 w 36"/>
                  <a:gd name="T31" fmla="*/ 0 h 36"/>
                  <a:gd name="T32" fmla="*/ 13 w 36"/>
                  <a:gd name="T33" fmla="*/ 0 h 36"/>
                  <a:gd name="T34" fmla="*/ 16 w 36"/>
                  <a:gd name="T35" fmla="*/ 10 h 36"/>
                  <a:gd name="T36" fmla="*/ 1 w 36"/>
                  <a:gd name="T37" fmla="*/ 4 h 36"/>
                  <a:gd name="T38" fmla="*/ 1 w 36"/>
                  <a:gd name="T39" fmla="*/ 15 h 36"/>
                  <a:gd name="T40" fmla="*/ 3 w 36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2"/>
                      <a:pt x="12" y="20"/>
                      <a:pt x="12" y="19"/>
                    </a:cubicBezTo>
                    <a:cubicBezTo>
                      <a:pt x="13" y="20"/>
                      <a:pt x="14" y="21"/>
                      <a:pt x="15" y="22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7" y="25"/>
                      <a:pt x="18" y="27"/>
                      <a:pt x="20" y="28"/>
                    </a:cubicBezTo>
                    <a:cubicBezTo>
                      <a:pt x="20" y="25"/>
                      <a:pt x="21" y="23"/>
                      <a:pt x="21" y="20"/>
                    </a:cubicBezTo>
                    <a:cubicBezTo>
                      <a:pt x="21" y="18"/>
                      <a:pt x="22" y="18"/>
                      <a:pt x="23" y="19"/>
                    </a:cubicBezTo>
                    <a:cubicBezTo>
                      <a:pt x="25" y="20"/>
                      <a:pt x="27" y="22"/>
                      <a:pt x="29" y="23"/>
                    </a:cubicBezTo>
                    <a:cubicBezTo>
                      <a:pt x="32" y="24"/>
                      <a:pt x="34" y="25"/>
                      <a:pt x="36" y="26"/>
                    </a:cubicBezTo>
                    <a:cubicBezTo>
                      <a:pt x="35" y="19"/>
                      <a:pt x="33" y="11"/>
                      <a:pt x="29" y="5"/>
                    </a:cubicBezTo>
                    <a:cubicBezTo>
                      <a:pt x="29" y="4"/>
                      <a:pt x="27" y="4"/>
                      <a:pt x="26" y="3"/>
                    </a:cubicBezTo>
                    <a:cubicBezTo>
                      <a:pt x="23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5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" name="Freeform 195"/>
              <p:cNvSpPr>
                <a:spLocks/>
              </p:cNvSpPr>
              <p:nvPr/>
            </p:nvSpPr>
            <p:spPr bwMode="auto">
              <a:xfrm>
                <a:off x="2732088" y="-2816225"/>
                <a:ext cx="147638" cy="134937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6 w 39"/>
                  <a:gd name="T13" fmla="*/ 19 h 36"/>
                  <a:gd name="T14" fmla="*/ 27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5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9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7" y="19"/>
                      <a:pt x="27" y="20"/>
                      <a:pt x="27" y="20"/>
                    </a:cubicBezTo>
                    <a:cubicBezTo>
                      <a:pt x="28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4" y="3"/>
                      <a:pt x="25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2" y="3"/>
                      <a:pt x="10" y="3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" name="Freeform 196"/>
              <p:cNvSpPr>
                <a:spLocks/>
              </p:cNvSpPr>
              <p:nvPr/>
            </p:nvSpPr>
            <p:spPr bwMode="auto">
              <a:xfrm>
                <a:off x="2130425" y="-2376488"/>
                <a:ext cx="179388" cy="112712"/>
              </a:xfrm>
              <a:custGeom>
                <a:avLst/>
                <a:gdLst>
                  <a:gd name="T0" fmla="*/ 48 w 48"/>
                  <a:gd name="T1" fmla="*/ 9 h 30"/>
                  <a:gd name="T2" fmla="*/ 38 w 48"/>
                  <a:gd name="T3" fmla="*/ 11 h 30"/>
                  <a:gd name="T4" fmla="*/ 35 w 48"/>
                  <a:gd name="T5" fmla="*/ 14 h 30"/>
                  <a:gd name="T6" fmla="*/ 29 w 48"/>
                  <a:gd name="T7" fmla="*/ 16 h 30"/>
                  <a:gd name="T8" fmla="*/ 27 w 48"/>
                  <a:gd name="T9" fmla="*/ 14 h 30"/>
                  <a:gd name="T10" fmla="*/ 28 w 48"/>
                  <a:gd name="T11" fmla="*/ 13 h 30"/>
                  <a:gd name="T12" fmla="*/ 30 w 48"/>
                  <a:gd name="T13" fmla="*/ 11 h 30"/>
                  <a:gd name="T14" fmla="*/ 32 w 48"/>
                  <a:gd name="T15" fmla="*/ 0 h 30"/>
                  <a:gd name="T16" fmla="*/ 0 w 48"/>
                  <a:gd name="T17" fmla="*/ 17 h 30"/>
                  <a:gd name="T18" fmla="*/ 1 w 48"/>
                  <a:gd name="T19" fmla="*/ 18 h 30"/>
                  <a:gd name="T20" fmla="*/ 26 w 48"/>
                  <a:gd name="T21" fmla="*/ 26 h 30"/>
                  <a:gd name="T22" fmla="*/ 44 w 48"/>
                  <a:gd name="T23" fmla="*/ 14 h 30"/>
                  <a:gd name="T24" fmla="*/ 48 w 48"/>
                  <a:gd name="T25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30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6"/>
                      <a:pt x="31" y="16"/>
                      <a:pt x="29" y="16"/>
                    </a:cubicBezTo>
                    <a:cubicBezTo>
                      <a:pt x="28" y="15"/>
                      <a:pt x="27" y="15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7"/>
                    </a:cubicBezTo>
                    <a:cubicBezTo>
                      <a:pt x="0" y="18"/>
                      <a:pt x="0" y="18"/>
                      <a:pt x="1" y="18"/>
                    </a:cubicBezTo>
                    <a:cubicBezTo>
                      <a:pt x="6" y="26"/>
                      <a:pt x="17" y="30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" name="Freeform 197"/>
              <p:cNvSpPr>
                <a:spLocks/>
              </p:cNvSpPr>
              <p:nvPr/>
            </p:nvSpPr>
            <p:spPr bwMode="auto">
              <a:xfrm>
                <a:off x="3124200" y="-2376488"/>
                <a:ext cx="180975" cy="112712"/>
              </a:xfrm>
              <a:custGeom>
                <a:avLst/>
                <a:gdLst>
                  <a:gd name="T0" fmla="*/ 17 w 48"/>
                  <a:gd name="T1" fmla="*/ 11 h 30"/>
                  <a:gd name="T2" fmla="*/ 19 w 48"/>
                  <a:gd name="T3" fmla="*/ 13 h 30"/>
                  <a:gd name="T4" fmla="*/ 21 w 48"/>
                  <a:gd name="T5" fmla="*/ 14 h 30"/>
                  <a:gd name="T6" fmla="*/ 19 w 48"/>
                  <a:gd name="T7" fmla="*/ 16 h 30"/>
                  <a:gd name="T8" fmla="*/ 12 w 48"/>
                  <a:gd name="T9" fmla="*/ 14 h 30"/>
                  <a:gd name="T10" fmla="*/ 6 w 48"/>
                  <a:gd name="T11" fmla="*/ 10 h 30"/>
                  <a:gd name="T12" fmla="*/ 0 w 48"/>
                  <a:gd name="T13" fmla="*/ 9 h 30"/>
                  <a:gd name="T14" fmla="*/ 21 w 48"/>
                  <a:gd name="T15" fmla="*/ 26 h 30"/>
                  <a:gd name="T16" fmla="*/ 45 w 48"/>
                  <a:gd name="T17" fmla="*/ 21 h 30"/>
                  <a:gd name="T18" fmla="*/ 48 w 48"/>
                  <a:gd name="T19" fmla="*/ 17 h 30"/>
                  <a:gd name="T20" fmla="*/ 15 w 48"/>
                  <a:gd name="T21" fmla="*/ 0 h 30"/>
                  <a:gd name="T22" fmla="*/ 17 w 48"/>
                  <a:gd name="T23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30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30"/>
                      <a:pt x="38" y="28"/>
                      <a:pt x="45" y="21"/>
                    </a:cubicBezTo>
                    <a:cubicBezTo>
                      <a:pt x="46" y="20"/>
                      <a:pt x="47" y="19"/>
                      <a:pt x="48" y="17"/>
                    </a:cubicBezTo>
                    <a:cubicBezTo>
                      <a:pt x="35" y="14"/>
                      <a:pt x="25" y="9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" name="Freeform 198"/>
              <p:cNvSpPr>
                <a:spLocks noEditPoints="1"/>
              </p:cNvSpPr>
              <p:nvPr/>
            </p:nvSpPr>
            <p:spPr bwMode="auto">
              <a:xfrm>
                <a:off x="2325688" y="-2917825"/>
                <a:ext cx="139700" cy="93662"/>
              </a:xfrm>
              <a:custGeom>
                <a:avLst/>
                <a:gdLst>
                  <a:gd name="T0" fmla="*/ 24 w 37"/>
                  <a:gd name="T1" fmla="*/ 0 h 25"/>
                  <a:gd name="T2" fmla="*/ 11 w 37"/>
                  <a:gd name="T3" fmla="*/ 3 h 25"/>
                  <a:gd name="T4" fmla="*/ 8 w 37"/>
                  <a:gd name="T5" fmla="*/ 25 h 25"/>
                  <a:gd name="T6" fmla="*/ 21 w 37"/>
                  <a:gd name="T7" fmla="*/ 17 h 25"/>
                  <a:gd name="T8" fmla="*/ 37 w 37"/>
                  <a:gd name="T9" fmla="*/ 18 h 25"/>
                  <a:gd name="T10" fmla="*/ 37 w 37"/>
                  <a:gd name="T11" fmla="*/ 18 h 25"/>
                  <a:gd name="T12" fmla="*/ 26 w 37"/>
                  <a:gd name="T13" fmla="*/ 2 h 25"/>
                  <a:gd name="T14" fmla="*/ 24 w 37"/>
                  <a:gd name="T15" fmla="*/ 0 h 25"/>
                  <a:gd name="T16" fmla="*/ 19 w 37"/>
                  <a:gd name="T17" fmla="*/ 6 h 25"/>
                  <a:gd name="T18" fmla="*/ 18 w 37"/>
                  <a:gd name="T19" fmla="*/ 5 h 25"/>
                  <a:gd name="T20" fmla="*/ 22 w 37"/>
                  <a:gd name="T21" fmla="*/ 3 h 25"/>
                  <a:gd name="T22" fmla="*/ 25 w 37"/>
                  <a:gd name="T23" fmla="*/ 6 h 25"/>
                  <a:gd name="T24" fmla="*/ 19 w 37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25">
                    <a:moveTo>
                      <a:pt x="24" y="0"/>
                    </a:moveTo>
                    <a:cubicBezTo>
                      <a:pt x="20" y="0"/>
                      <a:pt x="15" y="1"/>
                      <a:pt x="11" y="3"/>
                    </a:cubicBezTo>
                    <a:cubicBezTo>
                      <a:pt x="1" y="8"/>
                      <a:pt x="0" y="18"/>
                      <a:pt x="8" y="25"/>
                    </a:cubicBezTo>
                    <a:cubicBezTo>
                      <a:pt x="11" y="20"/>
                      <a:pt x="16" y="17"/>
                      <a:pt x="21" y="17"/>
                    </a:cubicBezTo>
                    <a:cubicBezTo>
                      <a:pt x="26" y="17"/>
                      <a:pt x="32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2" y="14"/>
                      <a:pt x="29" y="9"/>
                      <a:pt x="26" y="2"/>
                    </a:cubicBezTo>
                    <a:cubicBezTo>
                      <a:pt x="26" y="1"/>
                      <a:pt x="25" y="0"/>
                      <a:pt x="24" y="0"/>
                    </a:cubicBezTo>
                    <a:close/>
                    <a:moveTo>
                      <a:pt x="19" y="6"/>
                    </a:moveTo>
                    <a:cubicBezTo>
                      <a:pt x="18" y="6"/>
                      <a:pt x="18" y="5"/>
                      <a:pt x="18" y="5"/>
                    </a:cubicBezTo>
                    <a:cubicBezTo>
                      <a:pt x="20" y="4"/>
                      <a:pt x="21" y="4"/>
                      <a:pt x="22" y="3"/>
                    </a:cubicBezTo>
                    <a:cubicBezTo>
                      <a:pt x="23" y="3"/>
                      <a:pt x="24" y="5"/>
                      <a:pt x="25" y="6"/>
                    </a:cubicBezTo>
                    <a:cubicBezTo>
                      <a:pt x="22" y="6"/>
                      <a:pt x="21" y="6"/>
                      <a:pt x="19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" name="Freeform 199"/>
              <p:cNvSpPr>
                <a:spLocks noEditPoints="1"/>
              </p:cNvSpPr>
              <p:nvPr/>
            </p:nvSpPr>
            <p:spPr bwMode="auto">
              <a:xfrm>
                <a:off x="2962275" y="-2917825"/>
                <a:ext cx="139700" cy="93662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1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4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" name="Freeform 200"/>
              <p:cNvSpPr>
                <a:spLocks/>
              </p:cNvSpPr>
              <p:nvPr/>
            </p:nvSpPr>
            <p:spPr bwMode="auto">
              <a:xfrm>
                <a:off x="2178050" y="-3043238"/>
                <a:ext cx="84138" cy="158750"/>
              </a:xfrm>
              <a:custGeom>
                <a:avLst/>
                <a:gdLst>
                  <a:gd name="T0" fmla="*/ 8 w 22"/>
                  <a:gd name="T1" fmla="*/ 36 h 42"/>
                  <a:gd name="T2" fmla="*/ 14 w 22"/>
                  <a:gd name="T3" fmla="*/ 30 h 42"/>
                  <a:gd name="T4" fmla="*/ 19 w 22"/>
                  <a:gd name="T5" fmla="*/ 42 h 42"/>
                  <a:gd name="T6" fmla="*/ 20 w 22"/>
                  <a:gd name="T7" fmla="*/ 38 h 42"/>
                  <a:gd name="T8" fmla="*/ 19 w 22"/>
                  <a:gd name="T9" fmla="*/ 24 h 42"/>
                  <a:gd name="T10" fmla="*/ 14 w 22"/>
                  <a:gd name="T11" fmla="*/ 14 h 42"/>
                  <a:gd name="T12" fmla="*/ 14 w 22"/>
                  <a:gd name="T13" fmla="*/ 0 h 42"/>
                  <a:gd name="T14" fmla="*/ 14 w 22"/>
                  <a:gd name="T15" fmla="*/ 0 h 42"/>
                  <a:gd name="T16" fmla="*/ 7 w 22"/>
                  <a:gd name="T17" fmla="*/ 0 h 42"/>
                  <a:gd name="T18" fmla="*/ 2 w 22"/>
                  <a:gd name="T19" fmla="*/ 9 h 42"/>
                  <a:gd name="T20" fmla="*/ 6 w 22"/>
                  <a:gd name="T21" fmla="*/ 15 h 42"/>
                  <a:gd name="T22" fmla="*/ 10 w 22"/>
                  <a:gd name="T23" fmla="*/ 29 h 42"/>
                  <a:gd name="T24" fmla="*/ 8 w 22"/>
                  <a:gd name="T25" fmla="*/ 3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2">
                    <a:moveTo>
                      <a:pt x="8" y="36"/>
                    </a:moveTo>
                    <a:cubicBezTo>
                      <a:pt x="11" y="33"/>
                      <a:pt x="13" y="32"/>
                      <a:pt x="14" y="30"/>
                    </a:cubicBezTo>
                    <a:cubicBezTo>
                      <a:pt x="17" y="34"/>
                      <a:pt x="17" y="38"/>
                      <a:pt x="19" y="42"/>
                    </a:cubicBezTo>
                    <a:cubicBezTo>
                      <a:pt x="20" y="41"/>
                      <a:pt x="20" y="39"/>
                      <a:pt x="20" y="38"/>
                    </a:cubicBezTo>
                    <a:cubicBezTo>
                      <a:pt x="22" y="33"/>
                      <a:pt x="21" y="28"/>
                      <a:pt x="19" y="24"/>
                    </a:cubicBezTo>
                    <a:cubicBezTo>
                      <a:pt x="18" y="20"/>
                      <a:pt x="16" y="17"/>
                      <a:pt x="14" y="14"/>
                    </a:cubicBezTo>
                    <a:cubicBezTo>
                      <a:pt x="12" y="9"/>
                      <a:pt x="10" y="5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0"/>
                      <a:pt x="0" y="4"/>
                      <a:pt x="2" y="9"/>
                    </a:cubicBezTo>
                    <a:cubicBezTo>
                      <a:pt x="3" y="11"/>
                      <a:pt x="5" y="13"/>
                      <a:pt x="6" y="15"/>
                    </a:cubicBezTo>
                    <a:cubicBezTo>
                      <a:pt x="8" y="19"/>
                      <a:pt x="11" y="24"/>
                      <a:pt x="10" y="29"/>
                    </a:cubicBezTo>
                    <a:cubicBezTo>
                      <a:pt x="10" y="31"/>
                      <a:pt x="9" y="33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" name="Freeform 201"/>
              <p:cNvSpPr>
                <a:spLocks/>
              </p:cNvSpPr>
              <p:nvPr/>
            </p:nvSpPr>
            <p:spPr bwMode="auto">
              <a:xfrm>
                <a:off x="2679700" y="-3260725"/>
                <a:ext cx="68263" cy="123825"/>
              </a:xfrm>
              <a:custGeom>
                <a:avLst/>
                <a:gdLst>
                  <a:gd name="T0" fmla="*/ 3 w 18"/>
                  <a:gd name="T1" fmla="*/ 21 h 33"/>
                  <a:gd name="T2" fmla="*/ 7 w 18"/>
                  <a:gd name="T3" fmla="*/ 31 h 33"/>
                  <a:gd name="T4" fmla="*/ 11 w 18"/>
                  <a:gd name="T5" fmla="*/ 31 h 33"/>
                  <a:gd name="T6" fmla="*/ 12 w 18"/>
                  <a:gd name="T7" fmla="*/ 29 h 33"/>
                  <a:gd name="T8" fmla="*/ 18 w 18"/>
                  <a:gd name="T9" fmla="*/ 8 h 33"/>
                  <a:gd name="T10" fmla="*/ 17 w 18"/>
                  <a:gd name="T11" fmla="*/ 8 h 33"/>
                  <a:gd name="T12" fmla="*/ 17 w 18"/>
                  <a:gd name="T13" fmla="*/ 6 h 33"/>
                  <a:gd name="T14" fmla="*/ 6 w 18"/>
                  <a:gd name="T15" fmla="*/ 1 h 33"/>
                  <a:gd name="T16" fmla="*/ 1 w 18"/>
                  <a:gd name="T17" fmla="*/ 8 h 33"/>
                  <a:gd name="T18" fmla="*/ 3 w 18"/>
                  <a:gd name="T19" fmla="*/ 2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3">
                    <a:moveTo>
                      <a:pt x="3" y="21"/>
                    </a:moveTo>
                    <a:cubicBezTo>
                      <a:pt x="4" y="24"/>
                      <a:pt x="5" y="28"/>
                      <a:pt x="7" y="31"/>
                    </a:cubicBezTo>
                    <a:cubicBezTo>
                      <a:pt x="8" y="33"/>
                      <a:pt x="9" y="32"/>
                      <a:pt x="11" y="31"/>
                    </a:cubicBezTo>
                    <a:cubicBezTo>
                      <a:pt x="11" y="30"/>
                      <a:pt x="11" y="30"/>
                      <a:pt x="12" y="29"/>
                    </a:cubicBezTo>
                    <a:cubicBezTo>
                      <a:pt x="14" y="22"/>
                      <a:pt x="16" y="15"/>
                      <a:pt x="18" y="8"/>
                    </a:cubicBezTo>
                    <a:cubicBezTo>
                      <a:pt x="18" y="8"/>
                      <a:pt x="18" y="8"/>
                      <a:pt x="17" y="8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5" y="1"/>
                      <a:pt x="10" y="0"/>
                      <a:pt x="6" y="1"/>
                    </a:cubicBezTo>
                    <a:cubicBezTo>
                      <a:pt x="3" y="2"/>
                      <a:pt x="0" y="6"/>
                      <a:pt x="1" y="8"/>
                    </a:cubicBezTo>
                    <a:cubicBezTo>
                      <a:pt x="1" y="12"/>
                      <a:pt x="2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" name="Freeform 202"/>
              <p:cNvSpPr>
                <a:spLocks/>
              </p:cNvSpPr>
              <p:nvPr/>
            </p:nvSpPr>
            <p:spPr bwMode="auto">
              <a:xfrm>
                <a:off x="3170238" y="-3043238"/>
                <a:ext cx="82550" cy="158750"/>
              </a:xfrm>
              <a:custGeom>
                <a:avLst/>
                <a:gdLst>
                  <a:gd name="T0" fmla="*/ 18 w 22"/>
                  <a:gd name="T1" fmla="*/ 12 h 42"/>
                  <a:gd name="T2" fmla="*/ 21 w 22"/>
                  <a:gd name="T3" fmla="*/ 6 h 42"/>
                  <a:gd name="T4" fmla="*/ 18 w 22"/>
                  <a:gd name="T5" fmla="*/ 1 h 42"/>
                  <a:gd name="T6" fmla="*/ 7 w 22"/>
                  <a:gd name="T7" fmla="*/ 0 h 42"/>
                  <a:gd name="T8" fmla="*/ 7 w 22"/>
                  <a:gd name="T9" fmla="*/ 14 h 42"/>
                  <a:gd name="T10" fmla="*/ 2 w 22"/>
                  <a:gd name="T11" fmla="*/ 27 h 42"/>
                  <a:gd name="T12" fmla="*/ 3 w 22"/>
                  <a:gd name="T13" fmla="*/ 42 h 42"/>
                  <a:gd name="T14" fmla="*/ 8 w 22"/>
                  <a:gd name="T15" fmla="*/ 30 h 42"/>
                  <a:gd name="T16" fmla="*/ 12 w 22"/>
                  <a:gd name="T17" fmla="*/ 34 h 42"/>
                  <a:gd name="T18" fmla="*/ 13 w 22"/>
                  <a:gd name="T19" fmla="*/ 34 h 42"/>
                  <a:gd name="T20" fmla="*/ 14 w 22"/>
                  <a:gd name="T21" fmla="*/ 18 h 42"/>
                  <a:gd name="T22" fmla="*/ 18 w 22"/>
                  <a:gd name="T23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2">
                    <a:moveTo>
                      <a:pt x="18" y="12"/>
                    </a:moveTo>
                    <a:cubicBezTo>
                      <a:pt x="19" y="10"/>
                      <a:pt x="20" y="8"/>
                      <a:pt x="21" y="6"/>
                    </a:cubicBezTo>
                    <a:cubicBezTo>
                      <a:pt x="22" y="4"/>
                      <a:pt x="20" y="2"/>
                      <a:pt x="18" y="1"/>
                    </a:cubicBezTo>
                    <a:cubicBezTo>
                      <a:pt x="15" y="0"/>
                      <a:pt x="11" y="0"/>
                      <a:pt x="7" y="0"/>
                    </a:cubicBezTo>
                    <a:cubicBezTo>
                      <a:pt x="11" y="7"/>
                      <a:pt x="11" y="7"/>
                      <a:pt x="7" y="14"/>
                    </a:cubicBezTo>
                    <a:cubicBezTo>
                      <a:pt x="5" y="19"/>
                      <a:pt x="3" y="23"/>
                      <a:pt x="2" y="27"/>
                    </a:cubicBezTo>
                    <a:cubicBezTo>
                      <a:pt x="0" y="32"/>
                      <a:pt x="1" y="37"/>
                      <a:pt x="3" y="42"/>
                    </a:cubicBezTo>
                    <a:cubicBezTo>
                      <a:pt x="5" y="38"/>
                      <a:pt x="5" y="34"/>
                      <a:pt x="8" y="30"/>
                    </a:cubicBezTo>
                    <a:cubicBezTo>
                      <a:pt x="9" y="32"/>
                      <a:pt x="11" y="33"/>
                      <a:pt x="12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0" y="28"/>
                      <a:pt x="12" y="23"/>
                      <a:pt x="14" y="18"/>
                    </a:cubicBezTo>
                    <a:cubicBezTo>
                      <a:pt x="15" y="16"/>
                      <a:pt x="17" y="14"/>
                      <a:pt x="18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" name="Freeform 203"/>
              <p:cNvSpPr>
                <a:spLocks/>
              </p:cNvSpPr>
              <p:nvPr/>
            </p:nvSpPr>
            <p:spPr bwMode="auto">
              <a:xfrm>
                <a:off x="2262188" y="-2332038"/>
                <a:ext cx="120650" cy="98425"/>
              </a:xfrm>
              <a:custGeom>
                <a:avLst/>
                <a:gdLst>
                  <a:gd name="T0" fmla="*/ 24 w 32"/>
                  <a:gd name="T1" fmla="*/ 11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1"/>
                    </a:moveTo>
                    <a:cubicBezTo>
                      <a:pt x="22" y="13"/>
                      <a:pt x="21" y="13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4"/>
                      <a:pt x="32" y="7"/>
                    </a:cubicBezTo>
                    <a:cubicBezTo>
                      <a:pt x="29" y="8"/>
                      <a:pt x="26" y="7"/>
                      <a:pt x="24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" name="Freeform 204"/>
              <p:cNvSpPr>
                <a:spLocks/>
              </p:cNvSpPr>
              <p:nvPr/>
            </p:nvSpPr>
            <p:spPr bwMode="auto">
              <a:xfrm>
                <a:off x="3052763" y="-2332038"/>
                <a:ext cx="120650" cy="98425"/>
              </a:xfrm>
              <a:custGeom>
                <a:avLst/>
                <a:gdLst>
                  <a:gd name="T0" fmla="*/ 14 w 32"/>
                  <a:gd name="T1" fmla="*/ 0 h 26"/>
                  <a:gd name="T2" fmla="*/ 14 w 32"/>
                  <a:gd name="T3" fmla="*/ 12 h 26"/>
                  <a:gd name="T4" fmla="*/ 9 w 32"/>
                  <a:gd name="T5" fmla="*/ 11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4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4" y="0"/>
                    </a:moveTo>
                    <a:cubicBezTo>
                      <a:pt x="13" y="4"/>
                      <a:pt x="10" y="8"/>
                      <a:pt x="14" y="12"/>
                    </a:cubicBezTo>
                    <a:cubicBezTo>
                      <a:pt x="12" y="13"/>
                      <a:pt x="10" y="13"/>
                      <a:pt x="9" y="11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5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19" y="8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" name="Freeform 205"/>
              <p:cNvSpPr>
                <a:spLocks/>
              </p:cNvSpPr>
              <p:nvPr/>
            </p:nvSpPr>
            <p:spPr bwMode="auto">
              <a:xfrm>
                <a:off x="3008313" y="-3106738"/>
                <a:ext cx="120650" cy="153987"/>
              </a:xfrm>
              <a:custGeom>
                <a:avLst/>
                <a:gdLst>
                  <a:gd name="T0" fmla="*/ 0 w 32"/>
                  <a:gd name="T1" fmla="*/ 41 h 41"/>
                  <a:gd name="T2" fmla="*/ 1 w 32"/>
                  <a:gd name="T3" fmla="*/ 41 h 41"/>
                  <a:gd name="T4" fmla="*/ 7 w 32"/>
                  <a:gd name="T5" fmla="*/ 40 h 41"/>
                  <a:gd name="T6" fmla="*/ 19 w 32"/>
                  <a:gd name="T7" fmla="*/ 27 h 41"/>
                  <a:gd name="T8" fmla="*/ 22 w 32"/>
                  <a:gd name="T9" fmla="*/ 18 h 41"/>
                  <a:gd name="T10" fmla="*/ 32 w 32"/>
                  <a:gd name="T11" fmla="*/ 8 h 41"/>
                  <a:gd name="T12" fmla="*/ 24 w 32"/>
                  <a:gd name="T13" fmla="*/ 3 h 41"/>
                  <a:gd name="T14" fmla="*/ 16 w 32"/>
                  <a:gd name="T15" fmla="*/ 7 h 41"/>
                  <a:gd name="T16" fmla="*/ 15 w 32"/>
                  <a:gd name="T17" fmla="*/ 11 h 41"/>
                  <a:gd name="T18" fmla="*/ 12 w 32"/>
                  <a:gd name="T19" fmla="*/ 26 h 41"/>
                  <a:gd name="T20" fmla="*/ 1 w 32"/>
                  <a:gd name="T21" fmla="*/ 39 h 41"/>
                  <a:gd name="T22" fmla="*/ 0 w 32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2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4"/>
                      <a:pt x="27" y="11"/>
                      <a:pt x="32" y="8"/>
                    </a:cubicBezTo>
                    <a:cubicBezTo>
                      <a:pt x="29" y="6"/>
                      <a:pt x="27" y="4"/>
                      <a:pt x="24" y="3"/>
                    </a:cubicBezTo>
                    <a:cubicBezTo>
                      <a:pt x="20" y="1"/>
                      <a:pt x="18" y="0"/>
                      <a:pt x="16" y="7"/>
                    </a:cubicBezTo>
                    <a:cubicBezTo>
                      <a:pt x="15" y="8"/>
                      <a:pt x="15" y="10"/>
                      <a:pt x="15" y="11"/>
                    </a:cubicBezTo>
                    <a:cubicBezTo>
                      <a:pt x="14" y="16"/>
                      <a:pt x="13" y="21"/>
                      <a:pt x="12" y="26"/>
                    </a:cubicBezTo>
                    <a:cubicBezTo>
                      <a:pt x="10" y="32"/>
                      <a:pt x="7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" name="Freeform 206"/>
              <p:cNvSpPr>
                <a:spLocks/>
              </p:cNvSpPr>
              <p:nvPr/>
            </p:nvSpPr>
            <p:spPr bwMode="auto">
              <a:xfrm>
                <a:off x="2298700" y="-30988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3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7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0" y="35"/>
                      <a:pt x="26" y="39"/>
                      <a:pt x="33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0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" name="Freeform 207"/>
              <p:cNvSpPr>
                <a:spLocks/>
              </p:cNvSpPr>
              <p:nvPr/>
            </p:nvSpPr>
            <p:spPr bwMode="auto">
              <a:xfrm>
                <a:off x="2924175" y="-2840038"/>
                <a:ext cx="177800" cy="84137"/>
              </a:xfrm>
              <a:custGeom>
                <a:avLst/>
                <a:gdLst>
                  <a:gd name="T0" fmla="*/ 47 w 47"/>
                  <a:gd name="T1" fmla="*/ 16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19 w 47"/>
                  <a:gd name="T13" fmla="*/ 10 h 22"/>
                  <a:gd name="T14" fmla="*/ 21 w 47"/>
                  <a:gd name="T15" fmla="*/ 11 h 22"/>
                  <a:gd name="T16" fmla="*/ 33 w 47"/>
                  <a:gd name="T17" fmla="*/ 18 h 22"/>
                  <a:gd name="T18" fmla="*/ 47 w 47"/>
                  <a:gd name="T1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6"/>
                    </a:moveTo>
                    <a:cubicBezTo>
                      <a:pt x="39" y="17"/>
                      <a:pt x="34" y="13"/>
                      <a:pt x="28" y="9"/>
                    </a:cubicBezTo>
                    <a:cubicBezTo>
                      <a:pt x="22" y="6"/>
                      <a:pt x="17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19" y="10"/>
                    </a:cubicBezTo>
                    <a:cubicBezTo>
                      <a:pt x="20" y="11"/>
                      <a:pt x="21" y="11"/>
                      <a:pt x="21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" name="Freeform 208"/>
              <p:cNvSpPr>
                <a:spLocks/>
              </p:cNvSpPr>
              <p:nvPr/>
            </p:nvSpPr>
            <p:spPr bwMode="auto">
              <a:xfrm>
                <a:off x="2333625" y="-2835275"/>
                <a:ext cx="169863" cy="71437"/>
              </a:xfrm>
              <a:custGeom>
                <a:avLst/>
                <a:gdLst>
                  <a:gd name="T0" fmla="*/ 10 w 45"/>
                  <a:gd name="T1" fmla="*/ 18 h 19"/>
                  <a:gd name="T2" fmla="*/ 18 w 45"/>
                  <a:gd name="T3" fmla="*/ 14 h 19"/>
                  <a:gd name="T4" fmla="*/ 27 w 45"/>
                  <a:gd name="T5" fmla="*/ 9 h 19"/>
                  <a:gd name="T6" fmla="*/ 27 w 45"/>
                  <a:gd name="T7" fmla="*/ 15 h 19"/>
                  <a:gd name="T8" fmla="*/ 45 w 45"/>
                  <a:gd name="T9" fmla="*/ 6 h 19"/>
                  <a:gd name="T10" fmla="*/ 45 w 45"/>
                  <a:gd name="T11" fmla="*/ 6 h 19"/>
                  <a:gd name="T12" fmla="*/ 38 w 45"/>
                  <a:gd name="T13" fmla="*/ 0 h 19"/>
                  <a:gd name="T14" fmla="*/ 37 w 45"/>
                  <a:gd name="T15" fmla="*/ 0 h 19"/>
                  <a:gd name="T16" fmla="*/ 17 w 45"/>
                  <a:gd name="T17" fmla="*/ 9 h 19"/>
                  <a:gd name="T18" fmla="*/ 0 w 45"/>
                  <a:gd name="T19" fmla="*/ 15 h 19"/>
                  <a:gd name="T20" fmla="*/ 0 w 45"/>
                  <a:gd name="T21" fmla="*/ 15 h 19"/>
                  <a:gd name="T22" fmla="*/ 10 w 45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19">
                    <a:moveTo>
                      <a:pt x="10" y="18"/>
                    </a:moveTo>
                    <a:cubicBezTo>
                      <a:pt x="13" y="17"/>
                      <a:pt x="16" y="16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5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4"/>
                      <a:pt x="41" y="2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6"/>
                      <a:pt x="17" y="9"/>
                    </a:cubicBezTo>
                    <a:cubicBezTo>
                      <a:pt x="12" y="12"/>
                      <a:pt x="7" y="15"/>
                      <a:pt x="0" y="15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3" y="18"/>
                      <a:pt x="5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" name="Freeform 209"/>
              <p:cNvSpPr>
                <a:spLocks/>
              </p:cNvSpPr>
              <p:nvPr/>
            </p:nvSpPr>
            <p:spPr bwMode="auto">
              <a:xfrm>
                <a:off x="2743200" y="-3043238"/>
                <a:ext cx="125413" cy="90487"/>
              </a:xfrm>
              <a:custGeom>
                <a:avLst/>
                <a:gdLst>
                  <a:gd name="T0" fmla="*/ 10 w 33"/>
                  <a:gd name="T1" fmla="*/ 0 h 24"/>
                  <a:gd name="T2" fmla="*/ 0 w 33"/>
                  <a:gd name="T3" fmla="*/ 0 h 24"/>
                  <a:gd name="T4" fmla="*/ 11 w 33"/>
                  <a:gd name="T5" fmla="*/ 18 h 24"/>
                  <a:gd name="T6" fmla="*/ 33 w 33"/>
                  <a:gd name="T7" fmla="*/ 24 h 24"/>
                  <a:gd name="T8" fmla="*/ 32 w 33"/>
                  <a:gd name="T9" fmla="*/ 22 h 24"/>
                  <a:gd name="T10" fmla="*/ 18 w 33"/>
                  <a:gd name="T11" fmla="*/ 16 h 24"/>
                  <a:gd name="T12" fmla="*/ 12 w 33"/>
                  <a:gd name="T13" fmla="*/ 2 h 24"/>
                  <a:gd name="T14" fmla="*/ 10 w 33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4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8"/>
                      <a:pt x="5" y="14"/>
                      <a:pt x="11" y="18"/>
                    </a:cubicBezTo>
                    <a:cubicBezTo>
                      <a:pt x="18" y="23"/>
                      <a:pt x="26" y="24"/>
                      <a:pt x="33" y="24"/>
                    </a:cubicBezTo>
                    <a:cubicBezTo>
                      <a:pt x="33" y="23"/>
                      <a:pt x="32" y="23"/>
                      <a:pt x="32" y="22"/>
                    </a:cubicBezTo>
                    <a:cubicBezTo>
                      <a:pt x="26" y="22"/>
                      <a:pt x="22" y="20"/>
                      <a:pt x="18" y="16"/>
                    </a:cubicBezTo>
                    <a:cubicBezTo>
                      <a:pt x="15" y="12"/>
                      <a:pt x="13" y="7"/>
                      <a:pt x="12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" name="Freeform 210"/>
              <p:cNvSpPr>
                <a:spLocks/>
              </p:cNvSpPr>
              <p:nvPr/>
            </p:nvSpPr>
            <p:spPr bwMode="auto">
              <a:xfrm>
                <a:off x="2559050" y="-3043238"/>
                <a:ext cx="139700" cy="101600"/>
              </a:xfrm>
              <a:custGeom>
                <a:avLst/>
                <a:gdLst>
                  <a:gd name="T0" fmla="*/ 35 w 37"/>
                  <a:gd name="T1" fmla="*/ 0 h 27"/>
                  <a:gd name="T2" fmla="*/ 25 w 37"/>
                  <a:gd name="T3" fmla="*/ 0 h 27"/>
                  <a:gd name="T4" fmla="*/ 23 w 37"/>
                  <a:gd name="T5" fmla="*/ 2 h 27"/>
                  <a:gd name="T6" fmla="*/ 21 w 37"/>
                  <a:gd name="T7" fmla="*/ 8 h 27"/>
                  <a:gd name="T8" fmla="*/ 2 w 37"/>
                  <a:gd name="T9" fmla="*/ 23 h 27"/>
                  <a:gd name="T10" fmla="*/ 0 w 37"/>
                  <a:gd name="T11" fmla="*/ 24 h 27"/>
                  <a:gd name="T12" fmla="*/ 35 w 37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7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6"/>
                      <a:pt x="21" y="8"/>
                    </a:cubicBezTo>
                    <a:cubicBezTo>
                      <a:pt x="17" y="17"/>
                      <a:pt x="11" y="22"/>
                      <a:pt x="2" y="23"/>
                    </a:cubicBezTo>
                    <a:cubicBezTo>
                      <a:pt x="1" y="23"/>
                      <a:pt x="1" y="24"/>
                      <a:pt x="0" y="24"/>
                    </a:cubicBezTo>
                    <a:cubicBezTo>
                      <a:pt x="15" y="27"/>
                      <a:pt x="37" y="12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" name="Freeform 211"/>
              <p:cNvSpPr>
                <a:spLocks/>
              </p:cNvSpPr>
              <p:nvPr/>
            </p:nvSpPr>
            <p:spPr bwMode="auto">
              <a:xfrm>
                <a:off x="2182813" y="-3122613"/>
                <a:ext cx="161925" cy="79375"/>
              </a:xfrm>
              <a:custGeom>
                <a:avLst/>
                <a:gdLst>
                  <a:gd name="T0" fmla="*/ 1 w 43"/>
                  <a:gd name="T1" fmla="*/ 21 h 21"/>
                  <a:gd name="T2" fmla="*/ 10 w 43"/>
                  <a:gd name="T3" fmla="*/ 19 h 21"/>
                  <a:gd name="T4" fmla="*/ 29 w 43"/>
                  <a:gd name="T5" fmla="*/ 12 h 21"/>
                  <a:gd name="T6" fmla="*/ 41 w 43"/>
                  <a:gd name="T7" fmla="*/ 5 h 21"/>
                  <a:gd name="T8" fmla="*/ 43 w 43"/>
                  <a:gd name="T9" fmla="*/ 3 h 21"/>
                  <a:gd name="T10" fmla="*/ 32 w 43"/>
                  <a:gd name="T11" fmla="*/ 0 h 21"/>
                  <a:gd name="T12" fmla="*/ 27 w 43"/>
                  <a:gd name="T13" fmla="*/ 2 h 21"/>
                  <a:gd name="T14" fmla="*/ 23 w 43"/>
                  <a:gd name="T15" fmla="*/ 7 h 21"/>
                  <a:gd name="T16" fmla="*/ 8 w 43"/>
                  <a:gd name="T17" fmla="*/ 17 h 21"/>
                  <a:gd name="T18" fmla="*/ 0 w 43"/>
                  <a:gd name="T19" fmla="*/ 19 h 21"/>
                  <a:gd name="T20" fmla="*/ 0 w 43"/>
                  <a:gd name="T21" fmla="*/ 20 h 21"/>
                  <a:gd name="T22" fmla="*/ 1 w 43"/>
                  <a:gd name="T2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1">
                    <a:moveTo>
                      <a:pt x="1" y="21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6" y="6"/>
                      <a:pt x="41" y="5"/>
                    </a:cubicBezTo>
                    <a:cubicBezTo>
                      <a:pt x="42" y="5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4"/>
                      <a:pt x="24" y="5"/>
                      <a:pt x="23" y="7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" name="Freeform 212"/>
              <p:cNvSpPr>
                <a:spLocks/>
              </p:cNvSpPr>
              <p:nvPr/>
            </p:nvSpPr>
            <p:spPr bwMode="auto">
              <a:xfrm>
                <a:off x="3090863" y="-3128963"/>
                <a:ext cx="161925" cy="85725"/>
              </a:xfrm>
              <a:custGeom>
                <a:avLst/>
                <a:gdLst>
                  <a:gd name="T0" fmla="*/ 1 w 43"/>
                  <a:gd name="T1" fmla="*/ 6 h 23"/>
                  <a:gd name="T2" fmla="*/ 14 w 43"/>
                  <a:gd name="T3" fmla="*/ 14 h 23"/>
                  <a:gd name="T4" fmla="*/ 26 w 43"/>
                  <a:gd name="T5" fmla="*/ 21 h 23"/>
                  <a:gd name="T6" fmla="*/ 38 w 43"/>
                  <a:gd name="T7" fmla="*/ 21 h 23"/>
                  <a:gd name="T8" fmla="*/ 43 w 43"/>
                  <a:gd name="T9" fmla="*/ 23 h 23"/>
                  <a:gd name="T10" fmla="*/ 43 w 43"/>
                  <a:gd name="T11" fmla="*/ 22 h 23"/>
                  <a:gd name="T12" fmla="*/ 40 w 43"/>
                  <a:gd name="T13" fmla="*/ 20 h 23"/>
                  <a:gd name="T14" fmla="*/ 33 w 43"/>
                  <a:gd name="T15" fmla="*/ 18 h 23"/>
                  <a:gd name="T16" fmla="*/ 18 w 43"/>
                  <a:gd name="T17" fmla="*/ 6 h 23"/>
                  <a:gd name="T18" fmla="*/ 13 w 43"/>
                  <a:gd name="T19" fmla="*/ 3 h 23"/>
                  <a:gd name="T20" fmla="*/ 0 w 43"/>
                  <a:gd name="T21" fmla="*/ 5 h 23"/>
                  <a:gd name="T22" fmla="*/ 1 w 43"/>
                  <a:gd name="T23" fmla="*/ 6 h 23"/>
                  <a:gd name="T24" fmla="*/ 1 w 43"/>
                  <a:gd name="T25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3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1" y="20"/>
                      <a:pt x="26" y="21"/>
                    </a:cubicBezTo>
                    <a:cubicBezTo>
                      <a:pt x="30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3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2"/>
                      <a:pt x="18" y="6"/>
                    </a:cubicBezTo>
                    <a:cubicBezTo>
                      <a:pt x="16" y="5"/>
                      <a:pt x="15" y="3"/>
                      <a:pt x="13" y="3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" name="Freeform 213"/>
              <p:cNvSpPr>
                <a:spLocks/>
              </p:cNvSpPr>
              <p:nvPr/>
            </p:nvSpPr>
            <p:spPr bwMode="auto">
              <a:xfrm>
                <a:off x="2430463" y="-2967038"/>
                <a:ext cx="125413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" name="Freeform 214"/>
              <p:cNvSpPr>
                <a:spLocks/>
              </p:cNvSpPr>
              <p:nvPr/>
            </p:nvSpPr>
            <p:spPr bwMode="auto">
              <a:xfrm>
                <a:off x="2879725" y="-2967038"/>
                <a:ext cx="123825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1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0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" name="Freeform 215"/>
              <p:cNvSpPr>
                <a:spLocks/>
              </p:cNvSpPr>
              <p:nvPr/>
            </p:nvSpPr>
            <p:spPr bwMode="auto">
              <a:xfrm>
                <a:off x="2630488" y="-3065463"/>
                <a:ext cx="173038" cy="11112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5" y="0"/>
                      <a:pt x="0" y="0"/>
                    </a:cubicBezTo>
                    <a:cubicBezTo>
                      <a:pt x="1" y="2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2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" name="Freeform 216"/>
              <p:cNvSpPr>
                <a:spLocks/>
              </p:cNvSpPr>
              <p:nvPr/>
            </p:nvSpPr>
            <p:spPr bwMode="auto">
              <a:xfrm>
                <a:off x="2687638" y="-3381375"/>
                <a:ext cx="55563" cy="55562"/>
              </a:xfrm>
              <a:custGeom>
                <a:avLst/>
                <a:gdLst>
                  <a:gd name="T0" fmla="*/ 5 w 15"/>
                  <a:gd name="T1" fmla="*/ 11 h 15"/>
                  <a:gd name="T2" fmla="*/ 5 w 15"/>
                  <a:gd name="T3" fmla="*/ 15 h 15"/>
                  <a:gd name="T4" fmla="*/ 10 w 15"/>
                  <a:gd name="T5" fmla="*/ 15 h 15"/>
                  <a:gd name="T6" fmla="*/ 10 w 15"/>
                  <a:gd name="T7" fmla="*/ 13 h 15"/>
                  <a:gd name="T8" fmla="*/ 13 w 15"/>
                  <a:gd name="T9" fmla="*/ 9 h 15"/>
                  <a:gd name="T10" fmla="*/ 15 w 15"/>
                  <a:gd name="T11" fmla="*/ 9 h 15"/>
                  <a:gd name="T12" fmla="*/ 15 w 15"/>
                  <a:gd name="T13" fmla="*/ 5 h 15"/>
                  <a:gd name="T14" fmla="*/ 10 w 15"/>
                  <a:gd name="T15" fmla="*/ 5 h 15"/>
                  <a:gd name="T16" fmla="*/ 9 w 15"/>
                  <a:gd name="T17" fmla="*/ 0 h 15"/>
                  <a:gd name="T18" fmla="*/ 5 w 15"/>
                  <a:gd name="T19" fmla="*/ 0 h 15"/>
                  <a:gd name="T20" fmla="*/ 5 w 15"/>
                  <a:gd name="T21" fmla="*/ 2 h 15"/>
                  <a:gd name="T22" fmla="*/ 2 w 15"/>
                  <a:gd name="T23" fmla="*/ 5 h 15"/>
                  <a:gd name="T24" fmla="*/ 0 w 15"/>
                  <a:gd name="T25" fmla="*/ 5 h 15"/>
                  <a:gd name="T26" fmla="*/ 0 w 15"/>
                  <a:gd name="T27" fmla="*/ 9 h 15"/>
                  <a:gd name="T28" fmla="*/ 3 w 15"/>
                  <a:gd name="T29" fmla="*/ 9 h 15"/>
                  <a:gd name="T30" fmla="*/ 5 w 15"/>
                  <a:gd name="T3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5">
                    <a:moveTo>
                      <a:pt x="5" y="11"/>
                    </a:moveTo>
                    <a:cubicBezTo>
                      <a:pt x="5" y="13"/>
                      <a:pt x="5" y="14"/>
                      <a:pt x="5" y="15"/>
                    </a:cubicBezTo>
                    <a:cubicBezTo>
                      <a:pt x="7" y="15"/>
                      <a:pt x="8" y="15"/>
                      <a:pt x="10" y="15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7"/>
                      <a:pt x="15" y="5"/>
                    </a:cubicBezTo>
                    <a:cubicBezTo>
                      <a:pt x="13" y="5"/>
                      <a:pt x="10" y="6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" name="Freeform 217"/>
              <p:cNvSpPr>
                <a:spLocks/>
              </p:cNvSpPr>
              <p:nvPr/>
            </p:nvSpPr>
            <p:spPr bwMode="auto">
              <a:xfrm>
                <a:off x="2924175" y="-3087688"/>
                <a:ext cx="26988" cy="74612"/>
              </a:xfrm>
              <a:custGeom>
                <a:avLst/>
                <a:gdLst>
                  <a:gd name="T0" fmla="*/ 0 w 7"/>
                  <a:gd name="T1" fmla="*/ 6 h 20"/>
                  <a:gd name="T2" fmla="*/ 2 w 7"/>
                  <a:gd name="T3" fmla="*/ 18 h 20"/>
                  <a:gd name="T4" fmla="*/ 4 w 7"/>
                  <a:gd name="T5" fmla="*/ 20 h 20"/>
                  <a:gd name="T6" fmla="*/ 5 w 7"/>
                  <a:gd name="T7" fmla="*/ 18 h 20"/>
                  <a:gd name="T8" fmla="*/ 7 w 7"/>
                  <a:gd name="T9" fmla="*/ 6 h 20"/>
                  <a:gd name="T10" fmla="*/ 7 w 7"/>
                  <a:gd name="T11" fmla="*/ 6 h 20"/>
                  <a:gd name="T12" fmla="*/ 7 w 7"/>
                  <a:gd name="T13" fmla="*/ 4 h 20"/>
                  <a:gd name="T14" fmla="*/ 3 w 7"/>
                  <a:gd name="T15" fmla="*/ 1 h 20"/>
                  <a:gd name="T16" fmla="*/ 0 w 7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0">
                    <a:moveTo>
                      <a:pt x="0" y="6"/>
                    </a:moveTo>
                    <a:cubicBezTo>
                      <a:pt x="1" y="10"/>
                      <a:pt x="1" y="14"/>
                      <a:pt x="2" y="18"/>
                    </a:cubicBezTo>
                    <a:cubicBezTo>
                      <a:pt x="2" y="19"/>
                      <a:pt x="3" y="20"/>
                      <a:pt x="4" y="20"/>
                    </a:cubicBezTo>
                    <a:cubicBezTo>
                      <a:pt x="4" y="20"/>
                      <a:pt x="5" y="19"/>
                      <a:pt x="5" y="18"/>
                    </a:cubicBezTo>
                    <a:cubicBezTo>
                      <a:pt x="6" y="14"/>
                      <a:pt x="7" y="10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" name="Freeform 218"/>
              <p:cNvSpPr>
                <a:spLocks/>
              </p:cNvSpPr>
              <p:nvPr/>
            </p:nvSpPr>
            <p:spPr bwMode="auto">
              <a:xfrm>
                <a:off x="2476500" y="-3087688"/>
                <a:ext cx="33338" cy="74612"/>
              </a:xfrm>
              <a:custGeom>
                <a:avLst/>
                <a:gdLst>
                  <a:gd name="T0" fmla="*/ 3 w 9"/>
                  <a:gd name="T1" fmla="*/ 18 h 20"/>
                  <a:gd name="T2" fmla="*/ 4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3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4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4"/>
                      <a:pt x="8" y="9"/>
                      <a:pt x="9" y="4"/>
                    </a:cubicBezTo>
                    <a:cubicBezTo>
                      <a:pt x="9" y="1"/>
                      <a:pt x="6" y="0"/>
                      <a:pt x="3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" name="Freeform 219"/>
              <p:cNvSpPr>
                <a:spLocks/>
              </p:cNvSpPr>
              <p:nvPr/>
            </p:nvSpPr>
            <p:spPr bwMode="auto">
              <a:xfrm>
                <a:off x="2465388" y="-3189288"/>
                <a:ext cx="49213" cy="52387"/>
              </a:xfrm>
              <a:custGeom>
                <a:avLst/>
                <a:gdLst>
                  <a:gd name="T0" fmla="*/ 3 w 13"/>
                  <a:gd name="T1" fmla="*/ 9 h 14"/>
                  <a:gd name="T2" fmla="*/ 5 w 13"/>
                  <a:gd name="T3" fmla="*/ 9 h 14"/>
                  <a:gd name="T4" fmla="*/ 5 w 13"/>
                  <a:gd name="T5" fmla="*/ 14 h 14"/>
                  <a:gd name="T6" fmla="*/ 9 w 13"/>
                  <a:gd name="T7" fmla="*/ 14 h 14"/>
                  <a:gd name="T8" fmla="*/ 9 w 13"/>
                  <a:gd name="T9" fmla="*/ 9 h 14"/>
                  <a:gd name="T10" fmla="*/ 13 w 13"/>
                  <a:gd name="T11" fmla="*/ 7 h 14"/>
                  <a:gd name="T12" fmla="*/ 9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3 w 13"/>
                  <a:gd name="T21" fmla="*/ 5 h 14"/>
                  <a:gd name="T22" fmla="*/ 0 w 13"/>
                  <a:gd name="T23" fmla="*/ 7 h 14"/>
                  <a:gd name="T24" fmla="*/ 3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8"/>
                      <a:pt x="13" y="11"/>
                      <a:pt x="13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" name="Freeform 220"/>
              <p:cNvSpPr>
                <a:spLocks/>
              </p:cNvSpPr>
              <p:nvPr/>
            </p:nvSpPr>
            <p:spPr bwMode="auto">
              <a:xfrm>
                <a:off x="2913063" y="-3189288"/>
                <a:ext cx="49213" cy="52387"/>
              </a:xfrm>
              <a:custGeom>
                <a:avLst/>
                <a:gdLst>
                  <a:gd name="T0" fmla="*/ 5 w 13"/>
                  <a:gd name="T1" fmla="*/ 9 h 14"/>
                  <a:gd name="T2" fmla="*/ 5 w 13"/>
                  <a:gd name="T3" fmla="*/ 14 h 14"/>
                  <a:gd name="T4" fmla="*/ 9 w 13"/>
                  <a:gd name="T5" fmla="*/ 14 h 14"/>
                  <a:gd name="T6" fmla="*/ 9 w 13"/>
                  <a:gd name="T7" fmla="*/ 9 h 14"/>
                  <a:gd name="T8" fmla="*/ 12 w 13"/>
                  <a:gd name="T9" fmla="*/ 9 h 14"/>
                  <a:gd name="T10" fmla="*/ 13 w 13"/>
                  <a:gd name="T11" fmla="*/ 7 h 14"/>
                  <a:gd name="T12" fmla="*/ 11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5 w 13"/>
                  <a:gd name="T21" fmla="*/ 5 h 14"/>
                  <a:gd name="T22" fmla="*/ 0 w 13"/>
                  <a:gd name="T23" fmla="*/ 7 h 14"/>
                  <a:gd name="T24" fmla="*/ 5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5" y="9"/>
                    </a:move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1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" name="Oval 221"/>
              <p:cNvSpPr>
                <a:spLocks noChangeArrowheads="1"/>
              </p:cNvSpPr>
              <p:nvPr/>
            </p:nvSpPr>
            <p:spPr bwMode="auto">
              <a:xfrm>
                <a:off x="2701925" y="-3302000"/>
                <a:ext cx="30163" cy="2540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" name="Freeform 222"/>
              <p:cNvSpPr>
                <a:spLocks/>
              </p:cNvSpPr>
              <p:nvPr/>
            </p:nvSpPr>
            <p:spPr bwMode="auto">
              <a:xfrm>
                <a:off x="2484438" y="-3122613"/>
                <a:ext cx="19050" cy="23812"/>
              </a:xfrm>
              <a:custGeom>
                <a:avLst/>
                <a:gdLst>
                  <a:gd name="T0" fmla="*/ 5 w 5"/>
                  <a:gd name="T1" fmla="*/ 3 h 6"/>
                  <a:gd name="T2" fmla="*/ 3 w 5"/>
                  <a:gd name="T3" fmla="*/ 0 h 6"/>
                  <a:gd name="T4" fmla="*/ 0 w 5"/>
                  <a:gd name="T5" fmla="*/ 2 h 6"/>
                  <a:gd name="T6" fmla="*/ 2 w 5"/>
                  <a:gd name="T7" fmla="*/ 5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3" y="6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" name="Freeform 223"/>
              <p:cNvSpPr>
                <a:spLocks/>
              </p:cNvSpPr>
              <p:nvPr/>
            </p:nvSpPr>
            <p:spPr bwMode="auto">
              <a:xfrm>
                <a:off x="2928938" y="-3122613"/>
                <a:ext cx="22225" cy="23812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6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" name="Freeform 224"/>
              <p:cNvSpPr>
                <a:spLocks/>
              </p:cNvSpPr>
              <p:nvPr/>
            </p:nvSpPr>
            <p:spPr bwMode="auto">
              <a:xfrm>
                <a:off x="2786063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" name="Freeform 225"/>
              <p:cNvSpPr>
                <a:spLocks/>
              </p:cNvSpPr>
              <p:nvPr/>
            </p:nvSpPr>
            <p:spPr bwMode="auto">
              <a:xfrm>
                <a:off x="2668588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1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2"/>
                      <a:pt x="2" y="0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" name="Freeform 226"/>
              <p:cNvSpPr>
                <a:spLocks/>
              </p:cNvSpPr>
              <p:nvPr/>
            </p:nvSpPr>
            <p:spPr bwMode="auto">
              <a:xfrm>
                <a:off x="2709863" y="-3098800"/>
                <a:ext cx="15875" cy="22225"/>
              </a:xfrm>
              <a:custGeom>
                <a:avLst/>
                <a:gdLst>
                  <a:gd name="T0" fmla="*/ 4 w 4"/>
                  <a:gd name="T1" fmla="*/ 3 h 6"/>
                  <a:gd name="T2" fmla="*/ 1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2"/>
                      <a:pt x="1" y="0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" name="Freeform 227"/>
              <p:cNvSpPr>
                <a:spLocks/>
              </p:cNvSpPr>
              <p:nvPr/>
            </p:nvSpPr>
            <p:spPr bwMode="auto">
              <a:xfrm>
                <a:off x="2747963" y="-309562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" name="Freeform 228"/>
              <p:cNvSpPr>
                <a:spLocks/>
              </p:cNvSpPr>
              <p:nvPr/>
            </p:nvSpPr>
            <p:spPr bwMode="auto">
              <a:xfrm>
                <a:off x="2630488" y="-309562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" name="Freeform 229"/>
              <p:cNvSpPr>
                <a:spLocks/>
              </p:cNvSpPr>
              <p:nvPr/>
            </p:nvSpPr>
            <p:spPr bwMode="auto">
              <a:xfrm>
                <a:off x="2605088" y="-1951038"/>
                <a:ext cx="222250" cy="68262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1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5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49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0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3" y="3"/>
                      <a:pt x="6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5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6" y="10"/>
                      <a:pt x="48" y="10"/>
                    </a:cubicBezTo>
                    <a:cubicBezTo>
                      <a:pt x="49" y="10"/>
                      <a:pt x="50" y="9"/>
                      <a:pt x="50" y="8"/>
                    </a:cubicBezTo>
                    <a:cubicBezTo>
                      <a:pt x="49" y="6"/>
                      <a:pt x="49" y="5"/>
                      <a:pt x="49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" name="Freeform 230"/>
              <p:cNvSpPr>
                <a:spLocks/>
              </p:cNvSpPr>
              <p:nvPr/>
            </p:nvSpPr>
            <p:spPr bwMode="auto">
              <a:xfrm>
                <a:off x="2698750" y="-2414588"/>
                <a:ext cx="26988" cy="38100"/>
              </a:xfrm>
              <a:custGeom>
                <a:avLst/>
                <a:gdLst>
                  <a:gd name="T0" fmla="*/ 4 w 7"/>
                  <a:gd name="T1" fmla="*/ 5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6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5"/>
                    </a:moveTo>
                    <a:cubicBezTo>
                      <a:pt x="5" y="4"/>
                      <a:pt x="4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4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9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5" y="6"/>
                      <a:pt x="4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" name="Freeform 231"/>
              <p:cNvSpPr>
                <a:spLocks/>
              </p:cNvSpPr>
              <p:nvPr/>
            </p:nvSpPr>
            <p:spPr bwMode="auto">
              <a:xfrm>
                <a:off x="2762250" y="-2414588"/>
                <a:ext cx="30163" cy="38100"/>
              </a:xfrm>
              <a:custGeom>
                <a:avLst/>
                <a:gdLst>
                  <a:gd name="T0" fmla="*/ 15 w 19"/>
                  <a:gd name="T1" fmla="*/ 10 h 24"/>
                  <a:gd name="T2" fmla="*/ 5 w 19"/>
                  <a:gd name="T3" fmla="*/ 10 h 24"/>
                  <a:gd name="T4" fmla="*/ 5 w 19"/>
                  <a:gd name="T5" fmla="*/ 0 h 24"/>
                  <a:gd name="T6" fmla="*/ 0 w 19"/>
                  <a:gd name="T7" fmla="*/ 0 h 24"/>
                  <a:gd name="T8" fmla="*/ 0 w 19"/>
                  <a:gd name="T9" fmla="*/ 24 h 24"/>
                  <a:gd name="T10" fmla="*/ 5 w 19"/>
                  <a:gd name="T11" fmla="*/ 24 h 24"/>
                  <a:gd name="T12" fmla="*/ 5 w 19"/>
                  <a:gd name="T13" fmla="*/ 12 h 24"/>
                  <a:gd name="T14" fmla="*/ 15 w 19"/>
                  <a:gd name="T15" fmla="*/ 12 h 24"/>
                  <a:gd name="T16" fmla="*/ 15 w 19"/>
                  <a:gd name="T17" fmla="*/ 24 h 24"/>
                  <a:gd name="T18" fmla="*/ 19 w 19"/>
                  <a:gd name="T19" fmla="*/ 24 h 24"/>
                  <a:gd name="T20" fmla="*/ 19 w 19"/>
                  <a:gd name="T21" fmla="*/ 0 h 24"/>
                  <a:gd name="T22" fmla="*/ 15 w 19"/>
                  <a:gd name="T23" fmla="*/ 0 h 24"/>
                  <a:gd name="T24" fmla="*/ 15 w 19"/>
                  <a:gd name="T25" fmla="*/ 10 h 24"/>
                  <a:gd name="T26" fmla="*/ 15 w 19"/>
                  <a:gd name="T27" fmla="*/ 10 h 24"/>
                  <a:gd name="T28" fmla="*/ 15 w 19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4">
                    <a:moveTo>
                      <a:pt x="15" y="10"/>
                    </a:moveTo>
                    <a:lnTo>
                      <a:pt x="5" y="1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5" y="24"/>
                    </a:lnTo>
                    <a:lnTo>
                      <a:pt x="5" y="12"/>
                    </a:lnTo>
                    <a:lnTo>
                      <a:pt x="15" y="12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" name="Freeform 232"/>
              <p:cNvSpPr>
                <a:spLocks noEditPoints="1"/>
              </p:cNvSpPr>
              <p:nvPr/>
            </p:nvSpPr>
            <p:spPr bwMode="auto">
              <a:xfrm>
                <a:off x="2616200" y="-2459038"/>
                <a:ext cx="200025" cy="349250"/>
              </a:xfrm>
              <a:custGeom>
                <a:avLst/>
                <a:gdLst>
                  <a:gd name="T0" fmla="*/ 10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7 h 93"/>
                  <a:gd name="T8" fmla="*/ 24 w 53"/>
                  <a:gd name="T9" fmla="*/ 27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7 h 93"/>
                  <a:gd name="T18" fmla="*/ 33 w 53"/>
                  <a:gd name="T19" fmla="*/ 27 h 93"/>
                  <a:gd name="T20" fmla="*/ 35 w 53"/>
                  <a:gd name="T21" fmla="*/ 93 h 93"/>
                  <a:gd name="T22" fmla="*/ 41 w 53"/>
                  <a:gd name="T23" fmla="*/ 93 h 93"/>
                  <a:gd name="T24" fmla="*/ 41 w 53"/>
                  <a:gd name="T25" fmla="*/ 92 h 93"/>
                  <a:gd name="T26" fmla="*/ 37 w 53"/>
                  <a:gd name="T27" fmla="*/ 27 h 93"/>
                  <a:gd name="T28" fmla="*/ 53 w 53"/>
                  <a:gd name="T29" fmla="*/ 27 h 93"/>
                  <a:gd name="T30" fmla="*/ 53 w 53"/>
                  <a:gd name="T31" fmla="*/ 7 h 93"/>
                  <a:gd name="T32" fmla="*/ 40 w 53"/>
                  <a:gd name="T33" fmla="*/ 7 h 93"/>
                  <a:gd name="T34" fmla="*/ 42 w 53"/>
                  <a:gd name="T35" fmla="*/ 5 h 93"/>
                  <a:gd name="T36" fmla="*/ 40 w 53"/>
                  <a:gd name="T37" fmla="*/ 4 h 93"/>
                  <a:gd name="T38" fmla="*/ 40 w 53"/>
                  <a:gd name="T39" fmla="*/ 1 h 93"/>
                  <a:gd name="T40" fmla="*/ 41 w 53"/>
                  <a:gd name="T41" fmla="*/ 1 h 93"/>
                  <a:gd name="T42" fmla="*/ 41 w 53"/>
                  <a:gd name="T43" fmla="*/ 0 h 93"/>
                  <a:gd name="T44" fmla="*/ 41 w 53"/>
                  <a:gd name="T45" fmla="*/ 0 h 93"/>
                  <a:gd name="T46" fmla="*/ 10 w 53"/>
                  <a:gd name="T47" fmla="*/ 0 h 93"/>
                  <a:gd name="T48" fmla="*/ 10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4 h 93"/>
                  <a:gd name="T56" fmla="*/ 10 w 53"/>
                  <a:gd name="T57" fmla="*/ 5 h 93"/>
                  <a:gd name="T58" fmla="*/ 12 w 53"/>
                  <a:gd name="T59" fmla="*/ 7 h 93"/>
                  <a:gd name="T60" fmla="*/ 0 w 53"/>
                  <a:gd name="T61" fmla="*/ 7 h 93"/>
                  <a:gd name="T62" fmla="*/ 0 w 53"/>
                  <a:gd name="T63" fmla="*/ 27 h 93"/>
                  <a:gd name="T64" fmla="*/ 15 w 53"/>
                  <a:gd name="T65" fmla="*/ 27 h 93"/>
                  <a:gd name="T66" fmla="*/ 10 w 53"/>
                  <a:gd name="T67" fmla="*/ 93 h 93"/>
                  <a:gd name="T68" fmla="*/ 10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0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1" y="6"/>
                      <a:pt x="42" y="6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3"/>
                      <a:pt x="10" y="93"/>
                      <a:pt x="10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" name="Freeform 233"/>
              <p:cNvSpPr>
                <a:spLocks/>
              </p:cNvSpPr>
              <p:nvPr/>
            </p:nvSpPr>
            <p:spPr bwMode="auto">
              <a:xfrm>
                <a:off x="2638425" y="-2428875"/>
                <a:ext cx="30163" cy="52387"/>
              </a:xfrm>
              <a:custGeom>
                <a:avLst/>
                <a:gdLst>
                  <a:gd name="T0" fmla="*/ 4 w 8"/>
                  <a:gd name="T1" fmla="*/ 8 h 14"/>
                  <a:gd name="T2" fmla="*/ 0 w 8"/>
                  <a:gd name="T3" fmla="*/ 5 h 14"/>
                  <a:gd name="T4" fmla="*/ 1 w 8"/>
                  <a:gd name="T5" fmla="*/ 6 h 14"/>
                  <a:gd name="T6" fmla="*/ 2 w 8"/>
                  <a:gd name="T7" fmla="*/ 7 h 14"/>
                  <a:gd name="T8" fmla="*/ 2 w 8"/>
                  <a:gd name="T9" fmla="*/ 9 h 14"/>
                  <a:gd name="T10" fmla="*/ 2 w 8"/>
                  <a:gd name="T11" fmla="*/ 9 h 14"/>
                  <a:gd name="T12" fmla="*/ 1 w 8"/>
                  <a:gd name="T13" fmla="*/ 10 h 14"/>
                  <a:gd name="T14" fmla="*/ 0 w 8"/>
                  <a:gd name="T15" fmla="*/ 11 h 14"/>
                  <a:gd name="T16" fmla="*/ 5 w 8"/>
                  <a:gd name="T17" fmla="*/ 10 h 14"/>
                  <a:gd name="T18" fmla="*/ 4 w 8"/>
                  <a:gd name="T1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4">
                    <a:moveTo>
                      <a:pt x="4" y="8"/>
                    </a:moveTo>
                    <a:cubicBezTo>
                      <a:pt x="8" y="5"/>
                      <a:pt x="1" y="0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2"/>
                      <a:pt x="6" y="8"/>
                      <a:pt x="2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4"/>
                      <a:pt x="1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5" y="14"/>
                      <a:pt x="5" y="10"/>
                    </a:cubicBezTo>
                    <a:cubicBezTo>
                      <a:pt x="5" y="9"/>
                      <a:pt x="5" y="8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" name="Freeform 234"/>
              <p:cNvSpPr>
                <a:spLocks/>
              </p:cNvSpPr>
              <p:nvPr/>
            </p:nvSpPr>
            <p:spPr bwMode="auto">
              <a:xfrm>
                <a:off x="2676525" y="-2497138"/>
                <a:ext cx="74613" cy="3175"/>
              </a:xfrm>
              <a:custGeom>
                <a:avLst/>
                <a:gdLst>
                  <a:gd name="T0" fmla="*/ 20 w 20"/>
                  <a:gd name="T1" fmla="*/ 0 h 1"/>
                  <a:gd name="T2" fmla="*/ 10 w 20"/>
                  <a:gd name="T3" fmla="*/ 0 h 1"/>
                  <a:gd name="T4" fmla="*/ 0 w 20"/>
                  <a:gd name="T5" fmla="*/ 0 h 1"/>
                  <a:gd name="T6" fmla="*/ 0 w 20"/>
                  <a:gd name="T7" fmla="*/ 1 h 1"/>
                  <a:gd name="T8" fmla="*/ 0 w 20"/>
                  <a:gd name="T9" fmla="*/ 1 h 1"/>
                  <a:gd name="T10" fmla="*/ 0 w 20"/>
                  <a:gd name="T11" fmla="*/ 1 h 1"/>
                  <a:gd name="T12" fmla="*/ 0 w 20"/>
                  <a:gd name="T13" fmla="*/ 1 h 1"/>
                  <a:gd name="T14" fmla="*/ 0 w 20"/>
                  <a:gd name="T15" fmla="*/ 1 h 1"/>
                  <a:gd name="T16" fmla="*/ 0 w 20"/>
                  <a:gd name="T17" fmla="*/ 1 h 1"/>
                  <a:gd name="T18" fmla="*/ 0 w 20"/>
                  <a:gd name="T19" fmla="*/ 1 h 1"/>
                  <a:gd name="T20" fmla="*/ 10 w 20"/>
                  <a:gd name="T21" fmla="*/ 1 h 1"/>
                  <a:gd name="T22" fmla="*/ 20 w 20"/>
                  <a:gd name="T23" fmla="*/ 1 h 1"/>
                  <a:gd name="T24" fmla="*/ 20 w 20"/>
                  <a:gd name="T25" fmla="*/ 1 h 1"/>
                  <a:gd name="T26" fmla="*/ 20 w 20"/>
                  <a:gd name="T27" fmla="*/ 1 h 1"/>
                  <a:gd name="T28" fmla="*/ 20 w 20"/>
                  <a:gd name="T29" fmla="*/ 1 h 1"/>
                  <a:gd name="T30" fmla="*/ 20 w 20"/>
                  <a:gd name="T31" fmla="*/ 1 h 1"/>
                  <a:gd name="T32" fmla="*/ 20 w 20"/>
                  <a:gd name="T33" fmla="*/ 1 h 1"/>
                  <a:gd name="T34" fmla="*/ 20 w 20"/>
                  <a:gd name="T35" fmla="*/ 1 h 1"/>
                  <a:gd name="T36" fmla="*/ 20 w 20"/>
                  <a:gd name="T37" fmla="*/ 0 h 1"/>
                  <a:gd name="T38" fmla="*/ 20 w 20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1">
                    <a:moveTo>
                      <a:pt x="20" y="0"/>
                    </a:moveTo>
                    <a:cubicBezTo>
                      <a:pt x="17" y="0"/>
                      <a:pt x="10" y="0"/>
                      <a:pt x="10" y="0"/>
                    </a:cubicBezTo>
                    <a:cubicBezTo>
                      <a:pt x="10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7" y="1"/>
                      <a:pt x="10" y="1"/>
                    </a:cubicBezTo>
                    <a:cubicBezTo>
                      <a:pt x="14" y="1"/>
                      <a:pt x="17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" name="Freeform 235"/>
              <p:cNvSpPr>
                <a:spLocks/>
              </p:cNvSpPr>
              <p:nvPr/>
            </p:nvSpPr>
            <p:spPr bwMode="auto">
              <a:xfrm>
                <a:off x="2709863" y="-2587625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" name="Oval 236"/>
              <p:cNvSpPr>
                <a:spLocks noChangeArrowheads="1"/>
              </p:cNvSpPr>
              <p:nvPr/>
            </p:nvSpPr>
            <p:spPr bwMode="auto">
              <a:xfrm>
                <a:off x="2709863" y="-2565400"/>
                <a:ext cx="11113" cy="7937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" name="Freeform 237"/>
              <p:cNvSpPr>
                <a:spLocks/>
              </p:cNvSpPr>
              <p:nvPr/>
            </p:nvSpPr>
            <p:spPr bwMode="auto">
              <a:xfrm>
                <a:off x="2747963" y="-2535238"/>
                <a:ext cx="3175" cy="476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" name="Freeform 238"/>
              <p:cNvSpPr>
                <a:spLocks/>
              </p:cNvSpPr>
              <p:nvPr/>
            </p:nvSpPr>
            <p:spPr bwMode="auto">
              <a:xfrm>
                <a:off x="2736850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" name="Freeform 239"/>
              <p:cNvSpPr>
                <a:spLocks/>
              </p:cNvSpPr>
              <p:nvPr/>
            </p:nvSpPr>
            <p:spPr bwMode="auto">
              <a:xfrm>
                <a:off x="2743200" y="-2546350"/>
                <a:ext cx="4763" cy="11112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1 h 3"/>
                  <a:gd name="T16" fmla="*/ 0 w 1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" name="Freeform 240"/>
              <p:cNvSpPr>
                <a:spLocks/>
              </p:cNvSpPr>
              <p:nvPr/>
            </p:nvSpPr>
            <p:spPr bwMode="auto">
              <a:xfrm>
                <a:off x="2732088" y="-2535238"/>
                <a:ext cx="11113" cy="476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" name="Freeform 241"/>
              <p:cNvSpPr>
                <a:spLocks/>
              </p:cNvSpPr>
              <p:nvPr/>
            </p:nvSpPr>
            <p:spPr bwMode="auto">
              <a:xfrm>
                <a:off x="2732088" y="-2530475"/>
                <a:ext cx="11113" cy="11112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" name="Freeform 242"/>
              <p:cNvSpPr>
                <a:spLocks/>
              </p:cNvSpPr>
              <p:nvPr/>
            </p:nvSpPr>
            <p:spPr bwMode="auto">
              <a:xfrm>
                <a:off x="2720975" y="-2516188"/>
                <a:ext cx="22225" cy="7937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2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" name="Freeform 243"/>
              <p:cNvSpPr>
                <a:spLocks/>
              </p:cNvSpPr>
              <p:nvPr/>
            </p:nvSpPr>
            <p:spPr bwMode="auto">
              <a:xfrm>
                <a:off x="2736850" y="-2519363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2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" name="Freeform 244"/>
              <p:cNvSpPr>
                <a:spLocks/>
              </p:cNvSpPr>
              <p:nvPr/>
            </p:nvSpPr>
            <p:spPr bwMode="auto">
              <a:xfrm>
                <a:off x="2747963" y="-2522538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" name="Freeform 245"/>
              <p:cNvSpPr>
                <a:spLocks/>
              </p:cNvSpPr>
              <p:nvPr/>
            </p:nvSpPr>
            <p:spPr bwMode="auto">
              <a:xfrm>
                <a:off x="2751138" y="-2530475"/>
                <a:ext cx="7938" cy="7937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2 w 2"/>
                  <a:gd name="T9" fmla="*/ 1 h 2"/>
                  <a:gd name="T10" fmla="*/ 1 w 2"/>
                  <a:gd name="T11" fmla="*/ 0 h 2"/>
                  <a:gd name="T12" fmla="*/ 1 w 2"/>
                  <a:gd name="T13" fmla="*/ 0 h 2"/>
                  <a:gd name="T14" fmla="*/ 0 w 2"/>
                  <a:gd name="T15" fmla="*/ 1 h 2"/>
                  <a:gd name="T16" fmla="*/ 1 w 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" name="Freeform 246"/>
              <p:cNvSpPr>
                <a:spLocks/>
              </p:cNvSpPr>
              <p:nvPr/>
            </p:nvSpPr>
            <p:spPr bwMode="auto">
              <a:xfrm>
                <a:off x="2759075" y="-2535238"/>
                <a:ext cx="11113" cy="12700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1 h 3"/>
                  <a:gd name="T6" fmla="*/ 3 w 3"/>
                  <a:gd name="T7" fmla="*/ 1 h 3"/>
                  <a:gd name="T8" fmla="*/ 3 w 3"/>
                  <a:gd name="T9" fmla="*/ 1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1 h 3"/>
                  <a:gd name="T18" fmla="*/ 1 w 3"/>
                  <a:gd name="T19" fmla="*/ 1 h 3"/>
                  <a:gd name="T20" fmla="*/ 1 w 3"/>
                  <a:gd name="T21" fmla="*/ 2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" name="Freeform 247"/>
              <p:cNvSpPr>
                <a:spLocks/>
              </p:cNvSpPr>
              <p:nvPr/>
            </p:nvSpPr>
            <p:spPr bwMode="auto">
              <a:xfrm>
                <a:off x="2759075" y="-2552700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" name="Freeform 248"/>
              <p:cNvSpPr>
                <a:spLocks/>
              </p:cNvSpPr>
              <p:nvPr/>
            </p:nvSpPr>
            <p:spPr bwMode="auto">
              <a:xfrm>
                <a:off x="2751138" y="-254635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" name="Freeform 249"/>
              <p:cNvSpPr>
                <a:spLocks/>
              </p:cNvSpPr>
              <p:nvPr/>
            </p:nvSpPr>
            <p:spPr bwMode="auto">
              <a:xfrm>
                <a:off x="2747963" y="-2552700"/>
                <a:ext cx="3175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2 h 3"/>
                  <a:gd name="T20" fmla="*/ 1 w 1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" name="Freeform 250"/>
              <p:cNvSpPr>
                <a:spLocks/>
              </p:cNvSpPr>
              <p:nvPr/>
            </p:nvSpPr>
            <p:spPr bwMode="auto">
              <a:xfrm>
                <a:off x="2736850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" name="Freeform 251"/>
              <p:cNvSpPr>
                <a:spLocks/>
              </p:cNvSpPr>
              <p:nvPr/>
            </p:nvSpPr>
            <p:spPr bwMode="auto">
              <a:xfrm>
                <a:off x="2736850" y="-2552700"/>
                <a:ext cx="6350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" name="Freeform 252"/>
              <p:cNvSpPr>
                <a:spLocks/>
              </p:cNvSpPr>
              <p:nvPr/>
            </p:nvSpPr>
            <p:spPr bwMode="auto">
              <a:xfrm>
                <a:off x="2732088" y="-2546350"/>
                <a:ext cx="4763" cy="1111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0 w 1"/>
                  <a:gd name="T13" fmla="*/ 0 h 3"/>
                  <a:gd name="T14" fmla="*/ 0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" name="Freeform 253"/>
              <p:cNvSpPr>
                <a:spLocks/>
              </p:cNvSpPr>
              <p:nvPr/>
            </p:nvSpPr>
            <p:spPr bwMode="auto">
              <a:xfrm>
                <a:off x="2732088" y="-2535238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" name="Freeform 254"/>
              <p:cNvSpPr>
                <a:spLocks/>
              </p:cNvSpPr>
              <p:nvPr/>
            </p:nvSpPr>
            <p:spPr bwMode="auto">
              <a:xfrm>
                <a:off x="2725738" y="-2522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" name="Freeform 255"/>
              <p:cNvSpPr>
                <a:spLocks/>
              </p:cNvSpPr>
              <p:nvPr/>
            </p:nvSpPr>
            <p:spPr bwMode="auto">
              <a:xfrm>
                <a:off x="2713038" y="-2519363"/>
                <a:ext cx="23813" cy="11112"/>
              </a:xfrm>
              <a:custGeom>
                <a:avLst/>
                <a:gdLst>
                  <a:gd name="T0" fmla="*/ 1 w 6"/>
                  <a:gd name="T1" fmla="*/ 3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" name="Oval 256"/>
              <p:cNvSpPr>
                <a:spLocks noChangeArrowheads="1"/>
              </p:cNvSpPr>
              <p:nvPr/>
            </p:nvSpPr>
            <p:spPr bwMode="auto">
              <a:xfrm>
                <a:off x="2709863" y="-2535238"/>
                <a:ext cx="3175" cy="476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" name="Freeform 257"/>
              <p:cNvSpPr>
                <a:spLocks/>
              </p:cNvSpPr>
              <p:nvPr/>
            </p:nvSpPr>
            <p:spPr bwMode="auto">
              <a:xfrm>
                <a:off x="2709863" y="-2530475"/>
                <a:ext cx="3175" cy="14287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" name="Oval 258"/>
              <p:cNvSpPr>
                <a:spLocks noChangeArrowheads="1"/>
              </p:cNvSpPr>
              <p:nvPr/>
            </p:nvSpPr>
            <p:spPr bwMode="auto">
              <a:xfrm>
                <a:off x="2709863" y="-2546350"/>
                <a:ext cx="11113" cy="1111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" name="Oval 259"/>
              <p:cNvSpPr>
                <a:spLocks noChangeArrowheads="1"/>
              </p:cNvSpPr>
              <p:nvPr/>
            </p:nvSpPr>
            <p:spPr bwMode="auto">
              <a:xfrm>
                <a:off x="2709863" y="-25527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" name="Freeform 260"/>
              <p:cNvSpPr>
                <a:spLocks/>
              </p:cNvSpPr>
              <p:nvPr/>
            </p:nvSpPr>
            <p:spPr bwMode="auto">
              <a:xfrm>
                <a:off x="2720975" y="-2530475"/>
                <a:ext cx="4763" cy="14287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" name="Freeform 261"/>
              <p:cNvSpPr>
                <a:spLocks/>
              </p:cNvSpPr>
              <p:nvPr/>
            </p:nvSpPr>
            <p:spPr bwMode="auto">
              <a:xfrm>
                <a:off x="2701925" y="-2530475"/>
                <a:ext cx="7938" cy="14287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" name="Freeform 262"/>
              <p:cNvSpPr>
                <a:spLocks/>
              </p:cNvSpPr>
              <p:nvPr/>
            </p:nvSpPr>
            <p:spPr bwMode="auto">
              <a:xfrm>
                <a:off x="2690813" y="-2519363"/>
                <a:ext cx="19050" cy="11112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0 h 3"/>
                  <a:gd name="T4" fmla="*/ 4 w 5"/>
                  <a:gd name="T5" fmla="*/ 3 h 3"/>
                  <a:gd name="T6" fmla="*/ 5 w 5"/>
                  <a:gd name="T7" fmla="*/ 3 h 3"/>
                  <a:gd name="T8" fmla="*/ 5 w 5"/>
                  <a:gd name="T9" fmla="*/ 3 h 3"/>
                  <a:gd name="T10" fmla="*/ 1 w 5"/>
                  <a:gd name="T11" fmla="*/ 0 h 3"/>
                  <a:gd name="T12" fmla="*/ 0 w 5"/>
                  <a:gd name="T13" fmla="*/ 0 h 3"/>
                  <a:gd name="T14" fmla="*/ 0 w 5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" name="Freeform 263"/>
              <p:cNvSpPr>
                <a:spLocks/>
              </p:cNvSpPr>
              <p:nvPr/>
            </p:nvSpPr>
            <p:spPr bwMode="auto">
              <a:xfrm>
                <a:off x="2687638" y="-2519363"/>
                <a:ext cx="3175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" name="Freeform 264"/>
              <p:cNvSpPr>
                <a:spLocks/>
              </p:cNvSpPr>
              <p:nvPr/>
            </p:nvSpPr>
            <p:spPr bwMode="auto">
              <a:xfrm>
                <a:off x="2679700" y="-2530475"/>
                <a:ext cx="11113" cy="11112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2 w 3"/>
                  <a:gd name="T9" fmla="*/ 3 h 3"/>
                  <a:gd name="T10" fmla="*/ 1 w 3"/>
                  <a:gd name="T11" fmla="*/ 2 h 3"/>
                  <a:gd name="T12" fmla="*/ 3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" name="Freeform 265"/>
              <p:cNvSpPr>
                <a:spLocks/>
              </p:cNvSpPr>
              <p:nvPr/>
            </p:nvSpPr>
            <p:spPr bwMode="auto">
              <a:xfrm>
                <a:off x="2676525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" name="Freeform 266"/>
              <p:cNvSpPr>
                <a:spLocks/>
              </p:cNvSpPr>
              <p:nvPr/>
            </p:nvSpPr>
            <p:spPr bwMode="auto">
              <a:xfrm>
                <a:off x="2679700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2 w 3"/>
                  <a:gd name="T9" fmla="*/ 1 h 1"/>
                  <a:gd name="T10" fmla="*/ 3 w 3"/>
                  <a:gd name="T11" fmla="*/ 0 h 1"/>
                  <a:gd name="T12" fmla="*/ 2 w 3"/>
                  <a:gd name="T13" fmla="*/ 0 h 1"/>
                  <a:gd name="T14" fmla="*/ 2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" name="Freeform 267"/>
              <p:cNvSpPr>
                <a:spLocks/>
              </p:cNvSpPr>
              <p:nvPr/>
            </p:nvSpPr>
            <p:spPr bwMode="auto">
              <a:xfrm>
                <a:off x="2676525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0 w 3"/>
                  <a:gd name="T7" fmla="*/ 1 h 3"/>
                  <a:gd name="T8" fmla="*/ 1 w 3"/>
                  <a:gd name="T9" fmla="*/ 2 h 3"/>
                  <a:gd name="T10" fmla="*/ 1 w 3"/>
                  <a:gd name="T11" fmla="*/ 3 h 3"/>
                  <a:gd name="T12" fmla="*/ 3 w 3"/>
                  <a:gd name="T13" fmla="*/ 1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" name="Freeform 268"/>
              <p:cNvSpPr>
                <a:spLocks/>
              </p:cNvSpPr>
              <p:nvPr/>
            </p:nvSpPr>
            <p:spPr bwMode="auto">
              <a:xfrm>
                <a:off x="2668588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" name="Freeform 269"/>
              <p:cNvSpPr>
                <a:spLocks/>
              </p:cNvSpPr>
              <p:nvPr/>
            </p:nvSpPr>
            <p:spPr bwMode="auto">
              <a:xfrm>
                <a:off x="2665413" y="-2530475"/>
                <a:ext cx="11113" cy="7937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0 w 3"/>
                  <a:gd name="T7" fmla="*/ 1 h 2"/>
                  <a:gd name="T8" fmla="*/ 1 w 3"/>
                  <a:gd name="T9" fmla="*/ 2 h 2"/>
                  <a:gd name="T10" fmla="*/ 1 w 3"/>
                  <a:gd name="T11" fmla="*/ 2 h 2"/>
                  <a:gd name="T12" fmla="*/ 2 w 3"/>
                  <a:gd name="T13" fmla="*/ 2 h 2"/>
                  <a:gd name="T14" fmla="*/ 3 w 3"/>
                  <a:gd name="T15" fmla="*/ 1 h 2"/>
                  <a:gd name="T16" fmla="*/ 1 w 3"/>
                  <a:gd name="T17" fmla="*/ 0 h 2"/>
                  <a:gd name="T18" fmla="*/ 1 w 3"/>
                  <a:gd name="T19" fmla="*/ 0 h 2"/>
                  <a:gd name="T20" fmla="*/ 1 w 3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" name="Freeform 270"/>
              <p:cNvSpPr>
                <a:spLocks/>
              </p:cNvSpPr>
              <p:nvPr/>
            </p:nvSpPr>
            <p:spPr bwMode="auto">
              <a:xfrm>
                <a:off x="2668588" y="-2522538"/>
                <a:ext cx="11113" cy="3175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2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" name="Freeform 271"/>
              <p:cNvSpPr>
                <a:spLocks/>
              </p:cNvSpPr>
              <p:nvPr/>
            </p:nvSpPr>
            <p:spPr bwMode="auto">
              <a:xfrm>
                <a:off x="2679700" y="-2519363"/>
                <a:ext cx="7938" cy="3175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" name="Freeform 272"/>
              <p:cNvSpPr>
                <a:spLocks/>
              </p:cNvSpPr>
              <p:nvPr/>
            </p:nvSpPr>
            <p:spPr bwMode="auto">
              <a:xfrm>
                <a:off x="2679700" y="-2516188"/>
                <a:ext cx="22225" cy="7937"/>
              </a:xfrm>
              <a:custGeom>
                <a:avLst/>
                <a:gdLst>
                  <a:gd name="T0" fmla="*/ 5 w 6"/>
                  <a:gd name="T1" fmla="*/ 2 h 2"/>
                  <a:gd name="T2" fmla="*/ 6 w 6"/>
                  <a:gd name="T3" fmla="*/ 2 h 2"/>
                  <a:gd name="T4" fmla="*/ 6 w 6"/>
                  <a:gd name="T5" fmla="*/ 2 h 2"/>
                  <a:gd name="T6" fmla="*/ 6 w 6"/>
                  <a:gd name="T7" fmla="*/ 1 h 2"/>
                  <a:gd name="T8" fmla="*/ 1 w 6"/>
                  <a:gd name="T9" fmla="*/ 0 h 2"/>
                  <a:gd name="T10" fmla="*/ 0 w 6"/>
                  <a:gd name="T11" fmla="*/ 0 h 2"/>
                  <a:gd name="T12" fmla="*/ 1 w 6"/>
                  <a:gd name="T13" fmla="*/ 1 h 2"/>
                  <a:gd name="T14" fmla="*/ 4 w 6"/>
                  <a:gd name="T15" fmla="*/ 2 h 2"/>
                  <a:gd name="T16" fmla="*/ 5 w 6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" name="Freeform 273"/>
              <p:cNvSpPr>
                <a:spLocks/>
              </p:cNvSpPr>
              <p:nvPr/>
            </p:nvSpPr>
            <p:spPr bwMode="auto">
              <a:xfrm>
                <a:off x="2690813" y="-2522538"/>
                <a:ext cx="7938" cy="3175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" name="Freeform 274"/>
              <p:cNvSpPr>
                <a:spLocks/>
              </p:cNvSpPr>
              <p:nvPr/>
            </p:nvSpPr>
            <p:spPr bwMode="auto">
              <a:xfrm>
                <a:off x="2687638" y="-2535238"/>
                <a:ext cx="11113" cy="12700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1 h 3"/>
                  <a:gd name="T10" fmla="*/ 3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" name="Freeform 275"/>
              <p:cNvSpPr>
                <a:spLocks/>
              </p:cNvSpPr>
              <p:nvPr/>
            </p:nvSpPr>
            <p:spPr bwMode="auto">
              <a:xfrm>
                <a:off x="2687638" y="-2546350"/>
                <a:ext cx="3175" cy="11112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0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" name="Freeform 276"/>
              <p:cNvSpPr>
                <a:spLocks/>
              </p:cNvSpPr>
              <p:nvPr/>
            </p:nvSpPr>
            <p:spPr bwMode="auto">
              <a:xfrm>
                <a:off x="2679700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1 h 3"/>
                  <a:gd name="T18" fmla="*/ 2 w 3"/>
                  <a:gd name="T19" fmla="*/ 0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" name="Freeform 277"/>
              <p:cNvSpPr>
                <a:spLocks/>
              </p:cNvSpPr>
              <p:nvPr/>
            </p:nvSpPr>
            <p:spPr bwMode="auto">
              <a:xfrm>
                <a:off x="2676525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" name="Freeform 278"/>
              <p:cNvSpPr>
                <a:spLocks/>
              </p:cNvSpPr>
              <p:nvPr/>
            </p:nvSpPr>
            <p:spPr bwMode="auto">
              <a:xfrm>
                <a:off x="2668588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2 h 3"/>
                  <a:gd name="T8" fmla="*/ 2 w 3"/>
                  <a:gd name="T9" fmla="*/ 3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" name="Freeform 279"/>
              <p:cNvSpPr>
                <a:spLocks/>
              </p:cNvSpPr>
              <p:nvPr/>
            </p:nvSpPr>
            <p:spPr bwMode="auto">
              <a:xfrm>
                <a:off x="2665413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" name="Freeform 280"/>
              <p:cNvSpPr>
                <a:spLocks/>
              </p:cNvSpPr>
              <p:nvPr/>
            </p:nvSpPr>
            <p:spPr bwMode="auto">
              <a:xfrm>
                <a:off x="2660650" y="-255270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2 h 3"/>
                  <a:gd name="T12" fmla="*/ 2 w 2"/>
                  <a:gd name="T13" fmla="*/ 2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" name="Freeform 281"/>
              <p:cNvSpPr>
                <a:spLocks/>
              </p:cNvSpPr>
              <p:nvPr/>
            </p:nvSpPr>
            <p:spPr bwMode="auto">
              <a:xfrm>
                <a:off x="2660650" y="-2535238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1 w 2"/>
                  <a:gd name="T5" fmla="*/ 2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1 w 2"/>
                  <a:gd name="T19" fmla="*/ 0 h 3"/>
                  <a:gd name="T20" fmla="*/ 0 w 2"/>
                  <a:gd name="T21" fmla="*/ 1 h 3"/>
                  <a:gd name="T22" fmla="*/ 0 w 2"/>
                  <a:gd name="T23" fmla="*/ 1 h 3"/>
                  <a:gd name="T24" fmla="*/ 0 w 2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" name="Freeform 282"/>
              <p:cNvSpPr>
                <a:spLocks/>
              </p:cNvSpPr>
              <p:nvPr/>
            </p:nvSpPr>
            <p:spPr bwMode="auto">
              <a:xfrm>
                <a:off x="2660650" y="-2530475"/>
                <a:ext cx="4763" cy="7937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" name="Freeform 283"/>
              <p:cNvSpPr>
                <a:spLocks/>
              </p:cNvSpPr>
              <p:nvPr/>
            </p:nvSpPr>
            <p:spPr bwMode="auto">
              <a:xfrm>
                <a:off x="2665413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" name="Freeform 284"/>
              <p:cNvSpPr>
                <a:spLocks/>
              </p:cNvSpPr>
              <p:nvPr/>
            </p:nvSpPr>
            <p:spPr bwMode="auto">
              <a:xfrm>
                <a:off x="2668588" y="-2519363"/>
                <a:ext cx="7938" cy="11112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" name="Freeform 285"/>
              <p:cNvSpPr>
                <a:spLocks/>
              </p:cNvSpPr>
              <p:nvPr/>
            </p:nvSpPr>
            <p:spPr bwMode="auto">
              <a:xfrm>
                <a:off x="2668588" y="-2516188"/>
                <a:ext cx="11113" cy="7937"/>
              </a:xfrm>
              <a:custGeom>
                <a:avLst/>
                <a:gdLst>
                  <a:gd name="T0" fmla="*/ 7 w 7"/>
                  <a:gd name="T1" fmla="*/ 5 h 5"/>
                  <a:gd name="T2" fmla="*/ 7 w 7"/>
                  <a:gd name="T3" fmla="*/ 3 h 5"/>
                  <a:gd name="T4" fmla="*/ 5 w 7"/>
                  <a:gd name="T5" fmla="*/ 0 h 5"/>
                  <a:gd name="T6" fmla="*/ 0 w 7"/>
                  <a:gd name="T7" fmla="*/ 5 h 5"/>
                  <a:gd name="T8" fmla="*/ 2 w 7"/>
                  <a:gd name="T9" fmla="*/ 5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lnTo>
                      <a:pt x="7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" name="Freeform 286"/>
              <p:cNvSpPr>
                <a:spLocks/>
              </p:cNvSpPr>
              <p:nvPr/>
            </p:nvSpPr>
            <p:spPr bwMode="auto">
              <a:xfrm>
                <a:off x="2676525" y="-2505075"/>
                <a:ext cx="74613" cy="7937"/>
              </a:xfrm>
              <a:custGeom>
                <a:avLst/>
                <a:gdLst>
                  <a:gd name="T0" fmla="*/ 20 w 20"/>
                  <a:gd name="T1" fmla="*/ 2 h 2"/>
                  <a:gd name="T2" fmla="*/ 20 w 20"/>
                  <a:gd name="T3" fmla="*/ 2 h 2"/>
                  <a:gd name="T4" fmla="*/ 20 w 20"/>
                  <a:gd name="T5" fmla="*/ 2 h 2"/>
                  <a:gd name="T6" fmla="*/ 20 w 20"/>
                  <a:gd name="T7" fmla="*/ 1 h 2"/>
                  <a:gd name="T8" fmla="*/ 20 w 20"/>
                  <a:gd name="T9" fmla="*/ 1 h 2"/>
                  <a:gd name="T10" fmla="*/ 20 w 20"/>
                  <a:gd name="T11" fmla="*/ 1 h 2"/>
                  <a:gd name="T12" fmla="*/ 20 w 20"/>
                  <a:gd name="T13" fmla="*/ 1 h 2"/>
                  <a:gd name="T14" fmla="*/ 20 w 20"/>
                  <a:gd name="T15" fmla="*/ 1 h 2"/>
                  <a:gd name="T16" fmla="*/ 20 w 20"/>
                  <a:gd name="T17" fmla="*/ 1 h 2"/>
                  <a:gd name="T18" fmla="*/ 20 w 20"/>
                  <a:gd name="T19" fmla="*/ 1 h 2"/>
                  <a:gd name="T20" fmla="*/ 20 w 20"/>
                  <a:gd name="T21" fmla="*/ 1 h 2"/>
                  <a:gd name="T22" fmla="*/ 20 w 20"/>
                  <a:gd name="T23" fmla="*/ 1 h 2"/>
                  <a:gd name="T24" fmla="*/ 20 w 20"/>
                  <a:gd name="T25" fmla="*/ 1 h 2"/>
                  <a:gd name="T26" fmla="*/ 20 w 20"/>
                  <a:gd name="T27" fmla="*/ 1 h 2"/>
                  <a:gd name="T28" fmla="*/ 20 w 20"/>
                  <a:gd name="T29" fmla="*/ 0 h 2"/>
                  <a:gd name="T30" fmla="*/ 12 w 20"/>
                  <a:gd name="T31" fmla="*/ 0 h 2"/>
                  <a:gd name="T32" fmla="*/ 10 w 20"/>
                  <a:gd name="T33" fmla="*/ 0 h 2"/>
                  <a:gd name="T34" fmla="*/ 10 w 20"/>
                  <a:gd name="T35" fmla="*/ 0 h 2"/>
                  <a:gd name="T36" fmla="*/ 9 w 20"/>
                  <a:gd name="T37" fmla="*/ 0 h 2"/>
                  <a:gd name="T38" fmla="*/ 0 w 20"/>
                  <a:gd name="T39" fmla="*/ 0 h 2"/>
                  <a:gd name="T40" fmla="*/ 0 w 20"/>
                  <a:gd name="T41" fmla="*/ 1 h 2"/>
                  <a:gd name="T42" fmla="*/ 0 w 20"/>
                  <a:gd name="T43" fmla="*/ 1 h 2"/>
                  <a:gd name="T44" fmla="*/ 0 w 20"/>
                  <a:gd name="T45" fmla="*/ 1 h 2"/>
                  <a:gd name="T46" fmla="*/ 0 w 20"/>
                  <a:gd name="T47" fmla="*/ 1 h 2"/>
                  <a:gd name="T48" fmla="*/ 0 w 20"/>
                  <a:gd name="T49" fmla="*/ 1 h 2"/>
                  <a:gd name="T50" fmla="*/ 0 w 20"/>
                  <a:gd name="T51" fmla="*/ 1 h 2"/>
                  <a:gd name="T52" fmla="*/ 0 w 20"/>
                  <a:gd name="T53" fmla="*/ 1 h 2"/>
                  <a:gd name="T54" fmla="*/ 0 w 20"/>
                  <a:gd name="T55" fmla="*/ 1 h 2"/>
                  <a:gd name="T56" fmla="*/ 0 w 20"/>
                  <a:gd name="T57" fmla="*/ 1 h 2"/>
                  <a:gd name="T58" fmla="*/ 0 w 20"/>
                  <a:gd name="T59" fmla="*/ 1 h 2"/>
                  <a:gd name="T60" fmla="*/ 0 w 20"/>
                  <a:gd name="T61" fmla="*/ 1 h 2"/>
                  <a:gd name="T62" fmla="*/ 0 w 20"/>
                  <a:gd name="T63" fmla="*/ 2 h 2"/>
                  <a:gd name="T64" fmla="*/ 0 w 20"/>
                  <a:gd name="T65" fmla="*/ 2 h 2"/>
                  <a:gd name="T66" fmla="*/ 0 w 20"/>
                  <a:gd name="T67" fmla="*/ 2 h 2"/>
                  <a:gd name="T68" fmla="*/ 0 w 20"/>
                  <a:gd name="T69" fmla="*/ 2 h 2"/>
                  <a:gd name="T70" fmla="*/ 20 w 20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2">
                    <a:moveTo>
                      <a:pt x="20" y="2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5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3" y="1"/>
                      <a:pt x="2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" name="Freeform 287"/>
              <p:cNvSpPr>
                <a:spLocks/>
              </p:cNvSpPr>
              <p:nvPr/>
            </p:nvSpPr>
            <p:spPr bwMode="auto">
              <a:xfrm>
                <a:off x="2743200" y="-2516188"/>
                <a:ext cx="7938" cy="7937"/>
              </a:xfrm>
              <a:custGeom>
                <a:avLst/>
                <a:gdLst>
                  <a:gd name="T0" fmla="*/ 5 w 5"/>
                  <a:gd name="T1" fmla="*/ 5 h 5"/>
                  <a:gd name="T2" fmla="*/ 3 w 5"/>
                  <a:gd name="T3" fmla="*/ 0 h 5"/>
                  <a:gd name="T4" fmla="*/ 0 w 5"/>
                  <a:gd name="T5" fmla="*/ 3 h 5"/>
                  <a:gd name="T6" fmla="*/ 3 w 5"/>
                  <a:gd name="T7" fmla="*/ 5 h 5"/>
                  <a:gd name="T8" fmla="*/ 5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" name="Freeform 288"/>
              <p:cNvSpPr>
                <a:spLocks/>
              </p:cNvSpPr>
              <p:nvPr/>
            </p:nvSpPr>
            <p:spPr bwMode="auto">
              <a:xfrm>
                <a:off x="2747963" y="-2519363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1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" name="Freeform 289"/>
              <p:cNvSpPr>
                <a:spLocks/>
              </p:cNvSpPr>
              <p:nvPr/>
            </p:nvSpPr>
            <p:spPr bwMode="auto">
              <a:xfrm>
                <a:off x="2759075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1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" name="Freeform 290"/>
              <p:cNvSpPr>
                <a:spLocks/>
              </p:cNvSpPr>
              <p:nvPr/>
            </p:nvSpPr>
            <p:spPr bwMode="auto">
              <a:xfrm>
                <a:off x="2762250" y="-2530475"/>
                <a:ext cx="7938" cy="7937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" name="Freeform 291"/>
              <p:cNvSpPr>
                <a:spLocks/>
              </p:cNvSpPr>
              <p:nvPr/>
            </p:nvSpPr>
            <p:spPr bwMode="auto">
              <a:xfrm>
                <a:off x="2762250" y="-2546350"/>
                <a:ext cx="7938" cy="15875"/>
              </a:xfrm>
              <a:custGeom>
                <a:avLst/>
                <a:gdLst>
                  <a:gd name="T0" fmla="*/ 1 w 2"/>
                  <a:gd name="T1" fmla="*/ 3 h 4"/>
                  <a:gd name="T2" fmla="*/ 1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0 w 2"/>
                  <a:gd name="T9" fmla="*/ 2 h 4"/>
                  <a:gd name="T10" fmla="*/ 1 w 2"/>
                  <a:gd name="T11" fmla="*/ 3 h 4"/>
                  <a:gd name="T12" fmla="*/ 1 w 2"/>
                  <a:gd name="T13" fmla="*/ 4 h 4"/>
                  <a:gd name="T14" fmla="*/ 1 w 2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" name="Freeform 292"/>
              <p:cNvSpPr>
                <a:spLocks/>
              </p:cNvSpPr>
              <p:nvPr/>
            </p:nvSpPr>
            <p:spPr bwMode="auto">
              <a:xfrm>
                <a:off x="2762250" y="-2557463"/>
                <a:ext cx="7938" cy="1111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1 w 2"/>
                  <a:gd name="T7" fmla="*/ 0 h 3"/>
                  <a:gd name="T8" fmla="*/ 1 w 2"/>
                  <a:gd name="T9" fmla="*/ 0 h 3"/>
                  <a:gd name="T10" fmla="*/ 0 w 2"/>
                  <a:gd name="T11" fmla="*/ 0 h 3"/>
                  <a:gd name="T12" fmla="*/ 2 w 2"/>
                  <a:gd name="T13" fmla="*/ 3 h 3"/>
                  <a:gd name="T14" fmla="*/ 2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" name="Freeform 293"/>
              <p:cNvSpPr>
                <a:spLocks/>
              </p:cNvSpPr>
              <p:nvPr/>
            </p:nvSpPr>
            <p:spPr bwMode="auto">
              <a:xfrm>
                <a:off x="2759075" y="-2565400"/>
                <a:ext cx="3175" cy="793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" name="Freeform 294"/>
              <p:cNvSpPr>
                <a:spLocks/>
              </p:cNvSpPr>
              <p:nvPr/>
            </p:nvSpPr>
            <p:spPr bwMode="auto">
              <a:xfrm>
                <a:off x="2751138" y="-2557463"/>
                <a:ext cx="7938" cy="1111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2 w 2"/>
                  <a:gd name="T9" fmla="*/ 1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0 w 2"/>
                  <a:gd name="T19" fmla="*/ 1 h 3"/>
                  <a:gd name="T20" fmla="*/ 0 w 2"/>
                  <a:gd name="T21" fmla="*/ 2 h 3"/>
                  <a:gd name="T22" fmla="*/ 0 w 2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" name="Freeform 295"/>
              <p:cNvSpPr>
                <a:spLocks/>
              </p:cNvSpPr>
              <p:nvPr/>
            </p:nvSpPr>
            <p:spPr bwMode="auto">
              <a:xfrm>
                <a:off x="2747963" y="-2565400"/>
                <a:ext cx="3175" cy="1270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1 h 3"/>
                  <a:gd name="T6" fmla="*/ 1 w 1"/>
                  <a:gd name="T7" fmla="*/ 1 h 3"/>
                  <a:gd name="T8" fmla="*/ 1 w 1"/>
                  <a:gd name="T9" fmla="*/ 0 h 3"/>
                  <a:gd name="T10" fmla="*/ 0 w 1"/>
                  <a:gd name="T11" fmla="*/ 1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" name="Freeform 296"/>
              <p:cNvSpPr>
                <a:spLocks/>
              </p:cNvSpPr>
              <p:nvPr/>
            </p:nvSpPr>
            <p:spPr bwMode="auto">
              <a:xfrm>
                <a:off x="2736850" y="-25654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3 h 3"/>
                  <a:gd name="T10" fmla="*/ 0 w 2"/>
                  <a:gd name="T11" fmla="*/ 3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" name="Freeform 297"/>
              <p:cNvSpPr>
                <a:spLocks/>
              </p:cNvSpPr>
              <p:nvPr/>
            </p:nvSpPr>
            <p:spPr bwMode="auto">
              <a:xfrm>
                <a:off x="2725738" y="-2568575"/>
                <a:ext cx="11113" cy="38100"/>
              </a:xfrm>
              <a:custGeom>
                <a:avLst/>
                <a:gdLst>
                  <a:gd name="T0" fmla="*/ 1 w 3"/>
                  <a:gd name="T1" fmla="*/ 10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10 h 10"/>
                  <a:gd name="T16" fmla="*/ 1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1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" name="Freeform 298"/>
              <p:cNvSpPr>
                <a:spLocks/>
              </p:cNvSpPr>
              <p:nvPr/>
            </p:nvSpPr>
            <p:spPr bwMode="auto">
              <a:xfrm>
                <a:off x="2720975" y="-2565400"/>
                <a:ext cx="4763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9 h 9"/>
                  <a:gd name="T8" fmla="*/ 1 w 1"/>
                  <a:gd name="T9" fmla="*/ 0 h 9"/>
                  <a:gd name="T10" fmla="*/ 1 w 1"/>
                  <a:gd name="T11" fmla="*/ 0 h 9"/>
                  <a:gd name="T12" fmla="*/ 0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" name="Freeform 299"/>
              <p:cNvSpPr>
                <a:spLocks/>
              </p:cNvSpPr>
              <p:nvPr/>
            </p:nvSpPr>
            <p:spPr bwMode="auto">
              <a:xfrm>
                <a:off x="2701925" y="-2613025"/>
                <a:ext cx="23813" cy="22225"/>
              </a:xfrm>
              <a:custGeom>
                <a:avLst/>
                <a:gdLst>
                  <a:gd name="T0" fmla="*/ 2 w 6"/>
                  <a:gd name="T1" fmla="*/ 4 h 6"/>
                  <a:gd name="T2" fmla="*/ 3 w 6"/>
                  <a:gd name="T3" fmla="*/ 4 h 6"/>
                  <a:gd name="T4" fmla="*/ 2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2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1 h 6"/>
                  <a:gd name="T28" fmla="*/ 5 w 6"/>
                  <a:gd name="T29" fmla="*/ 0 h 6"/>
                  <a:gd name="T30" fmla="*/ 2 w 6"/>
                  <a:gd name="T31" fmla="*/ 0 h 6"/>
                  <a:gd name="T32" fmla="*/ 2 w 6"/>
                  <a:gd name="T33" fmla="*/ 1 h 6"/>
                  <a:gd name="T34" fmla="*/ 3 w 6"/>
                  <a:gd name="T35" fmla="*/ 2 h 6"/>
                  <a:gd name="T36" fmla="*/ 2 w 6"/>
                  <a:gd name="T37" fmla="*/ 3 h 6"/>
                  <a:gd name="T38" fmla="*/ 1 w 6"/>
                  <a:gd name="T39" fmla="*/ 2 h 6"/>
                  <a:gd name="T40" fmla="*/ 0 w 6"/>
                  <a:gd name="T41" fmla="*/ 2 h 6"/>
                  <a:gd name="T42" fmla="*/ 0 w 6"/>
                  <a:gd name="T43" fmla="*/ 4 h 6"/>
                  <a:gd name="T44" fmla="*/ 1 w 6"/>
                  <a:gd name="T45" fmla="*/ 4 h 6"/>
                  <a:gd name="T46" fmla="*/ 2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2" y="4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3" y="2"/>
                      <a:pt x="3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" name="Freeform 300"/>
              <p:cNvSpPr>
                <a:spLocks/>
              </p:cNvSpPr>
              <p:nvPr/>
            </p:nvSpPr>
            <p:spPr bwMode="auto">
              <a:xfrm>
                <a:off x="2698750" y="-25654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9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" name="Freeform 301"/>
              <p:cNvSpPr>
                <a:spLocks/>
              </p:cNvSpPr>
              <p:nvPr/>
            </p:nvSpPr>
            <p:spPr bwMode="auto">
              <a:xfrm>
                <a:off x="2690813" y="-2568575"/>
                <a:ext cx="11113" cy="38100"/>
              </a:xfrm>
              <a:custGeom>
                <a:avLst/>
                <a:gdLst>
                  <a:gd name="T0" fmla="*/ 3 w 3"/>
                  <a:gd name="T1" fmla="*/ 10 h 10"/>
                  <a:gd name="T2" fmla="*/ 2 w 3"/>
                  <a:gd name="T3" fmla="*/ 0 h 10"/>
                  <a:gd name="T4" fmla="*/ 2 w 3"/>
                  <a:gd name="T5" fmla="*/ 0 h 10"/>
                  <a:gd name="T6" fmla="*/ 2 w 3"/>
                  <a:gd name="T7" fmla="*/ 0 h 10"/>
                  <a:gd name="T8" fmla="*/ 0 w 3"/>
                  <a:gd name="T9" fmla="*/ 0 h 10"/>
                  <a:gd name="T10" fmla="*/ 0 w 3"/>
                  <a:gd name="T11" fmla="*/ 0 h 10"/>
                  <a:gd name="T12" fmla="*/ 3 w 3"/>
                  <a:gd name="T13" fmla="*/ 10 h 10"/>
                  <a:gd name="T14" fmla="*/ 3 w 3"/>
                  <a:gd name="T15" fmla="*/ 10 h 10"/>
                  <a:gd name="T16" fmla="*/ 3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" name="Freeform 302"/>
              <p:cNvSpPr>
                <a:spLocks/>
              </p:cNvSpPr>
              <p:nvPr/>
            </p:nvSpPr>
            <p:spPr bwMode="auto">
              <a:xfrm>
                <a:off x="2679700" y="-2565400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3 h 3"/>
                  <a:gd name="T8" fmla="*/ 2 w 2"/>
                  <a:gd name="T9" fmla="*/ 3 h 3"/>
                  <a:gd name="T10" fmla="*/ 1 w 2"/>
                  <a:gd name="T11" fmla="*/ 0 h 3"/>
                  <a:gd name="T12" fmla="*/ 1 w 2"/>
                  <a:gd name="T13" fmla="*/ 1 h 3"/>
                  <a:gd name="T14" fmla="*/ 0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" name="Freeform 303"/>
              <p:cNvSpPr>
                <a:spLocks/>
              </p:cNvSpPr>
              <p:nvPr/>
            </p:nvSpPr>
            <p:spPr bwMode="auto">
              <a:xfrm>
                <a:off x="2668588" y="-2565400"/>
                <a:ext cx="11113" cy="12700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2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" name="Freeform 304"/>
              <p:cNvSpPr>
                <a:spLocks/>
              </p:cNvSpPr>
              <p:nvPr/>
            </p:nvSpPr>
            <p:spPr bwMode="auto">
              <a:xfrm>
                <a:off x="2665413" y="-2557463"/>
                <a:ext cx="11113" cy="11112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" name="Freeform 305"/>
              <p:cNvSpPr>
                <a:spLocks/>
              </p:cNvSpPr>
              <p:nvPr/>
            </p:nvSpPr>
            <p:spPr bwMode="auto">
              <a:xfrm>
                <a:off x="2665413" y="-2565400"/>
                <a:ext cx="3175" cy="7937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" name="Freeform 306"/>
              <p:cNvSpPr>
                <a:spLocks/>
              </p:cNvSpPr>
              <p:nvPr/>
            </p:nvSpPr>
            <p:spPr bwMode="auto">
              <a:xfrm>
                <a:off x="2660650" y="-2557463"/>
                <a:ext cx="4763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" name="Freeform 307"/>
              <p:cNvSpPr>
                <a:spLocks/>
              </p:cNvSpPr>
              <p:nvPr/>
            </p:nvSpPr>
            <p:spPr bwMode="auto">
              <a:xfrm>
                <a:off x="2652713" y="-2546350"/>
                <a:ext cx="12700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" name="Freeform 308"/>
              <p:cNvSpPr>
                <a:spLocks/>
              </p:cNvSpPr>
              <p:nvPr/>
            </p:nvSpPr>
            <p:spPr bwMode="auto">
              <a:xfrm>
                <a:off x="2641600" y="-2486025"/>
                <a:ext cx="139700" cy="11112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" name="Freeform 309"/>
              <p:cNvSpPr>
                <a:spLocks/>
              </p:cNvSpPr>
              <p:nvPr/>
            </p:nvSpPr>
            <p:spPr bwMode="auto">
              <a:xfrm>
                <a:off x="2649538" y="-2470150"/>
                <a:ext cx="123825" cy="6350"/>
              </a:xfrm>
              <a:custGeom>
                <a:avLst/>
                <a:gdLst>
                  <a:gd name="T0" fmla="*/ 0 w 33"/>
                  <a:gd name="T1" fmla="*/ 0 h 2"/>
                  <a:gd name="T2" fmla="*/ 0 w 33"/>
                  <a:gd name="T3" fmla="*/ 1 h 2"/>
                  <a:gd name="T4" fmla="*/ 0 w 33"/>
                  <a:gd name="T5" fmla="*/ 2 h 2"/>
                  <a:gd name="T6" fmla="*/ 33 w 33"/>
                  <a:gd name="T7" fmla="*/ 2 h 2"/>
                  <a:gd name="T8" fmla="*/ 33 w 33"/>
                  <a:gd name="T9" fmla="*/ 1 h 2"/>
                  <a:gd name="T10" fmla="*/ 33 w 33"/>
                  <a:gd name="T11" fmla="*/ 0 h 2"/>
                  <a:gd name="T12" fmla="*/ 0 w 33"/>
                  <a:gd name="T13" fmla="*/ 0 h 2"/>
                  <a:gd name="T14" fmla="*/ 0 w 3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1"/>
                      <a:pt x="33" y="1"/>
                    </a:cubicBezTo>
                    <a:cubicBezTo>
                      <a:pt x="33" y="1"/>
                      <a:pt x="33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" name="Freeform 310"/>
              <p:cNvSpPr>
                <a:spLocks/>
              </p:cNvSpPr>
              <p:nvPr/>
            </p:nvSpPr>
            <p:spPr bwMode="auto">
              <a:xfrm>
                <a:off x="2638425" y="-2085975"/>
                <a:ext cx="147638" cy="3175"/>
              </a:xfrm>
              <a:custGeom>
                <a:avLst/>
                <a:gdLst>
                  <a:gd name="T0" fmla="*/ 0 w 93"/>
                  <a:gd name="T1" fmla="*/ 0 h 2"/>
                  <a:gd name="T2" fmla="*/ 93 w 93"/>
                  <a:gd name="T3" fmla="*/ 0 h 2"/>
                  <a:gd name="T4" fmla="*/ 93 w 93"/>
                  <a:gd name="T5" fmla="*/ 2 h 2"/>
                  <a:gd name="T6" fmla="*/ 0 w 93"/>
                  <a:gd name="T7" fmla="*/ 2 h 2"/>
                  <a:gd name="T8" fmla="*/ 0 w 93"/>
                  <a:gd name="T9" fmla="*/ 0 h 2"/>
                  <a:gd name="T10" fmla="*/ 0 w 9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2">
                    <a:moveTo>
                      <a:pt x="0" y="0"/>
                    </a:moveTo>
                    <a:lnTo>
                      <a:pt x="93" y="0"/>
                    </a:lnTo>
                    <a:lnTo>
                      <a:pt x="9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" name="Freeform 311"/>
              <p:cNvSpPr>
                <a:spLocks/>
              </p:cNvSpPr>
              <p:nvPr/>
            </p:nvSpPr>
            <p:spPr bwMode="auto">
              <a:xfrm>
                <a:off x="2619375" y="-2071688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" name="Freeform 312"/>
              <p:cNvSpPr>
                <a:spLocks/>
              </p:cNvSpPr>
              <p:nvPr/>
            </p:nvSpPr>
            <p:spPr bwMode="auto">
              <a:xfrm>
                <a:off x="2649538" y="-2098675"/>
                <a:ext cx="131763" cy="4762"/>
              </a:xfrm>
              <a:custGeom>
                <a:avLst/>
                <a:gdLst>
                  <a:gd name="T0" fmla="*/ 0 w 83"/>
                  <a:gd name="T1" fmla="*/ 0 h 3"/>
                  <a:gd name="T2" fmla="*/ 83 w 83"/>
                  <a:gd name="T3" fmla="*/ 0 h 3"/>
                  <a:gd name="T4" fmla="*/ 83 w 83"/>
                  <a:gd name="T5" fmla="*/ 3 h 3"/>
                  <a:gd name="T6" fmla="*/ 0 w 83"/>
                  <a:gd name="T7" fmla="*/ 3 h 3"/>
                  <a:gd name="T8" fmla="*/ 0 w 83"/>
                  <a:gd name="T9" fmla="*/ 0 h 3"/>
                  <a:gd name="T10" fmla="*/ 0 w 8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3">
                    <a:moveTo>
                      <a:pt x="0" y="0"/>
                    </a:moveTo>
                    <a:lnTo>
                      <a:pt x="83" y="0"/>
                    </a:lnTo>
                    <a:lnTo>
                      <a:pt x="8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" name="Freeform 313"/>
              <p:cNvSpPr>
                <a:spLocks/>
              </p:cNvSpPr>
              <p:nvPr/>
            </p:nvSpPr>
            <p:spPr bwMode="auto">
              <a:xfrm>
                <a:off x="2605088" y="-2055813"/>
                <a:ext cx="214313" cy="6350"/>
              </a:xfrm>
              <a:custGeom>
                <a:avLst/>
                <a:gdLst>
                  <a:gd name="T0" fmla="*/ 0 w 135"/>
                  <a:gd name="T1" fmla="*/ 0 h 4"/>
                  <a:gd name="T2" fmla="*/ 135 w 135"/>
                  <a:gd name="T3" fmla="*/ 0 h 4"/>
                  <a:gd name="T4" fmla="*/ 135 w 135"/>
                  <a:gd name="T5" fmla="*/ 4 h 4"/>
                  <a:gd name="T6" fmla="*/ 0 w 135"/>
                  <a:gd name="T7" fmla="*/ 4 h 4"/>
                  <a:gd name="T8" fmla="*/ 0 w 135"/>
                  <a:gd name="T9" fmla="*/ 0 h 4"/>
                  <a:gd name="T10" fmla="*/ 0 w 13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" h="4">
                    <a:moveTo>
                      <a:pt x="0" y="0"/>
                    </a:moveTo>
                    <a:lnTo>
                      <a:pt x="135" y="0"/>
                    </a:lnTo>
                    <a:lnTo>
                      <a:pt x="13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" name="Freeform 314"/>
              <p:cNvSpPr>
                <a:spLocks/>
              </p:cNvSpPr>
              <p:nvPr/>
            </p:nvSpPr>
            <p:spPr bwMode="auto">
              <a:xfrm>
                <a:off x="2473325" y="-2409825"/>
                <a:ext cx="176213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7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6 w 47"/>
                  <a:gd name="T17" fmla="*/ 72 h 88"/>
                  <a:gd name="T18" fmla="*/ 34 w 47"/>
                  <a:gd name="T19" fmla="*/ 68 h 88"/>
                  <a:gd name="T20" fmla="*/ 32 w 47"/>
                  <a:gd name="T21" fmla="*/ 64 h 88"/>
                  <a:gd name="T22" fmla="*/ 31 w 47"/>
                  <a:gd name="T23" fmla="*/ 62 h 88"/>
                  <a:gd name="T24" fmla="*/ 13 w 47"/>
                  <a:gd name="T25" fmla="*/ 49 h 88"/>
                  <a:gd name="T26" fmla="*/ 30 w 47"/>
                  <a:gd name="T27" fmla="*/ 59 h 88"/>
                  <a:gd name="T28" fmla="*/ 28 w 47"/>
                  <a:gd name="T29" fmla="*/ 56 h 88"/>
                  <a:gd name="T30" fmla="*/ 27 w 47"/>
                  <a:gd name="T31" fmla="*/ 51 h 88"/>
                  <a:gd name="T32" fmla="*/ 22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5 h 88"/>
                  <a:gd name="T44" fmla="*/ 17 w 47"/>
                  <a:gd name="T45" fmla="*/ 16 h 88"/>
                  <a:gd name="T46" fmla="*/ 21 w 47"/>
                  <a:gd name="T47" fmla="*/ 31 h 88"/>
                  <a:gd name="T48" fmla="*/ 22 w 47"/>
                  <a:gd name="T49" fmla="*/ 34 h 88"/>
                  <a:gd name="T50" fmla="*/ 23 w 47"/>
                  <a:gd name="T51" fmla="*/ 34 h 88"/>
                  <a:gd name="T52" fmla="*/ 30 w 47"/>
                  <a:gd name="T53" fmla="*/ 23 h 88"/>
                  <a:gd name="T54" fmla="*/ 23 w 47"/>
                  <a:gd name="T55" fmla="*/ 36 h 88"/>
                  <a:gd name="T56" fmla="*/ 28 w 47"/>
                  <a:gd name="T57" fmla="*/ 50 h 88"/>
                  <a:gd name="T58" fmla="*/ 30 w 47"/>
                  <a:gd name="T59" fmla="*/ 55 h 88"/>
                  <a:gd name="T60" fmla="*/ 30 w 47"/>
                  <a:gd name="T61" fmla="*/ 56 h 88"/>
                  <a:gd name="T62" fmla="*/ 32 w 47"/>
                  <a:gd name="T63" fmla="*/ 56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60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3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5 w 47"/>
                  <a:gd name="T93" fmla="*/ 29 h 88"/>
                  <a:gd name="T94" fmla="*/ 33 w 47"/>
                  <a:gd name="T95" fmla="*/ 16 h 88"/>
                  <a:gd name="T96" fmla="*/ 25 w 47"/>
                  <a:gd name="T97" fmla="*/ 21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3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1 w 47"/>
                  <a:gd name="T113" fmla="*/ 64 h 88"/>
                  <a:gd name="T114" fmla="*/ 25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3" y="79"/>
                      <a:pt x="27" y="74"/>
                    </a:cubicBezTo>
                    <a:cubicBezTo>
                      <a:pt x="26" y="74"/>
                      <a:pt x="25" y="73"/>
                      <a:pt x="25" y="73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30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6" y="72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5" y="70"/>
                      <a:pt x="35" y="69"/>
                      <a:pt x="34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3" y="66"/>
                      <a:pt x="33" y="65"/>
                      <a:pt x="32" y="64"/>
                    </a:cubicBezTo>
                    <a:cubicBezTo>
                      <a:pt x="32" y="63"/>
                      <a:pt x="31" y="63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18" y="58"/>
                      <a:pt x="14" y="52"/>
                      <a:pt x="13" y="49"/>
                    </a:cubicBezTo>
                    <a:cubicBezTo>
                      <a:pt x="19" y="56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7"/>
                      <a:pt x="29" y="56"/>
                      <a:pt x="28" y="56"/>
                    </a:cubicBezTo>
                    <a:cubicBezTo>
                      <a:pt x="28" y="54"/>
                      <a:pt x="27" y="53"/>
                      <a:pt x="27" y="52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5" y="48"/>
                      <a:pt x="24" y="44"/>
                      <a:pt x="23" y="42"/>
                    </a:cubicBezTo>
                    <a:cubicBezTo>
                      <a:pt x="23" y="41"/>
                      <a:pt x="23" y="39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1"/>
                      <a:pt x="19" y="28"/>
                      <a:pt x="19" y="25"/>
                    </a:cubicBezTo>
                    <a:cubicBezTo>
                      <a:pt x="18" y="22"/>
                      <a:pt x="17" y="20"/>
                      <a:pt x="17" y="18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4"/>
                      <a:pt x="16" y="14"/>
                      <a:pt x="16" y="13"/>
                    </a:cubicBezTo>
                    <a:cubicBezTo>
                      <a:pt x="16" y="14"/>
                      <a:pt x="17" y="15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7"/>
                      <a:pt x="21" y="29"/>
                      <a:pt x="21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4" y="34"/>
                      <a:pt x="24" y="33"/>
                    </a:cubicBezTo>
                    <a:cubicBezTo>
                      <a:pt x="25" y="32"/>
                      <a:pt x="29" y="28"/>
                      <a:pt x="30" y="23"/>
                    </a:cubicBezTo>
                    <a:cubicBezTo>
                      <a:pt x="30" y="26"/>
                      <a:pt x="28" y="30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8" y="50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9" y="53"/>
                      <a:pt x="29" y="54"/>
                      <a:pt x="30" y="55"/>
                    </a:cubicBezTo>
                    <a:cubicBezTo>
                      <a:pt x="30" y="55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7"/>
                      <a:pt x="32" y="57"/>
                      <a:pt x="32" y="56"/>
                    </a:cubicBezTo>
                    <a:cubicBezTo>
                      <a:pt x="33" y="55"/>
                      <a:pt x="36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4" y="57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4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6" y="62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3"/>
                      <a:pt x="41" y="62"/>
                      <a:pt x="41" y="61"/>
                    </a:cubicBezTo>
                    <a:cubicBezTo>
                      <a:pt x="41" y="61"/>
                      <a:pt x="41" y="60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5" y="29"/>
                    </a:cubicBezTo>
                    <a:cubicBezTo>
                      <a:pt x="36" y="27"/>
                      <a:pt x="38" y="25"/>
                      <a:pt x="38" y="24"/>
                    </a:cubicBezTo>
                    <a:cubicBezTo>
                      <a:pt x="38" y="22"/>
                      <a:pt x="36" y="17"/>
                      <a:pt x="33" y="16"/>
                    </a:cubicBezTo>
                    <a:cubicBezTo>
                      <a:pt x="32" y="16"/>
                      <a:pt x="30" y="16"/>
                      <a:pt x="29" y="18"/>
                    </a:cubicBezTo>
                    <a:cubicBezTo>
                      <a:pt x="27" y="20"/>
                      <a:pt x="26" y="21"/>
                      <a:pt x="25" y="21"/>
                    </a:cubicBezTo>
                    <a:cubicBezTo>
                      <a:pt x="23" y="20"/>
                      <a:pt x="22" y="17"/>
                      <a:pt x="23" y="14"/>
                    </a:cubicBezTo>
                    <a:cubicBezTo>
                      <a:pt x="24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8"/>
                      <a:pt x="13" y="20"/>
                      <a:pt x="12" y="23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2"/>
                      <a:pt x="14" y="58"/>
                      <a:pt x="21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5" y="67"/>
                      <a:pt x="25" y="68"/>
                      <a:pt x="25" y="69"/>
                    </a:cubicBezTo>
                    <a:cubicBezTo>
                      <a:pt x="25" y="70"/>
                      <a:pt x="24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" name="Freeform 315"/>
              <p:cNvSpPr>
                <a:spLocks/>
              </p:cNvSpPr>
              <p:nvPr/>
            </p:nvSpPr>
            <p:spPr bwMode="auto">
              <a:xfrm>
                <a:off x="2660650" y="-2014538"/>
                <a:ext cx="49213" cy="25400"/>
              </a:xfrm>
              <a:custGeom>
                <a:avLst/>
                <a:gdLst>
                  <a:gd name="T0" fmla="*/ 1 w 13"/>
                  <a:gd name="T1" fmla="*/ 0 h 7"/>
                  <a:gd name="T2" fmla="*/ 0 w 13"/>
                  <a:gd name="T3" fmla="*/ 0 h 7"/>
                  <a:gd name="T4" fmla="*/ 1 w 13"/>
                  <a:gd name="T5" fmla="*/ 1 h 7"/>
                  <a:gd name="T6" fmla="*/ 1 w 13"/>
                  <a:gd name="T7" fmla="*/ 1 h 7"/>
                  <a:gd name="T8" fmla="*/ 9 w 13"/>
                  <a:gd name="T9" fmla="*/ 7 h 7"/>
                  <a:gd name="T10" fmla="*/ 10 w 13"/>
                  <a:gd name="T11" fmla="*/ 7 h 7"/>
                  <a:gd name="T12" fmla="*/ 12 w 13"/>
                  <a:gd name="T13" fmla="*/ 6 h 7"/>
                  <a:gd name="T14" fmla="*/ 12 w 13"/>
                  <a:gd name="T15" fmla="*/ 4 h 7"/>
                  <a:gd name="T16" fmla="*/ 1 w 1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4"/>
                      <a:pt x="7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6"/>
                      <a:pt x="12" y="6"/>
                    </a:cubicBezTo>
                    <a:cubicBezTo>
                      <a:pt x="13" y="5"/>
                      <a:pt x="12" y="4"/>
                      <a:pt x="12" y="4"/>
                    </a:cubicBezTo>
                    <a:cubicBezTo>
                      <a:pt x="11" y="2"/>
                      <a:pt x="7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" name="Freeform 316"/>
              <p:cNvSpPr>
                <a:spLocks/>
              </p:cNvSpPr>
              <p:nvPr/>
            </p:nvSpPr>
            <p:spPr bwMode="auto">
              <a:xfrm>
                <a:off x="2679700" y="-2044700"/>
                <a:ext cx="52388" cy="41275"/>
              </a:xfrm>
              <a:custGeom>
                <a:avLst/>
                <a:gdLst>
                  <a:gd name="T0" fmla="*/ 14 w 14"/>
                  <a:gd name="T1" fmla="*/ 0 h 11"/>
                  <a:gd name="T2" fmla="*/ 11 w 14"/>
                  <a:gd name="T3" fmla="*/ 0 h 11"/>
                  <a:gd name="T4" fmla="*/ 11 w 14"/>
                  <a:gd name="T5" fmla="*/ 1 h 11"/>
                  <a:gd name="T6" fmla="*/ 2 w 14"/>
                  <a:gd name="T7" fmla="*/ 7 h 11"/>
                  <a:gd name="T8" fmla="*/ 0 w 14"/>
                  <a:gd name="T9" fmla="*/ 7 h 11"/>
                  <a:gd name="T10" fmla="*/ 2 w 14"/>
                  <a:gd name="T11" fmla="*/ 8 h 11"/>
                  <a:gd name="T12" fmla="*/ 6 w 14"/>
                  <a:gd name="T13" fmla="*/ 10 h 11"/>
                  <a:gd name="T14" fmla="*/ 7 w 14"/>
                  <a:gd name="T15" fmla="*/ 11 h 11"/>
                  <a:gd name="T16" fmla="*/ 7 w 14"/>
                  <a:gd name="T17" fmla="*/ 11 h 11"/>
                  <a:gd name="T18" fmla="*/ 8 w 14"/>
                  <a:gd name="T19" fmla="*/ 11 h 11"/>
                  <a:gd name="T20" fmla="*/ 8 w 14"/>
                  <a:gd name="T21" fmla="*/ 10 h 11"/>
                  <a:gd name="T22" fmla="*/ 13 w 14"/>
                  <a:gd name="T23" fmla="*/ 1 h 11"/>
                  <a:gd name="T24" fmla="*/ 14 w 14"/>
                  <a:gd name="T25" fmla="*/ 0 h 11"/>
                  <a:gd name="T26" fmla="*/ 14 w 14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1">
                    <a:moveTo>
                      <a:pt x="14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7" y="5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5" y="9"/>
                      <a:pt x="6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10" y="5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" name="Freeform 317"/>
              <p:cNvSpPr>
                <a:spLocks/>
              </p:cNvSpPr>
              <p:nvPr/>
            </p:nvSpPr>
            <p:spPr bwMode="auto">
              <a:xfrm>
                <a:off x="2690813" y="-2044700"/>
                <a:ext cx="19050" cy="6350"/>
              </a:xfrm>
              <a:custGeom>
                <a:avLst/>
                <a:gdLst>
                  <a:gd name="T0" fmla="*/ 3 w 5"/>
                  <a:gd name="T1" fmla="*/ 2 h 2"/>
                  <a:gd name="T2" fmla="*/ 3 w 5"/>
                  <a:gd name="T3" fmla="*/ 2 h 2"/>
                  <a:gd name="T4" fmla="*/ 4 w 5"/>
                  <a:gd name="T5" fmla="*/ 1 h 2"/>
                  <a:gd name="T6" fmla="*/ 5 w 5"/>
                  <a:gd name="T7" fmla="*/ 1 h 2"/>
                  <a:gd name="T8" fmla="*/ 4 w 5"/>
                  <a:gd name="T9" fmla="*/ 1 h 2"/>
                  <a:gd name="T10" fmla="*/ 3 w 5"/>
                  <a:gd name="T11" fmla="*/ 1 h 2"/>
                  <a:gd name="T12" fmla="*/ 3 w 5"/>
                  <a:gd name="T13" fmla="*/ 0 h 2"/>
                  <a:gd name="T14" fmla="*/ 0 w 5"/>
                  <a:gd name="T15" fmla="*/ 0 h 2"/>
                  <a:gd name="T16" fmla="*/ 1 w 5"/>
                  <a:gd name="T17" fmla="*/ 1 h 2"/>
                  <a:gd name="T18" fmla="*/ 2 w 5"/>
                  <a:gd name="T19" fmla="*/ 1 h 2"/>
                  <a:gd name="T20" fmla="*/ 3 w 5"/>
                  <a:gd name="T21" fmla="*/ 2 h 2"/>
                  <a:gd name="T22" fmla="*/ 3 w 5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" name="Freeform 318"/>
              <p:cNvSpPr>
                <a:spLocks/>
              </p:cNvSpPr>
              <p:nvPr/>
            </p:nvSpPr>
            <p:spPr bwMode="auto">
              <a:xfrm>
                <a:off x="2713038" y="-2025650"/>
                <a:ext cx="30163" cy="22225"/>
              </a:xfrm>
              <a:custGeom>
                <a:avLst/>
                <a:gdLst>
                  <a:gd name="T0" fmla="*/ 6 w 8"/>
                  <a:gd name="T1" fmla="*/ 2 h 6"/>
                  <a:gd name="T2" fmla="*/ 8 w 8"/>
                  <a:gd name="T3" fmla="*/ 1 h 6"/>
                  <a:gd name="T4" fmla="*/ 6 w 8"/>
                  <a:gd name="T5" fmla="*/ 1 h 6"/>
                  <a:gd name="T6" fmla="*/ 4 w 8"/>
                  <a:gd name="T7" fmla="*/ 0 h 6"/>
                  <a:gd name="T8" fmla="*/ 4 w 8"/>
                  <a:gd name="T9" fmla="*/ 0 h 6"/>
                  <a:gd name="T10" fmla="*/ 3 w 8"/>
                  <a:gd name="T11" fmla="*/ 0 h 6"/>
                  <a:gd name="T12" fmla="*/ 2 w 8"/>
                  <a:gd name="T13" fmla="*/ 3 h 6"/>
                  <a:gd name="T14" fmla="*/ 0 w 8"/>
                  <a:gd name="T15" fmla="*/ 6 h 6"/>
                  <a:gd name="T16" fmla="*/ 3 w 8"/>
                  <a:gd name="T17" fmla="*/ 4 h 6"/>
                  <a:gd name="T18" fmla="*/ 6 w 8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" name="Freeform 319"/>
              <p:cNvSpPr>
                <a:spLocks/>
              </p:cNvSpPr>
              <p:nvPr/>
            </p:nvSpPr>
            <p:spPr bwMode="auto">
              <a:xfrm>
                <a:off x="2720975" y="-2014538"/>
                <a:ext cx="41275" cy="25400"/>
              </a:xfrm>
              <a:custGeom>
                <a:avLst/>
                <a:gdLst>
                  <a:gd name="T0" fmla="*/ 0 w 11"/>
                  <a:gd name="T1" fmla="*/ 4 h 7"/>
                  <a:gd name="T2" fmla="*/ 1 w 11"/>
                  <a:gd name="T3" fmla="*/ 6 h 7"/>
                  <a:gd name="T4" fmla="*/ 3 w 11"/>
                  <a:gd name="T5" fmla="*/ 7 h 7"/>
                  <a:gd name="T6" fmla="*/ 6 w 11"/>
                  <a:gd name="T7" fmla="*/ 5 h 7"/>
                  <a:gd name="T8" fmla="*/ 11 w 11"/>
                  <a:gd name="T9" fmla="*/ 0 h 7"/>
                  <a:gd name="T10" fmla="*/ 10 w 11"/>
                  <a:gd name="T11" fmla="*/ 0 h 7"/>
                  <a:gd name="T12" fmla="*/ 0 w 11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0" y="4"/>
                    </a:move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" name="Freeform 320"/>
              <p:cNvSpPr>
                <a:spLocks/>
              </p:cNvSpPr>
              <p:nvPr/>
            </p:nvSpPr>
            <p:spPr bwMode="auto">
              <a:xfrm>
                <a:off x="2781300" y="-2409825"/>
                <a:ext cx="169863" cy="330200"/>
              </a:xfrm>
              <a:custGeom>
                <a:avLst/>
                <a:gdLst>
                  <a:gd name="T0" fmla="*/ 43 w 45"/>
                  <a:gd name="T1" fmla="*/ 24 h 88"/>
                  <a:gd name="T2" fmla="*/ 38 w 45"/>
                  <a:gd name="T3" fmla="*/ 24 h 88"/>
                  <a:gd name="T4" fmla="*/ 34 w 45"/>
                  <a:gd name="T5" fmla="*/ 23 h 88"/>
                  <a:gd name="T6" fmla="*/ 37 w 45"/>
                  <a:gd name="T7" fmla="*/ 6 h 88"/>
                  <a:gd name="T8" fmla="*/ 23 w 45"/>
                  <a:gd name="T9" fmla="*/ 14 h 88"/>
                  <a:gd name="T10" fmla="*/ 17 w 45"/>
                  <a:gd name="T11" fmla="*/ 18 h 88"/>
                  <a:gd name="T12" fmla="*/ 9 w 45"/>
                  <a:gd name="T13" fmla="*/ 24 h 88"/>
                  <a:gd name="T14" fmla="*/ 14 w 45"/>
                  <a:gd name="T15" fmla="*/ 40 h 88"/>
                  <a:gd name="T16" fmla="*/ 8 w 45"/>
                  <a:gd name="T17" fmla="*/ 39 h 88"/>
                  <a:gd name="T18" fmla="*/ 5 w 45"/>
                  <a:gd name="T19" fmla="*/ 58 h 88"/>
                  <a:gd name="T20" fmla="*/ 6 w 45"/>
                  <a:gd name="T21" fmla="*/ 63 h 88"/>
                  <a:gd name="T22" fmla="*/ 2 w 45"/>
                  <a:gd name="T23" fmla="*/ 62 h 88"/>
                  <a:gd name="T24" fmla="*/ 1 w 45"/>
                  <a:gd name="T25" fmla="*/ 62 h 88"/>
                  <a:gd name="T26" fmla="*/ 1 w 45"/>
                  <a:gd name="T27" fmla="*/ 80 h 88"/>
                  <a:gd name="T28" fmla="*/ 2 w 45"/>
                  <a:gd name="T29" fmla="*/ 80 h 88"/>
                  <a:gd name="T30" fmla="*/ 3 w 45"/>
                  <a:gd name="T31" fmla="*/ 78 h 88"/>
                  <a:gd name="T32" fmla="*/ 2 w 45"/>
                  <a:gd name="T33" fmla="*/ 66 h 88"/>
                  <a:gd name="T34" fmla="*/ 4 w 45"/>
                  <a:gd name="T35" fmla="*/ 76 h 88"/>
                  <a:gd name="T36" fmla="*/ 5 w 45"/>
                  <a:gd name="T37" fmla="*/ 76 h 88"/>
                  <a:gd name="T38" fmla="*/ 15 w 45"/>
                  <a:gd name="T39" fmla="*/ 59 h 88"/>
                  <a:gd name="T40" fmla="*/ 9 w 45"/>
                  <a:gd name="T41" fmla="*/ 45 h 88"/>
                  <a:gd name="T42" fmla="*/ 9 w 45"/>
                  <a:gd name="T43" fmla="*/ 45 h 88"/>
                  <a:gd name="T44" fmla="*/ 16 w 45"/>
                  <a:gd name="T45" fmla="*/ 56 h 88"/>
                  <a:gd name="T46" fmla="*/ 16 w 45"/>
                  <a:gd name="T47" fmla="*/ 56 h 88"/>
                  <a:gd name="T48" fmla="*/ 16 w 45"/>
                  <a:gd name="T49" fmla="*/ 55 h 88"/>
                  <a:gd name="T50" fmla="*/ 18 w 45"/>
                  <a:gd name="T51" fmla="*/ 50 h 88"/>
                  <a:gd name="T52" fmla="*/ 22 w 45"/>
                  <a:gd name="T53" fmla="*/ 39 h 88"/>
                  <a:gd name="T54" fmla="*/ 22 w 45"/>
                  <a:gd name="T55" fmla="*/ 39 h 88"/>
                  <a:gd name="T56" fmla="*/ 22 w 45"/>
                  <a:gd name="T57" fmla="*/ 36 h 88"/>
                  <a:gd name="T58" fmla="*/ 22 w 45"/>
                  <a:gd name="T59" fmla="*/ 33 h 88"/>
                  <a:gd name="T60" fmla="*/ 23 w 45"/>
                  <a:gd name="T61" fmla="*/ 35 h 88"/>
                  <a:gd name="T62" fmla="*/ 26 w 45"/>
                  <a:gd name="T63" fmla="*/ 25 h 88"/>
                  <a:gd name="T64" fmla="*/ 29 w 45"/>
                  <a:gd name="T65" fmla="*/ 13 h 88"/>
                  <a:gd name="T66" fmla="*/ 29 w 45"/>
                  <a:gd name="T67" fmla="*/ 18 h 88"/>
                  <a:gd name="T68" fmla="*/ 25 w 45"/>
                  <a:gd name="T69" fmla="*/ 33 h 88"/>
                  <a:gd name="T70" fmla="*/ 24 w 45"/>
                  <a:gd name="T71" fmla="*/ 36 h 88"/>
                  <a:gd name="T72" fmla="*/ 39 w 45"/>
                  <a:gd name="T73" fmla="*/ 27 h 88"/>
                  <a:gd name="T74" fmla="*/ 24 w 45"/>
                  <a:gd name="T75" fmla="*/ 38 h 88"/>
                  <a:gd name="T76" fmla="*/ 23 w 45"/>
                  <a:gd name="T77" fmla="*/ 38 h 88"/>
                  <a:gd name="T78" fmla="*/ 19 w 45"/>
                  <a:gd name="T79" fmla="*/ 51 h 88"/>
                  <a:gd name="T80" fmla="*/ 17 w 45"/>
                  <a:gd name="T81" fmla="*/ 56 h 88"/>
                  <a:gd name="T82" fmla="*/ 16 w 45"/>
                  <a:gd name="T83" fmla="*/ 59 h 88"/>
                  <a:gd name="T84" fmla="*/ 33 w 45"/>
                  <a:gd name="T85" fmla="*/ 49 h 88"/>
                  <a:gd name="T86" fmla="*/ 15 w 45"/>
                  <a:gd name="T87" fmla="*/ 62 h 88"/>
                  <a:gd name="T88" fmla="*/ 14 w 45"/>
                  <a:gd name="T89" fmla="*/ 64 h 88"/>
                  <a:gd name="T90" fmla="*/ 12 w 45"/>
                  <a:gd name="T91" fmla="*/ 68 h 88"/>
                  <a:gd name="T92" fmla="*/ 10 w 45"/>
                  <a:gd name="T93" fmla="*/ 72 h 88"/>
                  <a:gd name="T94" fmla="*/ 8 w 45"/>
                  <a:gd name="T95" fmla="*/ 75 h 88"/>
                  <a:gd name="T96" fmla="*/ 5 w 45"/>
                  <a:gd name="T97" fmla="*/ 79 h 88"/>
                  <a:gd name="T98" fmla="*/ 18 w 45"/>
                  <a:gd name="T99" fmla="*/ 74 h 88"/>
                  <a:gd name="T100" fmla="*/ 19 w 45"/>
                  <a:gd name="T101" fmla="*/ 74 h 88"/>
                  <a:gd name="T102" fmla="*/ 4 w 45"/>
                  <a:gd name="T103" fmla="*/ 80 h 88"/>
                  <a:gd name="T104" fmla="*/ 2 w 45"/>
                  <a:gd name="T105" fmla="*/ 84 h 88"/>
                  <a:gd name="T106" fmla="*/ 4 w 45"/>
                  <a:gd name="T107" fmla="*/ 88 h 88"/>
                  <a:gd name="T108" fmla="*/ 6 w 45"/>
                  <a:gd name="T109" fmla="*/ 86 h 88"/>
                  <a:gd name="T110" fmla="*/ 24 w 45"/>
                  <a:gd name="T111" fmla="*/ 74 h 88"/>
                  <a:gd name="T112" fmla="*/ 23 w 45"/>
                  <a:gd name="T113" fmla="*/ 70 h 88"/>
                  <a:gd name="T114" fmla="*/ 23 w 45"/>
                  <a:gd name="T115" fmla="*/ 70 h 88"/>
                  <a:gd name="T116" fmla="*/ 21 w 45"/>
                  <a:gd name="T117" fmla="*/ 67 h 88"/>
                  <a:gd name="T118" fmla="*/ 38 w 45"/>
                  <a:gd name="T119" fmla="*/ 47 h 88"/>
                  <a:gd name="T120" fmla="*/ 30 w 45"/>
                  <a:gd name="T121" fmla="*/ 43 h 88"/>
                  <a:gd name="T122" fmla="*/ 43 w 45"/>
                  <a:gd name="T123" fmla="*/ 24 h 88"/>
                  <a:gd name="T124" fmla="*/ 43 w 45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0" y="22"/>
                      <a:pt x="39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3"/>
                    </a:cubicBezTo>
                    <a:cubicBezTo>
                      <a:pt x="33" y="20"/>
                      <a:pt x="34" y="18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1" y="4"/>
                      <a:pt x="23" y="14"/>
                    </a:cubicBezTo>
                    <a:cubicBezTo>
                      <a:pt x="23" y="17"/>
                      <a:pt x="22" y="20"/>
                      <a:pt x="21" y="21"/>
                    </a:cubicBezTo>
                    <a:cubicBezTo>
                      <a:pt x="20" y="21"/>
                      <a:pt x="18" y="20"/>
                      <a:pt x="17" y="18"/>
                    </a:cubicBezTo>
                    <a:cubicBezTo>
                      <a:pt x="16" y="16"/>
                      <a:pt x="14" y="16"/>
                      <a:pt x="13" y="16"/>
                    </a:cubicBezTo>
                    <a:cubicBezTo>
                      <a:pt x="10" y="17"/>
                      <a:pt x="8" y="22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60"/>
                      <a:pt x="6" y="61"/>
                      <a:pt x="6" y="61"/>
                    </a:cubicBezTo>
                    <a:cubicBezTo>
                      <a:pt x="6" y="62"/>
                      <a:pt x="6" y="63"/>
                      <a:pt x="6" y="63"/>
                    </a:cubicBezTo>
                    <a:cubicBezTo>
                      <a:pt x="5" y="64"/>
                      <a:pt x="3" y="63"/>
                      <a:pt x="2" y="63"/>
                    </a:cubicBezTo>
                    <a:cubicBezTo>
                      <a:pt x="2" y="63"/>
                      <a:pt x="2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60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7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5"/>
                      <a:pt x="14" y="56"/>
                    </a:cubicBezTo>
                    <a:cubicBezTo>
                      <a:pt x="14" y="56"/>
                      <a:pt x="15" y="57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4"/>
                      <a:pt x="17" y="53"/>
                      <a:pt x="17" y="52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1" y="41"/>
                      <a:pt x="21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18" y="30"/>
                      <a:pt x="16" y="26"/>
                      <a:pt x="16" y="23"/>
                    </a:cubicBezTo>
                    <a:cubicBezTo>
                      <a:pt x="17" y="28"/>
                      <a:pt x="20" y="32"/>
                      <a:pt x="22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6"/>
                      <a:pt x="29" y="18"/>
                    </a:cubicBezTo>
                    <a:cubicBezTo>
                      <a:pt x="28" y="20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39" y="27"/>
                    </a:cubicBezTo>
                    <a:cubicBezTo>
                      <a:pt x="39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9"/>
                      <a:pt x="23" y="41"/>
                      <a:pt x="22" y="42"/>
                    </a:cubicBezTo>
                    <a:cubicBezTo>
                      <a:pt x="21" y="45"/>
                      <a:pt x="20" y="48"/>
                      <a:pt x="19" y="51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3"/>
                      <a:pt x="18" y="54"/>
                      <a:pt x="17" y="56"/>
                    </a:cubicBezTo>
                    <a:cubicBezTo>
                      <a:pt x="17" y="56"/>
                      <a:pt x="17" y="57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9" y="58"/>
                      <a:pt x="27" y="56"/>
                      <a:pt x="33" y="49"/>
                    </a:cubicBezTo>
                    <a:cubicBezTo>
                      <a:pt x="32" y="52"/>
                      <a:pt x="28" y="58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3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8" y="74"/>
                    </a:cubicBezTo>
                    <a:cubicBezTo>
                      <a:pt x="19" y="73"/>
                      <a:pt x="20" y="73"/>
                      <a:pt x="21" y="73"/>
                    </a:cubicBezTo>
                    <a:cubicBezTo>
                      <a:pt x="20" y="73"/>
                      <a:pt x="20" y="74"/>
                      <a:pt x="19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2" y="79"/>
                      <a:pt x="24" y="74"/>
                    </a:cubicBezTo>
                    <a:cubicBezTo>
                      <a:pt x="24" y="73"/>
                      <a:pt x="24" y="72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0" y="68"/>
                      <a:pt x="21" y="67"/>
                      <a:pt x="21" y="67"/>
                    </a:cubicBezTo>
                    <a:cubicBezTo>
                      <a:pt x="22" y="66"/>
                      <a:pt x="23" y="65"/>
                      <a:pt x="25" y="64"/>
                    </a:cubicBezTo>
                    <a:cubicBezTo>
                      <a:pt x="32" y="58"/>
                      <a:pt x="39" y="52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1" y="36"/>
                      <a:pt x="45" y="30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" name="Freeform 321"/>
              <p:cNvSpPr>
                <a:spLocks noEditPoints="1"/>
              </p:cNvSpPr>
              <p:nvPr/>
            </p:nvSpPr>
            <p:spPr bwMode="auto">
              <a:xfrm>
                <a:off x="2665413" y="-2414588"/>
                <a:ext cx="25400" cy="38100"/>
              </a:xfrm>
              <a:custGeom>
                <a:avLst/>
                <a:gdLst>
                  <a:gd name="T0" fmla="*/ 7 w 16"/>
                  <a:gd name="T1" fmla="*/ 0 h 24"/>
                  <a:gd name="T2" fmla="*/ 0 w 16"/>
                  <a:gd name="T3" fmla="*/ 24 h 24"/>
                  <a:gd name="T4" fmla="*/ 2 w 16"/>
                  <a:gd name="T5" fmla="*/ 24 h 24"/>
                  <a:gd name="T6" fmla="*/ 4 w 16"/>
                  <a:gd name="T7" fmla="*/ 19 h 24"/>
                  <a:gd name="T8" fmla="*/ 11 w 16"/>
                  <a:gd name="T9" fmla="*/ 19 h 24"/>
                  <a:gd name="T10" fmla="*/ 14 w 16"/>
                  <a:gd name="T11" fmla="*/ 24 h 24"/>
                  <a:gd name="T12" fmla="*/ 16 w 16"/>
                  <a:gd name="T13" fmla="*/ 24 h 24"/>
                  <a:gd name="T14" fmla="*/ 9 w 16"/>
                  <a:gd name="T15" fmla="*/ 0 h 24"/>
                  <a:gd name="T16" fmla="*/ 7 w 16"/>
                  <a:gd name="T17" fmla="*/ 0 h 24"/>
                  <a:gd name="T18" fmla="*/ 7 w 16"/>
                  <a:gd name="T19" fmla="*/ 0 h 24"/>
                  <a:gd name="T20" fmla="*/ 7 w 16"/>
                  <a:gd name="T21" fmla="*/ 0 h 24"/>
                  <a:gd name="T22" fmla="*/ 7 w 16"/>
                  <a:gd name="T23" fmla="*/ 15 h 24"/>
                  <a:gd name="T24" fmla="*/ 7 w 16"/>
                  <a:gd name="T25" fmla="*/ 5 h 24"/>
                  <a:gd name="T26" fmla="*/ 11 w 16"/>
                  <a:gd name="T27" fmla="*/ 15 h 24"/>
                  <a:gd name="T28" fmla="*/ 7 w 16"/>
                  <a:gd name="T29" fmla="*/ 15 h 24"/>
                  <a:gd name="T30" fmla="*/ 7 w 16"/>
                  <a:gd name="T31" fmla="*/ 15 h 24"/>
                  <a:gd name="T32" fmla="*/ 7 w 16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4">
                    <a:moveTo>
                      <a:pt x="7" y="0"/>
                    </a:moveTo>
                    <a:lnTo>
                      <a:pt x="0" y="24"/>
                    </a:lnTo>
                    <a:lnTo>
                      <a:pt x="2" y="24"/>
                    </a:lnTo>
                    <a:lnTo>
                      <a:pt x="4" y="19"/>
                    </a:lnTo>
                    <a:lnTo>
                      <a:pt x="11" y="19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7" y="15"/>
                    </a:moveTo>
                    <a:lnTo>
                      <a:pt x="7" y="5"/>
                    </a:lnTo>
                    <a:lnTo>
                      <a:pt x="11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" name="Freeform 322"/>
              <p:cNvSpPr>
                <a:spLocks noEditPoints="1"/>
              </p:cNvSpPr>
              <p:nvPr/>
            </p:nvSpPr>
            <p:spPr bwMode="auto">
              <a:xfrm>
                <a:off x="2725738" y="-2425700"/>
                <a:ext cx="33338" cy="57150"/>
              </a:xfrm>
              <a:custGeom>
                <a:avLst/>
                <a:gdLst>
                  <a:gd name="T0" fmla="*/ 0 w 9"/>
                  <a:gd name="T1" fmla="*/ 8 h 15"/>
                  <a:gd name="T2" fmla="*/ 9 w 9"/>
                  <a:gd name="T3" fmla="*/ 8 h 15"/>
                  <a:gd name="T4" fmla="*/ 0 w 9"/>
                  <a:gd name="T5" fmla="*/ 8 h 15"/>
                  <a:gd name="T6" fmla="*/ 2 w 9"/>
                  <a:gd name="T7" fmla="*/ 8 h 15"/>
                  <a:gd name="T8" fmla="*/ 7 w 9"/>
                  <a:gd name="T9" fmla="*/ 8 h 15"/>
                  <a:gd name="T10" fmla="*/ 2 w 9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0" y="8"/>
                    </a:moveTo>
                    <a:cubicBezTo>
                      <a:pt x="0" y="15"/>
                      <a:pt x="9" y="15"/>
                      <a:pt x="9" y="8"/>
                    </a:cubicBezTo>
                    <a:cubicBezTo>
                      <a:pt x="9" y="0"/>
                      <a:pt x="0" y="0"/>
                      <a:pt x="0" y="8"/>
                    </a:cubicBezTo>
                    <a:close/>
                    <a:moveTo>
                      <a:pt x="2" y="8"/>
                    </a:moveTo>
                    <a:cubicBezTo>
                      <a:pt x="2" y="3"/>
                      <a:pt x="7" y="3"/>
                      <a:pt x="7" y="8"/>
                    </a:cubicBezTo>
                    <a:cubicBezTo>
                      <a:pt x="7" y="12"/>
                      <a:pt x="2" y="12"/>
                      <a:pt x="2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" name="Line 324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" name="Line 325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8" name="Группа 15"/>
            <p:cNvGrpSpPr/>
            <p:nvPr/>
          </p:nvGrpSpPr>
          <p:grpSpPr>
            <a:xfrm>
              <a:off x="1546225" y="-3938587"/>
              <a:ext cx="2335213" cy="2898774"/>
              <a:chOff x="1546225" y="-3938587"/>
              <a:chExt cx="2335213" cy="2898774"/>
            </a:xfrm>
          </p:grpSpPr>
          <p:sp>
            <p:nvSpPr>
              <p:cNvPr id="17" name="Freeform 323"/>
              <p:cNvSpPr>
                <a:spLocks/>
              </p:cNvSpPr>
              <p:nvPr/>
            </p:nvSpPr>
            <p:spPr bwMode="auto">
              <a:xfrm>
                <a:off x="2725738" y="-3622675"/>
                <a:ext cx="1155700" cy="2454275"/>
              </a:xfrm>
              <a:custGeom>
                <a:avLst/>
                <a:gdLst>
                  <a:gd name="T0" fmla="*/ 307 w 307"/>
                  <a:gd name="T1" fmla="*/ 76 h 652"/>
                  <a:gd name="T2" fmla="*/ 307 w 307"/>
                  <a:gd name="T3" fmla="*/ 57 h 652"/>
                  <a:gd name="T4" fmla="*/ 269 w 307"/>
                  <a:gd name="T5" fmla="*/ 14 h 652"/>
                  <a:gd name="T6" fmla="*/ 236 w 307"/>
                  <a:gd name="T7" fmla="*/ 1 h 652"/>
                  <a:gd name="T8" fmla="*/ 236 w 307"/>
                  <a:gd name="T9" fmla="*/ 1 h 652"/>
                  <a:gd name="T10" fmla="*/ 235 w 307"/>
                  <a:gd name="T11" fmla="*/ 0 h 652"/>
                  <a:gd name="T12" fmla="*/ 235 w 307"/>
                  <a:gd name="T13" fmla="*/ 129 h 652"/>
                  <a:gd name="T14" fmla="*/ 235 w 307"/>
                  <a:gd name="T15" fmla="*/ 173 h 652"/>
                  <a:gd name="T16" fmla="*/ 235 w 307"/>
                  <a:gd name="T17" fmla="*/ 342 h 652"/>
                  <a:gd name="T18" fmla="*/ 235 w 307"/>
                  <a:gd name="T19" fmla="*/ 387 h 652"/>
                  <a:gd name="T20" fmla="*/ 235 w 307"/>
                  <a:gd name="T21" fmla="*/ 454 h 652"/>
                  <a:gd name="T22" fmla="*/ 216 w 307"/>
                  <a:gd name="T23" fmla="*/ 487 h 652"/>
                  <a:gd name="T24" fmla="*/ 0 w 307"/>
                  <a:gd name="T25" fmla="*/ 614 h 652"/>
                  <a:gd name="T26" fmla="*/ 67 w 307"/>
                  <a:gd name="T27" fmla="*/ 652 h 652"/>
                  <a:gd name="T28" fmla="*/ 262 w 307"/>
                  <a:gd name="T29" fmla="*/ 542 h 652"/>
                  <a:gd name="T30" fmla="*/ 307 w 307"/>
                  <a:gd name="T31" fmla="*/ 464 h 652"/>
                  <a:gd name="T32" fmla="*/ 307 w 307"/>
                  <a:gd name="T33" fmla="*/ 387 h 652"/>
                  <a:gd name="T34" fmla="*/ 307 w 307"/>
                  <a:gd name="T35" fmla="*/ 387 h 652"/>
                  <a:gd name="T36" fmla="*/ 307 w 307"/>
                  <a:gd name="T37" fmla="*/ 173 h 652"/>
                  <a:gd name="T38" fmla="*/ 307 w 307"/>
                  <a:gd name="T39" fmla="*/ 173 h 652"/>
                  <a:gd name="T40" fmla="*/ 307 w 307"/>
                  <a:gd name="T41" fmla="*/ 85 h 652"/>
                  <a:gd name="T42" fmla="*/ 307 w 307"/>
                  <a:gd name="T43" fmla="*/ 85 h 652"/>
                  <a:gd name="T44" fmla="*/ 307 w 307"/>
                  <a:gd name="T45" fmla="*/ 76 h 652"/>
                  <a:gd name="T46" fmla="*/ 307 w 307"/>
                  <a:gd name="T47" fmla="*/ 76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2">
                    <a:moveTo>
                      <a:pt x="307" y="76"/>
                    </a:moveTo>
                    <a:cubicBezTo>
                      <a:pt x="307" y="57"/>
                      <a:pt x="307" y="57"/>
                      <a:pt x="307" y="57"/>
                    </a:cubicBezTo>
                    <a:cubicBezTo>
                      <a:pt x="307" y="39"/>
                      <a:pt x="293" y="22"/>
                      <a:pt x="269" y="14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9"/>
                      <a:pt x="235" y="129"/>
                      <a:pt x="235" y="129"/>
                    </a:cubicBezTo>
                    <a:cubicBezTo>
                      <a:pt x="235" y="173"/>
                      <a:pt x="235" y="173"/>
                      <a:pt x="235" y="173"/>
                    </a:cubicBezTo>
                    <a:cubicBezTo>
                      <a:pt x="235" y="342"/>
                      <a:pt x="235" y="342"/>
                      <a:pt x="235" y="342"/>
                    </a:cubicBezTo>
                    <a:cubicBezTo>
                      <a:pt x="235" y="387"/>
                      <a:pt x="235" y="387"/>
                      <a:pt x="235" y="387"/>
                    </a:cubicBezTo>
                    <a:cubicBezTo>
                      <a:pt x="235" y="454"/>
                      <a:pt x="235" y="454"/>
                      <a:pt x="235" y="454"/>
                    </a:cubicBezTo>
                    <a:cubicBezTo>
                      <a:pt x="235" y="468"/>
                      <a:pt x="228" y="481"/>
                      <a:pt x="216" y="48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67" y="652"/>
                      <a:pt x="67" y="652"/>
                      <a:pt x="67" y="652"/>
                    </a:cubicBezTo>
                    <a:cubicBezTo>
                      <a:pt x="262" y="542"/>
                      <a:pt x="262" y="542"/>
                      <a:pt x="262" y="542"/>
                    </a:cubicBezTo>
                    <a:cubicBezTo>
                      <a:pt x="290" y="526"/>
                      <a:pt x="307" y="496"/>
                      <a:pt x="307" y="464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6"/>
                      <a:pt x="307" y="76"/>
                      <a:pt x="307" y="76"/>
                    </a:cubicBezTo>
                    <a:close/>
                  </a:path>
                </a:pathLst>
              </a:custGeom>
              <a:solidFill>
                <a:srgbClr val="358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" name="Freeform 326"/>
              <p:cNvSpPr>
                <a:spLocks/>
              </p:cNvSpPr>
              <p:nvPr/>
            </p:nvSpPr>
            <p:spPr bwMode="auto">
              <a:xfrm>
                <a:off x="1549400" y="-3938587"/>
                <a:ext cx="2065338" cy="700087"/>
              </a:xfrm>
              <a:custGeom>
                <a:avLst/>
                <a:gdLst>
                  <a:gd name="T0" fmla="*/ 353 w 548"/>
                  <a:gd name="T1" fmla="*/ 11 h 186"/>
                  <a:gd name="T2" fmla="*/ 264 w 548"/>
                  <a:gd name="T3" fmla="*/ 11 h 186"/>
                  <a:gd name="T4" fmla="*/ 37 w 548"/>
                  <a:gd name="T5" fmla="*/ 98 h 186"/>
                  <a:gd name="T6" fmla="*/ 0 w 548"/>
                  <a:gd name="T7" fmla="*/ 141 h 186"/>
                  <a:gd name="T8" fmla="*/ 0 w 548"/>
                  <a:gd name="T9" fmla="*/ 160 h 186"/>
                  <a:gd name="T10" fmla="*/ 0 w 548"/>
                  <a:gd name="T11" fmla="*/ 160 h 186"/>
                  <a:gd name="T12" fmla="*/ 0 w 548"/>
                  <a:gd name="T13" fmla="*/ 186 h 186"/>
                  <a:gd name="T14" fmla="*/ 290 w 548"/>
                  <a:gd name="T15" fmla="*/ 75 h 186"/>
                  <a:gd name="T16" fmla="*/ 329 w 548"/>
                  <a:gd name="T17" fmla="*/ 75 h 186"/>
                  <a:gd name="T18" fmla="*/ 548 w 548"/>
                  <a:gd name="T19" fmla="*/ 158 h 186"/>
                  <a:gd name="T20" fmla="*/ 548 w 548"/>
                  <a:gd name="T21" fmla="*/ 138 h 186"/>
                  <a:gd name="T22" fmla="*/ 548 w 548"/>
                  <a:gd name="T23" fmla="*/ 105 h 186"/>
                  <a:gd name="T24" fmla="*/ 548 w 548"/>
                  <a:gd name="T25" fmla="*/ 85 h 186"/>
                  <a:gd name="T26" fmla="*/ 353 w 548"/>
                  <a:gd name="T27" fmla="*/ 1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8" h="186">
                    <a:moveTo>
                      <a:pt x="353" y="11"/>
                    </a:moveTo>
                    <a:cubicBezTo>
                      <a:pt x="325" y="0"/>
                      <a:pt x="291" y="1"/>
                      <a:pt x="264" y="11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14" y="106"/>
                      <a:pt x="0" y="123"/>
                      <a:pt x="0" y="141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290" y="75"/>
                      <a:pt x="290" y="75"/>
                      <a:pt x="290" y="75"/>
                    </a:cubicBezTo>
                    <a:cubicBezTo>
                      <a:pt x="302" y="71"/>
                      <a:pt x="317" y="71"/>
                      <a:pt x="329" y="75"/>
                    </a:cubicBezTo>
                    <a:cubicBezTo>
                      <a:pt x="548" y="158"/>
                      <a:pt x="548" y="158"/>
                      <a:pt x="548" y="158"/>
                    </a:cubicBezTo>
                    <a:cubicBezTo>
                      <a:pt x="548" y="138"/>
                      <a:pt x="548" y="138"/>
                      <a:pt x="548" y="138"/>
                    </a:cubicBezTo>
                    <a:cubicBezTo>
                      <a:pt x="548" y="105"/>
                      <a:pt x="548" y="105"/>
                      <a:pt x="548" y="105"/>
                    </a:cubicBezTo>
                    <a:cubicBezTo>
                      <a:pt x="548" y="85"/>
                      <a:pt x="548" y="85"/>
                      <a:pt x="548" y="85"/>
                    </a:cubicBezTo>
                    <a:lnTo>
                      <a:pt x="353" y="11"/>
                    </a:lnTo>
                    <a:close/>
                  </a:path>
                </a:pathLst>
              </a:custGeom>
              <a:solidFill>
                <a:srgbClr val="214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" name="Freeform 327"/>
              <p:cNvSpPr>
                <a:spLocks/>
              </p:cNvSpPr>
              <p:nvPr/>
            </p:nvSpPr>
            <p:spPr bwMode="auto">
              <a:xfrm>
                <a:off x="1546225" y="-3336925"/>
                <a:ext cx="1435100" cy="2297112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1 w 381"/>
                  <a:gd name="T11" fmla="*/ 49 h 610"/>
                  <a:gd name="T12" fmla="*/ 0 w 381"/>
                  <a:gd name="T13" fmla="*/ 96 h 610"/>
                  <a:gd name="T14" fmla="*/ 1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52A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aphicFrame>
        <p:nvGraphicFramePr>
          <p:cNvPr id="183" name="Объект 1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718759414"/>
              </p:ext>
            </p:extLst>
          </p:nvPr>
        </p:nvGraphicFramePr>
        <p:xfrm>
          <a:off x="182011" y="557464"/>
          <a:ext cx="4518660" cy="452507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84" name="Объект 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48486010"/>
              </p:ext>
            </p:extLst>
          </p:nvPr>
        </p:nvGraphicFramePr>
        <p:xfrm>
          <a:off x="4494372" y="578120"/>
          <a:ext cx="4546775" cy="46128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7478661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" name="Параллелограмм 125"/>
          <p:cNvSpPr/>
          <p:nvPr/>
        </p:nvSpPr>
        <p:spPr>
          <a:xfrm>
            <a:off x="8668870" y="0"/>
            <a:ext cx="475130" cy="219272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0" tIns="45705" rIns="91410" bIns="45705" rtlCol="0" anchor="ctr"/>
          <a:lstStyle/>
          <a:p>
            <a:pPr algn="ctr"/>
            <a:fld id="{85422F85-3711-4FE9-8BA5-CA3C085153EA}" type="slidenum">
              <a:rPr lang="ru-RU" sz="900" b="1" smtClean="0">
                <a:latin typeface="Arial" panose="020B0604020202020204" pitchFamily="34" charset="0"/>
                <a:cs typeface="Arial" panose="020B0604020202020204" pitchFamily="34" charset="0"/>
              </a:rPr>
              <a:pPr algn="ctr"/>
              <a:t>7</a:t>
            </a:fld>
            <a:endParaRPr lang="ru-RU" sz="9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5" name="Группа 15"/>
          <p:cNvGrpSpPr/>
          <p:nvPr/>
        </p:nvGrpSpPr>
        <p:grpSpPr>
          <a:xfrm>
            <a:off x="62895" y="3152"/>
            <a:ext cx="9144000" cy="512280"/>
            <a:chOff x="3716977" y="98980"/>
            <a:chExt cx="5284519" cy="322399"/>
          </a:xfrm>
        </p:grpSpPr>
        <p:grpSp>
          <p:nvGrpSpPr>
            <p:cNvPr id="17" name="Группа 36"/>
            <p:cNvGrpSpPr/>
            <p:nvPr/>
          </p:nvGrpSpPr>
          <p:grpSpPr>
            <a:xfrm>
              <a:off x="3716977" y="98980"/>
              <a:ext cx="5284519" cy="301068"/>
              <a:chOff x="-3797613" y="1323353"/>
              <a:chExt cx="17035976" cy="970585"/>
            </a:xfrm>
          </p:grpSpPr>
          <p:sp>
            <p:nvSpPr>
              <p:cNvPr id="19" name="Freeform 8"/>
              <p:cNvSpPr>
                <a:spLocks noEditPoints="1"/>
              </p:cNvSpPr>
              <p:nvPr/>
            </p:nvSpPr>
            <p:spPr bwMode="auto">
              <a:xfrm>
                <a:off x="9328150" y="1665288"/>
                <a:ext cx="3619500" cy="628650"/>
              </a:xfrm>
              <a:custGeom>
                <a:avLst/>
                <a:gdLst/>
                <a:ahLst/>
                <a:cxnLst>
                  <a:cxn ang="0">
                    <a:pos x="358" y="45"/>
                  </a:cxn>
                  <a:cxn ang="0">
                    <a:pos x="344" y="40"/>
                  </a:cxn>
                  <a:cxn ang="0">
                    <a:pos x="315" y="58"/>
                  </a:cxn>
                  <a:cxn ang="0">
                    <a:pos x="307" y="41"/>
                  </a:cxn>
                  <a:cxn ang="0">
                    <a:pos x="304" y="0"/>
                  </a:cxn>
                  <a:cxn ang="0">
                    <a:pos x="295" y="41"/>
                  </a:cxn>
                  <a:cxn ang="0">
                    <a:pos x="287" y="1"/>
                  </a:cxn>
                  <a:cxn ang="0">
                    <a:pos x="277" y="3"/>
                  </a:cxn>
                  <a:cxn ang="0">
                    <a:pos x="236" y="41"/>
                  </a:cxn>
                  <a:cxn ang="0">
                    <a:pos x="199" y="36"/>
                  </a:cxn>
                  <a:cxn ang="0">
                    <a:pos x="175" y="58"/>
                  </a:cxn>
                  <a:cxn ang="0">
                    <a:pos x="148" y="27"/>
                  </a:cxn>
                  <a:cxn ang="0">
                    <a:pos x="132" y="43"/>
                  </a:cxn>
                  <a:cxn ang="0">
                    <a:pos x="115" y="40"/>
                  </a:cxn>
                  <a:cxn ang="0">
                    <a:pos x="103" y="58"/>
                  </a:cxn>
                  <a:cxn ang="0">
                    <a:pos x="72" y="43"/>
                  </a:cxn>
                  <a:cxn ang="0">
                    <a:pos x="64" y="34"/>
                  </a:cxn>
                  <a:cxn ang="0">
                    <a:pos x="63" y="34"/>
                  </a:cxn>
                  <a:cxn ang="0">
                    <a:pos x="57" y="35"/>
                  </a:cxn>
                  <a:cxn ang="0">
                    <a:pos x="52" y="56"/>
                  </a:cxn>
                  <a:cxn ang="0">
                    <a:pos x="35" y="58"/>
                  </a:cxn>
                  <a:cxn ang="0">
                    <a:pos x="7" y="63"/>
                  </a:cxn>
                  <a:cxn ang="0">
                    <a:pos x="380" y="66"/>
                  </a:cxn>
                  <a:cxn ang="0">
                    <a:pos x="65" y="43"/>
                  </a:cxn>
                  <a:cxn ang="0">
                    <a:pos x="63" y="46"/>
                  </a:cxn>
                  <a:cxn ang="0">
                    <a:pos x="64" y="41"/>
                  </a:cxn>
                  <a:cxn ang="0">
                    <a:pos x="63" y="35"/>
                  </a:cxn>
                  <a:cxn ang="0">
                    <a:pos x="63" y="41"/>
                  </a:cxn>
                  <a:cxn ang="0">
                    <a:pos x="53" y="56"/>
                  </a:cxn>
                  <a:cxn ang="0">
                    <a:pos x="62" y="39"/>
                  </a:cxn>
                  <a:cxn ang="0">
                    <a:pos x="59" y="52"/>
                  </a:cxn>
                  <a:cxn ang="0">
                    <a:pos x="70" y="51"/>
                  </a:cxn>
                  <a:cxn ang="0">
                    <a:pos x="187" y="58"/>
                  </a:cxn>
                  <a:cxn ang="0">
                    <a:pos x="189" y="45"/>
                  </a:cxn>
                  <a:cxn ang="0">
                    <a:pos x="194" y="58"/>
                  </a:cxn>
                  <a:cxn ang="0">
                    <a:pos x="199" y="54"/>
                  </a:cxn>
                  <a:cxn ang="0">
                    <a:pos x="191" y="58"/>
                  </a:cxn>
                  <a:cxn ang="0">
                    <a:pos x="205" y="58"/>
                  </a:cxn>
                  <a:cxn ang="0">
                    <a:pos x="208" y="58"/>
                  </a:cxn>
                  <a:cxn ang="0">
                    <a:pos x="201" y="58"/>
                  </a:cxn>
                  <a:cxn ang="0">
                    <a:pos x="208" y="52"/>
                  </a:cxn>
                  <a:cxn ang="0">
                    <a:pos x="212" y="44"/>
                  </a:cxn>
                  <a:cxn ang="0">
                    <a:pos x="219" y="58"/>
                  </a:cxn>
                  <a:cxn ang="0">
                    <a:pos x="221" y="58"/>
                  </a:cxn>
                  <a:cxn ang="0">
                    <a:pos x="215" y="58"/>
                  </a:cxn>
                  <a:cxn ang="0">
                    <a:pos x="227" y="58"/>
                  </a:cxn>
                  <a:cxn ang="0">
                    <a:pos x="230" y="58"/>
                  </a:cxn>
                  <a:cxn ang="0">
                    <a:pos x="224" y="58"/>
                  </a:cxn>
                  <a:cxn ang="0">
                    <a:pos x="230" y="52"/>
                  </a:cxn>
                  <a:cxn ang="0">
                    <a:pos x="236" y="44"/>
                  </a:cxn>
                  <a:cxn ang="0">
                    <a:pos x="247" y="41"/>
                  </a:cxn>
                  <a:cxn ang="0">
                    <a:pos x="262" y="41"/>
                  </a:cxn>
                  <a:cxn ang="0">
                    <a:pos x="267" y="41"/>
                  </a:cxn>
                  <a:cxn ang="0">
                    <a:pos x="361" y="49"/>
                  </a:cxn>
                </a:cxnLst>
                <a:rect l="0" t="0" r="r" b="b"/>
                <a:pathLst>
                  <a:path w="380" h="66">
                    <a:moveTo>
                      <a:pt x="377" y="53"/>
                    </a:moveTo>
                    <a:cubicBezTo>
                      <a:pt x="377" y="53"/>
                      <a:pt x="376" y="53"/>
                      <a:pt x="376" y="53"/>
                    </a:cubicBezTo>
                    <a:cubicBezTo>
                      <a:pt x="372" y="53"/>
                      <a:pt x="369" y="53"/>
                      <a:pt x="365" y="53"/>
                    </a:cubicBezTo>
                    <a:lnTo>
                      <a:pt x="365" y="47"/>
                    </a:lnTo>
                    <a:cubicBezTo>
                      <a:pt x="365" y="46"/>
                      <a:pt x="363" y="45"/>
                      <a:pt x="362" y="45"/>
                    </a:cubicBezTo>
                    <a:lnTo>
                      <a:pt x="358" y="45"/>
                    </a:lnTo>
                    <a:lnTo>
                      <a:pt x="358" y="44"/>
                    </a:lnTo>
                    <a:lnTo>
                      <a:pt x="352" y="40"/>
                    </a:lnTo>
                    <a:lnTo>
                      <a:pt x="351" y="40"/>
                    </a:lnTo>
                    <a:lnTo>
                      <a:pt x="351" y="44"/>
                    </a:lnTo>
                    <a:lnTo>
                      <a:pt x="345" y="40"/>
                    </a:lnTo>
                    <a:lnTo>
                      <a:pt x="344" y="40"/>
                    </a:lnTo>
                    <a:lnTo>
                      <a:pt x="344" y="44"/>
                    </a:lnTo>
                    <a:lnTo>
                      <a:pt x="339" y="40"/>
                    </a:lnTo>
                    <a:lnTo>
                      <a:pt x="339" y="33"/>
                    </a:lnTo>
                    <a:lnTo>
                      <a:pt x="318" y="33"/>
                    </a:lnTo>
                    <a:lnTo>
                      <a:pt x="318" y="58"/>
                    </a:lnTo>
                    <a:lnTo>
                      <a:pt x="315" y="58"/>
                    </a:lnTo>
                    <a:cubicBezTo>
                      <a:pt x="315" y="57"/>
                      <a:pt x="315" y="56"/>
                      <a:pt x="315" y="56"/>
                    </a:cubicBezTo>
                    <a:lnTo>
                      <a:pt x="315" y="56"/>
                    </a:lnTo>
                    <a:lnTo>
                      <a:pt x="315" y="42"/>
                    </a:lnTo>
                    <a:lnTo>
                      <a:pt x="315" y="42"/>
                    </a:lnTo>
                    <a:cubicBezTo>
                      <a:pt x="315" y="41"/>
                      <a:pt x="315" y="41"/>
                      <a:pt x="315" y="41"/>
                    </a:cubicBezTo>
                    <a:cubicBezTo>
                      <a:pt x="312" y="41"/>
                      <a:pt x="310" y="41"/>
                      <a:pt x="307" y="41"/>
                    </a:cubicBezTo>
                    <a:cubicBezTo>
                      <a:pt x="307" y="29"/>
                      <a:pt x="307" y="17"/>
                      <a:pt x="307" y="5"/>
                    </a:cubicBezTo>
                    <a:cubicBezTo>
                      <a:pt x="307" y="3"/>
                      <a:pt x="307" y="3"/>
                      <a:pt x="307" y="2"/>
                    </a:cubicBezTo>
                    <a:lnTo>
                      <a:pt x="307" y="2"/>
                    </a:lnTo>
                    <a:cubicBezTo>
                      <a:pt x="307" y="2"/>
                      <a:pt x="307" y="1"/>
                      <a:pt x="307" y="1"/>
                    </a:cubicBezTo>
                    <a:cubicBezTo>
                      <a:pt x="307" y="1"/>
                      <a:pt x="307" y="1"/>
                      <a:pt x="306" y="1"/>
                    </a:cubicBezTo>
                    <a:cubicBezTo>
                      <a:pt x="306" y="0"/>
                      <a:pt x="305" y="0"/>
                      <a:pt x="304" y="0"/>
                    </a:cubicBezTo>
                    <a:lnTo>
                      <a:pt x="299" y="0"/>
                    </a:lnTo>
                    <a:cubicBezTo>
                      <a:pt x="298" y="0"/>
                      <a:pt x="297" y="0"/>
                      <a:pt x="297" y="1"/>
                    </a:cubicBezTo>
                    <a:cubicBezTo>
                      <a:pt x="297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2"/>
                    </a:cubicBezTo>
                    <a:cubicBezTo>
                      <a:pt x="295" y="2"/>
                      <a:pt x="295" y="3"/>
                      <a:pt x="295" y="3"/>
                    </a:cubicBezTo>
                    <a:cubicBezTo>
                      <a:pt x="295" y="16"/>
                      <a:pt x="295" y="29"/>
                      <a:pt x="295" y="41"/>
                    </a:cubicBezTo>
                    <a:cubicBezTo>
                      <a:pt x="293" y="41"/>
                      <a:pt x="291" y="41"/>
                      <a:pt x="289" y="41"/>
                    </a:cubicBezTo>
                    <a:cubicBezTo>
                      <a:pt x="289" y="29"/>
                      <a:pt x="289" y="17"/>
                      <a:pt x="289" y="5"/>
                    </a:cubicBezTo>
                    <a:cubicBezTo>
                      <a:pt x="289" y="3"/>
                      <a:pt x="289" y="3"/>
                      <a:pt x="288" y="2"/>
                    </a:cubicBezTo>
                    <a:lnTo>
                      <a:pt x="288" y="2"/>
                    </a:lnTo>
                    <a:cubicBezTo>
                      <a:pt x="288" y="2"/>
                      <a:pt x="288" y="1"/>
                      <a:pt x="288" y="1"/>
                    </a:cubicBezTo>
                    <a:cubicBezTo>
                      <a:pt x="288" y="1"/>
                      <a:pt x="288" y="1"/>
                      <a:pt x="287" y="1"/>
                    </a:cubicBezTo>
                    <a:cubicBezTo>
                      <a:pt x="287" y="0"/>
                      <a:pt x="286" y="0"/>
                      <a:pt x="285" y="0"/>
                    </a:cubicBezTo>
                    <a:lnTo>
                      <a:pt x="280" y="0"/>
                    </a:lnTo>
                    <a:cubicBezTo>
                      <a:pt x="279" y="0"/>
                      <a:pt x="279" y="0"/>
                      <a:pt x="278" y="1"/>
                    </a:cubicBezTo>
                    <a:cubicBezTo>
                      <a:pt x="278" y="1"/>
                      <a:pt x="278" y="1"/>
                      <a:pt x="277" y="1"/>
                    </a:cubicBezTo>
                    <a:cubicBezTo>
                      <a:pt x="277" y="1"/>
                      <a:pt x="277" y="2"/>
                      <a:pt x="277" y="2"/>
                    </a:cubicBezTo>
                    <a:cubicBezTo>
                      <a:pt x="277" y="2"/>
                      <a:pt x="277" y="3"/>
                      <a:pt x="277" y="3"/>
                    </a:cubicBezTo>
                    <a:cubicBezTo>
                      <a:pt x="277" y="16"/>
                      <a:pt x="277" y="29"/>
                      <a:pt x="277" y="41"/>
                    </a:cubicBezTo>
                    <a:cubicBezTo>
                      <a:pt x="276" y="41"/>
                      <a:pt x="275" y="41"/>
                      <a:pt x="274" y="41"/>
                    </a:cubicBezTo>
                    <a:cubicBezTo>
                      <a:pt x="274" y="39"/>
                      <a:pt x="274" y="38"/>
                      <a:pt x="274" y="36"/>
                    </a:cubicBezTo>
                    <a:cubicBezTo>
                      <a:pt x="263" y="36"/>
                      <a:pt x="252" y="36"/>
                      <a:pt x="241" y="36"/>
                    </a:cubicBezTo>
                    <a:cubicBezTo>
                      <a:pt x="241" y="38"/>
                      <a:pt x="241" y="40"/>
                      <a:pt x="241" y="41"/>
                    </a:cubicBezTo>
                    <a:cubicBezTo>
                      <a:pt x="239" y="41"/>
                      <a:pt x="238" y="41"/>
                      <a:pt x="236" y="41"/>
                    </a:cubicBezTo>
                    <a:lnTo>
                      <a:pt x="236" y="43"/>
                    </a:lnTo>
                    <a:cubicBezTo>
                      <a:pt x="235" y="43"/>
                      <a:pt x="233" y="43"/>
                      <a:pt x="231" y="43"/>
                    </a:cubicBezTo>
                    <a:cubicBezTo>
                      <a:pt x="230" y="39"/>
                      <a:pt x="226" y="36"/>
                      <a:pt x="222" y="36"/>
                    </a:cubicBezTo>
                    <a:cubicBezTo>
                      <a:pt x="217" y="36"/>
                      <a:pt x="213" y="39"/>
                      <a:pt x="212" y="43"/>
                    </a:cubicBezTo>
                    <a:lnTo>
                      <a:pt x="209" y="43"/>
                    </a:lnTo>
                    <a:cubicBezTo>
                      <a:pt x="208" y="39"/>
                      <a:pt x="204" y="36"/>
                      <a:pt x="199" y="36"/>
                    </a:cubicBezTo>
                    <a:cubicBezTo>
                      <a:pt x="194" y="36"/>
                      <a:pt x="190" y="39"/>
                      <a:pt x="190" y="44"/>
                    </a:cubicBezTo>
                    <a:lnTo>
                      <a:pt x="183" y="44"/>
                    </a:lnTo>
                    <a:cubicBezTo>
                      <a:pt x="182" y="44"/>
                      <a:pt x="181" y="45"/>
                      <a:pt x="181" y="46"/>
                    </a:cubicBezTo>
                    <a:lnTo>
                      <a:pt x="181" y="51"/>
                    </a:lnTo>
                    <a:cubicBezTo>
                      <a:pt x="178" y="51"/>
                      <a:pt x="175" y="53"/>
                      <a:pt x="175" y="56"/>
                    </a:cubicBezTo>
                    <a:lnTo>
                      <a:pt x="175" y="58"/>
                    </a:lnTo>
                    <a:lnTo>
                      <a:pt x="168" y="58"/>
                    </a:lnTo>
                    <a:lnTo>
                      <a:pt x="169" y="27"/>
                    </a:lnTo>
                    <a:lnTo>
                      <a:pt x="164" y="27"/>
                    </a:lnTo>
                    <a:lnTo>
                      <a:pt x="164" y="25"/>
                    </a:lnTo>
                    <a:lnTo>
                      <a:pt x="148" y="25"/>
                    </a:lnTo>
                    <a:lnTo>
                      <a:pt x="148" y="27"/>
                    </a:lnTo>
                    <a:lnTo>
                      <a:pt x="143" y="27"/>
                    </a:lnTo>
                    <a:lnTo>
                      <a:pt x="143" y="51"/>
                    </a:lnTo>
                    <a:lnTo>
                      <a:pt x="136" y="51"/>
                    </a:lnTo>
                    <a:lnTo>
                      <a:pt x="136" y="53"/>
                    </a:lnTo>
                    <a:lnTo>
                      <a:pt x="132" y="53"/>
                    </a:lnTo>
                    <a:lnTo>
                      <a:pt x="132" y="43"/>
                    </a:lnTo>
                    <a:lnTo>
                      <a:pt x="131" y="43"/>
                    </a:lnTo>
                    <a:lnTo>
                      <a:pt x="129" y="43"/>
                    </a:lnTo>
                    <a:lnTo>
                      <a:pt x="129" y="53"/>
                    </a:lnTo>
                    <a:lnTo>
                      <a:pt x="126" y="53"/>
                    </a:lnTo>
                    <a:lnTo>
                      <a:pt x="126" y="42"/>
                    </a:lnTo>
                    <a:lnTo>
                      <a:pt x="115" y="40"/>
                    </a:lnTo>
                    <a:lnTo>
                      <a:pt x="115" y="42"/>
                    </a:lnTo>
                    <a:lnTo>
                      <a:pt x="115" y="44"/>
                    </a:lnTo>
                    <a:lnTo>
                      <a:pt x="105" y="45"/>
                    </a:lnTo>
                    <a:lnTo>
                      <a:pt x="105" y="51"/>
                    </a:lnTo>
                    <a:lnTo>
                      <a:pt x="105" y="58"/>
                    </a:lnTo>
                    <a:lnTo>
                      <a:pt x="103" y="58"/>
                    </a:lnTo>
                    <a:lnTo>
                      <a:pt x="98" y="53"/>
                    </a:lnTo>
                    <a:lnTo>
                      <a:pt x="81" y="47"/>
                    </a:lnTo>
                    <a:cubicBezTo>
                      <a:pt x="77" y="48"/>
                      <a:pt x="78" y="49"/>
                      <a:pt x="74" y="50"/>
                    </a:cubicBezTo>
                    <a:lnTo>
                      <a:pt x="74" y="47"/>
                    </a:lnTo>
                    <a:lnTo>
                      <a:pt x="72" y="47"/>
                    </a:lnTo>
                    <a:lnTo>
                      <a:pt x="72" y="43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65" y="38"/>
                    </a:lnTo>
                    <a:lnTo>
                      <a:pt x="64" y="34"/>
                    </a:ln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lnTo>
                      <a:pt x="62" y="37"/>
                    </a:lnTo>
                    <a:lnTo>
                      <a:pt x="62" y="37"/>
                    </a:lnTo>
                    <a:lnTo>
                      <a:pt x="62" y="37"/>
                    </a:lnTo>
                    <a:lnTo>
                      <a:pt x="57" y="35"/>
                    </a:lnTo>
                    <a:lnTo>
                      <a:pt x="58" y="32"/>
                    </a:lnTo>
                    <a:lnTo>
                      <a:pt x="56" y="28"/>
                    </a:lnTo>
                    <a:cubicBezTo>
                      <a:pt x="49" y="31"/>
                      <a:pt x="52" y="42"/>
                      <a:pt x="52" y="42"/>
                    </a:cubicBezTo>
                    <a:cubicBezTo>
                      <a:pt x="52" y="42"/>
                      <a:pt x="52" y="42"/>
                      <a:pt x="52" y="43"/>
                    </a:cubicBezTo>
                    <a:lnTo>
                      <a:pt x="52" y="46"/>
                    </a:lnTo>
                    <a:lnTo>
                      <a:pt x="52" y="56"/>
                    </a:lnTo>
                    <a:lnTo>
                      <a:pt x="48" y="58"/>
                    </a:lnTo>
                    <a:lnTo>
                      <a:pt x="37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5" y="58"/>
                    </a:lnTo>
                    <a:lnTo>
                      <a:pt x="26" y="58"/>
                    </a:lnTo>
                    <a:lnTo>
                      <a:pt x="13" y="58"/>
                    </a:lnTo>
                    <a:cubicBezTo>
                      <a:pt x="12" y="58"/>
                      <a:pt x="10" y="58"/>
                      <a:pt x="9" y="58"/>
                    </a:cubicBezTo>
                    <a:cubicBezTo>
                      <a:pt x="8" y="58"/>
                      <a:pt x="8" y="58"/>
                      <a:pt x="8" y="58"/>
                    </a:cubicBezTo>
                    <a:lnTo>
                      <a:pt x="0" y="63"/>
                    </a:lnTo>
                    <a:cubicBezTo>
                      <a:pt x="2" y="62"/>
                      <a:pt x="5" y="63"/>
                      <a:pt x="7" y="63"/>
                    </a:cubicBezTo>
                    <a:lnTo>
                      <a:pt x="26" y="66"/>
                    </a:lnTo>
                    <a:lnTo>
                      <a:pt x="51" y="66"/>
                    </a:lnTo>
                    <a:lnTo>
                      <a:pt x="152" y="66"/>
                    </a:lnTo>
                    <a:lnTo>
                      <a:pt x="334" y="66"/>
                    </a:lnTo>
                    <a:lnTo>
                      <a:pt x="347" y="66"/>
                    </a:lnTo>
                    <a:lnTo>
                      <a:pt x="380" y="66"/>
                    </a:lnTo>
                    <a:lnTo>
                      <a:pt x="380" y="56"/>
                    </a:lnTo>
                    <a:cubicBezTo>
                      <a:pt x="379" y="55"/>
                      <a:pt x="378" y="54"/>
                      <a:pt x="377" y="53"/>
                    </a:cubicBezTo>
                    <a:close/>
                    <a:moveTo>
                      <a:pt x="63" y="46"/>
                    </a:moveTo>
                    <a:lnTo>
                      <a:pt x="62" y="43"/>
                    </a:lnTo>
                    <a:lnTo>
                      <a:pt x="63" y="41"/>
                    </a:lnTo>
                    <a:lnTo>
                      <a:pt x="65" y="43"/>
                    </a:lnTo>
                    <a:lnTo>
                      <a:pt x="63" y="46"/>
                    </a:lnTo>
                    <a:close/>
                    <a:moveTo>
                      <a:pt x="66" y="44"/>
                    </a:moveTo>
                    <a:lnTo>
                      <a:pt x="67" y="51"/>
                    </a:lnTo>
                    <a:lnTo>
                      <a:pt x="64" y="46"/>
                    </a:lnTo>
                    <a:lnTo>
                      <a:pt x="66" y="44"/>
                    </a:lnTo>
                    <a:close/>
                    <a:moveTo>
                      <a:pt x="63" y="46"/>
                    </a:moveTo>
                    <a:lnTo>
                      <a:pt x="59" y="51"/>
                    </a:lnTo>
                    <a:lnTo>
                      <a:pt x="61" y="44"/>
                    </a:lnTo>
                    <a:lnTo>
                      <a:pt x="63" y="46"/>
                    </a:lnTo>
                    <a:close/>
                    <a:moveTo>
                      <a:pt x="65" y="40"/>
                    </a:moveTo>
                    <a:lnTo>
                      <a:pt x="65" y="42"/>
                    </a:lnTo>
                    <a:lnTo>
                      <a:pt x="64" y="41"/>
                    </a:lnTo>
                    <a:lnTo>
                      <a:pt x="64" y="40"/>
                    </a:lnTo>
                    <a:lnTo>
                      <a:pt x="65" y="40"/>
                    </a:lnTo>
                    <a:close/>
                    <a:moveTo>
                      <a:pt x="63" y="35"/>
                    </a:moveTo>
                    <a:lnTo>
                      <a:pt x="64" y="38"/>
                    </a:lnTo>
                    <a:lnTo>
                      <a:pt x="63" y="37"/>
                    </a:lnTo>
                    <a:lnTo>
                      <a:pt x="63" y="35"/>
                    </a:lnTo>
                    <a:close/>
                    <a:moveTo>
                      <a:pt x="64" y="40"/>
                    </a:moveTo>
                    <a:lnTo>
                      <a:pt x="63" y="40"/>
                    </a:lnTo>
                    <a:lnTo>
                      <a:pt x="63" y="39"/>
                    </a:lnTo>
                    <a:lnTo>
                      <a:pt x="64" y="40"/>
                    </a:lnTo>
                    <a:close/>
                    <a:moveTo>
                      <a:pt x="62" y="40"/>
                    </a:moveTo>
                    <a:lnTo>
                      <a:pt x="63" y="41"/>
                    </a:lnTo>
                    <a:lnTo>
                      <a:pt x="62" y="42"/>
                    </a:lnTo>
                    <a:lnTo>
                      <a:pt x="62" y="40"/>
                    </a:lnTo>
                    <a:close/>
                    <a:moveTo>
                      <a:pt x="56" y="55"/>
                    </a:moveTo>
                    <a:lnTo>
                      <a:pt x="55" y="55"/>
                    </a:lnTo>
                    <a:lnTo>
                      <a:pt x="55" y="56"/>
                    </a:lnTo>
                    <a:lnTo>
                      <a:pt x="53" y="56"/>
                    </a:lnTo>
                    <a:lnTo>
                      <a:pt x="53" y="46"/>
                    </a:lnTo>
                    <a:lnTo>
                      <a:pt x="53" y="42"/>
                    </a:lnTo>
                    <a:cubicBezTo>
                      <a:pt x="53" y="42"/>
                      <a:pt x="53" y="42"/>
                      <a:pt x="53" y="42"/>
                    </a:cubicBezTo>
                    <a:lnTo>
                      <a:pt x="56" y="37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58" y="55"/>
                    </a:lnTo>
                    <a:lnTo>
                      <a:pt x="56" y="55"/>
                    </a:lnTo>
                    <a:close/>
                    <a:moveTo>
                      <a:pt x="60" y="54"/>
                    </a:moveTo>
                    <a:lnTo>
                      <a:pt x="58" y="54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7" y="52"/>
                    </a:lnTo>
                    <a:lnTo>
                      <a:pt x="60" y="54"/>
                    </a:lnTo>
                    <a:close/>
                    <a:moveTo>
                      <a:pt x="72" y="47"/>
                    </a:moveTo>
                    <a:lnTo>
                      <a:pt x="70" y="47"/>
                    </a:lnTo>
                    <a:lnTo>
                      <a:pt x="70" y="51"/>
                    </a:lnTo>
                    <a:lnTo>
                      <a:pt x="68" y="52"/>
                    </a:lnTo>
                    <a:lnTo>
                      <a:pt x="65" y="40"/>
                    </a:lnTo>
                    <a:lnTo>
                      <a:pt x="72" y="43"/>
                    </a:lnTo>
                    <a:lnTo>
                      <a:pt x="72" y="47"/>
                    </a:lnTo>
                    <a:close/>
                    <a:moveTo>
                      <a:pt x="190" y="58"/>
                    </a:moveTo>
                    <a:lnTo>
                      <a:pt x="187" y="58"/>
                    </a:lnTo>
                    <a:lnTo>
                      <a:pt x="187" y="56"/>
                    </a:lnTo>
                    <a:cubicBezTo>
                      <a:pt x="187" y="53"/>
                      <a:pt x="185" y="51"/>
                      <a:pt x="182" y="51"/>
                    </a:cubicBezTo>
                    <a:lnTo>
                      <a:pt x="182" y="46"/>
                    </a:lnTo>
                    <a:cubicBezTo>
                      <a:pt x="182" y="45"/>
                      <a:pt x="183" y="45"/>
                      <a:pt x="183" y="45"/>
                    </a:cubicBezTo>
                    <a:lnTo>
                      <a:pt x="189" y="45"/>
                    </a:lnTo>
                    <a:cubicBezTo>
                      <a:pt x="189" y="45"/>
                      <a:pt x="189" y="45"/>
                      <a:pt x="189" y="45"/>
                    </a:cubicBezTo>
                    <a:cubicBezTo>
                      <a:pt x="189" y="45"/>
                      <a:pt x="189" y="46"/>
                      <a:pt x="190" y="46"/>
                    </a:cubicBezTo>
                    <a:lnTo>
                      <a:pt x="190" y="58"/>
                    </a:lnTo>
                    <a:close/>
                    <a:moveTo>
                      <a:pt x="194" y="58"/>
                    </a:moveTo>
                    <a:lnTo>
                      <a:pt x="196" y="57"/>
                    </a:lnTo>
                    <a:lnTo>
                      <a:pt x="197" y="58"/>
                    </a:lnTo>
                    <a:lnTo>
                      <a:pt x="194" y="58"/>
                    </a:lnTo>
                    <a:close/>
                    <a:moveTo>
                      <a:pt x="199" y="58"/>
                    </a:moveTo>
                    <a:lnTo>
                      <a:pt x="198" y="58"/>
                    </a:lnTo>
                    <a:lnTo>
                      <a:pt x="196" y="57"/>
                    </a:lnTo>
                    <a:lnTo>
                      <a:pt x="199" y="55"/>
                    </a:lnTo>
                    <a:lnTo>
                      <a:pt x="199" y="58"/>
                    </a:lnTo>
                    <a:close/>
                    <a:moveTo>
                      <a:pt x="199" y="54"/>
                    </a:moveTo>
                    <a:lnTo>
                      <a:pt x="196" y="56"/>
                    </a:lnTo>
                    <a:lnTo>
                      <a:pt x="191" y="52"/>
                    </a:lnTo>
                    <a:lnTo>
                      <a:pt x="191" y="53"/>
                    </a:lnTo>
                    <a:lnTo>
                      <a:pt x="195" y="57"/>
                    </a:lnTo>
                    <a:lnTo>
                      <a:pt x="193" y="58"/>
                    </a:lnTo>
                    <a:lnTo>
                      <a:pt x="191" y="58"/>
                    </a:lnTo>
                    <a:lnTo>
                      <a:pt x="191" y="50"/>
                    </a:lnTo>
                    <a:cubicBezTo>
                      <a:pt x="193" y="52"/>
                      <a:pt x="195" y="54"/>
                      <a:pt x="199" y="54"/>
                    </a:cubicBezTo>
                    <a:lnTo>
                      <a:pt x="199" y="54"/>
                    </a:lnTo>
                    <a:close/>
                    <a:moveTo>
                      <a:pt x="203" y="58"/>
                    </a:moveTo>
                    <a:lnTo>
                      <a:pt x="204" y="57"/>
                    </a:lnTo>
                    <a:lnTo>
                      <a:pt x="205" y="58"/>
                    </a:lnTo>
                    <a:lnTo>
                      <a:pt x="203" y="58"/>
                    </a:lnTo>
                    <a:close/>
                    <a:moveTo>
                      <a:pt x="208" y="58"/>
                    </a:moveTo>
                    <a:lnTo>
                      <a:pt x="206" y="58"/>
                    </a:lnTo>
                    <a:lnTo>
                      <a:pt x="204" y="56"/>
                    </a:lnTo>
                    <a:lnTo>
                      <a:pt x="208" y="53"/>
                    </a:lnTo>
                    <a:lnTo>
                      <a:pt x="208" y="58"/>
                    </a:lnTo>
                    <a:close/>
                    <a:moveTo>
                      <a:pt x="208" y="52"/>
                    </a:moveTo>
                    <a:lnTo>
                      <a:pt x="204" y="56"/>
                    </a:lnTo>
                    <a:lnTo>
                      <a:pt x="201" y="54"/>
                    </a:lnTo>
                    <a:lnTo>
                      <a:pt x="201" y="55"/>
                    </a:lnTo>
                    <a:lnTo>
                      <a:pt x="203" y="57"/>
                    </a:lnTo>
                    <a:lnTo>
                      <a:pt x="201" y="58"/>
                    </a:lnTo>
                    <a:lnTo>
                      <a:pt x="200" y="58"/>
                    </a:lnTo>
                    <a:lnTo>
                      <a:pt x="200" y="48"/>
                    </a:lnTo>
                    <a:cubicBezTo>
                      <a:pt x="201" y="53"/>
                      <a:pt x="202" y="54"/>
                      <a:pt x="202" y="54"/>
                    </a:cubicBezTo>
                    <a:lnTo>
                      <a:pt x="202" y="54"/>
                    </a:lnTo>
                    <a:cubicBezTo>
                      <a:pt x="204" y="53"/>
                      <a:pt x="207" y="52"/>
                      <a:pt x="208" y="50"/>
                    </a:cubicBezTo>
                    <a:lnTo>
                      <a:pt x="208" y="52"/>
                    </a:lnTo>
                    <a:close/>
                    <a:moveTo>
                      <a:pt x="212" y="58"/>
                    </a:moveTo>
                    <a:lnTo>
                      <a:pt x="209" y="58"/>
                    </a:lnTo>
                    <a:lnTo>
                      <a:pt x="209" y="46"/>
                    </a:lnTo>
                    <a:cubicBezTo>
                      <a:pt x="209" y="46"/>
                      <a:pt x="210" y="45"/>
                      <a:pt x="210" y="45"/>
                    </a:cubicBezTo>
                    <a:cubicBezTo>
                      <a:pt x="210" y="44"/>
                      <a:pt x="209" y="44"/>
                      <a:pt x="209" y="44"/>
                    </a:cubicBezTo>
                    <a:lnTo>
                      <a:pt x="212" y="44"/>
                    </a:lnTo>
                    <a:cubicBezTo>
                      <a:pt x="212" y="44"/>
                      <a:pt x="212" y="44"/>
                      <a:pt x="212" y="45"/>
                    </a:cubicBezTo>
                    <a:cubicBezTo>
                      <a:pt x="212" y="45"/>
                      <a:pt x="212" y="46"/>
                      <a:pt x="212" y="46"/>
                    </a:cubicBezTo>
                    <a:lnTo>
                      <a:pt x="212" y="58"/>
                    </a:lnTo>
                    <a:close/>
                    <a:moveTo>
                      <a:pt x="216" y="58"/>
                    </a:moveTo>
                    <a:lnTo>
                      <a:pt x="218" y="57"/>
                    </a:lnTo>
                    <a:lnTo>
                      <a:pt x="219" y="58"/>
                    </a:lnTo>
                    <a:lnTo>
                      <a:pt x="216" y="58"/>
                    </a:lnTo>
                    <a:close/>
                    <a:moveTo>
                      <a:pt x="221" y="58"/>
                    </a:moveTo>
                    <a:lnTo>
                      <a:pt x="220" y="58"/>
                    </a:lnTo>
                    <a:lnTo>
                      <a:pt x="219" y="57"/>
                    </a:lnTo>
                    <a:lnTo>
                      <a:pt x="221" y="55"/>
                    </a:lnTo>
                    <a:lnTo>
                      <a:pt x="221" y="58"/>
                    </a:lnTo>
                    <a:close/>
                    <a:moveTo>
                      <a:pt x="221" y="54"/>
                    </a:moveTo>
                    <a:lnTo>
                      <a:pt x="218" y="56"/>
                    </a:lnTo>
                    <a:lnTo>
                      <a:pt x="214" y="52"/>
                    </a:lnTo>
                    <a:lnTo>
                      <a:pt x="214" y="53"/>
                    </a:lnTo>
                    <a:lnTo>
                      <a:pt x="217" y="57"/>
                    </a:lnTo>
                    <a:lnTo>
                      <a:pt x="215" y="58"/>
                    </a:lnTo>
                    <a:lnTo>
                      <a:pt x="213" y="58"/>
                    </a:lnTo>
                    <a:lnTo>
                      <a:pt x="213" y="50"/>
                    </a:lnTo>
                    <a:cubicBezTo>
                      <a:pt x="215" y="52"/>
                      <a:pt x="218" y="54"/>
                      <a:pt x="221" y="54"/>
                    </a:cubicBezTo>
                    <a:close/>
                    <a:moveTo>
                      <a:pt x="225" y="58"/>
                    </a:moveTo>
                    <a:lnTo>
                      <a:pt x="226" y="57"/>
                    </a:lnTo>
                    <a:lnTo>
                      <a:pt x="227" y="58"/>
                    </a:lnTo>
                    <a:lnTo>
                      <a:pt x="225" y="58"/>
                    </a:lnTo>
                    <a:close/>
                    <a:moveTo>
                      <a:pt x="230" y="58"/>
                    </a:moveTo>
                    <a:lnTo>
                      <a:pt x="229" y="58"/>
                    </a:lnTo>
                    <a:lnTo>
                      <a:pt x="226" y="56"/>
                    </a:lnTo>
                    <a:lnTo>
                      <a:pt x="230" y="53"/>
                    </a:lnTo>
                    <a:lnTo>
                      <a:pt x="230" y="58"/>
                    </a:lnTo>
                    <a:close/>
                    <a:moveTo>
                      <a:pt x="230" y="52"/>
                    </a:moveTo>
                    <a:lnTo>
                      <a:pt x="226" y="56"/>
                    </a:lnTo>
                    <a:lnTo>
                      <a:pt x="223" y="54"/>
                    </a:lnTo>
                    <a:lnTo>
                      <a:pt x="223" y="55"/>
                    </a:lnTo>
                    <a:lnTo>
                      <a:pt x="225" y="57"/>
                    </a:lnTo>
                    <a:lnTo>
                      <a:pt x="224" y="58"/>
                    </a:lnTo>
                    <a:lnTo>
                      <a:pt x="222" y="58"/>
                    </a:lnTo>
                    <a:lnTo>
                      <a:pt x="222" y="48"/>
                    </a:lnTo>
                    <a:cubicBezTo>
                      <a:pt x="223" y="53"/>
                      <a:pt x="224" y="54"/>
                      <a:pt x="224" y="54"/>
                    </a:cubicBezTo>
                    <a:lnTo>
                      <a:pt x="224" y="54"/>
                    </a:lnTo>
                    <a:cubicBezTo>
                      <a:pt x="227" y="53"/>
                      <a:pt x="229" y="52"/>
                      <a:pt x="230" y="50"/>
                    </a:cubicBezTo>
                    <a:lnTo>
                      <a:pt x="230" y="52"/>
                    </a:lnTo>
                    <a:close/>
                    <a:moveTo>
                      <a:pt x="236" y="58"/>
                    </a:moveTo>
                    <a:lnTo>
                      <a:pt x="232" y="58"/>
                    </a:lnTo>
                    <a:lnTo>
                      <a:pt x="232" y="46"/>
                    </a:lnTo>
                    <a:cubicBezTo>
                      <a:pt x="232" y="46"/>
                      <a:pt x="232" y="45"/>
                      <a:pt x="232" y="45"/>
                    </a:cubicBezTo>
                    <a:cubicBezTo>
                      <a:pt x="232" y="45"/>
                      <a:pt x="232" y="44"/>
                      <a:pt x="232" y="44"/>
                    </a:cubicBezTo>
                    <a:cubicBezTo>
                      <a:pt x="233" y="44"/>
                      <a:pt x="235" y="44"/>
                      <a:pt x="236" y="44"/>
                    </a:cubicBezTo>
                    <a:lnTo>
                      <a:pt x="236" y="58"/>
                    </a:lnTo>
                    <a:close/>
                    <a:moveTo>
                      <a:pt x="247" y="41"/>
                    </a:moveTo>
                    <a:cubicBezTo>
                      <a:pt x="246" y="41"/>
                      <a:pt x="245" y="41"/>
                      <a:pt x="244" y="41"/>
                    </a:cubicBezTo>
                    <a:cubicBezTo>
                      <a:pt x="244" y="40"/>
                      <a:pt x="244" y="39"/>
                      <a:pt x="244" y="38"/>
                    </a:cubicBezTo>
                    <a:cubicBezTo>
                      <a:pt x="245" y="38"/>
                      <a:pt x="246" y="38"/>
                      <a:pt x="247" y="38"/>
                    </a:cubicBezTo>
                    <a:cubicBezTo>
                      <a:pt x="247" y="39"/>
                      <a:pt x="247" y="40"/>
                      <a:pt x="247" y="41"/>
                    </a:cubicBezTo>
                    <a:close/>
                    <a:moveTo>
                      <a:pt x="254" y="41"/>
                    </a:moveTo>
                    <a:cubicBezTo>
                      <a:pt x="253" y="41"/>
                      <a:pt x="253" y="41"/>
                      <a:pt x="252" y="41"/>
                    </a:cubicBezTo>
                    <a:cubicBezTo>
                      <a:pt x="252" y="40"/>
                      <a:pt x="252" y="39"/>
                      <a:pt x="252" y="38"/>
                    </a:cubicBezTo>
                    <a:cubicBezTo>
                      <a:pt x="253" y="38"/>
                      <a:pt x="253" y="38"/>
                      <a:pt x="254" y="38"/>
                    </a:cubicBezTo>
                    <a:cubicBezTo>
                      <a:pt x="254" y="39"/>
                      <a:pt x="254" y="40"/>
                      <a:pt x="254" y="41"/>
                    </a:cubicBezTo>
                    <a:close/>
                    <a:moveTo>
                      <a:pt x="262" y="41"/>
                    </a:moveTo>
                    <a:cubicBezTo>
                      <a:pt x="261" y="41"/>
                      <a:pt x="260" y="41"/>
                      <a:pt x="259" y="41"/>
                    </a:cubicBezTo>
                    <a:cubicBezTo>
                      <a:pt x="259" y="40"/>
                      <a:pt x="259" y="39"/>
                      <a:pt x="259" y="38"/>
                    </a:cubicBezTo>
                    <a:cubicBezTo>
                      <a:pt x="260" y="38"/>
                      <a:pt x="261" y="38"/>
                      <a:pt x="262" y="38"/>
                    </a:cubicBezTo>
                    <a:cubicBezTo>
                      <a:pt x="262" y="39"/>
                      <a:pt x="262" y="40"/>
                      <a:pt x="262" y="41"/>
                    </a:cubicBezTo>
                    <a:close/>
                    <a:moveTo>
                      <a:pt x="269" y="41"/>
                    </a:moveTo>
                    <a:cubicBezTo>
                      <a:pt x="268" y="41"/>
                      <a:pt x="268" y="41"/>
                      <a:pt x="267" y="41"/>
                    </a:cubicBezTo>
                    <a:cubicBezTo>
                      <a:pt x="267" y="40"/>
                      <a:pt x="267" y="39"/>
                      <a:pt x="267" y="38"/>
                    </a:cubicBezTo>
                    <a:cubicBezTo>
                      <a:pt x="267" y="38"/>
                      <a:pt x="268" y="38"/>
                      <a:pt x="269" y="38"/>
                    </a:cubicBezTo>
                    <a:cubicBezTo>
                      <a:pt x="269" y="39"/>
                      <a:pt x="269" y="40"/>
                      <a:pt x="269" y="41"/>
                    </a:cubicBezTo>
                    <a:close/>
                    <a:moveTo>
                      <a:pt x="364" y="53"/>
                    </a:moveTo>
                    <a:cubicBezTo>
                      <a:pt x="363" y="53"/>
                      <a:pt x="362" y="53"/>
                      <a:pt x="361" y="53"/>
                    </a:cubicBezTo>
                    <a:lnTo>
                      <a:pt x="361" y="49"/>
                    </a:lnTo>
                    <a:lnTo>
                      <a:pt x="358" y="49"/>
                    </a:lnTo>
                    <a:lnTo>
                      <a:pt x="358" y="46"/>
                    </a:lnTo>
                    <a:lnTo>
                      <a:pt x="362" y="46"/>
                    </a:lnTo>
                    <a:cubicBezTo>
                      <a:pt x="363" y="46"/>
                      <a:pt x="364" y="47"/>
                      <a:pt x="364" y="47"/>
                    </a:cubicBezTo>
                    <a:lnTo>
                      <a:pt x="364" y="53"/>
                    </a:lnTo>
                    <a:close/>
                  </a:path>
                </a:pathLst>
              </a:custGeom>
              <a:solidFill>
                <a:srgbClr val="55D7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  <p:sp>
            <p:nvSpPr>
              <p:cNvPr id="20" name="Прямоугольник 19"/>
              <p:cNvSpPr/>
              <p:nvPr/>
            </p:nvSpPr>
            <p:spPr>
              <a:xfrm>
                <a:off x="-3797613" y="2216029"/>
                <a:ext cx="17035976" cy="77909"/>
              </a:xfrm>
              <a:prstGeom prst="rect">
                <a:avLst/>
              </a:prstGeom>
              <a:solidFill>
                <a:srgbClr val="55D7B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2394"/>
              </a:p>
            </p:txBody>
          </p:sp>
          <p:sp>
            <p:nvSpPr>
              <p:cNvPr id="21" name="Freeform 117"/>
              <p:cNvSpPr>
                <a:spLocks/>
              </p:cNvSpPr>
              <p:nvPr/>
            </p:nvSpPr>
            <p:spPr bwMode="auto">
              <a:xfrm>
                <a:off x="9962092" y="1323353"/>
                <a:ext cx="789000" cy="380664"/>
              </a:xfrm>
              <a:custGeom>
                <a:avLst/>
                <a:gdLst>
                  <a:gd name="T0" fmla="*/ 43 w 1004"/>
                  <a:gd name="T1" fmla="*/ 68 h 485"/>
                  <a:gd name="T2" fmla="*/ 115 w 1004"/>
                  <a:gd name="T3" fmla="*/ 102 h 485"/>
                  <a:gd name="T4" fmla="*/ 197 w 1004"/>
                  <a:gd name="T5" fmla="*/ 137 h 485"/>
                  <a:gd name="T6" fmla="*/ 261 w 1004"/>
                  <a:gd name="T7" fmla="*/ 166 h 485"/>
                  <a:gd name="T8" fmla="*/ 323 w 1004"/>
                  <a:gd name="T9" fmla="*/ 193 h 485"/>
                  <a:gd name="T10" fmla="*/ 389 w 1004"/>
                  <a:gd name="T11" fmla="*/ 223 h 485"/>
                  <a:gd name="T12" fmla="*/ 397 w 1004"/>
                  <a:gd name="T13" fmla="*/ 234 h 485"/>
                  <a:gd name="T14" fmla="*/ 354 w 1004"/>
                  <a:gd name="T15" fmla="*/ 251 h 485"/>
                  <a:gd name="T16" fmla="*/ 342 w 1004"/>
                  <a:gd name="T17" fmla="*/ 260 h 485"/>
                  <a:gd name="T18" fmla="*/ 323 w 1004"/>
                  <a:gd name="T19" fmla="*/ 295 h 485"/>
                  <a:gd name="T20" fmla="*/ 309 w 1004"/>
                  <a:gd name="T21" fmla="*/ 302 h 485"/>
                  <a:gd name="T22" fmla="*/ 302 w 1004"/>
                  <a:gd name="T23" fmla="*/ 304 h 485"/>
                  <a:gd name="T24" fmla="*/ 313 w 1004"/>
                  <a:gd name="T25" fmla="*/ 311 h 485"/>
                  <a:gd name="T26" fmla="*/ 310 w 1004"/>
                  <a:gd name="T27" fmla="*/ 375 h 485"/>
                  <a:gd name="T28" fmla="*/ 298 w 1004"/>
                  <a:gd name="T29" fmla="*/ 400 h 485"/>
                  <a:gd name="T30" fmla="*/ 327 w 1004"/>
                  <a:gd name="T31" fmla="*/ 391 h 485"/>
                  <a:gd name="T32" fmla="*/ 311 w 1004"/>
                  <a:gd name="T33" fmla="*/ 412 h 485"/>
                  <a:gd name="T34" fmla="*/ 302 w 1004"/>
                  <a:gd name="T35" fmla="*/ 436 h 485"/>
                  <a:gd name="T36" fmla="*/ 330 w 1004"/>
                  <a:gd name="T37" fmla="*/ 456 h 485"/>
                  <a:gd name="T38" fmla="*/ 351 w 1004"/>
                  <a:gd name="T39" fmla="*/ 431 h 485"/>
                  <a:gd name="T40" fmla="*/ 377 w 1004"/>
                  <a:gd name="T41" fmla="*/ 442 h 485"/>
                  <a:gd name="T42" fmla="*/ 395 w 1004"/>
                  <a:gd name="T43" fmla="*/ 456 h 485"/>
                  <a:gd name="T44" fmla="*/ 414 w 1004"/>
                  <a:gd name="T45" fmla="*/ 460 h 485"/>
                  <a:gd name="T46" fmla="*/ 417 w 1004"/>
                  <a:gd name="T47" fmla="*/ 433 h 485"/>
                  <a:gd name="T48" fmla="*/ 419 w 1004"/>
                  <a:gd name="T49" fmla="*/ 458 h 485"/>
                  <a:gd name="T50" fmla="*/ 451 w 1004"/>
                  <a:gd name="T51" fmla="*/ 464 h 485"/>
                  <a:gd name="T52" fmla="*/ 434 w 1004"/>
                  <a:gd name="T53" fmla="*/ 423 h 485"/>
                  <a:gd name="T54" fmla="*/ 451 w 1004"/>
                  <a:gd name="T55" fmla="*/ 401 h 485"/>
                  <a:gd name="T56" fmla="*/ 470 w 1004"/>
                  <a:gd name="T57" fmla="*/ 430 h 485"/>
                  <a:gd name="T58" fmla="*/ 501 w 1004"/>
                  <a:gd name="T59" fmla="*/ 396 h 485"/>
                  <a:gd name="T60" fmla="*/ 514 w 1004"/>
                  <a:gd name="T61" fmla="*/ 354 h 485"/>
                  <a:gd name="T62" fmla="*/ 523 w 1004"/>
                  <a:gd name="T63" fmla="*/ 318 h 485"/>
                  <a:gd name="T64" fmla="*/ 548 w 1004"/>
                  <a:gd name="T65" fmla="*/ 320 h 485"/>
                  <a:gd name="T66" fmla="*/ 563 w 1004"/>
                  <a:gd name="T67" fmla="*/ 309 h 485"/>
                  <a:gd name="T68" fmla="*/ 599 w 1004"/>
                  <a:gd name="T69" fmla="*/ 317 h 485"/>
                  <a:gd name="T70" fmla="*/ 637 w 1004"/>
                  <a:gd name="T71" fmla="*/ 335 h 485"/>
                  <a:gd name="T72" fmla="*/ 687 w 1004"/>
                  <a:gd name="T73" fmla="*/ 356 h 485"/>
                  <a:gd name="T74" fmla="*/ 769 w 1004"/>
                  <a:gd name="T75" fmla="*/ 393 h 485"/>
                  <a:gd name="T76" fmla="*/ 809 w 1004"/>
                  <a:gd name="T77" fmla="*/ 411 h 485"/>
                  <a:gd name="T78" fmla="*/ 888 w 1004"/>
                  <a:gd name="T79" fmla="*/ 446 h 485"/>
                  <a:gd name="T80" fmla="*/ 972 w 1004"/>
                  <a:gd name="T81" fmla="*/ 485 h 485"/>
                  <a:gd name="T82" fmla="*/ 989 w 1004"/>
                  <a:gd name="T83" fmla="*/ 408 h 485"/>
                  <a:gd name="T84" fmla="*/ 1004 w 1004"/>
                  <a:gd name="T85" fmla="*/ 356 h 485"/>
                  <a:gd name="T86" fmla="*/ 941 w 1004"/>
                  <a:gd name="T87" fmla="*/ 333 h 485"/>
                  <a:gd name="T88" fmla="*/ 850 w 1004"/>
                  <a:gd name="T89" fmla="*/ 292 h 485"/>
                  <a:gd name="T90" fmla="*/ 722 w 1004"/>
                  <a:gd name="T91" fmla="*/ 242 h 485"/>
                  <a:gd name="T92" fmla="*/ 691 w 1004"/>
                  <a:gd name="T93" fmla="*/ 229 h 485"/>
                  <a:gd name="T94" fmla="*/ 575 w 1004"/>
                  <a:gd name="T95" fmla="*/ 178 h 485"/>
                  <a:gd name="T96" fmla="*/ 545 w 1004"/>
                  <a:gd name="T97" fmla="*/ 200 h 485"/>
                  <a:gd name="T98" fmla="*/ 527 w 1004"/>
                  <a:gd name="T99" fmla="*/ 188 h 485"/>
                  <a:gd name="T100" fmla="*/ 541 w 1004"/>
                  <a:gd name="T101" fmla="*/ 184 h 485"/>
                  <a:gd name="T102" fmla="*/ 525 w 1004"/>
                  <a:gd name="T103" fmla="*/ 169 h 485"/>
                  <a:gd name="T104" fmla="*/ 515 w 1004"/>
                  <a:gd name="T105" fmla="*/ 159 h 485"/>
                  <a:gd name="T106" fmla="*/ 507 w 1004"/>
                  <a:gd name="T107" fmla="*/ 174 h 485"/>
                  <a:gd name="T108" fmla="*/ 487 w 1004"/>
                  <a:gd name="T109" fmla="*/ 158 h 485"/>
                  <a:gd name="T110" fmla="*/ 469 w 1004"/>
                  <a:gd name="T111" fmla="*/ 136 h 485"/>
                  <a:gd name="T112" fmla="*/ 360 w 1004"/>
                  <a:gd name="T113" fmla="*/ 88 h 485"/>
                  <a:gd name="T114" fmla="*/ 303 w 1004"/>
                  <a:gd name="T115" fmla="*/ 67 h 485"/>
                  <a:gd name="T116" fmla="*/ 245 w 1004"/>
                  <a:gd name="T117" fmla="*/ 40 h 485"/>
                  <a:gd name="T118" fmla="*/ 145 w 1004"/>
                  <a:gd name="T119" fmla="*/ 1 h 485"/>
                  <a:gd name="T120" fmla="*/ 94 w 1004"/>
                  <a:gd name="T121" fmla="*/ 16 h 485"/>
                  <a:gd name="T122" fmla="*/ 10 w 1004"/>
                  <a:gd name="T123" fmla="*/ 45 h 485"/>
                  <a:gd name="T124" fmla="*/ 0 w 1004"/>
                  <a:gd name="T125" fmla="*/ 48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04" h="485">
                    <a:moveTo>
                      <a:pt x="5" y="52"/>
                    </a:moveTo>
                    <a:cubicBezTo>
                      <a:pt x="8" y="54"/>
                      <a:pt x="12" y="54"/>
                      <a:pt x="15" y="56"/>
                    </a:cubicBezTo>
                    <a:cubicBezTo>
                      <a:pt x="24" y="60"/>
                      <a:pt x="34" y="64"/>
                      <a:pt x="43" y="68"/>
                    </a:cubicBezTo>
                    <a:cubicBezTo>
                      <a:pt x="56" y="74"/>
                      <a:pt x="68" y="79"/>
                      <a:pt x="80" y="85"/>
                    </a:cubicBezTo>
                    <a:cubicBezTo>
                      <a:pt x="88" y="88"/>
                      <a:pt x="96" y="92"/>
                      <a:pt x="104" y="96"/>
                    </a:cubicBezTo>
                    <a:cubicBezTo>
                      <a:pt x="108" y="97"/>
                      <a:pt x="111" y="100"/>
                      <a:pt x="115" y="102"/>
                    </a:cubicBezTo>
                    <a:cubicBezTo>
                      <a:pt x="120" y="104"/>
                      <a:pt x="126" y="105"/>
                      <a:pt x="131" y="108"/>
                    </a:cubicBezTo>
                    <a:cubicBezTo>
                      <a:pt x="139" y="111"/>
                      <a:pt x="147" y="114"/>
                      <a:pt x="155" y="118"/>
                    </a:cubicBezTo>
                    <a:cubicBezTo>
                      <a:pt x="169" y="124"/>
                      <a:pt x="183" y="130"/>
                      <a:pt x="197" y="137"/>
                    </a:cubicBezTo>
                    <a:cubicBezTo>
                      <a:pt x="207" y="141"/>
                      <a:pt x="218" y="146"/>
                      <a:pt x="228" y="151"/>
                    </a:cubicBezTo>
                    <a:cubicBezTo>
                      <a:pt x="231" y="152"/>
                      <a:pt x="234" y="155"/>
                      <a:pt x="237" y="156"/>
                    </a:cubicBezTo>
                    <a:cubicBezTo>
                      <a:pt x="245" y="159"/>
                      <a:pt x="253" y="162"/>
                      <a:pt x="261" y="166"/>
                    </a:cubicBezTo>
                    <a:cubicBezTo>
                      <a:pt x="271" y="170"/>
                      <a:pt x="282" y="175"/>
                      <a:pt x="293" y="180"/>
                    </a:cubicBezTo>
                    <a:cubicBezTo>
                      <a:pt x="298" y="182"/>
                      <a:pt x="302" y="185"/>
                      <a:pt x="307" y="187"/>
                    </a:cubicBezTo>
                    <a:cubicBezTo>
                      <a:pt x="312" y="189"/>
                      <a:pt x="318" y="191"/>
                      <a:pt x="323" y="193"/>
                    </a:cubicBezTo>
                    <a:cubicBezTo>
                      <a:pt x="333" y="197"/>
                      <a:pt x="342" y="202"/>
                      <a:pt x="352" y="206"/>
                    </a:cubicBezTo>
                    <a:cubicBezTo>
                      <a:pt x="355" y="207"/>
                      <a:pt x="358" y="209"/>
                      <a:pt x="361" y="210"/>
                    </a:cubicBezTo>
                    <a:lnTo>
                      <a:pt x="389" y="223"/>
                    </a:lnTo>
                    <a:lnTo>
                      <a:pt x="391" y="225"/>
                    </a:lnTo>
                    <a:cubicBezTo>
                      <a:pt x="393" y="228"/>
                      <a:pt x="395" y="231"/>
                      <a:pt x="398" y="233"/>
                    </a:cubicBezTo>
                    <a:cubicBezTo>
                      <a:pt x="398" y="234"/>
                      <a:pt x="398" y="234"/>
                      <a:pt x="397" y="234"/>
                    </a:cubicBezTo>
                    <a:cubicBezTo>
                      <a:pt x="397" y="234"/>
                      <a:pt x="369" y="241"/>
                      <a:pt x="369" y="242"/>
                    </a:cubicBezTo>
                    <a:cubicBezTo>
                      <a:pt x="366" y="243"/>
                      <a:pt x="364" y="245"/>
                      <a:pt x="361" y="246"/>
                    </a:cubicBezTo>
                    <a:cubicBezTo>
                      <a:pt x="359" y="248"/>
                      <a:pt x="357" y="250"/>
                      <a:pt x="354" y="251"/>
                    </a:cubicBezTo>
                    <a:cubicBezTo>
                      <a:pt x="354" y="251"/>
                      <a:pt x="354" y="252"/>
                      <a:pt x="354" y="252"/>
                    </a:cubicBezTo>
                    <a:cubicBezTo>
                      <a:pt x="349" y="255"/>
                      <a:pt x="346" y="258"/>
                      <a:pt x="346" y="258"/>
                    </a:cubicBezTo>
                    <a:cubicBezTo>
                      <a:pt x="344" y="259"/>
                      <a:pt x="343" y="260"/>
                      <a:pt x="342" y="260"/>
                    </a:cubicBezTo>
                    <a:cubicBezTo>
                      <a:pt x="338" y="261"/>
                      <a:pt x="336" y="264"/>
                      <a:pt x="336" y="269"/>
                    </a:cubicBezTo>
                    <a:cubicBezTo>
                      <a:pt x="335" y="273"/>
                      <a:pt x="334" y="278"/>
                      <a:pt x="334" y="283"/>
                    </a:cubicBezTo>
                    <a:cubicBezTo>
                      <a:pt x="333" y="290"/>
                      <a:pt x="330" y="294"/>
                      <a:pt x="323" y="295"/>
                    </a:cubicBezTo>
                    <a:cubicBezTo>
                      <a:pt x="322" y="296"/>
                      <a:pt x="320" y="297"/>
                      <a:pt x="318" y="298"/>
                    </a:cubicBezTo>
                    <a:cubicBezTo>
                      <a:pt x="317" y="298"/>
                      <a:pt x="316" y="298"/>
                      <a:pt x="315" y="298"/>
                    </a:cubicBezTo>
                    <a:cubicBezTo>
                      <a:pt x="310" y="296"/>
                      <a:pt x="308" y="297"/>
                      <a:pt x="309" y="302"/>
                    </a:cubicBezTo>
                    <a:cubicBezTo>
                      <a:pt x="309" y="303"/>
                      <a:pt x="309" y="303"/>
                      <a:pt x="309" y="304"/>
                    </a:cubicBezTo>
                    <a:cubicBezTo>
                      <a:pt x="308" y="304"/>
                      <a:pt x="308" y="304"/>
                      <a:pt x="307" y="304"/>
                    </a:cubicBezTo>
                    <a:cubicBezTo>
                      <a:pt x="305" y="302"/>
                      <a:pt x="303" y="302"/>
                      <a:pt x="302" y="304"/>
                    </a:cubicBezTo>
                    <a:cubicBezTo>
                      <a:pt x="300" y="306"/>
                      <a:pt x="302" y="307"/>
                      <a:pt x="303" y="309"/>
                    </a:cubicBezTo>
                    <a:cubicBezTo>
                      <a:pt x="305" y="311"/>
                      <a:pt x="307" y="314"/>
                      <a:pt x="311" y="312"/>
                    </a:cubicBezTo>
                    <a:cubicBezTo>
                      <a:pt x="311" y="311"/>
                      <a:pt x="312" y="311"/>
                      <a:pt x="313" y="311"/>
                    </a:cubicBezTo>
                    <a:cubicBezTo>
                      <a:pt x="308" y="322"/>
                      <a:pt x="307" y="333"/>
                      <a:pt x="308" y="344"/>
                    </a:cubicBezTo>
                    <a:cubicBezTo>
                      <a:pt x="309" y="355"/>
                      <a:pt x="312" y="366"/>
                      <a:pt x="317" y="376"/>
                    </a:cubicBezTo>
                    <a:cubicBezTo>
                      <a:pt x="315" y="376"/>
                      <a:pt x="311" y="376"/>
                      <a:pt x="310" y="375"/>
                    </a:cubicBezTo>
                    <a:cubicBezTo>
                      <a:pt x="307" y="370"/>
                      <a:pt x="302" y="368"/>
                      <a:pt x="298" y="367"/>
                    </a:cubicBezTo>
                    <a:cubicBezTo>
                      <a:pt x="290" y="366"/>
                      <a:pt x="286" y="367"/>
                      <a:pt x="284" y="373"/>
                    </a:cubicBezTo>
                    <a:cubicBezTo>
                      <a:pt x="280" y="385"/>
                      <a:pt x="286" y="397"/>
                      <a:pt x="298" y="400"/>
                    </a:cubicBezTo>
                    <a:cubicBezTo>
                      <a:pt x="308" y="402"/>
                      <a:pt x="315" y="400"/>
                      <a:pt x="315" y="387"/>
                    </a:cubicBezTo>
                    <a:cubicBezTo>
                      <a:pt x="315" y="386"/>
                      <a:pt x="315" y="385"/>
                      <a:pt x="316" y="385"/>
                    </a:cubicBezTo>
                    <a:cubicBezTo>
                      <a:pt x="322" y="383"/>
                      <a:pt x="325" y="385"/>
                      <a:pt x="327" y="391"/>
                    </a:cubicBezTo>
                    <a:cubicBezTo>
                      <a:pt x="326" y="392"/>
                      <a:pt x="325" y="394"/>
                      <a:pt x="324" y="395"/>
                    </a:cubicBezTo>
                    <a:cubicBezTo>
                      <a:pt x="323" y="396"/>
                      <a:pt x="322" y="397"/>
                      <a:pt x="320" y="398"/>
                    </a:cubicBezTo>
                    <a:cubicBezTo>
                      <a:pt x="312" y="399"/>
                      <a:pt x="309" y="404"/>
                      <a:pt x="311" y="412"/>
                    </a:cubicBezTo>
                    <a:cubicBezTo>
                      <a:pt x="311" y="414"/>
                      <a:pt x="312" y="417"/>
                      <a:pt x="311" y="419"/>
                    </a:cubicBezTo>
                    <a:cubicBezTo>
                      <a:pt x="308" y="424"/>
                      <a:pt x="305" y="429"/>
                      <a:pt x="302" y="433"/>
                    </a:cubicBezTo>
                    <a:cubicBezTo>
                      <a:pt x="301" y="434"/>
                      <a:pt x="301" y="436"/>
                      <a:pt x="302" y="436"/>
                    </a:cubicBezTo>
                    <a:cubicBezTo>
                      <a:pt x="304" y="440"/>
                      <a:pt x="306" y="443"/>
                      <a:pt x="311" y="444"/>
                    </a:cubicBezTo>
                    <a:cubicBezTo>
                      <a:pt x="314" y="444"/>
                      <a:pt x="316" y="446"/>
                      <a:pt x="317" y="447"/>
                    </a:cubicBezTo>
                    <a:cubicBezTo>
                      <a:pt x="322" y="450"/>
                      <a:pt x="326" y="453"/>
                      <a:pt x="330" y="456"/>
                    </a:cubicBezTo>
                    <a:cubicBezTo>
                      <a:pt x="333" y="459"/>
                      <a:pt x="336" y="458"/>
                      <a:pt x="338" y="455"/>
                    </a:cubicBezTo>
                    <a:cubicBezTo>
                      <a:pt x="339" y="452"/>
                      <a:pt x="340" y="448"/>
                      <a:pt x="342" y="445"/>
                    </a:cubicBezTo>
                    <a:cubicBezTo>
                      <a:pt x="345" y="440"/>
                      <a:pt x="348" y="436"/>
                      <a:pt x="351" y="431"/>
                    </a:cubicBezTo>
                    <a:cubicBezTo>
                      <a:pt x="352" y="433"/>
                      <a:pt x="353" y="435"/>
                      <a:pt x="354" y="436"/>
                    </a:cubicBezTo>
                    <a:cubicBezTo>
                      <a:pt x="359" y="440"/>
                      <a:pt x="364" y="442"/>
                      <a:pt x="370" y="441"/>
                    </a:cubicBezTo>
                    <a:cubicBezTo>
                      <a:pt x="372" y="441"/>
                      <a:pt x="375" y="441"/>
                      <a:pt x="377" y="442"/>
                    </a:cubicBezTo>
                    <a:cubicBezTo>
                      <a:pt x="382" y="444"/>
                      <a:pt x="386" y="446"/>
                      <a:pt x="391" y="448"/>
                    </a:cubicBezTo>
                    <a:cubicBezTo>
                      <a:pt x="392" y="449"/>
                      <a:pt x="393" y="450"/>
                      <a:pt x="394" y="451"/>
                    </a:cubicBezTo>
                    <a:cubicBezTo>
                      <a:pt x="395" y="452"/>
                      <a:pt x="395" y="454"/>
                      <a:pt x="395" y="456"/>
                    </a:cubicBezTo>
                    <a:cubicBezTo>
                      <a:pt x="396" y="462"/>
                      <a:pt x="400" y="465"/>
                      <a:pt x="407" y="463"/>
                    </a:cubicBezTo>
                    <a:cubicBezTo>
                      <a:pt x="409" y="463"/>
                      <a:pt x="410" y="462"/>
                      <a:pt x="412" y="461"/>
                    </a:cubicBezTo>
                    <a:cubicBezTo>
                      <a:pt x="413" y="460"/>
                      <a:pt x="413" y="460"/>
                      <a:pt x="414" y="460"/>
                    </a:cubicBezTo>
                    <a:cubicBezTo>
                      <a:pt x="419" y="455"/>
                      <a:pt x="421" y="446"/>
                      <a:pt x="416" y="444"/>
                    </a:cubicBezTo>
                    <a:cubicBezTo>
                      <a:pt x="412" y="440"/>
                      <a:pt x="413" y="438"/>
                      <a:pt x="416" y="435"/>
                    </a:cubicBezTo>
                    <a:cubicBezTo>
                      <a:pt x="416" y="435"/>
                      <a:pt x="416" y="434"/>
                      <a:pt x="417" y="433"/>
                    </a:cubicBezTo>
                    <a:cubicBezTo>
                      <a:pt x="418" y="433"/>
                      <a:pt x="419" y="432"/>
                      <a:pt x="420" y="433"/>
                    </a:cubicBezTo>
                    <a:cubicBezTo>
                      <a:pt x="422" y="435"/>
                      <a:pt x="424" y="437"/>
                      <a:pt x="423" y="440"/>
                    </a:cubicBezTo>
                    <a:cubicBezTo>
                      <a:pt x="422" y="446"/>
                      <a:pt x="420" y="452"/>
                      <a:pt x="419" y="458"/>
                    </a:cubicBezTo>
                    <a:cubicBezTo>
                      <a:pt x="419" y="464"/>
                      <a:pt x="427" y="472"/>
                      <a:pt x="435" y="473"/>
                    </a:cubicBezTo>
                    <a:cubicBezTo>
                      <a:pt x="440" y="473"/>
                      <a:pt x="443" y="472"/>
                      <a:pt x="448" y="470"/>
                    </a:cubicBezTo>
                    <a:cubicBezTo>
                      <a:pt x="449" y="470"/>
                      <a:pt x="451" y="465"/>
                      <a:pt x="451" y="464"/>
                    </a:cubicBezTo>
                    <a:cubicBezTo>
                      <a:pt x="455" y="455"/>
                      <a:pt x="450" y="444"/>
                      <a:pt x="441" y="442"/>
                    </a:cubicBezTo>
                    <a:cubicBezTo>
                      <a:pt x="433" y="439"/>
                      <a:pt x="431" y="435"/>
                      <a:pt x="433" y="428"/>
                    </a:cubicBezTo>
                    <a:cubicBezTo>
                      <a:pt x="433" y="426"/>
                      <a:pt x="433" y="425"/>
                      <a:pt x="434" y="423"/>
                    </a:cubicBezTo>
                    <a:cubicBezTo>
                      <a:pt x="435" y="419"/>
                      <a:pt x="436" y="416"/>
                      <a:pt x="440" y="414"/>
                    </a:cubicBezTo>
                    <a:cubicBezTo>
                      <a:pt x="441" y="414"/>
                      <a:pt x="442" y="413"/>
                      <a:pt x="443" y="412"/>
                    </a:cubicBezTo>
                    <a:cubicBezTo>
                      <a:pt x="446" y="408"/>
                      <a:pt x="448" y="405"/>
                      <a:pt x="451" y="401"/>
                    </a:cubicBezTo>
                    <a:cubicBezTo>
                      <a:pt x="452" y="402"/>
                      <a:pt x="452" y="402"/>
                      <a:pt x="452" y="403"/>
                    </a:cubicBezTo>
                    <a:cubicBezTo>
                      <a:pt x="454" y="412"/>
                      <a:pt x="459" y="421"/>
                      <a:pt x="464" y="429"/>
                    </a:cubicBezTo>
                    <a:cubicBezTo>
                      <a:pt x="466" y="432"/>
                      <a:pt x="468" y="433"/>
                      <a:pt x="470" y="430"/>
                    </a:cubicBezTo>
                    <a:cubicBezTo>
                      <a:pt x="474" y="426"/>
                      <a:pt x="477" y="422"/>
                      <a:pt x="481" y="418"/>
                    </a:cubicBezTo>
                    <a:lnTo>
                      <a:pt x="481" y="418"/>
                    </a:lnTo>
                    <a:cubicBezTo>
                      <a:pt x="485" y="414"/>
                      <a:pt x="501" y="396"/>
                      <a:pt x="501" y="396"/>
                    </a:cubicBezTo>
                    <a:cubicBezTo>
                      <a:pt x="500" y="396"/>
                      <a:pt x="516" y="379"/>
                      <a:pt x="521" y="374"/>
                    </a:cubicBezTo>
                    <a:cubicBezTo>
                      <a:pt x="524" y="371"/>
                      <a:pt x="524" y="369"/>
                      <a:pt x="522" y="367"/>
                    </a:cubicBezTo>
                    <a:cubicBezTo>
                      <a:pt x="519" y="363"/>
                      <a:pt x="516" y="359"/>
                      <a:pt x="514" y="354"/>
                    </a:cubicBezTo>
                    <a:cubicBezTo>
                      <a:pt x="511" y="347"/>
                      <a:pt x="509" y="340"/>
                      <a:pt x="508" y="332"/>
                    </a:cubicBezTo>
                    <a:cubicBezTo>
                      <a:pt x="508" y="329"/>
                      <a:pt x="509" y="327"/>
                      <a:pt x="512" y="327"/>
                    </a:cubicBezTo>
                    <a:cubicBezTo>
                      <a:pt x="517" y="325"/>
                      <a:pt x="521" y="322"/>
                      <a:pt x="523" y="318"/>
                    </a:cubicBezTo>
                    <a:cubicBezTo>
                      <a:pt x="524" y="316"/>
                      <a:pt x="526" y="315"/>
                      <a:pt x="527" y="315"/>
                    </a:cubicBezTo>
                    <a:cubicBezTo>
                      <a:pt x="532" y="317"/>
                      <a:pt x="537" y="319"/>
                      <a:pt x="543" y="320"/>
                    </a:cubicBezTo>
                    <a:cubicBezTo>
                      <a:pt x="544" y="321"/>
                      <a:pt x="546" y="320"/>
                      <a:pt x="548" y="320"/>
                    </a:cubicBezTo>
                    <a:cubicBezTo>
                      <a:pt x="549" y="319"/>
                      <a:pt x="551" y="317"/>
                      <a:pt x="552" y="316"/>
                    </a:cubicBezTo>
                    <a:cubicBezTo>
                      <a:pt x="553" y="314"/>
                      <a:pt x="555" y="313"/>
                      <a:pt x="558" y="313"/>
                    </a:cubicBezTo>
                    <a:cubicBezTo>
                      <a:pt x="561" y="314"/>
                      <a:pt x="562" y="312"/>
                      <a:pt x="563" y="309"/>
                    </a:cubicBezTo>
                    <a:cubicBezTo>
                      <a:pt x="563" y="308"/>
                      <a:pt x="563" y="306"/>
                      <a:pt x="563" y="305"/>
                    </a:cubicBezTo>
                    <a:cubicBezTo>
                      <a:pt x="564" y="302"/>
                      <a:pt x="565" y="301"/>
                      <a:pt x="568" y="303"/>
                    </a:cubicBezTo>
                    <a:cubicBezTo>
                      <a:pt x="578" y="307"/>
                      <a:pt x="589" y="312"/>
                      <a:pt x="599" y="317"/>
                    </a:cubicBezTo>
                    <a:cubicBezTo>
                      <a:pt x="608" y="321"/>
                      <a:pt x="618" y="323"/>
                      <a:pt x="625" y="330"/>
                    </a:cubicBezTo>
                    <a:cubicBezTo>
                      <a:pt x="625" y="330"/>
                      <a:pt x="626" y="331"/>
                      <a:pt x="626" y="331"/>
                    </a:cubicBezTo>
                    <a:cubicBezTo>
                      <a:pt x="630" y="332"/>
                      <a:pt x="633" y="334"/>
                      <a:pt x="637" y="335"/>
                    </a:cubicBezTo>
                    <a:cubicBezTo>
                      <a:pt x="640" y="336"/>
                      <a:pt x="644" y="337"/>
                      <a:pt x="647" y="338"/>
                    </a:cubicBezTo>
                    <a:cubicBezTo>
                      <a:pt x="652" y="340"/>
                      <a:pt x="657" y="343"/>
                      <a:pt x="663" y="345"/>
                    </a:cubicBezTo>
                    <a:cubicBezTo>
                      <a:pt x="671" y="349"/>
                      <a:pt x="679" y="352"/>
                      <a:pt x="687" y="356"/>
                    </a:cubicBezTo>
                    <a:cubicBezTo>
                      <a:pt x="695" y="360"/>
                      <a:pt x="703" y="364"/>
                      <a:pt x="711" y="367"/>
                    </a:cubicBezTo>
                    <a:cubicBezTo>
                      <a:pt x="718" y="371"/>
                      <a:pt x="725" y="373"/>
                      <a:pt x="732" y="376"/>
                    </a:cubicBezTo>
                    <a:cubicBezTo>
                      <a:pt x="745" y="381"/>
                      <a:pt x="757" y="387"/>
                      <a:pt x="769" y="393"/>
                    </a:cubicBezTo>
                    <a:cubicBezTo>
                      <a:pt x="774" y="395"/>
                      <a:pt x="780" y="396"/>
                      <a:pt x="783" y="399"/>
                    </a:cubicBezTo>
                    <a:cubicBezTo>
                      <a:pt x="787" y="403"/>
                      <a:pt x="791" y="404"/>
                      <a:pt x="796" y="406"/>
                    </a:cubicBezTo>
                    <a:cubicBezTo>
                      <a:pt x="800" y="408"/>
                      <a:pt x="805" y="409"/>
                      <a:pt x="809" y="411"/>
                    </a:cubicBezTo>
                    <a:cubicBezTo>
                      <a:pt x="817" y="414"/>
                      <a:pt x="825" y="418"/>
                      <a:pt x="833" y="421"/>
                    </a:cubicBezTo>
                    <a:cubicBezTo>
                      <a:pt x="843" y="425"/>
                      <a:pt x="852" y="430"/>
                      <a:pt x="862" y="434"/>
                    </a:cubicBezTo>
                    <a:cubicBezTo>
                      <a:pt x="871" y="438"/>
                      <a:pt x="879" y="442"/>
                      <a:pt x="888" y="446"/>
                    </a:cubicBezTo>
                    <a:cubicBezTo>
                      <a:pt x="900" y="451"/>
                      <a:pt x="911" y="456"/>
                      <a:pt x="923" y="461"/>
                    </a:cubicBezTo>
                    <a:cubicBezTo>
                      <a:pt x="938" y="469"/>
                      <a:pt x="955" y="473"/>
                      <a:pt x="969" y="485"/>
                    </a:cubicBezTo>
                    <a:cubicBezTo>
                      <a:pt x="970" y="485"/>
                      <a:pt x="971" y="485"/>
                      <a:pt x="972" y="485"/>
                    </a:cubicBezTo>
                    <a:cubicBezTo>
                      <a:pt x="973" y="484"/>
                      <a:pt x="974" y="483"/>
                      <a:pt x="973" y="482"/>
                    </a:cubicBezTo>
                    <a:cubicBezTo>
                      <a:pt x="971" y="477"/>
                      <a:pt x="972" y="472"/>
                      <a:pt x="974" y="467"/>
                    </a:cubicBezTo>
                    <a:cubicBezTo>
                      <a:pt x="979" y="447"/>
                      <a:pt x="984" y="428"/>
                      <a:pt x="989" y="408"/>
                    </a:cubicBezTo>
                    <a:cubicBezTo>
                      <a:pt x="991" y="399"/>
                      <a:pt x="994" y="389"/>
                      <a:pt x="996" y="380"/>
                    </a:cubicBezTo>
                    <a:cubicBezTo>
                      <a:pt x="998" y="373"/>
                      <a:pt x="999" y="365"/>
                      <a:pt x="1004" y="359"/>
                    </a:cubicBezTo>
                    <a:cubicBezTo>
                      <a:pt x="1004" y="359"/>
                      <a:pt x="1004" y="357"/>
                      <a:pt x="1004" y="356"/>
                    </a:cubicBezTo>
                    <a:cubicBezTo>
                      <a:pt x="1003" y="355"/>
                      <a:pt x="1001" y="355"/>
                      <a:pt x="1000" y="355"/>
                    </a:cubicBezTo>
                    <a:cubicBezTo>
                      <a:pt x="997" y="354"/>
                      <a:pt x="994" y="355"/>
                      <a:pt x="992" y="354"/>
                    </a:cubicBezTo>
                    <a:cubicBezTo>
                      <a:pt x="975" y="347"/>
                      <a:pt x="958" y="340"/>
                      <a:pt x="941" y="333"/>
                    </a:cubicBezTo>
                    <a:cubicBezTo>
                      <a:pt x="916" y="323"/>
                      <a:pt x="891" y="312"/>
                      <a:pt x="866" y="302"/>
                    </a:cubicBezTo>
                    <a:cubicBezTo>
                      <a:pt x="862" y="300"/>
                      <a:pt x="857" y="298"/>
                      <a:pt x="854" y="293"/>
                    </a:cubicBezTo>
                    <a:cubicBezTo>
                      <a:pt x="854" y="292"/>
                      <a:pt x="852" y="292"/>
                      <a:pt x="850" y="292"/>
                    </a:cubicBezTo>
                    <a:cubicBezTo>
                      <a:pt x="847" y="291"/>
                      <a:pt x="843" y="292"/>
                      <a:pt x="840" y="290"/>
                    </a:cubicBezTo>
                    <a:cubicBezTo>
                      <a:pt x="817" y="281"/>
                      <a:pt x="795" y="272"/>
                      <a:pt x="772" y="263"/>
                    </a:cubicBezTo>
                    <a:cubicBezTo>
                      <a:pt x="756" y="256"/>
                      <a:pt x="739" y="249"/>
                      <a:pt x="722" y="242"/>
                    </a:cubicBezTo>
                    <a:cubicBezTo>
                      <a:pt x="718" y="240"/>
                      <a:pt x="713" y="238"/>
                      <a:pt x="711" y="234"/>
                    </a:cubicBezTo>
                    <a:cubicBezTo>
                      <a:pt x="710" y="233"/>
                      <a:pt x="709" y="232"/>
                      <a:pt x="708" y="232"/>
                    </a:cubicBezTo>
                    <a:cubicBezTo>
                      <a:pt x="702" y="234"/>
                      <a:pt x="697" y="231"/>
                      <a:pt x="691" y="229"/>
                    </a:cubicBezTo>
                    <a:cubicBezTo>
                      <a:pt x="674" y="222"/>
                      <a:pt x="657" y="214"/>
                      <a:pt x="640" y="207"/>
                    </a:cubicBezTo>
                    <a:cubicBezTo>
                      <a:pt x="622" y="199"/>
                      <a:pt x="604" y="192"/>
                      <a:pt x="586" y="185"/>
                    </a:cubicBezTo>
                    <a:cubicBezTo>
                      <a:pt x="582" y="183"/>
                      <a:pt x="578" y="182"/>
                      <a:pt x="575" y="178"/>
                    </a:cubicBezTo>
                    <a:cubicBezTo>
                      <a:pt x="574" y="175"/>
                      <a:pt x="572" y="176"/>
                      <a:pt x="570" y="178"/>
                    </a:cubicBezTo>
                    <a:cubicBezTo>
                      <a:pt x="568" y="180"/>
                      <a:pt x="566" y="182"/>
                      <a:pt x="563" y="184"/>
                    </a:cubicBezTo>
                    <a:cubicBezTo>
                      <a:pt x="557" y="189"/>
                      <a:pt x="551" y="194"/>
                      <a:pt x="545" y="200"/>
                    </a:cubicBezTo>
                    <a:cubicBezTo>
                      <a:pt x="544" y="200"/>
                      <a:pt x="542" y="201"/>
                      <a:pt x="541" y="201"/>
                    </a:cubicBezTo>
                    <a:cubicBezTo>
                      <a:pt x="536" y="199"/>
                      <a:pt x="532" y="197"/>
                      <a:pt x="528" y="196"/>
                    </a:cubicBezTo>
                    <a:cubicBezTo>
                      <a:pt x="524" y="194"/>
                      <a:pt x="526" y="191"/>
                      <a:pt x="527" y="188"/>
                    </a:cubicBezTo>
                    <a:cubicBezTo>
                      <a:pt x="527" y="186"/>
                      <a:pt x="528" y="187"/>
                      <a:pt x="530" y="186"/>
                    </a:cubicBezTo>
                    <a:cubicBezTo>
                      <a:pt x="533" y="186"/>
                      <a:pt x="535" y="186"/>
                      <a:pt x="537" y="185"/>
                    </a:cubicBezTo>
                    <a:cubicBezTo>
                      <a:pt x="538" y="185"/>
                      <a:pt x="539" y="184"/>
                      <a:pt x="541" y="184"/>
                    </a:cubicBezTo>
                    <a:cubicBezTo>
                      <a:pt x="546" y="182"/>
                      <a:pt x="547" y="179"/>
                      <a:pt x="545" y="174"/>
                    </a:cubicBezTo>
                    <a:cubicBezTo>
                      <a:pt x="544" y="170"/>
                      <a:pt x="541" y="168"/>
                      <a:pt x="537" y="170"/>
                    </a:cubicBezTo>
                    <a:cubicBezTo>
                      <a:pt x="532" y="172"/>
                      <a:pt x="528" y="171"/>
                      <a:pt x="525" y="169"/>
                    </a:cubicBezTo>
                    <a:cubicBezTo>
                      <a:pt x="523" y="168"/>
                      <a:pt x="522" y="167"/>
                      <a:pt x="521" y="167"/>
                    </a:cubicBezTo>
                    <a:cubicBezTo>
                      <a:pt x="518" y="167"/>
                      <a:pt x="518" y="166"/>
                      <a:pt x="518" y="164"/>
                    </a:cubicBezTo>
                    <a:cubicBezTo>
                      <a:pt x="519" y="161"/>
                      <a:pt x="518" y="160"/>
                      <a:pt x="515" y="159"/>
                    </a:cubicBezTo>
                    <a:cubicBezTo>
                      <a:pt x="512" y="158"/>
                      <a:pt x="509" y="157"/>
                      <a:pt x="507" y="160"/>
                    </a:cubicBezTo>
                    <a:cubicBezTo>
                      <a:pt x="506" y="164"/>
                      <a:pt x="503" y="167"/>
                      <a:pt x="506" y="171"/>
                    </a:cubicBezTo>
                    <a:cubicBezTo>
                      <a:pt x="507" y="171"/>
                      <a:pt x="507" y="172"/>
                      <a:pt x="507" y="174"/>
                    </a:cubicBezTo>
                    <a:cubicBezTo>
                      <a:pt x="501" y="172"/>
                      <a:pt x="496" y="171"/>
                      <a:pt x="490" y="170"/>
                    </a:cubicBezTo>
                    <a:cubicBezTo>
                      <a:pt x="490" y="170"/>
                      <a:pt x="489" y="168"/>
                      <a:pt x="489" y="168"/>
                    </a:cubicBezTo>
                    <a:cubicBezTo>
                      <a:pt x="488" y="164"/>
                      <a:pt x="488" y="161"/>
                      <a:pt x="487" y="158"/>
                    </a:cubicBezTo>
                    <a:cubicBezTo>
                      <a:pt x="486" y="153"/>
                      <a:pt x="484" y="148"/>
                      <a:pt x="483" y="143"/>
                    </a:cubicBezTo>
                    <a:cubicBezTo>
                      <a:pt x="483" y="138"/>
                      <a:pt x="482" y="138"/>
                      <a:pt x="478" y="138"/>
                    </a:cubicBezTo>
                    <a:cubicBezTo>
                      <a:pt x="475" y="138"/>
                      <a:pt x="472" y="137"/>
                      <a:pt x="469" y="136"/>
                    </a:cubicBezTo>
                    <a:cubicBezTo>
                      <a:pt x="456" y="131"/>
                      <a:pt x="443" y="126"/>
                      <a:pt x="430" y="120"/>
                    </a:cubicBezTo>
                    <a:cubicBezTo>
                      <a:pt x="411" y="112"/>
                      <a:pt x="391" y="104"/>
                      <a:pt x="371" y="96"/>
                    </a:cubicBezTo>
                    <a:cubicBezTo>
                      <a:pt x="367" y="94"/>
                      <a:pt x="363" y="92"/>
                      <a:pt x="360" y="88"/>
                    </a:cubicBezTo>
                    <a:cubicBezTo>
                      <a:pt x="360" y="87"/>
                      <a:pt x="358" y="87"/>
                      <a:pt x="357" y="87"/>
                    </a:cubicBezTo>
                    <a:cubicBezTo>
                      <a:pt x="352" y="88"/>
                      <a:pt x="348" y="86"/>
                      <a:pt x="343" y="84"/>
                    </a:cubicBezTo>
                    <a:cubicBezTo>
                      <a:pt x="330" y="78"/>
                      <a:pt x="316" y="73"/>
                      <a:pt x="303" y="67"/>
                    </a:cubicBezTo>
                    <a:cubicBezTo>
                      <a:pt x="289" y="61"/>
                      <a:pt x="276" y="56"/>
                      <a:pt x="262" y="50"/>
                    </a:cubicBezTo>
                    <a:cubicBezTo>
                      <a:pt x="257" y="48"/>
                      <a:pt x="251" y="46"/>
                      <a:pt x="247" y="41"/>
                    </a:cubicBezTo>
                    <a:cubicBezTo>
                      <a:pt x="247" y="40"/>
                      <a:pt x="246" y="40"/>
                      <a:pt x="245" y="40"/>
                    </a:cubicBezTo>
                    <a:cubicBezTo>
                      <a:pt x="237" y="41"/>
                      <a:pt x="230" y="37"/>
                      <a:pt x="223" y="34"/>
                    </a:cubicBezTo>
                    <a:cubicBezTo>
                      <a:pt x="212" y="30"/>
                      <a:pt x="202" y="25"/>
                      <a:pt x="191" y="20"/>
                    </a:cubicBezTo>
                    <a:cubicBezTo>
                      <a:pt x="175" y="14"/>
                      <a:pt x="160" y="8"/>
                      <a:pt x="145" y="1"/>
                    </a:cubicBezTo>
                    <a:cubicBezTo>
                      <a:pt x="141" y="0"/>
                      <a:pt x="139" y="0"/>
                      <a:pt x="136" y="1"/>
                    </a:cubicBezTo>
                    <a:cubicBezTo>
                      <a:pt x="132" y="3"/>
                      <a:pt x="129" y="4"/>
                      <a:pt x="125" y="6"/>
                    </a:cubicBezTo>
                    <a:cubicBezTo>
                      <a:pt x="115" y="9"/>
                      <a:pt x="104" y="13"/>
                      <a:pt x="94" y="16"/>
                    </a:cubicBezTo>
                    <a:cubicBezTo>
                      <a:pt x="83" y="20"/>
                      <a:pt x="71" y="24"/>
                      <a:pt x="59" y="28"/>
                    </a:cubicBezTo>
                    <a:cubicBezTo>
                      <a:pt x="47" y="32"/>
                      <a:pt x="35" y="37"/>
                      <a:pt x="23" y="41"/>
                    </a:cubicBezTo>
                    <a:cubicBezTo>
                      <a:pt x="18" y="42"/>
                      <a:pt x="14" y="44"/>
                      <a:pt x="10" y="45"/>
                    </a:cubicBezTo>
                    <a:cubicBezTo>
                      <a:pt x="8" y="45"/>
                      <a:pt x="7" y="44"/>
                      <a:pt x="5" y="44"/>
                    </a:cubicBezTo>
                    <a:cubicBezTo>
                      <a:pt x="4" y="44"/>
                      <a:pt x="3" y="43"/>
                      <a:pt x="2" y="44"/>
                    </a:cubicBezTo>
                    <a:cubicBezTo>
                      <a:pt x="1" y="45"/>
                      <a:pt x="0" y="47"/>
                      <a:pt x="0" y="48"/>
                    </a:cubicBezTo>
                    <a:cubicBezTo>
                      <a:pt x="1" y="49"/>
                      <a:pt x="3" y="51"/>
                      <a:pt x="5" y="52"/>
                    </a:cubicBezTo>
                    <a:close/>
                  </a:path>
                </a:pathLst>
              </a:custGeom>
              <a:solidFill>
                <a:srgbClr val="80D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</p:grpSp>
        <p:sp>
          <p:nvSpPr>
            <p:cNvPr id="18" name="Rectangle 115"/>
            <p:cNvSpPr>
              <a:spLocks noChangeArrowheads="1"/>
            </p:cNvSpPr>
            <p:nvPr/>
          </p:nvSpPr>
          <p:spPr bwMode="auto">
            <a:xfrm>
              <a:off x="3716977" y="410579"/>
              <a:ext cx="5284519" cy="10800"/>
            </a:xfrm>
            <a:prstGeom prst="rect">
              <a:avLst/>
            </a:prstGeom>
            <a:solidFill>
              <a:srgbClr val="97BBCD"/>
            </a:solidFill>
            <a:ln>
              <a:noFill/>
            </a:ln>
          </p:spPr>
          <p:txBody>
            <a:bodyPr vert="horz" wrap="square" lIns="104255" tIns="52128" rIns="104255" bIns="52128" numCol="1" anchor="t" anchorCtr="0" compatLnSpc="1">
              <a:prstTxWarp prst="textNoShape">
                <a:avLst/>
              </a:prstTxWarp>
            </a:bodyPr>
            <a:lstStyle/>
            <a:p>
              <a:endParaRPr lang="ru-RU" sz="2394"/>
            </a:p>
          </p:txBody>
        </p:sp>
      </p:grpSp>
      <p:sp>
        <p:nvSpPr>
          <p:cNvPr id="121" name="TextBox 120"/>
          <p:cNvSpPr txBox="1"/>
          <p:nvPr/>
        </p:nvSpPr>
        <p:spPr>
          <a:xfrm>
            <a:off x="542925" y="0"/>
            <a:ext cx="8601075" cy="369300"/>
          </a:xfrm>
          <a:prstGeom prst="rect">
            <a:avLst/>
          </a:prstGeom>
          <a:noFill/>
        </p:spPr>
        <p:txBody>
          <a:bodyPr wrap="square" lIns="91409" tIns="45704" rIns="91409" bIns="45704" rtlCol="0">
            <a:spAutoFit/>
          </a:bodyPr>
          <a:lstStyle/>
          <a:p>
            <a:r>
              <a:rPr lang="ru-RU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Принятые меры по выявленным фактам причинения вреда окружающей </a:t>
            </a:r>
            <a:r>
              <a:rPr lang="ru-RU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среде</a:t>
            </a:r>
            <a:endParaRPr lang="ru-RU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" name="Скругленный прямоугольник 12"/>
          <p:cNvSpPr/>
          <p:nvPr/>
        </p:nvSpPr>
        <p:spPr>
          <a:xfrm>
            <a:off x="197090" y="465525"/>
            <a:ext cx="8804035" cy="4677975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A2D0B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ru-RU" sz="900" dirty="0" smtClean="0">
              <a:solidFill>
                <a:schemeClr val="tx1"/>
              </a:solidFill>
            </a:endParaRPr>
          </a:p>
          <a:p>
            <a:r>
              <a:rPr lang="ru-RU" sz="800" b="1" dirty="0">
                <a:solidFill>
                  <a:schemeClr val="tx1"/>
                </a:solidFill>
              </a:rPr>
              <a:t>В 2020 году в Волгоградской области рассчитано 28 ущербов, причиненных компонентам окружающей среды, на общую сумму 476 191 101, 3 руб., из них:</a:t>
            </a:r>
          </a:p>
          <a:p>
            <a:r>
              <a:rPr lang="ru-RU" sz="800" b="1" dirty="0">
                <a:solidFill>
                  <a:schemeClr val="tx1"/>
                </a:solidFill>
              </a:rPr>
              <a:t>Земельный надзор – 11 ущербов на общую сумму 387 311 670 руб</a:t>
            </a:r>
            <a:r>
              <a:rPr lang="ru-RU" sz="800" dirty="0">
                <a:solidFill>
                  <a:schemeClr val="tx1"/>
                </a:solidFill>
              </a:rPr>
              <a:t>.</a:t>
            </a:r>
          </a:p>
          <a:p>
            <a:r>
              <a:rPr lang="ru-RU" sz="800" dirty="0">
                <a:solidFill>
                  <a:schemeClr val="tx1"/>
                </a:solidFill>
              </a:rPr>
              <a:t>1. Акционерное общество «</a:t>
            </a:r>
            <a:r>
              <a:rPr lang="ru-RU" sz="800" dirty="0" err="1">
                <a:solidFill>
                  <a:schemeClr val="tx1"/>
                </a:solidFill>
              </a:rPr>
              <a:t>Биотех</a:t>
            </a:r>
            <a:r>
              <a:rPr lang="ru-RU" sz="800" dirty="0">
                <a:solidFill>
                  <a:schemeClr val="tx1"/>
                </a:solidFill>
              </a:rPr>
              <a:t>» – 15 000 р. В производстве Арбитражного суда ВО. </a:t>
            </a:r>
          </a:p>
          <a:p>
            <a:r>
              <a:rPr lang="ru-RU" sz="800" dirty="0">
                <a:solidFill>
                  <a:schemeClr val="tx1"/>
                </a:solidFill>
              </a:rPr>
              <a:t>2. ООО «РИТЭК» – 202 500 р. Возмещен в полном объеме (в судебном порядке).</a:t>
            </a:r>
          </a:p>
          <a:p>
            <a:r>
              <a:rPr lang="ru-RU" sz="800" dirty="0">
                <a:solidFill>
                  <a:schemeClr val="tx1"/>
                </a:solidFill>
              </a:rPr>
              <a:t>3. ООО «Осока-Лик» – 378 000 000 р. В производстве Арбитражного суда ВО. </a:t>
            </a:r>
          </a:p>
          <a:p>
            <a:r>
              <a:rPr lang="ru-RU" sz="800" dirty="0">
                <a:solidFill>
                  <a:schemeClr val="tx1"/>
                </a:solidFill>
              </a:rPr>
              <a:t>4. ООО «Осока-Лик» – 120 000 р. Решением Арбитражного суда Волгоградской области от требования Управления удовлетворены в полном объеме. </a:t>
            </a:r>
          </a:p>
          <a:p>
            <a:r>
              <a:rPr lang="ru-RU" sz="800" dirty="0">
                <a:solidFill>
                  <a:schemeClr val="tx1"/>
                </a:solidFill>
              </a:rPr>
              <a:t>5. ООО «Вариант-2004». – 456 300 р. Юридическое лицо возместила частично (в добровольном порядке) на дату обращения в суд общая сумма поступившая в зачет вреда составила – 40 000 р.  Исковое заявление на оставшуюся сумму – 416 300 р. В производстве Арбитражного суда Саратовской области. </a:t>
            </a:r>
          </a:p>
          <a:p>
            <a:r>
              <a:rPr lang="ru-RU" sz="800" dirty="0">
                <a:solidFill>
                  <a:schemeClr val="tx1"/>
                </a:solidFill>
              </a:rPr>
              <a:t>6. ООО «РИТЭК» – 576 000 р. Возмещен в добровольном порядке.</a:t>
            </a:r>
          </a:p>
          <a:p>
            <a:r>
              <a:rPr lang="ru-RU" sz="800" dirty="0">
                <a:solidFill>
                  <a:schemeClr val="tx1"/>
                </a:solidFill>
              </a:rPr>
              <a:t>7. ООО «Волга-Ресурс»  – 1 170 р. Возмещен в добровольном порядке.</a:t>
            </a:r>
          </a:p>
          <a:p>
            <a:r>
              <a:rPr lang="ru-RU" sz="800" dirty="0">
                <a:solidFill>
                  <a:schemeClr val="tx1"/>
                </a:solidFill>
              </a:rPr>
              <a:t>8. ООО «</a:t>
            </a:r>
            <a:r>
              <a:rPr lang="ru-RU" sz="800" dirty="0" err="1">
                <a:solidFill>
                  <a:schemeClr val="tx1"/>
                </a:solidFill>
              </a:rPr>
              <a:t>ГринЛайт</a:t>
            </a:r>
            <a:r>
              <a:rPr lang="ru-RU" sz="800" dirty="0">
                <a:solidFill>
                  <a:schemeClr val="tx1"/>
                </a:solidFill>
              </a:rPr>
              <a:t>» – 117 000 р. Требование об оплате (компенсации) в добровольном порядке. </a:t>
            </a:r>
          </a:p>
          <a:p>
            <a:r>
              <a:rPr lang="ru-RU" sz="800" dirty="0">
                <a:solidFill>
                  <a:schemeClr val="tx1"/>
                </a:solidFill>
              </a:rPr>
              <a:t>9. гр. </a:t>
            </a:r>
            <a:r>
              <a:rPr lang="ru-RU" sz="800" dirty="0" err="1">
                <a:solidFill>
                  <a:schemeClr val="tx1"/>
                </a:solidFill>
              </a:rPr>
              <a:t>Семикашев</a:t>
            </a:r>
            <a:r>
              <a:rPr lang="ru-RU" sz="800" dirty="0">
                <a:solidFill>
                  <a:schemeClr val="tx1"/>
                </a:solidFill>
              </a:rPr>
              <a:t> А.В. – 4 986 000 р. Требование об оплате (компенсации) в добровольном порядке. </a:t>
            </a:r>
          </a:p>
          <a:p>
            <a:r>
              <a:rPr lang="ru-RU" sz="800" dirty="0">
                <a:solidFill>
                  <a:schemeClr val="tx1"/>
                </a:solidFill>
              </a:rPr>
              <a:t>10. Неустановленное лицо– 952 200 р. Информация направлена в ОМВД России по </a:t>
            </a:r>
            <a:r>
              <a:rPr lang="ru-RU" sz="800" dirty="0" err="1">
                <a:solidFill>
                  <a:schemeClr val="tx1"/>
                </a:solidFill>
              </a:rPr>
              <a:t>Жирновскому</a:t>
            </a:r>
            <a:r>
              <a:rPr lang="ru-RU" sz="800" dirty="0">
                <a:solidFill>
                  <a:schemeClr val="tx1"/>
                </a:solidFill>
              </a:rPr>
              <a:t> району Волгоградской области (установление виновных лиц).</a:t>
            </a:r>
          </a:p>
          <a:p>
            <a:r>
              <a:rPr lang="ru-RU" sz="800" dirty="0">
                <a:solidFill>
                  <a:schemeClr val="tx1"/>
                </a:solidFill>
              </a:rPr>
              <a:t>11. Неустановленное лицо– 1 885 500 р. Информация направлена в ОМВД России по </a:t>
            </a:r>
            <a:r>
              <a:rPr lang="ru-RU" sz="800" dirty="0" err="1">
                <a:solidFill>
                  <a:schemeClr val="tx1"/>
                </a:solidFill>
              </a:rPr>
              <a:t>Жирновскому</a:t>
            </a:r>
            <a:r>
              <a:rPr lang="ru-RU" sz="800" dirty="0">
                <a:solidFill>
                  <a:schemeClr val="tx1"/>
                </a:solidFill>
              </a:rPr>
              <a:t> району Волгоградской области (установление виновных лиц).</a:t>
            </a:r>
          </a:p>
          <a:p>
            <a:r>
              <a:rPr lang="ru-RU" sz="800" dirty="0">
                <a:solidFill>
                  <a:schemeClr val="tx1"/>
                </a:solidFill>
              </a:rPr>
              <a:t>Геологический надзор – 16 ущербов на общую сумму 6 397 251,3 руб.</a:t>
            </a:r>
          </a:p>
          <a:p>
            <a:r>
              <a:rPr lang="ru-RU" sz="800" dirty="0">
                <a:solidFill>
                  <a:schemeClr val="tx1"/>
                </a:solidFill>
              </a:rPr>
              <a:t>1. гр. </a:t>
            </a:r>
            <a:r>
              <a:rPr lang="ru-RU" sz="800" dirty="0" err="1">
                <a:solidFill>
                  <a:schemeClr val="tx1"/>
                </a:solidFill>
              </a:rPr>
              <a:t>Подборнов</a:t>
            </a:r>
            <a:r>
              <a:rPr lang="ru-RU" sz="800" dirty="0">
                <a:solidFill>
                  <a:schemeClr val="tx1"/>
                </a:solidFill>
              </a:rPr>
              <a:t> В.В. – 957,5 р. Возмещен в добровольном порядке.</a:t>
            </a:r>
          </a:p>
          <a:p>
            <a:r>
              <a:rPr lang="ru-RU" sz="800" dirty="0">
                <a:solidFill>
                  <a:schemeClr val="tx1"/>
                </a:solidFill>
              </a:rPr>
              <a:t>2. гр. Яковлев Н.В. – 1 432,8 р. Возмещен в добровольном порядке.</a:t>
            </a:r>
          </a:p>
          <a:p>
            <a:r>
              <a:rPr lang="ru-RU" sz="800" dirty="0">
                <a:solidFill>
                  <a:schemeClr val="tx1"/>
                </a:solidFill>
              </a:rPr>
              <a:t>3. гр. Пышненко В.В. – 2 000,2 р. Возмещен в добровольном порядке.</a:t>
            </a:r>
          </a:p>
          <a:p>
            <a:r>
              <a:rPr lang="ru-RU" sz="800" dirty="0">
                <a:solidFill>
                  <a:schemeClr val="tx1"/>
                </a:solidFill>
              </a:rPr>
              <a:t>4. гр. Кулаков Е.А. – 600,06 р. Возмещен в добровольном порядке.</a:t>
            </a:r>
          </a:p>
          <a:p>
            <a:r>
              <a:rPr lang="ru-RU" sz="800" dirty="0">
                <a:solidFill>
                  <a:schemeClr val="tx1"/>
                </a:solidFill>
              </a:rPr>
              <a:t>5. гр. Кузьмин А.М. – 574,5 р. Возмещен в добровольном порядке.</a:t>
            </a:r>
          </a:p>
          <a:p>
            <a:r>
              <a:rPr lang="ru-RU" sz="800" dirty="0">
                <a:solidFill>
                  <a:schemeClr val="tx1"/>
                </a:solidFill>
              </a:rPr>
              <a:t>6. гр. </a:t>
            </a:r>
            <a:r>
              <a:rPr lang="ru-RU" sz="800" dirty="0" err="1">
                <a:solidFill>
                  <a:schemeClr val="tx1"/>
                </a:solidFill>
              </a:rPr>
              <a:t>Микаилов</a:t>
            </a:r>
            <a:r>
              <a:rPr lang="ru-RU" sz="800" dirty="0">
                <a:solidFill>
                  <a:schemeClr val="tx1"/>
                </a:solidFill>
              </a:rPr>
              <a:t> Р.А. – 1 242,92 р. Возмещен в добровольном порядке.</a:t>
            </a:r>
          </a:p>
          <a:p>
            <a:r>
              <a:rPr lang="ru-RU" sz="800" dirty="0">
                <a:solidFill>
                  <a:schemeClr val="tx1"/>
                </a:solidFill>
              </a:rPr>
              <a:t>7. ООО «МБ ЛИДЕР» – 4 414 210,32 р. В производстве Арбитражного суда ВО. </a:t>
            </a:r>
          </a:p>
          <a:p>
            <a:r>
              <a:rPr lang="ru-RU" sz="800" dirty="0">
                <a:solidFill>
                  <a:schemeClr val="tx1"/>
                </a:solidFill>
              </a:rPr>
              <a:t>8. ООО «Вариант-2004». – 6 000,06 р. Возмещен в добровольном порядке.</a:t>
            </a:r>
          </a:p>
          <a:p>
            <a:r>
              <a:rPr lang="ru-RU" sz="800" dirty="0">
                <a:solidFill>
                  <a:schemeClr val="tx1"/>
                </a:solidFill>
              </a:rPr>
              <a:t>9. ООО «Вариант-2004». – 1 941 259,05 р. Юридическое лицо возместила частично (в добровольном порядке) на дату обращения в суд общая сумма поступившая в зачет вреда составила – 60 000 р.  Исковое заявление на оставшуюся сумму – 1 881 259,05 р. Решением Арбитражного суда Саратовской области исковые требования Управления удовлетворены.</a:t>
            </a:r>
          </a:p>
          <a:p>
            <a:r>
              <a:rPr lang="ru-RU" sz="800" dirty="0">
                <a:solidFill>
                  <a:schemeClr val="tx1"/>
                </a:solidFill>
              </a:rPr>
              <a:t>10. гр. Р.З. </a:t>
            </a:r>
            <a:r>
              <a:rPr lang="ru-RU" sz="800" dirty="0" err="1">
                <a:solidFill>
                  <a:schemeClr val="tx1"/>
                </a:solidFill>
              </a:rPr>
              <a:t>Аубекеров</a:t>
            </a:r>
            <a:r>
              <a:rPr lang="ru-RU" sz="800" dirty="0">
                <a:solidFill>
                  <a:schemeClr val="tx1"/>
                </a:solidFill>
              </a:rPr>
              <a:t>. – 3 312 р. Возмещен в добровольном порядке.</a:t>
            </a:r>
          </a:p>
          <a:p>
            <a:r>
              <a:rPr lang="ru-RU" sz="800" dirty="0">
                <a:solidFill>
                  <a:schemeClr val="tx1"/>
                </a:solidFill>
              </a:rPr>
              <a:t>11. гр. Б.Ф. Сулейманов. – 1 324,8 р. Требование об оплате (компенсации) в добровольном порядке. </a:t>
            </a:r>
          </a:p>
          <a:p>
            <a:r>
              <a:rPr lang="ru-RU" sz="800" dirty="0">
                <a:solidFill>
                  <a:schemeClr val="tx1"/>
                </a:solidFill>
              </a:rPr>
              <a:t>12. гр. Лобачев В.Н. – 179,09 р. Возмещен в добровольном порядке.</a:t>
            </a:r>
          </a:p>
          <a:p>
            <a:r>
              <a:rPr lang="ru-RU" sz="800" dirty="0">
                <a:solidFill>
                  <a:schemeClr val="tx1"/>
                </a:solidFill>
              </a:rPr>
              <a:t>13. гр. </a:t>
            </a:r>
            <a:r>
              <a:rPr lang="ru-RU" sz="800" dirty="0" err="1">
                <a:solidFill>
                  <a:schemeClr val="tx1"/>
                </a:solidFill>
              </a:rPr>
              <a:t>Ашихманов</a:t>
            </a:r>
            <a:r>
              <a:rPr lang="ru-RU" sz="800" dirty="0">
                <a:solidFill>
                  <a:schemeClr val="tx1"/>
                </a:solidFill>
              </a:rPr>
              <a:t> Е.И – 3 225 р. Возмещен в добровольном порядке.</a:t>
            </a:r>
          </a:p>
          <a:p>
            <a:r>
              <a:rPr lang="ru-RU" sz="800" dirty="0">
                <a:solidFill>
                  <a:schemeClr val="tx1"/>
                </a:solidFill>
              </a:rPr>
              <a:t>14. ООО «МОСТДОРСЕРВИС» – 6 634 р. Возмещен в добровольном порядке.</a:t>
            </a:r>
          </a:p>
          <a:p>
            <a:r>
              <a:rPr lang="ru-RU" sz="800" dirty="0">
                <a:solidFill>
                  <a:schemeClr val="tx1"/>
                </a:solidFill>
              </a:rPr>
              <a:t>15. ИП </a:t>
            </a:r>
            <a:r>
              <a:rPr lang="ru-RU" sz="800" dirty="0" err="1">
                <a:solidFill>
                  <a:schemeClr val="tx1"/>
                </a:solidFill>
              </a:rPr>
              <a:t>Марьев</a:t>
            </a:r>
            <a:r>
              <a:rPr lang="ru-RU" sz="800" dirty="0">
                <a:solidFill>
                  <a:schemeClr val="tx1"/>
                </a:solidFill>
              </a:rPr>
              <a:t> Д.С. – 13 268 р. Возмещен в добровольном порядке.</a:t>
            </a:r>
          </a:p>
          <a:p>
            <a:r>
              <a:rPr lang="ru-RU" sz="800" dirty="0">
                <a:solidFill>
                  <a:schemeClr val="tx1"/>
                </a:solidFill>
              </a:rPr>
              <a:t>16. гр. Калинин В.Г.  – 1 031 р. Требование об оплате (компенсации) в добровольном порядке. </a:t>
            </a:r>
          </a:p>
          <a:p>
            <a:r>
              <a:rPr lang="ru-RU" sz="800" dirty="0">
                <a:solidFill>
                  <a:schemeClr val="tx1"/>
                </a:solidFill>
              </a:rPr>
              <a:t>Водный надзор – 1 ущерб на сумму 82 482 180,0 руб.</a:t>
            </a:r>
          </a:p>
          <a:p>
            <a:r>
              <a:rPr lang="ru-RU" sz="800" dirty="0">
                <a:solidFill>
                  <a:schemeClr val="tx1"/>
                </a:solidFill>
              </a:rPr>
              <a:t>1. гр. Лебедева Е.А., Оленикова З.Ю. – 82 482 180,0 р. Исковое заявление в Центральный районный суд </a:t>
            </a:r>
            <a:r>
              <a:rPr lang="ru-RU" sz="800" dirty="0" err="1">
                <a:solidFill>
                  <a:schemeClr val="tx1"/>
                </a:solidFill>
              </a:rPr>
              <a:t>г.Волгограда</a:t>
            </a:r>
            <a:r>
              <a:rPr lang="ru-RU" sz="800" dirty="0">
                <a:solidFill>
                  <a:schemeClr val="tx1"/>
                </a:solidFill>
              </a:rPr>
              <a:t>.</a:t>
            </a:r>
          </a:p>
          <a:p>
            <a:pPr algn="just"/>
            <a:r>
              <a:rPr lang="ru-RU" sz="800" b="1" dirty="0">
                <a:solidFill>
                  <a:schemeClr val="tx1"/>
                </a:solidFill>
              </a:rPr>
              <a:t>Итого возмещено в 2020: по четырем ущербам полностью (земельный надзор) на сумму – 803 070 р. (в добровольном порядке – 3 ед. из них по одному ранее предъявленному на сумму – 23 400р. (в добровольном порядке);   по одному – 202 500 р. (в судебном порядке) и по одному частично  на общую сумму – 40 000 р. и  по 12 ед. полностью (геологический надзор) на сумму – 39 426,13 р. (в добровольном порядке) и по одному частично  на общую сумму – 60 000 р.</a:t>
            </a:r>
          </a:p>
          <a:p>
            <a:pPr algn="just">
              <a:spcAft>
                <a:spcPts val="0"/>
              </a:spcAft>
            </a:pPr>
            <a:endParaRPr lang="ru-RU" sz="8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2" name="Группа 21"/>
          <p:cNvGrpSpPr/>
          <p:nvPr/>
        </p:nvGrpSpPr>
        <p:grpSpPr>
          <a:xfrm>
            <a:off x="0" y="0"/>
            <a:ext cx="564848" cy="700088"/>
            <a:chOff x="1546225" y="-3938587"/>
            <a:chExt cx="2335213" cy="2898774"/>
          </a:xfrm>
        </p:grpSpPr>
        <p:grpSp>
          <p:nvGrpSpPr>
            <p:cNvPr id="23" name="Группа 22"/>
            <p:cNvGrpSpPr/>
            <p:nvPr/>
          </p:nvGrpSpPr>
          <p:grpSpPr>
            <a:xfrm>
              <a:off x="1922463" y="-3897313"/>
              <a:ext cx="1582738" cy="2266950"/>
              <a:chOff x="1922463" y="-3897313"/>
              <a:chExt cx="1582738" cy="2266950"/>
            </a:xfrm>
          </p:grpSpPr>
          <p:sp>
            <p:nvSpPr>
              <p:cNvPr id="28" name="Freeform 173"/>
              <p:cNvSpPr>
                <a:spLocks noEditPoints="1"/>
              </p:cNvSpPr>
              <p:nvPr/>
            </p:nvSpPr>
            <p:spPr bwMode="auto">
              <a:xfrm>
                <a:off x="2427288" y="-2719388"/>
                <a:ext cx="576263" cy="801687"/>
              </a:xfrm>
              <a:custGeom>
                <a:avLst/>
                <a:gdLst>
                  <a:gd name="T0" fmla="*/ 113 w 153"/>
                  <a:gd name="T1" fmla="*/ 20 h 213"/>
                  <a:gd name="T2" fmla="*/ 108 w 153"/>
                  <a:gd name="T3" fmla="*/ 8 h 213"/>
                  <a:gd name="T4" fmla="*/ 96 w 153"/>
                  <a:gd name="T5" fmla="*/ 16 h 213"/>
                  <a:gd name="T6" fmla="*/ 84 w 153"/>
                  <a:gd name="T7" fmla="*/ 5 h 213"/>
                  <a:gd name="T8" fmla="*/ 77 w 153"/>
                  <a:gd name="T9" fmla="*/ 12 h 213"/>
                  <a:gd name="T10" fmla="*/ 75 w 153"/>
                  <a:gd name="T11" fmla="*/ 13 h 213"/>
                  <a:gd name="T12" fmla="*/ 59 w 153"/>
                  <a:gd name="T13" fmla="*/ 0 h 213"/>
                  <a:gd name="T14" fmla="*/ 48 w 153"/>
                  <a:gd name="T15" fmla="*/ 2 h 213"/>
                  <a:gd name="T16" fmla="*/ 42 w 153"/>
                  <a:gd name="T17" fmla="*/ 16 h 213"/>
                  <a:gd name="T18" fmla="*/ 7 w 153"/>
                  <a:gd name="T19" fmla="*/ 22 h 213"/>
                  <a:gd name="T20" fmla="*/ 0 w 153"/>
                  <a:gd name="T21" fmla="*/ 104 h 213"/>
                  <a:gd name="T22" fmla="*/ 1 w 153"/>
                  <a:gd name="T23" fmla="*/ 186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200 h 213"/>
                  <a:gd name="T30" fmla="*/ 153 w 153"/>
                  <a:gd name="T31" fmla="*/ 176 h 213"/>
                  <a:gd name="T32" fmla="*/ 145 w 153"/>
                  <a:gd name="T33" fmla="*/ 22 h 213"/>
                  <a:gd name="T34" fmla="*/ 92 w 153"/>
                  <a:gd name="T35" fmla="*/ 17 h 213"/>
                  <a:gd name="T36" fmla="*/ 73 w 153"/>
                  <a:gd name="T37" fmla="*/ 14 h 213"/>
                  <a:gd name="T38" fmla="*/ 73 w 153"/>
                  <a:gd name="T39" fmla="*/ 14 h 213"/>
                  <a:gd name="T40" fmla="*/ 47 w 153"/>
                  <a:gd name="T41" fmla="*/ 19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20 h 213"/>
                  <a:gd name="T48" fmla="*/ 46 w 153"/>
                  <a:gd name="T49" fmla="*/ 19 h 213"/>
                  <a:gd name="T50" fmla="*/ 46 w 153"/>
                  <a:gd name="T51" fmla="*/ 19 h 213"/>
                  <a:gd name="T52" fmla="*/ 147 w 153"/>
                  <a:gd name="T53" fmla="*/ 184 h 213"/>
                  <a:gd name="T54" fmla="*/ 110 w 153"/>
                  <a:gd name="T55" fmla="*/ 195 h 213"/>
                  <a:gd name="T56" fmla="*/ 75 w 153"/>
                  <a:gd name="T57" fmla="*/ 207 h 213"/>
                  <a:gd name="T58" fmla="*/ 21 w 153"/>
                  <a:gd name="T59" fmla="*/ 195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5" y="22"/>
                    </a:moveTo>
                    <a:cubicBezTo>
                      <a:pt x="132" y="21"/>
                      <a:pt x="121" y="20"/>
                      <a:pt x="113" y="20"/>
                    </a:cubicBezTo>
                    <a:cubicBezTo>
                      <a:pt x="112" y="17"/>
                      <a:pt x="111" y="14"/>
                      <a:pt x="110" y="12"/>
                    </a:cubicBezTo>
                    <a:cubicBezTo>
                      <a:pt x="109" y="11"/>
                      <a:pt x="108" y="10"/>
                      <a:pt x="108" y="8"/>
                    </a:cubicBezTo>
                    <a:cubicBezTo>
                      <a:pt x="107" y="7"/>
                      <a:pt x="106" y="5"/>
                      <a:pt x="105" y="2"/>
                    </a:cubicBezTo>
                    <a:cubicBezTo>
                      <a:pt x="102" y="7"/>
                      <a:pt x="99" y="11"/>
                      <a:pt x="96" y="16"/>
                    </a:cubicBezTo>
                    <a:cubicBezTo>
                      <a:pt x="95" y="10"/>
                      <a:pt x="95" y="5"/>
                      <a:pt x="94" y="0"/>
                    </a:cubicBezTo>
                    <a:cubicBezTo>
                      <a:pt x="90" y="2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6" y="12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6"/>
                    </a:cubicBezTo>
                    <a:cubicBezTo>
                      <a:pt x="54" y="11"/>
                      <a:pt x="51" y="7"/>
                      <a:pt x="48" y="2"/>
                    </a:cubicBezTo>
                    <a:cubicBezTo>
                      <a:pt x="48" y="3"/>
                      <a:pt x="47" y="4"/>
                      <a:pt x="47" y="4"/>
                    </a:cubicBezTo>
                    <a:cubicBezTo>
                      <a:pt x="45" y="8"/>
                      <a:pt x="43" y="12"/>
                      <a:pt x="42" y="16"/>
                    </a:cubicBezTo>
                    <a:cubicBezTo>
                      <a:pt x="41" y="17"/>
                      <a:pt x="41" y="18"/>
                      <a:pt x="41" y="20"/>
                    </a:cubicBezTo>
                    <a:cubicBezTo>
                      <a:pt x="32" y="20"/>
                      <a:pt x="21" y="21"/>
                      <a:pt x="7" y="22"/>
                    </a:cubicBezTo>
                    <a:cubicBezTo>
                      <a:pt x="1" y="22"/>
                      <a:pt x="0" y="23"/>
                      <a:pt x="0" y="30"/>
                    </a:cubicBezTo>
                    <a:cubicBezTo>
                      <a:pt x="0" y="54"/>
                      <a:pt x="0" y="79"/>
                      <a:pt x="0" y="104"/>
                    </a:cubicBezTo>
                    <a:cubicBezTo>
                      <a:pt x="0" y="127"/>
                      <a:pt x="0" y="151"/>
                      <a:pt x="0" y="175"/>
                    </a:cubicBezTo>
                    <a:cubicBezTo>
                      <a:pt x="0" y="179"/>
                      <a:pt x="0" y="182"/>
                      <a:pt x="1" y="186"/>
                    </a:cubicBezTo>
                    <a:cubicBezTo>
                      <a:pt x="2" y="195"/>
                      <a:pt x="7" y="200"/>
                      <a:pt x="17" y="200"/>
                    </a:cubicBezTo>
                    <a:cubicBezTo>
                      <a:pt x="25" y="200"/>
                      <a:pt x="34" y="200"/>
                      <a:pt x="43" y="200"/>
                    </a:cubicBezTo>
                    <a:cubicBezTo>
                      <a:pt x="54" y="200"/>
                      <a:pt x="66" y="203"/>
                      <a:pt x="75" y="212"/>
                    </a:cubicBezTo>
                    <a:cubicBezTo>
                      <a:pt x="75" y="213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200"/>
                    </a:cubicBezTo>
                    <a:cubicBezTo>
                      <a:pt x="121" y="200"/>
                      <a:pt x="129" y="200"/>
                      <a:pt x="138" y="200"/>
                    </a:cubicBezTo>
                    <a:cubicBezTo>
                      <a:pt x="144" y="200"/>
                      <a:pt x="150" y="195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2"/>
                      <a:pt x="145" y="22"/>
                    </a:cubicBezTo>
                    <a:close/>
                    <a:moveTo>
                      <a:pt x="113" y="20"/>
                    </a:moveTo>
                    <a:cubicBezTo>
                      <a:pt x="104" y="19"/>
                      <a:pt x="97" y="18"/>
                      <a:pt x="92" y="17"/>
                    </a:cubicBezTo>
                    <a:cubicBezTo>
                      <a:pt x="97" y="18"/>
                      <a:pt x="104" y="19"/>
                      <a:pt x="113" y="20"/>
                    </a:cubicBezTo>
                    <a:close/>
                    <a:moveTo>
                      <a:pt x="73" y="14"/>
                    </a:moveTo>
                    <a:cubicBezTo>
                      <a:pt x="73" y="14"/>
                      <a:pt x="72" y="14"/>
                      <a:pt x="72" y="14"/>
                    </a:cubicBezTo>
                    <a:cubicBezTo>
                      <a:pt x="72" y="14"/>
                      <a:pt x="73" y="14"/>
                      <a:pt x="73" y="14"/>
                    </a:cubicBezTo>
                    <a:close/>
                    <a:moveTo>
                      <a:pt x="49" y="19"/>
                    </a:moveTo>
                    <a:cubicBezTo>
                      <a:pt x="48" y="19"/>
                      <a:pt x="48" y="19"/>
                      <a:pt x="47" y="19"/>
                    </a:cubicBezTo>
                    <a:cubicBezTo>
                      <a:pt x="48" y="19"/>
                      <a:pt x="48" y="19"/>
                      <a:pt x="49" y="19"/>
                    </a:cubicBezTo>
                    <a:close/>
                    <a:moveTo>
                      <a:pt x="52" y="18"/>
                    </a:moveTo>
                    <a:cubicBezTo>
                      <a:pt x="51" y="18"/>
                      <a:pt x="50" y="18"/>
                      <a:pt x="50" y="18"/>
                    </a:cubicBezTo>
                    <a:cubicBezTo>
                      <a:pt x="50" y="18"/>
                      <a:pt x="51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20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6" y="19"/>
                    </a:moveTo>
                    <a:cubicBezTo>
                      <a:pt x="46" y="19"/>
                      <a:pt x="45" y="19"/>
                      <a:pt x="44" y="19"/>
                    </a:cubicBezTo>
                    <a:cubicBezTo>
                      <a:pt x="45" y="19"/>
                      <a:pt x="46" y="19"/>
                      <a:pt x="46" y="19"/>
                    </a:cubicBezTo>
                    <a:close/>
                    <a:moveTo>
                      <a:pt x="148" y="173"/>
                    </a:moveTo>
                    <a:cubicBezTo>
                      <a:pt x="148" y="176"/>
                      <a:pt x="147" y="180"/>
                      <a:pt x="147" y="184"/>
                    </a:cubicBezTo>
                    <a:cubicBezTo>
                      <a:pt x="145" y="190"/>
                      <a:pt x="140" y="195"/>
                      <a:pt x="134" y="195"/>
                    </a:cubicBezTo>
                    <a:cubicBezTo>
                      <a:pt x="126" y="195"/>
                      <a:pt x="118" y="195"/>
                      <a:pt x="110" y="195"/>
                    </a:cubicBezTo>
                    <a:cubicBezTo>
                      <a:pt x="98" y="195"/>
                      <a:pt x="87" y="197"/>
                      <a:pt x="78" y="207"/>
                    </a:cubicBezTo>
                    <a:cubicBezTo>
                      <a:pt x="77" y="207"/>
                      <a:pt x="75" y="207"/>
                      <a:pt x="75" y="207"/>
                    </a:cubicBezTo>
                    <a:cubicBezTo>
                      <a:pt x="67" y="198"/>
                      <a:pt x="56" y="195"/>
                      <a:pt x="45" y="195"/>
                    </a:cubicBezTo>
                    <a:cubicBezTo>
                      <a:pt x="37" y="195"/>
                      <a:pt x="29" y="195"/>
                      <a:pt x="21" y="195"/>
                    </a:cubicBezTo>
                    <a:cubicBezTo>
                      <a:pt x="12" y="195"/>
                      <a:pt x="7" y="191"/>
                      <a:pt x="6" y="182"/>
                    </a:cubicBezTo>
                    <a:cubicBezTo>
                      <a:pt x="5" y="178"/>
                      <a:pt x="5" y="175"/>
                      <a:pt x="5" y="171"/>
                    </a:cubicBezTo>
                    <a:cubicBezTo>
                      <a:pt x="5" y="149"/>
                      <a:pt x="5" y="127"/>
                      <a:pt x="5" y="104"/>
                    </a:cubicBezTo>
                    <a:cubicBezTo>
                      <a:pt x="5" y="81"/>
                      <a:pt x="5" y="58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" name="Freeform 174"/>
              <p:cNvSpPr>
                <a:spLocks/>
              </p:cNvSpPr>
              <p:nvPr/>
            </p:nvSpPr>
            <p:spPr bwMode="auto">
              <a:xfrm>
                <a:off x="2430463" y="-1928813"/>
                <a:ext cx="573088" cy="298450"/>
              </a:xfrm>
              <a:custGeom>
                <a:avLst/>
                <a:gdLst>
                  <a:gd name="T0" fmla="*/ 135 w 152"/>
                  <a:gd name="T1" fmla="*/ 19 h 79"/>
                  <a:gd name="T2" fmla="*/ 138 w 152"/>
                  <a:gd name="T3" fmla="*/ 7 h 79"/>
                  <a:gd name="T4" fmla="*/ 108 w 152"/>
                  <a:gd name="T5" fmla="*/ 1 h 79"/>
                  <a:gd name="T6" fmla="*/ 103 w 152"/>
                  <a:gd name="T7" fmla="*/ 3 h 79"/>
                  <a:gd name="T8" fmla="*/ 126 w 152"/>
                  <a:gd name="T9" fmla="*/ 17 h 79"/>
                  <a:gd name="T10" fmla="*/ 126 w 152"/>
                  <a:gd name="T11" fmla="*/ 25 h 79"/>
                  <a:gd name="T12" fmla="*/ 104 w 152"/>
                  <a:gd name="T13" fmla="*/ 7 h 79"/>
                  <a:gd name="T14" fmla="*/ 99 w 152"/>
                  <a:gd name="T15" fmla="*/ 9 h 79"/>
                  <a:gd name="T16" fmla="*/ 92 w 152"/>
                  <a:gd name="T17" fmla="*/ 9 h 79"/>
                  <a:gd name="T18" fmla="*/ 105 w 152"/>
                  <a:gd name="T19" fmla="*/ 26 h 79"/>
                  <a:gd name="T20" fmla="*/ 106 w 152"/>
                  <a:gd name="T21" fmla="*/ 45 h 79"/>
                  <a:gd name="T22" fmla="*/ 84 w 152"/>
                  <a:gd name="T23" fmla="*/ 15 h 79"/>
                  <a:gd name="T24" fmla="*/ 78 w 152"/>
                  <a:gd name="T25" fmla="*/ 22 h 79"/>
                  <a:gd name="T26" fmla="*/ 77 w 152"/>
                  <a:gd name="T27" fmla="*/ 56 h 79"/>
                  <a:gd name="T28" fmla="*/ 73 w 152"/>
                  <a:gd name="T29" fmla="*/ 51 h 79"/>
                  <a:gd name="T30" fmla="*/ 74 w 152"/>
                  <a:gd name="T31" fmla="*/ 13 h 79"/>
                  <a:gd name="T32" fmla="*/ 46 w 152"/>
                  <a:gd name="T33" fmla="*/ 46 h 79"/>
                  <a:gd name="T34" fmla="*/ 43 w 152"/>
                  <a:gd name="T35" fmla="*/ 35 h 79"/>
                  <a:gd name="T36" fmla="*/ 61 w 152"/>
                  <a:gd name="T37" fmla="*/ 9 h 79"/>
                  <a:gd name="T38" fmla="*/ 53 w 152"/>
                  <a:gd name="T39" fmla="*/ 6 h 79"/>
                  <a:gd name="T40" fmla="*/ 28 w 152"/>
                  <a:gd name="T41" fmla="*/ 23 h 79"/>
                  <a:gd name="T42" fmla="*/ 24 w 152"/>
                  <a:gd name="T43" fmla="*/ 22 h 79"/>
                  <a:gd name="T44" fmla="*/ 49 w 152"/>
                  <a:gd name="T45" fmla="*/ 3 h 79"/>
                  <a:gd name="T46" fmla="*/ 45 w 152"/>
                  <a:gd name="T47" fmla="*/ 1 h 79"/>
                  <a:gd name="T48" fmla="*/ 13 w 152"/>
                  <a:gd name="T49" fmla="*/ 7 h 79"/>
                  <a:gd name="T50" fmla="*/ 19 w 152"/>
                  <a:gd name="T51" fmla="*/ 16 h 79"/>
                  <a:gd name="T52" fmla="*/ 17 w 152"/>
                  <a:gd name="T53" fmla="*/ 18 h 79"/>
                  <a:gd name="T54" fmla="*/ 2 w 152"/>
                  <a:gd name="T55" fmla="*/ 40 h 79"/>
                  <a:gd name="T56" fmla="*/ 26 w 152"/>
                  <a:gd name="T57" fmla="*/ 57 h 79"/>
                  <a:gd name="T58" fmla="*/ 47 w 152"/>
                  <a:gd name="T59" fmla="*/ 15 h 79"/>
                  <a:gd name="T60" fmla="*/ 45 w 152"/>
                  <a:gd name="T61" fmla="*/ 68 h 79"/>
                  <a:gd name="T62" fmla="*/ 66 w 152"/>
                  <a:gd name="T63" fmla="*/ 19 h 79"/>
                  <a:gd name="T64" fmla="*/ 63 w 152"/>
                  <a:gd name="T65" fmla="*/ 34 h 79"/>
                  <a:gd name="T66" fmla="*/ 68 w 152"/>
                  <a:gd name="T67" fmla="*/ 73 h 79"/>
                  <a:gd name="T68" fmla="*/ 76 w 152"/>
                  <a:gd name="T69" fmla="*/ 79 h 79"/>
                  <a:gd name="T70" fmla="*/ 90 w 152"/>
                  <a:gd name="T71" fmla="*/ 57 h 79"/>
                  <a:gd name="T72" fmla="*/ 86 w 152"/>
                  <a:gd name="T73" fmla="*/ 21 h 79"/>
                  <a:gd name="T74" fmla="*/ 97 w 152"/>
                  <a:gd name="T75" fmla="*/ 43 h 79"/>
                  <a:gd name="T76" fmla="*/ 110 w 152"/>
                  <a:gd name="T77" fmla="*/ 66 h 79"/>
                  <a:gd name="T78" fmla="*/ 105 w 152"/>
                  <a:gd name="T79" fmla="*/ 15 h 79"/>
                  <a:gd name="T80" fmla="*/ 104 w 152"/>
                  <a:gd name="T81" fmla="*/ 13 h 79"/>
                  <a:gd name="T82" fmla="*/ 152 w 152"/>
                  <a:gd name="T83" fmla="*/ 40 h 79"/>
                  <a:gd name="T84" fmla="*/ 140 w 152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2" h="79">
                    <a:moveTo>
                      <a:pt x="140" y="30"/>
                    </a:moveTo>
                    <a:cubicBezTo>
                      <a:pt x="139" y="26"/>
                      <a:pt x="137" y="22"/>
                      <a:pt x="135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6" y="14"/>
                      <a:pt x="138" y="10"/>
                      <a:pt x="138" y="7"/>
                    </a:cubicBezTo>
                    <a:cubicBezTo>
                      <a:pt x="134" y="7"/>
                      <a:pt x="129" y="8"/>
                      <a:pt x="126" y="7"/>
                    </a:cubicBezTo>
                    <a:cubicBezTo>
                      <a:pt x="120" y="6"/>
                      <a:pt x="114" y="3"/>
                      <a:pt x="108" y="1"/>
                    </a:cubicBezTo>
                    <a:cubicBezTo>
                      <a:pt x="106" y="0"/>
                      <a:pt x="104" y="1"/>
                      <a:pt x="102" y="2"/>
                    </a:cubicBezTo>
                    <a:cubicBezTo>
                      <a:pt x="103" y="2"/>
                      <a:pt x="103" y="3"/>
                      <a:pt x="103" y="3"/>
                    </a:cubicBezTo>
                    <a:cubicBezTo>
                      <a:pt x="106" y="4"/>
                      <a:pt x="108" y="5"/>
                      <a:pt x="110" y="6"/>
                    </a:cubicBezTo>
                    <a:cubicBezTo>
                      <a:pt x="116" y="9"/>
                      <a:pt x="122" y="12"/>
                      <a:pt x="126" y="17"/>
                    </a:cubicBezTo>
                    <a:cubicBezTo>
                      <a:pt x="128" y="19"/>
                      <a:pt x="128" y="21"/>
                      <a:pt x="127" y="24"/>
                    </a:cubicBezTo>
                    <a:cubicBezTo>
                      <a:pt x="127" y="24"/>
                      <a:pt x="127" y="25"/>
                      <a:pt x="126" y="25"/>
                    </a:cubicBezTo>
                    <a:cubicBezTo>
                      <a:pt x="126" y="25"/>
                      <a:pt x="125" y="24"/>
                      <a:pt x="125" y="24"/>
                    </a:cubicBezTo>
                    <a:cubicBezTo>
                      <a:pt x="119" y="17"/>
                      <a:pt x="112" y="11"/>
                      <a:pt x="104" y="7"/>
                    </a:cubicBezTo>
                    <a:cubicBezTo>
                      <a:pt x="102" y="6"/>
                      <a:pt x="101" y="6"/>
                      <a:pt x="99" y="5"/>
                    </a:cubicBezTo>
                    <a:cubicBezTo>
                      <a:pt x="99" y="7"/>
                      <a:pt x="99" y="8"/>
                      <a:pt x="99" y="9"/>
                    </a:cubicBezTo>
                    <a:cubicBezTo>
                      <a:pt x="96" y="9"/>
                      <a:pt x="94" y="9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10"/>
                      <a:pt x="93" y="10"/>
                      <a:pt x="93" y="11"/>
                    </a:cubicBezTo>
                    <a:cubicBezTo>
                      <a:pt x="98" y="15"/>
                      <a:pt x="102" y="20"/>
                      <a:pt x="105" y="26"/>
                    </a:cubicBezTo>
                    <a:cubicBezTo>
                      <a:pt x="108" y="31"/>
                      <a:pt x="110" y="36"/>
                      <a:pt x="110" y="41"/>
                    </a:cubicBezTo>
                    <a:cubicBezTo>
                      <a:pt x="109" y="44"/>
                      <a:pt x="108" y="45"/>
                      <a:pt x="106" y="45"/>
                    </a:cubicBezTo>
                    <a:cubicBezTo>
                      <a:pt x="103" y="29"/>
                      <a:pt x="94" y="18"/>
                      <a:pt x="89" y="13"/>
                    </a:cubicBezTo>
                    <a:cubicBezTo>
                      <a:pt x="87" y="14"/>
                      <a:pt x="86" y="15"/>
                      <a:pt x="84" y="15"/>
                    </a:cubicBezTo>
                    <a:cubicBezTo>
                      <a:pt x="82" y="15"/>
                      <a:pt x="80" y="14"/>
                      <a:pt x="78" y="14"/>
                    </a:cubicBezTo>
                    <a:cubicBezTo>
                      <a:pt x="78" y="17"/>
                      <a:pt x="78" y="20"/>
                      <a:pt x="78" y="22"/>
                    </a:cubicBezTo>
                    <a:cubicBezTo>
                      <a:pt x="78" y="32"/>
                      <a:pt x="79" y="41"/>
                      <a:pt x="79" y="51"/>
                    </a:cubicBezTo>
                    <a:cubicBezTo>
                      <a:pt x="79" y="53"/>
                      <a:pt x="78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4" y="54"/>
                      <a:pt x="73" y="53"/>
                      <a:pt x="73" y="51"/>
                    </a:cubicBezTo>
                    <a:cubicBezTo>
                      <a:pt x="73" y="39"/>
                      <a:pt x="73" y="28"/>
                      <a:pt x="74" y="16"/>
                    </a:cubicBezTo>
                    <a:cubicBezTo>
                      <a:pt x="74" y="15"/>
                      <a:pt x="74" y="15"/>
                      <a:pt x="74" y="13"/>
                    </a:cubicBezTo>
                    <a:cubicBezTo>
                      <a:pt x="70" y="16"/>
                      <a:pt x="66" y="17"/>
                      <a:pt x="63" y="12"/>
                    </a:cubicBezTo>
                    <a:cubicBezTo>
                      <a:pt x="54" y="22"/>
                      <a:pt x="48" y="32"/>
                      <a:pt x="46" y="46"/>
                    </a:cubicBezTo>
                    <a:cubicBezTo>
                      <a:pt x="44" y="45"/>
                      <a:pt x="43" y="44"/>
                      <a:pt x="43" y="42"/>
                    </a:cubicBezTo>
                    <a:cubicBezTo>
                      <a:pt x="42" y="40"/>
                      <a:pt x="42" y="37"/>
                      <a:pt x="43" y="35"/>
                    </a:cubicBezTo>
                    <a:cubicBezTo>
                      <a:pt x="45" y="27"/>
                      <a:pt x="50" y="20"/>
                      <a:pt x="56" y="14"/>
                    </a:cubicBezTo>
                    <a:cubicBezTo>
                      <a:pt x="57" y="13"/>
                      <a:pt x="59" y="11"/>
                      <a:pt x="61" y="9"/>
                    </a:cubicBezTo>
                    <a:cubicBezTo>
                      <a:pt x="58" y="9"/>
                      <a:pt x="55" y="9"/>
                      <a:pt x="53" y="9"/>
                    </a:cubicBezTo>
                    <a:cubicBezTo>
                      <a:pt x="53" y="8"/>
                      <a:pt x="53" y="7"/>
                      <a:pt x="53" y="6"/>
                    </a:cubicBezTo>
                    <a:cubicBezTo>
                      <a:pt x="52" y="6"/>
                      <a:pt x="51" y="6"/>
                      <a:pt x="50" y="6"/>
                    </a:cubicBezTo>
                    <a:cubicBezTo>
                      <a:pt x="41" y="10"/>
                      <a:pt x="34" y="16"/>
                      <a:pt x="28" y="23"/>
                    </a:cubicBezTo>
                    <a:cubicBezTo>
                      <a:pt x="27" y="24"/>
                      <a:pt x="26" y="24"/>
                      <a:pt x="26" y="25"/>
                    </a:cubicBezTo>
                    <a:cubicBezTo>
                      <a:pt x="25" y="24"/>
                      <a:pt x="25" y="23"/>
                      <a:pt x="24" y="22"/>
                    </a:cubicBezTo>
                    <a:cubicBezTo>
                      <a:pt x="24" y="19"/>
                      <a:pt x="26" y="16"/>
                      <a:pt x="28" y="15"/>
                    </a:cubicBezTo>
                    <a:cubicBezTo>
                      <a:pt x="34" y="10"/>
                      <a:pt x="41" y="6"/>
                      <a:pt x="49" y="3"/>
                    </a:cubicBezTo>
                    <a:cubicBezTo>
                      <a:pt x="49" y="3"/>
                      <a:pt x="49" y="2"/>
                      <a:pt x="50" y="1"/>
                    </a:cubicBezTo>
                    <a:cubicBezTo>
                      <a:pt x="48" y="1"/>
                      <a:pt x="46" y="0"/>
                      <a:pt x="45" y="1"/>
                    </a:cubicBezTo>
                    <a:cubicBezTo>
                      <a:pt x="42" y="2"/>
                      <a:pt x="39" y="3"/>
                      <a:pt x="35" y="5"/>
                    </a:cubicBezTo>
                    <a:cubicBezTo>
                      <a:pt x="29" y="7"/>
                      <a:pt x="22" y="9"/>
                      <a:pt x="13" y="7"/>
                    </a:cubicBezTo>
                    <a:cubicBezTo>
                      <a:pt x="14" y="9"/>
                      <a:pt x="14" y="10"/>
                      <a:pt x="15" y="12"/>
                    </a:cubicBezTo>
                    <a:cubicBezTo>
                      <a:pt x="16" y="13"/>
                      <a:pt x="18" y="15"/>
                      <a:pt x="19" y="16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8" y="17"/>
                      <a:pt x="18" y="17"/>
                      <a:pt x="17" y="18"/>
                    </a:cubicBezTo>
                    <a:cubicBezTo>
                      <a:pt x="13" y="22"/>
                      <a:pt x="12" y="28"/>
                      <a:pt x="11" y="33"/>
                    </a:cubicBezTo>
                    <a:cubicBezTo>
                      <a:pt x="9" y="38"/>
                      <a:pt x="7" y="41"/>
                      <a:pt x="2" y="40"/>
                    </a:cubicBezTo>
                    <a:cubicBezTo>
                      <a:pt x="1" y="40"/>
                      <a:pt x="1" y="40"/>
                      <a:pt x="0" y="40"/>
                    </a:cubicBezTo>
                    <a:cubicBezTo>
                      <a:pt x="3" y="49"/>
                      <a:pt x="19" y="58"/>
                      <a:pt x="26" y="57"/>
                    </a:cubicBezTo>
                    <a:cubicBezTo>
                      <a:pt x="22" y="39"/>
                      <a:pt x="36" y="18"/>
                      <a:pt x="49" y="13"/>
                    </a:cubicBezTo>
                    <a:cubicBezTo>
                      <a:pt x="48" y="14"/>
                      <a:pt x="47" y="14"/>
                      <a:pt x="47" y="15"/>
                    </a:cubicBezTo>
                    <a:cubicBezTo>
                      <a:pt x="41" y="22"/>
                      <a:pt x="36" y="30"/>
                      <a:pt x="34" y="39"/>
                    </a:cubicBezTo>
                    <a:cubicBezTo>
                      <a:pt x="30" y="50"/>
                      <a:pt x="33" y="62"/>
                      <a:pt x="45" y="68"/>
                    </a:cubicBezTo>
                    <a:cubicBezTo>
                      <a:pt x="49" y="70"/>
                      <a:pt x="52" y="71"/>
                      <a:pt x="57" y="70"/>
                    </a:cubicBezTo>
                    <a:cubicBezTo>
                      <a:pt x="50" y="56"/>
                      <a:pt x="56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5" y="25"/>
                      <a:pt x="64" y="29"/>
                      <a:pt x="63" y="34"/>
                    </a:cubicBezTo>
                    <a:cubicBezTo>
                      <a:pt x="61" y="42"/>
                      <a:pt x="61" y="50"/>
                      <a:pt x="62" y="58"/>
                    </a:cubicBezTo>
                    <a:cubicBezTo>
                      <a:pt x="62" y="64"/>
                      <a:pt x="64" y="69"/>
                      <a:pt x="68" y="73"/>
                    </a:cubicBezTo>
                    <a:cubicBezTo>
                      <a:pt x="70" y="76"/>
                      <a:pt x="73" y="77"/>
                      <a:pt x="75" y="79"/>
                    </a:cubicBezTo>
                    <a:cubicBezTo>
                      <a:pt x="76" y="79"/>
                      <a:pt x="76" y="79"/>
                      <a:pt x="76" y="79"/>
                    </a:cubicBezTo>
                    <a:cubicBezTo>
                      <a:pt x="78" y="78"/>
                      <a:pt x="79" y="78"/>
                      <a:pt x="80" y="77"/>
                    </a:cubicBezTo>
                    <a:cubicBezTo>
                      <a:pt x="87" y="72"/>
                      <a:pt x="90" y="65"/>
                      <a:pt x="90" y="57"/>
                    </a:cubicBezTo>
                    <a:cubicBezTo>
                      <a:pt x="91" y="51"/>
                      <a:pt x="90" y="44"/>
                      <a:pt x="89" y="37"/>
                    </a:cubicBezTo>
                    <a:cubicBezTo>
                      <a:pt x="89" y="31"/>
                      <a:pt x="87" y="26"/>
                      <a:pt x="86" y="21"/>
                    </a:cubicBezTo>
                    <a:cubicBezTo>
                      <a:pt x="86" y="20"/>
                      <a:pt x="86" y="20"/>
                      <a:pt x="86" y="19"/>
                    </a:cubicBezTo>
                    <a:cubicBezTo>
                      <a:pt x="92" y="26"/>
                      <a:pt x="96" y="34"/>
                      <a:pt x="97" y="43"/>
                    </a:cubicBezTo>
                    <a:cubicBezTo>
                      <a:pt x="99" y="53"/>
                      <a:pt x="98" y="61"/>
                      <a:pt x="96" y="70"/>
                    </a:cubicBezTo>
                    <a:cubicBezTo>
                      <a:pt x="99" y="72"/>
                      <a:pt x="106" y="69"/>
                      <a:pt x="110" y="66"/>
                    </a:cubicBezTo>
                    <a:cubicBezTo>
                      <a:pt x="119" y="60"/>
                      <a:pt x="121" y="50"/>
                      <a:pt x="119" y="39"/>
                    </a:cubicBezTo>
                    <a:cubicBezTo>
                      <a:pt x="116" y="30"/>
                      <a:pt x="111" y="22"/>
                      <a:pt x="105" y="15"/>
                    </a:cubicBezTo>
                    <a:cubicBezTo>
                      <a:pt x="104" y="14"/>
                      <a:pt x="104" y="14"/>
                      <a:pt x="104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20" y="23"/>
                      <a:pt x="129" y="37"/>
                      <a:pt x="127" y="57"/>
                    </a:cubicBezTo>
                    <a:cubicBezTo>
                      <a:pt x="134" y="57"/>
                      <a:pt x="149" y="48"/>
                      <a:pt x="152" y="40"/>
                    </a:cubicBezTo>
                    <a:cubicBezTo>
                      <a:pt x="150" y="40"/>
                      <a:pt x="148" y="40"/>
                      <a:pt x="146" y="39"/>
                    </a:cubicBezTo>
                    <a:cubicBezTo>
                      <a:pt x="141" y="38"/>
                      <a:pt x="141" y="34"/>
                      <a:pt x="140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" name="Freeform 175"/>
              <p:cNvSpPr>
                <a:spLocks/>
              </p:cNvSpPr>
              <p:nvPr/>
            </p:nvSpPr>
            <p:spPr bwMode="auto">
              <a:xfrm>
                <a:off x="3294063" y="-2840038"/>
                <a:ext cx="211138" cy="222250"/>
              </a:xfrm>
              <a:custGeom>
                <a:avLst/>
                <a:gdLst>
                  <a:gd name="T0" fmla="*/ 55 w 56"/>
                  <a:gd name="T1" fmla="*/ 13 h 59"/>
                  <a:gd name="T2" fmla="*/ 53 w 56"/>
                  <a:gd name="T3" fmla="*/ 4 h 59"/>
                  <a:gd name="T4" fmla="*/ 51 w 56"/>
                  <a:gd name="T5" fmla="*/ 0 h 59"/>
                  <a:gd name="T6" fmla="*/ 0 w 56"/>
                  <a:gd name="T7" fmla="*/ 36 h 59"/>
                  <a:gd name="T8" fmla="*/ 15 w 56"/>
                  <a:gd name="T9" fmla="*/ 40 h 59"/>
                  <a:gd name="T10" fmla="*/ 19 w 56"/>
                  <a:gd name="T11" fmla="*/ 40 h 59"/>
                  <a:gd name="T12" fmla="*/ 42 w 56"/>
                  <a:gd name="T13" fmla="*/ 24 h 59"/>
                  <a:gd name="T14" fmla="*/ 41 w 56"/>
                  <a:gd name="T15" fmla="*/ 31 h 59"/>
                  <a:gd name="T16" fmla="*/ 30 w 56"/>
                  <a:gd name="T17" fmla="*/ 40 h 59"/>
                  <a:gd name="T18" fmla="*/ 14 w 56"/>
                  <a:gd name="T19" fmla="*/ 50 h 59"/>
                  <a:gd name="T20" fmla="*/ 4 w 56"/>
                  <a:gd name="T21" fmla="*/ 59 h 59"/>
                  <a:gd name="T22" fmla="*/ 9 w 56"/>
                  <a:gd name="T23" fmla="*/ 58 h 59"/>
                  <a:gd name="T24" fmla="*/ 18 w 56"/>
                  <a:gd name="T25" fmla="*/ 56 h 59"/>
                  <a:gd name="T26" fmla="*/ 44 w 56"/>
                  <a:gd name="T27" fmla="*/ 44 h 59"/>
                  <a:gd name="T28" fmla="*/ 55 w 56"/>
                  <a:gd name="T29" fmla="*/ 23 h 59"/>
                  <a:gd name="T30" fmla="*/ 56 w 56"/>
                  <a:gd name="T31" fmla="*/ 21 h 59"/>
                  <a:gd name="T32" fmla="*/ 56 w 56"/>
                  <a:gd name="T33" fmla="*/ 14 h 59"/>
                  <a:gd name="T34" fmla="*/ 55 w 56"/>
                  <a:gd name="T35" fmla="*/ 1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" h="59">
                    <a:moveTo>
                      <a:pt x="55" y="13"/>
                    </a:moveTo>
                    <a:cubicBezTo>
                      <a:pt x="55" y="10"/>
                      <a:pt x="54" y="7"/>
                      <a:pt x="53" y="4"/>
                    </a:cubicBezTo>
                    <a:cubicBezTo>
                      <a:pt x="53" y="2"/>
                      <a:pt x="52" y="1"/>
                      <a:pt x="51" y="0"/>
                    </a:cubicBezTo>
                    <a:cubicBezTo>
                      <a:pt x="37" y="16"/>
                      <a:pt x="19" y="27"/>
                      <a:pt x="0" y="36"/>
                    </a:cubicBezTo>
                    <a:cubicBezTo>
                      <a:pt x="6" y="37"/>
                      <a:pt x="11" y="38"/>
                      <a:pt x="15" y="40"/>
                    </a:cubicBezTo>
                    <a:cubicBezTo>
                      <a:pt x="17" y="40"/>
                      <a:pt x="18" y="40"/>
                      <a:pt x="19" y="40"/>
                    </a:cubicBezTo>
                    <a:cubicBezTo>
                      <a:pt x="27" y="36"/>
                      <a:pt x="35" y="31"/>
                      <a:pt x="42" y="24"/>
                    </a:cubicBezTo>
                    <a:cubicBezTo>
                      <a:pt x="43" y="26"/>
                      <a:pt x="43" y="28"/>
                      <a:pt x="41" y="31"/>
                    </a:cubicBezTo>
                    <a:cubicBezTo>
                      <a:pt x="39" y="35"/>
                      <a:pt x="34" y="37"/>
                      <a:pt x="30" y="40"/>
                    </a:cubicBezTo>
                    <a:cubicBezTo>
                      <a:pt x="24" y="43"/>
                      <a:pt x="18" y="45"/>
                      <a:pt x="14" y="50"/>
                    </a:cubicBezTo>
                    <a:cubicBezTo>
                      <a:pt x="11" y="53"/>
                      <a:pt x="8" y="56"/>
                      <a:pt x="4" y="59"/>
                    </a:cubicBezTo>
                    <a:cubicBezTo>
                      <a:pt x="6" y="59"/>
                      <a:pt x="7" y="59"/>
                      <a:pt x="9" y="58"/>
                    </a:cubicBezTo>
                    <a:cubicBezTo>
                      <a:pt x="12" y="58"/>
                      <a:pt x="15" y="57"/>
                      <a:pt x="18" y="56"/>
                    </a:cubicBezTo>
                    <a:cubicBezTo>
                      <a:pt x="27" y="53"/>
                      <a:pt x="36" y="50"/>
                      <a:pt x="44" y="44"/>
                    </a:cubicBezTo>
                    <a:cubicBezTo>
                      <a:pt x="50" y="38"/>
                      <a:pt x="54" y="31"/>
                      <a:pt x="55" y="23"/>
                    </a:cubicBezTo>
                    <a:cubicBezTo>
                      <a:pt x="56" y="22"/>
                      <a:pt x="56" y="22"/>
                      <a:pt x="56" y="21"/>
                    </a:cubicBezTo>
                    <a:cubicBezTo>
                      <a:pt x="56" y="19"/>
                      <a:pt x="56" y="17"/>
                      <a:pt x="56" y="14"/>
                    </a:cubicBezTo>
                    <a:cubicBezTo>
                      <a:pt x="56" y="14"/>
                      <a:pt x="56" y="14"/>
                      <a:pt x="55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" name="Freeform 176"/>
              <p:cNvSpPr>
                <a:spLocks/>
              </p:cNvSpPr>
              <p:nvPr/>
            </p:nvSpPr>
            <p:spPr bwMode="auto">
              <a:xfrm>
                <a:off x="1922463" y="-2840038"/>
                <a:ext cx="219075" cy="222250"/>
              </a:xfrm>
              <a:custGeom>
                <a:avLst/>
                <a:gdLst>
                  <a:gd name="T0" fmla="*/ 17 w 58"/>
                  <a:gd name="T1" fmla="*/ 47 h 59"/>
                  <a:gd name="T2" fmla="*/ 45 w 58"/>
                  <a:gd name="T3" fmla="*/ 58 h 59"/>
                  <a:gd name="T4" fmla="*/ 53 w 58"/>
                  <a:gd name="T5" fmla="*/ 59 h 59"/>
                  <a:gd name="T6" fmla="*/ 39 w 58"/>
                  <a:gd name="T7" fmla="*/ 47 h 59"/>
                  <a:gd name="T8" fmla="*/ 36 w 58"/>
                  <a:gd name="T9" fmla="*/ 44 h 59"/>
                  <a:gd name="T10" fmla="*/ 25 w 58"/>
                  <a:gd name="T11" fmla="*/ 38 h 59"/>
                  <a:gd name="T12" fmla="*/ 15 w 58"/>
                  <a:gd name="T13" fmla="*/ 31 h 59"/>
                  <a:gd name="T14" fmla="*/ 15 w 58"/>
                  <a:gd name="T15" fmla="*/ 24 h 59"/>
                  <a:gd name="T16" fmla="*/ 37 w 58"/>
                  <a:gd name="T17" fmla="*/ 39 h 59"/>
                  <a:gd name="T18" fmla="*/ 42 w 58"/>
                  <a:gd name="T19" fmla="*/ 40 h 59"/>
                  <a:gd name="T20" fmla="*/ 45 w 58"/>
                  <a:gd name="T21" fmla="*/ 38 h 59"/>
                  <a:gd name="T22" fmla="*/ 58 w 58"/>
                  <a:gd name="T23" fmla="*/ 36 h 59"/>
                  <a:gd name="T24" fmla="*/ 30 w 58"/>
                  <a:gd name="T25" fmla="*/ 21 h 59"/>
                  <a:gd name="T26" fmla="*/ 5 w 58"/>
                  <a:gd name="T27" fmla="*/ 0 h 59"/>
                  <a:gd name="T28" fmla="*/ 4 w 58"/>
                  <a:gd name="T29" fmla="*/ 1 h 59"/>
                  <a:gd name="T30" fmla="*/ 1 w 58"/>
                  <a:gd name="T31" fmla="*/ 12 h 59"/>
                  <a:gd name="T32" fmla="*/ 0 w 58"/>
                  <a:gd name="T33" fmla="*/ 14 h 59"/>
                  <a:gd name="T34" fmla="*/ 0 w 58"/>
                  <a:gd name="T35" fmla="*/ 21 h 59"/>
                  <a:gd name="T36" fmla="*/ 2 w 58"/>
                  <a:gd name="T37" fmla="*/ 27 h 59"/>
                  <a:gd name="T38" fmla="*/ 17 w 58"/>
                  <a:gd name="T39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9">
                    <a:moveTo>
                      <a:pt x="17" y="47"/>
                    </a:moveTo>
                    <a:cubicBezTo>
                      <a:pt x="26" y="52"/>
                      <a:pt x="35" y="55"/>
                      <a:pt x="45" y="58"/>
                    </a:cubicBezTo>
                    <a:cubicBezTo>
                      <a:pt x="47" y="58"/>
                      <a:pt x="50" y="58"/>
                      <a:pt x="53" y="59"/>
                    </a:cubicBezTo>
                    <a:cubicBezTo>
                      <a:pt x="48" y="55"/>
                      <a:pt x="44" y="51"/>
                      <a:pt x="39" y="47"/>
                    </a:cubicBezTo>
                    <a:cubicBezTo>
                      <a:pt x="38" y="46"/>
                      <a:pt x="37" y="45"/>
                      <a:pt x="36" y="44"/>
                    </a:cubicBezTo>
                    <a:cubicBezTo>
                      <a:pt x="32" y="42"/>
                      <a:pt x="28" y="41"/>
                      <a:pt x="25" y="38"/>
                    </a:cubicBezTo>
                    <a:cubicBezTo>
                      <a:pt x="21" y="36"/>
                      <a:pt x="17" y="34"/>
                      <a:pt x="15" y="31"/>
                    </a:cubicBezTo>
                    <a:cubicBezTo>
                      <a:pt x="13" y="28"/>
                      <a:pt x="13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1"/>
                      <a:pt x="42" y="40"/>
                    </a:cubicBezTo>
                    <a:cubicBezTo>
                      <a:pt x="43" y="39"/>
                      <a:pt x="44" y="39"/>
                      <a:pt x="45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7" y="32"/>
                      <a:pt x="38" y="27"/>
                      <a:pt x="30" y="21"/>
                    </a:cubicBezTo>
                    <a:cubicBezTo>
                      <a:pt x="21" y="15"/>
                      <a:pt x="12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" name="Freeform 177"/>
              <p:cNvSpPr>
                <a:spLocks/>
              </p:cNvSpPr>
              <p:nvPr/>
            </p:nvSpPr>
            <p:spPr bwMode="auto">
              <a:xfrm>
                <a:off x="3290888" y="-2659063"/>
                <a:ext cx="214313" cy="139700"/>
              </a:xfrm>
              <a:custGeom>
                <a:avLst/>
                <a:gdLst>
                  <a:gd name="T0" fmla="*/ 7 w 57"/>
                  <a:gd name="T1" fmla="*/ 14 h 37"/>
                  <a:gd name="T2" fmla="*/ 5 w 57"/>
                  <a:gd name="T3" fmla="*/ 14 h 37"/>
                  <a:gd name="T4" fmla="*/ 5 w 57"/>
                  <a:gd name="T5" fmla="*/ 15 h 37"/>
                  <a:gd name="T6" fmla="*/ 14 w 57"/>
                  <a:gd name="T7" fmla="*/ 23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5 h 37"/>
                  <a:gd name="T16" fmla="*/ 20 w 57"/>
                  <a:gd name="T17" fmla="*/ 28 h 37"/>
                  <a:gd name="T18" fmla="*/ 11 w 57"/>
                  <a:gd name="T19" fmla="*/ 30 h 37"/>
                  <a:gd name="T20" fmla="*/ 9 w 57"/>
                  <a:gd name="T21" fmla="*/ 31 h 37"/>
                  <a:gd name="T22" fmla="*/ 0 w 57"/>
                  <a:gd name="T23" fmla="*/ 35 h 37"/>
                  <a:gd name="T24" fmla="*/ 11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1 h 37"/>
                  <a:gd name="T36" fmla="*/ 7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7" y="14"/>
                    </a:moveTo>
                    <a:cubicBezTo>
                      <a:pt x="6" y="14"/>
                      <a:pt x="6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8"/>
                      <a:pt x="11" y="20"/>
                      <a:pt x="14" y="23"/>
                    </a:cubicBezTo>
                    <a:cubicBezTo>
                      <a:pt x="15" y="23"/>
                      <a:pt x="15" y="23"/>
                      <a:pt x="16" y="23"/>
                    </a:cubicBezTo>
                    <a:cubicBezTo>
                      <a:pt x="20" y="23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4"/>
                      <a:pt x="35" y="25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0" y="30"/>
                      <a:pt x="10" y="30"/>
                      <a:pt x="9" y="31"/>
                    </a:cubicBezTo>
                    <a:cubicBezTo>
                      <a:pt x="6" y="32"/>
                      <a:pt x="3" y="33"/>
                      <a:pt x="0" y="35"/>
                    </a:cubicBezTo>
                    <a:cubicBezTo>
                      <a:pt x="4" y="36"/>
                      <a:pt x="8" y="36"/>
                      <a:pt x="11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6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1"/>
                    </a:cubicBezTo>
                    <a:cubicBezTo>
                      <a:pt x="23" y="12"/>
                      <a:pt x="15" y="14"/>
                      <a:pt x="7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" name="Freeform 178"/>
              <p:cNvSpPr>
                <a:spLocks/>
              </p:cNvSpPr>
              <p:nvPr/>
            </p:nvSpPr>
            <p:spPr bwMode="auto">
              <a:xfrm>
                <a:off x="1922463" y="-2659063"/>
                <a:ext cx="219075" cy="136525"/>
              </a:xfrm>
              <a:custGeom>
                <a:avLst/>
                <a:gdLst>
                  <a:gd name="T0" fmla="*/ 46 w 58"/>
                  <a:gd name="T1" fmla="*/ 36 h 36"/>
                  <a:gd name="T2" fmla="*/ 58 w 58"/>
                  <a:gd name="T3" fmla="*/ 35 h 36"/>
                  <a:gd name="T4" fmla="*/ 48 w 58"/>
                  <a:gd name="T5" fmla="*/ 30 h 36"/>
                  <a:gd name="T6" fmla="*/ 42 w 58"/>
                  <a:gd name="T7" fmla="*/ 27 h 36"/>
                  <a:gd name="T8" fmla="*/ 30 w 58"/>
                  <a:gd name="T9" fmla="*/ 26 h 36"/>
                  <a:gd name="T10" fmla="*/ 23 w 58"/>
                  <a:gd name="T11" fmla="*/ 24 h 36"/>
                  <a:gd name="T12" fmla="*/ 19 w 58"/>
                  <a:gd name="T13" fmla="*/ 17 h 36"/>
                  <a:gd name="T14" fmla="*/ 25 w 58"/>
                  <a:gd name="T15" fmla="*/ 19 h 36"/>
                  <a:gd name="T16" fmla="*/ 36 w 58"/>
                  <a:gd name="T17" fmla="*/ 21 h 36"/>
                  <a:gd name="T18" fmla="*/ 46 w 58"/>
                  <a:gd name="T19" fmla="*/ 20 h 36"/>
                  <a:gd name="T20" fmla="*/ 51 w 58"/>
                  <a:gd name="T21" fmla="*/ 16 h 36"/>
                  <a:gd name="T22" fmla="*/ 52 w 58"/>
                  <a:gd name="T23" fmla="*/ 14 h 36"/>
                  <a:gd name="T24" fmla="*/ 35 w 58"/>
                  <a:gd name="T25" fmla="*/ 12 h 36"/>
                  <a:gd name="T26" fmla="*/ 17 w 58"/>
                  <a:gd name="T27" fmla="*/ 7 h 36"/>
                  <a:gd name="T28" fmla="*/ 0 w 58"/>
                  <a:gd name="T29" fmla="*/ 0 h 36"/>
                  <a:gd name="T30" fmla="*/ 0 w 58"/>
                  <a:gd name="T31" fmla="*/ 12 h 36"/>
                  <a:gd name="T32" fmla="*/ 2 w 58"/>
                  <a:gd name="T33" fmla="*/ 16 h 36"/>
                  <a:gd name="T34" fmla="*/ 23 w 58"/>
                  <a:gd name="T35" fmla="*/ 34 h 36"/>
                  <a:gd name="T36" fmla="*/ 46 w 58"/>
                  <a:gd name="T3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6">
                    <a:moveTo>
                      <a:pt x="46" y="36"/>
                    </a:moveTo>
                    <a:cubicBezTo>
                      <a:pt x="50" y="36"/>
                      <a:pt x="54" y="35"/>
                      <a:pt x="58" y="35"/>
                    </a:cubicBezTo>
                    <a:cubicBezTo>
                      <a:pt x="54" y="33"/>
                      <a:pt x="51" y="32"/>
                      <a:pt x="48" y="30"/>
                    </a:cubicBezTo>
                    <a:cubicBezTo>
                      <a:pt x="46" y="29"/>
                      <a:pt x="44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8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7" y="18"/>
                      <a:pt x="49" y="17"/>
                      <a:pt x="51" y="16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46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7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2" y="32"/>
                      <a:pt x="23" y="34"/>
                    </a:cubicBezTo>
                    <a:cubicBezTo>
                      <a:pt x="30" y="35"/>
                      <a:pt x="38" y="35"/>
                      <a:pt x="46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" name="Freeform 179"/>
              <p:cNvSpPr>
                <a:spLocks/>
              </p:cNvSpPr>
              <p:nvPr/>
            </p:nvSpPr>
            <p:spPr bwMode="auto">
              <a:xfrm>
                <a:off x="3019425" y="-2865438"/>
                <a:ext cx="319088" cy="557212"/>
              </a:xfrm>
              <a:custGeom>
                <a:avLst/>
                <a:gdLst>
                  <a:gd name="T0" fmla="*/ 17 w 85"/>
                  <a:gd name="T1" fmla="*/ 143 h 148"/>
                  <a:gd name="T2" fmla="*/ 20 w 85"/>
                  <a:gd name="T3" fmla="*/ 134 h 148"/>
                  <a:gd name="T4" fmla="*/ 23 w 85"/>
                  <a:gd name="T5" fmla="*/ 133 h 148"/>
                  <a:gd name="T6" fmla="*/ 29 w 85"/>
                  <a:gd name="T7" fmla="*/ 134 h 148"/>
                  <a:gd name="T8" fmla="*/ 37 w 85"/>
                  <a:gd name="T9" fmla="*/ 136 h 148"/>
                  <a:gd name="T10" fmla="*/ 38 w 85"/>
                  <a:gd name="T11" fmla="*/ 121 h 148"/>
                  <a:gd name="T12" fmla="*/ 56 w 85"/>
                  <a:gd name="T13" fmla="*/ 123 h 148"/>
                  <a:gd name="T14" fmla="*/ 51 w 85"/>
                  <a:gd name="T15" fmla="*/ 106 h 148"/>
                  <a:gd name="T16" fmla="*/ 71 w 85"/>
                  <a:gd name="T17" fmla="*/ 103 h 148"/>
                  <a:gd name="T18" fmla="*/ 71 w 85"/>
                  <a:gd name="T19" fmla="*/ 102 h 148"/>
                  <a:gd name="T20" fmla="*/ 59 w 85"/>
                  <a:gd name="T21" fmla="*/ 88 h 148"/>
                  <a:gd name="T22" fmla="*/ 65 w 85"/>
                  <a:gd name="T23" fmla="*/ 86 h 148"/>
                  <a:gd name="T24" fmla="*/ 80 w 85"/>
                  <a:gd name="T25" fmla="*/ 80 h 148"/>
                  <a:gd name="T26" fmla="*/ 80 w 85"/>
                  <a:gd name="T27" fmla="*/ 77 h 148"/>
                  <a:gd name="T28" fmla="*/ 68 w 85"/>
                  <a:gd name="T29" fmla="*/ 70 h 148"/>
                  <a:gd name="T30" fmla="*/ 62 w 85"/>
                  <a:gd name="T31" fmla="*/ 67 h 148"/>
                  <a:gd name="T32" fmla="*/ 63 w 85"/>
                  <a:gd name="T33" fmla="*/ 67 h 148"/>
                  <a:gd name="T34" fmla="*/ 83 w 85"/>
                  <a:gd name="T35" fmla="*/ 53 h 148"/>
                  <a:gd name="T36" fmla="*/ 85 w 85"/>
                  <a:gd name="T37" fmla="*/ 50 h 148"/>
                  <a:gd name="T38" fmla="*/ 85 w 85"/>
                  <a:gd name="T39" fmla="*/ 49 h 148"/>
                  <a:gd name="T40" fmla="*/ 59 w 85"/>
                  <a:gd name="T41" fmla="*/ 46 h 148"/>
                  <a:gd name="T42" fmla="*/ 71 w 85"/>
                  <a:gd name="T43" fmla="*/ 24 h 148"/>
                  <a:gd name="T44" fmla="*/ 70 w 85"/>
                  <a:gd name="T45" fmla="*/ 0 h 148"/>
                  <a:gd name="T46" fmla="*/ 58 w 85"/>
                  <a:gd name="T47" fmla="*/ 17 h 148"/>
                  <a:gd name="T48" fmla="*/ 51 w 85"/>
                  <a:gd name="T49" fmla="*/ 25 h 148"/>
                  <a:gd name="T50" fmla="*/ 50 w 85"/>
                  <a:gd name="T51" fmla="*/ 27 h 148"/>
                  <a:gd name="T52" fmla="*/ 45 w 85"/>
                  <a:gd name="T53" fmla="*/ 50 h 148"/>
                  <a:gd name="T54" fmla="*/ 47 w 85"/>
                  <a:gd name="T55" fmla="*/ 53 h 148"/>
                  <a:gd name="T56" fmla="*/ 58 w 85"/>
                  <a:gd name="T57" fmla="*/ 59 h 148"/>
                  <a:gd name="T58" fmla="*/ 59 w 85"/>
                  <a:gd name="T59" fmla="*/ 62 h 148"/>
                  <a:gd name="T60" fmla="*/ 50 w 85"/>
                  <a:gd name="T61" fmla="*/ 70 h 148"/>
                  <a:gd name="T62" fmla="*/ 50 w 85"/>
                  <a:gd name="T63" fmla="*/ 76 h 148"/>
                  <a:gd name="T64" fmla="*/ 59 w 85"/>
                  <a:gd name="T65" fmla="*/ 86 h 148"/>
                  <a:gd name="T66" fmla="*/ 43 w 85"/>
                  <a:gd name="T67" fmla="*/ 94 h 148"/>
                  <a:gd name="T68" fmla="*/ 44 w 85"/>
                  <a:gd name="T69" fmla="*/ 97 h 148"/>
                  <a:gd name="T70" fmla="*/ 47 w 85"/>
                  <a:gd name="T71" fmla="*/ 106 h 148"/>
                  <a:gd name="T72" fmla="*/ 43 w 85"/>
                  <a:gd name="T73" fmla="*/ 112 h 148"/>
                  <a:gd name="T74" fmla="*/ 31 w 85"/>
                  <a:gd name="T75" fmla="*/ 112 h 148"/>
                  <a:gd name="T76" fmla="*/ 29 w 85"/>
                  <a:gd name="T77" fmla="*/ 130 h 148"/>
                  <a:gd name="T78" fmla="*/ 12 w 85"/>
                  <a:gd name="T79" fmla="*/ 126 h 148"/>
                  <a:gd name="T80" fmla="*/ 6 w 85"/>
                  <a:gd name="T81" fmla="*/ 139 h 148"/>
                  <a:gd name="T82" fmla="*/ 0 w 85"/>
                  <a:gd name="T83" fmla="*/ 134 h 148"/>
                  <a:gd name="T84" fmla="*/ 0 w 85"/>
                  <a:gd name="T85" fmla="*/ 148 h 148"/>
                  <a:gd name="T86" fmla="*/ 1 w 85"/>
                  <a:gd name="T87" fmla="*/ 147 h 148"/>
                  <a:gd name="T88" fmla="*/ 3 w 85"/>
                  <a:gd name="T89" fmla="*/ 142 h 148"/>
                  <a:gd name="T90" fmla="*/ 13 w 85"/>
                  <a:gd name="T91" fmla="*/ 145 h 148"/>
                  <a:gd name="T92" fmla="*/ 17 w 85"/>
                  <a:gd name="T93" fmla="*/ 14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8">
                    <a:moveTo>
                      <a:pt x="17" y="143"/>
                    </a:moveTo>
                    <a:cubicBezTo>
                      <a:pt x="18" y="140"/>
                      <a:pt x="19" y="137"/>
                      <a:pt x="20" y="134"/>
                    </a:cubicBezTo>
                    <a:cubicBezTo>
                      <a:pt x="21" y="133"/>
                      <a:pt x="21" y="132"/>
                      <a:pt x="23" y="133"/>
                    </a:cubicBezTo>
                    <a:cubicBezTo>
                      <a:pt x="25" y="133"/>
                      <a:pt x="27" y="134"/>
                      <a:pt x="29" y="134"/>
                    </a:cubicBezTo>
                    <a:cubicBezTo>
                      <a:pt x="31" y="135"/>
                      <a:pt x="34" y="135"/>
                      <a:pt x="37" y="136"/>
                    </a:cubicBezTo>
                    <a:cubicBezTo>
                      <a:pt x="37" y="131"/>
                      <a:pt x="37" y="126"/>
                      <a:pt x="38" y="121"/>
                    </a:cubicBezTo>
                    <a:cubicBezTo>
                      <a:pt x="44" y="122"/>
                      <a:pt x="49" y="122"/>
                      <a:pt x="56" y="123"/>
                    </a:cubicBezTo>
                    <a:cubicBezTo>
                      <a:pt x="54" y="117"/>
                      <a:pt x="53" y="111"/>
                      <a:pt x="51" y="106"/>
                    </a:cubicBezTo>
                    <a:cubicBezTo>
                      <a:pt x="58" y="105"/>
                      <a:pt x="64" y="104"/>
                      <a:pt x="71" y="103"/>
                    </a:cubicBezTo>
                    <a:cubicBezTo>
                      <a:pt x="71" y="103"/>
                      <a:pt x="71" y="103"/>
                      <a:pt x="71" y="102"/>
                    </a:cubicBezTo>
                    <a:cubicBezTo>
                      <a:pt x="67" y="98"/>
                      <a:pt x="63" y="93"/>
                      <a:pt x="59" y="88"/>
                    </a:cubicBezTo>
                    <a:cubicBezTo>
                      <a:pt x="61" y="87"/>
                      <a:pt x="63" y="86"/>
                      <a:pt x="65" y="86"/>
                    </a:cubicBezTo>
                    <a:cubicBezTo>
                      <a:pt x="70" y="84"/>
                      <a:pt x="75" y="82"/>
                      <a:pt x="80" y="80"/>
                    </a:cubicBezTo>
                    <a:cubicBezTo>
                      <a:pt x="82" y="79"/>
                      <a:pt x="82" y="78"/>
                      <a:pt x="80" y="77"/>
                    </a:cubicBezTo>
                    <a:cubicBezTo>
                      <a:pt x="76" y="75"/>
                      <a:pt x="72" y="73"/>
                      <a:pt x="68" y="70"/>
                    </a:cubicBezTo>
                    <a:cubicBezTo>
                      <a:pt x="66" y="69"/>
                      <a:pt x="64" y="68"/>
                      <a:pt x="62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70" y="63"/>
                      <a:pt x="77" y="58"/>
                      <a:pt x="83" y="53"/>
                    </a:cubicBezTo>
                    <a:cubicBezTo>
                      <a:pt x="84" y="52"/>
                      <a:pt x="85" y="51"/>
                      <a:pt x="85" y="50"/>
                    </a:cubicBezTo>
                    <a:cubicBezTo>
                      <a:pt x="85" y="50"/>
                      <a:pt x="85" y="50"/>
                      <a:pt x="85" y="49"/>
                    </a:cubicBezTo>
                    <a:cubicBezTo>
                      <a:pt x="76" y="48"/>
                      <a:pt x="68" y="47"/>
                      <a:pt x="59" y="46"/>
                    </a:cubicBezTo>
                    <a:cubicBezTo>
                      <a:pt x="67" y="37"/>
                      <a:pt x="67" y="37"/>
                      <a:pt x="71" y="24"/>
                    </a:cubicBezTo>
                    <a:cubicBezTo>
                      <a:pt x="73" y="18"/>
                      <a:pt x="72" y="3"/>
                      <a:pt x="70" y="0"/>
                    </a:cubicBezTo>
                    <a:cubicBezTo>
                      <a:pt x="66" y="5"/>
                      <a:pt x="62" y="11"/>
                      <a:pt x="58" y="17"/>
                    </a:cubicBezTo>
                    <a:cubicBezTo>
                      <a:pt x="56" y="19"/>
                      <a:pt x="53" y="22"/>
                      <a:pt x="51" y="25"/>
                    </a:cubicBezTo>
                    <a:cubicBezTo>
                      <a:pt x="50" y="25"/>
                      <a:pt x="50" y="26"/>
                      <a:pt x="50" y="27"/>
                    </a:cubicBezTo>
                    <a:cubicBezTo>
                      <a:pt x="50" y="35"/>
                      <a:pt x="48" y="42"/>
                      <a:pt x="45" y="50"/>
                    </a:cubicBezTo>
                    <a:cubicBezTo>
                      <a:pt x="45" y="51"/>
                      <a:pt x="45" y="52"/>
                      <a:pt x="47" y="53"/>
                    </a:cubicBezTo>
                    <a:cubicBezTo>
                      <a:pt x="51" y="54"/>
                      <a:pt x="55" y="57"/>
                      <a:pt x="58" y="59"/>
                    </a:cubicBezTo>
                    <a:cubicBezTo>
                      <a:pt x="60" y="60"/>
                      <a:pt x="60" y="61"/>
                      <a:pt x="59" y="62"/>
                    </a:cubicBezTo>
                    <a:cubicBezTo>
                      <a:pt x="56" y="64"/>
                      <a:pt x="53" y="67"/>
                      <a:pt x="50" y="70"/>
                    </a:cubicBezTo>
                    <a:cubicBezTo>
                      <a:pt x="47" y="73"/>
                      <a:pt x="47" y="72"/>
                      <a:pt x="50" y="76"/>
                    </a:cubicBezTo>
                    <a:cubicBezTo>
                      <a:pt x="53" y="79"/>
                      <a:pt x="56" y="83"/>
                      <a:pt x="59" y="86"/>
                    </a:cubicBezTo>
                    <a:cubicBezTo>
                      <a:pt x="53" y="89"/>
                      <a:pt x="48" y="92"/>
                      <a:pt x="43" y="94"/>
                    </a:cubicBezTo>
                    <a:cubicBezTo>
                      <a:pt x="43" y="95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6"/>
                    </a:cubicBezTo>
                    <a:cubicBezTo>
                      <a:pt x="49" y="111"/>
                      <a:pt x="49" y="111"/>
                      <a:pt x="43" y="112"/>
                    </a:cubicBezTo>
                    <a:cubicBezTo>
                      <a:pt x="39" y="112"/>
                      <a:pt x="35" y="112"/>
                      <a:pt x="31" y="112"/>
                    </a:cubicBezTo>
                    <a:cubicBezTo>
                      <a:pt x="30" y="119"/>
                      <a:pt x="30" y="124"/>
                      <a:pt x="29" y="130"/>
                    </a:cubicBezTo>
                    <a:cubicBezTo>
                      <a:pt x="23" y="129"/>
                      <a:pt x="18" y="127"/>
                      <a:pt x="12" y="126"/>
                    </a:cubicBezTo>
                    <a:cubicBezTo>
                      <a:pt x="10" y="130"/>
                      <a:pt x="8" y="134"/>
                      <a:pt x="6" y="139"/>
                    </a:cubicBezTo>
                    <a:cubicBezTo>
                      <a:pt x="4" y="137"/>
                      <a:pt x="2" y="135"/>
                      <a:pt x="0" y="134"/>
                    </a:cubicBezTo>
                    <a:cubicBezTo>
                      <a:pt x="0" y="139"/>
                      <a:pt x="0" y="143"/>
                      <a:pt x="0" y="148"/>
                    </a:cubicBezTo>
                    <a:cubicBezTo>
                      <a:pt x="0" y="148"/>
                      <a:pt x="0" y="147"/>
                      <a:pt x="1" y="147"/>
                    </a:cubicBezTo>
                    <a:cubicBezTo>
                      <a:pt x="1" y="145"/>
                      <a:pt x="2" y="143"/>
                      <a:pt x="3" y="142"/>
                    </a:cubicBezTo>
                    <a:cubicBezTo>
                      <a:pt x="7" y="143"/>
                      <a:pt x="10" y="144"/>
                      <a:pt x="13" y="145"/>
                    </a:cubicBezTo>
                    <a:cubicBezTo>
                      <a:pt x="15" y="146"/>
                      <a:pt x="16" y="145"/>
                      <a:pt x="17" y="14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" name="Freeform 180"/>
              <p:cNvSpPr>
                <a:spLocks/>
              </p:cNvSpPr>
              <p:nvPr/>
            </p:nvSpPr>
            <p:spPr bwMode="auto">
              <a:xfrm>
                <a:off x="2087563" y="-2865438"/>
                <a:ext cx="320675" cy="557212"/>
              </a:xfrm>
              <a:custGeom>
                <a:avLst/>
                <a:gdLst>
                  <a:gd name="T0" fmla="*/ 74 w 85"/>
                  <a:gd name="T1" fmla="*/ 127 h 148"/>
                  <a:gd name="T2" fmla="*/ 57 w 85"/>
                  <a:gd name="T3" fmla="*/ 131 h 148"/>
                  <a:gd name="T4" fmla="*/ 55 w 85"/>
                  <a:gd name="T5" fmla="*/ 114 h 148"/>
                  <a:gd name="T6" fmla="*/ 51 w 85"/>
                  <a:gd name="T7" fmla="*/ 113 h 148"/>
                  <a:gd name="T8" fmla="*/ 40 w 85"/>
                  <a:gd name="T9" fmla="*/ 113 h 148"/>
                  <a:gd name="T10" fmla="*/ 38 w 85"/>
                  <a:gd name="T11" fmla="*/ 109 h 148"/>
                  <a:gd name="T12" fmla="*/ 41 w 85"/>
                  <a:gd name="T13" fmla="*/ 100 h 148"/>
                  <a:gd name="T14" fmla="*/ 43 w 85"/>
                  <a:gd name="T15" fmla="*/ 95 h 148"/>
                  <a:gd name="T16" fmla="*/ 27 w 85"/>
                  <a:gd name="T17" fmla="*/ 87 h 148"/>
                  <a:gd name="T18" fmla="*/ 37 w 85"/>
                  <a:gd name="T19" fmla="*/ 76 h 148"/>
                  <a:gd name="T20" fmla="*/ 37 w 85"/>
                  <a:gd name="T21" fmla="*/ 71 h 148"/>
                  <a:gd name="T22" fmla="*/ 27 w 85"/>
                  <a:gd name="T23" fmla="*/ 63 h 148"/>
                  <a:gd name="T24" fmla="*/ 27 w 85"/>
                  <a:gd name="T25" fmla="*/ 60 h 148"/>
                  <a:gd name="T26" fmla="*/ 39 w 85"/>
                  <a:gd name="T27" fmla="*/ 54 h 148"/>
                  <a:gd name="T28" fmla="*/ 41 w 85"/>
                  <a:gd name="T29" fmla="*/ 50 h 148"/>
                  <a:gd name="T30" fmla="*/ 36 w 85"/>
                  <a:gd name="T31" fmla="*/ 32 h 148"/>
                  <a:gd name="T32" fmla="*/ 33 w 85"/>
                  <a:gd name="T33" fmla="*/ 23 h 148"/>
                  <a:gd name="T34" fmla="*/ 31 w 85"/>
                  <a:gd name="T35" fmla="*/ 21 h 148"/>
                  <a:gd name="T36" fmla="*/ 17 w 85"/>
                  <a:gd name="T37" fmla="*/ 0 h 148"/>
                  <a:gd name="T38" fmla="*/ 14 w 85"/>
                  <a:gd name="T39" fmla="*/ 16 h 148"/>
                  <a:gd name="T40" fmla="*/ 28 w 85"/>
                  <a:gd name="T41" fmla="*/ 47 h 148"/>
                  <a:gd name="T42" fmla="*/ 1 w 85"/>
                  <a:gd name="T43" fmla="*/ 50 h 148"/>
                  <a:gd name="T44" fmla="*/ 0 w 85"/>
                  <a:gd name="T45" fmla="*/ 51 h 148"/>
                  <a:gd name="T46" fmla="*/ 24 w 85"/>
                  <a:gd name="T47" fmla="*/ 68 h 148"/>
                  <a:gd name="T48" fmla="*/ 22 w 85"/>
                  <a:gd name="T49" fmla="*/ 69 h 148"/>
                  <a:gd name="T50" fmla="*/ 6 w 85"/>
                  <a:gd name="T51" fmla="*/ 78 h 148"/>
                  <a:gd name="T52" fmla="*/ 6 w 85"/>
                  <a:gd name="T53" fmla="*/ 81 h 148"/>
                  <a:gd name="T54" fmla="*/ 21 w 85"/>
                  <a:gd name="T55" fmla="*/ 87 h 148"/>
                  <a:gd name="T56" fmla="*/ 27 w 85"/>
                  <a:gd name="T57" fmla="*/ 89 h 148"/>
                  <a:gd name="T58" fmla="*/ 15 w 85"/>
                  <a:gd name="T59" fmla="*/ 104 h 148"/>
                  <a:gd name="T60" fmla="*/ 35 w 85"/>
                  <a:gd name="T61" fmla="*/ 107 h 148"/>
                  <a:gd name="T62" fmla="*/ 30 w 85"/>
                  <a:gd name="T63" fmla="*/ 124 h 148"/>
                  <a:gd name="T64" fmla="*/ 48 w 85"/>
                  <a:gd name="T65" fmla="*/ 122 h 148"/>
                  <a:gd name="T66" fmla="*/ 49 w 85"/>
                  <a:gd name="T67" fmla="*/ 137 h 148"/>
                  <a:gd name="T68" fmla="*/ 61 w 85"/>
                  <a:gd name="T69" fmla="*/ 134 h 148"/>
                  <a:gd name="T70" fmla="*/ 66 w 85"/>
                  <a:gd name="T71" fmla="*/ 136 h 148"/>
                  <a:gd name="T72" fmla="*/ 69 w 85"/>
                  <a:gd name="T73" fmla="*/ 144 h 148"/>
                  <a:gd name="T74" fmla="*/ 73 w 85"/>
                  <a:gd name="T75" fmla="*/ 146 h 148"/>
                  <a:gd name="T76" fmla="*/ 83 w 85"/>
                  <a:gd name="T77" fmla="*/ 143 h 148"/>
                  <a:gd name="T78" fmla="*/ 85 w 85"/>
                  <a:gd name="T79" fmla="*/ 148 h 148"/>
                  <a:gd name="T80" fmla="*/ 85 w 85"/>
                  <a:gd name="T81" fmla="*/ 145 h 148"/>
                  <a:gd name="T82" fmla="*/ 85 w 85"/>
                  <a:gd name="T83" fmla="*/ 135 h 148"/>
                  <a:gd name="T84" fmla="*/ 79 w 85"/>
                  <a:gd name="T85" fmla="*/ 140 h 148"/>
                  <a:gd name="T86" fmla="*/ 74 w 85"/>
                  <a:gd name="T87" fmla="*/ 12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5" h="148">
                    <a:moveTo>
                      <a:pt x="74" y="127"/>
                    </a:moveTo>
                    <a:cubicBezTo>
                      <a:pt x="68" y="128"/>
                      <a:pt x="63" y="130"/>
                      <a:pt x="57" y="131"/>
                    </a:cubicBezTo>
                    <a:cubicBezTo>
                      <a:pt x="56" y="125"/>
                      <a:pt x="56" y="119"/>
                      <a:pt x="55" y="114"/>
                    </a:cubicBezTo>
                    <a:cubicBezTo>
                      <a:pt x="54" y="113"/>
                      <a:pt x="53" y="113"/>
                      <a:pt x="51" y="113"/>
                    </a:cubicBezTo>
                    <a:cubicBezTo>
                      <a:pt x="48" y="113"/>
                      <a:pt x="44" y="113"/>
                      <a:pt x="40" y="113"/>
                    </a:cubicBezTo>
                    <a:cubicBezTo>
                      <a:pt x="38" y="112"/>
                      <a:pt x="37" y="112"/>
                      <a:pt x="38" y="109"/>
                    </a:cubicBezTo>
                    <a:cubicBezTo>
                      <a:pt x="39" y="106"/>
                      <a:pt x="40" y="103"/>
                      <a:pt x="41" y="100"/>
                    </a:cubicBezTo>
                    <a:cubicBezTo>
                      <a:pt x="42" y="98"/>
                      <a:pt x="42" y="97"/>
                      <a:pt x="43" y="95"/>
                    </a:cubicBezTo>
                    <a:cubicBezTo>
                      <a:pt x="38" y="93"/>
                      <a:pt x="33" y="90"/>
                      <a:pt x="27" y="87"/>
                    </a:cubicBezTo>
                    <a:cubicBezTo>
                      <a:pt x="30" y="83"/>
                      <a:pt x="34" y="80"/>
                      <a:pt x="37" y="76"/>
                    </a:cubicBezTo>
                    <a:cubicBezTo>
                      <a:pt x="39" y="74"/>
                      <a:pt x="39" y="74"/>
                      <a:pt x="37" y="71"/>
                    </a:cubicBezTo>
                    <a:cubicBezTo>
                      <a:pt x="33" y="69"/>
                      <a:pt x="30" y="66"/>
                      <a:pt x="27" y="63"/>
                    </a:cubicBezTo>
                    <a:cubicBezTo>
                      <a:pt x="26" y="62"/>
                      <a:pt x="26" y="61"/>
                      <a:pt x="27" y="60"/>
                    </a:cubicBezTo>
                    <a:cubicBezTo>
                      <a:pt x="31" y="58"/>
                      <a:pt x="35" y="55"/>
                      <a:pt x="39" y="54"/>
                    </a:cubicBezTo>
                    <a:cubicBezTo>
                      <a:pt x="41" y="53"/>
                      <a:pt x="41" y="52"/>
                      <a:pt x="41" y="50"/>
                    </a:cubicBezTo>
                    <a:cubicBezTo>
                      <a:pt x="38" y="44"/>
                      <a:pt x="37" y="38"/>
                      <a:pt x="36" y="32"/>
                    </a:cubicBezTo>
                    <a:cubicBezTo>
                      <a:pt x="36" y="28"/>
                      <a:pt x="35" y="25"/>
                      <a:pt x="33" y="23"/>
                    </a:cubicBezTo>
                    <a:cubicBezTo>
                      <a:pt x="32" y="22"/>
                      <a:pt x="31" y="22"/>
                      <a:pt x="31" y="21"/>
                    </a:cubicBezTo>
                    <a:cubicBezTo>
                      <a:pt x="25" y="15"/>
                      <a:pt x="20" y="8"/>
                      <a:pt x="17" y="0"/>
                    </a:cubicBezTo>
                    <a:cubicBezTo>
                      <a:pt x="14" y="5"/>
                      <a:pt x="14" y="11"/>
                      <a:pt x="14" y="16"/>
                    </a:cubicBezTo>
                    <a:cubicBezTo>
                      <a:pt x="14" y="28"/>
                      <a:pt x="18" y="39"/>
                      <a:pt x="28" y="47"/>
                    </a:cubicBezTo>
                    <a:cubicBezTo>
                      <a:pt x="18" y="48"/>
                      <a:pt x="9" y="49"/>
                      <a:pt x="1" y="50"/>
                    </a:cubicBezTo>
                    <a:cubicBezTo>
                      <a:pt x="1" y="51"/>
                      <a:pt x="1" y="51"/>
                      <a:pt x="0" y="51"/>
                    </a:cubicBezTo>
                    <a:cubicBezTo>
                      <a:pt x="7" y="59"/>
                      <a:pt x="15" y="63"/>
                      <a:pt x="24" y="68"/>
                    </a:cubicBezTo>
                    <a:cubicBezTo>
                      <a:pt x="23" y="69"/>
                      <a:pt x="22" y="69"/>
                      <a:pt x="22" y="69"/>
                    </a:cubicBezTo>
                    <a:cubicBezTo>
                      <a:pt x="17" y="72"/>
                      <a:pt x="11" y="75"/>
                      <a:pt x="6" y="78"/>
                    </a:cubicBezTo>
                    <a:cubicBezTo>
                      <a:pt x="4" y="79"/>
                      <a:pt x="4" y="80"/>
                      <a:pt x="6" y="81"/>
                    </a:cubicBezTo>
                    <a:cubicBezTo>
                      <a:pt x="11" y="83"/>
                      <a:pt x="16" y="85"/>
                      <a:pt x="21" y="87"/>
                    </a:cubicBezTo>
                    <a:cubicBezTo>
                      <a:pt x="23" y="87"/>
                      <a:pt x="25" y="88"/>
                      <a:pt x="27" y="89"/>
                    </a:cubicBezTo>
                    <a:cubicBezTo>
                      <a:pt x="22" y="94"/>
                      <a:pt x="18" y="98"/>
                      <a:pt x="15" y="104"/>
                    </a:cubicBezTo>
                    <a:cubicBezTo>
                      <a:pt x="22" y="105"/>
                      <a:pt x="28" y="106"/>
                      <a:pt x="35" y="107"/>
                    </a:cubicBezTo>
                    <a:cubicBezTo>
                      <a:pt x="33" y="113"/>
                      <a:pt x="32" y="118"/>
                      <a:pt x="30" y="124"/>
                    </a:cubicBezTo>
                    <a:cubicBezTo>
                      <a:pt x="37" y="123"/>
                      <a:pt x="43" y="123"/>
                      <a:pt x="48" y="122"/>
                    </a:cubicBezTo>
                    <a:cubicBezTo>
                      <a:pt x="49" y="127"/>
                      <a:pt x="49" y="132"/>
                      <a:pt x="49" y="137"/>
                    </a:cubicBezTo>
                    <a:cubicBezTo>
                      <a:pt x="54" y="136"/>
                      <a:pt x="57" y="135"/>
                      <a:pt x="61" y="134"/>
                    </a:cubicBezTo>
                    <a:cubicBezTo>
                      <a:pt x="64" y="133"/>
                      <a:pt x="65" y="133"/>
                      <a:pt x="66" y="136"/>
                    </a:cubicBezTo>
                    <a:cubicBezTo>
                      <a:pt x="67" y="139"/>
                      <a:pt x="68" y="141"/>
                      <a:pt x="69" y="144"/>
                    </a:cubicBezTo>
                    <a:cubicBezTo>
                      <a:pt x="70" y="146"/>
                      <a:pt x="71" y="147"/>
                      <a:pt x="73" y="146"/>
                    </a:cubicBezTo>
                    <a:cubicBezTo>
                      <a:pt x="76" y="145"/>
                      <a:pt x="79" y="144"/>
                      <a:pt x="83" y="143"/>
                    </a:cubicBezTo>
                    <a:cubicBezTo>
                      <a:pt x="83" y="144"/>
                      <a:pt x="84" y="146"/>
                      <a:pt x="85" y="148"/>
                    </a:cubicBezTo>
                    <a:cubicBezTo>
                      <a:pt x="85" y="147"/>
                      <a:pt x="85" y="146"/>
                      <a:pt x="85" y="145"/>
                    </a:cubicBezTo>
                    <a:cubicBezTo>
                      <a:pt x="85" y="142"/>
                      <a:pt x="85" y="139"/>
                      <a:pt x="85" y="135"/>
                    </a:cubicBezTo>
                    <a:cubicBezTo>
                      <a:pt x="84" y="137"/>
                      <a:pt x="82" y="138"/>
                      <a:pt x="79" y="140"/>
                    </a:cubicBezTo>
                    <a:cubicBezTo>
                      <a:pt x="78" y="135"/>
                      <a:pt x="75" y="131"/>
                      <a:pt x="74" y="12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" name="Freeform 181"/>
              <p:cNvSpPr>
                <a:spLocks/>
              </p:cNvSpPr>
              <p:nvPr/>
            </p:nvSpPr>
            <p:spPr bwMode="auto">
              <a:xfrm>
                <a:off x="2212975" y="-2774950"/>
                <a:ext cx="195263" cy="406400"/>
              </a:xfrm>
              <a:custGeom>
                <a:avLst/>
                <a:gdLst>
                  <a:gd name="T0" fmla="*/ 40 w 52"/>
                  <a:gd name="T1" fmla="*/ 60 h 108"/>
                  <a:gd name="T2" fmla="*/ 44 w 52"/>
                  <a:gd name="T3" fmla="*/ 46 h 108"/>
                  <a:gd name="T4" fmla="*/ 42 w 52"/>
                  <a:gd name="T5" fmla="*/ 34 h 108"/>
                  <a:gd name="T6" fmla="*/ 37 w 52"/>
                  <a:gd name="T7" fmla="*/ 31 h 108"/>
                  <a:gd name="T8" fmla="*/ 10 w 52"/>
                  <a:gd name="T9" fmla="*/ 2 h 108"/>
                  <a:gd name="T10" fmla="*/ 9 w 52"/>
                  <a:gd name="T11" fmla="*/ 0 h 108"/>
                  <a:gd name="T12" fmla="*/ 8 w 52"/>
                  <a:gd name="T13" fmla="*/ 1 h 108"/>
                  <a:gd name="T14" fmla="*/ 15 w 52"/>
                  <a:gd name="T15" fmla="*/ 30 h 108"/>
                  <a:gd name="T16" fmla="*/ 0 w 52"/>
                  <a:gd name="T17" fmla="*/ 38 h 108"/>
                  <a:gd name="T18" fmla="*/ 10 w 52"/>
                  <a:gd name="T19" fmla="*/ 47 h 108"/>
                  <a:gd name="T20" fmla="*/ 10 w 52"/>
                  <a:gd name="T21" fmla="*/ 51 h 108"/>
                  <a:gd name="T22" fmla="*/ 1 w 52"/>
                  <a:gd name="T23" fmla="*/ 61 h 108"/>
                  <a:gd name="T24" fmla="*/ 17 w 52"/>
                  <a:gd name="T25" fmla="*/ 67 h 108"/>
                  <a:gd name="T26" fmla="*/ 10 w 52"/>
                  <a:gd name="T27" fmla="*/ 83 h 108"/>
                  <a:gd name="T28" fmla="*/ 25 w 52"/>
                  <a:gd name="T29" fmla="*/ 83 h 108"/>
                  <a:gd name="T30" fmla="*/ 28 w 52"/>
                  <a:gd name="T31" fmla="*/ 86 h 108"/>
                  <a:gd name="T32" fmla="*/ 28 w 52"/>
                  <a:gd name="T33" fmla="*/ 97 h 108"/>
                  <a:gd name="T34" fmla="*/ 31 w 52"/>
                  <a:gd name="T35" fmla="*/ 99 h 108"/>
                  <a:gd name="T36" fmla="*/ 33 w 52"/>
                  <a:gd name="T37" fmla="*/ 99 h 108"/>
                  <a:gd name="T38" fmla="*/ 44 w 52"/>
                  <a:gd name="T39" fmla="*/ 95 h 108"/>
                  <a:gd name="T40" fmla="*/ 47 w 52"/>
                  <a:gd name="T41" fmla="*/ 106 h 108"/>
                  <a:gd name="T42" fmla="*/ 51 w 52"/>
                  <a:gd name="T43" fmla="*/ 106 h 108"/>
                  <a:gd name="T44" fmla="*/ 52 w 52"/>
                  <a:gd name="T45" fmla="*/ 105 h 108"/>
                  <a:gd name="T46" fmla="*/ 52 w 52"/>
                  <a:gd name="T47" fmla="*/ 77 h 108"/>
                  <a:gd name="T48" fmla="*/ 52 w 52"/>
                  <a:gd name="T49" fmla="*/ 77 h 108"/>
                  <a:gd name="T50" fmla="*/ 40 w 52"/>
                  <a:gd name="T51" fmla="*/ 6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" h="108">
                    <a:moveTo>
                      <a:pt x="40" y="60"/>
                    </a:moveTo>
                    <a:cubicBezTo>
                      <a:pt x="40" y="55"/>
                      <a:pt x="42" y="50"/>
                      <a:pt x="44" y="46"/>
                    </a:cubicBezTo>
                    <a:cubicBezTo>
                      <a:pt x="47" y="41"/>
                      <a:pt x="46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6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7" y="67"/>
                    </a:cubicBezTo>
                    <a:cubicBezTo>
                      <a:pt x="14" y="72"/>
                      <a:pt x="11" y="77"/>
                      <a:pt x="10" y="83"/>
                    </a:cubicBezTo>
                    <a:cubicBezTo>
                      <a:pt x="15" y="83"/>
                      <a:pt x="20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6" y="102"/>
                      <a:pt x="47" y="106"/>
                    </a:cubicBezTo>
                    <a:cubicBezTo>
                      <a:pt x="48" y="108"/>
                      <a:pt x="49" y="107"/>
                      <a:pt x="51" y="106"/>
                    </a:cubicBezTo>
                    <a:cubicBezTo>
                      <a:pt x="51" y="106"/>
                      <a:pt x="52" y="105"/>
                      <a:pt x="52" y="105"/>
                    </a:cubicBezTo>
                    <a:cubicBezTo>
                      <a:pt x="52" y="96"/>
                      <a:pt x="52" y="86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" name="Freeform 182"/>
              <p:cNvSpPr>
                <a:spLocks/>
              </p:cNvSpPr>
              <p:nvPr/>
            </p:nvSpPr>
            <p:spPr bwMode="auto">
              <a:xfrm>
                <a:off x="3019425" y="-2774950"/>
                <a:ext cx="200025" cy="406400"/>
              </a:xfrm>
              <a:custGeom>
                <a:avLst/>
                <a:gdLst>
                  <a:gd name="T0" fmla="*/ 3 w 53"/>
                  <a:gd name="T1" fmla="*/ 106 h 108"/>
                  <a:gd name="T2" fmla="*/ 6 w 53"/>
                  <a:gd name="T3" fmla="*/ 106 h 108"/>
                  <a:gd name="T4" fmla="*/ 10 w 53"/>
                  <a:gd name="T5" fmla="*/ 95 h 108"/>
                  <a:gd name="T6" fmla="*/ 13 w 53"/>
                  <a:gd name="T7" fmla="*/ 96 h 108"/>
                  <a:gd name="T8" fmla="*/ 23 w 53"/>
                  <a:gd name="T9" fmla="*/ 99 h 108"/>
                  <a:gd name="T10" fmla="*/ 26 w 53"/>
                  <a:gd name="T11" fmla="*/ 97 h 108"/>
                  <a:gd name="T12" fmla="*/ 26 w 53"/>
                  <a:gd name="T13" fmla="*/ 87 h 108"/>
                  <a:gd name="T14" fmla="*/ 29 w 53"/>
                  <a:gd name="T15" fmla="*/ 84 h 108"/>
                  <a:gd name="T16" fmla="*/ 43 w 53"/>
                  <a:gd name="T17" fmla="*/ 83 h 108"/>
                  <a:gd name="T18" fmla="*/ 43 w 53"/>
                  <a:gd name="T19" fmla="*/ 82 h 108"/>
                  <a:gd name="T20" fmla="*/ 36 w 53"/>
                  <a:gd name="T21" fmla="*/ 67 h 108"/>
                  <a:gd name="T22" fmla="*/ 52 w 53"/>
                  <a:gd name="T23" fmla="*/ 61 h 108"/>
                  <a:gd name="T24" fmla="*/ 42 w 53"/>
                  <a:gd name="T25" fmla="*/ 51 h 108"/>
                  <a:gd name="T26" fmla="*/ 43 w 53"/>
                  <a:gd name="T27" fmla="*/ 47 h 108"/>
                  <a:gd name="T28" fmla="*/ 53 w 53"/>
                  <a:gd name="T29" fmla="*/ 38 h 108"/>
                  <a:gd name="T30" fmla="*/ 53 w 53"/>
                  <a:gd name="T31" fmla="*/ 37 h 108"/>
                  <a:gd name="T32" fmla="*/ 38 w 53"/>
                  <a:gd name="T33" fmla="*/ 30 h 108"/>
                  <a:gd name="T34" fmla="*/ 44 w 53"/>
                  <a:gd name="T35" fmla="*/ 0 h 108"/>
                  <a:gd name="T36" fmla="*/ 43 w 53"/>
                  <a:gd name="T37" fmla="*/ 2 h 108"/>
                  <a:gd name="T38" fmla="*/ 27 w 53"/>
                  <a:gd name="T39" fmla="*/ 21 h 108"/>
                  <a:gd name="T40" fmla="*/ 11 w 53"/>
                  <a:gd name="T41" fmla="*/ 34 h 108"/>
                  <a:gd name="T42" fmla="*/ 8 w 53"/>
                  <a:gd name="T43" fmla="*/ 43 h 108"/>
                  <a:gd name="T44" fmla="*/ 12 w 53"/>
                  <a:gd name="T45" fmla="*/ 51 h 108"/>
                  <a:gd name="T46" fmla="*/ 2 w 53"/>
                  <a:gd name="T47" fmla="*/ 76 h 108"/>
                  <a:gd name="T48" fmla="*/ 0 w 53"/>
                  <a:gd name="T49" fmla="*/ 77 h 108"/>
                  <a:gd name="T50" fmla="*/ 0 w 53"/>
                  <a:gd name="T51" fmla="*/ 105 h 108"/>
                  <a:gd name="T52" fmla="*/ 3 w 53"/>
                  <a:gd name="T53" fmla="*/ 10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8">
                    <a:moveTo>
                      <a:pt x="3" y="106"/>
                    </a:moveTo>
                    <a:cubicBezTo>
                      <a:pt x="4" y="107"/>
                      <a:pt x="5" y="108"/>
                      <a:pt x="6" y="106"/>
                    </a:cubicBezTo>
                    <a:cubicBezTo>
                      <a:pt x="7" y="102"/>
                      <a:pt x="9" y="98"/>
                      <a:pt x="10" y="95"/>
                    </a:cubicBezTo>
                    <a:cubicBezTo>
                      <a:pt x="11" y="95"/>
                      <a:pt x="12" y="96"/>
                      <a:pt x="13" y="96"/>
                    </a:cubicBezTo>
                    <a:cubicBezTo>
                      <a:pt x="16" y="97"/>
                      <a:pt x="19" y="98"/>
                      <a:pt x="23" y="99"/>
                    </a:cubicBezTo>
                    <a:cubicBezTo>
                      <a:pt x="25" y="100"/>
                      <a:pt x="26" y="99"/>
                      <a:pt x="26" y="97"/>
                    </a:cubicBezTo>
                    <a:cubicBezTo>
                      <a:pt x="26" y="93"/>
                      <a:pt x="26" y="90"/>
                      <a:pt x="26" y="87"/>
                    </a:cubicBezTo>
                    <a:cubicBezTo>
                      <a:pt x="26" y="84"/>
                      <a:pt x="26" y="84"/>
                      <a:pt x="29" y="84"/>
                    </a:cubicBezTo>
                    <a:cubicBezTo>
                      <a:pt x="33" y="84"/>
                      <a:pt x="38" y="83"/>
                      <a:pt x="43" y="83"/>
                    </a:cubicBezTo>
                    <a:cubicBezTo>
                      <a:pt x="43" y="83"/>
                      <a:pt x="43" y="83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4"/>
                      <a:pt x="42" y="51"/>
                    </a:cubicBezTo>
                    <a:cubicBezTo>
                      <a:pt x="40" y="49"/>
                      <a:pt x="40" y="49"/>
                      <a:pt x="43" y="47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8"/>
                      <a:pt x="53" y="38"/>
                      <a:pt x="53" y="37"/>
                    </a:cubicBezTo>
                    <a:cubicBezTo>
                      <a:pt x="48" y="35"/>
                      <a:pt x="43" y="32"/>
                      <a:pt x="38" y="30"/>
                    </a:cubicBezTo>
                    <a:cubicBezTo>
                      <a:pt x="43" y="21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7"/>
                      <a:pt x="7" y="39"/>
                      <a:pt x="8" y="43"/>
                    </a:cubicBezTo>
                    <a:cubicBezTo>
                      <a:pt x="9" y="46"/>
                      <a:pt x="11" y="49"/>
                      <a:pt x="12" y="51"/>
                    </a:cubicBezTo>
                    <a:cubicBezTo>
                      <a:pt x="16" y="61"/>
                      <a:pt x="12" y="72"/>
                      <a:pt x="2" y="76"/>
                    </a:cubicBezTo>
                    <a:cubicBezTo>
                      <a:pt x="1" y="77"/>
                      <a:pt x="1" y="77"/>
                      <a:pt x="0" y="77"/>
                    </a:cubicBezTo>
                    <a:cubicBezTo>
                      <a:pt x="0" y="86"/>
                      <a:pt x="0" y="96"/>
                      <a:pt x="0" y="105"/>
                    </a:cubicBezTo>
                    <a:cubicBezTo>
                      <a:pt x="1" y="105"/>
                      <a:pt x="2" y="106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" name="Freeform 183"/>
              <p:cNvSpPr>
                <a:spLocks noEditPoints="1"/>
              </p:cNvSpPr>
              <p:nvPr/>
            </p:nvSpPr>
            <p:spPr bwMode="auto">
              <a:xfrm>
                <a:off x="2747963" y="-2960688"/>
                <a:ext cx="255588" cy="158750"/>
              </a:xfrm>
              <a:custGeom>
                <a:avLst/>
                <a:gdLst>
                  <a:gd name="T0" fmla="*/ 38 w 68"/>
                  <a:gd name="T1" fmla="*/ 41 h 42"/>
                  <a:gd name="T2" fmla="*/ 49 w 68"/>
                  <a:gd name="T3" fmla="*/ 32 h 42"/>
                  <a:gd name="T4" fmla="*/ 66 w 68"/>
                  <a:gd name="T5" fmla="*/ 12 h 42"/>
                  <a:gd name="T6" fmla="*/ 62 w 68"/>
                  <a:gd name="T7" fmla="*/ 6 h 42"/>
                  <a:gd name="T8" fmla="*/ 25 w 68"/>
                  <a:gd name="T9" fmla="*/ 5 h 42"/>
                  <a:gd name="T10" fmla="*/ 7 w 68"/>
                  <a:gd name="T11" fmla="*/ 2 h 42"/>
                  <a:gd name="T12" fmla="*/ 1 w 68"/>
                  <a:gd name="T13" fmla="*/ 0 h 42"/>
                  <a:gd name="T14" fmla="*/ 9 w 68"/>
                  <a:gd name="T15" fmla="*/ 10 h 42"/>
                  <a:gd name="T16" fmla="*/ 0 w 68"/>
                  <a:gd name="T17" fmla="*/ 12 h 42"/>
                  <a:gd name="T18" fmla="*/ 11 w 68"/>
                  <a:gd name="T19" fmla="*/ 18 h 42"/>
                  <a:gd name="T20" fmla="*/ 4 w 68"/>
                  <a:gd name="T21" fmla="*/ 23 h 42"/>
                  <a:gd name="T22" fmla="*/ 14 w 68"/>
                  <a:gd name="T23" fmla="*/ 25 h 42"/>
                  <a:gd name="T24" fmla="*/ 1 w 68"/>
                  <a:gd name="T25" fmla="*/ 34 h 42"/>
                  <a:gd name="T26" fmla="*/ 25 w 68"/>
                  <a:gd name="T27" fmla="*/ 30 h 42"/>
                  <a:gd name="T28" fmla="*/ 25 w 68"/>
                  <a:gd name="T29" fmla="*/ 42 h 42"/>
                  <a:gd name="T30" fmla="*/ 35 w 68"/>
                  <a:gd name="T31" fmla="*/ 33 h 42"/>
                  <a:gd name="T32" fmla="*/ 38 w 68"/>
                  <a:gd name="T33" fmla="*/ 41 h 42"/>
                  <a:gd name="T34" fmla="*/ 41 w 68"/>
                  <a:gd name="T35" fmla="*/ 12 h 42"/>
                  <a:gd name="T36" fmla="*/ 55 w 68"/>
                  <a:gd name="T37" fmla="*/ 12 h 42"/>
                  <a:gd name="T38" fmla="*/ 56 w 68"/>
                  <a:gd name="T39" fmla="*/ 14 h 42"/>
                  <a:gd name="T40" fmla="*/ 56 w 68"/>
                  <a:gd name="T41" fmla="*/ 14 h 42"/>
                  <a:gd name="T42" fmla="*/ 50 w 68"/>
                  <a:gd name="T43" fmla="*/ 17 h 42"/>
                  <a:gd name="T44" fmla="*/ 41 w 68"/>
                  <a:gd name="T45" fmla="*/ 13 h 42"/>
                  <a:gd name="T46" fmla="*/ 41 w 68"/>
                  <a:gd name="T47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2">
                    <a:moveTo>
                      <a:pt x="38" y="41"/>
                    </a:moveTo>
                    <a:cubicBezTo>
                      <a:pt x="41" y="38"/>
                      <a:pt x="45" y="35"/>
                      <a:pt x="49" y="32"/>
                    </a:cubicBezTo>
                    <a:cubicBezTo>
                      <a:pt x="56" y="26"/>
                      <a:pt x="62" y="20"/>
                      <a:pt x="66" y="12"/>
                    </a:cubicBezTo>
                    <a:cubicBezTo>
                      <a:pt x="68" y="7"/>
                      <a:pt x="67" y="6"/>
                      <a:pt x="62" y="6"/>
                    </a:cubicBezTo>
                    <a:cubicBezTo>
                      <a:pt x="50" y="6"/>
                      <a:pt x="37" y="6"/>
                      <a:pt x="25" y="5"/>
                    </a:cubicBezTo>
                    <a:cubicBezTo>
                      <a:pt x="18" y="5"/>
                      <a:pt x="13" y="4"/>
                      <a:pt x="7" y="2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2" y="4"/>
                      <a:pt x="5" y="7"/>
                      <a:pt x="9" y="10"/>
                    </a:cubicBezTo>
                    <a:cubicBezTo>
                      <a:pt x="6" y="11"/>
                      <a:pt x="3" y="12"/>
                      <a:pt x="0" y="12"/>
                    </a:cubicBezTo>
                    <a:cubicBezTo>
                      <a:pt x="3" y="16"/>
                      <a:pt x="7" y="17"/>
                      <a:pt x="11" y="18"/>
                    </a:cubicBezTo>
                    <a:cubicBezTo>
                      <a:pt x="9" y="20"/>
                      <a:pt x="6" y="21"/>
                      <a:pt x="4" y="23"/>
                    </a:cubicBezTo>
                    <a:cubicBezTo>
                      <a:pt x="7" y="25"/>
                      <a:pt x="11" y="24"/>
                      <a:pt x="14" y="25"/>
                    </a:cubicBezTo>
                    <a:cubicBezTo>
                      <a:pt x="11" y="30"/>
                      <a:pt x="7" y="32"/>
                      <a:pt x="1" y="34"/>
                    </a:cubicBezTo>
                    <a:cubicBezTo>
                      <a:pt x="10" y="38"/>
                      <a:pt x="17" y="35"/>
                      <a:pt x="25" y="30"/>
                    </a:cubicBezTo>
                    <a:cubicBezTo>
                      <a:pt x="25" y="34"/>
                      <a:pt x="25" y="38"/>
                      <a:pt x="25" y="42"/>
                    </a:cubicBezTo>
                    <a:cubicBezTo>
                      <a:pt x="29" y="41"/>
                      <a:pt x="31" y="36"/>
                      <a:pt x="35" y="33"/>
                    </a:cubicBezTo>
                    <a:cubicBezTo>
                      <a:pt x="36" y="36"/>
                      <a:pt x="37" y="38"/>
                      <a:pt x="38" y="41"/>
                    </a:cubicBezTo>
                    <a:close/>
                    <a:moveTo>
                      <a:pt x="41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7" y="13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5"/>
                      <a:pt x="44" y="14"/>
                      <a:pt x="41" y="13"/>
                    </a:cubicBezTo>
                    <a:cubicBezTo>
                      <a:pt x="41" y="12"/>
                      <a:pt x="41" y="12"/>
                      <a:pt x="41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" name="Freeform 184"/>
              <p:cNvSpPr>
                <a:spLocks noEditPoints="1"/>
              </p:cNvSpPr>
              <p:nvPr/>
            </p:nvSpPr>
            <p:spPr bwMode="auto">
              <a:xfrm>
                <a:off x="2430463" y="-2960688"/>
                <a:ext cx="249238" cy="158750"/>
              </a:xfrm>
              <a:custGeom>
                <a:avLst/>
                <a:gdLst>
                  <a:gd name="T0" fmla="*/ 31 w 66"/>
                  <a:gd name="T1" fmla="*/ 33 h 42"/>
                  <a:gd name="T2" fmla="*/ 42 w 66"/>
                  <a:gd name="T3" fmla="*/ 42 h 42"/>
                  <a:gd name="T4" fmla="*/ 41 w 66"/>
                  <a:gd name="T5" fmla="*/ 30 h 42"/>
                  <a:gd name="T6" fmla="*/ 64 w 66"/>
                  <a:gd name="T7" fmla="*/ 34 h 42"/>
                  <a:gd name="T8" fmla="*/ 52 w 66"/>
                  <a:gd name="T9" fmla="*/ 25 h 42"/>
                  <a:gd name="T10" fmla="*/ 62 w 66"/>
                  <a:gd name="T11" fmla="*/ 23 h 42"/>
                  <a:gd name="T12" fmla="*/ 56 w 66"/>
                  <a:gd name="T13" fmla="*/ 18 h 42"/>
                  <a:gd name="T14" fmla="*/ 66 w 66"/>
                  <a:gd name="T15" fmla="*/ 12 h 42"/>
                  <a:gd name="T16" fmla="*/ 58 w 66"/>
                  <a:gd name="T17" fmla="*/ 9 h 42"/>
                  <a:gd name="T18" fmla="*/ 64 w 66"/>
                  <a:gd name="T19" fmla="*/ 0 h 42"/>
                  <a:gd name="T20" fmla="*/ 64 w 66"/>
                  <a:gd name="T21" fmla="*/ 0 h 42"/>
                  <a:gd name="T22" fmla="*/ 30 w 66"/>
                  <a:gd name="T23" fmla="*/ 6 h 42"/>
                  <a:gd name="T24" fmla="*/ 19 w 66"/>
                  <a:gd name="T25" fmla="*/ 6 h 42"/>
                  <a:gd name="T26" fmla="*/ 3 w 66"/>
                  <a:gd name="T27" fmla="*/ 6 h 42"/>
                  <a:gd name="T28" fmla="*/ 1 w 66"/>
                  <a:gd name="T29" fmla="*/ 9 h 42"/>
                  <a:gd name="T30" fmla="*/ 4 w 66"/>
                  <a:gd name="T31" fmla="*/ 16 h 42"/>
                  <a:gd name="T32" fmla="*/ 18 w 66"/>
                  <a:gd name="T33" fmla="*/ 32 h 42"/>
                  <a:gd name="T34" fmla="*/ 29 w 66"/>
                  <a:gd name="T35" fmla="*/ 41 h 42"/>
                  <a:gd name="T36" fmla="*/ 31 w 66"/>
                  <a:gd name="T37" fmla="*/ 33 h 42"/>
                  <a:gd name="T38" fmla="*/ 19 w 66"/>
                  <a:gd name="T39" fmla="*/ 16 h 42"/>
                  <a:gd name="T40" fmla="*/ 15 w 66"/>
                  <a:gd name="T41" fmla="*/ 18 h 42"/>
                  <a:gd name="T42" fmla="*/ 12 w 66"/>
                  <a:gd name="T43" fmla="*/ 17 h 42"/>
                  <a:gd name="T44" fmla="*/ 10 w 66"/>
                  <a:gd name="T45" fmla="*/ 13 h 42"/>
                  <a:gd name="T46" fmla="*/ 15 w 66"/>
                  <a:gd name="T47" fmla="*/ 12 h 42"/>
                  <a:gd name="T48" fmla="*/ 25 w 66"/>
                  <a:gd name="T49" fmla="*/ 12 h 42"/>
                  <a:gd name="T50" fmla="*/ 25 w 66"/>
                  <a:gd name="T51" fmla="*/ 13 h 42"/>
                  <a:gd name="T52" fmla="*/ 19 w 66"/>
                  <a:gd name="T53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2">
                    <a:moveTo>
                      <a:pt x="31" y="33"/>
                    </a:moveTo>
                    <a:cubicBezTo>
                      <a:pt x="35" y="36"/>
                      <a:pt x="37" y="41"/>
                      <a:pt x="42" y="42"/>
                    </a:cubicBezTo>
                    <a:cubicBezTo>
                      <a:pt x="42" y="38"/>
                      <a:pt x="41" y="34"/>
                      <a:pt x="41" y="30"/>
                    </a:cubicBezTo>
                    <a:cubicBezTo>
                      <a:pt x="49" y="35"/>
                      <a:pt x="56" y="38"/>
                      <a:pt x="64" y="34"/>
                    </a:cubicBezTo>
                    <a:cubicBezTo>
                      <a:pt x="59" y="32"/>
                      <a:pt x="55" y="30"/>
                      <a:pt x="52" y="25"/>
                    </a:cubicBezTo>
                    <a:cubicBezTo>
                      <a:pt x="55" y="24"/>
                      <a:pt x="59" y="25"/>
                      <a:pt x="62" y="23"/>
                    </a:cubicBezTo>
                    <a:cubicBezTo>
                      <a:pt x="60" y="21"/>
                      <a:pt x="57" y="21"/>
                      <a:pt x="56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3" y="12"/>
                      <a:pt x="60" y="12"/>
                      <a:pt x="58" y="9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2" y="6"/>
                      <a:pt x="30" y="6"/>
                    </a:cubicBezTo>
                    <a:cubicBezTo>
                      <a:pt x="26" y="6"/>
                      <a:pt x="23" y="6"/>
                      <a:pt x="19" y="6"/>
                    </a:cubicBezTo>
                    <a:cubicBezTo>
                      <a:pt x="14" y="6"/>
                      <a:pt x="8" y="6"/>
                      <a:pt x="3" y="6"/>
                    </a:cubicBezTo>
                    <a:cubicBezTo>
                      <a:pt x="2" y="6"/>
                      <a:pt x="0" y="7"/>
                      <a:pt x="1" y="9"/>
                    </a:cubicBezTo>
                    <a:cubicBezTo>
                      <a:pt x="2" y="11"/>
                      <a:pt x="3" y="14"/>
                      <a:pt x="4" y="16"/>
                    </a:cubicBezTo>
                    <a:cubicBezTo>
                      <a:pt x="7" y="23"/>
                      <a:pt x="12" y="28"/>
                      <a:pt x="18" y="32"/>
                    </a:cubicBezTo>
                    <a:cubicBezTo>
                      <a:pt x="22" y="35"/>
                      <a:pt x="25" y="38"/>
                      <a:pt x="29" y="41"/>
                    </a:cubicBezTo>
                    <a:cubicBezTo>
                      <a:pt x="30" y="38"/>
                      <a:pt x="30" y="36"/>
                      <a:pt x="31" y="33"/>
                    </a:cubicBezTo>
                    <a:close/>
                    <a:moveTo>
                      <a:pt x="19" y="16"/>
                    </a:moveTo>
                    <a:cubicBezTo>
                      <a:pt x="18" y="16"/>
                      <a:pt x="16" y="17"/>
                      <a:pt x="15" y="18"/>
                    </a:cubicBezTo>
                    <a:cubicBezTo>
                      <a:pt x="14" y="19"/>
                      <a:pt x="13" y="18"/>
                      <a:pt x="12" y="17"/>
                    </a:cubicBezTo>
                    <a:cubicBezTo>
                      <a:pt x="12" y="16"/>
                      <a:pt x="11" y="14"/>
                      <a:pt x="10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9" y="12"/>
                      <a:pt x="22" y="12"/>
                      <a:pt x="25" y="12"/>
                    </a:cubicBezTo>
                    <a:cubicBezTo>
                      <a:pt x="25" y="12"/>
                      <a:pt x="25" y="12"/>
                      <a:pt x="25" y="13"/>
                    </a:cubicBezTo>
                    <a:cubicBezTo>
                      <a:pt x="23" y="14"/>
                      <a:pt x="21" y="15"/>
                      <a:pt x="19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" name="Freeform 185"/>
              <p:cNvSpPr>
                <a:spLocks/>
              </p:cNvSpPr>
              <p:nvPr/>
            </p:nvSpPr>
            <p:spPr bwMode="auto">
              <a:xfrm>
                <a:off x="3294063" y="-3024188"/>
                <a:ext cx="165100" cy="301625"/>
              </a:xfrm>
              <a:custGeom>
                <a:avLst/>
                <a:gdLst>
                  <a:gd name="T0" fmla="*/ 1 w 44"/>
                  <a:gd name="T1" fmla="*/ 80 h 80"/>
                  <a:gd name="T2" fmla="*/ 4 w 44"/>
                  <a:gd name="T3" fmla="*/ 78 h 80"/>
                  <a:gd name="T4" fmla="*/ 31 w 44"/>
                  <a:gd name="T5" fmla="*/ 53 h 80"/>
                  <a:gd name="T6" fmla="*/ 42 w 44"/>
                  <a:gd name="T7" fmla="*/ 18 h 80"/>
                  <a:gd name="T8" fmla="*/ 33 w 44"/>
                  <a:gd name="T9" fmla="*/ 1 h 80"/>
                  <a:gd name="T10" fmla="*/ 30 w 44"/>
                  <a:gd name="T11" fmla="*/ 2 h 80"/>
                  <a:gd name="T12" fmla="*/ 5 w 44"/>
                  <a:gd name="T13" fmla="*/ 39 h 80"/>
                  <a:gd name="T14" fmla="*/ 4 w 44"/>
                  <a:gd name="T15" fmla="*/ 44 h 80"/>
                  <a:gd name="T16" fmla="*/ 5 w 44"/>
                  <a:gd name="T17" fmla="*/ 51 h 80"/>
                  <a:gd name="T18" fmla="*/ 6 w 44"/>
                  <a:gd name="T19" fmla="*/ 57 h 80"/>
                  <a:gd name="T20" fmla="*/ 28 w 44"/>
                  <a:gd name="T21" fmla="*/ 27 h 80"/>
                  <a:gd name="T22" fmla="*/ 28 w 44"/>
                  <a:gd name="T23" fmla="*/ 40 h 80"/>
                  <a:gd name="T24" fmla="*/ 8 w 44"/>
                  <a:gd name="T25" fmla="*/ 61 h 80"/>
                  <a:gd name="T26" fmla="*/ 5 w 44"/>
                  <a:gd name="T27" fmla="*/ 64 h 80"/>
                  <a:gd name="T28" fmla="*/ 3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2" y="79"/>
                      <a:pt x="3" y="78"/>
                      <a:pt x="4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2"/>
                      <a:pt x="42" y="18"/>
                    </a:cubicBezTo>
                    <a:cubicBezTo>
                      <a:pt x="40" y="12"/>
                      <a:pt x="37" y="6"/>
                      <a:pt x="33" y="1"/>
                    </a:cubicBezTo>
                    <a:cubicBezTo>
                      <a:pt x="32" y="0"/>
                      <a:pt x="31" y="0"/>
                      <a:pt x="30" y="2"/>
                    </a:cubicBezTo>
                    <a:cubicBezTo>
                      <a:pt x="23" y="15"/>
                      <a:pt x="15" y="28"/>
                      <a:pt x="5" y="39"/>
                    </a:cubicBezTo>
                    <a:cubicBezTo>
                      <a:pt x="3" y="41"/>
                      <a:pt x="3" y="43"/>
                      <a:pt x="4" y="44"/>
                    </a:cubicBezTo>
                    <a:cubicBezTo>
                      <a:pt x="4" y="46"/>
                      <a:pt x="4" y="49"/>
                      <a:pt x="5" y="51"/>
                    </a:cubicBezTo>
                    <a:cubicBezTo>
                      <a:pt x="5" y="53"/>
                      <a:pt x="5" y="55"/>
                      <a:pt x="6" y="57"/>
                    </a:cubicBezTo>
                    <a:cubicBezTo>
                      <a:pt x="15" y="48"/>
                      <a:pt x="23" y="39"/>
                      <a:pt x="28" y="27"/>
                    </a:cubicBezTo>
                    <a:cubicBezTo>
                      <a:pt x="31" y="32"/>
                      <a:pt x="30" y="36"/>
                      <a:pt x="28" y="40"/>
                    </a:cubicBezTo>
                    <a:cubicBezTo>
                      <a:pt x="23" y="48"/>
                      <a:pt x="15" y="54"/>
                      <a:pt x="8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5" y="67"/>
                      <a:pt x="4" y="70"/>
                      <a:pt x="3" y="73"/>
                    </a:cubicBezTo>
                    <a:cubicBezTo>
                      <a:pt x="2" y="75"/>
                      <a:pt x="1" y="77"/>
                      <a:pt x="0" y="80"/>
                    </a:cubicBezTo>
                    <a:cubicBezTo>
                      <a:pt x="1" y="80"/>
                      <a:pt x="1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" name="Freeform 186"/>
              <p:cNvSpPr>
                <a:spLocks/>
              </p:cNvSpPr>
              <p:nvPr/>
            </p:nvSpPr>
            <p:spPr bwMode="auto">
              <a:xfrm>
                <a:off x="1971675" y="-3024188"/>
                <a:ext cx="169863" cy="304800"/>
              </a:xfrm>
              <a:custGeom>
                <a:avLst/>
                <a:gdLst>
                  <a:gd name="T0" fmla="*/ 13 w 45"/>
                  <a:gd name="T1" fmla="*/ 54 h 81"/>
                  <a:gd name="T2" fmla="*/ 36 w 45"/>
                  <a:gd name="T3" fmla="*/ 75 h 81"/>
                  <a:gd name="T4" fmla="*/ 45 w 45"/>
                  <a:gd name="T5" fmla="*/ 81 h 81"/>
                  <a:gd name="T6" fmla="*/ 44 w 45"/>
                  <a:gd name="T7" fmla="*/ 79 h 81"/>
                  <a:gd name="T8" fmla="*/ 40 w 45"/>
                  <a:gd name="T9" fmla="*/ 67 h 81"/>
                  <a:gd name="T10" fmla="*/ 37 w 45"/>
                  <a:gd name="T11" fmla="*/ 61 h 81"/>
                  <a:gd name="T12" fmla="*/ 26 w 45"/>
                  <a:gd name="T13" fmla="*/ 52 h 81"/>
                  <a:gd name="T14" fmla="*/ 15 w 45"/>
                  <a:gd name="T15" fmla="*/ 36 h 81"/>
                  <a:gd name="T16" fmla="*/ 16 w 45"/>
                  <a:gd name="T17" fmla="*/ 27 h 81"/>
                  <a:gd name="T18" fmla="*/ 39 w 45"/>
                  <a:gd name="T19" fmla="*/ 58 h 81"/>
                  <a:gd name="T20" fmla="*/ 40 w 45"/>
                  <a:gd name="T21" fmla="*/ 57 h 81"/>
                  <a:gd name="T22" fmla="*/ 41 w 45"/>
                  <a:gd name="T23" fmla="*/ 45 h 81"/>
                  <a:gd name="T24" fmla="*/ 40 w 45"/>
                  <a:gd name="T25" fmla="*/ 40 h 81"/>
                  <a:gd name="T26" fmla="*/ 31 w 45"/>
                  <a:gd name="T27" fmla="*/ 28 h 81"/>
                  <a:gd name="T28" fmla="*/ 15 w 45"/>
                  <a:gd name="T29" fmla="*/ 2 h 81"/>
                  <a:gd name="T30" fmla="*/ 11 w 45"/>
                  <a:gd name="T31" fmla="*/ 2 h 81"/>
                  <a:gd name="T32" fmla="*/ 3 w 45"/>
                  <a:gd name="T33" fmla="*/ 35 h 81"/>
                  <a:gd name="T34" fmla="*/ 13 w 45"/>
                  <a:gd name="T35" fmla="*/ 5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81">
                    <a:moveTo>
                      <a:pt x="13" y="54"/>
                    </a:moveTo>
                    <a:cubicBezTo>
                      <a:pt x="20" y="62"/>
                      <a:pt x="28" y="69"/>
                      <a:pt x="36" y="75"/>
                    </a:cubicBezTo>
                    <a:cubicBezTo>
                      <a:pt x="39" y="77"/>
                      <a:pt x="41" y="79"/>
                      <a:pt x="45" y="81"/>
                    </a:cubicBezTo>
                    <a:cubicBezTo>
                      <a:pt x="44" y="80"/>
                      <a:pt x="44" y="80"/>
                      <a:pt x="44" y="79"/>
                    </a:cubicBezTo>
                    <a:cubicBezTo>
                      <a:pt x="43" y="75"/>
                      <a:pt x="42" y="71"/>
                      <a:pt x="40" y="67"/>
                    </a:cubicBezTo>
                    <a:cubicBezTo>
                      <a:pt x="40" y="65"/>
                      <a:pt x="40" y="63"/>
                      <a:pt x="37" y="61"/>
                    </a:cubicBezTo>
                    <a:cubicBezTo>
                      <a:pt x="33" y="59"/>
                      <a:pt x="30" y="55"/>
                      <a:pt x="26" y="52"/>
                    </a:cubicBezTo>
                    <a:cubicBezTo>
                      <a:pt x="22" y="48"/>
                      <a:pt x="17" y="43"/>
                      <a:pt x="15" y="36"/>
                    </a:cubicBezTo>
                    <a:cubicBezTo>
                      <a:pt x="14" y="33"/>
                      <a:pt x="14" y="30"/>
                      <a:pt x="16" y="27"/>
                    </a:cubicBezTo>
                    <a:cubicBezTo>
                      <a:pt x="22" y="39"/>
                      <a:pt x="30" y="49"/>
                      <a:pt x="39" y="58"/>
                    </a:cubicBezTo>
                    <a:cubicBezTo>
                      <a:pt x="39" y="57"/>
                      <a:pt x="40" y="57"/>
                      <a:pt x="40" y="57"/>
                    </a:cubicBezTo>
                    <a:cubicBezTo>
                      <a:pt x="40" y="53"/>
                      <a:pt x="41" y="49"/>
                      <a:pt x="41" y="45"/>
                    </a:cubicBezTo>
                    <a:cubicBezTo>
                      <a:pt x="42" y="43"/>
                      <a:pt x="41" y="42"/>
                      <a:pt x="40" y="40"/>
                    </a:cubicBezTo>
                    <a:cubicBezTo>
                      <a:pt x="37" y="36"/>
                      <a:pt x="34" y="32"/>
                      <a:pt x="31" y="28"/>
                    </a:cubicBezTo>
                    <a:cubicBezTo>
                      <a:pt x="25" y="20"/>
                      <a:pt x="20" y="11"/>
                      <a:pt x="15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3" y="11"/>
                      <a:pt x="0" y="22"/>
                      <a:pt x="3" y="35"/>
                    </a:cubicBezTo>
                    <a:cubicBezTo>
                      <a:pt x="5" y="42"/>
                      <a:pt x="9" y="48"/>
                      <a:pt x="13" y="5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" name="Freeform 187"/>
              <p:cNvSpPr>
                <a:spLocks/>
              </p:cNvSpPr>
              <p:nvPr/>
            </p:nvSpPr>
            <p:spPr bwMode="auto">
              <a:xfrm>
                <a:off x="2597150" y="-3241675"/>
                <a:ext cx="241300" cy="134937"/>
              </a:xfrm>
              <a:custGeom>
                <a:avLst/>
                <a:gdLst>
                  <a:gd name="T0" fmla="*/ 10 w 64"/>
                  <a:gd name="T1" fmla="*/ 36 h 36"/>
                  <a:gd name="T2" fmla="*/ 54 w 64"/>
                  <a:gd name="T3" fmla="*/ 36 h 36"/>
                  <a:gd name="T4" fmla="*/ 58 w 64"/>
                  <a:gd name="T5" fmla="*/ 34 h 36"/>
                  <a:gd name="T6" fmla="*/ 63 w 64"/>
                  <a:gd name="T7" fmla="*/ 20 h 36"/>
                  <a:gd name="T8" fmla="*/ 63 w 64"/>
                  <a:gd name="T9" fmla="*/ 11 h 36"/>
                  <a:gd name="T10" fmla="*/ 45 w 64"/>
                  <a:gd name="T11" fmla="*/ 1 h 36"/>
                  <a:gd name="T12" fmla="*/ 41 w 64"/>
                  <a:gd name="T13" fmla="*/ 21 h 36"/>
                  <a:gd name="T14" fmla="*/ 36 w 64"/>
                  <a:gd name="T15" fmla="*/ 31 h 36"/>
                  <a:gd name="T16" fmla="*/ 28 w 64"/>
                  <a:gd name="T17" fmla="*/ 31 h 36"/>
                  <a:gd name="T18" fmla="*/ 27 w 64"/>
                  <a:gd name="T19" fmla="*/ 30 h 36"/>
                  <a:gd name="T20" fmla="*/ 20 w 64"/>
                  <a:gd name="T21" fmla="*/ 9 h 36"/>
                  <a:gd name="T22" fmla="*/ 19 w 64"/>
                  <a:gd name="T23" fmla="*/ 0 h 36"/>
                  <a:gd name="T24" fmla="*/ 10 w 64"/>
                  <a:gd name="T25" fmla="*/ 2 h 36"/>
                  <a:gd name="T26" fmla="*/ 1 w 64"/>
                  <a:gd name="T27" fmla="*/ 17 h 36"/>
                  <a:gd name="T28" fmla="*/ 5 w 64"/>
                  <a:gd name="T29" fmla="*/ 33 h 36"/>
                  <a:gd name="T30" fmla="*/ 10 w 64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36">
                    <a:moveTo>
                      <a:pt x="10" y="36"/>
                    </a:moveTo>
                    <a:cubicBezTo>
                      <a:pt x="24" y="36"/>
                      <a:pt x="40" y="36"/>
                      <a:pt x="54" y="36"/>
                    </a:cubicBezTo>
                    <a:cubicBezTo>
                      <a:pt x="56" y="36"/>
                      <a:pt x="57" y="36"/>
                      <a:pt x="58" y="34"/>
                    </a:cubicBezTo>
                    <a:cubicBezTo>
                      <a:pt x="59" y="29"/>
                      <a:pt x="61" y="25"/>
                      <a:pt x="63" y="20"/>
                    </a:cubicBezTo>
                    <a:cubicBezTo>
                      <a:pt x="64" y="17"/>
                      <a:pt x="64" y="14"/>
                      <a:pt x="63" y="11"/>
                    </a:cubicBezTo>
                    <a:cubicBezTo>
                      <a:pt x="61" y="4"/>
                      <a:pt x="51" y="0"/>
                      <a:pt x="45" y="1"/>
                    </a:cubicBezTo>
                    <a:cubicBezTo>
                      <a:pt x="44" y="8"/>
                      <a:pt x="42" y="15"/>
                      <a:pt x="41" y="21"/>
                    </a:cubicBezTo>
                    <a:cubicBezTo>
                      <a:pt x="40" y="25"/>
                      <a:pt x="38" y="28"/>
                      <a:pt x="36" y="31"/>
                    </a:cubicBezTo>
                    <a:cubicBezTo>
                      <a:pt x="33" y="35"/>
                      <a:pt x="31" y="34"/>
                      <a:pt x="28" y="31"/>
                    </a:cubicBezTo>
                    <a:cubicBezTo>
                      <a:pt x="28" y="31"/>
                      <a:pt x="27" y="30"/>
                      <a:pt x="27" y="30"/>
                    </a:cubicBezTo>
                    <a:cubicBezTo>
                      <a:pt x="23" y="23"/>
                      <a:pt x="22" y="16"/>
                      <a:pt x="20" y="9"/>
                    </a:cubicBezTo>
                    <a:cubicBezTo>
                      <a:pt x="20" y="6"/>
                      <a:pt x="20" y="3"/>
                      <a:pt x="19" y="0"/>
                    </a:cubicBezTo>
                    <a:cubicBezTo>
                      <a:pt x="16" y="1"/>
                      <a:pt x="13" y="1"/>
                      <a:pt x="10" y="2"/>
                    </a:cubicBezTo>
                    <a:cubicBezTo>
                      <a:pt x="4" y="5"/>
                      <a:pt x="0" y="9"/>
                      <a:pt x="1" y="17"/>
                    </a:cubicBezTo>
                    <a:cubicBezTo>
                      <a:pt x="1" y="22"/>
                      <a:pt x="3" y="28"/>
                      <a:pt x="5" y="33"/>
                    </a:cubicBezTo>
                    <a:cubicBezTo>
                      <a:pt x="6" y="35"/>
                      <a:pt x="7" y="36"/>
                      <a:pt x="10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" name="Freeform 188"/>
              <p:cNvSpPr>
                <a:spLocks/>
              </p:cNvSpPr>
              <p:nvPr/>
            </p:nvSpPr>
            <p:spPr bwMode="auto">
              <a:xfrm>
                <a:off x="2416175" y="-307657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6 w 43"/>
                  <a:gd name="T3" fmla="*/ 26 h 26"/>
                  <a:gd name="T4" fmla="*/ 39 w 43"/>
                  <a:gd name="T5" fmla="*/ 25 h 26"/>
                  <a:gd name="T6" fmla="*/ 40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20 h 26"/>
                  <a:gd name="T16" fmla="*/ 21 w 43"/>
                  <a:gd name="T17" fmla="*/ 22 h 26"/>
                  <a:gd name="T18" fmla="*/ 18 w 43"/>
                  <a:gd name="T19" fmla="*/ 20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0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6" y="26"/>
                    </a:cubicBezTo>
                    <a:cubicBezTo>
                      <a:pt x="38" y="26"/>
                      <a:pt x="39" y="26"/>
                      <a:pt x="39" y="25"/>
                    </a:cubicBezTo>
                    <a:cubicBezTo>
                      <a:pt x="39" y="23"/>
                      <a:pt x="40" y="22"/>
                      <a:pt x="40" y="20"/>
                    </a:cubicBezTo>
                    <a:cubicBezTo>
                      <a:pt x="41" y="15"/>
                      <a:pt x="43" y="9"/>
                      <a:pt x="39" y="5"/>
                    </a:cubicBezTo>
                    <a:cubicBezTo>
                      <a:pt x="36" y="2"/>
                      <a:pt x="32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20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20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0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2" y="26"/>
                      <a:pt x="3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" name="Freeform 189"/>
              <p:cNvSpPr>
                <a:spLocks/>
              </p:cNvSpPr>
              <p:nvPr/>
            </p:nvSpPr>
            <p:spPr bwMode="auto">
              <a:xfrm>
                <a:off x="2857500" y="-3084513"/>
                <a:ext cx="161925" cy="106362"/>
              </a:xfrm>
              <a:custGeom>
                <a:avLst/>
                <a:gdLst>
                  <a:gd name="T0" fmla="*/ 6 w 43"/>
                  <a:gd name="T1" fmla="*/ 28 h 28"/>
                  <a:gd name="T2" fmla="*/ 13 w 43"/>
                  <a:gd name="T3" fmla="*/ 28 h 28"/>
                  <a:gd name="T4" fmla="*/ 37 w 43"/>
                  <a:gd name="T5" fmla="*/ 28 h 28"/>
                  <a:gd name="T6" fmla="*/ 40 w 43"/>
                  <a:gd name="T7" fmla="*/ 26 h 28"/>
                  <a:gd name="T8" fmla="*/ 42 w 43"/>
                  <a:gd name="T9" fmla="*/ 16 h 28"/>
                  <a:gd name="T10" fmla="*/ 37 w 43"/>
                  <a:gd name="T11" fmla="*/ 4 h 28"/>
                  <a:gd name="T12" fmla="*/ 29 w 43"/>
                  <a:gd name="T13" fmla="*/ 0 h 28"/>
                  <a:gd name="T14" fmla="*/ 28 w 43"/>
                  <a:gd name="T15" fmla="*/ 4 h 28"/>
                  <a:gd name="T16" fmla="*/ 25 w 43"/>
                  <a:gd name="T17" fmla="*/ 21 h 28"/>
                  <a:gd name="T18" fmla="*/ 22 w 43"/>
                  <a:gd name="T19" fmla="*/ 23 h 28"/>
                  <a:gd name="T20" fmla="*/ 19 w 43"/>
                  <a:gd name="T21" fmla="*/ 21 h 28"/>
                  <a:gd name="T22" fmla="*/ 15 w 43"/>
                  <a:gd name="T23" fmla="*/ 6 h 28"/>
                  <a:gd name="T24" fmla="*/ 14 w 43"/>
                  <a:gd name="T25" fmla="*/ 1 h 28"/>
                  <a:gd name="T26" fmla="*/ 9 w 43"/>
                  <a:gd name="T27" fmla="*/ 3 h 28"/>
                  <a:gd name="T28" fmla="*/ 1 w 43"/>
                  <a:gd name="T29" fmla="*/ 11 h 28"/>
                  <a:gd name="T30" fmla="*/ 2 w 43"/>
                  <a:gd name="T31" fmla="*/ 25 h 28"/>
                  <a:gd name="T32" fmla="*/ 6 w 43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28">
                    <a:moveTo>
                      <a:pt x="6" y="28"/>
                    </a:moveTo>
                    <a:cubicBezTo>
                      <a:pt x="9" y="28"/>
                      <a:pt x="11" y="28"/>
                      <a:pt x="13" y="28"/>
                    </a:cubicBezTo>
                    <a:cubicBezTo>
                      <a:pt x="21" y="28"/>
                      <a:pt x="29" y="28"/>
                      <a:pt x="37" y="28"/>
                    </a:cubicBezTo>
                    <a:cubicBezTo>
                      <a:pt x="39" y="28"/>
                      <a:pt x="40" y="28"/>
                      <a:pt x="40" y="26"/>
                    </a:cubicBezTo>
                    <a:cubicBezTo>
                      <a:pt x="40" y="22"/>
                      <a:pt x="41" y="19"/>
                      <a:pt x="42" y="16"/>
                    </a:cubicBezTo>
                    <a:cubicBezTo>
                      <a:pt x="43" y="11"/>
                      <a:pt x="41" y="7"/>
                      <a:pt x="37" y="4"/>
                    </a:cubicBezTo>
                    <a:cubicBezTo>
                      <a:pt x="35" y="3"/>
                      <a:pt x="32" y="2"/>
                      <a:pt x="29" y="0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8" y="10"/>
                      <a:pt x="27" y="16"/>
                      <a:pt x="25" y="21"/>
                    </a:cubicBezTo>
                    <a:cubicBezTo>
                      <a:pt x="24" y="22"/>
                      <a:pt x="23" y="23"/>
                      <a:pt x="22" y="23"/>
                    </a:cubicBezTo>
                    <a:cubicBezTo>
                      <a:pt x="21" y="23"/>
                      <a:pt x="19" y="22"/>
                      <a:pt x="19" y="21"/>
                    </a:cubicBezTo>
                    <a:cubicBezTo>
                      <a:pt x="16" y="16"/>
                      <a:pt x="15" y="11"/>
                      <a:pt x="15" y="6"/>
                    </a:cubicBezTo>
                    <a:cubicBezTo>
                      <a:pt x="15" y="4"/>
                      <a:pt x="14" y="2"/>
                      <a:pt x="14" y="1"/>
                    </a:cubicBezTo>
                    <a:cubicBezTo>
                      <a:pt x="12" y="1"/>
                      <a:pt x="10" y="2"/>
                      <a:pt x="9" y="3"/>
                    </a:cubicBezTo>
                    <a:cubicBezTo>
                      <a:pt x="5" y="4"/>
                      <a:pt x="2" y="7"/>
                      <a:pt x="1" y="11"/>
                    </a:cubicBezTo>
                    <a:cubicBezTo>
                      <a:pt x="0" y="16"/>
                      <a:pt x="2" y="20"/>
                      <a:pt x="2" y="25"/>
                    </a:cubicBezTo>
                    <a:cubicBezTo>
                      <a:pt x="3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" name="Freeform 190"/>
              <p:cNvSpPr>
                <a:spLocks/>
              </p:cNvSpPr>
              <p:nvPr/>
            </p:nvSpPr>
            <p:spPr bwMode="auto">
              <a:xfrm>
                <a:off x="3252788" y="-2516188"/>
                <a:ext cx="206375" cy="95250"/>
              </a:xfrm>
              <a:custGeom>
                <a:avLst/>
                <a:gdLst>
                  <a:gd name="T0" fmla="*/ 9 w 55"/>
                  <a:gd name="T1" fmla="*/ 0 h 25"/>
                  <a:gd name="T2" fmla="*/ 14 w 55"/>
                  <a:gd name="T3" fmla="*/ 8 h 25"/>
                  <a:gd name="T4" fmla="*/ 16 w 55"/>
                  <a:gd name="T5" fmla="*/ 9 h 25"/>
                  <a:gd name="T6" fmla="*/ 32 w 55"/>
                  <a:gd name="T7" fmla="*/ 10 h 25"/>
                  <a:gd name="T8" fmla="*/ 36 w 55"/>
                  <a:gd name="T9" fmla="*/ 10 h 25"/>
                  <a:gd name="T10" fmla="*/ 35 w 55"/>
                  <a:gd name="T11" fmla="*/ 12 h 25"/>
                  <a:gd name="T12" fmla="*/ 26 w 55"/>
                  <a:gd name="T13" fmla="*/ 16 h 25"/>
                  <a:gd name="T14" fmla="*/ 14 w 55"/>
                  <a:gd name="T15" fmla="*/ 14 h 25"/>
                  <a:gd name="T16" fmla="*/ 13 w 55"/>
                  <a:gd name="T17" fmla="*/ 14 h 25"/>
                  <a:gd name="T18" fmla="*/ 0 w 55"/>
                  <a:gd name="T19" fmla="*/ 17 h 25"/>
                  <a:gd name="T20" fmla="*/ 0 w 55"/>
                  <a:gd name="T21" fmla="*/ 17 h 25"/>
                  <a:gd name="T22" fmla="*/ 8 w 55"/>
                  <a:gd name="T23" fmla="*/ 20 h 25"/>
                  <a:gd name="T24" fmla="*/ 24 w 55"/>
                  <a:gd name="T25" fmla="*/ 23 h 25"/>
                  <a:gd name="T26" fmla="*/ 51 w 55"/>
                  <a:gd name="T27" fmla="*/ 13 h 25"/>
                  <a:gd name="T28" fmla="*/ 55 w 55"/>
                  <a:gd name="T29" fmla="*/ 2 h 25"/>
                  <a:gd name="T30" fmla="*/ 9 w 55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6" y="9"/>
                    </a:cubicBezTo>
                    <a:cubicBezTo>
                      <a:pt x="21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8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3" y="21"/>
                      <a:pt x="18" y="22"/>
                      <a:pt x="24" y="23"/>
                    </a:cubicBezTo>
                    <a:cubicBezTo>
                      <a:pt x="35" y="25"/>
                      <a:pt x="45" y="23"/>
                      <a:pt x="51" y="13"/>
                    </a:cubicBezTo>
                    <a:cubicBezTo>
                      <a:pt x="53" y="10"/>
                      <a:pt x="55" y="6"/>
                      <a:pt x="55" y="2"/>
                    </a:cubicBezTo>
                    <a:cubicBezTo>
                      <a:pt x="40" y="4"/>
                      <a:pt x="24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" name="Freeform 191"/>
              <p:cNvSpPr>
                <a:spLocks/>
              </p:cNvSpPr>
              <p:nvPr/>
            </p:nvSpPr>
            <p:spPr bwMode="auto">
              <a:xfrm>
                <a:off x="1971675" y="-2516188"/>
                <a:ext cx="211138" cy="95250"/>
              </a:xfrm>
              <a:custGeom>
                <a:avLst/>
                <a:gdLst>
                  <a:gd name="T0" fmla="*/ 31 w 56"/>
                  <a:gd name="T1" fmla="*/ 23 h 25"/>
                  <a:gd name="T2" fmla="*/ 53 w 56"/>
                  <a:gd name="T3" fmla="*/ 18 h 25"/>
                  <a:gd name="T4" fmla="*/ 56 w 56"/>
                  <a:gd name="T5" fmla="*/ 17 h 25"/>
                  <a:gd name="T6" fmla="*/ 50 w 56"/>
                  <a:gd name="T7" fmla="*/ 15 h 25"/>
                  <a:gd name="T8" fmla="*/ 36 w 56"/>
                  <a:gd name="T9" fmla="*/ 15 h 25"/>
                  <a:gd name="T10" fmla="*/ 24 w 56"/>
                  <a:gd name="T11" fmla="*/ 15 h 25"/>
                  <a:gd name="T12" fmla="*/ 20 w 56"/>
                  <a:gd name="T13" fmla="*/ 11 h 25"/>
                  <a:gd name="T14" fmla="*/ 23 w 56"/>
                  <a:gd name="T15" fmla="*/ 10 h 25"/>
                  <a:gd name="T16" fmla="*/ 33 w 56"/>
                  <a:gd name="T17" fmla="*/ 10 h 25"/>
                  <a:gd name="T18" fmla="*/ 40 w 56"/>
                  <a:gd name="T19" fmla="*/ 9 h 25"/>
                  <a:gd name="T20" fmla="*/ 47 w 56"/>
                  <a:gd name="T21" fmla="*/ 0 h 25"/>
                  <a:gd name="T22" fmla="*/ 24 w 56"/>
                  <a:gd name="T23" fmla="*/ 3 h 25"/>
                  <a:gd name="T24" fmla="*/ 0 w 56"/>
                  <a:gd name="T25" fmla="*/ 2 h 25"/>
                  <a:gd name="T26" fmla="*/ 2 w 56"/>
                  <a:gd name="T27" fmla="*/ 8 h 25"/>
                  <a:gd name="T28" fmla="*/ 31 w 56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5">
                    <a:moveTo>
                      <a:pt x="31" y="23"/>
                    </a:moveTo>
                    <a:cubicBezTo>
                      <a:pt x="38" y="22"/>
                      <a:pt x="46" y="20"/>
                      <a:pt x="53" y="18"/>
                    </a:cubicBezTo>
                    <a:cubicBezTo>
                      <a:pt x="54" y="18"/>
                      <a:pt x="55" y="17"/>
                      <a:pt x="56" y="17"/>
                    </a:cubicBezTo>
                    <a:cubicBezTo>
                      <a:pt x="54" y="16"/>
                      <a:pt x="52" y="16"/>
                      <a:pt x="50" y="15"/>
                    </a:cubicBezTo>
                    <a:cubicBezTo>
                      <a:pt x="46" y="14"/>
                      <a:pt x="41" y="13"/>
                      <a:pt x="36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1" y="13"/>
                      <a:pt x="20" y="11"/>
                    </a:cubicBezTo>
                    <a:cubicBezTo>
                      <a:pt x="22" y="10"/>
                      <a:pt x="22" y="10"/>
                      <a:pt x="23" y="10"/>
                    </a:cubicBezTo>
                    <a:cubicBezTo>
                      <a:pt x="26" y="10"/>
                      <a:pt x="30" y="10"/>
                      <a:pt x="33" y="10"/>
                    </a:cubicBezTo>
                    <a:cubicBezTo>
                      <a:pt x="35" y="10"/>
                      <a:pt x="38" y="10"/>
                      <a:pt x="40" y="9"/>
                    </a:cubicBezTo>
                    <a:cubicBezTo>
                      <a:pt x="43" y="7"/>
                      <a:pt x="45" y="3"/>
                      <a:pt x="47" y="0"/>
                    </a:cubicBezTo>
                    <a:cubicBezTo>
                      <a:pt x="39" y="1"/>
                      <a:pt x="31" y="2"/>
                      <a:pt x="24" y="3"/>
                    </a:cubicBezTo>
                    <a:cubicBezTo>
                      <a:pt x="16" y="3"/>
                      <a:pt x="8" y="2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7" y="20"/>
                      <a:pt x="18" y="25"/>
                      <a:pt x="31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" name="Freeform 192"/>
              <p:cNvSpPr>
                <a:spLocks/>
              </p:cNvSpPr>
              <p:nvPr/>
            </p:nvSpPr>
            <p:spPr bwMode="auto">
              <a:xfrm>
                <a:off x="3189288" y="-2439988"/>
                <a:ext cx="206375" cy="101600"/>
              </a:xfrm>
              <a:custGeom>
                <a:avLst/>
                <a:gdLst>
                  <a:gd name="T0" fmla="*/ 53 w 55"/>
                  <a:gd name="T1" fmla="*/ 10 h 27"/>
                  <a:gd name="T2" fmla="*/ 43 w 55"/>
                  <a:gd name="T3" fmla="*/ 9 h 27"/>
                  <a:gd name="T4" fmla="*/ 29 w 55"/>
                  <a:gd name="T5" fmla="*/ 6 h 27"/>
                  <a:gd name="T6" fmla="*/ 13 w 55"/>
                  <a:gd name="T7" fmla="*/ 0 h 27"/>
                  <a:gd name="T8" fmla="*/ 15 w 55"/>
                  <a:gd name="T9" fmla="*/ 9 h 27"/>
                  <a:gd name="T10" fmla="*/ 17 w 55"/>
                  <a:gd name="T11" fmla="*/ 10 h 27"/>
                  <a:gd name="T12" fmla="*/ 31 w 55"/>
                  <a:gd name="T13" fmla="*/ 15 h 27"/>
                  <a:gd name="T14" fmla="*/ 27 w 55"/>
                  <a:gd name="T15" fmla="*/ 18 h 27"/>
                  <a:gd name="T16" fmla="*/ 17 w 55"/>
                  <a:gd name="T17" fmla="*/ 16 h 27"/>
                  <a:gd name="T18" fmla="*/ 1 w 55"/>
                  <a:gd name="T19" fmla="*/ 14 h 27"/>
                  <a:gd name="T20" fmla="*/ 0 w 55"/>
                  <a:gd name="T21" fmla="*/ 15 h 27"/>
                  <a:gd name="T22" fmla="*/ 18 w 55"/>
                  <a:gd name="T23" fmla="*/ 24 h 27"/>
                  <a:gd name="T24" fmla="*/ 33 w 55"/>
                  <a:gd name="T25" fmla="*/ 27 h 27"/>
                  <a:gd name="T26" fmla="*/ 54 w 55"/>
                  <a:gd name="T27" fmla="*/ 12 h 27"/>
                  <a:gd name="T28" fmla="*/ 53 w 55"/>
                  <a:gd name="T29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7">
                    <a:moveTo>
                      <a:pt x="53" y="10"/>
                    </a:moveTo>
                    <a:cubicBezTo>
                      <a:pt x="50" y="10"/>
                      <a:pt x="46" y="10"/>
                      <a:pt x="43" y="9"/>
                    </a:cubicBezTo>
                    <a:cubicBezTo>
                      <a:pt x="38" y="8"/>
                      <a:pt x="34" y="7"/>
                      <a:pt x="29" y="6"/>
                    </a:cubicBezTo>
                    <a:cubicBezTo>
                      <a:pt x="24" y="4"/>
                      <a:pt x="19" y="2"/>
                      <a:pt x="13" y="0"/>
                    </a:cubicBezTo>
                    <a:cubicBezTo>
                      <a:pt x="14" y="3"/>
                      <a:pt x="15" y="6"/>
                      <a:pt x="15" y="9"/>
                    </a:cubicBezTo>
                    <a:cubicBezTo>
                      <a:pt x="16" y="10"/>
                      <a:pt x="16" y="10"/>
                      <a:pt x="17" y="10"/>
                    </a:cubicBezTo>
                    <a:cubicBezTo>
                      <a:pt x="21" y="12"/>
                      <a:pt x="26" y="13"/>
                      <a:pt x="31" y="15"/>
                    </a:cubicBezTo>
                    <a:cubicBezTo>
                      <a:pt x="30" y="16"/>
                      <a:pt x="29" y="18"/>
                      <a:pt x="27" y="18"/>
                    </a:cubicBezTo>
                    <a:cubicBezTo>
                      <a:pt x="24" y="18"/>
                      <a:pt x="20" y="18"/>
                      <a:pt x="17" y="16"/>
                    </a:cubicBezTo>
                    <a:cubicBezTo>
                      <a:pt x="12" y="13"/>
                      <a:pt x="7" y="14"/>
                      <a:pt x="1" y="14"/>
                    </a:cubicBezTo>
                    <a:cubicBezTo>
                      <a:pt x="1" y="14"/>
                      <a:pt x="1" y="15"/>
                      <a:pt x="0" y="15"/>
                    </a:cubicBezTo>
                    <a:cubicBezTo>
                      <a:pt x="7" y="18"/>
                      <a:pt x="12" y="21"/>
                      <a:pt x="18" y="24"/>
                    </a:cubicBezTo>
                    <a:cubicBezTo>
                      <a:pt x="23" y="26"/>
                      <a:pt x="28" y="27"/>
                      <a:pt x="33" y="27"/>
                    </a:cubicBezTo>
                    <a:cubicBezTo>
                      <a:pt x="42" y="27"/>
                      <a:pt x="51" y="19"/>
                      <a:pt x="54" y="12"/>
                    </a:cubicBezTo>
                    <a:cubicBezTo>
                      <a:pt x="55" y="11"/>
                      <a:pt x="54" y="10"/>
                      <a:pt x="5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" name="Freeform 193"/>
              <p:cNvSpPr>
                <a:spLocks/>
              </p:cNvSpPr>
              <p:nvPr/>
            </p:nvSpPr>
            <p:spPr bwMode="auto">
              <a:xfrm>
                <a:off x="2035175" y="-2439988"/>
                <a:ext cx="203200" cy="101600"/>
              </a:xfrm>
              <a:custGeom>
                <a:avLst/>
                <a:gdLst>
                  <a:gd name="T0" fmla="*/ 54 w 54"/>
                  <a:gd name="T1" fmla="*/ 15 h 27"/>
                  <a:gd name="T2" fmla="*/ 54 w 54"/>
                  <a:gd name="T3" fmla="*/ 14 h 27"/>
                  <a:gd name="T4" fmla="*/ 44 w 54"/>
                  <a:gd name="T5" fmla="*/ 14 h 27"/>
                  <a:gd name="T6" fmla="*/ 41 w 54"/>
                  <a:gd name="T7" fmla="*/ 15 h 27"/>
                  <a:gd name="T8" fmla="*/ 28 w 54"/>
                  <a:gd name="T9" fmla="*/ 18 h 27"/>
                  <a:gd name="T10" fmla="*/ 25 w 54"/>
                  <a:gd name="T11" fmla="*/ 14 h 27"/>
                  <a:gd name="T12" fmla="*/ 34 w 54"/>
                  <a:gd name="T13" fmla="*/ 12 h 27"/>
                  <a:gd name="T14" fmla="*/ 41 w 54"/>
                  <a:gd name="T15" fmla="*/ 4 h 27"/>
                  <a:gd name="T16" fmla="*/ 41 w 54"/>
                  <a:gd name="T17" fmla="*/ 2 h 27"/>
                  <a:gd name="T18" fmla="*/ 42 w 54"/>
                  <a:gd name="T19" fmla="*/ 0 h 27"/>
                  <a:gd name="T20" fmla="*/ 2 w 54"/>
                  <a:gd name="T21" fmla="*/ 10 h 27"/>
                  <a:gd name="T22" fmla="*/ 1 w 54"/>
                  <a:gd name="T23" fmla="*/ 13 h 27"/>
                  <a:gd name="T24" fmla="*/ 5 w 54"/>
                  <a:gd name="T25" fmla="*/ 18 h 27"/>
                  <a:gd name="T26" fmla="*/ 22 w 54"/>
                  <a:gd name="T27" fmla="*/ 27 h 27"/>
                  <a:gd name="T28" fmla="*/ 37 w 54"/>
                  <a:gd name="T29" fmla="*/ 24 h 27"/>
                  <a:gd name="T30" fmla="*/ 54 w 54"/>
                  <a:gd name="T3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7">
                    <a:moveTo>
                      <a:pt x="54" y="15"/>
                    </a:moveTo>
                    <a:cubicBezTo>
                      <a:pt x="54" y="15"/>
                      <a:pt x="54" y="14"/>
                      <a:pt x="54" y="14"/>
                    </a:cubicBezTo>
                    <a:cubicBezTo>
                      <a:pt x="50" y="14"/>
                      <a:pt x="47" y="14"/>
                      <a:pt x="44" y="14"/>
                    </a:cubicBezTo>
                    <a:cubicBezTo>
                      <a:pt x="43" y="14"/>
                      <a:pt x="42" y="14"/>
                      <a:pt x="41" y="15"/>
                    </a:cubicBezTo>
                    <a:cubicBezTo>
                      <a:pt x="37" y="17"/>
                      <a:pt x="33" y="19"/>
                      <a:pt x="28" y="18"/>
                    </a:cubicBezTo>
                    <a:cubicBezTo>
                      <a:pt x="26" y="18"/>
                      <a:pt x="24" y="16"/>
                      <a:pt x="25" y="14"/>
                    </a:cubicBezTo>
                    <a:cubicBezTo>
                      <a:pt x="28" y="14"/>
                      <a:pt x="31" y="13"/>
                      <a:pt x="34" y="12"/>
                    </a:cubicBezTo>
                    <a:cubicBezTo>
                      <a:pt x="38" y="11"/>
                      <a:pt x="41" y="9"/>
                      <a:pt x="41" y="4"/>
                    </a:cubicBezTo>
                    <a:cubicBezTo>
                      <a:pt x="41" y="4"/>
                      <a:pt x="41" y="3"/>
                      <a:pt x="41" y="2"/>
                    </a:cubicBezTo>
                    <a:cubicBezTo>
                      <a:pt x="41" y="1"/>
                      <a:pt x="41" y="1"/>
                      <a:pt x="42" y="0"/>
                    </a:cubicBezTo>
                    <a:cubicBezTo>
                      <a:pt x="29" y="6"/>
                      <a:pt x="16" y="10"/>
                      <a:pt x="2" y="10"/>
                    </a:cubicBezTo>
                    <a:cubicBezTo>
                      <a:pt x="0" y="10"/>
                      <a:pt x="0" y="11"/>
                      <a:pt x="1" y="13"/>
                    </a:cubicBezTo>
                    <a:cubicBezTo>
                      <a:pt x="2" y="15"/>
                      <a:pt x="4" y="17"/>
                      <a:pt x="5" y="18"/>
                    </a:cubicBezTo>
                    <a:cubicBezTo>
                      <a:pt x="10" y="23"/>
                      <a:pt x="15" y="27"/>
                      <a:pt x="22" y="27"/>
                    </a:cubicBezTo>
                    <a:cubicBezTo>
                      <a:pt x="27" y="27"/>
                      <a:pt x="32" y="26"/>
                      <a:pt x="37" y="24"/>
                    </a:cubicBezTo>
                    <a:cubicBezTo>
                      <a:pt x="43" y="21"/>
                      <a:pt x="48" y="18"/>
                      <a:pt x="54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" name="Freeform 194"/>
              <p:cNvSpPr>
                <a:spLocks/>
              </p:cNvSpPr>
              <p:nvPr/>
            </p:nvSpPr>
            <p:spPr bwMode="auto">
              <a:xfrm>
                <a:off x="2555875" y="-2816225"/>
                <a:ext cx="134938" cy="134937"/>
              </a:xfrm>
              <a:custGeom>
                <a:avLst/>
                <a:gdLst>
                  <a:gd name="T0" fmla="*/ 3 w 36"/>
                  <a:gd name="T1" fmla="*/ 28 h 36"/>
                  <a:gd name="T2" fmla="*/ 4 w 36"/>
                  <a:gd name="T3" fmla="*/ 36 h 36"/>
                  <a:gd name="T4" fmla="*/ 5 w 36"/>
                  <a:gd name="T5" fmla="*/ 36 h 36"/>
                  <a:gd name="T6" fmla="*/ 11 w 36"/>
                  <a:gd name="T7" fmla="*/ 23 h 36"/>
                  <a:gd name="T8" fmla="*/ 12 w 36"/>
                  <a:gd name="T9" fmla="*/ 19 h 36"/>
                  <a:gd name="T10" fmla="*/ 15 w 36"/>
                  <a:gd name="T11" fmla="*/ 22 h 36"/>
                  <a:gd name="T12" fmla="*/ 17 w 36"/>
                  <a:gd name="T13" fmla="*/ 24 h 36"/>
                  <a:gd name="T14" fmla="*/ 20 w 36"/>
                  <a:gd name="T15" fmla="*/ 28 h 36"/>
                  <a:gd name="T16" fmla="*/ 21 w 36"/>
                  <a:gd name="T17" fmla="*/ 20 h 36"/>
                  <a:gd name="T18" fmla="*/ 23 w 36"/>
                  <a:gd name="T19" fmla="*/ 19 h 36"/>
                  <a:gd name="T20" fmla="*/ 29 w 36"/>
                  <a:gd name="T21" fmla="*/ 23 h 36"/>
                  <a:gd name="T22" fmla="*/ 36 w 36"/>
                  <a:gd name="T23" fmla="*/ 26 h 36"/>
                  <a:gd name="T24" fmla="*/ 29 w 36"/>
                  <a:gd name="T25" fmla="*/ 5 h 36"/>
                  <a:gd name="T26" fmla="*/ 26 w 36"/>
                  <a:gd name="T27" fmla="*/ 3 h 36"/>
                  <a:gd name="T28" fmla="*/ 17 w 36"/>
                  <a:gd name="T29" fmla="*/ 2 h 36"/>
                  <a:gd name="T30" fmla="*/ 13 w 36"/>
                  <a:gd name="T31" fmla="*/ 0 h 36"/>
                  <a:gd name="T32" fmla="*/ 13 w 36"/>
                  <a:gd name="T33" fmla="*/ 0 h 36"/>
                  <a:gd name="T34" fmla="*/ 16 w 36"/>
                  <a:gd name="T35" fmla="*/ 10 h 36"/>
                  <a:gd name="T36" fmla="*/ 1 w 36"/>
                  <a:gd name="T37" fmla="*/ 4 h 36"/>
                  <a:gd name="T38" fmla="*/ 1 w 36"/>
                  <a:gd name="T39" fmla="*/ 15 h 36"/>
                  <a:gd name="T40" fmla="*/ 3 w 36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2"/>
                      <a:pt x="12" y="20"/>
                      <a:pt x="12" y="19"/>
                    </a:cubicBezTo>
                    <a:cubicBezTo>
                      <a:pt x="13" y="20"/>
                      <a:pt x="14" y="21"/>
                      <a:pt x="15" y="22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7" y="25"/>
                      <a:pt x="18" y="27"/>
                      <a:pt x="20" y="28"/>
                    </a:cubicBezTo>
                    <a:cubicBezTo>
                      <a:pt x="20" y="25"/>
                      <a:pt x="21" y="23"/>
                      <a:pt x="21" y="20"/>
                    </a:cubicBezTo>
                    <a:cubicBezTo>
                      <a:pt x="21" y="18"/>
                      <a:pt x="22" y="18"/>
                      <a:pt x="23" y="19"/>
                    </a:cubicBezTo>
                    <a:cubicBezTo>
                      <a:pt x="25" y="20"/>
                      <a:pt x="27" y="22"/>
                      <a:pt x="29" y="23"/>
                    </a:cubicBezTo>
                    <a:cubicBezTo>
                      <a:pt x="32" y="24"/>
                      <a:pt x="34" y="25"/>
                      <a:pt x="36" y="26"/>
                    </a:cubicBezTo>
                    <a:cubicBezTo>
                      <a:pt x="35" y="19"/>
                      <a:pt x="33" y="11"/>
                      <a:pt x="29" y="5"/>
                    </a:cubicBezTo>
                    <a:cubicBezTo>
                      <a:pt x="29" y="4"/>
                      <a:pt x="27" y="4"/>
                      <a:pt x="26" y="3"/>
                    </a:cubicBezTo>
                    <a:cubicBezTo>
                      <a:pt x="23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5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" name="Freeform 195"/>
              <p:cNvSpPr>
                <a:spLocks/>
              </p:cNvSpPr>
              <p:nvPr/>
            </p:nvSpPr>
            <p:spPr bwMode="auto">
              <a:xfrm>
                <a:off x="2732088" y="-2816225"/>
                <a:ext cx="147638" cy="134937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6 w 39"/>
                  <a:gd name="T13" fmla="*/ 19 h 36"/>
                  <a:gd name="T14" fmla="*/ 27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5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9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7" y="19"/>
                      <a:pt x="27" y="20"/>
                      <a:pt x="27" y="20"/>
                    </a:cubicBezTo>
                    <a:cubicBezTo>
                      <a:pt x="28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4" y="3"/>
                      <a:pt x="25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2" y="3"/>
                      <a:pt x="10" y="3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" name="Freeform 196"/>
              <p:cNvSpPr>
                <a:spLocks/>
              </p:cNvSpPr>
              <p:nvPr/>
            </p:nvSpPr>
            <p:spPr bwMode="auto">
              <a:xfrm>
                <a:off x="2130425" y="-2376488"/>
                <a:ext cx="179388" cy="112712"/>
              </a:xfrm>
              <a:custGeom>
                <a:avLst/>
                <a:gdLst>
                  <a:gd name="T0" fmla="*/ 48 w 48"/>
                  <a:gd name="T1" fmla="*/ 9 h 30"/>
                  <a:gd name="T2" fmla="*/ 38 w 48"/>
                  <a:gd name="T3" fmla="*/ 11 h 30"/>
                  <a:gd name="T4" fmla="*/ 35 w 48"/>
                  <a:gd name="T5" fmla="*/ 14 h 30"/>
                  <a:gd name="T6" fmla="*/ 29 w 48"/>
                  <a:gd name="T7" fmla="*/ 16 h 30"/>
                  <a:gd name="T8" fmla="*/ 27 w 48"/>
                  <a:gd name="T9" fmla="*/ 14 h 30"/>
                  <a:gd name="T10" fmla="*/ 28 w 48"/>
                  <a:gd name="T11" fmla="*/ 13 h 30"/>
                  <a:gd name="T12" fmla="*/ 30 w 48"/>
                  <a:gd name="T13" fmla="*/ 11 h 30"/>
                  <a:gd name="T14" fmla="*/ 32 w 48"/>
                  <a:gd name="T15" fmla="*/ 0 h 30"/>
                  <a:gd name="T16" fmla="*/ 0 w 48"/>
                  <a:gd name="T17" fmla="*/ 17 h 30"/>
                  <a:gd name="T18" fmla="*/ 1 w 48"/>
                  <a:gd name="T19" fmla="*/ 18 h 30"/>
                  <a:gd name="T20" fmla="*/ 26 w 48"/>
                  <a:gd name="T21" fmla="*/ 26 h 30"/>
                  <a:gd name="T22" fmla="*/ 44 w 48"/>
                  <a:gd name="T23" fmla="*/ 14 h 30"/>
                  <a:gd name="T24" fmla="*/ 48 w 48"/>
                  <a:gd name="T25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30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6"/>
                      <a:pt x="31" y="16"/>
                      <a:pt x="29" y="16"/>
                    </a:cubicBezTo>
                    <a:cubicBezTo>
                      <a:pt x="28" y="15"/>
                      <a:pt x="27" y="15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7"/>
                    </a:cubicBezTo>
                    <a:cubicBezTo>
                      <a:pt x="0" y="18"/>
                      <a:pt x="0" y="18"/>
                      <a:pt x="1" y="18"/>
                    </a:cubicBezTo>
                    <a:cubicBezTo>
                      <a:pt x="6" y="26"/>
                      <a:pt x="17" y="30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" name="Freeform 197"/>
              <p:cNvSpPr>
                <a:spLocks/>
              </p:cNvSpPr>
              <p:nvPr/>
            </p:nvSpPr>
            <p:spPr bwMode="auto">
              <a:xfrm>
                <a:off x="3124200" y="-2376488"/>
                <a:ext cx="180975" cy="112712"/>
              </a:xfrm>
              <a:custGeom>
                <a:avLst/>
                <a:gdLst>
                  <a:gd name="T0" fmla="*/ 17 w 48"/>
                  <a:gd name="T1" fmla="*/ 11 h 30"/>
                  <a:gd name="T2" fmla="*/ 19 w 48"/>
                  <a:gd name="T3" fmla="*/ 13 h 30"/>
                  <a:gd name="T4" fmla="*/ 21 w 48"/>
                  <a:gd name="T5" fmla="*/ 14 h 30"/>
                  <a:gd name="T6" fmla="*/ 19 w 48"/>
                  <a:gd name="T7" fmla="*/ 16 h 30"/>
                  <a:gd name="T8" fmla="*/ 12 w 48"/>
                  <a:gd name="T9" fmla="*/ 14 h 30"/>
                  <a:gd name="T10" fmla="*/ 6 w 48"/>
                  <a:gd name="T11" fmla="*/ 10 h 30"/>
                  <a:gd name="T12" fmla="*/ 0 w 48"/>
                  <a:gd name="T13" fmla="*/ 9 h 30"/>
                  <a:gd name="T14" fmla="*/ 21 w 48"/>
                  <a:gd name="T15" fmla="*/ 26 h 30"/>
                  <a:gd name="T16" fmla="*/ 45 w 48"/>
                  <a:gd name="T17" fmla="*/ 21 h 30"/>
                  <a:gd name="T18" fmla="*/ 48 w 48"/>
                  <a:gd name="T19" fmla="*/ 17 h 30"/>
                  <a:gd name="T20" fmla="*/ 15 w 48"/>
                  <a:gd name="T21" fmla="*/ 0 h 30"/>
                  <a:gd name="T22" fmla="*/ 17 w 48"/>
                  <a:gd name="T23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30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30"/>
                      <a:pt x="38" y="28"/>
                      <a:pt x="45" y="21"/>
                    </a:cubicBezTo>
                    <a:cubicBezTo>
                      <a:pt x="46" y="20"/>
                      <a:pt x="47" y="19"/>
                      <a:pt x="48" y="17"/>
                    </a:cubicBezTo>
                    <a:cubicBezTo>
                      <a:pt x="35" y="14"/>
                      <a:pt x="25" y="9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" name="Freeform 198"/>
              <p:cNvSpPr>
                <a:spLocks noEditPoints="1"/>
              </p:cNvSpPr>
              <p:nvPr/>
            </p:nvSpPr>
            <p:spPr bwMode="auto">
              <a:xfrm>
                <a:off x="2325688" y="-2917825"/>
                <a:ext cx="139700" cy="93662"/>
              </a:xfrm>
              <a:custGeom>
                <a:avLst/>
                <a:gdLst>
                  <a:gd name="T0" fmla="*/ 24 w 37"/>
                  <a:gd name="T1" fmla="*/ 0 h 25"/>
                  <a:gd name="T2" fmla="*/ 11 w 37"/>
                  <a:gd name="T3" fmla="*/ 3 h 25"/>
                  <a:gd name="T4" fmla="*/ 8 w 37"/>
                  <a:gd name="T5" fmla="*/ 25 h 25"/>
                  <a:gd name="T6" fmla="*/ 21 w 37"/>
                  <a:gd name="T7" fmla="*/ 17 h 25"/>
                  <a:gd name="T8" fmla="*/ 37 w 37"/>
                  <a:gd name="T9" fmla="*/ 18 h 25"/>
                  <a:gd name="T10" fmla="*/ 37 w 37"/>
                  <a:gd name="T11" fmla="*/ 18 h 25"/>
                  <a:gd name="T12" fmla="*/ 26 w 37"/>
                  <a:gd name="T13" fmla="*/ 2 h 25"/>
                  <a:gd name="T14" fmla="*/ 24 w 37"/>
                  <a:gd name="T15" fmla="*/ 0 h 25"/>
                  <a:gd name="T16" fmla="*/ 19 w 37"/>
                  <a:gd name="T17" fmla="*/ 6 h 25"/>
                  <a:gd name="T18" fmla="*/ 18 w 37"/>
                  <a:gd name="T19" fmla="*/ 5 h 25"/>
                  <a:gd name="T20" fmla="*/ 22 w 37"/>
                  <a:gd name="T21" fmla="*/ 3 h 25"/>
                  <a:gd name="T22" fmla="*/ 25 w 37"/>
                  <a:gd name="T23" fmla="*/ 6 h 25"/>
                  <a:gd name="T24" fmla="*/ 19 w 37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25">
                    <a:moveTo>
                      <a:pt x="24" y="0"/>
                    </a:moveTo>
                    <a:cubicBezTo>
                      <a:pt x="20" y="0"/>
                      <a:pt x="15" y="1"/>
                      <a:pt x="11" y="3"/>
                    </a:cubicBezTo>
                    <a:cubicBezTo>
                      <a:pt x="1" y="8"/>
                      <a:pt x="0" y="18"/>
                      <a:pt x="8" y="25"/>
                    </a:cubicBezTo>
                    <a:cubicBezTo>
                      <a:pt x="11" y="20"/>
                      <a:pt x="16" y="17"/>
                      <a:pt x="21" y="17"/>
                    </a:cubicBezTo>
                    <a:cubicBezTo>
                      <a:pt x="26" y="17"/>
                      <a:pt x="32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2" y="14"/>
                      <a:pt x="29" y="9"/>
                      <a:pt x="26" y="2"/>
                    </a:cubicBezTo>
                    <a:cubicBezTo>
                      <a:pt x="26" y="1"/>
                      <a:pt x="25" y="0"/>
                      <a:pt x="24" y="0"/>
                    </a:cubicBezTo>
                    <a:close/>
                    <a:moveTo>
                      <a:pt x="19" y="6"/>
                    </a:moveTo>
                    <a:cubicBezTo>
                      <a:pt x="18" y="6"/>
                      <a:pt x="18" y="5"/>
                      <a:pt x="18" y="5"/>
                    </a:cubicBezTo>
                    <a:cubicBezTo>
                      <a:pt x="20" y="4"/>
                      <a:pt x="21" y="4"/>
                      <a:pt x="22" y="3"/>
                    </a:cubicBezTo>
                    <a:cubicBezTo>
                      <a:pt x="23" y="3"/>
                      <a:pt x="24" y="5"/>
                      <a:pt x="25" y="6"/>
                    </a:cubicBezTo>
                    <a:cubicBezTo>
                      <a:pt x="22" y="6"/>
                      <a:pt x="21" y="6"/>
                      <a:pt x="19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" name="Freeform 199"/>
              <p:cNvSpPr>
                <a:spLocks noEditPoints="1"/>
              </p:cNvSpPr>
              <p:nvPr/>
            </p:nvSpPr>
            <p:spPr bwMode="auto">
              <a:xfrm>
                <a:off x="2962275" y="-2917825"/>
                <a:ext cx="139700" cy="93662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1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4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" name="Freeform 200"/>
              <p:cNvSpPr>
                <a:spLocks/>
              </p:cNvSpPr>
              <p:nvPr/>
            </p:nvSpPr>
            <p:spPr bwMode="auto">
              <a:xfrm>
                <a:off x="2178050" y="-3043238"/>
                <a:ext cx="84138" cy="158750"/>
              </a:xfrm>
              <a:custGeom>
                <a:avLst/>
                <a:gdLst>
                  <a:gd name="T0" fmla="*/ 8 w 22"/>
                  <a:gd name="T1" fmla="*/ 36 h 42"/>
                  <a:gd name="T2" fmla="*/ 14 w 22"/>
                  <a:gd name="T3" fmla="*/ 30 h 42"/>
                  <a:gd name="T4" fmla="*/ 19 w 22"/>
                  <a:gd name="T5" fmla="*/ 42 h 42"/>
                  <a:gd name="T6" fmla="*/ 20 w 22"/>
                  <a:gd name="T7" fmla="*/ 38 h 42"/>
                  <a:gd name="T8" fmla="*/ 19 w 22"/>
                  <a:gd name="T9" fmla="*/ 24 h 42"/>
                  <a:gd name="T10" fmla="*/ 14 w 22"/>
                  <a:gd name="T11" fmla="*/ 14 h 42"/>
                  <a:gd name="T12" fmla="*/ 14 w 22"/>
                  <a:gd name="T13" fmla="*/ 0 h 42"/>
                  <a:gd name="T14" fmla="*/ 14 w 22"/>
                  <a:gd name="T15" fmla="*/ 0 h 42"/>
                  <a:gd name="T16" fmla="*/ 7 w 22"/>
                  <a:gd name="T17" fmla="*/ 0 h 42"/>
                  <a:gd name="T18" fmla="*/ 2 w 22"/>
                  <a:gd name="T19" fmla="*/ 9 h 42"/>
                  <a:gd name="T20" fmla="*/ 6 w 22"/>
                  <a:gd name="T21" fmla="*/ 15 h 42"/>
                  <a:gd name="T22" fmla="*/ 10 w 22"/>
                  <a:gd name="T23" fmla="*/ 29 h 42"/>
                  <a:gd name="T24" fmla="*/ 8 w 22"/>
                  <a:gd name="T25" fmla="*/ 3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2">
                    <a:moveTo>
                      <a:pt x="8" y="36"/>
                    </a:moveTo>
                    <a:cubicBezTo>
                      <a:pt x="11" y="33"/>
                      <a:pt x="13" y="32"/>
                      <a:pt x="14" y="30"/>
                    </a:cubicBezTo>
                    <a:cubicBezTo>
                      <a:pt x="17" y="34"/>
                      <a:pt x="17" y="38"/>
                      <a:pt x="19" y="42"/>
                    </a:cubicBezTo>
                    <a:cubicBezTo>
                      <a:pt x="20" y="41"/>
                      <a:pt x="20" y="39"/>
                      <a:pt x="20" y="38"/>
                    </a:cubicBezTo>
                    <a:cubicBezTo>
                      <a:pt x="22" y="33"/>
                      <a:pt x="21" y="28"/>
                      <a:pt x="19" y="24"/>
                    </a:cubicBezTo>
                    <a:cubicBezTo>
                      <a:pt x="18" y="20"/>
                      <a:pt x="16" y="17"/>
                      <a:pt x="14" y="14"/>
                    </a:cubicBezTo>
                    <a:cubicBezTo>
                      <a:pt x="12" y="9"/>
                      <a:pt x="10" y="5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0"/>
                      <a:pt x="0" y="4"/>
                      <a:pt x="2" y="9"/>
                    </a:cubicBezTo>
                    <a:cubicBezTo>
                      <a:pt x="3" y="11"/>
                      <a:pt x="5" y="13"/>
                      <a:pt x="6" y="15"/>
                    </a:cubicBezTo>
                    <a:cubicBezTo>
                      <a:pt x="8" y="19"/>
                      <a:pt x="11" y="24"/>
                      <a:pt x="10" y="29"/>
                    </a:cubicBezTo>
                    <a:cubicBezTo>
                      <a:pt x="10" y="31"/>
                      <a:pt x="9" y="33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" name="Freeform 201"/>
              <p:cNvSpPr>
                <a:spLocks/>
              </p:cNvSpPr>
              <p:nvPr/>
            </p:nvSpPr>
            <p:spPr bwMode="auto">
              <a:xfrm>
                <a:off x="2679700" y="-3260725"/>
                <a:ext cx="68263" cy="123825"/>
              </a:xfrm>
              <a:custGeom>
                <a:avLst/>
                <a:gdLst>
                  <a:gd name="T0" fmla="*/ 3 w 18"/>
                  <a:gd name="T1" fmla="*/ 21 h 33"/>
                  <a:gd name="T2" fmla="*/ 7 w 18"/>
                  <a:gd name="T3" fmla="*/ 31 h 33"/>
                  <a:gd name="T4" fmla="*/ 11 w 18"/>
                  <a:gd name="T5" fmla="*/ 31 h 33"/>
                  <a:gd name="T6" fmla="*/ 12 w 18"/>
                  <a:gd name="T7" fmla="*/ 29 h 33"/>
                  <a:gd name="T8" fmla="*/ 18 w 18"/>
                  <a:gd name="T9" fmla="*/ 8 h 33"/>
                  <a:gd name="T10" fmla="*/ 17 w 18"/>
                  <a:gd name="T11" fmla="*/ 8 h 33"/>
                  <a:gd name="T12" fmla="*/ 17 w 18"/>
                  <a:gd name="T13" fmla="*/ 6 h 33"/>
                  <a:gd name="T14" fmla="*/ 6 w 18"/>
                  <a:gd name="T15" fmla="*/ 1 h 33"/>
                  <a:gd name="T16" fmla="*/ 1 w 18"/>
                  <a:gd name="T17" fmla="*/ 8 h 33"/>
                  <a:gd name="T18" fmla="*/ 3 w 18"/>
                  <a:gd name="T19" fmla="*/ 2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3">
                    <a:moveTo>
                      <a:pt x="3" y="21"/>
                    </a:moveTo>
                    <a:cubicBezTo>
                      <a:pt x="4" y="24"/>
                      <a:pt x="5" y="28"/>
                      <a:pt x="7" y="31"/>
                    </a:cubicBezTo>
                    <a:cubicBezTo>
                      <a:pt x="8" y="33"/>
                      <a:pt x="9" y="32"/>
                      <a:pt x="11" y="31"/>
                    </a:cubicBezTo>
                    <a:cubicBezTo>
                      <a:pt x="11" y="30"/>
                      <a:pt x="11" y="30"/>
                      <a:pt x="12" y="29"/>
                    </a:cubicBezTo>
                    <a:cubicBezTo>
                      <a:pt x="14" y="22"/>
                      <a:pt x="16" y="15"/>
                      <a:pt x="18" y="8"/>
                    </a:cubicBezTo>
                    <a:cubicBezTo>
                      <a:pt x="18" y="8"/>
                      <a:pt x="18" y="8"/>
                      <a:pt x="17" y="8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5" y="1"/>
                      <a:pt x="10" y="0"/>
                      <a:pt x="6" y="1"/>
                    </a:cubicBezTo>
                    <a:cubicBezTo>
                      <a:pt x="3" y="2"/>
                      <a:pt x="0" y="6"/>
                      <a:pt x="1" y="8"/>
                    </a:cubicBezTo>
                    <a:cubicBezTo>
                      <a:pt x="1" y="12"/>
                      <a:pt x="2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" name="Freeform 202"/>
              <p:cNvSpPr>
                <a:spLocks/>
              </p:cNvSpPr>
              <p:nvPr/>
            </p:nvSpPr>
            <p:spPr bwMode="auto">
              <a:xfrm>
                <a:off x="3170238" y="-3043238"/>
                <a:ext cx="82550" cy="158750"/>
              </a:xfrm>
              <a:custGeom>
                <a:avLst/>
                <a:gdLst>
                  <a:gd name="T0" fmla="*/ 18 w 22"/>
                  <a:gd name="T1" fmla="*/ 12 h 42"/>
                  <a:gd name="T2" fmla="*/ 21 w 22"/>
                  <a:gd name="T3" fmla="*/ 6 h 42"/>
                  <a:gd name="T4" fmla="*/ 18 w 22"/>
                  <a:gd name="T5" fmla="*/ 1 h 42"/>
                  <a:gd name="T6" fmla="*/ 7 w 22"/>
                  <a:gd name="T7" fmla="*/ 0 h 42"/>
                  <a:gd name="T8" fmla="*/ 7 w 22"/>
                  <a:gd name="T9" fmla="*/ 14 h 42"/>
                  <a:gd name="T10" fmla="*/ 2 w 22"/>
                  <a:gd name="T11" fmla="*/ 27 h 42"/>
                  <a:gd name="T12" fmla="*/ 3 w 22"/>
                  <a:gd name="T13" fmla="*/ 42 h 42"/>
                  <a:gd name="T14" fmla="*/ 8 w 22"/>
                  <a:gd name="T15" fmla="*/ 30 h 42"/>
                  <a:gd name="T16" fmla="*/ 12 w 22"/>
                  <a:gd name="T17" fmla="*/ 34 h 42"/>
                  <a:gd name="T18" fmla="*/ 13 w 22"/>
                  <a:gd name="T19" fmla="*/ 34 h 42"/>
                  <a:gd name="T20" fmla="*/ 14 w 22"/>
                  <a:gd name="T21" fmla="*/ 18 h 42"/>
                  <a:gd name="T22" fmla="*/ 18 w 22"/>
                  <a:gd name="T23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2">
                    <a:moveTo>
                      <a:pt x="18" y="12"/>
                    </a:moveTo>
                    <a:cubicBezTo>
                      <a:pt x="19" y="10"/>
                      <a:pt x="20" y="8"/>
                      <a:pt x="21" y="6"/>
                    </a:cubicBezTo>
                    <a:cubicBezTo>
                      <a:pt x="22" y="4"/>
                      <a:pt x="20" y="2"/>
                      <a:pt x="18" y="1"/>
                    </a:cubicBezTo>
                    <a:cubicBezTo>
                      <a:pt x="15" y="0"/>
                      <a:pt x="11" y="0"/>
                      <a:pt x="7" y="0"/>
                    </a:cubicBezTo>
                    <a:cubicBezTo>
                      <a:pt x="11" y="7"/>
                      <a:pt x="11" y="7"/>
                      <a:pt x="7" y="14"/>
                    </a:cubicBezTo>
                    <a:cubicBezTo>
                      <a:pt x="5" y="19"/>
                      <a:pt x="3" y="23"/>
                      <a:pt x="2" y="27"/>
                    </a:cubicBezTo>
                    <a:cubicBezTo>
                      <a:pt x="0" y="32"/>
                      <a:pt x="1" y="37"/>
                      <a:pt x="3" y="42"/>
                    </a:cubicBezTo>
                    <a:cubicBezTo>
                      <a:pt x="5" y="38"/>
                      <a:pt x="5" y="34"/>
                      <a:pt x="8" y="30"/>
                    </a:cubicBezTo>
                    <a:cubicBezTo>
                      <a:pt x="9" y="32"/>
                      <a:pt x="11" y="33"/>
                      <a:pt x="12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0" y="28"/>
                      <a:pt x="12" y="23"/>
                      <a:pt x="14" y="18"/>
                    </a:cubicBezTo>
                    <a:cubicBezTo>
                      <a:pt x="15" y="16"/>
                      <a:pt x="17" y="14"/>
                      <a:pt x="18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" name="Freeform 203"/>
              <p:cNvSpPr>
                <a:spLocks/>
              </p:cNvSpPr>
              <p:nvPr/>
            </p:nvSpPr>
            <p:spPr bwMode="auto">
              <a:xfrm>
                <a:off x="2262188" y="-2332038"/>
                <a:ext cx="120650" cy="98425"/>
              </a:xfrm>
              <a:custGeom>
                <a:avLst/>
                <a:gdLst>
                  <a:gd name="T0" fmla="*/ 24 w 32"/>
                  <a:gd name="T1" fmla="*/ 11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1"/>
                    </a:moveTo>
                    <a:cubicBezTo>
                      <a:pt x="22" y="13"/>
                      <a:pt x="21" y="13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4"/>
                      <a:pt x="32" y="7"/>
                    </a:cubicBezTo>
                    <a:cubicBezTo>
                      <a:pt x="29" y="8"/>
                      <a:pt x="26" y="7"/>
                      <a:pt x="24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" name="Freeform 204"/>
              <p:cNvSpPr>
                <a:spLocks/>
              </p:cNvSpPr>
              <p:nvPr/>
            </p:nvSpPr>
            <p:spPr bwMode="auto">
              <a:xfrm>
                <a:off x="3052763" y="-2332038"/>
                <a:ext cx="120650" cy="98425"/>
              </a:xfrm>
              <a:custGeom>
                <a:avLst/>
                <a:gdLst>
                  <a:gd name="T0" fmla="*/ 14 w 32"/>
                  <a:gd name="T1" fmla="*/ 0 h 26"/>
                  <a:gd name="T2" fmla="*/ 14 w 32"/>
                  <a:gd name="T3" fmla="*/ 12 h 26"/>
                  <a:gd name="T4" fmla="*/ 9 w 32"/>
                  <a:gd name="T5" fmla="*/ 11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4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4" y="0"/>
                    </a:moveTo>
                    <a:cubicBezTo>
                      <a:pt x="13" y="4"/>
                      <a:pt x="10" y="8"/>
                      <a:pt x="14" y="12"/>
                    </a:cubicBezTo>
                    <a:cubicBezTo>
                      <a:pt x="12" y="13"/>
                      <a:pt x="10" y="13"/>
                      <a:pt x="9" y="11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5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19" y="8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" name="Freeform 205"/>
              <p:cNvSpPr>
                <a:spLocks/>
              </p:cNvSpPr>
              <p:nvPr/>
            </p:nvSpPr>
            <p:spPr bwMode="auto">
              <a:xfrm>
                <a:off x="3008313" y="-3106738"/>
                <a:ext cx="120650" cy="153987"/>
              </a:xfrm>
              <a:custGeom>
                <a:avLst/>
                <a:gdLst>
                  <a:gd name="T0" fmla="*/ 0 w 32"/>
                  <a:gd name="T1" fmla="*/ 41 h 41"/>
                  <a:gd name="T2" fmla="*/ 1 w 32"/>
                  <a:gd name="T3" fmla="*/ 41 h 41"/>
                  <a:gd name="T4" fmla="*/ 7 w 32"/>
                  <a:gd name="T5" fmla="*/ 40 h 41"/>
                  <a:gd name="T6" fmla="*/ 19 w 32"/>
                  <a:gd name="T7" fmla="*/ 27 h 41"/>
                  <a:gd name="T8" fmla="*/ 22 w 32"/>
                  <a:gd name="T9" fmla="*/ 18 h 41"/>
                  <a:gd name="T10" fmla="*/ 32 w 32"/>
                  <a:gd name="T11" fmla="*/ 8 h 41"/>
                  <a:gd name="T12" fmla="*/ 24 w 32"/>
                  <a:gd name="T13" fmla="*/ 3 h 41"/>
                  <a:gd name="T14" fmla="*/ 16 w 32"/>
                  <a:gd name="T15" fmla="*/ 7 h 41"/>
                  <a:gd name="T16" fmla="*/ 15 w 32"/>
                  <a:gd name="T17" fmla="*/ 11 h 41"/>
                  <a:gd name="T18" fmla="*/ 12 w 32"/>
                  <a:gd name="T19" fmla="*/ 26 h 41"/>
                  <a:gd name="T20" fmla="*/ 1 w 32"/>
                  <a:gd name="T21" fmla="*/ 39 h 41"/>
                  <a:gd name="T22" fmla="*/ 0 w 32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2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4"/>
                      <a:pt x="27" y="11"/>
                      <a:pt x="32" y="8"/>
                    </a:cubicBezTo>
                    <a:cubicBezTo>
                      <a:pt x="29" y="6"/>
                      <a:pt x="27" y="4"/>
                      <a:pt x="24" y="3"/>
                    </a:cubicBezTo>
                    <a:cubicBezTo>
                      <a:pt x="20" y="1"/>
                      <a:pt x="18" y="0"/>
                      <a:pt x="16" y="7"/>
                    </a:cubicBezTo>
                    <a:cubicBezTo>
                      <a:pt x="15" y="8"/>
                      <a:pt x="15" y="10"/>
                      <a:pt x="15" y="11"/>
                    </a:cubicBezTo>
                    <a:cubicBezTo>
                      <a:pt x="14" y="16"/>
                      <a:pt x="13" y="21"/>
                      <a:pt x="12" y="26"/>
                    </a:cubicBezTo>
                    <a:cubicBezTo>
                      <a:pt x="10" y="32"/>
                      <a:pt x="7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" name="Freeform 206"/>
              <p:cNvSpPr>
                <a:spLocks/>
              </p:cNvSpPr>
              <p:nvPr/>
            </p:nvSpPr>
            <p:spPr bwMode="auto">
              <a:xfrm>
                <a:off x="2298700" y="-30988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3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7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0" y="35"/>
                      <a:pt x="26" y="39"/>
                      <a:pt x="33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0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" name="Freeform 207"/>
              <p:cNvSpPr>
                <a:spLocks/>
              </p:cNvSpPr>
              <p:nvPr/>
            </p:nvSpPr>
            <p:spPr bwMode="auto">
              <a:xfrm>
                <a:off x="2924175" y="-2840038"/>
                <a:ext cx="177800" cy="84137"/>
              </a:xfrm>
              <a:custGeom>
                <a:avLst/>
                <a:gdLst>
                  <a:gd name="T0" fmla="*/ 47 w 47"/>
                  <a:gd name="T1" fmla="*/ 16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19 w 47"/>
                  <a:gd name="T13" fmla="*/ 10 h 22"/>
                  <a:gd name="T14" fmla="*/ 21 w 47"/>
                  <a:gd name="T15" fmla="*/ 11 h 22"/>
                  <a:gd name="T16" fmla="*/ 33 w 47"/>
                  <a:gd name="T17" fmla="*/ 18 h 22"/>
                  <a:gd name="T18" fmla="*/ 47 w 47"/>
                  <a:gd name="T1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6"/>
                    </a:moveTo>
                    <a:cubicBezTo>
                      <a:pt x="39" y="17"/>
                      <a:pt x="34" y="13"/>
                      <a:pt x="28" y="9"/>
                    </a:cubicBezTo>
                    <a:cubicBezTo>
                      <a:pt x="22" y="6"/>
                      <a:pt x="17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19" y="10"/>
                    </a:cubicBezTo>
                    <a:cubicBezTo>
                      <a:pt x="20" y="11"/>
                      <a:pt x="21" y="11"/>
                      <a:pt x="21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" name="Freeform 208"/>
              <p:cNvSpPr>
                <a:spLocks/>
              </p:cNvSpPr>
              <p:nvPr/>
            </p:nvSpPr>
            <p:spPr bwMode="auto">
              <a:xfrm>
                <a:off x="2333625" y="-2835275"/>
                <a:ext cx="169863" cy="71437"/>
              </a:xfrm>
              <a:custGeom>
                <a:avLst/>
                <a:gdLst>
                  <a:gd name="T0" fmla="*/ 10 w 45"/>
                  <a:gd name="T1" fmla="*/ 18 h 19"/>
                  <a:gd name="T2" fmla="*/ 18 w 45"/>
                  <a:gd name="T3" fmla="*/ 14 h 19"/>
                  <a:gd name="T4" fmla="*/ 27 w 45"/>
                  <a:gd name="T5" fmla="*/ 9 h 19"/>
                  <a:gd name="T6" fmla="*/ 27 w 45"/>
                  <a:gd name="T7" fmla="*/ 15 h 19"/>
                  <a:gd name="T8" fmla="*/ 45 w 45"/>
                  <a:gd name="T9" fmla="*/ 6 h 19"/>
                  <a:gd name="T10" fmla="*/ 45 w 45"/>
                  <a:gd name="T11" fmla="*/ 6 h 19"/>
                  <a:gd name="T12" fmla="*/ 38 w 45"/>
                  <a:gd name="T13" fmla="*/ 0 h 19"/>
                  <a:gd name="T14" fmla="*/ 37 w 45"/>
                  <a:gd name="T15" fmla="*/ 0 h 19"/>
                  <a:gd name="T16" fmla="*/ 17 w 45"/>
                  <a:gd name="T17" fmla="*/ 9 h 19"/>
                  <a:gd name="T18" fmla="*/ 0 w 45"/>
                  <a:gd name="T19" fmla="*/ 15 h 19"/>
                  <a:gd name="T20" fmla="*/ 0 w 45"/>
                  <a:gd name="T21" fmla="*/ 15 h 19"/>
                  <a:gd name="T22" fmla="*/ 10 w 45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19">
                    <a:moveTo>
                      <a:pt x="10" y="18"/>
                    </a:moveTo>
                    <a:cubicBezTo>
                      <a:pt x="13" y="17"/>
                      <a:pt x="16" y="16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5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4"/>
                      <a:pt x="41" y="2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6"/>
                      <a:pt x="17" y="9"/>
                    </a:cubicBezTo>
                    <a:cubicBezTo>
                      <a:pt x="12" y="12"/>
                      <a:pt x="7" y="15"/>
                      <a:pt x="0" y="15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3" y="18"/>
                      <a:pt x="5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" name="Freeform 209"/>
              <p:cNvSpPr>
                <a:spLocks/>
              </p:cNvSpPr>
              <p:nvPr/>
            </p:nvSpPr>
            <p:spPr bwMode="auto">
              <a:xfrm>
                <a:off x="2743200" y="-3043238"/>
                <a:ext cx="125413" cy="90487"/>
              </a:xfrm>
              <a:custGeom>
                <a:avLst/>
                <a:gdLst>
                  <a:gd name="T0" fmla="*/ 10 w 33"/>
                  <a:gd name="T1" fmla="*/ 0 h 24"/>
                  <a:gd name="T2" fmla="*/ 0 w 33"/>
                  <a:gd name="T3" fmla="*/ 0 h 24"/>
                  <a:gd name="T4" fmla="*/ 11 w 33"/>
                  <a:gd name="T5" fmla="*/ 18 h 24"/>
                  <a:gd name="T6" fmla="*/ 33 w 33"/>
                  <a:gd name="T7" fmla="*/ 24 h 24"/>
                  <a:gd name="T8" fmla="*/ 32 w 33"/>
                  <a:gd name="T9" fmla="*/ 22 h 24"/>
                  <a:gd name="T10" fmla="*/ 18 w 33"/>
                  <a:gd name="T11" fmla="*/ 16 h 24"/>
                  <a:gd name="T12" fmla="*/ 12 w 33"/>
                  <a:gd name="T13" fmla="*/ 2 h 24"/>
                  <a:gd name="T14" fmla="*/ 10 w 33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4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8"/>
                      <a:pt x="5" y="14"/>
                      <a:pt x="11" y="18"/>
                    </a:cubicBezTo>
                    <a:cubicBezTo>
                      <a:pt x="18" y="23"/>
                      <a:pt x="26" y="24"/>
                      <a:pt x="33" y="24"/>
                    </a:cubicBezTo>
                    <a:cubicBezTo>
                      <a:pt x="33" y="23"/>
                      <a:pt x="32" y="23"/>
                      <a:pt x="32" y="22"/>
                    </a:cubicBezTo>
                    <a:cubicBezTo>
                      <a:pt x="26" y="22"/>
                      <a:pt x="22" y="20"/>
                      <a:pt x="18" y="16"/>
                    </a:cubicBezTo>
                    <a:cubicBezTo>
                      <a:pt x="15" y="12"/>
                      <a:pt x="13" y="7"/>
                      <a:pt x="12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" name="Freeform 210"/>
              <p:cNvSpPr>
                <a:spLocks/>
              </p:cNvSpPr>
              <p:nvPr/>
            </p:nvSpPr>
            <p:spPr bwMode="auto">
              <a:xfrm>
                <a:off x="2559050" y="-3043238"/>
                <a:ext cx="139700" cy="101600"/>
              </a:xfrm>
              <a:custGeom>
                <a:avLst/>
                <a:gdLst>
                  <a:gd name="T0" fmla="*/ 35 w 37"/>
                  <a:gd name="T1" fmla="*/ 0 h 27"/>
                  <a:gd name="T2" fmla="*/ 25 w 37"/>
                  <a:gd name="T3" fmla="*/ 0 h 27"/>
                  <a:gd name="T4" fmla="*/ 23 w 37"/>
                  <a:gd name="T5" fmla="*/ 2 h 27"/>
                  <a:gd name="T6" fmla="*/ 21 w 37"/>
                  <a:gd name="T7" fmla="*/ 8 h 27"/>
                  <a:gd name="T8" fmla="*/ 2 w 37"/>
                  <a:gd name="T9" fmla="*/ 23 h 27"/>
                  <a:gd name="T10" fmla="*/ 0 w 37"/>
                  <a:gd name="T11" fmla="*/ 24 h 27"/>
                  <a:gd name="T12" fmla="*/ 35 w 37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7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6"/>
                      <a:pt x="21" y="8"/>
                    </a:cubicBezTo>
                    <a:cubicBezTo>
                      <a:pt x="17" y="17"/>
                      <a:pt x="11" y="22"/>
                      <a:pt x="2" y="23"/>
                    </a:cubicBezTo>
                    <a:cubicBezTo>
                      <a:pt x="1" y="23"/>
                      <a:pt x="1" y="24"/>
                      <a:pt x="0" y="24"/>
                    </a:cubicBezTo>
                    <a:cubicBezTo>
                      <a:pt x="15" y="27"/>
                      <a:pt x="37" y="12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" name="Freeform 211"/>
              <p:cNvSpPr>
                <a:spLocks/>
              </p:cNvSpPr>
              <p:nvPr/>
            </p:nvSpPr>
            <p:spPr bwMode="auto">
              <a:xfrm>
                <a:off x="2182813" y="-3122613"/>
                <a:ext cx="161925" cy="79375"/>
              </a:xfrm>
              <a:custGeom>
                <a:avLst/>
                <a:gdLst>
                  <a:gd name="T0" fmla="*/ 1 w 43"/>
                  <a:gd name="T1" fmla="*/ 21 h 21"/>
                  <a:gd name="T2" fmla="*/ 10 w 43"/>
                  <a:gd name="T3" fmla="*/ 19 h 21"/>
                  <a:gd name="T4" fmla="*/ 29 w 43"/>
                  <a:gd name="T5" fmla="*/ 12 h 21"/>
                  <a:gd name="T6" fmla="*/ 41 w 43"/>
                  <a:gd name="T7" fmla="*/ 5 h 21"/>
                  <a:gd name="T8" fmla="*/ 43 w 43"/>
                  <a:gd name="T9" fmla="*/ 3 h 21"/>
                  <a:gd name="T10" fmla="*/ 32 w 43"/>
                  <a:gd name="T11" fmla="*/ 0 h 21"/>
                  <a:gd name="T12" fmla="*/ 27 w 43"/>
                  <a:gd name="T13" fmla="*/ 2 h 21"/>
                  <a:gd name="T14" fmla="*/ 23 w 43"/>
                  <a:gd name="T15" fmla="*/ 7 h 21"/>
                  <a:gd name="T16" fmla="*/ 8 w 43"/>
                  <a:gd name="T17" fmla="*/ 17 h 21"/>
                  <a:gd name="T18" fmla="*/ 0 w 43"/>
                  <a:gd name="T19" fmla="*/ 19 h 21"/>
                  <a:gd name="T20" fmla="*/ 0 w 43"/>
                  <a:gd name="T21" fmla="*/ 20 h 21"/>
                  <a:gd name="T22" fmla="*/ 1 w 43"/>
                  <a:gd name="T2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1">
                    <a:moveTo>
                      <a:pt x="1" y="21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6" y="6"/>
                      <a:pt x="41" y="5"/>
                    </a:cubicBezTo>
                    <a:cubicBezTo>
                      <a:pt x="42" y="5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4"/>
                      <a:pt x="24" y="5"/>
                      <a:pt x="23" y="7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" name="Freeform 212"/>
              <p:cNvSpPr>
                <a:spLocks/>
              </p:cNvSpPr>
              <p:nvPr/>
            </p:nvSpPr>
            <p:spPr bwMode="auto">
              <a:xfrm>
                <a:off x="3090863" y="-3128963"/>
                <a:ext cx="161925" cy="85725"/>
              </a:xfrm>
              <a:custGeom>
                <a:avLst/>
                <a:gdLst>
                  <a:gd name="T0" fmla="*/ 1 w 43"/>
                  <a:gd name="T1" fmla="*/ 6 h 23"/>
                  <a:gd name="T2" fmla="*/ 14 w 43"/>
                  <a:gd name="T3" fmla="*/ 14 h 23"/>
                  <a:gd name="T4" fmla="*/ 26 w 43"/>
                  <a:gd name="T5" fmla="*/ 21 h 23"/>
                  <a:gd name="T6" fmla="*/ 38 w 43"/>
                  <a:gd name="T7" fmla="*/ 21 h 23"/>
                  <a:gd name="T8" fmla="*/ 43 w 43"/>
                  <a:gd name="T9" fmla="*/ 23 h 23"/>
                  <a:gd name="T10" fmla="*/ 43 w 43"/>
                  <a:gd name="T11" fmla="*/ 22 h 23"/>
                  <a:gd name="T12" fmla="*/ 40 w 43"/>
                  <a:gd name="T13" fmla="*/ 20 h 23"/>
                  <a:gd name="T14" fmla="*/ 33 w 43"/>
                  <a:gd name="T15" fmla="*/ 18 h 23"/>
                  <a:gd name="T16" fmla="*/ 18 w 43"/>
                  <a:gd name="T17" fmla="*/ 6 h 23"/>
                  <a:gd name="T18" fmla="*/ 13 w 43"/>
                  <a:gd name="T19" fmla="*/ 3 h 23"/>
                  <a:gd name="T20" fmla="*/ 0 w 43"/>
                  <a:gd name="T21" fmla="*/ 5 h 23"/>
                  <a:gd name="T22" fmla="*/ 1 w 43"/>
                  <a:gd name="T23" fmla="*/ 6 h 23"/>
                  <a:gd name="T24" fmla="*/ 1 w 43"/>
                  <a:gd name="T25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3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1" y="20"/>
                      <a:pt x="26" y="21"/>
                    </a:cubicBezTo>
                    <a:cubicBezTo>
                      <a:pt x="30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3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2"/>
                      <a:pt x="18" y="6"/>
                    </a:cubicBezTo>
                    <a:cubicBezTo>
                      <a:pt x="16" y="5"/>
                      <a:pt x="15" y="3"/>
                      <a:pt x="13" y="3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" name="Freeform 213"/>
              <p:cNvSpPr>
                <a:spLocks/>
              </p:cNvSpPr>
              <p:nvPr/>
            </p:nvSpPr>
            <p:spPr bwMode="auto">
              <a:xfrm>
                <a:off x="2430463" y="-2967038"/>
                <a:ext cx="125413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" name="Freeform 214"/>
              <p:cNvSpPr>
                <a:spLocks/>
              </p:cNvSpPr>
              <p:nvPr/>
            </p:nvSpPr>
            <p:spPr bwMode="auto">
              <a:xfrm>
                <a:off x="2879725" y="-2967038"/>
                <a:ext cx="123825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1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0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" name="Freeform 215"/>
              <p:cNvSpPr>
                <a:spLocks/>
              </p:cNvSpPr>
              <p:nvPr/>
            </p:nvSpPr>
            <p:spPr bwMode="auto">
              <a:xfrm>
                <a:off x="2630488" y="-3065463"/>
                <a:ext cx="173038" cy="11112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5" y="0"/>
                      <a:pt x="0" y="0"/>
                    </a:cubicBezTo>
                    <a:cubicBezTo>
                      <a:pt x="1" y="2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2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" name="Freeform 216"/>
              <p:cNvSpPr>
                <a:spLocks/>
              </p:cNvSpPr>
              <p:nvPr/>
            </p:nvSpPr>
            <p:spPr bwMode="auto">
              <a:xfrm>
                <a:off x="2687638" y="-3381375"/>
                <a:ext cx="55563" cy="55562"/>
              </a:xfrm>
              <a:custGeom>
                <a:avLst/>
                <a:gdLst>
                  <a:gd name="T0" fmla="*/ 5 w 15"/>
                  <a:gd name="T1" fmla="*/ 11 h 15"/>
                  <a:gd name="T2" fmla="*/ 5 w 15"/>
                  <a:gd name="T3" fmla="*/ 15 h 15"/>
                  <a:gd name="T4" fmla="*/ 10 w 15"/>
                  <a:gd name="T5" fmla="*/ 15 h 15"/>
                  <a:gd name="T6" fmla="*/ 10 w 15"/>
                  <a:gd name="T7" fmla="*/ 13 h 15"/>
                  <a:gd name="T8" fmla="*/ 13 w 15"/>
                  <a:gd name="T9" fmla="*/ 9 h 15"/>
                  <a:gd name="T10" fmla="*/ 15 w 15"/>
                  <a:gd name="T11" fmla="*/ 9 h 15"/>
                  <a:gd name="T12" fmla="*/ 15 w 15"/>
                  <a:gd name="T13" fmla="*/ 5 h 15"/>
                  <a:gd name="T14" fmla="*/ 10 w 15"/>
                  <a:gd name="T15" fmla="*/ 5 h 15"/>
                  <a:gd name="T16" fmla="*/ 9 w 15"/>
                  <a:gd name="T17" fmla="*/ 0 h 15"/>
                  <a:gd name="T18" fmla="*/ 5 w 15"/>
                  <a:gd name="T19" fmla="*/ 0 h 15"/>
                  <a:gd name="T20" fmla="*/ 5 w 15"/>
                  <a:gd name="T21" fmla="*/ 2 h 15"/>
                  <a:gd name="T22" fmla="*/ 2 w 15"/>
                  <a:gd name="T23" fmla="*/ 5 h 15"/>
                  <a:gd name="T24" fmla="*/ 0 w 15"/>
                  <a:gd name="T25" fmla="*/ 5 h 15"/>
                  <a:gd name="T26" fmla="*/ 0 w 15"/>
                  <a:gd name="T27" fmla="*/ 9 h 15"/>
                  <a:gd name="T28" fmla="*/ 3 w 15"/>
                  <a:gd name="T29" fmla="*/ 9 h 15"/>
                  <a:gd name="T30" fmla="*/ 5 w 15"/>
                  <a:gd name="T3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5">
                    <a:moveTo>
                      <a:pt x="5" y="11"/>
                    </a:moveTo>
                    <a:cubicBezTo>
                      <a:pt x="5" y="13"/>
                      <a:pt x="5" y="14"/>
                      <a:pt x="5" y="15"/>
                    </a:cubicBezTo>
                    <a:cubicBezTo>
                      <a:pt x="7" y="15"/>
                      <a:pt x="8" y="15"/>
                      <a:pt x="10" y="15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7"/>
                      <a:pt x="15" y="5"/>
                    </a:cubicBezTo>
                    <a:cubicBezTo>
                      <a:pt x="13" y="5"/>
                      <a:pt x="10" y="6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" name="Freeform 217"/>
              <p:cNvSpPr>
                <a:spLocks/>
              </p:cNvSpPr>
              <p:nvPr/>
            </p:nvSpPr>
            <p:spPr bwMode="auto">
              <a:xfrm>
                <a:off x="2924175" y="-3087688"/>
                <a:ext cx="26988" cy="74612"/>
              </a:xfrm>
              <a:custGeom>
                <a:avLst/>
                <a:gdLst>
                  <a:gd name="T0" fmla="*/ 0 w 7"/>
                  <a:gd name="T1" fmla="*/ 6 h 20"/>
                  <a:gd name="T2" fmla="*/ 2 w 7"/>
                  <a:gd name="T3" fmla="*/ 18 h 20"/>
                  <a:gd name="T4" fmla="*/ 4 w 7"/>
                  <a:gd name="T5" fmla="*/ 20 h 20"/>
                  <a:gd name="T6" fmla="*/ 5 w 7"/>
                  <a:gd name="T7" fmla="*/ 18 h 20"/>
                  <a:gd name="T8" fmla="*/ 7 w 7"/>
                  <a:gd name="T9" fmla="*/ 6 h 20"/>
                  <a:gd name="T10" fmla="*/ 7 w 7"/>
                  <a:gd name="T11" fmla="*/ 6 h 20"/>
                  <a:gd name="T12" fmla="*/ 7 w 7"/>
                  <a:gd name="T13" fmla="*/ 4 h 20"/>
                  <a:gd name="T14" fmla="*/ 3 w 7"/>
                  <a:gd name="T15" fmla="*/ 1 h 20"/>
                  <a:gd name="T16" fmla="*/ 0 w 7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0">
                    <a:moveTo>
                      <a:pt x="0" y="6"/>
                    </a:moveTo>
                    <a:cubicBezTo>
                      <a:pt x="1" y="10"/>
                      <a:pt x="1" y="14"/>
                      <a:pt x="2" y="18"/>
                    </a:cubicBezTo>
                    <a:cubicBezTo>
                      <a:pt x="2" y="19"/>
                      <a:pt x="3" y="20"/>
                      <a:pt x="4" y="20"/>
                    </a:cubicBezTo>
                    <a:cubicBezTo>
                      <a:pt x="4" y="20"/>
                      <a:pt x="5" y="19"/>
                      <a:pt x="5" y="18"/>
                    </a:cubicBezTo>
                    <a:cubicBezTo>
                      <a:pt x="6" y="14"/>
                      <a:pt x="7" y="10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" name="Freeform 218"/>
              <p:cNvSpPr>
                <a:spLocks/>
              </p:cNvSpPr>
              <p:nvPr/>
            </p:nvSpPr>
            <p:spPr bwMode="auto">
              <a:xfrm>
                <a:off x="2476500" y="-3087688"/>
                <a:ext cx="33338" cy="74612"/>
              </a:xfrm>
              <a:custGeom>
                <a:avLst/>
                <a:gdLst>
                  <a:gd name="T0" fmla="*/ 3 w 9"/>
                  <a:gd name="T1" fmla="*/ 18 h 20"/>
                  <a:gd name="T2" fmla="*/ 4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3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4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4"/>
                      <a:pt x="8" y="9"/>
                      <a:pt x="9" y="4"/>
                    </a:cubicBezTo>
                    <a:cubicBezTo>
                      <a:pt x="9" y="1"/>
                      <a:pt x="6" y="0"/>
                      <a:pt x="3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" name="Freeform 219"/>
              <p:cNvSpPr>
                <a:spLocks/>
              </p:cNvSpPr>
              <p:nvPr/>
            </p:nvSpPr>
            <p:spPr bwMode="auto">
              <a:xfrm>
                <a:off x="2465388" y="-3189288"/>
                <a:ext cx="49213" cy="52387"/>
              </a:xfrm>
              <a:custGeom>
                <a:avLst/>
                <a:gdLst>
                  <a:gd name="T0" fmla="*/ 3 w 13"/>
                  <a:gd name="T1" fmla="*/ 9 h 14"/>
                  <a:gd name="T2" fmla="*/ 5 w 13"/>
                  <a:gd name="T3" fmla="*/ 9 h 14"/>
                  <a:gd name="T4" fmla="*/ 5 w 13"/>
                  <a:gd name="T5" fmla="*/ 14 h 14"/>
                  <a:gd name="T6" fmla="*/ 9 w 13"/>
                  <a:gd name="T7" fmla="*/ 14 h 14"/>
                  <a:gd name="T8" fmla="*/ 9 w 13"/>
                  <a:gd name="T9" fmla="*/ 9 h 14"/>
                  <a:gd name="T10" fmla="*/ 13 w 13"/>
                  <a:gd name="T11" fmla="*/ 7 h 14"/>
                  <a:gd name="T12" fmla="*/ 9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3 w 13"/>
                  <a:gd name="T21" fmla="*/ 5 h 14"/>
                  <a:gd name="T22" fmla="*/ 0 w 13"/>
                  <a:gd name="T23" fmla="*/ 7 h 14"/>
                  <a:gd name="T24" fmla="*/ 3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8"/>
                      <a:pt x="13" y="11"/>
                      <a:pt x="13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" name="Freeform 220"/>
              <p:cNvSpPr>
                <a:spLocks/>
              </p:cNvSpPr>
              <p:nvPr/>
            </p:nvSpPr>
            <p:spPr bwMode="auto">
              <a:xfrm>
                <a:off x="2913063" y="-3189288"/>
                <a:ext cx="49213" cy="52387"/>
              </a:xfrm>
              <a:custGeom>
                <a:avLst/>
                <a:gdLst>
                  <a:gd name="T0" fmla="*/ 5 w 13"/>
                  <a:gd name="T1" fmla="*/ 9 h 14"/>
                  <a:gd name="T2" fmla="*/ 5 w 13"/>
                  <a:gd name="T3" fmla="*/ 14 h 14"/>
                  <a:gd name="T4" fmla="*/ 9 w 13"/>
                  <a:gd name="T5" fmla="*/ 14 h 14"/>
                  <a:gd name="T6" fmla="*/ 9 w 13"/>
                  <a:gd name="T7" fmla="*/ 9 h 14"/>
                  <a:gd name="T8" fmla="*/ 12 w 13"/>
                  <a:gd name="T9" fmla="*/ 9 h 14"/>
                  <a:gd name="T10" fmla="*/ 13 w 13"/>
                  <a:gd name="T11" fmla="*/ 7 h 14"/>
                  <a:gd name="T12" fmla="*/ 11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5 w 13"/>
                  <a:gd name="T21" fmla="*/ 5 h 14"/>
                  <a:gd name="T22" fmla="*/ 0 w 13"/>
                  <a:gd name="T23" fmla="*/ 7 h 14"/>
                  <a:gd name="T24" fmla="*/ 5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5" y="9"/>
                    </a:move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1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" name="Oval 221"/>
              <p:cNvSpPr>
                <a:spLocks noChangeArrowheads="1"/>
              </p:cNvSpPr>
              <p:nvPr/>
            </p:nvSpPr>
            <p:spPr bwMode="auto">
              <a:xfrm>
                <a:off x="2701925" y="-3302000"/>
                <a:ext cx="30163" cy="2540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" name="Freeform 222"/>
              <p:cNvSpPr>
                <a:spLocks/>
              </p:cNvSpPr>
              <p:nvPr/>
            </p:nvSpPr>
            <p:spPr bwMode="auto">
              <a:xfrm>
                <a:off x="2484438" y="-3122613"/>
                <a:ext cx="19050" cy="23812"/>
              </a:xfrm>
              <a:custGeom>
                <a:avLst/>
                <a:gdLst>
                  <a:gd name="T0" fmla="*/ 5 w 5"/>
                  <a:gd name="T1" fmla="*/ 3 h 6"/>
                  <a:gd name="T2" fmla="*/ 3 w 5"/>
                  <a:gd name="T3" fmla="*/ 0 h 6"/>
                  <a:gd name="T4" fmla="*/ 0 w 5"/>
                  <a:gd name="T5" fmla="*/ 2 h 6"/>
                  <a:gd name="T6" fmla="*/ 2 w 5"/>
                  <a:gd name="T7" fmla="*/ 5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3" y="6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" name="Freeform 223"/>
              <p:cNvSpPr>
                <a:spLocks/>
              </p:cNvSpPr>
              <p:nvPr/>
            </p:nvSpPr>
            <p:spPr bwMode="auto">
              <a:xfrm>
                <a:off x="2928938" y="-3122613"/>
                <a:ext cx="22225" cy="23812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6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" name="Freeform 224"/>
              <p:cNvSpPr>
                <a:spLocks/>
              </p:cNvSpPr>
              <p:nvPr/>
            </p:nvSpPr>
            <p:spPr bwMode="auto">
              <a:xfrm>
                <a:off x="2786063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" name="Freeform 225"/>
              <p:cNvSpPr>
                <a:spLocks/>
              </p:cNvSpPr>
              <p:nvPr/>
            </p:nvSpPr>
            <p:spPr bwMode="auto">
              <a:xfrm>
                <a:off x="2668588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1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2"/>
                      <a:pt x="2" y="0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" name="Freeform 226"/>
              <p:cNvSpPr>
                <a:spLocks/>
              </p:cNvSpPr>
              <p:nvPr/>
            </p:nvSpPr>
            <p:spPr bwMode="auto">
              <a:xfrm>
                <a:off x="2709863" y="-3098800"/>
                <a:ext cx="15875" cy="22225"/>
              </a:xfrm>
              <a:custGeom>
                <a:avLst/>
                <a:gdLst>
                  <a:gd name="T0" fmla="*/ 4 w 4"/>
                  <a:gd name="T1" fmla="*/ 3 h 6"/>
                  <a:gd name="T2" fmla="*/ 1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2"/>
                      <a:pt x="1" y="0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" name="Freeform 227"/>
              <p:cNvSpPr>
                <a:spLocks/>
              </p:cNvSpPr>
              <p:nvPr/>
            </p:nvSpPr>
            <p:spPr bwMode="auto">
              <a:xfrm>
                <a:off x="2747963" y="-309562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" name="Freeform 228"/>
              <p:cNvSpPr>
                <a:spLocks/>
              </p:cNvSpPr>
              <p:nvPr/>
            </p:nvSpPr>
            <p:spPr bwMode="auto">
              <a:xfrm>
                <a:off x="2630488" y="-309562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" name="Freeform 229"/>
              <p:cNvSpPr>
                <a:spLocks/>
              </p:cNvSpPr>
              <p:nvPr/>
            </p:nvSpPr>
            <p:spPr bwMode="auto">
              <a:xfrm>
                <a:off x="2605088" y="-1951038"/>
                <a:ext cx="222250" cy="68262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1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5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49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0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3" y="3"/>
                      <a:pt x="6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5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6" y="10"/>
                      <a:pt x="48" y="10"/>
                    </a:cubicBezTo>
                    <a:cubicBezTo>
                      <a:pt x="49" y="10"/>
                      <a:pt x="50" y="9"/>
                      <a:pt x="50" y="8"/>
                    </a:cubicBezTo>
                    <a:cubicBezTo>
                      <a:pt x="49" y="6"/>
                      <a:pt x="49" y="5"/>
                      <a:pt x="49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" name="Freeform 230"/>
              <p:cNvSpPr>
                <a:spLocks/>
              </p:cNvSpPr>
              <p:nvPr/>
            </p:nvSpPr>
            <p:spPr bwMode="auto">
              <a:xfrm>
                <a:off x="2698750" y="-2414588"/>
                <a:ext cx="26988" cy="38100"/>
              </a:xfrm>
              <a:custGeom>
                <a:avLst/>
                <a:gdLst>
                  <a:gd name="T0" fmla="*/ 4 w 7"/>
                  <a:gd name="T1" fmla="*/ 5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6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5"/>
                    </a:moveTo>
                    <a:cubicBezTo>
                      <a:pt x="5" y="4"/>
                      <a:pt x="4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4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9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5" y="6"/>
                      <a:pt x="4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" name="Freeform 231"/>
              <p:cNvSpPr>
                <a:spLocks/>
              </p:cNvSpPr>
              <p:nvPr/>
            </p:nvSpPr>
            <p:spPr bwMode="auto">
              <a:xfrm>
                <a:off x="2762250" y="-2414588"/>
                <a:ext cx="30163" cy="38100"/>
              </a:xfrm>
              <a:custGeom>
                <a:avLst/>
                <a:gdLst>
                  <a:gd name="T0" fmla="*/ 15 w 19"/>
                  <a:gd name="T1" fmla="*/ 10 h 24"/>
                  <a:gd name="T2" fmla="*/ 5 w 19"/>
                  <a:gd name="T3" fmla="*/ 10 h 24"/>
                  <a:gd name="T4" fmla="*/ 5 w 19"/>
                  <a:gd name="T5" fmla="*/ 0 h 24"/>
                  <a:gd name="T6" fmla="*/ 0 w 19"/>
                  <a:gd name="T7" fmla="*/ 0 h 24"/>
                  <a:gd name="T8" fmla="*/ 0 w 19"/>
                  <a:gd name="T9" fmla="*/ 24 h 24"/>
                  <a:gd name="T10" fmla="*/ 5 w 19"/>
                  <a:gd name="T11" fmla="*/ 24 h 24"/>
                  <a:gd name="T12" fmla="*/ 5 w 19"/>
                  <a:gd name="T13" fmla="*/ 12 h 24"/>
                  <a:gd name="T14" fmla="*/ 15 w 19"/>
                  <a:gd name="T15" fmla="*/ 12 h 24"/>
                  <a:gd name="T16" fmla="*/ 15 w 19"/>
                  <a:gd name="T17" fmla="*/ 24 h 24"/>
                  <a:gd name="T18" fmla="*/ 19 w 19"/>
                  <a:gd name="T19" fmla="*/ 24 h 24"/>
                  <a:gd name="T20" fmla="*/ 19 w 19"/>
                  <a:gd name="T21" fmla="*/ 0 h 24"/>
                  <a:gd name="T22" fmla="*/ 15 w 19"/>
                  <a:gd name="T23" fmla="*/ 0 h 24"/>
                  <a:gd name="T24" fmla="*/ 15 w 19"/>
                  <a:gd name="T25" fmla="*/ 10 h 24"/>
                  <a:gd name="T26" fmla="*/ 15 w 19"/>
                  <a:gd name="T27" fmla="*/ 10 h 24"/>
                  <a:gd name="T28" fmla="*/ 15 w 19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4">
                    <a:moveTo>
                      <a:pt x="15" y="10"/>
                    </a:moveTo>
                    <a:lnTo>
                      <a:pt x="5" y="1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5" y="24"/>
                    </a:lnTo>
                    <a:lnTo>
                      <a:pt x="5" y="12"/>
                    </a:lnTo>
                    <a:lnTo>
                      <a:pt x="15" y="12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" name="Freeform 232"/>
              <p:cNvSpPr>
                <a:spLocks noEditPoints="1"/>
              </p:cNvSpPr>
              <p:nvPr/>
            </p:nvSpPr>
            <p:spPr bwMode="auto">
              <a:xfrm>
                <a:off x="2616200" y="-2459038"/>
                <a:ext cx="200025" cy="349250"/>
              </a:xfrm>
              <a:custGeom>
                <a:avLst/>
                <a:gdLst>
                  <a:gd name="T0" fmla="*/ 10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7 h 93"/>
                  <a:gd name="T8" fmla="*/ 24 w 53"/>
                  <a:gd name="T9" fmla="*/ 27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7 h 93"/>
                  <a:gd name="T18" fmla="*/ 33 w 53"/>
                  <a:gd name="T19" fmla="*/ 27 h 93"/>
                  <a:gd name="T20" fmla="*/ 35 w 53"/>
                  <a:gd name="T21" fmla="*/ 93 h 93"/>
                  <a:gd name="T22" fmla="*/ 41 w 53"/>
                  <a:gd name="T23" fmla="*/ 93 h 93"/>
                  <a:gd name="T24" fmla="*/ 41 w 53"/>
                  <a:gd name="T25" fmla="*/ 92 h 93"/>
                  <a:gd name="T26" fmla="*/ 37 w 53"/>
                  <a:gd name="T27" fmla="*/ 27 h 93"/>
                  <a:gd name="T28" fmla="*/ 53 w 53"/>
                  <a:gd name="T29" fmla="*/ 27 h 93"/>
                  <a:gd name="T30" fmla="*/ 53 w 53"/>
                  <a:gd name="T31" fmla="*/ 7 h 93"/>
                  <a:gd name="T32" fmla="*/ 40 w 53"/>
                  <a:gd name="T33" fmla="*/ 7 h 93"/>
                  <a:gd name="T34" fmla="*/ 42 w 53"/>
                  <a:gd name="T35" fmla="*/ 5 h 93"/>
                  <a:gd name="T36" fmla="*/ 40 w 53"/>
                  <a:gd name="T37" fmla="*/ 4 h 93"/>
                  <a:gd name="T38" fmla="*/ 40 w 53"/>
                  <a:gd name="T39" fmla="*/ 1 h 93"/>
                  <a:gd name="T40" fmla="*/ 41 w 53"/>
                  <a:gd name="T41" fmla="*/ 1 h 93"/>
                  <a:gd name="T42" fmla="*/ 41 w 53"/>
                  <a:gd name="T43" fmla="*/ 0 h 93"/>
                  <a:gd name="T44" fmla="*/ 41 w 53"/>
                  <a:gd name="T45" fmla="*/ 0 h 93"/>
                  <a:gd name="T46" fmla="*/ 10 w 53"/>
                  <a:gd name="T47" fmla="*/ 0 h 93"/>
                  <a:gd name="T48" fmla="*/ 10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4 h 93"/>
                  <a:gd name="T56" fmla="*/ 10 w 53"/>
                  <a:gd name="T57" fmla="*/ 5 h 93"/>
                  <a:gd name="T58" fmla="*/ 12 w 53"/>
                  <a:gd name="T59" fmla="*/ 7 h 93"/>
                  <a:gd name="T60" fmla="*/ 0 w 53"/>
                  <a:gd name="T61" fmla="*/ 7 h 93"/>
                  <a:gd name="T62" fmla="*/ 0 w 53"/>
                  <a:gd name="T63" fmla="*/ 27 h 93"/>
                  <a:gd name="T64" fmla="*/ 15 w 53"/>
                  <a:gd name="T65" fmla="*/ 27 h 93"/>
                  <a:gd name="T66" fmla="*/ 10 w 53"/>
                  <a:gd name="T67" fmla="*/ 93 h 93"/>
                  <a:gd name="T68" fmla="*/ 10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0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1" y="6"/>
                      <a:pt x="42" y="6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3"/>
                      <a:pt x="10" y="93"/>
                      <a:pt x="10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" name="Freeform 233"/>
              <p:cNvSpPr>
                <a:spLocks/>
              </p:cNvSpPr>
              <p:nvPr/>
            </p:nvSpPr>
            <p:spPr bwMode="auto">
              <a:xfrm>
                <a:off x="2638425" y="-2428875"/>
                <a:ext cx="30163" cy="52387"/>
              </a:xfrm>
              <a:custGeom>
                <a:avLst/>
                <a:gdLst>
                  <a:gd name="T0" fmla="*/ 4 w 8"/>
                  <a:gd name="T1" fmla="*/ 8 h 14"/>
                  <a:gd name="T2" fmla="*/ 0 w 8"/>
                  <a:gd name="T3" fmla="*/ 5 h 14"/>
                  <a:gd name="T4" fmla="*/ 1 w 8"/>
                  <a:gd name="T5" fmla="*/ 6 h 14"/>
                  <a:gd name="T6" fmla="*/ 2 w 8"/>
                  <a:gd name="T7" fmla="*/ 7 h 14"/>
                  <a:gd name="T8" fmla="*/ 2 w 8"/>
                  <a:gd name="T9" fmla="*/ 9 h 14"/>
                  <a:gd name="T10" fmla="*/ 2 w 8"/>
                  <a:gd name="T11" fmla="*/ 9 h 14"/>
                  <a:gd name="T12" fmla="*/ 1 w 8"/>
                  <a:gd name="T13" fmla="*/ 10 h 14"/>
                  <a:gd name="T14" fmla="*/ 0 w 8"/>
                  <a:gd name="T15" fmla="*/ 11 h 14"/>
                  <a:gd name="T16" fmla="*/ 5 w 8"/>
                  <a:gd name="T17" fmla="*/ 10 h 14"/>
                  <a:gd name="T18" fmla="*/ 4 w 8"/>
                  <a:gd name="T1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4">
                    <a:moveTo>
                      <a:pt x="4" y="8"/>
                    </a:moveTo>
                    <a:cubicBezTo>
                      <a:pt x="8" y="5"/>
                      <a:pt x="1" y="0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2"/>
                      <a:pt x="6" y="8"/>
                      <a:pt x="2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4"/>
                      <a:pt x="1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5" y="14"/>
                      <a:pt x="5" y="10"/>
                    </a:cubicBezTo>
                    <a:cubicBezTo>
                      <a:pt x="5" y="9"/>
                      <a:pt x="5" y="8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" name="Freeform 234"/>
              <p:cNvSpPr>
                <a:spLocks/>
              </p:cNvSpPr>
              <p:nvPr/>
            </p:nvSpPr>
            <p:spPr bwMode="auto">
              <a:xfrm>
                <a:off x="2676525" y="-2497138"/>
                <a:ext cx="74613" cy="3175"/>
              </a:xfrm>
              <a:custGeom>
                <a:avLst/>
                <a:gdLst>
                  <a:gd name="T0" fmla="*/ 20 w 20"/>
                  <a:gd name="T1" fmla="*/ 0 h 1"/>
                  <a:gd name="T2" fmla="*/ 10 w 20"/>
                  <a:gd name="T3" fmla="*/ 0 h 1"/>
                  <a:gd name="T4" fmla="*/ 0 w 20"/>
                  <a:gd name="T5" fmla="*/ 0 h 1"/>
                  <a:gd name="T6" fmla="*/ 0 w 20"/>
                  <a:gd name="T7" fmla="*/ 1 h 1"/>
                  <a:gd name="T8" fmla="*/ 0 w 20"/>
                  <a:gd name="T9" fmla="*/ 1 h 1"/>
                  <a:gd name="T10" fmla="*/ 0 w 20"/>
                  <a:gd name="T11" fmla="*/ 1 h 1"/>
                  <a:gd name="T12" fmla="*/ 0 w 20"/>
                  <a:gd name="T13" fmla="*/ 1 h 1"/>
                  <a:gd name="T14" fmla="*/ 0 w 20"/>
                  <a:gd name="T15" fmla="*/ 1 h 1"/>
                  <a:gd name="T16" fmla="*/ 0 w 20"/>
                  <a:gd name="T17" fmla="*/ 1 h 1"/>
                  <a:gd name="T18" fmla="*/ 0 w 20"/>
                  <a:gd name="T19" fmla="*/ 1 h 1"/>
                  <a:gd name="T20" fmla="*/ 10 w 20"/>
                  <a:gd name="T21" fmla="*/ 1 h 1"/>
                  <a:gd name="T22" fmla="*/ 20 w 20"/>
                  <a:gd name="T23" fmla="*/ 1 h 1"/>
                  <a:gd name="T24" fmla="*/ 20 w 20"/>
                  <a:gd name="T25" fmla="*/ 1 h 1"/>
                  <a:gd name="T26" fmla="*/ 20 w 20"/>
                  <a:gd name="T27" fmla="*/ 1 h 1"/>
                  <a:gd name="T28" fmla="*/ 20 w 20"/>
                  <a:gd name="T29" fmla="*/ 1 h 1"/>
                  <a:gd name="T30" fmla="*/ 20 w 20"/>
                  <a:gd name="T31" fmla="*/ 1 h 1"/>
                  <a:gd name="T32" fmla="*/ 20 w 20"/>
                  <a:gd name="T33" fmla="*/ 1 h 1"/>
                  <a:gd name="T34" fmla="*/ 20 w 20"/>
                  <a:gd name="T35" fmla="*/ 1 h 1"/>
                  <a:gd name="T36" fmla="*/ 20 w 20"/>
                  <a:gd name="T37" fmla="*/ 0 h 1"/>
                  <a:gd name="T38" fmla="*/ 20 w 20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1">
                    <a:moveTo>
                      <a:pt x="20" y="0"/>
                    </a:moveTo>
                    <a:cubicBezTo>
                      <a:pt x="17" y="0"/>
                      <a:pt x="10" y="0"/>
                      <a:pt x="10" y="0"/>
                    </a:cubicBezTo>
                    <a:cubicBezTo>
                      <a:pt x="10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7" y="1"/>
                      <a:pt x="10" y="1"/>
                    </a:cubicBezTo>
                    <a:cubicBezTo>
                      <a:pt x="14" y="1"/>
                      <a:pt x="17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" name="Freeform 235"/>
              <p:cNvSpPr>
                <a:spLocks/>
              </p:cNvSpPr>
              <p:nvPr/>
            </p:nvSpPr>
            <p:spPr bwMode="auto">
              <a:xfrm>
                <a:off x="2709863" y="-2587625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" name="Oval 236"/>
              <p:cNvSpPr>
                <a:spLocks noChangeArrowheads="1"/>
              </p:cNvSpPr>
              <p:nvPr/>
            </p:nvSpPr>
            <p:spPr bwMode="auto">
              <a:xfrm>
                <a:off x="2709863" y="-2565400"/>
                <a:ext cx="11113" cy="7937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" name="Freeform 237"/>
              <p:cNvSpPr>
                <a:spLocks/>
              </p:cNvSpPr>
              <p:nvPr/>
            </p:nvSpPr>
            <p:spPr bwMode="auto">
              <a:xfrm>
                <a:off x="2747963" y="-2535238"/>
                <a:ext cx="3175" cy="476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" name="Freeform 238"/>
              <p:cNvSpPr>
                <a:spLocks/>
              </p:cNvSpPr>
              <p:nvPr/>
            </p:nvSpPr>
            <p:spPr bwMode="auto">
              <a:xfrm>
                <a:off x="2736850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" name="Freeform 239"/>
              <p:cNvSpPr>
                <a:spLocks/>
              </p:cNvSpPr>
              <p:nvPr/>
            </p:nvSpPr>
            <p:spPr bwMode="auto">
              <a:xfrm>
                <a:off x="2743200" y="-2546350"/>
                <a:ext cx="4763" cy="11112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1 h 3"/>
                  <a:gd name="T16" fmla="*/ 0 w 1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" name="Freeform 240"/>
              <p:cNvSpPr>
                <a:spLocks/>
              </p:cNvSpPr>
              <p:nvPr/>
            </p:nvSpPr>
            <p:spPr bwMode="auto">
              <a:xfrm>
                <a:off x="2732088" y="-2535238"/>
                <a:ext cx="11113" cy="476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" name="Freeform 241"/>
              <p:cNvSpPr>
                <a:spLocks/>
              </p:cNvSpPr>
              <p:nvPr/>
            </p:nvSpPr>
            <p:spPr bwMode="auto">
              <a:xfrm>
                <a:off x="2732088" y="-2530475"/>
                <a:ext cx="11113" cy="11112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" name="Freeform 242"/>
              <p:cNvSpPr>
                <a:spLocks/>
              </p:cNvSpPr>
              <p:nvPr/>
            </p:nvSpPr>
            <p:spPr bwMode="auto">
              <a:xfrm>
                <a:off x="2720975" y="-2516188"/>
                <a:ext cx="22225" cy="7937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2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" name="Freeform 243"/>
              <p:cNvSpPr>
                <a:spLocks/>
              </p:cNvSpPr>
              <p:nvPr/>
            </p:nvSpPr>
            <p:spPr bwMode="auto">
              <a:xfrm>
                <a:off x="2736850" y="-2519363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2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" name="Freeform 244"/>
              <p:cNvSpPr>
                <a:spLocks/>
              </p:cNvSpPr>
              <p:nvPr/>
            </p:nvSpPr>
            <p:spPr bwMode="auto">
              <a:xfrm>
                <a:off x="2747963" y="-2522538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" name="Freeform 245"/>
              <p:cNvSpPr>
                <a:spLocks/>
              </p:cNvSpPr>
              <p:nvPr/>
            </p:nvSpPr>
            <p:spPr bwMode="auto">
              <a:xfrm>
                <a:off x="2751138" y="-2530475"/>
                <a:ext cx="7938" cy="7937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2 w 2"/>
                  <a:gd name="T9" fmla="*/ 1 h 2"/>
                  <a:gd name="T10" fmla="*/ 1 w 2"/>
                  <a:gd name="T11" fmla="*/ 0 h 2"/>
                  <a:gd name="T12" fmla="*/ 1 w 2"/>
                  <a:gd name="T13" fmla="*/ 0 h 2"/>
                  <a:gd name="T14" fmla="*/ 0 w 2"/>
                  <a:gd name="T15" fmla="*/ 1 h 2"/>
                  <a:gd name="T16" fmla="*/ 1 w 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" name="Freeform 246"/>
              <p:cNvSpPr>
                <a:spLocks/>
              </p:cNvSpPr>
              <p:nvPr/>
            </p:nvSpPr>
            <p:spPr bwMode="auto">
              <a:xfrm>
                <a:off x="2759075" y="-2535238"/>
                <a:ext cx="11113" cy="12700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1 h 3"/>
                  <a:gd name="T6" fmla="*/ 3 w 3"/>
                  <a:gd name="T7" fmla="*/ 1 h 3"/>
                  <a:gd name="T8" fmla="*/ 3 w 3"/>
                  <a:gd name="T9" fmla="*/ 1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1 h 3"/>
                  <a:gd name="T18" fmla="*/ 1 w 3"/>
                  <a:gd name="T19" fmla="*/ 1 h 3"/>
                  <a:gd name="T20" fmla="*/ 1 w 3"/>
                  <a:gd name="T21" fmla="*/ 2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" name="Freeform 247"/>
              <p:cNvSpPr>
                <a:spLocks/>
              </p:cNvSpPr>
              <p:nvPr/>
            </p:nvSpPr>
            <p:spPr bwMode="auto">
              <a:xfrm>
                <a:off x="2759075" y="-2552700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" name="Freeform 248"/>
              <p:cNvSpPr>
                <a:spLocks/>
              </p:cNvSpPr>
              <p:nvPr/>
            </p:nvSpPr>
            <p:spPr bwMode="auto">
              <a:xfrm>
                <a:off x="2751138" y="-254635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" name="Freeform 249"/>
              <p:cNvSpPr>
                <a:spLocks/>
              </p:cNvSpPr>
              <p:nvPr/>
            </p:nvSpPr>
            <p:spPr bwMode="auto">
              <a:xfrm>
                <a:off x="2747963" y="-2552700"/>
                <a:ext cx="3175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2 h 3"/>
                  <a:gd name="T20" fmla="*/ 1 w 1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" name="Freeform 250"/>
              <p:cNvSpPr>
                <a:spLocks/>
              </p:cNvSpPr>
              <p:nvPr/>
            </p:nvSpPr>
            <p:spPr bwMode="auto">
              <a:xfrm>
                <a:off x="2736850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" name="Freeform 251"/>
              <p:cNvSpPr>
                <a:spLocks/>
              </p:cNvSpPr>
              <p:nvPr/>
            </p:nvSpPr>
            <p:spPr bwMode="auto">
              <a:xfrm>
                <a:off x="2736850" y="-2552700"/>
                <a:ext cx="6350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" name="Freeform 252"/>
              <p:cNvSpPr>
                <a:spLocks/>
              </p:cNvSpPr>
              <p:nvPr/>
            </p:nvSpPr>
            <p:spPr bwMode="auto">
              <a:xfrm>
                <a:off x="2732088" y="-2546350"/>
                <a:ext cx="4763" cy="1111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0 w 1"/>
                  <a:gd name="T13" fmla="*/ 0 h 3"/>
                  <a:gd name="T14" fmla="*/ 0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" name="Freeform 253"/>
              <p:cNvSpPr>
                <a:spLocks/>
              </p:cNvSpPr>
              <p:nvPr/>
            </p:nvSpPr>
            <p:spPr bwMode="auto">
              <a:xfrm>
                <a:off x="2732088" y="-2535238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" name="Freeform 254"/>
              <p:cNvSpPr>
                <a:spLocks/>
              </p:cNvSpPr>
              <p:nvPr/>
            </p:nvSpPr>
            <p:spPr bwMode="auto">
              <a:xfrm>
                <a:off x="2725738" y="-2522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" name="Freeform 255"/>
              <p:cNvSpPr>
                <a:spLocks/>
              </p:cNvSpPr>
              <p:nvPr/>
            </p:nvSpPr>
            <p:spPr bwMode="auto">
              <a:xfrm>
                <a:off x="2713038" y="-2519363"/>
                <a:ext cx="23813" cy="11112"/>
              </a:xfrm>
              <a:custGeom>
                <a:avLst/>
                <a:gdLst>
                  <a:gd name="T0" fmla="*/ 1 w 6"/>
                  <a:gd name="T1" fmla="*/ 3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" name="Oval 256"/>
              <p:cNvSpPr>
                <a:spLocks noChangeArrowheads="1"/>
              </p:cNvSpPr>
              <p:nvPr/>
            </p:nvSpPr>
            <p:spPr bwMode="auto">
              <a:xfrm>
                <a:off x="2709863" y="-2535238"/>
                <a:ext cx="3175" cy="476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" name="Freeform 257"/>
              <p:cNvSpPr>
                <a:spLocks/>
              </p:cNvSpPr>
              <p:nvPr/>
            </p:nvSpPr>
            <p:spPr bwMode="auto">
              <a:xfrm>
                <a:off x="2709863" y="-2530475"/>
                <a:ext cx="3175" cy="14287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3" name="Oval 258"/>
              <p:cNvSpPr>
                <a:spLocks noChangeArrowheads="1"/>
              </p:cNvSpPr>
              <p:nvPr/>
            </p:nvSpPr>
            <p:spPr bwMode="auto">
              <a:xfrm>
                <a:off x="2709863" y="-2546350"/>
                <a:ext cx="11113" cy="1111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4" name="Oval 259"/>
              <p:cNvSpPr>
                <a:spLocks noChangeArrowheads="1"/>
              </p:cNvSpPr>
              <p:nvPr/>
            </p:nvSpPr>
            <p:spPr bwMode="auto">
              <a:xfrm>
                <a:off x="2709863" y="-25527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5" name="Freeform 260"/>
              <p:cNvSpPr>
                <a:spLocks/>
              </p:cNvSpPr>
              <p:nvPr/>
            </p:nvSpPr>
            <p:spPr bwMode="auto">
              <a:xfrm>
                <a:off x="2720975" y="-2530475"/>
                <a:ext cx="4763" cy="14287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6" name="Freeform 261"/>
              <p:cNvSpPr>
                <a:spLocks/>
              </p:cNvSpPr>
              <p:nvPr/>
            </p:nvSpPr>
            <p:spPr bwMode="auto">
              <a:xfrm>
                <a:off x="2701925" y="-2530475"/>
                <a:ext cx="7938" cy="14287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7" name="Freeform 262"/>
              <p:cNvSpPr>
                <a:spLocks/>
              </p:cNvSpPr>
              <p:nvPr/>
            </p:nvSpPr>
            <p:spPr bwMode="auto">
              <a:xfrm>
                <a:off x="2690813" y="-2519363"/>
                <a:ext cx="19050" cy="11112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0 h 3"/>
                  <a:gd name="T4" fmla="*/ 4 w 5"/>
                  <a:gd name="T5" fmla="*/ 3 h 3"/>
                  <a:gd name="T6" fmla="*/ 5 w 5"/>
                  <a:gd name="T7" fmla="*/ 3 h 3"/>
                  <a:gd name="T8" fmla="*/ 5 w 5"/>
                  <a:gd name="T9" fmla="*/ 3 h 3"/>
                  <a:gd name="T10" fmla="*/ 1 w 5"/>
                  <a:gd name="T11" fmla="*/ 0 h 3"/>
                  <a:gd name="T12" fmla="*/ 0 w 5"/>
                  <a:gd name="T13" fmla="*/ 0 h 3"/>
                  <a:gd name="T14" fmla="*/ 0 w 5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8" name="Freeform 263"/>
              <p:cNvSpPr>
                <a:spLocks/>
              </p:cNvSpPr>
              <p:nvPr/>
            </p:nvSpPr>
            <p:spPr bwMode="auto">
              <a:xfrm>
                <a:off x="2687638" y="-2519363"/>
                <a:ext cx="3175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9" name="Freeform 264"/>
              <p:cNvSpPr>
                <a:spLocks/>
              </p:cNvSpPr>
              <p:nvPr/>
            </p:nvSpPr>
            <p:spPr bwMode="auto">
              <a:xfrm>
                <a:off x="2679700" y="-2530475"/>
                <a:ext cx="11113" cy="11112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2 w 3"/>
                  <a:gd name="T9" fmla="*/ 3 h 3"/>
                  <a:gd name="T10" fmla="*/ 1 w 3"/>
                  <a:gd name="T11" fmla="*/ 2 h 3"/>
                  <a:gd name="T12" fmla="*/ 3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" name="Freeform 265"/>
              <p:cNvSpPr>
                <a:spLocks/>
              </p:cNvSpPr>
              <p:nvPr/>
            </p:nvSpPr>
            <p:spPr bwMode="auto">
              <a:xfrm>
                <a:off x="2676525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" name="Freeform 266"/>
              <p:cNvSpPr>
                <a:spLocks/>
              </p:cNvSpPr>
              <p:nvPr/>
            </p:nvSpPr>
            <p:spPr bwMode="auto">
              <a:xfrm>
                <a:off x="2679700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2 w 3"/>
                  <a:gd name="T9" fmla="*/ 1 h 1"/>
                  <a:gd name="T10" fmla="*/ 3 w 3"/>
                  <a:gd name="T11" fmla="*/ 0 h 1"/>
                  <a:gd name="T12" fmla="*/ 2 w 3"/>
                  <a:gd name="T13" fmla="*/ 0 h 1"/>
                  <a:gd name="T14" fmla="*/ 2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" name="Freeform 267"/>
              <p:cNvSpPr>
                <a:spLocks/>
              </p:cNvSpPr>
              <p:nvPr/>
            </p:nvSpPr>
            <p:spPr bwMode="auto">
              <a:xfrm>
                <a:off x="2676525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0 w 3"/>
                  <a:gd name="T7" fmla="*/ 1 h 3"/>
                  <a:gd name="T8" fmla="*/ 1 w 3"/>
                  <a:gd name="T9" fmla="*/ 2 h 3"/>
                  <a:gd name="T10" fmla="*/ 1 w 3"/>
                  <a:gd name="T11" fmla="*/ 3 h 3"/>
                  <a:gd name="T12" fmla="*/ 3 w 3"/>
                  <a:gd name="T13" fmla="*/ 1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" name="Freeform 268"/>
              <p:cNvSpPr>
                <a:spLocks/>
              </p:cNvSpPr>
              <p:nvPr/>
            </p:nvSpPr>
            <p:spPr bwMode="auto">
              <a:xfrm>
                <a:off x="2668588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" name="Freeform 269"/>
              <p:cNvSpPr>
                <a:spLocks/>
              </p:cNvSpPr>
              <p:nvPr/>
            </p:nvSpPr>
            <p:spPr bwMode="auto">
              <a:xfrm>
                <a:off x="2665413" y="-2530475"/>
                <a:ext cx="11113" cy="7937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0 w 3"/>
                  <a:gd name="T7" fmla="*/ 1 h 2"/>
                  <a:gd name="T8" fmla="*/ 1 w 3"/>
                  <a:gd name="T9" fmla="*/ 2 h 2"/>
                  <a:gd name="T10" fmla="*/ 1 w 3"/>
                  <a:gd name="T11" fmla="*/ 2 h 2"/>
                  <a:gd name="T12" fmla="*/ 2 w 3"/>
                  <a:gd name="T13" fmla="*/ 2 h 2"/>
                  <a:gd name="T14" fmla="*/ 3 w 3"/>
                  <a:gd name="T15" fmla="*/ 1 h 2"/>
                  <a:gd name="T16" fmla="*/ 1 w 3"/>
                  <a:gd name="T17" fmla="*/ 0 h 2"/>
                  <a:gd name="T18" fmla="*/ 1 w 3"/>
                  <a:gd name="T19" fmla="*/ 0 h 2"/>
                  <a:gd name="T20" fmla="*/ 1 w 3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" name="Freeform 270"/>
              <p:cNvSpPr>
                <a:spLocks/>
              </p:cNvSpPr>
              <p:nvPr/>
            </p:nvSpPr>
            <p:spPr bwMode="auto">
              <a:xfrm>
                <a:off x="2668588" y="-2522538"/>
                <a:ext cx="11113" cy="3175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2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" name="Freeform 271"/>
              <p:cNvSpPr>
                <a:spLocks/>
              </p:cNvSpPr>
              <p:nvPr/>
            </p:nvSpPr>
            <p:spPr bwMode="auto">
              <a:xfrm>
                <a:off x="2679700" y="-2519363"/>
                <a:ext cx="7938" cy="3175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" name="Freeform 272"/>
              <p:cNvSpPr>
                <a:spLocks/>
              </p:cNvSpPr>
              <p:nvPr/>
            </p:nvSpPr>
            <p:spPr bwMode="auto">
              <a:xfrm>
                <a:off x="2679700" y="-2516188"/>
                <a:ext cx="22225" cy="7937"/>
              </a:xfrm>
              <a:custGeom>
                <a:avLst/>
                <a:gdLst>
                  <a:gd name="T0" fmla="*/ 5 w 6"/>
                  <a:gd name="T1" fmla="*/ 2 h 2"/>
                  <a:gd name="T2" fmla="*/ 6 w 6"/>
                  <a:gd name="T3" fmla="*/ 2 h 2"/>
                  <a:gd name="T4" fmla="*/ 6 w 6"/>
                  <a:gd name="T5" fmla="*/ 2 h 2"/>
                  <a:gd name="T6" fmla="*/ 6 w 6"/>
                  <a:gd name="T7" fmla="*/ 1 h 2"/>
                  <a:gd name="T8" fmla="*/ 1 w 6"/>
                  <a:gd name="T9" fmla="*/ 0 h 2"/>
                  <a:gd name="T10" fmla="*/ 0 w 6"/>
                  <a:gd name="T11" fmla="*/ 0 h 2"/>
                  <a:gd name="T12" fmla="*/ 1 w 6"/>
                  <a:gd name="T13" fmla="*/ 1 h 2"/>
                  <a:gd name="T14" fmla="*/ 4 w 6"/>
                  <a:gd name="T15" fmla="*/ 2 h 2"/>
                  <a:gd name="T16" fmla="*/ 5 w 6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" name="Freeform 273"/>
              <p:cNvSpPr>
                <a:spLocks/>
              </p:cNvSpPr>
              <p:nvPr/>
            </p:nvSpPr>
            <p:spPr bwMode="auto">
              <a:xfrm>
                <a:off x="2690813" y="-2522538"/>
                <a:ext cx="7938" cy="3175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" name="Freeform 274"/>
              <p:cNvSpPr>
                <a:spLocks/>
              </p:cNvSpPr>
              <p:nvPr/>
            </p:nvSpPr>
            <p:spPr bwMode="auto">
              <a:xfrm>
                <a:off x="2687638" y="-2535238"/>
                <a:ext cx="11113" cy="12700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1 h 3"/>
                  <a:gd name="T10" fmla="*/ 3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" name="Freeform 275"/>
              <p:cNvSpPr>
                <a:spLocks/>
              </p:cNvSpPr>
              <p:nvPr/>
            </p:nvSpPr>
            <p:spPr bwMode="auto">
              <a:xfrm>
                <a:off x="2687638" y="-2546350"/>
                <a:ext cx="3175" cy="11112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0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" name="Freeform 276"/>
              <p:cNvSpPr>
                <a:spLocks/>
              </p:cNvSpPr>
              <p:nvPr/>
            </p:nvSpPr>
            <p:spPr bwMode="auto">
              <a:xfrm>
                <a:off x="2679700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1 h 3"/>
                  <a:gd name="T18" fmla="*/ 2 w 3"/>
                  <a:gd name="T19" fmla="*/ 0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" name="Freeform 277"/>
              <p:cNvSpPr>
                <a:spLocks/>
              </p:cNvSpPr>
              <p:nvPr/>
            </p:nvSpPr>
            <p:spPr bwMode="auto">
              <a:xfrm>
                <a:off x="2676525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" name="Freeform 278"/>
              <p:cNvSpPr>
                <a:spLocks/>
              </p:cNvSpPr>
              <p:nvPr/>
            </p:nvSpPr>
            <p:spPr bwMode="auto">
              <a:xfrm>
                <a:off x="2668588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2 h 3"/>
                  <a:gd name="T8" fmla="*/ 2 w 3"/>
                  <a:gd name="T9" fmla="*/ 3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" name="Freeform 279"/>
              <p:cNvSpPr>
                <a:spLocks/>
              </p:cNvSpPr>
              <p:nvPr/>
            </p:nvSpPr>
            <p:spPr bwMode="auto">
              <a:xfrm>
                <a:off x="2665413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" name="Freeform 280"/>
              <p:cNvSpPr>
                <a:spLocks/>
              </p:cNvSpPr>
              <p:nvPr/>
            </p:nvSpPr>
            <p:spPr bwMode="auto">
              <a:xfrm>
                <a:off x="2660650" y="-255270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2 h 3"/>
                  <a:gd name="T12" fmla="*/ 2 w 2"/>
                  <a:gd name="T13" fmla="*/ 2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" name="Freeform 281"/>
              <p:cNvSpPr>
                <a:spLocks/>
              </p:cNvSpPr>
              <p:nvPr/>
            </p:nvSpPr>
            <p:spPr bwMode="auto">
              <a:xfrm>
                <a:off x="2660650" y="-2535238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1 w 2"/>
                  <a:gd name="T5" fmla="*/ 2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1 w 2"/>
                  <a:gd name="T19" fmla="*/ 0 h 3"/>
                  <a:gd name="T20" fmla="*/ 0 w 2"/>
                  <a:gd name="T21" fmla="*/ 1 h 3"/>
                  <a:gd name="T22" fmla="*/ 0 w 2"/>
                  <a:gd name="T23" fmla="*/ 1 h 3"/>
                  <a:gd name="T24" fmla="*/ 0 w 2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" name="Freeform 282"/>
              <p:cNvSpPr>
                <a:spLocks/>
              </p:cNvSpPr>
              <p:nvPr/>
            </p:nvSpPr>
            <p:spPr bwMode="auto">
              <a:xfrm>
                <a:off x="2660650" y="-2530475"/>
                <a:ext cx="4763" cy="7937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" name="Freeform 283"/>
              <p:cNvSpPr>
                <a:spLocks/>
              </p:cNvSpPr>
              <p:nvPr/>
            </p:nvSpPr>
            <p:spPr bwMode="auto">
              <a:xfrm>
                <a:off x="2665413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" name="Freeform 284"/>
              <p:cNvSpPr>
                <a:spLocks/>
              </p:cNvSpPr>
              <p:nvPr/>
            </p:nvSpPr>
            <p:spPr bwMode="auto">
              <a:xfrm>
                <a:off x="2668588" y="-2519363"/>
                <a:ext cx="7938" cy="11112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" name="Freeform 285"/>
              <p:cNvSpPr>
                <a:spLocks/>
              </p:cNvSpPr>
              <p:nvPr/>
            </p:nvSpPr>
            <p:spPr bwMode="auto">
              <a:xfrm>
                <a:off x="2668588" y="-2516188"/>
                <a:ext cx="11113" cy="7937"/>
              </a:xfrm>
              <a:custGeom>
                <a:avLst/>
                <a:gdLst>
                  <a:gd name="T0" fmla="*/ 7 w 7"/>
                  <a:gd name="T1" fmla="*/ 5 h 5"/>
                  <a:gd name="T2" fmla="*/ 7 w 7"/>
                  <a:gd name="T3" fmla="*/ 3 h 5"/>
                  <a:gd name="T4" fmla="*/ 5 w 7"/>
                  <a:gd name="T5" fmla="*/ 0 h 5"/>
                  <a:gd name="T6" fmla="*/ 0 w 7"/>
                  <a:gd name="T7" fmla="*/ 5 h 5"/>
                  <a:gd name="T8" fmla="*/ 2 w 7"/>
                  <a:gd name="T9" fmla="*/ 5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lnTo>
                      <a:pt x="7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" name="Freeform 286"/>
              <p:cNvSpPr>
                <a:spLocks/>
              </p:cNvSpPr>
              <p:nvPr/>
            </p:nvSpPr>
            <p:spPr bwMode="auto">
              <a:xfrm>
                <a:off x="2676525" y="-2505075"/>
                <a:ext cx="74613" cy="7937"/>
              </a:xfrm>
              <a:custGeom>
                <a:avLst/>
                <a:gdLst>
                  <a:gd name="T0" fmla="*/ 20 w 20"/>
                  <a:gd name="T1" fmla="*/ 2 h 2"/>
                  <a:gd name="T2" fmla="*/ 20 w 20"/>
                  <a:gd name="T3" fmla="*/ 2 h 2"/>
                  <a:gd name="T4" fmla="*/ 20 w 20"/>
                  <a:gd name="T5" fmla="*/ 2 h 2"/>
                  <a:gd name="T6" fmla="*/ 20 w 20"/>
                  <a:gd name="T7" fmla="*/ 1 h 2"/>
                  <a:gd name="T8" fmla="*/ 20 w 20"/>
                  <a:gd name="T9" fmla="*/ 1 h 2"/>
                  <a:gd name="T10" fmla="*/ 20 w 20"/>
                  <a:gd name="T11" fmla="*/ 1 h 2"/>
                  <a:gd name="T12" fmla="*/ 20 w 20"/>
                  <a:gd name="T13" fmla="*/ 1 h 2"/>
                  <a:gd name="T14" fmla="*/ 20 w 20"/>
                  <a:gd name="T15" fmla="*/ 1 h 2"/>
                  <a:gd name="T16" fmla="*/ 20 w 20"/>
                  <a:gd name="T17" fmla="*/ 1 h 2"/>
                  <a:gd name="T18" fmla="*/ 20 w 20"/>
                  <a:gd name="T19" fmla="*/ 1 h 2"/>
                  <a:gd name="T20" fmla="*/ 20 w 20"/>
                  <a:gd name="T21" fmla="*/ 1 h 2"/>
                  <a:gd name="T22" fmla="*/ 20 w 20"/>
                  <a:gd name="T23" fmla="*/ 1 h 2"/>
                  <a:gd name="T24" fmla="*/ 20 w 20"/>
                  <a:gd name="T25" fmla="*/ 1 h 2"/>
                  <a:gd name="T26" fmla="*/ 20 w 20"/>
                  <a:gd name="T27" fmla="*/ 1 h 2"/>
                  <a:gd name="T28" fmla="*/ 20 w 20"/>
                  <a:gd name="T29" fmla="*/ 0 h 2"/>
                  <a:gd name="T30" fmla="*/ 12 w 20"/>
                  <a:gd name="T31" fmla="*/ 0 h 2"/>
                  <a:gd name="T32" fmla="*/ 10 w 20"/>
                  <a:gd name="T33" fmla="*/ 0 h 2"/>
                  <a:gd name="T34" fmla="*/ 10 w 20"/>
                  <a:gd name="T35" fmla="*/ 0 h 2"/>
                  <a:gd name="T36" fmla="*/ 9 w 20"/>
                  <a:gd name="T37" fmla="*/ 0 h 2"/>
                  <a:gd name="T38" fmla="*/ 0 w 20"/>
                  <a:gd name="T39" fmla="*/ 0 h 2"/>
                  <a:gd name="T40" fmla="*/ 0 w 20"/>
                  <a:gd name="T41" fmla="*/ 1 h 2"/>
                  <a:gd name="T42" fmla="*/ 0 w 20"/>
                  <a:gd name="T43" fmla="*/ 1 h 2"/>
                  <a:gd name="T44" fmla="*/ 0 w 20"/>
                  <a:gd name="T45" fmla="*/ 1 h 2"/>
                  <a:gd name="T46" fmla="*/ 0 w 20"/>
                  <a:gd name="T47" fmla="*/ 1 h 2"/>
                  <a:gd name="T48" fmla="*/ 0 w 20"/>
                  <a:gd name="T49" fmla="*/ 1 h 2"/>
                  <a:gd name="T50" fmla="*/ 0 w 20"/>
                  <a:gd name="T51" fmla="*/ 1 h 2"/>
                  <a:gd name="T52" fmla="*/ 0 w 20"/>
                  <a:gd name="T53" fmla="*/ 1 h 2"/>
                  <a:gd name="T54" fmla="*/ 0 w 20"/>
                  <a:gd name="T55" fmla="*/ 1 h 2"/>
                  <a:gd name="T56" fmla="*/ 0 w 20"/>
                  <a:gd name="T57" fmla="*/ 1 h 2"/>
                  <a:gd name="T58" fmla="*/ 0 w 20"/>
                  <a:gd name="T59" fmla="*/ 1 h 2"/>
                  <a:gd name="T60" fmla="*/ 0 w 20"/>
                  <a:gd name="T61" fmla="*/ 1 h 2"/>
                  <a:gd name="T62" fmla="*/ 0 w 20"/>
                  <a:gd name="T63" fmla="*/ 2 h 2"/>
                  <a:gd name="T64" fmla="*/ 0 w 20"/>
                  <a:gd name="T65" fmla="*/ 2 h 2"/>
                  <a:gd name="T66" fmla="*/ 0 w 20"/>
                  <a:gd name="T67" fmla="*/ 2 h 2"/>
                  <a:gd name="T68" fmla="*/ 0 w 20"/>
                  <a:gd name="T69" fmla="*/ 2 h 2"/>
                  <a:gd name="T70" fmla="*/ 20 w 20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2">
                    <a:moveTo>
                      <a:pt x="20" y="2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5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3" y="1"/>
                      <a:pt x="2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" name="Freeform 287"/>
              <p:cNvSpPr>
                <a:spLocks/>
              </p:cNvSpPr>
              <p:nvPr/>
            </p:nvSpPr>
            <p:spPr bwMode="auto">
              <a:xfrm>
                <a:off x="2743200" y="-2516188"/>
                <a:ext cx="7938" cy="7937"/>
              </a:xfrm>
              <a:custGeom>
                <a:avLst/>
                <a:gdLst>
                  <a:gd name="T0" fmla="*/ 5 w 5"/>
                  <a:gd name="T1" fmla="*/ 5 h 5"/>
                  <a:gd name="T2" fmla="*/ 3 w 5"/>
                  <a:gd name="T3" fmla="*/ 0 h 5"/>
                  <a:gd name="T4" fmla="*/ 0 w 5"/>
                  <a:gd name="T5" fmla="*/ 3 h 5"/>
                  <a:gd name="T6" fmla="*/ 3 w 5"/>
                  <a:gd name="T7" fmla="*/ 5 h 5"/>
                  <a:gd name="T8" fmla="*/ 5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" name="Freeform 288"/>
              <p:cNvSpPr>
                <a:spLocks/>
              </p:cNvSpPr>
              <p:nvPr/>
            </p:nvSpPr>
            <p:spPr bwMode="auto">
              <a:xfrm>
                <a:off x="2747963" y="-2519363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1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" name="Freeform 289"/>
              <p:cNvSpPr>
                <a:spLocks/>
              </p:cNvSpPr>
              <p:nvPr/>
            </p:nvSpPr>
            <p:spPr bwMode="auto">
              <a:xfrm>
                <a:off x="2759075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1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" name="Freeform 290"/>
              <p:cNvSpPr>
                <a:spLocks/>
              </p:cNvSpPr>
              <p:nvPr/>
            </p:nvSpPr>
            <p:spPr bwMode="auto">
              <a:xfrm>
                <a:off x="2762250" y="-2530475"/>
                <a:ext cx="7938" cy="7937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" name="Freeform 291"/>
              <p:cNvSpPr>
                <a:spLocks/>
              </p:cNvSpPr>
              <p:nvPr/>
            </p:nvSpPr>
            <p:spPr bwMode="auto">
              <a:xfrm>
                <a:off x="2762250" y="-2546350"/>
                <a:ext cx="7938" cy="15875"/>
              </a:xfrm>
              <a:custGeom>
                <a:avLst/>
                <a:gdLst>
                  <a:gd name="T0" fmla="*/ 1 w 2"/>
                  <a:gd name="T1" fmla="*/ 3 h 4"/>
                  <a:gd name="T2" fmla="*/ 1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0 w 2"/>
                  <a:gd name="T9" fmla="*/ 2 h 4"/>
                  <a:gd name="T10" fmla="*/ 1 w 2"/>
                  <a:gd name="T11" fmla="*/ 3 h 4"/>
                  <a:gd name="T12" fmla="*/ 1 w 2"/>
                  <a:gd name="T13" fmla="*/ 4 h 4"/>
                  <a:gd name="T14" fmla="*/ 1 w 2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" name="Freeform 292"/>
              <p:cNvSpPr>
                <a:spLocks/>
              </p:cNvSpPr>
              <p:nvPr/>
            </p:nvSpPr>
            <p:spPr bwMode="auto">
              <a:xfrm>
                <a:off x="2762250" y="-2557463"/>
                <a:ext cx="7938" cy="1111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1 w 2"/>
                  <a:gd name="T7" fmla="*/ 0 h 3"/>
                  <a:gd name="T8" fmla="*/ 1 w 2"/>
                  <a:gd name="T9" fmla="*/ 0 h 3"/>
                  <a:gd name="T10" fmla="*/ 0 w 2"/>
                  <a:gd name="T11" fmla="*/ 0 h 3"/>
                  <a:gd name="T12" fmla="*/ 2 w 2"/>
                  <a:gd name="T13" fmla="*/ 3 h 3"/>
                  <a:gd name="T14" fmla="*/ 2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" name="Freeform 293"/>
              <p:cNvSpPr>
                <a:spLocks/>
              </p:cNvSpPr>
              <p:nvPr/>
            </p:nvSpPr>
            <p:spPr bwMode="auto">
              <a:xfrm>
                <a:off x="2759075" y="-2565400"/>
                <a:ext cx="3175" cy="793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" name="Freeform 294"/>
              <p:cNvSpPr>
                <a:spLocks/>
              </p:cNvSpPr>
              <p:nvPr/>
            </p:nvSpPr>
            <p:spPr bwMode="auto">
              <a:xfrm>
                <a:off x="2751138" y="-2557463"/>
                <a:ext cx="7938" cy="1111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2 w 2"/>
                  <a:gd name="T9" fmla="*/ 1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0 w 2"/>
                  <a:gd name="T19" fmla="*/ 1 h 3"/>
                  <a:gd name="T20" fmla="*/ 0 w 2"/>
                  <a:gd name="T21" fmla="*/ 2 h 3"/>
                  <a:gd name="T22" fmla="*/ 0 w 2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" name="Freeform 295"/>
              <p:cNvSpPr>
                <a:spLocks/>
              </p:cNvSpPr>
              <p:nvPr/>
            </p:nvSpPr>
            <p:spPr bwMode="auto">
              <a:xfrm>
                <a:off x="2747963" y="-2565400"/>
                <a:ext cx="3175" cy="1270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1 h 3"/>
                  <a:gd name="T6" fmla="*/ 1 w 1"/>
                  <a:gd name="T7" fmla="*/ 1 h 3"/>
                  <a:gd name="T8" fmla="*/ 1 w 1"/>
                  <a:gd name="T9" fmla="*/ 0 h 3"/>
                  <a:gd name="T10" fmla="*/ 0 w 1"/>
                  <a:gd name="T11" fmla="*/ 1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" name="Freeform 296"/>
              <p:cNvSpPr>
                <a:spLocks/>
              </p:cNvSpPr>
              <p:nvPr/>
            </p:nvSpPr>
            <p:spPr bwMode="auto">
              <a:xfrm>
                <a:off x="2736850" y="-25654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3 h 3"/>
                  <a:gd name="T10" fmla="*/ 0 w 2"/>
                  <a:gd name="T11" fmla="*/ 3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" name="Freeform 297"/>
              <p:cNvSpPr>
                <a:spLocks/>
              </p:cNvSpPr>
              <p:nvPr/>
            </p:nvSpPr>
            <p:spPr bwMode="auto">
              <a:xfrm>
                <a:off x="2725738" y="-2568575"/>
                <a:ext cx="11113" cy="38100"/>
              </a:xfrm>
              <a:custGeom>
                <a:avLst/>
                <a:gdLst>
                  <a:gd name="T0" fmla="*/ 1 w 3"/>
                  <a:gd name="T1" fmla="*/ 10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10 h 10"/>
                  <a:gd name="T16" fmla="*/ 1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1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" name="Freeform 298"/>
              <p:cNvSpPr>
                <a:spLocks/>
              </p:cNvSpPr>
              <p:nvPr/>
            </p:nvSpPr>
            <p:spPr bwMode="auto">
              <a:xfrm>
                <a:off x="2720975" y="-2565400"/>
                <a:ext cx="4763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9 h 9"/>
                  <a:gd name="T8" fmla="*/ 1 w 1"/>
                  <a:gd name="T9" fmla="*/ 0 h 9"/>
                  <a:gd name="T10" fmla="*/ 1 w 1"/>
                  <a:gd name="T11" fmla="*/ 0 h 9"/>
                  <a:gd name="T12" fmla="*/ 0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" name="Freeform 299"/>
              <p:cNvSpPr>
                <a:spLocks/>
              </p:cNvSpPr>
              <p:nvPr/>
            </p:nvSpPr>
            <p:spPr bwMode="auto">
              <a:xfrm>
                <a:off x="2701925" y="-2613025"/>
                <a:ext cx="23813" cy="22225"/>
              </a:xfrm>
              <a:custGeom>
                <a:avLst/>
                <a:gdLst>
                  <a:gd name="T0" fmla="*/ 2 w 6"/>
                  <a:gd name="T1" fmla="*/ 4 h 6"/>
                  <a:gd name="T2" fmla="*/ 3 w 6"/>
                  <a:gd name="T3" fmla="*/ 4 h 6"/>
                  <a:gd name="T4" fmla="*/ 2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2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1 h 6"/>
                  <a:gd name="T28" fmla="*/ 5 w 6"/>
                  <a:gd name="T29" fmla="*/ 0 h 6"/>
                  <a:gd name="T30" fmla="*/ 2 w 6"/>
                  <a:gd name="T31" fmla="*/ 0 h 6"/>
                  <a:gd name="T32" fmla="*/ 2 w 6"/>
                  <a:gd name="T33" fmla="*/ 1 h 6"/>
                  <a:gd name="T34" fmla="*/ 3 w 6"/>
                  <a:gd name="T35" fmla="*/ 2 h 6"/>
                  <a:gd name="T36" fmla="*/ 2 w 6"/>
                  <a:gd name="T37" fmla="*/ 3 h 6"/>
                  <a:gd name="T38" fmla="*/ 1 w 6"/>
                  <a:gd name="T39" fmla="*/ 2 h 6"/>
                  <a:gd name="T40" fmla="*/ 0 w 6"/>
                  <a:gd name="T41" fmla="*/ 2 h 6"/>
                  <a:gd name="T42" fmla="*/ 0 w 6"/>
                  <a:gd name="T43" fmla="*/ 4 h 6"/>
                  <a:gd name="T44" fmla="*/ 1 w 6"/>
                  <a:gd name="T45" fmla="*/ 4 h 6"/>
                  <a:gd name="T46" fmla="*/ 2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2" y="4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3" y="2"/>
                      <a:pt x="3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" name="Freeform 300"/>
              <p:cNvSpPr>
                <a:spLocks/>
              </p:cNvSpPr>
              <p:nvPr/>
            </p:nvSpPr>
            <p:spPr bwMode="auto">
              <a:xfrm>
                <a:off x="2698750" y="-25654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9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" name="Freeform 301"/>
              <p:cNvSpPr>
                <a:spLocks/>
              </p:cNvSpPr>
              <p:nvPr/>
            </p:nvSpPr>
            <p:spPr bwMode="auto">
              <a:xfrm>
                <a:off x="2690813" y="-2568575"/>
                <a:ext cx="11113" cy="38100"/>
              </a:xfrm>
              <a:custGeom>
                <a:avLst/>
                <a:gdLst>
                  <a:gd name="T0" fmla="*/ 3 w 3"/>
                  <a:gd name="T1" fmla="*/ 10 h 10"/>
                  <a:gd name="T2" fmla="*/ 2 w 3"/>
                  <a:gd name="T3" fmla="*/ 0 h 10"/>
                  <a:gd name="T4" fmla="*/ 2 w 3"/>
                  <a:gd name="T5" fmla="*/ 0 h 10"/>
                  <a:gd name="T6" fmla="*/ 2 w 3"/>
                  <a:gd name="T7" fmla="*/ 0 h 10"/>
                  <a:gd name="T8" fmla="*/ 0 w 3"/>
                  <a:gd name="T9" fmla="*/ 0 h 10"/>
                  <a:gd name="T10" fmla="*/ 0 w 3"/>
                  <a:gd name="T11" fmla="*/ 0 h 10"/>
                  <a:gd name="T12" fmla="*/ 3 w 3"/>
                  <a:gd name="T13" fmla="*/ 10 h 10"/>
                  <a:gd name="T14" fmla="*/ 3 w 3"/>
                  <a:gd name="T15" fmla="*/ 10 h 10"/>
                  <a:gd name="T16" fmla="*/ 3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" name="Freeform 302"/>
              <p:cNvSpPr>
                <a:spLocks/>
              </p:cNvSpPr>
              <p:nvPr/>
            </p:nvSpPr>
            <p:spPr bwMode="auto">
              <a:xfrm>
                <a:off x="2679700" y="-2565400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3 h 3"/>
                  <a:gd name="T8" fmla="*/ 2 w 2"/>
                  <a:gd name="T9" fmla="*/ 3 h 3"/>
                  <a:gd name="T10" fmla="*/ 1 w 2"/>
                  <a:gd name="T11" fmla="*/ 0 h 3"/>
                  <a:gd name="T12" fmla="*/ 1 w 2"/>
                  <a:gd name="T13" fmla="*/ 1 h 3"/>
                  <a:gd name="T14" fmla="*/ 0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" name="Freeform 303"/>
              <p:cNvSpPr>
                <a:spLocks/>
              </p:cNvSpPr>
              <p:nvPr/>
            </p:nvSpPr>
            <p:spPr bwMode="auto">
              <a:xfrm>
                <a:off x="2668588" y="-2565400"/>
                <a:ext cx="11113" cy="12700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2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" name="Freeform 304"/>
              <p:cNvSpPr>
                <a:spLocks/>
              </p:cNvSpPr>
              <p:nvPr/>
            </p:nvSpPr>
            <p:spPr bwMode="auto">
              <a:xfrm>
                <a:off x="2665413" y="-2557463"/>
                <a:ext cx="11113" cy="11112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" name="Freeform 305"/>
              <p:cNvSpPr>
                <a:spLocks/>
              </p:cNvSpPr>
              <p:nvPr/>
            </p:nvSpPr>
            <p:spPr bwMode="auto">
              <a:xfrm>
                <a:off x="2665413" y="-2565400"/>
                <a:ext cx="3175" cy="7937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" name="Freeform 306"/>
              <p:cNvSpPr>
                <a:spLocks/>
              </p:cNvSpPr>
              <p:nvPr/>
            </p:nvSpPr>
            <p:spPr bwMode="auto">
              <a:xfrm>
                <a:off x="2660650" y="-2557463"/>
                <a:ext cx="4763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" name="Freeform 307"/>
              <p:cNvSpPr>
                <a:spLocks/>
              </p:cNvSpPr>
              <p:nvPr/>
            </p:nvSpPr>
            <p:spPr bwMode="auto">
              <a:xfrm>
                <a:off x="2652713" y="-2546350"/>
                <a:ext cx="12700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" name="Freeform 308"/>
              <p:cNvSpPr>
                <a:spLocks/>
              </p:cNvSpPr>
              <p:nvPr/>
            </p:nvSpPr>
            <p:spPr bwMode="auto">
              <a:xfrm>
                <a:off x="2641600" y="-2486025"/>
                <a:ext cx="139700" cy="11112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" name="Freeform 309"/>
              <p:cNvSpPr>
                <a:spLocks/>
              </p:cNvSpPr>
              <p:nvPr/>
            </p:nvSpPr>
            <p:spPr bwMode="auto">
              <a:xfrm>
                <a:off x="2649538" y="-2470150"/>
                <a:ext cx="123825" cy="6350"/>
              </a:xfrm>
              <a:custGeom>
                <a:avLst/>
                <a:gdLst>
                  <a:gd name="T0" fmla="*/ 0 w 33"/>
                  <a:gd name="T1" fmla="*/ 0 h 2"/>
                  <a:gd name="T2" fmla="*/ 0 w 33"/>
                  <a:gd name="T3" fmla="*/ 1 h 2"/>
                  <a:gd name="T4" fmla="*/ 0 w 33"/>
                  <a:gd name="T5" fmla="*/ 2 h 2"/>
                  <a:gd name="T6" fmla="*/ 33 w 33"/>
                  <a:gd name="T7" fmla="*/ 2 h 2"/>
                  <a:gd name="T8" fmla="*/ 33 w 33"/>
                  <a:gd name="T9" fmla="*/ 1 h 2"/>
                  <a:gd name="T10" fmla="*/ 33 w 33"/>
                  <a:gd name="T11" fmla="*/ 0 h 2"/>
                  <a:gd name="T12" fmla="*/ 0 w 33"/>
                  <a:gd name="T13" fmla="*/ 0 h 2"/>
                  <a:gd name="T14" fmla="*/ 0 w 3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1"/>
                      <a:pt x="33" y="1"/>
                    </a:cubicBezTo>
                    <a:cubicBezTo>
                      <a:pt x="33" y="1"/>
                      <a:pt x="33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" name="Freeform 310"/>
              <p:cNvSpPr>
                <a:spLocks/>
              </p:cNvSpPr>
              <p:nvPr/>
            </p:nvSpPr>
            <p:spPr bwMode="auto">
              <a:xfrm>
                <a:off x="2638425" y="-2085975"/>
                <a:ext cx="147638" cy="3175"/>
              </a:xfrm>
              <a:custGeom>
                <a:avLst/>
                <a:gdLst>
                  <a:gd name="T0" fmla="*/ 0 w 93"/>
                  <a:gd name="T1" fmla="*/ 0 h 2"/>
                  <a:gd name="T2" fmla="*/ 93 w 93"/>
                  <a:gd name="T3" fmla="*/ 0 h 2"/>
                  <a:gd name="T4" fmla="*/ 93 w 93"/>
                  <a:gd name="T5" fmla="*/ 2 h 2"/>
                  <a:gd name="T6" fmla="*/ 0 w 93"/>
                  <a:gd name="T7" fmla="*/ 2 h 2"/>
                  <a:gd name="T8" fmla="*/ 0 w 93"/>
                  <a:gd name="T9" fmla="*/ 0 h 2"/>
                  <a:gd name="T10" fmla="*/ 0 w 9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2">
                    <a:moveTo>
                      <a:pt x="0" y="0"/>
                    </a:moveTo>
                    <a:lnTo>
                      <a:pt x="93" y="0"/>
                    </a:lnTo>
                    <a:lnTo>
                      <a:pt x="9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" name="Freeform 311"/>
              <p:cNvSpPr>
                <a:spLocks/>
              </p:cNvSpPr>
              <p:nvPr/>
            </p:nvSpPr>
            <p:spPr bwMode="auto">
              <a:xfrm>
                <a:off x="2619375" y="-2071688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" name="Freeform 312"/>
              <p:cNvSpPr>
                <a:spLocks/>
              </p:cNvSpPr>
              <p:nvPr/>
            </p:nvSpPr>
            <p:spPr bwMode="auto">
              <a:xfrm>
                <a:off x="2649538" y="-2098675"/>
                <a:ext cx="131763" cy="4762"/>
              </a:xfrm>
              <a:custGeom>
                <a:avLst/>
                <a:gdLst>
                  <a:gd name="T0" fmla="*/ 0 w 83"/>
                  <a:gd name="T1" fmla="*/ 0 h 3"/>
                  <a:gd name="T2" fmla="*/ 83 w 83"/>
                  <a:gd name="T3" fmla="*/ 0 h 3"/>
                  <a:gd name="T4" fmla="*/ 83 w 83"/>
                  <a:gd name="T5" fmla="*/ 3 h 3"/>
                  <a:gd name="T6" fmla="*/ 0 w 83"/>
                  <a:gd name="T7" fmla="*/ 3 h 3"/>
                  <a:gd name="T8" fmla="*/ 0 w 83"/>
                  <a:gd name="T9" fmla="*/ 0 h 3"/>
                  <a:gd name="T10" fmla="*/ 0 w 8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3">
                    <a:moveTo>
                      <a:pt x="0" y="0"/>
                    </a:moveTo>
                    <a:lnTo>
                      <a:pt x="83" y="0"/>
                    </a:lnTo>
                    <a:lnTo>
                      <a:pt x="8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" name="Freeform 313"/>
              <p:cNvSpPr>
                <a:spLocks/>
              </p:cNvSpPr>
              <p:nvPr/>
            </p:nvSpPr>
            <p:spPr bwMode="auto">
              <a:xfrm>
                <a:off x="2605088" y="-2055813"/>
                <a:ext cx="214313" cy="6350"/>
              </a:xfrm>
              <a:custGeom>
                <a:avLst/>
                <a:gdLst>
                  <a:gd name="T0" fmla="*/ 0 w 135"/>
                  <a:gd name="T1" fmla="*/ 0 h 4"/>
                  <a:gd name="T2" fmla="*/ 135 w 135"/>
                  <a:gd name="T3" fmla="*/ 0 h 4"/>
                  <a:gd name="T4" fmla="*/ 135 w 135"/>
                  <a:gd name="T5" fmla="*/ 4 h 4"/>
                  <a:gd name="T6" fmla="*/ 0 w 135"/>
                  <a:gd name="T7" fmla="*/ 4 h 4"/>
                  <a:gd name="T8" fmla="*/ 0 w 135"/>
                  <a:gd name="T9" fmla="*/ 0 h 4"/>
                  <a:gd name="T10" fmla="*/ 0 w 13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" h="4">
                    <a:moveTo>
                      <a:pt x="0" y="0"/>
                    </a:moveTo>
                    <a:lnTo>
                      <a:pt x="135" y="0"/>
                    </a:lnTo>
                    <a:lnTo>
                      <a:pt x="13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" name="Freeform 314"/>
              <p:cNvSpPr>
                <a:spLocks/>
              </p:cNvSpPr>
              <p:nvPr/>
            </p:nvSpPr>
            <p:spPr bwMode="auto">
              <a:xfrm>
                <a:off x="2473325" y="-2409825"/>
                <a:ext cx="176213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7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6 w 47"/>
                  <a:gd name="T17" fmla="*/ 72 h 88"/>
                  <a:gd name="T18" fmla="*/ 34 w 47"/>
                  <a:gd name="T19" fmla="*/ 68 h 88"/>
                  <a:gd name="T20" fmla="*/ 32 w 47"/>
                  <a:gd name="T21" fmla="*/ 64 h 88"/>
                  <a:gd name="T22" fmla="*/ 31 w 47"/>
                  <a:gd name="T23" fmla="*/ 62 h 88"/>
                  <a:gd name="T24" fmla="*/ 13 w 47"/>
                  <a:gd name="T25" fmla="*/ 49 h 88"/>
                  <a:gd name="T26" fmla="*/ 30 w 47"/>
                  <a:gd name="T27" fmla="*/ 59 h 88"/>
                  <a:gd name="T28" fmla="*/ 28 w 47"/>
                  <a:gd name="T29" fmla="*/ 56 h 88"/>
                  <a:gd name="T30" fmla="*/ 27 w 47"/>
                  <a:gd name="T31" fmla="*/ 51 h 88"/>
                  <a:gd name="T32" fmla="*/ 22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5 h 88"/>
                  <a:gd name="T44" fmla="*/ 17 w 47"/>
                  <a:gd name="T45" fmla="*/ 16 h 88"/>
                  <a:gd name="T46" fmla="*/ 21 w 47"/>
                  <a:gd name="T47" fmla="*/ 31 h 88"/>
                  <a:gd name="T48" fmla="*/ 22 w 47"/>
                  <a:gd name="T49" fmla="*/ 34 h 88"/>
                  <a:gd name="T50" fmla="*/ 23 w 47"/>
                  <a:gd name="T51" fmla="*/ 34 h 88"/>
                  <a:gd name="T52" fmla="*/ 30 w 47"/>
                  <a:gd name="T53" fmla="*/ 23 h 88"/>
                  <a:gd name="T54" fmla="*/ 23 w 47"/>
                  <a:gd name="T55" fmla="*/ 36 h 88"/>
                  <a:gd name="T56" fmla="*/ 28 w 47"/>
                  <a:gd name="T57" fmla="*/ 50 h 88"/>
                  <a:gd name="T58" fmla="*/ 30 w 47"/>
                  <a:gd name="T59" fmla="*/ 55 h 88"/>
                  <a:gd name="T60" fmla="*/ 30 w 47"/>
                  <a:gd name="T61" fmla="*/ 56 h 88"/>
                  <a:gd name="T62" fmla="*/ 32 w 47"/>
                  <a:gd name="T63" fmla="*/ 56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60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3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5 w 47"/>
                  <a:gd name="T93" fmla="*/ 29 h 88"/>
                  <a:gd name="T94" fmla="*/ 33 w 47"/>
                  <a:gd name="T95" fmla="*/ 16 h 88"/>
                  <a:gd name="T96" fmla="*/ 25 w 47"/>
                  <a:gd name="T97" fmla="*/ 21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3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1 w 47"/>
                  <a:gd name="T113" fmla="*/ 64 h 88"/>
                  <a:gd name="T114" fmla="*/ 25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3" y="79"/>
                      <a:pt x="27" y="74"/>
                    </a:cubicBezTo>
                    <a:cubicBezTo>
                      <a:pt x="26" y="74"/>
                      <a:pt x="25" y="73"/>
                      <a:pt x="25" y="73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30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6" y="72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5" y="70"/>
                      <a:pt x="35" y="69"/>
                      <a:pt x="34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3" y="66"/>
                      <a:pt x="33" y="65"/>
                      <a:pt x="32" y="64"/>
                    </a:cubicBezTo>
                    <a:cubicBezTo>
                      <a:pt x="32" y="63"/>
                      <a:pt x="31" y="63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18" y="58"/>
                      <a:pt x="14" y="52"/>
                      <a:pt x="13" y="49"/>
                    </a:cubicBezTo>
                    <a:cubicBezTo>
                      <a:pt x="19" y="56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7"/>
                      <a:pt x="29" y="56"/>
                      <a:pt x="28" y="56"/>
                    </a:cubicBezTo>
                    <a:cubicBezTo>
                      <a:pt x="28" y="54"/>
                      <a:pt x="27" y="53"/>
                      <a:pt x="27" y="52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5" y="48"/>
                      <a:pt x="24" y="44"/>
                      <a:pt x="23" y="42"/>
                    </a:cubicBezTo>
                    <a:cubicBezTo>
                      <a:pt x="23" y="41"/>
                      <a:pt x="23" y="39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1"/>
                      <a:pt x="19" y="28"/>
                      <a:pt x="19" y="25"/>
                    </a:cubicBezTo>
                    <a:cubicBezTo>
                      <a:pt x="18" y="22"/>
                      <a:pt x="17" y="20"/>
                      <a:pt x="17" y="18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4"/>
                      <a:pt x="16" y="14"/>
                      <a:pt x="16" y="13"/>
                    </a:cubicBezTo>
                    <a:cubicBezTo>
                      <a:pt x="16" y="14"/>
                      <a:pt x="17" y="15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7"/>
                      <a:pt x="21" y="29"/>
                      <a:pt x="21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4" y="34"/>
                      <a:pt x="24" y="33"/>
                    </a:cubicBezTo>
                    <a:cubicBezTo>
                      <a:pt x="25" y="32"/>
                      <a:pt x="29" y="28"/>
                      <a:pt x="30" y="23"/>
                    </a:cubicBezTo>
                    <a:cubicBezTo>
                      <a:pt x="30" y="26"/>
                      <a:pt x="28" y="30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8" y="50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9" y="53"/>
                      <a:pt x="29" y="54"/>
                      <a:pt x="30" y="55"/>
                    </a:cubicBezTo>
                    <a:cubicBezTo>
                      <a:pt x="30" y="55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7"/>
                      <a:pt x="32" y="57"/>
                      <a:pt x="32" y="56"/>
                    </a:cubicBezTo>
                    <a:cubicBezTo>
                      <a:pt x="33" y="55"/>
                      <a:pt x="36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4" y="57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4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6" y="62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3"/>
                      <a:pt x="41" y="62"/>
                      <a:pt x="41" y="61"/>
                    </a:cubicBezTo>
                    <a:cubicBezTo>
                      <a:pt x="41" y="61"/>
                      <a:pt x="41" y="60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5" y="29"/>
                    </a:cubicBezTo>
                    <a:cubicBezTo>
                      <a:pt x="36" y="27"/>
                      <a:pt x="38" y="25"/>
                      <a:pt x="38" y="24"/>
                    </a:cubicBezTo>
                    <a:cubicBezTo>
                      <a:pt x="38" y="22"/>
                      <a:pt x="36" y="17"/>
                      <a:pt x="33" y="16"/>
                    </a:cubicBezTo>
                    <a:cubicBezTo>
                      <a:pt x="32" y="16"/>
                      <a:pt x="30" y="16"/>
                      <a:pt x="29" y="18"/>
                    </a:cubicBezTo>
                    <a:cubicBezTo>
                      <a:pt x="27" y="20"/>
                      <a:pt x="26" y="21"/>
                      <a:pt x="25" y="21"/>
                    </a:cubicBezTo>
                    <a:cubicBezTo>
                      <a:pt x="23" y="20"/>
                      <a:pt x="22" y="17"/>
                      <a:pt x="23" y="14"/>
                    </a:cubicBezTo>
                    <a:cubicBezTo>
                      <a:pt x="24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8"/>
                      <a:pt x="13" y="20"/>
                      <a:pt x="12" y="23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2"/>
                      <a:pt x="14" y="58"/>
                      <a:pt x="21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5" y="67"/>
                      <a:pt x="25" y="68"/>
                      <a:pt x="25" y="69"/>
                    </a:cubicBezTo>
                    <a:cubicBezTo>
                      <a:pt x="25" y="70"/>
                      <a:pt x="24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" name="Freeform 315"/>
              <p:cNvSpPr>
                <a:spLocks/>
              </p:cNvSpPr>
              <p:nvPr/>
            </p:nvSpPr>
            <p:spPr bwMode="auto">
              <a:xfrm>
                <a:off x="2660650" y="-2014538"/>
                <a:ext cx="49213" cy="25400"/>
              </a:xfrm>
              <a:custGeom>
                <a:avLst/>
                <a:gdLst>
                  <a:gd name="T0" fmla="*/ 1 w 13"/>
                  <a:gd name="T1" fmla="*/ 0 h 7"/>
                  <a:gd name="T2" fmla="*/ 0 w 13"/>
                  <a:gd name="T3" fmla="*/ 0 h 7"/>
                  <a:gd name="T4" fmla="*/ 1 w 13"/>
                  <a:gd name="T5" fmla="*/ 1 h 7"/>
                  <a:gd name="T6" fmla="*/ 1 w 13"/>
                  <a:gd name="T7" fmla="*/ 1 h 7"/>
                  <a:gd name="T8" fmla="*/ 9 w 13"/>
                  <a:gd name="T9" fmla="*/ 7 h 7"/>
                  <a:gd name="T10" fmla="*/ 10 w 13"/>
                  <a:gd name="T11" fmla="*/ 7 h 7"/>
                  <a:gd name="T12" fmla="*/ 12 w 13"/>
                  <a:gd name="T13" fmla="*/ 6 h 7"/>
                  <a:gd name="T14" fmla="*/ 12 w 13"/>
                  <a:gd name="T15" fmla="*/ 4 h 7"/>
                  <a:gd name="T16" fmla="*/ 1 w 1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4"/>
                      <a:pt x="7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6"/>
                      <a:pt x="12" y="6"/>
                    </a:cubicBezTo>
                    <a:cubicBezTo>
                      <a:pt x="13" y="5"/>
                      <a:pt x="12" y="4"/>
                      <a:pt x="12" y="4"/>
                    </a:cubicBezTo>
                    <a:cubicBezTo>
                      <a:pt x="11" y="2"/>
                      <a:pt x="7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" name="Freeform 316"/>
              <p:cNvSpPr>
                <a:spLocks/>
              </p:cNvSpPr>
              <p:nvPr/>
            </p:nvSpPr>
            <p:spPr bwMode="auto">
              <a:xfrm>
                <a:off x="2679700" y="-2044700"/>
                <a:ext cx="52388" cy="41275"/>
              </a:xfrm>
              <a:custGeom>
                <a:avLst/>
                <a:gdLst>
                  <a:gd name="T0" fmla="*/ 14 w 14"/>
                  <a:gd name="T1" fmla="*/ 0 h 11"/>
                  <a:gd name="T2" fmla="*/ 11 w 14"/>
                  <a:gd name="T3" fmla="*/ 0 h 11"/>
                  <a:gd name="T4" fmla="*/ 11 w 14"/>
                  <a:gd name="T5" fmla="*/ 1 h 11"/>
                  <a:gd name="T6" fmla="*/ 2 w 14"/>
                  <a:gd name="T7" fmla="*/ 7 h 11"/>
                  <a:gd name="T8" fmla="*/ 0 w 14"/>
                  <a:gd name="T9" fmla="*/ 7 h 11"/>
                  <a:gd name="T10" fmla="*/ 2 w 14"/>
                  <a:gd name="T11" fmla="*/ 8 h 11"/>
                  <a:gd name="T12" fmla="*/ 6 w 14"/>
                  <a:gd name="T13" fmla="*/ 10 h 11"/>
                  <a:gd name="T14" fmla="*/ 7 w 14"/>
                  <a:gd name="T15" fmla="*/ 11 h 11"/>
                  <a:gd name="T16" fmla="*/ 7 w 14"/>
                  <a:gd name="T17" fmla="*/ 11 h 11"/>
                  <a:gd name="T18" fmla="*/ 8 w 14"/>
                  <a:gd name="T19" fmla="*/ 11 h 11"/>
                  <a:gd name="T20" fmla="*/ 8 w 14"/>
                  <a:gd name="T21" fmla="*/ 10 h 11"/>
                  <a:gd name="T22" fmla="*/ 13 w 14"/>
                  <a:gd name="T23" fmla="*/ 1 h 11"/>
                  <a:gd name="T24" fmla="*/ 14 w 14"/>
                  <a:gd name="T25" fmla="*/ 0 h 11"/>
                  <a:gd name="T26" fmla="*/ 14 w 14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1">
                    <a:moveTo>
                      <a:pt x="14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7" y="5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5" y="9"/>
                      <a:pt x="6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10" y="5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" name="Freeform 317"/>
              <p:cNvSpPr>
                <a:spLocks/>
              </p:cNvSpPr>
              <p:nvPr/>
            </p:nvSpPr>
            <p:spPr bwMode="auto">
              <a:xfrm>
                <a:off x="2690813" y="-2044700"/>
                <a:ext cx="19050" cy="6350"/>
              </a:xfrm>
              <a:custGeom>
                <a:avLst/>
                <a:gdLst>
                  <a:gd name="T0" fmla="*/ 3 w 5"/>
                  <a:gd name="T1" fmla="*/ 2 h 2"/>
                  <a:gd name="T2" fmla="*/ 3 w 5"/>
                  <a:gd name="T3" fmla="*/ 2 h 2"/>
                  <a:gd name="T4" fmla="*/ 4 w 5"/>
                  <a:gd name="T5" fmla="*/ 1 h 2"/>
                  <a:gd name="T6" fmla="*/ 5 w 5"/>
                  <a:gd name="T7" fmla="*/ 1 h 2"/>
                  <a:gd name="T8" fmla="*/ 4 w 5"/>
                  <a:gd name="T9" fmla="*/ 1 h 2"/>
                  <a:gd name="T10" fmla="*/ 3 w 5"/>
                  <a:gd name="T11" fmla="*/ 1 h 2"/>
                  <a:gd name="T12" fmla="*/ 3 w 5"/>
                  <a:gd name="T13" fmla="*/ 0 h 2"/>
                  <a:gd name="T14" fmla="*/ 0 w 5"/>
                  <a:gd name="T15" fmla="*/ 0 h 2"/>
                  <a:gd name="T16" fmla="*/ 1 w 5"/>
                  <a:gd name="T17" fmla="*/ 1 h 2"/>
                  <a:gd name="T18" fmla="*/ 2 w 5"/>
                  <a:gd name="T19" fmla="*/ 1 h 2"/>
                  <a:gd name="T20" fmla="*/ 3 w 5"/>
                  <a:gd name="T21" fmla="*/ 2 h 2"/>
                  <a:gd name="T22" fmla="*/ 3 w 5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" name="Freeform 318"/>
              <p:cNvSpPr>
                <a:spLocks/>
              </p:cNvSpPr>
              <p:nvPr/>
            </p:nvSpPr>
            <p:spPr bwMode="auto">
              <a:xfrm>
                <a:off x="2713038" y="-2025650"/>
                <a:ext cx="30163" cy="22225"/>
              </a:xfrm>
              <a:custGeom>
                <a:avLst/>
                <a:gdLst>
                  <a:gd name="T0" fmla="*/ 6 w 8"/>
                  <a:gd name="T1" fmla="*/ 2 h 6"/>
                  <a:gd name="T2" fmla="*/ 8 w 8"/>
                  <a:gd name="T3" fmla="*/ 1 h 6"/>
                  <a:gd name="T4" fmla="*/ 6 w 8"/>
                  <a:gd name="T5" fmla="*/ 1 h 6"/>
                  <a:gd name="T6" fmla="*/ 4 w 8"/>
                  <a:gd name="T7" fmla="*/ 0 h 6"/>
                  <a:gd name="T8" fmla="*/ 4 w 8"/>
                  <a:gd name="T9" fmla="*/ 0 h 6"/>
                  <a:gd name="T10" fmla="*/ 3 w 8"/>
                  <a:gd name="T11" fmla="*/ 0 h 6"/>
                  <a:gd name="T12" fmla="*/ 2 w 8"/>
                  <a:gd name="T13" fmla="*/ 3 h 6"/>
                  <a:gd name="T14" fmla="*/ 0 w 8"/>
                  <a:gd name="T15" fmla="*/ 6 h 6"/>
                  <a:gd name="T16" fmla="*/ 3 w 8"/>
                  <a:gd name="T17" fmla="*/ 4 h 6"/>
                  <a:gd name="T18" fmla="*/ 6 w 8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" name="Freeform 319"/>
              <p:cNvSpPr>
                <a:spLocks/>
              </p:cNvSpPr>
              <p:nvPr/>
            </p:nvSpPr>
            <p:spPr bwMode="auto">
              <a:xfrm>
                <a:off x="2720975" y="-2014538"/>
                <a:ext cx="41275" cy="25400"/>
              </a:xfrm>
              <a:custGeom>
                <a:avLst/>
                <a:gdLst>
                  <a:gd name="T0" fmla="*/ 0 w 11"/>
                  <a:gd name="T1" fmla="*/ 4 h 7"/>
                  <a:gd name="T2" fmla="*/ 1 w 11"/>
                  <a:gd name="T3" fmla="*/ 6 h 7"/>
                  <a:gd name="T4" fmla="*/ 3 w 11"/>
                  <a:gd name="T5" fmla="*/ 7 h 7"/>
                  <a:gd name="T6" fmla="*/ 6 w 11"/>
                  <a:gd name="T7" fmla="*/ 5 h 7"/>
                  <a:gd name="T8" fmla="*/ 11 w 11"/>
                  <a:gd name="T9" fmla="*/ 0 h 7"/>
                  <a:gd name="T10" fmla="*/ 10 w 11"/>
                  <a:gd name="T11" fmla="*/ 0 h 7"/>
                  <a:gd name="T12" fmla="*/ 0 w 11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0" y="4"/>
                    </a:move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" name="Freeform 320"/>
              <p:cNvSpPr>
                <a:spLocks/>
              </p:cNvSpPr>
              <p:nvPr/>
            </p:nvSpPr>
            <p:spPr bwMode="auto">
              <a:xfrm>
                <a:off x="2781300" y="-2409825"/>
                <a:ext cx="169863" cy="330200"/>
              </a:xfrm>
              <a:custGeom>
                <a:avLst/>
                <a:gdLst>
                  <a:gd name="T0" fmla="*/ 43 w 45"/>
                  <a:gd name="T1" fmla="*/ 24 h 88"/>
                  <a:gd name="T2" fmla="*/ 38 w 45"/>
                  <a:gd name="T3" fmla="*/ 24 h 88"/>
                  <a:gd name="T4" fmla="*/ 34 w 45"/>
                  <a:gd name="T5" fmla="*/ 23 h 88"/>
                  <a:gd name="T6" fmla="*/ 37 w 45"/>
                  <a:gd name="T7" fmla="*/ 6 h 88"/>
                  <a:gd name="T8" fmla="*/ 23 w 45"/>
                  <a:gd name="T9" fmla="*/ 14 h 88"/>
                  <a:gd name="T10" fmla="*/ 17 w 45"/>
                  <a:gd name="T11" fmla="*/ 18 h 88"/>
                  <a:gd name="T12" fmla="*/ 9 w 45"/>
                  <a:gd name="T13" fmla="*/ 24 h 88"/>
                  <a:gd name="T14" fmla="*/ 14 w 45"/>
                  <a:gd name="T15" fmla="*/ 40 h 88"/>
                  <a:gd name="T16" fmla="*/ 8 w 45"/>
                  <a:gd name="T17" fmla="*/ 39 h 88"/>
                  <a:gd name="T18" fmla="*/ 5 w 45"/>
                  <a:gd name="T19" fmla="*/ 58 h 88"/>
                  <a:gd name="T20" fmla="*/ 6 w 45"/>
                  <a:gd name="T21" fmla="*/ 63 h 88"/>
                  <a:gd name="T22" fmla="*/ 2 w 45"/>
                  <a:gd name="T23" fmla="*/ 62 h 88"/>
                  <a:gd name="T24" fmla="*/ 1 w 45"/>
                  <a:gd name="T25" fmla="*/ 62 h 88"/>
                  <a:gd name="T26" fmla="*/ 1 w 45"/>
                  <a:gd name="T27" fmla="*/ 80 h 88"/>
                  <a:gd name="T28" fmla="*/ 2 w 45"/>
                  <a:gd name="T29" fmla="*/ 80 h 88"/>
                  <a:gd name="T30" fmla="*/ 3 w 45"/>
                  <a:gd name="T31" fmla="*/ 78 h 88"/>
                  <a:gd name="T32" fmla="*/ 2 w 45"/>
                  <a:gd name="T33" fmla="*/ 66 h 88"/>
                  <a:gd name="T34" fmla="*/ 4 w 45"/>
                  <a:gd name="T35" fmla="*/ 76 h 88"/>
                  <a:gd name="T36" fmla="*/ 5 w 45"/>
                  <a:gd name="T37" fmla="*/ 76 h 88"/>
                  <a:gd name="T38" fmla="*/ 15 w 45"/>
                  <a:gd name="T39" fmla="*/ 59 h 88"/>
                  <a:gd name="T40" fmla="*/ 9 w 45"/>
                  <a:gd name="T41" fmla="*/ 45 h 88"/>
                  <a:gd name="T42" fmla="*/ 9 w 45"/>
                  <a:gd name="T43" fmla="*/ 45 h 88"/>
                  <a:gd name="T44" fmla="*/ 16 w 45"/>
                  <a:gd name="T45" fmla="*/ 56 h 88"/>
                  <a:gd name="T46" fmla="*/ 16 w 45"/>
                  <a:gd name="T47" fmla="*/ 56 h 88"/>
                  <a:gd name="T48" fmla="*/ 16 w 45"/>
                  <a:gd name="T49" fmla="*/ 55 h 88"/>
                  <a:gd name="T50" fmla="*/ 18 w 45"/>
                  <a:gd name="T51" fmla="*/ 50 h 88"/>
                  <a:gd name="T52" fmla="*/ 22 w 45"/>
                  <a:gd name="T53" fmla="*/ 39 h 88"/>
                  <a:gd name="T54" fmla="*/ 22 w 45"/>
                  <a:gd name="T55" fmla="*/ 39 h 88"/>
                  <a:gd name="T56" fmla="*/ 22 w 45"/>
                  <a:gd name="T57" fmla="*/ 36 h 88"/>
                  <a:gd name="T58" fmla="*/ 22 w 45"/>
                  <a:gd name="T59" fmla="*/ 33 h 88"/>
                  <a:gd name="T60" fmla="*/ 23 w 45"/>
                  <a:gd name="T61" fmla="*/ 35 h 88"/>
                  <a:gd name="T62" fmla="*/ 26 w 45"/>
                  <a:gd name="T63" fmla="*/ 25 h 88"/>
                  <a:gd name="T64" fmla="*/ 29 w 45"/>
                  <a:gd name="T65" fmla="*/ 13 h 88"/>
                  <a:gd name="T66" fmla="*/ 29 w 45"/>
                  <a:gd name="T67" fmla="*/ 18 h 88"/>
                  <a:gd name="T68" fmla="*/ 25 w 45"/>
                  <a:gd name="T69" fmla="*/ 33 h 88"/>
                  <a:gd name="T70" fmla="*/ 24 w 45"/>
                  <a:gd name="T71" fmla="*/ 36 h 88"/>
                  <a:gd name="T72" fmla="*/ 39 w 45"/>
                  <a:gd name="T73" fmla="*/ 27 h 88"/>
                  <a:gd name="T74" fmla="*/ 24 w 45"/>
                  <a:gd name="T75" fmla="*/ 38 h 88"/>
                  <a:gd name="T76" fmla="*/ 23 w 45"/>
                  <a:gd name="T77" fmla="*/ 38 h 88"/>
                  <a:gd name="T78" fmla="*/ 19 w 45"/>
                  <a:gd name="T79" fmla="*/ 51 h 88"/>
                  <a:gd name="T80" fmla="*/ 17 w 45"/>
                  <a:gd name="T81" fmla="*/ 56 h 88"/>
                  <a:gd name="T82" fmla="*/ 16 w 45"/>
                  <a:gd name="T83" fmla="*/ 59 h 88"/>
                  <a:gd name="T84" fmla="*/ 33 w 45"/>
                  <a:gd name="T85" fmla="*/ 49 h 88"/>
                  <a:gd name="T86" fmla="*/ 15 w 45"/>
                  <a:gd name="T87" fmla="*/ 62 h 88"/>
                  <a:gd name="T88" fmla="*/ 14 w 45"/>
                  <a:gd name="T89" fmla="*/ 64 h 88"/>
                  <a:gd name="T90" fmla="*/ 12 w 45"/>
                  <a:gd name="T91" fmla="*/ 68 h 88"/>
                  <a:gd name="T92" fmla="*/ 10 w 45"/>
                  <a:gd name="T93" fmla="*/ 72 h 88"/>
                  <a:gd name="T94" fmla="*/ 8 w 45"/>
                  <a:gd name="T95" fmla="*/ 75 h 88"/>
                  <a:gd name="T96" fmla="*/ 5 w 45"/>
                  <a:gd name="T97" fmla="*/ 79 h 88"/>
                  <a:gd name="T98" fmla="*/ 18 w 45"/>
                  <a:gd name="T99" fmla="*/ 74 h 88"/>
                  <a:gd name="T100" fmla="*/ 19 w 45"/>
                  <a:gd name="T101" fmla="*/ 74 h 88"/>
                  <a:gd name="T102" fmla="*/ 4 w 45"/>
                  <a:gd name="T103" fmla="*/ 80 h 88"/>
                  <a:gd name="T104" fmla="*/ 2 w 45"/>
                  <a:gd name="T105" fmla="*/ 84 h 88"/>
                  <a:gd name="T106" fmla="*/ 4 w 45"/>
                  <a:gd name="T107" fmla="*/ 88 h 88"/>
                  <a:gd name="T108" fmla="*/ 6 w 45"/>
                  <a:gd name="T109" fmla="*/ 86 h 88"/>
                  <a:gd name="T110" fmla="*/ 24 w 45"/>
                  <a:gd name="T111" fmla="*/ 74 h 88"/>
                  <a:gd name="T112" fmla="*/ 23 w 45"/>
                  <a:gd name="T113" fmla="*/ 70 h 88"/>
                  <a:gd name="T114" fmla="*/ 23 w 45"/>
                  <a:gd name="T115" fmla="*/ 70 h 88"/>
                  <a:gd name="T116" fmla="*/ 21 w 45"/>
                  <a:gd name="T117" fmla="*/ 67 h 88"/>
                  <a:gd name="T118" fmla="*/ 38 w 45"/>
                  <a:gd name="T119" fmla="*/ 47 h 88"/>
                  <a:gd name="T120" fmla="*/ 30 w 45"/>
                  <a:gd name="T121" fmla="*/ 43 h 88"/>
                  <a:gd name="T122" fmla="*/ 43 w 45"/>
                  <a:gd name="T123" fmla="*/ 24 h 88"/>
                  <a:gd name="T124" fmla="*/ 43 w 45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0" y="22"/>
                      <a:pt x="39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3"/>
                    </a:cubicBezTo>
                    <a:cubicBezTo>
                      <a:pt x="33" y="20"/>
                      <a:pt x="34" y="18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1" y="4"/>
                      <a:pt x="23" y="14"/>
                    </a:cubicBezTo>
                    <a:cubicBezTo>
                      <a:pt x="23" y="17"/>
                      <a:pt x="22" y="20"/>
                      <a:pt x="21" y="21"/>
                    </a:cubicBezTo>
                    <a:cubicBezTo>
                      <a:pt x="20" y="21"/>
                      <a:pt x="18" y="20"/>
                      <a:pt x="17" y="18"/>
                    </a:cubicBezTo>
                    <a:cubicBezTo>
                      <a:pt x="16" y="16"/>
                      <a:pt x="14" y="16"/>
                      <a:pt x="13" y="16"/>
                    </a:cubicBezTo>
                    <a:cubicBezTo>
                      <a:pt x="10" y="17"/>
                      <a:pt x="8" y="22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60"/>
                      <a:pt x="6" y="61"/>
                      <a:pt x="6" y="61"/>
                    </a:cubicBezTo>
                    <a:cubicBezTo>
                      <a:pt x="6" y="62"/>
                      <a:pt x="6" y="63"/>
                      <a:pt x="6" y="63"/>
                    </a:cubicBezTo>
                    <a:cubicBezTo>
                      <a:pt x="5" y="64"/>
                      <a:pt x="3" y="63"/>
                      <a:pt x="2" y="63"/>
                    </a:cubicBezTo>
                    <a:cubicBezTo>
                      <a:pt x="2" y="63"/>
                      <a:pt x="2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60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7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5"/>
                      <a:pt x="14" y="56"/>
                    </a:cubicBezTo>
                    <a:cubicBezTo>
                      <a:pt x="14" y="56"/>
                      <a:pt x="15" y="57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4"/>
                      <a:pt x="17" y="53"/>
                      <a:pt x="17" y="52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1" y="41"/>
                      <a:pt x="21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18" y="30"/>
                      <a:pt x="16" y="26"/>
                      <a:pt x="16" y="23"/>
                    </a:cubicBezTo>
                    <a:cubicBezTo>
                      <a:pt x="17" y="28"/>
                      <a:pt x="20" y="32"/>
                      <a:pt x="22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6"/>
                      <a:pt x="29" y="18"/>
                    </a:cubicBezTo>
                    <a:cubicBezTo>
                      <a:pt x="28" y="20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39" y="27"/>
                    </a:cubicBezTo>
                    <a:cubicBezTo>
                      <a:pt x="39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9"/>
                      <a:pt x="23" y="41"/>
                      <a:pt x="22" y="42"/>
                    </a:cubicBezTo>
                    <a:cubicBezTo>
                      <a:pt x="21" y="45"/>
                      <a:pt x="20" y="48"/>
                      <a:pt x="19" y="51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3"/>
                      <a:pt x="18" y="54"/>
                      <a:pt x="17" y="56"/>
                    </a:cubicBezTo>
                    <a:cubicBezTo>
                      <a:pt x="17" y="56"/>
                      <a:pt x="17" y="57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9" y="58"/>
                      <a:pt x="27" y="56"/>
                      <a:pt x="33" y="49"/>
                    </a:cubicBezTo>
                    <a:cubicBezTo>
                      <a:pt x="32" y="52"/>
                      <a:pt x="28" y="58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3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8" y="74"/>
                    </a:cubicBezTo>
                    <a:cubicBezTo>
                      <a:pt x="19" y="73"/>
                      <a:pt x="20" y="73"/>
                      <a:pt x="21" y="73"/>
                    </a:cubicBezTo>
                    <a:cubicBezTo>
                      <a:pt x="20" y="73"/>
                      <a:pt x="20" y="74"/>
                      <a:pt x="19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2" y="79"/>
                      <a:pt x="24" y="74"/>
                    </a:cubicBezTo>
                    <a:cubicBezTo>
                      <a:pt x="24" y="73"/>
                      <a:pt x="24" y="72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0" y="68"/>
                      <a:pt x="21" y="67"/>
                      <a:pt x="21" y="67"/>
                    </a:cubicBezTo>
                    <a:cubicBezTo>
                      <a:pt x="22" y="66"/>
                      <a:pt x="23" y="65"/>
                      <a:pt x="25" y="64"/>
                    </a:cubicBezTo>
                    <a:cubicBezTo>
                      <a:pt x="32" y="58"/>
                      <a:pt x="39" y="52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1" y="36"/>
                      <a:pt x="45" y="30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" name="Freeform 321"/>
              <p:cNvSpPr>
                <a:spLocks noEditPoints="1"/>
              </p:cNvSpPr>
              <p:nvPr/>
            </p:nvSpPr>
            <p:spPr bwMode="auto">
              <a:xfrm>
                <a:off x="2665413" y="-2414588"/>
                <a:ext cx="25400" cy="38100"/>
              </a:xfrm>
              <a:custGeom>
                <a:avLst/>
                <a:gdLst>
                  <a:gd name="T0" fmla="*/ 7 w 16"/>
                  <a:gd name="T1" fmla="*/ 0 h 24"/>
                  <a:gd name="T2" fmla="*/ 0 w 16"/>
                  <a:gd name="T3" fmla="*/ 24 h 24"/>
                  <a:gd name="T4" fmla="*/ 2 w 16"/>
                  <a:gd name="T5" fmla="*/ 24 h 24"/>
                  <a:gd name="T6" fmla="*/ 4 w 16"/>
                  <a:gd name="T7" fmla="*/ 19 h 24"/>
                  <a:gd name="T8" fmla="*/ 11 w 16"/>
                  <a:gd name="T9" fmla="*/ 19 h 24"/>
                  <a:gd name="T10" fmla="*/ 14 w 16"/>
                  <a:gd name="T11" fmla="*/ 24 h 24"/>
                  <a:gd name="T12" fmla="*/ 16 w 16"/>
                  <a:gd name="T13" fmla="*/ 24 h 24"/>
                  <a:gd name="T14" fmla="*/ 9 w 16"/>
                  <a:gd name="T15" fmla="*/ 0 h 24"/>
                  <a:gd name="T16" fmla="*/ 7 w 16"/>
                  <a:gd name="T17" fmla="*/ 0 h 24"/>
                  <a:gd name="T18" fmla="*/ 7 w 16"/>
                  <a:gd name="T19" fmla="*/ 0 h 24"/>
                  <a:gd name="T20" fmla="*/ 7 w 16"/>
                  <a:gd name="T21" fmla="*/ 0 h 24"/>
                  <a:gd name="T22" fmla="*/ 7 w 16"/>
                  <a:gd name="T23" fmla="*/ 15 h 24"/>
                  <a:gd name="T24" fmla="*/ 7 w 16"/>
                  <a:gd name="T25" fmla="*/ 5 h 24"/>
                  <a:gd name="T26" fmla="*/ 11 w 16"/>
                  <a:gd name="T27" fmla="*/ 15 h 24"/>
                  <a:gd name="T28" fmla="*/ 7 w 16"/>
                  <a:gd name="T29" fmla="*/ 15 h 24"/>
                  <a:gd name="T30" fmla="*/ 7 w 16"/>
                  <a:gd name="T31" fmla="*/ 15 h 24"/>
                  <a:gd name="T32" fmla="*/ 7 w 16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4">
                    <a:moveTo>
                      <a:pt x="7" y="0"/>
                    </a:moveTo>
                    <a:lnTo>
                      <a:pt x="0" y="24"/>
                    </a:lnTo>
                    <a:lnTo>
                      <a:pt x="2" y="24"/>
                    </a:lnTo>
                    <a:lnTo>
                      <a:pt x="4" y="19"/>
                    </a:lnTo>
                    <a:lnTo>
                      <a:pt x="11" y="19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7" y="15"/>
                    </a:moveTo>
                    <a:lnTo>
                      <a:pt x="7" y="5"/>
                    </a:lnTo>
                    <a:lnTo>
                      <a:pt x="11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" name="Freeform 322"/>
              <p:cNvSpPr>
                <a:spLocks noEditPoints="1"/>
              </p:cNvSpPr>
              <p:nvPr/>
            </p:nvSpPr>
            <p:spPr bwMode="auto">
              <a:xfrm>
                <a:off x="2725738" y="-2425700"/>
                <a:ext cx="33338" cy="57150"/>
              </a:xfrm>
              <a:custGeom>
                <a:avLst/>
                <a:gdLst>
                  <a:gd name="T0" fmla="*/ 0 w 9"/>
                  <a:gd name="T1" fmla="*/ 8 h 15"/>
                  <a:gd name="T2" fmla="*/ 9 w 9"/>
                  <a:gd name="T3" fmla="*/ 8 h 15"/>
                  <a:gd name="T4" fmla="*/ 0 w 9"/>
                  <a:gd name="T5" fmla="*/ 8 h 15"/>
                  <a:gd name="T6" fmla="*/ 2 w 9"/>
                  <a:gd name="T7" fmla="*/ 8 h 15"/>
                  <a:gd name="T8" fmla="*/ 7 w 9"/>
                  <a:gd name="T9" fmla="*/ 8 h 15"/>
                  <a:gd name="T10" fmla="*/ 2 w 9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0" y="8"/>
                    </a:moveTo>
                    <a:cubicBezTo>
                      <a:pt x="0" y="15"/>
                      <a:pt x="9" y="15"/>
                      <a:pt x="9" y="8"/>
                    </a:cubicBezTo>
                    <a:cubicBezTo>
                      <a:pt x="9" y="0"/>
                      <a:pt x="0" y="0"/>
                      <a:pt x="0" y="8"/>
                    </a:cubicBezTo>
                    <a:close/>
                    <a:moveTo>
                      <a:pt x="2" y="8"/>
                    </a:moveTo>
                    <a:cubicBezTo>
                      <a:pt x="2" y="3"/>
                      <a:pt x="7" y="3"/>
                      <a:pt x="7" y="8"/>
                    </a:cubicBezTo>
                    <a:cubicBezTo>
                      <a:pt x="7" y="12"/>
                      <a:pt x="2" y="12"/>
                      <a:pt x="2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" name="Line 324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" name="Line 325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24" name="Группа 23"/>
            <p:cNvGrpSpPr/>
            <p:nvPr/>
          </p:nvGrpSpPr>
          <p:grpSpPr>
            <a:xfrm>
              <a:off x="1546225" y="-3938587"/>
              <a:ext cx="2335213" cy="2898774"/>
              <a:chOff x="1546225" y="-3938587"/>
              <a:chExt cx="2335213" cy="2898774"/>
            </a:xfrm>
          </p:grpSpPr>
          <p:sp>
            <p:nvSpPr>
              <p:cNvPr id="25" name="Freeform 323"/>
              <p:cNvSpPr>
                <a:spLocks/>
              </p:cNvSpPr>
              <p:nvPr/>
            </p:nvSpPr>
            <p:spPr bwMode="auto">
              <a:xfrm>
                <a:off x="2725738" y="-3622675"/>
                <a:ext cx="1155700" cy="2454275"/>
              </a:xfrm>
              <a:custGeom>
                <a:avLst/>
                <a:gdLst>
                  <a:gd name="T0" fmla="*/ 307 w 307"/>
                  <a:gd name="T1" fmla="*/ 76 h 652"/>
                  <a:gd name="T2" fmla="*/ 307 w 307"/>
                  <a:gd name="T3" fmla="*/ 57 h 652"/>
                  <a:gd name="T4" fmla="*/ 269 w 307"/>
                  <a:gd name="T5" fmla="*/ 14 h 652"/>
                  <a:gd name="T6" fmla="*/ 236 w 307"/>
                  <a:gd name="T7" fmla="*/ 1 h 652"/>
                  <a:gd name="T8" fmla="*/ 236 w 307"/>
                  <a:gd name="T9" fmla="*/ 1 h 652"/>
                  <a:gd name="T10" fmla="*/ 235 w 307"/>
                  <a:gd name="T11" fmla="*/ 0 h 652"/>
                  <a:gd name="T12" fmla="*/ 235 w 307"/>
                  <a:gd name="T13" fmla="*/ 129 h 652"/>
                  <a:gd name="T14" fmla="*/ 235 w 307"/>
                  <a:gd name="T15" fmla="*/ 173 h 652"/>
                  <a:gd name="T16" fmla="*/ 235 w 307"/>
                  <a:gd name="T17" fmla="*/ 342 h 652"/>
                  <a:gd name="T18" fmla="*/ 235 w 307"/>
                  <a:gd name="T19" fmla="*/ 387 h 652"/>
                  <a:gd name="T20" fmla="*/ 235 w 307"/>
                  <a:gd name="T21" fmla="*/ 454 h 652"/>
                  <a:gd name="T22" fmla="*/ 216 w 307"/>
                  <a:gd name="T23" fmla="*/ 487 h 652"/>
                  <a:gd name="T24" fmla="*/ 0 w 307"/>
                  <a:gd name="T25" fmla="*/ 614 h 652"/>
                  <a:gd name="T26" fmla="*/ 67 w 307"/>
                  <a:gd name="T27" fmla="*/ 652 h 652"/>
                  <a:gd name="T28" fmla="*/ 262 w 307"/>
                  <a:gd name="T29" fmla="*/ 542 h 652"/>
                  <a:gd name="T30" fmla="*/ 307 w 307"/>
                  <a:gd name="T31" fmla="*/ 464 h 652"/>
                  <a:gd name="T32" fmla="*/ 307 w 307"/>
                  <a:gd name="T33" fmla="*/ 387 h 652"/>
                  <a:gd name="T34" fmla="*/ 307 w 307"/>
                  <a:gd name="T35" fmla="*/ 387 h 652"/>
                  <a:gd name="T36" fmla="*/ 307 w 307"/>
                  <a:gd name="T37" fmla="*/ 173 h 652"/>
                  <a:gd name="T38" fmla="*/ 307 w 307"/>
                  <a:gd name="T39" fmla="*/ 173 h 652"/>
                  <a:gd name="T40" fmla="*/ 307 w 307"/>
                  <a:gd name="T41" fmla="*/ 85 h 652"/>
                  <a:gd name="T42" fmla="*/ 307 w 307"/>
                  <a:gd name="T43" fmla="*/ 85 h 652"/>
                  <a:gd name="T44" fmla="*/ 307 w 307"/>
                  <a:gd name="T45" fmla="*/ 76 h 652"/>
                  <a:gd name="T46" fmla="*/ 307 w 307"/>
                  <a:gd name="T47" fmla="*/ 76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2">
                    <a:moveTo>
                      <a:pt x="307" y="76"/>
                    </a:moveTo>
                    <a:cubicBezTo>
                      <a:pt x="307" y="57"/>
                      <a:pt x="307" y="57"/>
                      <a:pt x="307" y="57"/>
                    </a:cubicBezTo>
                    <a:cubicBezTo>
                      <a:pt x="307" y="39"/>
                      <a:pt x="293" y="22"/>
                      <a:pt x="269" y="14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9"/>
                      <a:pt x="235" y="129"/>
                      <a:pt x="235" y="129"/>
                    </a:cubicBezTo>
                    <a:cubicBezTo>
                      <a:pt x="235" y="173"/>
                      <a:pt x="235" y="173"/>
                      <a:pt x="235" y="173"/>
                    </a:cubicBezTo>
                    <a:cubicBezTo>
                      <a:pt x="235" y="342"/>
                      <a:pt x="235" y="342"/>
                      <a:pt x="235" y="342"/>
                    </a:cubicBezTo>
                    <a:cubicBezTo>
                      <a:pt x="235" y="387"/>
                      <a:pt x="235" y="387"/>
                      <a:pt x="235" y="387"/>
                    </a:cubicBezTo>
                    <a:cubicBezTo>
                      <a:pt x="235" y="454"/>
                      <a:pt x="235" y="454"/>
                      <a:pt x="235" y="454"/>
                    </a:cubicBezTo>
                    <a:cubicBezTo>
                      <a:pt x="235" y="468"/>
                      <a:pt x="228" y="481"/>
                      <a:pt x="216" y="48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67" y="652"/>
                      <a:pt x="67" y="652"/>
                      <a:pt x="67" y="652"/>
                    </a:cubicBezTo>
                    <a:cubicBezTo>
                      <a:pt x="262" y="542"/>
                      <a:pt x="262" y="542"/>
                      <a:pt x="262" y="542"/>
                    </a:cubicBezTo>
                    <a:cubicBezTo>
                      <a:pt x="290" y="526"/>
                      <a:pt x="307" y="496"/>
                      <a:pt x="307" y="464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6"/>
                      <a:pt x="307" y="76"/>
                      <a:pt x="307" y="76"/>
                    </a:cubicBezTo>
                    <a:close/>
                  </a:path>
                </a:pathLst>
              </a:custGeom>
              <a:solidFill>
                <a:srgbClr val="358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" name="Freeform 326"/>
              <p:cNvSpPr>
                <a:spLocks/>
              </p:cNvSpPr>
              <p:nvPr/>
            </p:nvSpPr>
            <p:spPr bwMode="auto">
              <a:xfrm>
                <a:off x="1549400" y="-3938587"/>
                <a:ext cx="2065338" cy="700087"/>
              </a:xfrm>
              <a:custGeom>
                <a:avLst/>
                <a:gdLst>
                  <a:gd name="T0" fmla="*/ 353 w 548"/>
                  <a:gd name="T1" fmla="*/ 11 h 186"/>
                  <a:gd name="T2" fmla="*/ 264 w 548"/>
                  <a:gd name="T3" fmla="*/ 11 h 186"/>
                  <a:gd name="T4" fmla="*/ 37 w 548"/>
                  <a:gd name="T5" fmla="*/ 98 h 186"/>
                  <a:gd name="T6" fmla="*/ 0 w 548"/>
                  <a:gd name="T7" fmla="*/ 141 h 186"/>
                  <a:gd name="T8" fmla="*/ 0 w 548"/>
                  <a:gd name="T9" fmla="*/ 160 h 186"/>
                  <a:gd name="T10" fmla="*/ 0 w 548"/>
                  <a:gd name="T11" fmla="*/ 160 h 186"/>
                  <a:gd name="T12" fmla="*/ 0 w 548"/>
                  <a:gd name="T13" fmla="*/ 186 h 186"/>
                  <a:gd name="T14" fmla="*/ 290 w 548"/>
                  <a:gd name="T15" fmla="*/ 75 h 186"/>
                  <a:gd name="T16" fmla="*/ 329 w 548"/>
                  <a:gd name="T17" fmla="*/ 75 h 186"/>
                  <a:gd name="T18" fmla="*/ 548 w 548"/>
                  <a:gd name="T19" fmla="*/ 158 h 186"/>
                  <a:gd name="T20" fmla="*/ 548 w 548"/>
                  <a:gd name="T21" fmla="*/ 138 h 186"/>
                  <a:gd name="T22" fmla="*/ 548 w 548"/>
                  <a:gd name="T23" fmla="*/ 105 h 186"/>
                  <a:gd name="T24" fmla="*/ 548 w 548"/>
                  <a:gd name="T25" fmla="*/ 85 h 186"/>
                  <a:gd name="T26" fmla="*/ 353 w 548"/>
                  <a:gd name="T27" fmla="*/ 1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8" h="186">
                    <a:moveTo>
                      <a:pt x="353" y="11"/>
                    </a:moveTo>
                    <a:cubicBezTo>
                      <a:pt x="325" y="0"/>
                      <a:pt x="291" y="1"/>
                      <a:pt x="264" y="11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14" y="106"/>
                      <a:pt x="0" y="123"/>
                      <a:pt x="0" y="141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290" y="75"/>
                      <a:pt x="290" y="75"/>
                      <a:pt x="290" y="75"/>
                    </a:cubicBezTo>
                    <a:cubicBezTo>
                      <a:pt x="302" y="71"/>
                      <a:pt x="317" y="71"/>
                      <a:pt x="329" y="75"/>
                    </a:cubicBezTo>
                    <a:cubicBezTo>
                      <a:pt x="548" y="158"/>
                      <a:pt x="548" y="158"/>
                      <a:pt x="548" y="158"/>
                    </a:cubicBezTo>
                    <a:cubicBezTo>
                      <a:pt x="548" y="138"/>
                      <a:pt x="548" y="138"/>
                      <a:pt x="548" y="138"/>
                    </a:cubicBezTo>
                    <a:cubicBezTo>
                      <a:pt x="548" y="105"/>
                      <a:pt x="548" y="105"/>
                      <a:pt x="548" y="105"/>
                    </a:cubicBezTo>
                    <a:cubicBezTo>
                      <a:pt x="548" y="85"/>
                      <a:pt x="548" y="85"/>
                      <a:pt x="548" y="85"/>
                    </a:cubicBezTo>
                    <a:lnTo>
                      <a:pt x="353" y="11"/>
                    </a:lnTo>
                    <a:close/>
                  </a:path>
                </a:pathLst>
              </a:custGeom>
              <a:solidFill>
                <a:srgbClr val="214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" name="Freeform 327"/>
              <p:cNvSpPr>
                <a:spLocks/>
              </p:cNvSpPr>
              <p:nvPr/>
            </p:nvSpPr>
            <p:spPr bwMode="auto">
              <a:xfrm>
                <a:off x="1546225" y="-3336925"/>
                <a:ext cx="1435100" cy="2297112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1 w 381"/>
                  <a:gd name="T11" fmla="*/ 49 h 610"/>
                  <a:gd name="T12" fmla="*/ 0 w 381"/>
                  <a:gd name="T13" fmla="*/ 96 h 610"/>
                  <a:gd name="T14" fmla="*/ 1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52A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529147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" name="Группа 15"/>
          <p:cNvGrpSpPr/>
          <p:nvPr/>
        </p:nvGrpSpPr>
        <p:grpSpPr>
          <a:xfrm>
            <a:off x="0" y="52173"/>
            <a:ext cx="9144000" cy="525947"/>
            <a:chOff x="3716977" y="98980"/>
            <a:chExt cx="5284519" cy="322399"/>
          </a:xfrm>
        </p:grpSpPr>
        <p:grpSp>
          <p:nvGrpSpPr>
            <p:cNvPr id="116" name="Группа 36"/>
            <p:cNvGrpSpPr/>
            <p:nvPr/>
          </p:nvGrpSpPr>
          <p:grpSpPr>
            <a:xfrm>
              <a:off x="3716977" y="98980"/>
              <a:ext cx="5284519" cy="301068"/>
              <a:chOff x="-3797613" y="1323353"/>
              <a:chExt cx="17035976" cy="970585"/>
            </a:xfrm>
          </p:grpSpPr>
          <p:sp>
            <p:nvSpPr>
              <p:cNvPr id="118" name="Freeform 8"/>
              <p:cNvSpPr>
                <a:spLocks noEditPoints="1"/>
              </p:cNvSpPr>
              <p:nvPr/>
            </p:nvSpPr>
            <p:spPr bwMode="auto">
              <a:xfrm>
                <a:off x="9328150" y="1665288"/>
                <a:ext cx="3619500" cy="628650"/>
              </a:xfrm>
              <a:custGeom>
                <a:avLst/>
                <a:gdLst/>
                <a:ahLst/>
                <a:cxnLst>
                  <a:cxn ang="0">
                    <a:pos x="358" y="45"/>
                  </a:cxn>
                  <a:cxn ang="0">
                    <a:pos x="344" y="40"/>
                  </a:cxn>
                  <a:cxn ang="0">
                    <a:pos x="315" y="58"/>
                  </a:cxn>
                  <a:cxn ang="0">
                    <a:pos x="307" y="41"/>
                  </a:cxn>
                  <a:cxn ang="0">
                    <a:pos x="304" y="0"/>
                  </a:cxn>
                  <a:cxn ang="0">
                    <a:pos x="295" y="41"/>
                  </a:cxn>
                  <a:cxn ang="0">
                    <a:pos x="287" y="1"/>
                  </a:cxn>
                  <a:cxn ang="0">
                    <a:pos x="277" y="3"/>
                  </a:cxn>
                  <a:cxn ang="0">
                    <a:pos x="236" y="41"/>
                  </a:cxn>
                  <a:cxn ang="0">
                    <a:pos x="199" y="36"/>
                  </a:cxn>
                  <a:cxn ang="0">
                    <a:pos x="175" y="58"/>
                  </a:cxn>
                  <a:cxn ang="0">
                    <a:pos x="148" y="27"/>
                  </a:cxn>
                  <a:cxn ang="0">
                    <a:pos x="132" y="43"/>
                  </a:cxn>
                  <a:cxn ang="0">
                    <a:pos x="115" y="40"/>
                  </a:cxn>
                  <a:cxn ang="0">
                    <a:pos x="103" y="58"/>
                  </a:cxn>
                  <a:cxn ang="0">
                    <a:pos x="72" y="43"/>
                  </a:cxn>
                  <a:cxn ang="0">
                    <a:pos x="64" y="34"/>
                  </a:cxn>
                  <a:cxn ang="0">
                    <a:pos x="63" y="34"/>
                  </a:cxn>
                  <a:cxn ang="0">
                    <a:pos x="57" y="35"/>
                  </a:cxn>
                  <a:cxn ang="0">
                    <a:pos x="52" y="56"/>
                  </a:cxn>
                  <a:cxn ang="0">
                    <a:pos x="35" y="58"/>
                  </a:cxn>
                  <a:cxn ang="0">
                    <a:pos x="7" y="63"/>
                  </a:cxn>
                  <a:cxn ang="0">
                    <a:pos x="380" y="66"/>
                  </a:cxn>
                  <a:cxn ang="0">
                    <a:pos x="65" y="43"/>
                  </a:cxn>
                  <a:cxn ang="0">
                    <a:pos x="63" y="46"/>
                  </a:cxn>
                  <a:cxn ang="0">
                    <a:pos x="64" y="41"/>
                  </a:cxn>
                  <a:cxn ang="0">
                    <a:pos x="63" y="35"/>
                  </a:cxn>
                  <a:cxn ang="0">
                    <a:pos x="63" y="41"/>
                  </a:cxn>
                  <a:cxn ang="0">
                    <a:pos x="53" y="56"/>
                  </a:cxn>
                  <a:cxn ang="0">
                    <a:pos x="62" y="39"/>
                  </a:cxn>
                  <a:cxn ang="0">
                    <a:pos x="59" y="52"/>
                  </a:cxn>
                  <a:cxn ang="0">
                    <a:pos x="70" y="51"/>
                  </a:cxn>
                  <a:cxn ang="0">
                    <a:pos x="187" y="58"/>
                  </a:cxn>
                  <a:cxn ang="0">
                    <a:pos x="189" y="45"/>
                  </a:cxn>
                  <a:cxn ang="0">
                    <a:pos x="194" y="58"/>
                  </a:cxn>
                  <a:cxn ang="0">
                    <a:pos x="199" y="54"/>
                  </a:cxn>
                  <a:cxn ang="0">
                    <a:pos x="191" y="58"/>
                  </a:cxn>
                  <a:cxn ang="0">
                    <a:pos x="205" y="58"/>
                  </a:cxn>
                  <a:cxn ang="0">
                    <a:pos x="208" y="58"/>
                  </a:cxn>
                  <a:cxn ang="0">
                    <a:pos x="201" y="58"/>
                  </a:cxn>
                  <a:cxn ang="0">
                    <a:pos x="208" y="52"/>
                  </a:cxn>
                  <a:cxn ang="0">
                    <a:pos x="212" y="44"/>
                  </a:cxn>
                  <a:cxn ang="0">
                    <a:pos x="219" y="58"/>
                  </a:cxn>
                  <a:cxn ang="0">
                    <a:pos x="221" y="58"/>
                  </a:cxn>
                  <a:cxn ang="0">
                    <a:pos x="215" y="58"/>
                  </a:cxn>
                  <a:cxn ang="0">
                    <a:pos x="227" y="58"/>
                  </a:cxn>
                  <a:cxn ang="0">
                    <a:pos x="230" y="58"/>
                  </a:cxn>
                  <a:cxn ang="0">
                    <a:pos x="224" y="58"/>
                  </a:cxn>
                  <a:cxn ang="0">
                    <a:pos x="230" y="52"/>
                  </a:cxn>
                  <a:cxn ang="0">
                    <a:pos x="236" y="44"/>
                  </a:cxn>
                  <a:cxn ang="0">
                    <a:pos x="247" y="41"/>
                  </a:cxn>
                  <a:cxn ang="0">
                    <a:pos x="262" y="41"/>
                  </a:cxn>
                  <a:cxn ang="0">
                    <a:pos x="267" y="41"/>
                  </a:cxn>
                  <a:cxn ang="0">
                    <a:pos x="361" y="49"/>
                  </a:cxn>
                </a:cxnLst>
                <a:rect l="0" t="0" r="r" b="b"/>
                <a:pathLst>
                  <a:path w="380" h="66">
                    <a:moveTo>
                      <a:pt x="377" y="53"/>
                    </a:moveTo>
                    <a:cubicBezTo>
                      <a:pt x="377" y="53"/>
                      <a:pt x="376" y="53"/>
                      <a:pt x="376" y="53"/>
                    </a:cubicBezTo>
                    <a:cubicBezTo>
                      <a:pt x="372" y="53"/>
                      <a:pt x="369" y="53"/>
                      <a:pt x="365" y="53"/>
                    </a:cubicBezTo>
                    <a:lnTo>
                      <a:pt x="365" y="47"/>
                    </a:lnTo>
                    <a:cubicBezTo>
                      <a:pt x="365" y="46"/>
                      <a:pt x="363" y="45"/>
                      <a:pt x="362" y="45"/>
                    </a:cubicBezTo>
                    <a:lnTo>
                      <a:pt x="358" y="45"/>
                    </a:lnTo>
                    <a:lnTo>
                      <a:pt x="358" y="44"/>
                    </a:lnTo>
                    <a:lnTo>
                      <a:pt x="352" y="40"/>
                    </a:lnTo>
                    <a:lnTo>
                      <a:pt x="351" y="40"/>
                    </a:lnTo>
                    <a:lnTo>
                      <a:pt x="351" y="44"/>
                    </a:lnTo>
                    <a:lnTo>
                      <a:pt x="345" y="40"/>
                    </a:lnTo>
                    <a:lnTo>
                      <a:pt x="344" y="40"/>
                    </a:lnTo>
                    <a:lnTo>
                      <a:pt x="344" y="44"/>
                    </a:lnTo>
                    <a:lnTo>
                      <a:pt x="339" y="40"/>
                    </a:lnTo>
                    <a:lnTo>
                      <a:pt x="339" y="33"/>
                    </a:lnTo>
                    <a:lnTo>
                      <a:pt x="318" y="33"/>
                    </a:lnTo>
                    <a:lnTo>
                      <a:pt x="318" y="58"/>
                    </a:lnTo>
                    <a:lnTo>
                      <a:pt x="315" y="58"/>
                    </a:lnTo>
                    <a:cubicBezTo>
                      <a:pt x="315" y="57"/>
                      <a:pt x="315" y="56"/>
                      <a:pt x="315" y="56"/>
                    </a:cubicBezTo>
                    <a:lnTo>
                      <a:pt x="315" y="56"/>
                    </a:lnTo>
                    <a:lnTo>
                      <a:pt x="315" y="42"/>
                    </a:lnTo>
                    <a:lnTo>
                      <a:pt x="315" y="42"/>
                    </a:lnTo>
                    <a:cubicBezTo>
                      <a:pt x="315" y="41"/>
                      <a:pt x="315" y="41"/>
                      <a:pt x="315" y="41"/>
                    </a:cubicBezTo>
                    <a:cubicBezTo>
                      <a:pt x="312" y="41"/>
                      <a:pt x="310" y="41"/>
                      <a:pt x="307" y="41"/>
                    </a:cubicBezTo>
                    <a:cubicBezTo>
                      <a:pt x="307" y="29"/>
                      <a:pt x="307" y="17"/>
                      <a:pt x="307" y="5"/>
                    </a:cubicBezTo>
                    <a:cubicBezTo>
                      <a:pt x="307" y="3"/>
                      <a:pt x="307" y="3"/>
                      <a:pt x="307" y="2"/>
                    </a:cubicBezTo>
                    <a:lnTo>
                      <a:pt x="307" y="2"/>
                    </a:lnTo>
                    <a:cubicBezTo>
                      <a:pt x="307" y="2"/>
                      <a:pt x="307" y="1"/>
                      <a:pt x="307" y="1"/>
                    </a:cubicBezTo>
                    <a:cubicBezTo>
                      <a:pt x="307" y="1"/>
                      <a:pt x="307" y="1"/>
                      <a:pt x="306" y="1"/>
                    </a:cubicBezTo>
                    <a:cubicBezTo>
                      <a:pt x="306" y="0"/>
                      <a:pt x="305" y="0"/>
                      <a:pt x="304" y="0"/>
                    </a:cubicBezTo>
                    <a:lnTo>
                      <a:pt x="299" y="0"/>
                    </a:lnTo>
                    <a:cubicBezTo>
                      <a:pt x="298" y="0"/>
                      <a:pt x="297" y="0"/>
                      <a:pt x="297" y="1"/>
                    </a:cubicBezTo>
                    <a:cubicBezTo>
                      <a:pt x="297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2"/>
                    </a:cubicBezTo>
                    <a:cubicBezTo>
                      <a:pt x="295" y="2"/>
                      <a:pt x="295" y="3"/>
                      <a:pt x="295" y="3"/>
                    </a:cubicBezTo>
                    <a:cubicBezTo>
                      <a:pt x="295" y="16"/>
                      <a:pt x="295" y="29"/>
                      <a:pt x="295" y="41"/>
                    </a:cubicBezTo>
                    <a:cubicBezTo>
                      <a:pt x="293" y="41"/>
                      <a:pt x="291" y="41"/>
                      <a:pt x="289" y="41"/>
                    </a:cubicBezTo>
                    <a:cubicBezTo>
                      <a:pt x="289" y="29"/>
                      <a:pt x="289" y="17"/>
                      <a:pt x="289" y="5"/>
                    </a:cubicBezTo>
                    <a:cubicBezTo>
                      <a:pt x="289" y="3"/>
                      <a:pt x="289" y="3"/>
                      <a:pt x="288" y="2"/>
                    </a:cubicBezTo>
                    <a:lnTo>
                      <a:pt x="288" y="2"/>
                    </a:lnTo>
                    <a:cubicBezTo>
                      <a:pt x="288" y="2"/>
                      <a:pt x="288" y="1"/>
                      <a:pt x="288" y="1"/>
                    </a:cubicBezTo>
                    <a:cubicBezTo>
                      <a:pt x="288" y="1"/>
                      <a:pt x="288" y="1"/>
                      <a:pt x="287" y="1"/>
                    </a:cubicBezTo>
                    <a:cubicBezTo>
                      <a:pt x="287" y="0"/>
                      <a:pt x="286" y="0"/>
                      <a:pt x="285" y="0"/>
                    </a:cubicBezTo>
                    <a:lnTo>
                      <a:pt x="280" y="0"/>
                    </a:lnTo>
                    <a:cubicBezTo>
                      <a:pt x="279" y="0"/>
                      <a:pt x="279" y="0"/>
                      <a:pt x="278" y="1"/>
                    </a:cubicBezTo>
                    <a:cubicBezTo>
                      <a:pt x="278" y="1"/>
                      <a:pt x="278" y="1"/>
                      <a:pt x="277" y="1"/>
                    </a:cubicBezTo>
                    <a:cubicBezTo>
                      <a:pt x="277" y="1"/>
                      <a:pt x="277" y="2"/>
                      <a:pt x="277" y="2"/>
                    </a:cubicBezTo>
                    <a:cubicBezTo>
                      <a:pt x="277" y="2"/>
                      <a:pt x="277" y="3"/>
                      <a:pt x="277" y="3"/>
                    </a:cubicBezTo>
                    <a:cubicBezTo>
                      <a:pt x="277" y="16"/>
                      <a:pt x="277" y="29"/>
                      <a:pt x="277" y="41"/>
                    </a:cubicBezTo>
                    <a:cubicBezTo>
                      <a:pt x="276" y="41"/>
                      <a:pt x="275" y="41"/>
                      <a:pt x="274" y="41"/>
                    </a:cubicBezTo>
                    <a:cubicBezTo>
                      <a:pt x="274" y="39"/>
                      <a:pt x="274" y="38"/>
                      <a:pt x="274" y="36"/>
                    </a:cubicBezTo>
                    <a:cubicBezTo>
                      <a:pt x="263" y="36"/>
                      <a:pt x="252" y="36"/>
                      <a:pt x="241" y="36"/>
                    </a:cubicBezTo>
                    <a:cubicBezTo>
                      <a:pt x="241" y="38"/>
                      <a:pt x="241" y="40"/>
                      <a:pt x="241" y="41"/>
                    </a:cubicBezTo>
                    <a:cubicBezTo>
                      <a:pt x="239" y="41"/>
                      <a:pt x="238" y="41"/>
                      <a:pt x="236" y="41"/>
                    </a:cubicBezTo>
                    <a:lnTo>
                      <a:pt x="236" y="43"/>
                    </a:lnTo>
                    <a:cubicBezTo>
                      <a:pt x="235" y="43"/>
                      <a:pt x="233" y="43"/>
                      <a:pt x="231" y="43"/>
                    </a:cubicBezTo>
                    <a:cubicBezTo>
                      <a:pt x="230" y="39"/>
                      <a:pt x="226" y="36"/>
                      <a:pt x="222" y="36"/>
                    </a:cubicBezTo>
                    <a:cubicBezTo>
                      <a:pt x="217" y="36"/>
                      <a:pt x="213" y="39"/>
                      <a:pt x="212" y="43"/>
                    </a:cubicBezTo>
                    <a:lnTo>
                      <a:pt x="209" y="43"/>
                    </a:lnTo>
                    <a:cubicBezTo>
                      <a:pt x="208" y="39"/>
                      <a:pt x="204" y="36"/>
                      <a:pt x="199" y="36"/>
                    </a:cubicBezTo>
                    <a:cubicBezTo>
                      <a:pt x="194" y="36"/>
                      <a:pt x="190" y="39"/>
                      <a:pt x="190" y="44"/>
                    </a:cubicBezTo>
                    <a:lnTo>
                      <a:pt x="183" y="44"/>
                    </a:lnTo>
                    <a:cubicBezTo>
                      <a:pt x="182" y="44"/>
                      <a:pt x="181" y="45"/>
                      <a:pt x="181" y="46"/>
                    </a:cubicBezTo>
                    <a:lnTo>
                      <a:pt x="181" y="51"/>
                    </a:lnTo>
                    <a:cubicBezTo>
                      <a:pt x="178" y="51"/>
                      <a:pt x="175" y="53"/>
                      <a:pt x="175" y="56"/>
                    </a:cubicBezTo>
                    <a:lnTo>
                      <a:pt x="175" y="58"/>
                    </a:lnTo>
                    <a:lnTo>
                      <a:pt x="168" y="58"/>
                    </a:lnTo>
                    <a:lnTo>
                      <a:pt x="169" y="27"/>
                    </a:lnTo>
                    <a:lnTo>
                      <a:pt x="164" y="27"/>
                    </a:lnTo>
                    <a:lnTo>
                      <a:pt x="164" y="25"/>
                    </a:lnTo>
                    <a:lnTo>
                      <a:pt x="148" y="25"/>
                    </a:lnTo>
                    <a:lnTo>
                      <a:pt x="148" y="27"/>
                    </a:lnTo>
                    <a:lnTo>
                      <a:pt x="143" y="27"/>
                    </a:lnTo>
                    <a:lnTo>
                      <a:pt x="143" y="51"/>
                    </a:lnTo>
                    <a:lnTo>
                      <a:pt x="136" y="51"/>
                    </a:lnTo>
                    <a:lnTo>
                      <a:pt x="136" y="53"/>
                    </a:lnTo>
                    <a:lnTo>
                      <a:pt x="132" y="53"/>
                    </a:lnTo>
                    <a:lnTo>
                      <a:pt x="132" y="43"/>
                    </a:lnTo>
                    <a:lnTo>
                      <a:pt x="131" y="43"/>
                    </a:lnTo>
                    <a:lnTo>
                      <a:pt x="129" y="43"/>
                    </a:lnTo>
                    <a:lnTo>
                      <a:pt x="129" y="53"/>
                    </a:lnTo>
                    <a:lnTo>
                      <a:pt x="126" y="53"/>
                    </a:lnTo>
                    <a:lnTo>
                      <a:pt x="126" y="42"/>
                    </a:lnTo>
                    <a:lnTo>
                      <a:pt x="115" y="40"/>
                    </a:lnTo>
                    <a:lnTo>
                      <a:pt x="115" y="42"/>
                    </a:lnTo>
                    <a:lnTo>
                      <a:pt x="115" y="44"/>
                    </a:lnTo>
                    <a:lnTo>
                      <a:pt x="105" y="45"/>
                    </a:lnTo>
                    <a:lnTo>
                      <a:pt x="105" y="51"/>
                    </a:lnTo>
                    <a:lnTo>
                      <a:pt x="105" y="58"/>
                    </a:lnTo>
                    <a:lnTo>
                      <a:pt x="103" y="58"/>
                    </a:lnTo>
                    <a:lnTo>
                      <a:pt x="98" y="53"/>
                    </a:lnTo>
                    <a:lnTo>
                      <a:pt x="81" y="47"/>
                    </a:lnTo>
                    <a:cubicBezTo>
                      <a:pt x="77" y="48"/>
                      <a:pt x="78" y="49"/>
                      <a:pt x="74" y="50"/>
                    </a:cubicBezTo>
                    <a:lnTo>
                      <a:pt x="74" y="47"/>
                    </a:lnTo>
                    <a:lnTo>
                      <a:pt x="72" y="47"/>
                    </a:lnTo>
                    <a:lnTo>
                      <a:pt x="72" y="43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65" y="38"/>
                    </a:lnTo>
                    <a:lnTo>
                      <a:pt x="64" y="34"/>
                    </a:ln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lnTo>
                      <a:pt x="62" y="37"/>
                    </a:lnTo>
                    <a:lnTo>
                      <a:pt x="62" y="37"/>
                    </a:lnTo>
                    <a:lnTo>
                      <a:pt x="62" y="37"/>
                    </a:lnTo>
                    <a:lnTo>
                      <a:pt x="57" y="35"/>
                    </a:lnTo>
                    <a:lnTo>
                      <a:pt x="58" y="32"/>
                    </a:lnTo>
                    <a:lnTo>
                      <a:pt x="56" y="28"/>
                    </a:lnTo>
                    <a:cubicBezTo>
                      <a:pt x="49" y="31"/>
                      <a:pt x="52" y="42"/>
                      <a:pt x="52" y="42"/>
                    </a:cubicBezTo>
                    <a:cubicBezTo>
                      <a:pt x="52" y="42"/>
                      <a:pt x="52" y="42"/>
                      <a:pt x="52" y="43"/>
                    </a:cubicBezTo>
                    <a:lnTo>
                      <a:pt x="52" y="46"/>
                    </a:lnTo>
                    <a:lnTo>
                      <a:pt x="52" y="56"/>
                    </a:lnTo>
                    <a:lnTo>
                      <a:pt x="48" y="58"/>
                    </a:lnTo>
                    <a:lnTo>
                      <a:pt x="37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5" y="58"/>
                    </a:lnTo>
                    <a:lnTo>
                      <a:pt x="26" y="58"/>
                    </a:lnTo>
                    <a:lnTo>
                      <a:pt x="13" y="58"/>
                    </a:lnTo>
                    <a:cubicBezTo>
                      <a:pt x="12" y="58"/>
                      <a:pt x="10" y="58"/>
                      <a:pt x="9" y="58"/>
                    </a:cubicBezTo>
                    <a:cubicBezTo>
                      <a:pt x="8" y="58"/>
                      <a:pt x="8" y="58"/>
                      <a:pt x="8" y="58"/>
                    </a:cubicBezTo>
                    <a:lnTo>
                      <a:pt x="0" y="63"/>
                    </a:lnTo>
                    <a:cubicBezTo>
                      <a:pt x="2" y="62"/>
                      <a:pt x="5" y="63"/>
                      <a:pt x="7" y="63"/>
                    </a:cubicBezTo>
                    <a:lnTo>
                      <a:pt x="26" y="66"/>
                    </a:lnTo>
                    <a:lnTo>
                      <a:pt x="51" y="66"/>
                    </a:lnTo>
                    <a:lnTo>
                      <a:pt x="152" y="66"/>
                    </a:lnTo>
                    <a:lnTo>
                      <a:pt x="334" y="66"/>
                    </a:lnTo>
                    <a:lnTo>
                      <a:pt x="347" y="66"/>
                    </a:lnTo>
                    <a:lnTo>
                      <a:pt x="380" y="66"/>
                    </a:lnTo>
                    <a:lnTo>
                      <a:pt x="380" y="56"/>
                    </a:lnTo>
                    <a:cubicBezTo>
                      <a:pt x="379" y="55"/>
                      <a:pt x="378" y="54"/>
                      <a:pt x="377" y="53"/>
                    </a:cubicBezTo>
                    <a:close/>
                    <a:moveTo>
                      <a:pt x="63" y="46"/>
                    </a:moveTo>
                    <a:lnTo>
                      <a:pt x="62" y="43"/>
                    </a:lnTo>
                    <a:lnTo>
                      <a:pt x="63" y="41"/>
                    </a:lnTo>
                    <a:lnTo>
                      <a:pt x="65" y="43"/>
                    </a:lnTo>
                    <a:lnTo>
                      <a:pt x="63" y="46"/>
                    </a:lnTo>
                    <a:close/>
                    <a:moveTo>
                      <a:pt x="66" y="44"/>
                    </a:moveTo>
                    <a:lnTo>
                      <a:pt x="67" y="51"/>
                    </a:lnTo>
                    <a:lnTo>
                      <a:pt x="64" y="46"/>
                    </a:lnTo>
                    <a:lnTo>
                      <a:pt x="66" y="44"/>
                    </a:lnTo>
                    <a:close/>
                    <a:moveTo>
                      <a:pt x="63" y="46"/>
                    </a:moveTo>
                    <a:lnTo>
                      <a:pt x="59" y="51"/>
                    </a:lnTo>
                    <a:lnTo>
                      <a:pt x="61" y="44"/>
                    </a:lnTo>
                    <a:lnTo>
                      <a:pt x="63" y="46"/>
                    </a:lnTo>
                    <a:close/>
                    <a:moveTo>
                      <a:pt x="65" y="40"/>
                    </a:moveTo>
                    <a:lnTo>
                      <a:pt x="65" y="42"/>
                    </a:lnTo>
                    <a:lnTo>
                      <a:pt x="64" y="41"/>
                    </a:lnTo>
                    <a:lnTo>
                      <a:pt x="64" y="40"/>
                    </a:lnTo>
                    <a:lnTo>
                      <a:pt x="65" y="40"/>
                    </a:lnTo>
                    <a:close/>
                    <a:moveTo>
                      <a:pt x="63" y="35"/>
                    </a:moveTo>
                    <a:lnTo>
                      <a:pt x="64" y="38"/>
                    </a:lnTo>
                    <a:lnTo>
                      <a:pt x="63" y="37"/>
                    </a:lnTo>
                    <a:lnTo>
                      <a:pt x="63" y="35"/>
                    </a:lnTo>
                    <a:close/>
                    <a:moveTo>
                      <a:pt x="64" y="40"/>
                    </a:moveTo>
                    <a:lnTo>
                      <a:pt x="63" y="40"/>
                    </a:lnTo>
                    <a:lnTo>
                      <a:pt x="63" y="39"/>
                    </a:lnTo>
                    <a:lnTo>
                      <a:pt x="64" y="40"/>
                    </a:lnTo>
                    <a:close/>
                    <a:moveTo>
                      <a:pt x="62" y="40"/>
                    </a:moveTo>
                    <a:lnTo>
                      <a:pt x="63" y="41"/>
                    </a:lnTo>
                    <a:lnTo>
                      <a:pt x="62" y="42"/>
                    </a:lnTo>
                    <a:lnTo>
                      <a:pt x="62" y="40"/>
                    </a:lnTo>
                    <a:close/>
                    <a:moveTo>
                      <a:pt x="56" y="55"/>
                    </a:moveTo>
                    <a:lnTo>
                      <a:pt x="55" y="55"/>
                    </a:lnTo>
                    <a:lnTo>
                      <a:pt x="55" y="56"/>
                    </a:lnTo>
                    <a:lnTo>
                      <a:pt x="53" y="56"/>
                    </a:lnTo>
                    <a:lnTo>
                      <a:pt x="53" y="46"/>
                    </a:lnTo>
                    <a:lnTo>
                      <a:pt x="53" y="42"/>
                    </a:lnTo>
                    <a:cubicBezTo>
                      <a:pt x="53" y="42"/>
                      <a:pt x="53" y="42"/>
                      <a:pt x="53" y="42"/>
                    </a:cubicBezTo>
                    <a:lnTo>
                      <a:pt x="56" y="37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58" y="55"/>
                    </a:lnTo>
                    <a:lnTo>
                      <a:pt x="56" y="55"/>
                    </a:lnTo>
                    <a:close/>
                    <a:moveTo>
                      <a:pt x="60" y="54"/>
                    </a:moveTo>
                    <a:lnTo>
                      <a:pt x="58" y="54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7" y="52"/>
                    </a:lnTo>
                    <a:lnTo>
                      <a:pt x="60" y="54"/>
                    </a:lnTo>
                    <a:close/>
                    <a:moveTo>
                      <a:pt x="72" y="47"/>
                    </a:moveTo>
                    <a:lnTo>
                      <a:pt x="70" y="47"/>
                    </a:lnTo>
                    <a:lnTo>
                      <a:pt x="70" y="51"/>
                    </a:lnTo>
                    <a:lnTo>
                      <a:pt x="68" y="52"/>
                    </a:lnTo>
                    <a:lnTo>
                      <a:pt x="65" y="40"/>
                    </a:lnTo>
                    <a:lnTo>
                      <a:pt x="72" y="43"/>
                    </a:lnTo>
                    <a:lnTo>
                      <a:pt x="72" y="47"/>
                    </a:lnTo>
                    <a:close/>
                    <a:moveTo>
                      <a:pt x="190" y="58"/>
                    </a:moveTo>
                    <a:lnTo>
                      <a:pt x="187" y="58"/>
                    </a:lnTo>
                    <a:lnTo>
                      <a:pt x="187" y="56"/>
                    </a:lnTo>
                    <a:cubicBezTo>
                      <a:pt x="187" y="53"/>
                      <a:pt x="185" y="51"/>
                      <a:pt x="182" y="51"/>
                    </a:cubicBezTo>
                    <a:lnTo>
                      <a:pt x="182" y="46"/>
                    </a:lnTo>
                    <a:cubicBezTo>
                      <a:pt x="182" y="45"/>
                      <a:pt x="183" y="45"/>
                      <a:pt x="183" y="45"/>
                    </a:cubicBezTo>
                    <a:lnTo>
                      <a:pt x="189" y="45"/>
                    </a:lnTo>
                    <a:cubicBezTo>
                      <a:pt x="189" y="45"/>
                      <a:pt x="189" y="45"/>
                      <a:pt x="189" y="45"/>
                    </a:cubicBezTo>
                    <a:cubicBezTo>
                      <a:pt x="189" y="45"/>
                      <a:pt x="189" y="46"/>
                      <a:pt x="190" y="46"/>
                    </a:cubicBezTo>
                    <a:lnTo>
                      <a:pt x="190" y="58"/>
                    </a:lnTo>
                    <a:close/>
                    <a:moveTo>
                      <a:pt x="194" y="58"/>
                    </a:moveTo>
                    <a:lnTo>
                      <a:pt x="196" y="57"/>
                    </a:lnTo>
                    <a:lnTo>
                      <a:pt x="197" y="58"/>
                    </a:lnTo>
                    <a:lnTo>
                      <a:pt x="194" y="58"/>
                    </a:lnTo>
                    <a:close/>
                    <a:moveTo>
                      <a:pt x="199" y="58"/>
                    </a:moveTo>
                    <a:lnTo>
                      <a:pt x="198" y="58"/>
                    </a:lnTo>
                    <a:lnTo>
                      <a:pt x="196" y="57"/>
                    </a:lnTo>
                    <a:lnTo>
                      <a:pt x="199" y="55"/>
                    </a:lnTo>
                    <a:lnTo>
                      <a:pt x="199" y="58"/>
                    </a:lnTo>
                    <a:close/>
                    <a:moveTo>
                      <a:pt x="199" y="54"/>
                    </a:moveTo>
                    <a:lnTo>
                      <a:pt x="196" y="56"/>
                    </a:lnTo>
                    <a:lnTo>
                      <a:pt x="191" y="52"/>
                    </a:lnTo>
                    <a:lnTo>
                      <a:pt x="191" y="53"/>
                    </a:lnTo>
                    <a:lnTo>
                      <a:pt x="195" y="57"/>
                    </a:lnTo>
                    <a:lnTo>
                      <a:pt x="193" y="58"/>
                    </a:lnTo>
                    <a:lnTo>
                      <a:pt x="191" y="58"/>
                    </a:lnTo>
                    <a:lnTo>
                      <a:pt x="191" y="50"/>
                    </a:lnTo>
                    <a:cubicBezTo>
                      <a:pt x="193" y="52"/>
                      <a:pt x="195" y="54"/>
                      <a:pt x="199" y="54"/>
                    </a:cubicBezTo>
                    <a:lnTo>
                      <a:pt x="199" y="54"/>
                    </a:lnTo>
                    <a:close/>
                    <a:moveTo>
                      <a:pt x="203" y="58"/>
                    </a:moveTo>
                    <a:lnTo>
                      <a:pt x="204" y="57"/>
                    </a:lnTo>
                    <a:lnTo>
                      <a:pt x="205" y="58"/>
                    </a:lnTo>
                    <a:lnTo>
                      <a:pt x="203" y="58"/>
                    </a:lnTo>
                    <a:close/>
                    <a:moveTo>
                      <a:pt x="208" y="58"/>
                    </a:moveTo>
                    <a:lnTo>
                      <a:pt x="206" y="58"/>
                    </a:lnTo>
                    <a:lnTo>
                      <a:pt x="204" y="56"/>
                    </a:lnTo>
                    <a:lnTo>
                      <a:pt x="208" y="53"/>
                    </a:lnTo>
                    <a:lnTo>
                      <a:pt x="208" y="58"/>
                    </a:lnTo>
                    <a:close/>
                    <a:moveTo>
                      <a:pt x="208" y="52"/>
                    </a:moveTo>
                    <a:lnTo>
                      <a:pt x="204" y="56"/>
                    </a:lnTo>
                    <a:lnTo>
                      <a:pt x="201" y="54"/>
                    </a:lnTo>
                    <a:lnTo>
                      <a:pt x="201" y="55"/>
                    </a:lnTo>
                    <a:lnTo>
                      <a:pt x="203" y="57"/>
                    </a:lnTo>
                    <a:lnTo>
                      <a:pt x="201" y="58"/>
                    </a:lnTo>
                    <a:lnTo>
                      <a:pt x="200" y="58"/>
                    </a:lnTo>
                    <a:lnTo>
                      <a:pt x="200" y="48"/>
                    </a:lnTo>
                    <a:cubicBezTo>
                      <a:pt x="201" y="53"/>
                      <a:pt x="202" y="54"/>
                      <a:pt x="202" y="54"/>
                    </a:cubicBezTo>
                    <a:lnTo>
                      <a:pt x="202" y="54"/>
                    </a:lnTo>
                    <a:cubicBezTo>
                      <a:pt x="204" y="53"/>
                      <a:pt x="207" y="52"/>
                      <a:pt x="208" y="50"/>
                    </a:cubicBezTo>
                    <a:lnTo>
                      <a:pt x="208" y="52"/>
                    </a:lnTo>
                    <a:close/>
                    <a:moveTo>
                      <a:pt x="212" y="58"/>
                    </a:moveTo>
                    <a:lnTo>
                      <a:pt x="209" y="58"/>
                    </a:lnTo>
                    <a:lnTo>
                      <a:pt x="209" y="46"/>
                    </a:lnTo>
                    <a:cubicBezTo>
                      <a:pt x="209" y="46"/>
                      <a:pt x="210" y="45"/>
                      <a:pt x="210" y="45"/>
                    </a:cubicBezTo>
                    <a:cubicBezTo>
                      <a:pt x="210" y="44"/>
                      <a:pt x="209" y="44"/>
                      <a:pt x="209" y="44"/>
                    </a:cubicBezTo>
                    <a:lnTo>
                      <a:pt x="212" y="44"/>
                    </a:lnTo>
                    <a:cubicBezTo>
                      <a:pt x="212" y="44"/>
                      <a:pt x="212" y="44"/>
                      <a:pt x="212" y="45"/>
                    </a:cubicBezTo>
                    <a:cubicBezTo>
                      <a:pt x="212" y="45"/>
                      <a:pt x="212" y="46"/>
                      <a:pt x="212" y="46"/>
                    </a:cubicBezTo>
                    <a:lnTo>
                      <a:pt x="212" y="58"/>
                    </a:lnTo>
                    <a:close/>
                    <a:moveTo>
                      <a:pt x="216" y="58"/>
                    </a:moveTo>
                    <a:lnTo>
                      <a:pt x="218" y="57"/>
                    </a:lnTo>
                    <a:lnTo>
                      <a:pt x="219" y="58"/>
                    </a:lnTo>
                    <a:lnTo>
                      <a:pt x="216" y="58"/>
                    </a:lnTo>
                    <a:close/>
                    <a:moveTo>
                      <a:pt x="221" y="58"/>
                    </a:moveTo>
                    <a:lnTo>
                      <a:pt x="220" y="58"/>
                    </a:lnTo>
                    <a:lnTo>
                      <a:pt x="219" y="57"/>
                    </a:lnTo>
                    <a:lnTo>
                      <a:pt x="221" y="55"/>
                    </a:lnTo>
                    <a:lnTo>
                      <a:pt x="221" y="58"/>
                    </a:lnTo>
                    <a:close/>
                    <a:moveTo>
                      <a:pt x="221" y="54"/>
                    </a:moveTo>
                    <a:lnTo>
                      <a:pt x="218" y="56"/>
                    </a:lnTo>
                    <a:lnTo>
                      <a:pt x="214" y="52"/>
                    </a:lnTo>
                    <a:lnTo>
                      <a:pt x="214" y="53"/>
                    </a:lnTo>
                    <a:lnTo>
                      <a:pt x="217" y="57"/>
                    </a:lnTo>
                    <a:lnTo>
                      <a:pt x="215" y="58"/>
                    </a:lnTo>
                    <a:lnTo>
                      <a:pt x="213" y="58"/>
                    </a:lnTo>
                    <a:lnTo>
                      <a:pt x="213" y="50"/>
                    </a:lnTo>
                    <a:cubicBezTo>
                      <a:pt x="215" y="52"/>
                      <a:pt x="218" y="54"/>
                      <a:pt x="221" y="54"/>
                    </a:cubicBezTo>
                    <a:close/>
                    <a:moveTo>
                      <a:pt x="225" y="58"/>
                    </a:moveTo>
                    <a:lnTo>
                      <a:pt x="226" y="57"/>
                    </a:lnTo>
                    <a:lnTo>
                      <a:pt x="227" y="58"/>
                    </a:lnTo>
                    <a:lnTo>
                      <a:pt x="225" y="58"/>
                    </a:lnTo>
                    <a:close/>
                    <a:moveTo>
                      <a:pt x="230" y="58"/>
                    </a:moveTo>
                    <a:lnTo>
                      <a:pt x="229" y="58"/>
                    </a:lnTo>
                    <a:lnTo>
                      <a:pt x="226" y="56"/>
                    </a:lnTo>
                    <a:lnTo>
                      <a:pt x="230" y="53"/>
                    </a:lnTo>
                    <a:lnTo>
                      <a:pt x="230" y="58"/>
                    </a:lnTo>
                    <a:close/>
                    <a:moveTo>
                      <a:pt x="230" y="52"/>
                    </a:moveTo>
                    <a:lnTo>
                      <a:pt x="226" y="56"/>
                    </a:lnTo>
                    <a:lnTo>
                      <a:pt x="223" y="54"/>
                    </a:lnTo>
                    <a:lnTo>
                      <a:pt x="223" y="55"/>
                    </a:lnTo>
                    <a:lnTo>
                      <a:pt x="225" y="57"/>
                    </a:lnTo>
                    <a:lnTo>
                      <a:pt x="224" y="58"/>
                    </a:lnTo>
                    <a:lnTo>
                      <a:pt x="222" y="58"/>
                    </a:lnTo>
                    <a:lnTo>
                      <a:pt x="222" y="48"/>
                    </a:lnTo>
                    <a:cubicBezTo>
                      <a:pt x="223" y="53"/>
                      <a:pt x="224" y="54"/>
                      <a:pt x="224" y="54"/>
                    </a:cubicBezTo>
                    <a:lnTo>
                      <a:pt x="224" y="54"/>
                    </a:lnTo>
                    <a:cubicBezTo>
                      <a:pt x="227" y="53"/>
                      <a:pt x="229" y="52"/>
                      <a:pt x="230" y="50"/>
                    </a:cubicBezTo>
                    <a:lnTo>
                      <a:pt x="230" y="52"/>
                    </a:lnTo>
                    <a:close/>
                    <a:moveTo>
                      <a:pt x="236" y="58"/>
                    </a:moveTo>
                    <a:lnTo>
                      <a:pt x="232" y="58"/>
                    </a:lnTo>
                    <a:lnTo>
                      <a:pt x="232" y="46"/>
                    </a:lnTo>
                    <a:cubicBezTo>
                      <a:pt x="232" y="46"/>
                      <a:pt x="232" y="45"/>
                      <a:pt x="232" y="45"/>
                    </a:cubicBezTo>
                    <a:cubicBezTo>
                      <a:pt x="232" y="45"/>
                      <a:pt x="232" y="44"/>
                      <a:pt x="232" y="44"/>
                    </a:cubicBezTo>
                    <a:cubicBezTo>
                      <a:pt x="233" y="44"/>
                      <a:pt x="235" y="44"/>
                      <a:pt x="236" y="44"/>
                    </a:cubicBezTo>
                    <a:lnTo>
                      <a:pt x="236" y="58"/>
                    </a:lnTo>
                    <a:close/>
                    <a:moveTo>
                      <a:pt x="247" y="41"/>
                    </a:moveTo>
                    <a:cubicBezTo>
                      <a:pt x="246" y="41"/>
                      <a:pt x="245" y="41"/>
                      <a:pt x="244" y="41"/>
                    </a:cubicBezTo>
                    <a:cubicBezTo>
                      <a:pt x="244" y="40"/>
                      <a:pt x="244" y="39"/>
                      <a:pt x="244" y="38"/>
                    </a:cubicBezTo>
                    <a:cubicBezTo>
                      <a:pt x="245" y="38"/>
                      <a:pt x="246" y="38"/>
                      <a:pt x="247" y="38"/>
                    </a:cubicBezTo>
                    <a:cubicBezTo>
                      <a:pt x="247" y="39"/>
                      <a:pt x="247" y="40"/>
                      <a:pt x="247" y="41"/>
                    </a:cubicBezTo>
                    <a:close/>
                    <a:moveTo>
                      <a:pt x="254" y="41"/>
                    </a:moveTo>
                    <a:cubicBezTo>
                      <a:pt x="253" y="41"/>
                      <a:pt x="253" y="41"/>
                      <a:pt x="252" y="41"/>
                    </a:cubicBezTo>
                    <a:cubicBezTo>
                      <a:pt x="252" y="40"/>
                      <a:pt x="252" y="39"/>
                      <a:pt x="252" y="38"/>
                    </a:cubicBezTo>
                    <a:cubicBezTo>
                      <a:pt x="253" y="38"/>
                      <a:pt x="253" y="38"/>
                      <a:pt x="254" y="38"/>
                    </a:cubicBezTo>
                    <a:cubicBezTo>
                      <a:pt x="254" y="39"/>
                      <a:pt x="254" y="40"/>
                      <a:pt x="254" y="41"/>
                    </a:cubicBezTo>
                    <a:close/>
                    <a:moveTo>
                      <a:pt x="262" y="41"/>
                    </a:moveTo>
                    <a:cubicBezTo>
                      <a:pt x="261" y="41"/>
                      <a:pt x="260" y="41"/>
                      <a:pt x="259" y="41"/>
                    </a:cubicBezTo>
                    <a:cubicBezTo>
                      <a:pt x="259" y="40"/>
                      <a:pt x="259" y="39"/>
                      <a:pt x="259" y="38"/>
                    </a:cubicBezTo>
                    <a:cubicBezTo>
                      <a:pt x="260" y="38"/>
                      <a:pt x="261" y="38"/>
                      <a:pt x="262" y="38"/>
                    </a:cubicBezTo>
                    <a:cubicBezTo>
                      <a:pt x="262" y="39"/>
                      <a:pt x="262" y="40"/>
                      <a:pt x="262" y="41"/>
                    </a:cubicBezTo>
                    <a:close/>
                    <a:moveTo>
                      <a:pt x="269" y="41"/>
                    </a:moveTo>
                    <a:cubicBezTo>
                      <a:pt x="268" y="41"/>
                      <a:pt x="268" y="41"/>
                      <a:pt x="267" y="41"/>
                    </a:cubicBezTo>
                    <a:cubicBezTo>
                      <a:pt x="267" y="40"/>
                      <a:pt x="267" y="39"/>
                      <a:pt x="267" y="38"/>
                    </a:cubicBezTo>
                    <a:cubicBezTo>
                      <a:pt x="267" y="38"/>
                      <a:pt x="268" y="38"/>
                      <a:pt x="269" y="38"/>
                    </a:cubicBezTo>
                    <a:cubicBezTo>
                      <a:pt x="269" y="39"/>
                      <a:pt x="269" y="40"/>
                      <a:pt x="269" y="41"/>
                    </a:cubicBezTo>
                    <a:close/>
                    <a:moveTo>
                      <a:pt x="364" y="53"/>
                    </a:moveTo>
                    <a:cubicBezTo>
                      <a:pt x="363" y="53"/>
                      <a:pt x="362" y="53"/>
                      <a:pt x="361" y="53"/>
                    </a:cubicBezTo>
                    <a:lnTo>
                      <a:pt x="361" y="49"/>
                    </a:lnTo>
                    <a:lnTo>
                      <a:pt x="358" y="49"/>
                    </a:lnTo>
                    <a:lnTo>
                      <a:pt x="358" y="46"/>
                    </a:lnTo>
                    <a:lnTo>
                      <a:pt x="362" y="46"/>
                    </a:lnTo>
                    <a:cubicBezTo>
                      <a:pt x="363" y="46"/>
                      <a:pt x="364" y="47"/>
                      <a:pt x="364" y="47"/>
                    </a:cubicBezTo>
                    <a:lnTo>
                      <a:pt x="364" y="53"/>
                    </a:lnTo>
                    <a:close/>
                  </a:path>
                </a:pathLst>
              </a:custGeom>
              <a:solidFill>
                <a:srgbClr val="55D7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  <p:sp>
            <p:nvSpPr>
              <p:cNvPr id="119" name="Прямоугольник 118"/>
              <p:cNvSpPr/>
              <p:nvPr/>
            </p:nvSpPr>
            <p:spPr>
              <a:xfrm>
                <a:off x="-3797613" y="2216029"/>
                <a:ext cx="17035976" cy="77909"/>
              </a:xfrm>
              <a:prstGeom prst="rect">
                <a:avLst/>
              </a:prstGeom>
              <a:solidFill>
                <a:srgbClr val="55D7B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2394"/>
              </a:p>
            </p:txBody>
          </p:sp>
          <p:sp>
            <p:nvSpPr>
              <p:cNvPr id="121" name="Freeform 117"/>
              <p:cNvSpPr>
                <a:spLocks/>
              </p:cNvSpPr>
              <p:nvPr/>
            </p:nvSpPr>
            <p:spPr bwMode="auto">
              <a:xfrm>
                <a:off x="9962092" y="1323353"/>
                <a:ext cx="789000" cy="380664"/>
              </a:xfrm>
              <a:custGeom>
                <a:avLst/>
                <a:gdLst>
                  <a:gd name="T0" fmla="*/ 43 w 1004"/>
                  <a:gd name="T1" fmla="*/ 68 h 485"/>
                  <a:gd name="T2" fmla="*/ 115 w 1004"/>
                  <a:gd name="T3" fmla="*/ 102 h 485"/>
                  <a:gd name="T4" fmla="*/ 197 w 1004"/>
                  <a:gd name="T5" fmla="*/ 137 h 485"/>
                  <a:gd name="T6" fmla="*/ 261 w 1004"/>
                  <a:gd name="T7" fmla="*/ 166 h 485"/>
                  <a:gd name="T8" fmla="*/ 323 w 1004"/>
                  <a:gd name="T9" fmla="*/ 193 h 485"/>
                  <a:gd name="T10" fmla="*/ 389 w 1004"/>
                  <a:gd name="T11" fmla="*/ 223 h 485"/>
                  <a:gd name="T12" fmla="*/ 397 w 1004"/>
                  <a:gd name="T13" fmla="*/ 234 h 485"/>
                  <a:gd name="T14" fmla="*/ 354 w 1004"/>
                  <a:gd name="T15" fmla="*/ 251 h 485"/>
                  <a:gd name="T16" fmla="*/ 342 w 1004"/>
                  <a:gd name="T17" fmla="*/ 260 h 485"/>
                  <a:gd name="T18" fmla="*/ 323 w 1004"/>
                  <a:gd name="T19" fmla="*/ 295 h 485"/>
                  <a:gd name="T20" fmla="*/ 309 w 1004"/>
                  <a:gd name="T21" fmla="*/ 302 h 485"/>
                  <a:gd name="T22" fmla="*/ 302 w 1004"/>
                  <a:gd name="T23" fmla="*/ 304 h 485"/>
                  <a:gd name="T24" fmla="*/ 313 w 1004"/>
                  <a:gd name="T25" fmla="*/ 311 h 485"/>
                  <a:gd name="T26" fmla="*/ 310 w 1004"/>
                  <a:gd name="T27" fmla="*/ 375 h 485"/>
                  <a:gd name="T28" fmla="*/ 298 w 1004"/>
                  <a:gd name="T29" fmla="*/ 400 h 485"/>
                  <a:gd name="T30" fmla="*/ 327 w 1004"/>
                  <a:gd name="T31" fmla="*/ 391 h 485"/>
                  <a:gd name="T32" fmla="*/ 311 w 1004"/>
                  <a:gd name="T33" fmla="*/ 412 h 485"/>
                  <a:gd name="T34" fmla="*/ 302 w 1004"/>
                  <a:gd name="T35" fmla="*/ 436 h 485"/>
                  <a:gd name="T36" fmla="*/ 330 w 1004"/>
                  <a:gd name="T37" fmla="*/ 456 h 485"/>
                  <a:gd name="T38" fmla="*/ 351 w 1004"/>
                  <a:gd name="T39" fmla="*/ 431 h 485"/>
                  <a:gd name="T40" fmla="*/ 377 w 1004"/>
                  <a:gd name="T41" fmla="*/ 442 h 485"/>
                  <a:gd name="T42" fmla="*/ 395 w 1004"/>
                  <a:gd name="T43" fmla="*/ 456 h 485"/>
                  <a:gd name="T44" fmla="*/ 414 w 1004"/>
                  <a:gd name="T45" fmla="*/ 460 h 485"/>
                  <a:gd name="T46" fmla="*/ 417 w 1004"/>
                  <a:gd name="T47" fmla="*/ 433 h 485"/>
                  <a:gd name="T48" fmla="*/ 419 w 1004"/>
                  <a:gd name="T49" fmla="*/ 458 h 485"/>
                  <a:gd name="T50" fmla="*/ 451 w 1004"/>
                  <a:gd name="T51" fmla="*/ 464 h 485"/>
                  <a:gd name="T52" fmla="*/ 434 w 1004"/>
                  <a:gd name="T53" fmla="*/ 423 h 485"/>
                  <a:gd name="T54" fmla="*/ 451 w 1004"/>
                  <a:gd name="T55" fmla="*/ 401 h 485"/>
                  <a:gd name="T56" fmla="*/ 470 w 1004"/>
                  <a:gd name="T57" fmla="*/ 430 h 485"/>
                  <a:gd name="T58" fmla="*/ 501 w 1004"/>
                  <a:gd name="T59" fmla="*/ 396 h 485"/>
                  <a:gd name="T60" fmla="*/ 514 w 1004"/>
                  <a:gd name="T61" fmla="*/ 354 h 485"/>
                  <a:gd name="T62" fmla="*/ 523 w 1004"/>
                  <a:gd name="T63" fmla="*/ 318 h 485"/>
                  <a:gd name="T64" fmla="*/ 548 w 1004"/>
                  <a:gd name="T65" fmla="*/ 320 h 485"/>
                  <a:gd name="T66" fmla="*/ 563 w 1004"/>
                  <a:gd name="T67" fmla="*/ 309 h 485"/>
                  <a:gd name="T68" fmla="*/ 599 w 1004"/>
                  <a:gd name="T69" fmla="*/ 317 h 485"/>
                  <a:gd name="T70" fmla="*/ 637 w 1004"/>
                  <a:gd name="T71" fmla="*/ 335 h 485"/>
                  <a:gd name="T72" fmla="*/ 687 w 1004"/>
                  <a:gd name="T73" fmla="*/ 356 h 485"/>
                  <a:gd name="T74" fmla="*/ 769 w 1004"/>
                  <a:gd name="T75" fmla="*/ 393 h 485"/>
                  <a:gd name="T76" fmla="*/ 809 w 1004"/>
                  <a:gd name="T77" fmla="*/ 411 h 485"/>
                  <a:gd name="T78" fmla="*/ 888 w 1004"/>
                  <a:gd name="T79" fmla="*/ 446 h 485"/>
                  <a:gd name="T80" fmla="*/ 972 w 1004"/>
                  <a:gd name="T81" fmla="*/ 485 h 485"/>
                  <a:gd name="T82" fmla="*/ 989 w 1004"/>
                  <a:gd name="T83" fmla="*/ 408 h 485"/>
                  <a:gd name="T84" fmla="*/ 1004 w 1004"/>
                  <a:gd name="T85" fmla="*/ 356 h 485"/>
                  <a:gd name="T86" fmla="*/ 941 w 1004"/>
                  <a:gd name="T87" fmla="*/ 333 h 485"/>
                  <a:gd name="T88" fmla="*/ 850 w 1004"/>
                  <a:gd name="T89" fmla="*/ 292 h 485"/>
                  <a:gd name="T90" fmla="*/ 722 w 1004"/>
                  <a:gd name="T91" fmla="*/ 242 h 485"/>
                  <a:gd name="T92" fmla="*/ 691 w 1004"/>
                  <a:gd name="T93" fmla="*/ 229 h 485"/>
                  <a:gd name="T94" fmla="*/ 575 w 1004"/>
                  <a:gd name="T95" fmla="*/ 178 h 485"/>
                  <a:gd name="T96" fmla="*/ 545 w 1004"/>
                  <a:gd name="T97" fmla="*/ 200 h 485"/>
                  <a:gd name="T98" fmla="*/ 527 w 1004"/>
                  <a:gd name="T99" fmla="*/ 188 h 485"/>
                  <a:gd name="T100" fmla="*/ 541 w 1004"/>
                  <a:gd name="T101" fmla="*/ 184 h 485"/>
                  <a:gd name="T102" fmla="*/ 525 w 1004"/>
                  <a:gd name="T103" fmla="*/ 169 h 485"/>
                  <a:gd name="T104" fmla="*/ 515 w 1004"/>
                  <a:gd name="T105" fmla="*/ 159 h 485"/>
                  <a:gd name="T106" fmla="*/ 507 w 1004"/>
                  <a:gd name="T107" fmla="*/ 174 h 485"/>
                  <a:gd name="T108" fmla="*/ 487 w 1004"/>
                  <a:gd name="T109" fmla="*/ 158 h 485"/>
                  <a:gd name="T110" fmla="*/ 469 w 1004"/>
                  <a:gd name="T111" fmla="*/ 136 h 485"/>
                  <a:gd name="T112" fmla="*/ 360 w 1004"/>
                  <a:gd name="T113" fmla="*/ 88 h 485"/>
                  <a:gd name="T114" fmla="*/ 303 w 1004"/>
                  <a:gd name="T115" fmla="*/ 67 h 485"/>
                  <a:gd name="T116" fmla="*/ 245 w 1004"/>
                  <a:gd name="T117" fmla="*/ 40 h 485"/>
                  <a:gd name="T118" fmla="*/ 145 w 1004"/>
                  <a:gd name="T119" fmla="*/ 1 h 485"/>
                  <a:gd name="T120" fmla="*/ 94 w 1004"/>
                  <a:gd name="T121" fmla="*/ 16 h 485"/>
                  <a:gd name="T122" fmla="*/ 10 w 1004"/>
                  <a:gd name="T123" fmla="*/ 45 h 485"/>
                  <a:gd name="T124" fmla="*/ 0 w 1004"/>
                  <a:gd name="T125" fmla="*/ 48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04" h="485">
                    <a:moveTo>
                      <a:pt x="5" y="52"/>
                    </a:moveTo>
                    <a:cubicBezTo>
                      <a:pt x="8" y="54"/>
                      <a:pt x="12" y="54"/>
                      <a:pt x="15" y="56"/>
                    </a:cubicBezTo>
                    <a:cubicBezTo>
                      <a:pt x="24" y="60"/>
                      <a:pt x="34" y="64"/>
                      <a:pt x="43" y="68"/>
                    </a:cubicBezTo>
                    <a:cubicBezTo>
                      <a:pt x="56" y="74"/>
                      <a:pt x="68" y="79"/>
                      <a:pt x="80" y="85"/>
                    </a:cubicBezTo>
                    <a:cubicBezTo>
                      <a:pt x="88" y="88"/>
                      <a:pt x="96" y="92"/>
                      <a:pt x="104" y="96"/>
                    </a:cubicBezTo>
                    <a:cubicBezTo>
                      <a:pt x="108" y="97"/>
                      <a:pt x="111" y="100"/>
                      <a:pt x="115" y="102"/>
                    </a:cubicBezTo>
                    <a:cubicBezTo>
                      <a:pt x="120" y="104"/>
                      <a:pt x="126" y="105"/>
                      <a:pt x="131" y="108"/>
                    </a:cubicBezTo>
                    <a:cubicBezTo>
                      <a:pt x="139" y="111"/>
                      <a:pt x="147" y="114"/>
                      <a:pt x="155" y="118"/>
                    </a:cubicBezTo>
                    <a:cubicBezTo>
                      <a:pt x="169" y="124"/>
                      <a:pt x="183" y="130"/>
                      <a:pt x="197" y="137"/>
                    </a:cubicBezTo>
                    <a:cubicBezTo>
                      <a:pt x="207" y="141"/>
                      <a:pt x="218" y="146"/>
                      <a:pt x="228" y="151"/>
                    </a:cubicBezTo>
                    <a:cubicBezTo>
                      <a:pt x="231" y="152"/>
                      <a:pt x="234" y="155"/>
                      <a:pt x="237" y="156"/>
                    </a:cubicBezTo>
                    <a:cubicBezTo>
                      <a:pt x="245" y="159"/>
                      <a:pt x="253" y="162"/>
                      <a:pt x="261" y="166"/>
                    </a:cubicBezTo>
                    <a:cubicBezTo>
                      <a:pt x="271" y="170"/>
                      <a:pt x="282" y="175"/>
                      <a:pt x="293" y="180"/>
                    </a:cubicBezTo>
                    <a:cubicBezTo>
                      <a:pt x="298" y="182"/>
                      <a:pt x="302" y="185"/>
                      <a:pt x="307" y="187"/>
                    </a:cubicBezTo>
                    <a:cubicBezTo>
                      <a:pt x="312" y="189"/>
                      <a:pt x="318" y="191"/>
                      <a:pt x="323" y="193"/>
                    </a:cubicBezTo>
                    <a:cubicBezTo>
                      <a:pt x="333" y="197"/>
                      <a:pt x="342" y="202"/>
                      <a:pt x="352" y="206"/>
                    </a:cubicBezTo>
                    <a:cubicBezTo>
                      <a:pt x="355" y="207"/>
                      <a:pt x="358" y="209"/>
                      <a:pt x="361" y="210"/>
                    </a:cubicBezTo>
                    <a:lnTo>
                      <a:pt x="389" y="223"/>
                    </a:lnTo>
                    <a:lnTo>
                      <a:pt x="391" y="225"/>
                    </a:lnTo>
                    <a:cubicBezTo>
                      <a:pt x="393" y="228"/>
                      <a:pt x="395" y="231"/>
                      <a:pt x="398" y="233"/>
                    </a:cubicBezTo>
                    <a:cubicBezTo>
                      <a:pt x="398" y="234"/>
                      <a:pt x="398" y="234"/>
                      <a:pt x="397" y="234"/>
                    </a:cubicBezTo>
                    <a:cubicBezTo>
                      <a:pt x="397" y="234"/>
                      <a:pt x="369" y="241"/>
                      <a:pt x="369" y="242"/>
                    </a:cubicBezTo>
                    <a:cubicBezTo>
                      <a:pt x="366" y="243"/>
                      <a:pt x="364" y="245"/>
                      <a:pt x="361" y="246"/>
                    </a:cubicBezTo>
                    <a:cubicBezTo>
                      <a:pt x="359" y="248"/>
                      <a:pt x="357" y="250"/>
                      <a:pt x="354" y="251"/>
                    </a:cubicBezTo>
                    <a:cubicBezTo>
                      <a:pt x="354" y="251"/>
                      <a:pt x="354" y="252"/>
                      <a:pt x="354" y="252"/>
                    </a:cubicBezTo>
                    <a:cubicBezTo>
                      <a:pt x="349" y="255"/>
                      <a:pt x="346" y="258"/>
                      <a:pt x="346" y="258"/>
                    </a:cubicBezTo>
                    <a:cubicBezTo>
                      <a:pt x="344" y="259"/>
                      <a:pt x="343" y="260"/>
                      <a:pt x="342" y="260"/>
                    </a:cubicBezTo>
                    <a:cubicBezTo>
                      <a:pt x="338" y="261"/>
                      <a:pt x="336" y="264"/>
                      <a:pt x="336" y="269"/>
                    </a:cubicBezTo>
                    <a:cubicBezTo>
                      <a:pt x="335" y="273"/>
                      <a:pt x="334" y="278"/>
                      <a:pt x="334" y="283"/>
                    </a:cubicBezTo>
                    <a:cubicBezTo>
                      <a:pt x="333" y="290"/>
                      <a:pt x="330" y="294"/>
                      <a:pt x="323" y="295"/>
                    </a:cubicBezTo>
                    <a:cubicBezTo>
                      <a:pt x="322" y="296"/>
                      <a:pt x="320" y="297"/>
                      <a:pt x="318" y="298"/>
                    </a:cubicBezTo>
                    <a:cubicBezTo>
                      <a:pt x="317" y="298"/>
                      <a:pt x="316" y="298"/>
                      <a:pt x="315" y="298"/>
                    </a:cubicBezTo>
                    <a:cubicBezTo>
                      <a:pt x="310" y="296"/>
                      <a:pt x="308" y="297"/>
                      <a:pt x="309" y="302"/>
                    </a:cubicBezTo>
                    <a:cubicBezTo>
                      <a:pt x="309" y="303"/>
                      <a:pt x="309" y="303"/>
                      <a:pt x="309" y="304"/>
                    </a:cubicBezTo>
                    <a:cubicBezTo>
                      <a:pt x="308" y="304"/>
                      <a:pt x="308" y="304"/>
                      <a:pt x="307" y="304"/>
                    </a:cubicBezTo>
                    <a:cubicBezTo>
                      <a:pt x="305" y="302"/>
                      <a:pt x="303" y="302"/>
                      <a:pt x="302" y="304"/>
                    </a:cubicBezTo>
                    <a:cubicBezTo>
                      <a:pt x="300" y="306"/>
                      <a:pt x="302" y="307"/>
                      <a:pt x="303" y="309"/>
                    </a:cubicBezTo>
                    <a:cubicBezTo>
                      <a:pt x="305" y="311"/>
                      <a:pt x="307" y="314"/>
                      <a:pt x="311" y="312"/>
                    </a:cubicBezTo>
                    <a:cubicBezTo>
                      <a:pt x="311" y="311"/>
                      <a:pt x="312" y="311"/>
                      <a:pt x="313" y="311"/>
                    </a:cubicBezTo>
                    <a:cubicBezTo>
                      <a:pt x="308" y="322"/>
                      <a:pt x="307" y="333"/>
                      <a:pt x="308" y="344"/>
                    </a:cubicBezTo>
                    <a:cubicBezTo>
                      <a:pt x="309" y="355"/>
                      <a:pt x="312" y="366"/>
                      <a:pt x="317" y="376"/>
                    </a:cubicBezTo>
                    <a:cubicBezTo>
                      <a:pt x="315" y="376"/>
                      <a:pt x="311" y="376"/>
                      <a:pt x="310" y="375"/>
                    </a:cubicBezTo>
                    <a:cubicBezTo>
                      <a:pt x="307" y="370"/>
                      <a:pt x="302" y="368"/>
                      <a:pt x="298" y="367"/>
                    </a:cubicBezTo>
                    <a:cubicBezTo>
                      <a:pt x="290" y="366"/>
                      <a:pt x="286" y="367"/>
                      <a:pt x="284" y="373"/>
                    </a:cubicBezTo>
                    <a:cubicBezTo>
                      <a:pt x="280" y="385"/>
                      <a:pt x="286" y="397"/>
                      <a:pt x="298" y="400"/>
                    </a:cubicBezTo>
                    <a:cubicBezTo>
                      <a:pt x="308" y="402"/>
                      <a:pt x="315" y="400"/>
                      <a:pt x="315" y="387"/>
                    </a:cubicBezTo>
                    <a:cubicBezTo>
                      <a:pt x="315" y="386"/>
                      <a:pt x="315" y="385"/>
                      <a:pt x="316" y="385"/>
                    </a:cubicBezTo>
                    <a:cubicBezTo>
                      <a:pt x="322" y="383"/>
                      <a:pt x="325" y="385"/>
                      <a:pt x="327" y="391"/>
                    </a:cubicBezTo>
                    <a:cubicBezTo>
                      <a:pt x="326" y="392"/>
                      <a:pt x="325" y="394"/>
                      <a:pt x="324" y="395"/>
                    </a:cubicBezTo>
                    <a:cubicBezTo>
                      <a:pt x="323" y="396"/>
                      <a:pt x="322" y="397"/>
                      <a:pt x="320" y="398"/>
                    </a:cubicBezTo>
                    <a:cubicBezTo>
                      <a:pt x="312" y="399"/>
                      <a:pt x="309" y="404"/>
                      <a:pt x="311" y="412"/>
                    </a:cubicBezTo>
                    <a:cubicBezTo>
                      <a:pt x="311" y="414"/>
                      <a:pt x="312" y="417"/>
                      <a:pt x="311" y="419"/>
                    </a:cubicBezTo>
                    <a:cubicBezTo>
                      <a:pt x="308" y="424"/>
                      <a:pt x="305" y="429"/>
                      <a:pt x="302" y="433"/>
                    </a:cubicBezTo>
                    <a:cubicBezTo>
                      <a:pt x="301" y="434"/>
                      <a:pt x="301" y="436"/>
                      <a:pt x="302" y="436"/>
                    </a:cubicBezTo>
                    <a:cubicBezTo>
                      <a:pt x="304" y="440"/>
                      <a:pt x="306" y="443"/>
                      <a:pt x="311" y="444"/>
                    </a:cubicBezTo>
                    <a:cubicBezTo>
                      <a:pt x="314" y="444"/>
                      <a:pt x="316" y="446"/>
                      <a:pt x="317" y="447"/>
                    </a:cubicBezTo>
                    <a:cubicBezTo>
                      <a:pt x="322" y="450"/>
                      <a:pt x="326" y="453"/>
                      <a:pt x="330" y="456"/>
                    </a:cubicBezTo>
                    <a:cubicBezTo>
                      <a:pt x="333" y="459"/>
                      <a:pt x="336" y="458"/>
                      <a:pt x="338" y="455"/>
                    </a:cubicBezTo>
                    <a:cubicBezTo>
                      <a:pt x="339" y="452"/>
                      <a:pt x="340" y="448"/>
                      <a:pt x="342" y="445"/>
                    </a:cubicBezTo>
                    <a:cubicBezTo>
                      <a:pt x="345" y="440"/>
                      <a:pt x="348" y="436"/>
                      <a:pt x="351" y="431"/>
                    </a:cubicBezTo>
                    <a:cubicBezTo>
                      <a:pt x="352" y="433"/>
                      <a:pt x="353" y="435"/>
                      <a:pt x="354" y="436"/>
                    </a:cubicBezTo>
                    <a:cubicBezTo>
                      <a:pt x="359" y="440"/>
                      <a:pt x="364" y="442"/>
                      <a:pt x="370" y="441"/>
                    </a:cubicBezTo>
                    <a:cubicBezTo>
                      <a:pt x="372" y="441"/>
                      <a:pt x="375" y="441"/>
                      <a:pt x="377" y="442"/>
                    </a:cubicBezTo>
                    <a:cubicBezTo>
                      <a:pt x="382" y="444"/>
                      <a:pt x="386" y="446"/>
                      <a:pt x="391" y="448"/>
                    </a:cubicBezTo>
                    <a:cubicBezTo>
                      <a:pt x="392" y="449"/>
                      <a:pt x="393" y="450"/>
                      <a:pt x="394" y="451"/>
                    </a:cubicBezTo>
                    <a:cubicBezTo>
                      <a:pt x="395" y="452"/>
                      <a:pt x="395" y="454"/>
                      <a:pt x="395" y="456"/>
                    </a:cubicBezTo>
                    <a:cubicBezTo>
                      <a:pt x="396" y="462"/>
                      <a:pt x="400" y="465"/>
                      <a:pt x="407" y="463"/>
                    </a:cubicBezTo>
                    <a:cubicBezTo>
                      <a:pt x="409" y="463"/>
                      <a:pt x="410" y="462"/>
                      <a:pt x="412" y="461"/>
                    </a:cubicBezTo>
                    <a:cubicBezTo>
                      <a:pt x="413" y="460"/>
                      <a:pt x="413" y="460"/>
                      <a:pt x="414" y="460"/>
                    </a:cubicBezTo>
                    <a:cubicBezTo>
                      <a:pt x="419" y="455"/>
                      <a:pt x="421" y="446"/>
                      <a:pt x="416" y="444"/>
                    </a:cubicBezTo>
                    <a:cubicBezTo>
                      <a:pt x="412" y="440"/>
                      <a:pt x="413" y="438"/>
                      <a:pt x="416" y="435"/>
                    </a:cubicBezTo>
                    <a:cubicBezTo>
                      <a:pt x="416" y="435"/>
                      <a:pt x="416" y="434"/>
                      <a:pt x="417" y="433"/>
                    </a:cubicBezTo>
                    <a:cubicBezTo>
                      <a:pt x="418" y="433"/>
                      <a:pt x="419" y="432"/>
                      <a:pt x="420" y="433"/>
                    </a:cubicBezTo>
                    <a:cubicBezTo>
                      <a:pt x="422" y="435"/>
                      <a:pt x="424" y="437"/>
                      <a:pt x="423" y="440"/>
                    </a:cubicBezTo>
                    <a:cubicBezTo>
                      <a:pt x="422" y="446"/>
                      <a:pt x="420" y="452"/>
                      <a:pt x="419" y="458"/>
                    </a:cubicBezTo>
                    <a:cubicBezTo>
                      <a:pt x="419" y="464"/>
                      <a:pt x="427" y="472"/>
                      <a:pt x="435" y="473"/>
                    </a:cubicBezTo>
                    <a:cubicBezTo>
                      <a:pt x="440" y="473"/>
                      <a:pt x="443" y="472"/>
                      <a:pt x="448" y="470"/>
                    </a:cubicBezTo>
                    <a:cubicBezTo>
                      <a:pt x="449" y="470"/>
                      <a:pt x="451" y="465"/>
                      <a:pt x="451" y="464"/>
                    </a:cubicBezTo>
                    <a:cubicBezTo>
                      <a:pt x="455" y="455"/>
                      <a:pt x="450" y="444"/>
                      <a:pt x="441" y="442"/>
                    </a:cubicBezTo>
                    <a:cubicBezTo>
                      <a:pt x="433" y="439"/>
                      <a:pt x="431" y="435"/>
                      <a:pt x="433" y="428"/>
                    </a:cubicBezTo>
                    <a:cubicBezTo>
                      <a:pt x="433" y="426"/>
                      <a:pt x="433" y="425"/>
                      <a:pt x="434" y="423"/>
                    </a:cubicBezTo>
                    <a:cubicBezTo>
                      <a:pt x="435" y="419"/>
                      <a:pt x="436" y="416"/>
                      <a:pt x="440" y="414"/>
                    </a:cubicBezTo>
                    <a:cubicBezTo>
                      <a:pt x="441" y="414"/>
                      <a:pt x="442" y="413"/>
                      <a:pt x="443" y="412"/>
                    </a:cubicBezTo>
                    <a:cubicBezTo>
                      <a:pt x="446" y="408"/>
                      <a:pt x="448" y="405"/>
                      <a:pt x="451" y="401"/>
                    </a:cubicBezTo>
                    <a:cubicBezTo>
                      <a:pt x="452" y="402"/>
                      <a:pt x="452" y="402"/>
                      <a:pt x="452" y="403"/>
                    </a:cubicBezTo>
                    <a:cubicBezTo>
                      <a:pt x="454" y="412"/>
                      <a:pt x="459" y="421"/>
                      <a:pt x="464" y="429"/>
                    </a:cubicBezTo>
                    <a:cubicBezTo>
                      <a:pt x="466" y="432"/>
                      <a:pt x="468" y="433"/>
                      <a:pt x="470" y="430"/>
                    </a:cubicBezTo>
                    <a:cubicBezTo>
                      <a:pt x="474" y="426"/>
                      <a:pt x="477" y="422"/>
                      <a:pt x="481" y="418"/>
                    </a:cubicBezTo>
                    <a:lnTo>
                      <a:pt x="481" y="418"/>
                    </a:lnTo>
                    <a:cubicBezTo>
                      <a:pt x="485" y="414"/>
                      <a:pt x="501" y="396"/>
                      <a:pt x="501" y="396"/>
                    </a:cubicBezTo>
                    <a:cubicBezTo>
                      <a:pt x="500" y="396"/>
                      <a:pt x="516" y="379"/>
                      <a:pt x="521" y="374"/>
                    </a:cubicBezTo>
                    <a:cubicBezTo>
                      <a:pt x="524" y="371"/>
                      <a:pt x="524" y="369"/>
                      <a:pt x="522" y="367"/>
                    </a:cubicBezTo>
                    <a:cubicBezTo>
                      <a:pt x="519" y="363"/>
                      <a:pt x="516" y="359"/>
                      <a:pt x="514" y="354"/>
                    </a:cubicBezTo>
                    <a:cubicBezTo>
                      <a:pt x="511" y="347"/>
                      <a:pt x="509" y="340"/>
                      <a:pt x="508" y="332"/>
                    </a:cubicBezTo>
                    <a:cubicBezTo>
                      <a:pt x="508" y="329"/>
                      <a:pt x="509" y="327"/>
                      <a:pt x="512" y="327"/>
                    </a:cubicBezTo>
                    <a:cubicBezTo>
                      <a:pt x="517" y="325"/>
                      <a:pt x="521" y="322"/>
                      <a:pt x="523" y="318"/>
                    </a:cubicBezTo>
                    <a:cubicBezTo>
                      <a:pt x="524" y="316"/>
                      <a:pt x="526" y="315"/>
                      <a:pt x="527" y="315"/>
                    </a:cubicBezTo>
                    <a:cubicBezTo>
                      <a:pt x="532" y="317"/>
                      <a:pt x="537" y="319"/>
                      <a:pt x="543" y="320"/>
                    </a:cubicBezTo>
                    <a:cubicBezTo>
                      <a:pt x="544" y="321"/>
                      <a:pt x="546" y="320"/>
                      <a:pt x="548" y="320"/>
                    </a:cubicBezTo>
                    <a:cubicBezTo>
                      <a:pt x="549" y="319"/>
                      <a:pt x="551" y="317"/>
                      <a:pt x="552" y="316"/>
                    </a:cubicBezTo>
                    <a:cubicBezTo>
                      <a:pt x="553" y="314"/>
                      <a:pt x="555" y="313"/>
                      <a:pt x="558" y="313"/>
                    </a:cubicBezTo>
                    <a:cubicBezTo>
                      <a:pt x="561" y="314"/>
                      <a:pt x="562" y="312"/>
                      <a:pt x="563" y="309"/>
                    </a:cubicBezTo>
                    <a:cubicBezTo>
                      <a:pt x="563" y="308"/>
                      <a:pt x="563" y="306"/>
                      <a:pt x="563" y="305"/>
                    </a:cubicBezTo>
                    <a:cubicBezTo>
                      <a:pt x="564" y="302"/>
                      <a:pt x="565" y="301"/>
                      <a:pt x="568" y="303"/>
                    </a:cubicBezTo>
                    <a:cubicBezTo>
                      <a:pt x="578" y="307"/>
                      <a:pt x="589" y="312"/>
                      <a:pt x="599" y="317"/>
                    </a:cubicBezTo>
                    <a:cubicBezTo>
                      <a:pt x="608" y="321"/>
                      <a:pt x="618" y="323"/>
                      <a:pt x="625" y="330"/>
                    </a:cubicBezTo>
                    <a:cubicBezTo>
                      <a:pt x="625" y="330"/>
                      <a:pt x="626" y="331"/>
                      <a:pt x="626" y="331"/>
                    </a:cubicBezTo>
                    <a:cubicBezTo>
                      <a:pt x="630" y="332"/>
                      <a:pt x="633" y="334"/>
                      <a:pt x="637" y="335"/>
                    </a:cubicBezTo>
                    <a:cubicBezTo>
                      <a:pt x="640" y="336"/>
                      <a:pt x="644" y="337"/>
                      <a:pt x="647" y="338"/>
                    </a:cubicBezTo>
                    <a:cubicBezTo>
                      <a:pt x="652" y="340"/>
                      <a:pt x="657" y="343"/>
                      <a:pt x="663" y="345"/>
                    </a:cubicBezTo>
                    <a:cubicBezTo>
                      <a:pt x="671" y="349"/>
                      <a:pt x="679" y="352"/>
                      <a:pt x="687" y="356"/>
                    </a:cubicBezTo>
                    <a:cubicBezTo>
                      <a:pt x="695" y="360"/>
                      <a:pt x="703" y="364"/>
                      <a:pt x="711" y="367"/>
                    </a:cubicBezTo>
                    <a:cubicBezTo>
                      <a:pt x="718" y="371"/>
                      <a:pt x="725" y="373"/>
                      <a:pt x="732" y="376"/>
                    </a:cubicBezTo>
                    <a:cubicBezTo>
                      <a:pt x="745" y="381"/>
                      <a:pt x="757" y="387"/>
                      <a:pt x="769" y="393"/>
                    </a:cubicBezTo>
                    <a:cubicBezTo>
                      <a:pt x="774" y="395"/>
                      <a:pt x="780" y="396"/>
                      <a:pt x="783" y="399"/>
                    </a:cubicBezTo>
                    <a:cubicBezTo>
                      <a:pt x="787" y="403"/>
                      <a:pt x="791" y="404"/>
                      <a:pt x="796" y="406"/>
                    </a:cubicBezTo>
                    <a:cubicBezTo>
                      <a:pt x="800" y="408"/>
                      <a:pt x="805" y="409"/>
                      <a:pt x="809" y="411"/>
                    </a:cubicBezTo>
                    <a:cubicBezTo>
                      <a:pt x="817" y="414"/>
                      <a:pt x="825" y="418"/>
                      <a:pt x="833" y="421"/>
                    </a:cubicBezTo>
                    <a:cubicBezTo>
                      <a:pt x="843" y="425"/>
                      <a:pt x="852" y="430"/>
                      <a:pt x="862" y="434"/>
                    </a:cubicBezTo>
                    <a:cubicBezTo>
                      <a:pt x="871" y="438"/>
                      <a:pt x="879" y="442"/>
                      <a:pt x="888" y="446"/>
                    </a:cubicBezTo>
                    <a:cubicBezTo>
                      <a:pt x="900" y="451"/>
                      <a:pt x="911" y="456"/>
                      <a:pt x="923" y="461"/>
                    </a:cubicBezTo>
                    <a:cubicBezTo>
                      <a:pt x="938" y="469"/>
                      <a:pt x="955" y="473"/>
                      <a:pt x="969" y="485"/>
                    </a:cubicBezTo>
                    <a:cubicBezTo>
                      <a:pt x="970" y="485"/>
                      <a:pt x="971" y="485"/>
                      <a:pt x="972" y="485"/>
                    </a:cubicBezTo>
                    <a:cubicBezTo>
                      <a:pt x="973" y="484"/>
                      <a:pt x="974" y="483"/>
                      <a:pt x="973" y="482"/>
                    </a:cubicBezTo>
                    <a:cubicBezTo>
                      <a:pt x="971" y="477"/>
                      <a:pt x="972" y="472"/>
                      <a:pt x="974" y="467"/>
                    </a:cubicBezTo>
                    <a:cubicBezTo>
                      <a:pt x="979" y="447"/>
                      <a:pt x="984" y="428"/>
                      <a:pt x="989" y="408"/>
                    </a:cubicBezTo>
                    <a:cubicBezTo>
                      <a:pt x="991" y="399"/>
                      <a:pt x="994" y="389"/>
                      <a:pt x="996" y="380"/>
                    </a:cubicBezTo>
                    <a:cubicBezTo>
                      <a:pt x="998" y="373"/>
                      <a:pt x="999" y="365"/>
                      <a:pt x="1004" y="359"/>
                    </a:cubicBezTo>
                    <a:cubicBezTo>
                      <a:pt x="1004" y="359"/>
                      <a:pt x="1004" y="357"/>
                      <a:pt x="1004" y="356"/>
                    </a:cubicBezTo>
                    <a:cubicBezTo>
                      <a:pt x="1003" y="355"/>
                      <a:pt x="1001" y="355"/>
                      <a:pt x="1000" y="355"/>
                    </a:cubicBezTo>
                    <a:cubicBezTo>
                      <a:pt x="997" y="354"/>
                      <a:pt x="994" y="355"/>
                      <a:pt x="992" y="354"/>
                    </a:cubicBezTo>
                    <a:cubicBezTo>
                      <a:pt x="975" y="347"/>
                      <a:pt x="958" y="340"/>
                      <a:pt x="941" y="333"/>
                    </a:cubicBezTo>
                    <a:cubicBezTo>
                      <a:pt x="916" y="323"/>
                      <a:pt x="891" y="312"/>
                      <a:pt x="866" y="302"/>
                    </a:cubicBezTo>
                    <a:cubicBezTo>
                      <a:pt x="862" y="300"/>
                      <a:pt x="857" y="298"/>
                      <a:pt x="854" y="293"/>
                    </a:cubicBezTo>
                    <a:cubicBezTo>
                      <a:pt x="854" y="292"/>
                      <a:pt x="852" y="292"/>
                      <a:pt x="850" y="292"/>
                    </a:cubicBezTo>
                    <a:cubicBezTo>
                      <a:pt x="847" y="291"/>
                      <a:pt x="843" y="292"/>
                      <a:pt x="840" y="290"/>
                    </a:cubicBezTo>
                    <a:cubicBezTo>
                      <a:pt x="817" y="281"/>
                      <a:pt x="795" y="272"/>
                      <a:pt x="772" y="263"/>
                    </a:cubicBezTo>
                    <a:cubicBezTo>
                      <a:pt x="756" y="256"/>
                      <a:pt x="739" y="249"/>
                      <a:pt x="722" y="242"/>
                    </a:cubicBezTo>
                    <a:cubicBezTo>
                      <a:pt x="718" y="240"/>
                      <a:pt x="713" y="238"/>
                      <a:pt x="711" y="234"/>
                    </a:cubicBezTo>
                    <a:cubicBezTo>
                      <a:pt x="710" y="233"/>
                      <a:pt x="709" y="232"/>
                      <a:pt x="708" y="232"/>
                    </a:cubicBezTo>
                    <a:cubicBezTo>
                      <a:pt x="702" y="234"/>
                      <a:pt x="697" y="231"/>
                      <a:pt x="691" y="229"/>
                    </a:cubicBezTo>
                    <a:cubicBezTo>
                      <a:pt x="674" y="222"/>
                      <a:pt x="657" y="214"/>
                      <a:pt x="640" y="207"/>
                    </a:cubicBezTo>
                    <a:cubicBezTo>
                      <a:pt x="622" y="199"/>
                      <a:pt x="604" y="192"/>
                      <a:pt x="586" y="185"/>
                    </a:cubicBezTo>
                    <a:cubicBezTo>
                      <a:pt x="582" y="183"/>
                      <a:pt x="578" y="182"/>
                      <a:pt x="575" y="178"/>
                    </a:cubicBezTo>
                    <a:cubicBezTo>
                      <a:pt x="574" y="175"/>
                      <a:pt x="572" y="176"/>
                      <a:pt x="570" y="178"/>
                    </a:cubicBezTo>
                    <a:cubicBezTo>
                      <a:pt x="568" y="180"/>
                      <a:pt x="566" y="182"/>
                      <a:pt x="563" y="184"/>
                    </a:cubicBezTo>
                    <a:cubicBezTo>
                      <a:pt x="557" y="189"/>
                      <a:pt x="551" y="194"/>
                      <a:pt x="545" y="200"/>
                    </a:cubicBezTo>
                    <a:cubicBezTo>
                      <a:pt x="544" y="200"/>
                      <a:pt x="542" y="201"/>
                      <a:pt x="541" y="201"/>
                    </a:cubicBezTo>
                    <a:cubicBezTo>
                      <a:pt x="536" y="199"/>
                      <a:pt x="532" y="197"/>
                      <a:pt x="528" y="196"/>
                    </a:cubicBezTo>
                    <a:cubicBezTo>
                      <a:pt x="524" y="194"/>
                      <a:pt x="526" y="191"/>
                      <a:pt x="527" y="188"/>
                    </a:cubicBezTo>
                    <a:cubicBezTo>
                      <a:pt x="527" y="186"/>
                      <a:pt x="528" y="187"/>
                      <a:pt x="530" y="186"/>
                    </a:cubicBezTo>
                    <a:cubicBezTo>
                      <a:pt x="533" y="186"/>
                      <a:pt x="535" y="186"/>
                      <a:pt x="537" y="185"/>
                    </a:cubicBezTo>
                    <a:cubicBezTo>
                      <a:pt x="538" y="185"/>
                      <a:pt x="539" y="184"/>
                      <a:pt x="541" y="184"/>
                    </a:cubicBezTo>
                    <a:cubicBezTo>
                      <a:pt x="546" y="182"/>
                      <a:pt x="547" y="179"/>
                      <a:pt x="545" y="174"/>
                    </a:cubicBezTo>
                    <a:cubicBezTo>
                      <a:pt x="544" y="170"/>
                      <a:pt x="541" y="168"/>
                      <a:pt x="537" y="170"/>
                    </a:cubicBezTo>
                    <a:cubicBezTo>
                      <a:pt x="532" y="172"/>
                      <a:pt x="528" y="171"/>
                      <a:pt x="525" y="169"/>
                    </a:cubicBezTo>
                    <a:cubicBezTo>
                      <a:pt x="523" y="168"/>
                      <a:pt x="522" y="167"/>
                      <a:pt x="521" y="167"/>
                    </a:cubicBezTo>
                    <a:cubicBezTo>
                      <a:pt x="518" y="167"/>
                      <a:pt x="518" y="166"/>
                      <a:pt x="518" y="164"/>
                    </a:cubicBezTo>
                    <a:cubicBezTo>
                      <a:pt x="519" y="161"/>
                      <a:pt x="518" y="160"/>
                      <a:pt x="515" y="159"/>
                    </a:cubicBezTo>
                    <a:cubicBezTo>
                      <a:pt x="512" y="158"/>
                      <a:pt x="509" y="157"/>
                      <a:pt x="507" y="160"/>
                    </a:cubicBezTo>
                    <a:cubicBezTo>
                      <a:pt x="506" y="164"/>
                      <a:pt x="503" y="167"/>
                      <a:pt x="506" y="171"/>
                    </a:cubicBezTo>
                    <a:cubicBezTo>
                      <a:pt x="507" y="171"/>
                      <a:pt x="507" y="172"/>
                      <a:pt x="507" y="174"/>
                    </a:cubicBezTo>
                    <a:cubicBezTo>
                      <a:pt x="501" y="172"/>
                      <a:pt x="496" y="171"/>
                      <a:pt x="490" y="170"/>
                    </a:cubicBezTo>
                    <a:cubicBezTo>
                      <a:pt x="490" y="170"/>
                      <a:pt x="489" y="168"/>
                      <a:pt x="489" y="168"/>
                    </a:cubicBezTo>
                    <a:cubicBezTo>
                      <a:pt x="488" y="164"/>
                      <a:pt x="488" y="161"/>
                      <a:pt x="487" y="158"/>
                    </a:cubicBezTo>
                    <a:cubicBezTo>
                      <a:pt x="486" y="153"/>
                      <a:pt x="484" y="148"/>
                      <a:pt x="483" y="143"/>
                    </a:cubicBezTo>
                    <a:cubicBezTo>
                      <a:pt x="483" y="138"/>
                      <a:pt x="482" y="138"/>
                      <a:pt x="478" y="138"/>
                    </a:cubicBezTo>
                    <a:cubicBezTo>
                      <a:pt x="475" y="138"/>
                      <a:pt x="472" y="137"/>
                      <a:pt x="469" y="136"/>
                    </a:cubicBezTo>
                    <a:cubicBezTo>
                      <a:pt x="456" y="131"/>
                      <a:pt x="443" y="126"/>
                      <a:pt x="430" y="120"/>
                    </a:cubicBezTo>
                    <a:cubicBezTo>
                      <a:pt x="411" y="112"/>
                      <a:pt x="391" y="104"/>
                      <a:pt x="371" y="96"/>
                    </a:cubicBezTo>
                    <a:cubicBezTo>
                      <a:pt x="367" y="94"/>
                      <a:pt x="363" y="92"/>
                      <a:pt x="360" y="88"/>
                    </a:cubicBezTo>
                    <a:cubicBezTo>
                      <a:pt x="360" y="87"/>
                      <a:pt x="358" y="87"/>
                      <a:pt x="357" y="87"/>
                    </a:cubicBezTo>
                    <a:cubicBezTo>
                      <a:pt x="352" y="88"/>
                      <a:pt x="348" y="86"/>
                      <a:pt x="343" y="84"/>
                    </a:cubicBezTo>
                    <a:cubicBezTo>
                      <a:pt x="330" y="78"/>
                      <a:pt x="316" y="73"/>
                      <a:pt x="303" y="67"/>
                    </a:cubicBezTo>
                    <a:cubicBezTo>
                      <a:pt x="289" y="61"/>
                      <a:pt x="276" y="56"/>
                      <a:pt x="262" y="50"/>
                    </a:cubicBezTo>
                    <a:cubicBezTo>
                      <a:pt x="257" y="48"/>
                      <a:pt x="251" y="46"/>
                      <a:pt x="247" y="41"/>
                    </a:cubicBezTo>
                    <a:cubicBezTo>
                      <a:pt x="247" y="40"/>
                      <a:pt x="246" y="40"/>
                      <a:pt x="245" y="40"/>
                    </a:cubicBezTo>
                    <a:cubicBezTo>
                      <a:pt x="237" y="41"/>
                      <a:pt x="230" y="37"/>
                      <a:pt x="223" y="34"/>
                    </a:cubicBezTo>
                    <a:cubicBezTo>
                      <a:pt x="212" y="30"/>
                      <a:pt x="202" y="25"/>
                      <a:pt x="191" y="20"/>
                    </a:cubicBezTo>
                    <a:cubicBezTo>
                      <a:pt x="175" y="14"/>
                      <a:pt x="160" y="8"/>
                      <a:pt x="145" y="1"/>
                    </a:cubicBezTo>
                    <a:cubicBezTo>
                      <a:pt x="141" y="0"/>
                      <a:pt x="139" y="0"/>
                      <a:pt x="136" y="1"/>
                    </a:cubicBezTo>
                    <a:cubicBezTo>
                      <a:pt x="132" y="3"/>
                      <a:pt x="129" y="4"/>
                      <a:pt x="125" y="6"/>
                    </a:cubicBezTo>
                    <a:cubicBezTo>
                      <a:pt x="115" y="9"/>
                      <a:pt x="104" y="13"/>
                      <a:pt x="94" y="16"/>
                    </a:cubicBezTo>
                    <a:cubicBezTo>
                      <a:pt x="83" y="20"/>
                      <a:pt x="71" y="24"/>
                      <a:pt x="59" y="28"/>
                    </a:cubicBezTo>
                    <a:cubicBezTo>
                      <a:pt x="47" y="32"/>
                      <a:pt x="35" y="37"/>
                      <a:pt x="23" y="41"/>
                    </a:cubicBezTo>
                    <a:cubicBezTo>
                      <a:pt x="18" y="42"/>
                      <a:pt x="14" y="44"/>
                      <a:pt x="10" y="45"/>
                    </a:cubicBezTo>
                    <a:cubicBezTo>
                      <a:pt x="8" y="45"/>
                      <a:pt x="7" y="44"/>
                      <a:pt x="5" y="44"/>
                    </a:cubicBezTo>
                    <a:cubicBezTo>
                      <a:pt x="4" y="44"/>
                      <a:pt x="3" y="43"/>
                      <a:pt x="2" y="44"/>
                    </a:cubicBezTo>
                    <a:cubicBezTo>
                      <a:pt x="1" y="45"/>
                      <a:pt x="0" y="47"/>
                      <a:pt x="0" y="48"/>
                    </a:cubicBezTo>
                    <a:cubicBezTo>
                      <a:pt x="1" y="49"/>
                      <a:pt x="3" y="51"/>
                      <a:pt x="5" y="52"/>
                    </a:cubicBezTo>
                    <a:close/>
                  </a:path>
                </a:pathLst>
              </a:custGeom>
              <a:solidFill>
                <a:srgbClr val="80D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</p:grpSp>
        <p:sp>
          <p:nvSpPr>
            <p:cNvPr id="117" name="Rectangle 115"/>
            <p:cNvSpPr>
              <a:spLocks noChangeArrowheads="1"/>
            </p:cNvSpPr>
            <p:nvPr/>
          </p:nvSpPr>
          <p:spPr bwMode="auto">
            <a:xfrm>
              <a:off x="3716977" y="410579"/>
              <a:ext cx="5284519" cy="10800"/>
            </a:xfrm>
            <a:prstGeom prst="rect">
              <a:avLst/>
            </a:prstGeom>
            <a:solidFill>
              <a:srgbClr val="97BBCD"/>
            </a:solidFill>
            <a:ln>
              <a:noFill/>
            </a:ln>
          </p:spPr>
          <p:txBody>
            <a:bodyPr vert="horz" wrap="square" lIns="104255" tIns="52128" rIns="104255" bIns="52128" numCol="1" anchor="t" anchorCtr="0" compatLnSpc="1">
              <a:prstTxWarp prst="textNoShape">
                <a:avLst/>
              </a:prstTxWarp>
            </a:bodyPr>
            <a:lstStyle/>
            <a:p>
              <a:endParaRPr lang="ru-RU" sz="2394"/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665025" y="-109141"/>
            <a:ext cx="691384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Надзор </a:t>
            </a:r>
            <a:r>
              <a:rPr lang="ru-RU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 области использования и охраны водных </a:t>
            </a:r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объектов (как делать нужно)</a:t>
            </a:r>
            <a:endParaRPr lang="ru-RU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" name="Скругленный прямоугольник 11"/>
          <p:cNvSpPr/>
          <p:nvPr/>
        </p:nvSpPr>
        <p:spPr>
          <a:xfrm>
            <a:off x="789966" y="870765"/>
            <a:ext cx="6174714" cy="408623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A2D0B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numCol="1" rtlCol="0" anchor="ctr">
            <a:spAutoFit/>
          </a:bodyPr>
          <a:lstStyle/>
          <a:p>
            <a:r>
              <a:rPr lang="ru-RU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Решение о предоставлении водного объекта в пользование</a:t>
            </a:r>
            <a:endParaRPr lang="ru-RU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" name="Скругленный прямоугольник 15"/>
          <p:cNvSpPr/>
          <p:nvPr/>
        </p:nvSpPr>
        <p:spPr>
          <a:xfrm>
            <a:off x="1280684" y="1562904"/>
            <a:ext cx="6514735" cy="408623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A2D0B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numCol="1" rtlCol="0" anchor="ctr">
            <a:spAutoFit/>
          </a:bodyPr>
          <a:lstStyle/>
          <a:p>
            <a:r>
              <a:rPr lang="ru-RU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Проект </a:t>
            </a:r>
            <a:r>
              <a:rPr lang="ru-RU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нормативов допустимого </a:t>
            </a:r>
            <a:r>
              <a:rPr lang="ru-RU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сброса</a:t>
            </a:r>
            <a:endParaRPr lang="ru-RU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" name="Параллелограмм 21"/>
          <p:cNvSpPr/>
          <p:nvPr/>
        </p:nvSpPr>
        <p:spPr>
          <a:xfrm>
            <a:off x="8595360" y="1935"/>
            <a:ext cx="548640" cy="206090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8902" tIns="59452" rIns="118902" bIns="59452" rtlCol="0" anchor="ctr"/>
          <a:lstStyle/>
          <a:p>
            <a:pPr algn="ctr"/>
            <a:fld id="{85422F85-3711-4FE9-8BA5-CA3C085153EA}" type="slidenum">
              <a:rPr lang="ru-RU" sz="800" b="1">
                <a:latin typeface="Arial" panose="020B0604020202020204" pitchFamily="34" charset="0"/>
                <a:cs typeface="Arial" panose="020B0604020202020204" pitchFamily="34" charset="0"/>
              </a:rPr>
              <a:pPr algn="ctr"/>
              <a:t>8</a:t>
            </a:fld>
            <a:endParaRPr lang="ru-RU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3" name="Группа 76"/>
          <p:cNvGrpSpPr>
            <a:grpSpLocks/>
          </p:cNvGrpSpPr>
          <p:nvPr/>
        </p:nvGrpSpPr>
        <p:grpSpPr bwMode="auto">
          <a:xfrm>
            <a:off x="1075053" y="2815726"/>
            <a:ext cx="753913" cy="735493"/>
            <a:chOff x="2372471" y="1881511"/>
            <a:chExt cx="792163" cy="773112"/>
          </a:xfrm>
        </p:grpSpPr>
        <p:grpSp>
          <p:nvGrpSpPr>
            <p:cNvPr id="24" name="Группа 23"/>
            <p:cNvGrpSpPr/>
            <p:nvPr/>
          </p:nvGrpSpPr>
          <p:grpSpPr>
            <a:xfrm>
              <a:off x="2632769" y="2003047"/>
              <a:ext cx="324188" cy="424245"/>
              <a:chOff x="1508125" y="2543175"/>
              <a:chExt cx="385763" cy="504825"/>
            </a:xfrm>
            <a:solidFill>
              <a:srgbClr val="259B85"/>
            </a:solidFill>
          </p:grpSpPr>
          <p:sp>
            <p:nvSpPr>
              <p:cNvPr id="29" name="Freeform 1261"/>
              <p:cNvSpPr>
                <a:spLocks/>
              </p:cNvSpPr>
              <p:nvPr/>
            </p:nvSpPr>
            <p:spPr bwMode="auto">
              <a:xfrm>
                <a:off x="1508125" y="2543175"/>
                <a:ext cx="171450" cy="176213"/>
              </a:xfrm>
              <a:custGeom>
                <a:avLst/>
                <a:gdLst>
                  <a:gd name="T0" fmla="*/ 478 w 478"/>
                  <a:gd name="T1" fmla="*/ 486 h 486"/>
                  <a:gd name="T2" fmla="*/ 478 w 478"/>
                  <a:gd name="T3" fmla="*/ 0 h 486"/>
                  <a:gd name="T4" fmla="*/ 466 w 478"/>
                  <a:gd name="T5" fmla="*/ 0 h 486"/>
                  <a:gd name="T6" fmla="*/ 385 w 478"/>
                  <a:gd name="T7" fmla="*/ 45 h 486"/>
                  <a:gd name="T8" fmla="*/ 354 w 478"/>
                  <a:gd name="T9" fmla="*/ 73 h 486"/>
                  <a:gd name="T10" fmla="*/ 50 w 478"/>
                  <a:gd name="T11" fmla="*/ 377 h 486"/>
                  <a:gd name="T12" fmla="*/ 45 w 478"/>
                  <a:gd name="T13" fmla="*/ 382 h 486"/>
                  <a:gd name="T14" fmla="*/ 0 w 478"/>
                  <a:gd name="T15" fmla="*/ 471 h 486"/>
                  <a:gd name="T16" fmla="*/ 0 w 478"/>
                  <a:gd name="T17" fmla="*/ 486 h 486"/>
                  <a:gd name="T18" fmla="*/ 66 w 478"/>
                  <a:gd name="T19" fmla="*/ 486 h 486"/>
                  <a:gd name="T20" fmla="*/ 478 w 478"/>
                  <a:gd name="T21" fmla="*/ 486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8" h="486">
                    <a:moveTo>
                      <a:pt x="478" y="486"/>
                    </a:moveTo>
                    <a:lnTo>
                      <a:pt x="478" y="0"/>
                    </a:lnTo>
                    <a:lnTo>
                      <a:pt x="466" y="0"/>
                    </a:lnTo>
                    <a:cubicBezTo>
                      <a:pt x="448" y="3"/>
                      <a:pt x="417" y="13"/>
                      <a:pt x="385" y="45"/>
                    </a:cubicBezTo>
                    <a:cubicBezTo>
                      <a:pt x="375" y="54"/>
                      <a:pt x="364" y="64"/>
                      <a:pt x="354" y="73"/>
                    </a:cubicBezTo>
                    <a:lnTo>
                      <a:pt x="50" y="377"/>
                    </a:lnTo>
                    <a:cubicBezTo>
                      <a:pt x="48" y="379"/>
                      <a:pt x="47" y="380"/>
                      <a:pt x="45" y="382"/>
                    </a:cubicBezTo>
                    <a:cubicBezTo>
                      <a:pt x="8" y="420"/>
                      <a:pt x="1" y="456"/>
                      <a:pt x="0" y="471"/>
                    </a:cubicBezTo>
                    <a:lnTo>
                      <a:pt x="0" y="486"/>
                    </a:lnTo>
                    <a:lnTo>
                      <a:pt x="66" y="486"/>
                    </a:lnTo>
                    <a:lnTo>
                      <a:pt x="478" y="486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+mn-lt"/>
                  <a:cs typeface="+mn-cs"/>
                </a:endParaRPr>
              </a:p>
            </p:txBody>
          </p:sp>
          <p:sp>
            <p:nvSpPr>
              <p:cNvPr id="30" name="Freeform 1262"/>
              <p:cNvSpPr>
                <a:spLocks noEditPoints="1"/>
              </p:cNvSpPr>
              <p:nvPr/>
            </p:nvSpPr>
            <p:spPr bwMode="auto">
              <a:xfrm>
                <a:off x="1508125" y="2543175"/>
                <a:ext cx="385763" cy="504825"/>
              </a:xfrm>
              <a:custGeom>
                <a:avLst/>
                <a:gdLst>
                  <a:gd name="T0" fmla="*/ 976 w 1072"/>
                  <a:gd name="T1" fmla="*/ 0 h 1400"/>
                  <a:gd name="T2" fmla="*/ 518 w 1072"/>
                  <a:gd name="T3" fmla="*/ 0 h 1400"/>
                  <a:gd name="T4" fmla="*/ 518 w 1072"/>
                  <a:gd name="T5" fmla="*/ 16 h 1400"/>
                  <a:gd name="T6" fmla="*/ 518 w 1072"/>
                  <a:gd name="T7" fmla="*/ 66 h 1400"/>
                  <a:gd name="T8" fmla="*/ 518 w 1072"/>
                  <a:gd name="T9" fmla="*/ 527 h 1400"/>
                  <a:gd name="T10" fmla="*/ 302 w 1072"/>
                  <a:gd name="T11" fmla="*/ 527 h 1400"/>
                  <a:gd name="T12" fmla="*/ 43 w 1072"/>
                  <a:gd name="T13" fmla="*/ 527 h 1400"/>
                  <a:gd name="T14" fmla="*/ 0 w 1072"/>
                  <a:gd name="T15" fmla="*/ 527 h 1400"/>
                  <a:gd name="T16" fmla="*/ 0 w 1072"/>
                  <a:gd name="T17" fmla="*/ 1102 h 1400"/>
                  <a:gd name="T18" fmla="*/ 0 w 1072"/>
                  <a:gd name="T19" fmla="*/ 1245 h 1400"/>
                  <a:gd name="T20" fmla="*/ 0 w 1072"/>
                  <a:gd name="T21" fmla="*/ 1303 h 1400"/>
                  <a:gd name="T22" fmla="*/ 95 w 1072"/>
                  <a:gd name="T23" fmla="*/ 1400 h 1400"/>
                  <a:gd name="T24" fmla="*/ 976 w 1072"/>
                  <a:gd name="T25" fmla="*/ 1400 h 1400"/>
                  <a:gd name="T26" fmla="*/ 1071 w 1072"/>
                  <a:gd name="T27" fmla="*/ 1310 h 1400"/>
                  <a:gd name="T28" fmla="*/ 1072 w 1072"/>
                  <a:gd name="T29" fmla="*/ 1277 h 1400"/>
                  <a:gd name="T30" fmla="*/ 1072 w 1072"/>
                  <a:gd name="T31" fmla="*/ 1251 h 1400"/>
                  <a:gd name="T32" fmla="*/ 1072 w 1072"/>
                  <a:gd name="T33" fmla="*/ 1248 h 1400"/>
                  <a:gd name="T34" fmla="*/ 1072 w 1072"/>
                  <a:gd name="T35" fmla="*/ 494 h 1400"/>
                  <a:gd name="T36" fmla="*/ 1072 w 1072"/>
                  <a:gd name="T37" fmla="*/ 464 h 1400"/>
                  <a:gd name="T38" fmla="*/ 1072 w 1072"/>
                  <a:gd name="T39" fmla="*/ 442 h 1400"/>
                  <a:gd name="T40" fmla="*/ 1072 w 1072"/>
                  <a:gd name="T41" fmla="*/ 431 h 1400"/>
                  <a:gd name="T42" fmla="*/ 1072 w 1072"/>
                  <a:gd name="T43" fmla="*/ 97 h 1400"/>
                  <a:gd name="T44" fmla="*/ 976 w 1072"/>
                  <a:gd name="T45" fmla="*/ 0 h 1400"/>
                  <a:gd name="T46" fmla="*/ 624 w 1072"/>
                  <a:gd name="T47" fmla="*/ 198 h 1400"/>
                  <a:gd name="T48" fmla="*/ 624 w 1072"/>
                  <a:gd name="T49" fmla="*/ 198 h 1400"/>
                  <a:gd name="T50" fmla="*/ 941 w 1072"/>
                  <a:gd name="T51" fmla="*/ 198 h 1400"/>
                  <a:gd name="T52" fmla="*/ 941 w 1072"/>
                  <a:gd name="T53" fmla="*/ 260 h 1400"/>
                  <a:gd name="T54" fmla="*/ 624 w 1072"/>
                  <a:gd name="T55" fmla="*/ 260 h 1400"/>
                  <a:gd name="T56" fmla="*/ 624 w 1072"/>
                  <a:gd name="T57" fmla="*/ 198 h 1400"/>
                  <a:gd name="T58" fmla="*/ 624 w 1072"/>
                  <a:gd name="T59" fmla="*/ 376 h 1400"/>
                  <a:gd name="T60" fmla="*/ 624 w 1072"/>
                  <a:gd name="T61" fmla="*/ 376 h 1400"/>
                  <a:gd name="T62" fmla="*/ 941 w 1072"/>
                  <a:gd name="T63" fmla="*/ 376 h 1400"/>
                  <a:gd name="T64" fmla="*/ 941 w 1072"/>
                  <a:gd name="T65" fmla="*/ 437 h 1400"/>
                  <a:gd name="T66" fmla="*/ 624 w 1072"/>
                  <a:gd name="T67" fmla="*/ 437 h 1400"/>
                  <a:gd name="T68" fmla="*/ 624 w 1072"/>
                  <a:gd name="T69" fmla="*/ 376 h 1400"/>
                  <a:gd name="T70" fmla="*/ 666 w 1072"/>
                  <a:gd name="T71" fmla="*/ 1192 h 1400"/>
                  <a:gd name="T72" fmla="*/ 666 w 1072"/>
                  <a:gd name="T73" fmla="*/ 1192 h 1400"/>
                  <a:gd name="T74" fmla="*/ 116 w 1072"/>
                  <a:gd name="T75" fmla="*/ 1192 h 1400"/>
                  <a:gd name="T76" fmla="*/ 116 w 1072"/>
                  <a:gd name="T77" fmla="*/ 1130 h 1400"/>
                  <a:gd name="T78" fmla="*/ 666 w 1072"/>
                  <a:gd name="T79" fmla="*/ 1130 h 1400"/>
                  <a:gd name="T80" fmla="*/ 666 w 1072"/>
                  <a:gd name="T81" fmla="*/ 1192 h 1400"/>
                  <a:gd name="T82" fmla="*/ 666 w 1072"/>
                  <a:gd name="T83" fmla="*/ 1009 h 1400"/>
                  <a:gd name="T84" fmla="*/ 666 w 1072"/>
                  <a:gd name="T85" fmla="*/ 1009 h 1400"/>
                  <a:gd name="T86" fmla="*/ 116 w 1072"/>
                  <a:gd name="T87" fmla="*/ 1009 h 1400"/>
                  <a:gd name="T88" fmla="*/ 116 w 1072"/>
                  <a:gd name="T89" fmla="*/ 948 h 1400"/>
                  <a:gd name="T90" fmla="*/ 666 w 1072"/>
                  <a:gd name="T91" fmla="*/ 948 h 1400"/>
                  <a:gd name="T92" fmla="*/ 666 w 1072"/>
                  <a:gd name="T93" fmla="*/ 1009 h 1400"/>
                  <a:gd name="T94" fmla="*/ 666 w 1072"/>
                  <a:gd name="T95" fmla="*/ 827 h 1400"/>
                  <a:gd name="T96" fmla="*/ 666 w 1072"/>
                  <a:gd name="T97" fmla="*/ 827 h 1400"/>
                  <a:gd name="T98" fmla="*/ 116 w 1072"/>
                  <a:gd name="T99" fmla="*/ 827 h 1400"/>
                  <a:gd name="T100" fmla="*/ 116 w 1072"/>
                  <a:gd name="T101" fmla="*/ 765 h 1400"/>
                  <a:gd name="T102" fmla="*/ 666 w 1072"/>
                  <a:gd name="T103" fmla="*/ 765 h 1400"/>
                  <a:gd name="T104" fmla="*/ 666 w 1072"/>
                  <a:gd name="T105" fmla="*/ 827 h 1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72" h="1400">
                    <a:moveTo>
                      <a:pt x="976" y="0"/>
                    </a:moveTo>
                    <a:lnTo>
                      <a:pt x="518" y="0"/>
                    </a:lnTo>
                    <a:lnTo>
                      <a:pt x="518" y="16"/>
                    </a:lnTo>
                    <a:lnTo>
                      <a:pt x="518" y="66"/>
                    </a:lnTo>
                    <a:lnTo>
                      <a:pt x="518" y="527"/>
                    </a:lnTo>
                    <a:lnTo>
                      <a:pt x="302" y="527"/>
                    </a:lnTo>
                    <a:lnTo>
                      <a:pt x="43" y="527"/>
                    </a:lnTo>
                    <a:lnTo>
                      <a:pt x="0" y="527"/>
                    </a:lnTo>
                    <a:lnTo>
                      <a:pt x="0" y="1102"/>
                    </a:lnTo>
                    <a:lnTo>
                      <a:pt x="0" y="1245"/>
                    </a:lnTo>
                    <a:lnTo>
                      <a:pt x="0" y="1303"/>
                    </a:lnTo>
                    <a:cubicBezTo>
                      <a:pt x="0" y="1356"/>
                      <a:pt x="42" y="1400"/>
                      <a:pt x="95" y="1400"/>
                    </a:cubicBezTo>
                    <a:lnTo>
                      <a:pt x="976" y="1400"/>
                    </a:lnTo>
                    <a:cubicBezTo>
                      <a:pt x="1026" y="1400"/>
                      <a:pt x="1067" y="1360"/>
                      <a:pt x="1071" y="1310"/>
                    </a:cubicBezTo>
                    <a:lnTo>
                      <a:pt x="1072" y="1277"/>
                    </a:lnTo>
                    <a:lnTo>
                      <a:pt x="1072" y="1251"/>
                    </a:lnTo>
                    <a:lnTo>
                      <a:pt x="1072" y="1248"/>
                    </a:lnTo>
                    <a:lnTo>
                      <a:pt x="1072" y="494"/>
                    </a:lnTo>
                    <a:lnTo>
                      <a:pt x="1072" y="464"/>
                    </a:lnTo>
                    <a:lnTo>
                      <a:pt x="1072" y="442"/>
                    </a:lnTo>
                    <a:lnTo>
                      <a:pt x="1072" y="431"/>
                    </a:lnTo>
                    <a:lnTo>
                      <a:pt x="1072" y="97"/>
                    </a:lnTo>
                    <a:cubicBezTo>
                      <a:pt x="1072" y="43"/>
                      <a:pt x="1029" y="0"/>
                      <a:pt x="976" y="0"/>
                    </a:cubicBezTo>
                    <a:close/>
                    <a:moveTo>
                      <a:pt x="624" y="198"/>
                    </a:moveTo>
                    <a:lnTo>
                      <a:pt x="624" y="198"/>
                    </a:lnTo>
                    <a:lnTo>
                      <a:pt x="941" y="198"/>
                    </a:lnTo>
                    <a:lnTo>
                      <a:pt x="941" y="260"/>
                    </a:lnTo>
                    <a:lnTo>
                      <a:pt x="624" y="260"/>
                    </a:lnTo>
                    <a:lnTo>
                      <a:pt x="624" y="198"/>
                    </a:lnTo>
                    <a:close/>
                    <a:moveTo>
                      <a:pt x="624" y="376"/>
                    </a:moveTo>
                    <a:lnTo>
                      <a:pt x="624" y="376"/>
                    </a:lnTo>
                    <a:lnTo>
                      <a:pt x="941" y="376"/>
                    </a:lnTo>
                    <a:lnTo>
                      <a:pt x="941" y="437"/>
                    </a:lnTo>
                    <a:lnTo>
                      <a:pt x="624" y="437"/>
                    </a:lnTo>
                    <a:lnTo>
                      <a:pt x="624" y="376"/>
                    </a:lnTo>
                    <a:close/>
                    <a:moveTo>
                      <a:pt x="666" y="1192"/>
                    </a:moveTo>
                    <a:lnTo>
                      <a:pt x="666" y="1192"/>
                    </a:lnTo>
                    <a:lnTo>
                      <a:pt x="116" y="1192"/>
                    </a:lnTo>
                    <a:lnTo>
                      <a:pt x="116" y="1130"/>
                    </a:lnTo>
                    <a:lnTo>
                      <a:pt x="666" y="1130"/>
                    </a:lnTo>
                    <a:lnTo>
                      <a:pt x="666" y="1192"/>
                    </a:lnTo>
                    <a:close/>
                    <a:moveTo>
                      <a:pt x="666" y="1009"/>
                    </a:moveTo>
                    <a:lnTo>
                      <a:pt x="666" y="1009"/>
                    </a:lnTo>
                    <a:lnTo>
                      <a:pt x="116" y="1009"/>
                    </a:lnTo>
                    <a:lnTo>
                      <a:pt x="116" y="948"/>
                    </a:lnTo>
                    <a:lnTo>
                      <a:pt x="666" y="948"/>
                    </a:lnTo>
                    <a:lnTo>
                      <a:pt x="666" y="1009"/>
                    </a:lnTo>
                    <a:close/>
                    <a:moveTo>
                      <a:pt x="666" y="827"/>
                    </a:moveTo>
                    <a:lnTo>
                      <a:pt x="666" y="827"/>
                    </a:lnTo>
                    <a:lnTo>
                      <a:pt x="116" y="827"/>
                    </a:lnTo>
                    <a:lnTo>
                      <a:pt x="116" y="765"/>
                    </a:lnTo>
                    <a:lnTo>
                      <a:pt x="666" y="765"/>
                    </a:lnTo>
                    <a:lnTo>
                      <a:pt x="666" y="827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+mn-lt"/>
                  <a:cs typeface="+mn-cs"/>
                </a:endParaRPr>
              </a:p>
            </p:txBody>
          </p:sp>
        </p:grpSp>
        <p:grpSp>
          <p:nvGrpSpPr>
            <p:cNvPr id="25" name="Группа 78"/>
            <p:cNvGrpSpPr>
              <a:grpSpLocks/>
            </p:cNvGrpSpPr>
            <p:nvPr/>
          </p:nvGrpSpPr>
          <p:grpSpPr bwMode="auto">
            <a:xfrm>
              <a:off x="2372471" y="1881511"/>
              <a:ext cx="792163" cy="773112"/>
              <a:chOff x="10281436" y="88337"/>
              <a:chExt cx="792163" cy="773112"/>
            </a:xfrm>
          </p:grpSpPr>
          <p:sp>
            <p:nvSpPr>
              <p:cNvPr id="26" name="AutoShape 4"/>
              <p:cNvSpPr>
                <a:spLocks noChangeAspect="1" noChangeArrowheads="1" noTextEdit="1"/>
              </p:cNvSpPr>
              <p:nvPr/>
            </p:nvSpPr>
            <p:spPr bwMode="auto">
              <a:xfrm>
                <a:off x="10281436" y="143899"/>
                <a:ext cx="792163" cy="7175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" name="Freeform 6"/>
              <p:cNvSpPr>
                <a:spLocks/>
              </p:cNvSpPr>
              <p:nvPr/>
            </p:nvSpPr>
            <p:spPr bwMode="auto">
              <a:xfrm>
                <a:off x="10289374" y="342337"/>
                <a:ext cx="233363" cy="195263"/>
              </a:xfrm>
              <a:custGeom>
                <a:avLst/>
                <a:gdLst>
                  <a:gd name="T0" fmla="*/ 115747 w 1248"/>
                  <a:gd name="T1" fmla="*/ 0 h 1026"/>
                  <a:gd name="T2" fmla="*/ 0 w 1248"/>
                  <a:gd name="T3" fmla="*/ 195263 h 1026"/>
                  <a:gd name="T4" fmla="*/ 233363 w 1248"/>
                  <a:gd name="T5" fmla="*/ 193931 h 1026"/>
                  <a:gd name="T6" fmla="*/ 115747 w 1248"/>
                  <a:gd name="T7" fmla="*/ 0 h 102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48"/>
                  <a:gd name="T13" fmla="*/ 0 h 1026"/>
                  <a:gd name="T14" fmla="*/ 1248 w 1248"/>
                  <a:gd name="T15" fmla="*/ 1026 h 102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48" h="1026">
                    <a:moveTo>
                      <a:pt x="619" y="0"/>
                    </a:moveTo>
                    <a:lnTo>
                      <a:pt x="0" y="1026"/>
                    </a:lnTo>
                    <a:lnTo>
                      <a:pt x="1248" y="1019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rgbClr val="259B8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" name="Freeform 7"/>
              <p:cNvSpPr>
                <a:spLocks/>
              </p:cNvSpPr>
              <p:nvPr/>
            </p:nvSpPr>
            <p:spPr bwMode="auto">
              <a:xfrm>
                <a:off x="10384624" y="88337"/>
                <a:ext cx="682625" cy="701675"/>
              </a:xfrm>
              <a:custGeom>
                <a:avLst/>
                <a:gdLst>
                  <a:gd name="T0" fmla="*/ 337286 w 3645"/>
                  <a:gd name="T1" fmla="*/ 0 h 3688"/>
                  <a:gd name="T2" fmla="*/ 20039 w 3645"/>
                  <a:gd name="T3" fmla="*/ 211949 h 3688"/>
                  <a:gd name="T4" fmla="*/ 78844 w 3645"/>
                  <a:gd name="T5" fmla="*/ 211949 h 3688"/>
                  <a:gd name="T6" fmla="*/ 335226 w 3645"/>
                  <a:gd name="T7" fmla="*/ 54034 h 3688"/>
                  <a:gd name="T8" fmla="*/ 629438 w 3645"/>
                  <a:gd name="T9" fmla="*/ 348745 h 3688"/>
                  <a:gd name="T10" fmla="*/ 339346 w 3645"/>
                  <a:gd name="T11" fmla="*/ 647641 h 3688"/>
                  <a:gd name="T12" fmla="*/ 54498 w 3645"/>
                  <a:gd name="T13" fmla="*/ 426370 h 3688"/>
                  <a:gd name="T14" fmla="*/ 0 w 3645"/>
                  <a:gd name="T15" fmla="*/ 426370 h 3688"/>
                  <a:gd name="T16" fmla="*/ 337286 w 3645"/>
                  <a:gd name="T17" fmla="*/ 701675 h 3688"/>
                  <a:gd name="T18" fmla="*/ 682625 w 3645"/>
                  <a:gd name="T19" fmla="*/ 350838 h 3688"/>
                  <a:gd name="T20" fmla="*/ 337286 w 3645"/>
                  <a:gd name="T21" fmla="*/ 0 h 368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45"/>
                  <a:gd name="T34" fmla="*/ 0 h 3688"/>
                  <a:gd name="T35" fmla="*/ 3645 w 3645"/>
                  <a:gd name="T36" fmla="*/ 3688 h 368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45" h="3688">
                    <a:moveTo>
                      <a:pt x="1801" y="0"/>
                    </a:moveTo>
                    <a:cubicBezTo>
                      <a:pt x="1042" y="0"/>
                      <a:pt x="390" y="459"/>
                      <a:pt x="107" y="1114"/>
                    </a:cubicBezTo>
                    <a:lnTo>
                      <a:pt x="421" y="1114"/>
                    </a:lnTo>
                    <a:cubicBezTo>
                      <a:pt x="682" y="624"/>
                      <a:pt x="1196" y="288"/>
                      <a:pt x="1790" y="284"/>
                    </a:cubicBezTo>
                    <a:cubicBezTo>
                      <a:pt x="2652" y="278"/>
                      <a:pt x="3355" y="972"/>
                      <a:pt x="3361" y="1833"/>
                    </a:cubicBezTo>
                    <a:cubicBezTo>
                      <a:pt x="3367" y="2695"/>
                      <a:pt x="2673" y="3399"/>
                      <a:pt x="1812" y="3404"/>
                    </a:cubicBezTo>
                    <a:cubicBezTo>
                      <a:pt x="1083" y="3409"/>
                      <a:pt x="468" y="2915"/>
                      <a:pt x="291" y="2241"/>
                    </a:cubicBezTo>
                    <a:lnTo>
                      <a:pt x="0" y="2241"/>
                    </a:lnTo>
                    <a:cubicBezTo>
                      <a:pt x="182" y="3069"/>
                      <a:pt x="919" y="3688"/>
                      <a:pt x="1801" y="3688"/>
                    </a:cubicBezTo>
                    <a:cubicBezTo>
                      <a:pt x="2819" y="3688"/>
                      <a:pt x="3645" y="2863"/>
                      <a:pt x="3645" y="1844"/>
                    </a:cubicBezTo>
                    <a:cubicBezTo>
                      <a:pt x="3645" y="826"/>
                      <a:pt x="2819" y="0"/>
                      <a:pt x="1801" y="0"/>
                    </a:cubicBezTo>
                    <a:close/>
                  </a:path>
                </a:pathLst>
              </a:custGeom>
              <a:solidFill>
                <a:srgbClr val="259B8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31" name="Группа 30"/>
          <p:cNvGrpSpPr/>
          <p:nvPr/>
        </p:nvGrpSpPr>
        <p:grpSpPr>
          <a:xfrm>
            <a:off x="571508" y="1726339"/>
            <a:ext cx="554416" cy="676859"/>
            <a:chOff x="295275" y="4060825"/>
            <a:chExt cx="430213" cy="498475"/>
          </a:xfrm>
        </p:grpSpPr>
        <p:sp>
          <p:nvSpPr>
            <p:cNvPr id="32" name="Овал 31"/>
            <p:cNvSpPr/>
            <p:nvPr/>
          </p:nvSpPr>
          <p:spPr>
            <a:xfrm>
              <a:off x="295275" y="4060825"/>
              <a:ext cx="261938" cy="241300"/>
            </a:xfrm>
            <a:prstGeom prst="ellipse">
              <a:avLst/>
            </a:prstGeom>
            <a:solidFill>
              <a:srgbClr val="259B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3" name="Freeform 1287"/>
            <p:cNvSpPr>
              <a:spLocks noEditPoints="1"/>
            </p:cNvSpPr>
            <p:nvPr/>
          </p:nvSpPr>
          <p:spPr bwMode="auto">
            <a:xfrm>
              <a:off x="341313" y="4092575"/>
              <a:ext cx="384175" cy="466725"/>
            </a:xfrm>
            <a:custGeom>
              <a:avLst/>
              <a:gdLst>
                <a:gd name="T0" fmla="*/ 229558 w 1068"/>
                <a:gd name="T1" fmla="*/ 89598 h 1396"/>
                <a:gd name="T2" fmla="*/ 0 w 1068"/>
                <a:gd name="T3" fmla="*/ 367417 h 1396"/>
                <a:gd name="T4" fmla="*/ 34289 w 1068"/>
                <a:gd name="T5" fmla="*/ 466710 h 1396"/>
                <a:gd name="T6" fmla="*/ 385485 w 1068"/>
                <a:gd name="T7" fmla="*/ 426592 h 1396"/>
                <a:gd name="T8" fmla="*/ 385485 w 1068"/>
                <a:gd name="T9" fmla="*/ 416228 h 1396"/>
                <a:gd name="T10" fmla="*/ 385485 w 1068"/>
                <a:gd name="T11" fmla="*/ 147435 h 1396"/>
                <a:gd name="T12" fmla="*/ 350835 w 1068"/>
                <a:gd name="T13" fmla="*/ 0 h 1396"/>
                <a:gd name="T14" fmla="*/ 302469 w 1068"/>
                <a:gd name="T15" fmla="*/ 277151 h 1396"/>
                <a:gd name="T16" fmla="*/ 295972 w 1068"/>
                <a:gd name="T17" fmla="*/ 278822 h 1396"/>
                <a:gd name="T18" fmla="*/ 294528 w 1068"/>
                <a:gd name="T19" fmla="*/ 282834 h 1396"/>
                <a:gd name="T20" fmla="*/ 286948 w 1068"/>
                <a:gd name="T21" fmla="*/ 280828 h 1396"/>
                <a:gd name="T22" fmla="*/ 279729 w 1068"/>
                <a:gd name="T23" fmla="*/ 282834 h 1396"/>
                <a:gd name="T24" fmla="*/ 277925 w 1068"/>
                <a:gd name="T25" fmla="*/ 278822 h 1396"/>
                <a:gd name="T26" fmla="*/ 271428 w 1068"/>
                <a:gd name="T27" fmla="*/ 277151 h 1396"/>
                <a:gd name="T28" fmla="*/ 271428 w 1068"/>
                <a:gd name="T29" fmla="*/ 272470 h 1396"/>
                <a:gd name="T30" fmla="*/ 269623 w 1068"/>
                <a:gd name="T31" fmla="*/ 267121 h 1396"/>
                <a:gd name="T32" fmla="*/ 267457 w 1068"/>
                <a:gd name="T33" fmla="*/ 263444 h 1396"/>
                <a:gd name="T34" fmla="*/ 271428 w 1068"/>
                <a:gd name="T35" fmla="*/ 259098 h 1396"/>
                <a:gd name="T36" fmla="*/ 271428 w 1068"/>
                <a:gd name="T37" fmla="*/ 254751 h 1396"/>
                <a:gd name="T38" fmla="*/ 277925 w 1068"/>
                <a:gd name="T39" fmla="*/ 253080 h 1396"/>
                <a:gd name="T40" fmla="*/ 279729 w 1068"/>
                <a:gd name="T41" fmla="*/ 249068 h 1396"/>
                <a:gd name="T42" fmla="*/ 286226 w 1068"/>
                <a:gd name="T43" fmla="*/ 250405 h 1396"/>
                <a:gd name="T44" fmla="*/ 289836 w 1068"/>
                <a:gd name="T45" fmla="*/ 247731 h 1396"/>
                <a:gd name="T46" fmla="*/ 294889 w 1068"/>
                <a:gd name="T47" fmla="*/ 252411 h 1396"/>
                <a:gd name="T48" fmla="*/ 299220 w 1068"/>
                <a:gd name="T49" fmla="*/ 251408 h 1396"/>
                <a:gd name="T50" fmla="*/ 301025 w 1068"/>
                <a:gd name="T51" fmla="*/ 258429 h 1396"/>
                <a:gd name="T52" fmla="*/ 306439 w 1068"/>
                <a:gd name="T53" fmla="*/ 263444 h 1396"/>
                <a:gd name="T54" fmla="*/ 304273 w 1068"/>
                <a:gd name="T55" fmla="*/ 267121 h 1396"/>
                <a:gd name="T56" fmla="*/ 302829 w 1068"/>
                <a:gd name="T57" fmla="*/ 272470 h 1396"/>
                <a:gd name="T58" fmla="*/ 301386 w 1068"/>
                <a:gd name="T59" fmla="*/ 275145 h 1396"/>
                <a:gd name="T60" fmla="*/ 308605 w 1068"/>
                <a:gd name="T61" fmla="*/ 277819 h 1396"/>
                <a:gd name="T62" fmla="*/ 310770 w 1068"/>
                <a:gd name="T63" fmla="*/ 274476 h 1396"/>
                <a:gd name="T64" fmla="*/ 312936 w 1068"/>
                <a:gd name="T65" fmla="*/ 267790 h 1396"/>
                <a:gd name="T66" fmla="*/ 312936 w 1068"/>
                <a:gd name="T67" fmla="*/ 263778 h 1396"/>
                <a:gd name="T68" fmla="*/ 310770 w 1068"/>
                <a:gd name="T69" fmla="*/ 257092 h 1396"/>
                <a:gd name="T70" fmla="*/ 308605 w 1068"/>
                <a:gd name="T71" fmla="*/ 253748 h 1396"/>
                <a:gd name="T72" fmla="*/ 328817 w 1068"/>
                <a:gd name="T73" fmla="*/ 251074 h 1396"/>
                <a:gd name="T74" fmla="*/ 308244 w 1068"/>
                <a:gd name="T75" fmla="*/ 278822 h 1396"/>
                <a:gd name="T76" fmla="*/ 298498 w 1068"/>
                <a:gd name="T77" fmla="*/ 213296 h 1396"/>
                <a:gd name="T78" fmla="*/ 298498 w 1068"/>
                <a:gd name="T79" fmla="*/ 246728 h 1396"/>
                <a:gd name="T80" fmla="*/ 327373 w 1068"/>
                <a:gd name="T81" fmla="*/ 125370 h 1396"/>
                <a:gd name="T82" fmla="*/ 256268 w 1068"/>
                <a:gd name="T83" fmla="*/ 125370 h 1396"/>
                <a:gd name="T84" fmla="*/ 275759 w 1068"/>
                <a:gd name="T85" fmla="*/ 212962 h 1396"/>
                <a:gd name="T86" fmla="*/ 245440 w 1068"/>
                <a:gd name="T87" fmla="*/ 212962 h 1396"/>
                <a:gd name="T88" fmla="*/ 267818 w 1068"/>
                <a:gd name="T89" fmla="*/ 251074 h 1396"/>
                <a:gd name="T90" fmla="*/ 267457 w 1068"/>
                <a:gd name="T91" fmla="*/ 256757 h 1396"/>
                <a:gd name="T92" fmla="*/ 262765 w 1068"/>
                <a:gd name="T93" fmla="*/ 258095 h 1396"/>
                <a:gd name="T94" fmla="*/ 264570 w 1068"/>
                <a:gd name="T95" fmla="*/ 265784 h 1396"/>
                <a:gd name="T96" fmla="*/ 261682 w 1068"/>
                <a:gd name="T97" fmla="*/ 268793 h 1396"/>
                <a:gd name="T98" fmla="*/ 267096 w 1068"/>
                <a:gd name="T99" fmla="*/ 274476 h 1396"/>
                <a:gd name="T100" fmla="*/ 266013 w 1068"/>
                <a:gd name="T101" fmla="*/ 278822 h 1396"/>
                <a:gd name="T102" fmla="*/ 245440 w 1068"/>
                <a:gd name="T103" fmla="*/ 251074 h 1396"/>
                <a:gd name="T104" fmla="*/ 209346 w 1068"/>
                <a:gd name="T105" fmla="*/ 254083 h 1396"/>
                <a:gd name="T106" fmla="*/ 72549 w 1068"/>
                <a:gd name="T107" fmla="*/ 254083 h 1396"/>
                <a:gd name="T108" fmla="*/ 55224 w 1068"/>
                <a:gd name="T109" fmla="*/ 429935 h 1396"/>
                <a:gd name="T110" fmla="*/ 60638 w 1068"/>
                <a:gd name="T111" fmla="*/ 319609 h 1396"/>
                <a:gd name="T112" fmla="*/ 245440 w 1068"/>
                <a:gd name="T113" fmla="*/ 408873 h 1396"/>
                <a:gd name="T114" fmla="*/ 275759 w 1068"/>
                <a:gd name="T115" fmla="*/ 408873 h 1396"/>
                <a:gd name="T116" fmla="*/ 328817 w 1068"/>
                <a:gd name="T117" fmla="*/ 284840 h 1396"/>
                <a:gd name="T118" fmla="*/ 339284 w 1068"/>
                <a:gd name="T119" fmla="*/ 429935 h 139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68"/>
                <a:gd name="T181" fmla="*/ 0 h 1396"/>
                <a:gd name="T182" fmla="*/ 1068 w 1068"/>
                <a:gd name="T183" fmla="*/ 1396 h 139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68" h="1396">
                  <a:moveTo>
                    <a:pt x="972" y="0"/>
                  </a:moveTo>
                  <a:lnTo>
                    <a:pt x="530" y="0"/>
                  </a:lnTo>
                  <a:cubicBezTo>
                    <a:pt x="596" y="70"/>
                    <a:pt x="636" y="164"/>
                    <a:pt x="636" y="268"/>
                  </a:cubicBezTo>
                  <a:cubicBezTo>
                    <a:pt x="636" y="484"/>
                    <a:pt x="461" y="659"/>
                    <a:pt x="245" y="659"/>
                  </a:cubicBezTo>
                  <a:cubicBezTo>
                    <a:pt x="152" y="659"/>
                    <a:pt x="67" y="626"/>
                    <a:pt x="0" y="572"/>
                  </a:cubicBezTo>
                  <a:lnTo>
                    <a:pt x="0" y="1099"/>
                  </a:lnTo>
                  <a:lnTo>
                    <a:pt x="0" y="1241"/>
                  </a:lnTo>
                  <a:lnTo>
                    <a:pt x="0" y="1299"/>
                  </a:lnTo>
                  <a:cubicBezTo>
                    <a:pt x="0" y="1352"/>
                    <a:pt x="42" y="1396"/>
                    <a:pt x="95" y="1396"/>
                  </a:cubicBezTo>
                  <a:lnTo>
                    <a:pt x="972" y="1396"/>
                  </a:lnTo>
                  <a:cubicBezTo>
                    <a:pt x="1023" y="1396"/>
                    <a:pt x="1064" y="1356"/>
                    <a:pt x="1067" y="1306"/>
                  </a:cubicBezTo>
                  <a:lnTo>
                    <a:pt x="1068" y="1276"/>
                  </a:lnTo>
                  <a:lnTo>
                    <a:pt x="1068" y="1273"/>
                  </a:lnTo>
                  <a:lnTo>
                    <a:pt x="1068" y="1245"/>
                  </a:lnTo>
                  <a:lnTo>
                    <a:pt x="1068" y="493"/>
                  </a:lnTo>
                  <a:lnTo>
                    <a:pt x="1068" y="463"/>
                  </a:lnTo>
                  <a:lnTo>
                    <a:pt x="1068" y="441"/>
                  </a:lnTo>
                  <a:lnTo>
                    <a:pt x="1068" y="397"/>
                  </a:lnTo>
                  <a:lnTo>
                    <a:pt x="1068" y="97"/>
                  </a:lnTo>
                  <a:cubicBezTo>
                    <a:pt x="1068" y="44"/>
                    <a:pt x="1025" y="0"/>
                    <a:pt x="972" y="0"/>
                  </a:cubicBezTo>
                  <a:close/>
                  <a:moveTo>
                    <a:pt x="835" y="823"/>
                  </a:moveTo>
                  <a:lnTo>
                    <a:pt x="835" y="823"/>
                  </a:lnTo>
                  <a:lnTo>
                    <a:pt x="838" y="829"/>
                  </a:lnTo>
                  <a:cubicBezTo>
                    <a:pt x="836" y="832"/>
                    <a:pt x="832" y="835"/>
                    <a:pt x="829" y="838"/>
                  </a:cubicBezTo>
                  <a:lnTo>
                    <a:pt x="823" y="834"/>
                  </a:lnTo>
                  <a:cubicBezTo>
                    <a:pt x="822" y="834"/>
                    <a:pt x="821" y="834"/>
                    <a:pt x="820" y="834"/>
                  </a:cubicBezTo>
                  <a:cubicBezTo>
                    <a:pt x="819" y="834"/>
                    <a:pt x="818" y="834"/>
                    <a:pt x="817" y="835"/>
                  </a:cubicBezTo>
                  <a:cubicBezTo>
                    <a:pt x="816" y="836"/>
                    <a:pt x="815" y="837"/>
                    <a:pt x="815" y="839"/>
                  </a:cubicBezTo>
                  <a:lnTo>
                    <a:pt x="816" y="846"/>
                  </a:lnTo>
                  <a:cubicBezTo>
                    <a:pt x="812" y="847"/>
                    <a:pt x="807" y="848"/>
                    <a:pt x="803" y="849"/>
                  </a:cubicBezTo>
                  <a:lnTo>
                    <a:pt x="799" y="843"/>
                  </a:lnTo>
                  <a:cubicBezTo>
                    <a:pt x="799" y="841"/>
                    <a:pt x="797" y="840"/>
                    <a:pt x="795" y="840"/>
                  </a:cubicBezTo>
                  <a:cubicBezTo>
                    <a:pt x="793" y="840"/>
                    <a:pt x="792" y="841"/>
                    <a:pt x="791" y="843"/>
                  </a:cubicBezTo>
                  <a:lnTo>
                    <a:pt x="788" y="849"/>
                  </a:lnTo>
                  <a:cubicBezTo>
                    <a:pt x="783" y="848"/>
                    <a:pt x="779" y="847"/>
                    <a:pt x="775" y="846"/>
                  </a:cubicBezTo>
                  <a:lnTo>
                    <a:pt x="775" y="839"/>
                  </a:lnTo>
                  <a:cubicBezTo>
                    <a:pt x="775" y="837"/>
                    <a:pt x="774" y="836"/>
                    <a:pt x="774" y="835"/>
                  </a:cubicBezTo>
                  <a:cubicBezTo>
                    <a:pt x="773" y="834"/>
                    <a:pt x="771" y="834"/>
                    <a:pt x="770" y="834"/>
                  </a:cubicBezTo>
                  <a:cubicBezTo>
                    <a:pt x="769" y="834"/>
                    <a:pt x="768" y="834"/>
                    <a:pt x="768" y="834"/>
                  </a:cubicBezTo>
                  <a:lnTo>
                    <a:pt x="762" y="838"/>
                  </a:lnTo>
                  <a:cubicBezTo>
                    <a:pt x="758" y="835"/>
                    <a:pt x="755" y="832"/>
                    <a:pt x="752" y="829"/>
                  </a:cubicBezTo>
                  <a:lnTo>
                    <a:pt x="756" y="823"/>
                  </a:lnTo>
                  <a:cubicBezTo>
                    <a:pt x="757" y="821"/>
                    <a:pt x="757" y="819"/>
                    <a:pt x="756" y="818"/>
                  </a:cubicBezTo>
                  <a:cubicBezTo>
                    <a:pt x="755" y="816"/>
                    <a:pt x="753" y="815"/>
                    <a:pt x="752" y="815"/>
                  </a:cubicBezTo>
                  <a:lnTo>
                    <a:pt x="745" y="816"/>
                  </a:lnTo>
                  <a:cubicBezTo>
                    <a:pt x="743" y="811"/>
                    <a:pt x="742" y="807"/>
                    <a:pt x="741" y="803"/>
                  </a:cubicBezTo>
                  <a:lnTo>
                    <a:pt x="747" y="799"/>
                  </a:lnTo>
                  <a:cubicBezTo>
                    <a:pt x="749" y="799"/>
                    <a:pt x="750" y="797"/>
                    <a:pt x="750" y="795"/>
                  </a:cubicBezTo>
                  <a:cubicBezTo>
                    <a:pt x="750" y="793"/>
                    <a:pt x="749" y="792"/>
                    <a:pt x="747" y="791"/>
                  </a:cubicBezTo>
                  <a:lnTo>
                    <a:pt x="741" y="788"/>
                  </a:lnTo>
                  <a:cubicBezTo>
                    <a:pt x="742" y="783"/>
                    <a:pt x="743" y="779"/>
                    <a:pt x="745" y="775"/>
                  </a:cubicBezTo>
                  <a:lnTo>
                    <a:pt x="752" y="775"/>
                  </a:lnTo>
                  <a:cubicBezTo>
                    <a:pt x="753" y="775"/>
                    <a:pt x="755" y="774"/>
                    <a:pt x="756" y="773"/>
                  </a:cubicBezTo>
                  <a:cubicBezTo>
                    <a:pt x="757" y="771"/>
                    <a:pt x="757" y="769"/>
                    <a:pt x="756" y="768"/>
                  </a:cubicBezTo>
                  <a:lnTo>
                    <a:pt x="752" y="762"/>
                  </a:lnTo>
                  <a:cubicBezTo>
                    <a:pt x="755" y="758"/>
                    <a:pt x="758" y="755"/>
                    <a:pt x="762" y="752"/>
                  </a:cubicBezTo>
                  <a:lnTo>
                    <a:pt x="768" y="756"/>
                  </a:lnTo>
                  <a:cubicBezTo>
                    <a:pt x="768" y="756"/>
                    <a:pt x="769" y="757"/>
                    <a:pt x="770" y="757"/>
                  </a:cubicBezTo>
                  <a:cubicBezTo>
                    <a:pt x="771" y="757"/>
                    <a:pt x="773" y="756"/>
                    <a:pt x="774" y="755"/>
                  </a:cubicBezTo>
                  <a:cubicBezTo>
                    <a:pt x="774" y="754"/>
                    <a:pt x="775" y="753"/>
                    <a:pt x="775" y="752"/>
                  </a:cubicBezTo>
                  <a:lnTo>
                    <a:pt x="775" y="745"/>
                  </a:lnTo>
                  <a:cubicBezTo>
                    <a:pt x="779" y="743"/>
                    <a:pt x="783" y="742"/>
                    <a:pt x="787" y="741"/>
                  </a:cubicBezTo>
                  <a:lnTo>
                    <a:pt x="791" y="747"/>
                  </a:lnTo>
                  <a:cubicBezTo>
                    <a:pt x="791" y="748"/>
                    <a:pt x="792" y="749"/>
                    <a:pt x="793" y="749"/>
                  </a:cubicBezTo>
                  <a:cubicBezTo>
                    <a:pt x="794" y="750"/>
                    <a:pt x="794" y="750"/>
                    <a:pt x="795" y="750"/>
                  </a:cubicBezTo>
                  <a:cubicBezTo>
                    <a:pt x="797" y="750"/>
                    <a:pt x="799" y="749"/>
                    <a:pt x="799" y="747"/>
                  </a:cubicBezTo>
                  <a:lnTo>
                    <a:pt x="803" y="741"/>
                  </a:lnTo>
                  <a:cubicBezTo>
                    <a:pt x="807" y="742"/>
                    <a:pt x="812" y="743"/>
                    <a:pt x="816" y="745"/>
                  </a:cubicBezTo>
                  <a:lnTo>
                    <a:pt x="815" y="752"/>
                  </a:lnTo>
                  <a:cubicBezTo>
                    <a:pt x="815" y="753"/>
                    <a:pt x="816" y="754"/>
                    <a:pt x="817" y="755"/>
                  </a:cubicBezTo>
                  <a:cubicBezTo>
                    <a:pt x="818" y="756"/>
                    <a:pt x="819" y="757"/>
                    <a:pt x="820" y="757"/>
                  </a:cubicBezTo>
                  <a:cubicBezTo>
                    <a:pt x="821" y="757"/>
                    <a:pt x="822" y="756"/>
                    <a:pt x="823" y="756"/>
                  </a:cubicBezTo>
                  <a:lnTo>
                    <a:pt x="829" y="752"/>
                  </a:lnTo>
                  <a:cubicBezTo>
                    <a:pt x="832" y="755"/>
                    <a:pt x="835" y="758"/>
                    <a:pt x="838" y="762"/>
                  </a:cubicBezTo>
                  <a:lnTo>
                    <a:pt x="835" y="768"/>
                  </a:lnTo>
                  <a:cubicBezTo>
                    <a:pt x="834" y="769"/>
                    <a:pt x="834" y="771"/>
                    <a:pt x="834" y="773"/>
                  </a:cubicBezTo>
                  <a:cubicBezTo>
                    <a:pt x="835" y="774"/>
                    <a:pt x="837" y="775"/>
                    <a:pt x="839" y="775"/>
                  </a:cubicBezTo>
                  <a:lnTo>
                    <a:pt x="846" y="775"/>
                  </a:lnTo>
                  <a:cubicBezTo>
                    <a:pt x="847" y="779"/>
                    <a:pt x="849" y="783"/>
                    <a:pt x="849" y="788"/>
                  </a:cubicBezTo>
                  <a:lnTo>
                    <a:pt x="843" y="791"/>
                  </a:lnTo>
                  <a:cubicBezTo>
                    <a:pt x="842" y="792"/>
                    <a:pt x="841" y="793"/>
                    <a:pt x="841" y="795"/>
                  </a:cubicBezTo>
                  <a:cubicBezTo>
                    <a:pt x="841" y="797"/>
                    <a:pt x="842" y="799"/>
                    <a:pt x="843" y="799"/>
                  </a:cubicBezTo>
                  <a:lnTo>
                    <a:pt x="849" y="803"/>
                  </a:lnTo>
                  <a:cubicBezTo>
                    <a:pt x="849" y="807"/>
                    <a:pt x="847" y="811"/>
                    <a:pt x="846" y="815"/>
                  </a:cubicBezTo>
                  <a:lnTo>
                    <a:pt x="839" y="815"/>
                  </a:lnTo>
                  <a:cubicBezTo>
                    <a:pt x="837" y="815"/>
                    <a:pt x="835" y="816"/>
                    <a:pt x="835" y="818"/>
                  </a:cubicBezTo>
                  <a:cubicBezTo>
                    <a:pt x="834" y="819"/>
                    <a:pt x="834" y="821"/>
                    <a:pt x="835" y="823"/>
                  </a:cubicBezTo>
                  <a:close/>
                  <a:moveTo>
                    <a:pt x="854" y="834"/>
                  </a:moveTo>
                  <a:lnTo>
                    <a:pt x="854" y="834"/>
                  </a:lnTo>
                  <a:lnTo>
                    <a:pt x="855" y="831"/>
                  </a:lnTo>
                  <a:lnTo>
                    <a:pt x="850" y="822"/>
                  </a:lnTo>
                  <a:lnTo>
                    <a:pt x="851" y="821"/>
                  </a:lnTo>
                  <a:lnTo>
                    <a:pt x="861" y="821"/>
                  </a:lnTo>
                  <a:lnTo>
                    <a:pt x="862" y="818"/>
                  </a:lnTo>
                  <a:cubicBezTo>
                    <a:pt x="864" y="814"/>
                    <a:pt x="866" y="809"/>
                    <a:pt x="866" y="804"/>
                  </a:cubicBezTo>
                  <a:lnTo>
                    <a:pt x="867" y="801"/>
                  </a:lnTo>
                  <a:lnTo>
                    <a:pt x="857" y="796"/>
                  </a:lnTo>
                  <a:lnTo>
                    <a:pt x="857" y="795"/>
                  </a:lnTo>
                  <a:lnTo>
                    <a:pt x="867" y="789"/>
                  </a:lnTo>
                  <a:lnTo>
                    <a:pt x="866" y="786"/>
                  </a:lnTo>
                  <a:cubicBezTo>
                    <a:pt x="866" y="782"/>
                    <a:pt x="864" y="777"/>
                    <a:pt x="862" y="772"/>
                  </a:cubicBezTo>
                  <a:lnTo>
                    <a:pt x="861" y="769"/>
                  </a:lnTo>
                  <a:lnTo>
                    <a:pt x="851" y="769"/>
                  </a:lnTo>
                  <a:lnTo>
                    <a:pt x="850" y="768"/>
                  </a:lnTo>
                  <a:lnTo>
                    <a:pt x="855" y="759"/>
                  </a:lnTo>
                  <a:lnTo>
                    <a:pt x="854" y="757"/>
                  </a:lnTo>
                  <a:cubicBezTo>
                    <a:pt x="852" y="755"/>
                    <a:pt x="850" y="753"/>
                    <a:pt x="849" y="751"/>
                  </a:cubicBezTo>
                  <a:lnTo>
                    <a:pt x="911" y="751"/>
                  </a:lnTo>
                  <a:lnTo>
                    <a:pt x="911" y="839"/>
                  </a:lnTo>
                  <a:lnTo>
                    <a:pt x="848" y="839"/>
                  </a:lnTo>
                  <a:cubicBezTo>
                    <a:pt x="850" y="838"/>
                    <a:pt x="852" y="836"/>
                    <a:pt x="854" y="834"/>
                  </a:cubicBezTo>
                  <a:close/>
                  <a:moveTo>
                    <a:pt x="827" y="738"/>
                  </a:moveTo>
                  <a:lnTo>
                    <a:pt x="827" y="738"/>
                  </a:lnTo>
                  <a:lnTo>
                    <a:pt x="827" y="638"/>
                  </a:lnTo>
                  <a:lnTo>
                    <a:pt x="911" y="638"/>
                  </a:lnTo>
                  <a:lnTo>
                    <a:pt x="911" y="738"/>
                  </a:lnTo>
                  <a:lnTo>
                    <a:pt x="827" y="738"/>
                  </a:lnTo>
                  <a:close/>
                  <a:moveTo>
                    <a:pt x="710" y="375"/>
                  </a:moveTo>
                  <a:lnTo>
                    <a:pt x="710" y="375"/>
                  </a:lnTo>
                  <a:lnTo>
                    <a:pt x="907" y="375"/>
                  </a:lnTo>
                  <a:lnTo>
                    <a:pt x="907" y="436"/>
                  </a:lnTo>
                  <a:lnTo>
                    <a:pt x="710" y="436"/>
                  </a:lnTo>
                  <a:lnTo>
                    <a:pt x="710" y="375"/>
                  </a:lnTo>
                  <a:close/>
                  <a:moveTo>
                    <a:pt x="680" y="637"/>
                  </a:moveTo>
                  <a:lnTo>
                    <a:pt x="680" y="637"/>
                  </a:lnTo>
                  <a:lnTo>
                    <a:pt x="764" y="637"/>
                  </a:lnTo>
                  <a:lnTo>
                    <a:pt x="764" y="737"/>
                  </a:lnTo>
                  <a:lnTo>
                    <a:pt x="680" y="737"/>
                  </a:lnTo>
                  <a:lnTo>
                    <a:pt x="680" y="637"/>
                  </a:lnTo>
                  <a:close/>
                  <a:moveTo>
                    <a:pt x="680" y="751"/>
                  </a:moveTo>
                  <a:lnTo>
                    <a:pt x="680" y="751"/>
                  </a:lnTo>
                  <a:lnTo>
                    <a:pt x="742" y="751"/>
                  </a:lnTo>
                  <a:cubicBezTo>
                    <a:pt x="740" y="753"/>
                    <a:pt x="739" y="755"/>
                    <a:pt x="737" y="757"/>
                  </a:cubicBezTo>
                  <a:lnTo>
                    <a:pt x="735" y="759"/>
                  </a:lnTo>
                  <a:lnTo>
                    <a:pt x="741" y="768"/>
                  </a:lnTo>
                  <a:lnTo>
                    <a:pt x="740" y="769"/>
                  </a:lnTo>
                  <a:lnTo>
                    <a:pt x="730" y="769"/>
                  </a:lnTo>
                  <a:lnTo>
                    <a:pt x="728" y="772"/>
                  </a:lnTo>
                  <a:cubicBezTo>
                    <a:pt x="727" y="777"/>
                    <a:pt x="725" y="782"/>
                    <a:pt x="725" y="786"/>
                  </a:cubicBezTo>
                  <a:lnTo>
                    <a:pt x="724" y="789"/>
                  </a:lnTo>
                  <a:lnTo>
                    <a:pt x="733" y="795"/>
                  </a:lnTo>
                  <a:lnTo>
                    <a:pt x="733" y="796"/>
                  </a:lnTo>
                  <a:lnTo>
                    <a:pt x="724" y="801"/>
                  </a:lnTo>
                  <a:lnTo>
                    <a:pt x="725" y="804"/>
                  </a:lnTo>
                  <a:cubicBezTo>
                    <a:pt x="725" y="809"/>
                    <a:pt x="727" y="814"/>
                    <a:pt x="728" y="818"/>
                  </a:cubicBezTo>
                  <a:lnTo>
                    <a:pt x="730" y="821"/>
                  </a:lnTo>
                  <a:lnTo>
                    <a:pt x="740" y="821"/>
                  </a:lnTo>
                  <a:lnTo>
                    <a:pt x="741" y="822"/>
                  </a:lnTo>
                  <a:lnTo>
                    <a:pt x="735" y="831"/>
                  </a:lnTo>
                  <a:lnTo>
                    <a:pt x="737" y="834"/>
                  </a:lnTo>
                  <a:cubicBezTo>
                    <a:pt x="739" y="836"/>
                    <a:pt x="741" y="838"/>
                    <a:pt x="742" y="839"/>
                  </a:cubicBezTo>
                  <a:lnTo>
                    <a:pt x="680" y="839"/>
                  </a:lnTo>
                  <a:lnTo>
                    <a:pt x="680" y="751"/>
                  </a:lnTo>
                  <a:close/>
                  <a:moveTo>
                    <a:pt x="201" y="760"/>
                  </a:moveTo>
                  <a:lnTo>
                    <a:pt x="201" y="760"/>
                  </a:lnTo>
                  <a:lnTo>
                    <a:pt x="580" y="760"/>
                  </a:lnTo>
                  <a:lnTo>
                    <a:pt x="580" y="822"/>
                  </a:lnTo>
                  <a:lnTo>
                    <a:pt x="201" y="822"/>
                  </a:lnTo>
                  <a:lnTo>
                    <a:pt x="201" y="760"/>
                  </a:lnTo>
                  <a:close/>
                  <a:moveTo>
                    <a:pt x="940" y="1286"/>
                  </a:moveTo>
                  <a:lnTo>
                    <a:pt x="940" y="1286"/>
                  </a:lnTo>
                  <a:lnTo>
                    <a:pt x="153" y="1286"/>
                  </a:lnTo>
                  <a:lnTo>
                    <a:pt x="96" y="1223"/>
                  </a:lnTo>
                  <a:lnTo>
                    <a:pt x="168" y="1223"/>
                  </a:lnTo>
                  <a:lnTo>
                    <a:pt x="168" y="956"/>
                  </a:lnTo>
                  <a:lnTo>
                    <a:pt x="613" y="956"/>
                  </a:lnTo>
                  <a:lnTo>
                    <a:pt x="613" y="1223"/>
                  </a:lnTo>
                  <a:lnTo>
                    <a:pt x="680" y="1223"/>
                  </a:lnTo>
                  <a:lnTo>
                    <a:pt x="680" y="851"/>
                  </a:lnTo>
                  <a:lnTo>
                    <a:pt x="764" y="851"/>
                  </a:lnTo>
                  <a:lnTo>
                    <a:pt x="764" y="1223"/>
                  </a:lnTo>
                  <a:lnTo>
                    <a:pt x="827" y="1223"/>
                  </a:lnTo>
                  <a:lnTo>
                    <a:pt x="827" y="852"/>
                  </a:lnTo>
                  <a:lnTo>
                    <a:pt x="911" y="852"/>
                  </a:lnTo>
                  <a:lnTo>
                    <a:pt x="911" y="1223"/>
                  </a:lnTo>
                  <a:lnTo>
                    <a:pt x="940" y="1223"/>
                  </a:lnTo>
                  <a:lnTo>
                    <a:pt x="940" y="1286"/>
                  </a:lnTo>
                  <a:close/>
                </a:path>
              </a:pathLst>
            </a:custGeom>
            <a:solidFill>
              <a:srgbClr val="259B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Freeform 1258"/>
            <p:cNvSpPr>
              <a:spLocks noEditPoints="1"/>
            </p:cNvSpPr>
            <p:nvPr/>
          </p:nvSpPr>
          <p:spPr bwMode="auto">
            <a:xfrm>
              <a:off x="346075" y="4098925"/>
              <a:ext cx="165100" cy="163513"/>
            </a:xfrm>
            <a:custGeom>
              <a:avLst/>
              <a:gdLst>
                <a:gd name="T0" fmla="*/ 61752 w 1398"/>
                <a:gd name="T1" fmla="*/ 158549 h 1505"/>
                <a:gd name="T2" fmla="*/ 95210 w 1398"/>
                <a:gd name="T3" fmla="*/ 162041 h 1505"/>
                <a:gd name="T4" fmla="*/ 114111 w 1398"/>
                <a:gd name="T5" fmla="*/ 157021 h 1505"/>
                <a:gd name="T6" fmla="*/ 122447 w 1398"/>
                <a:gd name="T7" fmla="*/ 140763 h 1505"/>
                <a:gd name="T8" fmla="*/ 107889 w 1398"/>
                <a:gd name="T9" fmla="*/ 132360 h 1505"/>
                <a:gd name="T10" fmla="*/ 102724 w 1398"/>
                <a:gd name="T11" fmla="*/ 126032 h 1505"/>
                <a:gd name="T12" fmla="*/ 112350 w 1398"/>
                <a:gd name="T13" fmla="*/ 119812 h 1505"/>
                <a:gd name="T14" fmla="*/ 114346 w 1398"/>
                <a:gd name="T15" fmla="*/ 117957 h 1505"/>
                <a:gd name="T16" fmla="*/ 115520 w 1398"/>
                <a:gd name="T17" fmla="*/ 117411 h 1505"/>
                <a:gd name="T18" fmla="*/ 119159 w 1398"/>
                <a:gd name="T19" fmla="*/ 112501 h 1505"/>
                <a:gd name="T20" fmla="*/ 116694 w 1398"/>
                <a:gd name="T21" fmla="*/ 106281 h 1505"/>
                <a:gd name="T22" fmla="*/ 137474 w 1398"/>
                <a:gd name="T23" fmla="*/ 104972 h 1505"/>
                <a:gd name="T24" fmla="*/ 150270 w 1398"/>
                <a:gd name="T25" fmla="*/ 88168 h 1505"/>
                <a:gd name="T26" fmla="*/ 155318 w 1398"/>
                <a:gd name="T27" fmla="*/ 66562 h 1505"/>
                <a:gd name="T28" fmla="*/ 154966 w 1398"/>
                <a:gd name="T29" fmla="*/ 49867 h 1505"/>
                <a:gd name="T30" fmla="*/ 135830 w 1398"/>
                <a:gd name="T31" fmla="*/ 44957 h 1505"/>
                <a:gd name="T32" fmla="*/ 110707 w 1398"/>
                <a:gd name="T33" fmla="*/ 72455 h 1505"/>
                <a:gd name="T34" fmla="*/ 104250 w 1398"/>
                <a:gd name="T35" fmla="*/ 64707 h 1505"/>
                <a:gd name="T36" fmla="*/ 112820 w 1398"/>
                <a:gd name="T37" fmla="*/ 50522 h 1505"/>
                <a:gd name="T38" fmla="*/ 117751 w 1398"/>
                <a:gd name="T39" fmla="*/ 47576 h 1505"/>
                <a:gd name="T40" fmla="*/ 114698 w 1398"/>
                <a:gd name="T41" fmla="*/ 35791 h 1505"/>
                <a:gd name="T42" fmla="*/ 129490 w 1398"/>
                <a:gd name="T43" fmla="*/ 36227 h 1505"/>
                <a:gd name="T44" fmla="*/ 139939 w 1398"/>
                <a:gd name="T45" fmla="*/ 36555 h 1505"/>
                <a:gd name="T46" fmla="*/ 118690 w 1398"/>
                <a:gd name="T47" fmla="*/ 20623 h 1505"/>
                <a:gd name="T48" fmla="*/ 110120 w 1398"/>
                <a:gd name="T49" fmla="*/ 25970 h 1505"/>
                <a:gd name="T50" fmla="*/ 107067 w 1398"/>
                <a:gd name="T51" fmla="*/ 18005 h 1505"/>
                <a:gd name="T52" fmla="*/ 106246 w 1398"/>
                <a:gd name="T53" fmla="*/ 24661 h 1505"/>
                <a:gd name="T54" fmla="*/ 94506 w 1398"/>
                <a:gd name="T55" fmla="*/ 13422 h 1505"/>
                <a:gd name="T56" fmla="*/ 84762 w 1398"/>
                <a:gd name="T57" fmla="*/ 2073 h 1505"/>
                <a:gd name="T58" fmla="*/ 78070 w 1398"/>
                <a:gd name="T59" fmla="*/ 5892 h 1505"/>
                <a:gd name="T60" fmla="*/ 72787 w 1398"/>
                <a:gd name="T61" fmla="*/ 27716 h 1505"/>
                <a:gd name="T62" fmla="*/ 56703 w 1398"/>
                <a:gd name="T63" fmla="*/ 23679 h 1505"/>
                <a:gd name="T64" fmla="*/ 54590 w 1398"/>
                <a:gd name="T65" fmla="*/ 18987 h 1505"/>
                <a:gd name="T66" fmla="*/ 53534 w 1398"/>
                <a:gd name="T67" fmla="*/ 25752 h 1505"/>
                <a:gd name="T68" fmla="*/ 37685 w 1398"/>
                <a:gd name="T69" fmla="*/ 16586 h 1505"/>
                <a:gd name="T70" fmla="*/ 26532 w 1398"/>
                <a:gd name="T71" fmla="*/ 35463 h 1505"/>
                <a:gd name="T72" fmla="*/ 33341 w 1398"/>
                <a:gd name="T73" fmla="*/ 24988 h 1505"/>
                <a:gd name="T74" fmla="*/ 47194 w 1398"/>
                <a:gd name="T75" fmla="*/ 37428 h 1505"/>
                <a:gd name="T76" fmla="*/ 37567 w 1398"/>
                <a:gd name="T77" fmla="*/ 46703 h 1505"/>
                <a:gd name="T78" fmla="*/ 62221 w 1398"/>
                <a:gd name="T79" fmla="*/ 49976 h 1505"/>
                <a:gd name="T80" fmla="*/ 59873 w 1398"/>
                <a:gd name="T81" fmla="*/ 64598 h 1505"/>
                <a:gd name="T82" fmla="*/ 53416 w 1398"/>
                <a:gd name="T83" fmla="*/ 72345 h 1505"/>
                <a:gd name="T84" fmla="*/ 28293 w 1398"/>
                <a:gd name="T85" fmla="*/ 44957 h 1505"/>
                <a:gd name="T86" fmla="*/ 9157 w 1398"/>
                <a:gd name="T87" fmla="*/ 49867 h 1505"/>
                <a:gd name="T88" fmla="*/ 8805 w 1398"/>
                <a:gd name="T89" fmla="*/ 66453 h 1505"/>
                <a:gd name="T90" fmla="*/ 13853 w 1398"/>
                <a:gd name="T91" fmla="*/ 88168 h 1505"/>
                <a:gd name="T92" fmla="*/ 26649 w 1398"/>
                <a:gd name="T93" fmla="*/ 104972 h 1505"/>
                <a:gd name="T94" fmla="*/ 47546 w 1398"/>
                <a:gd name="T95" fmla="*/ 106281 h 1505"/>
                <a:gd name="T96" fmla="*/ 44964 w 1398"/>
                <a:gd name="T97" fmla="*/ 112501 h 1505"/>
                <a:gd name="T98" fmla="*/ 48603 w 1398"/>
                <a:gd name="T99" fmla="*/ 117411 h 1505"/>
                <a:gd name="T100" fmla="*/ 49777 w 1398"/>
                <a:gd name="T101" fmla="*/ 117957 h 1505"/>
                <a:gd name="T102" fmla="*/ 51773 w 1398"/>
                <a:gd name="T103" fmla="*/ 119812 h 1505"/>
                <a:gd name="T104" fmla="*/ 61399 w 1398"/>
                <a:gd name="T105" fmla="*/ 126032 h 1505"/>
                <a:gd name="T106" fmla="*/ 56351 w 1398"/>
                <a:gd name="T107" fmla="*/ 132360 h 1505"/>
                <a:gd name="T108" fmla="*/ 41676 w 1398"/>
                <a:gd name="T109" fmla="*/ 140763 h 1505"/>
                <a:gd name="T110" fmla="*/ 114933 w 1398"/>
                <a:gd name="T111" fmla="*/ 116320 h 1505"/>
                <a:gd name="T112" fmla="*/ 108241 w 1398"/>
                <a:gd name="T113" fmla="*/ 116757 h 1505"/>
                <a:gd name="T114" fmla="*/ 79127 w 1398"/>
                <a:gd name="T115" fmla="*/ 29244 h 1505"/>
                <a:gd name="T116" fmla="*/ 90514 w 1398"/>
                <a:gd name="T117" fmla="*/ 37318 h 1505"/>
                <a:gd name="T118" fmla="*/ 76896 w 1398"/>
                <a:gd name="T119" fmla="*/ 44957 h 1505"/>
                <a:gd name="T120" fmla="*/ 74900 w 1398"/>
                <a:gd name="T121" fmla="*/ 33608 h 1505"/>
                <a:gd name="T122" fmla="*/ 49190 w 1398"/>
                <a:gd name="T123" fmla="*/ 116320 h 1505"/>
                <a:gd name="T124" fmla="*/ 55999 w 1398"/>
                <a:gd name="T125" fmla="*/ 116866 h 150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98"/>
                <a:gd name="T190" fmla="*/ 0 h 1505"/>
                <a:gd name="T191" fmla="*/ 1398 w 1398"/>
                <a:gd name="T192" fmla="*/ 1505 h 150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98" h="1505">
                  <a:moveTo>
                    <a:pt x="402" y="1438"/>
                  </a:moveTo>
                  <a:cubicBezTo>
                    <a:pt x="405" y="1422"/>
                    <a:pt x="410" y="1411"/>
                    <a:pt x="415" y="1404"/>
                  </a:cubicBezTo>
                  <a:cubicBezTo>
                    <a:pt x="416" y="1414"/>
                    <a:pt x="419" y="1426"/>
                    <a:pt x="426" y="1439"/>
                  </a:cubicBezTo>
                  <a:lnTo>
                    <a:pt x="427" y="1440"/>
                  </a:lnTo>
                  <a:cubicBezTo>
                    <a:pt x="443" y="1461"/>
                    <a:pt x="460" y="1471"/>
                    <a:pt x="478" y="1471"/>
                  </a:cubicBezTo>
                  <a:cubicBezTo>
                    <a:pt x="495" y="1471"/>
                    <a:pt x="510" y="1462"/>
                    <a:pt x="524" y="1454"/>
                  </a:cubicBezTo>
                  <a:cubicBezTo>
                    <a:pt x="525" y="1454"/>
                    <a:pt x="526" y="1453"/>
                    <a:pt x="526" y="1453"/>
                  </a:cubicBezTo>
                  <a:cubicBezTo>
                    <a:pt x="526" y="1453"/>
                    <a:pt x="527" y="1454"/>
                    <a:pt x="527" y="1454"/>
                  </a:cubicBezTo>
                  <a:cubicBezTo>
                    <a:pt x="543" y="1474"/>
                    <a:pt x="564" y="1485"/>
                    <a:pt x="587" y="1485"/>
                  </a:cubicBezTo>
                  <a:cubicBezTo>
                    <a:pt x="605" y="1485"/>
                    <a:pt x="621" y="1479"/>
                    <a:pt x="635" y="1470"/>
                  </a:cubicBezTo>
                  <a:cubicBezTo>
                    <a:pt x="643" y="1484"/>
                    <a:pt x="657" y="1496"/>
                    <a:pt x="677" y="1502"/>
                  </a:cubicBezTo>
                  <a:cubicBezTo>
                    <a:pt x="686" y="1505"/>
                    <a:pt x="712" y="1505"/>
                    <a:pt x="721" y="1502"/>
                  </a:cubicBezTo>
                  <a:cubicBezTo>
                    <a:pt x="741" y="1496"/>
                    <a:pt x="755" y="1484"/>
                    <a:pt x="763" y="1470"/>
                  </a:cubicBezTo>
                  <a:cubicBezTo>
                    <a:pt x="777" y="1479"/>
                    <a:pt x="793" y="1485"/>
                    <a:pt x="811" y="1485"/>
                  </a:cubicBezTo>
                  <a:cubicBezTo>
                    <a:pt x="834" y="1485"/>
                    <a:pt x="855" y="1474"/>
                    <a:pt x="871" y="1454"/>
                  </a:cubicBezTo>
                  <a:cubicBezTo>
                    <a:pt x="871" y="1454"/>
                    <a:pt x="872" y="1453"/>
                    <a:pt x="872" y="1453"/>
                  </a:cubicBezTo>
                  <a:cubicBezTo>
                    <a:pt x="873" y="1453"/>
                    <a:pt x="873" y="1454"/>
                    <a:pt x="874" y="1454"/>
                  </a:cubicBezTo>
                  <a:cubicBezTo>
                    <a:pt x="888" y="1462"/>
                    <a:pt x="903" y="1471"/>
                    <a:pt x="920" y="1471"/>
                  </a:cubicBezTo>
                  <a:cubicBezTo>
                    <a:pt x="938" y="1471"/>
                    <a:pt x="955" y="1461"/>
                    <a:pt x="971" y="1440"/>
                  </a:cubicBezTo>
                  <a:lnTo>
                    <a:pt x="972" y="1439"/>
                  </a:lnTo>
                  <a:cubicBezTo>
                    <a:pt x="979" y="1426"/>
                    <a:pt x="982" y="1414"/>
                    <a:pt x="984" y="1404"/>
                  </a:cubicBezTo>
                  <a:cubicBezTo>
                    <a:pt x="988" y="1411"/>
                    <a:pt x="993" y="1422"/>
                    <a:pt x="996" y="1438"/>
                  </a:cubicBezTo>
                  <a:lnTo>
                    <a:pt x="1000" y="1453"/>
                  </a:lnTo>
                  <a:lnTo>
                    <a:pt x="1013" y="1446"/>
                  </a:lnTo>
                  <a:cubicBezTo>
                    <a:pt x="1038" y="1430"/>
                    <a:pt x="1053" y="1404"/>
                    <a:pt x="1053" y="1377"/>
                  </a:cubicBezTo>
                  <a:cubicBezTo>
                    <a:pt x="1052" y="1347"/>
                    <a:pt x="1044" y="1331"/>
                    <a:pt x="1022" y="1319"/>
                  </a:cubicBezTo>
                  <a:cubicBezTo>
                    <a:pt x="1030" y="1314"/>
                    <a:pt x="1037" y="1305"/>
                    <a:pt x="1043" y="1290"/>
                  </a:cubicBezTo>
                  <a:cubicBezTo>
                    <a:pt x="1050" y="1269"/>
                    <a:pt x="1039" y="1230"/>
                    <a:pt x="1015" y="1217"/>
                  </a:cubicBezTo>
                  <a:lnTo>
                    <a:pt x="998" y="1206"/>
                  </a:lnTo>
                  <a:lnTo>
                    <a:pt x="999" y="1226"/>
                  </a:lnTo>
                  <a:cubicBezTo>
                    <a:pt x="1000" y="1241"/>
                    <a:pt x="994" y="1251"/>
                    <a:pt x="985" y="1254"/>
                  </a:cubicBezTo>
                  <a:cubicBezTo>
                    <a:pt x="983" y="1254"/>
                    <a:pt x="982" y="1254"/>
                    <a:pt x="980" y="1254"/>
                  </a:cubicBezTo>
                  <a:cubicBezTo>
                    <a:pt x="967" y="1254"/>
                    <a:pt x="949" y="1239"/>
                    <a:pt x="929" y="1222"/>
                  </a:cubicBezTo>
                  <a:cubicBezTo>
                    <a:pt x="926" y="1219"/>
                    <a:pt x="922" y="1216"/>
                    <a:pt x="919" y="1213"/>
                  </a:cubicBezTo>
                  <a:cubicBezTo>
                    <a:pt x="940" y="1202"/>
                    <a:pt x="953" y="1185"/>
                    <a:pt x="959" y="1175"/>
                  </a:cubicBezTo>
                  <a:lnTo>
                    <a:pt x="970" y="1154"/>
                  </a:lnTo>
                  <a:lnTo>
                    <a:pt x="947" y="1159"/>
                  </a:lnTo>
                  <a:cubicBezTo>
                    <a:pt x="936" y="1161"/>
                    <a:pt x="920" y="1164"/>
                    <a:pt x="905" y="1164"/>
                  </a:cubicBezTo>
                  <a:cubicBezTo>
                    <a:pt x="892" y="1164"/>
                    <a:pt x="883" y="1162"/>
                    <a:pt x="877" y="1157"/>
                  </a:cubicBezTo>
                  <a:lnTo>
                    <a:pt x="876" y="1156"/>
                  </a:lnTo>
                  <a:lnTo>
                    <a:pt x="875" y="1155"/>
                  </a:lnTo>
                  <a:cubicBezTo>
                    <a:pt x="871" y="1153"/>
                    <a:pt x="868" y="1151"/>
                    <a:pt x="865" y="1148"/>
                  </a:cubicBezTo>
                  <a:cubicBezTo>
                    <a:pt x="882" y="1128"/>
                    <a:pt x="896" y="1107"/>
                    <a:pt x="909" y="1086"/>
                  </a:cubicBezTo>
                  <a:lnTo>
                    <a:pt x="912" y="1088"/>
                  </a:lnTo>
                  <a:cubicBezTo>
                    <a:pt x="918" y="1094"/>
                    <a:pt x="925" y="1097"/>
                    <a:pt x="933" y="1097"/>
                  </a:cubicBezTo>
                  <a:cubicBezTo>
                    <a:pt x="936" y="1097"/>
                    <a:pt x="939" y="1096"/>
                    <a:pt x="942" y="1095"/>
                  </a:cubicBezTo>
                  <a:cubicBezTo>
                    <a:pt x="946" y="1098"/>
                    <a:pt x="951" y="1099"/>
                    <a:pt x="955" y="1098"/>
                  </a:cubicBezTo>
                  <a:cubicBezTo>
                    <a:pt x="956" y="1098"/>
                    <a:pt x="956" y="1098"/>
                    <a:pt x="957" y="1098"/>
                  </a:cubicBezTo>
                  <a:cubicBezTo>
                    <a:pt x="958" y="1097"/>
                    <a:pt x="959" y="1097"/>
                    <a:pt x="961" y="1096"/>
                  </a:cubicBezTo>
                  <a:cubicBezTo>
                    <a:pt x="965" y="1094"/>
                    <a:pt x="969" y="1091"/>
                    <a:pt x="972" y="1086"/>
                  </a:cubicBezTo>
                  <a:lnTo>
                    <a:pt x="973" y="1085"/>
                  </a:lnTo>
                  <a:lnTo>
                    <a:pt x="973" y="1083"/>
                  </a:lnTo>
                  <a:cubicBezTo>
                    <a:pt x="974" y="1083"/>
                    <a:pt x="974" y="1082"/>
                    <a:pt x="974" y="1082"/>
                  </a:cubicBezTo>
                  <a:lnTo>
                    <a:pt x="974" y="1081"/>
                  </a:lnTo>
                  <a:lnTo>
                    <a:pt x="975" y="1080"/>
                  </a:lnTo>
                  <a:cubicBezTo>
                    <a:pt x="976" y="1080"/>
                    <a:pt x="976" y="1079"/>
                    <a:pt x="977" y="1079"/>
                  </a:cubicBezTo>
                  <a:lnTo>
                    <a:pt x="978" y="1078"/>
                  </a:lnTo>
                  <a:cubicBezTo>
                    <a:pt x="978" y="1078"/>
                    <a:pt x="978" y="1078"/>
                    <a:pt x="978" y="1078"/>
                  </a:cubicBezTo>
                  <a:cubicBezTo>
                    <a:pt x="978" y="1077"/>
                    <a:pt x="978" y="1077"/>
                    <a:pt x="979" y="1077"/>
                  </a:cubicBezTo>
                  <a:cubicBezTo>
                    <a:pt x="979" y="1077"/>
                    <a:pt x="979" y="1077"/>
                    <a:pt x="979" y="1077"/>
                  </a:cubicBezTo>
                  <a:lnTo>
                    <a:pt x="984" y="1076"/>
                  </a:lnTo>
                  <a:lnTo>
                    <a:pt x="985" y="1071"/>
                  </a:lnTo>
                  <a:cubicBezTo>
                    <a:pt x="986" y="1070"/>
                    <a:pt x="986" y="1070"/>
                    <a:pt x="986" y="1069"/>
                  </a:cubicBezTo>
                  <a:lnTo>
                    <a:pt x="988" y="1070"/>
                  </a:lnTo>
                  <a:cubicBezTo>
                    <a:pt x="988" y="1069"/>
                    <a:pt x="988" y="1069"/>
                    <a:pt x="989" y="1068"/>
                  </a:cubicBezTo>
                  <a:cubicBezTo>
                    <a:pt x="989" y="1068"/>
                    <a:pt x="989" y="1068"/>
                    <a:pt x="989" y="1067"/>
                  </a:cubicBezTo>
                  <a:cubicBezTo>
                    <a:pt x="995" y="1065"/>
                    <a:pt x="1007" y="1058"/>
                    <a:pt x="1011" y="1054"/>
                  </a:cubicBezTo>
                  <a:cubicBezTo>
                    <a:pt x="1018" y="1048"/>
                    <a:pt x="1020" y="1038"/>
                    <a:pt x="1015" y="1031"/>
                  </a:cubicBezTo>
                  <a:cubicBezTo>
                    <a:pt x="1014" y="1029"/>
                    <a:pt x="1012" y="1028"/>
                    <a:pt x="1011" y="1027"/>
                  </a:cubicBezTo>
                  <a:cubicBezTo>
                    <a:pt x="1014" y="1023"/>
                    <a:pt x="1015" y="1019"/>
                    <a:pt x="1013" y="1013"/>
                  </a:cubicBezTo>
                  <a:cubicBezTo>
                    <a:pt x="1012" y="1008"/>
                    <a:pt x="1010" y="1005"/>
                    <a:pt x="1008" y="1004"/>
                  </a:cubicBezTo>
                  <a:cubicBezTo>
                    <a:pt x="1009" y="1003"/>
                    <a:pt x="1009" y="1002"/>
                    <a:pt x="1010" y="1000"/>
                  </a:cubicBezTo>
                  <a:cubicBezTo>
                    <a:pt x="1012" y="995"/>
                    <a:pt x="1011" y="989"/>
                    <a:pt x="1007" y="983"/>
                  </a:cubicBezTo>
                  <a:lnTo>
                    <a:pt x="1007" y="982"/>
                  </a:lnTo>
                  <a:cubicBezTo>
                    <a:pt x="1002" y="978"/>
                    <a:pt x="998" y="975"/>
                    <a:pt x="994" y="974"/>
                  </a:cubicBezTo>
                  <a:cubicBezTo>
                    <a:pt x="997" y="974"/>
                    <a:pt x="1000" y="973"/>
                    <a:pt x="1002" y="970"/>
                  </a:cubicBezTo>
                  <a:cubicBezTo>
                    <a:pt x="1032" y="953"/>
                    <a:pt x="1023" y="917"/>
                    <a:pt x="1019" y="890"/>
                  </a:cubicBezTo>
                  <a:cubicBezTo>
                    <a:pt x="1025" y="916"/>
                    <a:pt x="1030" y="944"/>
                    <a:pt x="1046" y="965"/>
                  </a:cubicBezTo>
                  <a:cubicBezTo>
                    <a:pt x="1054" y="978"/>
                    <a:pt x="1072" y="986"/>
                    <a:pt x="1086" y="989"/>
                  </a:cubicBezTo>
                  <a:cubicBezTo>
                    <a:pt x="1107" y="971"/>
                    <a:pt x="1103" y="929"/>
                    <a:pt x="1091" y="899"/>
                  </a:cubicBezTo>
                  <a:cubicBezTo>
                    <a:pt x="1100" y="916"/>
                    <a:pt x="1110" y="931"/>
                    <a:pt x="1121" y="944"/>
                  </a:cubicBezTo>
                  <a:cubicBezTo>
                    <a:pt x="1133" y="958"/>
                    <a:pt x="1155" y="964"/>
                    <a:pt x="1171" y="962"/>
                  </a:cubicBezTo>
                  <a:cubicBezTo>
                    <a:pt x="1192" y="926"/>
                    <a:pt x="1177" y="905"/>
                    <a:pt x="1163" y="885"/>
                  </a:cubicBezTo>
                  <a:cubicBezTo>
                    <a:pt x="1165" y="887"/>
                    <a:pt x="1167" y="889"/>
                    <a:pt x="1169" y="891"/>
                  </a:cubicBezTo>
                  <a:cubicBezTo>
                    <a:pt x="1197" y="923"/>
                    <a:pt x="1213" y="922"/>
                    <a:pt x="1230" y="919"/>
                  </a:cubicBezTo>
                  <a:cubicBezTo>
                    <a:pt x="1242" y="882"/>
                    <a:pt x="1223" y="865"/>
                    <a:pt x="1214" y="848"/>
                  </a:cubicBezTo>
                  <a:lnTo>
                    <a:pt x="1236" y="862"/>
                  </a:lnTo>
                  <a:cubicBezTo>
                    <a:pt x="1260" y="868"/>
                    <a:pt x="1282" y="867"/>
                    <a:pt x="1293" y="855"/>
                  </a:cubicBezTo>
                  <a:cubicBezTo>
                    <a:pt x="1302" y="836"/>
                    <a:pt x="1286" y="817"/>
                    <a:pt x="1280" y="808"/>
                  </a:cubicBezTo>
                  <a:cubicBezTo>
                    <a:pt x="1291" y="810"/>
                    <a:pt x="1323" y="800"/>
                    <a:pt x="1340" y="791"/>
                  </a:cubicBezTo>
                  <a:cubicBezTo>
                    <a:pt x="1341" y="772"/>
                    <a:pt x="1316" y="749"/>
                    <a:pt x="1307" y="743"/>
                  </a:cubicBezTo>
                  <a:cubicBezTo>
                    <a:pt x="1331" y="742"/>
                    <a:pt x="1374" y="727"/>
                    <a:pt x="1374" y="706"/>
                  </a:cubicBezTo>
                  <a:cubicBezTo>
                    <a:pt x="1364" y="693"/>
                    <a:pt x="1337" y="687"/>
                    <a:pt x="1321" y="678"/>
                  </a:cubicBezTo>
                  <a:cubicBezTo>
                    <a:pt x="1332" y="674"/>
                    <a:pt x="1380" y="648"/>
                    <a:pt x="1384" y="634"/>
                  </a:cubicBezTo>
                  <a:cubicBezTo>
                    <a:pt x="1385" y="632"/>
                    <a:pt x="1387" y="628"/>
                    <a:pt x="1385" y="626"/>
                  </a:cubicBezTo>
                  <a:cubicBezTo>
                    <a:pt x="1374" y="615"/>
                    <a:pt x="1332" y="609"/>
                    <a:pt x="1323" y="610"/>
                  </a:cubicBezTo>
                  <a:cubicBezTo>
                    <a:pt x="1362" y="597"/>
                    <a:pt x="1377" y="583"/>
                    <a:pt x="1396" y="551"/>
                  </a:cubicBezTo>
                  <a:cubicBezTo>
                    <a:pt x="1398" y="549"/>
                    <a:pt x="1396" y="546"/>
                    <a:pt x="1397" y="543"/>
                  </a:cubicBezTo>
                  <a:cubicBezTo>
                    <a:pt x="1379" y="533"/>
                    <a:pt x="1336" y="541"/>
                    <a:pt x="1314" y="543"/>
                  </a:cubicBezTo>
                  <a:cubicBezTo>
                    <a:pt x="1342" y="520"/>
                    <a:pt x="1379" y="497"/>
                    <a:pt x="1382" y="454"/>
                  </a:cubicBezTo>
                  <a:cubicBezTo>
                    <a:pt x="1381" y="453"/>
                    <a:pt x="1382" y="449"/>
                    <a:pt x="1379" y="448"/>
                  </a:cubicBezTo>
                  <a:cubicBezTo>
                    <a:pt x="1360" y="449"/>
                    <a:pt x="1341" y="454"/>
                    <a:pt x="1322" y="459"/>
                  </a:cubicBezTo>
                  <a:lnTo>
                    <a:pt x="1320" y="457"/>
                  </a:lnTo>
                  <a:cubicBezTo>
                    <a:pt x="1338" y="427"/>
                    <a:pt x="1353" y="397"/>
                    <a:pt x="1358" y="363"/>
                  </a:cubicBezTo>
                  <a:cubicBezTo>
                    <a:pt x="1357" y="359"/>
                    <a:pt x="1361" y="344"/>
                    <a:pt x="1355" y="342"/>
                  </a:cubicBezTo>
                  <a:cubicBezTo>
                    <a:pt x="1345" y="338"/>
                    <a:pt x="1336" y="344"/>
                    <a:pt x="1328" y="351"/>
                  </a:cubicBezTo>
                  <a:lnTo>
                    <a:pt x="1271" y="395"/>
                  </a:lnTo>
                  <a:cubicBezTo>
                    <a:pt x="1290" y="371"/>
                    <a:pt x="1304" y="323"/>
                    <a:pt x="1308" y="303"/>
                  </a:cubicBezTo>
                  <a:cubicBezTo>
                    <a:pt x="1310" y="286"/>
                    <a:pt x="1311" y="232"/>
                    <a:pt x="1283" y="234"/>
                  </a:cubicBezTo>
                  <a:cubicBezTo>
                    <a:pt x="1248" y="289"/>
                    <a:pt x="1206" y="365"/>
                    <a:pt x="1157" y="412"/>
                  </a:cubicBezTo>
                  <a:cubicBezTo>
                    <a:pt x="1154" y="412"/>
                    <a:pt x="1154" y="409"/>
                    <a:pt x="1151" y="409"/>
                  </a:cubicBezTo>
                  <a:cubicBezTo>
                    <a:pt x="1144" y="420"/>
                    <a:pt x="1102" y="480"/>
                    <a:pt x="1088" y="483"/>
                  </a:cubicBezTo>
                  <a:lnTo>
                    <a:pt x="1081" y="470"/>
                  </a:lnTo>
                  <a:cubicBezTo>
                    <a:pt x="1074" y="481"/>
                    <a:pt x="1065" y="493"/>
                    <a:pt x="1051" y="503"/>
                  </a:cubicBezTo>
                  <a:lnTo>
                    <a:pt x="989" y="558"/>
                  </a:lnTo>
                  <a:cubicBezTo>
                    <a:pt x="974" y="576"/>
                    <a:pt x="960" y="592"/>
                    <a:pt x="960" y="614"/>
                  </a:cubicBezTo>
                  <a:cubicBezTo>
                    <a:pt x="961" y="614"/>
                    <a:pt x="964" y="653"/>
                    <a:pt x="943" y="664"/>
                  </a:cubicBezTo>
                  <a:cubicBezTo>
                    <a:pt x="929" y="671"/>
                    <a:pt x="922" y="663"/>
                    <a:pt x="920" y="661"/>
                  </a:cubicBezTo>
                  <a:cubicBezTo>
                    <a:pt x="920" y="661"/>
                    <a:pt x="920" y="661"/>
                    <a:pt x="920" y="660"/>
                  </a:cubicBezTo>
                  <a:cubicBezTo>
                    <a:pt x="920" y="649"/>
                    <a:pt x="921" y="638"/>
                    <a:pt x="914" y="628"/>
                  </a:cubicBezTo>
                  <a:lnTo>
                    <a:pt x="913" y="628"/>
                  </a:lnTo>
                  <a:lnTo>
                    <a:pt x="900" y="643"/>
                  </a:lnTo>
                  <a:cubicBezTo>
                    <a:pt x="890" y="650"/>
                    <a:pt x="854" y="647"/>
                    <a:pt x="856" y="630"/>
                  </a:cubicBezTo>
                  <a:cubicBezTo>
                    <a:pt x="877" y="630"/>
                    <a:pt x="888" y="613"/>
                    <a:pt x="888" y="593"/>
                  </a:cubicBezTo>
                  <a:cubicBezTo>
                    <a:pt x="888" y="593"/>
                    <a:pt x="887" y="589"/>
                    <a:pt x="885" y="589"/>
                  </a:cubicBezTo>
                  <a:cubicBezTo>
                    <a:pt x="880" y="598"/>
                    <a:pt x="869" y="598"/>
                    <a:pt x="857" y="597"/>
                  </a:cubicBezTo>
                  <a:cubicBezTo>
                    <a:pt x="848" y="595"/>
                    <a:pt x="843" y="586"/>
                    <a:pt x="838" y="579"/>
                  </a:cubicBezTo>
                  <a:cubicBezTo>
                    <a:pt x="827" y="554"/>
                    <a:pt x="825" y="527"/>
                    <a:pt x="837" y="502"/>
                  </a:cubicBezTo>
                  <a:lnTo>
                    <a:pt x="869" y="459"/>
                  </a:lnTo>
                  <a:cubicBezTo>
                    <a:pt x="878" y="452"/>
                    <a:pt x="890" y="458"/>
                    <a:pt x="902" y="454"/>
                  </a:cubicBezTo>
                  <a:cubicBezTo>
                    <a:pt x="922" y="448"/>
                    <a:pt x="947" y="448"/>
                    <a:pt x="961" y="463"/>
                  </a:cubicBezTo>
                  <a:cubicBezTo>
                    <a:pt x="966" y="469"/>
                    <a:pt x="971" y="476"/>
                    <a:pt x="969" y="486"/>
                  </a:cubicBezTo>
                  <a:cubicBezTo>
                    <a:pt x="983" y="488"/>
                    <a:pt x="984" y="465"/>
                    <a:pt x="987" y="457"/>
                  </a:cubicBezTo>
                  <a:cubicBezTo>
                    <a:pt x="997" y="459"/>
                    <a:pt x="1006" y="466"/>
                    <a:pt x="1016" y="467"/>
                  </a:cubicBezTo>
                  <a:cubicBezTo>
                    <a:pt x="1040" y="473"/>
                    <a:pt x="1080" y="459"/>
                    <a:pt x="1080" y="430"/>
                  </a:cubicBezTo>
                  <a:lnTo>
                    <a:pt x="1078" y="429"/>
                  </a:lnTo>
                  <a:cubicBezTo>
                    <a:pt x="1069" y="443"/>
                    <a:pt x="1048" y="446"/>
                    <a:pt x="1030" y="445"/>
                  </a:cubicBezTo>
                  <a:lnTo>
                    <a:pt x="1003" y="436"/>
                  </a:lnTo>
                  <a:cubicBezTo>
                    <a:pt x="996" y="433"/>
                    <a:pt x="974" y="426"/>
                    <a:pt x="970" y="420"/>
                  </a:cubicBezTo>
                  <a:lnTo>
                    <a:pt x="971" y="418"/>
                  </a:lnTo>
                  <a:cubicBezTo>
                    <a:pt x="988" y="407"/>
                    <a:pt x="1020" y="415"/>
                    <a:pt x="1031" y="433"/>
                  </a:cubicBezTo>
                  <a:cubicBezTo>
                    <a:pt x="1056" y="420"/>
                    <a:pt x="1055" y="375"/>
                    <a:pt x="1035" y="358"/>
                  </a:cubicBezTo>
                  <a:cubicBezTo>
                    <a:pt x="1027" y="352"/>
                    <a:pt x="1008" y="343"/>
                    <a:pt x="997" y="344"/>
                  </a:cubicBezTo>
                  <a:cubicBezTo>
                    <a:pt x="995" y="341"/>
                    <a:pt x="990" y="337"/>
                    <a:pt x="986" y="333"/>
                  </a:cubicBezTo>
                  <a:cubicBezTo>
                    <a:pt x="982" y="331"/>
                    <a:pt x="980" y="333"/>
                    <a:pt x="977" y="328"/>
                  </a:cubicBezTo>
                  <a:lnTo>
                    <a:pt x="977" y="327"/>
                  </a:lnTo>
                  <a:cubicBezTo>
                    <a:pt x="994" y="321"/>
                    <a:pt x="1015" y="324"/>
                    <a:pt x="1030" y="314"/>
                  </a:cubicBezTo>
                  <a:cubicBezTo>
                    <a:pt x="1061" y="292"/>
                    <a:pt x="1066" y="242"/>
                    <a:pt x="1053" y="210"/>
                  </a:cubicBezTo>
                  <a:cubicBezTo>
                    <a:pt x="1053" y="207"/>
                    <a:pt x="1053" y="205"/>
                    <a:pt x="1055" y="202"/>
                  </a:cubicBezTo>
                  <a:cubicBezTo>
                    <a:pt x="1074" y="204"/>
                    <a:pt x="1098" y="219"/>
                    <a:pt x="1114" y="231"/>
                  </a:cubicBezTo>
                  <a:cubicBezTo>
                    <a:pt x="1126" y="263"/>
                    <a:pt x="1079" y="285"/>
                    <a:pt x="1091" y="312"/>
                  </a:cubicBezTo>
                  <a:cubicBezTo>
                    <a:pt x="1089" y="317"/>
                    <a:pt x="1100" y="328"/>
                    <a:pt x="1103" y="332"/>
                  </a:cubicBezTo>
                  <a:cubicBezTo>
                    <a:pt x="1118" y="350"/>
                    <a:pt x="1111" y="358"/>
                    <a:pt x="1104" y="376"/>
                  </a:cubicBezTo>
                  <a:cubicBezTo>
                    <a:pt x="1109" y="380"/>
                    <a:pt x="1117" y="375"/>
                    <a:pt x="1123" y="374"/>
                  </a:cubicBezTo>
                  <a:cubicBezTo>
                    <a:pt x="1131" y="369"/>
                    <a:pt x="1138" y="362"/>
                    <a:pt x="1142" y="350"/>
                  </a:cubicBezTo>
                  <a:cubicBezTo>
                    <a:pt x="1147" y="340"/>
                    <a:pt x="1134" y="330"/>
                    <a:pt x="1135" y="321"/>
                  </a:cubicBezTo>
                  <a:cubicBezTo>
                    <a:pt x="1147" y="328"/>
                    <a:pt x="1160" y="326"/>
                    <a:pt x="1173" y="327"/>
                  </a:cubicBezTo>
                  <a:cubicBezTo>
                    <a:pt x="1178" y="328"/>
                    <a:pt x="1175" y="336"/>
                    <a:pt x="1176" y="341"/>
                  </a:cubicBezTo>
                  <a:cubicBezTo>
                    <a:pt x="1181" y="345"/>
                    <a:pt x="1189" y="337"/>
                    <a:pt x="1192" y="335"/>
                  </a:cubicBezTo>
                  <a:cubicBezTo>
                    <a:pt x="1209" y="319"/>
                    <a:pt x="1202" y="296"/>
                    <a:pt x="1180" y="290"/>
                  </a:cubicBezTo>
                  <a:cubicBezTo>
                    <a:pt x="1176" y="291"/>
                    <a:pt x="1149" y="303"/>
                    <a:pt x="1153" y="289"/>
                  </a:cubicBezTo>
                  <a:cubicBezTo>
                    <a:pt x="1160" y="269"/>
                    <a:pt x="1192" y="263"/>
                    <a:pt x="1182" y="234"/>
                  </a:cubicBezTo>
                  <a:cubicBezTo>
                    <a:pt x="1180" y="232"/>
                    <a:pt x="1180" y="230"/>
                    <a:pt x="1178" y="227"/>
                  </a:cubicBezTo>
                  <a:cubicBezTo>
                    <a:pt x="1140" y="208"/>
                    <a:pt x="1108" y="183"/>
                    <a:pt x="1077" y="154"/>
                  </a:cubicBezTo>
                  <a:cubicBezTo>
                    <a:pt x="1067" y="150"/>
                    <a:pt x="1056" y="158"/>
                    <a:pt x="1045" y="160"/>
                  </a:cubicBezTo>
                  <a:cubicBezTo>
                    <a:pt x="1030" y="167"/>
                    <a:pt x="1016" y="172"/>
                    <a:pt x="1011" y="189"/>
                  </a:cubicBezTo>
                  <a:cubicBezTo>
                    <a:pt x="1001" y="226"/>
                    <a:pt x="1030" y="256"/>
                    <a:pt x="1022" y="292"/>
                  </a:cubicBezTo>
                  <a:cubicBezTo>
                    <a:pt x="1010" y="307"/>
                    <a:pt x="992" y="313"/>
                    <a:pt x="972" y="319"/>
                  </a:cubicBezTo>
                  <a:cubicBezTo>
                    <a:pt x="971" y="318"/>
                    <a:pt x="971" y="318"/>
                    <a:pt x="969" y="316"/>
                  </a:cubicBezTo>
                  <a:cubicBezTo>
                    <a:pt x="974" y="294"/>
                    <a:pt x="993" y="268"/>
                    <a:pt x="980" y="245"/>
                  </a:cubicBezTo>
                  <a:cubicBezTo>
                    <a:pt x="976" y="234"/>
                    <a:pt x="942" y="215"/>
                    <a:pt x="942" y="238"/>
                  </a:cubicBezTo>
                  <a:lnTo>
                    <a:pt x="941" y="239"/>
                  </a:lnTo>
                  <a:lnTo>
                    <a:pt x="938" y="238"/>
                  </a:lnTo>
                  <a:cubicBezTo>
                    <a:pt x="940" y="226"/>
                    <a:pt x="934" y="218"/>
                    <a:pt x="935" y="207"/>
                  </a:cubicBezTo>
                  <a:cubicBezTo>
                    <a:pt x="935" y="203"/>
                    <a:pt x="936" y="198"/>
                    <a:pt x="933" y="193"/>
                  </a:cubicBezTo>
                  <a:cubicBezTo>
                    <a:pt x="937" y="191"/>
                    <a:pt x="939" y="195"/>
                    <a:pt x="942" y="196"/>
                  </a:cubicBezTo>
                  <a:cubicBezTo>
                    <a:pt x="946" y="190"/>
                    <a:pt x="943" y="181"/>
                    <a:pt x="944" y="173"/>
                  </a:cubicBezTo>
                  <a:cubicBezTo>
                    <a:pt x="940" y="172"/>
                    <a:pt x="938" y="175"/>
                    <a:pt x="934" y="176"/>
                  </a:cubicBezTo>
                  <a:cubicBezTo>
                    <a:pt x="930" y="171"/>
                    <a:pt x="937" y="168"/>
                    <a:pt x="936" y="163"/>
                  </a:cubicBezTo>
                  <a:lnTo>
                    <a:pt x="912" y="165"/>
                  </a:lnTo>
                  <a:cubicBezTo>
                    <a:pt x="913" y="168"/>
                    <a:pt x="917" y="172"/>
                    <a:pt x="914" y="176"/>
                  </a:cubicBezTo>
                  <a:cubicBezTo>
                    <a:pt x="913" y="175"/>
                    <a:pt x="909" y="174"/>
                    <a:pt x="905" y="172"/>
                  </a:cubicBezTo>
                  <a:cubicBezTo>
                    <a:pt x="903" y="178"/>
                    <a:pt x="905" y="187"/>
                    <a:pt x="904" y="194"/>
                  </a:cubicBezTo>
                  <a:cubicBezTo>
                    <a:pt x="906" y="199"/>
                    <a:pt x="913" y="191"/>
                    <a:pt x="915" y="195"/>
                  </a:cubicBezTo>
                  <a:cubicBezTo>
                    <a:pt x="913" y="198"/>
                    <a:pt x="915" y="213"/>
                    <a:pt x="915" y="219"/>
                  </a:cubicBezTo>
                  <a:cubicBezTo>
                    <a:pt x="905" y="226"/>
                    <a:pt x="915" y="230"/>
                    <a:pt x="910" y="238"/>
                  </a:cubicBezTo>
                  <a:cubicBezTo>
                    <a:pt x="901" y="238"/>
                    <a:pt x="908" y="231"/>
                    <a:pt x="905" y="226"/>
                  </a:cubicBezTo>
                  <a:cubicBezTo>
                    <a:pt x="900" y="220"/>
                    <a:pt x="893" y="223"/>
                    <a:pt x="886" y="224"/>
                  </a:cubicBezTo>
                  <a:cubicBezTo>
                    <a:pt x="851" y="231"/>
                    <a:pt x="863" y="276"/>
                    <a:pt x="870" y="306"/>
                  </a:cubicBezTo>
                  <a:cubicBezTo>
                    <a:pt x="871" y="312"/>
                    <a:pt x="868" y="315"/>
                    <a:pt x="869" y="319"/>
                  </a:cubicBezTo>
                  <a:cubicBezTo>
                    <a:pt x="868" y="317"/>
                    <a:pt x="865" y="318"/>
                    <a:pt x="862" y="316"/>
                  </a:cubicBezTo>
                  <a:cubicBezTo>
                    <a:pt x="855" y="299"/>
                    <a:pt x="815" y="279"/>
                    <a:pt x="779" y="255"/>
                  </a:cubicBezTo>
                  <a:cubicBezTo>
                    <a:pt x="771" y="241"/>
                    <a:pt x="784" y="223"/>
                    <a:pt x="791" y="208"/>
                  </a:cubicBezTo>
                  <a:cubicBezTo>
                    <a:pt x="808" y="183"/>
                    <a:pt x="826" y="152"/>
                    <a:pt x="805" y="123"/>
                  </a:cubicBezTo>
                  <a:cubicBezTo>
                    <a:pt x="791" y="108"/>
                    <a:pt x="758" y="94"/>
                    <a:pt x="733" y="97"/>
                  </a:cubicBezTo>
                  <a:cubicBezTo>
                    <a:pt x="731" y="106"/>
                    <a:pt x="729" y="108"/>
                    <a:pt x="720" y="103"/>
                  </a:cubicBezTo>
                  <a:cubicBezTo>
                    <a:pt x="717" y="93"/>
                    <a:pt x="733" y="86"/>
                    <a:pt x="727" y="74"/>
                  </a:cubicBezTo>
                  <a:cubicBezTo>
                    <a:pt x="723" y="66"/>
                    <a:pt x="714" y="59"/>
                    <a:pt x="719" y="51"/>
                  </a:cubicBezTo>
                  <a:lnTo>
                    <a:pt x="734" y="56"/>
                  </a:lnTo>
                  <a:cubicBezTo>
                    <a:pt x="737" y="43"/>
                    <a:pt x="737" y="29"/>
                    <a:pt x="735" y="15"/>
                  </a:cubicBezTo>
                  <a:cubicBezTo>
                    <a:pt x="731" y="15"/>
                    <a:pt x="725" y="17"/>
                    <a:pt x="722" y="19"/>
                  </a:cubicBezTo>
                  <a:lnTo>
                    <a:pt x="719" y="17"/>
                  </a:lnTo>
                  <a:cubicBezTo>
                    <a:pt x="721" y="14"/>
                    <a:pt x="722" y="9"/>
                    <a:pt x="725" y="4"/>
                  </a:cubicBezTo>
                  <a:cubicBezTo>
                    <a:pt x="707" y="0"/>
                    <a:pt x="693" y="0"/>
                    <a:pt x="674" y="4"/>
                  </a:cubicBezTo>
                  <a:cubicBezTo>
                    <a:pt x="676" y="9"/>
                    <a:pt x="678" y="12"/>
                    <a:pt x="679" y="15"/>
                  </a:cubicBezTo>
                  <a:lnTo>
                    <a:pt x="677" y="17"/>
                  </a:lnTo>
                  <a:cubicBezTo>
                    <a:pt x="674" y="15"/>
                    <a:pt x="667" y="14"/>
                    <a:pt x="663" y="13"/>
                  </a:cubicBezTo>
                  <a:cubicBezTo>
                    <a:pt x="662" y="27"/>
                    <a:pt x="662" y="40"/>
                    <a:pt x="665" y="54"/>
                  </a:cubicBezTo>
                  <a:lnTo>
                    <a:pt x="679" y="50"/>
                  </a:lnTo>
                  <a:cubicBezTo>
                    <a:pt x="684" y="58"/>
                    <a:pt x="675" y="64"/>
                    <a:pt x="672" y="73"/>
                  </a:cubicBezTo>
                  <a:cubicBezTo>
                    <a:pt x="665" y="85"/>
                    <a:pt x="681" y="92"/>
                    <a:pt x="679" y="101"/>
                  </a:cubicBezTo>
                  <a:cubicBezTo>
                    <a:pt x="669" y="106"/>
                    <a:pt x="667" y="105"/>
                    <a:pt x="665" y="96"/>
                  </a:cubicBezTo>
                  <a:cubicBezTo>
                    <a:pt x="640" y="92"/>
                    <a:pt x="607" y="107"/>
                    <a:pt x="594" y="122"/>
                  </a:cubicBezTo>
                  <a:cubicBezTo>
                    <a:pt x="573" y="150"/>
                    <a:pt x="591" y="182"/>
                    <a:pt x="607" y="206"/>
                  </a:cubicBezTo>
                  <a:cubicBezTo>
                    <a:pt x="614" y="222"/>
                    <a:pt x="627" y="240"/>
                    <a:pt x="620" y="254"/>
                  </a:cubicBezTo>
                  <a:cubicBezTo>
                    <a:pt x="584" y="277"/>
                    <a:pt x="544" y="297"/>
                    <a:pt x="537" y="314"/>
                  </a:cubicBezTo>
                  <a:cubicBezTo>
                    <a:pt x="534" y="316"/>
                    <a:pt x="531" y="315"/>
                    <a:pt x="529" y="317"/>
                  </a:cubicBezTo>
                  <a:cubicBezTo>
                    <a:pt x="530" y="313"/>
                    <a:pt x="528" y="311"/>
                    <a:pt x="530" y="306"/>
                  </a:cubicBezTo>
                  <a:cubicBezTo>
                    <a:pt x="536" y="276"/>
                    <a:pt x="548" y="230"/>
                    <a:pt x="513" y="222"/>
                  </a:cubicBezTo>
                  <a:cubicBezTo>
                    <a:pt x="506" y="221"/>
                    <a:pt x="498" y="218"/>
                    <a:pt x="494" y="225"/>
                  </a:cubicBezTo>
                  <a:cubicBezTo>
                    <a:pt x="490" y="230"/>
                    <a:pt x="498" y="236"/>
                    <a:pt x="488" y="236"/>
                  </a:cubicBezTo>
                  <a:cubicBezTo>
                    <a:pt x="483" y="228"/>
                    <a:pt x="493" y="224"/>
                    <a:pt x="483" y="217"/>
                  </a:cubicBezTo>
                  <a:cubicBezTo>
                    <a:pt x="483" y="212"/>
                    <a:pt x="486" y="196"/>
                    <a:pt x="483" y="194"/>
                  </a:cubicBezTo>
                  <a:cubicBezTo>
                    <a:pt x="486" y="189"/>
                    <a:pt x="492" y="197"/>
                    <a:pt x="494" y="192"/>
                  </a:cubicBezTo>
                  <a:cubicBezTo>
                    <a:pt x="493" y="185"/>
                    <a:pt x="495" y="177"/>
                    <a:pt x="493" y="171"/>
                  </a:cubicBezTo>
                  <a:cubicBezTo>
                    <a:pt x="490" y="173"/>
                    <a:pt x="486" y="173"/>
                    <a:pt x="484" y="174"/>
                  </a:cubicBezTo>
                  <a:cubicBezTo>
                    <a:pt x="481" y="171"/>
                    <a:pt x="486" y="167"/>
                    <a:pt x="487" y="163"/>
                  </a:cubicBezTo>
                  <a:lnTo>
                    <a:pt x="463" y="162"/>
                  </a:lnTo>
                  <a:cubicBezTo>
                    <a:pt x="462" y="167"/>
                    <a:pt x="468" y="170"/>
                    <a:pt x="465" y="174"/>
                  </a:cubicBezTo>
                  <a:cubicBezTo>
                    <a:pt x="461" y="174"/>
                    <a:pt x="458" y="170"/>
                    <a:pt x="454" y="171"/>
                  </a:cubicBezTo>
                  <a:cubicBezTo>
                    <a:pt x="455" y="179"/>
                    <a:pt x="452" y="188"/>
                    <a:pt x="456" y="195"/>
                  </a:cubicBezTo>
                  <a:cubicBezTo>
                    <a:pt x="459" y="194"/>
                    <a:pt x="462" y="190"/>
                    <a:pt x="465" y="191"/>
                  </a:cubicBezTo>
                  <a:cubicBezTo>
                    <a:pt x="463" y="197"/>
                    <a:pt x="464" y="202"/>
                    <a:pt x="464" y="206"/>
                  </a:cubicBezTo>
                  <a:cubicBezTo>
                    <a:pt x="465" y="216"/>
                    <a:pt x="458" y="225"/>
                    <a:pt x="461" y="236"/>
                  </a:cubicBezTo>
                  <a:lnTo>
                    <a:pt x="458" y="237"/>
                  </a:lnTo>
                  <a:lnTo>
                    <a:pt x="456" y="236"/>
                  </a:lnTo>
                  <a:cubicBezTo>
                    <a:pt x="456" y="213"/>
                    <a:pt x="423" y="232"/>
                    <a:pt x="418" y="243"/>
                  </a:cubicBezTo>
                  <a:cubicBezTo>
                    <a:pt x="406" y="266"/>
                    <a:pt x="425" y="292"/>
                    <a:pt x="429" y="314"/>
                  </a:cubicBezTo>
                  <a:cubicBezTo>
                    <a:pt x="428" y="316"/>
                    <a:pt x="427" y="317"/>
                    <a:pt x="426" y="317"/>
                  </a:cubicBezTo>
                  <a:cubicBezTo>
                    <a:pt x="406" y="311"/>
                    <a:pt x="388" y="305"/>
                    <a:pt x="377" y="291"/>
                  </a:cubicBezTo>
                  <a:cubicBezTo>
                    <a:pt x="369" y="255"/>
                    <a:pt x="397" y="224"/>
                    <a:pt x="387" y="188"/>
                  </a:cubicBezTo>
                  <a:cubicBezTo>
                    <a:pt x="383" y="170"/>
                    <a:pt x="369" y="165"/>
                    <a:pt x="353" y="159"/>
                  </a:cubicBezTo>
                  <a:cubicBezTo>
                    <a:pt x="343" y="157"/>
                    <a:pt x="331" y="148"/>
                    <a:pt x="321" y="152"/>
                  </a:cubicBezTo>
                  <a:cubicBezTo>
                    <a:pt x="290" y="181"/>
                    <a:pt x="259" y="206"/>
                    <a:pt x="221" y="225"/>
                  </a:cubicBezTo>
                  <a:cubicBezTo>
                    <a:pt x="218" y="228"/>
                    <a:pt x="218" y="231"/>
                    <a:pt x="217" y="233"/>
                  </a:cubicBezTo>
                  <a:cubicBezTo>
                    <a:pt x="207" y="262"/>
                    <a:pt x="238" y="267"/>
                    <a:pt x="245" y="288"/>
                  </a:cubicBezTo>
                  <a:cubicBezTo>
                    <a:pt x="250" y="301"/>
                    <a:pt x="222" y="290"/>
                    <a:pt x="218" y="289"/>
                  </a:cubicBezTo>
                  <a:cubicBezTo>
                    <a:pt x="197" y="295"/>
                    <a:pt x="189" y="317"/>
                    <a:pt x="206" y="334"/>
                  </a:cubicBezTo>
                  <a:cubicBezTo>
                    <a:pt x="210" y="336"/>
                    <a:pt x="217" y="343"/>
                    <a:pt x="223" y="339"/>
                  </a:cubicBezTo>
                  <a:cubicBezTo>
                    <a:pt x="224" y="334"/>
                    <a:pt x="221" y="327"/>
                    <a:pt x="226" y="325"/>
                  </a:cubicBezTo>
                  <a:cubicBezTo>
                    <a:pt x="239" y="324"/>
                    <a:pt x="251" y="326"/>
                    <a:pt x="263" y="319"/>
                  </a:cubicBezTo>
                  <a:cubicBezTo>
                    <a:pt x="264" y="328"/>
                    <a:pt x="252" y="338"/>
                    <a:pt x="256" y="349"/>
                  </a:cubicBezTo>
                  <a:cubicBezTo>
                    <a:pt x="260" y="360"/>
                    <a:pt x="267" y="367"/>
                    <a:pt x="276" y="372"/>
                  </a:cubicBezTo>
                  <a:cubicBezTo>
                    <a:pt x="282" y="373"/>
                    <a:pt x="289" y="379"/>
                    <a:pt x="294" y="374"/>
                  </a:cubicBezTo>
                  <a:cubicBezTo>
                    <a:pt x="287" y="356"/>
                    <a:pt x="281" y="348"/>
                    <a:pt x="296" y="330"/>
                  </a:cubicBezTo>
                  <a:cubicBezTo>
                    <a:pt x="298" y="327"/>
                    <a:pt x="309" y="315"/>
                    <a:pt x="307" y="311"/>
                  </a:cubicBezTo>
                  <a:cubicBezTo>
                    <a:pt x="320" y="284"/>
                    <a:pt x="273" y="261"/>
                    <a:pt x="284" y="229"/>
                  </a:cubicBezTo>
                  <a:cubicBezTo>
                    <a:pt x="300" y="218"/>
                    <a:pt x="325" y="203"/>
                    <a:pt x="343" y="200"/>
                  </a:cubicBezTo>
                  <a:cubicBezTo>
                    <a:pt x="345" y="203"/>
                    <a:pt x="345" y="205"/>
                    <a:pt x="345" y="208"/>
                  </a:cubicBezTo>
                  <a:cubicBezTo>
                    <a:pt x="332" y="241"/>
                    <a:pt x="338" y="290"/>
                    <a:pt x="369" y="312"/>
                  </a:cubicBezTo>
                  <a:cubicBezTo>
                    <a:pt x="383" y="323"/>
                    <a:pt x="404" y="320"/>
                    <a:pt x="421" y="325"/>
                  </a:cubicBezTo>
                  <a:lnTo>
                    <a:pt x="422" y="327"/>
                  </a:lnTo>
                  <a:cubicBezTo>
                    <a:pt x="419" y="332"/>
                    <a:pt x="416" y="329"/>
                    <a:pt x="412" y="332"/>
                  </a:cubicBezTo>
                  <a:cubicBezTo>
                    <a:pt x="408" y="335"/>
                    <a:pt x="404" y="340"/>
                    <a:pt x="402" y="343"/>
                  </a:cubicBezTo>
                  <a:cubicBezTo>
                    <a:pt x="391" y="341"/>
                    <a:pt x="372" y="350"/>
                    <a:pt x="364" y="356"/>
                  </a:cubicBezTo>
                  <a:cubicBezTo>
                    <a:pt x="344" y="373"/>
                    <a:pt x="342" y="418"/>
                    <a:pt x="368" y="431"/>
                  </a:cubicBezTo>
                  <a:cubicBezTo>
                    <a:pt x="379" y="414"/>
                    <a:pt x="410" y="405"/>
                    <a:pt x="428" y="416"/>
                  </a:cubicBezTo>
                  <a:lnTo>
                    <a:pt x="428" y="418"/>
                  </a:lnTo>
                  <a:cubicBezTo>
                    <a:pt x="424" y="425"/>
                    <a:pt x="403" y="431"/>
                    <a:pt x="395" y="434"/>
                  </a:cubicBezTo>
                  <a:lnTo>
                    <a:pt x="368" y="443"/>
                  </a:lnTo>
                  <a:cubicBezTo>
                    <a:pt x="351" y="444"/>
                    <a:pt x="330" y="441"/>
                    <a:pt x="320" y="428"/>
                  </a:cubicBezTo>
                  <a:lnTo>
                    <a:pt x="318" y="428"/>
                  </a:lnTo>
                  <a:cubicBezTo>
                    <a:pt x="318" y="458"/>
                    <a:pt x="359" y="471"/>
                    <a:pt x="382" y="466"/>
                  </a:cubicBezTo>
                  <a:cubicBezTo>
                    <a:pt x="392" y="465"/>
                    <a:pt x="402" y="458"/>
                    <a:pt x="411" y="456"/>
                  </a:cubicBezTo>
                  <a:cubicBezTo>
                    <a:pt x="414" y="464"/>
                    <a:pt x="415" y="486"/>
                    <a:pt x="430" y="484"/>
                  </a:cubicBezTo>
                  <a:cubicBezTo>
                    <a:pt x="428" y="475"/>
                    <a:pt x="432" y="467"/>
                    <a:pt x="437" y="461"/>
                  </a:cubicBezTo>
                  <a:cubicBezTo>
                    <a:pt x="452" y="446"/>
                    <a:pt x="476" y="447"/>
                    <a:pt x="496" y="453"/>
                  </a:cubicBezTo>
                  <a:cubicBezTo>
                    <a:pt x="508" y="457"/>
                    <a:pt x="520" y="450"/>
                    <a:pt x="530" y="458"/>
                  </a:cubicBezTo>
                  <a:lnTo>
                    <a:pt x="561" y="501"/>
                  </a:lnTo>
                  <a:cubicBezTo>
                    <a:pt x="573" y="525"/>
                    <a:pt x="572" y="553"/>
                    <a:pt x="561" y="577"/>
                  </a:cubicBezTo>
                  <a:cubicBezTo>
                    <a:pt x="555" y="585"/>
                    <a:pt x="551" y="593"/>
                    <a:pt x="541" y="596"/>
                  </a:cubicBezTo>
                  <a:cubicBezTo>
                    <a:pt x="529" y="596"/>
                    <a:pt x="519" y="596"/>
                    <a:pt x="513" y="587"/>
                  </a:cubicBezTo>
                  <a:cubicBezTo>
                    <a:pt x="512" y="588"/>
                    <a:pt x="511" y="591"/>
                    <a:pt x="510" y="591"/>
                  </a:cubicBezTo>
                  <a:cubicBezTo>
                    <a:pt x="510" y="592"/>
                    <a:pt x="510" y="592"/>
                    <a:pt x="510" y="592"/>
                  </a:cubicBezTo>
                  <a:cubicBezTo>
                    <a:pt x="510" y="592"/>
                    <a:pt x="510" y="592"/>
                    <a:pt x="510" y="592"/>
                  </a:cubicBezTo>
                  <a:cubicBezTo>
                    <a:pt x="510" y="612"/>
                    <a:pt x="521" y="630"/>
                    <a:pt x="542" y="630"/>
                  </a:cubicBezTo>
                  <a:cubicBezTo>
                    <a:pt x="544" y="646"/>
                    <a:pt x="508" y="649"/>
                    <a:pt x="498" y="643"/>
                  </a:cubicBezTo>
                  <a:lnTo>
                    <a:pt x="486" y="628"/>
                  </a:lnTo>
                  <a:lnTo>
                    <a:pt x="484" y="628"/>
                  </a:lnTo>
                  <a:cubicBezTo>
                    <a:pt x="477" y="637"/>
                    <a:pt x="478" y="649"/>
                    <a:pt x="478" y="660"/>
                  </a:cubicBezTo>
                  <a:cubicBezTo>
                    <a:pt x="478" y="660"/>
                    <a:pt x="478" y="661"/>
                    <a:pt x="478" y="661"/>
                  </a:cubicBezTo>
                  <a:cubicBezTo>
                    <a:pt x="476" y="663"/>
                    <a:pt x="469" y="670"/>
                    <a:pt x="455" y="663"/>
                  </a:cubicBezTo>
                  <a:cubicBezTo>
                    <a:pt x="434" y="653"/>
                    <a:pt x="438" y="614"/>
                    <a:pt x="438" y="613"/>
                  </a:cubicBezTo>
                  <a:cubicBezTo>
                    <a:pt x="438" y="592"/>
                    <a:pt x="425" y="575"/>
                    <a:pt x="409" y="558"/>
                  </a:cubicBezTo>
                  <a:lnTo>
                    <a:pt x="347" y="503"/>
                  </a:lnTo>
                  <a:cubicBezTo>
                    <a:pt x="333" y="493"/>
                    <a:pt x="324" y="481"/>
                    <a:pt x="317" y="470"/>
                  </a:cubicBezTo>
                  <a:lnTo>
                    <a:pt x="310" y="483"/>
                  </a:lnTo>
                  <a:cubicBezTo>
                    <a:pt x="296" y="479"/>
                    <a:pt x="254" y="420"/>
                    <a:pt x="248" y="408"/>
                  </a:cubicBezTo>
                  <a:cubicBezTo>
                    <a:pt x="244" y="409"/>
                    <a:pt x="244" y="412"/>
                    <a:pt x="241" y="412"/>
                  </a:cubicBezTo>
                  <a:cubicBezTo>
                    <a:pt x="192" y="364"/>
                    <a:pt x="150" y="289"/>
                    <a:pt x="115" y="234"/>
                  </a:cubicBezTo>
                  <a:cubicBezTo>
                    <a:pt x="87" y="232"/>
                    <a:pt x="88" y="286"/>
                    <a:pt x="90" y="302"/>
                  </a:cubicBezTo>
                  <a:cubicBezTo>
                    <a:pt x="94" y="323"/>
                    <a:pt x="108" y="371"/>
                    <a:pt x="127" y="395"/>
                  </a:cubicBezTo>
                  <a:lnTo>
                    <a:pt x="70" y="350"/>
                  </a:lnTo>
                  <a:cubicBezTo>
                    <a:pt x="62" y="344"/>
                    <a:pt x="53" y="338"/>
                    <a:pt x="43" y="341"/>
                  </a:cubicBezTo>
                  <a:cubicBezTo>
                    <a:pt x="37" y="343"/>
                    <a:pt x="41" y="358"/>
                    <a:pt x="40" y="363"/>
                  </a:cubicBezTo>
                  <a:cubicBezTo>
                    <a:pt x="45" y="397"/>
                    <a:pt x="60" y="426"/>
                    <a:pt x="78" y="457"/>
                  </a:cubicBezTo>
                  <a:lnTo>
                    <a:pt x="77" y="459"/>
                  </a:lnTo>
                  <a:cubicBezTo>
                    <a:pt x="58" y="454"/>
                    <a:pt x="38" y="449"/>
                    <a:pt x="19" y="448"/>
                  </a:cubicBezTo>
                  <a:cubicBezTo>
                    <a:pt x="17" y="449"/>
                    <a:pt x="17" y="453"/>
                    <a:pt x="16" y="454"/>
                  </a:cubicBezTo>
                  <a:cubicBezTo>
                    <a:pt x="19" y="497"/>
                    <a:pt x="56" y="519"/>
                    <a:pt x="84" y="543"/>
                  </a:cubicBezTo>
                  <a:cubicBezTo>
                    <a:pt x="62" y="541"/>
                    <a:pt x="19" y="532"/>
                    <a:pt x="1" y="543"/>
                  </a:cubicBezTo>
                  <a:cubicBezTo>
                    <a:pt x="2" y="546"/>
                    <a:pt x="0" y="548"/>
                    <a:pt x="2" y="551"/>
                  </a:cubicBezTo>
                  <a:cubicBezTo>
                    <a:pt x="21" y="583"/>
                    <a:pt x="36" y="597"/>
                    <a:pt x="75" y="609"/>
                  </a:cubicBezTo>
                  <a:cubicBezTo>
                    <a:pt x="66" y="609"/>
                    <a:pt x="24" y="614"/>
                    <a:pt x="14" y="626"/>
                  </a:cubicBezTo>
                  <a:cubicBezTo>
                    <a:pt x="11" y="628"/>
                    <a:pt x="13" y="632"/>
                    <a:pt x="15" y="634"/>
                  </a:cubicBezTo>
                  <a:cubicBezTo>
                    <a:pt x="18" y="647"/>
                    <a:pt x="66" y="674"/>
                    <a:pt x="77" y="677"/>
                  </a:cubicBezTo>
                  <a:cubicBezTo>
                    <a:pt x="61" y="687"/>
                    <a:pt x="34" y="693"/>
                    <a:pt x="24" y="706"/>
                  </a:cubicBezTo>
                  <a:cubicBezTo>
                    <a:pt x="24" y="727"/>
                    <a:pt x="67" y="742"/>
                    <a:pt x="91" y="743"/>
                  </a:cubicBezTo>
                  <a:cubicBezTo>
                    <a:pt x="82" y="749"/>
                    <a:pt x="57" y="772"/>
                    <a:pt x="58" y="790"/>
                  </a:cubicBezTo>
                  <a:cubicBezTo>
                    <a:pt x="75" y="800"/>
                    <a:pt x="107" y="810"/>
                    <a:pt x="118" y="808"/>
                  </a:cubicBezTo>
                  <a:cubicBezTo>
                    <a:pt x="112" y="816"/>
                    <a:pt x="96" y="836"/>
                    <a:pt x="105" y="855"/>
                  </a:cubicBezTo>
                  <a:cubicBezTo>
                    <a:pt x="116" y="866"/>
                    <a:pt x="138" y="868"/>
                    <a:pt x="162" y="862"/>
                  </a:cubicBezTo>
                  <a:lnTo>
                    <a:pt x="184" y="847"/>
                  </a:lnTo>
                  <a:cubicBezTo>
                    <a:pt x="175" y="865"/>
                    <a:pt x="156" y="882"/>
                    <a:pt x="168" y="919"/>
                  </a:cubicBezTo>
                  <a:cubicBezTo>
                    <a:pt x="186" y="922"/>
                    <a:pt x="201" y="923"/>
                    <a:pt x="229" y="891"/>
                  </a:cubicBezTo>
                  <a:cubicBezTo>
                    <a:pt x="231" y="889"/>
                    <a:pt x="233" y="887"/>
                    <a:pt x="235" y="885"/>
                  </a:cubicBezTo>
                  <a:cubicBezTo>
                    <a:pt x="221" y="905"/>
                    <a:pt x="206" y="926"/>
                    <a:pt x="227" y="962"/>
                  </a:cubicBezTo>
                  <a:cubicBezTo>
                    <a:pt x="243" y="964"/>
                    <a:pt x="265" y="958"/>
                    <a:pt x="277" y="944"/>
                  </a:cubicBezTo>
                  <a:cubicBezTo>
                    <a:pt x="288" y="931"/>
                    <a:pt x="298" y="916"/>
                    <a:pt x="307" y="899"/>
                  </a:cubicBezTo>
                  <a:cubicBezTo>
                    <a:pt x="295" y="929"/>
                    <a:pt x="291" y="971"/>
                    <a:pt x="312" y="989"/>
                  </a:cubicBezTo>
                  <a:cubicBezTo>
                    <a:pt x="326" y="986"/>
                    <a:pt x="344" y="978"/>
                    <a:pt x="352" y="965"/>
                  </a:cubicBezTo>
                  <a:cubicBezTo>
                    <a:pt x="368" y="944"/>
                    <a:pt x="373" y="916"/>
                    <a:pt x="379" y="890"/>
                  </a:cubicBezTo>
                  <a:cubicBezTo>
                    <a:pt x="375" y="917"/>
                    <a:pt x="366" y="953"/>
                    <a:pt x="396" y="970"/>
                  </a:cubicBezTo>
                  <a:cubicBezTo>
                    <a:pt x="399" y="973"/>
                    <a:pt x="402" y="973"/>
                    <a:pt x="405" y="974"/>
                  </a:cubicBezTo>
                  <a:cubicBezTo>
                    <a:pt x="400" y="975"/>
                    <a:pt x="396" y="978"/>
                    <a:pt x="392" y="982"/>
                  </a:cubicBezTo>
                  <a:lnTo>
                    <a:pt x="391" y="983"/>
                  </a:lnTo>
                  <a:cubicBezTo>
                    <a:pt x="387" y="989"/>
                    <a:pt x="386" y="995"/>
                    <a:pt x="388" y="1000"/>
                  </a:cubicBezTo>
                  <a:cubicBezTo>
                    <a:pt x="389" y="1002"/>
                    <a:pt x="390" y="1003"/>
                    <a:pt x="391" y="1004"/>
                  </a:cubicBezTo>
                  <a:cubicBezTo>
                    <a:pt x="388" y="1005"/>
                    <a:pt x="386" y="1008"/>
                    <a:pt x="385" y="1013"/>
                  </a:cubicBezTo>
                  <a:cubicBezTo>
                    <a:pt x="383" y="1019"/>
                    <a:pt x="384" y="1023"/>
                    <a:pt x="387" y="1027"/>
                  </a:cubicBezTo>
                  <a:cubicBezTo>
                    <a:pt x="386" y="1028"/>
                    <a:pt x="384" y="1029"/>
                    <a:pt x="383" y="1031"/>
                  </a:cubicBezTo>
                  <a:cubicBezTo>
                    <a:pt x="378" y="1038"/>
                    <a:pt x="380" y="1048"/>
                    <a:pt x="387" y="1054"/>
                  </a:cubicBezTo>
                  <a:cubicBezTo>
                    <a:pt x="391" y="1058"/>
                    <a:pt x="403" y="1065"/>
                    <a:pt x="409" y="1067"/>
                  </a:cubicBezTo>
                  <a:cubicBezTo>
                    <a:pt x="409" y="1068"/>
                    <a:pt x="409" y="1068"/>
                    <a:pt x="410" y="1068"/>
                  </a:cubicBezTo>
                  <a:cubicBezTo>
                    <a:pt x="410" y="1069"/>
                    <a:pt x="410" y="1069"/>
                    <a:pt x="410" y="1070"/>
                  </a:cubicBezTo>
                  <a:lnTo>
                    <a:pt x="412" y="1069"/>
                  </a:lnTo>
                  <a:cubicBezTo>
                    <a:pt x="412" y="1070"/>
                    <a:pt x="412" y="1070"/>
                    <a:pt x="413" y="1071"/>
                  </a:cubicBezTo>
                  <a:lnTo>
                    <a:pt x="414" y="1076"/>
                  </a:lnTo>
                  <a:lnTo>
                    <a:pt x="419" y="1077"/>
                  </a:lnTo>
                  <a:cubicBezTo>
                    <a:pt x="419" y="1077"/>
                    <a:pt x="419" y="1077"/>
                    <a:pt x="419" y="1077"/>
                  </a:cubicBezTo>
                  <a:cubicBezTo>
                    <a:pt x="420" y="1077"/>
                    <a:pt x="420" y="1077"/>
                    <a:pt x="420" y="1078"/>
                  </a:cubicBezTo>
                  <a:cubicBezTo>
                    <a:pt x="420" y="1078"/>
                    <a:pt x="420" y="1078"/>
                    <a:pt x="420" y="1078"/>
                  </a:cubicBezTo>
                  <a:lnTo>
                    <a:pt x="421" y="1079"/>
                  </a:lnTo>
                  <a:cubicBezTo>
                    <a:pt x="422" y="1079"/>
                    <a:pt x="422" y="1080"/>
                    <a:pt x="423" y="1080"/>
                  </a:cubicBezTo>
                  <a:lnTo>
                    <a:pt x="424" y="1081"/>
                  </a:lnTo>
                  <a:lnTo>
                    <a:pt x="424" y="1082"/>
                  </a:lnTo>
                  <a:cubicBezTo>
                    <a:pt x="424" y="1082"/>
                    <a:pt x="425" y="1083"/>
                    <a:pt x="425" y="1083"/>
                  </a:cubicBezTo>
                  <a:lnTo>
                    <a:pt x="425" y="1085"/>
                  </a:lnTo>
                  <a:lnTo>
                    <a:pt x="426" y="1086"/>
                  </a:lnTo>
                  <a:cubicBezTo>
                    <a:pt x="429" y="1091"/>
                    <a:pt x="433" y="1094"/>
                    <a:pt x="437" y="1096"/>
                  </a:cubicBezTo>
                  <a:cubicBezTo>
                    <a:pt x="439" y="1097"/>
                    <a:pt x="440" y="1097"/>
                    <a:pt x="441" y="1098"/>
                  </a:cubicBezTo>
                  <a:cubicBezTo>
                    <a:pt x="442" y="1098"/>
                    <a:pt x="442" y="1098"/>
                    <a:pt x="443" y="1098"/>
                  </a:cubicBezTo>
                  <a:cubicBezTo>
                    <a:pt x="447" y="1099"/>
                    <a:pt x="452" y="1098"/>
                    <a:pt x="456" y="1095"/>
                  </a:cubicBezTo>
                  <a:cubicBezTo>
                    <a:pt x="459" y="1096"/>
                    <a:pt x="462" y="1097"/>
                    <a:pt x="465" y="1097"/>
                  </a:cubicBezTo>
                  <a:cubicBezTo>
                    <a:pt x="473" y="1097"/>
                    <a:pt x="480" y="1094"/>
                    <a:pt x="486" y="1088"/>
                  </a:cubicBezTo>
                  <a:lnTo>
                    <a:pt x="489" y="1086"/>
                  </a:lnTo>
                  <a:cubicBezTo>
                    <a:pt x="502" y="1107"/>
                    <a:pt x="516" y="1128"/>
                    <a:pt x="533" y="1148"/>
                  </a:cubicBezTo>
                  <a:cubicBezTo>
                    <a:pt x="530" y="1151"/>
                    <a:pt x="527" y="1153"/>
                    <a:pt x="523" y="1155"/>
                  </a:cubicBezTo>
                  <a:lnTo>
                    <a:pt x="522" y="1156"/>
                  </a:lnTo>
                  <a:lnTo>
                    <a:pt x="521" y="1157"/>
                  </a:lnTo>
                  <a:cubicBezTo>
                    <a:pt x="515" y="1162"/>
                    <a:pt x="506" y="1164"/>
                    <a:pt x="493" y="1164"/>
                  </a:cubicBezTo>
                  <a:cubicBezTo>
                    <a:pt x="478" y="1164"/>
                    <a:pt x="462" y="1161"/>
                    <a:pt x="451" y="1159"/>
                  </a:cubicBezTo>
                  <a:lnTo>
                    <a:pt x="429" y="1154"/>
                  </a:lnTo>
                  <a:lnTo>
                    <a:pt x="439" y="1175"/>
                  </a:lnTo>
                  <a:cubicBezTo>
                    <a:pt x="445" y="1185"/>
                    <a:pt x="459" y="1202"/>
                    <a:pt x="480" y="1213"/>
                  </a:cubicBezTo>
                  <a:cubicBezTo>
                    <a:pt x="476" y="1216"/>
                    <a:pt x="472" y="1219"/>
                    <a:pt x="469" y="1222"/>
                  </a:cubicBezTo>
                  <a:cubicBezTo>
                    <a:pt x="449" y="1239"/>
                    <a:pt x="431" y="1254"/>
                    <a:pt x="418" y="1254"/>
                  </a:cubicBezTo>
                  <a:cubicBezTo>
                    <a:pt x="416" y="1254"/>
                    <a:pt x="415" y="1254"/>
                    <a:pt x="413" y="1254"/>
                  </a:cubicBezTo>
                  <a:cubicBezTo>
                    <a:pt x="404" y="1251"/>
                    <a:pt x="398" y="1241"/>
                    <a:pt x="399" y="1226"/>
                  </a:cubicBezTo>
                  <a:lnTo>
                    <a:pt x="400" y="1206"/>
                  </a:lnTo>
                  <a:lnTo>
                    <a:pt x="383" y="1217"/>
                  </a:lnTo>
                  <a:cubicBezTo>
                    <a:pt x="359" y="1230"/>
                    <a:pt x="348" y="1269"/>
                    <a:pt x="355" y="1290"/>
                  </a:cubicBezTo>
                  <a:cubicBezTo>
                    <a:pt x="361" y="1305"/>
                    <a:pt x="369" y="1314"/>
                    <a:pt x="376" y="1319"/>
                  </a:cubicBezTo>
                  <a:cubicBezTo>
                    <a:pt x="354" y="1331"/>
                    <a:pt x="346" y="1347"/>
                    <a:pt x="345" y="1377"/>
                  </a:cubicBezTo>
                  <a:cubicBezTo>
                    <a:pt x="345" y="1404"/>
                    <a:pt x="360" y="1430"/>
                    <a:pt x="385" y="1446"/>
                  </a:cubicBezTo>
                  <a:lnTo>
                    <a:pt x="399" y="1453"/>
                  </a:lnTo>
                  <a:lnTo>
                    <a:pt x="402" y="1438"/>
                  </a:lnTo>
                  <a:close/>
                  <a:moveTo>
                    <a:pt x="979" y="1066"/>
                  </a:moveTo>
                  <a:lnTo>
                    <a:pt x="979" y="1066"/>
                  </a:lnTo>
                  <a:lnTo>
                    <a:pt x="979" y="1067"/>
                  </a:lnTo>
                  <a:lnTo>
                    <a:pt x="980" y="1069"/>
                  </a:lnTo>
                  <a:cubicBezTo>
                    <a:pt x="979" y="1069"/>
                    <a:pt x="979" y="1069"/>
                    <a:pt x="979" y="1069"/>
                  </a:cubicBezTo>
                  <a:cubicBezTo>
                    <a:pt x="979" y="1068"/>
                    <a:pt x="979" y="1067"/>
                    <a:pt x="979" y="1066"/>
                  </a:cubicBezTo>
                  <a:close/>
                  <a:moveTo>
                    <a:pt x="923" y="1061"/>
                  </a:moveTo>
                  <a:lnTo>
                    <a:pt x="923" y="1061"/>
                  </a:lnTo>
                  <a:cubicBezTo>
                    <a:pt x="922" y="1064"/>
                    <a:pt x="922" y="1067"/>
                    <a:pt x="922" y="1070"/>
                  </a:cubicBezTo>
                  <a:lnTo>
                    <a:pt x="921" y="1071"/>
                  </a:lnTo>
                  <a:cubicBezTo>
                    <a:pt x="920" y="1073"/>
                    <a:pt x="919" y="1073"/>
                    <a:pt x="918" y="1074"/>
                  </a:cubicBezTo>
                  <a:lnTo>
                    <a:pt x="917" y="1074"/>
                  </a:lnTo>
                  <a:cubicBezTo>
                    <a:pt x="917" y="1074"/>
                    <a:pt x="917" y="1074"/>
                    <a:pt x="916" y="1074"/>
                  </a:cubicBezTo>
                  <a:cubicBezTo>
                    <a:pt x="919" y="1070"/>
                    <a:pt x="921" y="1066"/>
                    <a:pt x="923" y="1061"/>
                  </a:cubicBezTo>
                  <a:close/>
                  <a:moveTo>
                    <a:pt x="674" y="268"/>
                  </a:moveTo>
                  <a:lnTo>
                    <a:pt x="674" y="268"/>
                  </a:lnTo>
                  <a:cubicBezTo>
                    <a:pt x="692" y="263"/>
                    <a:pt x="704" y="263"/>
                    <a:pt x="727" y="269"/>
                  </a:cubicBezTo>
                  <a:cubicBezTo>
                    <a:pt x="742" y="279"/>
                    <a:pt x="771" y="300"/>
                    <a:pt x="789" y="312"/>
                  </a:cubicBezTo>
                  <a:lnTo>
                    <a:pt x="754" y="305"/>
                  </a:lnTo>
                  <a:cubicBezTo>
                    <a:pt x="752" y="310"/>
                    <a:pt x="756" y="314"/>
                    <a:pt x="759" y="318"/>
                  </a:cubicBezTo>
                  <a:cubicBezTo>
                    <a:pt x="770" y="332"/>
                    <a:pt x="784" y="341"/>
                    <a:pt x="801" y="346"/>
                  </a:cubicBezTo>
                  <a:cubicBezTo>
                    <a:pt x="793" y="350"/>
                    <a:pt x="779" y="344"/>
                    <a:pt x="771" y="342"/>
                  </a:cubicBezTo>
                  <a:cubicBezTo>
                    <a:pt x="768" y="344"/>
                    <a:pt x="771" y="344"/>
                    <a:pt x="770" y="347"/>
                  </a:cubicBezTo>
                  <a:cubicBezTo>
                    <a:pt x="776" y="359"/>
                    <a:pt x="785" y="369"/>
                    <a:pt x="798" y="374"/>
                  </a:cubicBezTo>
                  <a:cubicBezTo>
                    <a:pt x="778" y="390"/>
                    <a:pt x="742" y="387"/>
                    <a:pt x="720" y="392"/>
                  </a:cubicBezTo>
                  <a:cubicBezTo>
                    <a:pt x="726" y="410"/>
                    <a:pt x="738" y="412"/>
                    <a:pt x="750" y="415"/>
                  </a:cubicBezTo>
                  <a:cubicBezTo>
                    <a:pt x="733" y="436"/>
                    <a:pt x="721" y="467"/>
                    <a:pt x="710" y="498"/>
                  </a:cubicBezTo>
                  <a:lnTo>
                    <a:pt x="700" y="541"/>
                  </a:lnTo>
                  <a:cubicBezTo>
                    <a:pt x="690" y="497"/>
                    <a:pt x="680" y="450"/>
                    <a:pt x="655" y="412"/>
                  </a:cubicBezTo>
                  <a:cubicBezTo>
                    <a:pt x="661" y="411"/>
                    <a:pt x="682" y="401"/>
                    <a:pt x="678" y="393"/>
                  </a:cubicBezTo>
                  <a:cubicBezTo>
                    <a:pt x="641" y="390"/>
                    <a:pt x="632" y="392"/>
                    <a:pt x="603" y="370"/>
                  </a:cubicBezTo>
                  <a:lnTo>
                    <a:pt x="603" y="367"/>
                  </a:lnTo>
                  <a:cubicBezTo>
                    <a:pt x="608" y="366"/>
                    <a:pt x="632" y="348"/>
                    <a:pt x="625" y="341"/>
                  </a:cubicBezTo>
                  <a:lnTo>
                    <a:pt x="600" y="344"/>
                  </a:lnTo>
                  <a:cubicBezTo>
                    <a:pt x="615" y="336"/>
                    <a:pt x="636" y="329"/>
                    <a:pt x="640" y="311"/>
                  </a:cubicBezTo>
                  <a:cubicBezTo>
                    <a:pt x="640" y="309"/>
                    <a:pt x="639" y="309"/>
                    <a:pt x="638" y="308"/>
                  </a:cubicBezTo>
                  <a:lnTo>
                    <a:pt x="614" y="315"/>
                  </a:lnTo>
                  <a:lnTo>
                    <a:pt x="580" y="323"/>
                  </a:lnTo>
                  <a:cubicBezTo>
                    <a:pt x="614" y="310"/>
                    <a:pt x="642" y="284"/>
                    <a:pt x="674" y="268"/>
                  </a:cubicBezTo>
                  <a:close/>
                  <a:moveTo>
                    <a:pt x="419" y="1069"/>
                  </a:moveTo>
                  <a:lnTo>
                    <a:pt x="419" y="1069"/>
                  </a:lnTo>
                  <a:lnTo>
                    <a:pt x="419" y="1067"/>
                  </a:lnTo>
                  <a:lnTo>
                    <a:pt x="419" y="1066"/>
                  </a:lnTo>
                  <a:cubicBezTo>
                    <a:pt x="419" y="1067"/>
                    <a:pt x="419" y="1068"/>
                    <a:pt x="420" y="1069"/>
                  </a:cubicBezTo>
                  <a:cubicBezTo>
                    <a:pt x="419" y="1069"/>
                    <a:pt x="419" y="1069"/>
                    <a:pt x="419" y="1069"/>
                  </a:cubicBezTo>
                  <a:close/>
                  <a:moveTo>
                    <a:pt x="482" y="1074"/>
                  </a:moveTo>
                  <a:lnTo>
                    <a:pt x="482" y="1074"/>
                  </a:lnTo>
                  <a:cubicBezTo>
                    <a:pt x="482" y="1074"/>
                    <a:pt x="481" y="1074"/>
                    <a:pt x="481" y="1074"/>
                  </a:cubicBezTo>
                  <a:lnTo>
                    <a:pt x="480" y="1074"/>
                  </a:lnTo>
                  <a:cubicBezTo>
                    <a:pt x="479" y="1073"/>
                    <a:pt x="478" y="1073"/>
                    <a:pt x="477" y="1071"/>
                  </a:cubicBezTo>
                  <a:lnTo>
                    <a:pt x="476" y="1070"/>
                  </a:lnTo>
                  <a:cubicBezTo>
                    <a:pt x="476" y="1067"/>
                    <a:pt x="476" y="1064"/>
                    <a:pt x="475" y="1061"/>
                  </a:cubicBezTo>
                  <a:cubicBezTo>
                    <a:pt x="477" y="1066"/>
                    <a:pt x="480" y="1070"/>
                    <a:pt x="482" y="1074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5" name="Группа 34"/>
          <p:cNvGrpSpPr/>
          <p:nvPr/>
        </p:nvGrpSpPr>
        <p:grpSpPr bwMode="auto">
          <a:xfrm>
            <a:off x="53186" y="754185"/>
            <a:ext cx="611839" cy="683535"/>
            <a:chOff x="7593013" y="5494337"/>
            <a:chExt cx="438150" cy="549276"/>
          </a:xfrm>
          <a:solidFill>
            <a:srgbClr val="259B85"/>
          </a:solidFill>
        </p:grpSpPr>
        <p:sp>
          <p:nvSpPr>
            <p:cNvPr id="36" name="Freeform 1285"/>
            <p:cNvSpPr>
              <a:spLocks noEditPoints="1"/>
            </p:cNvSpPr>
            <p:nvPr/>
          </p:nvSpPr>
          <p:spPr bwMode="auto">
            <a:xfrm>
              <a:off x="7593013" y="5494337"/>
              <a:ext cx="282575" cy="282575"/>
            </a:xfrm>
            <a:custGeom>
              <a:avLst/>
              <a:gdLst>
                <a:gd name="T0" fmla="*/ 646 w 786"/>
                <a:gd name="T1" fmla="*/ 140 h 787"/>
                <a:gd name="T2" fmla="*/ 140 w 786"/>
                <a:gd name="T3" fmla="*/ 140 h 787"/>
                <a:gd name="T4" fmla="*/ 140 w 786"/>
                <a:gd name="T5" fmla="*/ 647 h 787"/>
                <a:gd name="T6" fmla="*/ 646 w 786"/>
                <a:gd name="T7" fmla="*/ 647 h 787"/>
                <a:gd name="T8" fmla="*/ 646 w 786"/>
                <a:gd name="T9" fmla="*/ 140 h 787"/>
                <a:gd name="T10" fmla="*/ 543 w 786"/>
                <a:gd name="T11" fmla="*/ 482 h 787"/>
                <a:gd name="T12" fmla="*/ 543 w 786"/>
                <a:gd name="T13" fmla="*/ 482 h 787"/>
                <a:gd name="T14" fmla="*/ 514 w 786"/>
                <a:gd name="T15" fmla="*/ 524 h 787"/>
                <a:gd name="T16" fmla="*/ 489 w 786"/>
                <a:gd name="T17" fmla="*/ 560 h 787"/>
                <a:gd name="T18" fmla="*/ 443 w 786"/>
                <a:gd name="T19" fmla="*/ 627 h 787"/>
                <a:gd name="T20" fmla="*/ 416 w 786"/>
                <a:gd name="T21" fmla="*/ 648 h 787"/>
                <a:gd name="T22" fmla="*/ 385 w 786"/>
                <a:gd name="T23" fmla="*/ 656 h 787"/>
                <a:gd name="T24" fmla="*/ 355 w 786"/>
                <a:gd name="T25" fmla="*/ 656 h 787"/>
                <a:gd name="T26" fmla="*/ 325 w 786"/>
                <a:gd name="T27" fmla="*/ 648 h 787"/>
                <a:gd name="T28" fmla="*/ 298 w 786"/>
                <a:gd name="T29" fmla="*/ 627 h 787"/>
                <a:gd name="T30" fmla="*/ 256 w 786"/>
                <a:gd name="T31" fmla="*/ 567 h 787"/>
                <a:gd name="T32" fmla="*/ 231 w 786"/>
                <a:gd name="T33" fmla="*/ 531 h 787"/>
                <a:gd name="T34" fmla="*/ 108 w 786"/>
                <a:gd name="T35" fmla="*/ 353 h 787"/>
                <a:gd name="T36" fmla="*/ 103 w 786"/>
                <a:gd name="T37" fmla="*/ 327 h 787"/>
                <a:gd name="T38" fmla="*/ 117 w 786"/>
                <a:gd name="T39" fmla="*/ 305 h 787"/>
                <a:gd name="T40" fmla="*/ 146 w 786"/>
                <a:gd name="T41" fmla="*/ 285 h 787"/>
                <a:gd name="T42" fmla="*/ 195 w 786"/>
                <a:gd name="T43" fmla="*/ 294 h 787"/>
                <a:gd name="T44" fmla="*/ 317 w 786"/>
                <a:gd name="T45" fmla="*/ 471 h 787"/>
                <a:gd name="T46" fmla="*/ 318 w 786"/>
                <a:gd name="T47" fmla="*/ 471 h 787"/>
                <a:gd name="T48" fmla="*/ 353 w 786"/>
                <a:gd name="T49" fmla="*/ 523 h 787"/>
                <a:gd name="T50" fmla="*/ 371 w 786"/>
                <a:gd name="T51" fmla="*/ 529 h 787"/>
                <a:gd name="T52" fmla="*/ 386 w 786"/>
                <a:gd name="T53" fmla="*/ 525 h 787"/>
                <a:gd name="T54" fmla="*/ 397 w 786"/>
                <a:gd name="T55" fmla="*/ 509 h 787"/>
                <a:gd name="T56" fmla="*/ 397 w 786"/>
                <a:gd name="T57" fmla="*/ 509 h 787"/>
                <a:gd name="T58" fmla="*/ 397 w 786"/>
                <a:gd name="T59" fmla="*/ 509 h 787"/>
                <a:gd name="T60" fmla="*/ 457 w 786"/>
                <a:gd name="T61" fmla="*/ 423 h 787"/>
                <a:gd name="T62" fmla="*/ 457 w 786"/>
                <a:gd name="T63" fmla="*/ 423 h 787"/>
                <a:gd name="T64" fmla="*/ 580 w 786"/>
                <a:gd name="T65" fmla="*/ 245 h 787"/>
                <a:gd name="T66" fmla="*/ 628 w 786"/>
                <a:gd name="T67" fmla="*/ 236 h 787"/>
                <a:gd name="T68" fmla="*/ 657 w 786"/>
                <a:gd name="T69" fmla="*/ 256 h 787"/>
                <a:gd name="T70" fmla="*/ 671 w 786"/>
                <a:gd name="T71" fmla="*/ 279 h 787"/>
                <a:gd name="T72" fmla="*/ 666 w 786"/>
                <a:gd name="T73" fmla="*/ 305 h 787"/>
                <a:gd name="T74" fmla="*/ 543 w 786"/>
                <a:gd name="T75" fmla="*/ 482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86" h="787">
                  <a:moveTo>
                    <a:pt x="646" y="140"/>
                  </a:moveTo>
                  <a:cubicBezTo>
                    <a:pt x="506" y="1"/>
                    <a:pt x="280" y="0"/>
                    <a:pt x="140" y="140"/>
                  </a:cubicBezTo>
                  <a:cubicBezTo>
                    <a:pt x="0" y="280"/>
                    <a:pt x="0" y="507"/>
                    <a:pt x="140" y="647"/>
                  </a:cubicBezTo>
                  <a:cubicBezTo>
                    <a:pt x="280" y="787"/>
                    <a:pt x="506" y="787"/>
                    <a:pt x="646" y="647"/>
                  </a:cubicBezTo>
                  <a:cubicBezTo>
                    <a:pt x="786" y="507"/>
                    <a:pt x="786" y="280"/>
                    <a:pt x="646" y="140"/>
                  </a:cubicBezTo>
                  <a:close/>
                  <a:moveTo>
                    <a:pt x="543" y="482"/>
                  </a:moveTo>
                  <a:lnTo>
                    <a:pt x="543" y="482"/>
                  </a:lnTo>
                  <a:lnTo>
                    <a:pt x="514" y="524"/>
                  </a:lnTo>
                  <a:lnTo>
                    <a:pt x="489" y="560"/>
                  </a:lnTo>
                  <a:lnTo>
                    <a:pt x="443" y="627"/>
                  </a:lnTo>
                  <a:cubicBezTo>
                    <a:pt x="437" y="635"/>
                    <a:pt x="428" y="642"/>
                    <a:pt x="416" y="648"/>
                  </a:cubicBezTo>
                  <a:cubicBezTo>
                    <a:pt x="406" y="653"/>
                    <a:pt x="395" y="655"/>
                    <a:pt x="385" y="656"/>
                  </a:cubicBezTo>
                  <a:lnTo>
                    <a:pt x="355" y="656"/>
                  </a:lnTo>
                  <a:cubicBezTo>
                    <a:pt x="346" y="655"/>
                    <a:pt x="335" y="653"/>
                    <a:pt x="325" y="648"/>
                  </a:cubicBezTo>
                  <a:cubicBezTo>
                    <a:pt x="313" y="642"/>
                    <a:pt x="304" y="635"/>
                    <a:pt x="298" y="627"/>
                  </a:cubicBezTo>
                  <a:lnTo>
                    <a:pt x="256" y="567"/>
                  </a:lnTo>
                  <a:lnTo>
                    <a:pt x="231" y="531"/>
                  </a:lnTo>
                  <a:lnTo>
                    <a:pt x="108" y="353"/>
                  </a:lnTo>
                  <a:cubicBezTo>
                    <a:pt x="103" y="346"/>
                    <a:pt x="101" y="336"/>
                    <a:pt x="103" y="327"/>
                  </a:cubicBezTo>
                  <a:cubicBezTo>
                    <a:pt x="105" y="318"/>
                    <a:pt x="110" y="310"/>
                    <a:pt x="117" y="305"/>
                  </a:cubicBezTo>
                  <a:lnTo>
                    <a:pt x="146" y="285"/>
                  </a:lnTo>
                  <a:cubicBezTo>
                    <a:pt x="162" y="274"/>
                    <a:pt x="184" y="278"/>
                    <a:pt x="195" y="294"/>
                  </a:cubicBezTo>
                  <a:lnTo>
                    <a:pt x="317" y="471"/>
                  </a:lnTo>
                  <a:lnTo>
                    <a:pt x="318" y="471"/>
                  </a:lnTo>
                  <a:lnTo>
                    <a:pt x="353" y="523"/>
                  </a:lnTo>
                  <a:cubicBezTo>
                    <a:pt x="356" y="525"/>
                    <a:pt x="361" y="528"/>
                    <a:pt x="371" y="529"/>
                  </a:cubicBezTo>
                  <a:cubicBezTo>
                    <a:pt x="379" y="528"/>
                    <a:pt x="384" y="526"/>
                    <a:pt x="386" y="525"/>
                  </a:cubicBezTo>
                  <a:lnTo>
                    <a:pt x="397" y="509"/>
                  </a:lnTo>
                  <a:lnTo>
                    <a:pt x="397" y="509"/>
                  </a:lnTo>
                  <a:lnTo>
                    <a:pt x="397" y="509"/>
                  </a:lnTo>
                  <a:lnTo>
                    <a:pt x="457" y="423"/>
                  </a:lnTo>
                  <a:lnTo>
                    <a:pt x="457" y="423"/>
                  </a:lnTo>
                  <a:lnTo>
                    <a:pt x="580" y="245"/>
                  </a:lnTo>
                  <a:cubicBezTo>
                    <a:pt x="591" y="229"/>
                    <a:pt x="612" y="225"/>
                    <a:pt x="628" y="236"/>
                  </a:cubicBezTo>
                  <a:lnTo>
                    <a:pt x="657" y="256"/>
                  </a:lnTo>
                  <a:cubicBezTo>
                    <a:pt x="665" y="261"/>
                    <a:pt x="670" y="270"/>
                    <a:pt x="671" y="279"/>
                  </a:cubicBezTo>
                  <a:cubicBezTo>
                    <a:pt x="673" y="288"/>
                    <a:pt x="671" y="297"/>
                    <a:pt x="666" y="305"/>
                  </a:cubicBezTo>
                  <a:lnTo>
                    <a:pt x="543" y="48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37" name="Freeform 1288"/>
            <p:cNvSpPr>
              <a:spLocks noEditPoints="1"/>
            </p:cNvSpPr>
            <p:nvPr/>
          </p:nvSpPr>
          <p:spPr bwMode="auto">
            <a:xfrm>
              <a:off x="7645400" y="5540375"/>
              <a:ext cx="385763" cy="503238"/>
            </a:xfrm>
            <a:custGeom>
              <a:avLst/>
              <a:gdLst>
                <a:gd name="T0" fmla="*/ 973 w 1069"/>
                <a:gd name="T1" fmla="*/ 0 h 1396"/>
                <a:gd name="T2" fmla="*/ 531 w 1069"/>
                <a:gd name="T3" fmla="*/ 0 h 1396"/>
                <a:gd name="T4" fmla="*/ 637 w 1069"/>
                <a:gd name="T5" fmla="*/ 268 h 1396"/>
                <a:gd name="T6" fmla="*/ 246 w 1069"/>
                <a:gd name="T7" fmla="*/ 659 h 1396"/>
                <a:gd name="T8" fmla="*/ 0 w 1069"/>
                <a:gd name="T9" fmla="*/ 572 h 1396"/>
                <a:gd name="T10" fmla="*/ 0 w 1069"/>
                <a:gd name="T11" fmla="*/ 1099 h 1396"/>
                <a:gd name="T12" fmla="*/ 0 w 1069"/>
                <a:gd name="T13" fmla="*/ 1241 h 1396"/>
                <a:gd name="T14" fmla="*/ 0 w 1069"/>
                <a:gd name="T15" fmla="*/ 1299 h 1396"/>
                <a:gd name="T16" fmla="*/ 96 w 1069"/>
                <a:gd name="T17" fmla="*/ 1396 h 1396"/>
                <a:gd name="T18" fmla="*/ 973 w 1069"/>
                <a:gd name="T19" fmla="*/ 1396 h 1396"/>
                <a:gd name="T20" fmla="*/ 1068 w 1069"/>
                <a:gd name="T21" fmla="*/ 1306 h 1396"/>
                <a:gd name="T22" fmla="*/ 1068 w 1069"/>
                <a:gd name="T23" fmla="*/ 1276 h 1396"/>
                <a:gd name="T24" fmla="*/ 1069 w 1069"/>
                <a:gd name="T25" fmla="*/ 1276 h 1396"/>
                <a:gd name="T26" fmla="*/ 1069 w 1069"/>
                <a:gd name="T27" fmla="*/ 1273 h 1396"/>
                <a:gd name="T28" fmla="*/ 1069 w 1069"/>
                <a:gd name="T29" fmla="*/ 1245 h 1396"/>
                <a:gd name="T30" fmla="*/ 1069 w 1069"/>
                <a:gd name="T31" fmla="*/ 493 h 1396"/>
                <a:gd name="T32" fmla="*/ 1069 w 1069"/>
                <a:gd name="T33" fmla="*/ 463 h 1396"/>
                <a:gd name="T34" fmla="*/ 1069 w 1069"/>
                <a:gd name="T35" fmla="*/ 441 h 1396"/>
                <a:gd name="T36" fmla="*/ 1069 w 1069"/>
                <a:gd name="T37" fmla="*/ 397 h 1396"/>
                <a:gd name="T38" fmla="*/ 1069 w 1069"/>
                <a:gd name="T39" fmla="*/ 97 h 1396"/>
                <a:gd name="T40" fmla="*/ 973 w 1069"/>
                <a:gd name="T41" fmla="*/ 0 h 1396"/>
                <a:gd name="T42" fmla="*/ 737 w 1069"/>
                <a:gd name="T43" fmla="*/ 198 h 1396"/>
                <a:gd name="T44" fmla="*/ 737 w 1069"/>
                <a:gd name="T45" fmla="*/ 198 h 1396"/>
                <a:gd name="T46" fmla="*/ 938 w 1069"/>
                <a:gd name="T47" fmla="*/ 198 h 1396"/>
                <a:gd name="T48" fmla="*/ 938 w 1069"/>
                <a:gd name="T49" fmla="*/ 260 h 1396"/>
                <a:gd name="T50" fmla="*/ 737 w 1069"/>
                <a:gd name="T51" fmla="*/ 260 h 1396"/>
                <a:gd name="T52" fmla="*/ 737 w 1069"/>
                <a:gd name="T53" fmla="*/ 198 h 1396"/>
                <a:gd name="T54" fmla="*/ 737 w 1069"/>
                <a:gd name="T55" fmla="*/ 375 h 1396"/>
                <a:gd name="T56" fmla="*/ 737 w 1069"/>
                <a:gd name="T57" fmla="*/ 375 h 1396"/>
                <a:gd name="T58" fmla="*/ 938 w 1069"/>
                <a:gd name="T59" fmla="*/ 375 h 1396"/>
                <a:gd name="T60" fmla="*/ 938 w 1069"/>
                <a:gd name="T61" fmla="*/ 436 h 1396"/>
                <a:gd name="T62" fmla="*/ 737 w 1069"/>
                <a:gd name="T63" fmla="*/ 436 h 1396"/>
                <a:gd name="T64" fmla="*/ 737 w 1069"/>
                <a:gd name="T65" fmla="*/ 375 h 1396"/>
                <a:gd name="T66" fmla="*/ 664 w 1069"/>
                <a:gd name="T67" fmla="*/ 1189 h 1396"/>
                <a:gd name="T68" fmla="*/ 664 w 1069"/>
                <a:gd name="T69" fmla="*/ 1189 h 1396"/>
                <a:gd name="T70" fmla="*/ 116 w 1069"/>
                <a:gd name="T71" fmla="*/ 1189 h 1396"/>
                <a:gd name="T72" fmla="*/ 116 w 1069"/>
                <a:gd name="T73" fmla="*/ 1127 h 1396"/>
                <a:gd name="T74" fmla="*/ 664 w 1069"/>
                <a:gd name="T75" fmla="*/ 1127 h 1396"/>
                <a:gd name="T76" fmla="*/ 664 w 1069"/>
                <a:gd name="T77" fmla="*/ 1189 h 1396"/>
                <a:gd name="T78" fmla="*/ 664 w 1069"/>
                <a:gd name="T79" fmla="*/ 1007 h 1396"/>
                <a:gd name="T80" fmla="*/ 664 w 1069"/>
                <a:gd name="T81" fmla="*/ 1007 h 1396"/>
                <a:gd name="T82" fmla="*/ 116 w 1069"/>
                <a:gd name="T83" fmla="*/ 1007 h 1396"/>
                <a:gd name="T84" fmla="*/ 116 w 1069"/>
                <a:gd name="T85" fmla="*/ 945 h 1396"/>
                <a:gd name="T86" fmla="*/ 664 w 1069"/>
                <a:gd name="T87" fmla="*/ 945 h 1396"/>
                <a:gd name="T88" fmla="*/ 664 w 1069"/>
                <a:gd name="T89" fmla="*/ 1007 h 1396"/>
                <a:gd name="T90" fmla="*/ 664 w 1069"/>
                <a:gd name="T91" fmla="*/ 824 h 1396"/>
                <a:gd name="T92" fmla="*/ 664 w 1069"/>
                <a:gd name="T93" fmla="*/ 824 h 1396"/>
                <a:gd name="T94" fmla="*/ 116 w 1069"/>
                <a:gd name="T95" fmla="*/ 824 h 1396"/>
                <a:gd name="T96" fmla="*/ 116 w 1069"/>
                <a:gd name="T97" fmla="*/ 763 h 1396"/>
                <a:gd name="T98" fmla="*/ 664 w 1069"/>
                <a:gd name="T99" fmla="*/ 763 h 1396"/>
                <a:gd name="T100" fmla="*/ 664 w 1069"/>
                <a:gd name="T101" fmla="*/ 824 h 1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69" h="1396">
                  <a:moveTo>
                    <a:pt x="973" y="0"/>
                  </a:moveTo>
                  <a:lnTo>
                    <a:pt x="531" y="0"/>
                  </a:lnTo>
                  <a:cubicBezTo>
                    <a:pt x="597" y="70"/>
                    <a:pt x="637" y="164"/>
                    <a:pt x="637" y="268"/>
                  </a:cubicBezTo>
                  <a:cubicBezTo>
                    <a:pt x="637" y="484"/>
                    <a:pt x="462" y="659"/>
                    <a:pt x="246" y="659"/>
                  </a:cubicBezTo>
                  <a:cubicBezTo>
                    <a:pt x="153" y="659"/>
                    <a:pt x="67" y="626"/>
                    <a:pt x="0" y="572"/>
                  </a:cubicBezTo>
                  <a:lnTo>
                    <a:pt x="0" y="1099"/>
                  </a:lnTo>
                  <a:lnTo>
                    <a:pt x="0" y="1241"/>
                  </a:lnTo>
                  <a:lnTo>
                    <a:pt x="0" y="1299"/>
                  </a:lnTo>
                  <a:cubicBezTo>
                    <a:pt x="0" y="1352"/>
                    <a:pt x="43" y="1396"/>
                    <a:pt x="96" y="1396"/>
                  </a:cubicBezTo>
                  <a:lnTo>
                    <a:pt x="973" y="1396"/>
                  </a:lnTo>
                  <a:cubicBezTo>
                    <a:pt x="1023" y="1396"/>
                    <a:pt x="1064" y="1356"/>
                    <a:pt x="1068" y="1306"/>
                  </a:cubicBezTo>
                  <a:lnTo>
                    <a:pt x="1068" y="1276"/>
                  </a:lnTo>
                  <a:lnTo>
                    <a:pt x="1069" y="1276"/>
                  </a:lnTo>
                  <a:lnTo>
                    <a:pt x="1069" y="1273"/>
                  </a:lnTo>
                  <a:lnTo>
                    <a:pt x="1069" y="1245"/>
                  </a:lnTo>
                  <a:lnTo>
                    <a:pt x="1069" y="493"/>
                  </a:lnTo>
                  <a:lnTo>
                    <a:pt x="1069" y="463"/>
                  </a:lnTo>
                  <a:lnTo>
                    <a:pt x="1069" y="441"/>
                  </a:lnTo>
                  <a:lnTo>
                    <a:pt x="1069" y="397"/>
                  </a:lnTo>
                  <a:lnTo>
                    <a:pt x="1069" y="97"/>
                  </a:lnTo>
                  <a:cubicBezTo>
                    <a:pt x="1069" y="44"/>
                    <a:pt x="1026" y="0"/>
                    <a:pt x="973" y="0"/>
                  </a:cubicBezTo>
                  <a:close/>
                  <a:moveTo>
                    <a:pt x="737" y="198"/>
                  </a:moveTo>
                  <a:lnTo>
                    <a:pt x="737" y="198"/>
                  </a:lnTo>
                  <a:lnTo>
                    <a:pt x="938" y="198"/>
                  </a:lnTo>
                  <a:lnTo>
                    <a:pt x="938" y="260"/>
                  </a:lnTo>
                  <a:lnTo>
                    <a:pt x="737" y="260"/>
                  </a:lnTo>
                  <a:lnTo>
                    <a:pt x="737" y="198"/>
                  </a:lnTo>
                  <a:close/>
                  <a:moveTo>
                    <a:pt x="737" y="375"/>
                  </a:moveTo>
                  <a:lnTo>
                    <a:pt x="737" y="375"/>
                  </a:lnTo>
                  <a:lnTo>
                    <a:pt x="938" y="375"/>
                  </a:lnTo>
                  <a:lnTo>
                    <a:pt x="938" y="436"/>
                  </a:lnTo>
                  <a:lnTo>
                    <a:pt x="737" y="436"/>
                  </a:lnTo>
                  <a:lnTo>
                    <a:pt x="737" y="375"/>
                  </a:lnTo>
                  <a:close/>
                  <a:moveTo>
                    <a:pt x="664" y="1189"/>
                  </a:moveTo>
                  <a:lnTo>
                    <a:pt x="664" y="1189"/>
                  </a:lnTo>
                  <a:lnTo>
                    <a:pt x="116" y="1189"/>
                  </a:lnTo>
                  <a:lnTo>
                    <a:pt x="116" y="1127"/>
                  </a:lnTo>
                  <a:lnTo>
                    <a:pt x="664" y="1127"/>
                  </a:lnTo>
                  <a:lnTo>
                    <a:pt x="664" y="1189"/>
                  </a:lnTo>
                  <a:close/>
                  <a:moveTo>
                    <a:pt x="664" y="1007"/>
                  </a:moveTo>
                  <a:lnTo>
                    <a:pt x="664" y="1007"/>
                  </a:lnTo>
                  <a:lnTo>
                    <a:pt x="116" y="1007"/>
                  </a:lnTo>
                  <a:lnTo>
                    <a:pt x="116" y="945"/>
                  </a:lnTo>
                  <a:lnTo>
                    <a:pt x="664" y="945"/>
                  </a:lnTo>
                  <a:lnTo>
                    <a:pt x="664" y="1007"/>
                  </a:lnTo>
                  <a:close/>
                  <a:moveTo>
                    <a:pt x="664" y="824"/>
                  </a:moveTo>
                  <a:lnTo>
                    <a:pt x="664" y="824"/>
                  </a:lnTo>
                  <a:lnTo>
                    <a:pt x="116" y="824"/>
                  </a:lnTo>
                  <a:lnTo>
                    <a:pt x="116" y="763"/>
                  </a:lnTo>
                  <a:lnTo>
                    <a:pt x="664" y="763"/>
                  </a:lnTo>
                  <a:lnTo>
                    <a:pt x="664" y="824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</p:grpSp>
      <p:sp>
        <p:nvSpPr>
          <p:cNvPr id="38" name="Скругленный прямоугольник 37"/>
          <p:cNvSpPr/>
          <p:nvPr/>
        </p:nvSpPr>
        <p:spPr>
          <a:xfrm>
            <a:off x="2013481" y="2211871"/>
            <a:ext cx="6711419" cy="715089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A2D0B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numCol="1" rtlCol="0" anchor="ctr">
            <a:spAutoFit/>
          </a:bodyPr>
          <a:lstStyle/>
          <a:p>
            <a:r>
              <a:rPr lang="ru-RU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План снижения сбросов с учетом поэтапного достижения утвержденных нормативов допустимых сбросов</a:t>
            </a:r>
            <a:endParaRPr lang="ru-RU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9" name="Скругленный прямоугольник 38"/>
          <p:cNvSpPr/>
          <p:nvPr/>
        </p:nvSpPr>
        <p:spPr>
          <a:xfrm>
            <a:off x="2275265" y="3166817"/>
            <a:ext cx="6717747" cy="408623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A2D0B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numCol="1" rtlCol="0" anchor="ctr">
            <a:spAutoFit/>
          </a:bodyPr>
          <a:lstStyle/>
          <a:p>
            <a:r>
              <a:rPr lang="ru-RU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Разрешение на сброс загрязняющих веществ в водный объект</a:t>
            </a:r>
            <a:endParaRPr lang="ru-RU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>
          <a:xfrm>
            <a:off x="2575560" y="3831271"/>
            <a:ext cx="6568440" cy="1021556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A2D0B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numCol="1" rtlCol="0" anchor="ctr">
            <a:spAutoFit/>
          </a:bodyPr>
          <a:lstStyle/>
          <a:p>
            <a:r>
              <a:rPr lang="ru-RU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Отчет о ходе выполнения плана снижения сбросов с учетом поэтапного достижения утвержденных нормативов допустимых сбросов</a:t>
            </a:r>
            <a:endParaRPr lang="ru-RU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1" name="Группа 40"/>
          <p:cNvGrpSpPr/>
          <p:nvPr/>
        </p:nvGrpSpPr>
        <p:grpSpPr>
          <a:xfrm>
            <a:off x="1780975" y="4064833"/>
            <a:ext cx="576959" cy="634960"/>
            <a:chOff x="8307388" y="5499100"/>
            <a:chExt cx="531812" cy="720725"/>
          </a:xfrm>
          <a:solidFill>
            <a:srgbClr val="3A9684"/>
          </a:solidFill>
        </p:grpSpPr>
        <p:sp>
          <p:nvSpPr>
            <p:cNvPr id="42" name="Freeform 992"/>
            <p:cNvSpPr>
              <a:spLocks noEditPoints="1"/>
            </p:cNvSpPr>
            <p:nvPr/>
          </p:nvSpPr>
          <p:spPr bwMode="auto">
            <a:xfrm>
              <a:off x="8482126" y="5591316"/>
              <a:ext cx="12700" cy="11113"/>
            </a:xfrm>
            <a:custGeom>
              <a:avLst/>
              <a:gdLst>
                <a:gd name="T0" fmla="*/ 8 w 33"/>
                <a:gd name="T1" fmla="*/ 2 h 32"/>
                <a:gd name="T2" fmla="*/ 2 w 33"/>
                <a:gd name="T3" fmla="*/ 8 h 32"/>
                <a:gd name="T4" fmla="*/ 0 w 33"/>
                <a:gd name="T5" fmla="*/ 16 h 32"/>
                <a:gd name="T6" fmla="*/ 2 w 33"/>
                <a:gd name="T7" fmla="*/ 25 h 32"/>
                <a:gd name="T8" fmla="*/ 8 w 33"/>
                <a:gd name="T9" fmla="*/ 31 h 32"/>
                <a:gd name="T10" fmla="*/ 16 w 33"/>
                <a:gd name="T11" fmla="*/ 32 h 32"/>
                <a:gd name="T12" fmla="*/ 28 w 33"/>
                <a:gd name="T13" fmla="*/ 28 h 32"/>
                <a:gd name="T14" fmla="*/ 33 w 33"/>
                <a:gd name="T15" fmla="*/ 16 h 32"/>
                <a:gd name="T16" fmla="*/ 29 w 33"/>
                <a:gd name="T17" fmla="*/ 4 h 32"/>
                <a:gd name="T18" fmla="*/ 16 w 33"/>
                <a:gd name="T19" fmla="*/ 0 h 32"/>
                <a:gd name="T20" fmla="*/ 8 w 33"/>
                <a:gd name="T21" fmla="*/ 2 h 32"/>
                <a:gd name="T22" fmla="*/ 16 w 33"/>
                <a:gd name="T23" fmla="*/ 6 h 32"/>
                <a:gd name="T24" fmla="*/ 16 w 33"/>
                <a:gd name="T25" fmla="*/ 6 h 32"/>
                <a:gd name="T26" fmla="*/ 22 w 33"/>
                <a:gd name="T27" fmla="*/ 9 h 32"/>
                <a:gd name="T28" fmla="*/ 24 w 33"/>
                <a:gd name="T29" fmla="*/ 16 h 32"/>
                <a:gd name="T30" fmla="*/ 22 w 33"/>
                <a:gd name="T31" fmla="*/ 23 h 32"/>
                <a:gd name="T32" fmla="*/ 16 w 33"/>
                <a:gd name="T33" fmla="*/ 26 h 32"/>
                <a:gd name="T34" fmla="*/ 11 w 33"/>
                <a:gd name="T35" fmla="*/ 23 h 32"/>
                <a:gd name="T36" fmla="*/ 8 w 33"/>
                <a:gd name="T37" fmla="*/ 16 h 32"/>
                <a:gd name="T38" fmla="*/ 11 w 33"/>
                <a:gd name="T39" fmla="*/ 9 h 32"/>
                <a:gd name="T40" fmla="*/ 16 w 33"/>
                <a:gd name="T41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32">
                  <a:moveTo>
                    <a:pt x="8" y="2"/>
                  </a:moveTo>
                  <a:cubicBezTo>
                    <a:pt x="5" y="3"/>
                    <a:pt x="3" y="5"/>
                    <a:pt x="2" y="8"/>
                  </a:cubicBezTo>
                  <a:cubicBezTo>
                    <a:pt x="0" y="10"/>
                    <a:pt x="0" y="13"/>
                    <a:pt x="0" y="16"/>
                  </a:cubicBezTo>
                  <a:cubicBezTo>
                    <a:pt x="0" y="19"/>
                    <a:pt x="0" y="22"/>
                    <a:pt x="2" y="25"/>
                  </a:cubicBezTo>
                  <a:cubicBezTo>
                    <a:pt x="3" y="27"/>
                    <a:pt x="5" y="29"/>
                    <a:pt x="8" y="31"/>
                  </a:cubicBezTo>
                  <a:cubicBezTo>
                    <a:pt x="11" y="32"/>
                    <a:pt x="13" y="32"/>
                    <a:pt x="16" y="32"/>
                  </a:cubicBezTo>
                  <a:cubicBezTo>
                    <a:pt x="21" y="32"/>
                    <a:pt x="25" y="31"/>
                    <a:pt x="28" y="28"/>
                  </a:cubicBezTo>
                  <a:cubicBezTo>
                    <a:pt x="32" y="25"/>
                    <a:pt x="33" y="21"/>
                    <a:pt x="33" y="16"/>
                  </a:cubicBezTo>
                  <a:cubicBezTo>
                    <a:pt x="33" y="11"/>
                    <a:pt x="32" y="7"/>
                    <a:pt x="29" y="4"/>
                  </a:cubicBezTo>
                  <a:cubicBezTo>
                    <a:pt x="25" y="1"/>
                    <a:pt x="21" y="0"/>
                    <a:pt x="16" y="0"/>
                  </a:cubicBezTo>
                  <a:cubicBezTo>
                    <a:pt x="13" y="0"/>
                    <a:pt x="10" y="0"/>
                    <a:pt x="8" y="2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19" y="6"/>
                    <a:pt x="21" y="7"/>
                    <a:pt x="22" y="9"/>
                  </a:cubicBezTo>
                  <a:cubicBezTo>
                    <a:pt x="24" y="10"/>
                    <a:pt x="24" y="13"/>
                    <a:pt x="24" y="16"/>
                  </a:cubicBezTo>
                  <a:cubicBezTo>
                    <a:pt x="24" y="19"/>
                    <a:pt x="24" y="22"/>
                    <a:pt x="22" y="23"/>
                  </a:cubicBezTo>
                  <a:cubicBezTo>
                    <a:pt x="21" y="25"/>
                    <a:pt x="19" y="26"/>
                    <a:pt x="16" y="26"/>
                  </a:cubicBezTo>
                  <a:cubicBezTo>
                    <a:pt x="14" y="26"/>
                    <a:pt x="12" y="25"/>
                    <a:pt x="11" y="23"/>
                  </a:cubicBezTo>
                  <a:cubicBezTo>
                    <a:pt x="9" y="22"/>
                    <a:pt x="8" y="19"/>
                    <a:pt x="8" y="16"/>
                  </a:cubicBezTo>
                  <a:cubicBezTo>
                    <a:pt x="8" y="13"/>
                    <a:pt x="9" y="10"/>
                    <a:pt x="11" y="9"/>
                  </a:cubicBezTo>
                  <a:cubicBezTo>
                    <a:pt x="12" y="7"/>
                    <a:pt x="14" y="6"/>
                    <a:pt x="16" y="6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43" name="Freeform 993"/>
            <p:cNvSpPr>
              <a:spLocks noEditPoints="1"/>
            </p:cNvSpPr>
            <p:nvPr/>
          </p:nvSpPr>
          <p:spPr bwMode="auto">
            <a:xfrm>
              <a:off x="8496413" y="5591316"/>
              <a:ext cx="11113" cy="11113"/>
            </a:xfrm>
            <a:custGeom>
              <a:avLst/>
              <a:gdLst>
                <a:gd name="T0" fmla="*/ 0 w 32"/>
                <a:gd name="T1" fmla="*/ 0 h 32"/>
                <a:gd name="T2" fmla="*/ 0 w 32"/>
                <a:gd name="T3" fmla="*/ 32 h 32"/>
                <a:gd name="T4" fmla="*/ 21 w 32"/>
                <a:gd name="T5" fmla="*/ 32 h 32"/>
                <a:gd name="T6" fmla="*/ 29 w 32"/>
                <a:gd name="T7" fmla="*/ 29 h 32"/>
                <a:gd name="T8" fmla="*/ 32 w 32"/>
                <a:gd name="T9" fmla="*/ 24 h 32"/>
                <a:gd name="T10" fmla="*/ 30 w 32"/>
                <a:gd name="T11" fmla="*/ 19 h 32"/>
                <a:gd name="T12" fmla="*/ 25 w 32"/>
                <a:gd name="T13" fmla="*/ 16 h 32"/>
                <a:gd name="T14" fmla="*/ 29 w 32"/>
                <a:gd name="T15" fmla="*/ 13 h 32"/>
                <a:gd name="T16" fmla="*/ 31 w 32"/>
                <a:gd name="T17" fmla="*/ 8 h 32"/>
                <a:gd name="T18" fmla="*/ 28 w 32"/>
                <a:gd name="T19" fmla="*/ 2 h 32"/>
                <a:gd name="T20" fmla="*/ 19 w 32"/>
                <a:gd name="T21" fmla="*/ 0 h 32"/>
                <a:gd name="T22" fmla="*/ 0 w 32"/>
                <a:gd name="T23" fmla="*/ 0 h 32"/>
                <a:gd name="T24" fmla="*/ 9 w 32"/>
                <a:gd name="T25" fmla="*/ 6 h 32"/>
                <a:gd name="T26" fmla="*/ 9 w 32"/>
                <a:gd name="T27" fmla="*/ 6 h 32"/>
                <a:gd name="T28" fmla="*/ 14 w 32"/>
                <a:gd name="T29" fmla="*/ 6 h 32"/>
                <a:gd name="T30" fmla="*/ 18 w 32"/>
                <a:gd name="T31" fmla="*/ 6 h 32"/>
                <a:gd name="T32" fmla="*/ 20 w 32"/>
                <a:gd name="T33" fmla="*/ 6 h 32"/>
                <a:gd name="T34" fmla="*/ 22 w 32"/>
                <a:gd name="T35" fmla="*/ 9 h 32"/>
                <a:gd name="T36" fmla="*/ 20 w 32"/>
                <a:gd name="T37" fmla="*/ 12 h 32"/>
                <a:gd name="T38" fmla="*/ 14 w 32"/>
                <a:gd name="T39" fmla="*/ 13 h 32"/>
                <a:gd name="T40" fmla="*/ 9 w 32"/>
                <a:gd name="T41" fmla="*/ 13 h 32"/>
                <a:gd name="T42" fmla="*/ 9 w 32"/>
                <a:gd name="T43" fmla="*/ 6 h 32"/>
                <a:gd name="T44" fmla="*/ 9 w 32"/>
                <a:gd name="T45" fmla="*/ 18 h 32"/>
                <a:gd name="T46" fmla="*/ 9 w 32"/>
                <a:gd name="T47" fmla="*/ 18 h 32"/>
                <a:gd name="T48" fmla="*/ 13 w 32"/>
                <a:gd name="T49" fmla="*/ 18 h 32"/>
                <a:gd name="T50" fmla="*/ 21 w 32"/>
                <a:gd name="T51" fmla="*/ 19 h 32"/>
                <a:gd name="T52" fmla="*/ 23 w 32"/>
                <a:gd name="T53" fmla="*/ 22 h 32"/>
                <a:gd name="T54" fmla="*/ 21 w 32"/>
                <a:gd name="T55" fmla="*/ 26 h 32"/>
                <a:gd name="T56" fmla="*/ 16 w 32"/>
                <a:gd name="T57" fmla="*/ 26 h 32"/>
                <a:gd name="T58" fmla="*/ 9 w 32"/>
                <a:gd name="T59" fmla="*/ 26 h 32"/>
                <a:gd name="T60" fmla="*/ 9 w 32"/>
                <a:gd name="T61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2">
                  <a:moveTo>
                    <a:pt x="0" y="0"/>
                  </a:moveTo>
                  <a:lnTo>
                    <a:pt x="0" y="32"/>
                  </a:lnTo>
                  <a:lnTo>
                    <a:pt x="21" y="32"/>
                  </a:lnTo>
                  <a:cubicBezTo>
                    <a:pt x="24" y="32"/>
                    <a:pt x="27" y="31"/>
                    <a:pt x="29" y="29"/>
                  </a:cubicBezTo>
                  <a:cubicBezTo>
                    <a:pt x="31" y="28"/>
                    <a:pt x="32" y="26"/>
                    <a:pt x="32" y="24"/>
                  </a:cubicBezTo>
                  <a:cubicBezTo>
                    <a:pt x="32" y="22"/>
                    <a:pt x="31" y="20"/>
                    <a:pt x="30" y="19"/>
                  </a:cubicBezTo>
                  <a:cubicBezTo>
                    <a:pt x="29" y="17"/>
                    <a:pt x="27" y="16"/>
                    <a:pt x="25" y="16"/>
                  </a:cubicBezTo>
                  <a:cubicBezTo>
                    <a:pt x="27" y="15"/>
                    <a:pt x="28" y="14"/>
                    <a:pt x="29" y="13"/>
                  </a:cubicBezTo>
                  <a:cubicBezTo>
                    <a:pt x="30" y="12"/>
                    <a:pt x="31" y="10"/>
                    <a:pt x="31" y="8"/>
                  </a:cubicBezTo>
                  <a:cubicBezTo>
                    <a:pt x="31" y="6"/>
                    <a:pt x="30" y="4"/>
                    <a:pt x="28" y="2"/>
                  </a:cubicBezTo>
                  <a:cubicBezTo>
                    <a:pt x="26" y="1"/>
                    <a:pt x="23" y="0"/>
                    <a:pt x="19" y="0"/>
                  </a:cubicBezTo>
                  <a:lnTo>
                    <a:pt x="0" y="0"/>
                  </a:lnTo>
                  <a:close/>
                  <a:moveTo>
                    <a:pt x="9" y="6"/>
                  </a:moveTo>
                  <a:lnTo>
                    <a:pt x="9" y="6"/>
                  </a:lnTo>
                  <a:lnTo>
                    <a:pt x="14" y="6"/>
                  </a:lnTo>
                  <a:cubicBezTo>
                    <a:pt x="16" y="6"/>
                    <a:pt x="17" y="6"/>
                    <a:pt x="18" y="6"/>
                  </a:cubicBezTo>
                  <a:cubicBezTo>
                    <a:pt x="19" y="6"/>
                    <a:pt x="20" y="6"/>
                    <a:pt x="20" y="6"/>
                  </a:cubicBezTo>
                  <a:cubicBezTo>
                    <a:pt x="21" y="7"/>
                    <a:pt x="22" y="8"/>
                    <a:pt x="22" y="9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9" y="13"/>
                    <a:pt x="17" y="13"/>
                    <a:pt x="14" y="13"/>
                  </a:cubicBezTo>
                  <a:lnTo>
                    <a:pt x="9" y="13"/>
                  </a:lnTo>
                  <a:lnTo>
                    <a:pt x="9" y="6"/>
                  </a:lnTo>
                  <a:close/>
                  <a:moveTo>
                    <a:pt x="9" y="18"/>
                  </a:moveTo>
                  <a:lnTo>
                    <a:pt x="9" y="18"/>
                  </a:lnTo>
                  <a:lnTo>
                    <a:pt x="13" y="18"/>
                  </a:lnTo>
                  <a:cubicBezTo>
                    <a:pt x="17" y="18"/>
                    <a:pt x="20" y="19"/>
                    <a:pt x="21" y="19"/>
                  </a:cubicBezTo>
                  <a:cubicBezTo>
                    <a:pt x="22" y="20"/>
                    <a:pt x="23" y="21"/>
                    <a:pt x="23" y="22"/>
                  </a:cubicBezTo>
                  <a:cubicBezTo>
                    <a:pt x="23" y="24"/>
                    <a:pt x="22" y="25"/>
                    <a:pt x="21" y="26"/>
                  </a:cubicBezTo>
                  <a:cubicBezTo>
                    <a:pt x="20" y="26"/>
                    <a:pt x="18" y="26"/>
                    <a:pt x="16" y="26"/>
                  </a:cubicBezTo>
                  <a:lnTo>
                    <a:pt x="9" y="26"/>
                  </a:lnTo>
                  <a:lnTo>
                    <a:pt x="9" y="18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44" name="Freeform 994"/>
            <p:cNvSpPr>
              <a:spLocks/>
            </p:cNvSpPr>
            <p:nvPr/>
          </p:nvSpPr>
          <p:spPr bwMode="auto">
            <a:xfrm>
              <a:off x="8515464" y="5613542"/>
              <a:ext cx="6350" cy="3175"/>
            </a:xfrm>
            <a:custGeom>
              <a:avLst/>
              <a:gdLst>
                <a:gd name="T0" fmla="*/ 15 w 19"/>
                <a:gd name="T1" fmla="*/ 0 h 9"/>
                <a:gd name="T2" fmla="*/ 13 w 19"/>
                <a:gd name="T3" fmla="*/ 4 h 9"/>
                <a:gd name="T4" fmla="*/ 9 w 19"/>
                <a:gd name="T5" fmla="*/ 5 h 9"/>
                <a:gd name="T6" fmla="*/ 5 w 19"/>
                <a:gd name="T7" fmla="*/ 4 h 9"/>
                <a:gd name="T8" fmla="*/ 4 w 19"/>
                <a:gd name="T9" fmla="*/ 0 h 9"/>
                <a:gd name="T10" fmla="*/ 0 w 19"/>
                <a:gd name="T11" fmla="*/ 0 h 9"/>
                <a:gd name="T12" fmla="*/ 3 w 19"/>
                <a:gd name="T13" fmla="*/ 7 h 9"/>
                <a:gd name="T14" fmla="*/ 9 w 19"/>
                <a:gd name="T15" fmla="*/ 9 h 9"/>
                <a:gd name="T16" fmla="*/ 13 w 19"/>
                <a:gd name="T17" fmla="*/ 8 h 9"/>
                <a:gd name="T18" fmla="*/ 16 w 19"/>
                <a:gd name="T19" fmla="*/ 7 h 9"/>
                <a:gd name="T20" fmla="*/ 19 w 19"/>
                <a:gd name="T21" fmla="*/ 0 h 9"/>
                <a:gd name="T22" fmla="*/ 15 w 19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9">
                  <a:moveTo>
                    <a:pt x="15" y="0"/>
                  </a:moveTo>
                  <a:cubicBezTo>
                    <a:pt x="15" y="2"/>
                    <a:pt x="14" y="3"/>
                    <a:pt x="13" y="4"/>
                  </a:cubicBezTo>
                  <a:cubicBezTo>
                    <a:pt x="12" y="4"/>
                    <a:pt x="11" y="5"/>
                    <a:pt x="9" y="5"/>
                  </a:cubicBezTo>
                  <a:cubicBezTo>
                    <a:pt x="8" y="5"/>
                    <a:pt x="6" y="4"/>
                    <a:pt x="5" y="4"/>
                  </a:cubicBezTo>
                  <a:cubicBezTo>
                    <a:pt x="5" y="3"/>
                    <a:pt x="4" y="2"/>
                    <a:pt x="4" y="0"/>
                  </a:cubicBezTo>
                  <a:lnTo>
                    <a:pt x="0" y="0"/>
                  </a:lnTo>
                  <a:cubicBezTo>
                    <a:pt x="0" y="3"/>
                    <a:pt x="1" y="5"/>
                    <a:pt x="3" y="7"/>
                  </a:cubicBezTo>
                  <a:cubicBezTo>
                    <a:pt x="4" y="8"/>
                    <a:pt x="7" y="9"/>
                    <a:pt x="9" y="9"/>
                  </a:cubicBezTo>
                  <a:cubicBezTo>
                    <a:pt x="11" y="9"/>
                    <a:pt x="12" y="9"/>
                    <a:pt x="13" y="8"/>
                  </a:cubicBezTo>
                  <a:cubicBezTo>
                    <a:pt x="14" y="8"/>
                    <a:pt x="15" y="8"/>
                    <a:pt x="16" y="7"/>
                  </a:cubicBezTo>
                  <a:cubicBezTo>
                    <a:pt x="18" y="5"/>
                    <a:pt x="19" y="3"/>
                    <a:pt x="19" y="0"/>
                  </a:cubicBez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45" name="Freeform 995"/>
            <p:cNvSpPr>
              <a:spLocks/>
            </p:cNvSpPr>
            <p:nvPr/>
          </p:nvSpPr>
          <p:spPr bwMode="auto">
            <a:xfrm>
              <a:off x="8490063" y="5643705"/>
              <a:ext cx="9525" cy="11113"/>
            </a:xfrm>
            <a:custGeom>
              <a:avLst/>
              <a:gdLst>
                <a:gd name="T0" fmla="*/ 21 w 30"/>
                <a:gd name="T1" fmla="*/ 0 h 32"/>
                <a:gd name="T2" fmla="*/ 21 w 30"/>
                <a:gd name="T3" fmla="*/ 12 h 32"/>
                <a:gd name="T4" fmla="*/ 9 w 30"/>
                <a:gd name="T5" fmla="*/ 12 h 32"/>
                <a:gd name="T6" fmla="*/ 9 w 30"/>
                <a:gd name="T7" fmla="*/ 0 h 32"/>
                <a:gd name="T8" fmla="*/ 0 w 30"/>
                <a:gd name="T9" fmla="*/ 0 h 32"/>
                <a:gd name="T10" fmla="*/ 0 w 30"/>
                <a:gd name="T11" fmla="*/ 32 h 32"/>
                <a:gd name="T12" fmla="*/ 9 w 30"/>
                <a:gd name="T13" fmla="*/ 32 h 32"/>
                <a:gd name="T14" fmla="*/ 9 w 30"/>
                <a:gd name="T15" fmla="*/ 18 h 32"/>
                <a:gd name="T16" fmla="*/ 21 w 30"/>
                <a:gd name="T17" fmla="*/ 18 h 32"/>
                <a:gd name="T18" fmla="*/ 21 w 30"/>
                <a:gd name="T19" fmla="*/ 32 h 32"/>
                <a:gd name="T20" fmla="*/ 30 w 30"/>
                <a:gd name="T21" fmla="*/ 32 h 32"/>
                <a:gd name="T22" fmla="*/ 30 w 30"/>
                <a:gd name="T23" fmla="*/ 0 h 32"/>
                <a:gd name="T24" fmla="*/ 21 w 30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2">
                  <a:moveTo>
                    <a:pt x="21" y="0"/>
                  </a:moveTo>
                  <a:lnTo>
                    <a:pt x="21" y="12"/>
                  </a:lnTo>
                  <a:lnTo>
                    <a:pt x="9" y="12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9" y="32"/>
                  </a:lnTo>
                  <a:lnTo>
                    <a:pt x="9" y="18"/>
                  </a:lnTo>
                  <a:lnTo>
                    <a:pt x="21" y="18"/>
                  </a:lnTo>
                  <a:lnTo>
                    <a:pt x="21" y="32"/>
                  </a:lnTo>
                  <a:lnTo>
                    <a:pt x="30" y="32"/>
                  </a:lnTo>
                  <a:lnTo>
                    <a:pt x="30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46" name="Freeform 996"/>
            <p:cNvSpPr>
              <a:spLocks/>
            </p:cNvSpPr>
            <p:nvPr/>
          </p:nvSpPr>
          <p:spPr bwMode="auto">
            <a:xfrm>
              <a:off x="8598015" y="5670693"/>
              <a:ext cx="11113" cy="11113"/>
            </a:xfrm>
            <a:custGeom>
              <a:avLst/>
              <a:gdLst>
                <a:gd name="T0" fmla="*/ 21 w 30"/>
                <a:gd name="T1" fmla="*/ 32 h 32"/>
                <a:gd name="T2" fmla="*/ 30 w 30"/>
                <a:gd name="T3" fmla="*/ 32 h 32"/>
                <a:gd name="T4" fmla="*/ 30 w 30"/>
                <a:gd name="T5" fmla="*/ 0 h 32"/>
                <a:gd name="T6" fmla="*/ 21 w 30"/>
                <a:gd name="T7" fmla="*/ 0 h 32"/>
                <a:gd name="T8" fmla="*/ 21 w 30"/>
                <a:gd name="T9" fmla="*/ 12 h 32"/>
                <a:gd name="T10" fmla="*/ 9 w 30"/>
                <a:gd name="T11" fmla="*/ 12 h 32"/>
                <a:gd name="T12" fmla="*/ 9 w 30"/>
                <a:gd name="T13" fmla="*/ 0 h 32"/>
                <a:gd name="T14" fmla="*/ 0 w 30"/>
                <a:gd name="T15" fmla="*/ 0 h 32"/>
                <a:gd name="T16" fmla="*/ 0 w 30"/>
                <a:gd name="T17" fmla="*/ 32 h 32"/>
                <a:gd name="T18" fmla="*/ 9 w 30"/>
                <a:gd name="T19" fmla="*/ 32 h 32"/>
                <a:gd name="T20" fmla="*/ 9 w 30"/>
                <a:gd name="T21" fmla="*/ 18 h 32"/>
                <a:gd name="T22" fmla="*/ 21 w 30"/>
                <a:gd name="T23" fmla="*/ 18 h 32"/>
                <a:gd name="T24" fmla="*/ 21 w 30"/>
                <a:gd name="T2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2">
                  <a:moveTo>
                    <a:pt x="21" y="32"/>
                  </a:moveTo>
                  <a:lnTo>
                    <a:pt x="30" y="32"/>
                  </a:lnTo>
                  <a:lnTo>
                    <a:pt x="30" y="0"/>
                  </a:lnTo>
                  <a:lnTo>
                    <a:pt x="21" y="0"/>
                  </a:lnTo>
                  <a:lnTo>
                    <a:pt x="21" y="12"/>
                  </a:lnTo>
                  <a:lnTo>
                    <a:pt x="9" y="12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9" y="32"/>
                  </a:lnTo>
                  <a:lnTo>
                    <a:pt x="9" y="18"/>
                  </a:lnTo>
                  <a:lnTo>
                    <a:pt x="21" y="18"/>
                  </a:lnTo>
                  <a:lnTo>
                    <a:pt x="21" y="3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47" name="Freeform 997"/>
            <p:cNvSpPr>
              <a:spLocks noEditPoints="1"/>
            </p:cNvSpPr>
            <p:nvPr/>
          </p:nvSpPr>
          <p:spPr bwMode="auto">
            <a:xfrm>
              <a:off x="8634528" y="5669106"/>
              <a:ext cx="12700" cy="12700"/>
            </a:xfrm>
            <a:custGeom>
              <a:avLst/>
              <a:gdLst>
                <a:gd name="T0" fmla="*/ 8 w 34"/>
                <a:gd name="T1" fmla="*/ 31 h 33"/>
                <a:gd name="T2" fmla="*/ 17 w 34"/>
                <a:gd name="T3" fmla="*/ 33 h 33"/>
                <a:gd name="T4" fmla="*/ 29 w 34"/>
                <a:gd name="T5" fmla="*/ 29 h 33"/>
                <a:gd name="T6" fmla="*/ 34 w 34"/>
                <a:gd name="T7" fmla="*/ 17 h 33"/>
                <a:gd name="T8" fmla="*/ 32 w 34"/>
                <a:gd name="T9" fmla="*/ 10 h 33"/>
                <a:gd name="T10" fmla="*/ 29 w 34"/>
                <a:gd name="T11" fmla="*/ 5 h 33"/>
                <a:gd name="T12" fmla="*/ 23 w 34"/>
                <a:gd name="T13" fmla="*/ 2 h 33"/>
                <a:gd name="T14" fmla="*/ 17 w 34"/>
                <a:gd name="T15" fmla="*/ 0 h 33"/>
                <a:gd name="T16" fmla="*/ 8 w 34"/>
                <a:gd name="T17" fmla="*/ 2 h 33"/>
                <a:gd name="T18" fmla="*/ 2 w 34"/>
                <a:gd name="T19" fmla="*/ 8 h 33"/>
                <a:gd name="T20" fmla="*/ 0 w 34"/>
                <a:gd name="T21" fmla="*/ 16 h 33"/>
                <a:gd name="T22" fmla="*/ 2 w 34"/>
                <a:gd name="T23" fmla="*/ 26 h 33"/>
                <a:gd name="T24" fmla="*/ 8 w 34"/>
                <a:gd name="T25" fmla="*/ 31 h 33"/>
                <a:gd name="T26" fmla="*/ 11 w 34"/>
                <a:gd name="T27" fmla="*/ 10 h 33"/>
                <a:gd name="T28" fmla="*/ 11 w 34"/>
                <a:gd name="T29" fmla="*/ 10 h 33"/>
                <a:gd name="T30" fmla="*/ 17 w 34"/>
                <a:gd name="T31" fmla="*/ 7 h 33"/>
                <a:gd name="T32" fmla="*/ 22 w 34"/>
                <a:gd name="T33" fmla="*/ 10 h 33"/>
                <a:gd name="T34" fmla="*/ 25 w 34"/>
                <a:gd name="T35" fmla="*/ 17 h 33"/>
                <a:gd name="T36" fmla="*/ 22 w 34"/>
                <a:gd name="T37" fmla="*/ 24 h 33"/>
                <a:gd name="T38" fmla="*/ 17 w 34"/>
                <a:gd name="T39" fmla="*/ 27 h 33"/>
                <a:gd name="T40" fmla="*/ 11 w 34"/>
                <a:gd name="T41" fmla="*/ 24 h 33"/>
                <a:gd name="T42" fmla="*/ 9 w 34"/>
                <a:gd name="T43" fmla="*/ 17 h 33"/>
                <a:gd name="T44" fmla="*/ 11 w 34"/>
                <a:gd name="T45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" h="33">
                  <a:moveTo>
                    <a:pt x="8" y="31"/>
                  </a:moveTo>
                  <a:cubicBezTo>
                    <a:pt x="11" y="33"/>
                    <a:pt x="14" y="33"/>
                    <a:pt x="17" y="33"/>
                  </a:cubicBezTo>
                  <a:cubicBezTo>
                    <a:pt x="22" y="33"/>
                    <a:pt x="26" y="32"/>
                    <a:pt x="29" y="29"/>
                  </a:cubicBezTo>
                  <a:cubicBezTo>
                    <a:pt x="32" y="26"/>
                    <a:pt x="34" y="22"/>
                    <a:pt x="34" y="17"/>
                  </a:cubicBezTo>
                  <a:cubicBezTo>
                    <a:pt x="34" y="14"/>
                    <a:pt x="33" y="12"/>
                    <a:pt x="32" y="10"/>
                  </a:cubicBezTo>
                  <a:cubicBezTo>
                    <a:pt x="32" y="8"/>
                    <a:pt x="30" y="7"/>
                    <a:pt x="29" y="5"/>
                  </a:cubicBezTo>
                  <a:cubicBezTo>
                    <a:pt x="27" y="4"/>
                    <a:pt x="25" y="2"/>
                    <a:pt x="23" y="2"/>
                  </a:cubicBezTo>
                  <a:cubicBezTo>
                    <a:pt x="21" y="1"/>
                    <a:pt x="19" y="0"/>
                    <a:pt x="17" y="0"/>
                  </a:cubicBezTo>
                  <a:cubicBezTo>
                    <a:pt x="13" y="0"/>
                    <a:pt x="11" y="1"/>
                    <a:pt x="8" y="2"/>
                  </a:cubicBezTo>
                  <a:cubicBezTo>
                    <a:pt x="5" y="4"/>
                    <a:pt x="3" y="6"/>
                    <a:pt x="2" y="8"/>
                  </a:cubicBezTo>
                  <a:cubicBezTo>
                    <a:pt x="1" y="11"/>
                    <a:pt x="0" y="14"/>
                    <a:pt x="0" y="16"/>
                  </a:cubicBezTo>
                  <a:cubicBezTo>
                    <a:pt x="0" y="20"/>
                    <a:pt x="1" y="23"/>
                    <a:pt x="2" y="26"/>
                  </a:cubicBezTo>
                  <a:cubicBezTo>
                    <a:pt x="3" y="28"/>
                    <a:pt x="5" y="30"/>
                    <a:pt x="8" y="31"/>
                  </a:cubicBezTo>
                  <a:close/>
                  <a:moveTo>
                    <a:pt x="11" y="10"/>
                  </a:moveTo>
                  <a:lnTo>
                    <a:pt x="11" y="10"/>
                  </a:lnTo>
                  <a:cubicBezTo>
                    <a:pt x="13" y="8"/>
                    <a:pt x="14" y="7"/>
                    <a:pt x="17" y="7"/>
                  </a:cubicBezTo>
                  <a:cubicBezTo>
                    <a:pt x="19" y="7"/>
                    <a:pt x="21" y="8"/>
                    <a:pt x="22" y="10"/>
                  </a:cubicBezTo>
                  <a:cubicBezTo>
                    <a:pt x="24" y="11"/>
                    <a:pt x="25" y="14"/>
                    <a:pt x="25" y="17"/>
                  </a:cubicBezTo>
                  <a:cubicBezTo>
                    <a:pt x="25" y="20"/>
                    <a:pt x="24" y="22"/>
                    <a:pt x="22" y="24"/>
                  </a:cubicBezTo>
                  <a:cubicBezTo>
                    <a:pt x="21" y="26"/>
                    <a:pt x="19" y="27"/>
                    <a:pt x="17" y="27"/>
                  </a:cubicBezTo>
                  <a:cubicBezTo>
                    <a:pt x="14" y="27"/>
                    <a:pt x="13" y="26"/>
                    <a:pt x="11" y="24"/>
                  </a:cubicBezTo>
                  <a:cubicBezTo>
                    <a:pt x="9" y="22"/>
                    <a:pt x="9" y="20"/>
                    <a:pt x="9" y="17"/>
                  </a:cubicBezTo>
                  <a:cubicBezTo>
                    <a:pt x="9" y="14"/>
                    <a:pt x="9" y="11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48" name="Freeform 998"/>
            <p:cNvSpPr>
              <a:spLocks noEditPoints="1"/>
            </p:cNvSpPr>
            <p:nvPr/>
          </p:nvSpPr>
          <p:spPr bwMode="auto">
            <a:xfrm>
              <a:off x="8388462" y="5561153"/>
              <a:ext cx="14288" cy="15875"/>
            </a:xfrm>
            <a:custGeom>
              <a:avLst/>
              <a:gdLst>
                <a:gd name="T0" fmla="*/ 34 w 38"/>
                <a:gd name="T1" fmla="*/ 8 h 44"/>
                <a:gd name="T2" fmla="*/ 34 w 38"/>
                <a:gd name="T3" fmla="*/ 0 h 44"/>
                <a:gd name="T4" fmla="*/ 0 w 38"/>
                <a:gd name="T5" fmla="*/ 0 h 44"/>
                <a:gd name="T6" fmla="*/ 0 w 38"/>
                <a:gd name="T7" fmla="*/ 44 h 44"/>
                <a:gd name="T8" fmla="*/ 21 w 38"/>
                <a:gd name="T9" fmla="*/ 44 h 44"/>
                <a:gd name="T10" fmla="*/ 30 w 38"/>
                <a:gd name="T11" fmla="*/ 43 h 44"/>
                <a:gd name="T12" fmla="*/ 35 w 38"/>
                <a:gd name="T13" fmla="*/ 38 h 44"/>
                <a:gd name="T14" fmla="*/ 38 w 38"/>
                <a:gd name="T15" fmla="*/ 31 h 44"/>
                <a:gd name="T16" fmla="*/ 35 w 38"/>
                <a:gd name="T17" fmla="*/ 23 h 44"/>
                <a:gd name="T18" fmla="*/ 30 w 38"/>
                <a:gd name="T19" fmla="*/ 19 h 44"/>
                <a:gd name="T20" fmla="*/ 21 w 38"/>
                <a:gd name="T21" fmla="*/ 18 h 44"/>
                <a:gd name="T22" fmla="*/ 9 w 38"/>
                <a:gd name="T23" fmla="*/ 18 h 44"/>
                <a:gd name="T24" fmla="*/ 9 w 38"/>
                <a:gd name="T25" fmla="*/ 8 h 44"/>
                <a:gd name="T26" fmla="*/ 34 w 38"/>
                <a:gd name="T27" fmla="*/ 8 h 44"/>
                <a:gd name="T28" fmla="*/ 18 w 38"/>
                <a:gd name="T29" fmla="*/ 25 h 44"/>
                <a:gd name="T30" fmla="*/ 18 w 38"/>
                <a:gd name="T31" fmla="*/ 25 h 44"/>
                <a:gd name="T32" fmla="*/ 26 w 38"/>
                <a:gd name="T33" fmla="*/ 26 h 44"/>
                <a:gd name="T34" fmla="*/ 28 w 38"/>
                <a:gd name="T35" fmla="*/ 31 h 44"/>
                <a:gd name="T36" fmla="*/ 27 w 38"/>
                <a:gd name="T37" fmla="*/ 34 h 44"/>
                <a:gd name="T38" fmla="*/ 24 w 38"/>
                <a:gd name="T39" fmla="*/ 36 h 44"/>
                <a:gd name="T40" fmla="*/ 18 w 38"/>
                <a:gd name="T41" fmla="*/ 36 h 44"/>
                <a:gd name="T42" fmla="*/ 9 w 38"/>
                <a:gd name="T43" fmla="*/ 36 h 44"/>
                <a:gd name="T44" fmla="*/ 9 w 38"/>
                <a:gd name="T45" fmla="*/ 25 h 44"/>
                <a:gd name="T46" fmla="*/ 18 w 38"/>
                <a:gd name="T47" fmla="*/ 2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8" h="44">
                  <a:moveTo>
                    <a:pt x="34" y="8"/>
                  </a:moveTo>
                  <a:lnTo>
                    <a:pt x="34" y="0"/>
                  </a:lnTo>
                  <a:lnTo>
                    <a:pt x="0" y="0"/>
                  </a:lnTo>
                  <a:lnTo>
                    <a:pt x="0" y="44"/>
                  </a:lnTo>
                  <a:lnTo>
                    <a:pt x="21" y="44"/>
                  </a:lnTo>
                  <a:cubicBezTo>
                    <a:pt x="25" y="44"/>
                    <a:pt x="28" y="43"/>
                    <a:pt x="30" y="43"/>
                  </a:cubicBezTo>
                  <a:cubicBezTo>
                    <a:pt x="32" y="42"/>
                    <a:pt x="34" y="40"/>
                    <a:pt x="35" y="38"/>
                  </a:cubicBezTo>
                  <a:cubicBezTo>
                    <a:pt x="37" y="36"/>
                    <a:pt x="38" y="34"/>
                    <a:pt x="38" y="31"/>
                  </a:cubicBezTo>
                  <a:cubicBezTo>
                    <a:pt x="38" y="28"/>
                    <a:pt x="37" y="25"/>
                    <a:pt x="35" y="23"/>
                  </a:cubicBezTo>
                  <a:cubicBezTo>
                    <a:pt x="34" y="21"/>
                    <a:pt x="32" y="20"/>
                    <a:pt x="30" y="19"/>
                  </a:cubicBezTo>
                  <a:cubicBezTo>
                    <a:pt x="28" y="18"/>
                    <a:pt x="25" y="18"/>
                    <a:pt x="21" y="18"/>
                  </a:cubicBezTo>
                  <a:lnTo>
                    <a:pt x="9" y="18"/>
                  </a:lnTo>
                  <a:lnTo>
                    <a:pt x="9" y="8"/>
                  </a:lnTo>
                  <a:lnTo>
                    <a:pt x="34" y="8"/>
                  </a:lnTo>
                  <a:close/>
                  <a:moveTo>
                    <a:pt x="18" y="25"/>
                  </a:moveTo>
                  <a:lnTo>
                    <a:pt x="18" y="25"/>
                  </a:lnTo>
                  <a:cubicBezTo>
                    <a:pt x="22" y="25"/>
                    <a:pt x="25" y="25"/>
                    <a:pt x="26" y="26"/>
                  </a:cubicBezTo>
                  <a:cubicBezTo>
                    <a:pt x="28" y="27"/>
                    <a:pt x="28" y="29"/>
                    <a:pt x="28" y="31"/>
                  </a:cubicBezTo>
                  <a:cubicBezTo>
                    <a:pt x="28" y="32"/>
                    <a:pt x="28" y="33"/>
                    <a:pt x="27" y="34"/>
                  </a:cubicBezTo>
                  <a:cubicBezTo>
                    <a:pt x="26" y="35"/>
                    <a:pt x="25" y="36"/>
                    <a:pt x="24" y="36"/>
                  </a:cubicBezTo>
                  <a:cubicBezTo>
                    <a:pt x="23" y="36"/>
                    <a:pt x="21" y="36"/>
                    <a:pt x="18" y="36"/>
                  </a:cubicBezTo>
                  <a:lnTo>
                    <a:pt x="9" y="36"/>
                  </a:lnTo>
                  <a:lnTo>
                    <a:pt x="9" y="25"/>
                  </a:lnTo>
                  <a:lnTo>
                    <a:pt x="18" y="25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49" name="Freeform 999"/>
            <p:cNvSpPr>
              <a:spLocks noEditPoints="1"/>
            </p:cNvSpPr>
            <p:nvPr/>
          </p:nvSpPr>
          <p:spPr bwMode="auto">
            <a:xfrm>
              <a:off x="8404337" y="5564328"/>
              <a:ext cx="11113" cy="12700"/>
            </a:xfrm>
            <a:custGeom>
              <a:avLst/>
              <a:gdLst>
                <a:gd name="T0" fmla="*/ 12 w 31"/>
                <a:gd name="T1" fmla="*/ 13 h 32"/>
                <a:gd name="T2" fmla="*/ 5 w 31"/>
                <a:gd name="T3" fmla="*/ 15 h 32"/>
                <a:gd name="T4" fmla="*/ 1 w 31"/>
                <a:gd name="T5" fmla="*/ 18 h 32"/>
                <a:gd name="T6" fmla="*/ 0 w 31"/>
                <a:gd name="T7" fmla="*/ 23 h 32"/>
                <a:gd name="T8" fmla="*/ 3 w 31"/>
                <a:gd name="T9" fmla="*/ 30 h 32"/>
                <a:gd name="T10" fmla="*/ 11 w 31"/>
                <a:gd name="T11" fmla="*/ 32 h 32"/>
                <a:gd name="T12" fmla="*/ 16 w 31"/>
                <a:gd name="T13" fmla="*/ 31 h 32"/>
                <a:gd name="T14" fmla="*/ 21 w 31"/>
                <a:gd name="T15" fmla="*/ 28 h 32"/>
                <a:gd name="T16" fmla="*/ 21 w 31"/>
                <a:gd name="T17" fmla="*/ 29 h 32"/>
                <a:gd name="T18" fmla="*/ 22 w 31"/>
                <a:gd name="T19" fmla="*/ 32 h 32"/>
                <a:gd name="T20" fmla="*/ 31 w 31"/>
                <a:gd name="T21" fmla="*/ 32 h 32"/>
                <a:gd name="T22" fmla="*/ 29 w 31"/>
                <a:gd name="T23" fmla="*/ 28 h 32"/>
                <a:gd name="T24" fmla="*/ 29 w 31"/>
                <a:gd name="T25" fmla="*/ 21 h 32"/>
                <a:gd name="T26" fmla="*/ 29 w 31"/>
                <a:gd name="T27" fmla="*/ 12 h 32"/>
                <a:gd name="T28" fmla="*/ 28 w 31"/>
                <a:gd name="T29" fmla="*/ 4 h 32"/>
                <a:gd name="T30" fmla="*/ 24 w 31"/>
                <a:gd name="T31" fmla="*/ 1 h 32"/>
                <a:gd name="T32" fmla="*/ 15 w 31"/>
                <a:gd name="T33" fmla="*/ 0 h 32"/>
                <a:gd name="T34" fmla="*/ 5 w 31"/>
                <a:gd name="T35" fmla="*/ 2 h 32"/>
                <a:gd name="T36" fmla="*/ 1 w 31"/>
                <a:gd name="T37" fmla="*/ 9 h 32"/>
                <a:gd name="T38" fmla="*/ 9 w 31"/>
                <a:gd name="T39" fmla="*/ 10 h 32"/>
                <a:gd name="T40" fmla="*/ 11 w 31"/>
                <a:gd name="T41" fmla="*/ 7 h 32"/>
                <a:gd name="T42" fmla="*/ 14 w 31"/>
                <a:gd name="T43" fmla="*/ 6 h 32"/>
                <a:gd name="T44" fmla="*/ 19 w 31"/>
                <a:gd name="T45" fmla="*/ 7 h 32"/>
                <a:gd name="T46" fmla="*/ 20 w 31"/>
                <a:gd name="T47" fmla="*/ 10 h 32"/>
                <a:gd name="T48" fmla="*/ 20 w 31"/>
                <a:gd name="T49" fmla="*/ 11 h 32"/>
                <a:gd name="T50" fmla="*/ 12 w 31"/>
                <a:gd name="T51" fmla="*/ 13 h 32"/>
                <a:gd name="T52" fmla="*/ 20 w 31"/>
                <a:gd name="T53" fmla="*/ 18 h 32"/>
                <a:gd name="T54" fmla="*/ 20 w 31"/>
                <a:gd name="T55" fmla="*/ 18 h 32"/>
                <a:gd name="T56" fmla="*/ 20 w 31"/>
                <a:gd name="T57" fmla="*/ 22 h 32"/>
                <a:gd name="T58" fmla="*/ 18 w 31"/>
                <a:gd name="T59" fmla="*/ 25 h 32"/>
                <a:gd name="T60" fmla="*/ 13 w 31"/>
                <a:gd name="T61" fmla="*/ 27 h 32"/>
                <a:gd name="T62" fmla="*/ 10 w 31"/>
                <a:gd name="T63" fmla="*/ 25 h 32"/>
                <a:gd name="T64" fmla="*/ 9 w 31"/>
                <a:gd name="T65" fmla="*/ 22 h 32"/>
                <a:gd name="T66" fmla="*/ 10 w 31"/>
                <a:gd name="T67" fmla="*/ 19 h 32"/>
                <a:gd name="T68" fmla="*/ 15 w 31"/>
                <a:gd name="T69" fmla="*/ 18 h 32"/>
                <a:gd name="T70" fmla="*/ 20 w 31"/>
                <a:gd name="T71" fmla="*/ 17 h 32"/>
                <a:gd name="T72" fmla="*/ 20 w 31"/>
                <a:gd name="T73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" h="32">
                  <a:moveTo>
                    <a:pt x="12" y="13"/>
                  </a:moveTo>
                  <a:cubicBezTo>
                    <a:pt x="9" y="14"/>
                    <a:pt x="7" y="14"/>
                    <a:pt x="5" y="15"/>
                  </a:cubicBezTo>
                  <a:cubicBezTo>
                    <a:pt x="3" y="16"/>
                    <a:pt x="2" y="17"/>
                    <a:pt x="1" y="18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6"/>
                    <a:pt x="1" y="28"/>
                    <a:pt x="3" y="30"/>
                  </a:cubicBezTo>
                  <a:cubicBezTo>
                    <a:pt x="5" y="32"/>
                    <a:pt x="7" y="32"/>
                    <a:pt x="11" y="32"/>
                  </a:cubicBezTo>
                  <a:cubicBezTo>
                    <a:pt x="13" y="32"/>
                    <a:pt x="14" y="32"/>
                    <a:pt x="16" y="31"/>
                  </a:cubicBezTo>
                  <a:cubicBezTo>
                    <a:pt x="18" y="31"/>
                    <a:pt x="19" y="30"/>
                    <a:pt x="21" y="28"/>
                  </a:cubicBezTo>
                  <a:cubicBezTo>
                    <a:pt x="21" y="28"/>
                    <a:pt x="21" y="29"/>
                    <a:pt x="21" y="29"/>
                  </a:cubicBezTo>
                  <a:cubicBezTo>
                    <a:pt x="22" y="30"/>
                    <a:pt x="22" y="31"/>
                    <a:pt x="22" y="32"/>
                  </a:cubicBezTo>
                  <a:lnTo>
                    <a:pt x="31" y="32"/>
                  </a:lnTo>
                  <a:cubicBezTo>
                    <a:pt x="30" y="30"/>
                    <a:pt x="29" y="29"/>
                    <a:pt x="29" y="28"/>
                  </a:cubicBezTo>
                  <a:cubicBezTo>
                    <a:pt x="29" y="26"/>
                    <a:pt x="29" y="24"/>
                    <a:pt x="29" y="21"/>
                  </a:cubicBezTo>
                  <a:lnTo>
                    <a:pt x="29" y="12"/>
                  </a:lnTo>
                  <a:cubicBezTo>
                    <a:pt x="29" y="8"/>
                    <a:pt x="28" y="6"/>
                    <a:pt x="28" y="4"/>
                  </a:cubicBezTo>
                  <a:cubicBezTo>
                    <a:pt x="27" y="3"/>
                    <a:pt x="26" y="2"/>
                    <a:pt x="24" y="1"/>
                  </a:cubicBezTo>
                  <a:cubicBezTo>
                    <a:pt x="22" y="0"/>
                    <a:pt x="19" y="0"/>
                    <a:pt x="15" y="0"/>
                  </a:cubicBezTo>
                  <a:cubicBezTo>
                    <a:pt x="11" y="0"/>
                    <a:pt x="8" y="0"/>
                    <a:pt x="5" y="2"/>
                  </a:cubicBezTo>
                  <a:cubicBezTo>
                    <a:pt x="3" y="3"/>
                    <a:pt x="2" y="5"/>
                    <a:pt x="1" y="9"/>
                  </a:cubicBezTo>
                  <a:lnTo>
                    <a:pt x="9" y="10"/>
                  </a:lnTo>
                  <a:cubicBezTo>
                    <a:pt x="9" y="8"/>
                    <a:pt x="10" y="7"/>
                    <a:pt x="11" y="7"/>
                  </a:cubicBezTo>
                  <a:cubicBezTo>
                    <a:pt x="12" y="6"/>
                    <a:pt x="13" y="6"/>
                    <a:pt x="14" y="6"/>
                  </a:cubicBezTo>
                  <a:cubicBezTo>
                    <a:pt x="17" y="6"/>
                    <a:pt x="18" y="6"/>
                    <a:pt x="19" y="7"/>
                  </a:cubicBezTo>
                  <a:cubicBezTo>
                    <a:pt x="20" y="8"/>
                    <a:pt x="20" y="9"/>
                    <a:pt x="20" y="10"/>
                  </a:cubicBezTo>
                  <a:lnTo>
                    <a:pt x="20" y="11"/>
                  </a:lnTo>
                  <a:cubicBezTo>
                    <a:pt x="19" y="12"/>
                    <a:pt x="16" y="13"/>
                    <a:pt x="12" y="13"/>
                  </a:cubicBezTo>
                  <a:close/>
                  <a:moveTo>
                    <a:pt x="20" y="18"/>
                  </a:moveTo>
                  <a:lnTo>
                    <a:pt x="20" y="18"/>
                  </a:lnTo>
                  <a:cubicBezTo>
                    <a:pt x="20" y="20"/>
                    <a:pt x="20" y="22"/>
                    <a:pt x="20" y="22"/>
                  </a:cubicBezTo>
                  <a:cubicBezTo>
                    <a:pt x="20" y="23"/>
                    <a:pt x="19" y="24"/>
                    <a:pt x="18" y="25"/>
                  </a:cubicBezTo>
                  <a:cubicBezTo>
                    <a:pt x="16" y="26"/>
                    <a:pt x="15" y="27"/>
                    <a:pt x="13" y="27"/>
                  </a:cubicBezTo>
                  <a:cubicBezTo>
                    <a:pt x="12" y="27"/>
                    <a:pt x="11" y="26"/>
                    <a:pt x="10" y="25"/>
                  </a:cubicBezTo>
                  <a:cubicBezTo>
                    <a:pt x="9" y="24"/>
                    <a:pt x="9" y="23"/>
                    <a:pt x="9" y="22"/>
                  </a:cubicBezTo>
                  <a:cubicBezTo>
                    <a:pt x="9" y="21"/>
                    <a:pt x="9" y="20"/>
                    <a:pt x="10" y="19"/>
                  </a:cubicBezTo>
                  <a:cubicBezTo>
                    <a:pt x="11" y="19"/>
                    <a:pt x="13" y="18"/>
                    <a:pt x="15" y="18"/>
                  </a:cubicBezTo>
                  <a:cubicBezTo>
                    <a:pt x="17" y="17"/>
                    <a:pt x="19" y="17"/>
                    <a:pt x="20" y="17"/>
                  </a:cubicBezTo>
                  <a:lnTo>
                    <a:pt x="20" y="18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50" name="Freeform 1000"/>
            <p:cNvSpPr>
              <a:spLocks/>
            </p:cNvSpPr>
            <p:nvPr/>
          </p:nvSpPr>
          <p:spPr bwMode="auto">
            <a:xfrm>
              <a:off x="8417037" y="5564328"/>
              <a:ext cx="11113" cy="12700"/>
            </a:xfrm>
            <a:custGeom>
              <a:avLst/>
              <a:gdLst>
                <a:gd name="T0" fmla="*/ 0 w 30"/>
                <a:gd name="T1" fmla="*/ 0 h 32"/>
                <a:gd name="T2" fmla="*/ 0 w 30"/>
                <a:gd name="T3" fmla="*/ 32 h 32"/>
                <a:gd name="T4" fmla="*/ 9 w 30"/>
                <a:gd name="T5" fmla="*/ 32 h 32"/>
                <a:gd name="T6" fmla="*/ 9 w 30"/>
                <a:gd name="T7" fmla="*/ 19 h 32"/>
                <a:gd name="T8" fmla="*/ 21 w 30"/>
                <a:gd name="T9" fmla="*/ 19 h 32"/>
                <a:gd name="T10" fmla="*/ 21 w 30"/>
                <a:gd name="T11" fmla="*/ 32 h 32"/>
                <a:gd name="T12" fmla="*/ 30 w 30"/>
                <a:gd name="T13" fmla="*/ 32 h 32"/>
                <a:gd name="T14" fmla="*/ 30 w 30"/>
                <a:gd name="T15" fmla="*/ 0 h 32"/>
                <a:gd name="T16" fmla="*/ 21 w 30"/>
                <a:gd name="T17" fmla="*/ 0 h 32"/>
                <a:gd name="T18" fmla="*/ 21 w 30"/>
                <a:gd name="T19" fmla="*/ 12 h 32"/>
                <a:gd name="T20" fmla="*/ 9 w 30"/>
                <a:gd name="T21" fmla="*/ 12 h 32"/>
                <a:gd name="T22" fmla="*/ 9 w 30"/>
                <a:gd name="T23" fmla="*/ 0 h 32"/>
                <a:gd name="T24" fmla="*/ 0 w 30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2">
                  <a:moveTo>
                    <a:pt x="0" y="0"/>
                  </a:moveTo>
                  <a:lnTo>
                    <a:pt x="0" y="32"/>
                  </a:lnTo>
                  <a:lnTo>
                    <a:pt x="9" y="32"/>
                  </a:lnTo>
                  <a:lnTo>
                    <a:pt x="9" y="19"/>
                  </a:lnTo>
                  <a:lnTo>
                    <a:pt x="21" y="19"/>
                  </a:lnTo>
                  <a:lnTo>
                    <a:pt x="21" y="32"/>
                  </a:lnTo>
                  <a:lnTo>
                    <a:pt x="30" y="32"/>
                  </a:lnTo>
                  <a:lnTo>
                    <a:pt x="30" y="0"/>
                  </a:lnTo>
                  <a:lnTo>
                    <a:pt x="21" y="0"/>
                  </a:lnTo>
                  <a:lnTo>
                    <a:pt x="21" y="12"/>
                  </a:lnTo>
                  <a:lnTo>
                    <a:pt x="9" y="12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51" name="Freeform 1001"/>
            <p:cNvSpPr>
              <a:spLocks/>
            </p:cNvSpPr>
            <p:nvPr/>
          </p:nvSpPr>
          <p:spPr bwMode="auto">
            <a:xfrm>
              <a:off x="8431325" y="5564328"/>
              <a:ext cx="9525" cy="12700"/>
            </a:xfrm>
            <a:custGeom>
              <a:avLst/>
              <a:gdLst>
                <a:gd name="T0" fmla="*/ 0 w 27"/>
                <a:gd name="T1" fmla="*/ 0 h 32"/>
                <a:gd name="T2" fmla="*/ 0 w 27"/>
                <a:gd name="T3" fmla="*/ 32 h 32"/>
                <a:gd name="T4" fmla="*/ 9 w 27"/>
                <a:gd name="T5" fmla="*/ 32 h 32"/>
                <a:gd name="T6" fmla="*/ 9 w 27"/>
                <a:gd name="T7" fmla="*/ 18 h 32"/>
                <a:gd name="T8" fmla="*/ 12 w 27"/>
                <a:gd name="T9" fmla="*/ 19 h 32"/>
                <a:gd name="T10" fmla="*/ 14 w 27"/>
                <a:gd name="T11" fmla="*/ 23 h 32"/>
                <a:gd name="T12" fmla="*/ 18 w 27"/>
                <a:gd name="T13" fmla="*/ 32 h 32"/>
                <a:gd name="T14" fmla="*/ 27 w 27"/>
                <a:gd name="T15" fmla="*/ 32 h 32"/>
                <a:gd name="T16" fmla="*/ 23 w 27"/>
                <a:gd name="T17" fmla="*/ 23 h 32"/>
                <a:gd name="T18" fmla="*/ 22 w 27"/>
                <a:gd name="T19" fmla="*/ 22 h 32"/>
                <a:gd name="T20" fmla="*/ 19 w 27"/>
                <a:gd name="T21" fmla="*/ 18 h 32"/>
                <a:gd name="T22" fmla="*/ 15 w 27"/>
                <a:gd name="T23" fmla="*/ 16 h 32"/>
                <a:gd name="T24" fmla="*/ 20 w 27"/>
                <a:gd name="T25" fmla="*/ 10 h 32"/>
                <a:gd name="T26" fmla="*/ 22 w 27"/>
                <a:gd name="T27" fmla="*/ 6 h 32"/>
                <a:gd name="T28" fmla="*/ 26 w 27"/>
                <a:gd name="T29" fmla="*/ 6 h 32"/>
                <a:gd name="T30" fmla="*/ 26 w 27"/>
                <a:gd name="T31" fmla="*/ 0 h 32"/>
                <a:gd name="T32" fmla="*/ 23 w 27"/>
                <a:gd name="T33" fmla="*/ 0 h 32"/>
                <a:gd name="T34" fmla="*/ 17 w 27"/>
                <a:gd name="T35" fmla="*/ 1 h 32"/>
                <a:gd name="T36" fmla="*/ 14 w 27"/>
                <a:gd name="T37" fmla="*/ 7 h 32"/>
                <a:gd name="T38" fmla="*/ 12 w 27"/>
                <a:gd name="T39" fmla="*/ 12 h 32"/>
                <a:gd name="T40" fmla="*/ 9 w 27"/>
                <a:gd name="T41" fmla="*/ 13 h 32"/>
                <a:gd name="T42" fmla="*/ 9 w 27"/>
                <a:gd name="T43" fmla="*/ 0 h 32"/>
                <a:gd name="T44" fmla="*/ 0 w 27"/>
                <a:gd name="T4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" h="32">
                  <a:moveTo>
                    <a:pt x="0" y="0"/>
                  </a:moveTo>
                  <a:lnTo>
                    <a:pt x="0" y="32"/>
                  </a:lnTo>
                  <a:lnTo>
                    <a:pt x="9" y="32"/>
                  </a:lnTo>
                  <a:lnTo>
                    <a:pt x="9" y="18"/>
                  </a:lnTo>
                  <a:cubicBezTo>
                    <a:pt x="10" y="18"/>
                    <a:pt x="11" y="19"/>
                    <a:pt x="12" y="19"/>
                  </a:cubicBezTo>
                  <a:cubicBezTo>
                    <a:pt x="12" y="20"/>
                    <a:pt x="13" y="21"/>
                    <a:pt x="14" y="23"/>
                  </a:cubicBezTo>
                  <a:lnTo>
                    <a:pt x="18" y="32"/>
                  </a:lnTo>
                  <a:lnTo>
                    <a:pt x="27" y="32"/>
                  </a:lnTo>
                  <a:lnTo>
                    <a:pt x="23" y="23"/>
                  </a:lnTo>
                  <a:cubicBezTo>
                    <a:pt x="22" y="23"/>
                    <a:pt x="22" y="23"/>
                    <a:pt x="22" y="22"/>
                  </a:cubicBezTo>
                  <a:cubicBezTo>
                    <a:pt x="21" y="21"/>
                    <a:pt x="20" y="19"/>
                    <a:pt x="19" y="18"/>
                  </a:cubicBezTo>
                  <a:cubicBezTo>
                    <a:pt x="18" y="17"/>
                    <a:pt x="17" y="16"/>
                    <a:pt x="15" y="16"/>
                  </a:cubicBezTo>
                  <a:cubicBezTo>
                    <a:pt x="17" y="15"/>
                    <a:pt x="19" y="13"/>
                    <a:pt x="20" y="10"/>
                  </a:cubicBezTo>
                  <a:cubicBezTo>
                    <a:pt x="20" y="8"/>
                    <a:pt x="21" y="7"/>
                    <a:pt x="22" y="6"/>
                  </a:cubicBezTo>
                  <a:cubicBezTo>
                    <a:pt x="22" y="6"/>
                    <a:pt x="24" y="6"/>
                    <a:pt x="26" y="6"/>
                  </a:cubicBezTo>
                  <a:lnTo>
                    <a:pt x="26" y="0"/>
                  </a:lnTo>
                  <a:cubicBezTo>
                    <a:pt x="24" y="0"/>
                    <a:pt x="23" y="0"/>
                    <a:pt x="23" y="0"/>
                  </a:cubicBezTo>
                  <a:cubicBezTo>
                    <a:pt x="21" y="0"/>
                    <a:pt x="19" y="0"/>
                    <a:pt x="17" y="1"/>
                  </a:cubicBezTo>
                  <a:cubicBezTo>
                    <a:pt x="16" y="2"/>
                    <a:pt x="15" y="4"/>
                    <a:pt x="14" y="7"/>
                  </a:cubicBezTo>
                  <a:cubicBezTo>
                    <a:pt x="13" y="10"/>
                    <a:pt x="12" y="11"/>
                    <a:pt x="12" y="12"/>
                  </a:cubicBezTo>
                  <a:cubicBezTo>
                    <a:pt x="11" y="13"/>
                    <a:pt x="10" y="13"/>
                    <a:pt x="9" y="13"/>
                  </a:cubicBez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52" name="Freeform 1002"/>
            <p:cNvSpPr>
              <a:spLocks noEditPoints="1"/>
            </p:cNvSpPr>
            <p:nvPr/>
          </p:nvSpPr>
          <p:spPr bwMode="auto">
            <a:xfrm>
              <a:off x="8447200" y="5564328"/>
              <a:ext cx="14288" cy="14288"/>
            </a:xfrm>
            <a:custGeom>
              <a:avLst/>
              <a:gdLst>
                <a:gd name="T0" fmla="*/ 35 w 39"/>
                <a:gd name="T1" fmla="*/ 0 h 40"/>
                <a:gd name="T2" fmla="*/ 9 w 39"/>
                <a:gd name="T3" fmla="*/ 0 h 40"/>
                <a:gd name="T4" fmla="*/ 7 w 39"/>
                <a:gd name="T5" fmla="*/ 18 h 40"/>
                <a:gd name="T6" fmla="*/ 3 w 39"/>
                <a:gd name="T7" fmla="*/ 25 h 40"/>
                <a:gd name="T8" fmla="*/ 0 w 39"/>
                <a:gd name="T9" fmla="*/ 25 h 40"/>
                <a:gd name="T10" fmla="*/ 0 w 39"/>
                <a:gd name="T11" fmla="*/ 40 h 40"/>
                <a:gd name="T12" fmla="*/ 7 w 39"/>
                <a:gd name="T13" fmla="*/ 40 h 40"/>
                <a:gd name="T14" fmla="*/ 7 w 39"/>
                <a:gd name="T15" fmla="*/ 32 h 40"/>
                <a:gd name="T16" fmla="*/ 31 w 39"/>
                <a:gd name="T17" fmla="*/ 32 h 40"/>
                <a:gd name="T18" fmla="*/ 31 w 39"/>
                <a:gd name="T19" fmla="*/ 40 h 40"/>
                <a:gd name="T20" fmla="*/ 39 w 39"/>
                <a:gd name="T21" fmla="*/ 40 h 40"/>
                <a:gd name="T22" fmla="*/ 39 w 39"/>
                <a:gd name="T23" fmla="*/ 25 h 40"/>
                <a:gd name="T24" fmla="*/ 35 w 39"/>
                <a:gd name="T25" fmla="*/ 25 h 40"/>
                <a:gd name="T26" fmla="*/ 35 w 39"/>
                <a:gd name="T27" fmla="*/ 0 h 40"/>
                <a:gd name="T28" fmla="*/ 27 w 39"/>
                <a:gd name="T29" fmla="*/ 25 h 40"/>
                <a:gd name="T30" fmla="*/ 27 w 39"/>
                <a:gd name="T31" fmla="*/ 25 h 40"/>
                <a:gd name="T32" fmla="*/ 12 w 39"/>
                <a:gd name="T33" fmla="*/ 25 h 40"/>
                <a:gd name="T34" fmla="*/ 16 w 39"/>
                <a:gd name="T35" fmla="*/ 7 h 40"/>
                <a:gd name="T36" fmla="*/ 27 w 39"/>
                <a:gd name="T37" fmla="*/ 7 h 40"/>
                <a:gd name="T38" fmla="*/ 27 w 39"/>
                <a:gd name="T39" fmla="*/ 2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" h="40">
                  <a:moveTo>
                    <a:pt x="35" y="0"/>
                  </a:moveTo>
                  <a:lnTo>
                    <a:pt x="9" y="0"/>
                  </a:lnTo>
                  <a:cubicBezTo>
                    <a:pt x="8" y="8"/>
                    <a:pt x="8" y="14"/>
                    <a:pt x="7" y="18"/>
                  </a:cubicBezTo>
                  <a:cubicBezTo>
                    <a:pt x="6" y="21"/>
                    <a:pt x="5" y="23"/>
                    <a:pt x="3" y="25"/>
                  </a:cubicBezTo>
                  <a:lnTo>
                    <a:pt x="0" y="25"/>
                  </a:lnTo>
                  <a:lnTo>
                    <a:pt x="0" y="40"/>
                  </a:lnTo>
                  <a:lnTo>
                    <a:pt x="7" y="40"/>
                  </a:lnTo>
                  <a:lnTo>
                    <a:pt x="7" y="32"/>
                  </a:lnTo>
                  <a:lnTo>
                    <a:pt x="31" y="32"/>
                  </a:lnTo>
                  <a:lnTo>
                    <a:pt x="31" y="40"/>
                  </a:lnTo>
                  <a:lnTo>
                    <a:pt x="39" y="40"/>
                  </a:lnTo>
                  <a:lnTo>
                    <a:pt x="39" y="25"/>
                  </a:lnTo>
                  <a:lnTo>
                    <a:pt x="35" y="25"/>
                  </a:lnTo>
                  <a:lnTo>
                    <a:pt x="35" y="0"/>
                  </a:lnTo>
                  <a:close/>
                  <a:moveTo>
                    <a:pt x="27" y="25"/>
                  </a:moveTo>
                  <a:lnTo>
                    <a:pt x="27" y="25"/>
                  </a:lnTo>
                  <a:lnTo>
                    <a:pt x="12" y="25"/>
                  </a:lnTo>
                  <a:cubicBezTo>
                    <a:pt x="14" y="22"/>
                    <a:pt x="16" y="16"/>
                    <a:pt x="16" y="7"/>
                  </a:cubicBezTo>
                  <a:lnTo>
                    <a:pt x="27" y="7"/>
                  </a:lnTo>
                  <a:lnTo>
                    <a:pt x="27" y="25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53" name="Freeform 1003"/>
            <p:cNvSpPr>
              <a:spLocks noEditPoints="1"/>
            </p:cNvSpPr>
            <p:nvPr/>
          </p:nvSpPr>
          <p:spPr bwMode="auto">
            <a:xfrm>
              <a:off x="8463075" y="5564328"/>
              <a:ext cx="11113" cy="12700"/>
            </a:xfrm>
            <a:custGeom>
              <a:avLst/>
              <a:gdLst>
                <a:gd name="T0" fmla="*/ 12 w 31"/>
                <a:gd name="T1" fmla="*/ 13 h 32"/>
                <a:gd name="T2" fmla="*/ 8 w 31"/>
                <a:gd name="T3" fmla="*/ 14 h 32"/>
                <a:gd name="T4" fmla="*/ 5 w 31"/>
                <a:gd name="T5" fmla="*/ 15 h 32"/>
                <a:gd name="T6" fmla="*/ 2 w 31"/>
                <a:gd name="T7" fmla="*/ 18 h 32"/>
                <a:gd name="T8" fmla="*/ 0 w 31"/>
                <a:gd name="T9" fmla="*/ 23 h 32"/>
                <a:gd name="T10" fmla="*/ 1 w 31"/>
                <a:gd name="T11" fmla="*/ 27 h 32"/>
                <a:gd name="T12" fmla="*/ 3 w 31"/>
                <a:gd name="T13" fmla="*/ 30 h 32"/>
                <a:gd name="T14" fmla="*/ 11 w 31"/>
                <a:gd name="T15" fmla="*/ 32 h 32"/>
                <a:gd name="T16" fmla="*/ 16 w 31"/>
                <a:gd name="T17" fmla="*/ 31 h 32"/>
                <a:gd name="T18" fmla="*/ 21 w 31"/>
                <a:gd name="T19" fmla="*/ 28 h 32"/>
                <a:gd name="T20" fmla="*/ 22 w 31"/>
                <a:gd name="T21" fmla="*/ 29 h 32"/>
                <a:gd name="T22" fmla="*/ 22 w 31"/>
                <a:gd name="T23" fmla="*/ 32 h 32"/>
                <a:gd name="T24" fmla="*/ 31 w 31"/>
                <a:gd name="T25" fmla="*/ 32 h 32"/>
                <a:gd name="T26" fmla="*/ 29 w 31"/>
                <a:gd name="T27" fmla="*/ 28 h 32"/>
                <a:gd name="T28" fmla="*/ 29 w 31"/>
                <a:gd name="T29" fmla="*/ 21 h 32"/>
                <a:gd name="T30" fmla="*/ 29 w 31"/>
                <a:gd name="T31" fmla="*/ 12 h 32"/>
                <a:gd name="T32" fmla="*/ 28 w 31"/>
                <a:gd name="T33" fmla="*/ 4 h 32"/>
                <a:gd name="T34" fmla="*/ 24 w 31"/>
                <a:gd name="T35" fmla="*/ 1 h 32"/>
                <a:gd name="T36" fmla="*/ 15 w 31"/>
                <a:gd name="T37" fmla="*/ 0 h 32"/>
                <a:gd name="T38" fmla="*/ 10 w 31"/>
                <a:gd name="T39" fmla="*/ 0 h 32"/>
                <a:gd name="T40" fmla="*/ 6 w 31"/>
                <a:gd name="T41" fmla="*/ 2 h 32"/>
                <a:gd name="T42" fmla="*/ 1 w 31"/>
                <a:gd name="T43" fmla="*/ 9 h 32"/>
                <a:gd name="T44" fmla="*/ 9 w 31"/>
                <a:gd name="T45" fmla="*/ 10 h 32"/>
                <a:gd name="T46" fmla="*/ 11 w 31"/>
                <a:gd name="T47" fmla="*/ 7 h 32"/>
                <a:gd name="T48" fmla="*/ 15 w 31"/>
                <a:gd name="T49" fmla="*/ 6 h 32"/>
                <a:gd name="T50" fmla="*/ 19 w 31"/>
                <a:gd name="T51" fmla="*/ 7 h 32"/>
                <a:gd name="T52" fmla="*/ 21 w 31"/>
                <a:gd name="T53" fmla="*/ 10 h 32"/>
                <a:gd name="T54" fmla="*/ 21 w 31"/>
                <a:gd name="T55" fmla="*/ 11 h 32"/>
                <a:gd name="T56" fmla="*/ 12 w 31"/>
                <a:gd name="T57" fmla="*/ 13 h 32"/>
                <a:gd name="T58" fmla="*/ 21 w 31"/>
                <a:gd name="T59" fmla="*/ 18 h 32"/>
                <a:gd name="T60" fmla="*/ 21 w 31"/>
                <a:gd name="T61" fmla="*/ 18 h 32"/>
                <a:gd name="T62" fmla="*/ 20 w 31"/>
                <a:gd name="T63" fmla="*/ 22 h 32"/>
                <a:gd name="T64" fmla="*/ 18 w 31"/>
                <a:gd name="T65" fmla="*/ 25 h 32"/>
                <a:gd name="T66" fmla="*/ 14 w 31"/>
                <a:gd name="T67" fmla="*/ 27 h 32"/>
                <a:gd name="T68" fmla="*/ 10 w 31"/>
                <a:gd name="T69" fmla="*/ 25 h 32"/>
                <a:gd name="T70" fmla="*/ 9 w 31"/>
                <a:gd name="T71" fmla="*/ 22 h 32"/>
                <a:gd name="T72" fmla="*/ 11 w 31"/>
                <a:gd name="T73" fmla="*/ 19 h 32"/>
                <a:gd name="T74" fmla="*/ 15 w 31"/>
                <a:gd name="T75" fmla="*/ 18 h 32"/>
                <a:gd name="T76" fmla="*/ 21 w 31"/>
                <a:gd name="T77" fmla="*/ 17 h 32"/>
                <a:gd name="T78" fmla="*/ 21 w 31"/>
                <a:gd name="T7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32">
                  <a:moveTo>
                    <a:pt x="12" y="13"/>
                  </a:moveTo>
                  <a:cubicBezTo>
                    <a:pt x="11" y="14"/>
                    <a:pt x="9" y="14"/>
                    <a:pt x="8" y="14"/>
                  </a:cubicBezTo>
                  <a:cubicBezTo>
                    <a:pt x="7" y="14"/>
                    <a:pt x="6" y="15"/>
                    <a:pt x="5" y="15"/>
                  </a:cubicBezTo>
                  <a:cubicBezTo>
                    <a:pt x="4" y="16"/>
                    <a:pt x="2" y="17"/>
                    <a:pt x="2" y="18"/>
                  </a:cubicBezTo>
                  <a:cubicBezTo>
                    <a:pt x="1" y="20"/>
                    <a:pt x="0" y="21"/>
                    <a:pt x="0" y="23"/>
                  </a:cubicBezTo>
                  <a:cubicBezTo>
                    <a:pt x="0" y="24"/>
                    <a:pt x="0" y="26"/>
                    <a:pt x="1" y="27"/>
                  </a:cubicBezTo>
                  <a:cubicBezTo>
                    <a:pt x="1" y="28"/>
                    <a:pt x="2" y="29"/>
                    <a:pt x="3" y="30"/>
                  </a:cubicBezTo>
                  <a:cubicBezTo>
                    <a:pt x="5" y="32"/>
                    <a:pt x="8" y="32"/>
                    <a:pt x="11" y="32"/>
                  </a:cubicBezTo>
                  <a:cubicBezTo>
                    <a:pt x="13" y="32"/>
                    <a:pt x="15" y="32"/>
                    <a:pt x="16" y="31"/>
                  </a:cubicBezTo>
                  <a:cubicBezTo>
                    <a:pt x="18" y="31"/>
                    <a:pt x="20" y="30"/>
                    <a:pt x="21" y="28"/>
                  </a:cubicBezTo>
                  <a:cubicBezTo>
                    <a:pt x="21" y="28"/>
                    <a:pt x="21" y="29"/>
                    <a:pt x="22" y="29"/>
                  </a:cubicBezTo>
                  <a:cubicBezTo>
                    <a:pt x="22" y="30"/>
                    <a:pt x="22" y="31"/>
                    <a:pt x="22" y="32"/>
                  </a:cubicBezTo>
                  <a:lnTo>
                    <a:pt x="31" y="32"/>
                  </a:lnTo>
                  <a:cubicBezTo>
                    <a:pt x="30" y="30"/>
                    <a:pt x="30" y="29"/>
                    <a:pt x="29" y="28"/>
                  </a:cubicBezTo>
                  <a:cubicBezTo>
                    <a:pt x="29" y="26"/>
                    <a:pt x="29" y="24"/>
                    <a:pt x="29" y="21"/>
                  </a:cubicBezTo>
                  <a:lnTo>
                    <a:pt x="29" y="12"/>
                  </a:lnTo>
                  <a:cubicBezTo>
                    <a:pt x="29" y="8"/>
                    <a:pt x="29" y="6"/>
                    <a:pt x="28" y="4"/>
                  </a:cubicBezTo>
                  <a:cubicBezTo>
                    <a:pt x="27" y="3"/>
                    <a:pt x="26" y="2"/>
                    <a:pt x="24" y="1"/>
                  </a:cubicBezTo>
                  <a:cubicBezTo>
                    <a:pt x="22" y="0"/>
                    <a:pt x="19" y="0"/>
                    <a:pt x="15" y="0"/>
                  </a:cubicBezTo>
                  <a:cubicBezTo>
                    <a:pt x="13" y="0"/>
                    <a:pt x="11" y="0"/>
                    <a:pt x="10" y="0"/>
                  </a:cubicBezTo>
                  <a:cubicBezTo>
                    <a:pt x="8" y="0"/>
                    <a:pt x="7" y="1"/>
                    <a:pt x="6" y="2"/>
                  </a:cubicBezTo>
                  <a:cubicBezTo>
                    <a:pt x="4" y="3"/>
                    <a:pt x="2" y="5"/>
                    <a:pt x="1" y="9"/>
                  </a:cubicBezTo>
                  <a:lnTo>
                    <a:pt x="9" y="10"/>
                  </a:lnTo>
                  <a:cubicBezTo>
                    <a:pt x="10" y="8"/>
                    <a:pt x="10" y="7"/>
                    <a:pt x="11" y="7"/>
                  </a:cubicBezTo>
                  <a:cubicBezTo>
                    <a:pt x="12" y="6"/>
                    <a:pt x="13" y="6"/>
                    <a:pt x="15" y="6"/>
                  </a:cubicBezTo>
                  <a:cubicBezTo>
                    <a:pt x="17" y="6"/>
                    <a:pt x="19" y="6"/>
                    <a:pt x="19" y="7"/>
                  </a:cubicBezTo>
                  <a:cubicBezTo>
                    <a:pt x="20" y="8"/>
                    <a:pt x="21" y="9"/>
                    <a:pt x="21" y="10"/>
                  </a:cubicBezTo>
                  <a:lnTo>
                    <a:pt x="21" y="11"/>
                  </a:lnTo>
                  <a:cubicBezTo>
                    <a:pt x="19" y="12"/>
                    <a:pt x="16" y="13"/>
                    <a:pt x="12" y="13"/>
                  </a:cubicBezTo>
                  <a:close/>
                  <a:moveTo>
                    <a:pt x="21" y="18"/>
                  </a:moveTo>
                  <a:lnTo>
                    <a:pt x="21" y="18"/>
                  </a:lnTo>
                  <a:cubicBezTo>
                    <a:pt x="21" y="20"/>
                    <a:pt x="20" y="22"/>
                    <a:pt x="20" y="22"/>
                  </a:cubicBezTo>
                  <a:cubicBezTo>
                    <a:pt x="20" y="23"/>
                    <a:pt x="19" y="24"/>
                    <a:pt x="18" y="25"/>
                  </a:cubicBezTo>
                  <a:cubicBezTo>
                    <a:pt x="17" y="26"/>
                    <a:pt x="15" y="27"/>
                    <a:pt x="14" y="27"/>
                  </a:cubicBezTo>
                  <a:cubicBezTo>
                    <a:pt x="12" y="27"/>
                    <a:pt x="11" y="26"/>
                    <a:pt x="10" y="25"/>
                  </a:cubicBezTo>
                  <a:cubicBezTo>
                    <a:pt x="9" y="24"/>
                    <a:pt x="9" y="23"/>
                    <a:pt x="9" y="22"/>
                  </a:cubicBezTo>
                  <a:cubicBezTo>
                    <a:pt x="9" y="21"/>
                    <a:pt x="9" y="20"/>
                    <a:pt x="11" y="19"/>
                  </a:cubicBezTo>
                  <a:cubicBezTo>
                    <a:pt x="11" y="19"/>
                    <a:pt x="13" y="18"/>
                    <a:pt x="15" y="18"/>
                  </a:cubicBezTo>
                  <a:cubicBezTo>
                    <a:pt x="18" y="17"/>
                    <a:pt x="19" y="17"/>
                    <a:pt x="21" y="17"/>
                  </a:cubicBezTo>
                  <a:lnTo>
                    <a:pt x="21" y="18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54" name="Freeform 1004"/>
            <p:cNvSpPr>
              <a:spLocks/>
            </p:cNvSpPr>
            <p:nvPr/>
          </p:nvSpPr>
          <p:spPr bwMode="auto">
            <a:xfrm>
              <a:off x="8475776" y="5564328"/>
              <a:ext cx="11113" cy="12700"/>
            </a:xfrm>
            <a:custGeom>
              <a:avLst/>
              <a:gdLst>
                <a:gd name="T0" fmla="*/ 0 w 30"/>
                <a:gd name="T1" fmla="*/ 0 h 32"/>
                <a:gd name="T2" fmla="*/ 0 w 30"/>
                <a:gd name="T3" fmla="*/ 32 h 32"/>
                <a:gd name="T4" fmla="*/ 9 w 30"/>
                <a:gd name="T5" fmla="*/ 32 h 32"/>
                <a:gd name="T6" fmla="*/ 9 w 30"/>
                <a:gd name="T7" fmla="*/ 19 h 32"/>
                <a:gd name="T8" fmla="*/ 21 w 30"/>
                <a:gd name="T9" fmla="*/ 19 h 32"/>
                <a:gd name="T10" fmla="*/ 21 w 30"/>
                <a:gd name="T11" fmla="*/ 32 h 32"/>
                <a:gd name="T12" fmla="*/ 30 w 30"/>
                <a:gd name="T13" fmla="*/ 32 h 32"/>
                <a:gd name="T14" fmla="*/ 30 w 30"/>
                <a:gd name="T15" fmla="*/ 0 h 32"/>
                <a:gd name="T16" fmla="*/ 21 w 30"/>
                <a:gd name="T17" fmla="*/ 0 h 32"/>
                <a:gd name="T18" fmla="*/ 21 w 30"/>
                <a:gd name="T19" fmla="*/ 12 h 32"/>
                <a:gd name="T20" fmla="*/ 9 w 30"/>
                <a:gd name="T21" fmla="*/ 12 h 32"/>
                <a:gd name="T22" fmla="*/ 9 w 30"/>
                <a:gd name="T23" fmla="*/ 0 h 32"/>
                <a:gd name="T24" fmla="*/ 0 w 30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2">
                  <a:moveTo>
                    <a:pt x="0" y="0"/>
                  </a:moveTo>
                  <a:lnTo>
                    <a:pt x="0" y="32"/>
                  </a:lnTo>
                  <a:lnTo>
                    <a:pt x="9" y="32"/>
                  </a:lnTo>
                  <a:lnTo>
                    <a:pt x="9" y="19"/>
                  </a:lnTo>
                  <a:lnTo>
                    <a:pt x="21" y="19"/>
                  </a:lnTo>
                  <a:lnTo>
                    <a:pt x="21" y="32"/>
                  </a:lnTo>
                  <a:lnTo>
                    <a:pt x="30" y="32"/>
                  </a:lnTo>
                  <a:lnTo>
                    <a:pt x="30" y="0"/>
                  </a:lnTo>
                  <a:lnTo>
                    <a:pt x="21" y="0"/>
                  </a:lnTo>
                  <a:lnTo>
                    <a:pt x="21" y="12"/>
                  </a:lnTo>
                  <a:lnTo>
                    <a:pt x="9" y="12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55" name="Freeform 1005"/>
            <p:cNvSpPr>
              <a:spLocks/>
            </p:cNvSpPr>
            <p:nvPr/>
          </p:nvSpPr>
          <p:spPr bwMode="auto">
            <a:xfrm>
              <a:off x="8490063" y="5564328"/>
              <a:ext cx="9525" cy="12700"/>
            </a:xfrm>
            <a:custGeom>
              <a:avLst/>
              <a:gdLst>
                <a:gd name="T0" fmla="*/ 0 w 30"/>
                <a:gd name="T1" fmla="*/ 0 h 32"/>
                <a:gd name="T2" fmla="*/ 0 w 30"/>
                <a:gd name="T3" fmla="*/ 32 h 32"/>
                <a:gd name="T4" fmla="*/ 9 w 30"/>
                <a:gd name="T5" fmla="*/ 32 h 32"/>
                <a:gd name="T6" fmla="*/ 9 w 30"/>
                <a:gd name="T7" fmla="*/ 19 h 32"/>
                <a:gd name="T8" fmla="*/ 21 w 30"/>
                <a:gd name="T9" fmla="*/ 19 h 32"/>
                <a:gd name="T10" fmla="*/ 21 w 30"/>
                <a:gd name="T11" fmla="*/ 32 h 32"/>
                <a:gd name="T12" fmla="*/ 30 w 30"/>
                <a:gd name="T13" fmla="*/ 32 h 32"/>
                <a:gd name="T14" fmla="*/ 30 w 30"/>
                <a:gd name="T15" fmla="*/ 0 h 32"/>
                <a:gd name="T16" fmla="*/ 21 w 30"/>
                <a:gd name="T17" fmla="*/ 0 h 32"/>
                <a:gd name="T18" fmla="*/ 21 w 30"/>
                <a:gd name="T19" fmla="*/ 12 h 32"/>
                <a:gd name="T20" fmla="*/ 9 w 30"/>
                <a:gd name="T21" fmla="*/ 12 h 32"/>
                <a:gd name="T22" fmla="*/ 9 w 30"/>
                <a:gd name="T23" fmla="*/ 0 h 32"/>
                <a:gd name="T24" fmla="*/ 0 w 30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2">
                  <a:moveTo>
                    <a:pt x="0" y="0"/>
                  </a:moveTo>
                  <a:lnTo>
                    <a:pt x="0" y="32"/>
                  </a:lnTo>
                  <a:lnTo>
                    <a:pt x="9" y="32"/>
                  </a:lnTo>
                  <a:lnTo>
                    <a:pt x="9" y="19"/>
                  </a:lnTo>
                  <a:lnTo>
                    <a:pt x="21" y="19"/>
                  </a:lnTo>
                  <a:lnTo>
                    <a:pt x="21" y="32"/>
                  </a:lnTo>
                  <a:lnTo>
                    <a:pt x="30" y="32"/>
                  </a:lnTo>
                  <a:lnTo>
                    <a:pt x="30" y="0"/>
                  </a:lnTo>
                  <a:lnTo>
                    <a:pt x="21" y="0"/>
                  </a:lnTo>
                  <a:lnTo>
                    <a:pt x="21" y="12"/>
                  </a:lnTo>
                  <a:lnTo>
                    <a:pt x="9" y="12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56" name="Freeform 1006"/>
            <p:cNvSpPr>
              <a:spLocks noEditPoints="1"/>
            </p:cNvSpPr>
            <p:nvPr/>
          </p:nvSpPr>
          <p:spPr bwMode="auto">
            <a:xfrm>
              <a:off x="8504351" y="5564328"/>
              <a:ext cx="11113" cy="12700"/>
            </a:xfrm>
            <a:custGeom>
              <a:avLst/>
              <a:gdLst>
                <a:gd name="T0" fmla="*/ 9 w 31"/>
                <a:gd name="T1" fmla="*/ 0 h 32"/>
                <a:gd name="T2" fmla="*/ 0 w 31"/>
                <a:gd name="T3" fmla="*/ 0 h 32"/>
                <a:gd name="T4" fmla="*/ 0 w 31"/>
                <a:gd name="T5" fmla="*/ 32 h 32"/>
                <a:gd name="T6" fmla="*/ 18 w 31"/>
                <a:gd name="T7" fmla="*/ 32 h 32"/>
                <a:gd name="T8" fmla="*/ 28 w 31"/>
                <a:gd name="T9" fmla="*/ 29 h 32"/>
                <a:gd name="T10" fmla="*/ 31 w 31"/>
                <a:gd name="T11" fmla="*/ 23 h 32"/>
                <a:gd name="T12" fmla="*/ 30 w 31"/>
                <a:gd name="T13" fmla="*/ 17 h 32"/>
                <a:gd name="T14" fmla="*/ 25 w 31"/>
                <a:gd name="T15" fmla="*/ 14 h 32"/>
                <a:gd name="T16" fmla="*/ 17 w 31"/>
                <a:gd name="T17" fmla="*/ 13 h 32"/>
                <a:gd name="T18" fmla="*/ 9 w 31"/>
                <a:gd name="T19" fmla="*/ 13 h 32"/>
                <a:gd name="T20" fmla="*/ 9 w 31"/>
                <a:gd name="T21" fmla="*/ 0 h 32"/>
                <a:gd name="T22" fmla="*/ 14 w 31"/>
                <a:gd name="T23" fmla="*/ 18 h 32"/>
                <a:gd name="T24" fmla="*/ 14 w 31"/>
                <a:gd name="T25" fmla="*/ 18 h 32"/>
                <a:gd name="T26" fmla="*/ 21 w 31"/>
                <a:gd name="T27" fmla="*/ 19 h 32"/>
                <a:gd name="T28" fmla="*/ 23 w 31"/>
                <a:gd name="T29" fmla="*/ 22 h 32"/>
                <a:gd name="T30" fmla="*/ 21 w 31"/>
                <a:gd name="T31" fmla="*/ 26 h 32"/>
                <a:gd name="T32" fmla="*/ 17 w 31"/>
                <a:gd name="T33" fmla="*/ 26 h 32"/>
                <a:gd name="T34" fmla="*/ 9 w 31"/>
                <a:gd name="T35" fmla="*/ 26 h 32"/>
                <a:gd name="T36" fmla="*/ 9 w 31"/>
                <a:gd name="T37" fmla="*/ 18 h 32"/>
                <a:gd name="T38" fmla="*/ 14 w 31"/>
                <a:gd name="T3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32">
                  <a:moveTo>
                    <a:pt x="9" y="0"/>
                  </a:moveTo>
                  <a:lnTo>
                    <a:pt x="0" y="0"/>
                  </a:lnTo>
                  <a:lnTo>
                    <a:pt x="0" y="32"/>
                  </a:lnTo>
                  <a:lnTo>
                    <a:pt x="18" y="32"/>
                  </a:lnTo>
                  <a:cubicBezTo>
                    <a:pt x="23" y="32"/>
                    <a:pt x="26" y="31"/>
                    <a:pt x="28" y="29"/>
                  </a:cubicBezTo>
                  <a:cubicBezTo>
                    <a:pt x="30" y="28"/>
                    <a:pt x="31" y="26"/>
                    <a:pt x="31" y="23"/>
                  </a:cubicBezTo>
                  <a:cubicBezTo>
                    <a:pt x="31" y="21"/>
                    <a:pt x="31" y="19"/>
                    <a:pt x="30" y="17"/>
                  </a:cubicBezTo>
                  <a:cubicBezTo>
                    <a:pt x="28" y="16"/>
                    <a:pt x="27" y="15"/>
                    <a:pt x="25" y="14"/>
                  </a:cubicBezTo>
                  <a:cubicBezTo>
                    <a:pt x="23" y="14"/>
                    <a:pt x="21" y="13"/>
                    <a:pt x="17" y="13"/>
                  </a:cubicBezTo>
                  <a:lnTo>
                    <a:pt x="9" y="13"/>
                  </a:lnTo>
                  <a:lnTo>
                    <a:pt x="9" y="0"/>
                  </a:lnTo>
                  <a:close/>
                  <a:moveTo>
                    <a:pt x="14" y="18"/>
                  </a:moveTo>
                  <a:lnTo>
                    <a:pt x="14" y="18"/>
                  </a:lnTo>
                  <a:cubicBezTo>
                    <a:pt x="17" y="18"/>
                    <a:pt x="19" y="19"/>
                    <a:pt x="21" y="19"/>
                  </a:cubicBezTo>
                  <a:cubicBezTo>
                    <a:pt x="22" y="20"/>
                    <a:pt x="23" y="21"/>
                    <a:pt x="23" y="22"/>
                  </a:cubicBezTo>
                  <a:cubicBezTo>
                    <a:pt x="23" y="24"/>
                    <a:pt x="22" y="25"/>
                    <a:pt x="21" y="26"/>
                  </a:cubicBezTo>
                  <a:cubicBezTo>
                    <a:pt x="20" y="26"/>
                    <a:pt x="19" y="26"/>
                    <a:pt x="17" y="26"/>
                  </a:cubicBezTo>
                  <a:lnTo>
                    <a:pt x="9" y="26"/>
                  </a:lnTo>
                  <a:lnTo>
                    <a:pt x="9" y="18"/>
                  </a:lnTo>
                  <a:lnTo>
                    <a:pt x="14" y="18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57" name="Freeform 1007"/>
            <p:cNvSpPr>
              <a:spLocks/>
            </p:cNvSpPr>
            <p:nvPr/>
          </p:nvSpPr>
          <p:spPr bwMode="auto">
            <a:xfrm>
              <a:off x="8517051" y="5564328"/>
              <a:ext cx="3175" cy="12700"/>
            </a:xfrm>
            <a:custGeom>
              <a:avLst/>
              <a:gdLst>
                <a:gd name="T0" fmla="*/ 9 w 9"/>
                <a:gd name="T1" fmla="*/ 0 h 32"/>
                <a:gd name="T2" fmla="*/ 0 w 9"/>
                <a:gd name="T3" fmla="*/ 0 h 32"/>
                <a:gd name="T4" fmla="*/ 0 w 9"/>
                <a:gd name="T5" fmla="*/ 0 h 32"/>
                <a:gd name="T6" fmla="*/ 0 w 9"/>
                <a:gd name="T7" fmla="*/ 32 h 32"/>
                <a:gd name="T8" fmla="*/ 0 w 9"/>
                <a:gd name="T9" fmla="*/ 32 h 32"/>
                <a:gd name="T10" fmla="*/ 9 w 9"/>
                <a:gd name="T11" fmla="*/ 32 h 32"/>
                <a:gd name="T12" fmla="*/ 9 w 9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32">
                  <a:moveTo>
                    <a:pt x="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9" y="32"/>
                  </a:ln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58" name="Freeform 1008"/>
            <p:cNvSpPr>
              <a:spLocks/>
            </p:cNvSpPr>
            <p:nvPr/>
          </p:nvSpPr>
          <p:spPr bwMode="auto">
            <a:xfrm>
              <a:off x="8521814" y="5564328"/>
              <a:ext cx="12700" cy="12700"/>
            </a:xfrm>
            <a:custGeom>
              <a:avLst/>
              <a:gdLst>
                <a:gd name="T0" fmla="*/ 10 w 34"/>
                <a:gd name="T1" fmla="*/ 32 h 32"/>
                <a:gd name="T2" fmla="*/ 16 w 34"/>
                <a:gd name="T3" fmla="*/ 22 h 32"/>
                <a:gd name="T4" fmla="*/ 23 w 34"/>
                <a:gd name="T5" fmla="*/ 32 h 32"/>
                <a:gd name="T6" fmla="*/ 34 w 34"/>
                <a:gd name="T7" fmla="*/ 32 h 32"/>
                <a:gd name="T8" fmla="*/ 22 w 34"/>
                <a:gd name="T9" fmla="*/ 15 h 32"/>
                <a:gd name="T10" fmla="*/ 33 w 34"/>
                <a:gd name="T11" fmla="*/ 0 h 32"/>
                <a:gd name="T12" fmla="*/ 22 w 34"/>
                <a:gd name="T13" fmla="*/ 0 h 32"/>
                <a:gd name="T14" fmla="*/ 16 w 34"/>
                <a:gd name="T15" fmla="*/ 9 h 32"/>
                <a:gd name="T16" fmla="*/ 11 w 34"/>
                <a:gd name="T17" fmla="*/ 0 h 32"/>
                <a:gd name="T18" fmla="*/ 0 w 34"/>
                <a:gd name="T19" fmla="*/ 0 h 32"/>
                <a:gd name="T20" fmla="*/ 11 w 34"/>
                <a:gd name="T21" fmla="*/ 16 h 32"/>
                <a:gd name="T22" fmla="*/ 0 w 34"/>
                <a:gd name="T23" fmla="*/ 32 h 32"/>
                <a:gd name="T24" fmla="*/ 10 w 34"/>
                <a:gd name="T2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32">
                  <a:moveTo>
                    <a:pt x="10" y="32"/>
                  </a:moveTo>
                  <a:lnTo>
                    <a:pt x="16" y="22"/>
                  </a:lnTo>
                  <a:lnTo>
                    <a:pt x="23" y="32"/>
                  </a:lnTo>
                  <a:lnTo>
                    <a:pt x="34" y="32"/>
                  </a:lnTo>
                  <a:lnTo>
                    <a:pt x="22" y="15"/>
                  </a:lnTo>
                  <a:lnTo>
                    <a:pt x="33" y="0"/>
                  </a:lnTo>
                  <a:lnTo>
                    <a:pt x="22" y="0"/>
                  </a:lnTo>
                  <a:lnTo>
                    <a:pt x="16" y="9"/>
                  </a:lnTo>
                  <a:lnTo>
                    <a:pt x="11" y="0"/>
                  </a:lnTo>
                  <a:lnTo>
                    <a:pt x="0" y="0"/>
                  </a:lnTo>
                  <a:lnTo>
                    <a:pt x="11" y="16"/>
                  </a:lnTo>
                  <a:lnTo>
                    <a:pt x="0" y="32"/>
                  </a:lnTo>
                  <a:lnTo>
                    <a:pt x="10" y="3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59" name="Freeform 1010"/>
            <p:cNvSpPr>
              <a:spLocks/>
            </p:cNvSpPr>
            <p:nvPr/>
          </p:nvSpPr>
          <p:spPr bwMode="auto">
            <a:xfrm>
              <a:off x="8540750" y="5565775"/>
              <a:ext cx="6350" cy="9525"/>
            </a:xfrm>
            <a:custGeom>
              <a:avLst/>
              <a:gdLst>
                <a:gd name="T0" fmla="*/ 0 w 16"/>
                <a:gd name="T1" fmla="*/ 13 h 27"/>
                <a:gd name="T2" fmla="*/ 9 w 16"/>
                <a:gd name="T3" fmla="*/ 27 h 27"/>
                <a:gd name="T4" fmla="*/ 16 w 16"/>
                <a:gd name="T5" fmla="*/ 27 h 27"/>
                <a:gd name="T6" fmla="*/ 8 w 16"/>
                <a:gd name="T7" fmla="*/ 13 h 27"/>
                <a:gd name="T8" fmla="*/ 16 w 16"/>
                <a:gd name="T9" fmla="*/ 0 h 27"/>
                <a:gd name="T10" fmla="*/ 9 w 16"/>
                <a:gd name="T11" fmla="*/ 0 h 27"/>
                <a:gd name="T12" fmla="*/ 0 w 16"/>
                <a:gd name="T13" fmla="*/ 1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7">
                  <a:moveTo>
                    <a:pt x="0" y="13"/>
                  </a:moveTo>
                  <a:lnTo>
                    <a:pt x="9" y="27"/>
                  </a:lnTo>
                  <a:lnTo>
                    <a:pt x="16" y="27"/>
                  </a:lnTo>
                  <a:lnTo>
                    <a:pt x="8" y="13"/>
                  </a:lnTo>
                  <a:lnTo>
                    <a:pt x="16" y="0"/>
                  </a:lnTo>
                  <a:lnTo>
                    <a:pt x="9" y="0"/>
                  </a:ln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60" name="Freeform 1011"/>
            <p:cNvSpPr>
              <a:spLocks/>
            </p:cNvSpPr>
            <p:nvPr/>
          </p:nvSpPr>
          <p:spPr bwMode="auto">
            <a:xfrm>
              <a:off x="8545513" y="5565775"/>
              <a:ext cx="6350" cy="9525"/>
            </a:xfrm>
            <a:custGeom>
              <a:avLst/>
              <a:gdLst>
                <a:gd name="T0" fmla="*/ 10 w 16"/>
                <a:gd name="T1" fmla="*/ 0 h 27"/>
                <a:gd name="T2" fmla="*/ 0 w 16"/>
                <a:gd name="T3" fmla="*/ 13 h 27"/>
                <a:gd name="T4" fmla="*/ 10 w 16"/>
                <a:gd name="T5" fmla="*/ 27 h 27"/>
                <a:gd name="T6" fmla="*/ 16 w 16"/>
                <a:gd name="T7" fmla="*/ 27 h 27"/>
                <a:gd name="T8" fmla="*/ 8 w 16"/>
                <a:gd name="T9" fmla="*/ 13 h 27"/>
                <a:gd name="T10" fmla="*/ 16 w 16"/>
                <a:gd name="T11" fmla="*/ 0 h 27"/>
                <a:gd name="T12" fmla="*/ 10 w 16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7">
                  <a:moveTo>
                    <a:pt x="10" y="0"/>
                  </a:moveTo>
                  <a:lnTo>
                    <a:pt x="0" y="13"/>
                  </a:lnTo>
                  <a:lnTo>
                    <a:pt x="10" y="27"/>
                  </a:lnTo>
                  <a:lnTo>
                    <a:pt x="16" y="27"/>
                  </a:lnTo>
                  <a:lnTo>
                    <a:pt x="8" y="13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61" name="Freeform 1012"/>
            <p:cNvSpPr>
              <a:spLocks/>
            </p:cNvSpPr>
            <p:nvPr/>
          </p:nvSpPr>
          <p:spPr bwMode="auto">
            <a:xfrm>
              <a:off x="8555038" y="5561012"/>
              <a:ext cx="12700" cy="15875"/>
            </a:xfrm>
            <a:custGeom>
              <a:avLst/>
              <a:gdLst>
                <a:gd name="T0" fmla="*/ 0 w 35"/>
                <a:gd name="T1" fmla="*/ 44 h 44"/>
                <a:gd name="T2" fmla="*/ 9 w 35"/>
                <a:gd name="T3" fmla="*/ 44 h 44"/>
                <a:gd name="T4" fmla="*/ 9 w 35"/>
                <a:gd name="T5" fmla="*/ 8 h 44"/>
                <a:gd name="T6" fmla="*/ 26 w 35"/>
                <a:gd name="T7" fmla="*/ 8 h 44"/>
                <a:gd name="T8" fmla="*/ 26 w 35"/>
                <a:gd name="T9" fmla="*/ 44 h 44"/>
                <a:gd name="T10" fmla="*/ 35 w 35"/>
                <a:gd name="T11" fmla="*/ 44 h 44"/>
                <a:gd name="T12" fmla="*/ 35 w 35"/>
                <a:gd name="T13" fmla="*/ 0 h 44"/>
                <a:gd name="T14" fmla="*/ 0 w 35"/>
                <a:gd name="T15" fmla="*/ 0 h 44"/>
                <a:gd name="T16" fmla="*/ 0 w 35"/>
                <a:gd name="T17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44">
                  <a:moveTo>
                    <a:pt x="0" y="44"/>
                  </a:moveTo>
                  <a:lnTo>
                    <a:pt x="9" y="44"/>
                  </a:lnTo>
                  <a:lnTo>
                    <a:pt x="9" y="8"/>
                  </a:lnTo>
                  <a:lnTo>
                    <a:pt x="26" y="8"/>
                  </a:lnTo>
                  <a:lnTo>
                    <a:pt x="26" y="44"/>
                  </a:lnTo>
                  <a:lnTo>
                    <a:pt x="35" y="44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62" name="Freeform 1013"/>
            <p:cNvSpPr>
              <a:spLocks noEditPoints="1"/>
            </p:cNvSpPr>
            <p:nvPr/>
          </p:nvSpPr>
          <p:spPr bwMode="auto">
            <a:xfrm>
              <a:off x="8570913" y="5564187"/>
              <a:ext cx="11113" cy="15875"/>
            </a:xfrm>
            <a:custGeom>
              <a:avLst/>
              <a:gdLst>
                <a:gd name="T0" fmla="*/ 9 w 32"/>
                <a:gd name="T1" fmla="*/ 0 h 44"/>
                <a:gd name="T2" fmla="*/ 0 w 32"/>
                <a:gd name="T3" fmla="*/ 0 h 44"/>
                <a:gd name="T4" fmla="*/ 0 w 32"/>
                <a:gd name="T5" fmla="*/ 44 h 44"/>
                <a:gd name="T6" fmla="*/ 9 w 32"/>
                <a:gd name="T7" fmla="*/ 44 h 44"/>
                <a:gd name="T8" fmla="*/ 9 w 32"/>
                <a:gd name="T9" fmla="*/ 28 h 44"/>
                <a:gd name="T10" fmla="*/ 14 w 32"/>
                <a:gd name="T11" fmla="*/ 31 h 44"/>
                <a:gd name="T12" fmla="*/ 19 w 32"/>
                <a:gd name="T13" fmla="*/ 32 h 44"/>
                <a:gd name="T14" fmla="*/ 28 w 32"/>
                <a:gd name="T15" fmla="*/ 28 h 44"/>
                <a:gd name="T16" fmla="*/ 32 w 32"/>
                <a:gd name="T17" fmla="*/ 16 h 44"/>
                <a:gd name="T18" fmla="*/ 28 w 32"/>
                <a:gd name="T19" fmla="*/ 4 h 44"/>
                <a:gd name="T20" fmla="*/ 19 w 32"/>
                <a:gd name="T21" fmla="*/ 0 h 44"/>
                <a:gd name="T22" fmla="*/ 13 w 32"/>
                <a:gd name="T23" fmla="*/ 1 h 44"/>
                <a:gd name="T24" fmla="*/ 9 w 32"/>
                <a:gd name="T25" fmla="*/ 5 h 44"/>
                <a:gd name="T26" fmla="*/ 9 w 32"/>
                <a:gd name="T27" fmla="*/ 0 h 44"/>
                <a:gd name="T28" fmla="*/ 16 w 32"/>
                <a:gd name="T29" fmla="*/ 6 h 44"/>
                <a:gd name="T30" fmla="*/ 16 w 32"/>
                <a:gd name="T31" fmla="*/ 6 h 44"/>
                <a:gd name="T32" fmla="*/ 21 w 32"/>
                <a:gd name="T33" fmla="*/ 9 h 44"/>
                <a:gd name="T34" fmla="*/ 24 w 32"/>
                <a:gd name="T35" fmla="*/ 16 h 44"/>
                <a:gd name="T36" fmla="*/ 22 w 32"/>
                <a:gd name="T37" fmla="*/ 24 h 44"/>
                <a:gd name="T38" fmla="*/ 19 w 32"/>
                <a:gd name="T39" fmla="*/ 25 h 44"/>
                <a:gd name="T40" fmla="*/ 17 w 32"/>
                <a:gd name="T41" fmla="*/ 26 h 44"/>
                <a:gd name="T42" fmla="*/ 11 w 32"/>
                <a:gd name="T43" fmla="*/ 23 h 44"/>
                <a:gd name="T44" fmla="*/ 9 w 32"/>
                <a:gd name="T45" fmla="*/ 15 h 44"/>
                <a:gd name="T46" fmla="*/ 11 w 32"/>
                <a:gd name="T47" fmla="*/ 9 h 44"/>
                <a:gd name="T48" fmla="*/ 16 w 32"/>
                <a:gd name="T49" fmla="*/ 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2" h="44">
                  <a:moveTo>
                    <a:pt x="9" y="0"/>
                  </a:moveTo>
                  <a:lnTo>
                    <a:pt x="0" y="0"/>
                  </a:lnTo>
                  <a:lnTo>
                    <a:pt x="0" y="44"/>
                  </a:lnTo>
                  <a:lnTo>
                    <a:pt x="9" y="44"/>
                  </a:lnTo>
                  <a:lnTo>
                    <a:pt x="9" y="28"/>
                  </a:lnTo>
                  <a:cubicBezTo>
                    <a:pt x="11" y="30"/>
                    <a:pt x="12" y="31"/>
                    <a:pt x="14" y="31"/>
                  </a:cubicBezTo>
                  <a:cubicBezTo>
                    <a:pt x="15" y="32"/>
                    <a:pt x="17" y="32"/>
                    <a:pt x="19" y="32"/>
                  </a:cubicBezTo>
                  <a:cubicBezTo>
                    <a:pt x="22" y="32"/>
                    <a:pt x="26" y="31"/>
                    <a:pt x="28" y="28"/>
                  </a:cubicBezTo>
                  <a:cubicBezTo>
                    <a:pt x="31" y="25"/>
                    <a:pt x="32" y="21"/>
                    <a:pt x="32" y="16"/>
                  </a:cubicBezTo>
                  <a:cubicBezTo>
                    <a:pt x="32" y="11"/>
                    <a:pt x="31" y="7"/>
                    <a:pt x="28" y="4"/>
                  </a:cubicBezTo>
                  <a:cubicBezTo>
                    <a:pt x="26" y="1"/>
                    <a:pt x="22" y="0"/>
                    <a:pt x="19" y="0"/>
                  </a:cubicBezTo>
                  <a:cubicBezTo>
                    <a:pt x="17" y="0"/>
                    <a:pt x="15" y="0"/>
                    <a:pt x="13" y="1"/>
                  </a:cubicBezTo>
                  <a:cubicBezTo>
                    <a:pt x="11" y="2"/>
                    <a:pt x="10" y="3"/>
                    <a:pt x="9" y="5"/>
                  </a:cubicBezTo>
                  <a:lnTo>
                    <a:pt x="9" y="0"/>
                  </a:ln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18" y="6"/>
                    <a:pt x="20" y="7"/>
                    <a:pt x="21" y="9"/>
                  </a:cubicBezTo>
                  <a:cubicBezTo>
                    <a:pt x="23" y="10"/>
                    <a:pt x="24" y="13"/>
                    <a:pt x="24" y="16"/>
                  </a:cubicBezTo>
                  <a:cubicBezTo>
                    <a:pt x="24" y="19"/>
                    <a:pt x="23" y="22"/>
                    <a:pt x="22" y="24"/>
                  </a:cubicBezTo>
                  <a:cubicBezTo>
                    <a:pt x="21" y="24"/>
                    <a:pt x="20" y="25"/>
                    <a:pt x="19" y="25"/>
                  </a:cubicBezTo>
                  <a:cubicBezTo>
                    <a:pt x="18" y="26"/>
                    <a:pt x="18" y="26"/>
                    <a:pt x="17" y="26"/>
                  </a:cubicBezTo>
                  <a:cubicBezTo>
                    <a:pt x="14" y="26"/>
                    <a:pt x="13" y="25"/>
                    <a:pt x="11" y="23"/>
                  </a:cubicBezTo>
                  <a:cubicBezTo>
                    <a:pt x="10" y="22"/>
                    <a:pt x="9" y="19"/>
                    <a:pt x="9" y="15"/>
                  </a:cubicBezTo>
                  <a:cubicBezTo>
                    <a:pt x="9" y="12"/>
                    <a:pt x="10" y="10"/>
                    <a:pt x="11" y="9"/>
                  </a:cubicBezTo>
                  <a:cubicBezTo>
                    <a:pt x="12" y="7"/>
                    <a:pt x="14" y="6"/>
                    <a:pt x="16" y="6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63" name="Freeform 1014"/>
            <p:cNvSpPr>
              <a:spLocks noEditPoints="1"/>
            </p:cNvSpPr>
            <p:nvPr/>
          </p:nvSpPr>
          <p:spPr bwMode="auto">
            <a:xfrm>
              <a:off x="8583613" y="5564187"/>
              <a:ext cx="12700" cy="12700"/>
            </a:xfrm>
            <a:custGeom>
              <a:avLst/>
              <a:gdLst>
                <a:gd name="T0" fmla="*/ 29 w 34"/>
                <a:gd name="T1" fmla="*/ 4 h 32"/>
                <a:gd name="T2" fmla="*/ 24 w 34"/>
                <a:gd name="T3" fmla="*/ 1 h 32"/>
                <a:gd name="T4" fmla="*/ 17 w 34"/>
                <a:gd name="T5" fmla="*/ 0 h 32"/>
                <a:gd name="T6" fmla="*/ 8 w 34"/>
                <a:gd name="T7" fmla="*/ 2 h 32"/>
                <a:gd name="T8" fmla="*/ 2 w 34"/>
                <a:gd name="T9" fmla="*/ 8 h 32"/>
                <a:gd name="T10" fmla="*/ 0 w 34"/>
                <a:gd name="T11" fmla="*/ 16 h 32"/>
                <a:gd name="T12" fmla="*/ 2 w 34"/>
                <a:gd name="T13" fmla="*/ 25 h 32"/>
                <a:gd name="T14" fmla="*/ 9 w 34"/>
                <a:gd name="T15" fmla="*/ 31 h 32"/>
                <a:gd name="T16" fmla="*/ 17 w 34"/>
                <a:gd name="T17" fmla="*/ 32 h 32"/>
                <a:gd name="T18" fmla="*/ 29 w 34"/>
                <a:gd name="T19" fmla="*/ 28 h 32"/>
                <a:gd name="T20" fmla="*/ 34 w 34"/>
                <a:gd name="T21" fmla="*/ 16 h 32"/>
                <a:gd name="T22" fmla="*/ 29 w 34"/>
                <a:gd name="T23" fmla="*/ 4 h 32"/>
                <a:gd name="T24" fmla="*/ 23 w 34"/>
                <a:gd name="T25" fmla="*/ 23 h 32"/>
                <a:gd name="T26" fmla="*/ 23 w 34"/>
                <a:gd name="T27" fmla="*/ 23 h 32"/>
                <a:gd name="T28" fmla="*/ 17 w 34"/>
                <a:gd name="T29" fmla="*/ 26 h 32"/>
                <a:gd name="T30" fmla="*/ 11 w 34"/>
                <a:gd name="T31" fmla="*/ 23 h 32"/>
                <a:gd name="T32" fmla="*/ 9 w 34"/>
                <a:gd name="T33" fmla="*/ 16 h 32"/>
                <a:gd name="T34" fmla="*/ 11 w 34"/>
                <a:gd name="T35" fmla="*/ 9 h 32"/>
                <a:gd name="T36" fmla="*/ 17 w 34"/>
                <a:gd name="T37" fmla="*/ 6 h 32"/>
                <a:gd name="T38" fmla="*/ 23 w 34"/>
                <a:gd name="T39" fmla="*/ 9 h 32"/>
                <a:gd name="T40" fmla="*/ 24 w 34"/>
                <a:gd name="T41" fmla="*/ 12 h 32"/>
                <a:gd name="T42" fmla="*/ 25 w 34"/>
                <a:gd name="T43" fmla="*/ 16 h 32"/>
                <a:gd name="T44" fmla="*/ 24 w 34"/>
                <a:gd name="T45" fmla="*/ 20 h 32"/>
                <a:gd name="T46" fmla="*/ 23 w 34"/>
                <a:gd name="T47" fmla="*/ 2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" h="32">
                  <a:moveTo>
                    <a:pt x="29" y="4"/>
                  </a:moveTo>
                  <a:cubicBezTo>
                    <a:pt x="28" y="3"/>
                    <a:pt x="26" y="1"/>
                    <a:pt x="24" y="1"/>
                  </a:cubicBezTo>
                  <a:cubicBezTo>
                    <a:pt x="22" y="0"/>
                    <a:pt x="20" y="0"/>
                    <a:pt x="17" y="0"/>
                  </a:cubicBezTo>
                  <a:cubicBezTo>
                    <a:pt x="14" y="0"/>
                    <a:pt x="11" y="0"/>
                    <a:pt x="8" y="2"/>
                  </a:cubicBezTo>
                  <a:cubicBezTo>
                    <a:pt x="6" y="3"/>
                    <a:pt x="4" y="5"/>
                    <a:pt x="2" y="8"/>
                  </a:cubicBezTo>
                  <a:cubicBezTo>
                    <a:pt x="1" y="10"/>
                    <a:pt x="0" y="13"/>
                    <a:pt x="0" y="16"/>
                  </a:cubicBezTo>
                  <a:cubicBezTo>
                    <a:pt x="0" y="19"/>
                    <a:pt x="1" y="22"/>
                    <a:pt x="2" y="25"/>
                  </a:cubicBezTo>
                  <a:cubicBezTo>
                    <a:pt x="4" y="27"/>
                    <a:pt x="6" y="29"/>
                    <a:pt x="9" y="31"/>
                  </a:cubicBezTo>
                  <a:cubicBezTo>
                    <a:pt x="11" y="32"/>
                    <a:pt x="14" y="32"/>
                    <a:pt x="17" y="32"/>
                  </a:cubicBezTo>
                  <a:cubicBezTo>
                    <a:pt x="22" y="32"/>
                    <a:pt x="26" y="31"/>
                    <a:pt x="29" y="28"/>
                  </a:cubicBezTo>
                  <a:cubicBezTo>
                    <a:pt x="32" y="25"/>
                    <a:pt x="34" y="21"/>
                    <a:pt x="34" y="16"/>
                  </a:cubicBezTo>
                  <a:cubicBezTo>
                    <a:pt x="34" y="11"/>
                    <a:pt x="32" y="7"/>
                    <a:pt x="29" y="4"/>
                  </a:cubicBezTo>
                  <a:close/>
                  <a:moveTo>
                    <a:pt x="23" y="23"/>
                  </a:moveTo>
                  <a:lnTo>
                    <a:pt x="23" y="23"/>
                  </a:lnTo>
                  <a:cubicBezTo>
                    <a:pt x="21" y="25"/>
                    <a:pt x="19" y="26"/>
                    <a:pt x="17" y="26"/>
                  </a:cubicBezTo>
                  <a:cubicBezTo>
                    <a:pt x="15" y="26"/>
                    <a:pt x="13" y="25"/>
                    <a:pt x="11" y="23"/>
                  </a:cubicBezTo>
                  <a:cubicBezTo>
                    <a:pt x="10" y="22"/>
                    <a:pt x="9" y="19"/>
                    <a:pt x="9" y="16"/>
                  </a:cubicBezTo>
                  <a:cubicBezTo>
                    <a:pt x="9" y="13"/>
                    <a:pt x="10" y="11"/>
                    <a:pt x="11" y="9"/>
                  </a:cubicBezTo>
                  <a:cubicBezTo>
                    <a:pt x="13" y="7"/>
                    <a:pt x="15" y="6"/>
                    <a:pt x="17" y="6"/>
                  </a:cubicBezTo>
                  <a:cubicBezTo>
                    <a:pt x="19" y="6"/>
                    <a:pt x="21" y="7"/>
                    <a:pt x="23" y="9"/>
                  </a:cubicBezTo>
                  <a:cubicBezTo>
                    <a:pt x="24" y="10"/>
                    <a:pt x="24" y="11"/>
                    <a:pt x="24" y="12"/>
                  </a:cubicBezTo>
                  <a:cubicBezTo>
                    <a:pt x="25" y="13"/>
                    <a:pt x="25" y="14"/>
                    <a:pt x="25" y="16"/>
                  </a:cubicBezTo>
                  <a:cubicBezTo>
                    <a:pt x="25" y="18"/>
                    <a:pt x="25" y="19"/>
                    <a:pt x="24" y="20"/>
                  </a:cubicBezTo>
                  <a:cubicBezTo>
                    <a:pt x="24" y="21"/>
                    <a:pt x="24" y="22"/>
                    <a:pt x="23" y="23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64" name="Freeform 1015"/>
            <p:cNvSpPr>
              <a:spLocks noEditPoints="1"/>
            </p:cNvSpPr>
            <p:nvPr/>
          </p:nvSpPr>
          <p:spPr bwMode="auto">
            <a:xfrm>
              <a:off x="8597900" y="5564187"/>
              <a:ext cx="12700" cy="12700"/>
            </a:xfrm>
            <a:custGeom>
              <a:avLst/>
              <a:gdLst>
                <a:gd name="T0" fmla="*/ 30 w 32"/>
                <a:gd name="T1" fmla="*/ 19 h 32"/>
                <a:gd name="T2" fmla="*/ 25 w 32"/>
                <a:gd name="T3" fmla="*/ 16 h 32"/>
                <a:gd name="T4" fmla="*/ 29 w 32"/>
                <a:gd name="T5" fmla="*/ 13 h 32"/>
                <a:gd name="T6" fmla="*/ 30 w 32"/>
                <a:gd name="T7" fmla="*/ 9 h 32"/>
                <a:gd name="T8" fmla="*/ 30 w 32"/>
                <a:gd name="T9" fmla="*/ 5 h 32"/>
                <a:gd name="T10" fmla="*/ 27 w 32"/>
                <a:gd name="T11" fmla="*/ 2 h 32"/>
                <a:gd name="T12" fmla="*/ 24 w 32"/>
                <a:gd name="T13" fmla="*/ 1 h 32"/>
                <a:gd name="T14" fmla="*/ 19 w 32"/>
                <a:gd name="T15" fmla="*/ 0 h 32"/>
                <a:gd name="T16" fmla="*/ 0 w 32"/>
                <a:gd name="T17" fmla="*/ 0 h 32"/>
                <a:gd name="T18" fmla="*/ 0 w 32"/>
                <a:gd name="T19" fmla="*/ 32 h 32"/>
                <a:gd name="T20" fmla="*/ 20 w 32"/>
                <a:gd name="T21" fmla="*/ 32 h 32"/>
                <a:gd name="T22" fmla="*/ 29 w 32"/>
                <a:gd name="T23" fmla="*/ 29 h 32"/>
                <a:gd name="T24" fmla="*/ 32 w 32"/>
                <a:gd name="T25" fmla="*/ 24 h 32"/>
                <a:gd name="T26" fmla="*/ 30 w 32"/>
                <a:gd name="T27" fmla="*/ 19 h 32"/>
                <a:gd name="T28" fmla="*/ 9 w 32"/>
                <a:gd name="T29" fmla="*/ 6 h 32"/>
                <a:gd name="T30" fmla="*/ 9 w 32"/>
                <a:gd name="T31" fmla="*/ 6 h 32"/>
                <a:gd name="T32" fmla="*/ 14 w 32"/>
                <a:gd name="T33" fmla="*/ 6 h 32"/>
                <a:gd name="T34" fmla="*/ 20 w 32"/>
                <a:gd name="T35" fmla="*/ 6 h 32"/>
                <a:gd name="T36" fmla="*/ 22 w 32"/>
                <a:gd name="T37" fmla="*/ 9 h 32"/>
                <a:gd name="T38" fmla="*/ 20 w 32"/>
                <a:gd name="T39" fmla="*/ 12 h 32"/>
                <a:gd name="T40" fmla="*/ 14 w 32"/>
                <a:gd name="T41" fmla="*/ 13 h 32"/>
                <a:gd name="T42" fmla="*/ 9 w 32"/>
                <a:gd name="T43" fmla="*/ 13 h 32"/>
                <a:gd name="T44" fmla="*/ 9 w 32"/>
                <a:gd name="T45" fmla="*/ 6 h 32"/>
                <a:gd name="T46" fmla="*/ 15 w 32"/>
                <a:gd name="T47" fmla="*/ 26 h 32"/>
                <a:gd name="T48" fmla="*/ 15 w 32"/>
                <a:gd name="T49" fmla="*/ 26 h 32"/>
                <a:gd name="T50" fmla="*/ 9 w 32"/>
                <a:gd name="T51" fmla="*/ 26 h 32"/>
                <a:gd name="T52" fmla="*/ 9 w 32"/>
                <a:gd name="T53" fmla="*/ 18 h 32"/>
                <a:gd name="T54" fmla="*/ 13 w 32"/>
                <a:gd name="T55" fmla="*/ 18 h 32"/>
                <a:gd name="T56" fmla="*/ 21 w 32"/>
                <a:gd name="T57" fmla="*/ 19 h 32"/>
                <a:gd name="T58" fmla="*/ 22 w 32"/>
                <a:gd name="T59" fmla="*/ 23 h 32"/>
                <a:gd name="T60" fmla="*/ 21 w 32"/>
                <a:gd name="T61" fmla="*/ 26 h 32"/>
                <a:gd name="T62" fmla="*/ 15 w 32"/>
                <a:gd name="T63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" h="32">
                  <a:moveTo>
                    <a:pt x="30" y="19"/>
                  </a:moveTo>
                  <a:cubicBezTo>
                    <a:pt x="29" y="17"/>
                    <a:pt x="27" y="16"/>
                    <a:pt x="25" y="16"/>
                  </a:cubicBezTo>
                  <a:cubicBezTo>
                    <a:pt x="26" y="15"/>
                    <a:pt x="28" y="14"/>
                    <a:pt x="29" y="13"/>
                  </a:cubicBezTo>
                  <a:cubicBezTo>
                    <a:pt x="30" y="12"/>
                    <a:pt x="30" y="10"/>
                    <a:pt x="30" y="9"/>
                  </a:cubicBezTo>
                  <a:cubicBezTo>
                    <a:pt x="30" y="7"/>
                    <a:pt x="30" y="6"/>
                    <a:pt x="30" y="5"/>
                  </a:cubicBezTo>
                  <a:cubicBezTo>
                    <a:pt x="29" y="4"/>
                    <a:pt x="28" y="3"/>
                    <a:pt x="27" y="2"/>
                  </a:cubicBezTo>
                  <a:cubicBezTo>
                    <a:pt x="27" y="2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  <a:lnTo>
                    <a:pt x="0" y="0"/>
                  </a:lnTo>
                  <a:lnTo>
                    <a:pt x="0" y="32"/>
                  </a:lnTo>
                  <a:lnTo>
                    <a:pt x="20" y="32"/>
                  </a:lnTo>
                  <a:cubicBezTo>
                    <a:pt x="24" y="32"/>
                    <a:pt x="27" y="31"/>
                    <a:pt x="29" y="29"/>
                  </a:cubicBezTo>
                  <a:cubicBezTo>
                    <a:pt x="31" y="28"/>
                    <a:pt x="32" y="26"/>
                    <a:pt x="32" y="24"/>
                  </a:cubicBezTo>
                  <a:cubicBezTo>
                    <a:pt x="32" y="22"/>
                    <a:pt x="31" y="20"/>
                    <a:pt x="30" y="19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lnTo>
                    <a:pt x="14" y="6"/>
                  </a:lnTo>
                  <a:cubicBezTo>
                    <a:pt x="17" y="6"/>
                    <a:pt x="19" y="6"/>
                    <a:pt x="20" y="6"/>
                  </a:cubicBezTo>
                  <a:cubicBezTo>
                    <a:pt x="21" y="7"/>
                    <a:pt x="22" y="8"/>
                    <a:pt x="22" y="9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9" y="13"/>
                    <a:pt x="17" y="13"/>
                    <a:pt x="14" y="13"/>
                  </a:cubicBezTo>
                  <a:lnTo>
                    <a:pt x="9" y="13"/>
                  </a:lnTo>
                  <a:lnTo>
                    <a:pt x="9" y="6"/>
                  </a:lnTo>
                  <a:close/>
                  <a:moveTo>
                    <a:pt x="15" y="26"/>
                  </a:moveTo>
                  <a:lnTo>
                    <a:pt x="15" y="26"/>
                  </a:lnTo>
                  <a:lnTo>
                    <a:pt x="9" y="26"/>
                  </a:lnTo>
                  <a:lnTo>
                    <a:pt x="9" y="18"/>
                  </a:lnTo>
                  <a:lnTo>
                    <a:pt x="13" y="18"/>
                  </a:lnTo>
                  <a:cubicBezTo>
                    <a:pt x="17" y="18"/>
                    <a:pt x="19" y="19"/>
                    <a:pt x="21" y="19"/>
                  </a:cubicBezTo>
                  <a:cubicBezTo>
                    <a:pt x="22" y="20"/>
                    <a:pt x="22" y="21"/>
                    <a:pt x="22" y="23"/>
                  </a:cubicBezTo>
                  <a:cubicBezTo>
                    <a:pt x="22" y="24"/>
                    <a:pt x="22" y="25"/>
                    <a:pt x="21" y="26"/>
                  </a:cubicBezTo>
                  <a:cubicBezTo>
                    <a:pt x="20" y="26"/>
                    <a:pt x="18" y="26"/>
                    <a:pt x="15" y="26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65" name="Freeform 1016"/>
            <p:cNvSpPr>
              <a:spLocks noEditPoints="1"/>
            </p:cNvSpPr>
            <p:nvPr/>
          </p:nvSpPr>
          <p:spPr bwMode="auto">
            <a:xfrm>
              <a:off x="8610600" y="5564187"/>
              <a:ext cx="11113" cy="12700"/>
            </a:xfrm>
            <a:custGeom>
              <a:avLst/>
              <a:gdLst>
                <a:gd name="T0" fmla="*/ 27 w 31"/>
                <a:gd name="T1" fmla="*/ 4 h 32"/>
                <a:gd name="T2" fmla="*/ 15 w 31"/>
                <a:gd name="T3" fmla="*/ 0 h 32"/>
                <a:gd name="T4" fmla="*/ 4 w 31"/>
                <a:gd name="T5" fmla="*/ 4 h 32"/>
                <a:gd name="T6" fmla="*/ 0 w 31"/>
                <a:gd name="T7" fmla="*/ 16 h 32"/>
                <a:gd name="T8" fmla="*/ 3 w 31"/>
                <a:gd name="T9" fmla="*/ 27 h 32"/>
                <a:gd name="T10" fmla="*/ 16 w 31"/>
                <a:gd name="T11" fmla="*/ 32 h 32"/>
                <a:gd name="T12" fmla="*/ 25 w 31"/>
                <a:gd name="T13" fmla="*/ 30 h 32"/>
                <a:gd name="T14" fmla="*/ 30 w 31"/>
                <a:gd name="T15" fmla="*/ 23 h 32"/>
                <a:gd name="T16" fmla="*/ 22 w 31"/>
                <a:gd name="T17" fmla="*/ 22 h 32"/>
                <a:gd name="T18" fmla="*/ 20 w 31"/>
                <a:gd name="T19" fmla="*/ 25 h 32"/>
                <a:gd name="T20" fmla="*/ 16 w 31"/>
                <a:gd name="T21" fmla="*/ 26 h 32"/>
                <a:gd name="T22" fmla="*/ 13 w 31"/>
                <a:gd name="T23" fmla="*/ 26 h 32"/>
                <a:gd name="T24" fmla="*/ 11 w 31"/>
                <a:gd name="T25" fmla="*/ 24 h 32"/>
                <a:gd name="T26" fmla="*/ 9 w 31"/>
                <a:gd name="T27" fmla="*/ 18 h 32"/>
                <a:gd name="T28" fmla="*/ 31 w 31"/>
                <a:gd name="T29" fmla="*/ 18 h 32"/>
                <a:gd name="T30" fmla="*/ 27 w 31"/>
                <a:gd name="T31" fmla="*/ 4 h 32"/>
                <a:gd name="T32" fmla="*/ 9 w 31"/>
                <a:gd name="T33" fmla="*/ 13 h 32"/>
                <a:gd name="T34" fmla="*/ 9 w 31"/>
                <a:gd name="T35" fmla="*/ 13 h 32"/>
                <a:gd name="T36" fmla="*/ 11 w 31"/>
                <a:gd name="T37" fmla="*/ 8 h 32"/>
                <a:gd name="T38" fmla="*/ 16 w 31"/>
                <a:gd name="T39" fmla="*/ 6 h 32"/>
                <a:gd name="T40" fmla="*/ 20 w 31"/>
                <a:gd name="T41" fmla="*/ 8 h 32"/>
                <a:gd name="T42" fmla="*/ 22 w 31"/>
                <a:gd name="T43" fmla="*/ 13 h 32"/>
                <a:gd name="T44" fmla="*/ 9 w 31"/>
                <a:gd name="T45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2">
                  <a:moveTo>
                    <a:pt x="27" y="4"/>
                  </a:moveTo>
                  <a:cubicBezTo>
                    <a:pt x="24" y="1"/>
                    <a:pt x="20" y="0"/>
                    <a:pt x="15" y="0"/>
                  </a:cubicBezTo>
                  <a:cubicBezTo>
                    <a:pt x="11" y="0"/>
                    <a:pt x="7" y="1"/>
                    <a:pt x="4" y="4"/>
                  </a:cubicBezTo>
                  <a:cubicBezTo>
                    <a:pt x="2" y="7"/>
                    <a:pt x="0" y="11"/>
                    <a:pt x="0" y="16"/>
                  </a:cubicBezTo>
                  <a:cubicBezTo>
                    <a:pt x="0" y="21"/>
                    <a:pt x="1" y="24"/>
                    <a:pt x="3" y="27"/>
                  </a:cubicBezTo>
                  <a:cubicBezTo>
                    <a:pt x="6" y="31"/>
                    <a:pt x="10" y="32"/>
                    <a:pt x="16" y="32"/>
                  </a:cubicBezTo>
                  <a:cubicBezTo>
                    <a:pt x="20" y="32"/>
                    <a:pt x="23" y="32"/>
                    <a:pt x="25" y="30"/>
                  </a:cubicBezTo>
                  <a:cubicBezTo>
                    <a:pt x="27" y="28"/>
                    <a:pt x="29" y="26"/>
                    <a:pt x="30" y="23"/>
                  </a:cubicBezTo>
                  <a:lnTo>
                    <a:pt x="22" y="22"/>
                  </a:lnTo>
                  <a:cubicBezTo>
                    <a:pt x="21" y="23"/>
                    <a:pt x="20" y="24"/>
                    <a:pt x="20" y="25"/>
                  </a:cubicBezTo>
                  <a:cubicBezTo>
                    <a:pt x="19" y="26"/>
                    <a:pt x="17" y="26"/>
                    <a:pt x="16" y="26"/>
                  </a:cubicBezTo>
                  <a:cubicBezTo>
                    <a:pt x="15" y="26"/>
                    <a:pt x="14" y="26"/>
                    <a:pt x="13" y="26"/>
                  </a:cubicBezTo>
                  <a:cubicBezTo>
                    <a:pt x="13" y="25"/>
                    <a:pt x="12" y="25"/>
                    <a:pt x="11" y="24"/>
                  </a:cubicBezTo>
                  <a:cubicBezTo>
                    <a:pt x="10" y="23"/>
                    <a:pt x="9" y="21"/>
                    <a:pt x="9" y="18"/>
                  </a:cubicBezTo>
                  <a:lnTo>
                    <a:pt x="31" y="18"/>
                  </a:lnTo>
                  <a:cubicBezTo>
                    <a:pt x="31" y="12"/>
                    <a:pt x="29" y="7"/>
                    <a:pt x="27" y="4"/>
                  </a:cubicBezTo>
                  <a:close/>
                  <a:moveTo>
                    <a:pt x="9" y="13"/>
                  </a:moveTo>
                  <a:lnTo>
                    <a:pt x="9" y="13"/>
                  </a:lnTo>
                  <a:cubicBezTo>
                    <a:pt x="9" y="11"/>
                    <a:pt x="10" y="9"/>
                    <a:pt x="11" y="8"/>
                  </a:cubicBezTo>
                  <a:cubicBezTo>
                    <a:pt x="12" y="7"/>
                    <a:pt x="14" y="6"/>
                    <a:pt x="16" y="6"/>
                  </a:cubicBezTo>
                  <a:cubicBezTo>
                    <a:pt x="17" y="6"/>
                    <a:pt x="19" y="7"/>
                    <a:pt x="20" y="8"/>
                  </a:cubicBezTo>
                  <a:cubicBezTo>
                    <a:pt x="21" y="9"/>
                    <a:pt x="22" y="11"/>
                    <a:pt x="22" y="13"/>
                  </a:cubicBezTo>
                  <a:lnTo>
                    <a:pt x="9" y="13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66" name="Freeform 1017"/>
            <p:cNvSpPr>
              <a:spLocks noEditPoints="1"/>
            </p:cNvSpPr>
            <p:nvPr/>
          </p:nvSpPr>
          <p:spPr bwMode="auto">
            <a:xfrm>
              <a:off x="8624888" y="5564187"/>
              <a:ext cx="11113" cy="15875"/>
            </a:xfrm>
            <a:custGeom>
              <a:avLst/>
              <a:gdLst>
                <a:gd name="T0" fmla="*/ 0 w 31"/>
                <a:gd name="T1" fmla="*/ 0 h 44"/>
                <a:gd name="T2" fmla="*/ 0 w 31"/>
                <a:gd name="T3" fmla="*/ 44 h 44"/>
                <a:gd name="T4" fmla="*/ 8 w 31"/>
                <a:gd name="T5" fmla="*/ 44 h 44"/>
                <a:gd name="T6" fmla="*/ 8 w 31"/>
                <a:gd name="T7" fmla="*/ 28 h 44"/>
                <a:gd name="T8" fmla="*/ 13 w 31"/>
                <a:gd name="T9" fmla="*/ 31 h 44"/>
                <a:gd name="T10" fmla="*/ 18 w 31"/>
                <a:gd name="T11" fmla="*/ 32 h 44"/>
                <a:gd name="T12" fmla="*/ 23 w 31"/>
                <a:gd name="T13" fmla="*/ 31 h 44"/>
                <a:gd name="T14" fmla="*/ 27 w 31"/>
                <a:gd name="T15" fmla="*/ 28 h 44"/>
                <a:gd name="T16" fmla="*/ 31 w 31"/>
                <a:gd name="T17" fmla="*/ 16 h 44"/>
                <a:gd name="T18" fmla="*/ 27 w 31"/>
                <a:gd name="T19" fmla="*/ 4 h 44"/>
                <a:gd name="T20" fmla="*/ 23 w 31"/>
                <a:gd name="T21" fmla="*/ 1 h 44"/>
                <a:gd name="T22" fmla="*/ 18 w 31"/>
                <a:gd name="T23" fmla="*/ 0 h 44"/>
                <a:gd name="T24" fmla="*/ 12 w 31"/>
                <a:gd name="T25" fmla="*/ 1 h 44"/>
                <a:gd name="T26" fmla="*/ 8 w 31"/>
                <a:gd name="T27" fmla="*/ 5 h 44"/>
                <a:gd name="T28" fmla="*/ 8 w 31"/>
                <a:gd name="T29" fmla="*/ 0 h 44"/>
                <a:gd name="T30" fmla="*/ 0 w 31"/>
                <a:gd name="T31" fmla="*/ 0 h 44"/>
                <a:gd name="T32" fmla="*/ 21 w 31"/>
                <a:gd name="T33" fmla="*/ 9 h 44"/>
                <a:gd name="T34" fmla="*/ 21 w 31"/>
                <a:gd name="T35" fmla="*/ 9 h 44"/>
                <a:gd name="T36" fmla="*/ 23 w 31"/>
                <a:gd name="T37" fmla="*/ 16 h 44"/>
                <a:gd name="T38" fmla="*/ 21 w 31"/>
                <a:gd name="T39" fmla="*/ 24 h 44"/>
                <a:gd name="T40" fmla="*/ 16 w 31"/>
                <a:gd name="T41" fmla="*/ 26 h 44"/>
                <a:gd name="T42" fmla="*/ 10 w 31"/>
                <a:gd name="T43" fmla="*/ 23 h 44"/>
                <a:gd name="T44" fmla="*/ 8 w 31"/>
                <a:gd name="T45" fmla="*/ 15 h 44"/>
                <a:gd name="T46" fmla="*/ 9 w 31"/>
                <a:gd name="T47" fmla="*/ 11 h 44"/>
                <a:gd name="T48" fmla="*/ 10 w 31"/>
                <a:gd name="T49" fmla="*/ 9 h 44"/>
                <a:gd name="T50" fmla="*/ 13 w 31"/>
                <a:gd name="T51" fmla="*/ 7 h 44"/>
                <a:gd name="T52" fmla="*/ 15 w 31"/>
                <a:gd name="T53" fmla="*/ 6 h 44"/>
                <a:gd name="T54" fmla="*/ 21 w 31"/>
                <a:gd name="T55" fmla="*/ 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1" h="44">
                  <a:moveTo>
                    <a:pt x="0" y="0"/>
                  </a:moveTo>
                  <a:lnTo>
                    <a:pt x="0" y="44"/>
                  </a:lnTo>
                  <a:lnTo>
                    <a:pt x="8" y="44"/>
                  </a:lnTo>
                  <a:lnTo>
                    <a:pt x="8" y="28"/>
                  </a:lnTo>
                  <a:cubicBezTo>
                    <a:pt x="10" y="30"/>
                    <a:pt x="11" y="31"/>
                    <a:pt x="13" y="31"/>
                  </a:cubicBezTo>
                  <a:cubicBezTo>
                    <a:pt x="14" y="32"/>
                    <a:pt x="16" y="32"/>
                    <a:pt x="18" y="32"/>
                  </a:cubicBezTo>
                  <a:cubicBezTo>
                    <a:pt x="20" y="32"/>
                    <a:pt x="21" y="32"/>
                    <a:pt x="23" y="31"/>
                  </a:cubicBezTo>
                  <a:cubicBezTo>
                    <a:pt x="25" y="31"/>
                    <a:pt x="26" y="30"/>
                    <a:pt x="27" y="28"/>
                  </a:cubicBezTo>
                  <a:cubicBezTo>
                    <a:pt x="30" y="25"/>
                    <a:pt x="31" y="21"/>
                    <a:pt x="31" y="16"/>
                  </a:cubicBezTo>
                  <a:cubicBezTo>
                    <a:pt x="31" y="11"/>
                    <a:pt x="30" y="7"/>
                    <a:pt x="27" y="4"/>
                  </a:cubicBezTo>
                  <a:cubicBezTo>
                    <a:pt x="26" y="2"/>
                    <a:pt x="25" y="1"/>
                    <a:pt x="23" y="1"/>
                  </a:cubicBezTo>
                  <a:cubicBezTo>
                    <a:pt x="21" y="0"/>
                    <a:pt x="20" y="0"/>
                    <a:pt x="18" y="0"/>
                  </a:cubicBezTo>
                  <a:cubicBezTo>
                    <a:pt x="16" y="0"/>
                    <a:pt x="14" y="0"/>
                    <a:pt x="12" y="1"/>
                  </a:cubicBezTo>
                  <a:cubicBezTo>
                    <a:pt x="10" y="2"/>
                    <a:pt x="9" y="3"/>
                    <a:pt x="8" y="5"/>
                  </a:cubicBezTo>
                  <a:lnTo>
                    <a:pt x="8" y="0"/>
                  </a:lnTo>
                  <a:lnTo>
                    <a:pt x="0" y="0"/>
                  </a:lnTo>
                  <a:close/>
                  <a:moveTo>
                    <a:pt x="21" y="9"/>
                  </a:moveTo>
                  <a:lnTo>
                    <a:pt x="21" y="9"/>
                  </a:lnTo>
                  <a:cubicBezTo>
                    <a:pt x="22" y="10"/>
                    <a:pt x="23" y="13"/>
                    <a:pt x="23" y="16"/>
                  </a:cubicBezTo>
                  <a:cubicBezTo>
                    <a:pt x="23" y="19"/>
                    <a:pt x="22" y="22"/>
                    <a:pt x="21" y="24"/>
                  </a:cubicBezTo>
                  <a:cubicBezTo>
                    <a:pt x="19" y="25"/>
                    <a:pt x="18" y="26"/>
                    <a:pt x="16" y="26"/>
                  </a:cubicBezTo>
                  <a:cubicBezTo>
                    <a:pt x="14" y="26"/>
                    <a:pt x="12" y="25"/>
                    <a:pt x="10" y="23"/>
                  </a:cubicBezTo>
                  <a:cubicBezTo>
                    <a:pt x="9" y="22"/>
                    <a:pt x="8" y="19"/>
                    <a:pt x="8" y="15"/>
                  </a:cubicBezTo>
                  <a:cubicBezTo>
                    <a:pt x="8" y="14"/>
                    <a:pt x="8" y="13"/>
                    <a:pt x="9" y="11"/>
                  </a:cubicBezTo>
                  <a:cubicBezTo>
                    <a:pt x="9" y="10"/>
                    <a:pt x="9" y="9"/>
                    <a:pt x="10" y="9"/>
                  </a:cubicBezTo>
                  <a:cubicBezTo>
                    <a:pt x="11" y="8"/>
                    <a:pt x="12" y="7"/>
                    <a:pt x="13" y="7"/>
                  </a:cubicBezTo>
                  <a:cubicBezTo>
                    <a:pt x="13" y="6"/>
                    <a:pt x="14" y="6"/>
                    <a:pt x="15" y="6"/>
                  </a:cubicBezTo>
                  <a:cubicBezTo>
                    <a:pt x="17" y="6"/>
                    <a:pt x="19" y="7"/>
                    <a:pt x="21" y="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67" name="Freeform 1018"/>
            <p:cNvSpPr>
              <a:spLocks/>
            </p:cNvSpPr>
            <p:nvPr/>
          </p:nvSpPr>
          <p:spPr bwMode="auto">
            <a:xfrm>
              <a:off x="8639175" y="5564187"/>
              <a:ext cx="9525" cy="12700"/>
            </a:xfrm>
            <a:custGeom>
              <a:avLst/>
              <a:gdLst>
                <a:gd name="T0" fmla="*/ 23 w 27"/>
                <a:gd name="T1" fmla="*/ 23 h 32"/>
                <a:gd name="T2" fmla="*/ 22 w 27"/>
                <a:gd name="T3" fmla="*/ 22 h 32"/>
                <a:gd name="T4" fmla="*/ 15 w 27"/>
                <a:gd name="T5" fmla="*/ 16 h 32"/>
                <a:gd name="T6" fmla="*/ 20 w 27"/>
                <a:gd name="T7" fmla="*/ 10 h 32"/>
                <a:gd name="T8" fmla="*/ 22 w 27"/>
                <a:gd name="T9" fmla="*/ 6 h 32"/>
                <a:gd name="T10" fmla="*/ 26 w 27"/>
                <a:gd name="T11" fmla="*/ 6 h 32"/>
                <a:gd name="T12" fmla="*/ 26 w 27"/>
                <a:gd name="T13" fmla="*/ 0 h 32"/>
                <a:gd name="T14" fmla="*/ 23 w 27"/>
                <a:gd name="T15" fmla="*/ 0 h 32"/>
                <a:gd name="T16" fmla="*/ 17 w 27"/>
                <a:gd name="T17" fmla="*/ 1 h 32"/>
                <a:gd name="T18" fmla="*/ 14 w 27"/>
                <a:gd name="T19" fmla="*/ 7 h 32"/>
                <a:gd name="T20" fmla="*/ 12 w 27"/>
                <a:gd name="T21" fmla="*/ 12 h 32"/>
                <a:gd name="T22" fmla="*/ 9 w 27"/>
                <a:gd name="T23" fmla="*/ 13 h 32"/>
                <a:gd name="T24" fmla="*/ 9 w 27"/>
                <a:gd name="T25" fmla="*/ 0 h 32"/>
                <a:gd name="T26" fmla="*/ 0 w 27"/>
                <a:gd name="T27" fmla="*/ 0 h 32"/>
                <a:gd name="T28" fmla="*/ 0 w 27"/>
                <a:gd name="T29" fmla="*/ 32 h 32"/>
                <a:gd name="T30" fmla="*/ 9 w 27"/>
                <a:gd name="T31" fmla="*/ 32 h 32"/>
                <a:gd name="T32" fmla="*/ 9 w 27"/>
                <a:gd name="T33" fmla="*/ 18 h 32"/>
                <a:gd name="T34" fmla="*/ 11 w 27"/>
                <a:gd name="T35" fmla="*/ 19 h 32"/>
                <a:gd name="T36" fmla="*/ 14 w 27"/>
                <a:gd name="T37" fmla="*/ 23 h 32"/>
                <a:gd name="T38" fmla="*/ 18 w 27"/>
                <a:gd name="T39" fmla="*/ 32 h 32"/>
                <a:gd name="T40" fmla="*/ 27 w 27"/>
                <a:gd name="T41" fmla="*/ 32 h 32"/>
                <a:gd name="T42" fmla="*/ 23 w 27"/>
                <a:gd name="T43" fmla="*/ 2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7" h="32">
                  <a:moveTo>
                    <a:pt x="23" y="23"/>
                  </a:moveTo>
                  <a:cubicBezTo>
                    <a:pt x="22" y="23"/>
                    <a:pt x="22" y="23"/>
                    <a:pt x="22" y="22"/>
                  </a:cubicBezTo>
                  <a:cubicBezTo>
                    <a:pt x="20" y="19"/>
                    <a:pt x="18" y="16"/>
                    <a:pt x="15" y="16"/>
                  </a:cubicBezTo>
                  <a:cubicBezTo>
                    <a:pt x="17" y="15"/>
                    <a:pt x="19" y="13"/>
                    <a:pt x="20" y="10"/>
                  </a:cubicBezTo>
                  <a:cubicBezTo>
                    <a:pt x="20" y="8"/>
                    <a:pt x="21" y="7"/>
                    <a:pt x="22" y="6"/>
                  </a:cubicBezTo>
                  <a:cubicBezTo>
                    <a:pt x="22" y="6"/>
                    <a:pt x="24" y="6"/>
                    <a:pt x="26" y="6"/>
                  </a:cubicBezTo>
                  <a:lnTo>
                    <a:pt x="26" y="0"/>
                  </a:lnTo>
                  <a:cubicBezTo>
                    <a:pt x="24" y="0"/>
                    <a:pt x="23" y="0"/>
                    <a:pt x="23" y="0"/>
                  </a:cubicBezTo>
                  <a:cubicBezTo>
                    <a:pt x="20" y="0"/>
                    <a:pt x="19" y="0"/>
                    <a:pt x="17" y="1"/>
                  </a:cubicBezTo>
                  <a:cubicBezTo>
                    <a:pt x="16" y="2"/>
                    <a:pt x="15" y="4"/>
                    <a:pt x="14" y="7"/>
                  </a:cubicBezTo>
                  <a:cubicBezTo>
                    <a:pt x="13" y="10"/>
                    <a:pt x="12" y="11"/>
                    <a:pt x="12" y="12"/>
                  </a:cubicBezTo>
                  <a:cubicBezTo>
                    <a:pt x="11" y="13"/>
                    <a:pt x="10" y="13"/>
                    <a:pt x="9" y="13"/>
                  </a:cubicBezTo>
                  <a:lnTo>
                    <a:pt x="9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9" y="32"/>
                  </a:lnTo>
                  <a:lnTo>
                    <a:pt x="9" y="18"/>
                  </a:lnTo>
                  <a:cubicBezTo>
                    <a:pt x="10" y="18"/>
                    <a:pt x="11" y="19"/>
                    <a:pt x="11" y="19"/>
                  </a:cubicBezTo>
                  <a:cubicBezTo>
                    <a:pt x="12" y="20"/>
                    <a:pt x="13" y="21"/>
                    <a:pt x="14" y="23"/>
                  </a:cubicBezTo>
                  <a:lnTo>
                    <a:pt x="18" y="32"/>
                  </a:lnTo>
                  <a:lnTo>
                    <a:pt x="27" y="32"/>
                  </a:lnTo>
                  <a:lnTo>
                    <a:pt x="23" y="23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68" name="Freeform 1019"/>
            <p:cNvSpPr>
              <a:spLocks/>
            </p:cNvSpPr>
            <p:nvPr/>
          </p:nvSpPr>
          <p:spPr bwMode="auto">
            <a:xfrm>
              <a:off x="8650288" y="5564187"/>
              <a:ext cx="11113" cy="12700"/>
            </a:xfrm>
            <a:custGeom>
              <a:avLst/>
              <a:gdLst>
                <a:gd name="T0" fmla="*/ 30 w 30"/>
                <a:gd name="T1" fmla="*/ 0 h 32"/>
                <a:gd name="T2" fmla="*/ 21 w 30"/>
                <a:gd name="T3" fmla="*/ 0 h 32"/>
                <a:gd name="T4" fmla="*/ 8 w 30"/>
                <a:gd name="T5" fmla="*/ 20 h 32"/>
                <a:gd name="T6" fmla="*/ 8 w 30"/>
                <a:gd name="T7" fmla="*/ 0 h 32"/>
                <a:gd name="T8" fmla="*/ 0 w 30"/>
                <a:gd name="T9" fmla="*/ 0 h 32"/>
                <a:gd name="T10" fmla="*/ 0 w 30"/>
                <a:gd name="T11" fmla="*/ 32 h 32"/>
                <a:gd name="T12" fmla="*/ 8 w 30"/>
                <a:gd name="T13" fmla="*/ 32 h 32"/>
                <a:gd name="T14" fmla="*/ 21 w 30"/>
                <a:gd name="T15" fmla="*/ 12 h 32"/>
                <a:gd name="T16" fmla="*/ 21 w 30"/>
                <a:gd name="T17" fmla="*/ 32 h 32"/>
                <a:gd name="T18" fmla="*/ 30 w 30"/>
                <a:gd name="T19" fmla="*/ 32 h 32"/>
                <a:gd name="T20" fmla="*/ 30 w 30"/>
                <a:gd name="T2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2">
                  <a:moveTo>
                    <a:pt x="30" y="0"/>
                  </a:moveTo>
                  <a:lnTo>
                    <a:pt x="21" y="0"/>
                  </a:lnTo>
                  <a:lnTo>
                    <a:pt x="8" y="2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8" y="32"/>
                  </a:lnTo>
                  <a:lnTo>
                    <a:pt x="21" y="12"/>
                  </a:lnTo>
                  <a:lnTo>
                    <a:pt x="21" y="32"/>
                  </a:lnTo>
                  <a:lnTo>
                    <a:pt x="30" y="32"/>
                  </a:lnTo>
                  <a:lnTo>
                    <a:pt x="30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69" name="Freeform 1020"/>
            <p:cNvSpPr>
              <a:spLocks noEditPoints="1"/>
            </p:cNvSpPr>
            <p:nvPr/>
          </p:nvSpPr>
          <p:spPr bwMode="auto">
            <a:xfrm>
              <a:off x="8402638" y="5591175"/>
              <a:ext cx="12700" cy="11113"/>
            </a:xfrm>
            <a:custGeom>
              <a:avLst/>
              <a:gdLst>
                <a:gd name="T0" fmla="*/ 0 w 34"/>
                <a:gd name="T1" fmla="*/ 16 h 32"/>
                <a:gd name="T2" fmla="*/ 2 w 34"/>
                <a:gd name="T3" fmla="*/ 25 h 32"/>
                <a:gd name="T4" fmla="*/ 8 w 34"/>
                <a:gd name="T5" fmla="*/ 31 h 32"/>
                <a:gd name="T6" fmla="*/ 17 w 34"/>
                <a:gd name="T7" fmla="*/ 32 h 32"/>
                <a:gd name="T8" fmla="*/ 29 w 34"/>
                <a:gd name="T9" fmla="*/ 28 h 32"/>
                <a:gd name="T10" fmla="*/ 34 w 34"/>
                <a:gd name="T11" fmla="*/ 16 h 32"/>
                <a:gd name="T12" fmla="*/ 29 w 34"/>
                <a:gd name="T13" fmla="*/ 4 h 32"/>
                <a:gd name="T14" fmla="*/ 17 w 34"/>
                <a:gd name="T15" fmla="*/ 0 h 32"/>
                <a:gd name="T16" fmla="*/ 8 w 34"/>
                <a:gd name="T17" fmla="*/ 2 h 32"/>
                <a:gd name="T18" fmla="*/ 2 w 34"/>
                <a:gd name="T19" fmla="*/ 8 h 32"/>
                <a:gd name="T20" fmla="*/ 0 w 34"/>
                <a:gd name="T21" fmla="*/ 16 h 32"/>
                <a:gd name="T22" fmla="*/ 11 w 34"/>
                <a:gd name="T23" fmla="*/ 9 h 32"/>
                <a:gd name="T24" fmla="*/ 11 w 34"/>
                <a:gd name="T25" fmla="*/ 9 h 32"/>
                <a:gd name="T26" fmla="*/ 17 w 34"/>
                <a:gd name="T27" fmla="*/ 6 h 32"/>
                <a:gd name="T28" fmla="*/ 23 w 34"/>
                <a:gd name="T29" fmla="*/ 9 h 32"/>
                <a:gd name="T30" fmla="*/ 25 w 34"/>
                <a:gd name="T31" fmla="*/ 16 h 32"/>
                <a:gd name="T32" fmla="*/ 23 w 34"/>
                <a:gd name="T33" fmla="*/ 23 h 32"/>
                <a:gd name="T34" fmla="*/ 17 w 34"/>
                <a:gd name="T35" fmla="*/ 26 h 32"/>
                <a:gd name="T36" fmla="*/ 11 w 34"/>
                <a:gd name="T37" fmla="*/ 23 h 32"/>
                <a:gd name="T38" fmla="*/ 9 w 34"/>
                <a:gd name="T39" fmla="*/ 16 h 32"/>
                <a:gd name="T40" fmla="*/ 11 w 34"/>
                <a:gd name="T41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2">
                  <a:moveTo>
                    <a:pt x="0" y="16"/>
                  </a:moveTo>
                  <a:cubicBezTo>
                    <a:pt x="0" y="19"/>
                    <a:pt x="1" y="22"/>
                    <a:pt x="2" y="25"/>
                  </a:cubicBezTo>
                  <a:cubicBezTo>
                    <a:pt x="4" y="27"/>
                    <a:pt x="6" y="29"/>
                    <a:pt x="8" y="31"/>
                  </a:cubicBezTo>
                  <a:cubicBezTo>
                    <a:pt x="11" y="32"/>
                    <a:pt x="14" y="32"/>
                    <a:pt x="17" y="32"/>
                  </a:cubicBezTo>
                  <a:cubicBezTo>
                    <a:pt x="22" y="32"/>
                    <a:pt x="26" y="31"/>
                    <a:pt x="29" y="28"/>
                  </a:cubicBezTo>
                  <a:cubicBezTo>
                    <a:pt x="32" y="25"/>
                    <a:pt x="34" y="21"/>
                    <a:pt x="34" y="16"/>
                  </a:cubicBezTo>
                  <a:cubicBezTo>
                    <a:pt x="34" y="11"/>
                    <a:pt x="32" y="7"/>
                    <a:pt x="29" y="4"/>
                  </a:cubicBezTo>
                  <a:cubicBezTo>
                    <a:pt x="26" y="1"/>
                    <a:pt x="22" y="0"/>
                    <a:pt x="17" y="0"/>
                  </a:cubicBezTo>
                  <a:cubicBezTo>
                    <a:pt x="14" y="0"/>
                    <a:pt x="11" y="0"/>
                    <a:pt x="8" y="2"/>
                  </a:cubicBezTo>
                  <a:cubicBezTo>
                    <a:pt x="6" y="3"/>
                    <a:pt x="4" y="5"/>
                    <a:pt x="2" y="8"/>
                  </a:cubicBezTo>
                  <a:cubicBezTo>
                    <a:pt x="1" y="10"/>
                    <a:pt x="0" y="13"/>
                    <a:pt x="0" y="16"/>
                  </a:cubicBezTo>
                  <a:close/>
                  <a:moveTo>
                    <a:pt x="11" y="9"/>
                  </a:moveTo>
                  <a:lnTo>
                    <a:pt x="11" y="9"/>
                  </a:lnTo>
                  <a:cubicBezTo>
                    <a:pt x="13" y="7"/>
                    <a:pt x="15" y="6"/>
                    <a:pt x="17" y="6"/>
                  </a:cubicBezTo>
                  <a:cubicBezTo>
                    <a:pt x="19" y="6"/>
                    <a:pt x="21" y="7"/>
                    <a:pt x="23" y="9"/>
                  </a:cubicBezTo>
                  <a:cubicBezTo>
                    <a:pt x="24" y="10"/>
                    <a:pt x="25" y="13"/>
                    <a:pt x="25" y="16"/>
                  </a:cubicBezTo>
                  <a:cubicBezTo>
                    <a:pt x="25" y="19"/>
                    <a:pt x="24" y="22"/>
                    <a:pt x="23" y="23"/>
                  </a:cubicBezTo>
                  <a:cubicBezTo>
                    <a:pt x="21" y="25"/>
                    <a:pt x="19" y="26"/>
                    <a:pt x="17" y="26"/>
                  </a:cubicBezTo>
                  <a:cubicBezTo>
                    <a:pt x="15" y="26"/>
                    <a:pt x="13" y="25"/>
                    <a:pt x="11" y="23"/>
                  </a:cubicBezTo>
                  <a:cubicBezTo>
                    <a:pt x="10" y="22"/>
                    <a:pt x="9" y="19"/>
                    <a:pt x="9" y="16"/>
                  </a:cubicBezTo>
                  <a:cubicBezTo>
                    <a:pt x="9" y="13"/>
                    <a:pt x="10" y="10"/>
                    <a:pt x="11" y="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70" name="Freeform 1021"/>
            <p:cNvSpPr>
              <a:spLocks noEditPoints="1"/>
            </p:cNvSpPr>
            <p:nvPr/>
          </p:nvSpPr>
          <p:spPr bwMode="auto">
            <a:xfrm>
              <a:off x="8416925" y="5586412"/>
              <a:ext cx="12700" cy="15875"/>
            </a:xfrm>
            <a:custGeom>
              <a:avLst/>
              <a:gdLst>
                <a:gd name="T0" fmla="*/ 2 w 33"/>
                <a:gd name="T1" fmla="*/ 37 h 45"/>
                <a:gd name="T2" fmla="*/ 4 w 33"/>
                <a:gd name="T3" fmla="*/ 40 h 45"/>
                <a:gd name="T4" fmla="*/ 7 w 33"/>
                <a:gd name="T5" fmla="*/ 43 h 45"/>
                <a:gd name="T6" fmla="*/ 12 w 33"/>
                <a:gd name="T7" fmla="*/ 45 h 45"/>
                <a:gd name="T8" fmla="*/ 16 w 33"/>
                <a:gd name="T9" fmla="*/ 45 h 45"/>
                <a:gd name="T10" fmla="*/ 29 w 33"/>
                <a:gd name="T11" fmla="*/ 41 h 45"/>
                <a:gd name="T12" fmla="*/ 33 w 33"/>
                <a:gd name="T13" fmla="*/ 29 h 45"/>
                <a:gd name="T14" fmla="*/ 29 w 33"/>
                <a:gd name="T15" fmla="*/ 18 h 45"/>
                <a:gd name="T16" fmla="*/ 18 w 33"/>
                <a:gd name="T17" fmla="*/ 13 h 45"/>
                <a:gd name="T18" fmla="*/ 11 w 33"/>
                <a:gd name="T19" fmla="*/ 15 h 45"/>
                <a:gd name="T20" fmla="*/ 6 w 33"/>
                <a:gd name="T21" fmla="*/ 20 h 45"/>
                <a:gd name="T22" fmla="*/ 8 w 33"/>
                <a:gd name="T23" fmla="*/ 12 h 45"/>
                <a:gd name="T24" fmla="*/ 12 w 33"/>
                <a:gd name="T25" fmla="*/ 9 h 45"/>
                <a:gd name="T26" fmla="*/ 19 w 33"/>
                <a:gd name="T27" fmla="*/ 8 h 45"/>
                <a:gd name="T28" fmla="*/ 20 w 33"/>
                <a:gd name="T29" fmla="*/ 8 h 45"/>
                <a:gd name="T30" fmla="*/ 21 w 33"/>
                <a:gd name="T31" fmla="*/ 8 h 45"/>
                <a:gd name="T32" fmla="*/ 30 w 33"/>
                <a:gd name="T33" fmla="*/ 6 h 45"/>
                <a:gd name="T34" fmla="*/ 32 w 33"/>
                <a:gd name="T35" fmla="*/ 0 h 45"/>
                <a:gd name="T36" fmla="*/ 26 w 33"/>
                <a:gd name="T37" fmla="*/ 0 h 45"/>
                <a:gd name="T38" fmla="*/ 24 w 33"/>
                <a:gd name="T39" fmla="*/ 1 h 45"/>
                <a:gd name="T40" fmla="*/ 19 w 33"/>
                <a:gd name="T41" fmla="*/ 1 h 45"/>
                <a:gd name="T42" fmla="*/ 4 w 33"/>
                <a:gd name="T43" fmla="*/ 6 h 45"/>
                <a:gd name="T44" fmla="*/ 0 w 33"/>
                <a:gd name="T45" fmla="*/ 23 h 45"/>
                <a:gd name="T46" fmla="*/ 2 w 33"/>
                <a:gd name="T47" fmla="*/ 37 h 45"/>
                <a:gd name="T48" fmla="*/ 11 w 33"/>
                <a:gd name="T49" fmla="*/ 22 h 45"/>
                <a:gd name="T50" fmla="*/ 11 w 33"/>
                <a:gd name="T51" fmla="*/ 22 h 45"/>
                <a:gd name="T52" fmla="*/ 14 w 33"/>
                <a:gd name="T53" fmla="*/ 21 h 45"/>
                <a:gd name="T54" fmla="*/ 17 w 33"/>
                <a:gd name="T55" fmla="*/ 20 h 45"/>
                <a:gd name="T56" fmla="*/ 20 w 33"/>
                <a:gd name="T57" fmla="*/ 21 h 45"/>
                <a:gd name="T58" fmla="*/ 22 w 33"/>
                <a:gd name="T59" fmla="*/ 23 h 45"/>
                <a:gd name="T60" fmla="*/ 24 w 33"/>
                <a:gd name="T61" fmla="*/ 29 h 45"/>
                <a:gd name="T62" fmla="*/ 22 w 33"/>
                <a:gd name="T63" fmla="*/ 36 h 45"/>
                <a:gd name="T64" fmla="*/ 16 w 33"/>
                <a:gd name="T65" fmla="*/ 39 h 45"/>
                <a:gd name="T66" fmla="*/ 11 w 33"/>
                <a:gd name="T67" fmla="*/ 36 h 45"/>
                <a:gd name="T68" fmla="*/ 9 w 33"/>
                <a:gd name="T69" fmla="*/ 29 h 45"/>
                <a:gd name="T70" fmla="*/ 11 w 33"/>
                <a:gd name="T71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" h="45">
                  <a:moveTo>
                    <a:pt x="2" y="37"/>
                  </a:moveTo>
                  <a:cubicBezTo>
                    <a:pt x="2" y="38"/>
                    <a:pt x="3" y="39"/>
                    <a:pt x="4" y="40"/>
                  </a:cubicBezTo>
                  <a:cubicBezTo>
                    <a:pt x="5" y="41"/>
                    <a:pt x="6" y="42"/>
                    <a:pt x="7" y="43"/>
                  </a:cubicBezTo>
                  <a:cubicBezTo>
                    <a:pt x="9" y="44"/>
                    <a:pt x="10" y="44"/>
                    <a:pt x="12" y="45"/>
                  </a:cubicBezTo>
                  <a:cubicBezTo>
                    <a:pt x="13" y="45"/>
                    <a:pt x="15" y="45"/>
                    <a:pt x="16" y="45"/>
                  </a:cubicBezTo>
                  <a:cubicBezTo>
                    <a:pt x="21" y="45"/>
                    <a:pt x="26" y="44"/>
                    <a:pt x="29" y="41"/>
                  </a:cubicBezTo>
                  <a:cubicBezTo>
                    <a:pt x="32" y="38"/>
                    <a:pt x="33" y="34"/>
                    <a:pt x="33" y="29"/>
                  </a:cubicBezTo>
                  <a:cubicBezTo>
                    <a:pt x="33" y="25"/>
                    <a:pt x="32" y="21"/>
                    <a:pt x="29" y="18"/>
                  </a:cubicBezTo>
                  <a:cubicBezTo>
                    <a:pt x="26" y="15"/>
                    <a:pt x="22" y="13"/>
                    <a:pt x="18" y="13"/>
                  </a:cubicBezTo>
                  <a:cubicBezTo>
                    <a:pt x="15" y="13"/>
                    <a:pt x="13" y="14"/>
                    <a:pt x="11" y="15"/>
                  </a:cubicBezTo>
                  <a:cubicBezTo>
                    <a:pt x="9" y="16"/>
                    <a:pt x="7" y="18"/>
                    <a:pt x="6" y="20"/>
                  </a:cubicBezTo>
                  <a:cubicBezTo>
                    <a:pt x="6" y="17"/>
                    <a:pt x="6" y="14"/>
                    <a:pt x="8" y="12"/>
                  </a:cubicBezTo>
                  <a:cubicBezTo>
                    <a:pt x="9" y="10"/>
                    <a:pt x="10" y="9"/>
                    <a:pt x="12" y="9"/>
                  </a:cubicBezTo>
                  <a:cubicBezTo>
                    <a:pt x="14" y="8"/>
                    <a:pt x="16" y="8"/>
                    <a:pt x="19" y="8"/>
                  </a:cubicBezTo>
                  <a:lnTo>
                    <a:pt x="20" y="8"/>
                  </a:lnTo>
                  <a:cubicBezTo>
                    <a:pt x="20" y="8"/>
                    <a:pt x="21" y="8"/>
                    <a:pt x="21" y="8"/>
                  </a:cubicBezTo>
                  <a:cubicBezTo>
                    <a:pt x="26" y="8"/>
                    <a:pt x="29" y="7"/>
                    <a:pt x="30" y="6"/>
                  </a:cubicBezTo>
                  <a:cubicBezTo>
                    <a:pt x="31" y="5"/>
                    <a:pt x="32" y="3"/>
                    <a:pt x="32" y="0"/>
                  </a:cubicBezTo>
                  <a:lnTo>
                    <a:pt x="26" y="0"/>
                  </a:lnTo>
                  <a:cubicBezTo>
                    <a:pt x="26" y="1"/>
                    <a:pt x="25" y="1"/>
                    <a:pt x="24" y="1"/>
                  </a:cubicBezTo>
                  <a:lnTo>
                    <a:pt x="19" y="1"/>
                  </a:lnTo>
                  <a:cubicBezTo>
                    <a:pt x="12" y="1"/>
                    <a:pt x="7" y="3"/>
                    <a:pt x="4" y="6"/>
                  </a:cubicBezTo>
                  <a:cubicBezTo>
                    <a:pt x="1" y="10"/>
                    <a:pt x="0" y="15"/>
                    <a:pt x="0" y="23"/>
                  </a:cubicBezTo>
                  <a:cubicBezTo>
                    <a:pt x="0" y="29"/>
                    <a:pt x="1" y="34"/>
                    <a:pt x="2" y="37"/>
                  </a:cubicBezTo>
                  <a:close/>
                  <a:moveTo>
                    <a:pt x="11" y="22"/>
                  </a:moveTo>
                  <a:lnTo>
                    <a:pt x="11" y="22"/>
                  </a:lnTo>
                  <a:cubicBezTo>
                    <a:pt x="12" y="22"/>
                    <a:pt x="13" y="21"/>
                    <a:pt x="14" y="21"/>
                  </a:cubicBezTo>
                  <a:cubicBezTo>
                    <a:pt x="15" y="20"/>
                    <a:pt x="15" y="20"/>
                    <a:pt x="17" y="20"/>
                  </a:cubicBezTo>
                  <a:cubicBezTo>
                    <a:pt x="18" y="20"/>
                    <a:pt x="19" y="20"/>
                    <a:pt x="20" y="21"/>
                  </a:cubicBezTo>
                  <a:cubicBezTo>
                    <a:pt x="21" y="21"/>
                    <a:pt x="21" y="22"/>
                    <a:pt x="22" y="23"/>
                  </a:cubicBezTo>
                  <a:cubicBezTo>
                    <a:pt x="24" y="24"/>
                    <a:pt x="24" y="26"/>
                    <a:pt x="24" y="29"/>
                  </a:cubicBezTo>
                  <a:cubicBezTo>
                    <a:pt x="24" y="32"/>
                    <a:pt x="24" y="34"/>
                    <a:pt x="22" y="36"/>
                  </a:cubicBezTo>
                  <a:cubicBezTo>
                    <a:pt x="21" y="38"/>
                    <a:pt x="19" y="39"/>
                    <a:pt x="16" y="39"/>
                  </a:cubicBezTo>
                  <a:cubicBezTo>
                    <a:pt x="14" y="39"/>
                    <a:pt x="12" y="38"/>
                    <a:pt x="11" y="36"/>
                  </a:cubicBezTo>
                  <a:cubicBezTo>
                    <a:pt x="10" y="34"/>
                    <a:pt x="9" y="32"/>
                    <a:pt x="9" y="29"/>
                  </a:cubicBezTo>
                  <a:cubicBezTo>
                    <a:pt x="9" y="26"/>
                    <a:pt x="10" y="24"/>
                    <a:pt x="11" y="2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71" name="Freeform 1022"/>
            <p:cNvSpPr>
              <a:spLocks noEditPoints="1"/>
            </p:cNvSpPr>
            <p:nvPr/>
          </p:nvSpPr>
          <p:spPr bwMode="auto">
            <a:xfrm>
              <a:off x="8429625" y="5591175"/>
              <a:ext cx="15875" cy="11113"/>
            </a:xfrm>
            <a:custGeom>
              <a:avLst/>
              <a:gdLst>
                <a:gd name="T0" fmla="*/ 0 w 43"/>
                <a:gd name="T1" fmla="*/ 7 h 32"/>
                <a:gd name="T2" fmla="*/ 11 w 43"/>
                <a:gd name="T3" fmla="*/ 7 h 32"/>
                <a:gd name="T4" fmla="*/ 11 w 43"/>
                <a:gd name="T5" fmla="*/ 32 h 32"/>
                <a:gd name="T6" fmla="*/ 30 w 43"/>
                <a:gd name="T7" fmla="*/ 32 h 32"/>
                <a:gd name="T8" fmla="*/ 40 w 43"/>
                <a:gd name="T9" fmla="*/ 29 h 32"/>
                <a:gd name="T10" fmla="*/ 43 w 43"/>
                <a:gd name="T11" fmla="*/ 23 h 32"/>
                <a:gd name="T12" fmla="*/ 41 w 43"/>
                <a:gd name="T13" fmla="*/ 17 h 32"/>
                <a:gd name="T14" fmla="*/ 36 w 43"/>
                <a:gd name="T15" fmla="*/ 14 h 32"/>
                <a:gd name="T16" fmla="*/ 28 w 43"/>
                <a:gd name="T17" fmla="*/ 13 h 32"/>
                <a:gd name="T18" fmla="*/ 20 w 43"/>
                <a:gd name="T19" fmla="*/ 13 h 32"/>
                <a:gd name="T20" fmla="*/ 20 w 43"/>
                <a:gd name="T21" fmla="*/ 0 h 32"/>
                <a:gd name="T22" fmla="*/ 0 w 43"/>
                <a:gd name="T23" fmla="*/ 0 h 32"/>
                <a:gd name="T24" fmla="*/ 0 w 43"/>
                <a:gd name="T25" fmla="*/ 7 h 32"/>
                <a:gd name="T26" fmla="*/ 20 w 43"/>
                <a:gd name="T27" fmla="*/ 18 h 32"/>
                <a:gd name="T28" fmla="*/ 20 w 43"/>
                <a:gd name="T29" fmla="*/ 18 h 32"/>
                <a:gd name="T30" fmla="*/ 25 w 43"/>
                <a:gd name="T31" fmla="*/ 18 h 32"/>
                <a:gd name="T32" fmla="*/ 32 w 43"/>
                <a:gd name="T33" fmla="*/ 19 h 32"/>
                <a:gd name="T34" fmla="*/ 34 w 43"/>
                <a:gd name="T35" fmla="*/ 22 h 32"/>
                <a:gd name="T36" fmla="*/ 33 w 43"/>
                <a:gd name="T37" fmla="*/ 25 h 32"/>
                <a:gd name="T38" fmla="*/ 28 w 43"/>
                <a:gd name="T39" fmla="*/ 26 h 32"/>
                <a:gd name="T40" fmla="*/ 20 w 43"/>
                <a:gd name="T41" fmla="*/ 26 h 32"/>
                <a:gd name="T42" fmla="*/ 20 w 43"/>
                <a:gd name="T43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32">
                  <a:moveTo>
                    <a:pt x="0" y="7"/>
                  </a:moveTo>
                  <a:lnTo>
                    <a:pt x="11" y="7"/>
                  </a:lnTo>
                  <a:lnTo>
                    <a:pt x="11" y="32"/>
                  </a:lnTo>
                  <a:lnTo>
                    <a:pt x="30" y="32"/>
                  </a:lnTo>
                  <a:cubicBezTo>
                    <a:pt x="35" y="32"/>
                    <a:pt x="38" y="31"/>
                    <a:pt x="40" y="29"/>
                  </a:cubicBezTo>
                  <a:cubicBezTo>
                    <a:pt x="42" y="27"/>
                    <a:pt x="43" y="25"/>
                    <a:pt x="43" y="23"/>
                  </a:cubicBezTo>
                  <a:cubicBezTo>
                    <a:pt x="43" y="20"/>
                    <a:pt x="42" y="19"/>
                    <a:pt x="41" y="17"/>
                  </a:cubicBezTo>
                  <a:cubicBezTo>
                    <a:pt x="40" y="15"/>
                    <a:pt x="38" y="14"/>
                    <a:pt x="36" y="14"/>
                  </a:cubicBezTo>
                  <a:cubicBezTo>
                    <a:pt x="35" y="14"/>
                    <a:pt x="32" y="13"/>
                    <a:pt x="28" y="13"/>
                  </a:cubicBezTo>
                  <a:lnTo>
                    <a:pt x="20" y="13"/>
                  </a:lnTo>
                  <a:lnTo>
                    <a:pt x="20" y="0"/>
                  </a:lnTo>
                  <a:lnTo>
                    <a:pt x="0" y="0"/>
                  </a:lnTo>
                  <a:lnTo>
                    <a:pt x="0" y="7"/>
                  </a:lnTo>
                  <a:close/>
                  <a:moveTo>
                    <a:pt x="20" y="18"/>
                  </a:moveTo>
                  <a:lnTo>
                    <a:pt x="20" y="18"/>
                  </a:lnTo>
                  <a:lnTo>
                    <a:pt x="25" y="18"/>
                  </a:lnTo>
                  <a:cubicBezTo>
                    <a:pt x="29" y="18"/>
                    <a:pt x="31" y="19"/>
                    <a:pt x="32" y="19"/>
                  </a:cubicBezTo>
                  <a:cubicBezTo>
                    <a:pt x="33" y="20"/>
                    <a:pt x="34" y="21"/>
                    <a:pt x="34" y="22"/>
                  </a:cubicBezTo>
                  <a:cubicBezTo>
                    <a:pt x="34" y="24"/>
                    <a:pt x="33" y="25"/>
                    <a:pt x="33" y="25"/>
                  </a:cubicBezTo>
                  <a:cubicBezTo>
                    <a:pt x="32" y="26"/>
                    <a:pt x="30" y="26"/>
                    <a:pt x="28" y="26"/>
                  </a:cubicBezTo>
                  <a:lnTo>
                    <a:pt x="20" y="26"/>
                  </a:lnTo>
                  <a:lnTo>
                    <a:pt x="20" y="18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72" name="Freeform 1023"/>
            <p:cNvSpPr>
              <a:spLocks noEditPoints="1"/>
            </p:cNvSpPr>
            <p:nvPr/>
          </p:nvSpPr>
          <p:spPr bwMode="auto">
            <a:xfrm>
              <a:off x="8447088" y="5591175"/>
              <a:ext cx="11113" cy="11113"/>
            </a:xfrm>
            <a:custGeom>
              <a:avLst/>
              <a:gdLst>
                <a:gd name="T0" fmla="*/ 3 w 31"/>
                <a:gd name="T1" fmla="*/ 27 h 32"/>
                <a:gd name="T2" fmla="*/ 16 w 31"/>
                <a:gd name="T3" fmla="*/ 32 h 32"/>
                <a:gd name="T4" fmla="*/ 21 w 31"/>
                <a:gd name="T5" fmla="*/ 32 h 32"/>
                <a:gd name="T6" fmla="*/ 25 w 31"/>
                <a:gd name="T7" fmla="*/ 30 h 32"/>
                <a:gd name="T8" fmla="*/ 28 w 31"/>
                <a:gd name="T9" fmla="*/ 27 h 32"/>
                <a:gd name="T10" fmla="*/ 30 w 31"/>
                <a:gd name="T11" fmla="*/ 23 h 32"/>
                <a:gd name="T12" fmla="*/ 22 w 31"/>
                <a:gd name="T13" fmla="*/ 22 h 32"/>
                <a:gd name="T14" fmla="*/ 20 w 31"/>
                <a:gd name="T15" fmla="*/ 25 h 32"/>
                <a:gd name="T16" fmla="*/ 16 w 31"/>
                <a:gd name="T17" fmla="*/ 26 h 32"/>
                <a:gd name="T18" fmla="*/ 11 w 31"/>
                <a:gd name="T19" fmla="*/ 24 h 32"/>
                <a:gd name="T20" fmla="*/ 9 w 31"/>
                <a:gd name="T21" fmla="*/ 18 h 32"/>
                <a:gd name="T22" fmla="*/ 31 w 31"/>
                <a:gd name="T23" fmla="*/ 18 h 32"/>
                <a:gd name="T24" fmla="*/ 30 w 31"/>
                <a:gd name="T25" fmla="*/ 10 h 32"/>
                <a:gd name="T26" fmla="*/ 27 w 31"/>
                <a:gd name="T27" fmla="*/ 4 h 32"/>
                <a:gd name="T28" fmla="*/ 22 w 31"/>
                <a:gd name="T29" fmla="*/ 1 h 32"/>
                <a:gd name="T30" fmla="*/ 15 w 31"/>
                <a:gd name="T31" fmla="*/ 0 h 32"/>
                <a:gd name="T32" fmla="*/ 4 w 31"/>
                <a:gd name="T33" fmla="*/ 4 h 32"/>
                <a:gd name="T34" fmla="*/ 0 w 31"/>
                <a:gd name="T35" fmla="*/ 16 h 32"/>
                <a:gd name="T36" fmla="*/ 3 w 31"/>
                <a:gd name="T37" fmla="*/ 27 h 32"/>
                <a:gd name="T38" fmla="*/ 11 w 31"/>
                <a:gd name="T39" fmla="*/ 8 h 32"/>
                <a:gd name="T40" fmla="*/ 11 w 31"/>
                <a:gd name="T41" fmla="*/ 8 h 32"/>
                <a:gd name="T42" fmla="*/ 16 w 31"/>
                <a:gd name="T43" fmla="*/ 6 h 32"/>
                <a:gd name="T44" fmla="*/ 20 w 31"/>
                <a:gd name="T45" fmla="*/ 8 h 32"/>
                <a:gd name="T46" fmla="*/ 22 w 31"/>
                <a:gd name="T47" fmla="*/ 13 h 32"/>
                <a:gd name="T48" fmla="*/ 9 w 31"/>
                <a:gd name="T49" fmla="*/ 13 h 32"/>
                <a:gd name="T50" fmla="*/ 11 w 31"/>
                <a:gd name="T51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1" h="32">
                  <a:moveTo>
                    <a:pt x="3" y="27"/>
                  </a:moveTo>
                  <a:cubicBezTo>
                    <a:pt x="6" y="31"/>
                    <a:pt x="10" y="32"/>
                    <a:pt x="16" y="32"/>
                  </a:cubicBezTo>
                  <a:cubicBezTo>
                    <a:pt x="18" y="32"/>
                    <a:pt x="20" y="32"/>
                    <a:pt x="21" y="32"/>
                  </a:cubicBezTo>
                  <a:cubicBezTo>
                    <a:pt x="23" y="31"/>
                    <a:pt x="24" y="31"/>
                    <a:pt x="25" y="30"/>
                  </a:cubicBezTo>
                  <a:cubicBezTo>
                    <a:pt x="26" y="29"/>
                    <a:pt x="27" y="28"/>
                    <a:pt x="28" y="27"/>
                  </a:cubicBezTo>
                  <a:cubicBezTo>
                    <a:pt x="29" y="26"/>
                    <a:pt x="30" y="25"/>
                    <a:pt x="30" y="23"/>
                  </a:cubicBezTo>
                  <a:lnTo>
                    <a:pt x="22" y="22"/>
                  </a:lnTo>
                  <a:cubicBezTo>
                    <a:pt x="21" y="23"/>
                    <a:pt x="21" y="24"/>
                    <a:pt x="20" y="25"/>
                  </a:cubicBezTo>
                  <a:cubicBezTo>
                    <a:pt x="19" y="26"/>
                    <a:pt x="18" y="26"/>
                    <a:pt x="16" y="26"/>
                  </a:cubicBezTo>
                  <a:cubicBezTo>
                    <a:pt x="14" y="26"/>
                    <a:pt x="13" y="26"/>
                    <a:pt x="11" y="24"/>
                  </a:cubicBezTo>
                  <a:cubicBezTo>
                    <a:pt x="10" y="23"/>
                    <a:pt x="9" y="21"/>
                    <a:pt x="9" y="18"/>
                  </a:cubicBezTo>
                  <a:lnTo>
                    <a:pt x="31" y="18"/>
                  </a:lnTo>
                  <a:cubicBezTo>
                    <a:pt x="31" y="15"/>
                    <a:pt x="31" y="12"/>
                    <a:pt x="30" y="10"/>
                  </a:cubicBezTo>
                  <a:cubicBezTo>
                    <a:pt x="29" y="8"/>
                    <a:pt x="28" y="6"/>
                    <a:pt x="27" y="4"/>
                  </a:cubicBezTo>
                  <a:cubicBezTo>
                    <a:pt x="25" y="3"/>
                    <a:pt x="24" y="1"/>
                    <a:pt x="22" y="1"/>
                  </a:cubicBezTo>
                  <a:cubicBezTo>
                    <a:pt x="20" y="0"/>
                    <a:pt x="18" y="0"/>
                    <a:pt x="15" y="0"/>
                  </a:cubicBezTo>
                  <a:cubicBezTo>
                    <a:pt x="11" y="0"/>
                    <a:pt x="7" y="1"/>
                    <a:pt x="4" y="4"/>
                  </a:cubicBezTo>
                  <a:cubicBezTo>
                    <a:pt x="2" y="7"/>
                    <a:pt x="0" y="11"/>
                    <a:pt x="0" y="16"/>
                  </a:cubicBezTo>
                  <a:cubicBezTo>
                    <a:pt x="0" y="21"/>
                    <a:pt x="1" y="24"/>
                    <a:pt x="3" y="27"/>
                  </a:cubicBezTo>
                  <a:close/>
                  <a:moveTo>
                    <a:pt x="11" y="8"/>
                  </a:moveTo>
                  <a:lnTo>
                    <a:pt x="11" y="8"/>
                  </a:lnTo>
                  <a:cubicBezTo>
                    <a:pt x="12" y="7"/>
                    <a:pt x="14" y="6"/>
                    <a:pt x="16" y="6"/>
                  </a:cubicBezTo>
                  <a:cubicBezTo>
                    <a:pt x="18" y="6"/>
                    <a:pt x="19" y="7"/>
                    <a:pt x="20" y="8"/>
                  </a:cubicBezTo>
                  <a:cubicBezTo>
                    <a:pt x="22" y="9"/>
                    <a:pt x="22" y="11"/>
                    <a:pt x="22" y="13"/>
                  </a:cubicBezTo>
                  <a:lnTo>
                    <a:pt x="9" y="13"/>
                  </a:lnTo>
                  <a:cubicBezTo>
                    <a:pt x="9" y="11"/>
                    <a:pt x="10" y="9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73" name="Freeform 1024"/>
            <p:cNvSpPr>
              <a:spLocks/>
            </p:cNvSpPr>
            <p:nvPr/>
          </p:nvSpPr>
          <p:spPr bwMode="auto">
            <a:xfrm>
              <a:off x="8461375" y="5591175"/>
              <a:ext cx="9525" cy="11113"/>
            </a:xfrm>
            <a:custGeom>
              <a:avLst/>
              <a:gdLst>
                <a:gd name="T0" fmla="*/ 0 w 27"/>
                <a:gd name="T1" fmla="*/ 32 h 32"/>
                <a:gd name="T2" fmla="*/ 8 w 27"/>
                <a:gd name="T3" fmla="*/ 32 h 32"/>
                <a:gd name="T4" fmla="*/ 8 w 27"/>
                <a:gd name="T5" fmla="*/ 18 h 32"/>
                <a:gd name="T6" fmla="*/ 11 w 27"/>
                <a:gd name="T7" fmla="*/ 19 h 32"/>
                <a:gd name="T8" fmla="*/ 13 w 27"/>
                <a:gd name="T9" fmla="*/ 23 h 32"/>
                <a:gd name="T10" fmla="*/ 18 w 27"/>
                <a:gd name="T11" fmla="*/ 32 h 32"/>
                <a:gd name="T12" fmla="*/ 27 w 27"/>
                <a:gd name="T13" fmla="*/ 32 h 32"/>
                <a:gd name="T14" fmla="*/ 22 w 27"/>
                <a:gd name="T15" fmla="*/ 23 h 32"/>
                <a:gd name="T16" fmla="*/ 22 w 27"/>
                <a:gd name="T17" fmla="*/ 22 h 32"/>
                <a:gd name="T18" fmla="*/ 15 w 27"/>
                <a:gd name="T19" fmla="*/ 16 h 32"/>
                <a:gd name="T20" fmla="*/ 19 w 27"/>
                <a:gd name="T21" fmla="*/ 10 h 32"/>
                <a:gd name="T22" fmla="*/ 20 w 27"/>
                <a:gd name="T23" fmla="*/ 8 h 32"/>
                <a:gd name="T24" fmla="*/ 21 w 27"/>
                <a:gd name="T25" fmla="*/ 6 h 32"/>
                <a:gd name="T26" fmla="*/ 26 w 27"/>
                <a:gd name="T27" fmla="*/ 6 h 32"/>
                <a:gd name="T28" fmla="*/ 26 w 27"/>
                <a:gd name="T29" fmla="*/ 0 h 32"/>
                <a:gd name="T30" fmla="*/ 22 w 27"/>
                <a:gd name="T31" fmla="*/ 0 h 32"/>
                <a:gd name="T32" fmla="*/ 17 w 27"/>
                <a:gd name="T33" fmla="*/ 1 h 32"/>
                <a:gd name="T34" fmla="*/ 13 w 27"/>
                <a:gd name="T35" fmla="*/ 7 h 32"/>
                <a:gd name="T36" fmla="*/ 11 w 27"/>
                <a:gd name="T37" fmla="*/ 12 h 32"/>
                <a:gd name="T38" fmla="*/ 8 w 27"/>
                <a:gd name="T39" fmla="*/ 13 h 32"/>
                <a:gd name="T40" fmla="*/ 8 w 27"/>
                <a:gd name="T41" fmla="*/ 0 h 32"/>
                <a:gd name="T42" fmla="*/ 0 w 27"/>
                <a:gd name="T43" fmla="*/ 0 h 32"/>
                <a:gd name="T44" fmla="*/ 0 w 27"/>
                <a:gd name="T4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" h="32">
                  <a:moveTo>
                    <a:pt x="0" y="32"/>
                  </a:moveTo>
                  <a:lnTo>
                    <a:pt x="8" y="32"/>
                  </a:lnTo>
                  <a:lnTo>
                    <a:pt x="8" y="18"/>
                  </a:lnTo>
                  <a:cubicBezTo>
                    <a:pt x="9" y="18"/>
                    <a:pt x="10" y="19"/>
                    <a:pt x="11" y="19"/>
                  </a:cubicBezTo>
                  <a:cubicBezTo>
                    <a:pt x="12" y="20"/>
                    <a:pt x="12" y="21"/>
                    <a:pt x="13" y="23"/>
                  </a:cubicBezTo>
                  <a:lnTo>
                    <a:pt x="18" y="32"/>
                  </a:lnTo>
                  <a:lnTo>
                    <a:pt x="27" y="32"/>
                  </a:lnTo>
                  <a:lnTo>
                    <a:pt x="22" y="23"/>
                  </a:lnTo>
                  <a:cubicBezTo>
                    <a:pt x="22" y="23"/>
                    <a:pt x="22" y="23"/>
                    <a:pt x="22" y="22"/>
                  </a:cubicBezTo>
                  <a:cubicBezTo>
                    <a:pt x="20" y="19"/>
                    <a:pt x="18" y="16"/>
                    <a:pt x="15" y="16"/>
                  </a:cubicBezTo>
                  <a:cubicBezTo>
                    <a:pt x="17" y="15"/>
                    <a:pt x="18" y="13"/>
                    <a:pt x="19" y="10"/>
                  </a:cubicBezTo>
                  <a:cubicBezTo>
                    <a:pt x="20" y="9"/>
                    <a:pt x="20" y="8"/>
                    <a:pt x="20" y="8"/>
                  </a:cubicBezTo>
                  <a:cubicBezTo>
                    <a:pt x="21" y="7"/>
                    <a:pt x="21" y="7"/>
                    <a:pt x="21" y="6"/>
                  </a:cubicBezTo>
                  <a:cubicBezTo>
                    <a:pt x="22" y="6"/>
                    <a:pt x="23" y="6"/>
                    <a:pt x="26" y="6"/>
                  </a:cubicBezTo>
                  <a:lnTo>
                    <a:pt x="26" y="0"/>
                  </a:lnTo>
                  <a:cubicBezTo>
                    <a:pt x="24" y="0"/>
                    <a:pt x="23" y="0"/>
                    <a:pt x="22" y="0"/>
                  </a:cubicBezTo>
                  <a:cubicBezTo>
                    <a:pt x="20" y="0"/>
                    <a:pt x="18" y="0"/>
                    <a:pt x="17" y="1"/>
                  </a:cubicBezTo>
                  <a:cubicBezTo>
                    <a:pt x="16" y="2"/>
                    <a:pt x="14" y="4"/>
                    <a:pt x="13" y="7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11" y="13"/>
                    <a:pt x="10" y="13"/>
                    <a:pt x="8" y="13"/>
                  </a:cubicBezTo>
                  <a:lnTo>
                    <a:pt x="8" y="0"/>
                  </a:lnTo>
                  <a:lnTo>
                    <a:pt x="0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74" name="Freeform 1025"/>
            <p:cNvSpPr>
              <a:spLocks/>
            </p:cNvSpPr>
            <p:nvPr/>
          </p:nvSpPr>
          <p:spPr bwMode="auto">
            <a:xfrm>
              <a:off x="8470900" y="5591175"/>
              <a:ext cx="9525" cy="11113"/>
            </a:xfrm>
            <a:custGeom>
              <a:avLst/>
              <a:gdLst>
                <a:gd name="T0" fmla="*/ 0 w 29"/>
                <a:gd name="T1" fmla="*/ 7 h 32"/>
                <a:gd name="T2" fmla="*/ 10 w 29"/>
                <a:gd name="T3" fmla="*/ 7 h 32"/>
                <a:gd name="T4" fmla="*/ 10 w 29"/>
                <a:gd name="T5" fmla="*/ 32 h 32"/>
                <a:gd name="T6" fmla="*/ 19 w 29"/>
                <a:gd name="T7" fmla="*/ 32 h 32"/>
                <a:gd name="T8" fmla="*/ 19 w 29"/>
                <a:gd name="T9" fmla="*/ 7 h 32"/>
                <a:gd name="T10" fmla="*/ 29 w 29"/>
                <a:gd name="T11" fmla="*/ 7 h 32"/>
                <a:gd name="T12" fmla="*/ 29 w 29"/>
                <a:gd name="T13" fmla="*/ 0 h 32"/>
                <a:gd name="T14" fmla="*/ 0 w 29"/>
                <a:gd name="T15" fmla="*/ 0 h 32"/>
                <a:gd name="T16" fmla="*/ 0 w 29"/>
                <a:gd name="T17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32">
                  <a:moveTo>
                    <a:pt x="0" y="7"/>
                  </a:moveTo>
                  <a:lnTo>
                    <a:pt x="10" y="7"/>
                  </a:lnTo>
                  <a:lnTo>
                    <a:pt x="10" y="32"/>
                  </a:lnTo>
                  <a:lnTo>
                    <a:pt x="19" y="32"/>
                  </a:lnTo>
                  <a:lnTo>
                    <a:pt x="19" y="7"/>
                  </a:lnTo>
                  <a:lnTo>
                    <a:pt x="29" y="7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75" name="Freeform 1026"/>
            <p:cNvSpPr>
              <a:spLocks/>
            </p:cNvSpPr>
            <p:nvPr/>
          </p:nvSpPr>
          <p:spPr bwMode="auto">
            <a:xfrm>
              <a:off x="8510588" y="5591175"/>
              <a:ext cx="11113" cy="11113"/>
            </a:xfrm>
            <a:custGeom>
              <a:avLst/>
              <a:gdLst>
                <a:gd name="T0" fmla="*/ 9 w 30"/>
                <a:gd name="T1" fmla="*/ 0 h 32"/>
                <a:gd name="T2" fmla="*/ 0 w 30"/>
                <a:gd name="T3" fmla="*/ 0 h 32"/>
                <a:gd name="T4" fmla="*/ 0 w 30"/>
                <a:gd name="T5" fmla="*/ 32 h 32"/>
                <a:gd name="T6" fmla="*/ 9 w 30"/>
                <a:gd name="T7" fmla="*/ 32 h 32"/>
                <a:gd name="T8" fmla="*/ 9 w 30"/>
                <a:gd name="T9" fmla="*/ 19 h 32"/>
                <a:gd name="T10" fmla="*/ 21 w 30"/>
                <a:gd name="T11" fmla="*/ 19 h 32"/>
                <a:gd name="T12" fmla="*/ 21 w 30"/>
                <a:gd name="T13" fmla="*/ 32 h 32"/>
                <a:gd name="T14" fmla="*/ 30 w 30"/>
                <a:gd name="T15" fmla="*/ 32 h 32"/>
                <a:gd name="T16" fmla="*/ 30 w 30"/>
                <a:gd name="T17" fmla="*/ 0 h 32"/>
                <a:gd name="T18" fmla="*/ 21 w 30"/>
                <a:gd name="T19" fmla="*/ 0 h 32"/>
                <a:gd name="T20" fmla="*/ 21 w 30"/>
                <a:gd name="T21" fmla="*/ 12 h 32"/>
                <a:gd name="T22" fmla="*/ 9 w 30"/>
                <a:gd name="T23" fmla="*/ 12 h 32"/>
                <a:gd name="T24" fmla="*/ 9 w 30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2">
                  <a:moveTo>
                    <a:pt x="9" y="0"/>
                  </a:moveTo>
                  <a:lnTo>
                    <a:pt x="0" y="0"/>
                  </a:lnTo>
                  <a:lnTo>
                    <a:pt x="0" y="32"/>
                  </a:lnTo>
                  <a:lnTo>
                    <a:pt x="9" y="32"/>
                  </a:lnTo>
                  <a:lnTo>
                    <a:pt x="9" y="19"/>
                  </a:lnTo>
                  <a:lnTo>
                    <a:pt x="21" y="19"/>
                  </a:lnTo>
                  <a:lnTo>
                    <a:pt x="21" y="32"/>
                  </a:lnTo>
                  <a:lnTo>
                    <a:pt x="30" y="32"/>
                  </a:lnTo>
                  <a:lnTo>
                    <a:pt x="30" y="0"/>
                  </a:lnTo>
                  <a:lnTo>
                    <a:pt x="21" y="0"/>
                  </a:lnTo>
                  <a:lnTo>
                    <a:pt x="21" y="12"/>
                  </a:lnTo>
                  <a:lnTo>
                    <a:pt x="9" y="12"/>
                  </a:ln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76" name="Freeform 1027"/>
            <p:cNvSpPr>
              <a:spLocks noEditPoints="1"/>
            </p:cNvSpPr>
            <p:nvPr/>
          </p:nvSpPr>
          <p:spPr bwMode="auto">
            <a:xfrm>
              <a:off x="8523288" y="5591175"/>
              <a:ext cx="11113" cy="11113"/>
            </a:xfrm>
            <a:custGeom>
              <a:avLst/>
              <a:gdLst>
                <a:gd name="T0" fmla="*/ 30 w 31"/>
                <a:gd name="T1" fmla="*/ 10 h 32"/>
                <a:gd name="T2" fmla="*/ 27 w 31"/>
                <a:gd name="T3" fmla="*/ 4 h 32"/>
                <a:gd name="T4" fmla="*/ 22 w 31"/>
                <a:gd name="T5" fmla="*/ 1 h 32"/>
                <a:gd name="T6" fmla="*/ 15 w 31"/>
                <a:gd name="T7" fmla="*/ 0 h 32"/>
                <a:gd name="T8" fmla="*/ 5 w 31"/>
                <a:gd name="T9" fmla="*/ 4 h 32"/>
                <a:gd name="T10" fmla="*/ 0 w 31"/>
                <a:gd name="T11" fmla="*/ 16 h 32"/>
                <a:gd name="T12" fmla="*/ 4 w 31"/>
                <a:gd name="T13" fmla="*/ 27 h 32"/>
                <a:gd name="T14" fmla="*/ 16 w 31"/>
                <a:gd name="T15" fmla="*/ 32 h 32"/>
                <a:gd name="T16" fmla="*/ 21 w 31"/>
                <a:gd name="T17" fmla="*/ 32 h 32"/>
                <a:gd name="T18" fmla="*/ 25 w 31"/>
                <a:gd name="T19" fmla="*/ 30 h 32"/>
                <a:gd name="T20" fmla="*/ 28 w 31"/>
                <a:gd name="T21" fmla="*/ 27 h 32"/>
                <a:gd name="T22" fmla="*/ 30 w 31"/>
                <a:gd name="T23" fmla="*/ 23 h 32"/>
                <a:gd name="T24" fmla="*/ 22 w 31"/>
                <a:gd name="T25" fmla="*/ 22 h 32"/>
                <a:gd name="T26" fmla="*/ 20 w 31"/>
                <a:gd name="T27" fmla="*/ 25 h 32"/>
                <a:gd name="T28" fmla="*/ 16 w 31"/>
                <a:gd name="T29" fmla="*/ 26 h 32"/>
                <a:gd name="T30" fmla="*/ 11 w 31"/>
                <a:gd name="T31" fmla="*/ 24 h 32"/>
                <a:gd name="T32" fmla="*/ 9 w 31"/>
                <a:gd name="T33" fmla="*/ 18 h 32"/>
                <a:gd name="T34" fmla="*/ 31 w 31"/>
                <a:gd name="T35" fmla="*/ 18 h 32"/>
                <a:gd name="T36" fmla="*/ 30 w 31"/>
                <a:gd name="T37" fmla="*/ 10 h 32"/>
                <a:gd name="T38" fmla="*/ 9 w 31"/>
                <a:gd name="T39" fmla="*/ 13 h 32"/>
                <a:gd name="T40" fmla="*/ 9 w 31"/>
                <a:gd name="T41" fmla="*/ 13 h 32"/>
                <a:gd name="T42" fmla="*/ 11 w 31"/>
                <a:gd name="T43" fmla="*/ 8 h 32"/>
                <a:gd name="T44" fmla="*/ 16 w 31"/>
                <a:gd name="T45" fmla="*/ 6 h 32"/>
                <a:gd name="T46" fmla="*/ 20 w 31"/>
                <a:gd name="T47" fmla="*/ 8 h 32"/>
                <a:gd name="T48" fmla="*/ 22 w 31"/>
                <a:gd name="T49" fmla="*/ 13 h 32"/>
                <a:gd name="T50" fmla="*/ 9 w 31"/>
                <a:gd name="T51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1" h="32">
                  <a:moveTo>
                    <a:pt x="30" y="10"/>
                  </a:moveTo>
                  <a:cubicBezTo>
                    <a:pt x="29" y="8"/>
                    <a:pt x="28" y="6"/>
                    <a:pt x="27" y="4"/>
                  </a:cubicBezTo>
                  <a:cubicBezTo>
                    <a:pt x="25" y="3"/>
                    <a:pt x="24" y="1"/>
                    <a:pt x="22" y="1"/>
                  </a:cubicBezTo>
                  <a:cubicBezTo>
                    <a:pt x="20" y="0"/>
                    <a:pt x="18" y="0"/>
                    <a:pt x="15" y="0"/>
                  </a:cubicBezTo>
                  <a:cubicBezTo>
                    <a:pt x="11" y="0"/>
                    <a:pt x="7" y="1"/>
                    <a:pt x="5" y="4"/>
                  </a:cubicBezTo>
                  <a:cubicBezTo>
                    <a:pt x="2" y="7"/>
                    <a:pt x="0" y="11"/>
                    <a:pt x="0" y="16"/>
                  </a:cubicBezTo>
                  <a:cubicBezTo>
                    <a:pt x="0" y="21"/>
                    <a:pt x="1" y="24"/>
                    <a:pt x="4" y="27"/>
                  </a:cubicBezTo>
                  <a:cubicBezTo>
                    <a:pt x="6" y="31"/>
                    <a:pt x="11" y="32"/>
                    <a:pt x="16" y="32"/>
                  </a:cubicBezTo>
                  <a:cubicBezTo>
                    <a:pt x="18" y="32"/>
                    <a:pt x="20" y="32"/>
                    <a:pt x="21" y="32"/>
                  </a:cubicBezTo>
                  <a:cubicBezTo>
                    <a:pt x="23" y="31"/>
                    <a:pt x="24" y="31"/>
                    <a:pt x="25" y="30"/>
                  </a:cubicBezTo>
                  <a:cubicBezTo>
                    <a:pt x="26" y="29"/>
                    <a:pt x="27" y="28"/>
                    <a:pt x="28" y="27"/>
                  </a:cubicBezTo>
                  <a:cubicBezTo>
                    <a:pt x="29" y="26"/>
                    <a:pt x="30" y="25"/>
                    <a:pt x="30" y="23"/>
                  </a:cubicBezTo>
                  <a:lnTo>
                    <a:pt x="22" y="22"/>
                  </a:lnTo>
                  <a:cubicBezTo>
                    <a:pt x="21" y="23"/>
                    <a:pt x="21" y="24"/>
                    <a:pt x="20" y="25"/>
                  </a:cubicBezTo>
                  <a:cubicBezTo>
                    <a:pt x="19" y="26"/>
                    <a:pt x="18" y="26"/>
                    <a:pt x="16" y="26"/>
                  </a:cubicBezTo>
                  <a:cubicBezTo>
                    <a:pt x="14" y="26"/>
                    <a:pt x="13" y="26"/>
                    <a:pt x="11" y="24"/>
                  </a:cubicBezTo>
                  <a:cubicBezTo>
                    <a:pt x="10" y="23"/>
                    <a:pt x="9" y="21"/>
                    <a:pt x="9" y="18"/>
                  </a:cubicBezTo>
                  <a:lnTo>
                    <a:pt x="31" y="18"/>
                  </a:lnTo>
                  <a:cubicBezTo>
                    <a:pt x="31" y="15"/>
                    <a:pt x="31" y="12"/>
                    <a:pt x="30" y="10"/>
                  </a:cubicBezTo>
                  <a:close/>
                  <a:moveTo>
                    <a:pt x="9" y="13"/>
                  </a:moveTo>
                  <a:lnTo>
                    <a:pt x="9" y="13"/>
                  </a:lnTo>
                  <a:cubicBezTo>
                    <a:pt x="9" y="11"/>
                    <a:pt x="10" y="9"/>
                    <a:pt x="11" y="8"/>
                  </a:cubicBezTo>
                  <a:cubicBezTo>
                    <a:pt x="12" y="7"/>
                    <a:pt x="14" y="6"/>
                    <a:pt x="16" y="6"/>
                  </a:cubicBezTo>
                  <a:cubicBezTo>
                    <a:pt x="18" y="6"/>
                    <a:pt x="19" y="7"/>
                    <a:pt x="20" y="8"/>
                  </a:cubicBezTo>
                  <a:cubicBezTo>
                    <a:pt x="22" y="9"/>
                    <a:pt x="22" y="11"/>
                    <a:pt x="22" y="13"/>
                  </a:cubicBezTo>
                  <a:lnTo>
                    <a:pt x="9" y="13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77" name="Freeform 1028"/>
            <p:cNvSpPr>
              <a:spLocks/>
            </p:cNvSpPr>
            <p:nvPr/>
          </p:nvSpPr>
          <p:spPr bwMode="auto">
            <a:xfrm>
              <a:off x="8537575" y="5591175"/>
              <a:ext cx="7938" cy="11113"/>
            </a:xfrm>
            <a:custGeom>
              <a:avLst/>
              <a:gdLst>
                <a:gd name="T0" fmla="*/ 0 w 22"/>
                <a:gd name="T1" fmla="*/ 32 h 32"/>
                <a:gd name="T2" fmla="*/ 8 w 22"/>
                <a:gd name="T3" fmla="*/ 32 h 32"/>
                <a:gd name="T4" fmla="*/ 8 w 22"/>
                <a:gd name="T5" fmla="*/ 7 h 32"/>
                <a:gd name="T6" fmla="*/ 22 w 22"/>
                <a:gd name="T7" fmla="*/ 7 h 32"/>
                <a:gd name="T8" fmla="*/ 22 w 22"/>
                <a:gd name="T9" fmla="*/ 0 h 32"/>
                <a:gd name="T10" fmla="*/ 0 w 22"/>
                <a:gd name="T11" fmla="*/ 0 h 32"/>
                <a:gd name="T12" fmla="*/ 0 w 22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32">
                  <a:moveTo>
                    <a:pt x="0" y="32"/>
                  </a:moveTo>
                  <a:lnTo>
                    <a:pt x="8" y="32"/>
                  </a:lnTo>
                  <a:lnTo>
                    <a:pt x="8" y="7"/>
                  </a:lnTo>
                  <a:lnTo>
                    <a:pt x="22" y="7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78" name="Freeform 1029"/>
            <p:cNvSpPr>
              <a:spLocks noEditPoints="1"/>
            </p:cNvSpPr>
            <p:nvPr/>
          </p:nvSpPr>
          <p:spPr bwMode="auto">
            <a:xfrm>
              <a:off x="8545513" y="5591175"/>
              <a:ext cx="11113" cy="11113"/>
            </a:xfrm>
            <a:custGeom>
              <a:avLst/>
              <a:gdLst>
                <a:gd name="T0" fmla="*/ 15 w 31"/>
                <a:gd name="T1" fmla="*/ 0 h 32"/>
                <a:gd name="T2" fmla="*/ 5 w 31"/>
                <a:gd name="T3" fmla="*/ 2 h 32"/>
                <a:gd name="T4" fmla="*/ 1 w 31"/>
                <a:gd name="T5" fmla="*/ 8 h 32"/>
                <a:gd name="T6" fmla="*/ 9 w 31"/>
                <a:gd name="T7" fmla="*/ 10 h 32"/>
                <a:gd name="T8" fmla="*/ 11 w 31"/>
                <a:gd name="T9" fmla="*/ 7 h 32"/>
                <a:gd name="T10" fmla="*/ 14 w 31"/>
                <a:gd name="T11" fmla="*/ 6 h 32"/>
                <a:gd name="T12" fmla="*/ 19 w 31"/>
                <a:gd name="T13" fmla="*/ 7 h 32"/>
                <a:gd name="T14" fmla="*/ 20 w 31"/>
                <a:gd name="T15" fmla="*/ 10 h 32"/>
                <a:gd name="T16" fmla="*/ 20 w 31"/>
                <a:gd name="T17" fmla="*/ 11 h 32"/>
                <a:gd name="T18" fmla="*/ 12 w 31"/>
                <a:gd name="T19" fmla="*/ 13 h 32"/>
                <a:gd name="T20" fmla="*/ 5 w 31"/>
                <a:gd name="T21" fmla="*/ 15 h 32"/>
                <a:gd name="T22" fmla="*/ 1 w 31"/>
                <a:gd name="T23" fmla="*/ 18 h 32"/>
                <a:gd name="T24" fmla="*/ 0 w 31"/>
                <a:gd name="T25" fmla="*/ 23 h 32"/>
                <a:gd name="T26" fmla="*/ 3 w 31"/>
                <a:gd name="T27" fmla="*/ 30 h 32"/>
                <a:gd name="T28" fmla="*/ 11 w 31"/>
                <a:gd name="T29" fmla="*/ 32 h 32"/>
                <a:gd name="T30" fmla="*/ 16 w 31"/>
                <a:gd name="T31" fmla="*/ 31 h 32"/>
                <a:gd name="T32" fmla="*/ 21 w 31"/>
                <a:gd name="T33" fmla="*/ 28 h 32"/>
                <a:gd name="T34" fmla="*/ 21 w 31"/>
                <a:gd name="T35" fmla="*/ 29 h 32"/>
                <a:gd name="T36" fmla="*/ 22 w 31"/>
                <a:gd name="T37" fmla="*/ 32 h 32"/>
                <a:gd name="T38" fmla="*/ 31 w 31"/>
                <a:gd name="T39" fmla="*/ 32 h 32"/>
                <a:gd name="T40" fmla="*/ 29 w 31"/>
                <a:gd name="T41" fmla="*/ 27 h 32"/>
                <a:gd name="T42" fmla="*/ 29 w 31"/>
                <a:gd name="T43" fmla="*/ 21 h 32"/>
                <a:gd name="T44" fmla="*/ 29 w 31"/>
                <a:gd name="T45" fmla="*/ 12 h 32"/>
                <a:gd name="T46" fmla="*/ 28 w 31"/>
                <a:gd name="T47" fmla="*/ 4 h 32"/>
                <a:gd name="T48" fmla="*/ 24 w 31"/>
                <a:gd name="T49" fmla="*/ 1 h 32"/>
                <a:gd name="T50" fmla="*/ 15 w 31"/>
                <a:gd name="T51" fmla="*/ 0 h 32"/>
                <a:gd name="T52" fmla="*/ 13 w 31"/>
                <a:gd name="T53" fmla="*/ 27 h 32"/>
                <a:gd name="T54" fmla="*/ 13 w 31"/>
                <a:gd name="T55" fmla="*/ 27 h 32"/>
                <a:gd name="T56" fmla="*/ 10 w 31"/>
                <a:gd name="T57" fmla="*/ 25 h 32"/>
                <a:gd name="T58" fmla="*/ 9 w 31"/>
                <a:gd name="T59" fmla="*/ 22 h 32"/>
                <a:gd name="T60" fmla="*/ 10 w 31"/>
                <a:gd name="T61" fmla="*/ 19 h 32"/>
                <a:gd name="T62" fmla="*/ 15 w 31"/>
                <a:gd name="T63" fmla="*/ 18 h 32"/>
                <a:gd name="T64" fmla="*/ 20 w 31"/>
                <a:gd name="T65" fmla="*/ 17 h 32"/>
                <a:gd name="T66" fmla="*/ 20 w 31"/>
                <a:gd name="T67" fmla="*/ 18 h 32"/>
                <a:gd name="T68" fmla="*/ 20 w 31"/>
                <a:gd name="T69" fmla="*/ 22 h 32"/>
                <a:gd name="T70" fmla="*/ 18 w 31"/>
                <a:gd name="T71" fmla="*/ 25 h 32"/>
                <a:gd name="T72" fmla="*/ 13 w 31"/>
                <a:gd name="T73" fmla="*/ 2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" h="32">
                  <a:moveTo>
                    <a:pt x="15" y="0"/>
                  </a:moveTo>
                  <a:cubicBezTo>
                    <a:pt x="11" y="0"/>
                    <a:pt x="8" y="0"/>
                    <a:pt x="5" y="2"/>
                  </a:cubicBezTo>
                  <a:cubicBezTo>
                    <a:pt x="3" y="3"/>
                    <a:pt x="2" y="5"/>
                    <a:pt x="1" y="8"/>
                  </a:cubicBezTo>
                  <a:lnTo>
                    <a:pt x="9" y="10"/>
                  </a:lnTo>
                  <a:cubicBezTo>
                    <a:pt x="9" y="8"/>
                    <a:pt x="10" y="7"/>
                    <a:pt x="11" y="7"/>
                  </a:cubicBezTo>
                  <a:cubicBezTo>
                    <a:pt x="12" y="6"/>
                    <a:pt x="13" y="6"/>
                    <a:pt x="14" y="6"/>
                  </a:cubicBezTo>
                  <a:cubicBezTo>
                    <a:pt x="17" y="6"/>
                    <a:pt x="18" y="6"/>
                    <a:pt x="19" y="7"/>
                  </a:cubicBezTo>
                  <a:cubicBezTo>
                    <a:pt x="20" y="8"/>
                    <a:pt x="20" y="9"/>
                    <a:pt x="20" y="10"/>
                  </a:cubicBezTo>
                  <a:lnTo>
                    <a:pt x="20" y="11"/>
                  </a:lnTo>
                  <a:cubicBezTo>
                    <a:pt x="19" y="12"/>
                    <a:pt x="16" y="13"/>
                    <a:pt x="12" y="13"/>
                  </a:cubicBezTo>
                  <a:cubicBezTo>
                    <a:pt x="9" y="14"/>
                    <a:pt x="7" y="14"/>
                    <a:pt x="5" y="15"/>
                  </a:cubicBezTo>
                  <a:cubicBezTo>
                    <a:pt x="3" y="16"/>
                    <a:pt x="2" y="17"/>
                    <a:pt x="1" y="18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6"/>
                    <a:pt x="1" y="28"/>
                    <a:pt x="3" y="30"/>
                  </a:cubicBezTo>
                  <a:cubicBezTo>
                    <a:pt x="5" y="32"/>
                    <a:pt x="7" y="32"/>
                    <a:pt x="11" y="32"/>
                  </a:cubicBezTo>
                  <a:cubicBezTo>
                    <a:pt x="13" y="32"/>
                    <a:pt x="15" y="32"/>
                    <a:pt x="16" y="31"/>
                  </a:cubicBezTo>
                  <a:cubicBezTo>
                    <a:pt x="18" y="31"/>
                    <a:pt x="19" y="30"/>
                    <a:pt x="21" y="28"/>
                  </a:cubicBezTo>
                  <a:cubicBezTo>
                    <a:pt x="21" y="28"/>
                    <a:pt x="21" y="29"/>
                    <a:pt x="21" y="29"/>
                  </a:cubicBezTo>
                  <a:cubicBezTo>
                    <a:pt x="22" y="30"/>
                    <a:pt x="22" y="31"/>
                    <a:pt x="22" y="32"/>
                  </a:cubicBezTo>
                  <a:lnTo>
                    <a:pt x="31" y="32"/>
                  </a:lnTo>
                  <a:cubicBezTo>
                    <a:pt x="30" y="30"/>
                    <a:pt x="29" y="29"/>
                    <a:pt x="29" y="27"/>
                  </a:cubicBezTo>
                  <a:cubicBezTo>
                    <a:pt x="29" y="26"/>
                    <a:pt x="29" y="24"/>
                    <a:pt x="29" y="21"/>
                  </a:cubicBezTo>
                  <a:lnTo>
                    <a:pt x="29" y="12"/>
                  </a:lnTo>
                  <a:cubicBezTo>
                    <a:pt x="29" y="8"/>
                    <a:pt x="28" y="6"/>
                    <a:pt x="28" y="4"/>
                  </a:cubicBezTo>
                  <a:cubicBezTo>
                    <a:pt x="27" y="3"/>
                    <a:pt x="26" y="2"/>
                    <a:pt x="24" y="1"/>
                  </a:cubicBezTo>
                  <a:cubicBezTo>
                    <a:pt x="22" y="0"/>
                    <a:pt x="19" y="0"/>
                    <a:pt x="15" y="0"/>
                  </a:cubicBezTo>
                  <a:close/>
                  <a:moveTo>
                    <a:pt x="13" y="27"/>
                  </a:moveTo>
                  <a:lnTo>
                    <a:pt x="13" y="27"/>
                  </a:lnTo>
                  <a:cubicBezTo>
                    <a:pt x="12" y="27"/>
                    <a:pt x="11" y="26"/>
                    <a:pt x="10" y="25"/>
                  </a:cubicBezTo>
                  <a:cubicBezTo>
                    <a:pt x="9" y="24"/>
                    <a:pt x="9" y="23"/>
                    <a:pt x="9" y="22"/>
                  </a:cubicBezTo>
                  <a:cubicBezTo>
                    <a:pt x="9" y="21"/>
                    <a:pt x="9" y="20"/>
                    <a:pt x="10" y="19"/>
                  </a:cubicBezTo>
                  <a:cubicBezTo>
                    <a:pt x="11" y="19"/>
                    <a:pt x="13" y="18"/>
                    <a:pt x="15" y="18"/>
                  </a:cubicBezTo>
                  <a:cubicBezTo>
                    <a:pt x="17" y="17"/>
                    <a:pt x="19" y="17"/>
                    <a:pt x="20" y="17"/>
                  </a:cubicBezTo>
                  <a:lnTo>
                    <a:pt x="20" y="18"/>
                  </a:lnTo>
                  <a:cubicBezTo>
                    <a:pt x="20" y="20"/>
                    <a:pt x="20" y="22"/>
                    <a:pt x="20" y="22"/>
                  </a:cubicBezTo>
                  <a:cubicBezTo>
                    <a:pt x="20" y="23"/>
                    <a:pt x="19" y="24"/>
                    <a:pt x="18" y="25"/>
                  </a:cubicBezTo>
                  <a:cubicBezTo>
                    <a:pt x="16" y="26"/>
                    <a:pt x="15" y="27"/>
                    <a:pt x="13" y="27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79" name="Freeform 1030"/>
            <p:cNvSpPr>
              <a:spLocks/>
            </p:cNvSpPr>
            <p:nvPr/>
          </p:nvSpPr>
          <p:spPr bwMode="auto">
            <a:xfrm>
              <a:off x="8558213" y="5591175"/>
              <a:ext cx="9525" cy="11113"/>
            </a:xfrm>
            <a:custGeom>
              <a:avLst/>
              <a:gdLst>
                <a:gd name="T0" fmla="*/ 20 w 30"/>
                <a:gd name="T1" fmla="*/ 7 h 32"/>
                <a:gd name="T2" fmla="*/ 30 w 30"/>
                <a:gd name="T3" fmla="*/ 7 h 32"/>
                <a:gd name="T4" fmla="*/ 30 w 30"/>
                <a:gd name="T5" fmla="*/ 0 h 32"/>
                <a:gd name="T6" fmla="*/ 0 w 30"/>
                <a:gd name="T7" fmla="*/ 0 h 32"/>
                <a:gd name="T8" fmla="*/ 0 w 30"/>
                <a:gd name="T9" fmla="*/ 7 h 32"/>
                <a:gd name="T10" fmla="*/ 11 w 30"/>
                <a:gd name="T11" fmla="*/ 7 h 32"/>
                <a:gd name="T12" fmla="*/ 11 w 30"/>
                <a:gd name="T13" fmla="*/ 32 h 32"/>
                <a:gd name="T14" fmla="*/ 20 w 30"/>
                <a:gd name="T15" fmla="*/ 32 h 32"/>
                <a:gd name="T16" fmla="*/ 20 w 30"/>
                <a:gd name="T17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2">
                  <a:moveTo>
                    <a:pt x="20" y="7"/>
                  </a:moveTo>
                  <a:lnTo>
                    <a:pt x="30" y="7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1" y="7"/>
                  </a:lnTo>
                  <a:lnTo>
                    <a:pt x="11" y="32"/>
                  </a:lnTo>
                  <a:lnTo>
                    <a:pt x="20" y="32"/>
                  </a:lnTo>
                  <a:lnTo>
                    <a:pt x="20" y="7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80" name="Freeform 1031"/>
            <p:cNvSpPr>
              <a:spLocks/>
            </p:cNvSpPr>
            <p:nvPr/>
          </p:nvSpPr>
          <p:spPr bwMode="auto">
            <a:xfrm>
              <a:off x="8570913" y="5591175"/>
              <a:ext cx="9525" cy="11113"/>
            </a:xfrm>
            <a:custGeom>
              <a:avLst/>
              <a:gdLst>
                <a:gd name="T0" fmla="*/ 0 w 30"/>
                <a:gd name="T1" fmla="*/ 32 h 32"/>
                <a:gd name="T2" fmla="*/ 8 w 30"/>
                <a:gd name="T3" fmla="*/ 32 h 32"/>
                <a:gd name="T4" fmla="*/ 22 w 30"/>
                <a:gd name="T5" fmla="*/ 12 h 32"/>
                <a:gd name="T6" fmla="*/ 22 w 30"/>
                <a:gd name="T7" fmla="*/ 32 h 32"/>
                <a:gd name="T8" fmla="*/ 30 w 30"/>
                <a:gd name="T9" fmla="*/ 32 h 32"/>
                <a:gd name="T10" fmla="*/ 30 w 30"/>
                <a:gd name="T11" fmla="*/ 0 h 32"/>
                <a:gd name="T12" fmla="*/ 22 w 30"/>
                <a:gd name="T13" fmla="*/ 0 h 32"/>
                <a:gd name="T14" fmla="*/ 8 w 30"/>
                <a:gd name="T15" fmla="*/ 20 h 32"/>
                <a:gd name="T16" fmla="*/ 8 w 30"/>
                <a:gd name="T17" fmla="*/ 0 h 32"/>
                <a:gd name="T18" fmla="*/ 0 w 30"/>
                <a:gd name="T19" fmla="*/ 0 h 32"/>
                <a:gd name="T20" fmla="*/ 0 w 30"/>
                <a:gd name="T2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2">
                  <a:moveTo>
                    <a:pt x="0" y="32"/>
                  </a:moveTo>
                  <a:lnTo>
                    <a:pt x="8" y="32"/>
                  </a:lnTo>
                  <a:lnTo>
                    <a:pt x="22" y="12"/>
                  </a:lnTo>
                  <a:lnTo>
                    <a:pt x="22" y="32"/>
                  </a:lnTo>
                  <a:lnTo>
                    <a:pt x="30" y="32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8" y="2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81" name="Freeform 1032"/>
            <p:cNvSpPr>
              <a:spLocks noEditPoints="1"/>
            </p:cNvSpPr>
            <p:nvPr/>
          </p:nvSpPr>
          <p:spPr bwMode="auto">
            <a:xfrm>
              <a:off x="8583613" y="5591175"/>
              <a:ext cx="12700" cy="11113"/>
            </a:xfrm>
            <a:custGeom>
              <a:avLst/>
              <a:gdLst>
                <a:gd name="T0" fmla="*/ 31 w 32"/>
                <a:gd name="T1" fmla="*/ 8 h 32"/>
                <a:gd name="T2" fmla="*/ 28 w 32"/>
                <a:gd name="T3" fmla="*/ 2 h 32"/>
                <a:gd name="T4" fmla="*/ 19 w 32"/>
                <a:gd name="T5" fmla="*/ 0 h 32"/>
                <a:gd name="T6" fmla="*/ 0 w 32"/>
                <a:gd name="T7" fmla="*/ 0 h 32"/>
                <a:gd name="T8" fmla="*/ 0 w 32"/>
                <a:gd name="T9" fmla="*/ 32 h 32"/>
                <a:gd name="T10" fmla="*/ 21 w 32"/>
                <a:gd name="T11" fmla="*/ 32 h 32"/>
                <a:gd name="T12" fmla="*/ 26 w 32"/>
                <a:gd name="T13" fmla="*/ 31 h 32"/>
                <a:gd name="T14" fmla="*/ 29 w 32"/>
                <a:gd name="T15" fmla="*/ 29 h 32"/>
                <a:gd name="T16" fmla="*/ 32 w 32"/>
                <a:gd name="T17" fmla="*/ 24 h 32"/>
                <a:gd name="T18" fmla="*/ 30 w 32"/>
                <a:gd name="T19" fmla="*/ 19 h 32"/>
                <a:gd name="T20" fmla="*/ 25 w 32"/>
                <a:gd name="T21" fmla="*/ 16 h 32"/>
                <a:gd name="T22" fmla="*/ 29 w 32"/>
                <a:gd name="T23" fmla="*/ 13 h 32"/>
                <a:gd name="T24" fmla="*/ 31 w 32"/>
                <a:gd name="T25" fmla="*/ 8 h 32"/>
                <a:gd name="T26" fmla="*/ 9 w 32"/>
                <a:gd name="T27" fmla="*/ 6 h 32"/>
                <a:gd name="T28" fmla="*/ 9 w 32"/>
                <a:gd name="T29" fmla="*/ 6 h 32"/>
                <a:gd name="T30" fmla="*/ 14 w 32"/>
                <a:gd name="T31" fmla="*/ 6 h 32"/>
                <a:gd name="T32" fmla="*/ 20 w 32"/>
                <a:gd name="T33" fmla="*/ 6 h 32"/>
                <a:gd name="T34" fmla="*/ 22 w 32"/>
                <a:gd name="T35" fmla="*/ 9 h 32"/>
                <a:gd name="T36" fmla="*/ 20 w 32"/>
                <a:gd name="T37" fmla="*/ 12 h 32"/>
                <a:gd name="T38" fmla="*/ 14 w 32"/>
                <a:gd name="T39" fmla="*/ 13 h 32"/>
                <a:gd name="T40" fmla="*/ 9 w 32"/>
                <a:gd name="T41" fmla="*/ 13 h 32"/>
                <a:gd name="T42" fmla="*/ 9 w 32"/>
                <a:gd name="T43" fmla="*/ 6 h 32"/>
                <a:gd name="T44" fmla="*/ 16 w 32"/>
                <a:gd name="T45" fmla="*/ 26 h 32"/>
                <a:gd name="T46" fmla="*/ 16 w 32"/>
                <a:gd name="T47" fmla="*/ 26 h 32"/>
                <a:gd name="T48" fmla="*/ 9 w 32"/>
                <a:gd name="T49" fmla="*/ 26 h 32"/>
                <a:gd name="T50" fmla="*/ 9 w 32"/>
                <a:gd name="T51" fmla="*/ 18 h 32"/>
                <a:gd name="T52" fmla="*/ 13 w 32"/>
                <a:gd name="T53" fmla="*/ 18 h 32"/>
                <a:gd name="T54" fmla="*/ 21 w 32"/>
                <a:gd name="T55" fmla="*/ 19 h 32"/>
                <a:gd name="T56" fmla="*/ 23 w 32"/>
                <a:gd name="T57" fmla="*/ 22 h 32"/>
                <a:gd name="T58" fmla="*/ 21 w 32"/>
                <a:gd name="T59" fmla="*/ 26 h 32"/>
                <a:gd name="T60" fmla="*/ 16 w 32"/>
                <a:gd name="T61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2">
                  <a:moveTo>
                    <a:pt x="31" y="8"/>
                  </a:moveTo>
                  <a:cubicBezTo>
                    <a:pt x="31" y="6"/>
                    <a:pt x="30" y="4"/>
                    <a:pt x="28" y="2"/>
                  </a:cubicBezTo>
                  <a:cubicBezTo>
                    <a:pt x="26" y="1"/>
                    <a:pt x="23" y="0"/>
                    <a:pt x="19" y="0"/>
                  </a:cubicBezTo>
                  <a:lnTo>
                    <a:pt x="0" y="0"/>
                  </a:lnTo>
                  <a:lnTo>
                    <a:pt x="0" y="32"/>
                  </a:lnTo>
                  <a:lnTo>
                    <a:pt x="21" y="32"/>
                  </a:lnTo>
                  <a:cubicBezTo>
                    <a:pt x="23" y="32"/>
                    <a:pt x="24" y="32"/>
                    <a:pt x="26" y="31"/>
                  </a:cubicBezTo>
                  <a:cubicBezTo>
                    <a:pt x="27" y="31"/>
                    <a:pt x="28" y="30"/>
                    <a:pt x="29" y="29"/>
                  </a:cubicBezTo>
                  <a:cubicBezTo>
                    <a:pt x="31" y="28"/>
                    <a:pt x="32" y="26"/>
                    <a:pt x="32" y="24"/>
                  </a:cubicBezTo>
                  <a:cubicBezTo>
                    <a:pt x="32" y="22"/>
                    <a:pt x="31" y="20"/>
                    <a:pt x="30" y="19"/>
                  </a:cubicBezTo>
                  <a:cubicBezTo>
                    <a:pt x="29" y="17"/>
                    <a:pt x="27" y="16"/>
                    <a:pt x="25" y="16"/>
                  </a:cubicBezTo>
                  <a:cubicBezTo>
                    <a:pt x="27" y="15"/>
                    <a:pt x="28" y="14"/>
                    <a:pt x="29" y="13"/>
                  </a:cubicBezTo>
                  <a:cubicBezTo>
                    <a:pt x="30" y="12"/>
                    <a:pt x="31" y="10"/>
                    <a:pt x="31" y="8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lnTo>
                    <a:pt x="14" y="6"/>
                  </a:lnTo>
                  <a:cubicBezTo>
                    <a:pt x="17" y="6"/>
                    <a:pt x="19" y="6"/>
                    <a:pt x="20" y="6"/>
                  </a:cubicBezTo>
                  <a:cubicBezTo>
                    <a:pt x="21" y="7"/>
                    <a:pt x="22" y="8"/>
                    <a:pt x="22" y="9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9" y="13"/>
                    <a:pt x="17" y="13"/>
                    <a:pt x="14" y="13"/>
                  </a:cubicBezTo>
                  <a:lnTo>
                    <a:pt x="9" y="13"/>
                  </a:lnTo>
                  <a:lnTo>
                    <a:pt x="9" y="6"/>
                  </a:lnTo>
                  <a:close/>
                  <a:moveTo>
                    <a:pt x="16" y="26"/>
                  </a:moveTo>
                  <a:lnTo>
                    <a:pt x="16" y="26"/>
                  </a:lnTo>
                  <a:lnTo>
                    <a:pt x="9" y="26"/>
                  </a:lnTo>
                  <a:lnTo>
                    <a:pt x="9" y="18"/>
                  </a:lnTo>
                  <a:lnTo>
                    <a:pt x="13" y="18"/>
                  </a:lnTo>
                  <a:cubicBezTo>
                    <a:pt x="17" y="18"/>
                    <a:pt x="20" y="19"/>
                    <a:pt x="21" y="19"/>
                  </a:cubicBezTo>
                  <a:cubicBezTo>
                    <a:pt x="22" y="20"/>
                    <a:pt x="23" y="21"/>
                    <a:pt x="23" y="22"/>
                  </a:cubicBezTo>
                  <a:cubicBezTo>
                    <a:pt x="23" y="24"/>
                    <a:pt x="22" y="25"/>
                    <a:pt x="21" y="26"/>
                  </a:cubicBezTo>
                  <a:cubicBezTo>
                    <a:pt x="20" y="26"/>
                    <a:pt x="18" y="26"/>
                    <a:pt x="16" y="26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82" name="Freeform 1033"/>
            <p:cNvSpPr>
              <a:spLocks/>
            </p:cNvSpPr>
            <p:nvPr/>
          </p:nvSpPr>
          <p:spPr bwMode="auto">
            <a:xfrm>
              <a:off x="8597900" y="5591175"/>
              <a:ext cx="11113" cy="11113"/>
            </a:xfrm>
            <a:custGeom>
              <a:avLst/>
              <a:gdLst>
                <a:gd name="T0" fmla="*/ 0 w 30"/>
                <a:gd name="T1" fmla="*/ 0 h 32"/>
                <a:gd name="T2" fmla="*/ 0 w 30"/>
                <a:gd name="T3" fmla="*/ 32 h 32"/>
                <a:gd name="T4" fmla="*/ 9 w 30"/>
                <a:gd name="T5" fmla="*/ 32 h 32"/>
                <a:gd name="T6" fmla="*/ 9 w 30"/>
                <a:gd name="T7" fmla="*/ 19 h 32"/>
                <a:gd name="T8" fmla="*/ 21 w 30"/>
                <a:gd name="T9" fmla="*/ 19 h 32"/>
                <a:gd name="T10" fmla="*/ 21 w 30"/>
                <a:gd name="T11" fmla="*/ 32 h 32"/>
                <a:gd name="T12" fmla="*/ 30 w 30"/>
                <a:gd name="T13" fmla="*/ 32 h 32"/>
                <a:gd name="T14" fmla="*/ 30 w 30"/>
                <a:gd name="T15" fmla="*/ 0 h 32"/>
                <a:gd name="T16" fmla="*/ 21 w 30"/>
                <a:gd name="T17" fmla="*/ 0 h 32"/>
                <a:gd name="T18" fmla="*/ 21 w 30"/>
                <a:gd name="T19" fmla="*/ 12 h 32"/>
                <a:gd name="T20" fmla="*/ 9 w 30"/>
                <a:gd name="T21" fmla="*/ 12 h 32"/>
                <a:gd name="T22" fmla="*/ 9 w 30"/>
                <a:gd name="T23" fmla="*/ 0 h 32"/>
                <a:gd name="T24" fmla="*/ 0 w 30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2">
                  <a:moveTo>
                    <a:pt x="0" y="0"/>
                  </a:moveTo>
                  <a:lnTo>
                    <a:pt x="0" y="32"/>
                  </a:lnTo>
                  <a:lnTo>
                    <a:pt x="9" y="32"/>
                  </a:lnTo>
                  <a:lnTo>
                    <a:pt x="9" y="19"/>
                  </a:lnTo>
                  <a:lnTo>
                    <a:pt x="21" y="19"/>
                  </a:lnTo>
                  <a:lnTo>
                    <a:pt x="21" y="32"/>
                  </a:lnTo>
                  <a:lnTo>
                    <a:pt x="30" y="32"/>
                  </a:lnTo>
                  <a:lnTo>
                    <a:pt x="30" y="0"/>
                  </a:lnTo>
                  <a:lnTo>
                    <a:pt x="21" y="0"/>
                  </a:lnTo>
                  <a:lnTo>
                    <a:pt x="21" y="12"/>
                  </a:lnTo>
                  <a:lnTo>
                    <a:pt x="9" y="12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83" name="Freeform 1034"/>
            <p:cNvSpPr>
              <a:spLocks noEditPoints="1"/>
            </p:cNvSpPr>
            <p:nvPr/>
          </p:nvSpPr>
          <p:spPr bwMode="auto">
            <a:xfrm>
              <a:off x="8610600" y="5591175"/>
              <a:ext cx="12700" cy="11113"/>
            </a:xfrm>
            <a:custGeom>
              <a:avLst/>
              <a:gdLst>
                <a:gd name="T0" fmla="*/ 29 w 34"/>
                <a:gd name="T1" fmla="*/ 4 h 32"/>
                <a:gd name="T2" fmla="*/ 17 w 34"/>
                <a:gd name="T3" fmla="*/ 0 h 32"/>
                <a:gd name="T4" fmla="*/ 8 w 34"/>
                <a:gd name="T5" fmla="*/ 2 h 32"/>
                <a:gd name="T6" fmla="*/ 2 w 34"/>
                <a:gd name="T7" fmla="*/ 8 h 32"/>
                <a:gd name="T8" fmla="*/ 0 w 34"/>
                <a:gd name="T9" fmla="*/ 16 h 32"/>
                <a:gd name="T10" fmla="*/ 2 w 34"/>
                <a:gd name="T11" fmla="*/ 25 h 32"/>
                <a:gd name="T12" fmla="*/ 8 w 34"/>
                <a:gd name="T13" fmla="*/ 31 h 32"/>
                <a:gd name="T14" fmla="*/ 17 w 34"/>
                <a:gd name="T15" fmla="*/ 32 h 32"/>
                <a:gd name="T16" fmla="*/ 29 w 34"/>
                <a:gd name="T17" fmla="*/ 28 h 32"/>
                <a:gd name="T18" fmla="*/ 34 w 34"/>
                <a:gd name="T19" fmla="*/ 16 h 32"/>
                <a:gd name="T20" fmla="*/ 29 w 34"/>
                <a:gd name="T21" fmla="*/ 4 h 32"/>
                <a:gd name="T22" fmla="*/ 24 w 34"/>
                <a:gd name="T23" fmla="*/ 20 h 32"/>
                <a:gd name="T24" fmla="*/ 24 w 34"/>
                <a:gd name="T25" fmla="*/ 20 h 32"/>
                <a:gd name="T26" fmla="*/ 22 w 34"/>
                <a:gd name="T27" fmla="*/ 23 h 32"/>
                <a:gd name="T28" fmla="*/ 20 w 34"/>
                <a:gd name="T29" fmla="*/ 25 h 32"/>
                <a:gd name="T30" fmla="*/ 17 w 34"/>
                <a:gd name="T31" fmla="*/ 26 h 32"/>
                <a:gd name="T32" fmla="*/ 11 w 34"/>
                <a:gd name="T33" fmla="*/ 23 h 32"/>
                <a:gd name="T34" fmla="*/ 9 w 34"/>
                <a:gd name="T35" fmla="*/ 20 h 32"/>
                <a:gd name="T36" fmla="*/ 9 w 34"/>
                <a:gd name="T37" fmla="*/ 16 h 32"/>
                <a:gd name="T38" fmla="*/ 9 w 34"/>
                <a:gd name="T39" fmla="*/ 12 h 32"/>
                <a:gd name="T40" fmla="*/ 11 w 34"/>
                <a:gd name="T41" fmla="*/ 9 h 32"/>
                <a:gd name="T42" fmla="*/ 17 w 34"/>
                <a:gd name="T43" fmla="*/ 6 h 32"/>
                <a:gd name="T44" fmla="*/ 20 w 34"/>
                <a:gd name="T45" fmla="*/ 7 h 32"/>
                <a:gd name="T46" fmla="*/ 22 w 34"/>
                <a:gd name="T47" fmla="*/ 9 h 32"/>
                <a:gd name="T48" fmla="*/ 24 w 34"/>
                <a:gd name="T49" fmla="*/ 12 h 32"/>
                <a:gd name="T50" fmla="*/ 25 w 34"/>
                <a:gd name="T51" fmla="*/ 16 h 32"/>
                <a:gd name="T52" fmla="*/ 24 w 34"/>
                <a:gd name="T53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4" h="32">
                  <a:moveTo>
                    <a:pt x="29" y="4"/>
                  </a:moveTo>
                  <a:cubicBezTo>
                    <a:pt x="26" y="1"/>
                    <a:pt x="22" y="0"/>
                    <a:pt x="17" y="0"/>
                  </a:cubicBezTo>
                  <a:cubicBezTo>
                    <a:pt x="14" y="0"/>
                    <a:pt x="11" y="0"/>
                    <a:pt x="8" y="2"/>
                  </a:cubicBezTo>
                  <a:cubicBezTo>
                    <a:pt x="5" y="3"/>
                    <a:pt x="3" y="5"/>
                    <a:pt x="2" y="8"/>
                  </a:cubicBezTo>
                  <a:cubicBezTo>
                    <a:pt x="1" y="10"/>
                    <a:pt x="0" y="13"/>
                    <a:pt x="0" y="16"/>
                  </a:cubicBezTo>
                  <a:cubicBezTo>
                    <a:pt x="0" y="19"/>
                    <a:pt x="1" y="22"/>
                    <a:pt x="2" y="25"/>
                  </a:cubicBezTo>
                  <a:cubicBezTo>
                    <a:pt x="3" y="27"/>
                    <a:pt x="5" y="29"/>
                    <a:pt x="8" y="31"/>
                  </a:cubicBezTo>
                  <a:cubicBezTo>
                    <a:pt x="11" y="32"/>
                    <a:pt x="14" y="32"/>
                    <a:pt x="17" y="32"/>
                  </a:cubicBezTo>
                  <a:cubicBezTo>
                    <a:pt x="22" y="32"/>
                    <a:pt x="26" y="31"/>
                    <a:pt x="29" y="28"/>
                  </a:cubicBezTo>
                  <a:cubicBezTo>
                    <a:pt x="32" y="25"/>
                    <a:pt x="34" y="21"/>
                    <a:pt x="34" y="16"/>
                  </a:cubicBezTo>
                  <a:cubicBezTo>
                    <a:pt x="34" y="11"/>
                    <a:pt x="32" y="7"/>
                    <a:pt x="29" y="4"/>
                  </a:cubicBezTo>
                  <a:close/>
                  <a:moveTo>
                    <a:pt x="24" y="20"/>
                  </a:moveTo>
                  <a:lnTo>
                    <a:pt x="24" y="20"/>
                  </a:lnTo>
                  <a:cubicBezTo>
                    <a:pt x="24" y="21"/>
                    <a:pt x="23" y="22"/>
                    <a:pt x="22" y="23"/>
                  </a:cubicBezTo>
                  <a:cubicBezTo>
                    <a:pt x="22" y="24"/>
                    <a:pt x="21" y="25"/>
                    <a:pt x="20" y="25"/>
                  </a:cubicBezTo>
                  <a:cubicBezTo>
                    <a:pt x="19" y="25"/>
                    <a:pt x="18" y="26"/>
                    <a:pt x="17" y="26"/>
                  </a:cubicBezTo>
                  <a:cubicBezTo>
                    <a:pt x="15" y="26"/>
                    <a:pt x="13" y="25"/>
                    <a:pt x="11" y="23"/>
                  </a:cubicBezTo>
                  <a:cubicBezTo>
                    <a:pt x="10" y="22"/>
                    <a:pt x="10" y="21"/>
                    <a:pt x="9" y="20"/>
                  </a:cubicBezTo>
                  <a:cubicBezTo>
                    <a:pt x="9" y="19"/>
                    <a:pt x="9" y="18"/>
                    <a:pt x="9" y="16"/>
                  </a:cubicBezTo>
                  <a:cubicBezTo>
                    <a:pt x="9" y="14"/>
                    <a:pt x="9" y="13"/>
                    <a:pt x="9" y="12"/>
                  </a:cubicBezTo>
                  <a:cubicBezTo>
                    <a:pt x="10" y="11"/>
                    <a:pt x="10" y="10"/>
                    <a:pt x="11" y="9"/>
                  </a:cubicBezTo>
                  <a:cubicBezTo>
                    <a:pt x="13" y="7"/>
                    <a:pt x="15" y="6"/>
                    <a:pt x="17" y="6"/>
                  </a:cubicBezTo>
                  <a:cubicBezTo>
                    <a:pt x="18" y="6"/>
                    <a:pt x="19" y="7"/>
                    <a:pt x="20" y="7"/>
                  </a:cubicBezTo>
                  <a:cubicBezTo>
                    <a:pt x="21" y="7"/>
                    <a:pt x="22" y="8"/>
                    <a:pt x="22" y="9"/>
                  </a:cubicBezTo>
                  <a:cubicBezTo>
                    <a:pt x="23" y="10"/>
                    <a:pt x="24" y="11"/>
                    <a:pt x="24" y="12"/>
                  </a:cubicBezTo>
                  <a:cubicBezTo>
                    <a:pt x="25" y="13"/>
                    <a:pt x="25" y="14"/>
                    <a:pt x="25" y="16"/>
                  </a:cubicBezTo>
                  <a:cubicBezTo>
                    <a:pt x="25" y="18"/>
                    <a:pt x="25" y="19"/>
                    <a:pt x="24" y="2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84" name="Freeform 1035"/>
            <p:cNvSpPr>
              <a:spLocks/>
            </p:cNvSpPr>
            <p:nvPr/>
          </p:nvSpPr>
          <p:spPr bwMode="auto">
            <a:xfrm>
              <a:off x="8624888" y="5591175"/>
              <a:ext cx="7938" cy="11113"/>
            </a:xfrm>
            <a:custGeom>
              <a:avLst/>
              <a:gdLst>
                <a:gd name="T0" fmla="*/ 0 w 22"/>
                <a:gd name="T1" fmla="*/ 32 h 32"/>
                <a:gd name="T2" fmla="*/ 9 w 22"/>
                <a:gd name="T3" fmla="*/ 32 h 32"/>
                <a:gd name="T4" fmla="*/ 9 w 22"/>
                <a:gd name="T5" fmla="*/ 7 h 32"/>
                <a:gd name="T6" fmla="*/ 22 w 22"/>
                <a:gd name="T7" fmla="*/ 7 h 32"/>
                <a:gd name="T8" fmla="*/ 22 w 22"/>
                <a:gd name="T9" fmla="*/ 0 h 32"/>
                <a:gd name="T10" fmla="*/ 0 w 22"/>
                <a:gd name="T11" fmla="*/ 0 h 32"/>
                <a:gd name="T12" fmla="*/ 0 w 22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32">
                  <a:moveTo>
                    <a:pt x="0" y="32"/>
                  </a:moveTo>
                  <a:lnTo>
                    <a:pt x="9" y="32"/>
                  </a:lnTo>
                  <a:lnTo>
                    <a:pt x="9" y="7"/>
                  </a:lnTo>
                  <a:lnTo>
                    <a:pt x="22" y="7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85" name="Freeform 1036"/>
            <p:cNvSpPr>
              <a:spLocks noEditPoints="1"/>
            </p:cNvSpPr>
            <p:nvPr/>
          </p:nvSpPr>
          <p:spPr bwMode="auto">
            <a:xfrm>
              <a:off x="8634413" y="5591175"/>
              <a:ext cx="12700" cy="11113"/>
            </a:xfrm>
            <a:custGeom>
              <a:avLst/>
              <a:gdLst>
                <a:gd name="T0" fmla="*/ 2 w 34"/>
                <a:gd name="T1" fmla="*/ 25 h 32"/>
                <a:gd name="T2" fmla="*/ 8 w 34"/>
                <a:gd name="T3" fmla="*/ 31 h 32"/>
                <a:gd name="T4" fmla="*/ 17 w 34"/>
                <a:gd name="T5" fmla="*/ 32 h 32"/>
                <a:gd name="T6" fmla="*/ 29 w 34"/>
                <a:gd name="T7" fmla="*/ 28 h 32"/>
                <a:gd name="T8" fmla="*/ 34 w 34"/>
                <a:gd name="T9" fmla="*/ 16 h 32"/>
                <a:gd name="T10" fmla="*/ 32 w 34"/>
                <a:gd name="T11" fmla="*/ 9 h 32"/>
                <a:gd name="T12" fmla="*/ 29 w 34"/>
                <a:gd name="T13" fmla="*/ 4 h 32"/>
                <a:gd name="T14" fmla="*/ 23 w 34"/>
                <a:gd name="T15" fmla="*/ 1 h 32"/>
                <a:gd name="T16" fmla="*/ 17 w 34"/>
                <a:gd name="T17" fmla="*/ 0 h 32"/>
                <a:gd name="T18" fmla="*/ 8 w 34"/>
                <a:gd name="T19" fmla="*/ 2 h 32"/>
                <a:gd name="T20" fmla="*/ 2 w 34"/>
                <a:gd name="T21" fmla="*/ 8 h 32"/>
                <a:gd name="T22" fmla="*/ 0 w 34"/>
                <a:gd name="T23" fmla="*/ 16 h 32"/>
                <a:gd name="T24" fmla="*/ 2 w 34"/>
                <a:gd name="T25" fmla="*/ 25 h 32"/>
                <a:gd name="T26" fmla="*/ 11 w 34"/>
                <a:gd name="T27" fmla="*/ 9 h 32"/>
                <a:gd name="T28" fmla="*/ 11 w 34"/>
                <a:gd name="T29" fmla="*/ 9 h 32"/>
                <a:gd name="T30" fmla="*/ 17 w 34"/>
                <a:gd name="T31" fmla="*/ 6 h 32"/>
                <a:gd name="T32" fmla="*/ 22 w 34"/>
                <a:gd name="T33" fmla="*/ 9 h 32"/>
                <a:gd name="T34" fmla="*/ 25 w 34"/>
                <a:gd name="T35" fmla="*/ 16 h 32"/>
                <a:gd name="T36" fmla="*/ 22 w 34"/>
                <a:gd name="T37" fmla="*/ 23 h 32"/>
                <a:gd name="T38" fmla="*/ 17 w 34"/>
                <a:gd name="T39" fmla="*/ 26 h 32"/>
                <a:gd name="T40" fmla="*/ 11 w 34"/>
                <a:gd name="T41" fmla="*/ 23 h 32"/>
                <a:gd name="T42" fmla="*/ 9 w 34"/>
                <a:gd name="T43" fmla="*/ 16 h 32"/>
                <a:gd name="T44" fmla="*/ 11 w 34"/>
                <a:gd name="T45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" h="32">
                  <a:moveTo>
                    <a:pt x="2" y="25"/>
                  </a:moveTo>
                  <a:cubicBezTo>
                    <a:pt x="3" y="27"/>
                    <a:pt x="5" y="29"/>
                    <a:pt x="8" y="31"/>
                  </a:cubicBezTo>
                  <a:cubicBezTo>
                    <a:pt x="11" y="32"/>
                    <a:pt x="14" y="32"/>
                    <a:pt x="17" y="32"/>
                  </a:cubicBezTo>
                  <a:cubicBezTo>
                    <a:pt x="22" y="32"/>
                    <a:pt x="26" y="31"/>
                    <a:pt x="29" y="28"/>
                  </a:cubicBezTo>
                  <a:cubicBezTo>
                    <a:pt x="32" y="25"/>
                    <a:pt x="34" y="21"/>
                    <a:pt x="34" y="16"/>
                  </a:cubicBezTo>
                  <a:cubicBezTo>
                    <a:pt x="34" y="14"/>
                    <a:pt x="33" y="11"/>
                    <a:pt x="32" y="9"/>
                  </a:cubicBezTo>
                  <a:cubicBezTo>
                    <a:pt x="32" y="7"/>
                    <a:pt x="30" y="6"/>
                    <a:pt x="29" y="4"/>
                  </a:cubicBezTo>
                  <a:cubicBezTo>
                    <a:pt x="27" y="3"/>
                    <a:pt x="25" y="1"/>
                    <a:pt x="23" y="1"/>
                  </a:cubicBezTo>
                  <a:cubicBezTo>
                    <a:pt x="21" y="0"/>
                    <a:pt x="19" y="0"/>
                    <a:pt x="17" y="0"/>
                  </a:cubicBezTo>
                  <a:cubicBezTo>
                    <a:pt x="13" y="0"/>
                    <a:pt x="11" y="0"/>
                    <a:pt x="8" y="2"/>
                  </a:cubicBezTo>
                  <a:cubicBezTo>
                    <a:pt x="5" y="3"/>
                    <a:pt x="3" y="5"/>
                    <a:pt x="2" y="8"/>
                  </a:cubicBezTo>
                  <a:cubicBezTo>
                    <a:pt x="1" y="10"/>
                    <a:pt x="0" y="13"/>
                    <a:pt x="0" y="16"/>
                  </a:cubicBezTo>
                  <a:cubicBezTo>
                    <a:pt x="0" y="19"/>
                    <a:pt x="1" y="22"/>
                    <a:pt x="2" y="25"/>
                  </a:cubicBezTo>
                  <a:close/>
                  <a:moveTo>
                    <a:pt x="11" y="9"/>
                  </a:moveTo>
                  <a:lnTo>
                    <a:pt x="11" y="9"/>
                  </a:lnTo>
                  <a:cubicBezTo>
                    <a:pt x="13" y="7"/>
                    <a:pt x="14" y="6"/>
                    <a:pt x="17" y="6"/>
                  </a:cubicBezTo>
                  <a:cubicBezTo>
                    <a:pt x="19" y="6"/>
                    <a:pt x="21" y="7"/>
                    <a:pt x="22" y="9"/>
                  </a:cubicBezTo>
                  <a:cubicBezTo>
                    <a:pt x="24" y="10"/>
                    <a:pt x="25" y="13"/>
                    <a:pt x="25" y="16"/>
                  </a:cubicBezTo>
                  <a:cubicBezTo>
                    <a:pt x="25" y="19"/>
                    <a:pt x="24" y="22"/>
                    <a:pt x="22" y="23"/>
                  </a:cubicBezTo>
                  <a:cubicBezTo>
                    <a:pt x="21" y="25"/>
                    <a:pt x="19" y="26"/>
                    <a:pt x="17" y="26"/>
                  </a:cubicBezTo>
                  <a:cubicBezTo>
                    <a:pt x="14" y="26"/>
                    <a:pt x="13" y="25"/>
                    <a:pt x="11" y="23"/>
                  </a:cubicBezTo>
                  <a:cubicBezTo>
                    <a:pt x="9" y="22"/>
                    <a:pt x="9" y="19"/>
                    <a:pt x="9" y="16"/>
                  </a:cubicBezTo>
                  <a:cubicBezTo>
                    <a:pt x="9" y="13"/>
                    <a:pt x="9" y="10"/>
                    <a:pt x="11" y="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86" name="Freeform 1037"/>
            <p:cNvSpPr>
              <a:spLocks noEditPoints="1"/>
            </p:cNvSpPr>
            <p:nvPr/>
          </p:nvSpPr>
          <p:spPr bwMode="auto">
            <a:xfrm>
              <a:off x="8447088" y="5616575"/>
              <a:ext cx="12700" cy="12700"/>
            </a:xfrm>
            <a:custGeom>
              <a:avLst/>
              <a:gdLst>
                <a:gd name="T0" fmla="*/ 31 w 32"/>
                <a:gd name="T1" fmla="*/ 8 h 32"/>
                <a:gd name="T2" fmla="*/ 28 w 32"/>
                <a:gd name="T3" fmla="*/ 2 h 32"/>
                <a:gd name="T4" fmla="*/ 19 w 32"/>
                <a:gd name="T5" fmla="*/ 0 h 32"/>
                <a:gd name="T6" fmla="*/ 0 w 32"/>
                <a:gd name="T7" fmla="*/ 0 h 32"/>
                <a:gd name="T8" fmla="*/ 0 w 32"/>
                <a:gd name="T9" fmla="*/ 32 h 32"/>
                <a:gd name="T10" fmla="*/ 21 w 32"/>
                <a:gd name="T11" fmla="*/ 32 h 32"/>
                <a:gd name="T12" fmla="*/ 29 w 32"/>
                <a:gd name="T13" fmla="*/ 29 h 32"/>
                <a:gd name="T14" fmla="*/ 32 w 32"/>
                <a:gd name="T15" fmla="*/ 23 h 32"/>
                <a:gd name="T16" fmla="*/ 30 w 32"/>
                <a:gd name="T17" fmla="*/ 19 h 32"/>
                <a:gd name="T18" fmla="*/ 25 w 32"/>
                <a:gd name="T19" fmla="*/ 16 h 32"/>
                <a:gd name="T20" fmla="*/ 29 w 32"/>
                <a:gd name="T21" fmla="*/ 13 h 32"/>
                <a:gd name="T22" fmla="*/ 31 w 32"/>
                <a:gd name="T23" fmla="*/ 8 h 32"/>
                <a:gd name="T24" fmla="*/ 9 w 32"/>
                <a:gd name="T25" fmla="*/ 6 h 32"/>
                <a:gd name="T26" fmla="*/ 9 w 32"/>
                <a:gd name="T27" fmla="*/ 6 h 32"/>
                <a:gd name="T28" fmla="*/ 14 w 32"/>
                <a:gd name="T29" fmla="*/ 6 h 32"/>
                <a:gd name="T30" fmla="*/ 20 w 32"/>
                <a:gd name="T31" fmla="*/ 6 h 32"/>
                <a:gd name="T32" fmla="*/ 22 w 32"/>
                <a:gd name="T33" fmla="*/ 9 h 32"/>
                <a:gd name="T34" fmla="*/ 20 w 32"/>
                <a:gd name="T35" fmla="*/ 12 h 32"/>
                <a:gd name="T36" fmla="*/ 14 w 32"/>
                <a:gd name="T37" fmla="*/ 13 h 32"/>
                <a:gd name="T38" fmla="*/ 9 w 32"/>
                <a:gd name="T39" fmla="*/ 13 h 32"/>
                <a:gd name="T40" fmla="*/ 9 w 32"/>
                <a:gd name="T41" fmla="*/ 6 h 32"/>
                <a:gd name="T42" fmla="*/ 21 w 32"/>
                <a:gd name="T43" fmla="*/ 26 h 32"/>
                <a:gd name="T44" fmla="*/ 21 w 32"/>
                <a:gd name="T45" fmla="*/ 26 h 32"/>
                <a:gd name="T46" fmla="*/ 16 w 32"/>
                <a:gd name="T47" fmla="*/ 26 h 32"/>
                <a:gd name="T48" fmla="*/ 9 w 32"/>
                <a:gd name="T49" fmla="*/ 26 h 32"/>
                <a:gd name="T50" fmla="*/ 9 w 32"/>
                <a:gd name="T51" fmla="*/ 18 h 32"/>
                <a:gd name="T52" fmla="*/ 13 w 32"/>
                <a:gd name="T53" fmla="*/ 18 h 32"/>
                <a:gd name="T54" fmla="*/ 21 w 32"/>
                <a:gd name="T55" fmla="*/ 19 h 32"/>
                <a:gd name="T56" fmla="*/ 23 w 32"/>
                <a:gd name="T57" fmla="*/ 22 h 32"/>
                <a:gd name="T58" fmla="*/ 21 w 32"/>
                <a:gd name="T59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2" h="32">
                  <a:moveTo>
                    <a:pt x="31" y="8"/>
                  </a:moveTo>
                  <a:cubicBezTo>
                    <a:pt x="31" y="6"/>
                    <a:pt x="30" y="4"/>
                    <a:pt x="28" y="2"/>
                  </a:cubicBezTo>
                  <a:cubicBezTo>
                    <a:pt x="26" y="1"/>
                    <a:pt x="23" y="0"/>
                    <a:pt x="19" y="0"/>
                  </a:cubicBezTo>
                  <a:lnTo>
                    <a:pt x="0" y="0"/>
                  </a:lnTo>
                  <a:lnTo>
                    <a:pt x="0" y="32"/>
                  </a:lnTo>
                  <a:lnTo>
                    <a:pt x="21" y="32"/>
                  </a:lnTo>
                  <a:cubicBezTo>
                    <a:pt x="24" y="32"/>
                    <a:pt x="27" y="31"/>
                    <a:pt x="29" y="29"/>
                  </a:cubicBezTo>
                  <a:cubicBezTo>
                    <a:pt x="31" y="28"/>
                    <a:pt x="32" y="26"/>
                    <a:pt x="32" y="23"/>
                  </a:cubicBezTo>
                  <a:cubicBezTo>
                    <a:pt x="32" y="22"/>
                    <a:pt x="31" y="20"/>
                    <a:pt x="30" y="19"/>
                  </a:cubicBezTo>
                  <a:cubicBezTo>
                    <a:pt x="29" y="17"/>
                    <a:pt x="27" y="16"/>
                    <a:pt x="25" y="16"/>
                  </a:cubicBezTo>
                  <a:cubicBezTo>
                    <a:pt x="27" y="15"/>
                    <a:pt x="28" y="14"/>
                    <a:pt x="29" y="13"/>
                  </a:cubicBezTo>
                  <a:cubicBezTo>
                    <a:pt x="30" y="12"/>
                    <a:pt x="31" y="10"/>
                    <a:pt x="31" y="8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lnTo>
                    <a:pt x="14" y="6"/>
                  </a:lnTo>
                  <a:cubicBezTo>
                    <a:pt x="17" y="6"/>
                    <a:pt x="19" y="6"/>
                    <a:pt x="20" y="6"/>
                  </a:cubicBezTo>
                  <a:cubicBezTo>
                    <a:pt x="22" y="7"/>
                    <a:pt x="22" y="8"/>
                    <a:pt x="22" y="9"/>
                  </a:cubicBezTo>
                  <a:cubicBezTo>
                    <a:pt x="22" y="11"/>
                    <a:pt x="22" y="12"/>
                    <a:pt x="20" y="12"/>
                  </a:cubicBezTo>
                  <a:cubicBezTo>
                    <a:pt x="19" y="13"/>
                    <a:pt x="17" y="13"/>
                    <a:pt x="14" y="13"/>
                  </a:cubicBezTo>
                  <a:lnTo>
                    <a:pt x="9" y="13"/>
                  </a:lnTo>
                  <a:lnTo>
                    <a:pt x="9" y="6"/>
                  </a:lnTo>
                  <a:close/>
                  <a:moveTo>
                    <a:pt x="21" y="26"/>
                  </a:moveTo>
                  <a:lnTo>
                    <a:pt x="21" y="26"/>
                  </a:lnTo>
                  <a:cubicBezTo>
                    <a:pt x="20" y="26"/>
                    <a:pt x="18" y="26"/>
                    <a:pt x="16" y="26"/>
                  </a:cubicBezTo>
                  <a:lnTo>
                    <a:pt x="9" y="26"/>
                  </a:lnTo>
                  <a:lnTo>
                    <a:pt x="9" y="18"/>
                  </a:lnTo>
                  <a:lnTo>
                    <a:pt x="13" y="18"/>
                  </a:lnTo>
                  <a:cubicBezTo>
                    <a:pt x="17" y="18"/>
                    <a:pt x="20" y="19"/>
                    <a:pt x="21" y="19"/>
                  </a:cubicBezTo>
                  <a:cubicBezTo>
                    <a:pt x="22" y="20"/>
                    <a:pt x="23" y="21"/>
                    <a:pt x="23" y="22"/>
                  </a:cubicBezTo>
                  <a:cubicBezTo>
                    <a:pt x="23" y="24"/>
                    <a:pt x="22" y="25"/>
                    <a:pt x="21" y="26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87" name="Freeform 1038"/>
            <p:cNvSpPr>
              <a:spLocks noEditPoints="1"/>
            </p:cNvSpPr>
            <p:nvPr/>
          </p:nvSpPr>
          <p:spPr bwMode="auto">
            <a:xfrm>
              <a:off x="8461375" y="5616575"/>
              <a:ext cx="11113" cy="12700"/>
            </a:xfrm>
            <a:custGeom>
              <a:avLst/>
              <a:gdLst>
                <a:gd name="T0" fmla="*/ 17 w 34"/>
                <a:gd name="T1" fmla="*/ 0 h 33"/>
                <a:gd name="T2" fmla="*/ 8 w 34"/>
                <a:gd name="T3" fmla="*/ 3 h 33"/>
                <a:gd name="T4" fmla="*/ 2 w 34"/>
                <a:gd name="T5" fmla="*/ 8 h 33"/>
                <a:gd name="T6" fmla="*/ 0 w 34"/>
                <a:gd name="T7" fmla="*/ 17 h 33"/>
                <a:gd name="T8" fmla="*/ 2 w 34"/>
                <a:gd name="T9" fmla="*/ 26 h 33"/>
                <a:gd name="T10" fmla="*/ 8 w 34"/>
                <a:gd name="T11" fmla="*/ 31 h 33"/>
                <a:gd name="T12" fmla="*/ 17 w 34"/>
                <a:gd name="T13" fmla="*/ 33 h 33"/>
                <a:gd name="T14" fmla="*/ 29 w 34"/>
                <a:gd name="T15" fmla="*/ 29 h 33"/>
                <a:gd name="T16" fmla="*/ 34 w 34"/>
                <a:gd name="T17" fmla="*/ 17 h 33"/>
                <a:gd name="T18" fmla="*/ 29 w 34"/>
                <a:gd name="T19" fmla="*/ 5 h 33"/>
                <a:gd name="T20" fmla="*/ 17 w 34"/>
                <a:gd name="T21" fmla="*/ 0 h 33"/>
                <a:gd name="T22" fmla="*/ 23 w 34"/>
                <a:gd name="T23" fmla="*/ 24 h 33"/>
                <a:gd name="T24" fmla="*/ 23 w 34"/>
                <a:gd name="T25" fmla="*/ 24 h 33"/>
                <a:gd name="T26" fmla="*/ 17 w 34"/>
                <a:gd name="T27" fmla="*/ 27 h 33"/>
                <a:gd name="T28" fmla="*/ 11 w 34"/>
                <a:gd name="T29" fmla="*/ 24 h 33"/>
                <a:gd name="T30" fmla="*/ 9 w 34"/>
                <a:gd name="T31" fmla="*/ 17 h 33"/>
                <a:gd name="T32" fmla="*/ 11 w 34"/>
                <a:gd name="T33" fmla="*/ 10 h 33"/>
                <a:gd name="T34" fmla="*/ 17 w 34"/>
                <a:gd name="T35" fmla="*/ 7 h 33"/>
                <a:gd name="T36" fmla="*/ 23 w 34"/>
                <a:gd name="T37" fmla="*/ 10 h 33"/>
                <a:gd name="T38" fmla="*/ 25 w 34"/>
                <a:gd name="T39" fmla="*/ 17 h 33"/>
                <a:gd name="T40" fmla="*/ 23 w 34"/>
                <a:gd name="T41" fmla="*/ 2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3">
                  <a:moveTo>
                    <a:pt x="17" y="0"/>
                  </a:moveTo>
                  <a:cubicBezTo>
                    <a:pt x="14" y="0"/>
                    <a:pt x="11" y="1"/>
                    <a:pt x="8" y="3"/>
                  </a:cubicBezTo>
                  <a:cubicBezTo>
                    <a:pt x="6" y="4"/>
                    <a:pt x="4" y="6"/>
                    <a:pt x="2" y="8"/>
                  </a:cubicBezTo>
                  <a:cubicBezTo>
                    <a:pt x="1" y="11"/>
                    <a:pt x="0" y="14"/>
                    <a:pt x="0" y="17"/>
                  </a:cubicBezTo>
                  <a:cubicBezTo>
                    <a:pt x="0" y="20"/>
                    <a:pt x="1" y="23"/>
                    <a:pt x="2" y="26"/>
                  </a:cubicBezTo>
                  <a:cubicBezTo>
                    <a:pt x="4" y="28"/>
                    <a:pt x="6" y="30"/>
                    <a:pt x="8" y="31"/>
                  </a:cubicBezTo>
                  <a:cubicBezTo>
                    <a:pt x="11" y="33"/>
                    <a:pt x="14" y="33"/>
                    <a:pt x="17" y="33"/>
                  </a:cubicBezTo>
                  <a:cubicBezTo>
                    <a:pt x="22" y="33"/>
                    <a:pt x="26" y="32"/>
                    <a:pt x="29" y="29"/>
                  </a:cubicBezTo>
                  <a:cubicBezTo>
                    <a:pt x="32" y="26"/>
                    <a:pt x="34" y="22"/>
                    <a:pt x="34" y="17"/>
                  </a:cubicBezTo>
                  <a:cubicBezTo>
                    <a:pt x="34" y="12"/>
                    <a:pt x="32" y="8"/>
                    <a:pt x="29" y="5"/>
                  </a:cubicBezTo>
                  <a:cubicBezTo>
                    <a:pt x="26" y="2"/>
                    <a:pt x="22" y="0"/>
                    <a:pt x="17" y="0"/>
                  </a:cubicBezTo>
                  <a:close/>
                  <a:moveTo>
                    <a:pt x="23" y="24"/>
                  </a:moveTo>
                  <a:lnTo>
                    <a:pt x="23" y="24"/>
                  </a:lnTo>
                  <a:cubicBezTo>
                    <a:pt x="21" y="26"/>
                    <a:pt x="19" y="27"/>
                    <a:pt x="17" y="27"/>
                  </a:cubicBezTo>
                  <a:cubicBezTo>
                    <a:pt x="15" y="27"/>
                    <a:pt x="13" y="26"/>
                    <a:pt x="11" y="24"/>
                  </a:cubicBezTo>
                  <a:cubicBezTo>
                    <a:pt x="10" y="23"/>
                    <a:pt x="9" y="20"/>
                    <a:pt x="9" y="17"/>
                  </a:cubicBezTo>
                  <a:cubicBezTo>
                    <a:pt x="9" y="14"/>
                    <a:pt x="10" y="11"/>
                    <a:pt x="11" y="10"/>
                  </a:cubicBezTo>
                  <a:cubicBezTo>
                    <a:pt x="13" y="8"/>
                    <a:pt x="15" y="7"/>
                    <a:pt x="17" y="7"/>
                  </a:cubicBezTo>
                  <a:cubicBezTo>
                    <a:pt x="19" y="7"/>
                    <a:pt x="21" y="8"/>
                    <a:pt x="23" y="10"/>
                  </a:cubicBezTo>
                  <a:cubicBezTo>
                    <a:pt x="24" y="11"/>
                    <a:pt x="25" y="14"/>
                    <a:pt x="25" y="17"/>
                  </a:cubicBezTo>
                  <a:cubicBezTo>
                    <a:pt x="25" y="20"/>
                    <a:pt x="24" y="23"/>
                    <a:pt x="23" y="2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88" name="Freeform 1039"/>
            <p:cNvSpPr>
              <a:spLocks/>
            </p:cNvSpPr>
            <p:nvPr/>
          </p:nvSpPr>
          <p:spPr bwMode="auto">
            <a:xfrm>
              <a:off x="8474075" y="5616575"/>
              <a:ext cx="9525" cy="12700"/>
            </a:xfrm>
            <a:custGeom>
              <a:avLst/>
              <a:gdLst>
                <a:gd name="T0" fmla="*/ 14 w 28"/>
                <a:gd name="T1" fmla="*/ 28 h 33"/>
                <a:gd name="T2" fmla="*/ 8 w 28"/>
                <a:gd name="T3" fmla="*/ 23 h 33"/>
                <a:gd name="T4" fmla="*/ 0 w 28"/>
                <a:gd name="T5" fmla="*/ 25 h 33"/>
                <a:gd name="T6" fmla="*/ 14 w 28"/>
                <a:gd name="T7" fmla="*/ 33 h 33"/>
                <a:gd name="T8" fmla="*/ 25 w 28"/>
                <a:gd name="T9" fmla="*/ 31 h 33"/>
                <a:gd name="T10" fmla="*/ 28 w 28"/>
                <a:gd name="T11" fmla="*/ 24 h 33"/>
                <a:gd name="T12" fmla="*/ 26 w 28"/>
                <a:gd name="T13" fmla="*/ 20 h 33"/>
                <a:gd name="T14" fmla="*/ 21 w 28"/>
                <a:gd name="T15" fmla="*/ 17 h 33"/>
                <a:gd name="T16" fmla="*/ 25 w 28"/>
                <a:gd name="T17" fmla="*/ 14 h 33"/>
                <a:gd name="T18" fmla="*/ 27 w 28"/>
                <a:gd name="T19" fmla="*/ 10 h 33"/>
                <a:gd name="T20" fmla="*/ 23 w 28"/>
                <a:gd name="T21" fmla="*/ 3 h 33"/>
                <a:gd name="T22" fmla="*/ 14 w 28"/>
                <a:gd name="T23" fmla="*/ 0 h 33"/>
                <a:gd name="T24" fmla="*/ 6 w 28"/>
                <a:gd name="T25" fmla="*/ 3 h 33"/>
                <a:gd name="T26" fmla="*/ 3 w 28"/>
                <a:gd name="T27" fmla="*/ 5 h 33"/>
                <a:gd name="T28" fmla="*/ 1 w 28"/>
                <a:gd name="T29" fmla="*/ 9 h 33"/>
                <a:gd name="T30" fmla="*/ 9 w 28"/>
                <a:gd name="T31" fmla="*/ 10 h 33"/>
                <a:gd name="T32" fmla="*/ 11 w 28"/>
                <a:gd name="T33" fmla="*/ 7 h 33"/>
                <a:gd name="T34" fmla="*/ 14 w 28"/>
                <a:gd name="T35" fmla="*/ 6 h 33"/>
                <a:gd name="T36" fmla="*/ 18 w 28"/>
                <a:gd name="T37" fmla="*/ 7 h 33"/>
                <a:gd name="T38" fmla="*/ 19 w 28"/>
                <a:gd name="T39" fmla="*/ 10 h 33"/>
                <a:gd name="T40" fmla="*/ 18 w 28"/>
                <a:gd name="T41" fmla="*/ 13 h 33"/>
                <a:gd name="T42" fmla="*/ 16 w 28"/>
                <a:gd name="T43" fmla="*/ 14 h 33"/>
                <a:gd name="T44" fmla="*/ 13 w 28"/>
                <a:gd name="T45" fmla="*/ 14 h 33"/>
                <a:gd name="T46" fmla="*/ 13 w 28"/>
                <a:gd name="T47" fmla="*/ 20 h 33"/>
                <a:gd name="T48" fmla="*/ 14 w 28"/>
                <a:gd name="T49" fmla="*/ 20 h 33"/>
                <a:gd name="T50" fmla="*/ 18 w 28"/>
                <a:gd name="T51" fmla="*/ 21 h 33"/>
                <a:gd name="T52" fmla="*/ 20 w 28"/>
                <a:gd name="T53" fmla="*/ 24 h 33"/>
                <a:gd name="T54" fmla="*/ 18 w 28"/>
                <a:gd name="T55" fmla="*/ 27 h 33"/>
                <a:gd name="T56" fmla="*/ 14 w 28"/>
                <a:gd name="T57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" h="33">
                  <a:moveTo>
                    <a:pt x="14" y="28"/>
                  </a:moveTo>
                  <a:cubicBezTo>
                    <a:pt x="11" y="28"/>
                    <a:pt x="9" y="26"/>
                    <a:pt x="8" y="23"/>
                  </a:cubicBezTo>
                  <a:lnTo>
                    <a:pt x="0" y="25"/>
                  </a:lnTo>
                  <a:cubicBezTo>
                    <a:pt x="2" y="31"/>
                    <a:pt x="6" y="33"/>
                    <a:pt x="14" y="33"/>
                  </a:cubicBezTo>
                  <a:cubicBezTo>
                    <a:pt x="19" y="33"/>
                    <a:pt x="22" y="33"/>
                    <a:pt x="25" y="31"/>
                  </a:cubicBezTo>
                  <a:cubicBezTo>
                    <a:pt x="27" y="29"/>
                    <a:pt x="28" y="27"/>
                    <a:pt x="28" y="24"/>
                  </a:cubicBezTo>
                  <a:cubicBezTo>
                    <a:pt x="28" y="23"/>
                    <a:pt x="28" y="21"/>
                    <a:pt x="26" y="20"/>
                  </a:cubicBezTo>
                  <a:cubicBezTo>
                    <a:pt x="25" y="18"/>
                    <a:pt x="23" y="17"/>
                    <a:pt x="21" y="17"/>
                  </a:cubicBezTo>
                  <a:cubicBezTo>
                    <a:pt x="23" y="16"/>
                    <a:pt x="24" y="15"/>
                    <a:pt x="25" y="14"/>
                  </a:cubicBezTo>
                  <a:cubicBezTo>
                    <a:pt x="26" y="13"/>
                    <a:pt x="27" y="11"/>
                    <a:pt x="27" y="10"/>
                  </a:cubicBezTo>
                  <a:cubicBezTo>
                    <a:pt x="27" y="7"/>
                    <a:pt x="26" y="5"/>
                    <a:pt x="23" y="3"/>
                  </a:cubicBezTo>
                  <a:cubicBezTo>
                    <a:pt x="21" y="1"/>
                    <a:pt x="18" y="0"/>
                    <a:pt x="14" y="0"/>
                  </a:cubicBezTo>
                  <a:cubicBezTo>
                    <a:pt x="11" y="0"/>
                    <a:pt x="8" y="1"/>
                    <a:pt x="6" y="3"/>
                  </a:cubicBezTo>
                  <a:cubicBezTo>
                    <a:pt x="5" y="3"/>
                    <a:pt x="4" y="4"/>
                    <a:pt x="3" y="5"/>
                  </a:cubicBezTo>
                  <a:cubicBezTo>
                    <a:pt x="2" y="6"/>
                    <a:pt x="2" y="7"/>
                    <a:pt x="1" y="9"/>
                  </a:cubicBezTo>
                  <a:lnTo>
                    <a:pt x="9" y="10"/>
                  </a:lnTo>
                  <a:cubicBezTo>
                    <a:pt x="9" y="9"/>
                    <a:pt x="10" y="7"/>
                    <a:pt x="11" y="7"/>
                  </a:cubicBezTo>
                  <a:cubicBezTo>
                    <a:pt x="12" y="6"/>
                    <a:pt x="13" y="6"/>
                    <a:pt x="14" y="6"/>
                  </a:cubicBezTo>
                  <a:cubicBezTo>
                    <a:pt x="16" y="6"/>
                    <a:pt x="17" y="7"/>
                    <a:pt x="18" y="7"/>
                  </a:cubicBezTo>
                  <a:cubicBezTo>
                    <a:pt x="18" y="8"/>
                    <a:pt x="19" y="9"/>
                    <a:pt x="19" y="10"/>
                  </a:cubicBezTo>
                  <a:cubicBezTo>
                    <a:pt x="19" y="11"/>
                    <a:pt x="18" y="12"/>
                    <a:pt x="18" y="13"/>
                  </a:cubicBezTo>
                  <a:cubicBezTo>
                    <a:pt x="17" y="13"/>
                    <a:pt x="16" y="14"/>
                    <a:pt x="16" y="14"/>
                  </a:cubicBezTo>
                  <a:cubicBezTo>
                    <a:pt x="15" y="14"/>
                    <a:pt x="14" y="14"/>
                    <a:pt x="13" y="14"/>
                  </a:cubicBezTo>
                  <a:lnTo>
                    <a:pt x="13" y="20"/>
                  </a:lnTo>
                  <a:lnTo>
                    <a:pt x="14" y="20"/>
                  </a:lnTo>
                  <a:cubicBezTo>
                    <a:pt x="16" y="20"/>
                    <a:pt x="17" y="20"/>
                    <a:pt x="18" y="21"/>
                  </a:cubicBezTo>
                  <a:cubicBezTo>
                    <a:pt x="19" y="22"/>
                    <a:pt x="20" y="23"/>
                    <a:pt x="20" y="24"/>
                  </a:cubicBezTo>
                  <a:cubicBezTo>
                    <a:pt x="20" y="25"/>
                    <a:pt x="19" y="26"/>
                    <a:pt x="18" y="27"/>
                  </a:cubicBezTo>
                  <a:cubicBezTo>
                    <a:pt x="17" y="27"/>
                    <a:pt x="16" y="28"/>
                    <a:pt x="14" y="28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89" name="Freeform 1040"/>
            <p:cNvSpPr>
              <a:spLocks noEditPoints="1"/>
            </p:cNvSpPr>
            <p:nvPr/>
          </p:nvSpPr>
          <p:spPr bwMode="auto">
            <a:xfrm>
              <a:off x="8485188" y="5616575"/>
              <a:ext cx="12700" cy="15875"/>
            </a:xfrm>
            <a:custGeom>
              <a:avLst/>
              <a:gdLst>
                <a:gd name="T0" fmla="*/ 9 w 39"/>
                <a:gd name="T1" fmla="*/ 0 h 40"/>
                <a:gd name="T2" fmla="*/ 8 w 39"/>
                <a:gd name="T3" fmla="*/ 17 h 40"/>
                <a:gd name="T4" fmla="*/ 4 w 39"/>
                <a:gd name="T5" fmla="*/ 25 h 40"/>
                <a:gd name="T6" fmla="*/ 0 w 39"/>
                <a:gd name="T7" fmla="*/ 25 h 40"/>
                <a:gd name="T8" fmla="*/ 0 w 39"/>
                <a:gd name="T9" fmla="*/ 40 h 40"/>
                <a:gd name="T10" fmla="*/ 7 w 39"/>
                <a:gd name="T11" fmla="*/ 40 h 40"/>
                <a:gd name="T12" fmla="*/ 7 w 39"/>
                <a:gd name="T13" fmla="*/ 32 h 40"/>
                <a:gd name="T14" fmla="*/ 32 w 39"/>
                <a:gd name="T15" fmla="*/ 32 h 40"/>
                <a:gd name="T16" fmla="*/ 32 w 39"/>
                <a:gd name="T17" fmla="*/ 40 h 40"/>
                <a:gd name="T18" fmla="*/ 39 w 39"/>
                <a:gd name="T19" fmla="*/ 40 h 40"/>
                <a:gd name="T20" fmla="*/ 39 w 39"/>
                <a:gd name="T21" fmla="*/ 25 h 40"/>
                <a:gd name="T22" fmla="*/ 36 w 39"/>
                <a:gd name="T23" fmla="*/ 25 h 40"/>
                <a:gd name="T24" fmla="*/ 36 w 39"/>
                <a:gd name="T25" fmla="*/ 0 h 40"/>
                <a:gd name="T26" fmla="*/ 9 w 39"/>
                <a:gd name="T27" fmla="*/ 0 h 40"/>
                <a:gd name="T28" fmla="*/ 27 w 39"/>
                <a:gd name="T29" fmla="*/ 25 h 40"/>
                <a:gd name="T30" fmla="*/ 27 w 39"/>
                <a:gd name="T31" fmla="*/ 25 h 40"/>
                <a:gd name="T32" fmla="*/ 12 w 39"/>
                <a:gd name="T33" fmla="*/ 25 h 40"/>
                <a:gd name="T34" fmla="*/ 17 w 39"/>
                <a:gd name="T35" fmla="*/ 7 h 40"/>
                <a:gd name="T36" fmla="*/ 27 w 39"/>
                <a:gd name="T37" fmla="*/ 7 h 40"/>
                <a:gd name="T38" fmla="*/ 27 w 39"/>
                <a:gd name="T39" fmla="*/ 2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" h="40">
                  <a:moveTo>
                    <a:pt x="9" y="0"/>
                  </a:moveTo>
                  <a:cubicBezTo>
                    <a:pt x="9" y="8"/>
                    <a:pt x="9" y="14"/>
                    <a:pt x="8" y="17"/>
                  </a:cubicBezTo>
                  <a:cubicBezTo>
                    <a:pt x="7" y="21"/>
                    <a:pt x="5" y="23"/>
                    <a:pt x="4" y="25"/>
                  </a:cubicBezTo>
                  <a:lnTo>
                    <a:pt x="0" y="25"/>
                  </a:lnTo>
                  <a:lnTo>
                    <a:pt x="0" y="40"/>
                  </a:lnTo>
                  <a:lnTo>
                    <a:pt x="7" y="40"/>
                  </a:lnTo>
                  <a:lnTo>
                    <a:pt x="7" y="32"/>
                  </a:lnTo>
                  <a:lnTo>
                    <a:pt x="32" y="32"/>
                  </a:lnTo>
                  <a:lnTo>
                    <a:pt x="32" y="40"/>
                  </a:lnTo>
                  <a:lnTo>
                    <a:pt x="39" y="40"/>
                  </a:lnTo>
                  <a:lnTo>
                    <a:pt x="39" y="25"/>
                  </a:lnTo>
                  <a:lnTo>
                    <a:pt x="36" y="25"/>
                  </a:lnTo>
                  <a:lnTo>
                    <a:pt x="36" y="0"/>
                  </a:lnTo>
                  <a:lnTo>
                    <a:pt x="9" y="0"/>
                  </a:lnTo>
                  <a:close/>
                  <a:moveTo>
                    <a:pt x="27" y="25"/>
                  </a:moveTo>
                  <a:lnTo>
                    <a:pt x="27" y="25"/>
                  </a:lnTo>
                  <a:lnTo>
                    <a:pt x="12" y="25"/>
                  </a:lnTo>
                  <a:cubicBezTo>
                    <a:pt x="15" y="22"/>
                    <a:pt x="16" y="16"/>
                    <a:pt x="17" y="7"/>
                  </a:cubicBezTo>
                  <a:lnTo>
                    <a:pt x="27" y="7"/>
                  </a:lnTo>
                  <a:lnTo>
                    <a:pt x="27" y="25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90" name="Freeform 1041"/>
            <p:cNvSpPr>
              <a:spLocks noEditPoints="1"/>
            </p:cNvSpPr>
            <p:nvPr/>
          </p:nvSpPr>
          <p:spPr bwMode="auto">
            <a:xfrm>
              <a:off x="8499475" y="5616575"/>
              <a:ext cx="11113" cy="12700"/>
            </a:xfrm>
            <a:custGeom>
              <a:avLst/>
              <a:gdLst>
                <a:gd name="T0" fmla="*/ 26 w 30"/>
                <a:gd name="T1" fmla="*/ 5 h 33"/>
                <a:gd name="T2" fmla="*/ 15 w 30"/>
                <a:gd name="T3" fmla="*/ 0 h 33"/>
                <a:gd name="T4" fmla="*/ 4 w 30"/>
                <a:gd name="T5" fmla="*/ 5 h 33"/>
                <a:gd name="T6" fmla="*/ 0 w 30"/>
                <a:gd name="T7" fmla="*/ 17 h 33"/>
                <a:gd name="T8" fmla="*/ 3 w 30"/>
                <a:gd name="T9" fmla="*/ 28 h 33"/>
                <a:gd name="T10" fmla="*/ 15 w 30"/>
                <a:gd name="T11" fmla="*/ 33 h 33"/>
                <a:gd name="T12" fmla="*/ 24 w 30"/>
                <a:gd name="T13" fmla="*/ 31 h 33"/>
                <a:gd name="T14" fmla="*/ 30 w 30"/>
                <a:gd name="T15" fmla="*/ 24 h 33"/>
                <a:gd name="T16" fmla="*/ 21 w 30"/>
                <a:gd name="T17" fmla="*/ 23 h 33"/>
                <a:gd name="T18" fmla="*/ 19 w 30"/>
                <a:gd name="T19" fmla="*/ 26 h 33"/>
                <a:gd name="T20" fmla="*/ 16 w 30"/>
                <a:gd name="T21" fmla="*/ 27 h 33"/>
                <a:gd name="T22" fmla="*/ 13 w 30"/>
                <a:gd name="T23" fmla="*/ 27 h 33"/>
                <a:gd name="T24" fmla="*/ 11 w 30"/>
                <a:gd name="T25" fmla="*/ 25 h 33"/>
                <a:gd name="T26" fmla="*/ 8 w 30"/>
                <a:gd name="T27" fmla="*/ 19 h 33"/>
                <a:gd name="T28" fmla="*/ 30 w 30"/>
                <a:gd name="T29" fmla="*/ 19 h 33"/>
                <a:gd name="T30" fmla="*/ 26 w 30"/>
                <a:gd name="T31" fmla="*/ 5 h 33"/>
                <a:gd name="T32" fmla="*/ 9 w 30"/>
                <a:gd name="T33" fmla="*/ 14 h 33"/>
                <a:gd name="T34" fmla="*/ 9 w 30"/>
                <a:gd name="T35" fmla="*/ 14 h 33"/>
                <a:gd name="T36" fmla="*/ 10 w 30"/>
                <a:gd name="T37" fmla="*/ 9 h 33"/>
                <a:gd name="T38" fmla="*/ 15 w 30"/>
                <a:gd name="T39" fmla="*/ 7 h 33"/>
                <a:gd name="T40" fmla="*/ 20 w 30"/>
                <a:gd name="T41" fmla="*/ 9 h 33"/>
                <a:gd name="T42" fmla="*/ 22 w 30"/>
                <a:gd name="T43" fmla="*/ 14 h 33"/>
                <a:gd name="T44" fmla="*/ 9 w 30"/>
                <a:gd name="T45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" h="33">
                  <a:moveTo>
                    <a:pt x="26" y="5"/>
                  </a:moveTo>
                  <a:cubicBezTo>
                    <a:pt x="23" y="2"/>
                    <a:pt x="19" y="0"/>
                    <a:pt x="15" y="0"/>
                  </a:cubicBezTo>
                  <a:cubicBezTo>
                    <a:pt x="10" y="0"/>
                    <a:pt x="7" y="2"/>
                    <a:pt x="4" y="5"/>
                  </a:cubicBezTo>
                  <a:cubicBezTo>
                    <a:pt x="1" y="8"/>
                    <a:pt x="0" y="12"/>
                    <a:pt x="0" y="17"/>
                  </a:cubicBezTo>
                  <a:cubicBezTo>
                    <a:pt x="0" y="22"/>
                    <a:pt x="1" y="25"/>
                    <a:pt x="3" y="28"/>
                  </a:cubicBezTo>
                  <a:cubicBezTo>
                    <a:pt x="6" y="32"/>
                    <a:pt x="10" y="33"/>
                    <a:pt x="15" y="33"/>
                  </a:cubicBezTo>
                  <a:cubicBezTo>
                    <a:pt x="19" y="33"/>
                    <a:pt x="22" y="33"/>
                    <a:pt x="24" y="31"/>
                  </a:cubicBezTo>
                  <a:cubicBezTo>
                    <a:pt x="27" y="29"/>
                    <a:pt x="29" y="27"/>
                    <a:pt x="30" y="24"/>
                  </a:cubicBezTo>
                  <a:lnTo>
                    <a:pt x="21" y="23"/>
                  </a:lnTo>
                  <a:cubicBezTo>
                    <a:pt x="21" y="24"/>
                    <a:pt x="20" y="25"/>
                    <a:pt x="19" y="26"/>
                  </a:cubicBezTo>
                  <a:cubicBezTo>
                    <a:pt x="18" y="27"/>
                    <a:pt x="17" y="27"/>
                    <a:pt x="16" y="27"/>
                  </a:cubicBezTo>
                  <a:cubicBezTo>
                    <a:pt x="15" y="27"/>
                    <a:pt x="14" y="27"/>
                    <a:pt x="13" y="27"/>
                  </a:cubicBezTo>
                  <a:cubicBezTo>
                    <a:pt x="12" y="26"/>
                    <a:pt x="11" y="26"/>
                    <a:pt x="11" y="25"/>
                  </a:cubicBezTo>
                  <a:cubicBezTo>
                    <a:pt x="9" y="24"/>
                    <a:pt x="9" y="22"/>
                    <a:pt x="8" y="19"/>
                  </a:cubicBezTo>
                  <a:lnTo>
                    <a:pt x="30" y="19"/>
                  </a:lnTo>
                  <a:cubicBezTo>
                    <a:pt x="30" y="13"/>
                    <a:pt x="29" y="8"/>
                    <a:pt x="26" y="5"/>
                  </a:cubicBezTo>
                  <a:close/>
                  <a:moveTo>
                    <a:pt x="9" y="14"/>
                  </a:moveTo>
                  <a:lnTo>
                    <a:pt x="9" y="14"/>
                  </a:lnTo>
                  <a:cubicBezTo>
                    <a:pt x="9" y="12"/>
                    <a:pt x="9" y="10"/>
                    <a:pt x="10" y="9"/>
                  </a:cubicBezTo>
                  <a:cubicBezTo>
                    <a:pt x="12" y="8"/>
                    <a:pt x="13" y="7"/>
                    <a:pt x="15" y="7"/>
                  </a:cubicBezTo>
                  <a:cubicBezTo>
                    <a:pt x="17" y="7"/>
                    <a:pt x="18" y="8"/>
                    <a:pt x="20" y="9"/>
                  </a:cubicBezTo>
                  <a:cubicBezTo>
                    <a:pt x="21" y="10"/>
                    <a:pt x="22" y="12"/>
                    <a:pt x="22" y="14"/>
                  </a:cubicBezTo>
                  <a:lnTo>
                    <a:pt x="9" y="14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91" name="Freeform 1042"/>
            <p:cNvSpPr>
              <a:spLocks/>
            </p:cNvSpPr>
            <p:nvPr/>
          </p:nvSpPr>
          <p:spPr bwMode="auto">
            <a:xfrm>
              <a:off x="8513763" y="5616575"/>
              <a:ext cx="9525" cy="12700"/>
            </a:xfrm>
            <a:custGeom>
              <a:avLst/>
              <a:gdLst>
                <a:gd name="T0" fmla="*/ 30 w 30"/>
                <a:gd name="T1" fmla="*/ 0 h 32"/>
                <a:gd name="T2" fmla="*/ 22 w 30"/>
                <a:gd name="T3" fmla="*/ 0 h 32"/>
                <a:gd name="T4" fmla="*/ 8 w 30"/>
                <a:gd name="T5" fmla="*/ 20 h 32"/>
                <a:gd name="T6" fmla="*/ 8 w 30"/>
                <a:gd name="T7" fmla="*/ 0 h 32"/>
                <a:gd name="T8" fmla="*/ 0 w 30"/>
                <a:gd name="T9" fmla="*/ 0 h 32"/>
                <a:gd name="T10" fmla="*/ 0 w 30"/>
                <a:gd name="T11" fmla="*/ 32 h 32"/>
                <a:gd name="T12" fmla="*/ 8 w 30"/>
                <a:gd name="T13" fmla="*/ 32 h 32"/>
                <a:gd name="T14" fmla="*/ 22 w 30"/>
                <a:gd name="T15" fmla="*/ 12 h 32"/>
                <a:gd name="T16" fmla="*/ 22 w 30"/>
                <a:gd name="T17" fmla="*/ 32 h 32"/>
                <a:gd name="T18" fmla="*/ 30 w 30"/>
                <a:gd name="T19" fmla="*/ 32 h 32"/>
                <a:gd name="T20" fmla="*/ 30 w 30"/>
                <a:gd name="T2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2">
                  <a:moveTo>
                    <a:pt x="30" y="0"/>
                  </a:moveTo>
                  <a:lnTo>
                    <a:pt x="22" y="0"/>
                  </a:lnTo>
                  <a:lnTo>
                    <a:pt x="8" y="2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8" y="32"/>
                  </a:lnTo>
                  <a:lnTo>
                    <a:pt x="22" y="12"/>
                  </a:lnTo>
                  <a:lnTo>
                    <a:pt x="22" y="32"/>
                  </a:lnTo>
                  <a:lnTo>
                    <a:pt x="30" y="32"/>
                  </a:lnTo>
                  <a:lnTo>
                    <a:pt x="30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92" name="Freeform 1043"/>
            <p:cNvSpPr>
              <a:spLocks/>
            </p:cNvSpPr>
            <p:nvPr/>
          </p:nvSpPr>
          <p:spPr bwMode="auto">
            <a:xfrm>
              <a:off x="8526463" y="5616575"/>
              <a:ext cx="11113" cy="12700"/>
            </a:xfrm>
            <a:custGeom>
              <a:avLst/>
              <a:gdLst>
                <a:gd name="T0" fmla="*/ 31 w 31"/>
                <a:gd name="T1" fmla="*/ 22 h 33"/>
                <a:gd name="T2" fmla="*/ 22 w 31"/>
                <a:gd name="T3" fmla="*/ 21 h 33"/>
                <a:gd name="T4" fmla="*/ 20 w 31"/>
                <a:gd name="T5" fmla="*/ 25 h 33"/>
                <a:gd name="T6" fmla="*/ 16 w 31"/>
                <a:gd name="T7" fmla="*/ 27 h 33"/>
                <a:gd name="T8" fmla="*/ 13 w 31"/>
                <a:gd name="T9" fmla="*/ 26 h 33"/>
                <a:gd name="T10" fmla="*/ 11 w 31"/>
                <a:gd name="T11" fmla="*/ 24 h 33"/>
                <a:gd name="T12" fmla="*/ 9 w 31"/>
                <a:gd name="T13" fmla="*/ 16 h 33"/>
                <a:gd name="T14" fmla="*/ 11 w 31"/>
                <a:gd name="T15" fmla="*/ 9 h 33"/>
                <a:gd name="T16" fmla="*/ 16 w 31"/>
                <a:gd name="T17" fmla="*/ 7 h 33"/>
                <a:gd name="T18" fmla="*/ 20 w 31"/>
                <a:gd name="T19" fmla="*/ 8 h 33"/>
                <a:gd name="T20" fmla="*/ 22 w 31"/>
                <a:gd name="T21" fmla="*/ 12 h 33"/>
                <a:gd name="T22" fmla="*/ 31 w 31"/>
                <a:gd name="T23" fmla="*/ 11 h 33"/>
                <a:gd name="T24" fmla="*/ 25 w 31"/>
                <a:gd name="T25" fmla="*/ 3 h 33"/>
                <a:gd name="T26" fmla="*/ 16 w 31"/>
                <a:gd name="T27" fmla="*/ 0 h 33"/>
                <a:gd name="T28" fmla="*/ 4 w 31"/>
                <a:gd name="T29" fmla="*/ 5 h 33"/>
                <a:gd name="T30" fmla="*/ 0 w 31"/>
                <a:gd name="T31" fmla="*/ 17 h 33"/>
                <a:gd name="T32" fmla="*/ 4 w 31"/>
                <a:gd name="T33" fmla="*/ 29 h 33"/>
                <a:gd name="T34" fmla="*/ 9 w 31"/>
                <a:gd name="T35" fmla="*/ 32 h 33"/>
                <a:gd name="T36" fmla="*/ 16 w 31"/>
                <a:gd name="T37" fmla="*/ 33 h 33"/>
                <a:gd name="T38" fmla="*/ 26 w 31"/>
                <a:gd name="T39" fmla="*/ 31 h 33"/>
                <a:gd name="T40" fmla="*/ 31 w 31"/>
                <a:gd name="T41" fmla="*/ 2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1" h="33">
                  <a:moveTo>
                    <a:pt x="31" y="22"/>
                  </a:moveTo>
                  <a:lnTo>
                    <a:pt x="22" y="21"/>
                  </a:lnTo>
                  <a:cubicBezTo>
                    <a:pt x="22" y="23"/>
                    <a:pt x="21" y="24"/>
                    <a:pt x="20" y="25"/>
                  </a:cubicBezTo>
                  <a:cubicBezTo>
                    <a:pt x="19" y="26"/>
                    <a:pt x="18" y="27"/>
                    <a:pt x="16" y="27"/>
                  </a:cubicBezTo>
                  <a:cubicBezTo>
                    <a:pt x="15" y="27"/>
                    <a:pt x="14" y="26"/>
                    <a:pt x="13" y="26"/>
                  </a:cubicBezTo>
                  <a:cubicBezTo>
                    <a:pt x="12" y="26"/>
                    <a:pt x="12" y="25"/>
                    <a:pt x="11" y="24"/>
                  </a:cubicBezTo>
                  <a:cubicBezTo>
                    <a:pt x="10" y="23"/>
                    <a:pt x="9" y="20"/>
                    <a:pt x="9" y="16"/>
                  </a:cubicBezTo>
                  <a:cubicBezTo>
                    <a:pt x="9" y="13"/>
                    <a:pt x="10" y="11"/>
                    <a:pt x="11" y="9"/>
                  </a:cubicBezTo>
                  <a:cubicBezTo>
                    <a:pt x="12" y="8"/>
                    <a:pt x="14" y="7"/>
                    <a:pt x="16" y="7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9"/>
                    <a:pt x="22" y="10"/>
                    <a:pt x="22" y="12"/>
                  </a:cubicBezTo>
                  <a:lnTo>
                    <a:pt x="31" y="11"/>
                  </a:lnTo>
                  <a:cubicBezTo>
                    <a:pt x="29" y="7"/>
                    <a:pt x="28" y="5"/>
                    <a:pt x="25" y="3"/>
                  </a:cubicBezTo>
                  <a:cubicBezTo>
                    <a:pt x="23" y="1"/>
                    <a:pt x="20" y="0"/>
                    <a:pt x="16" y="0"/>
                  </a:cubicBezTo>
                  <a:cubicBezTo>
                    <a:pt x="11" y="0"/>
                    <a:pt x="7" y="2"/>
                    <a:pt x="4" y="5"/>
                  </a:cubicBezTo>
                  <a:cubicBezTo>
                    <a:pt x="2" y="8"/>
                    <a:pt x="0" y="12"/>
                    <a:pt x="0" y="17"/>
                  </a:cubicBezTo>
                  <a:cubicBezTo>
                    <a:pt x="0" y="22"/>
                    <a:pt x="1" y="26"/>
                    <a:pt x="4" y="29"/>
                  </a:cubicBezTo>
                  <a:cubicBezTo>
                    <a:pt x="6" y="31"/>
                    <a:pt x="7" y="32"/>
                    <a:pt x="9" y="32"/>
                  </a:cubicBezTo>
                  <a:cubicBezTo>
                    <a:pt x="11" y="33"/>
                    <a:pt x="13" y="33"/>
                    <a:pt x="16" y="33"/>
                  </a:cubicBezTo>
                  <a:cubicBezTo>
                    <a:pt x="20" y="33"/>
                    <a:pt x="23" y="32"/>
                    <a:pt x="26" y="31"/>
                  </a:cubicBezTo>
                  <a:cubicBezTo>
                    <a:pt x="28" y="29"/>
                    <a:pt x="30" y="26"/>
                    <a:pt x="31" y="2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93" name="Freeform 1044"/>
            <p:cNvSpPr>
              <a:spLocks/>
            </p:cNvSpPr>
            <p:nvPr/>
          </p:nvSpPr>
          <p:spPr bwMode="auto">
            <a:xfrm>
              <a:off x="8539163" y="5616575"/>
              <a:ext cx="9525" cy="12700"/>
            </a:xfrm>
            <a:custGeom>
              <a:avLst/>
              <a:gdLst>
                <a:gd name="T0" fmla="*/ 19 w 30"/>
                <a:gd name="T1" fmla="*/ 32 h 32"/>
                <a:gd name="T2" fmla="*/ 19 w 30"/>
                <a:gd name="T3" fmla="*/ 7 h 32"/>
                <a:gd name="T4" fmla="*/ 30 w 30"/>
                <a:gd name="T5" fmla="*/ 7 h 32"/>
                <a:gd name="T6" fmla="*/ 30 w 30"/>
                <a:gd name="T7" fmla="*/ 0 h 32"/>
                <a:gd name="T8" fmla="*/ 0 w 30"/>
                <a:gd name="T9" fmla="*/ 0 h 32"/>
                <a:gd name="T10" fmla="*/ 0 w 30"/>
                <a:gd name="T11" fmla="*/ 7 h 32"/>
                <a:gd name="T12" fmla="*/ 11 w 30"/>
                <a:gd name="T13" fmla="*/ 7 h 32"/>
                <a:gd name="T14" fmla="*/ 11 w 30"/>
                <a:gd name="T15" fmla="*/ 32 h 32"/>
                <a:gd name="T16" fmla="*/ 19 w 30"/>
                <a:gd name="T1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2">
                  <a:moveTo>
                    <a:pt x="19" y="32"/>
                  </a:moveTo>
                  <a:lnTo>
                    <a:pt x="19" y="7"/>
                  </a:lnTo>
                  <a:lnTo>
                    <a:pt x="30" y="7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1" y="7"/>
                  </a:lnTo>
                  <a:lnTo>
                    <a:pt x="11" y="32"/>
                  </a:lnTo>
                  <a:lnTo>
                    <a:pt x="19" y="3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94" name="Freeform 1045"/>
            <p:cNvSpPr>
              <a:spLocks noEditPoints="1"/>
            </p:cNvSpPr>
            <p:nvPr/>
          </p:nvSpPr>
          <p:spPr bwMode="auto">
            <a:xfrm>
              <a:off x="8550275" y="5616575"/>
              <a:ext cx="12700" cy="12700"/>
            </a:xfrm>
            <a:custGeom>
              <a:avLst/>
              <a:gdLst>
                <a:gd name="T0" fmla="*/ 29 w 32"/>
                <a:gd name="T1" fmla="*/ 29 h 32"/>
                <a:gd name="T2" fmla="*/ 32 w 32"/>
                <a:gd name="T3" fmla="*/ 23 h 32"/>
                <a:gd name="T4" fmla="*/ 30 w 32"/>
                <a:gd name="T5" fmla="*/ 19 h 32"/>
                <a:gd name="T6" fmla="*/ 25 w 32"/>
                <a:gd name="T7" fmla="*/ 16 h 32"/>
                <a:gd name="T8" fmla="*/ 29 w 32"/>
                <a:gd name="T9" fmla="*/ 13 h 32"/>
                <a:gd name="T10" fmla="*/ 31 w 32"/>
                <a:gd name="T11" fmla="*/ 8 h 32"/>
                <a:gd name="T12" fmla="*/ 28 w 32"/>
                <a:gd name="T13" fmla="*/ 2 h 32"/>
                <a:gd name="T14" fmla="*/ 19 w 32"/>
                <a:gd name="T15" fmla="*/ 0 h 32"/>
                <a:gd name="T16" fmla="*/ 0 w 32"/>
                <a:gd name="T17" fmla="*/ 0 h 32"/>
                <a:gd name="T18" fmla="*/ 0 w 32"/>
                <a:gd name="T19" fmla="*/ 32 h 32"/>
                <a:gd name="T20" fmla="*/ 21 w 32"/>
                <a:gd name="T21" fmla="*/ 32 h 32"/>
                <a:gd name="T22" fmla="*/ 29 w 32"/>
                <a:gd name="T23" fmla="*/ 29 h 32"/>
                <a:gd name="T24" fmla="*/ 9 w 32"/>
                <a:gd name="T25" fmla="*/ 6 h 32"/>
                <a:gd name="T26" fmla="*/ 9 w 32"/>
                <a:gd name="T27" fmla="*/ 6 h 32"/>
                <a:gd name="T28" fmla="*/ 14 w 32"/>
                <a:gd name="T29" fmla="*/ 6 h 32"/>
                <a:gd name="T30" fmla="*/ 18 w 32"/>
                <a:gd name="T31" fmla="*/ 6 h 32"/>
                <a:gd name="T32" fmla="*/ 20 w 32"/>
                <a:gd name="T33" fmla="*/ 6 h 32"/>
                <a:gd name="T34" fmla="*/ 22 w 32"/>
                <a:gd name="T35" fmla="*/ 9 h 32"/>
                <a:gd name="T36" fmla="*/ 20 w 32"/>
                <a:gd name="T37" fmla="*/ 12 h 32"/>
                <a:gd name="T38" fmla="*/ 14 w 32"/>
                <a:gd name="T39" fmla="*/ 13 h 32"/>
                <a:gd name="T40" fmla="*/ 9 w 32"/>
                <a:gd name="T41" fmla="*/ 13 h 32"/>
                <a:gd name="T42" fmla="*/ 9 w 32"/>
                <a:gd name="T43" fmla="*/ 6 h 32"/>
                <a:gd name="T44" fmla="*/ 9 w 32"/>
                <a:gd name="T45" fmla="*/ 26 h 32"/>
                <a:gd name="T46" fmla="*/ 9 w 32"/>
                <a:gd name="T47" fmla="*/ 26 h 32"/>
                <a:gd name="T48" fmla="*/ 9 w 32"/>
                <a:gd name="T49" fmla="*/ 18 h 32"/>
                <a:gd name="T50" fmla="*/ 13 w 32"/>
                <a:gd name="T51" fmla="*/ 18 h 32"/>
                <a:gd name="T52" fmla="*/ 21 w 32"/>
                <a:gd name="T53" fmla="*/ 19 h 32"/>
                <a:gd name="T54" fmla="*/ 23 w 32"/>
                <a:gd name="T55" fmla="*/ 22 h 32"/>
                <a:gd name="T56" fmla="*/ 21 w 32"/>
                <a:gd name="T57" fmla="*/ 26 h 32"/>
                <a:gd name="T58" fmla="*/ 16 w 32"/>
                <a:gd name="T59" fmla="*/ 26 h 32"/>
                <a:gd name="T60" fmla="*/ 9 w 32"/>
                <a:gd name="T61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2">
                  <a:moveTo>
                    <a:pt x="29" y="29"/>
                  </a:moveTo>
                  <a:cubicBezTo>
                    <a:pt x="31" y="28"/>
                    <a:pt x="32" y="26"/>
                    <a:pt x="32" y="23"/>
                  </a:cubicBezTo>
                  <a:cubicBezTo>
                    <a:pt x="32" y="22"/>
                    <a:pt x="31" y="20"/>
                    <a:pt x="30" y="19"/>
                  </a:cubicBezTo>
                  <a:cubicBezTo>
                    <a:pt x="29" y="17"/>
                    <a:pt x="27" y="16"/>
                    <a:pt x="25" y="16"/>
                  </a:cubicBezTo>
                  <a:cubicBezTo>
                    <a:pt x="27" y="15"/>
                    <a:pt x="28" y="14"/>
                    <a:pt x="29" y="13"/>
                  </a:cubicBezTo>
                  <a:cubicBezTo>
                    <a:pt x="30" y="12"/>
                    <a:pt x="31" y="10"/>
                    <a:pt x="31" y="8"/>
                  </a:cubicBezTo>
                  <a:cubicBezTo>
                    <a:pt x="31" y="6"/>
                    <a:pt x="30" y="4"/>
                    <a:pt x="28" y="2"/>
                  </a:cubicBezTo>
                  <a:cubicBezTo>
                    <a:pt x="26" y="1"/>
                    <a:pt x="23" y="0"/>
                    <a:pt x="19" y="0"/>
                  </a:cubicBezTo>
                  <a:lnTo>
                    <a:pt x="0" y="0"/>
                  </a:lnTo>
                  <a:lnTo>
                    <a:pt x="0" y="32"/>
                  </a:lnTo>
                  <a:lnTo>
                    <a:pt x="21" y="32"/>
                  </a:lnTo>
                  <a:cubicBezTo>
                    <a:pt x="24" y="32"/>
                    <a:pt x="27" y="31"/>
                    <a:pt x="29" y="29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lnTo>
                    <a:pt x="14" y="6"/>
                  </a:lnTo>
                  <a:cubicBezTo>
                    <a:pt x="16" y="6"/>
                    <a:pt x="17" y="6"/>
                    <a:pt x="18" y="6"/>
                  </a:cubicBezTo>
                  <a:cubicBezTo>
                    <a:pt x="19" y="6"/>
                    <a:pt x="20" y="6"/>
                    <a:pt x="20" y="6"/>
                  </a:cubicBezTo>
                  <a:cubicBezTo>
                    <a:pt x="21" y="7"/>
                    <a:pt x="22" y="8"/>
                    <a:pt x="22" y="9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9" y="13"/>
                    <a:pt x="17" y="13"/>
                    <a:pt x="14" y="13"/>
                  </a:cubicBezTo>
                  <a:lnTo>
                    <a:pt x="9" y="13"/>
                  </a:lnTo>
                  <a:lnTo>
                    <a:pt x="9" y="6"/>
                  </a:lnTo>
                  <a:close/>
                  <a:moveTo>
                    <a:pt x="9" y="26"/>
                  </a:moveTo>
                  <a:lnTo>
                    <a:pt x="9" y="26"/>
                  </a:lnTo>
                  <a:lnTo>
                    <a:pt x="9" y="18"/>
                  </a:lnTo>
                  <a:lnTo>
                    <a:pt x="13" y="18"/>
                  </a:lnTo>
                  <a:cubicBezTo>
                    <a:pt x="17" y="18"/>
                    <a:pt x="19" y="19"/>
                    <a:pt x="21" y="19"/>
                  </a:cubicBezTo>
                  <a:cubicBezTo>
                    <a:pt x="22" y="20"/>
                    <a:pt x="23" y="21"/>
                    <a:pt x="23" y="22"/>
                  </a:cubicBezTo>
                  <a:cubicBezTo>
                    <a:pt x="23" y="24"/>
                    <a:pt x="22" y="25"/>
                    <a:pt x="21" y="26"/>
                  </a:cubicBezTo>
                  <a:cubicBezTo>
                    <a:pt x="20" y="26"/>
                    <a:pt x="18" y="26"/>
                    <a:pt x="16" y="26"/>
                  </a:cubicBezTo>
                  <a:lnTo>
                    <a:pt x="9" y="26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95" name="Freeform 1046"/>
            <p:cNvSpPr>
              <a:spLocks/>
            </p:cNvSpPr>
            <p:nvPr/>
          </p:nvSpPr>
          <p:spPr bwMode="auto">
            <a:xfrm>
              <a:off x="8564563" y="5616575"/>
              <a:ext cx="11113" cy="12700"/>
            </a:xfrm>
            <a:custGeom>
              <a:avLst/>
              <a:gdLst>
                <a:gd name="T0" fmla="*/ 21 w 30"/>
                <a:gd name="T1" fmla="*/ 32 h 32"/>
                <a:gd name="T2" fmla="*/ 30 w 30"/>
                <a:gd name="T3" fmla="*/ 32 h 32"/>
                <a:gd name="T4" fmla="*/ 30 w 30"/>
                <a:gd name="T5" fmla="*/ 0 h 32"/>
                <a:gd name="T6" fmla="*/ 21 w 30"/>
                <a:gd name="T7" fmla="*/ 0 h 32"/>
                <a:gd name="T8" fmla="*/ 8 w 30"/>
                <a:gd name="T9" fmla="*/ 20 h 32"/>
                <a:gd name="T10" fmla="*/ 8 w 30"/>
                <a:gd name="T11" fmla="*/ 0 h 32"/>
                <a:gd name="T12" fmla="*/ 0 w 30"/>
                <a:gd name="T13" fmla="*/ 0 h 32"/>
                <a:gd name="T14" fmla="*/ 0 w 30"/>
                <a:gd name="T15" fmla="*/ 32 h 32"/>
                <a:gd name="T16" fmla="*/ 8 w 30"/>
                <a:gd name="T17" fmla="*/ 32 h 32"/>
                <a:gd name="T18" fmla="*/ 21 w 30"/>
                <a:gd name="T19" fmla="*/ 12 h 32"/>
                <a:gd name="T20" fmla="*/ 21 w 30"/>
                <a:gd name="T2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2">
                  <a:moveTo>
                    <a:pt x="21" y="32"/>
                  </a:moveTo>
                  <a:lnTo>
                    <a:pt x="30" y="32"/>
                  </a:lnTo>
                  <a:lnTo>
                    <a:pt x="30" y="0"/>
                  </a:lnTo>
                  <a:lnTo>
                    <a:pt x="21" y="0"/>
                  </a:lnTo>
                  <a:lnTo>
                    <a:pt x="8" y="2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8" y="32"/>
                  </a:lnTo>
                  <a:lnTo>
                    <a:pt x="21" y="12"/>
                  </a:lnTo>
                  <a:lnTo>
                    <a:pt x="21" y="3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96" name="Freeform 1047"/>
            <p:cNvSpPr>
              <a:spLocks noEditPoints="1"/>
            </p:cNvSpPr>
            <p:nvPr/>
          </p:nvSpPr>
          <p:spPr bwMode="auto">
            <a:xfrm>
              <a:off x="8577263" y="5616575"/>
              <a:ext cx="12700" cy="12700"/>
            </a:xfrm>
            <a:custGeom>
              <a:avLst/>
              <a:gdLst>
                <a:gd name="T0" fmla="*/ 16 w 33"/>
                <a:gd name="T1" fmla="*/ 22 h 32"/>
                <a:gd name="T2" fmla="*/ 19 w 33"/>
                <a:gd name="T3" fmla="*/ 19 h 32"/>
                <a:gd name="T4" fmla="*/ 23 w 33"/>
                <a:gd name="T5" fmla="*/ 19 h 32"/>
                <a:gd name="T6" fmla="*/ 24 w 33"/>
                <a:gd name="T7" fmla="*/ 19 h 32"/>
                <a:gd name="T8" fmla="*/ 24 w 33"/>
                <a:gd name="T9" fmla="*/ 32 h 32"/>
                <a:gd name="T10" fmla="*/ 33 w 33"/>
                <a:gd name="T11" fmla="*/ 32 h 32"/>
                <a:gd name="T12" fmla="*/ 33 w 33"/>
                <a:gd name="T13" fmla="*/ 0 h 32"/>
                <a:gd name="T14" fmla="*/ 16 w 33"/>
                <a:gd name="T15" fmla="*/ 0 h 32"/>
                <a:gd name="T16" fmla="*/ 8 w 33"/>
                <a:gd name="T17" fmla="*/ 1 h 32"/>
                <a:gd name="T18" fmla="*/ 4 w 33"/>
                <a:gd name="T19" fmla="*/ 4 h 32"/>
                <a:gd name="T20" fmla="*/ 3 w 33"/>
                <a:gd name="T21" fmla="*/ 9 h 32"/>
                <a:gd name="T22" fmla="*/ 5 w 33"/>
                <a:gd name="T23" fmla="*/ 15 h 32"/>
                <a:gd name="T24" fmla="*/ 11 w 33"/>
                <a:gd name="T25" fmla="*/ 18 h 32"/>
                <a:gd name="T26" fmla="*/ 6 w 33"/>
                <a:gd name="T27" fmla="*/ 23 h 32"/>
                <a:gd name="T28" fmla="*/ 0 w 33"/>
                <a:gd name="T29" fmla="*/ 32 h 32"/>
                <a:gd name="T30" fmla="*/ 10 w 33"/>
                <a:gd name="T31" fmla="*/ 32 h 32"/>
                <a:gd name="T32" fmla="*/ 16 w 33"/>
                <a:gd name="T33" fmla="*/ 23 h 32"/>
                <a:gd name="T34" fmla="*/ 16 w 33"/>
                <a:gd name="T35" fmla="*/ 22 h 32"/>
                <a:gd name="T36" fmla="*/ 12 w 33"/>
                <a:gd name="T37" fmla="*/ 10 h 32"/>
                <a:gd name="T38" fmla="*/ 12 w 33"/>
                <a:gd name="T39" fmla="*/ 10 h 32"/>
                <a:gd name="T40" fmla="*/ 13 w 33"/>
                <a:gd name="T41" fmla="*/ 7 h 32"/>
                <a:gd name="T42" fmla="*/ 18 w 33"/>
                <a:gd name="T43" fmla="*/ 6 h 32"/>
                <a:gd name="T44" fmla="*/ 24 w 33"/>
                <a:gd name="T45" fmla="*/ 6 h 32"/>
                <a:gd name="T46" fmla="*/ 24 w 33"/>
                <a:gd name="T47" fmla="*/ 14 h 32"/>
                <a:gd name="T48" fmla="*/ 18 w 33"/>
                <a:gd name="T49" fmla="*/ 14 h 32"/>
                <a:gd name="T50" fmla="*/ 13 w 33"/>
                <a:gd name="T51" fmla="*/ 13 h 32"/>
                <a:gd name="T52" fmla="*/ 12 w 33"/>
                <a:gd name="T53" fmla="*/ 1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3" h="32">
                  <a:moveTo>
                    <a:pt x="16" y="22"/>
                  </a:moveTo>
                  <a:cubicBezTo>
                    <a:pt x="17" y="21"/>
                    <a:pt x="18" y="20"/>
                    <a:pt x="19" y="19"/>
                  </a:cubicBezTo>
                  <a:cubicBezTo>
                    <a:pt x="20" y="19"/>
                    <a:pt x="21" y="19"/>
                    <a:pt x="23" y="19"/>
                  </a:cubicBezTo>
                  <a:lnTo>
                    <a:pt x="24" y="19"/>
                  </a:lnTo>
                  <a:lnTo>
                    <a:pt x="24" y="32"/>
                  </a:lnTo>
                  <a:lnTo>
                    <a:pt x="33" y="32"/>
                  </a:lnTo>
                  <a:lnTo>
                    <a:pt x="33" y="0"/>
                  </a:lnTo>
                  <a:lnTo>
                    <a:pt x="16" y="0"/>
                  </a:lnTo>
                  <a:cubicBezTo>
                    <a:pt x="12" y="0"/>
                    <a:pt x="10" y="0"/>
                    <a:pt x="8" y="1"/>
                  </a:cubicBezTo>
                  <a:cubicBezTo>
                    <a:pt x="6" y="2"/>
                    <a:pt x="5" y="3"/>
                    <a:pt x="4" y="4"/>
                  </a:cubicBezTo>
                  <a:cubicBezTo>
                    <a:pt x="3" y="5"/>
                    <a:pt x="3" y="7"/>
                    <a:pt x="3" y="9"/>
                  </a:cubicBezTo>
                  <a:cubicBezTo>
                    <a:pt x="3" y="12"/>
                    <a:pt x="3" y="14"/>
                    <a:pt x="5" y="15"/>
                  </a:cubicBezTo>
                  <a:cubicBezTo>
                    <a:pt x="6" y="17"/>
                    <a:pt x="8" y="18"/>
                    <a:pt x="11" y="18"/>
                  </a:cubicBezTo>
                  <a:cubicBezTo>
                    <a:pt x="9" y="19"/>
                    <a:pt x="8" y="20"/>
                    <a:pt x="6" y="23"/>
                  </a:cubicBezTo>
                  <a:lnTo>
                    <a:pt x="0" y="32"/>
                  </a:lnTo>
                  <a:lnTo>
                    <a:pt x="10" y="32"/>
                  </a:lnTo>
                  <a:lnTo>
                    <a:pt x="16" y="23"/>
                  </a:lnTo>
                  <a:lnTo>
                    <a:pt x="16" y="22"/>
                  </a:ln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2" y="8"/>
                    <a:pt x="12" y="7"/>
                    <a:pt x="13" y="7"/>
                  </a:cubicBezTo>
                  <a:cubicBezTo>
                    <a:pt x="14" y="6"/>
                    <a:pt x="15" y="6"/>
                    <a:pt x="18" y="6"/>
                  </a:cubicBezTo>
                  <a:lnTo>
                    <a:pt x="24" y="6"/>
                  </a:lnTo>
                  <a:lnTo>
                    <a:pt x="24" y="14"/>
                  </a:lnTo>
                  <a:lnTo>
                    <a:pt x="18" y="14"/>
                  </a:lnTo>
                  <a:cubicBezTo>
                    <a:pt x="16" y="14"/>
                    <a:pt x="14" y="13"/>
                    <a:pt x="13" y="13"/>
                  </a:cubicBezTo>
                  <a:cubicBezTo>
                    <a:pt x="12" y="12"/>
                    <a:pt x="12" y="11"/>
                    <a:pt x="12" y="1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97" name="Freeform 1048"/>
            <p:cNvSpPr>
              <a:spLocks/>
            </p:cNvSpPr>
            <p:nvPr/>
          </p:nvSpPr>
          <p:spPr bwMode="auto">
            <a:xfrm>
              <a:off x="8596313" y="5618162"/>
              <a:ext cx="6350" cy="9525"/>
            </a:xfrm>
            <a:custGeom>
              <a:avLst/>
              <a:gdLst>
                <a:gd name="T0" fmla="*/ 17 w 17"/>
                <a:gd name="T1" fmla="*/ 13 h 27"/>
                <a:gd name="T2" fmla="*/ 7 w 17"/>
                <a:gd name="T3" fmla="*/ 0 h 27"/>
                <a:gd name="T4" fmla="*/ 0 w 17"/>
                <a:gd name="T5" fmla="*/ 0 h 27"/>
                <a:gd name="T6" fmla="*/ 8 w 17"/>
                <a:gd name="T7" fmla="*/ 13 h 27"/>
                <a:gd name="T8" fmla="*/ 0 w 17"/>
                <a:gd name="T9" fmla="*/ 27 h 27"/>
                <a:gd name="T10" fmla="*/ 7 w 17"/>
                <a:gd name="T11" fmla="*/ 27 h 27"/>
                <a:gd name="T12" fmla="*/ 17 w 17"/>
                <a:gd name="T13" fmla="*/ 1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7">
                  <a:moveTo>
                    <a:pt x="17" y="13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8" y="13"/>
                  </a:lnTo>
                  <a:lnTo>
                    <a:pt x="0" y="27"/>
                  </a:lnTo>
                  <a:lnTo>
                    <a:pt x="7" y="27"/>
                  </a:lnTo>
                  <a:lnTo>
                    <a:pt x="17" y="13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98" name="Freeform 1049"/>
            <p:cNvSpPr>
              <a:spLocks/>
            </p:cNvSpPr>
            <p:nvPr/>
          </p:nvSpPr>
          <p:spPr bwMode="auto">
            <a:xfrm>
              <a:off x="8591550" y="5618162"/>
              <a:ext cx="6350" cy="9525"/>
            </a:xfrm>
            <a:custGeom>
              <a:avLst/>
              <a:gdLst>
                <a:gd name="T0" fmla="*/ 7 w 17"/>
                <a:gd name="T1" fmla="*/ 0 h 27"/>
                <a:gd name="T2" fmla="*/ 0 w 17"/>
                <a:gd name="T3" fmla="*/ 0 h 27"/>
                <a:gd name="T4" fmla="*/ 8 w 17"/>
                <a:gd name="T5" fmla="*/ 13 h 27"/>
                <a:gd name="T6" fmla="*/ 0 w 17"/>
                <a:gd name="T7" fmla="*/ 27 h 27"/>
                <a:gd name="T8" fmla="*/ 7 w 17"/>
                <a:gd name="T9" fmla="*/ 27 h 27"/>
                <a:gd name="T10" fmla="*/ 17 w 17"/>
                <a:gd name="T11" fmla="*/ 13 h 27"/>
                <a:gd name="T12" fmla="*/ 7 w 17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7">
                  <a:moveTo>
                    <a:pt x="7" y="0"/>
                  </a:moveTo>
                  <a:lnTo>
                    <a:pt x="0" y="0"/>
                  </a:lnTo>
                  <a:lnTo>
                    <a:pt x="8" y="13"/>
                  </a:lnTo>
                  <a:lnTo>
                    <a:pt x="0" y="27"/>
                  </a:lnTo>
                  <a:lnTo>
                    <a:pt x="7" y="27"/>
                  </a:lnTo>
                  <a:lnTo>
                    <a:pt x="17" y="13"/>
                  </a:ln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99" name="Freeform 1050"/>
            <p:cNvSpPr>
              <a:spLocks noEditPoints="1"/>
            </p:cNvSpPr>
            <p:nvPr/>
          </p:nvSpPr>
          <p:spPr bwMode="auto">
            <a:xfrm>
              <a:off x="8388350" y="5638800"/>
              <a:ext cx="14288" cy="15875"/>
            </a:xfrm>
            <a:custGeom>
              <a:avLst/>
              <a:gdLst>
                <a:gd name="T0" fmla="*/ 0 w 38"/>
                <a:gd name="T1" fmla="*/ 44 h 44"/>
                <a:gd name="T2" fmla="*/ 21 w 38"/>
                <a:gd name="T3" fmla="*/ 44 h 44"/>
                <a:gd name="T4" fmla="*/ 30 w 38"/>
                <a:gd name="T5" fmla="*/ 43 h 44"/>
                <a:gd name="T6" fmla="*/ 35 w 38"/>
                <a:gd name="T7" fmla="*/ 38 h 44"/>
                <a:gd name="T8" fmla="*/ 38 w 38"/>
                <a:gd name="T9" fmla="*/ 31 h 44"/>
                <a:gd name="T10" fmla="*/ 35 w 38"/>
                <a:gd name="T11" fmla="*/ 23 h 44"/>
                <a:gd name="T12" fmla="*/ 30 w 38"/>
                <a:gd name="T13" fmla="*/ 19 h 44"/>
                <a:gd name="T14" fmla="*/ 21 w 38"/>
                <a:gd name="T15" fmla="*/ 18 h 44"/>
                <a:gd name="T16" fmla="*/ 9 w 38"/>
                <a:gd name="T17" fmla="*/ 18 h 44"/>
                <a:gd name="T18" fmla="*/ 9 w 38"/>
                <a:gd name="T19" fmla="*/ 7 h 44"/>
                <a:gd name="T20" fmla="*/ 34 w 38"/>
                <a:gd name="T21" fmla="*/ 7 h 44"/>
                <a:gd name="T22" fmla="*/ 34 w 38"/>
                <a:gd name="T23" fmla="*/ 0 h 44"/>
                <a:gd name="T24" fmla="*/ 0 w 38"/>
                <a:gd name="T25" fmla="*/ 0 h 44"/>
                <a:gd name="T26" fmla="*/ 0 w 38"/>
                <a:gd name="T27" fmla="*/ 44 h 44"/>
                <a:gd name="T28" fmla="*/ 9 w 38"/>
                <a:gd name="T29" fmla="*/ 25 h 44"/>
                <a:gd name="T30" fmla="*/ 9 w 38"/>
                <a:gd name="T31" fmla="*/ 25 h 44"/>
                <a:gd name="T32" fmla="*/ 18 w 38"/>
                <a:gd name="T33" fmla="*/ 25 h 44"/>
                <a:gd name="T34" fmla="*/ 26 w 38"/>
                <a:gd name="T35" fmla="*/ 26 h 44"/>
                <a:gd name="T36" fmla="*/ 28 w 38"/>
                <a:gd name="T37" fmla="*/ 31 h 44"/>
                <a:gd name="T38" fmla="*/ 27 w 38"/>
                <a:gd name="T39" fmla="*/ 34 h 44"/>
                <a:gd name="T40" fmla="*/ 24 w 38"/>
                <a:gd name="T41" fmla="*/ 36 h 44"/>
                <a:gd name="T42" fmla="*/ 18 w 38"/>
                <a:gd name="T43" fmla="*/ 36 h 44"/>
                <a:gd name="T44" fmla="*/ 9 w 38"/>
                <a:gd name="T45" fmla="*/ 36 h 44"/>
                <a:gd name="T46" fmla="*/ 9 w 38"/>
                <a:gd name="T47" fmla="*/ 2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8" h="44">
                  <a:moveTo>
                    <a:pt x="0" y="44"/>
                  </a:moveTo>
                  <a:lnTo>
                    <a:pt x="21" y="44"/>
                  </a:lnTo>
                  <a:cubicBezTo>
                    <a:pt x="25" y="44"/>
                    <a:pt x="28" y="43"/>
                    <a:pt x="30" y="43"/>
                  </a:cubicBezTo>
                  <a:cubicBezTo>
                    <a:pt x="32" y="42"/>
                    <a:pt x="34" y="40"/>
                    <a:pt x="35" y="38"/>
                  </a:cubicBezTo>
                  <a:cubicBezTo>
                    <a:pt x="37" y="36"/>
                    <a:pt x="38" y="34"/>
                    <a:pt x="38" y="31"/>
                  </a:cubicBezTo>
                  <a:cubicBezTo>
                    <a:pt x="38" y="28"/>
                    <a:pt x="37" y="25"/>
                    <a:pt x="35" y="23"/>
                  </a:cubicBezTo>
                  <a:cubicBezTo>
                    <a:pt x="34" y="21"/>
                    <a:pt x="32" y="20"/>
                    <a:pt x="30" y="19"/>
                  </a:cubicBezTo>
                  <a:cubicBezTo>
                    <a:pt x="28" y="18"/>
                    <a:pt x="25" y="18"/>
                    <a:pt x="21" y="18"/>
                  </a:cubicBezTo>
                  <a:lnTo>
                    <a:pt x="9" y="18"/>
                  </a:lnTo>
                  <a:lnTo>
                    <a:pt x="9" y="7"/>
                  </a:lnTo>
                  <a:lnTo>
                    <a:pt x="34" y="7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44"/>
                  </a:lnTo>
                  <a:close/>
                  <a:moveTo>
                    <a:pt x="9" y="25"/>
                  </a:moveTo>
                  <a:lnTo>
                    <a:pt x="9" y="25"/>
                  </a:lnTo>
                  <a:lnTo>
                    <a:pt x="18" y="25"/>
                  </a:lnTo>
                  <a:cubicBezTo>
                    <a:pt x="22" y="25"/>
                    <a:pt x="25" y="25"/>
                    <a:pt x="26" y="26"/>
                  </a:cubicBezTo>
                  <a:cubicBezTo>
                    <a:pt x="28" y="27"/>
                    <a:pt x="28" y="29"/>
                    <a:pt x="28" y="31"/>
                  </a:cubicBezTo>
                  <a:cubicBezTo>
                    <a:pt x="28" y="32"/>
                    <a:pt x="28" y="33"/>
                    <a:pt x="27" y="34"/>
                  </a:cubicBezTo>
                  <a:cubicBezTo>
                    <a:pt x="26" y="35"/>
                    <a:pt x="25" y="36"/>
                    <a:pt x="24" y="36"/>
                  </a:cubicBezTo>
                  <a:cubicBezTo>
                    <a:pt x="23" y="36"/>
                    <a:pt x="21" y="36"/>
                    <a:pt x="18" y="36"/>
                  </a:cubicBezTo>
                  <a:lnTo>
                    <a:pt x="9" y="36"/>
                  </a:lnTo>
                  <a:lnTo>
                    <a:pt x="9" y="25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0" name="Freeform 1051"/>
            <p:cNvSpPr>
              <a:spLocks noEditPoints="1"/>
            </p:cNvSpPr>
            <p:nvPr/>
          </p:nvSpPr>
          <p:spPr bwMode="auto">
            <a:xfrm>
              <a:off x="8404225" y="5643562"/>
              <a:ext cx="11113" cy="11113"/>
            </a:xfrm>
            <a:custGeom>
              <a:avLst/>
              <a:gdLst>
                <a:gd name="T0" fmla="*/ 12 w 31"/>
                <a:gd name="T1" fmla="*/ 14 h 33"/>
                <a:gd name="T2" fmla="*/ 5 w 31"/>
                <a:gd name="T3" fmla="*/ 16 h 33"/>
                <a:gd name="T4" fmla="*/ 1 w 31"/>
                <a:gd name="T5" fmla="*/ 19 h 33"/>
                <a:gd name="T6" fmla="*/ 0 w 31"/>
                <a:gd name="T7" fmla="*/ 24 h 33"/>
                <a:gd name="T8" fmla="*/ 3 w 31"/>
                <a:gd name="T9" fmla="*/ 31 h 33"/>
                <a:gd name="T10" fmla="*/ 11 w 31"/>
                <a:gd name="T11" fmla="*/ 33 h 33"/>
                <a:gd name="T12" fmla="*/ 16 w 31"/>
                <a:gd name="T13" fmla="*/ 32 h 33"/>
                <a:gd name="T14" fmla="*/ 21 w 31"/>
                <a:gd name="T15" fmla="*/ 29 h 33"/>
                <a:gd name="T16" fmla="*/ 21 w 31"/>
                <a:gd name="T17" fmla="*/ 30 h 33"/>
                <a:gd name="T18" fmla="*/ 22 w 31"/>
                <a:gd name="T19" fmla="*/ 33 h 33"/>
                <a:gd name="T20" fmla="*/ 31 w 31"/>
                <a:gd name="T21" fmla="*/ 33 h 33"/>
                <a:gd name="T22" fmla="*/ 29 w 31"/>
                <a:gd name="T23" fmla="*/ 28 h 33"/>
                <a:gd name="T24" fmla="*/ 29 w 31"/>
                <a:gd name="T25" fmla="*/ 22 h 33"/>
                <a:gd name="T26" fmla="*/ 29 w 31"/>
                <a:gd name="T27" fmla="*/ 13 h 33"/>
                <a:gd name="T28" fmla="*/ 28 w 31"/>
                <a:gd name="T29" fmla="*/ 5 h 33"/>
                <a:gd name="T30" fmla="*/ 24 w 31"/>
                <a:gd name="T31" fmla="*/ 2 h 33"/>
                <a:gd name="T32" fmla="*/ 15 w 31"/>
                <a:gd name="T33" fmla="*/ 0 h 33"/>
                <a:gd name="T34" fmla="*/ 5 w 31"/>
                <a:gd name="T35" fmla="*/ 3 h 33"/>
                <a:gd name="T36" fmla="*/ 1 w 31"/>
                <a:gd name="T37" fmla="*/ 9 h 33"/>
                <a:gd name="T38" fmla="*/ 9 w 31"/>
                <a:gd name="T39" fmla="*/ 11 h 33"/>
                <a:gd name="T40" fmla="*/ 11 w 31"/>
                <a:gd name="T41" fmla="*/ 8 h 33"/>
                <a:gd name="T42" fmla="*/ 14 w 31"/>
                <a:gd name="T43" fmla="*/ 7 h 33"/>
                <a:gd name="T44" fmla="*/ 19 w 31"/>
                <a:gd name="T45" fmla="*/ 8 h 33"/>
                <a:gd name="T46" fmla="*/ 20 w 31"/>
                <a:gd name="T47" fmla="*/ 11 h 33"/>
                <a:gd name="T48" fmla="*/ 20 w 31"/>
                <a:gd name="T49" fmla="*/ 12 h 33"/>
                <a:gd name="T50" fmla="*/ 12 w 31"/>
                <a:gd name="T51" fmla="*/ 14 h 33"/>
                <a:gd name="T52" fmla="*/ 20 w 31"/>
                <a:gd name="T53" fmla="*/ 19 h 33"/>
                <a:gd name="T54" fmla="*/ 20 w 31"/>
                <a:gd name="T55" fmla="*/ 19 h 33"/>
                <a:gd name="T56" fmla="*/ 20 w 31"/>
                <a:gd name="T57" fmla="*/ 23 h 33"/>
                <a:gd name="T58" fmla="*/ 18 w 31"/>
                <a:gd name="T59" fmla="*/ 26 h 33"/>
                <a:gd name="T60" fmla="*/ 13 w 31"/>
                <a:gd name="T61" fmla="*/ 28 h 33"/>
                <a:gd name="T62" fmla="*/ 10 w 31"/>
                <a:gd name="T63" fmla="*/ 26 h 33"/>
                <a:gd name="T64" fmla="*/ 9 w 31"/>
                <a:gd name="T65" fmla="*/ 23 h 33"/>
                <a:gd name="T66" fmla="*/ 10 w 31"/>
                <a:gd name="T67" fmla="*/ 20 h 33"/>
                <a:gd name="T68" fmla="*/ 15 w 31"/>
                <a:gd name="T69" fmla="*/ 19 h 33"/>
                <a:gd name="T70" fmla="*/ 20 w 31"/>
                <a:gd name="T71" fmla="*/ 18 h 33"/>
                <a:gd name="T72" fmla="*/ 20 w 31"/>
                <a:gd name="T73" fmla="*/ 1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" h="33">
                  <a:moveTo>
                    <a:pt x="12" y="14"/>
                  </a:moveTo>
                  <a:cubicBezTo>
                    <a:pt x="9" y="15"/>
                    <a:pt x="7" y="15"/>
                    <a:pt x="5" y="16"/>
                  </a:cubicBezTo>
                  <a:cubicBezTo>
                    <a:pt x="3" y="17"/>
                    <a:pt x="2" y="18"/>
                    <a:pt x="1" y="19"/>
                  </a:cubicBezTo>
                  <a:cubicBezTo>
                    <a:pt x="0" y="21"/>
                    <a:pt x="0" y="22"/>
                    <a:pt x="0" y="24"/>
                  </a:cubicBezTo>
                  <a:cubicBezTo>
                    <a:pt x="0" y="27"/>
                    <a:pt x="1" y="29"/>
                    <a:pt x="3" y="31"/>
                  </a:cubicBezTo>
                  <a:cubicBezTo>
                    <a:pt x="5" y="33"/>
                    <a:pt x="7" y="33"/>
                    <a:pt x="11" y="33"/>
                  </a:cubicBezTo>
                  <a:cubicBezTo>
                    <a:pt x="13" y="33"/>
                    <a:pt x="14" y="33"/>
                    <a:pt x="16" y="32"/>
                  </a:cubicBezTo>
                  <a:cubicBezTo>
                    <a:pt x="18" y="32"/>
                    <a:pt x="19" y="31"/>
                    <a:pt x="21" y="29"/>
                  </a:cubicBezTo>
                  <a:cubicBezTo>
                    <a:pt x="21" y="29"/>
                    <a:pt x="21" y="30"/>
                    <a:pt x="21" y="30"/>
                  </a:cubicBezTo>
                  <a:cubicBezTo>
                    <a:pt x="22" y="31"/>
                    <a:pt x="22" y="32"/>
                    <a:pt x="22" y="33"/>
                  </a:cubicBezTo>
                  <a:lnTo>
                    <a:pt x="31" y="33"/>
                  </a:lnTo>
                  <a:cubicBezTo>
                    <a:pt x="30" y="31"/>
                    <a:pt x="29" y="30"/>
                    <a:pt x="29" y="28"/>
                  </a:cubicBezTo>
                  <a:cubicBezTo>
                    <a:pt x="29" y="27"/>
                    <a:pt x="29" y="25"/>
                    <a:pt x="29" y="22"/>
                  </a:cubicBezTo>
                  <a:lnTo>
                    <a:pt x="29" y="13"/>
                  </a:lnTo>
                  <a:cubicBezTo>
                    <a:pt x="29" y="9"/>
                    <a:pt x="28" y="7"/>
                    <a:pt x="28" y="5"/>
                  </a:cubicBezTo>
                  <a:cubicBezTo>
                    <a:pt x="27" y="4"/>
                    <a:pt x="26" y="3"/>
                    <a:pt x="24" y="2"/>
                  </a:cubicBezTo>
                  <a:cubicBezTo>
                    <a:pt x="22" y="1"/>
                    <a:pt x="19" y="0"/>
                    <a:pt x="15" y="0"/>
                  </a:cubicBezTo>
                  <a:cubicBezTo>
                    <a:pt x="11" y="0"/>
                    <a:pt x="8" y="1"/>
                    <a:pt x="5" y="3"/>
                  </a:cubicBezTo>
                  <a:cubicBezTo>
                    <a:pt x="3" y="4"/>
                    <a:pt x="2" y="6"/>
                    <a:pt x="1" y="9"/>
                  </a:cubicBezTo>
                  <a:lnTo>
                    <a:pt x="9" y="11"/>
                  </a:lnTo>
                  <a:cubicBezTo>
                    <a:pt x="9" y="9"/>
                    <a:pt x="10" y="8"/>
                    <a:pt x="11" y="8"/>
                  </a:cubicBezTo>
                  <a:cubicBezTo>
                    <a:pt x="12" y="7"/>
                    <a:pt x="13" y="7"/>
                    <a:pt x="14" y="7"/>
                  </a:cubicBezTo>
                  <a:cubicBezTo>
                    <a:pt x="17" y="7"/>
                    <a:pt x="18" y="7"/>
                    <a:pt x="19" y="8"/>
                  </a:cubicBezTo>
                  <a:cubicBezTo>
                    <a:pt x="20" y="9"/>
                    <a:pt x="20" y="10"/>
                    <a:pt x="20" y="11"/>
                  </a:cubicBezTo>
                  <a:lnTo>
                    <a:pt x="20" y="12"/>
                  </a:lnTo>
                  <a:cubicBezTo>
                    <a:pt x="19" y="13"/>
                    <a:pt x="16" y="13"/>
                    <a:pt x="12" y="14"/>
                  </a:cubicBezTo>
                  <a:close/>
                  <a:moveTo>
                    <a:pt x="20" y="19"/>
                  </a:moveTo>
                  <a:lnTo>
                    <a:pt x="20" y="19"/>
                  </a:lnTo>
                  <a:cubicBezTo>
                    <a:pt x="20" y="21"/>
                    <a:pt x="20" y="23"/>
                    <a:pt x="20" y="23"/>
                  </a:cubicBezTo>
                  <a:cubicBezTo>
                    <a:pt x="20" y="24"/>
                    <a:pt x="19" y="25"/>
                    <a:pt x="18" y="26"/>
                  </a:cubicBezTo>
                  <a:cubicBezTo>
                    <a:pt x="16" y="27"/>
                    <a:pt x="15" y="28"/>
                    <a:pt x="13" y="28"/>
                  </a:cubicBezTo>
                  <a:cubicBezTo>
                    <a:pt x="12" y="28"/>
                    <a:pt x="11" y="27"/>
                    <a:pt x="10" y="26"/>
                  </a:cubicBezTo>
                  <a:cubicBezTo>
                    <a:pt x="9" y="25"/>
                    <a:pt x="9" y="24"/>
                    <a:pt x="9" y="23"/>
                  </a:cubicBezTo>
                  <a:cubicBezTo>
                    <a:pt x="9" y="22"/>
                    <a:pt x="9" y="21"/>
                    <a:pt x="10" y="20"/>
                  </a:cubicBezTo>
                  <a:cubicBezTo>
                    <a:pt x="11" y="20"/>
                    <a:pt x="13" y="19"/>
                    <a:pt x="15" y="19"/>
                  </a:cubicBezTo>
                  <a:cubicBezTo>
                    <a:pt x="17" y="18"/>
                    <a:pt x="19" y="18"/>
                    <a:pt x="20" y="18"/>
                  </a:cubicBezTo>
                  <a:lnTo>
                    <a:pt x="20" y="19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1" name="Freeform 1052"/>
            <p:cNvSpPr>
              <a:spLocks/>
            </p:cNvSpPr>
            <p:nvPr/>
          </p:nvSpPr>
          <p:spPr bwMode="auto">
            <a:xfrm>
              <a:off x="8416925" y="5643562"/>
              <a:ext cx="11113" cy="11113"/>
            </a:xfrm>
            <a:custGeom>
              <a:avLst/>
              <a:gdLst>
                <a:gd name="T0" fmla="*/ 30 w 30"/>
                <a:gd name="T1" fmla="*/ 32 h 32"/>
                <a:gd name="T2" fmla="*/ 30 w 30"/>
                <a:gd name="T3" fmla="*/ 0 h 32"/>
                <a:gd name="T4" fmla="*/ 21 w 30"/>
                <a:gd name="T5" fmla="*/ 0 h 32"/>
                <a:gd name="T6" fmla="*/ 21 w 30"/>
                <a:gd name="T7" fmla="*/ 12 h 32"/>
                <a:gd name="T8" fmla="*/ 9 w 30"/>
                <a:gd name="T9" fmla="*/ 12 h 32"/>
                <a:gd name="T10" fmla="*/ 9 w 30"/>
                <a:gd name="T11" fmla="*/ 0 h 32"/>
                <a:gd name="T12" fmla="*/ 0 w 30"/>
                <a:gd name="T13" fmla="*/ 0 h 32"/>
                <a:gd name="T14" fmla="*/ 0 w 30"/>
                <a:gd name="T15" fmla="*/ 32 h 32"/>
                <a:gd name="T16" fmla="*/ 9 w 30"/>
                <a:gd name="T17" fmla="*/ 32 h 32"/>
                <a:gd name="T18" fmla="*/ 9 w 30"/>
                <a:gd name="T19" fmla="*/ 18 h 32"/>
                <a:gd name="T20" fmla="*/ 21 w 30"/>
                <a:gd name="T21" fmla="*/ 18 h 32"/>
                <a:gd name="T22" fmla="*/ 21 w 30"/>
                <a:gd name="T23" fmla="*/ 32 h 32"/>
                <a:gd name="T24" fmla="*/ 30 w 30"/>
                <a:gd name="T2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2">
                  <a:moveTo>
                    <a:pt x="30" y="32"/>
                  </a:moveTo>
                  <a:lnTo>
                    <a:pt x="30" y="0"/>
                  </a:lnTo>
                  <a:lnTo>
                    <a:pt x="21" y="0"/>
                  </a:lnTo>
                  <a:lnTo>
                    <a:pt x="21" y="12"/>
                  </a:lnTo>
                  <a:lnTo>
                    <a:pt x="9" y="12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9" y="32"/>
                  </a:lnTo>
                  <a:lnTo>
                    <a:pt x="9" y="18"/>
                  </a:lnTo>
                  <a:lnTo>
                    <a:pt x="21" y="18"/>
                  </a:lnTo>
                  <a:lnTo>
                    <a:pt x="21" y="32"/>
                  </a:lnTo>
                  <a:lnTo>
                    <a:pt x="30" y="3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2" name="Freeform 1053"/>
            <p:cNvSpPr>
              <a:spLocks/>
            </p:cNvSpPr>
            <p:nvPr/>
          </p:nvSpPr>
          <p:spPr bwMode="auto">
            <a:xfrm>
              <a:off x="8431213" y="5643562"/>
              <a:ext cx="9525" cy="11113"/>
            </a:xfrm>
            <a:custGeom>
              <a:avLst/>
              <a:gdLst>
                <a:gd name="T0" fmla="*/ 0 w 27"/>
                <a:gd name="T1" fmla="*/ 0 h 32"/>
                <a:gd name="T2" fmla="*/ 0 w 27"/>
                <a:gd name="T3" fmla="*/ 32 h 32"/>
                <a:gd name="T4" fmla="*/ 9 w 27"/>
                <a:gd name="T5" fmla="*/ 32 h 32"/>
                <a:gd name="T6" fmla="*/ 9 w 27"/>
                <a:gd name="T7" fmla="*/ 18 h 32"/>
                <a:gd name="T8" fmla="*/ 12 w 27"/>
                <a:gd name="T9" fmla="*/ 19 h 32"/>
                <a:gd name="T10" fmla="*/ 14 w 27"/>
                <a:gd name="T11" fmla="*/ 23 h 32"/>
                <a:gd name="T12" fmla="*/ 18 w 27"/>
                <a:gd name="T13" fmla="*/ 32 h 32"/>
                <a:gd name="T14" fmla="*/ 27 w 27"/>
                <a:gd name="T15" fmla="*/ 32 h 32"/>
                <a:gd name="T16" fmla="*/ 23 w 27"/>
                <a:gd name="T17" fmla="*/ 23 h 32"/>
                <a:gd name="T18" fmla="*/ 22 w 27"/>
                <a:gd name="T19" fmla="*/ 22 h 32"/>
                <a:gd name="T20" fmla="*/ 19 w 27"/>
                <a:gd name="T21" fmla="*/ 18 h 32"/>
                <a:gd name="T22" fmla="*/ 15 w 27"/>
                <a:gd name="T23" fmla="*/ 16 h 32"/>
                <a:gd name="T24" fmla="*/ 20 w 27"/>
                <a:gd name="T25" fmla="*/ 10 h 32"/>
                <a:gd name="T26" fmla="*/ 22 w 27"/>
                <a:gd name="T27" fmla="*/ 6 h 32"/>
                <a:gd name="T28" fmla="*/ 26 w 27"/>
                <a:gd name="T29" fmla="*/ 6 h 32"/>
                <a:gd name="T30" fmla="*/ 26 w 27"/>
                <a:gd name="T31" fmla="*/ 0 h 32"/>
                <a:gd name="T32" fmla="*/ 23 w 27"/>
                <a:gd name="T33" fmla="*/ 0 h 32"/>
                <a:gd name="T34" fmla="*/ 17 w 27"/>
                <a:gd name="T35" fmla="*/ 1 h 32"/>
                <a:gd name="T36" fmla="*/ 14 w 27"/>
                <a:gd name="T37" fmla="*/ 7 h 32"/>
                <a:gd name="T38" fmla="*/ 12 w 27"/>
                <a:gd name="T39" fmla="*/ 12 h 32"/>
                <a:gd name="T40" fmla="*/ 9 w 27"/>
                <a:gd name="T41" fmla="*/ 13 h 32"/>
                <a:gd name="T42" fmla="*/ 9 w 27"/>
                <a:gd name="T43" fmla="*/ 0 h 32"/>
                <a:gd name="T44" fmla="*/ 0 w 27"/>
                <a:gd name="T4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" h="32">
                  <a:moveTo>
                    <a:pt x="0" y="0"/>
                  </a:moveTo>
                  <a:lnTo>
                    <a:pt x="0" y="32"/>
                  </a:lnTo>
                  <a:lnTo>
                    <a:pt x="9" y="32"/>
                  </a:lnTo>
                  <a:lnTo>
                    <a:pt x="9" y="18"/>
                  </a:lnTo>
                  <a:cubicBezTo>
                    <a:pt x="10" y="18"/>
                    <a:pt x="11" y="19"/>
                    <a:pt x="12" y="19"/>
                  </a:cubicBezTo>
                  <a:cubicBezTo>
                    <a:pt x="12" y="20"/>
                    <a:pt x="13" y="21"/>
                    <a:pt x="14" y="23"/>
                  </a:cubicBezTo>
                  <a:lnTo>
                    <a:pt x="18" y="32"/>
                  </a:lnTo>
                  <a:lnTo>
                    <a:pt x="27" y="32"/>
                  </a:lnTo>
                  <a:lnTo>
                    <a:pt x="23" y="23"/>
                  </a:lnTo>
                  <a:cubicBezTo>
                    <a:pt x="22" y="23"/>
                    <a:pt x="22" y="23"/>
                    <a:pt x="22" y="22"/>
                  </a:cubicBezTo>
                  <a:cubicBezTo>
                    <a:pt x="21" y="20"/>
                    <a:pt x="20" y="19"/>
                    <a:pt x="19" y="18"/>
                  </a:cubicBezTo>
                  <a:cubicBezTo>
                    <a:pt x="18" y="17"/>
                    <a:pt x="17" y="16"/>
                    <a:pt x="15" y="16"/>
                  </a:cubicBezTo>
                  <a:cubicBezTo>
                    <a:pt x="17" y="15"/>
                    <a:pt x="19" y="13"/>
                    <a:pt x="20" y="10"/>
                  </a:cubicBezTo>
                  <a:cubicBezTo>
                    <a:pt x="20" y="8"/>
                    <a:pt x="21" y="7"/>
                    <a:pt x="22" y="6"/>
                  </a:cubicBezTo>
                  <a:cubicBezTo>
                    <a:pt x="22" y="6"/>
                    <a:pt x="24" y="6"/>
                    <a:pt x="26" y="6"/>
                  </a:cubicBezTo>
                  <a:lnTo>
                    <a:pt x="26" y="0"/>
                  </a:lnTo>
                  <a:cubicBezTo>
                    <a:pt x="24" y="0"/>
                    <a:pt x="23" y="0"/>
                    <a:pt x="23" y="0"/>
                  </a:cubicBezTo>
                  <a:cubicBezTo>
                    <a:pt x="21" y="0"/>
                    <a:pt x="19" y="0"/>
                    <a:pt x="17" y="1"/>
                  </a:cubicBezTo>
                  <a:cubicBezTo>
                    <a:pt x="16" y="2"/>
                    <a:pt x="15" y="4"/>
                    <a:pt x="14" y="7"/>
                  </a:cubicBezTo>
                  <a:cubicBezTo>
                    <a:pt x="13" y="10"/>
                    <a:pt x="12" y="11"/>
                    <a:pt x="12" y="12"/>
                  </a:cubicBezTo>
                  <a:cubicBezTo>
                    <a:pt x="11" y="12"/>
                    <a:pt x="10" y="13"/>
                    <a:pt x="9" y="13"/>
                  </a:cubicBez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3" name="Freeform 1054"/>
            <p:cNvSpPr>
              <a:spLocks noEditPoints="1"/>
            </p:cNvSpPr>
            <p:nvPr/>
          </p:nvSpPr>
          <p:spPr bwMode="auto">
            <a:xfrm>
              <a:off x="8447088" y="5643562"/>
              <a:ext cx="14288" cy="14288"/>
            </a:xfrm>
            <a:custGeom>
              <a:avLst/>
              <a:gdLst>
                <a:gd name="T0" fmla="*/ 39 w 39"/>
                <a:gd name="T1" fmla="*/ 40 h 40"/>
                <a:gd name="T2" fmla="*/ 39 w 39"/>
                <a:gd name="T3" fmla="*/ 25 h 40"/>
                <a:gd name="T4" fmla="*/ 35 w 39"/>
                <a:gd name="T5" fmla="*/ 25 h 40"/>
                <a:gd name="T6" fmla="*/ 35 w 39"/>
                <a:gd name="T7" fmla="*/ 0 h 40"/>
                <a:gd name="T8" fmla="*/ 9 w 39"/>
                <a:gd name="T9" fmla="*/ 0 h 40"/>
                <a:gd name="T10" fmla="*/ 7 w 39"/>
                <a:gd name="T11" fmla="*/ 17 h 40"/>
                <a:gd name="T12" fmla="*/ 3 w 39"/>
                <a:gd name="T13" fmla="*/ 25 h 40"/>
                <a:gd name="T14" fmla="*/ 0 w 39"/>
                <a:gd name="T15" fmla="*/ 25 h 40"/>
                <a:gd name="T16" fmla="*/ 0 w 39"/>
                <a:gd name="T17" fmla="*/ 40 h 40"/>
                <a:gd name="T18" fmla="*/ 7 w 39"/>
                <a:gd name="T19" fmla="*/ 40 h 40"/>
                <a:gd name="T20" fmla="*/ 7 w 39"/>
                <a:gd name="T21" fmla="*/ 32 h 40"/>
                <a:gd name="T22" fmla="*/ 31 w 39"/>
                <a:gd name="T23" fmla="*/ 32 h 40"/>
                <a:gd name="T24" fmla="*/ 31 w 39"/>
                <a:gd name="T25" fmla="*/ 40 h 40"/>
                <a:gd name="T26" fmla="*/ 39 w 39"/>
                <a:gd name="T27" fmla="*/ 40 h 40"/>
                <a:gd name="T28" fmla="*/ 27 w 39"/>
                <a:gd name="T29" fmla="*/ 25 h 40"/>
                <a:gd name="T30" fmla="*/ 27 w 39"/>
                <a:gd name="T31" fmla="*/ 25 h 40"/>
                <a:gd name="T32" fmla="*/ 12 w 39"/>
                <a:gd name="T33" fmla="*/ 25 h 40"/>
                <a:gd name="T34" fmla="*/ 16 w 39"/>
                <a:gd name="T35" fmla="*/ 7 h 40"/>
                <a:gd name="T36" fmla="*/ 27 w 39"/>
                <a:gd name="T37" fmla="*/ 7 h 40"/>
                <a:gd name="T38" fmla="*/ 27 w 39"/>
                <a:gd name="T39" fmla="*/ 2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" h="40">
                  <a:moveTo>
                    <a:pt x="39" y="40"/>
                  </a:moveTo>
                  <a:lnTo>
                    <a:pt x="39" y="25"/>
                  </a:lnTo>
                  <a:lnTo>
                    <a:pt x="35" y="25"/>
                  </a:lnTo>
                  <a:lnTo>
                    <a:pt x="35" y="0"/>
                  </a:lnTo>
                  <a:lnTo>
                    <a:pt x="9" y="0"/>
                  </a:lnTo>
                  <a:cubicBezTo>
                    <a:pt x="8" y="8"/>
                    <a:pt x="8" y="14"/>
                    <a:pt x="7" y="17"/>
                  </a:cubicBezTo>
                  <a:cubicBezTo>
                    <a:pt x="6" y="21"/>
                    <a:pt x="5" y="23"/>
                    <a:pt x="3" y="25"/>
                  </a:cubicBezTo>
                  <a:lnTo>
                    <a:pt x="0" y="25"/>
                  </a:lnTo>
                  <a:lnTo>
                    <a:pt x="0" y="40"/>
                  </a:lnTo>
                  <a:lnTo>
                    <a:pt x="7" y="40"/>
                  </a:lnTo>
                  <a:lnTo>
                    <a:pt x="7" y="32"/>
                  </a:lnTo>
                  <a:lnTo>
                    <a:pt x="31" y="32"/>
                  </a:lnTo>
                  <a:lnTo>
                    <a:pt x="31" y="40"/>
                  </a:lnTo>
                  <a:lnTo>
                    <a:pt x="39" y="40"/>
                  </a:lnTo>
                  <a:close/>
                  <a:moveTo>
                    <a:pt x="27" y="25"/>
                  </a:moveTo>
                  <a:lnTo>
                    <a:pt x="27" y="25"/>
                  </a:lnTo>
                  <a:lnTo>
                    <a:pt x="12" y="25"/>
                  </a:lnTo>
                  <a:cubicBezTo>
                    <a:pt x="14" y="22"/>
                    <a:pt x="16" y="16"/>
                    <a:pt x="16" y="7"/>
                  </a:cubicBezTo>
                  <a:lnTo>
                    <a:pt x="27" y="7"/>
                  </a:lnTo>
                  <a:lnTo>
                    <a:pt x="27" y="25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4" name="Freeform 1055"/>
            <p:cNvSpPr>
              <a:spLocks noEditPoints="1"/>
            </p:cNvSpPr>
            <p:nvPr/>
          </p:nvSpPr>
          <p:spPr bwMode="auto">
            <a:xfrm>
              <a:off x="8462963" y="5643562"/>
              <a:ext cx="11113" cy="11113"/>
            </a:xfrm>
            <a:custGeom>
              <a:avLst/>
              <a:gdLst>
                <a:gd name="T0" fmla="*/ 28 w 31"/>
                <a:gd name="T1" fmla="*/ 5 h 33"/>
                <a:gd name="T2" fmla="*/ 24 w 31"/>
                <a:gd name="T3" fmla="*/ 2 h 33"/>
                <a:gd name="T4" fmla="*/ 15 w 31"/>
                <a:gd name="T5" fmla="*/ 0 h 33"/>
                <a:gd name="T6" fmla="*/ 10 w 31"/>
                <a:gd name="T7" fmla="*/ 1 h 33"/>
                <a:gd name="T8" fmla="*/ 6 w 31"/>
                <a:gd name="T9" fmla="*/ 3 h 33"/>
                <a:gd name="T10" fmla="*/ 1 w 31"/>
                <a:gd name="T11" fmla="*/ 9 h 33"/>
                <a:gd name="T12" fmla="*/ 9 w 31"/>
                <a:gd name="T13" fmla="*/ 11 h 33"/>
                <a:gd name="T14" fmla="*/ 11 w 31"/>
                <a:gd name="T15" fmla="*/ 8 h 33"/>
                <a:gd name="T16" fmla="*/ 15 w 31"/>
                <a:gd name="T17" fmla="*/ 7 h 33"/>
                <a:gd name="T18" fmla="*/ 19 w 31"/>
                <a:gd name="T19" fmla="*/ 8 h 33"/>
                <a:gd name="T20" fmla="*/ 21 w 31"/>
                <a:gd name="T21" fmla="*/ 11 h 33"/>
                <a:gd name="T22" fmla="*/ 21 w 31"/>
                <a:gd name="T23" fmla="*/ 12 h 33"/>
                <a:gd name="T24" fmla="*/ 12 w 31"/>
                <a:gd name="T25" fmla="*/ 14 h 33"/>
                <a:gd name="T26" fmla="*/ 8 w 31"/>
                <a:gd name="T27" fmla="*/ 15 h 33"/>
                <a:gd name="T28" fmla="*/ 5 w 31"/>
                <a:gd name="T29" fmla="*/ 16 h 33"/>
                <a:gd name="T30" fmla="*/ 2 w 31"/>
                <a:gd name="T31" fmla="*/ 19 h 33"/>
                <a:gd name="T32" fmla="*/ 0 w 31"/>
                <a:gd name="T33" fmla="*/ 24 h 33"/>
                <a:gd name="T34" fmla="*/ 1 w 31"/>
                <a:gd name="T35" fmla="*/ 28 h 33"/>
                <a:gd name="T36" fmla="*/ 3 w 31"/>
                <a:gd name="T37" fmla="*/ 31 h 33"/>
                <a:gd name="T38" fmla="*/ 11 w 31"/>
                <a:gd name="T39" fmla="*/ 33 h 33"/>
                <a:gd name="T40" fmla="*/ 16 w 31"/>
                <a:gd name="T41" fmla="*/ 32 h 33"/>
                <a:gd name="T42" fmla="*/ 21 w 31"/>
                <a:gd name="T43" fmla="*/ 29 h 33"/>
                <a:gd name="T44" fmla="*/ 22 w 31"/>
                <a:gd name="T45" fmla="*/ 30 h 33"/>
                <a:gd name="T46" fmla="*/ 22 w 31"/>
                <a:gd name="T47" fmla="*/ 33 h 33"/>
                <a:gd name="T48" fmla="*/ 31 w 31"/>
                <a:gd name="T49" fmla="*/ 33 h 33"/>
                <a:gd name="T50" fmla="*/ 29 w 31"/>
                <a:gd name="T51" fmla="*/ 28 h 33"/>
                <a:gd name="T52" fmla="*/ 29 w 31"/>
                <a:gd name="T53" fmla="*/ 22 h 33"/>
                <a:gd name="T54" fmla="*/ 29 w 31"/>
                <a:gd name="T55" fmla="*/ 13 h 33"/>
                <a:gd name="T56" fmla="*/ 28 w 31"/>
                <a:gd name="T57" fmla="*/ 5 h 33"/>
                <a:gd name="T58" fmla="*/ 21 w 31"/>
                <a:gd name="T59" fmla="*/ 19 h 33"/>
                <a:gd name="T60" fmla="*/ 21 w 31"/>
                <a:gd name="T61" fmla="*/ 19 h 33"/>
                <a:gd name="T62" fmla="*/ 20 w 31"/>
                <a:gd name="T63" fmla="*/ 23 h 33"/>
                <a:gd name="T64" fmla="*/ 18 w 31"/>
                <a:gd name="T65" fmla="*/ 26 h 33"/>
                <a:gd name="T66" fmla="*/ 14 w 31"/>
                <a:gd name="T67" fmla="*/ 28 h 33"/>
                <a:gd name="T68" fmla="*/ 10 w 31"/>
                <a:gd name="T69" fmla="*/ 26 h 33"/>
                <a:gd name="T70" fmla="*/ 9 w 31"/>
                <a:gd name="T71" fmla="*/ 23 h 33"/>
                <a:gd name="T72" fmla="*/ 11 w 31"/>
                <a:gd name="T73" fmla="*/ 20 h 33"/>
                <a:gd name="T74" fmla="*/ 15 w 31"/>
                <a:gd name="T75" fmla="*/ 19 h 33"/>
                <a:gd name="T76" fmla="*/ 21 w 31"/>
                <a:gd name="T77" fmla="*/ 18 h 33"/>
                <a:gd name="T78" fmla="*/ 21 w 31"/>
                <a:gd name="T79" fmla="*/ 1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33">
                  <a:moveTo>
                    <a:pt x="28" y="5"/>
                  </a:moveTo>
                  <a:cubicBezTo>
                    <a:pt x="27" y="4"/>
                    <a:pt x="26" y="3"/>
                    <a:pt x="24" y="2"/>
                  </a:cubicBezTo>
                  <a:cubicBezTo>
                    <a:pt x="22" y="1"/>
                    <a:pt x="19" y="0"/>
                    <a:pt x="15" y="0"/>
                  </a:cubicBezTo>
                  <a:cubicBezTo>
                    <a:pt x="13" y="0"/>
                    <a:pt x="11" y="1"/>
                    <a:pt x="10" y="1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4" y="4"/>
                    <a:pt x="2" y="6"/>
                    <a:pt x="1" y="9"/>
                  </a:cubicBezTo>
                  <a:lnTo>
                    <a:pt x="9" y="11"/>
                  </a:lnTo>
                  <a:cubicBezTo>
                    <a:pt x="10" y="9"/>
                    <a:pt x="10" y="8"/>
                    <a:pt x="11" y="8"/>
                  </a:cubicBezTo>
                  <a:cubicBezTo>
                    <a:pt x="12" y="7"/>
                    <a:pt x="13" y="7"/>
                    <a:pt x="15" y="7"/>
                  </a:cubicBezTo>
                  <a:cubicBezTo>
                    <a:pt x="17" y="7"/>
                    <a:pt x="19" y="7"/>
                    <a:pt x="19" y="8"/>
                  </a:cubicBezTo>
                  <a:cubicBezTo>
                    <a:pt x="20" y="9"/>
                    <a:pt x="21" y="10"/>
                    <a:pt x="21" y="11"/>
                  </a:cubicBezTo>
                  <a:lnTo>
                    <a:pt x="21" y="12"/>
                  </a:lnTo>
                  <a:cubicBezTo>
                    <a:pt x="19" y="13"/>
                    <a:pt x="16" y="13"/>
                    <a:pt x="12" y="14"/>
                  </a:cubicBezTo>
                  <a:cubicBezTo>
                    <a:pt x="11" y="14"/>
                    <a:pt x="9" y="15"/>
                    <a:pt x="8" y="15"/>
                  </a:cubicBezTo>
                  <a:cubicBezTo>
                    <a:pt x="7" y="15"/>
                    <a:pt x="6" y="16"/>
                    <a:pt x="5" y="16"/>
                  </a:cubicBezTo>
                  <a:cubicBezTo>
                    <a:pt x="4" y="17"/>
                    <a:pt x="2" y="18"/>
                    <a:pt x="2" y="19"/>
                  </a:cubicBezTo>
                  <a:cubicBezTo>
                    <a:pt x="1" y="21"/>
                    <a:pt x="0" y="22"/>
                    <a:pt x="0" y="24"/>
                  </a:cubicBezTo>
                  <a:cubicBezTo>
                    <a:pt x="0" y="25"/>
                    <a:pt x="0" y="27"/>
                    <a:pt x="1" y="28"/>
                  </a:cubicBezTo>
                  <a:cubicBezTo>
                    <a:pt x="1" y="29"/>
                    <a:pt x="2" y="30"/>
                    <a:pt x="3" y="31"/>
                  </a:cubicBezTo>
                  <a:cubicBezTo>
                    <a:pt x="5" y="33"/>
                    <a:pt x="8" y="33"/>
                    <a:pt x="11" y="33"/>
                  </a:cubicBezTo>
                  <a:cubicBezTo>
                    <a:pt x="13" y="33"/>
                    <a:pt x="15" y="33"/>
                    <a:pt x="16" y="32"/>
                  </a:cubicBezTo>
                  <a:cubicBezTo>
                    <a:pt x="18" y="32"/>
                    <a:pt x="20" y="31"/>
                    <a:pt x="21" y="29"/>
                  </a:cubicBezTo>
                  <a:cubicBezTo>
                    <a:pt x="21" y="29"/>
                    <a:pt x="21" y="30"/>
                    <a:pt x="22" y="30"/>
                  </a:cubicBezTo>
                  <a:cubicBezTo>
                    <a:pt x="22" y="31"/>
                    <a:pt x="22" y="32"/>
                    <a:pt x="22" y="33"/>
                  </a:cubicBezTo>
                  <a:lnTo>
                    <a:pt x="31" y="33"/>
                  </a:lnTo>
                  <a:cubicBezTo>
                    <a:pt x="30" y="31"/>
                    <a:pt x="30" y="30"/>
                    <a:pt x="29" y="28"/>
                  </a:cubicBezTo>
                  <a:cubicBezTo>
                    <a:pt x="29" y="27"/>
                    <a:pt x="29" y="25"/>
                    <a:pt x="29" y="22"/>
                  </a:cubicBezTo>
                  <a:lnTo>
                    <a:pt x="29" y="13"/>
                  </a:lnTo>
                  <a:cubicBezTo>
                    <a:pt x="29" y="9"/>
                    <a:pt x="29" y="7"/>
                    <a:pt x="28" y="5"/>
                  </a:cubicBezTo>
                  <a:close/>
                  <a:moveTo>
                    <a:pt x="21" y="19"/>
                  </a:moveTo>
                  <a:lnTo>
                    <a:pt x="21" y="19"/>
                  </a:lnTo>
                  <a:cubicBezTo>
                    <a:pt x="21" y="21"/>
                    <a:pt x="20" y="23"/>
                    <a:pt x="20" y="23"/>
                  </a:cubicBezTo>
                  <a:cubicBezTo>
                    <a:pt x="20" y="24"/>
                    <a:pt x="19" y="25"/>
                    <a:pt x="18" y="26"/>
                  </a:cubicBezTo>
                  <a:cubicBezTo>
                    <a:pt x="17" y="27"/>
                    <a:pt x="15" y="28"/>
                    <a:pt x="14" y="28"/>
                  </a:cubicBezTo>
                  <a:cubicBezTo>
                    <a:pt x="12" y="28"/>
                    <a:pt x="11" y="27"/>
                    <a:pt x="10" y="26"/>
                  </a:cubicBezTo>
                  <a:cubicBezTo>
                    <a:pt x="9" y="25"/>
                    <a:pt x="9" y="24"/>
                    <a:pt x="9" y="23"/>
                  </a:cubicBezTo>
                  <a:cubicBezTo>
                    <a:pt x="9" y="22"/>
                    <a:pt x="9" y="21"/>
                    <a:pt x="11" y="20"/>
                  </a:cubicBezTo>
                  <a:cubicBezTo>
                    <a:pt x="11" y="20"/>
                    <a:pt x="13" y="19"/>
                    <a:pt x="15" y="19"/>
                  </a:cubicBezTo>
                  <a:cubicBezTo>
                    <a:pt x="18" y="18"/>
                    <a:pt x="19" y="18"/>
                    <a:pt x="21" y="18"/>
                  </a:cubicBezTo>
                  <a:lnTo>
                    <a:pt x="21" y="19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5" name="Freeform 1056"/>
            <p:cNvSpPr>
              <a:spLocks/>
            </p:cNvSpPr>
            <p:nvPr/>
          </p:nvSpPr>
          <p:spPr bwMode="auto">
            <a:xfrm>
              <a:off x="8475663" y="5643562"/>
              <a:ext cx="11113" cy="11113"/>
            </a:xfrm>
            <a:custGeom>
              <a:avLst/>
              <a:gdLst>
                <a:gd name="T0" fmla="*/ 21 w 30"/>
                <a:gd name="T1" fmla="*/ 12 h 32"/>
                <a:gd name="T2" fmla="*/ 9 w 30"/>
                <a:gd name="T3" fmla="*/ 12 h 32"/>
                <a:gd name="T4" fmla="*/ 9 w 30"/>
                <a:gd name="T5" fmla="*/ 0 h 32"/>
                <a:gd name="T6" fmla="*/ 0 w 30"/>
                <a:gd name="T7" fmla="*/ 0 h 32"/>
                <a:gd name="T8" fmla="*/ 0 w 30"/>
                <a:gd name="T9" fmla="*/ 32 h 32"/>
                <a:gd name="T10" fmla="*/ 9 w 30"/>
                <a:gd name="T11" fmla="*/ 32 h 32"/>
                <a:gd name="T12" fmla="*/ 9 w 30"/>
                <a:gd name="T13" fmla="*/ 18 h 32"/>
                <a:gd name="T14" fmla="*/ 21 w 30"/>
                <a:gd name="T15" fmla="*/ 18 h 32"/>
                <a:gd name="T16" fmla="*/ 21 w 30"/>
                <a:gd name="T17" fmla="*/ 32 h 32"/>
                <a:gd name="T18" fmla="*/ 30 w 30"/>
                <a:gd name="T19" fmla="*/ 32 h 32"/>
                <a:gd name="T20" fmla="*/ 30 w 30"/>
                <a:gd name="T21" fmla="*/ 0 h 32"/>
                <a:gd name="T22" fmla="*/ 21 w 30"/>
                <a:gd name="T23" fmla="*/ 0 h 32"/>
                <a:gd name="T24" fmla="*/ 21 w 30"/>
                <a:gd name="T25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2">
                  <a:moveTo>
                    <a:pt x="21" y="12"/>
                  </a:moveTo>
                  <a:lnTo>
                    <a:pt x="9" y="12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9" y="32"/>
                  </a:lnTo>
                  <a:lnTo>
                    <a:pt x="9" y="18"/>
                  </a:lnTo>
                  <a:lnTo>
                    <a:pt x="21" y="18"/>
                  </a:lnTo>
                  <a:lnTo>
                    <a:pt x="21" y="32"/>
                  </a:lnTo>
                  <a:lnTo>
                    <a:pt x="30" y="32"/>
                  </a:lnTo>
                  <a:lnTo>
                    <a:pt x="30" y="0"/>
                  </a:lnTo>
                  <a:lnTo>
                    <a:pt x="21" y="0"/>
                  </a:lnTo>
                  <a:lnTo>
                    <a:pt x="21" y="1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6" name="Freeform 1057"/>
            <p:cNvSpPr>
              <a:spLocks noEditPoints="1"/>
            </p:cNvSpPr>
            <p:nvPr/>
          </p:nvSpPr>
          <p:spPr bwMode="auto">
            <a:xfrm>
              <a:off x="8504238" y="5643562"/>
              <a:ext cx="11113" cy="11113"/>
            </a:xfrm>
            <a:custGeom>
              <a:avLst/>
              <a:gdLst>
                <a:gd name="T0" fmla="*/ 28 w 31"/>
                <a:gd name="T1" fmla="*/ 29 h 32"/>
                <a:gd name="T2" fmla="*/ 31 w 31"/>
                <a:gd name="T3" fmla="*/ 23 h 32"/>
                <a:gd name="T4" fmla="*/ 30 w 31"/>
                <a:gd name="T5" fmla="*/ 17 h 32"/>
                <a:gd name="T6" fmla="*/ 25 w 31"/>
                <a:gd name="T7" fmla="*/ 14 h 32"/>
                <a:gd name="T8" fmla="*/ 17 w 31"/>
                <a:gd name="T9" fmla="*/ 13 h 32"/>
                <a:gd name="T10" fmla="*/ 9 w 31"/>
                <a:gd name="T11" fmla="*/ 13 h 32"/>
                <a:gd name="T12" fmla="*/ 9 w 31"/>
                <a:gd name="T13" fmla="*/ 0 h 32"/>
                <a:gd name="T14" fmla="*/ 0 w 31"/>
                <a:gd name="T15" fmla="*/ 0 h 32"/>
                <a:gd name="T16" fmla="*/ 0 w 31"/>
                <a:gd name="T17" fmla="*/ 32 h 32"/>
                <a:gd name="T18" fmla="*/ 18 w 31"/>
                <a:gd name="T19" fmla="*/ 32 h 32"/>
                <a:gd name="T20" fmla="*/ 28 w 31"/>
                <a:gd name="T21" fmla="*/ 29 h 32"/>
                <a:gd name="T22" fmla="*/ 9 w 31"/>
                <a:gd name="T23" fmla="*/ 26 h 32"/>
                <a:gd name="T24" fmla="*/ 9 w 31"/>
                <a:gd name="T25" fmla="*/ 26 h 32"/>
                <a:gd name="T26" fmla="*/ 9 w 31"/>
                <a:gd name="T27" fmla="*/ 18 h 32"/>
                <a:gd name="T28" fmla="*/ 14 w 31"/>
                <a:gd name="T29" fmla="*/ 18 h 32"/>
                <a:gd name="T30" fmla="*/ 21 w 31"/>
                <a:gd name="T31" fmla="*/ 19 h 32"/>
                <a:gd name="T32" fmla="*/ 23 w 31"/>
                <a:gd name="T33" fmla="*/ 22 h 32"/>
                <a:gd name="T34" fmla="*/ 21 w 31"/>
                <a:gd name="T35" fmla="*/ 25 h 32"/>
                <a:gd name="T36" fmla="*/ 17 w 31"/>
                <a:gd name="T37" fmla="*/ 26 h 32"/>
                <a:gd name="T38" fmla="*/ 9 w 31"/>
                <a:gd name="T39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32">
                  <a:moveTo>
                    <a:pt x="28" y="29"/>
                  </a:moveTo>
                  <a:cubicBezTo>
                    <a:pt x="30" y="28"/>
                    <a:pt x="31" y="26"/>
                    <a:pt x="31" y="23"/>
                  </a:cubicBezTo>
                  <a:cubicBezTo>
                    <a:pt x="31" y="20"/>
                    <a:pt x="31" y="19"/>
                    <a:pt x="30" y="17"/>
                  </a:cubicBezTo>
                  <a:cubicBezTo>
                    <a:pt x="28" y="15"/>
                    <a:pt x="27" y="14"/>
                    <a:pt x="25" y="14"/>
                  </a:cubicBezTo>
                  <a:cubicBezTo>
                    <a:pt x="23" y="14"/>
                    <a:pt x="21" y="13"/>
                    <a:pt x="17" y="13"/>
                  </a:cubicBezTo>
                  <a:lnTo>
                    <a:pt x="9" y="13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18" y="32"/>
                  </a:lnTo>
                  <a:cubicBezTo>
                    <a:pt x="23" y="32"/>
                    <a:pt x="26" y="31"/>
                    <a:pt x="28" y="29"/>
                  </a:cubicBezTo>
                  <a:close/>
                  <a:moveTo>
                    <a:pt x="9" y="26"/>
                  </a:moveTo>
                  <a:lnTo>
                    <a:pt x="9" y="26"/>
                  </a:lnTo>
                  <a:lnTo>
                    <a:pt x="9" y="18"/>
                  </a:lnTo>
                  <a:lnTo>
                    <a:pt x="14" y="18"/>
                  </a:lnTo>
                  <a:cubicBezTo>
                    <a:pt x="17" y="18"/>
                    <a:pt x="19" y="19"/>
                    <a:pt x="21" y="19"/>
                  </a:cubicBezTo>
                  <a:cubicBezTo>
                    <a:pt x="22" y="20"/>
                    <a:pt x="23" y="21"/>
                    <a:pt x="23" y="22"/>
                  </a:cubicBezTo>
                  <a:cubicBezTo>
                    <a:pt x="23" y="24"/>
                    <a:pt x="22" y="25"/>
                    <a:pt x="21" y="25"/>
                  </a:cubicBezTo>
                  <a:cubicBezTo>
                    <a:pt x="20" y="26"/>
                    <a:pt x="19" y="26"/>
                    <a:pt x="17" y="26"/>
                  </a:cubicBezTo>
                  <a:lnTo>
                    <a:pt x="9" y="26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7" name="Freeform 1058"/>
            <p:cNvSpPr>
              <a:spLocks/>
            </p:cNvSpPr>
            <p:nvPr/>
          </p:nvSpPr>
          <p:spPr bwMode="auto">
            <a:xfrm>
              <a:off x="8516938" y="5643562"/>
              <a:ext cx="3175" cy="11113"/>
            </a:xfrm>
            <a:custGeom>
              <a:avLst/>
              <a:gdLst>
                <a:gd name="T0" fmla="*/ 9 w 9"/>
                <a:gd name="T1" fmla="*/ 0 h 32"/>
                <a:gd name="T2" fmla="*/ 0 w 9"/>
                <a:gd name="T3" fmla="*/ 0 h 32"/>
                <a:gd name="T4" fmla="*/ 0 w 9"/>
                <a:gd name="T5" fmla="*/ 0 h 32"/>
                <a:gd name="T6" fmla="*/ 0 w 9"/>
                <a:gd name="T7" fmla="*/ 32 h 32"/>
                <a:gd name="T8" fmla="*/ 0 w 9"/>
                <a:gd name="T9" fmla="*/ 32 h 32"/>
                <a:gd name="T10" fmla="*/ 9 w 9"/>
                <a:gd name="T11" fmla="*/ 32 h 32"/>
                <a:gd name="T12" fmla="*/ 9 w 9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32">
                  <a:moveTo>
                    <a:pt x="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9" y="32"/>
                  </a:ln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8" name="Freeform 1059"/>
            <p:cNvSpPr>
              <a:spLocks/>
            </p:cNvSpPr>
            <p:nvPr/>
          </p:nvSpPr>
          <p:spPr bwMode="auto">
            <a:xfrm>
              <a:off x="8521700" y="5643562"/>
              <a:ext cx="12700" cy="11113"/>
            </a:xfrm>
            <a:custGeom>
              <a:avLst/>
              <a:gdLst>
                <a:gd name="T0" fmla="*/ 16 w 34"/>
                <a:gd name="T1" fmla="*/ 22 h 32"/>
                <a:gd name="T2" fmla="*/ 23 w 34"/>
                <a:gd name="T3" fmla="*/ 32 h 32"/>
                <a:gd name="T4" fmla="*/ 34 w 34"/>
                <a:gd name="T5" fmla="*/ 32 h 32"/>
                <a:gd name="T6" fmla="*/ 22 w 34"/>
                <a:gd name="T7" fmla="*/ 15 h 32"/>
                <a:gd name="T8" fmla="*/ 33 w 34"/>
                <a:gd name="T9" fmla="*/ 0 h 32"/>
                <a:gd name="T10" fmla="*/ 22 w 34"/>
                <a:gd name="T11" fmla="*/ 0 h 32"/>
                <a:gd name="T12" fmla="*/ 16 w 34"/>
                <a:gd name="T13" fmla="*/ 9 h 32"/>
                <a:gd name="T14" fmla="*/ 11 w 34"/>
                <a:gd name="T15" fmla="*/ 0 h 32"/>
                <a:gd name="T16" fmla="*/ 0 w 34"/>
                <a:gd name="T17" fmla="*/ 0 h 32"/>
                <a:gd name="T18" fmla="*/ 11 w 34"/>
                <a:gd name="T19" fmla="*/ 15 h 32"/>
                <a:gd name="T20" fmla="*/ 0 w 34"/>
                <a:gd name="T21" fmla="*/ 32 h 32"/>
                <a:gd name="T22" fmla="*/ 10 w 34"/>
                <a:gd name="T23" fmla="*/ 32 h 32"/>
                <a:gd name="T24" fmla="*/ 16 w 34"/>
                <a:gd name="T25" fmla="*/ 2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32">
                  <a:moveTo>
                    <a:pt x="16" y="22"/>
                  </a:moveTo>
                  <a:lnTo>
                    <a:pt x="23" y="32"/>
                  </a:lnTo>
                  <a:lnTo>
                    <a:pt x="34" y="32"/>
                  </a:lnTo>
                  <a:lnTo>
                    <a:pt x="22" y="15"/>
                  </a:lnTo>
                  <a:lnTo>
                    <a:pt x="33" y="0"/>
                  </a:lnTo>
                  <a:lnTo>
                    <a:pt x="22" y="0"/>
                  </a:lnTo>
                  <a:lnTo>
                    <a:pt x="16" y="9"/>
                  </a:lnTo>
                  <a:lnTo>
                    <a:pt x="11" y="0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0" y="32"/>
                  </a:lnTo>
                  <a:lnTo>
                    <a:pt x="10" y="32"/>
                  </a:lnTo>
                  <a:lnTo>
                    <a:pt x="16" y="2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9" name="Freeform 1060"/>
            <p:cNvSpPr>
              <a:spLocks/>
            </p:cNvSpPr>
            <p:nvPr/>
          </p:nvSpPr>
          <p:spPr bwMode="auto">
            <a:xfrm>
              <a:off x="8540750" y="5645150"/>
              <a:ext cx="6350" cy="9525"/>
            </a:xfrm>
            <a:custGeom>
              <a:avLst/>
              <a:gdLst>
                <a:gd name="T0" fmla="*/ 8 w 16"/>
                <a:gd name="T1" fmla="*/ 13 h 27"/>
                <a:gd name="T2" fmla="*/ 16 w 16"/>
                <a:gd name="T3" fmla="*/ 0 h 27"/>
                <a:gd name="T4" fmla="*/ 9 w 16"/>
                <a:gd name="T5" fmla="*/ 0 h 27"/>
                <a:gd name="T6" fmla="*/ 0 w 16"/>
                <a:gd name="T7" fmla="*/ 13 h 27"/>
                <a:gd name="T8" fmla="*/ 9 w 16"/>
                <a:gd name="T9" fmla="*/ 27 h 27"/>
                <a:gd name="T10" fmla="*/ 16 w 16"/>
                <a:gd name="T11" fmla="*/ 27 h 27"/>
                <a:gd name="T12" fmla="*/ 8 w 16"/>
                <a:gd name="T13" fmla="*/ 1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7">
                  <a:moveTo>
                    <a:pt x="8" y="13"/>
                  </a:moveTo>
                  <a:lnTo>
                    <a:pt x="16" y="0"/>
                  </a:lnTo>
                  <a:lnTo>
                    <a:pt x="9" y="0"/>
                  </a:lnTo>
                  <a:lnTo>
                    <a:pt x="0" y="13"/>
                  </a:lnTo>
                  <a:lnTo>
                    <a:pt x="9" y="27"/>
                  </a:lnTo>
                  <a:lnTo>
                    <a:pt x="16" y="27"/>
                  </a:lnTo>
                  <a:lnTo>
                    <a:pt x="8" y="13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10" name="Freeform 1061"/>
            <p:cNvSpPr>
              <a:spLocks/>
            </p:cNvSpPr>
            <p:nvPr/>
          </p:nvSpPr>
          <p:spPr bwMode="auto">
            <a:xfrm>
              <a:off x="8545513" y="5645150"/>
              <a:ext cx="6350" cy="9525"/>
            </a:xfrm>
            <a:custGeom>
              <a:avLst/>
              <a:gdLst>
                <a:gd name="T0" fmla="*/ 10 w 16"/>
                <a:gd name="T1" fmla="*/ 0 h 27"/>
                <a:gd name="T2" fmla="*/ 0 w 16"/>
                <a:gd name="T3" fmla="*/ 13 h 27"/>
                <a:gd name="T4" fmla="*/ 10 w 16"/>
                <a:gd name="T5" fmla="*/ 27 h 27"/>
                <a:gd name="T6" fmla="*/ 16 w 16"/>
                <a:gd name="T7" fmla="*/ 27 h 27"/>
                <a:gd name="T8" fmla="*/ 8 w 16"/>
                <a:gd name="T9" fmla="*/ 13 h 27"/>
                <a:gd name="T10" fmla="*/ 16 w 16"/>
                <a:gd name="T11" fmla="*/ 0 h 27"/>
                <a:gd name="T12" fmla="*/ 10 w 16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7">
                  <a:moveTo>
                    <a:pt x="10" y="0"/>
                  </a:moveTo>
                  <a:lnTo>
                    <a:pt x="0" y="13"/>
                  </a:lnTo>
                  <a:lnTo>
                    <a:pt x="10" y="27"/>
                  </a:lnTo>
                  <a:lnTo>
                    <a:pt x="16" y="27"/>
                  </a:lnTo>
                  <a:lnTo>
                    <a:pt x="8" y="13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11" name="Freeform 1062"/>
            <p:cNvSpPr>
              <a:spLocks/>
            </p:cNvSpPr>
            <p:nvPr/>
          </p:nvSpPr>
          <p:spPr bwMode="auto">
            <a:xfrm>
              <a:off x="8555038" y="5638800"/>
              <a:ext cx="12700" cy="15875"/>
            </a:xfrm>
            <a:custGeom>
              <a:avLst/>
              <a:gdLst>
                <a:gd name="T0" fmla="*/ 9 w 35"/>
                <a:gd name="T1" fmla="*/ 44 h 44"/>
                <a:gd name="T2" fmla="*/ 9 w 35"/>
                <a:gd name="T3" fmla="*/ 7 h 44"/>
                <a:gd name="T4" fmla="*/ 26 w 35"/>
                <a:gd name="T5" fmla="*/ 7 h 44"/>
                <a:gd name="T6" fmla="*/ 26 w 35"/>
                <a:gd name="T7" fmla="*/ 44 h 44"/>
                <a:gd name="T8" fmla="*/ 35 w 35"/>
                <a:gd name="T9" fmla="*/ 44 h 44"/>
                <a:gd name="T10" fmla="*/ 35 w 35"/>
                <a:gd name="T11" fmla="*/ 0 h 44"/>
                <a:gd name="T12" fmla="*/ 0 w 35"/>
                <a:gd name="T13" fmla="*/ 0 h 44"/>
                <a:gd name="T14" fmla="*/ 0 w 35"/>
                <a:gd name="T15" fmla="*/ 44 h 44"/>
                <a:gd name="T16" fmla="*/ 9 w 35"/>
                <a:gd name="T17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44">
                  <a:moveTo>
                    <a:pt x="9" y="44"/>
                  </a:moveTo>
                  <a:lnTo>
                    <a:pt x="9" y="7"/>
                  </a:lnTo>
                  <a:lnTo>
                    <a:pt x="26" y="7"/>
                  </a:lnTo>
                  <a:lnTo>
                    <a:pt x="26" y="44"/>
                  </a:lnTo>
                  <a:lnTo>
                    <a:pt x="35" y="44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44"/>
                  </a:lnTo>
                  <a:lnTo>
                    <a:pt x="9" y="44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12" name="Freeform 1063"/>
            <p:cNvSpPr>
              <a:spLocks noEditPoints="1"/>
            </p:cNvSpPr>
            <p:nvPr/>
          </p:nvSpPr>
          <p:spPr bwMode="auto">
            <a:xfrm>
              <a:off x="8570913" y="5643562"/>
              <a:ext cx="11113" cy="15875"/>
            </a:xfrm>
            <a:custGeom>
              <a:avLst/>
              <a:gdLst>
                <a:gd name="T0" fmla="*/ 28 w 32"/>
                <a:gd name="T1" fmla="*/ 5 h 45"/>
                <a:gd name="T2" fmla="*/ 19 w 32"/>
                <a:gd name="T3" fmla="*/ 0 h 45"/>
                <a:gd name="T4" fmla="*/ 13 w 32"/>
                <a:gd name="T5" fmla="*/ 2 h 45"/>
                <a:gd name="T6" fmla="*/ 9 w 32"/>
                <a:gd name="T7" fmla="*/ 6 h 45"/>
                <a:gd name="T8" fmla="*/ 9 w 32"/>
                <a:gd name="T9" fmla="*/ 1 h 45"/>
                <a:gd name="T10" fmla="*/ 0 w 32"/>
                <a:gd name="T11" fmla="*/ 1 h 45"/>
                <a:gd name="T12" fmla="*/ 0 w 32"/>
                <a:gd name="T13" fmla="*/ 45 h 45"/>
                <a:gd name="T14" fmla="*/ 9 w 32"/>
                <a:gd name="T15" fmla="*/ 45 h 45"/>
                <a:gd name="T16" fmla="*/ 9 w 32"/>
                <a:gd name="T17" fmla="*/ 29 h 45"/>
                <a:gd name="T18" fmla="*/ 14 w 32"/>
                <a:gd name="T19" fmla="*/ 32 h 45"/>
                <a:gd name="T20" fmla="*/ 19 w 32"/>
                <a:gd name="T21" fmla="*/ 33 h 45"/>
                <a:gd name="T22" fmla="*/ 28 w 32"/>
                <a:gd name="T23" fmla="*/ 29 h 45"/>
                <a:gd name="T24" fmla="*/ 32 w 32"/>
                <a:gd name="T25" fmla="*/ 17 h 45"/>
                <a:gd name="T26" fmla="*/ 28 w 32"/>
                <a:gd name="T27" fmla="*/ 5 h 45"/>
                <a:gd name="T28" fmla="*/ 9 w 32"/>
                <a:gd name="T29" fmla="*/ 16 h 45"/>
                <a:gd name="T30" fmla="*/ 9 w 32"/>
                <a:gd name="T31" fmla="*/ 16 h 45"/>
                <a:gd name="T32" fmla="*/ 11 w 32"/>
                <a:gd name="T33" fmla="*/ 9 h 45"/>
                <a:gd name="T34" fmla="*/ 16 w 32"/>
                <a:gd name="T35" fmla="*/ 7 h 45"/>
                <a:gd name="T36" fmla="*/ 21 w 32"/>
                <a:gd name="T37" fmla="*/ 9 h 45"/>
                <a:gd name="T38" fmla="*/ 24 w 32"/>
                <a:gd name="T39" fmla="*/ 17 h 45"/>
                <a:gd name="T40" fmla="*/ 22 w 32"/>
                <a:gd name="T41" fmla="*/ 24 h 45"/>
                <a:gd name="T42" fmla="*/ 19 w 32"/>
                <a:gd name="T43" fmla="*/ 26 h 45"/>
                <a:gd name="T44" fmla="*/ 17 w 32"/>
                <a:gd name="T45" fmla="*/ 27 h 45"/>
                <a:gd name="T46" fmla="*/ 11 w 32"/>
                <a:gd name="T47" fmla="*/ 24 h 45"/>
                <a:gd name="T48" fmla="*/ 9 w 32"/>
                <a:gd name="T49" fmla="*/ 1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2" h="45">
                  <a:moveTo>
                    <a:pt x="28" y="5"/>
                  </a:moveTo>
                  <a:cubicBezTo>
                    <a:pt x="26" y="2"/>
                    <a:pt x="22" y="0"/>
                    <a:pt x="19" y="0"/>
                  </a:cubicBezTo>
                  <a:cubicBezTo>
                    <a:pt x="17" y="0"/>
                    <a:pt x="15" y="1"/>
                    <a:pt x="13" y="2"/>
                  </a:cubicBezTo>
                  <a:cubicBezTo>
                    <a:pt x="11" y="3"/>
                    <a:pt x="10" y="4"/>
                    <a:pt x="9" y="6"/>
                  </a:cubicBezTo>
                  <a:lnTo>
                    <a:pt x="9" y="1"/>
                  </a:lnTo>
                  <a:lnTo>
                    <a:pt x="0" y="1"/>
                  </a:lnTo>
                  <a:lnTo>
                    <a:pt x="0" y="45"/>
                  </a:lnTo>
                  <a:lnTo>
                    <a:pt x="9" y="45"/>
                  </a:lnTo>
                  <a:lnTo>
                    <a:pt x="9" y="29"/>
                  </a:lnTo>
                  <a:cubicBezTo>
                    <a:pt x="11" y="30"/>
                    <a:pt x="12" y="32"/>
                    <a:pt x="14" y="32"/>
                  </a:cubicBezTo>
                  <a:cubicBezTo>
                    <a:pt x="15" y="33"/>
                    <a:pt x="17" y="33"/>
                    <a:pt x="19" y="33"/>
                  </a:cubicBezTo>
                  <a:cubicBezTo>
                    <a:pt x="22" y="33"/>
                    <a:pt x="26" y="32"/>
                    <a:pt x="28" y="29"/>
                  </a:cubicBezTo>
                  <a:cubicBezTo>
                    <a:pt x="31" y="26"/>
                    <a:pt x="32" y="22"/>
                    <a:pt x="32" y="17"/>
                  </a:cubicBezTo>
                  <a:cubicBezTo>
                    <a:pt x="32" y="12"/>
                    <a:pt x="31" y="8"/>
                    <a:pt x="28" y="5"/>
                  </a:cubicBezTo>
                  <a:close/>
                  <a:moveTo>
                    <a:pt x="9" y="16"/>
                  </a:moveTo>
                  <a:lnTo>
                    <a:pt x="9" y="16"/>
                  </a:lnTo>
                  <a:cubicBezTo>
                    <a:pt x="9" y="13"/>
                    <a:pt x="10" y="11"/>
                    <a:pt x="11" y="9"/>
                  </a:cubicBezTo>
                  <a:cubicBezTo>
                    <a:pt x="12" y="8"/>
                    <a:pt x="14" y="7"/>
                    <a:pt x="16" y="7"/>
                  </a:cubicBezTo>
                  <a:cubicBezTo>
                    <a:pt x="18" y="7"/>
                    <a:pt x="20" y="8"/>
                    <a:pt x="21" y="9"/>
                  </a:cubicBezTo>
                  <a:cubicBezTo>
                    <a:pt x="23" y="11"/>
                    <a:pt x="24" y="14"/>
                    <a:pt x="24" y="17"/>
                  </a:cubicBezTo>
                  <a:cubicBezTo>
                    <a:pt x="24" y="20"/>
                    <a:pt x="23" y="23"/>
                    <a:pt x="22" y="24"/>
                  </a:cubicBezTo>
                  <a:cubicBezTo>
                    <a:pt x="21" y="25"/>
                    <a:pt x="20" y="26"/>
                    <a:pt x="19" y="26"/>
                  </a:cubicBezTo>
                  <a:cubicBezTo>
                    <a:pt x="18" y="27"/>
                    <a:pt x="18" y="27"/>
                    <a:pt x="17" y="27"/>
                  </a:cubicBezTo>
                  <a:cubicBezTo>
                    <a:pt x="14" y="27"/>
                    <a:pt x="13" y="26"/>
                    <a:pt x="11" y="24"/>
                  </a:cubicBezTo>
                  <a:cubicBezTo>
                    <a:pt x="10" y="23"/>
                    <a:pt x="9" y="20"/>
                    <a:pt x="9" y="16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20" name="Freeform 1064"/>
            <p:cNvSpPr>
              <a:spLocks noEditPoints="1"/>
            </p:cNvSpPr>
            <p:nvPr/>
          </p:nvSpPr>
          <p:spPr bwMode="auto">
            <a:xfrm>
              <a:off x="8583613" y="5643562"/>
              <a:ext cx="12700" cy="11113"/>
            </a:xfrm>
            <a:custGeom>
              <a:avLst/>
              <a:gdLst>
                <a:gd name="T0" fmla="*/ 29 w 34"/>
                <a:gd name="T1" fmla="*/ 5 h 33"/>
                <a:gd name="T2" fmla="*/ 24 w 34"/>
                <a:gd name="T3" fmla="*/ 2 h 33"/>
                <a:gd name="T4" fmla="*/ 17 w 34"/>
                <a:gd name="T5" fmla="*/ 0 h 33"/>
                <a:gd name="T6" fmla="*/ 8 w 34"/>
                <a:gd name="T7" fmla="*/ 3 h 33"/>
                <a:gd name="T8" fmla="*/ 2 w 34"/>
                <a:gd name="T9" fmla="*/ 8 h 33"/>
                <a:gd name="T10" fmla="*/ 0 w 34"/>
                <a:gd name="T11" fmla="*/ 17 h 33"/>
                <a:gd name="T12" fmla="*/ 2 w 34"/>
                <a:gd name="T13" fmla="*/ 26 h 33"/>
                <a:gd name="T14" fmla="*/ 9 w 34"/>
                <a:gd name="T15" fmla="*/ 31 h 33"/>
                <a:gd name="T16" fmla="*/ 17 w 34"/>
                <a:gd name="T17" fmla="*/ 33 h 33"/>
                <a:gd name="T18" fmla="*/ 29 w 34"/>
                <a:gd name="T19" fmla="*/ 29 h 33"/>
                <a:gd name="T20" fmla="*/ 34 w 34"/>
                <a:gd name="T21" fmla="*/ 17 h 33"/>
                <a:gd name="T22" fmla="*/ 29 w 34"/>
                <a:gd name="T23" fmla="*/ 5 h 33"/>
                <a:gd name="T24" fmla="*/ 23 w 34"/>
                <a:gd name="T25" fmla="*/ 24 h 33"/>
                <a:gd name="T26" fmla="*/ 23 w 34"/>
                <a:gd name="T27" fmla="*/ 24 h 33"/>
                <a:gd name="T28" fmla="*/ 17 w 34"/>
                <a:gd name="T29" fmla="*/ 27 h 33"/>
                <a:gd name="T30" fmla="*/ 11 w 34"/>
                <a:gd name="T31" fmla="*/ 24 h 33"/>
                <a:gd name="T32" fmla="*/ 9 w 34"/>
                <a:gd name="T33" fmla="*/ 17 h 33"/>
                <a:gd name="T34" fmla="*/ 11 w 34"/>
                <a:gd name="T35" fmla="*/ 10 h 33"/>
                <a:gd name="T36" fmla="*/ 17 w 34"/>
                <a:gd name="T37" fmla="*/ 7 h 33"/>
                <a:gd name="T38" fmla="*/ 23 w 34"/>
                <a:gd name="T39" fmla="*/ 10 h 33"/>
                <a:gd name="T40" fmla="*/ 24 w 34"/>
                <a:gd name="T41" fmla="*/ 13 h 33"/>
                <a:gd name="T42" fmla="*/ 25 w 34"/>
                <a:gd name="T43" fmla="*/ 17 h 33"/>
                <a:gd name="T44" fmla="*/ 24 w 34"/>
                <a:gd name="T45" fmla="*/ 21 h 33"/>
                <a:gd name="T46" fmla="*/ 23 w 34"/>
                <a:gd name="T47" fmla="*/ 2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" h="33">
                  <a:moveTo>
                    <a:pt x="29" y="5"/>
                  </a:moveTo>
                  <a:cubicBezTo>
                    <a:pt x="28" y="4"/>
                    <a:pt x="26" y="2"/>
                    <a:pt x="24" y="2"/>
                  </a:cubicBezTo>
                  <a:cubicBezTo>
                    <a:pt x="22" y="1"/>
                    <a:pt x="20" y="0"/>
                    <a:pt x="17" y="0"/>
                  </a:cubicBezTo>
                  <a:cubicBezTo>
                    <a:pt x="14" y="0"/>
                    <a:pt x="11" y="1"/>
                    <a:pt x="8" y="3"/>
                  </a:cubicBezTo>
                  <a:cubicBezTo>
                    <a:pt x="6" y="4"/>
                    <a:pt x="4" y="6"/>
                    <a:pt x="2" y="8"/>
                  </a:cubicBezTo>
                  <a:cubicBezTo>
                    <a:pt x="1" y="11"/>
                    <a:pt x="0" y="14"/>
                    <a:pt x="0" y="17"/>
                  </a:cubicBezTo>
                  <a:cubicBezTo>
                    <a:pt x="0" y="20"/>
                    <a:pt x="1" y="23"/>
                    <a:pt x="2" y="26"/>
                  </a:cubicBezTo>
                  <a:cubicBezTo>
                    <a:pt x="4" y="28"/>
                    <a:pt x="6" y="30"/>
                    <a:pt x="9" y="31"/>
                  </a:cubicBezTo>
                  <a:cubicBezTo>
                    <a:pt x="11" y="33"/>
                    <a:pt x="14" y="33"/>
                    <a:pt x="17" y="33"/>
                  </a:cubicBezTo>
                  <a:cubicBezTo>
                    <a:pt x="22" y="33"/>
                    <a:pt x="26" y="32"/>
                    <a:pt x="29" y="29"/>
                  </a:cubicBezTo>
                  <a:cubicBezTo>
                    <a:pt x="32" y="26"/>
                    <a:pt x="34" y="22"/>
                    <a:pt x="34" y="17"/>
                  </a:cubicBezTo>
                  <a:cubicBezTo>
                    <a:pt x="34" y="12"/>
                    <a:pt x="32" y="8"/>
                    <a:pt x="29" y="5"/>
                  </a:cubicBezTo>
                  <a:close/>
                  <a:moveTo>
                    <a:pt x="23" y="24"/>
                  </a:moveTo>
                  <a:lnTo>
                    <a:pt x="23" y="24"/>
                  </a:lnTo>
                  <a:cubicBezTo>
                    <a:pt x="21" y="26"/>
                    <a:pt x="19" y="27"/>
                    <a:pt x="17" y="27"/>
                  </a:cubicBezTo>
                  <a:cubicBezTo>
                    <a:pt x="15" y="27"/>
                    <a:pt x="13" y="26"/>
                    <a:pt x="11" y="24"/>
                  </a:cubicBezTo>
                  <a:cubicBezTo>
                    <a:pt x="10" y="22"/>
                    <a:pt x="9" y="20"/>
                    <a:pt x="9" y="17"/>
                  </a:cubicBezTo>
                  <a:cubicBezTo>
                    <a:pt x="9" y="14"/>
                    <a:pt x="10" y="11"/>
                    <a:pt x="11" y="10"/>
                  </a:cubicBezTo>
                  <a:cubicBezTo>
                    <a:pt x="13" y="8"/>
                    <a:pt x="15" y="7"/>
                    <a:pt x="17" y="7"/>
                  </a:cubicBezTo>
                  <a:cubicBezTo>
                    <a:pt x="19" y="7"/>
                    <a:pt x="21" y="8"/>
                    <a:pt x="23" y="10"/>
                  </a:cubicBezTo>
                  <a:cubicBezTo>
                    <a:pt x="24" y="11"/>
                    <a:pt x="24" y="12"/>
                    <a:pt x="24" y="13"/>
                  </a:cubicBezTo>
                  <a:cubicBezTo>
                    <a:pt x="25" y="14"/>
                    <a:pt x="25" y="15"/>
                    <a:pt x="25" y="17"/>
                  </a:cubicBezTo>
                  <a:cubicBezTo>
                    <a:pt x="25" y="18"/>
                    <a:pt x="25" y="20"/>
                    <a:pt x="24" y="21"/>
                  </a:cubicBezTo>
                  <a:cubicBezTo>
                    <a:pt x="24" y="22"/>
                    <a:pt x="24" y="23"/>
                    <a:pt x="23" y="2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22" name="Freeform 1065"/>
            <p:cNvSpPr>
              <a:spLocks noEditPoints="1"/>
            </p:cNvSpPr>
            <p:nvPr/>
          </p:nvSpPr>
          <p:spPr bwMode="auto">
            <a:xfrm>
              <a:off x="8597900" y="5643562"/>
              <a:ext cx="12700" cy="11113"/>
            </a:xfrm>
            <a:custGeom>
              <a:avLst/>
              <a:gdLst>
                <a:gd name="T0" fmla="*/ 32 w 32"/>
                <a:gd name="T1" fmla="*/ 23 h 32"/>
                <a:gd name="T2" fmla="*/ 30 w 32"/>
                <a:gd name="T3" fmla="*/ 19 h 32"/>
                <a:gd name="T4" fmla="*/ 25 w 32"/>
                <a:gd name="T5" fmla="*/ 16 h 32"/>
                <a:gd name="T6" fmla="*/ 29 w 32"/>
                <a:gd name="T7" fmla="*/ 13 h 32"/>
                <a:gd name="T8" fmla="*/ 30 w 32"/>
                <a:gd name="T9" fmla="*/ 8 h 32"/>
                <a:gd name="T10" fmla="*/ 30 w 32"/>
                <a:gd name="T11" fmla="*/ 5 h 32"/>
                <a:gd name="T12" fmla="*/ 27 w 32"/>
                <a:gd name="T13" fmla="*/ 2 h 32"/>
                <a:gd name="T14" fmla="*/ 24 w 32"/>
                <a:gd name="T15" fmla="*/ 1 h 32"/>
                <a:gd name="T16" fmla="*/ 19 w 32"/>
                <a:gd name="T17" fmla="*/ 0 h 32"/>
                <a:gd name="T18" fmla="*/ 0 w 32"/>
                <a:gd name="T19" fmla="*/ 0 h 32"/>
                <a:gd name="T20" fmla="*/ 0 w 32"/>
                <a:gd name="T21" fmla="*/ 32 h 32"/>
                <a:gd name="T22" fmla="*/ 20 w 32"/>
                <a:gd name="T23" fmla="*/ 32 h 32"/>
                <a:gd name="T24" fmla="*/ 29 w 32"/>
                <a:gd name="T25" fmla="*/ 29 h 32"/>
                <a:gd name="T26" fmla="*/ 32 w 32"/>
                <a:gd name="T27" fmla="*/ 23 h 32"/>
                <a:gd name="T28" fmla="*/ 9 w 32"/>
                <a:gd name="T29" fmla="*/ 6 h 32"/>
                <a:gd name="T30" fmla="*/ 9 w 32"/>
                <a:gd name="T31" fmla="*/ 6 h 32"/>
                <a:gd name="T32" fmla="*/ 14 w 32"/>
                <a:gd name="T33" fmla="*/ 6 h 32"/>
                <a:gd name="T34" fmla="*/ 20 w 32"/>
                <a:gd name="T35" fmla="*/ 6 h 32"/>
                <a:gd name="T36" fmla="*/ 22 w 32"/>
                <a:gd name="T37" fmla="*/ 9 h 32"/>
                <a:gd name="T38" fmla="*/ 20 w 32"/>
                <a:gd name="T39" fmla="*/ 12 h 32"/>
                <a:gd name="T40" fmla="*/ 14 w 32"/>
                <a:gd name="T41" fmla="*/ 13 h 32"/>
                <a:gd name="T42" fmla="*/ 9 w 32"/>
                <a:gd name="T43" fmla="*/ 13 h 32"/>
                <a:gd name="T44" fmla="*/ 9 w 32"/>
                <a:gd name="T45" fmla="*/ 6 h 32"/>
                <a:gd name="T46" fmla="*/ 15 w 32"/>
                <a:gd name="T47" fmla="*/ 26 h 32"/>
                <a:gd name="T48" fmla="*/ 15 w 32"/>
                <a:gd name="T49" fmla="*/ 26 h 32"/>
                <a:gd name="T50" fmla="*/ 9 w 32"/>
                <a:gd name="T51" fmla="*/ 26 h 32"/>
                <a:gd name="T52" fmla="*/ 9 w 32"/>
                <a:gd name="T53" fmla="*/ 18 h 32"/>
                <a:gd name="T54" fmla="*/ 13 w 32"/>
                <a:gd name="T55" fmla="*/ 18 h 32"/>
                <a:gd name="T56" fmla="*/ 21 w 32"/>
                <a:gd name="T57" fmla="*/ 19 h 32"/>
                <a:gd name="T58" fmla="*/ 22 w 32"/>
                <a:gd name="T59" fmla="*/ 22 h 32"/>
                <a:gd name="T60" fmla="*/ 21 w 32"/>
                <a:gd name="T61" fmla="*/ 26 h 32"/>
                <a:gd name="T62" fmla="*/ 15 w 32"/>
                <a:gd name="T63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" h="32">
                  <a:moveTo>
                    <a:pt x="32" y="23"/>
                  </a:moveTo>
                  <a:cubicBezTo>
                    <a:pt x="32" y="22"/>
                    <a:pt x="31" y="20"/>
                    <a:pt x="30" y="19"/>
                  </a:cubicBezTo>
                  <a:cubicBezTo>
                    <a:pt x="29" y="17"/>
                    <a:pt x="27" y="16"/>
                    <a:pt x="25" y="16"/>
                  </a:cubicBezTo>
                  <a:cubicBezTo>
                    <a:pt x="26" y="15"/>
                    <a:pt x="28" y="14"/>
                    <a:pt x="29" y="13"/>
                  </a:cubicBezTo>
                  <a:cubicBezTo>
                    <a:pt x="30" y="12"/>
                    <a:pt x="30" y="10"/>
                    <a:pt x="30" y="8"/>
                  </a:cubicBezTo>
                  <a:cubicBezTo>
                    <a:pt x="30" y="7"/>
                    <a:pt x="30" y="6"/>
                    <a:pt x="30" y="5"/>
                  </a:cubicBezTo>
                  <a:cubicBezTo>
                    <a:pt x="29" y="4"/>
                    <a:pt x="28" y="3"/>
                    <a:pt x="27" y="2"/>
                  </a:cubicBezTo>
                  <a:cubicBezTo>
                    <a:pt x="27" y="2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  <a:lnTo>
                    <a:pt x="0" y="0"/>
                  </a:lnTo>
                  <a:lnTo>
                    <a:pt x="0" y="32"/>
                  </a:lnTo>
                  <a:lnTo>
                    <a:pt x="20" y="32"/>
                  </a:lnTo>
                  <a:cubicBezTo>
                    <a:pt x="24" y="32"/>
                    <a:pt x="27" y="31"/>
                    <a:pt x="29" y="29"/>
                  </a:cubicBezTo>
                  <a:cubicBezTo>
                    <a:pt x="31" y="28"/>
                    <a:pt x="32" y="26"/>
                    <a:pt x="32" y="23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lnTo>
                    <a:pt x="14" y="6"/>
                  </a:lnTo>
                  <a:cubicBezTo>
                    <a:pt x="17" y="6"/>
                    <a:pt x="19" y="6"/>
                    <a:pt x="20" y="6"/>
                  </a:cubicBezTo>
                  <a:cubicBezTo>
                    <a:pt x="21" y="7"/>
                    <a:pt x="22" y="8"/>
                    <a:pt x="22" y="9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9" y="13"/>
                    <a:pt x="17" y="13"/>
                    <a:pt x="14" y="13"/>
                  </a:cubicBezTo>
                  <a:lnTo>
                    <a:pt x="9" y="13"/>
                  </a:lnTo>
                  <a:lnTo>
                    <a:pt x="9" y="6"/>
                  </a:lnTo>
                  <a:close/>
                  <a:moveTo>
                    <a:pt x="15" y="26"/>
                  </a:moveTo>
                  <a:lnTo>
                    <a:pt x="15" y="26"/>
                  </a:lnTo>
                  <a:lnTo>
                    <a:pt x="9" y="26"/>
                  </a:lnTo>
                  <a:lnTo>
                    <a:pt x="9" y="18"/>
                  </a:lnTo>
                  <a:lnTo>
                    <a:pt x="13" y="18"/>
                  </a:lnTo>
                  <a:cubicBezTo>
                    <a:pt x="17" y="18"/>
                    <a:pt x="19" y="19"/>
                    <a:pt x="21" y="19"/>
                  </a:cubicBezTo>
                  <a:cubicBezTo>
                    <a:pt x="22" y="20"/>
                    <a:pt x="22" y="21"/>
                    <a:pt x="22" y="22"/>
                  </a:cubicBezTo>
                  <a:cubicBezTo>
                    <a:pt x="22" y="24"/>
                    <a:pt x="22" y="25"/>
                    <a:pt x="21" y="26"/>
                  </a:cubicBezTo>
                  <a:cubicBezTo>
                    <a:pt x="20" y="26"/>
                    <a:pt x="18" y="26"/>
                    <a:pt x="15" y="26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23" name="Freeform 1066"/>
            <p:cNvSpPr>
              <a:spLocks noEditPoints="1"/>
            </p:cNvSpPr>
            <p:nvPr/>
          </p:nvSpPr>
          <p:spPr bwMode="auto">
            <a:xfrm>
              <a:off x="8610600" y="5643562"/>
              <a:ext cx="11113" cy="11113"/>
            </a:xfrm>
            <a:custGeom>
              <a:avLst/>
              <a:gdLst>
                <a:gd name="T0" fmla="*/ 27 w 31"/>
                <a:gd name="T1" fmla="*/ 5 h 33"/>
                <a:gd name="T2" fmla="*/ 15 w 31"/>
                <a:gd name="T3" fmla="*/ 0 h 33"/>
                <a:gd name="T4" fmla="*/ 4 w 31"/>
                <a:gd name="T5" fmla="*/ 5 h 33"/>
                <a:gd name="T6" fmla="*/ 0 w 31"/>
                <a:gd name="T7" fmla="*/ 17 h 33"/>
                <a:gd name="T8" fmla="*/ 3 w 31"/>
                <a:gd name="T9" fmla="*/ 28 h 33"/>
                <a:gd name="T10" fmla="*/ 16 w 31"/>
                <a:gd name="T11" fmla="*/ 33 h 33"/>
                <a:gd name="T12" fmla="*/ 25 w 31"/>
                <a:gd name="T13" fmla="*/ 31 h 33"/>
                <a:gd name="T14" fmla="*/ 30 w 31"/>
                <a:gd name="T15" fmla="*/ 24 h 33"/>
                <a:gd name="T16" fmla="*/ 22 w 31"/>
                <a:gd name="T17" fmla="*/ 23 h 33"/>
                <a:gd name="T18" fmla="*/ 20 w 31"/>
                <a:gd name="T19" fmla="*/ 26 h 33"/>
                <a:gd name="T20" fmla="*/ 16 w 31"/>
                <a:gd name="T21" fmla="*/ 27 h 33"/>
                <a:gd name="T22" fmla="*/ 13 w 31"/>
                <a:gd name="T23" fmla="*/ 27 h 33"/>
                <a:gd name="T24" fmla="*/ 11 w 31"/>
                <a:gd name="T25" fmla="*/ 25 h 33"/>
                <a:gd name="T26" fmla="*/ 9 w 31"/>
                <a:gd name="T27" fmla="*/ 19 h 33"/>
                <a:gd name="T28" fmla="*/ 31 w 31"/>
                <a:gd name="T29" fmla="*/ 19 h 33"/>
                <a:gd name="T30" fmla="*/ 27 w 31"/>
                <a:gd name="T31" fmla="*/ 5 h 33"/>
                <a:gd name="T32" fmla="*/ 9 w 31"/>
                <a:gd name="T33" fmla="*/ 14 h 33"/>
                <a:gd name="T34" fmla="*/ 9 w 31"/>
                <a:gd name="T35" fmla="*/ 14 h 33"/>
                <a:gd name="T36" fmla="*/ 11 w 31"/>
                <a:gd name="T37" fmla="*/ 9 h 33"/>
                <a:gd name="T38" fmla="*/ 16 w 31"/>
                <a:gd name="T39" fmla="*/ 7 h 33"/>
                <a:gd name="T40" fmla="*/ 20 w 31"/>
                <a:gd name="T41" fmla="*/ 9 h 33"/>
                <a:gd name="T42" fmla="*/ 22 w 31"/>
                <a:gd name="T43" fmla="*/ 14 h 33"/>
                <a:gd name="T44" fmla="*/ 9 w 31"/>
                <a:gd name="T45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3">
                  <a:moveTo>
                    <a:pt x="27" y="5"/>
                  </a:moveTo>
                  <a:cubicBezTo>
                    <a:pt x="24" y="2"/>
                    <a:pt x="20" y="0"/>
                    <a:pt x="15" y="0"/>
                  </a:cubicBezTo>
                  <a:cubicBezTo>
                    <a:pt x="11" y="0"/>
                    <a:pt x="7" y="2"/>
                    <a:pt x="4" y="5"/>
                  </a:cubicBezTo>
                  <a:cubicBezTo>
                    <a:pt x="2" y="8"/>
                    <a:pt x="0" y="12"/>
                    <a:pt x="0" y="17"/>
                  </a:cubicBezTo>
                  <a:cubicBezTo>
                    <a:pt x="0" y="22"/>
                    <a:pt x="1" y="25"/>
                    <a:pt x="3" y="28"/>
                  </a:cubicBezTo>
                  <a:cubicBezTo>
                    <a:pt x="6" y="32"/>
                    <a:pt x="10" y="33"/>
                    <a:pt x="16" y="33"/>
                  </a:cubicBezTo>
                  <a:cubicBezTo>
                    <a:pt x="20" y="33"/>
                    <a:pt x="23" y="33"/>
                    <a:pt x="25" y="31"/>
                  </a:cubicBezTo>
                  <a:cubicBezTo>
                    <a:pt x="27" y="29"/>
                    <a:pt x="29" y="27"/>
                    <a:pt x="30" y="24"/>
                  </a:cubicBezTo>
                  <a:lnTo>
                    <a:pt x="22" y="23"/>
                  </a:lnTo>
                  <a:cubicBezTo>
                    <a:pt x="21" y="24"/>
                    <a:pt x="20" y="25"/>
                    <a:pt x="20" y="26"/>
                  </a:cubicBezTo>
                  <a:cubicBezTo>
                    <a:pt x="19" y="27"/>
                    <a:pt x="17" y="27"/>
                    <a:pt x="16" y="27"/>
                  </a:cubicBezTo>
                  <a:cubicBezTo>
                    <a:pt x="15" y="27"/>
                    <a:pt x="14" y="27"/>
                    <a:pt x="13" y="27"/>
                  </a:cubicBezTo>
                  <a:cubicBezTo>
                    <a:pt x="13" y="26"/>
                    <a:pt x="12" y="26"/>
                    <a:pt x="11" y="25"/>
                  </a:cubicBezTo>
                  <a:cubicBezTo>
                    <a:pt x="10" y="24"/>
                    <a:pt x="9" y="22"/>
                    <a:pt x="9" y="19"/>
                  </a:cubicBezTo>
                  <a:lnTo>
                    <a:pt x="31" y="19"/>
                  </a:lnTo>
                  <a:cubicBezTo>
                    <a:pt x="31" y="13"/>
                    <a:pt x="29" y="8"/>
                    <a:pt x="27" y="5"/>
                  </a:cubicBezTo>
                  <a:close/>
                  <a:moveTo>
                    <a:pt x="9" y="14"/>
                  </a:moveTo>
                  <a:lnTo>
                    <a:pt x="9" y="14"/>
                  </a:lnTo>
                  <a:cubicBezTo>
                    <a:pt x="9" y="12"/>
                    <a:pt x="10" y="10"/>
                    <a:pt x="11" y="9"/>
                  </a:cubicBezTo>
                  <a:cubicBezTo>
                    <a:pt x="12" y="7"/>
                    <a:pt x="14" y="7"/>
                    <a:pt x="16" y="7"/>
                  </a:cubicBezTo>
                  <a:cubicBezTo>
                    <a:pt x="17" y="7"/>
                    <a:pt x="19" y="7"/>
                    <a:pt x="20" y="9"/>
                  </a:cubicBezTo>
                  <a:cubicBezTo>
                    <a:pt x="21" y="10"/>
                    <a:pt x="22" y="12"/>
                    <a:pt x="22" y="14"/>
                  </a:cubicBezTo>
                  <a:lnTo>
                    <a:pt x="9" y="14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24" name="Freeform 1067"/>
            <p:cNvSpPr>
              <a:spLocks noEditPoints="1"/>
            </p:cNvSpPr>
            <p:nvPr/>
          </p:nvSpPr>
          <p:spPr bwMode="auto">
            <a:xfrm>
              <a:off x="8624888" y="5643562"/>
              <a:ext cx="11113" cy="15875"/>
            </a:xfrm>
            <a:custGeom>
              <a:avLst/>
              <a:gdLst>
                <a:gd name="T0" fmla="*/ 31 w 31"/>
                <a:gd name="T1" fmla="*/ 17 h 45"/>
                <a:gd name="T2" fmla="*/ 27 w 31"/>
                <a:gd name="T3" fmla="*/ 5 h 45"/>
                <a:gd name="T4" fmla="*/ 23 w 31"/>
                <a:gd name="T5" fmla="*/ 2 h 45"/>
                <a:gd name="T6" fmla="*/ 18 w 31"/>
                <a:gd name="T7" fmla="*/ 0 h 45"/>
                <a:gd name="T8" fmla="*/ 12 w 31"/>
                <a:gd name="T9" fmla="*/ 2 h 45"/>
                <a:gd name="T10" fmla="*/ 8 w 31"/>
                <a:gd name="T11" fmla="*/ 6 h 45"/>
                <a:gd name="T12" fmla="*/ 8 w 31"/>
                <a:gd name="T13" fmla="*/ 1 h 45"/>
                <a:gd name="T14" fmla="*/ 0 w 31"/>
                <a:gd name="T15" fmla="*/ 1 h 45"/>
                <a:gd name="T16" fmla="*/ 0 w 31"/>
                <a:gd name="T17" fmla="*/ 45 h 45"/>
                <a:gd name="T18" fmla="*/ 8 w 31"/>
                <a:gd name="T19" fmla="*/ 45 h 45"/>
                <a:gd name="T20" fmla="*/ 8 w 31"/>
                <a:gd name="T21" fmla="*/ 29 h 45"/>
                <a:gd name="T22" fmla="*/ 13 w 31"/>
                <a:gd name="T23" fmla="*/ 32 h 45"/>
                <a:gd name="T24" fmla="*/ 18 w 31"/>
                <a:gd name="T25" fmla="*/ 33 h 45"/>
                <a:gd name="T26" fmla="*/ 23 w 31"/>
                <a:gd name="T27" fmla="*/ 32 h 45"/>
                <a:gd name="T28" fmla="*/ 27 w 31"/>
                <a:gd name="T29" fmla="*/ 29 h 45"/>
                <a:gd name="T30" fmla="*/ 31 w 31"/>
                <a:gd name="T31" fmla="*/ 17 h 45"/>
                <a:gd name="T32" fmla="*/ 10 w 31"/>
                <a:gd name="T33" fmla="*/ 24 h 45"/>
                <a:gd name="T34" fmla="*/ 10 w 31"/>
                <a:gd name="T35" fmla="*/ 24 h 45"/>
                <a:gd name="T36" fmla="*/ 8 w 31"/>
                <a:gd name="T37" fmla="*/ 16 h 45"/>
                <a:gd name="T38" fmla="*/ 9 w 31"/>
                <a:gd name="T39" fmla="*/ 12 h 45"/>
                <a:gd name="T40" fmla="*/ 10 w 31"/>
                <a:gd name="T41" fmla="*/ 9 h 45"/>
                <a:gd name="T42" fmla="*/ 13 w 31"/>
                <a:gd name="T43" fmla="*/ 8 h 45"/>
                <a:gd name="T44" fmla="*/ 15 w 31"/>
                <a:gd name="T45" fmla="*/ 7 h 45"/>
                <a:gd name="T46" fmla="*/ 21 w 31"/>
                <a:gd name="T47" fmla="*/ 9 h 45"/>
                <a:gd name="T48" fmla="*/ 23 w 31"/>
                <a:gd name="T49" fmla="*/ 17 h 45"/>
                <a:gd name="T50" fmla="*/ 21 w 31"/>
                <a:gd name="T51" fmla="*/ 24 h 45"/>
                <a:gd name="T52" fmla="*/ 16 w 31"/>
                <a:gd name="T53" fmla="*/ 27 h 45"/>
                <a:gd name="T54" fmla="*/ 10 w 31"/>
                <a:gd name="T55" fmla="*/ 2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1" h="45">
                  <a:moveTo>
                    <a:pt x="31" y="17"/>
                  </a:moveTo>
                  <a:cubicBezTo>
                    <a:pt x="31" y="12"/>
                    <a:pt x="30" y="8"/>
                    <a:pt x="27" y="5"/>
                  </a:cubicBezTo>
                  <a:cubicBezTo>
                    <a:pt x="26" y="3"/>
                    <a:pt x="25" y="2"/>
                    <a:pt x="23" y="2"/>
                  </a:cubicBezTo>
                  <a:cubicBezTo>
                    <a:pt x="21" y="1"/>
                    <a:pt x="20" y="0"/>
                    <a:pt x="18" y="0"/>
                  </a:cubicBezTo>
                  <a:cubicBezTo>
                    <a:pt x="16" y="0"/>
                    <a:pt x="14" y="1"/>
                    <a:pt x="12" y="2"/>
                  </a:cubicBezTo>
                  <a:cubicBezTo>
                    <a:pt x="10" y="3"/>
                    <a:pt x="9" y="4"/>
                    <a:pt x="8" y="6"/>
                  </a:cubicBezTo>
                  <a:lnTo>
                    <a:pt x="8" y="1"/>
                  </a:lnTo>
                  <a:lnTo>
                    <a:pt x="0" y="1"/>
                  </a:lnTo>
                  <a:lnTo>
                    <a:pt x="0" y="45"/>
                  </a:lnTo>
                  <a:lnTo>
                    <a:pt x="8" y="45"/>
                  </a:lnTo>
                  <a:lnTo>
                    <a:pt x="8" y="29"/>
                  </a:lnTo>
                  <a:cubicBezTo>
                    <a:pt x="10" y="30"/>
                    <a:pt x="11" y="32"/>
                    <a:pt x="13" y="32"/>
                  </a:cubicBezTo>
                  <a:cubicBezTo>
                    <a:pt x="14" y="33"/>
                    <a:pt x="16" y="33"/>
                    <a:pt x="18" y="33"/>
                  </a:cubicBezTo>
                  <a:cubicBezTo>
                    <a:pt x="20" y="33"/>
                    <a:pt x="21" y="33"/>
                    <a:pt x="23" y="32"/>
                  </a:cubicBezTo>
                  <a:cubicBezTo>
                    <a:pt x="25" y="32"/>
                    <a:pt x="26" y="30"/>
                    <a:pt x="27" y="29"/>
                  </a:cubicBezTo>
                  <a:cubicBezTo>
                    <a:pt x="30" y="26"/>
                    <a:pt x="31" y="22"/>
                    <a:pt x="31" y="17"/>
                  </a:cubicBezTo>
                  <a:close/>
                  <a:moveTo>
                    <a:pt x="10" y="24"/>
                  </a:moveTo>
                  <a:lnTo>
                    <a:pt x="10" y="24"/>
                  </a:lnTo>
                  <a:cubicBezTo>
                    <a:pt x="9" y="23"/>
                    <a:pt x="8" y="20"/>
                    <a:pt x="8" y="16"/>
                  </a:cubicBezTo>
                  <a:cubicBezTo>
                    <a:pt x="8" y="15"/>
                    <a:pt x="8" y="13"/>
                    <a:pt x="9" y="12"/>
                  </a:cubicBezTo>
                  <a:cubicBezTo>
                    <a:pt x="9" y="11"/>
                    <a:pt x="9" y="10"/>
                    <a:pt x="10" y="9"/>
                  </a:cubicBezTo>
                  <a:cubicBezTo>
                    <a:pt x="11" y="9"/>
                    <a:pt x="12" y="8"/>
                    <a:pt x="13" y="8"/>
                  </a:cubicBezTo>
                  <a:cubicBezTo>
                    <a:pt x="13" y="7"/>
                    <a:pt x="14" y="7"/>
                    <a:pt x="15" y="7"/>
                  </a:cubicBezTo>
                  <a:cubicBezTo>
                    <a:pt x="17" y="7"/>
                    <a:pt x="19" y="8"/>
                    <a:pt x="21" y="9"/>
                  </a:cubicBezTo>
                  <a:cubicBezTo>
                    <a:pt x="22" y="11"/>
                    <a:pt x="23" y="14"/>
                    <a:pt x="23" y="17"/>
                  </a:cubicBezTo>
                  <a:cubicBezTo>
                    <a:pt x="23" y="20"/>
                    <a:pt x="22" y="23"/>
                    <a:pt x="21" y="24"/>
                  </a:cubicBezTo>
                  <a:cubicBezTo>
                    <a:pt x="19" y="26"/>
                    <a:pt x="18" y="27"/>
                    <a:pt x="16" y="27"/>
                  </a:cubicBezTo>
                  <a:cubicBezTo>
                    <a:pt x="14" y="27"/>
                    <a:pt x="12" y="26"/>
                    <a:pt x="10" y="2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25" name="Freeform 1068"/>
            <p:cNvSpPr>
              <a:spLocks/>
            </p:cNvSpPr>
            <p:nvPr/>
          </p:nvSpPr>
          <p:spPr bwMode="auto">
            <a:xfrm>
              <a:off x="8639175" y="5643562"/>
              <a:ext cx="9525" cy="11113"/>
            </a:xfrm>
            <a:custGeom>
              <a:avLst/>
              <a:gdLst>
                <a:gd name="T0" fmla="*/ 23 w 27"/>
                <a:gd name="T1" fmla="*/ 23 h 32"/>
                <a:gd name="T2" fmla="*/ 22 w 27"/>
                <a:gd name="T3" fmla="*/ 22 h 32"/>
                <a:gd name="T4" fmla="*/ 15 w 27"/>
                <a:gd name="T5" fmla="*/ 16 h 32"/>
                <a:gd name="T6" fmla="*/ 20 w 27"/>
                <a:gd name="T7" fmla="*/ 10 h 32"/>
                <a:gd name="T8" fmla="*/ 22 w 27"/>
                <a:gd name="T9" fmla="*/ 6 h 32"/>
                <a:gd name="T10" fmla="*/ 26 w 27"/>
                <a:gd name="T11" fmla="*/ 6 h 32"/>
                <a:gd name="T12" fmla="*/ 26 w 27"/>
                <a:gd name="T13" fmla="*/ 0 h 32"/>
                <a:gd name="T14" fmla="*/ 23 w 27"/>
                <a:gd name="T15" fmla="*/ 0 h 32"/>
                <a:gd name="T16" fmla="*/ 17 w 27"/>
                <a:gd name="T17" fmla="*/ 1 h 32"/>
                <a:gd name="T18" fmla="*/ 14 w 27"/>
                <a:gd name="T19" fmla="*/ 7 h 32"/>
                <a:gd name="T20" fmla="*/ 12 w 27"/>
                <a:gd name="T21" fmla="*/ 12 h 32"/>
                <a:gd name="T22" fmla="*/ 9 w 27"/>
                <a:gd name="T23" fmla="*/ 13 h 32"/>
                <a:gd name="T24" fmla="*/ 9 w 27"/>
                <a:gd name="T25" fmla="*/ 0 h 32"/>
                <a:gd name="T26" fmla="*/ 0 w 27"/>
                <a:gd name="T27" fmla="*/ 0 h 32"/>
                <a:gd name="T28" fmla="*/ 0 w 27"/>
                <a:gd name="T29" fmla="*/ 32 h 32"/>
                <a:gd name="T30" fmla="*/ 9 w 27"/>
                <a:gd name="T31" fmla="*/ 32 h 32"/>
                <a:gd name="T32" fmla="*/ 9 w 27"/>
                <a:gd name="T33" fmla="*/ 18 h 32"/>
                <a:gd name="T34" fmla="*/ 11 w 27"/>
                <a:gd name="T35" fmla="*/ 19 h 32"/>
                <a:gd name="T36" fmla="*/ 14 w 27"/>
                <a:gd name="T37" fmla="*/ 23 h 32"/>
                <a:gd name="T38" fmla="*/ 18 w 27"/>
                <a:gd name="T39" fmla="*/ 32 h 32"/>
                <a:gd name="T40" fmla="*/ 27 w 27"/>
                <a:gd name="T41" fmla="*/ 32 h 32"/>
                <a:gd name="T42" fmla="*/ 23 w 27"/>
                <a:gd name="T43" fmla="*/ 2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7" h="32">
                  <a:moveTo>
                    <a:pt x="23" y="23"/>
                  </a:moveTo>
                  <a:cubicBezTo>
                    <a:pt x="22" y="23"/>
                    <a:pt x="22" y="23"/>
                    <a:pt x="22" y="22"/>
                  </a:cubicBezTo>
                  <a:cubicBezTo>
                    <a:pt x="20" y="19"/>
                    <a:pt x="18" y="16"/>
                    <a:pt x="15" y="16"/>
                  </a:cubicBezTo>
                  <a:cubicBezTo>
                    <a:pt x="17" y="15"/>
                    <a:pt x="19" y="13"/>
                    <a:pt x="20" y="10"/>
                  </a:cubicBezTo>
                  <a:cubicBezTo>
                    <a:pt x="20" y="8"/>
                    <a:pt x="21" y="7"/>
                    <a:pt x="22" y="6"/>
                  </a:cubicBezTo>
                  <a:cubicBezTo>
                    <a:pt x="22" y="6"/>
                    <a:pt x="24" y="6"/>
                    <a:pt x="26" y="6"/>
                  </a:cubicBezTo>
                  <a:lnTo>
                    <a:pt x="26" y="0"/>
                  </a:lnTo>
                  <a:cubicBezTo>
                    <a:pt x="24" y="0"/>
                    <a:pt x="23" y="0"/>
                    <a:pt x="23" y="0"/>
                  </a:cubicBezTo>
                  <a:cubicBezTo>
                    <a:pt x="20" y="0"/>
                    <a:pt x="19" y="0"/>
                    <a:pt x="17" y="1"/>
                  </a:cubicBezTo>
                  <a:cubicBezTo>
                    <a:pt x="16" y="2"/>
                    <a:pt x="15" y="4"/>
                    <a:pt x="14" y="7"/>
                  </a:cubicBezTo>
                  <a:cubicBezTo>
                    <a:pt x="13" y="10"/>
                    <a:pt x="12" y="11"/>
                    <a:pt x="12" y="12"/>
                  </a:cubicBezTo>
                  <a:cubicBezTo>
                    <a:pt x="11" y="12"/>
                    <a:pt x="10" y="13"/>
                    <a:pt x="9" y="13"/>
                  </a:cubicBezTo>
                  <a:lnTo>
                    <a:pt x="9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9" y="32"/>
                  </a:lnTo>
                  <a:lnTo>
                    <a:pt x="9" y="18"/>
                  </a:lnTo>
                  <a:cubicBezTo>
                    <a:pt x="10" y="18"/>
                    <a:pt x="11" y="19"/>
                    <a:pt x="11" y="19"/>
                  </a:cubicBezTo>
                  <a:cubicBezTo>
                    <a:pt x="12" y="20"/>
                    <a:pt x="13" y="21"/>
                    <a:pt x="14" y="23"/>
                  </a:cubicBezTo>
                  <a:lnTo>
                    <a:pt x="18" y="32"/>
                  </a:lnTo>
                  <a:lnTo>
                    <a:pt x="27" y="32"/>
                  </a:lnTo>
                  <a:lnTo>
                    <a:pt x="23" y="23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26" name="Freeform 1069"/>
            <p:cNvSpPr>
              <a:spLocks/>
            </p:cNvSpPr>
            <p:nvPr/>
          </p:nvSpPr>
          <p:spPr bwMode="auto">
            <a:xfrm>
              <a:off x="8650288" y="5643562"/>
              <a:ext cx="11113" cy="11113"/>
            </a:xfrm>
            <a:custGeom>
              <a:avLst/>
              <a:gdLst>
                <a:gd name="T0" fmla="*/ 30 w 30"/>
                <a:gd name="T1" fmla="*/ 32 h 32"/>
                <a:gd name="T2" fmla="*/ 30 w 30"/>
                <a:gd name="T3" fmla="*/ 0 h 32"/>
                <a:gd name="T4" fmla="*/ 21 w 30"/>
                <a:gd name="T5" fmla="*/ 0 h 32"/>
                <a:gd name="T6" fmla="*/ 8 w 30"/>
                <a:gd name="T7" fmla="*/ 20 h 32"/>
                <a:gd name="T8" fmla="*/ 8 w 30"/>
                <a:gd name="T9" fmla="*/ 0 h 32"/>
                <a:gd name="T10" fmla="*/ 0 w 30"/>
                <a:gd name="T11" fmla="*/ 0 h 32"/>
                <a:gd name="T12" fmla="*/ 0 w 30"/>
                <a:gd name="T13" fmla="*/ 32 h 32"/>
                <a:gd name="T14" fmla="*/ 8 w 30"/>
                <a:gd name="T15" fmla="*/ 32 h 32"/>
                <a:gd name="T16" fmla="*/ 21 w 30"/>
                <a:gd name="T17" fmla="*/ 12 h 32"/>
                <a:gd name="T18" fmla="*/ 21 w 30"/>
                <a:gd name="T19" fmla="*/ 32 h 32"/>
                <a:gd name="T20" fmla="*/ 30 w 30"/>
                <a:gd name="T2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2">
                  <a:moveTo>
                    <a:pt x="30" y="32"/>
                  </a:moveTo>
                  <a:lnTo>
                    <a:pt x="30" y="0"/>
                  </a:lnTo>
                  <a:lnTo>
                    <a:pt x="21" y="0"/>
                  </a:lnTo>
                  <a:lnTo>
                    <a:pt x="8" y="2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8" y="32"/>
                  </a:lnTo>
                  <a:lnTo>
                    <a:pt x="21" y="12"/>
                  </a:lnTo>
                  <a:lnTo>
                    <a:pt x="21" y="32"/>
                  </a:lnTo>
                  <a:lnTo>
                    <a:pt x="30" y="3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27" name="Freeform 1070"/>
            <p:cNvSpPr>
              <a:spLocks noEditPoints="1"/>
            </p:cNvSpPr>
            <p:nvPr/>
          </p:nvSpPr>
          <p:spPr bwMode="auto">
            <a:xfrm>
              <a:off x="8402638" y="5668962"/>
              <a:ext cx="12700" cy="12700"/>
            </a:xfrm>
            <a:custGeom>
              <a:avLst/>
              <a:gdLst>
                <a:gd name="T0" fmla="*/ 2 w 34"/>
                <a:gd name="T1" fmla="*/ 26 h 33"/>
                <a:gd name="T2" fmla="*/ 8 w 34"/>
                <a:gd name="T3" fmla="*/ 31 h 33"/>
                <a:gd name="T4" fmla="*/ 17 w 34"/>
                <a:gd name="T5" fmla="*/ 33 h 33"/>
                <a:gd name="T6" fmla="*/ 29 w 34"/>
                <a:gd name="T7" fmla="*/ 29 h 33"/>
                <a:gd name="T8" fmla="*/ 34 w 34"/>
                <a:gd name="T9" fmla="*/ 17 h 33"/>
                <a:gd name="T10" fmla="*/ 29 w 34"/>
                <a:gd name="T11" fmla="*/ 5 h 33"/>
                <a:gd name="T12" fmla="*/ 17 w 34"/>
                <a:gd name="T13" fmla="*/ 0 h 33"/>
                <a:gd name="T14" fmla="*/ 8 w 34"/>
                <a:gd name="T15" fmla="*/ 2 h 33"/>
                <a:gd name="T16" fmla="*/ 2 w 34"/>
                <a:gd name="T17" fmla="*/ 8 h 33"/>
                <a:gd name="T18" fmla="*/ 0 w 34"/>
                <a:gd name="T19" fmla="*/ 16 h 33"/>
                <a:gd name="T20" fmla="*/ 2 w 34"/>
                <a:gd name="T21" fmla="*/ 26 h 33"/>
                <a:gd name="T22" fmla="*/ 11 w 34"/>
                <a:gd name="T23" fmla="*/ 10 h 33"/>
                <a:gd name="T24" fmla="*/ 11 w 34"/>
                <a:gd name="T25" fmla="*/ 10 h 33"/>
                <a:gd name="T26" fmla="*/ 17 w 34"/>
                <a:gd name="T27" fmla="*/ 7 h 33"/>
                <a:gd name="T28" fmla="*/ 23 w 34"/>
                <a:gd name="T29" fmla="*/ 10 h 33"/>
                <a:gd name="T30" fmla="*/ 25 w 34"/>
                <a:gd name="T31" fmla="*/ 17 h 33"/>
                <a:gd name="T32" fmla="*/ 23 w 34"/>
                <a:gd name="T33" fmla="*/ 24 h 33"/>
                <a:gd name="T34" fmla="*/ 17 w 34"/>
                <a:gd name="T35" fmla="*/ 27 h 33"/>
                <a:gd name="T36" fmla="*/ 11 w 34"/>
                <a:gd name="T37" fmla="*/ 24 h 33"/>
                <a:gd name="T38" fmla="*/ 9 w 34"/>
                <a:gd name="T39" fmla="*/ 17 h 33"/>
                <a:gd name="T40" fmla="*/ 11 w 34"/>
                <a:gd name="T41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3">
                  <a:moveTo>
                    <a:pt x="2" y="26"/>
                  </a:moveTo>
                  <a:cubicBezTo>
                    <a:pt x="4" y="28"/>
                    <a:pt x="6" y="30"/>
                    <a:pt x="8" y="31"/>
                  </a:cubicBezTo>
                  <a:cubicBezTo>
                    <a:pt x="11" y="33"/>
                    <a:pt x="14" y="33"/>
                    <a:pt x="17" y="33"/>
                  </a:cubicBezTo>
                  <a:cubicBezTo>
                    <a:pt x="22" y="33"/>
                    <a:pt x="26" y="32"/>
                    <a:pt x="29" y="29"/>
                  </a:cubicBezTo>
                  <a:cubicBezTo>
                    <a:pt x="32" y="26"/>
                    <a:pt x="34" y="22"/>
                    <a:pt x="34" y="17"/>
                  </a:cubicBezTo>
                  <a:cubicBezTo>
                    <a:pt x="34" y="12"/>
                    <a:pt x="32" y="8"/>
                    <a:pt x="29" y="5"/>
                  </a:cubicBezTo>
                  <a:cubicBezTo>
                    <a:pt x="26" y="2"/>
                    <a:pt x="22" y="0"/>
                    <a:pt x="17" y="0"/>
                  </a:cubicBezTo>
                  <a:cubicBezTo>
                    <a:pt x="14" y="0"/>
                    <a:pt x="11" y="1"/>
                    <a:pt x="8" y="2"/>
                  </a:cubicBezTo>
                  <a:cubicBezTo>
                    <a:pt x="6" y="4"/>
                    <a:pt x="4" y="6"/>
                    <a:pt x="2" y="8"/>
                  </a:cubicBezTo>
                  <a:cubicBezTo>
                    <a:pt x="1" y="11"/>
                    <a:pt x="0" y="14"/>
                    <a:pt x="0" y="16"/>
                  </a:cubicBezTo>
                  <a:cubicBezTo>
                    <a:pt x="0" y="20"/>
                    <a:pt x="1" y="23"/>
                    <a:pt x="2" y="26"/>
                  </a:cubicBezTo>
                  <a:close/>
                  <a:moveTo>
                    <a:pt x="11" y="10"/>
                  </a:moveTo>
                  <a:lnTo>
                    <a:pt x="11" y="10"/>
                  </a:lnTo>
                  <a:cubicBezTo>
                    <a:pt x="13" y="8"/>
                    <a:pt x="15" y="7"/>
                    <a:pt x="17" y="7"/>
                  </a:cubicBezTo>
                  <a:cubicBezTo>
                    <a:pt x="19" y="7"/>
                    <a:pt x="21" y="8"/>
                    <a:pt x="23" y="10"/>
                  </a:cubicBezTo>
                  <a:cubicBezTo>
                    <a:pt x="24" y="11"/>
                    <a:pt x="25" y="14"/>
                    <a:pt x="25" y="17"/>
                  </a:cubicBezTo>
                  <a:cubicBezTo>
                    <a:pt x="25" y="20"/>
                    <a:pt x="24" y="22"/>
                    <a:pt x="23" y="24"/>
                  </a:cubicBezTo>
                  <a:cubicBezTo>
                    <a:pt x="21" y="26"/>
                    <a:pt x="19" y="27"/>
                    <a:pt x="17" y="27"/>
                  </a:cubicBezTo>
                  <a:cubicBezTo>
                    <a:pt x="15" y="27"/>
                    <a:pt x="13" y="26"/>
                    <a:pt x="11" y="24"/>
                  </a:cubicBezTo>
                  <a:cubicBezTo>
                    <a:pt x="10" y="22"/>
                    <a:pt x="9" y="20"/>
                    <a:pt x="9" y="17"/>
                  </a:cubicBezTo>
                  <a:cubicBezTo>
                    <a:pt x="9" y="14"/>
                    <a:pt x="10" y="11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28" name="Freeform 1071"/>
            <p:cNvSpPr>
              <a:spLocks noEditPoints="1"/>
            </p:cNvSpPr>
            <p:nvPr/>
          </p:nvSpPr>
          <p:spPr bwMode="auto">
            <a:xfrm>
              <a:off x="8416925" y="5665787"/>
              <a:ext cx="12700" cy="15875"/>
            </a:xfrm>
            <a:custGeom>
              <a:avLst/>
              <a:gdLst>
                <a:gd name="T0" fmla="*/ 2 w 33"/>
                <a:gd name="T1" fmla="*/ 36 h 45"/>
                <a:gd name="T2" fmla="*/ 4 w 33"/>
                <a:gd name="T3" fmla="*/ 40 h 45"/>
                <a:gd name="T4" fmla="*/ 7 w 33"/>
                <a:gd name="T5" fmla="*/ 43 h 45"/>
                <a:gd name="T6" fmla="*/ 12 w 33"/>
                <a:gd name="T7" fmla="*/ 45 h 45"/>
                <a:gd name="T8" fmla="*/ 16 w 33"/>
                <a:gd name="T9" fmla="*/ 45 h 45"/>
                <a:gd name="T10" fmla="*/ 29 w 33"/>
                <a:gd name="T11" fmla="*/ 41 h 45"/>
                <a:gd name="T12" fmla="*/ 33 w 33"/>
                <a:gd name="T13" fmla="*/ 29 h 45"/>
                <a:gd name="T14" fmla="*/ 29 w 33"/>
                <a:gd name="T15" fmla="*/ 18 h 45"/>
                <a:gd name="T16" fmla="*/ 18 w 33"/>
                <a:gd name="T17" fmla="*/ 13 h 45"/>
                <a:gd name="T18" fmla="*/ 11 w 33"/>
                <a:gd name="T19" fmla="*/ 15 h 45"/>
                <a:gd name="T20" fmla="*/ 6 w 33"/>
                <a:gd name="T21" fmla="*/ 20 h 45"/>
                <a:gd name="T22" fmla="*/ 8 w 33"/>
                <a:gd name="T23" fmla="*/ 12 h 45"/>
                <a:gd name="T24" fmla="*/ 12 w 33"/>
                <a:gd name="T25" fmla="*/ 9 h 45"/>
                <a:gd name="T26" fmla="*/ 19 w 33"/>
                <a:gd name="T27" fmla="*/ 8 h 45"/>
                <a:gd name="T28" fmla="*/ 20 w 33"/>
                <a:gd name="T29" fmla="*/ 8 h 45"/>
                <a:gd name="T30" fmla="*/ 21 w 33"/>
                <a:gd name="T31" fmla="*/ 8 h 45"/>
                <a:gd name="T32" fmla="*/ 30 w 33"/>
                <a:gd name="T33" fmla="*/ 6 h 45"/>
                <a:gd name="T34" fmla="*/ 32 w 33"/>
                <a:gd name="T35" fmla="*/ 0 h 45"/>
                <a:gd name="T36" fmla="*/ 26 w 33"/>
                <a:gd name="T37" fmla="*/ 0 h 45"/>
                <a:gd name="T38" fmla="*/ 24 w 33"/>
                <a:gd name="T39" fmla="*/ 1 h 45"/>
                <a:gd name="T40" fmla="*/ 19 w 33"/>
                <a:gd name="T41" fmla="*/ 1 h 45"/>
                <a:gd name="T42" fmla="*/ 4 w 33"/>
                <a:gd name="T43" fmla="*/ 6 h 45"/>
                <a:gd name="T44" fmla="*/ 0 w 33"/>
                <a:gd name="T45" fmla="*/ 23 h 45"/>
                <a:gd name="T46" fmla="*/ 2 w 33"/>
                <a:gd name="T47" fmla="*/ 36 h 45"/>
                <a:gd name="T48" fmla="*/ 11 w 33"/>
                <a:gd name="T49" fmla="*/ 22 h 45"/>
                <a:gd name="T50" fmla="*/ 11 w 33"/>
                <a:gd name="T51" fmla="*/ 22 h 45"/>
                <a:gd name="T52" fmla="*/ 14 w 33"/>
                <a:gd name="T53" fmla="*/ 20 h 45"/>
                <a:gd name="T54" fmla="*/ 17 w 33"/>
                <a:gd name="T55" fmla="*/ 20 h 45"/>
                <a:gd name="T56" fmla="*/ 20 w 33"/>
                <a:gd name="T57" fmla="*/ 20 h 45"/>
                <a:gd name="T58" fmla="*/ 22 w 33"/>
                <a:gd name="T59" fmla="*/ 22 h 45"/>
                <a:gd name="T60" fmla="*/ 24 w 33"/>
                <a:gd name="T61" fmla="*/ 29 h 45"/>
                <a:gd name="T62" fmla="*/ 22 w 33"/>
                <a:gd name="T63" fmla="*/ 36 h 45"/>
                <a:gd name="T64" fmla="*/ 16 w 33"/>
                <a:gd name="T65" fmla="*/ 38 h 45"/>
                <a:gd name="T66" fmla="*/ 11 w 33"/>
                <a:gd name="T67" fmla="*/ 36 h 45"/>
                <a:gd name="T68" fmla="*/ 9 w 33"/>
                <a:gd name="T69" fmla="*/ 29 h 45"/>
                <a:gd name="T70" fmla="*/ 11 w 33"/>
                <a:gd name="T71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" h="45">
                  <a:moveTo>
                    <a:pt x="2" y="36"/>
                  </a:moveTo>
                  <a:cubicBezTo>
                    <a:pt x="2" y="38"/>
                    <a:pt x="3" y="39"/>
                    <a:pt x="4" y="40"/>
                  </a:cubicBezTo>
                  <a:cubicBezTo>
                    <a:pt x="5" y="41"/>
                    <a:pt x="6" y="42"/>
                    <a:pt x="7" y="43"/>
                  </a:cubicBezTo>
                  <a:cubicBezTo>
                    <a:pt x="9" y="44"/>
                    <a:pt x="10" y="44"/>
                    <a:pt x="12" y="45"/>
                  </a:cubicBezTo>
                  <a:cubicBezTo>
                    <a:pt x="13" y="45"/>
                    <a:pt x="15" y="45"/>
                    <a:pt x="16" y="45"/>
                  </a:cubicBezTo>
                  <a:cubicBezTo>
                    <a:pt x="21" y="45"/>
                    <a:pt x="26" y="44"/>
                    <a:pt x="29" y="41"/>
                  </a:cubicBezTo>
                  <a:cubicBezTo>
                    <a:pt x="32" y="37"/>
                    <a:pt x="33" y="34"/>
                    <a:pt x="33" y="29"/>
                  </a:cubicBezTo>
                  <a:cubicBezTo>
                    <a:pt x="33" y="25"/>
                    <a:pt x="32" y="21"/>
                    <a:pt x="29" y="18"/>
                  </a:cubicBezTo>
                  <a:cubicBezTo>
                    <a:pt x="26" y="15"/>
                    <a:pt x="22" y="13"/>
                    <a:pt x="18" y="13"/>
                  </a:cubicBezTo>
                  <a:cubicBezTo>
                    <a:pt x="15" y="13"/>
                    <a:pt x="13" y="14"/>
                    <a:pt x="11" y="15"/>
                  </a:cubicBezTo>
                  <a:cubicBezTo>
                    <a:pt x="9" y="16"/>
                    <a:pt x="7" y="18"/>
                    <a:pt x="6" y="20"/>
                  </a:cubicBezTo>
                  <a:cubicBezTo>
                    <a:pt x="6" y="16"/>
                    <a:pt x="6" y="14"/>
                    <a:pt x="8" y="12"/>
                  </a:cubicBezTo>
                  <a:cubicBezTo>
                    <a:pt x="9" y="10"/>
                    <a:pt x="10" y="9"/>
                    <a:pt x="12" y="9"/>
                  </a:cubicBezTo>
                  <a:cubicBezTo>
                    <a:pt x="14" y="8"/>
                    <a:pt x="16" y="8"/>
                    <a:pt x="19" y="8"/>
                  </a:cubicBezTo>
                  <a:lnTo>
                    <a:pt x="20" y="8"/>
                  </a:lnTo>
                  <a:cubicBezTo>
                    <a:pt x="20" y="8"/>
                    <a:pt x="21" y="8"/>
                    <a:pt x="21" y="8"/>
                  </a:cubicBezTo>
                  <a:cubicBezTo>
                    <a:pt x="26" y="8"/>
                    <a:pt x="29" y="7"/>
                    <a:pt x="30" y="6"/>
                  </a:cubicBezTo>
                  <a:cubicBezTo>
                    <a:pt x="31" y="5"/>
                    <a:pt x="32" y="3"/>
                    <a:pt x="32" y="0"/>
                  </a:cubicBezTo>
                  <a:lnTo>
                    <a:pt x="26" y="0"/>
                  </a:lnTo>
                  <a:cubicBezTo>
                    <a:pt x="26" y="1"/>
                    <a:pt x="25" y="1"/>
                    <a:pt x="24" y="1"/>
                  </a:cubicBezTo>
                  <a:lnTo>
                    <a:pt x="19" y="1"/>
                  </a:lnTo>
                  <a:cubicBezTo>
                    <a:pt x="12" y="1"/>
                    <a:pt x="7" y="3"/>
                    <a:pt x="4" y="6"/>
                  </a:cubicBezTo>
                  <a:cubicBezTo>
                    <a:pt x="1" y="10"/>
                    <a:pt x="0" y="15"/>
                    <a:pt x="0" y="23"/>
                  </a:cubicBezTo>
                  <a:cubicBezTo>
                    <a:pt x="0" y="29"/>
                    <a:pt x="1" y="34"/>
                    <a:pt x="2" y="36"/>
                  </a:cubicBezTo>
                  <a:close/>
                  <a:moveTo>
                    <a:pt x="11" y="22"/>
                  </a:moveTo>
                  <a:lnTo>
                    <a:pt x="11" y="22"/>
                  </a:lnTo>
                  <a:cubicBezTo>
                    <a:pt x="12" y="22"/>
                    <a:pt x="13" y="21"/>
                    <a:pt x="14" y="20"/>
                  </a:cubicBezTo>
                  <a:cubicBezTo>
                    <a:pt x="15" y="20"/>
                    <a:pt x="15" y="20"/>
                    <a:pt x="17" y="20"/>
                  </a:cubicBezTo>
                  <a:cubicBezTo>
                    <a:pt x="18" y="20"/>
                    <a:pt x="19" y="20"/>
                    <a:pt x="20" y="20"/>
                  </a:cubicBezTo>
                  <a:cubicBezTo>
                    <a:pt x="21" y="21"/>
                    <a:pt x="21" y="22"/>
                    <a:pt x="22" y="22"/>
                  </a:cubicBezTo>
                  <a:cubicBezTo>
                    <a:pt x="24" y="24"/>
                    <a:pt x="24" y="26"/>
                    <a:pt x="24" y="29"/>
                  </a:cubicBezTo>
                  <a:cubicBezTo>
                    <a:pt x="24" y="32"/>
                    <a:pt x="24" y="34"/>
                    <a:pt x="22" y="36"/>
                  </a:cubicBezTo>
                  <a:cubicBezTo>
                    <a:pt x="21" y="38"/>
                    <a:pt x="19" y="38"/>
                    <a:pt x="16" y="38"/>
                  </a:cubicBezTo>
                  <a:cubicBezTo>
                    <a:pt x="14" y="38"/>
                    <a:pt x="12" y="38"/>
                    <a:pt x="11" y="36"/>
                  </a:cubicBezTo>
                  <a:cubicBezTo>
                    <a:pt x="10" y="34"/>
                    <a:pt x="9" y="32"/>
                    <a:pt x="9" y="29"/>
                  </a:cubicBezTo>
                  <a:cubicBezTo>
                    <a:pt x="9" y="26"/>
                    <a:pt x="10" y="24"/>
                    <a:pt x="11" y="2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29" name="Freeform 1072"/>
            <p:cNvSpPr>
              <a:spLocks noEditPoints="1"/>
            </p:cNvSpPr>
            <p:nvPr/>
          </p:nvSpPr>
          <p:spPr bwMode="auto">
            <a:xfrm>
              <a:off x="8429625" y="5670550"/>
              <a:ext cx="15875" cy="11113"/>
            </a:xfrm>
            <a:custGeom>
              <a:avLst/>
              <a:gdLst>
                <a:gd name="T0" fmla="*/ 0 w 43"/>
                <a:gd name="T1" fmla="*/ 7 h 32"/>
                <a:gd name="T2" fmla="*/ 11 w 43"/>
                <a:gd name="T3" fmla="*/ 7 h 32"/>
                <a:gd name="T4" fmla="*/ 11 w 43"/>
                <a:gd name="T5" fmla="*/ 32 h 32"/>
                <a:gd name="T6" fmla="*/ 30 w 43"/>
                <a:gd name="T7" fmla="*/ 32 h 32"/>
                <a:gd name="T8" fmla="*/ 40 w 43"/>
                <a:gd name="T9" fmla="*/ 29 h 32"/>
                <a:gd name="T10" fmla="*/ 43 w 43"/>
                <a:gd name="T11" fmla="*/ 23 h 32"/>
                <a:gd name="T12" fmla="*/ 41 w 43"/>
                <a:gd name="T13" fmla="*/ 17 h 32"/>
                <a:gd name="T14" fmla="*/ 36 w 43"/>
                <a:gd name="T15" fmla="*/ 14 h 32"/>
                <a:gd name="T16" fmla="*/ 28 w 43"/>
                <a:gd name="T17" fmla="*/ 13 h 32"/>
                <a:gd name="T18" fmla="*/ 20 w 43"/>
                <a:gd name="T19" fmla="*/ 13 h 32"/>
                <a:gd name="T20" fmla="*/ 20 w 43"/>
                <a:gd name="T21" fmla="*/ 0 h 32"/>
                <a:gd name="T22" fmla="*/ 0 w 43"/>
                <a:gd name="T23" fmla="*/ 0 h 32"/>
                <a:gd name="T24" fmla="*/ 0 w 43"/>
                <a:gd name="T25" fmla="*/ 7 h 32"/>
                <a:gd name="T26" fmla="*/ 20 w 43"/>
                <a:gd name="T27" fmla="*/ 18 h 32"/>
                <a:gd name="T28" fmla="*/ 20 w 43"/>
                <a:gd name="T29" fmla="*/ 18 h 32"/>
                <a:gd name="T30" fmla="*/ 25 w 43"/>
                <a:gd name="T31" fmla="*/ 18 h 32"/>
                <a:gd name="T32" fmla="*/ 32 w 43"/>
                <a:gd name="T33" fmla="*/ 19 h 32"/>
                <a:gd name="T34" fmla="*/ 34 w 43"/>
                <a:gd name="T35" fmla="*/ 22 h 32"/>
                <a:gd name="T36" fmla="*/ 33 w 43"/>
                <a:gd name="T37" fmla="*/ 25 h 32"/>
                <a:gd name="T38" fmla="*/ 28 w 43"/>
                <a:gd name="T39" fmla="*/ 26 h 32"/>
                <a:gd name="T40" fmla="*/ 20 w 43"/>
                <a:gd name="T41" fmla="*/ 26 h 32"/>
                <a:gd name="T42" fmla="*/ 20 w 43"/>
                <a:gd name="T43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32">
                  <a:moveTo>
                    <a:pt x="0" y="7"/>
                  </a:moveTo>
                  <a:lnTo>
                    <a:pt x="11" y="7"/>
                  </a:lnTo>
                  <a:lnTo>
                    <a:pt x="11" y="32"/>
                  </a:lnTo>
                  <a:lnTo>
                    <a:pt x="30" y="32"/>
                  </a:lnTo>
                  <a:cubicBezTo>
                    <a:pt x="35" y="32"/>
                    <a:pt x="38" y="31"/>
                    <a:pt x="40" y="29"/>
                  </a:cubicBezTo>
                  <a:cubicBezTo>
                    <a:pt x="42" y="27"/>
                    <a:pt x="43" y="25"/>
                    <a:pt x="43" y="23"/>
                  </a:cubicBezTo>
                  <a:cubicBezTo>
                    <a:pt x="43" y="20"/>
                    <a:pt x="42" y="19"/>
                    <a:pt x="41" y="17"/>
                  </a:cubicBezTo>
                  <a:cubicBezTo>
                    <a:pt x="40" y="15"/>
                    <a:pt x="38" y="14"/>
                    <a:pt x="36" y="14"/>
                  </a:cubicBezTo>
                  <a:cubicBezTo>
                    <a:pt x="35" y="13"/>
                    <a:pt x="32" y="13"/>
                    <a:pt x="28" y="13"/>
                  </a:cubicBezTo>
                  <a:lnTo>
                    <a:pt x="20" y="13"/>
                  </a:lnTo>
                  <a:lnTo>
                    <a:pt x="20" y="0"/>
                  </a:lnTo>
                  <a:lnTo>
                    <a:pt x="0" y="0"/>
                  </a:lnTo>
                  <a:lnTo>
                    <a:pt x="0" y="7"/>
                  </a:lnTo>
                  <a:close/>
                  <a:moveTo>
                    <a:pt x="20" y="18"/>
                  </a:moveTo>
                  <a:lnTo>
                    <a:pt x="20" y="18"/>
                  </a:lnTo>
                  <a:lnTo>
                    <a:pt x="25" y="18"/>
                  </a:lnTo>
                  <a:cubicBezTo>
                    <a:pt x="29" y="18"/>
                    <a:pt x="31" y="19"/>
                    <a:pt x="32" y="19"/>
                  </a:cubicBezTo>
                  <a:cubicBezTo>
                    <a:pt x="33" y="20"/>
                    <a:pt x="34" y="21"/>
                    <a:pt x="34" y="22"/>
                  </a:cubicBezTo>
                  <a:cubicBezTo>
                    <a:pt x="34" y="23"/>
                    <a:pt x="33" y="24"/>
                    <a:pt x="33" y="25"/>
                  </a:cubicBezTo>
                  <a:cubicBezTo>
                    <a:pt x="32" y="26"/>
                    <a:pt x="30" y="26"/>
                    <a:pt x="28" y="26"/>
                  </a:cubicBezTo>
                  <a:lnTo>
                    <a:pt x="20" y="26"/>
                  </a:lnTo>
                  <a:lnTo>
                    <a:pt x="20" y="18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30" name="Freeform 1073"/>
            <p:cNvSpPr>
              <a:spLocks noEditPoints="1"/>
            </p:cNvSpPr>
            <p:nvPr/>
          </p:nvSpPr>
          <p:spPr bwMode="auto">
            <a:xfrm>
              <a:off x="8447088" y="5668962"/>
              <a:ext cx="11113" cy="12700"/>
            </a:xfrm>
            <a:custGeom>
              <a:avLst/>
              <a:gdLst>
                <a:gd name="T0" fmla="*/ 3 w 31"/>
                <a:gd name="T1" fmla="*/ 28 h 33"/>
                <a:gd name="T2" fmla="*/ 16 w 31"/>
                <a:gd name="T3" fmla="*/ 33 h 33"/>
                <a:gd name="T4" fmla="*/ 21 w 31"/>
                <a:gd name="T5" fmla="*/ 33 h 33"/>
                <a:gd name="T6" fmla="*/ 25 w 31"/>
                <a:gd name="T7" fmla="*/ 31 h 33"/>
                <a:gd name="T8" fmla="*/ 28 w 31"/>
                <a:gd name="T9" fmla="*/ 28 h 33"/>
                <a:gd name="T10" fmla="*/ 30 w 31"/>
                <a:gd name="T11" fmla="*/ 24 h 33"/>
                <a:gd name="T12" fmla="*/ 22 w 31"/>
                <a:gd name="T13" fmla="*/ 23 h 33"/>
                <a:gd name="T14" fmla="*/ 20 w 31"/>
                <a:gd name="T15" fmla="*/ 26 h 33"/>
                <a:gd name="T16" fmla="*/ 16 w 31"/>
                <a:gd name="T17" fmla="*/ 27 h 33"/>
                <a:gd name="T18" fmla="*/ 11 w 31"/>
                <a:gd name="T19" fmla="*/ 25 h 33"/>
                <a:gd name="T20" fmla="*/ 9 w 31"/>
                <a:gd name="T21" fmla="*/ 19 h 33"/>
                <a:gd name="T22" fmla="*/ 31 w 31"/>
                <a:gd name="T23" fmla="*/ 19 h 33"/>
                <a:gd name="T24" fmla="*/ 30 w 31"/>
                <a:gd name="T25" fmla="*/ 11 h 33"/>
                <a:gd name="T26" fmla="*/ 27 w 31"/>
                <a:gd name="T27" fmla="*/ 5 h 33"/>
                <a:gd name="T28" fmla="*/ 22 w 31"/>
                <a:gd name="T29" fmla="*/ 2 h 33"/>
                <a:gd name="T30" fmla="*/ 15 w 31"/>
                <a:gd name="T31" fmla="*/ 0 h 33"/>
                <a:gd name="T32" fmla="*/ 4 w 31"/>
                <a:gd name="T33" fmla="*/ 5 h 33"/>
                <a:gd name="T34" fmla="*/ 0 w 31"/>
                <a:gd name="T35" fmla="*/ 17 h 33"/>
                <a:gd name="T36" fmla="*/ 3 w 31"/>
                <a:gd name="T37" fmla="*/ 28 h 33"/>
                <a:gd name="T38" fmla="*/ 11 w 31"/>
                <a:gd name="T39" fmla="*/ 9 h 33"/>
                <a:gd name="T40" fmla="*/ 11 w 31"/>
                <a:gd name="T41" fmla="*/ 9 h 33"/>
                <a:gd name="T42" fmla="*/ 16 w 31"/>
                <a:gd name="T43" fmla="*/ 7 h 33"/>
                <a:gd name="T44" fmla="*/ 20 w 31"/>
                <a:gd name="T45" fmla="*/ 9 h 33"/>
                <a:gd name="T46" fmla="*/ 22 w 31"/>
                <a:gd name="T47" fmla="*/ 14 h 33"/>
                <a:gd name="T48" fmla="*/ 9 w 31"/>
                <a:gd name="T49" fmla="*/ 14 h 33"/>
                <a:gd name="T50" fmla="*/ 11 w 31"/>
                <a:gd name="T51" fmla="*/ 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1" h="33">
                  <a:moveTo>
                    <a:pt x="3" y="28"/>
                  </a:moveTo>
                  <a:cubicBezTo>
                    <a:pt x="6" y="32"/>
                    <a:pt x="10" y="33"/>
                    <a:pt x="16" y="33"/>
                  </a:cubicBezTo>
                  <a:cubicBezTo>
                    <a:pt x="18" y="33"/>
                    <a:pt x="20" y="33"/>
                    <a:pt x="21" y="33"/>
                  </a:cubicBezTo>
                  <a:cubicBezTo>
                    <a:pt x="23" y="32"/>
                    <a:pt x="24" y="32"/>
                    <a:pt x="25" y="31"/>
                  </a:cubicBezTo>
                  <a:cubicBezTo>
                    <a:pt x="26" y="30"/>
                    <a:pt x="27" y="29"/>
                    <a:pt x="28" y="28"/>
                  </a:cubicBezTo>
                  <a:cubicBezTo>
                    <a:pt x="29" y="27"/>
                    <a:pt x="30" y="26"/>
                    <a:pt x="30" y="24"/>
                  </a:cubicBezTo>
                  <a:lnTo>
                    <a:pt x="22" y="23"/>
                  </a:lnTo>
                  <a:cubicBezTo>
                    <a:pt x="21" y="24"/>
                    <a:pt x="21" y="25"/>
                    <a:pt x="20" y="26"/>
                  </a:cubicBezTo>
                  <a:cubicBezTo>
                    <a:pt x="19" y="27"/>
                    <a:pt x="18" y="27"/>
                    <a:pt x="16" y="27"/>
                  </a:cubicBezTo>
                  <a:cubicBezTo>
                    <a:pt x="14" y="27"/>
                    <a:pt x="13" y="26"/>
                    <a:pt x="11" y="25"/>
                  </a:cubicBezTo>
                  <a:cubicBezTo>
                    <a:pt x="10" y="24"/>
                    <a:pt x="9" y="22"/>
                    <a:pt x="9" y="19"/>
                  </a:cubicBezTo>
                  <a:lnTo>
                    <a:pt x="31" y="19"/>
                  </a:lnTo>
                  <a:cubicBezTo>
                    <a:pt x="31" y="16"/>
                    <a:pt x="31" y="13"/>
                    <a:pt x="30" y="11"/>
                  </a:cubicBezTo>
                  <a:cubicBezTo>
                    <a:pt x="29" y="9"/>
                    <a:pt x="28" y="7"/>
                    <a:pt x="27" y="5"/>
                  </a:cubicBezTo>
                  <a:cubicBezTo>
                    <a:pt x="25" y="4"/>
                    <a:pt x="24" y="2"/>
                    <a:pt x="22" y="2"/>
                  </a:cubicBezTo>
                  <a:cubicBezTo>
                    <a:pt x="20" y="1"/>
                    <a:pt x="18" y="0"/>
                    <a:pt x="15" y="0"/>
                  </a:cubicBezTo>
                  <a:cubicBezTo>
                    <a:pt x="11" y="0"/>
                    <a:pt x="7" y="2"/>
                    <a:pt x="4" y="5"/>
                  </a:cubicBezTo>
                  <a:cubicBezTo>
                    <a:pt x="2" y="8"/>
                    <a:pt x="0" y="12"/>
                    <a:pt x="0" y="17"/>
                  </a:cubicBezTo>
                  <a:cubicBezTo>
                    <a:pt x="0" y="22"/>
                    <a:pt x="1" y="25"/>
                    <a:pt x="3" y="28"/>
                  </a:cubicBezTo>
                  <a:close/>
                  <a:moveTo>
                    <a:pt x="11" y="9"/>
                  </a:moveTo>
                  <a:lnTo>
                    <a:pt x="11" y="9"/>
                  </a:lnTo>
                  <a:cubicBezTo>
                    <a:pt x="12" y="7"/>
                    <a:pt x="14" y="7"/>
                    <a:pt x="16" y="7"/>
                  </a:cubicBezTo>
                  <a:cubicBezTo>
                    <a:pt x="18" y="7"/>
                    <a:pt x="19" y="7"/>
                    <a:pt x="20" y="9"/>
                  </a:cubicBezTo>
                  <a:cubicBezTo>
                    <a:pt x="22" y="10"/>
                    <a:pt x="22" y="12"/>
                    <a:pt x="22" y="14"/>
                  </a:cubicBezTo>
                  <a:lnTo>
                    <a:pt x="9" y="14"/>
                  </a:lnTo>
                  <a:cubicBezTo>
                    <a:pt x="9" y="12"/>
                    <a:pt x="10" y="10"/>
                    <a:pt x="11" y="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31" name="Freeform 1074"/>
            <p:cNvSpPr>
              <a:spLocks/>
            </p:cNvSpPr>
            <p:nvPr/>
          </p:nvSpPr>
          <p:spPr bwMode="auto">
            <a:xfrm>
              <a:off x="8461375" y="5670550"/>
              <a:ext cx="9525" cy="11113"/>
            </a:xfrm>
            <a:custGeom>
              <a:avLst/>
              <a:gdLst>
                <a:gd name="T0" fmla="*/ 8 w 27"/>
                <a:gd name="T1" fmla="*/ 18 h 32"/>
                <a:gd name="T2" fmla="*/ 11 w 27"/>
                <a:gd name="T3" fmla="*/ 19 h 32"/>
                <a:gd name="T4" fmla="*/ 13 w 27"/>
                <a:gd name="T5" fmla="*/ 23 h 32"/>
                <a:gd name="T6" fmla="*/ 18 w 27"/>
                <a:gd name="T7" fmla="*/ 32 h 32"/>
                <a:gd name="T8" fmla="*/ 27 w 27"/>
                <a:gd name="T9" fmla="*/ 32 h 32"/>
                <a:gd name="T10" fmla="*/ 22 w 27"/>
                <a:gd name="T11" fmla="*/ 23 h 32"/>
                <a:gd name="T12" fmla="*/ 22 w 27"/>
                <a:gd name="T13" fmla="*/ 22 h 32"/>
                <a:gd name="T14" fmla="*/ 15 w 27"/>
                <a:gd name="T15" fmla="*/ 15 h 32"/>
                <a:gd name="T16" fmla="*/ 19 w 27"/>
                <a:gd name="T17" fmla="*/ 10 h 32"/>
                <a:gd name="T18" fmla="*/ 20 w 27"/>
                <a:gd name="T19" fmla="*/ 8 h 32"/>
                <a:gd name="T20" fmla="*/ 21 w 27"/>
                <a:gd name="T21" fmla="*/ 6 h 32"/>
                <a:gd name="T22" fmla="*/ 26 w 27"/>
                <a:gd name="T23" fmla="*/ 6 h 32"/>
                <a:gd name="T24" fmla="*/ 26 w 27"/>
                <a:gd name="T25" fmla="*/ 0 h 32"/>
                <a:gd name="T26" fmla="*/ 22 w 27"/>
                <a:gd name="T27" fmla="*/ 0 h 32"/>
                <a:gd name="T28" fmla="*/ 17 w 27"/>
                <a:gd name="T29" fmla="*/ 1 h 32"/>
                <a:gd name="T30" fmla="*/ 13 w 27"/>
                <a:gd name="T31" fmla="*/ 7 h 32"/>
                <a:gd name="T32" fmla="*/ 11 w 27"/>
                <a:gd name="T33" fmla="*/ 12 h 32"/>
                <a:gd name="T34" fmla="*/ 8 w 27"/>
                <a:gd name="T35" fmla="*/ 13 h 32"/>
                <a:gd name="T36" fmla="*/ 8 w 27"/>
                <a:gd name="T37" fmla="*/ 0 h 32"/>
                <a:gd name="T38" fmla="*/ 0 w 27"/>
                <a:gd name="T39" fmla="*/ 0 h 32"/>
                <a:gd name="T40" fmla="*/ 0 w 27"/>
                <a:gd name="T41" fmla="*/ 32 h 32"/>
                <a:gd name="T42" fmla="*/ 8 w 27"/>
                <a:gd name="T43" fmla="*/ 32 h 32"/>
                <a:gd name="T44" fmla="*/ 8 w 27"/>
                <a:gd name="T45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" h="32">
                  <a:moveTo>
                    <a:pt x="8" y="18"/>
                  </a:moveTo>
                  <a:cubicBezTo>
                    <a:pt x="9" y="18"/>
                    <a:pt x="10" y="19"/>
                    <a:pt x="11" y="19"/>
                  </a:cubicBezTo>
                  <a:cubicBezTo>
                    <a:pt x="12" y="20"/>
                    <a:pt x="12" y="21"/>
                    <a:pt x="13" y="23"/>
                  </a:cubicBezTo>
                  <a:lnTo>
                    <a:pt x="18" y="32"/>
                  </a:lnTo>
                  <a:lnTo>
                    <a:pt x="27" y="32"/>
                  </a:lnTo>
                  <a:lnTo>
                    <a:pt x="22" y="23"/>
                  </a:lnTo>
                  <a:cubicBezTo>
                    <a:pt x="22" y="23"/>
                    <a:pt x="22" y="23"/>
                    <a:pt x="22" y="22"/>
                  </a:cubicBezTo>
                  <a:cubicBezTo>
                    <a:pt x="20" y="19"/>
                    <a:pt x="18" y="16"/>
                    <a:pt x="15" y="15"/>
                  </a:cubicBezTo>
                  <a:cubicBezTo>
                    <a:pt x="17" y="15"/>
                    <a:pt x="18" y="13"/>
                    <a:pt x="19" y="10"/>
                  </a:cubicBezTo>
                  <a:cubicBezTo>
                    <a:pt x="20" y="9"/>
                    <a:pt x="20" y="8"/>
                    <a:pt x="20" y="8"/>
                  </a:cubicBezTo>
                  <a:cubicBezTo>
                    <a:pt x="21" y="7"/>
                    <a:pt x="21" y="6"/>
                    <a:pt x="21" y="6"/>
                  </a:cubicBezTo>
                  <a:cubicBezTo>
                    <a:pt x="22" y="6"/>
                    <a:pt x="23" y="6"/>
                    <a:pt x="26" y="6"/>
                  </a:cubicBezTo>
                  <a:lnTo>
                    <a:pt x="26" y="0"/>
                  </a:lnTo>
                  <a:cubicBezTo>
                    <a:pt x="24" y="0"/>
                    <a:pt x="23" y="0"/>
                    <a:pt x="22" y="0"/>
                  </a:cubicBezTo>
                  <a:cubicBezTo>
                    <a:pt x="20" y="0"/>
                    <a:pt x="18" y="0"/>
                    <a:pt x="17" y="1"/>
                  </a:cubicBezTo>
                  <a:cubicBezTo>
                    <a:pt x="16" y="2"/>
                    <a:pt x="14" y="4"/>
                    <a:pt x="13" y="7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11" y="12"/>
                    <a:pt x="10" y="13"/>
                    <a:pt x="8" y="13"/>
                  </a:cubicBezTo>
                  <a:lnTo>
                    <a:pt x="8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8" y="32"/>
                  </a:lnTo>
                  <a:lnTo>
                    <a:pt x="8" y="18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32" name="Freeform 1075"/>
            <p:cNvSpPr>
              <a:spLocks/>
            </p:cNvSpPr>
            <p:nvPr/>
          </p:nvSpPr>
          <p:spPr bwMode="auto">
            <a:xfrm>
              <a:off x="8470900" y="5670550"/>
              <a:ext cx="9525" cy="11113"/>
            </a:xfrm>
            <a:custGeom>
              <a:avLst/>
              <a:gdLst>
                <a:gd name="T0" fmla="*/ 0 w 29"/>
                <a:gd name="T1" fmla="*/ 7 h 32"/>
                <a:gd name="T2" fmla="*/ 10 w 29"/>
                <a:gd name="T3" fmla="*/ 7 h 32"/>
                <a:gd name="T4" fmla="*/ 10 w 29"/>
                <a:gd name="T5" fmla="*/ 32 h 32"/>
                <a:gd name="T6" fmla="*/ 19 w 29"/>
                <a:gd name="T7" fmla="*/ 32 h 32"/>
                <a:gd name="T8" fmla="*/ 19 w 29"/>
                <a:gd name="T9" fmla="*/ 7 h 32"/>
                <a:gd name="T10" fmla="*/ 29 w 29"/>
                <a:gd name="T11" fmla="*/ 7 h 32"/>
                <a:gd name="T12" fmla="*/ 29 w 29"/>
                <a:gd name="T13" fmla="*/ 0 h 32"/>
                <a:gd name="T14" fmla="*/ 0 w 29"/>
                <a:gd name="T15" fmla="*/ 0 h 32"/>
                <a:gd name="T16" fmla="*/ 0 w 29"/>
                <a:gd name="T17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32">
                  <a:moveTo>
                    <a:pt x="0" y="7"/>
                  </a:moveTo>
                  <a:lnTo>
                    <a:pt x="10" y="7"/>
                  </a:lnTo>
                  <a:lnTo>
                    <a:pt x="10" y="32"/>
                  </a:lnTo>
                  <a:lnTo>
                    <a:pt x="19" y="32"/>
                  </a:lnTo>
                  <a:lnTo>
                    <a:pt x="19" y="7"/>
                  </a:lnTo>
                  <a:lnTo>
                    <a:pt x="29" y="7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33" name="Freeform 1076"/>
            <p:cNvSpPr>
              <a:spLocks noEditPoints="1"/>
            </p:cNvSpPr>
            <p:nvPr/>
          </p:nvSpPr>
          <p:spPr bwMode="auto">
            <a:xfrm>
              <a:off x="8482013" y="5668962"/>
              <a:ext cx="12700" cy="12700"/>
            </a:xfrm>
            <a:custGeom>
              <a:avLst/>
              <a:gdLst>
                <a:gd name="T0" fmla="*/ 16 w 33"/>
                <a:gd name="T1" fmla="*/ 0 h 33"/>
                <a:gd name="T2" fmla="*/ 8 w 33"/>
                <a:gd name="T3" fmla="*/ 2 h 33"/>
                <a:gd name="T4" fmla="*/ 2 w 33"/>
                <a:gd name="T5" fmla="*/ 8 h 33"/>
                <a:gd name="T6" fmla="*/ 0 w 33"/>
                <a:gd name="T7" fmla="*/ 16 h 33"/>
                <a:gd name="T8" fmla="*/ 2 w 33"/>
                <a:gd name="T9" fmla="*/ 26 h 33"/>
                <a:gd name="T10" fmla="*/ 8 w 33"/>
                <a:gd name="T11" fmla="*/ 31 h 33"/>
                <a:gd name="T12" fmla="*/ 16 w 33"/>
                <a:gd name="T13" fmla="*/ 33 h 33"/>
                <a:gd name="T14" fmla="*/ 28 w 33"/>
                <a:gd name="T15" fmla="*/ 29 h 33"/>
                <a:gd name="T16" fmla="*/ 33 w 33"/>
                <a:gd name="T17" fmla="*/ 17 h 33"/>
                <a:gd name="T18" fmla="*/ 29 w 33"/>
                <a:gd name="T19" fmla="*/ 5 h 33"/>
                <a:gd name="T20" fmla="*/ 16 w 33"/>
                <a:gd name="T21" fmla="*/ 0 h 33"/>
                <a:gd name="T22" fmla="*/ 22 w 33"/>
                <a:gd name="T23" fmla="*/ 24 h 33"/>
                <a:gd name="T24" fmla="*/ 22 w 33"/>
                <a:gd name="T25" fmla="*/ 24 h 33"/>
                <a:gd name="T26" fmla="*/ 16 w 33"/>
                <a:gd name="T27" fmla="*/ 27 h 33"/>
                <a:gd name="T28" fmla="*/ 11 w 33"/>
                <a:gd name="T29" fmla="*/ 24 h 33"/>
                <a:gd name="T30" fmla="*/ 8 w 33"/>
                <a:gd name="T31" fmla="*/ 17 h 33"/>
                <a:gd name="T32" fmla="*/ 11 w 33"/>
                <a:gd name="T33" fmla="*/ 10 h 33"/>
                <a:gd name="T34" fmla="*/ 16 w 33"/>
                <a:gd name="T35" fmla="*/ 7 h 33"/>
                <a:gd name="T36" fmla="*/ 22 w 33"/>
                <a:gd name="T37" fmla="*/ 10 h 33"/>
                <a:gd name="T38" fmla="*/ 24 w 33"/>
                <a:gd name="T39" fmla="*/ 17 h 33"/>
                <a:gd name="T40" fmla="*/ 22 w 33"/>
                <a:gd name="T41" fmla="*/ 2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33">
                  <a:moveTo>
                    <a:pt x="16" y="0"/>
                  </a:moveTo>
                  <a:cubicBezTo>
                    <a:pt x="13" y="0"/>
                    <a:pt x="10" y="1"/>
                    <a:pt x="8" y="2"/>
                  </a:cubicBezTo>
                  <a:cubicBezTo>
                    <a:pt x="5" y="4"/>
                    <a:pt x="3" y="6"/>
                    <a:pt x="2" y="8"/>
                  </a:cubicBezTo>
                  <a:cubicBezTo>
                    <a:pt x="0" y="11"/>
                    <a:pt x="0" y="14"/>
                    <a:pt x="0" y="16"/>
                  </a:cubicBezTo>
                  <a:cubicBezTo>
                    <a:pt x="0" y="20"/>
                    <a:pt x="0" y="23"/>
                    <a:pt x="2" y="26"/>
                  </a:cubicBezTo>
                  <a:cubicBezTo>
                    <a:pt x="3" y="28"/>
                    <a:pt x="5" y="30"/>
                    <a:pt x="8" y="31"/>
                  </a:cubicBezTo>
                  <a:cubicBezTo>
                    <a:pt x="11" y="33"/>
                    <a:pt x="13" y="33"/>
                    <a:pt x="16" y="33"/>
                  </a:cubicBezTo>
                  <a:cubicBezTo>
                    <a:pt x="21" y="33"/>
                    <a:pt x="25" y="32"/>
                    <a:pt x="28" y="29"/>
                  </a:cubicBezTo>
                  <a:cubicBezTo>
                    <a:pt x="32" y="26"/>
                    <a:pt x="33" y="22"/>
                    <a:pt x="33" y="17"/>
                  </a:cubicBezTo>
                  <a:cubicBezTo>
                    <a:pt x="33" y="12"/>
                    <a:pt x="32" y="8"/>
                    <a:pt x="29" y="5"/>
                  </a:cubicBezTo>
                  <a:cubicBezTo>
                    <a:pt x="25" y="2"/>
                    <a:pt x="21" y="0"/>
                    <a:pt x="16" y="0"/>
                  </a:cubicBezTo>
                  <a:close/>
                  <a:moveTo>
                    <a:pt x="22" y="24"/>
                  </a:moveTo>
                  <a:lnTo>
                    <a:pt x="22" y="24"/>
                  </a:lnTo>
                  <a:cubicBezTo>
                    <a:pt x="21" y="26"/>
                    <a:pt x="19" y="27"/>
                    <a:pt x="16" y="27"/>
                  </a:cubicBezTo>
                  <a:cubicBezTo>
                    <a:pt x="14" y="27"/>
                    <a:pt x="12" y="26"/>
                    <a:pt x="11" y="24"/>
                  </a:cubicBezTo>
                  <a:cubicBezTo>
                    <a:pt x="9" y="22"/>
                    <a:pt x="8" y="20"/>
                    <a:pt x="8" y="17"/>
                  </a:cubicBezTo>
                  <a:cubicBezTo>
                    <a:pt x="8" y="14"/>
                    <a:pt x="9" y="11"/>
                    <a:pt x="11" y="10"/>
                  </a:cubicBezTo>
                  <a:cubicBezTo>
                    <a:pt x="12" y="8"/>
                    <a:pt x="14" y="7"/>
                    <a:pt x="16" y="7"/>
                  </a:cubicBezTo>
                  <a:cubicBezTo>
                    <a:pt x="19" y="7"/>
                    <a:pt x="21" y="8"/>
                    <a:pt x="22" y="10"/>
                  </a:cubicBezTo>
                  <a:cubicBezTo>
                    <a:pt x="24" y="11"/>
                    <a:pt x="24" y="14"/>
                    <a:pt x="24" y="17"/>
                  </a:cubicBezTo>
                  <a:cubicBezTo>
                    <a:pt x="24" y="20"/>
                    <a:pt x="24" y="22"/>
                    <a:pt x="22" y="2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34" name="Freeform 1077"/>
            <p:cNvSpPr>
              <a:spLocks noEditPoints="1"/>
            </p:cNvSpPr>
            <p:nvPr/>
          </p:nvSpPr>
          <p:spPr bwMode="auto">
            <a:xfrm>
              <a:off x="8496300" y="5670550"/>
              <a:ext cx="11113" cy="11113"/>
            </a:xfrm>
            <a:custGeom>
              <a:avLst/>
              <a:gdLst>
                <a:gd name="T0" fmla="*/ 29 w 32"/>
                <a:gd name="T1" fmla="*/ 29 h 32"/>
                <a:gd name="T2" fmla="*/ 32 w 32"/>
                <a:gd name="T3" fmla="*/ 23 h 32"/>
                <a:gd name="T4" fmla="*/ 30 w 32"/>
                <a:gd name="T5" fmla="*/ 19 h 32"/>
                <a:gd name="T6" fmla="*/ 25 w 32"/>
                <a:gd name="T7" fmla="*/ 16 h 32"/>
                <a:gd name="T8" fmla="*/ 29 w 32"/>
                <a:gd name="T9" fmla="*/ 13 h 32"/>
                <a:gd name="T10" fmla="*/ 31 w 32"/>
                <a:gd name="T11" fmla="*/ 8 h 32"/>
                <a:gd name="T12" fmla="*/ 28 w 32"/>
                <a:gd name="T13" fmla="*/ 2 h 32"/>
                <a:gd name="T14" fmla="*/ 19 w 32"/>
                <a:gd name="T15" fmla="*/ 0 h 32"/>
                <a:gd name="T16" fmla="*/ 0 w 32"/>
                <a:gd name="T17" fmla="*/ 0 h 32"/>
                <a:gd name="T18" fmla="*/ 0 w 32"/>
                <a:gd name="T19" fmla="*/ 32 h 32"/>
                <a:gd name="T20" fmla="*/ 21 w 32"/>
                <a:gd name="T21" fmla="*/ 32 h 32"/>
                <a:gd name="T22" fmla="*/ 29 w 32"/>
                <a:gd name="T23" fmla="*/ 29 h 32"/>
                <a:gd name="T24" fmla="*/ 9 w 32"/>
                <a:gd name="T25" fmla="*/ 5 h 32"/>
                <a:gd name="T26" fmla="*/ 9 w 32"/>
                <a:gd name="T27" fmla="*/ 5 h 32"/>
                <a:gd name="T28" fmla="*/ 14 w 32"/>
                <a:gd name="T29" fmla="*/ 5 h 32"/>
                <a:gd name="T30" fmla="*/ 18 w 32"/>
                <a:gd name="T31" fmla="*/ 6 h 32"/>
                <a:gd name="T32" fmla="*/ 20 w 32"/>
                <a:gd name="T33" fmla="*/ 6 h 32"/>
                <a:gd name="T34" fmla="*/ 22 w 32"/>
                <a:gd name="T35" fmla="*/ 9 h 32"/>
                <a:gd name="T36" fmla="*/ 20 w 32"/>
                <a:gd name="T37" fmla="*/ 12 h 32"/>
                <a:gd name="T38" fmla="*/ 14 w 32"/>
                <a:gd name="T39" fmla="*/ 13 h 32"/>
                <a:gd name="T40" fmla="*/ 9 w 32"/>
                <a:gd name="T41" fmla="*/ 13 h 32"/>
                <a:gd name="T42" fmla="*/ 9 w 32"/>
                <a:gd name="T43" fmla="*/ 5 h 32"/>
                <a:gd name="T44" fmla="*/ 9 w 32"/>
                <a:gd name="T45" fmla="*/ 26 h 32"/>
                <a:gd name="T46" fmla="*/ 9 w 32"/>
                <a:gd name="T47" fmla="*/ 26 h 32"/>
                <a:gd name="T48" fmla="*/ 9 w 32"/>
                <a:gd name="T49" fmla="*/ 18 h 32"/>
                <a:gd name="T50" fmla="*/ 13 w 32"/>
                <a:gd name="T51" fmla="*/ 18 h 32"/>
                <a:gd name="T52" fmla="*/ 21 w 32"/>
                <a:gd name="T53" fmla="*/ 19 h 32"/>
                <a:gd name="T54" fmla="*/ 23 w 32"/>
                <a:gd name="T55" fmla="*/ 22 h 32"/>
                <a:gd name="T56" fmla="*/ 21 w 32"/>
                <a:gd name="T57" fmla="*/ 25 h 32"/>
                <a:gd name="T58" fmla="*/ 16 w 32"/>
                <a:gd name="T59" fmla="*/ 26 h 32"/>
                <a:gd name="T60" fmla="*/ 9 w 32"/>
                <a:gd name="T61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2">
                  <a:moveTo>
                    <a:pt x="29" y="29"/>
                  </a:moveTo>
                  <a:cubicBezTo>
                    <a:pt x="31" y="28"/>
                    <a:pt x="32" y="26"/>
                    <a:pt x="32" y="23"/>
                  </a:cubicBezTo>
                  <a:cubicBezTo>
                    <a:pt x="32" y="22"/>
                    <a:pt x="31" y="20"/>
                    <a:pt x="30" y="19"/>
                  </a:cubicBezTo>
                  <a:cubicBezTo>
                    <a:pt x="29" y="17"/>
                    <a:pt x="27" y="16"/>
                    <a:pt x="25" y="16"/>
                  </a:cubicBezTo>
                  <a:cubicBezTo>
                    <a:pt x="27" y="15"/>
                    <a:pt x="28" y="14"/>
                    <a:pt x="29" y="13"/>
                  </a:cubicBezTo>
                  <a:cubicBezTo>
                    <a:pt x="30" y="12"/>
                    <a:pt x="31" y="10"/>
                    <a:pt x="31" y="8"/>
                  </a:cubicBezTo>
                  <a:cubicBezTo>
                    <a:pt x="31" y="6"/>
                    <a:pt x="30" y="4"/>
                    <a:pt x="28" y="2"/>
                  </a:cubicBezTo>
                  <a:cubicBezTo>
                    <a:pt x="26" y="1"/>
                    <a:pt x="23" y="0"/>
                    <a:pt x="19" y="0"/>
                  </a:cubicBezTo>
                  <a:lnTo>
                    <a:pt x="0" y="0"/>
                  </a:lnTo>
                  <a:lnTo>
                    <a:pt x="0" y="32"/>
                  </a:lnTo>
                  <a:lnTo>
                    <a:pt x="21" y="32"/>
                  </a:lnTo>
                  <a:cubicBezTo>
                    <a:pt x="24" y="32"/>
                    <a:pt x="27" y="31"/>
                    <a:pt x="29" y="29"/>
                  </a:cubicBezTo>
                  <a:close/>
                  <a:moveTo>
                    <a:pt x="9" y="5"/>
                  </a:moveTo>
                  <a:lnTo>
                    <a:pt x="9" y="5"/>
                  </a:lnTo>
                  <a:lnTo>
                    <a:pt x="14" y="5"/>
                  </a:lnTo>
                  <a:cubicBezTo>
                    <a:pt x="16" y="5"/>
                    <a:pt x="17" y="6"/>
                    <a:pt x="18" y="6"/>
                  </a:cubicBezTo>
                  <a:cubicBezTo>
                    <a:pt x="19" y="6"/>
                    <a:pt x="20" y="6"/>
                    <a:pt x="20" y="6"/>
                  </a:cubicBezTo>
                  <a:cubicBezTo>
                    <a:pt x="21" y="7"/>
                    <a:pt x="22" y="8"/>
                    <a:pt x="22" y="9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9" y="13"/>
                    <a:pt x="17" y="13"/>
                    <a:pt x="14" y="13"/>
                  </a:cubicBezTo>
                  <a:lnTo>
                    <a:pt x="9" y="13"/>
                  </a:lnTo>
                  <a:lnTo>
                    <a:pt x="9" y="5"/>
                  </a:lnTo>
                  <a:close/>
                  <a:moveTo>
                    <a:pt x="9" y="26"/>
                  </a:moveTo>
                  <a:lnTo>
                    <a:pt x="9" y="26"/>
                  </a:lnTo>
                  <a:lnTo>
                    <a:pt x="9" y="18"/>
                  </a:lnTo>
                  <a:lnTo>
                    <a:pt x="13" y="18"/>
                  </a:lnTo>
                  <a:cubicBezTo>
                    <a:pt x="17" y="18"/>
                    <a:pt x="20" y="19"/>
                    <a:pt x="21" y="19"/>
                  </a:cubicBezTo>
                  <a:cubicBezTo>
                    <a:pt x="22" y="20"/>
                    <a:pt x="23" y="21"/>
                    <a:pt x="23" y="22"/>
                  </a:cubicBezTo>
                  <a:cubicBezTo>
                    <a:pt x="23" y="24"/>
                    <a:pt x="22" y="25"/>
                    <a:pt x="21" y="25"/>
                  </a:cubicBezTo>
                  <a:cubicBezTo>
                    <a:pt x="20" y="26"/>
                    <a:pt x="18" y="26"/>
                    <a:pt x="16" y="26"/>
                  </a:cubicBezTo>
                  <a:lnTo>
                    <a:pt x="9" y="26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35" name="Freeform 1078"/>
            <p:cNvSpPr>
              <a:spLocks/>
            </p:cNvSpPr>
            <p:nvPr/>
          </p:nvSpPr>
          <p:spPr bwMode="auto">
            <a:xfrm>
              <a:off x="8510588" y="5670550"/>
              <a:ext cx="11113" cy="11113"/>
            </a:xfrm>
            <a:custGeom>
              <a:avLst/>
              <a:gdLst>
                <a:gd name="T0" fmla="*/ 30 w 30"/>
                <a:gd name="T1" fmla="*/ 32 h 32"/>
                <a:gd name="T2" fmla="*/ 30 w 30"/>
                <a:gd name="T3" fmla="*/ 0 h 32"/>
                <a:gd name="T4" fmla="*/ 21 w 30"/>
                <a:gd name="T5" fmla="*/ 0 h 32"/>
                <a:gd name="T6" fmla="*/ 21 w 30"/>
                <a:gd name="T7" fmla="*/ 12 h 32"/>
                <a:gd name="T8" fmla="*/ 9 w 30"/>
                <a:gd name="T9" fmla="*/ 12 h 32"/>
                <a:gd name="T10" fmla="*/ 9 w 30"/>
                <a:gd name="T11" fmla="*/ 0 h 32"/>
                <a:gd name="T12" fmla="*/ 0 w 30"/>
                <a:gd name="T13" fmla="*/ 0 h 32"/>
                <a:gd name="T14" fmla="*/ 0 w 30"/>
                <a:gd name="T15" fmla="*/ 32 h 32"/>
                <a:gd name="T16" fmla="*/ 9 w 30"/>
                <a:gd name="T17" fmla="*/ 32 h 32"/>
                <a:gd name="T18" fmla="*/ 9 w 30"/>
                <a:gd name="T19" fmla="*/ 18 h 32"/>
                <a:gd name="T20" fmla="*/ 21 w 30"/>
                <a:gd name="T21" fmla="*/ 18 h 32"/>
                <a:gd name="T22" fmla="*/ 21 w 30"/>
                <a:gd name="T23" fmla="*/ 32 h 32"/>
                <a:gd name="T24" fmla="*/ 30 w 30"/>
                <a:gd name="T2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2">
                  <a:moveTo>
                    <a:pt x="30" y="32"/>
                  </a:moveTo>
                  <a:lnTo>
                    <a:pt x="30" y="0"/>
                  </a:lnTo>
                  <a:lnTo>
                    <a:pt x="21" y="0"/>
                  </a:lnTo>
                  <a:lnTo>
                    <a:pt x="21" y="12"/>
                  </a:lnTo>
                  <a:lnTo>
                    <a:pt x="9" y="12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9" y="32"/>
                  </a:lnTo>
                  <a:lnTo>
                    <a:pt x="9" y="18"/>
                  </a:lnTo>
                  <a:lnTo>
                    <a:pt x="21" y="18"/>
                  </a:lnTo>
                  <a:lnTo>
                    <a:pt x="21" y="32"/>
                  </a:lnTo>
                  <a:lnTo>
                    <a:pt x="30" y="3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36" name="Freeform 1079"/>
            <p:cNvSpPr>
              <a:spLocks noEditPoints="1"/>
            </p:cNvSpPr>
            <p:nvPr/>
          </p:nvSpPr>
          <p:spPr bwMode="auto">
            <a:xfrm>
              <a:off x="8523288" y="5668962"/>
              <a:ext cx="11113" cy="12700"/>
            </a:xfrm>
            <a:custGeom>
              <a:avLst/>
              <a:gdLst>
                <a:gd name="T0" fmla="*/ 30 w 31"/>
                <a:gd name="T1" fmla="*/ 11 h 33"/>
                <a:gd name="T2" fmla="*/ 27 w 31"/>
                <a:gd name="T3" fmla="*/ 5 h 33"/>
                <a:gd name="T4" fmla="*/ 22 w 31"/>
                <a:gd name="T5" fmla="*/ 2 h 33"/>
                <a:gd name="T6" fmla="*/ 15 w 31"/>
                <a:gd name="T7" fmla="*/ 0 h 33"/>
                <a:gd name="T8" fmla="*/ 5 w 31"/>
                <a:gd name="T9" fmla="*/ 5 h 33"/>
                <a:gd name="T10" fmla="*/ 0 w 31"/>
                <a:gd name="T11" fmla="*/ 17 h 33"/>
                <a:gd name="T12" fmla="*/ 4 w 31"/>
                <a:gd name="T13" fmla="*/ 28 h 33"/>
                <a:gd name="T14" fmla="*/ 16 w 31"/>
                <a:gd name="T15" fmla="*/ 33 h 33"/>
                <a:gd name="T16" fmla="*/ 21 w 31"/>
                <a:gd name="T17" fmla="*/ 33 h 33"/>
                <a:gd name="T18" fmla="*/ 25 w 31"/>
                <a:gd name="T19" fmla="*/ 31 h 33"/>
                <a:gd name="T20" fmla="*/ 28 w 31"/>
                <a:gd name="T21" fmla="*/ 28 h 33"/>
                <a:gd name="T22" fmla="*/ 30 w 31"/>
                <a:gd name="T23" fmla="*/ 24 h 33"/>
                <a:gd name="T24" fmla="*/ 22 w 31"/>
                <a:gd name="T25" fmla="*/ 23 h 33"/>
                <a:gd name="T26" fmla="*/ 20 w 31"/>
                <a:gd name="T27" fmla="*/ 26 h 33"/>
                <a:gd name="T28" fmla="*/ 16 w 31"/>
                <a:gd name="T29" fmla="*/ 27 h 33"/>
                <a:gd name="T30" fmla="*/ 11 w 31"/>
                <a:gd name="T31" fmla="*/ 25 h 33"/>
                <a:gd name="T32" fmla="*/ 9 w 31"/>
                <a:gd name="T33" fmla="*/ 19 h 33"/>
                <a:gd name="T34" fmla="*/ 31 w 31"/>
                <a:gd name="T35" fmla="*/ 19 h 33"/>
                <a:gd name="T36" fmla="*/ 30 w 31"/>
                <a:gd name="T37" fmla="*/ 11 h 33"/>
                <a:gd name="T38" fmla="*/ 9 w 31"/>
                <a:gd name="T39" fmla="*/ 14 h 33"/>
                <a:gd name="T40" fmla="*/ 9 w 31"/>
                <a:gd name="T41" fmla="*/ 14 h 33"/>
                <a:gd name="T42" fmla="*/ 11 w 31"/>
                <a:gd name="T43" fmla="*/ 9 h 33"/>
                <a:gd name="T44" fmla="*/ 16 w 31"/>
                <a:gd name="T45" fmla="*/ 7 h 33"/>
                <a:gd name="T46" fmla="*/ 20 w 31"/>
                <a:gd name="T47" fmla="*/ 9 h 33"/>
                <a:gd name="T48" fmla="*/ 22 w 31"/>
                <a:gd name="T49" fmla="*/ 14 h 33"/>
                <a:gd name="T50" fmla="*/ 9 w 31"/>
                <a:gd name="T51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1" h="33">
                  <a:moveTo>
                    <a:pt x="30" y="11"/>
                  </a:moveTo>
                  <a:cubicBezTo>
                    <a:pt x="29" y="9"/>
                    <a:pt x="28" y="7"/>
                    <a:pt x="27" y="5"/>
                  </a:cubicBezTo>
                  <a:cubicBezTo>
                    <a:pt x="25" y="4"/>
                    <a:pt x="24" y="2"/>
                    <a:pt x="22" y="2"/>
                  </a:cubicBezTo>
                  <a:cubicBezTo>
                    <a:pt x="20" y="1"/>
                    <a:pt x="18" y="0"/>
                    <a:pt x="15" y="0"/>
                  </a:cubicBezTo>
                  <a:cubicBezTo>
                    <a:pt x="11" y="0"/>
                    <a:pt x="7" y="2"/>
                    <a:pt x="5" y="5"/>
                  </a:cubicBezTo>
                  <a:cubicBezTo>
                    <a:pt x="2" y="8"/>
                    <a:pt x="0" y="12"/>
                    <a:pt x="0" y="17"/>
                  </a:cubicBezTo>
                  <a:cubicBezTo>
                    <a:pt x="0" y="22"/>
                    <a:pt x="1" y="25"/>
                    <a:pt x="4" y="28"/>
                  </a:cubicBezTo>
                  <a:cubicBezTo>
                    <a:pt x="6" y="32"/>
                    <a:pt x="11" y="33"/>
                    <a:pt x="16" y="33"/>
                  </a:cubicBezTo>
                  <a:cubicBezTo>
                    <a:pt x="18" y="33"/>
                    <a:pt x="20" y="33"/>
                    <a:pt x="21" y="33"/>
                  </a:cubicBezTo>
                  <a:cubicBezTo>
                    <a:pt x="23" y="32"/>
                    <a:pt x="24" y="32"/>
                    <a:pt x="25" y="31"/>
                  </a:cubicBezTo>
                  <a:cubicBezTo>
                    <a:pt x="26" y="30"/>
                    <a:pt x="27" y="29"/>
                    <a:pt x="28" y="28"/>
                  </a:cubicBezTo>
                  <a:cubicBezTo>
                    <a:pt x="29" y="27"/>
                    <a:pt x="30" y="26"/>
                    <a:pt x="30" y="24"/>
                  </a:cubicBezTo>
                  <a:lnTo>
                    <a:pt x="22" y="23"/>
                  </a:lnTo>
                  <a:cubicBezTo>
                    <a:pt x="21" y="24"/>
                    <a:pt x="21" y="25"/>
                    <a:pt x="20" y="26"/>
                  </a:cubicBezTo>
                  <a:cubicBezTo>
                    <a:pt x="19" y="27"/>
                    <a:pt x="18" y="27"/>
                    <a:pt x="16" y="27"/>
                  </a:cubicBezTo>
                  <a:cubicBezTo>
                    <a:pt x="14" y="27"/>
                    <a:pt x="13" y="26"/>
                    <a:pt x="11" y="25"/>
                  </a:cubicBezTo>
                  <a:cubicBezTo>
                    <a:pt x="10" y="24"/>
                    <a:pt x="9" y="22"/>
                    <a:pt x="9" y="19"/>
                  </a:cubicBezTo>
                  <a:lnTo>
                    <a:pt x="31" y="19"/>
                  </a:lnTo>
                  <a:cubicBezTo>
                    <a:pt x="31" y="16"/>
                    <a:pt x="31" y="13"/>
                    <a:pt x="30" y="11"/>
                  </a:cubicBezTo>
                  <a:close/>
                  <a:moveTo>
                    <a:pt x="9" y="14"/>
                  </a:moveTo>
                  <a:lnTo>
                    <a:pt x="9" y="14"/>
                  </a:lnTo>
                  <a:cubicBezTo>
                    <a:pt x="9" y="12"/>
                    <a:pt x="10" y="10"/>
                    <a:pt x="11" y="9"/>
                  </a:cubicBezTo>
                  <a:cubicBezTo>
                    <a:pt x="12" y="7"/>
                    <a:pt x="14" y="7"/>
                    <a:pt x="16" y="7"/>
                  </a:cubicBezTo>
                  <a:cubicBezTo>
                    <a:pt x="18" y="7"/>
                    <a:pt x="19" y="7"/>
                    <a:pt x="20" y="9"/>
                  </a:cubicBezTo>
                  <a:cubicBezTo>
                    <a:pt x="22" y="10"/>
                    <a:pt x="22" y="12"/>
                    <a:pt x="22" y="14"/>
                  </a:cubicBezTo>
                  <a:lnTo>
                    <a:pt x="9" y="14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37" name="Freeform 1080"/>
            <p:cNvSpPr>
              <a:spLocks/>
            </p:cNvSpPr>
            <p:nvPr/>
          </p:nvSpPr>
          <p:spPr bwMode="auto">
            <a:xfrm>
              <a:off x="8537575" y="5670550"/>
              <a:ext cx="7938" cy="11113"/>
            </a:xfrm>
            <a:custGeom>
              <a:avLst/>
              <a:gdLst>
                <a:gd name="T0" fmla="*/ 8 w 22"/>
                <a:gd name="T1" fmla="*/ 32 h 32"/>
                <a:gd name="T2" fmla="*/ 8 w 22"/>
                <a:gd name="T3" fmla="*/ 7 h 32"/>
                <a:gd name="T4" fmla="*/ 22 w 22"/>
                <a:gd name="T5" fmla="*/ 7 h 32"/>
                <a:gd name="T6" fmla="*/ 22 w 22"/>
                <a:gd name="T7" fmla="*/ 0 h 32"/>
                <a:gd name="T8" fmla="*/ 0 w 22"/>
                <a:gd name="T9" fmla="*/ 0 h 32"/>
                <a:gd name="T10" fmla="*/ 0 w 22"/>
                <a:gd name="T11" fmla="*/ 32 h 32"/>
                <a:gd name="T12" fmla="*/ 8 w 22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32">
                  <a:moveTo>
                    <a:pt x="8" y="32"/>
                  </a:moveTo>
                  <a:lnTo>
                    <a:pt x="8" y="7"/>
                  </a:lnTo>
                  <a:lnTo>
                    <a:pt x="22" y="7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8" y="3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38" name="Freeform 1081"/>
            <p:cNvSpPr>
              <a:spLocks noEditPoints="1"/>
            </p:cNvSpPr>
            <p:nvPr/>
          </p:nvSpPr>
          <p:spPr bwMode="auto">
            <a:xfrm>
              <a:off x="8545513" y="5668962"/>
              <a:ext cx="11113" cy="12700"/>
            </a:xfrm>
            <a:custGeom>
              <a:avLst/>
              <a:gdLst>
                <a:gd name="T0" fmla="*/ 12 w 31"/>
                <a:gd name="T1" fmla="*/ 14 h 33"/>
                <a:gd name="T2" fmla="*/ 5 w 31"/>
                <a:gd name="T3" fmla="*/ 16 h 33"/>
                <a:gd name="T4" fmla="*/ 1 w 31"/>
                <a:gd name="T5" fmla="*/ 19 h 33"/>
                <a:gd name="T6" fmla="*/ 0 w 31"/>
                <a:gd name="T7" fmla="*/ 24 h 33"/>
                <a:gd name="T8" fmla="*/ 3 w 31"/>
                <a:gd name="T9" fmla="*/ 31 h 33"/>
                <a:gd name="T10" fmla="*/ 11 w 31"/>
                <a:gd name="T11" fmla="*/ 33 h 33"/>
                <a:gd name="T12" fmla="*/ 16 w 31"/>
                <a:gd name="T13" fmla="*/ 32 h 33"/>
                <a:gd name="T14" fmla="*/ 21 w 31"/>
                <a:gd name="T15" fmla="*/ 29 h 33"/>
                <a:gd name="T16" fmla="*/ 21 w 31"/>
                <a:gd name="T17" fmla="*/ 30 h 33"/>
                <a:gd name="T18" fmla="*/ 22 w 31"/>
                <a:gd name="T19" fmla="*/ 33 h 33"/>
                <a:gd name="T20" fmla="*/ 31 w 31"/>
                <a:gd name="T21" fmla="*/ 33 h 33"/>
                <a:gd name="T22" fmla="*/ 29 w 31"/>
                <a:gd name="T23" fmla="*/ 28 h 33"/>
                <a:gd name="T24" fmla="*/ 29 w 31"/>
                <a:gd name="T25" fmla="*/ 22 h 33"/>
                <a:gd name="T26" fmla="*/ 29 w 31"/>
                <a:gd name="T27" fmla="*/ 13 h 33"/>
                <a:gd name="T28" fmla="*/ 28 w 31"/>
                <a:gd name="T29" fmla="*/ 5 h 33"/>
                <a:gd name="T30" fmla="*/ 24 w 31"/>
                <a:gd name="T31" fmla="*/ 2 h 33"/>
                <a:gd name="T32" fmla="*/ 15 w 31"/>
                <a:gd name="T33" fmla="*/ 0 h 33"/>
                <a:gd name="T34" fmla="*/ 5 w 31"/>
                <a:gd name="T35" fmla="*/ 3 h 33"/>
                <a:gd name="T36" fmla="*/ 1 w 31"/>
                <a:gd name="T37" fmla="*/ 9 h 33"/>
                <a:gd name="T38" fmla="*/ 9 w 31"/>
                <a:gd name="T39" fmla="*/ 11 h 33"/>
                <a:gd name="T40" fmla="*/ 11 w 31"/>
                <a:gd name="T41" fmla="*/ 8 h 33"/>
                <a:gd name="T42" fmla="*/ 14 w 31"/>
                <a:gd name="T43" fmla="*/ 7 h 33"/>
                <a:gd name="T44" fmla="*/ 19 w 31"/>
                <a:gd name="T45" fmla="*/ 8 h 33"/>
                <a:gd name="T46" fmla="*/ 20 w 31"/>
                <a:gd name="T47" fmla="*/ 11 h 33"/>
                <a:gd name="T48" fmla="*/ 20 w 31"/>
                <a:gd name="T49" fmla="*/ 12 h 33"/>
                <a:gd name="T50" fmla="*/ 12 w 31"/>
                <a:gd name="T51" fmla="*/ 14 h 33"/>
                <a:gd name="T52" fmla="*/ 13 w 31"/>
                <a:gd name="T53" fmla="*/ 28 h 33"/>
                <a:gd name="T54" fmla="*/ 13 w 31"/>
                <a:gd name="T55" fmla="*/ 28 h 33"/>
                <a:gd name="T56" fmla="*/ 10 w 31"/>
                <a:gd name="T57" fmla="*/ 26 h 33"/>
                <a:gd name="T58" fmla="*/ 9 w 31"/>
                <a:gd name="T59" fmla="*/ 23 h 33"/>
                <a:gd name="T60" fmla="*/ 10 w 31"/>
                <a:gd name="T61" fmla="*/ 20 h 33"/>
                <a:gd name="T62" fmla="*/ 15 w 31"/>
                <a:gd name="T63" fmla="*/ 19 h 33"/>
                <a:gd name="T64" fmla="*/ 20 w 31"/>
                <a:gd name="T65" fmla="*/ 18 h 33"/>
                <a:gd name="T66" fmla="*/ 20 w 31"/>
                <a:gd name="T67" fmla="*/ 19 h 33"/>
                <a:gd name="T68" fmla="*/ 20 w 31"/>
                <a:gd name="T69" fmla="*/ 23 h 33"/>
                <a:gd name="T70" fmla="*/ 18 w 31"/>
                <a:gd name="T71" fmla="*/ 26 h 33"/>
                <a:gd name="T72" fmla="*/ 13 w 31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" h="33">
                  <a:moveTo>
                    <a:pt x="12" y="14"/>
                  </a:moveTo>
                  <a:cubicBezTo>
                    <a:pt x="9" y="15"/>
                    <a:pt x="7" y="15"/>
                    <a:pt x="5" y="16"/>
                  </a:cubicBezTo>
                  <a:cubicBezTo>
                    <a:pt x="3" y="17"/>
                    <a:pt x="2" y="18"/>
                    <a:pt x="1" y="19"/>
                  </a:cubicBezTo>
                  <a:cubicBezTo>
                    <a:pt x="0" y="21"/>
                    <a:pt x="0" y="22"/>
                    <a:pt x="0" y="24"/>
                  </a:cubicBezTo>
                  <a:cubicBezTo>
                    <a:pt x="0" y="27"/>
                    <a:pt x="1" y="29"/>
                    <a:pt x="3" y="31"/>
                  </a:cubicBezTo>
                  <a:cubicBezTo>
                    <a:pt x="5" y="33"/>
                    <a:pt x="7" y="33"/>
                    <a:pt x="11" y="33"/>
                  </a:cubicBezTo>
                  <a:cubicBezTo>
                    <a:pt x="13" y="33"/>
                    <a:pt x="15" y="33"/>
                    <a:pt x="16" y="32"/>
                  </a:cubicBezTo>
                  <a:cubicBezTo>
                    <a:pt x="18" y="32"/>
                    <a:pt x="19" y="31"/>
                    <a:pt x="21" y="29"/>
                  </a:cubicBezTo>
                  <a:cubicBezTo>
                    <a:pt x="21" y="29"/>
                    <a:pt x="21" y="30"/>
                    <a:pt x="21" y="30"/>
                  </a:cubicBezTo>
                  <a:cubicBezTo>
                    <a:pt x="22" y="31"/>
                    <a:pt x="22" y="32"/>
                    <a:pt x="22" y="33"/>
                  </a:cubicBezTo>
                  <a:lnTo>
                    <a:pt x="31" y="33"/>
                  </a:lnTo>
                  <a:cubicBezTo>
                    <a:pt x="30" y="31"/>
                    <a:pt x="29" y="30"/>
                    <a:pt x="29" y="28"/>
                  </a:cubicBezTo>
                  <a:cubicBezTo>
                    <a:pt x="29" y="27"/>
                    <a:pt x="29" y="25"/>
                    <a:pt x="29" y="22"/>
                  </a:cubicBezTo>
                  <a:lnTo>
                    <a:pt x="29" y="13"/>
                  </a:lnTo>
                  <a:cubicBezTo>
                    <a:pt x="29" y="9"/>
                    <a:pt x="28" y="6"/>
                    <a:pt x="28" y="5"/>
                  </a:cubicBezTo>
                  <a:cubicBezTo>
                    <a:pt x="27" y="4"/>
                    <a:pt x="26" y="3"/>
                    <a:pt x="24" y="2"/>
                  </a:cubicBezTo>
                  <a:cubicBezTo>
                    <a:pt x="22" y="1"/>
                    <a:pt x="19" y="0"/>
                    <a:pt x="15" y="0"/>
                  </a:cubicBezTo>
                  <a:cubicBezTo>
                    <a:pt x="11" y="0"/>
                    <a:pt x="8" y="1"/>
                    <a:pt x="5" y="3"/>
                  </a:cubicBezTo>
                  <a:cubicBezTo>
                    <a:pt x="3" y="4"/>
                    <a:pt x="2" y="6"/>
                    <a:pt x="1" y="9"/>
                  </a:cubicBezTo>
                  <a:lnTo>
                    <a:pt x="9" y="11"/>
                  </a:lnTo>
                  <a:cubicBezTo>
                    <a:pt x="9" y="9"/>
                    <a:pt x="10" y="8"/>
                    <a:pt x="11" y="8"/>
                  </a:cubicBezTo>
                  <a:cubicBezTo>
                    <a:pt x="12" y="7"/>
                    <a:pt x="13" y="7"/>
                    <a:pt x="14" y="7"/>
                  </a:cubicBezTo>
                  <a:cubicBezTo>
                    <a:pt x="17" y="7"/>
                    <a:pt x="18" y="7"/>
                    <a:pt x="19" y="8"/>
                  </a:cubicBezTo>
                  <a:cubicBezTo>
                    <a:pt x="20" y="9"/>
                    <a:pt x="20" y="10"/>
                    <a:pt x="20" y="11"/>
                  </a:cubicBezTo>
                  <a:lnTo>
                    <a:pt x="20" y="12"/>
                  </a:lnTo>
                  <a:cubicBezTo>
                    <a:pt x="19" y="13"/>
                    <a:pt x="16" y="13"/>
                    <a:pt x="12" y="14"/>
                  </a:cubicBezTo>
                  <a:close/>
                  <a:moveTo>
                    <a:pt x="13" y="28"/>
                  </a:moveTo>
                  <a:lnTo>
                    <a:pt x="13" y="28"/>
                  </a:lnTo>
                  <a:cubicBezTo>
                    <a:pt x="12" y="28"/>
                    <a:pt x="11" y="27"/>
                    <a:pt x="10" y="26"/>
                  </a:cubicBezTo>
                  <a:cubicBezTo>
                    <a:pt x="9" y="25"/>
                    <a:pt x="9" y="24"/>
                    <a:pt x="9" y="23"/>
                  </a:cubicBezTo>
                  <a:cubicBezTo>
                    <a:pt x="9" y="22"/>
                    <a:pt x="9" y="21"/>
                    <a:pt x="10" y="20"/>
                  </a:cubicBezTo>
                  <a:cubicBezTo>
                    <a:pt x="11" y="20"/>
                    <a:pt x="13" y="19"/>
                    <a:pt x="15" y="19"/>
                  </a:cubicBezTo>
                  <a:cubicBezTo>
                    <a:pt x="17" y="18"/>
                    <a:pt x="19" y="18"/>
                    <a:pt x="20" y="18"/>
                  </a:cubicBezTo>
                  <a:lnTo>
                    <a:pt x="20" y="19"/>
                  </a:lnTo>
                  <a:cubicBezTo>
                    <a:pt x="20" y="21"/>
                    <a:pt x="20" y="23"/>
                    <a:pt x="20" y="23"/>
                  </a:cubicBezTo>
                  <a:cubicBezTo>
                    <a:pt x="20" y="24"/>
                    <a:pt x="19" y="25"/>
                    <a:pt x="18" y="26"/>
                  </a:cubicBezTo>
                  <a:cubicBezTo>
                    <a:pt x="16" y="27"/>
                    <a:pt x="15" y="28"/>
                    <a:pt x="13" y="28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39" name="Freeform 1082"/>
            <p:cNvSpPr>
              <a:spLocks/>
            </p:cNvSpPr>
            <p:nvPr/>
          </p:nvSpPr>
          <p:spPr bwMode="auto">
            <a:xfrm>
              <a:off x="8558213" y="5670550"/>
              <a:ext cx="9525" cy="11113"/>
            </a:xfrm>
            <a:custGeom>
              <a:avLst/>
              <a:gdLst>
                <a:gd name="T0" fmla="*/ 20 w 30"/>
                <a:gd name="T1" fmla="*/ 32 h 32"/>
                <a:gd name="T2" fmla="*/ 20 w 30"/>
                <a:gd name="T3" fmla="*/ 7 h 32"/>
                <a:gd name="T4" fmla="*/ 30 w 30"/>
                <a:gd name="T5" fmla="*/ 7 h 32"/>
                <a:gd name="T6" fmla="*/ 30 w 30"/>
                <a:gd name="T7" fmla="*/ 0 h 32"/>
                <a:gd name="T8" fmla="*/ 0 w 30"/>
                <a:gd name="T9" fmla="*/ 0 h 32"/>
                <a:gd name="T10" fmla="*/ 0 w 30"/>
                <a:gd name="T11" fmla="*/ 7 h 32"/>
                <a:gd name="T12" fmla="*/ 11 w 30"/>
                <a:gd name="T13" fmla="*/ 7 h 32"/>
                <a:gd name="T14" fmla="*/ 11 w 30"/>
                <a:gd name="T15" fmla="*/ 32 h 32"/>
                <a:gd name="T16" fmla="*/ 20 w 30"/>
                <a:gd name="T1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2">
                  <a:moveTo>
                    <a:pt x="20" y="32"/>
                  </a:moveTo>
                  <a:lnTo>
                    <a:pt x="20" y="7"/>
                  </a:lnTo>
                  <a:lnTo>
                    <a:pt x="30" y="7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1" y="7"/>
                  </a:lnTo>
                  <a:lnTo>
                    <a:pt x="11" y="32"/>
                  </a:lnTo>
                  <a:lnTo>
                    <a:pt x="20" y="3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40" name="Freeform 1083"/>
            <p:cNvSpPr>
              <a:spLocks/>
            </p:cNvSpPr>
            <p:nvPr/>
          </p:nvSpPr>
          <p:spPr bwMode="auto">
            <a:xfrm>
              <a:off x="8570913" y="5670550"/>
              <a:ext cx="9525" cy="11113"/>
            </a:xfrm>
            <a:custGeom>
              <a:avLst/>
              <a:gdLst>
                <a:gd name="T0" fmla="*/ 30 w 30"/>
                <a:gd name="T1" fmla="*/ 32 h 32"/>
                <a:gd name="T2" fmla="*/ 30 w 30"/>
                <a:gd name="T3" fmla="*/ 0 h 32"/>
                <a:gd name="T4" fmla="*/ 22 w 30"/>
                <a:gd name="T5" fmla="*/ 0 h 32"/>
                <a:gd name="T6" fmla="*/ 8 w 30"/>
                <a:gd name="T7" fmla="*/ 20 h 32"/>
                <a:gd name="T8" fmla="*/ 8 w 30"/>
                <a:gd name="T9" fmla="*/ 0 h 32"/>
                <a:gd name="T10" fmla="*/ 0 w 30"/>
                <a:gd name="T11" fmla="*/ 0 h 32"/>
                <a:gd name="T12" fmla="*/ 0 w 30"/>
                <a:gd name="T13" fmla="*/ 32 h 32"/>
                <a:gd name="T14" fmla="*/ 8 w 30"/>
                <a:gd name="T15" fmla="*/ 32 h 32"/>
                <a:gd name="T16" fmla="*/ 22 w 30"/>
                <a:gd name="T17" fmla="*/ 12 h 32"/>
                <a:gd name="T18" fmla="*/ 22 w 30"/>
                <a:gd name="T19" fmla="*/ 32 h 32"/>
                <a:gd name="T20" fmla="*/ 30 w 30"/>
                <a:gd name="T2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2">
                  <a:moveTo>
                    <a:pt x="30" y="32"/>
                  </a:moveTo>
                  <a:lnTo>
                    <a:pt x="30" y="0"/>
                  </a:lnTo>
                  <a:lnTo>
                    <a:pt x="22" y="0"/>
                  </a:lnTo>
                  <a:lnTo>
                    <a:pt x="8" y="2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8" y="32"/>
                  </a:lnTo>
                  <a:lnTo>
                    <a:pt x="22" y="12"/>
                  </a:lnTo>
                  <a:lnTo>
                    <a:pt x="22" y="32"/>
                  </a:lnTo>
                  <a:lnTo>
                    <a:pt x="30" y="3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41" name="Freeform 1084"/>
            <p:cNvSpPr>
              <a:spLocks noEditPoints="1"/>
            </p:cNvSpPr>
            <p:nvPr/>
          </p:nvSpPr>
          <p:spPr bwMode="auto">
            <a:xfrm>
              <a:off x="8583613" y="5670550"/>
              <a:ext cx="12700" cy="11113"/>
            </a:xfrm>
            <a:custGeom>
              <a:avLst/>
              <a:gdLst>
                <a:gd name="T0" fmla="*/ 31 w 32"/>
                <a:gd name="T1" fmla="*/ 8 h 32"/>
                <a:gd name="T2" fmla="*/ 28 w 32"/>
                <a:gd name="T3" fmla="*/ 2 h 32"/>
                <a:gd name="T4" fmla="*/ 19 w 32"/>
                <a:gd name="T5" fmla="*/ 0 h 32"/>
                <a:gd name="T6" fmla="*/ 0 w 32"/>
                <a:gd name="T7" fmla="*/ 0 h 32"/>
                <a:gd name="T8" fmla="*/ 0 w 32"/>
                <a:gd name="T9" fmla="*/ 32 h 32"/>
                <a:gd name="T10" fmla="*/ 21 w 32"/>
                <a:gd name="T11" fmla="*/ 32 h 32"/>
                <a:gd name="T12" fmla="*/ 26 w 32"/>
                <a:gd name="T13" fmla="*/ 31 h 32"/>
                <a:gd name="T14" fmla="*/ 29 w 32"/>
                <a:gd name="T15" fmla="*/ 29 h 32"/>
                <a:gd name="T16" fmla="*/ 32 w 32"/>
                <a:gd name="T17" fmla="*/ 23 h 32"/>
                <a:gd name="T18" fmla="*/ 30 w 32"/>
                <a:gd name="T19" fmla="*/ 19 h 32"/>
                <a:gd name="T20" fmla="*/ 25 w 32"/>
                <a:gd name="T21" fmla="*/ 16 h 32"/>
                <a:gd name="T22" fmla="*/ 29 w 32"/>
                <a:gd name="T23" fmla="*/ 13 h 32"/>
                <a:gd name="T24" fmla="*/ 31 w 32"/>
                <a:gd name="T25" fmla="*/ 8 h 32"/>
                <a:gd name="T26" fmla="*/ 9 w 32"/>
                <a:gd name="T27" fmla="*/ 5 h 32"/>
                <a:gd name="T28" fmla="*/ 9 w 32"/>
                <a:gd name="T29" fmla="*/ 5 h 32"/>
                <a:gd name="T30" fmla="*/ 14 w 32"/>
                <a:gd name="T31" fmla="*/ 5 h 32"/>
                <a:gd name="T32" fmla="*/ 20 w 32"/>
                <a:gd name="T33" fmla="*/ 6 h 32"/>
                <a:gd name="T34" fmla="*/ 22 w 32"/>
                <a:gd name="T35" fmla="*/ 9 h 32"/>
                <a:gd name="T36" fmla="*/ 20 w 32"/>
                <a:gd name="T37" fmla="*/ 12 h 32"/>
                <a:gd name="T38" fmla="*/ 14 w 32"/>
                <a:gd name="T39" fmla="*/ 13 h 32"/>
                <a:gd name="T40" fmla="*/ 9 w 32"/>
                <a:gd name="T41" fmla="*/ 13 h 32"/>
                <a:gd name="T42" fmla="*/ 9 w 32"/>
                <a:gd name="T43" fmla="*/ 5 h 32"/>
                <a:gd name="T44" fmla="*/ 16 w 32"/>
                <a:gd name="T45" fmla="*/ 26 h 32"/>
                <a:gd name="T46" fmla="*/ 16 w 32"/>
                <a:gd name="T47" fmla="*/ 26 h 32"/>
                <a:gd name="T48" fmla="*/ 9 w 32"/>
                <a:gd name="T49" fmla="*/ 26 h 32"/>
                <a:gd name="T50" fmla="*/ 9 w 32"/>
                <a:gd name="T51" fmla="*/ 18 h 32"/>
                <a:gd name="T52" fmla="*/ 13 w 32"/>
                <a:gd name="T53" fmla="*/ 18 h 32"/>
                <a:gd name="T54" fmla="*/ 21 w 32"/>
                <a:gd name="T55" fmla="*/ 19 h 32"/>
                <a:gd name="T56" fmla="*/ 23 w 32"/>
                <a:gd name="T57" fmla="*/ 22 h 32"/>
                <a:gd name="T58" fmla="*/ 21 w 32"/>
                <a:gd name="T59" fmla="*/ 25 h 32"/>
                <a:gd name="T60" fmla="*/ 16 w 32"/>
                <a:gd name="T61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2">
                  <a:moveTo>
                    <a:pt x="31" y="8"/>
                  </a:moveTo>
                  <a:cubicBezTo>
                    <a:pt x="31" y="6"/>
                    <a:pt x="30" y="4"/>
                    <a:pt x="28" y="2"/>
                  </a:cubicBezTo>
                  <a:cubicBezTo>
                    <a:pt x="26" y="1"/>
                    <a:pt x="23" y="0"/>
                    <a:pt x="19" y="0"/>
                  </a:cubicBezTo>
                  <a:lnTo>
                    <a:pt x="0" y="0"/>
                  </a:lnTo>
                  <a:lnTo>
                    <a:pt x="0" y="32"/>
                  </a:lnTo>
                  <a:lnTo>
                    <a:pt x="21" y="32"/>
                  </a:lnTo>
                  <a:cubicBezTo>
                    <a:pt x="23" y="32"/>
                    <a:pt x="24" y="31"/>
                    <a:pt x="26" y="31"/>
                  </a:cubicBezTo>
                  <a:cubicBezTo>
                    <a:pt x="27" y="31"/>
                    <a:pt x="28" y="30"/>
                    <a:pt x="29" y="29"/>
                  </a:cubicBezTo>
                  <a:cubicBezTo>
                    <a:pt x="31" y="28"/>
                    <a:pt x="32" y="26"/>
                    <a:pt x="32" y="23"/>
                  </a:cubicBezTo>
                  <a:cubicBezTo>
                    <a:pt x="32" y="22"/>
                    <a:pt x="31" y="20"/>
                    <a:pt x="30" y="19"/>
                  </a:cubicBezTo>
                  <a:cubicBezTo>
                    <a:pt x="29" y="17"/>
                    <a:pt x="27" y="16"/>
                    <a:pt x="25" y="16"/>
                  </a:cubicBezTo>
                  <a:cubicBezTo>
                    <a:pt x="27" y="15"/>
                    <a:pt x="28" y="14"/>
                    <a:pt x="29" y="13"/>
                  </a:cubicBezTo>
                  <a:cubicBezTo>
                    <a:pt x="30" y="12"/>
                    <a:pt x="31" y="10"/>
                    <a:pt x="31" y="8"/>
                  </a:cubicBezTo>
                  <a:close/>
                  <a:moveTo>
                    <a:pt x="9" y="5"/>
                  </a:moveTo>
                  <a:lnTo>
                    <a:pt x="9" y="5"/>
                  </a:lnTo>
                  <a:lnTo>
                    <a:pt x="14" y="5"/>
                  </a:lnTo>
                  <a:cubicBezTo>
                    <a:pt x="17" y="5"/>
                    <a:pt x="19" y="6"/>
                    <a:pt x="20" y="6"/>
                  </a:cubicBezTo>
                  <a:cubicBezTo>
                    <a:pt x="21" y="7"/>
                    <a:pt x="22" y="8"/>
                    <a:pt x="22" y="9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9" y="13"/>
                    <a:pt x="17" y="13"/>
                    <a:pt x="14" y="13"/>
                  </a:cubicBezTo>
                  <a:lnTo>
                    <a:pt x="9" y="13"/>
                  </a:lnTo>
                  <a:lnTo>
                    <a:pt x="9" y="5"/>
                  </a:lnTo>
                  <a:close/>
                  <a:moveTo>
                    <a:pt x="16" y="26"/>
                  </a:moveTo>
                  <a:lnTo>
                    <a:pt x="16" y="26"/>
                  </a:lnTo>
                  <a:lnTo>
                    <a:pt x="9" y="26"/>
                  </a:lnTo>
                  <a:lnTo>
                    <a:pt x="9" y="18"/>
                  </a:lnTo>
                  <a:lnTo>
                    <a:pt x="13" y="18"/>
                  </a:lnTo>
                  <a:cubicBezTo>
                    <a:pt x="17" y="18"/>
                    <a:pt x="20" y="19"/>
                    <a:pt x="21" y="19"/>
                  </a:cubicBezTo>
                  <a:cubicBezTo>
                    <a:pt x="22" y="20"/>
                    <a:pt x="23" y="21"/>
                    <a:pt x="23" y="22"/>
                  </a:cubicBezTo>
                  <a:cubicBezTo>
                    <a:pt x="23" y="24"/>
                    <a:pt x="22" y="25"/>
                    <a:pt x="21" y="25"/>
                  </a:cubicBezTo>
                  <a:cubicBezTo>
                    <a:pt x="20" y="26"/>
                    <a:pt x="18" y="26"/>
                    <a:pt x="16" y="26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42" name="Freeform 1085"/>
            <p:cNvSpPr>
              <a:spLocks noEditPoints="1"/>
            </p:cNvSpPr>
            <p:nvPr/>
          </p:nvSpPr>
          <p:spPr bwMode="auto">
            <a:xfrm>
              <a:off x="8610600" y="5668962"/>
              <a:ext cx="12700" cy="12700"/>
            </a:xfrm>
            <a:custGeom>
              <a:avLst/>
              <a:gdLst>
                <a:gd name="T0" fmla="*/ 2 w 34"/>
                <a:gd name="T1" fmla="*/ 26 h 33"/>
                <a:gd name="T2" fmla="*/ 8 w 34"/>
                <a:gd name="T3" fmla="*/ 31 h 33"/>
                <a:gd name="T4" fmla="*/ 17 w 34"/>
                <a:gd name="T5" fmla="*/ 33 h 33"/>
                <a:gd name="T6" fmla="*/ 29 w 34"/>
                <a:gd name="T7" fmla="*/ 29 h 33"/>
                <a:gd name="T8" fmla="*/ 34 w 34"/>
                <a:gd name="T9" fmla="*/ 17 h 33"/>
                <a:gd name="T10" fmla="*/ 29 w 34"/>
                <a:gd name="T11" fmla="*/ 5 h 33"/>
                <a:gd name="T12" fmla="*/ 17 w 34"/>
                <a:gd name="T13" fmla="*/ 0 h 33"/>
                <a:gd name="T14" fmla="*/ 8 w 34"/>
                <a:gd name="T15" fmla="*/ 2 h 33"/>
                <a:gd name="T16" fmla="*/ 2 w 34"/>
                <a:gd name="T17" fmla="*/ 8 h 33"/>
                <a:gd name="T18" fmla="*/ 0 w 34"/>
                <a:gd name="T19" fmla="*/ 16 h 33"/>
                <a:gd name="T20" fmla="*/ 2 w 34"/>
                <a:gd name="T21" fmla="*/ 26 h 33"/>
                <a:gd name="T22" fmla="*/ 9 w 34"/>
                <a:gd name="T23" fmla="*/ 13 h 33"/>
                <a:gd name="T24" fmla="*/ 9 w 34"/>
                <a:gd name="T25" fmla="*/ 13 h 33"/>
                <a:gd name="T26" fmla="*/ 11 w 34"/>
                <a:gd name="T27" fmla="*/ 10 h 33"/>
                <a:gd name="T28" fmla="*/ 17 w 34"/>
                <a:gd name="T29" fmla="*/ 7 h 33"/>
                <a:gd name="T30" fmla="*/ 20 w 34"/>
                <a:gd name="T31" fmla="*/ 8 h 33"/>
                <a:gd name="T32" fmla="*/ 22 w 34"/>
                <a:gd name="T33" fmla="*/ 10 h 33"/>
                <a:gd name="T34" fmla="*/ 24 w 34"/>
                <a:gd name="T35" fmla="*/ 13 h 33"/>
                <a:gd name="T36" fmla="*/ 25 w 34"/>
                <a:gd name="T37" fmla="*/ 17 h 33"/>
                <a:gd name="T38" fmla="*/ 24 w 34"/>
                <a:gd name="T39" fmla="*/ 21 h 33"/>
                <a:gd name="T40" fmla="*/ 22 w 34"/>
                <a:gd name="T41" fmla="*/ 24 h 33"/>
                <a:gd name="T42" fmla="*/ 20 w 34"/>
                <a:gd name="T43" fmla="*/ 26 h 33"/>
                <a:gd name="T44" fmla="*/ 17 w 34"/>
                <a:gd name="T45" fmla="*/ 27 h 33"/>
                <a:gd name="T46" fmla="*/ 11 w 34"/>
                <a:gd name="T47" fmla="*/ 24 h 33"/>
                <a:gd name="T48" fmla="*/ 9 w 34"/>
                <a:gd name="T49" fmla="*/ 21 h 33"/>
                <a:gd name="T50" fmla="*/ 9 w 34"/>
                <a:gd name="T51" fmla="*/ 17 h 33"/>
                <a:gd name="T52" fmla="*/ 9 w 34"/>
                <a:gd name="T53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4" h="33">
                  <a:moveTo>
                    <a:pt x="2" y="26"/>
                  </a:moveTo>
                  <a:cubicBezTo>
                    <a:pt x="3" y="28"/>
                    <a:pt x="5" y="30"/>
                    <a:pt x="8" y="31"/>
                  </a:cubicBezTo>
                  <a:cubicBezTo>
                    <a:pt x="11" y="33"/>
                    <a:pt x="14" y="33"/>
                    <a:pt x="17" y="33"/>
                  </a:cubicBezTo>
                  <a:cubicBezTo>
                    <a:pt x="22" y="33"/>
                    <a:pt x="26" y="32"/>
                    <a:pt x="29" y="29"/>
                  </a:cubicBezTo>
                  <a:cubicBezTo>
                    <a:pt x="32" y="26"/>
                    <a:pt x="34" y="22"/>
                    <a:pt x="34" y="17"/>
                  </a:cubicBezTo>
                  <a:cubicBezTo>
                    <a:pt x="34" y="12"/>
                    <a:pt x="32" y="8"/>
                    <a:pt x="29" y="5"/>
                  </a:cubicBezTo>
                  <a:cubicBezTo>
                    <a:pt x="26" y="2"/>
                    <a:pt x="22" y="0"/>
                    <a:pt x="17" y="0"/>
                  </a:cubicBezTo>
                  <a:cubicBezTo>
                    <a:pt x="14" y="0"/>
                    <a:pt x="11" y="1"/>
                    <a:pt x="8" y="2"/>
                  </a:cubicBezTo>
                  <a:cubicBezTo>
                    <a:pt x="5" y="4"/>
                    <a:pt x="3" y="6"/>
                    <a:pt x="2" y="8"/>
                  </a:cubicBezTo>
                  <a:cubicBezTo>
                    <a:pt x="1" y="11"/>
                    <a:pt x="0" y="14"/>
                    <a:pt x="0" y="16"/>
                  </a:cubicBezTo>
                  <a:cubicBezTo>
                    <a:pt x="0" y="20"/>
                    <a:pt x="1" y="23"/>
                    <a:pt x="2" y="26"/>
                  </a:cubicBezTo>
                  <a:close/>
                  <a:moveTo>
                    <a:pt x="9" y="13"/>
                  </a:moveTo>
                  <a:lnTo>
                    <a:pt x="9" y="13"/>
                  </a:lnTo>
                  <a:cubicBezTo>
                    <a:pt x="10" y="12"/>
                    <a:pt x="10" y="11"/>
                    <a:pt x="11" y="10"/>
                  </a:cubicBezTo>
                  <a:cubicBezTo>
                    <a:pt x="13" y="8"/>
                    <a:pt x="15" y="7"/>
                    <a:pt x="17" y="7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8"/>
                    <a:pt x="22" y="9"/>
                    <a:pt x="22" y="10"/>
                  </a:cubicBezTo>
                  <a:cubicBezTo>
                    <a:pt x="23" y="11"/>
                    <a:pt x="24" y="12"/>
                    <a:pt x="24" y="13"/>
                  </a:cubicBezTo>
                  <a:cubicBezTo>
                    <a:pt x="25" y="14"/>
                    <a:pt x="25" y="15"/>
                    <a:pt x="25" y="17"/>
                  </a:cubicBezTo>
                  <a:cubicBezTo>
                    <a:pt x="25" y="18"/>
                    <a:pt x="25" y="20"/>
                    <a:pt x="24" y="21"/>
                  </a:cubicBezTo>
                  <a:cubicBezTo>
                    <a:pt x="24" y="22"/>
                    <a:pt x="23" y="23"/>
                    <a:pt x="22" y="24"/>
                  </a:cubicBezTo>
                  <a:cubicBezTo>
                    <a:pt x="22" y="25"/>
                    <a:pt x="21" y="26"/>
                    <a:pt x="20" y="26"/>
                  </a:cubicBezTo>
                  <a:cubicBezTo>
                    <a:pt x="19" y="26"/>
                    <a:pt x="18" y="27"/>
                    <a:pt x="17" y="27"/>
                  </a:cubicBezTo>
                  <a:cubicBezTo>
                    <a:pt x="15" y="27"/>
                    <a:pt x="13" y="26"/>
                    <a:pt x="11" y="24"/>
                  </a:cubicBezTo>
                  <a:cubicBezTo>
                    <a:pt x="10" y="23"/>
                    <a:pt x="10" y="22"/>
                    <a:pt x="9" y="21"/>
                  </a:cubicBezTo>
                  <a:cubicBezTo>
                    <a:pt x="9" y="20"/>
                    <a:pt x="9" y="18"/>
                    <a:pt x="9" y="17"/>
                  </a:cubicBezTo>
                  <a:cubicBezTo>
                    <a:pt x="9" y="15"/>
                    <a:pt x="9" y="14"/>
                    <a:pt x="9" y="13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43" name="Freeform 1086"/>
            <p:cNvSpPr>
              <a:spLocks/>
            </p:cNvSpPr>
            <p:nvPr/>
          </p:nvSpPr>
          <p:spPr bwMode="auto">
            <a:xfrm>
              <a:off x="8624888" y="5670550"/>
              <a:ext cx="7938" cy="11113"/>
            </a:xfrm>
            <a:custGeom>
              <a:avLst/>
              <a:gdLst>
                <a:gd name="T0" fmla="*/ 0 w 22"/>
                <a:gd name="T1" fmla="*/ 32 h 32"/>
                <a:gd name="T2" fmla="*/ 9 w 22"/>
                <a:gd name="T3" fmla="*/ 32 h 32"/>
                <a:gd name="T4" fmla="*/ 9 w 22"/>
                <a:gd name="T5" fmla="*/ 7 h 32"/>
                <a:gd name="T6" fmla="*/ 22 w 22"/>
                <a:gd name="T7" fmla="*/ 7 h 32"/>
                <a:gd name="T8" fmla="*/ 22 w 22"/>
                <a:gd name="T9" fmla="*/ 0 h 32"/>
                <a:gd name="T10" fmla="*/ 0 w 22"/>
                <a:gd name="T11" fmla="*/ 0 h 32"/>
                <a:gd name="T12" fmla="*/ 0 w 22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32">
                  <a:moveTo>
                    <a:pt x="0" y="32"/>
                  </a:moveTo>
                  <a:lnTo>
                    <a:pt x="9" y="32"/>
                  </a:lnTo>
                  <a:lnTo>
                    <a:pt x="9" y="7"/>
                  </a:lnTo>
                  <a:lnTo>
                    <a:pt x="22" y="7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44" name="Freeform 1087"/>
            <p:cNvSpPr>
              <a:spLocks/>
            </p:cNvSpPr>
            <p:nvPr/>
          </p:nvSpPr>
          <p:spPr bwMode="auto">
            <a:xfrm>
              <a:off x="8562975" y="5726112"/>
              <a:ext cx="142875" cy="98425"/>
            </a:xfrm>
            <a:custGeom>
              <a:avLst/>
              <a:gdLst>
                <a:gd name="T0" fmla="*/ 30 w 398"/>
                <a:gd name="T1" fmla="*/ 97 h 274"/>
                <a:gd name="T2" fmla="*/ 28 w 398"/>
                <a:gd name="T3" fmla="*/ 100 h 274"/>
                <a:gd name="T4" fmla="*/ 35 w 398"/>
                <a:gd name="T5" fmla="*/ 101 h 274"/>
                <a:gd name="T6" fmla="*/ 40 w 398"/>
                <a:gd name="T7" fmla="*/ 104 h 274"/>
                <a:gd name="T8" fmla="*/ 18 w 398"/>
                <a:gd name="T9" fmla="*/ 119 h 274"/>
                <a:gd name="T10" fmla="*/ 49 w 398"/>
                <a:gd name="T11" fmla="*/ 110 h 274"/>
                <a:gd name="T12" fmla="*/ 12 w 398"/>
                <a:gd name="T13" fmla="*/ 133 h 274"/>
                <a:gd name="T14" fmla="*/ 57 w 398"/>
                <a:gd name="T15" fmla="*/ 116 h 274"/>
                <a:gd name="T16" fmla="*/ 8 w 398"/>
                <a:gd name="T17" fmla="*/ 145 h 274"/>
                <a:gd name="T18" fmla="*/ 58 w 398"/>
                <a:gd name="T19" fmla="*/ 117 h 274"/>
                <a:gd name="T20" fmla="*/ 6 w 398"/>
                <a:gd name="T21" fmla="*/ 152 h 274"/>
                <a:gd name="T22" fmla="*/ 69 w 398"/>
                <a:gd name="T23" fmla="*/ 124 h 274"/>
                <a:gd name="T24" fmla="*/ 3 w 398"/>
                <a:gd name="T25" fmla="*/ 164 h 274"/>
                <a:gd name="T26" fmla="*/ 77 w 398"/>
                <a:gd name="T27" fmla="*/ 130 h 274"/>
                <a:gd name="T28" fmla="*/ 0 w 398"/>
                <a:gd name="T29" fmla="*/ 186 h 274"/>
                <a:gd name="T30" fmla="*/ 94 w 398"/>
                <a:gd name="T31" fmla="*/ 142 h 274"/>
                <a:gd name="T32" fmla="*/ 100 w 398"/>
                <a:gd name="T33" fmla="*/ 145 h 274"/>
                <a:gd name="T34" fmla="*/ 0 w 398"/>
                <a:gd name="T35" fmla="*/ 200 h 274"/>
                <a:gd name="T36" fmla="*/ 102 w 398"/>
                <a:gd name="T37" fmla="*/ 147 h 274"/>
                <a:gd name="T38" fmla="*/ 117 w 398"/>
                <a:gd name="T39" fmla="*/ 157 h 274"/>
                <a:gd name="T40" fmla="*/ 1 w 398"/>
                <a:gd name="T41" fmla="*/ 220 h 274"/>
                <a:gd name="T42" fmla="*/ 126 w 398"/>
                <a:gd name="T43" fmla="*/ 164 h 274"/>
                <a:gd name="T44" fmla="*/ 1 w 398"/>
                <a:gd name="T45" fmla="*/ 226 h 274"/>
                <a:gd name="T46" fmla="*/ 128 w 398"/>
                <a:gd name="T47" fmla="*/ 165 h 274"/>
                <a:gd name="T48" fmla="*/ 134 w 398"/>
                <a:gd name="T49" fmla="*/ 169 h 274"/>
                <a:gd name="T50" fmla="*/ 4 w 398"/>
                <a:gd name="T51" fmla="*/ 239 h 274"/>
                <a:gd name="T52" fmla="*/ 146 w 398"/>
                <a:gd name="T53" fmla="*/ 177 h 274"/>
                <a:gd name="T54" fmla="*/ 5 w 398"/>
                <a:gd name="T55" fmla="*/ 245 h 274"/>
                <a:gd name="T56" fmla="*/ 146 w 398"/>
                <a:gd name="T57" fmla="*/ 177 h 274"/>
                <a:gd name="T58" fmla="*/ 13 w 398"/>
                <a:gd name="T59" fmla="*/ 271 h 274"/>
                <a:gd name="T60" fmla="*/ 171 w 398"/>
                <a:gd name="T61" fmla="*/ 195 h 274"/>
                <a:gd name="T62" fmla="*/ 188 w 398"/>
                <a:gd name="T63" fmla="*/ 206 h 274"/>
                <a:gd name="T64" fmla="*/ 241 w 398"/>
                <a:gd name="T65" fmla="*/ 28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98" h="274">
                  <a:moveTo>
                    <a:pt x="241" y="28"/>
                  </a:moveTo>
                  <a:cubicBezTo>
                    <a:pt x="160" y="0"/>
                    <a:pt x="74" y="31"/>
                    <a:pt x="30" y="97"/>
                  </a:cubicBezTo>
                  <a:lnTo>
                    <a:pt x="32" y="98"/>
                  </a:lnTo>
                  <a:lnTo>
                    <a:pt x="28" y="100"/>
                  </a:lnTo>
                  <a:cubicBezTo>
                    <a:pt x="27" y="102"/>
                    <a:pt x="26" y="104"/>
                    <a:pt x="25" y="105"/>
                  </a:cubicBezTo>
                  <a:lnTo>
                    <a:pt x="35" y="101"/>
                  </a:lnTo>
                  <a:lnTo>
                    <a:pt x="42" y="105"/>
                  </a:lnTo>
                  <a:lnTo>
                    <a:pt x="40" y="104"/>
                  </a:lnTo>
                  <a:lnTo>
                    <a:pt x="20" y="115"/>
                  </a:lnTo>
                  <a:cubicBezTo>
                    <a:pt x="19" y="116"/>
                    <a:pt x="18" y="118"/>
                    <a:pt x="18" y="119"/>
                  </a:cubicBezTo>
                  <a:lnTo>
                    <a:pt x="43" y="106"/>
                  </a:lnTo>
                  <a:lnTo>
                    <a:pt x="49" y="110"/>
                  </a:lnTo>
                  <a:lnTo>
                    <a:pt x="14" y="128"/>
                  </a:lnTo>
                  <a:cubicBezTo>
                    <a:pt x="13" y="129"/>
                    <a:pt x="12" y="131"/>
                    <a:pt x="12" y="133"/>
                  </a:cubicBezTo>
                  <a:lnTo>
                    <a:pt x="52" y="112"/>
                  </a:lnTo>
                  <a:lnTo>
                    <a:pt x="57" y="116"/>
                  </a:lnTo>
                  <a:lnTo>
                    <a:pt x="9" y="141"/>
                  </a:lnTo>
                  <a:cubicBezTo>
                    <a:pt x="9" y="142"/>
                    <a:pt x="8" y="143"/>
                    <a:pt x="8" y="145"/>
                  </a:cubicBezTo>
                  <a:lnTo>
                    <a:pt x="60" y="118"/>
                  </a:lnTo>
                  <a:lnTo>
                    <a:pt x="58" y="117"/>
                  </a:lnTo>
                  <a:lnTo>
                    <a:pt x="66" y="122"/>
                  </a:lnTo>
                  <a:lnTo>
                    <a:pt x="6" y="152"/>
                  </a:lnTo>
                  <a:cubicBezTo>
                    <a:pt x="5" y="154"/>
                    <a:pt x="5" y="155"/>
                    <a:pt x="4" y="157"/>
                  </a:cubicBezTo>
                  <a:lnTo>
                    <a:pt x="69" y="124"/>
                  </a:lnTo>
                  <a:lnTo>
                    <a:pt x="74" y="128"/>
                  </a:lnTo>
                  <a:lnTo>
                    <a:pt x="3" y="164"/>
                  </a:lnTo>
                  <a:cubicBezTo>
                    <a:pt x="3" y="165"/>
                    <a:pt x="2" y="167"/>
                    <a:pt x="2" y="168"/>
                  </a:cubicBezTo>
                  <a:lnTo>
                    <a:pt x="77" y="130"/>
                  </a:lnTo>
                  <a:lnTo>
                    <a:pt x="91" y="140"/>
                  </a:lnTo>
                  <a:lnTo>
                    <a:pt x="0" y="186"/>
                  </a:lnTo>
                  <a:cubicBezTo>
                    <a:pt x="0" y="187"/>
                    <a:pt x="0" y="188"/>
                    <a:pt x="0" y="190"/>
                  </a:cubicBezTo>
                  <a:lnTo>
                    <a:pt x="94" y="142"/>
                  </a:lnTo>
                  <a:lnTo>
                    <a:pt x="92" y="140"/>
                  </a:lnTo>
                  <a:lnTo>
                    <a:pt x="100" y="145"/>
                  </a:lnTo>
                  <a:lnTo>
                    <a:pt x="0" y="196"/>
                  </a:lnTo>
                  <a:cubicBezTo>
                    <a:pt x="0" y="198"/>
                    <a:pt x="0" y="199"/>
                    <a:pt x="0" y="200"/>
                  </a:cubicBezTo>
                  <a:lnTo>
                    <a:pt x="103" y="148"/>
                  </a:lnTo>
                  <a:lnTo>
                    <a:pt x="102" y="147"/>
                  </a:lnTo>
                  <a:lnTo>
                    <a:pt x="119" y="158"/>
                  </a:lnTo>
                  <a:lnTo>
                    <a:pt x="117" y="157"/>
                  </a:lnTo>
                  <a:lnTo>
                    <a:pt x="0" y="216"/>
                  </a:lnTo>
                  <a:cubicBezTo>
                    <a:pt x="0" y="217"/>
                    <a:pt x="0" y="219"/>
                    <a:pt x="1" y="220"/>
                  </a:cubicBezTo>
                  <a:lnTo>
                    <a:pt x="120" y="159"/>
                  </a:lnTo>
                  <a:lnTo>
                    <a:pt x="126" y="164"/>
                  </a:lnTo>
                  <a:lnTo>
                    <a:pt x="125" y="163"/>
                  </a:lnTo>
                  <a:lnTo>
                    <a:pt x="1" y="226"/>
                  </a:lnTo>
                  <a:cubicBezTo>
                    <a:pt x="2" y="227"/>
                    <a:pt x="2" y="228"/>
                    <a:pt x="2" y="229"/>
                  </a:cubicBezTo>
                  <a:lnTo>
                    <a:pt x="128" y="165"/>
                  </a:lnTo>
                  <a:lnTo>
                    <a:pt x="135" y="170"/>
                  </a:lnTo>
                  <a:lnTo>
                    <a:pt x="134" y="169"/>
                  </a:lnTo>
                  <a:lnTo>
                    <a:pt x="3" y="235"/>
                  </a:lnTo>
                  <a:cubicBezTo>
                    <a:pt x="3" y="236"/>
                    <a:pt x="3" y="238"/>
                    <a:pt x="4" y="239"/>
                  </a:cubicBezTo>
                  <a:lnTo>
                    <a:pt x="137" y="171"/>
                  </a:lnTo>
                  <a:lnTo>
                    <a:pt x="146" y="177"/>
                  </a:lnTo>
                  <a:lnTo>
                    <a:pt x="142" y="175"/>
                  </a:lnTo>
                  <a:lnTo>
                    <a:pt x="5" y="245"/>
                  </a:lnTo>
                  <a:cubicBezTo>
                    <a:pt x="5" y="246"/>
                    <a:pt x="6" y="247"/>
                    <a:pt x="6" y="248"/>
                  </a:cubicBezTo>
                  <a:lnTo>
                    <a:pt x="146" y="177"/>
                  </a:lnTo>
                  <a:lnTo>
                    <a:pt x="168" y="192"/>
                  </a:lnTo>
                  <a:lnTo>
                    <a:pt x="13" y="271"/>
                  </a:lnTo>
                  <a:cubicBezTo>
                    <a:pt x="14" y="272"/>
                    <a:pt x="14" y="273"/>
                    <a:pt x="15" y="274"/>
                  </a:cubicBezTo>
                  <a:lnTo>
                    <a:pt x="171" y="195"/>
                  </a:lnTo>
                  <a:lnTo>
                    <a:pt x="168" y="193"/>
                  </a:lnTo>
                  <a:lnTo>
                    <a:pt x="188" y="206"/>
                  </a:lnTo>
                  <a:lnTo>
                    <a:pt x="369" y="266"/>
                  </a:lnTo>
                  <a:cubicBezTo>
                    <a:pt x="398" y="167"/>
                    <a:pt x="341" y="61"/>
                    <a:pt x="241" y="28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45" name="Freeform 1088"/>
            <p:cNvSpPr>
              <a:spLocks/>
            </p:cNvSpPr>
            <p:nvPr/>
          </p:nvSpPr>
          <p:spPr bwMode="auto">
            <a:xfrm>
              <a:off x="8602663" y="5800725"/>
              <a:ext cx="20638" cy="57150"/>
            </a:xfrm>
            <a:custGeom>
              <a:avLst/>
              <a:gdLst>
                <a:gd name="T0" fmla="*/ 52 w 56"/>
                <a:gd name="T1" fmla="*/ 1 h 161"/>
                <a:gd name="T2" fmla="*/ 0 w 56"/>
                <a:gd name="T3" fmla="*/ 160 h 161"/>
                <a:gd name="T4" fmla="*/ 3 w 56"/>
                <a:gd name="T5" fmla="*/ 161 h 161"/>
                <a:gd name="T6" fmla="*/ 56 w 56"/>
                <a:gd name="T7" fmla="*/ 0 h 161"/>
                <a:gd name="T8" fmla="*/ 52 w 56"/>
                <a:gd name="T9" fmla="*/ 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161">
                  <a:moveTo>
                    <a:pt x="52" y="1"/>
                  </a:moveTo>
                  <a:lnTo>
                    <a:pt x="0" y="160"/>
                  </a:lnTo>
                  <a:cubicBezTo>
                    <a:pt x="1" y="160"/>
                    <a:pt x="2" y="161"/>
                    <a:pt x="3" y="161"/>
                  </a:cubicBezTo>
                  <a:lnTo>
                    <a:pt x="56" y="0"/>
                  </a:lnTo>
                  <a:lnTo>
                    <a:pt x="52" y="1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46" name="Freeform 1089"/>
            <p:cNvSpPr>
              <a:spLocks/>
            </p:cNvSpPr>
            <p:nvPr/>
          </p:nvSpPr>
          <p:spPr bwMode="auto">
            <a:xfrm>
              <a:off x="8599488" y="5800725"/>
              <a:ext cx="19050" cy="55563"/>
            </a:xfrm>
            <a:custGeom>
              <a:avLst/>
              <a:gdLst>
                <a:gd name="T0" fmla="*/ 50 w 54"/>
                <a:gd name="T1" fmla="*/ 1 h 155"/>
                <a:gd name="T2" fmla="*/ 0 w 54"/>
                <a:gd name="T3" fmla="*/ 154 h 155"/>
                <a:gd name="T4" fmla="*/ 3 w 54"/>
                <a:gd name="T5" fmla="*/ 155 h 155"/>
                <a:gd name="T6" fmla="*/ 54 w 54"/>
                <a:gd name="T7" fmla="*/ 0 h 155"/>
                <a:gd name="T8" fmla="*/ 50 w 54"/>
                <a:gd name="T9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155">
                  <a:moveTo>
                    <a:pt x="50" y="1"/>
                  </a:moveTo>
                  <a:lnTo>
                    <a:pt x="0" y="154"/>
                  </a:lnTo>
                  <a:cubicBezTo>
                    <a:pt x="1" y="154"/>
                    <a:pt x="2" y="155"/>
                    <a:pt x="3" y="155"/>
                  </a:cubicBezTo>
                  <a:lnTo>
                    <a:pt x="54" y="0"/>
                  </a:lnTo>
                  <a:lnTo>
                    <a:pt x="50" y="1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47" name="Freeform 1090"/>
            <p:cNvSpPr>
              <a:spLocks/>
            </p:cNvSpPr>
            <p:nvPr/>
          </p:nvSpPr>
          <p:spPr bwMode="auto">
            <a:xfrm>
              <a:off x="8612188" y="5797550"/>
              <a:ext cx="20638" cy="63500"/>
            </a:xfrm>
            <a:custGeom>
              <a:avLst/>
              <a:gdLst>
                <a:gd name="T0" fmla="*/ 60 w 60"/>
                <a:gd name="T1" fmla="*/ 0 h 176"/>
                <a:gd name="T2" fmla="*/ 57 w 60"/>
                <a:gd name="T3" fmla="*/ 0 h 176"/>
                <a:gd name="T4" fmla="*/ 0 w 60"/>
                <a:gd name="T5" fmla="*/ 175 h 176"/>
                <a:gd name="T6" fmla="*/ 3 w 60"/>
                <a:gd name="T7" fmla="*/ 176 h 176"/>
                <a:gd name="T8" fmla="*/ 60 w 60"/>
                <a:gd name="T9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176">
                  <a:moveTo>
                    <a:pt x="60" y="0"/>
                  </a:moveTo>
                  <a:lnTo>
                    <a:pt x="57" y="0"/>
                  </a:lnTo>
                  <a:lnTo>
                    <a:pt x="0" y="175"/>
                  </a:lnTo>
                  <a:cubicBezTo>
                    <a:pt x="1" y="175"/>
                    <a:pt x="2" y="176"/>
                    <a:pt x="3" y="176"/>
                  </a:cubicBezTo>
                  <a:lnTo>
                    <a:pt x="60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48" name="Freeform 1091"/>
            <p:cNvSpPr>
              <a:spLocks/>
            </p:cNvSpPr>
            <p:nvPr/>
          </p:nvSpPr>
          <p:spPr bwMode="auto">
            <a:xfrm>
              <a:off x="8615363" y="5799137"/>
              <a:ext cx="20638" cy="63500"/>
            </a:xfrm>
            <a:custGeom>
              <a:avLst/>
              <a:gdLst>
                <a:gd name="T0" fmla="*/ 57 w 60"/>
                <a:gd name="T1" fmla="*/ 0 h 174"/>
                <a:gd name="T2" fmla="*/ 0 w 60"/>
                <a:gd name="T3" fmla="*/ 174 h 174"/>
                <a:gd name="T4" fmla="*/ 4 w 60"/>
                <a:gd name="T5" fmla="*/ 174 h 174"/>
                <a:gd name="T6" fmla="*/ 60 w 60"/>
                <a:gd name="T7" fmla="*/ 3 h 174"/>
                <a:gd name="T8" fmla="*/ 57 w 60"/>
                <a:gd name="T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174">
                  <a:moveTo>
                    <a:pt x="57" y="0"/>
                  </a:moveTo>
                  <a:lnTo>
                    <a:pt x="0" y="174"/>
                  </a:lnTo>
                  <a:cubicBezTo>
                    <a:pt x="1" y="174"/>
                    <a:pt x="2" y="174"/>
                    <a:pt x="4" y="174"/>
                  </a:cubicBezTo>
                  <a:lnTo>
                    <a:pt x="60" y="3"/>
                  </a:ln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49" name="Freeform 1092"/>
            <p:cNvSpPr>
              <a:spLocks/>
            </p:cNvSpPr>
            <p:nvPr/>
          </p:nvSpPr>
          <p:spPr bwMode="auto">
            <a:xfrm>
              <a:off x="8609013" y="5799137"/>
              <a:ext cx="20638" cy="61913"/>
            </a:xfrm>
            <a:custGeom>
              <a:avLst/>
              <a:gdLst>
                <a:gd name="T0" fmla="*/ 56 w 59"/>
                <a:gd name="T1" fmla="*/ 1 h 172"/>
                <a:gd name="T2" fmla="*/ 0 w 59"/>
                <a:gd name="T3" fmla="*/ 171 h 172"/>
                <a:gd name="T4" fmla="*/ 3 w 59"/>
                <a:gd name="T5" fmla="*/ 172 h 172"/>
                <a:gd name="T6" fmla="*/ 59 w 59"/>
                <a:gd name="T7" fmla="*/ 0 h 172"/>
                <a:gd name="T8" fmla="*/ 56 w 59"/>
                <a:gd name="T9" fmla="*/ 1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172">
                  <a:moveTo>
                    <a:pt x="56" y="1"/>
                  </a:moveTo>
                  <a:lnTo>
                    <a:pt x="0" y="171"/>
                  </a:lnTo>
                  <a:cubicBezTo>
                    <a:pt x="1" y="171"/>
                    <a:pt x="2" y="172"/>
                    <a:pt x="3" y="172"/>
                  </a:cubicBezTo>
                  <a:lnTo>
                    <a:pt x="59" y="0"/>
                  </a:lnTo>
                  <a:lnTo>
                    <a:pt x="56" y="1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50" name="Freeform 1093"/>
            <p:cNvSpPr>
              <a:spLocks/>
            </p:cNvSpPr>
            <p:nvPr/>
          </p:nvSpPr>
          <p:spPr bwMode="auto">
            <a:xfrm>
              <a:off x="8585200" y="5803900"/>
              <a:ext cx="15875" cy="42863"/>
            </a:xfrm>
            <a:custGeom>
              <a:avLst/>
              <a:gdLst>
                <a:gd name="T0" fmla="*/ 38 w 42"/>
                <a:gd name="T1" fmla="*/ 1 h 119"/>
                <a:gd name="T2" fmla="*/ 0 w 42"/>
                <a:gd name="T3" fmla="*/ 117 h 119"/>
                <a:gd name="T4" fmla="*/ 3 w 42"/>
                <a:gd name="T5" fmla="*/ 119 h 119"/>
                <a:gd name="T6" fmla="*/ 42 w 42"/>
                <a:gd name="T7" fmla="*/ 0 h 119"/>
                <a:gd name="T8" fmla="*/ 38 w 42"/>
                <a:gd name="T9" fmla="*/ 1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19">
                  <a:moveTo>
                    <a:pt x="38" y="1"/>
                  </a:moveTo>
                  <a:lnTo>
                    <a:pt x="0" y="117"/>
                  </a:lnTo>
                  <a:cubicBezTo>
                    <a:pt x="1" y="118"/>
                    <a:pt x="2" y="119"/>
                    <a:pt x="3" y="119"/>
                  </a:cubicBezTo>
                  <a:lnTo>
                    <a:pt x="42" y="0"/>
                  </a:lnTo>
                  <a:lnTo>
                    <a:pt x="38" y="1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51" name="Freeform 1094"/>
            <p:cNvSpPr>
              <a:spLocks/>
            </p:cNvSpPr>
            <p:nvPr/>
          </p:nvSpPr>
          <p:spPr bwMode="auto">
            <a:xfrm>
              <a:off x="8578850" y="5805487"/>
              <a:ext cx="11113" cy="33338"/>
            </a:xfrm>
            <a:custGeom>
              <a:avLst/>
              <a:gdLst>
                <a:gd name="T0" fmla="*/ 29 w 32"/>
                <a:gd name="T1" fmla="*/ 1 h 91"/>
                <a:gd name="T2" fmla="*/ 0 w 32"/>
                <a:gd name="T3" fmla="*/ 88 h 91"/>
                <a:gd name="T4" fmla="*/ 3 w 32"/>
                <a:gd name="T5" fmla="*/ 91 h 91"/>
                <a:gd name="T6" fmla="*/ 32 w 32"/>
                <a:gd name="T7" fmla="*/ 0 h 91"/>
                <a:gd name="T8" fmla="*/ 29 w 32"/>
                <a:gd name="T9" fmla="*/ 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91">
                  <a:moveTo>
                    <a:pt x="29" y="1"/>
                  </a:moveTo>
                  <a:lnTo>
                    <a:pt x="0" y="88"/>
                  </a:lnTo>
                  <a:cubicBezTo>
                    <a:pt x="1" y="89"/>
                    <a:pt x="2" y="90"/>
                    <a:pt x="3" y="91"/>
                  </a:cubicBezTo>
                  <a:lnTo>
                    <a:pt x="32" y="0"/>
                  </a:lnTo>
                  <a:lnTo>
                    <a:pt x="29" y="1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52" name="Freeform 1095"/>
            <p:cNvSpPr>
              <a:spLocks/>
            </p:cNvSpPr>
            <p:nvPr/>
          </p:nvSpPr>
          <p:spPr bwMode="auto">
            <a:xfrm>
              <a:off x="8369300" y="5826125"/>
              <a:ext cx="152400" cy="23813"/>
            </a:xfrm>
            <a:custGeom>
              <a:avLst/>
              <a:gdLst>
                <a:gd name="T0" fmla="*/ 399 w 426"/>
                <a:gd name="T1" fmla="*/ 65 h 65"/>
                <a:gd name="T2" fmla="*/ 426 w 426"/>
                <a:gd name="T3" fmla="*/ 33 h 65"/>
                <a:gd name="T4" fmla="*/ 399 w 426"/>
                <a:gd name="T5" fmla="*/ 0 h 65"/>
                <a:gd name="T6" fmla="*/ 376 w 426"/>
                <a:gd name="T7" fmla="*/ 0 h 65"/>
                <a:gd name="T8" fmla="*/ 403 w 426"/>
                <a:gd name="T9" fmla="*/ 33 h 65"/>
                <a:gd name="T10" fmla="*/ 0 w 426"/>
                <a:gd name="T11" fmla="*/ 33 h 65"/>
                <a:gd name="T12" fmla="*/ 0 w 426"/>
                <a:gd name="T13" fmla="*/ 49 h 65"/>
                <a:gd name="T14" fmla="*/ 390 w 426"/>
                <a:gd name="T15" fmla="*/ 49 h 65"/>
                <a:gd name="T16" fmla="*/ 376 w 426"/>
                <a:gd name="T17" fmla="*/ 65 h 65"/>
                <a:gd name="T18" fmla="*/ 399 w 426"/>
                <a:gd name="T19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6" h="65">
                  <a:moveTo>
                    <a:pt x="399" y="65"/>
                  </a:moveTo>
                  <a:lnTo>
                    <a:pt x="426" y="33"/>
                  </a:lnTo>
                  <a:lnTo>
                    <a:pt x="399" y="0"/>
                  </a:lnTo>
                  <a:lnTo>
                    <a:pt x="376" y="0"/>
                  </a:lnTo>
                  <a:lnTo>
                    <a:pt x="403" y="33"/>
                  </a:lnTo>
                  <a:lnTo>
                    <a:pt x="0" y="33"/>
                  </a:lnTo>
                  <a:lnTo>
                    <a:pt x="0" y="49"/>
                  </a:lnTo>
                  <a:lnTo>
                    <a:pt x="390" y="49"/>
                  </a:lnTo>
                  <a:lnTo>
                    <a:pt x="376" y="65"/>
                  </a:lnTo>
                  <a:lnTo>
                    <a:pt x="399" y="65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53" name="Rectangle 1096"/>
            <p:cNvSpPr>
              <a:spLocks noChangeArrowheads="1"/>
            </p:cNvSpPr>
            <p:nvPr/>
          </p:nvSpPr>
          <p:spPr bwMode="auto">
            <a:xfrm>
              <a:off x="8466138" y="5768975"/>
              <a:ext cx="33338" cy="63500"/>
            </a:xfrm>
            <a:prstGeom prst="rect">
              <a:avLst/>
            </a:pr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54" name="Rectangle 1097"/>
            <p:cNvSpPr>
              <a:spLocks noChangeArrowheads="1"/>
            </p:cNvSpPr>
            <p:nvPr/>
          </p:nvSpPr>
          <p:spPr bwMode="auto">
            <a:xfrm>
              <a:off x="8423275" y="5748337"/>
              <a:ext cx="33338" cy="84138"/>
            </a:xfrm>
            <a:prstGeom prst="rect">
              <a:avLst/>
            </a:pr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55" name="Rectangle 1098"/>
            <p:cNvSpPr>
              <a:spLocks noChangeArrowheads="1"/>
            </p:cNvSpPr>
            <p:nvPr/>
          </p:nvSpPr>
          <p:spPr bwMode="auto">
            <a:xfrm>
              <a:off x="8378825" y="5727700"/>
              <a:ext cx="33338" cy="104775"/>
            </a:xfrm>
            <a:prstGeom prst="rect">
              <a:avLst/>
            </a:pr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56" name="Freeform 1099"/>
            <p:cNvSpPr>
              <a:spLocks noEditPoints="1"/>
            </p:cNvSpPr>
            <p:nvPr/>
          </p:nvSpPr>
          <p:spPr bwMode="auto">
            <a:xfrm>
              <a:off x="8369300" y="5894387"/>
              <a:ext cx="130175" cy="30163"/>
            </a:xfrm>
            <a:custGeom>
              <a:avLst/>
              <a:gdLst>
                <a:gd name="T0" fmla="*/ 361 w 361"/>
                <a:gd name="T1" fmla="*/ 49 h 86"/>
                <a:gd name="T2" fmla="*/ 310 w 361"/>
                <a:gd name="T3" fmla="*/ 0 h 86"/>
                <a:gd name="T4" fmla="*/ 50 w 361"/>
                <a:gd name="T5" fmla="*/ 0 h 86"/>
                <a:gd name="T6" fmla="*/ 0 w 361"/>
                <a:gd name="T7" fmla="*/ 49 h 86"/>
                <a:gd name="T8" fmla="*/ 0 w 361"/>
                <a:gd name="T9" fmla="*/ 86 h 86"/>
                <a:gd name="T10" fmla="*/ 361 w 361"/>
                <a:gd name="T11" fmla="*/ 86 h 86"/>
                <a:gd name="T12" fmla="*/ 361 w 361"/>
                <a:gd name="T13" fmla="*/ 49 h 86"/>
                <a:gd name="T14" fmla="*/ 112 w 361"/>
                <a:gd name="T15" fmla="*/ 72 h 86"/>
                <a:gd name="T16" fmla="*/ 112 w 361"/>
                <a:gd name="T17" fmla="*/ 72 h 86"/>
                <a:gd name="T18" fmla="*/ 102 w 361"/>
                <a:gd name="T19" fmla="*/ 70 h 86"/>
                <a:gd name="T20" fmla="*/ 90 w 361"/>
                <a:gd name="T21" fmla="*/ 61 h 86"/>
                <a:gd name="T22" fmla="*/ 86 w 361"/>
                <a:gd name="T23" fmla="*/ 46 h 86"/>
                <a:gd name="T24" fmla="*/ 90 w 361"/>
                <a:gd name="T25" fmla="*/ 32 h 86"/>
                <a:gd name="T26" fmla="*/ 102 w 361"/>
                <a:gd name="T27" fmla="*/ 23 h 86"/>
                <a:gd name="T28" fmla="*/ 112 w 361"/>
                <a:gd name="T29" fmla="*/ 21 h 86"/>
                <a:gd name="T30" fmla="*/ 139 w 361"/>
                <a:gd name="T31" fmla="*/ 46 h 86"/>
                <a:gd name="T32" fmla="*/ 112 w 361"/>
                <a:gd name="T33" fmla="*/ 72 h 86"/>
                <a:gd name="T34" fmla="*/ 252 w 361"/>
                <a:gd name="T35" fmla="*/ 70 h 86"/>
                <a:gd name="T36" fmla="*/ 252 w 361"/>
                <a:gd name="T37" fmla="*/ 70 h 86"/>
                <a:gd name="T38" fmla="*/ 242 w 361"/>
                <a:gd name="T39" fmla="*/ 72 h 86"/>
                <a:gd name="T40" fmla="*/ 232 w 361"/>
                <a:gd name="T41" fmla="*/ 70 h 86"/>
                <a:gd name="T42" fmla="*/ 215 w 361"/>
                <a:gd name="T43" fmla="*/ 46 h 86"/>
                <a:gd name="T44" fmla="*/ 232 w 361"/>
                <a:gd name="T45" fmla="*/ 23 h 86"/>
                <a:gd name="T46" fmla="*/ 242 w 361"/>
                <a:gd name="T47" fmla="*/ 21 h 86"/>
                <a:gd name="T48" fmla="*/ 252 w 361"/>
                <a:gd name="T49" fmla="*/ 23 h 86"/>
                <a:gd name="T50" fmla="*/ 269 w 361"/>
                <a:gd name="T51" fmla="*/ 46 h 86"/>
                <a:gd name="T52" fmla="*/ 252 w 361"/>
                <a:gd name="T53" fmla="*/ 7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61" h="86">
                  <a:moveTo>
                    <a:pt x="361" y="49"/>
                  </a:moveTo>
                  <a:cubicBezTo>
                    <a:pt x="361" y="22"/>
                    <a:pt x="338" y="0"/>
                    <a:pt x="310" y="0"/>
                  </a:cubicBezTo>
                  <a:lnTo>
                    <a:pt x="50" y="0"/>
                  </a:lnTo>
                  <a:cubicBezTo>
                    <a:pt x="22" y="0"/>
                    <a:pt x="0" y="22"/>
                    <a:pt x="0" y="49"/>
                  </a:cubicBezTo>
                  <a:lnTo>
                    <a:pt x="0" y="86"/>
                  </a:lnTo>
                  <a:lnTo>
                    <a:pt x="361" y="86"/>
                  </a:lnTo>
                  <a:lnTo>
                    <a:pt x="361" y="49"/>
                  </a:lnTo>
                  <a:close/>
                  <a:moveTo>
                    <a:pt x="112" y="72"/>
                  </a:moveTo>
                  <a:lnTo>
                    <a:pt x="112" y="72"/>
                  </a:lnTo>
                  <a:cubicBezTo>
                    <a:pt x="109" y="72"/>
                    <a:pt x="105" y="71"/>
                    <a:pt x="102" y="70"/>
                  </a:cubicBezTo>
                  <a:cubicBezTo>
                    <a:pt x="97" y="68"/>
                    <a:pt x="93" y="65"/>
                    <a:pt x="90" y="61"/>
                  </a:cubicBezTo>
                  <a:cubicBezTo>
                    <a:pt x="87" y="57"/>
                    <a:pt x="86" y="52"/>
                    <a:pt x="86" y="46"/>
                  </a:cubicBezTo>
                  <a:cubicBezTo>
                    <a:pt x="86" y="41"/>
                    <a:pt x="87" y="36"/>
                    <a:pt x="90" y="32"/>
                  </a:cubicBezTo>
                  <a:cubicBezTo>
                    <a:pt x="93" y="28"/>
                    <a:pt x="97" y="25"/>
                    <a:pt x="102" y="23"/>
                  </a:cubicBezTo>
                  <a:cubicBezTo>
                    <a:pt x="105" y="22"/>
                    <a:pt x="109" y="21"/>
                    <a:pt x="112" y="21"/>
                  </a:cubicBezTo>
                  <a:cubicBezTo>
                    <a:pt x="127" y="21"/>
                    <a:pt x="139" y="32"/>
                    <a:pt x="139" y="46"/>
                  </a:cubicBezTo>
                  <a:cubicBezTo>
                    <a:pt x="139" y="61"/>
                    <a:pt x="127" y="72"/>
                    <a:pt x="112" y="72"/>
                  </a:cubicBezTo>
                  <a:close/>
                  <a:moveTo>
                    <a:pt x="252" y="70"/>
                  </a:moveTo>
                  <a:lnTo>
                    <a:pt x="252" y="70"/>
                  </a:lnTo>
                  <a:cubicBezTo>
                    <a:pt x="249" y="71"/>
                    <a:pt x="246" y="72"/>
                    <a:pt x="242" y="72"/>
                  </a:cubicBezTo>
                  <a:cubicBezTo>
                    <a:pt x="238" y="72"/>
                    <a:pt x="235" y="71"/>
                    <a:pt x="232" y="70"/>
                  </a:cubicBezTo>
                  <a:cubicBezTo>
                    <a:pt x="222" y="66"/>
                    <a:pt x="215" y="57"/>
                    <a:pt x="215" y="46"/>
                  </a:cubicBezTo>
                  <a:cubicBezTo>
                    <a:pt x="215" y="36"/>
                    <a:pt x="222" y="27"/>
                    <a:pt x="232" y="23"/>
                  </a:cubicBezTo>
                  <a:cubicBezTo>
                    <a:pt x="235" y="22"/>
                    <a:pt x="238" y="21"/>
                    <a:pt x="242" y="21"/>
                  </a:cubicBezTo>
                  <a:cubicBezTo>
                    <a:pt x="246" y="21"/>
                    <a:pt x="249" y="22"/>
                    <a:pt x="252" y="23"/>
                  </a:cubicBezTo>
                  <a:cubicBezTo>
                    <a:pt x="262" y="27"/>
                    <a:pt x="269" y="36"/>
                    <a:pt x="269" y="46"/>
                  </a:cubicBezTo>
                  <a:cubicBezTo>
                    <a:pt x="269" y="57"/>
                    <a:pt x="262" y="66"/>
                    <a:pt x="252" y="7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57" name="Freeform 1100"/>
            <p:cNvSpPr>
              <a:spLocks noEditPoints="1"/>
            </p:cNvSpPr>
            <p:nvPr/>
          </p:nvSpPr>
          <p:spPr bwMode="auto">
            <a:xfrm>
              <a:off x="8369300" y="5932487"/>
              <a:ext cx="130175" cy="87313"/>
            </a:xfrm>
            <a:custGeom>
              <a:avLst/>
              <a:gdLst>
                <a:gd name="T0" fmla="*/ 50 w 361"/>
                <a:gd name="T1" fmla="*/ 242 h 242"/>
                <a:gd name="T2" fmla="*/ 361 w 361"/>
                <a:gd name="T3" fmla="*/ 193 h 242"/>
                <a:gd name="T4" fmla="*/ 0 w 361"/>
                <a:gd name="T5" fmla="*/ 0 h 242"/>
                <a:gd name="T6" fmla="*/ 174 w 361"/>
                <a:gd name="T7" fmla="*/ 178 h 242"/>
                <a:gd name="T8" fmla="*/ 174 w 361"/>
                <a:gd name="T9" fmla="*/ 178 h 242"/>
                <a:gd name="T10" fmla="*/ 188 w 361"/>
                <a:gd name="T11" fmla="*/ 155 h 242"/>
                <a:gd name="T12" fmla="*/ 247 w 361"/>
                <a:gd name="T13" fmla="*/ 102 h 242"/>
                <a:gd name="T14" fmla="*/ 253 w 361"/>
                <a:gd name="T15" fmla="*/ 78 h 242"/>
                <a:gd name="T16" fmla="*/ 243 w 361"/>
                <a:gd name="T17" fmla="*/ 69 h 242"/>
                <a:gd name="T18" fmla="*/ 225 w 361"/>
                <a:gd name="T19" fmla="*/ 69 h 242"/>
                <a:gd name="T20" fmla="*/ 215 w 361"/>
                <a:gd name="T21" fmla="*/ 80 h 242"/>
                <a:gd name="T22" fmla="*/ 212 w 361"/>
                <a:gd name="T23" fmla="*/ 93 h 242"/>
                <a:gd name="T24" fmla="*/ 203 w 361"/>
                <a:gd name="T25" fmla="*/ 98 h 242"/>
                <a:gd name="T26" fmla="*/ 180 w 361"/>
                <a:gd name="T27" fmla="*/ 95 h 242"/>
                <a:gd name="T28" fmla="*/ 175 w 361"/>
                <a:gd name="T29" fmla="*/ 86 h 242"/>
                <a:gd name="T30" fmla="*/ 186 w 361"/>
                <a:gd name="T31" fmla="*/ 56 h 242"/>
                <a:gd name="T32" fmla="*/ 235 w 361"/>
                <a:gd name="T33" fmla="*/ 35 h 242"/>
                <a:gd name="T34" fmla="*/ 258 w 361"/>
                <a:gd name="T35" fmla="*/ 38 h 242"/>
                <a:gd name="T36" fmla="*/ 276 w 361"/>
                <a:gd name="T37" fmla="*/ 49 h 242"/>
                <a:gd name="T38" fmla="*/ 288 w 361"/>
                <a:gd name="T39" fmla="*/ 106 h 242"/>
                <a:gd name="T40" fmla="*/ 273 w 361"/>
                <a:gd name="T41" fmla="*/ 127 h 242"/>
                <a:gd name="T42" fmla="*/ 243 w 361"/>
                <a:gd name="T43" fmla="*/ 154 h 242"/>
                <a:gd name="T44" fmla="*/ 227 w 361"/>
                <a:gd name="T45" fmla="*/ 167 h 242"/>
                <a:gd name="T46" fmla="*/ 290 w 361"/>
                <a:gd name="T47" fmla="*/ 170 h 242"/>
                <a:gd name="T48" fmla="*/ 292 w 361"/>
                <a:gd name="T49" fmla="*/ 194 h 242"/>
                <a:gd name="T50" fmla="*/ 283 w 361"/>
                <a:gd name="T51" fmla="*/ 203 h 242"/>
                <a:gd name="T52" fmla="*/ 171 w 361"/>
                <a:gd name="T53" fmla="*/ 194 h 242"/>
                <a:gd name="T54" fmla="*/ 174 w 361"/>
                <a:gd name="T55" fmla="*/ 178 h 242"/>
                <a:gd name="T56" fmla="*/ 68 w 361"/>
                <a:gd name="T57" fmla="*/ 81 h 242"/>
                <a:gd name="T58" fmla="*/ 99 w 361"/>
                <a:gd name="T59" fmla="*/ 57 h 242"/>
                <a:gd name="T60" fmla="*/ 122 w 361"/>
                <a:gd name="T61" fmla="*/ 35 h 242"/>
                <a:gd name="T62" fmla="*/ 141 w 361"/>
                <a:gd name="T63" fmla="*/ 38 h 242"/>
                <a:gd name="T64" fmla="*/ 144 w 361"/>
                <a:gd name="T65" fmla="*/ 194 h 242"/>
                <a:gd name="T66" fmla="*/ 134 w 361"/>
                <a:gd name="T67" fmla="*/ 203 h 242"/>
                <a:gd name="T68" fmla="*/ 109 w 361"/>
                <a:gd name="T69" fmla="*/ 200 h 242"/>
                <a:gd name="T70" fmla="*/ 106 w 361"/>
                <a:gd name="T71" fmla="*/ 95 h 242"/>
                <a:gd name="T72" fmla="*/ 91 w 361"/>
                <a:gd name="T73" fmla="*/ 103 h 242"/>
                <a:gd name="T74" fmla="*/ 72 w 361"/>
                <a:gd name="T75" fmla="*/ 106 h 242"/>
                <a:gd name="T76" fmla="*/ 68 w 361"/>
                <a:gd name="T77" fmla="*/ 81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61" h="242">
                  <a:moveTo>
                    <a:pt x="0" y="193"/>
                  </a:moveTo>
                  <a:cubicBezTo>
                    <a:pt x="0" y="220"/>
                    <a:pt x="22" y="242"/>
                    <a:pt x="50" y="242"/>
                  </a:cubicBezTo>
                  <a:lnTo>
                    <a:pt x="310" y="242"/>
                  </a:lnTo>
                  <a:cubicBezTo>
                    <a:pt x="338" y="242"/>
                    <a:pt x="361" y="220"/>
                    <a:pt x="361" y="193"/>
                  </a:cubicBezTo>
                  <a:lnTo>
                    <a:pt x="361" y="0"/>
                  </a:lnTo>
                  <a:lnTo>
                    <a:pt x="0" y="0"/>
                  </a:lnTo>
                  <a:lnTo>
                    <a:pt x="0" y="193"/>
                  </a:lnTo>
                  <a:close/>
                  <a:moveTo>
                    <a:pt x="174" y="178"/>
                  </a:moveTo>
                  <a:lnTo>
                    <a:pt x="174" y="178"/>
                  </a:lnTo>
                  <a:cubicBezTo>
                    <a:pt x="174" y="178"/>
                    <a:pt x="174" y="178"/>
                    <a:pt x="174" y="178"/>
                  </a:cubicBezTo>
                  <a:lnTo>
                    <a:pt x="174" y="178"/>
                  </a:lnTo>
                  <a:cubicBezTo>
                    <a:pt x="177" y="170"/>
                    <a:pt x="182" y="162"/>
                    <a:pt x="188" y="155"/>
                  </a:cubicBezTo>
                  <a:cubicBezTo>
                    <a:pt x="195" y="148"/>
                    <a:pt x="203" y="140"/>
                    <a:pt x="214" y="132"/>
                  </a:cubicBezTo>
                  <a:cubicBezTo>
                    <a:pt x="231" y="119"/>
                    <a:pt x="242" y="108"/>
                    <a:pt x="247" y="102"/>
                  </a:cubicBezTo>
                  <a:cubicBezTo>
                    <a:pt x="252" y="95"/>
                    <a:pt x="254" y="89"/>
                    <a:pt x="254" y="85"/>
                  </a:cubicBezTo>
                  <a:cubicBezTo>
                    <a:pt x="254" y="82"/>
                    <a:pt x="254" y="80"/>
                    <a:pt x="253" y="78"/>
                  </a:cubicBezTo>
                  <a:cubicBezTo>
                    <a:pt x="252" y="76"/>
                    <a:pt x="251" y="75"/>
                    <a:pt x="249" y="73"/>
                  </a:cubicBezTo>
                  <a:cubicBezTo>
                    <a:pt x="247" y="71"/>
                    <a:pt x="245" y="70"/>
                    <a:pt x="243" y="69"/>
                  </a:cubicBezTo>
                  <a:cubicBezTo>
                    <a:pt x="240" y="68"/>
                    <a:pt x="238" y="68"/>
                    <a:pt x="234" y="68"/>
                  </a:cubicBezTo>
                  <a:cubicBezTo>
                    <a:pt x="230" y="68"/>
                    <a:pt x="228" y="68"/>
                    <a:pt x="225" y="69"/>
                  </a:cubicBezTo>
                  <a:cubicBezTo>
                    <a:pt x="223" y="70"/>
                    <a:pt x="221" y="72"/>
                    <a:pt x="219" y="73"/>
                  </a:cubicBezTo>
                  <a:cubicBezTo>
                    <a:pt x="217" y="75"/>
                    <a:pt x="216" y="77"/>
                    <a:pt x="215" y="80"/>
                  </a:cubicBezTo>
                  <a:cubicBezTo>
                    <a:pt x="214" y="82"/>
                    <a:pt x="213" y="85"/>
                    <a:pt x="213" y="89"/>
                  </a:cubicBezTo>
                  <a:cubicBezTo>
                    <a:pt x="213" y="90"/>
                    <a:pt x="213" y="91"/>
                    <a:pt x="212" y="93"/>
                  </a:cubicBezTo>
                  <a:cubicBezTo>
                    <a:pt x="212" y="94"/>
                    <a:pt x="211" y="95"/>
                    <a:pt x="210" y="96"/>
                  </a:cubicBezTo>
                  <a:cubicBezTo>
                    <a:pt x="208" y="97"/>
                    <a:pt x="205" y="98"/>
                    <a:pt x="203" y="98"/>
                  </a:cubicBezTo>
                  <a:lnTo>
                    <a:pt x="183" y="96"/>
                  </a:lnTo>
                  <a:cubicBezTo>
                    <a:pt x="182" y="96"/>
                    <a:pt x="181" y="95"/>
                    <a:pt x="180" y="95"/>
                  </a:cubicBezTo>
                  <a:cubicBezTo>
                    <a:pt x="178" y="94"/>
                    <a:pt x="176" y="92"/>
                    <a:pt x="175" y="90"/>
                  </a:cubicBezTo>
                  <a:cubicBezTo>
                    <a:pt x="175" y="89"/>
                    <a:pt x="175" y="87"/>
                    <a:pt x="175" y="86"/>
                  </a:cubicBezTo>
                  <a:cubicBezTo>
                    <a:pt x="176" y="78"/>
                    <a:pt x="178" y="71"/>
                    <a:pt x="181" y="65"/>
                  </a:cubicBezTo>
                  <a:cubicBezTo>
                    <a:pt x="182" y="62"/>
                    <a:pt x="184" y="59"/>
                    <a:pt x="186" y="56"/>
                  </a:cubicBezTo>
                  <a:cubicBezTo>
                    <a:pt x="188" y="53"/>
                    <a:pt x="191" y="50"/>
                    <a:pt x="193" y="48"/>
                  </a:cubicBezTo>
                  <a:cubicBezTo>
                    <a:pt x="204" y="39"/>
                    <a:pt x="218" y="35"/>
                    <a:pt x="235" y="35"/>
                  </a:cubicBezTo>
                  <a:cubicBezTo>
                    <a:pt x="239" y="35"/>
                    <a:pt x="243" y="35"/>
                    <a:pt x="247" y="36"/>
                  </a:cubicBezTo>
                  <a:cubicBezTo>
                    <a:pt x="250" y="36"/>
                    <a:pt x="254" y="37"/>
                    <a:pt x="258" y="38"/>
                  </a:cubicBezTo>
                  <a:cubicBezTo>
                    <a:pt x="261" y="40"/>
                    <a:pt x="264" y="41"/>
                    <a:pt x="268" y="43"/>
                  </a:cubicBezTo>
                  <a:cubicBezTo>
                    <a:pt x="271" y="45"/>
                    <a:pt x="274" y="47"/>
                    <a:pt x="276" y="49"/>
                  </a:cubicBezTo>
                  <a:cubicBezTo>
                    <a:pt x="287" y="59"/>
                    <a:pt x="292" y="71"/>
                    <a:pt x="292" y="85"/>
                  </a:cubicBezTo>
                  <a:cubicBezTo>
                    <a:pt x="292" y="92"/>
                    <a:pt x="291" y="100"/>
                    <a:pt x="288" y="106"/>
                  </a:cubicBezTo>
                  <a:cubicBezTo>
                    <a:pt x="286" y="110"/>
                    <a:pt x="284" y="113"/>
                    <a:pt x="282" y="117"/>
                  </a:cubicBezTo>
                  <a:cubicBezTo>
                    <a:pt x="279" y="120"/>
                    <a:pt x="277" y="124"/>
                    <a:pt x="273" y="127"/>
                  </a:cubicBezTo>
                  <a:cubicBezTo>
                    <a:pt x="272" y="129"/>
                    <a:pt x="270" y="131"/>
                    <a:pt x="268" y="133"/>
                  </a:cubicBezTo>
                  <a:cubicBezTo>
                    <a:pt x="262" y="139"/>
                    <a:pt x="253" y="146"/>
                    <a:pt x="243" y="154"/>
                  </a:cubicBezTo>
                  <a:cubicBezTo>
                    <a:pt x="237" y="159"/>
                    <a:pt x="233" y="163"/>
                    <a:pt x="229" y="166"/>
                  </a:cubicBezTo>
                  <a:cubicBezTo>
                    <a:pt x="229" y="166"/>
                    <a:pt x="228" y="167"/>
                    <a:pt x="227" y="167"/>
                  </a:cubicBezTo>
                  <a:lnTo>
                    <a:pt x="283" y="167"/>
                  </a:lnTo>
                  <a:cubicBezTo>
                    <a:pt x="285" y="167"/>
                    <a:pt x="288" y="168"/>
                    <a:pt x="290" y="170"/>
                  </a:cubicBezTo>
                  <a:cubicBezTo>
                    <a:pt x="291" y="171"/>
                    <a:pt x="292" y="174"/>
                    <a:pt x="292" y="176"/>
                  </a:cubicBezTo>
                  <a:lnTo>
                    <a:pt x="292" y="194"/>
                  </a:lnTo>
                  <a:cubicBezTo>
                    <a:pt x="292" y="196"/>
                    <a:pt x="291" y="198"/>
                    <a:pt x="290" y="200"/>
                  </a:cubicBezTo>
                  <a:cubicBezTo>
                    <a:pt x="288" y="202"/>
                    <a:pt x="285" y="203"/>
                    <a:pt x="283" y="203"/>
                  </a:cubicBezTo>
                  <a:lnTo>
                    <a:pt x="181" y="203"/>
                  </a:lnTo>
                  <a:cubicBezTo>
                    <a:pt x="176" y="203"/>
                    <a:pt x="172" y="199"/>
                    <a:pt x="171" y="194"/>
                  </a:cubicBezTo>
                  <a:cubicBezTo>
                    <a:pt x="171" y="194"/>
                    <a:pt x="171" y="193"/>
                    <a:pt x="171" y="193"/>
                  </a:cubicBezTo>
                  <a:cubicBezTo>
                    <a:pt x="171" y="188"/>
                    <a:pt x="172" y="183"/>
                    <a:pt x="174" y="178"/>
                  </a:cubicBezTo>
                  <a:close/>
                  <a:moveTo>
                    <a:pt x="68" y="81"/>
                  </a:moveTo>
                  <a:lnTo>
                    <a:pt x="68" y="81"/>
                  </a:lnTo>
                  <a:cubicBezTo>
                    <a:pt x="68" y="78"/>
                    <a:pt x="70" y="75"/>
                    <a:pt x="74" y="73"/>
                  </a:cubicBezTo>
                  <a:cubicBezTo>
                    <a:pt x="83" y="69"/>
                    <a:pt x="92" y="63"/>
                    <a:pt x="99" y="57"/>
                  </a:cubicBezTo>
                  <a:cubicBezTo>
                    <a:pt x="107" y="51"/>
                    <a:pt x="111" y="45"/>
                    <a:pt x="114" y="40"/>
                  </a:cubicBezTo>
                  <a:cubicBezTo>
                    <a:pt x="115" y="37"/>
                    <a:pt x="119" y="35"/>
                    <a:pt x="122" y="35"/>
                  </a:cubicBezTo>
                  <a:lnTo>
                    <a:pt x="134" y="35"/>
                  </a:lnTo>
                  <a:cubicBezTo>
                    <a:pt x="137" y="35"/>
                    <a:pt x="139" y="36"/>
                    <a:pt x="141" y="38"/>
                  </a:cubicBezTo>
                  <a:cubicBezTo>
                    <a:pt x="143" y="39"/>
                    <a:pt x="144" y="41"/>
                    <a:pt x="144" y="44"/>
                  </a:cubicBezTo>
                  <a:lnTo>
                    <a:pt x="144" y="194"/>
                  </a:lnTo>
                  <a:cubicBezTo>
                    <a:pt x="144" y="196"/>
                    <a:pt x="143" y="198"/>
                    <a:pt x="141" y="200"/>
                  </a:cubicBezTo>
                  <a:cubicBezTo>
                    <a:pt x="139" y="202"/>
                    <a:pt x="137" y="203"/>
                    <a:pt x="134" y="203"/>
                  </a:cubicBezTo>
                  <a:lnTo>
                    <a:pt x="115" y="203"/>
                  </a:lnTo>
                  <a:cubicBezTo>
                    <a:pt x="113" y="203"/>
                    <a:pt x="111" y="202"/>
                    <a:pt x="109" y="200"/>
                  </a:cubicBezTo>
                  <a:cubicBezTo>
                    <a:pt x="107" y="198"/>
                    <a:pt x="106" y="196"/>
                    <a:pt x="106" y="194"/>
                  </a:cubicBezTo>
                  <a:lnTo>
                    <a:pt x="106" y="95"/>
                  </a:lnTo>
                  <a:cubicBezTo>
                    <a:pt x="105" y="96"/>
                    <a:pt x="104" y="97"/>
                    <a:pt x="102" y="97"/>
                  </a:cubicBezTo>
                  <a:cubicBezTo>
                    <a:pt x="98" y="99"/>
                    <a:pt x="95" y="101"/>
                    <a:pt x="91" y="103"/>
                  </a:cubicBezTo>
                  <a:cubicBezTo>
                    <a:pt x="87" y="105"/>
                    <a:pt x="84" y="106"/>
                    <a:pt x="81" y="107"/>
                  </a:cubicBezTo>
                  <a:cubicBezTo>
                    <a:pt x="78" y="108"/>
                    <a:pt x="75" y="108"/>
                    <a:pt x="72" y="106"/>
                  </a:cubicBezTo>
                  <a:cubicBezTo>
                    <a:pt x="70" y="105"/>
                    <a:pt x="68" y="102"/>
                    <a:pt x="68" y="99"/>
                  </a:cubicBezTo>
                  <a:lnTo>
                    <a:pt x="68" y="81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58" name="Freeform 1101"/>
            <p:cNvSpPr>
              <a:spLocks/>
            </p:cNvSpPr>
            <p:nvPr/>
          </p:nvSpPr>
          <p:spPr bwMode="auto">
            <a:xfrm>
              <a:off x="8569325" y="5795962"/>
              <a:ext cx="269875" cy="423863"/>
            </a:xfrm>
            <a:custGeom>
              <a:avLst/>
              <a:gdLst>
                <a:gd name="T0" fmla="*/ 708 w 747"/>
                <a:gd name="T1" fmla="*/ 398 h 1173"/>
                <a:gd name="T2" fmla="*/ 683 w 747"/>
                <a:gd name="T3" fmla="*/ 398 h 1173"/>
                <a:gd name="T4" fmla="*/ 643 w 747"/>
                <a:gd name="T5" fmla="*/ 447 h 1173"/>
                <a:gd name="T6" fmla="*/ 643 w 747"/>
                <a:gd name="T7" fmla="*/ 557 h 1173"/>
                <a:gd name="T8" fmla="*/ 595 w 747"/>
                <a:gd name="T9" fmla="*/ 557 h 1173"/>
                <a:gd name="T10" fmla="*/ 595 w 747"/>
                <a:gd name="T11" fmla="*/ 372 h 1173"/>
                <a:gd name="T12" fmla="*/ 549 w 747"/>
                <a:gd name="T13" fmla="*/ 323 h 1173"/>
                <a:gd name="T14" fmla="*/ 519 w 747"/>
                <a:gd name="T15" fmla="*/ 323 h 1173"/>
                <a:gd name="T16" fmla="*/ 474 w 747"/>
                <a:gd name="T17" fmla="*/ 372 h 1173"/>
                <a:gd name="T18" fmla="*/ 474 w 747"/>
                <a:gd name="T19" fmla="*/ 557 h 1173"/>
                <a:gd name="T20" fmla="*/ 444 w 747"/>
                <a:gd name="T21" fmla="*/ 557 h 1173"/>
                <a:gd name="T22" fmla="*/ 444 w 747"/>
                <a:gd name="T23" fmla="*/ 305 h 1173"/>
                <a:gd name="T24" fmla="*/ 392 w 747"/>
                <a:gd name="T25" fmla="*/ 256 h 1173"/>
                <a:gd name="T26" fmla="*/ 358 w 747"/>
                <a:gd name="T27" fmla="*/ 256 h 1173"/>
                <a:gd name="T28" fmla="*/ 306 w 747"/>
                <a:gd name="T29" fmla="*/ 305 h 1173"/>
                <a:gd name="T30" fmla="*/ 306 w 747"/>
                <a:gd name="T31" fmla="*/ 557 h 1173"/>
                <a:gd name="T32" fmla="*/ 273 w 747"/>
                <a:gd name="T33" fmla="*/ 557 h 1173"/>
                <a:gd name="T34" fmla="*/ 273 w 747"/>
                <a:gd name="T35" fmla="*/ 49 h 1173"/>
                <a:gd name="T36" fmla="*/ 217 w 747"/>
                <a:gd name="T37" fmla="*/ 0 h 1173"/>
                <a:gd name="T38" fmla="*/ 182 w 747"/>
                <a:gd name="T39" fmla="*/ 0 h 1173"/>
                <a:gd name="T40" fmla="*/ 126 w 747"/>
                <a:gd name="T41" fmla="*/ 49 h 1173"/>
                <a:gd name="T42" fmla="*/ 126 w 747"/>
                <a:gd name="T43" fmla="*/ 557 h 1173"/>
                <a:gd name="T44" fmla="*/ 73 w 747"/>
                <a:gd name="T45" fmla="*/ 557 h 1173"/>
                <a:gd name="T46" fmla="*/ 23 w 747"/>
                <a:gd name="T47" fmla="*/ 633 h 1173"/>
                <a:gd name="T48" fmla="*/ 17 w 747"/>
                <a:gd name="T49" fmla="*/ 865 h 1173"/>
                <a:gd name="T50" fmla="*/ 74 w 747"/>
                <a:gd name="T51" fmla="*/ 1097 h 1173"/>
                <a:gd name="T52" fmla="*/ 124 w 747"/>
                <a:gd name="T53" fmla="*/ 1173 h 1173"/>
                <a:gd name="T54" fmla="*/ 284 w 747"/>
                <a:gd name="T55" fmla="*/ 1173 h 1173"/>
                <a:gd name="T56" fmla="*/ 295 w 747"/>
                <a:gd name="T57" fmla="*/ 1173 h 1173"/>
                <a:gd name="T58" fmla="*/ 697 w 747"/>
                <a:gd name="T59" fmla="*/ 1173 h 1173"/>
                <a:gd name="T60" fmla="*/ 747 w 747"/>
                <a:gd name="T61" fmla="*/ 1097 h 1173"/>
                <a:gd name="T62" fmla="*/ 747 w 747"/>
                <a:gd name="T63" fmla="*/ 996 h 1173"/>
                <a:gd name="T64" fmla="*/ 747 w 747"/>
                <a:gd name="T65" fmla="*/ 633 h 1173"/>
                <a:gd name="T66" fmla="*/ 747 w 747"/>
                <a:gd name="T67" fmla="*/ 447 h 1173"/>
                <a:gd name="T68" fmla="*/ 708 w 747"/>
                <a:gd name="T69" fmla="*/ 398 h 1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47" h="1173">
                  <a:moveTo>
                    <a:pt x="708" y="398"/>
                  </a:moveTo>
                  <a:lnTo>
                    <a:pt x="683" y="398"/>
                  </a:lnTo>
                  <a:cubicBezTo>
                    <a:pt x="661" y="398"/>
                    <a:pt x="643" y="420"/>
                    <a:pt x="643" y="447"/>
                  </a:cubicBezTo>
                  <a:lnTo>
                    <a:pt x="643" y="557"/>
                  </a:lnTo>
                  <a:lnTo>
                    <a:pt x="595" y="557"/>
                  </a:lnTo>
                  <a:lnTo>
                    <a:pt x="595" y="372"/>
                  </a:lnTo>
                  <a:cubicBezTo>
                    <a:pt x="595" y="345"/>
                    <a:pt x="574" y="323"/>
                    <a:pt x="549" y="323"/>
                  </a:cubicBezTo>
                  <a:lnTo>
                    <a:pt x="519" y="323"/>
                  </a:lnTo>
                  <a:cubicBezTo>
                    <a:pt x="494" y="323"/>
                    <a:pt x="474" y="345"/>
                    <a:pt x="474" y="372"/>
                  </a:cubicBezTo>
                  <a:lnTo>
                    <a:pt x="474" y="557"/>
                  </a:lnTo>
                  <a:lnTo>
                    <a:pt x="444" y="557"/>
                  </a:lnTo>
                  <a:lnTo>
                    <a:pt x="444" y="305"/>
                  </a:lnTo>
                  <a:cubicBezTo>
                    <a:pt x="444" y="278"/>
                    <a:pt x="421" y="256"/>
                    <a:pt x="392" y="256"/>
                  </a:cubicBezTo>
                  <a:lnTo>
                    <a:pt x="358" y="256"/>
                  </a:lnTo>
                  <a:cubicBezTo>
                    <a:pt x="329" y="256"/>
                    <a:pt x="306" y="278"/>
                    <a:pt x="306" y="305"/>
                  </a:cubicBezTo>
                  <a:lnTo>
                    <a:pt x="306" y="557"/>
                  </a:lnTo>
                  <a:lnTo>
                    <a:pt x="273" y="557"/>
                  </a:lnTo>
                  <a:lnTo>
                    <a:pt x="273" y="49"/>
                  </a:lnTo>
                  <a:cubicBezTo>
                    <a:pt x="273" y="22"/>
                    <a:pt x="248" y="0"/>
                    <a:pt x="217" y="0"/>
                  </a:cubicBezTo>
                  <a:lnTo>
                    <a:pt x="182" y="0"/>
                  </a:lnTo>
                  <a:cubicBezTo>
                    <a:pt x="151" y="0"/>
                    <a:pt x="126" y="22"/>
                    <a:pt x="126" y="49"/>
                  </a:cubicBezTo>
                  <a:lnTo>
                    <a:pt x="126" y="557"/>
                  </a:lnTo>
                  <a:lnTo>
                    <a:pt x="73" y="557"/>
                  </a:lnTo>
                  <a:cubicBezTo>
                    <a:pt x="45" y="557"/>
                    <a:pt x="23" y="591"/>
                    <a:pt x="23" y="633"/>
                  </a:cubicBezTo>
                  <a:cubicBezTo>
                    <a:pt x="23" y="633"/>
                    <a:pt x="0" y="798"/>
                    <a:pt x="17" y="865"/>
                  </a:cubicBezTo>
                  <a:cubicBezTo>
                    <a:pt x="34" y="932"/>
                    <a:pt x="74" y="1097"/>
                    <a:pt x="74" y="1097"/>
                  </a:cubicBezTo>
                  <a:cubicBezTo>
                    <a:pt x="74" y="1139"/>
                    <a:pt x="97" y="1173"/>
                    <a:pt x="124" y="1173"/>
                  </a:cubicBezTo>
                  <a:lnTo>
                    <a:pt x="284" y="1173"/>
                  </a:lnTo>
                  <a:lnTo>
                    <a:pt x="295" y="1173"/>
                  </a:lnTo>
                  <a:lnTo>
                    <a:pt x="697" y="1173"/>
                  </a:lnTo>
                  <a:cubicBezTo>
                    <a:pt x="725" y="1173"/>
                    <a:pt x="747" y="1139"/>
                    <a:pt x="747" y="1097"/>
                  </a:cubicBezTo>
                  <a:lnTo>
                    <a:pt x="747" y="996"/>
                  </a:lnTo>
                  <a:lnTo>
                    <a:pt x="747" y="633"/>
                  </a:lnTo>
                  <a:lnTo>
                    <a:pt x="747" y="447"/>
                  </a:lnTo>
                  <a:cubicBezTo>
                    <a:pt x="747" y="420"/>
                    <a:pt x="729" y="398"/>
                    <a:pt x="708" y="398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59" name="Freeform 1102"/>
            <p:cNvSpPr>
              <a:spLocks/>
            </p:cNvSpPr>
            <p:nvPr/>
          </p:nvSpPr>
          <p:spPr bwMode="auto">
            <a:xfrm>
              <a:off x="8307388" y="5499100"/>
              <a:ext cx="455613" cy="609600"/>
            </a:xfrm>
            <a:custGeom>
              <a:avLst/>
              <a:gdLst>
                <a:gd name="T0" fmla="*/ 714 w 1267"/>
                <a:gd name="T1" fmla="*/ 1532 h 1693"/>
                <a:gd name="T2" fmla="*/ 99 w 1267"/>
                <a:gd name="T3" fmla="*/ 1531 h 1693"/>
                <a:gd name="T4" fmla="*/ 99 w 1267"/>
                <a:gd name="T5" fmla="*/ 113 h 1693"/>
                <a:gd name="T6" fmla="*/ 1165 w 1267"/>
                <a:gd name="T7" fmla="*/ 113 h 1693"/>
                <a:gd name="T8" fmla="*/ 1165 w 1267"/>
                <a:gd name="T9" fmla="*/ 1054 h 1693"/>
                <a:gd name="T10" fmla="*/ 1207 w 1267"/>
                <a:gd name="T11" fmla="*/ 1118 h 1693"/>
                <a:gd name="T12" fmla="*/ 1267 w 1267"/>
                <a:gd name="T13" fmla="*/ 1122 h 1693"/>
                <a:gd name="T14" fmla="*/ 1267 w 1267"/>
                <a:gd name="T15" fmla="*/ 73 h 1693"/>
                <a:gd name="T16" fmla="*/ 1191 w 1267"/>
                <a:gd name="T17" fmla="*/ 0 h 1693"/>
                <a:gd name="T18" fmla="*/ 76 w 1267"/>
                <a:gd name="T19" fmla="*/ 0 h 1693"/>
                <a:gd name="T20" fmla="*/ 61 w 1267"/>
                <a:gd name="T21" fmla="*/ 1 h 1693"/>
                <a:gd name="T22" fmla="*/ 0 w 1267"/>
                <a:gd name="T23" fmla="*/ 73 h 1693"/>
                <a:gd name="T24" fmla="*/ 0 w 1267"/>
                <a:gd name="T25" fmla="*/ 1619 h 1693"/>
                <a:gd name="T26" fmla="*/ 61 w 1267"/>
                <a:gd name="T27" fmla="*/ 1691 h 1693"/>
                <a:gd name="T28" fmla="*/ 76 w 1267"/>
                <a:gd name="T29" fmla="*/ 1693 h 1693"/>
                <a:gd name="T30" fmla="*/ 717 w 1267"/>
                <a:gd name="T31" fmla="*/ 1692 h 1693"/>
                <a:gd name="T32" fmla="*/ 704 w 1267"/>
                <a:gd name="T33" fmla="*/ 1636 h 1693"/>
                <a:gd name="T34" fmla="*/ 714 w 1267"/>
                <a:gd name="T35" fmla="*/ 1532 h 1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67" h="1693">
                  <a:moveTo>
                    <a:pt x="714" y="1532"/>
                  </a:moveTo>
                  <a:lnTo>
                    <a:pt x="99" y="1531"/>
                  </a:lnTo>
                  <a:lnTo>
                    <a:pt x="99" y="113"/>
                  </a:lnTo>
                  <a:lnTo>
                    <a:pt x="1165" y="113"/>
                  </a:lnTo>
                  <a:lnTo>
                    <a:pt x="1165" y="1054"/>
                  </a:lnTo>
                  <a:cubicBezTo>
                    <a:pt x="1186" y="1073"/>
                    <a:pt x="1207" y="1105"/>
                    <a:pt x="1207" y="1118"/>
                  </a:cubicBezTo>
                  <a:cubicBezTo>
                    <a:pt x="1207" y="1133"/>
                    <a:pt x="1218" y="1101"/>
                    <a:pt x="1267" y="1122"/>
                  </a:cubicBezTo>
                  <a:lnTo>
                    <a:pt x="1267" y="73"/>
                  </a:lnTo>
                  <a:cubicBezTo>
                    <a:pt x="1267" y="32"/>
                    <a:pt x="1233" y="0"/>
                    <a:pt x="1191" y="0"/>
                  </a:cubicBezTo>
                  <a:lnTo>
                    <a:pt x="76" y="0"/>
                  </a:lnTo>
                  <a:cubicBezTo>
                    <a:pt x="71" y="0"/>
                    <a:pt x="66" y="0"/>
                    <a:pt x="61" y="1"/>
                  </a:cubicBezTo>
                  <a:cubicBezTo>
                    <a:pt x="26" y="8"/>
                    <a:pt x="0" y="38"/>
                    <a:pt x="0" y="73"/>
                  </a:cubicBezTo>
                  <a:lnTo>
                    <a:pt x="0" y="1619"/>
                  </a:lnTo>
                  <a:cubicBezTo>
                    <a:pt x="0" y="1655"/>
                    <a:pt x="26" y="1684"/>
                    <a:pt x="61" y="1691"/>
                  </a:cubicBezTo>
                  <a:cubicBezTo>
                    <a:pt x="66" y="1692"/>
                    <a:pt x="71" y="1693"/>
                    <a:pt x="76" y="1693"/>
                  </a:cubicBezTo>
                  <a:lnTo>
                    <a:pt x="717" y="1692"/>
                  </a:lnTo>
                  <a:cubicBezTo>
                    <a:pt x="704" y="1651"/>
                    <a:pt x="704" y="1636"/>
                    <a:pt x="704" y="1636"/>
                  </a:cubicBezTo>
                  <a:lnTo>
                    <a:pt x="714" y="153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</p:grpSp>
      <p:grpSp>
        <p:nvGrpSpPr>
          <p:cNvPr id="160" name="Группа 159"/>
          <p:cNvGrpSpPr/>
          <p:nvPr/>
        </p:nvGrpSpPr>
        <p:grpSpPr>
          <a:xfrm>
            <a:off x="7808966" y="728486"/>
            <a:ext cx="1038729" cy="1038729"/>
            <a:chOff x="5309966" y="2965047"/>
            <a:chExt cx="743353" cy="743353"/>
          </a:xfrm>
        </p:grpSpPr>
        <p:sp>
          <p:nvSpPr>
            <p:cNvPr id="161" name="Овал 160"/>
            <p:cNvSpPr/>
            <p:nvPr/>
          </p:nvSpPr>
          <p:spPr>
            <a:xfrm>
              <a:off x="5309966" y="2965047"/>
              <a:ext cx="743353" cy="743353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62" name="Группа 232"/>
            <p:cNvGrpSpPr/>
            <p:nvPr/>
          </p:nvGrpSpPr>
          <p:grpSpPr>
            <a:xfrm>
              <a:off x="5463756" y="3033903"/>
              <a:ext cx="435772" cy="560197"/>
              <a:chOff x="12635390" y="897513"/>
              <a:chExt cx="435772" cy="560197"/>
            </a:xfrm>
            <a:solidFill>
              <a:schemeClr val="bg1"/>
            </a:solidFill>
          </p:grpSpPr>
          <p:grpSp>
            <p:nvGrpSpPr>
              <p:cNvPr id="163" name="Группа 38"/>
              <p:cNvGrpSpPr/>
              <p:nvPr/>
            </p:nvGrpSpPr>
            <p:grpSpPr>
              <a:xfrm>
                <a:off x="12635390" y="1290217"/>
                <a:ext cx="435772" cy="167493"/>
                <a:chOff x="6937458" y="1405130"/>
                <a:chExt cx="584207" cy="152397"/>
              </a:xfrm>
              <a:grpFill/>
            </p:grpSpPr>
            <p:sp>
              <p:nvSpPr>
                <p:cNvPr id="165" name="Freeform 28"/>
                <p:cNvSpPr>
                  <a:spLocks/>
                </p:cNvSpPr>
                <p:nvPr/>
              </p:nvSpPr>
              <p:spPr bwMode="auto">
                <a:xfrm>
                  <a:off x="6937458" y="1405130"/>
                  <a:ext cx="584207" cy="79376"/>
                </a:xfrm>
                <a:custGeom>
                  <a:avLst/>
                  <a:gdLst>
                    <a:gd name="T0" fmla="*/ 315 w 1620"/>
                    <a:gd name="T1" fmla="*/ 29 h 219"/>
                    <a:gd name="T2" fmla="*/ 442 w 1620"/>
                    <a:gd name="T3" fmla="*/ 67 h 219"/>
                    <a:gd name="T4" fmla="*/ 657 w 1620"/>
                    <a:gd name="T5" fmla="*/ 64 h 219"/>
                    <a:gd name="T6" fmla="*/ 968 w 1620"/>
                    <a:gd name="T7" fmla="*/ 64 h 219"/>
                    <a:gd name="T8" fmla="*/ 1179 w 1620"/>
                    <a:gd name="T9" fmla="*/ 69 h 219"/>
                    <a:gd name="T10" fmla="*/ 1486 w 1620"/>
                    <a:gd name="T11" fmla="*/ 83 h 219"/>
                    <a:gd name="T12" fmla="*/ 1589 w 1620"/>
                    <a:gd name="T13" fmla="*/ 121 h 219"/>
                    <a:gd name="T14" fmla="*/ 1620 w 1620"/>
                    <a:gd name="T15" fmla="*/ 151 h 219"/>
                    <a:gd name="T16" fmla="*/ 1584 w 1620"/>
                    <a:gd name="T17" fmla="*/ 178 h 219"/>
                    <a:gd name="T18" fmla="*/ 1444 w 1620"/>
                    <a:gd name="T19" fmla="*/ 142 h 219"/>
                    <a:gd name="T20" fmla="*/ 1225 w 1620"/>
                    <a:gd name="T21" fmla="*/ 153 h 219"/>
                    <a:gd name="T22" fmla="*/ 919 w 1620"/>
                    <a:gd name="T23" fmla="*/ 158 h 219"/>
                    <a:gd name="T24" fmla="*/ 708 w 1620"/>
                    <a:gd name="T25" fmla="*/ 158 h 219"/>
                    <a:gd name="T26" fmla="*/ 396 w 1620"/>
                    <a:gd name="T27" fmla="*/ 151 h 219"/>
                    <a:gd name="T28" fmla="*/ 183 w 1620"/>
                    <a:gd name="T29" fmla="*/ 141 h 219"/>
                    <a:gd name="T30" fmla="*/ 39 w 1620"/>
                    <a:gd name="T31" fmla="*/ 178 h 219"/>
                    <a:gd name="T32" fmla="*/ 3 w 1620"/>
                    <a:gd name="T33" fmla="*/ 153 h 219"/>
                    <a:gd name="T34" fmla="*/ 35 w 1620"/>
                    <a:gd name="T35" fmla="*/ 121 h 219"/>
                    <a:gd name="T36" fmla="*/ 149 w 1620"/>
                    <a:gd name="T37" fmla="*/ 75 h 219"/>
                    <a:gd name="T38" fmla="*/ 315 w 1620"/>
                    <a:gd name="T39" fmla="*/ 29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620" h="219">
                      <a:moveTo>
                        <a:pt x="315" y="29"/>
                      </a:moveTo>
                      <a:cubicBezTo>
                        <a:pt x="361" y="30"/>
                        <a:pt x="403" y="45"/>
                        <a:pt x="442" y="67"/>
                      </a:cubicBezTo>
                      <a:cubicBezTo>
                        <a:pt x="515" y="109"/>
                        <a:pt x="585" y="108"/>
                        <a:pt x="657" y="64"/>
                      </a:cubicBezTo>
                      <a:cubicBezTo>
                        <a:pt x="760" y="0"/>
                        <a:pt x="865" y="0"/>
                        <a:pt x="968" y="64"/>
                      </a:cubicBezTo>
                      <a:cubicBezTo>
                        <a:pt x="1038" y="108"/>
                        <a:pt x="1108" y="109"/>
                        <a:pt x="1179" y="69"/>
                      </a:cubicBezTo>
                      <a:cubicBezTo>
                        <a:pt x="1285" y="11"/>
                        <a:pt x="1387" y="14"/>
                        <a:pt x="1486" y="83"/>
                      </a:cubicBezTo>
                      <a:cubicBezTo>
                        <a:pt x="1517" y="104"/>
                        <a:pt x="1551" y="118"/>
                        <a:pt x="1589" y="121"/>
                      </a:cubicBezTo>
                      <a:cubicBezTo>
                        <a:pt x="1609" y="122"/>
                        <a:pt x="1620" y="135"/>
                        <a:pt x="1620" y="151"/>
                      </a:cubicBezTo>
                      <a:cubicBezTo>
                        <a:pt x="1619" y="168"/>
                        <a:pt x="1606" y="177"/>
                        <a:pt x="1584" y="178"/>
                      </a:cubicBezTo>
                      <a:cubicBezTo>
                        <a:pt x="1534" y="180"/>
                        <a:pt x="1487" y="166"/>
                        <a:pt x="1444" y="142"/>
                      </a:cubicBezTo>
                      <a:cubicBezTo>
                        <a:pt x="1369" y="101"/>
                        <a:pt x="1297" y="107"/>
                        <a:pt x="1225" y="153"/>
                      </a:cubicBezTo>
                      <a:cubicBezTo>
                        <a:pt x="1125" y="217"/>
                        <a:pt x="1022" y="218"/>
                        <a:pt x="919" y="158"/>
                      </a:cubicBezTo>
                      <a:cubicBezTo>
                        <a:pt x="848" y="117"/>
                        <a:pt x="778" y="116"/>
                        <a:pt x="708" y="158"/>
                      </a:cubicBezTo>
                      <a:cubicBezTo>
                        <a:pt x="602" y="219"/>
                        <a:pt x="498" y="216"/>
                        <a:pt x="396" y="151"/>
                      </a:cubicBezTo>
                      <a:cubicBezTo>
                        <a:pt x="327" y="106"/>
                        <a:pt x="256" y="102"/>
                        <a:pt x="183" y="141"/>
                      </a:cubicBezTo>
                      <a:cubicBezTo>
                        <a:pt x="138" y="166"/>
                        <a:pt x="90" y="180"/>
                        <a:pt x="39" y="178"/>
                      </a:cubicBezTo>
                      <a:cubicBezTo>
                        <a:pt x="21" y="177"/>
                        <a:pt x="7" y="172"/>
                        <a:pt x="3" y="153"/>
                      </a:cubicBezTo>
                      <a:cubicBezTo>
                        <a:pt x="0" y="137"/>
                        <a:pt x="13" y="123"/>
                        <a:pt x="35" y="121"/>
                      </a:cubicBezTo>
                      <a:cubicBezTo>
                        <a:pt x="78" y="118"/>
                        <a:pt x="115" y="100"/>
                        <a:pt x="149" y="75"/>
                      </a:cubicBezTo>
                      <a:cubicBezTo>
                        <a:pt x="199" y="40"/>
                        <a:pt x="255" y="28"/>
                        <a:pt x="315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66" name="Freeform 29"/>
                <p:cNvSpPr>
                  <a:spLocks/>
                </p:cNvSpPr>
                <p:nvPr/>
              </p:nvSpPr>
              <p:spPr bwMode="auto">
                <a:xfrm>
                  <a:off x="6939044" y="1479738"/>
                  <a:ext cx="582619" cy="77789"/>
                </a:xfrm>
                <a:custGeom>
                  <a:avLst/>
                  <a:gdLst>
                    <a:gd name="T0" fmla="*/ 314 w 1618"/>
                    <a:gd name="T1" fmla="*/ 29 h 215"/>
                    <a:gd name="T2" fmla="*/ 439 w 1618"/>
                    <a:gd name="T3" fmla="*/ 67 h 215"/>
                    <a:gd name="T4" fmla="*/ 656 w 1618"/>
                    <a:gd name="T5" fmla="*/ 63 h 215"/>
                    <a:gd name="T6" fmla="*/ 965 w 1618"/>
                    <a:gd name="T7" fmla="*/ 63 h 215"/>
                    <a:gd name="T8" fmla="*/ 1182 w 1618"/>
                    <a:gd name="T9" fmla="*/ 67 h 215"/>
                    <a:gd name="T10" fmla="*/ 1482 w 1618"/>
                    <a:gd name="T11" fmla="*/ 80 h 215"/>
                    <a:gd name="T12" fmla="*/ 1581 w 1618"/>
                    <a:gd name="T13" fmla="*/ 119 h 215"/>
                    <a:gd name="T14" fmla="*/ 1592 w 1618"/>
                    <a:gd name="T15" fmla="*/ 121 h 215"/>
                    <a:gd name="T16" fmla="*/ 1617 w 1618"/>
                    <a:gd name="T17" fmla="*/ 152 h 215"/>
                    <a:gd name="T18" fmla="*/ 1587 w 1618"/>
                    <a:gd name="T19" fmla="*/ 177 h 215"/>
                    <a:gd name="T20" fmla="*/ 1447 w 1618"/>
                    <a:gd name="T21" fmla="*/ 144 h 215"/>
                    <a:gd name="T22" fmla="*/ 1308 w 1618"/>
                    <a:gd name="T23" fmla="*/ 117 h 215"/>
                    <a:gd name="T24" fmla="*/ 1217 w 1618"/>
                    <a:gd name="T25" fmla="*/ 157 h 215"/>
                    <a:gd name="T26" fmla="*/ 951 w 1618"/>
                    <a:gd name="T27" fmla="*/ 176 h 215"/>
                    <a:gd name="T28" fmla="*/ 896 w 1618"/>
                    <a:gd name="T29" fmla="*/ 147 h 215"/>
                    <a:gd name="T30" fmla="*/ 723 w 1618"/>
                    <a:gd name="T31" fmla="*/ 148 h 215"/>
                    <a:gd name="T32" fmla="*/ 624 w 1618"/>
                    <a:gd name="T33" fmla="*/ 192 h 215"/>
                    <a:gd name="T34" fmla="*/ 406 w 1618"/>
                    <a:gd name="T35" fmla="*/ 158 h 215"/>
                    <a:gd name="T36" fmla="*/ 305 w 1618"/>
                    <a:gd name="T37" fmla="*/ 117 h 215"/>
                    <a:gd name="T38" fmla="*/ 188 w 1618"/>
                    <a:gd name="T39" fmla="*/ 138 h 215"/>
                    <a:gd name="T40" fmla="*/ 34 w 1618"/>
                    <a:gd name="T41" fmla="*/ 177 h 215"/>
                    <a:gd name="T42" fmla="*/ 2 w 1618"/>
                    <a:gd name="T43" fmla="*/ 152 h 215"/>
                    <a:gd name="T44" fmla="*/ 30 w 1618"/>
                    <a:gd name="T45" fmla="*/ 122 h 215"/>
                    <a:gd name="T46" fmla="*/ 150 w 1618"/>
                    <a:gd name="T47" fmla="*/ 74 h 215"/>
                    <a:gd name="T48" fmla="*/ 314 w 1618"/>
                    <a:gd name="T49" fmla="*/ 29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618" h="215">
                      <a:moveTo>
                        <a:pt x="314" y="29"/>
                      </a:moveTo>
                      <a:cubicBezTo>
                        <a:pt x="353" y="27"/>
                        <a:pt x="397" y="42"/>
                        <a:pt x="439" y="67"/>
                      </a:cubicBezTo>
                      <a:cubicBezTo>
                        <a:pt x="512" y="109"/>
                        <a:pt x="583" y="108"/>
                        <a:pt x="656" y="63"/>
                      </a:cubicBezTo>
                      <a:cubicBezTo>
                        <a:pt x="758" y="0"/>
                        <a:pt x="863" y="0"/>
                        <a:pt x="965" y="63"/>
                      </a:cubicBezTo>
                      <a:cubicBezTo>
                        <a:pt x="1038" y="108"/>
                        <a:pt x="1109" y="108"/>
                        <a:pt x="1182" y="67"/>
                      </a:cubicBezTo>
                      <a:cubicBezTo>
                        <a:pt x="1285" y="10"/>
                        <a:pt x="1385" y="15"/>
                        <a:pt x="1482" y="80"/>
                      </a:cubicBezTo>
                      <a:cubicBezTo>
                        <a:pt x="1512" y="101"/>
                        <a:pt x="1544" y="118"/>
                        <a:pt x="1581" y="119"/>
                      </a:cubicBezTo>
                      <a:cubicBezTo>
                        <a:pt x="1585" y="120"/>
                        <a:pt x="1588" y="121"/>
                        <a:pt x="1592" y="121"/>
                      </a:cubicBezTo>
                      <a:cubicBezTo>
                        <a:pt x="1609" y="124"/>
                        <a:pt x="1618" y="135"/>
                        <a:pt x="1617" y="152"/>
                      </a:cubicBezTo>
                      <a:cubicBezTo>
                        <a:pt x="1616" y="168"/>
                        <a:pt x="1604" y="176"/>
                        <a:pt x="1587" y="177"/>
                      </a:cubicBezTo>
                      <a:cubicBezTo>
                        <a:pt x="1537" y="179"/>
                        <a:pt x="1490" y="169"/>
                        <a:pt x="1447" y="144"/>
                      </a:cubicBezTo>
                      <a:cubicBezTo>
                        <a:pt x="1403" y="119"/>
                        <a:pt x="1358" y="110"/>
                        <a:pt x="1308" y="117"/>
                      </a:cubicBezTo>
                      <a:cubicBezTo>
                        <a:pt x="1274" y="122"/>
                        <a:pt x="1245" y="139"/>
                        <a:pt x="1217" y="157"/>
                      </a:cubicBezTo>
                      <a:cubicBezTo>
                        <a:pt x="1132" y="209"/>
                        <a:pt x="1043" y="215"/>
                        <a:pt x="951" y="176"/>
                      </a:cubicBezTo>
                      <a:cubicBezTo>
                        <a:pt x="932" y="168"/>
                        <a:pt x="915" y="156"/>
                        <a:pt x="896" y="147"/>
                      </a:cubicBezTo>
                      <a:cubicBezTo>
                        <a:pt x="838" y="119"/>
                        <a:pt x="781" y="120"/>
                        <a:pt x="723" y="148"/>
                      </a:cubicBezTo>
                      <a:cubicBezTo>
                        <a:pt x="691" y="164"/>
                        <a:pt x="659" y="183"/>
                        <a:pt x="624" y="192"/>
                      </a:cubicBezTo>
                      <a:cubicBezTo>
                        <a:pt x="548" y="212"/>
                        <a:pt x="474" y="200"/>
                        <a:pt x="406" y="158"/>
                      </a:cubicBezTo>
                      <a:cubicBezTo>
                        <a:pt x="375" y="138"/>
                        <a:pt x="343" y="120"/>
                        <a:pt x="305" y="117"/>
                      </a:cubicBezTo>
                      <a:cubicBezTo>
                        <a:pt x="263" y="112"/>
                        <a:pt x="224" y="117"/>
                        <a:pt x="188" y="138"/>
                      </a:cubicBezTo>
                      <a:cubicBezTo>
                        <a:pt x="140" y="164"/>
                        <a:pt x="90" y="180"/>
                        <a:pt x="34" y="177"/>
                      </a:cubicBezTo>
                      <a:cubicBezTo>
                        <a:pt x="16" y="176"/>
                        <a:pt x="3" y="170"/>
                        <a:pt x="2" y="152"/>
                      </a:cubicBezTo>
                      <a:cubicBezTo>
                        <a:pt x="0" y="134"/>
                        <a:pt x="11" y="123"/>
                        <a:pt x="30" y="122"/>
                      </a:cubicBezTo>
                      <a:cubicBezTo>
                        <a:pt x="75" y="118"/>
                        <a:pt x="113" y="99"/>
                        <a:pt x="150" y="74"/>
                      </a:cubicBezTo>
                      <a:cubicBezTo>
                        <a:pt x="196" y="42"/>
                        <a:pt x="248" y="28"/>
                        <a:pt x="314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  <p:sp>
            <p:nvSpPr>
              <p:cNvPr id="164" name="Freeform 1281"/>
              <p:cNvSpPr>
                <a:spLocks/>
              </p:cNvSpPr>
              <p:nvPr/>
            </p:nvSpPr>
            <p:spPr bwMode="auto">
              <a:xfrm>
                <a:off x="12718698" y="897513"/>
                <a:ext cx="269157" cy="350330"/>
              </a:xfrm>
              <a:custGeom>
                <a:avLst/>
                <a:gdLst>
                  <a:gd name="T0" fmla="*/ 280 w 281"/>
                  <a:gd name="T1" fmla="*/ 228 h 364"/>
                  <a:gd name="T2" fmla="*/ 138 w 281"/>
                  <a:gd name="T3" fmla="*/ 0 h 364"/>
                  <a:gd name="T4" fmla="*/ 13 w 281"/>
                  <a:gd name="T5" fmla="*/ 179 h 364"/>
                  <a:gd name="T6" fmla="*/ 1 w 281"/>
                  <a:gd name="T7" fmla="*/ 216 h 364"/>
                  <a:gd name="T8" fmla="*/ 0 w 281"/>
                  <a:gd name="T9" fmla="*/ 223 h 364"/>
                  <a:gd name="T10" fmla="*/ 0 w 281"/>
                  <a:gd name="T11" fmla="*/ 227 h 364"/>
                  <a:gd name="T12" fmla="*/ 0 w 281"/>
                  <a:gd name="T13" fmla="*/ 234 h 364"/>
                  <a:gd name="T14" fmla="*/ 140 w 281"/>
                  <a:gd name="T15" fmla="*/ 364 h 364"/>
                  <a:gd name="T16" fmla="*/ 281 w 281"/>
                  <a:gd name="T17" fmla="*/ 234 h 364"/>
                  <a:gd name="T18" fmla="*/ 280 w 281"/>
                  <a:gd name="T19" fmla="*/ 22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1" h="364">
                    <a:moveTo>
                      <a:pt x="280" y="228"/>
                    </a:moveTo>
                    <a:cubicBezTo>
                      <a:pt x="281" y="127"/>
                      <a:pt x="138" y="0"/>
                      <a:pt x="138" y="0"/>
                    </a:cubicBezTo>
                    <a:cubicBezTo>
                      <a:pt x="65" y="66"/>
                      <a:pt x="29" y="135"/>
                      <a:pt x="13" y="179"/>
                    </a:cubicBezTo>
                    <a:cubicBezTo>
                      <a:pt x="7" y="190"/>
                      <a:pt x="3" y="203"/>
                      <a:pt x="1" y="216"/>
                    </a:cubicBezTo>
                    <a:cubicBezTo>
                      <a:pt x="0" y="220"/>
                      <a:pt x="0" y="223"/>
                      <a:pt x="0" y="223"/>
                    </a:cubicBezTo>
                    <a:cubicBezTo>
                      <a:pt x="0" y="224"/>
                      <a:pt x="0" y="225"/>
                      <a:pt x="0" y="227"/>
                    </a:cubicBezTo>
                    <a:cubicBezTo>
                      <a:pt x="0" y="229"/>
                      <a:pt x="0" y="231"/>
                      <a:pt x="0" y="234"/>
                    </a:cubicBezTo>
                    <a:cubicBezTo>
                      <a:pt x="0" y="306"/>
                      <a:pt x="62" y="364"/>
                      <a:pt x="140" y="364"/>
                    </a:cubicBezTo>
                    <a:cubicBezTo>
                      <a:pt x="218" y="364"/>
                      <a:pt x="281" y="306"/>
                      <a:pt x="281" y="234"/>
                    </a:cubicBezTo>
                    <a:cubicBezTo>
                      <a:pt x="281" y="232"/>
                      <a:pt x="280" y="230"/>
                      <a:pt x="280" y="2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167" name="Группа 166"/>
          <p:cNvGrpSpPr/>
          <p:nvPr/>
        </p:nvGrpSpPr>
        <p:grpSpPr>
          <a:xfrm>
            <a:off x="437734" y="3986171"/>
            <a:ext cx="1044884" cy="1039740"/>
            <a:chOff x="4115574" y="4278643"/>
            <a:chExt cx="557433" cy="557433"/>
          </a:xfrm>
        </p:grpSpPr>
        <p:sp>
          <p:nvSpPr>
            <p:cNvPr id="168" name="Овал 167"/>
            <p:cNvSpPr/>
            <p:nvPr/>
          </p:nvSpPr>
          <p:spPr>
            <a:xfrm>
              <a:off x="4115574" y="4278643"/>
              <a:ext cx="557433" cy="557433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69" name="Группа 378"/>
            <p:cNvGrpSpPr/>
            <p:nvPr/>
          </p:nvGrpSpPr>
          <p:grpSpPr>
            <a:xfrm flipH="1">
              <a:off x="4229801" y="4375053"/>
              <a:ext cx="343837" cy="323557"/>
              <a:chOff x="3956050" y="-784225"/>
              <a:chExt cx="522288" cy="491484"/>
            </a:xfrm>
            <a:solidFill>
              <a:schemeClr val="bg1"/>
            </a:solidFill>
          </p:grpSpPr>
          <p:sp>
            <p:nvSpPr>
              <p:cNvPr id="170" name="Freeform 290"/>
              <p:cNvSpPr>
                <a:spLocks/>
              </p:cNvSpPr>
              <p:nvPr/>
            </p:nvSpPr>
            <p:spPr bwMode="auto">
              <a:xfrm>
                <a:off x="3989388" y="-471488"/>
                <a:ext cx="69850" cy="96838"/>
              </a:xfrm>
              <a:custGeom>
                <a:avLst/>
                <a:gdLst>
                  <a:gd name="T0" fmla="*/ 97 w 192"/>
                  <a:gd name="T1" fmla="*/ 1 h 268"/>
                  <a:gd name="T2" fmla="*/ 97 w 192"/>
                  <a:gd name="T3" fmla="*/ 0 h 268"/>
                  <a:gd name="T4" fmla="*/ 96 w 192"/>
                  <a:gd name="T5" fmla="*/ 0 h 268"/>
                  <a:gd name="T6" fmla="*/ 96 w 192"/>
                  <a:gd name="T7" fmla="*/ 1 h 268"/>
                  <a:gd name="T8" fmla="*/ 0 w 192"/>
                  <a:gd name="T9" fmla="*/ 174 h 268"/>
                  <a:gd name="T10" fmla="*/ 91 w 192"/>
                  <a:gd name="T11" fmla="*/ 267 h 268"/>
                  <a:gd name="T12" fmla="*/ 101 w 192"/>
                  <a:gd name="T13" fmla="*/ 267 h 268"/>
                  <a:gd name="T14" fmla="*/ 192 w 192"/>
                  <a:gd name="T15" fmla="*/ 174 h 268"/>
                  <a:gd name="T16" fmla="*/ 97 w 192"/>
                  <a:gd name="T17" fmla="*/ 1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268">
                    <a:moveTo>
                      <a:pt x="97" y="1"/>
                    </a:moveTo>
                    <a:lnTo>
                      <a:pt x="97" y="0"/>
                    </a:lnTo>
                    <a:lnTo>
                      <a:pt x="96" y="0"/>
                    </a:lnTo>
                    <a:lnTo>
                      <a:pt x="96" y="1"/>
                    </a:lnTo>
                    <a:cubicBezTo>
                      <a:pt x="54" y="41"/>
                      <a:pt x="0" y="122"/>
                      <a:pt x="0" y="174"/>
                    </a:cubicBezTo>
                    <a:cubicBezTo>
                      <a:pt x="0" y="225"/>
                      <a:pt x="41" y="267"/>
                      <a:pt x="91" y="267"/>
                    </a:cubicBezTo>
                    <a:cubicBezTo>
                      <a:pt x="93" y="267"/>
                      <a:pt x="99" y="267"/>
                      <a:pt x="101" y="267"/>
                    </a:cubicBezTo>
                    <a:cubicBezTo>
                      <a:pt x="151" y="268"/>
                      <a:pt x="192" y="226"/>
                      <a:pt x="192" y="174"/>
                    </a:cubicBezTo>
                    <a:cubicBezTo>
                      <a:pt x="192" y="123"/>
                      <a:pt x="139" y="41"/>
                      <a:pt x="9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" name="Freeform 291"/>
              <p:cNvSpPr>
                <a:spLocks/>
              </p:cNvSpPr>
              <p:nvPr/>
            </p:nvSpPr>
            <p:spPr bwMode="auto">
              <a:xfrm>
                <a:off x="4094163" y="-784225"/>
                <a:ext cx="258763" cy="214313"/>
              </a:xfrm>
              <a:custGeom>
                <a:avLst/>
                <a:gdLst>
                  <a:gd name="T0" fmla="*/ 657 w 716"/>
                  <a:gd name="T1" fmla="*/ 0 h 596"/>
                  <a:gd name="T2" fmla="*/ 406 w 716"/>
                  <a:gd name="T3" fmla="*/ 24 h 596"/>
                  <a:gd name="T4" fmla="*/ 358 w 716"/>
                  <a:gd name="T5" fmla="*/ 1 h 596"/>
                  <a:gd name="T6" fmla="*/ 309 w 716"/>
                  <a:gd name="T7" fmla="*/ 24 h 596"/>
                  <a:gd name="T8" fmla="*/ 58 w 716"/>
                  <a:gd name="T9" fmla="*/ 0 h 596"/>
                  <a:gd name="T10" fmla="*/ 0 w 716"/>
                  <a:gd name="T11" fmla="*/ 59 h 596"/>
                  <a:gd name="T12" fmla="*/ 58 w 716"/>
                  <a:gd name="T13" fmla="*/ 117 h 596"/>
                  <a:gd name="T14" fmla="*/ 303 w 716"/>
                  <a:gd name="T15" fmla="*/ 94 h 596"/>
                  <a:gd name="T16" fmla="*/ 337 w 716"/>
                  <a:gd name="T17" fmla="*/ 122 h 596"/>
                  <a:gd name="T18" fmla="*/ 337 w 716"/>
                  <a:gd name="T19" fmla="*/ 147 h 596"/>
                  <a:gd name="T20" fmla="*/ 302 w 716"/>
                  <a:gd name="T21" fmla="*/ 147 h 596"/>
                  <a:gd name="T22" fmla="*/ 253 w 716"/>
                  <a:gd name="T23" fmla="*/ 198 h 596"/>
                  <a:gd name="T24" fmla="*/ 253 w 716"/>
                  <a:gd name="T25" fmla="*/ 211 h 596"/>
                  <a:gd name="T26" fmla="*/ 226 w 716"/>
                  <a:gd name="T27" fmla="*/ 211 h 596"/>
                  <a:gd name="T28" fmla="*/ 111 w 716"/>
                  <a:gd name="T29" fmla="*/ 332 h 596"/>
                  <a:gd name="T30" fmla="*/ 111 w 716"/>
                  <a:gd name="T31" fmla="*/ 476 h 596"/>
                  <a:gd name="T32" fmla="*/ 226 w 716"/>
                  <a:gd name="T33" fmla="*/ 596 h 596"/>
                  <a:gd name="T34" fmla="*/ 490 w 716"/>
                  <a:gd name="T35" fmla="*/ 596 h 596"/>
                  <a:gd name="T36" fmla="*/ 605 w 716"/>
                  <a:gd name="T37" fmla="*/ 476 h 596"/>
                  <a:gd name="T38" fmla="*/ 605 w 716"/>
                  <a:gd name="T39" fmla="*/ 332 h 596"/>
                  <a:gd name="T40" fmla="*/ 490 w 716"/>
                  <a:gd name="T41" fmla="*/ 211 h 596"/>
                  <a:gd name="T42" fmla="*/ 462 w 716"/>
                  <a:gd name="T43" fmla="*/ 211 h 596"/>
                  <a:gd name="T44" fmla="*/ 462 w 716"/>
                  <a:gd name="T45" fmla="*/ 198 h 596"/>
                  <a:gd name="T46" fmla="*/ 414 w 716"/>
                  <a:gd name="T47" fmla="*/ 147 h 596"/>
                  <a:gd name="T48" fmla="*/ 378 w 716"/>
                  <a:gd name="T49" fmla="*/ 147 h 596"/>
                  <a:gd name="T50" fmla="*/ 378 w 716"/>
                  <a:gd name="T51" fmla="*/ 122 h 596"/>
                  <a:gd name="T52" fmla="*/ 413 w 716"/>
                  <a:gd name="T53" fmla="*/ 94 h 596"/>
                  <a:gd name="T54" fmla="*/ 657 w 716"/>
                  <a:gd name="T55" fmla="*/ 117 h 596"/>
                  <a:gd name="T56" fmla="*/ 716 w 716"/>
                  <a:gd name="T57" fmla="*/ 59 h 596"/>
                  <a:gd name="T58" fmla="*/ 657 w 716"/>
                  <a:gd name="T59" fmla="*/ 0 h 5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16" h="596">
                    <a:moveTo>
                      <a:pt x="657" y="0"/>
                    </a:moveTo>
                    <a:cubicBezTo>
                      <a:pt x="657" y="0"/>
                      <a:pt x="518" y="9"/>
                      <a:pt x="406" y="24"/>
                    </a:cubicBezTo>
                    <a:cubicBezTo>
                      <a:pt x="395" y="10"/>
                      <a:pt x="377" y="1"/>
                      <a:pt x="358" y="1"/>
                    </a:cubicBezTo>
                    <a:cubicBezTo>
                      <a:pt x="338" y="1"/>
                      <a:pt x="321" y="10"/>
                      <a:pt x="309" y="24"/>
                    </a:cubicBezTo>
                    <a:cubicBezTo>
                      <a:pt x="197" y="9"/>
                      <a:pt x="58" y="0"/>
                      <a:pt x="58" y="0"/>
                    </a:cubicBezTo>
                    <a:cubicBezTo>
                      <a:pt x="26" y="0"/>
                      <a:pt x="0" y="26"/>
                      <a:pt x="0" y="59"/>
                    </a:cubicBezTo>
                    <a:cubicBezTo>
                      <a:pt x="0" y="91"/>
                      <a:pt x="26" y="117"/>
                      <a:pt x="58" y="117"/>
                    </a:cubicBezTo>
                    <a:cubicBezTo>
                      <a:pt x="58" y="117"/>
                      <a:pt x="192" y="108"/>
                      <a:pt x="303" y="94"/>
                    </a:cubicBezTo>
                    <a:cubicBezTo>
                      <a:pt x="311" y="107"/>
                      <a:pt x="323" y="117"/>
                      <a:pt x="337" y="122"/>
                    </a:cubicBezTo>
                    <a:lnTo>
                      <a:pt x="337" y="147"/>
                    </a:lnTo>
                    <a:lnTo>
                      <a:pt x="302" y="147"/>
                    </a:lnTo>
                    <a:cubicBezTo>
                      <a:pt x="275" y="147"/>
                      <a:pt x="253" y="169"/>
                      <a:pt x="253" y="198"/>
                    </a:cubicBezTo>
                    <a:lnTo>
                      <a:pt x="253" y="211"/>
                    </a:lnTo>
                    <a:lnTo>
                      <a:pt x="226" y="211"/>
                    </a:lnTo>
                    <a:cubicBezTo>
                      <a:pt x="162" y="211"/>
                      <a:pt x="111" y="265"/>
                      <a:pt x="111" y="332"/>
                    </a:cubicBezTo>
                    <a:lnTo>
                      <a:pt x="111" y="476"/>
                    </a:lnTo>
                    <a:cubicBezTo>
                      <a:pt x="111" y="542"/>
                      <a:pt x="162" y="596"/>
                      <a:pt x="226" y="596"/>
                    </a:cubicBezTo>
                    <a:lnTo>
                      <a:pt x="490" y="596"/>
                    </a:lnTo>
                    <a:cubicBezTo>
                      <a:pt x="553" y="596"/>
                      <a:pt x="605" y="542"/>
                      <a:pt x="605" y="476"/>
                    </a:cubicBezTo>
                    <a:lnTo>
                      <a:pt x="605" y="332"/>
                    </a:lnTo>
                    <a:cubicBezTo>
                      <a:pt x="605" y="265"/>
                      <a:pt x="553" y="211"/>
                      <a:pt x="490" y="211"/>
                    </a:cubicBezTo>
                    <a:lnTo>
                      <a:pt x="462" y="211"/>
                    </a:lnTo>
                    <a:lnTo>
                      <a:pt x="462" y="198"/>
                    </a:lnTo>
                    <a:cubicBezTo>
                      <a:pt x="462" y="169"/>
                      <a:pt x="441" y="147"/>
                      <a:pt x="414" y="147"/>
                    </a:cubicBezTo>
                    <a:lnTo>
                      <a:pt x="378" y="147"/>
                    </a:lnTo>
                    <a:lnTo>
                      <a:pt x="378" y="122"/>
                    </a:lnTo>
                    <a:cubicBezTo>
                      <a:pt x="393" y="117"/>
                      <a:pt x="405" y="107"/>
                      <a:pt x="413" y="94"/>
                    </a:cubicBezTo>
                    <a:cubicBezTo>
                      <a:pt x="524" y="108"/>
                      <a:pt x="657" y="117"/>
                      <a:pt x="657" y="117"/>
                    </a:cubicBezTo>
                    <a:cubicBezTo>
                      <a:pt x="690" y="117"/>
                      <a:pt x="716" y="91"/>
                      <a:pt x="716" y="59"/>
                    </a:cubicBezTo>
                    <a:cubicBezTo>
                      <a:pt x="716" y="26"/>
                      <a:pt x="690" y="0"/>
                      <a:pt x="65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" name="Freeform 292"/>
              <p:cNvSpPr>
                <a:spLocks/>
              </p:cNvSpPr>
              <p:nvPr/>
            </p:nvSpPr>
            <p:spPr bwMode="auto">
              <a:xfrm>
                <a:off x="3968750" y="-688029"/>
                <a:ext cx="509588" cy="395288"/>
              </a:xfrm>
              <a:custGeom>
                <a:avLst/>
                <a:gdLst>
                  <a:gd name="T0" fmla="*/ 1412 w 1412"/>
                  <a:gd name="T1" fmla="*/ 117 h 1098"/>
                  <a:gd name="T2" fmla="*/ 1372 w 1412"/>
                  <a:gd name="T3" fmla="*/ 44 h 1098"/>
                  <a:gd name="T4" fmla="*/ 1268 w 1412"/>
                  <a:gd name="T5" fmla="*/ 0 h 1098"/>
                  <a:gd name="T6" fmla="*/ 1251 w 1412"/>
                  <a:gd name="T7" fmla="*/ 1 h 1098"/>
                  <a:gd name="T8" fmla="*/ 1228 w 1412"/>
                  <a:gd name="T9" fmla="*/ 0 h 1098"/>
                  <a:gd name="T10" fmla="*/ 184 w 1412"/>
                  <a:gd name="T11" fmla="*/ 0 h 1098"/>
                  <a:gd name="T12" fmla="*/ 0 w 1412"/>
                  <a:gd name="T13" fmla="*/ 117 h 1098"/>
                  <a:gd name="T14" fmla="*/ 1 w 1412"/>
                  <a:gd name="T15" fmla="*/ 130 h 1098"/>
                  <a:gd name="T16" fmla="*/ 0 w 1412"/>
                  <a:gd name="T17" fmla="*/ 138 h 1098"/>
                  <a:gd name="T18" fmla="*/ 0 w 1412"/>
                  <a:gd name="T19" fmla="*/ 474 h 1098"/>
                  <a:gd name="T20" fmla="*/ 288 w 1412"/>
                  <a:gd name="T21" fmla="*/ 474 h 1098"/>
                  <a:gd name="T22" fmla="*/ 288 w 1412"/>
                  <a:gd name="T23" fmla="*/ 234 h 1098"/>
                  <a:gd name="T24" fmla="*/ 1124 w 1412"/>
                  <a:gd name="T25" fmla="*/ 234 h 1098"/>
                  <a:gd name="T26" fmla="*/ 1124 w 1412"/>
                  <a:gd name="T27" fmla="*/ 955 h 1098"/>
                  <a:gd name="T28" fmla="*/ 1268 w 1412"/>
                  <a:gd name="T29" fmla="*/ 1098 h 1098"/>
                  <a:gd name="T30" fmla="*/ 1412 w 1412"/>
                  <a:gd name="T31" fmla="*/ 955 h 1098"/>
                  <a:gd name="T32" fmla="*/ 1412 w 1412"/>
                  <a:gd name="T33" fmla="*/ 143 h 1098"/>
                  <a:gd name="T34" fmla="*/ 1411 w 1412"/>
                  <a:gd name="T35" fmla="*/ 128 h 1098"/>
                  <a:gd name="T36" fmla="*/ 1412 w 1412"/>
                  <a:gd name="T37" fmla="*/ 117 h 10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12" h="1098">
                    <a:moveTo>
                      <a:pt x="1412" y="117"/>
                    </a:moveTo>
                    <a:cubicBezTo>
                      <a:pt x="1412" y="90"/>
                      <a:pt x="1397" y="64"/>
                      <a:pt x="1372" y="44"/>
                    </a:cubicBezTo>
                    <a:cubicBezTo>
                      <a:pt x="1345" y="17"/>
                      <a:pt x="1309" y="0"/>
                      <a:pt x="1268" y="0"/>
                    </a:cubicBezTo>
                    <a:cubicBezTo>
                      <a:pt x="1262" y="0"/>
                      <a:pt x="1257" y="1"/>
                      <a:pt x="1251" y="1"/>
                    </a:cubicBezTo>
                    <a:cubicBezTo>
                      <a:pt x="1243" y="1"/>
                      <a:pt x="1236" y="0"/>
                      <a:pt x="1228" y="0"/>
                    </a:cubicBezTo>
                    <a:lnTo>
                      <a:pt x="184" y="0"/>
                    </a:lnTo>
                    <a:cubicBezTo>
                      <a:pt x="82" y="0"/>
                      <a:pt x="0" y="53"/>
                      <a:pt x="0" y="117"/>
                    </a:cubicBezTo>
                    <a:cubicBezTo>
                      <a:pt x="0" y="121"/>
                      <a:pt x="0" y="126"/>
                      <a:pt x="1" y="130"/>
                    </a:cubicBezTo>
                    <a:cubicBezTo>
                      <a:pt x="0" y="132"/>
                      <a:pt x="0" y="135"/>
                      <a:pt x="0" y="138"/>
                    </a:cubicBezTo>
                    <a:lnTo>
                      <a:pt x="0" y="474"/>
                    </a:lnTo>
                    <a:lnTo>
                      <a:pt x="288" y="474"/>
                    </a:lnTo>
                    <a:lnTo>
                      <a:pt x="288" y="234"/>
                    </a:lnTo>
                    <a:lnTo>
                      <a:pt x="1124" y="234"/>
                    </a:lnTo>
                    <a:lnTo>
                      <a:pt x="1124" y="955"/>
                    </a:lnTo>
                    <a:cubicBezTo>
                      <a:pt x="1124" y="1034"/>
                      <a:pt x="1188" y="1098"/>
                      <a:pt x="1268" y="1098"/>
                    </a:cubicBezTo>
                    <a:cubicBezTo>
                      <a:pt x="1347" y="1098"/>
                      <a:pt x="1412" y="1034"/>
                      <a:pt x="1412" y="955"/>
                    </a:cubicBezTo>
                    <a:lnTo>
                      <a:pt x="1412" y="143"/>
                    </a:lnTo>
                    <a:cubicBezTo>
                      <a:pt x="1412" y="138"/>
                      <a:pt x="1412" y="133"/>
                      <a:pt x="1411" y="128"/>
                    </a:cubicBezTo>
                    <a:cubicBezTo>
                      <a:pt x="1412" y="124"/>
                      <a:pt x="1412" y="121"/>
                      <a:pt x="1412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" name="Rectangle 293"/>
              <p:cNvSpPr>
                <a:spLocks noChangeArrowheads="1"/>
              </p:cNvSpPr>
              <p:nvPr/>
            </p:nvSpPr>
            <p:spPr bwMode="auto">
              <a:xfrm>
                <a:off x="3956050" y="-512763"/>
                <a:ext cx="128588" cy="190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174" name="Группа 173"/>
          <p:cNvGrpSpPr/>
          <p:nvPr/>
        </p:nvGrpSpPr>
        <p:grpSpPr>
          <a:xfrm>
            <a:off x="0" y="0"/>
            <a:ext cx="564848" cy="700088"/>
            <a:chOff x="1546225" y="-3938587"/>
            <a:chExt cx="2335213" cy="2898774"/>
          </a:xfrm>
        </p:grpSpPr>
        <p:grpSp>
          <p:nvGrpSpPr>
            <p:cNvPr id="175" name="Группа 174"/>
            <p:cNvGrpSpPr/>
            <p:nvPr/>
          </p:nvGrpSpPr>
          <p:grpSpPr>
            <a:xfrm>
              <a:off x="1922463" y="-3897313"/>
              <a:ext cx="1582738" cy="2266950"/>
              <a:chOff x="1922463" y="-3897313"/>
              <a:chExt cx="1582738" cy="2266950"/>
            </a:xfrm>
          </p:grpSpPr>
          <p:sp>
            <p:nvSpPr>
              <p:cNvPr id="180" name="Freeform 173"/>
              <p:cNvSpPr>
                <a:spLocks noEditPoints="1"/>
              </p:cNvSpPr>
              <p:nvPr/>
            </p:nvSpPr>
            <p:spPr bwMode="auto">
              <a:xfrm>
                <a:off x="2427288" y="-2719388"/>
                <a:ext cx="576263" cy="801687"/>
              </a:xfrm>
              <a:custGeom>
                <a:avLst/>
                <a:gdLst>
                  <a:gd name="T0" fmla="*/ 113 w 153"/>
                  <a:gd name="T1" fmla="*/ 20 h 213"/>
                  <a:gd name="T2" fmla="*/ 108 w 153"/>
                  <a:gd name="T3" fmla="*/ 8 h 213"/>
                  <a:gd name="T4" fmla="*/ 96 w 153"/>
                  <a:gd name="T5" fmla="*/ 16 h 213"/>
                  <a:gd name="T6" fmla="*/ 84 w 153"/>
                  <a:gd name="T7" fmla="*/ 5 h 213"/>
                  <a:gd name="T8" fmla="*/ 77 w 153"/>
                  <a:gd name="T9" fmla="*/ 12 h 213"/>
                  <a:gd name="T10" fmla="*/ 75 w 153"/>
                  <a:gd name="T11" fmla="*/ 13 h 213"/>
                  <a:gd name="T12" fmla="*/ 59 w 153"/>
                  <a:gd name="T13" fmla="*/ 0 h 213"/>
                  <a:gd name="T14" fmla="*/ 48 w 153"/>
                  <a:gd name="T15" fmla="*/ 2 h 213"/>
                  <a:gd name="T16" fmla="*/ 42 w 153"/>
                  <a:gd name="T17" fmla="*/ 16 h 213"/>
                  <a:gd name="T18" fmla="*/ 7 w 153"/>
                  <a:gd name="T19" fmla="*/ 22 h 213"/>
                  <a:gd name="T20" fmla="*/ 0 w 153"/>
                  <a:gd name="T21" fmla="*/ 104 h 213"/>
                  <a:gd name="T22" fmla="*/ 1 w 153"/>
                  <a:gd name="T23" fmla="*/ 186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200 h 213"/>
                  <a:gd name="T30" fmla="*/ 153 w 153"/>
                  <a:gd name="T31" fmla="*/ 176 h 213"/>
                  <a:gd name="T32" fmla="*/ 145 w 153"/>
                  <a:gd name="T33" fmla="*/ 22 h 213"/>
                  <a:gd name="T34" fmla="*/ 92 w 153"/>
                  <a:gd name="T35" fmla="*/ 17 h 213"/>
                  <a:gd name="T36" fmla="*/ 73 w 153"/>
                  <a:gd name="T37" fmla="*/ 14 h 213"/>
                  <a:gd name="T38" fmla="*/ 73 w 153"/>
                  <a:gd name="T39" fmla="*/ 14 h 213"/>
                  <a:gd name="T40" fmla="*/ 47 w 153"/>
                  <a:gd name="T41" fmla="*/ 19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20 h 213"/>
                  <a:gd name="T48" fmla="*/ 46 w 153"/>
                  <a:gd name="T49" fmla="*/ 19 h 213"/>
                  <a:gd name="T50" fmla="*/ 46 w 153"/>
                  <a:gd name="T51" fmla="*/ 19 h 213"/>
                  <a:gd name="T52" fmla="*/ 147 w 153"/>
                  <a:gd name="T53" fmla="*/ 184 h 213"/>
                  <a:gd name="T54" fmla="*/ 110 w 153"/>
                  <a:gd name="T55" fmla="*/ 195 h 213"/>
                  <a:gd name="T56" fmla="*/ 75 w 153"/>
                  <a:gd name="T57" fmla="*/ 207 h 213"/>
                  <a:gd name="T58" fmla="*/ 21 w 153"/>
                  <a:gd name="T59" fmla="*/ 195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5" y="22"/>
                    </a:moveTo>
                    <a:cubicBezTo>
                      <a:pt x="132" y="21"/>
                      <a:pt x="121" y="20"/>
                      <a:pt x="113" y="20"/>
                    </a:cubicBezTo>
                    <a:cubicBezTo>
                      <a:pt x="112" y="17"/>
                      <a:pt x="111" y="14"/>
                      <a:pt x="110" y="12"/>
                    </a:cubicBezTo>
                    <a:cubicBezTo>
                      <a:pt x="109" y="11"/>
                      <a:pt x="108" y="10"/>
                      <a:pt x="108" y="8"/>
                    </a:cubicBezTo>
                    <a:cubicBezTo>
                      <a:pt x="107" y="7"/>
                      <a:pt x="106" y="5"/>
                      <a:pt x="105" y="2"/>
                    </a:cubicBezTo>
                    <a:cubicBezTo>
                      <a:pt x="102" y="7"/>
                      <a:pt x="99" y="11"/>
                      <a:pt x="96" y="16"/>
                    </a:cubicBezTo>
                    <a:cubicBezTo>
                      <a:pt x="95" y="10"/>
                      <a:pt x="95" y="5"/>
                      <a:pt x="94" y="0"/>
                    </a:cubicBezTo>
                    <a:cubicBezTo>
                      <a:pt x="90" y="2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6" y="12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6"/>
                    </a:cubicBezTo>
                    <a:cubicBezTo>
                      <a:pt x="54" y="11"/>
                      <a:pt x="51" y="7"/>
                      <a:pt x="48" y="2"/>
                    </a:cubicBezTo>
                    <a:cubicBezTo>
                      <a:pt x="48" y="3"/>
                      <a:pt x="47" y="4"/>
                      <a:pt x="47" y="4"/>
                    </a:cubicBezTo>
                    <a:cubicBezTo>
                      <a:pt x="45" y="8"/>
                      <a:pt x="43" y="12"/>
                      <a:pt x="42" y="16"/>
                    </a:cubicBezTo>
                    <a:cubicBezTo>
                      <a:pt x="41" y="17"/>
                      <a:pt x="41" y="18"/>
                      <a:pt x="41" y="20"/>
                    </a:cubicBezTo>
                    <a:cubicBezTo>
                      <a:pt x="32" y="20"/>
                      <a:pt x="21" y="21"/>
                      <a:pt x="7" y="22"/>
                    </a:cubicBezTo>
                    <a:cubicBezTo>
                      <a:pt x="1" y="22"/>
                      <a:pt x="0" y="23"/>
                      <a:pt x="0" y="30"/>
                    </a:cubicBezTo>
                    <a:cubicBezTo>
                      <a:pt x="0" y="54"/>
                      <a:pt x="0" y="79"/>
                      <a:pt x="0" y="104"/>
                    </a:cubicBezTo>
                    <a:cubicBezTo>
                      <a:pt x="0" y="127"/>
                      <a:pt x="0" y="151"/>
                      <a:pt x="0" y="175"/>
                    </a:cubicBezTo>
                    <a:cubicBezTo>
                      <a:pt x="0" y="179"/>
                      <a:pt x="0" y="182"/>
                      <a:pt x="1" y="186"/>
                    </a:cubicBezTo>
                    <a:cubicBezTo>
                      <a:pt x="2" y="195"/>
                      <a:pt x="7" y="200"/>
                      <a:pt x="17" y="200"/>
                    </a:cubicBezTo>
                    <a:cubicBezTo>
                      <a:pt x="25" y="200"/>
                      <a:pt x="34" y="200"/>
                      <a:pt x="43" y="200"/>
                    </a:cubicBezTo>
                    <a:cubicBezTo>
                      <a:pt x="54" y="200"/>
                      <a:pt x="66" y="203"/>
                      <a:pt x="75" y="212"/>
                    </a:cubicBezTo>
                    <a:cubicBezTo>
                      <a:pt x="75" y="213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200"/>
                    </a:cubicBezTo>
                    <a:cubicBezTo>
                      <a:pt x="121" y="200"/>
                      <a:pt x="129" y="200"/>
                      <a:pt x="138" y="200"/>
                    </a:cubicBezTo>
                    <a:cubicBezTo>
                      <a:pt x="144" y="200"/>
                      <a:pt x="150" y="195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2"/>
                      <a:pt x="145" y="22"/>
                    </a:cubicBezTo>
                    <a:close/>
                    <a:moveTo>
                      <a:pt x="113" y="20"/>
                    </a:moveTo>
                    <a:cubicBezTo>
                      <a:pt x="104" y="19"/>
                      <a:pt x="97" y="18"/>
                      <a:pt x="92" y="17"/>
                    </a:cubicBezTo>
                    <a:cubicBezTo>
                      <a:pt x="97" y="18"/>
                      <a:pt x="104" y="19"/>
                      <a:pt x="113" y="20"/>
                    </a:cubicBezTo>
                    <a:close/>
                    <a:moveTo>
                      <a:pt x="73" y="14"/>
                    </a:moveTo>
                    <a:cubicBezTo>
                      <a:pt x="73" y="14"/>
                      <a:pt x="72" y="14"/>
                      <a:pt x="72" y="14"/>
                    </a:cubicBezTo>
                    <a:cubicBezTo>
                      <a:pt x="72" y="14"/>
                      <a:pt x="73" y="14"/>
                      <a:pt x="73" y="14"/>
                    </a:cubicBezTo>
                    <a:close/>
                    <a:moveTo>
                      <a:pt x="49" y="19"/>
                    </a:moveTo>
                    <a:cubicBezTo>
                      <a:pt x="48" y="19"/>
                      <a:pt x="48" y="19"/>
                      <a:pt x="47" y="19"/>
                    </a:cubicBezTo>
                    <a:cubicBezTo>
                      <a:pt x="48" y="19"/>
                      <a:pt x="48" y="19"/>
                      <a:pt x="49" y="19"/>
                    </a:cubicBezTo>
                    <a:close/>
                    <a:moveTo>
                      <a:pt x="52" y="18"/>
                    </a:moveTo>
                    <a:cubicBezTo>
                      <a:pt x="51" y="18"/>
                      <a:pt x="50" y="18"/>
                      <a:pt x="50" y="18"/>
                    </a:cubicBezTo>
                    <a:cubicBezTo>
                      <a:pt x="50" y="18"/>
                      <a:pt x="51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20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6" y="19"/>
                    </a:moveTo>
                    <a:cubicBezTo>
                      <a:pt x="46" y="19"/>
                      <a:pt x="45" y="19"/>
                      <a:pt x="44" y="19"/>
                    </a:cubicBezTo>
                    <a:cubicBezTo>
                      <a:pt x="45" y="19"/>
                      <a:pt x="46" y="19"/>
                      <a:pt x="46" y="19"/>
                    </a:cubicBezTo>
                    <a:close/>
                    <a:moveTo>
                      <a:pt x="148" y="173"/>
                    </a:moveTo>
                    <a:cubicBezTo>
                      <a:pt x="148" y="176"/>
                      <a:pt x="147" y="180"/>
                      <a:pt x="147" y="184"/>
                    </a:cubicBezTo>
                    <a:cubicBezTo>
                      <a:pt x="145" y="190"/>
                      <a:pt x="140" y="195"/>
                      <a:pt x="134" y="195"/>
                    </a:cubicBezTo>
                    <a:cubicBezTo>
                      <a:pt x="126" y="195"/>
                      <a:pt x="118" y="195"/>
                      <a:pt x="110" y="195"/>
                    </a:cubicBezTo>
                    <a:cubicBezTo>
                      <a:pt x="98" y="195"/>
                      <a:pt x="87" y="197"/>
                      <a:pt x="78" y="207"/>
                    </a:cubicBezTo>
                    <a:cubicBezTo>
                      <a:pt x="77" y="207"/>
                      <a:pt x="75" y="207"/>
                      <a:pt x="75" y="207"/>
                    </a:cubicBezTo>
                    <a:cubicBezTo>
                      <a:pt x="67" y="198"/>
                      <a:pt x="56" y="195"/>
                      <a:pt x="45" y="195"/>
                    </a:cubicBezTo>
                    <a:cubicBezTo>
                      <a:pt x="37" y="195"/>
                      <a:pt x="29" y="195"/>
                      <a:pt x="21" y="195"/>
                    </a:cubicBezTo>
                    <a:cubicBezTo>
                      <a:pt x="12" y="195"/>
                      <a:pt x="7" y="191"/>
                      <a:pt x="6" y="182"/>
                    </a:cubicBezTo>
                    <a:cubicBezTo>
                      <a:pt x="5" y="178"/>
                      <a:pt x="5" y="175"/>
                      <a:pt x="5" y="171"/>
                    </a:cubicBezTo>
                    <a:cubicBezTo>
                      <a:pt x="5" y="149"/>
                      <a:pt x="5" y="127"/>
                      <a:pt x="5" y="104"/>
                    </a:cubicBezTo>
                    <a:cubicBezTo>
                      <a:pt x="5" y="81"/>
                      <a:pt x="5" y="58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" name="Freeform 174"/>
              <p:cNvSpPr>
                <a:spLocks/>
              </p:cNvSpPr>
              <p:nvPr/>
            </p:nvSpPr>
            <p:spPr bwMode="auto">
              <a:xfrm>
                <a:off x="2430463" y="-1928813"/>
                <a:ext cx="573088" cy="298450"/>
              </a:xfrm>
              <a:custGeom>
                <a:avLst/>
                <a:gdLst>
                  <a:gd name="T0" fmla="*/ 135 w 152"/>
                  <a:gd name="T1" fmla="*/ 19 h 79"/>
                  <a:gd name="T2" fmla="*/ 138 w 152"/>
                  <a:gd name="T3" fmla="*/ 7 h 79"/>
                  <a:gd name="T4" fmla="*/ 108 w 152"/>
                  <a:gd name="T5" fmla="*/ 1 h 79"/>
                  <a:gd name="T6" fmla="*/ 103 w 152"/>
                  <a:gd name="T7" fmla="*/ 3 h 79"/>
                  <a:gd name="T8" fmla="*/ 126 w 152"/>
                  <a:gd name="T9" fmla="*/ 17 h 79"/>
                  <a:gd name="T10" fmla="*/ 126 w 152"/>
                  <a:gd name="T11" fmla="*/ 25 h 79"/>
                  <a:gd name="T12" fmla="*/ 104 w 152"/>
                  <a:gd name="T13" fmla="*/ 7 h 79"/>
                  <a:gd name="T14" fmla="*/ 99 w 152"/>
                  <a:gd name="T15" fmla="*/ 9 h 79"/>
                  <a:gd name="T16" fmla="*/ 92 w 152"/>
                  <a:gd name="T17" fmla="*/ 9 h 79"/>
                  <a:gd name="T18" fmla="*/ 105 w 152"/>
                  <a:gd name="T19" fmla="*/ 26 h 79"/>
                  <a:gd name="T20" fmla="*/ 106 w 152"/>
                  <a:gd name="T21" fmla="*/ 45 h 79"/>
                  <a:gd name="T22" fmla="*/ 84 w 152"/>
                  <a:gd name="T23" fmla="*/ 15 h 79"/>
                  <a:gd name="T24" fmla="*/ 78 w 152"/>
                  <a:gd name="T25" fmla="*/ 22 h 79"/>
                  <a:gd name="T26" fmla="*/ 77 w 152"/>
                  <a:gd name="T27" fmla="*/ 56 h 79"/>
                  <a:gd name="T28" fmla="*/ 73 w 152"/>
                  <a:gd name="T29" fmla="*/ 51 h 79"/>
                  <a:gd name="T30" fmla="*/ 74 w 152"/>
                  <a:gd name="T31" fmla="*/ 13 h 79"/>
                  <a:gd name="T32" fmla="*/ 46 w 152"/>
                  <a:gd name="T33" fmla="*/ 46 h 79"/>
                  <a:gd name="T34" fmla="*/ 43 w 152"/>
                  <a:gd name="T35" fmla="*/ 35 h 79"/>
                  <a:gd name="T36" fmla="*/ 61 w 152"/>
                  <a:gd name="T37" fmla="*/ 9 h 79"/>
                  <a:gd name="T38" fmla="*/ 53 w 152"/>
                  <a:gd name="T39" fmla="*/ 6 h 79"/>
                  <a:gd name="T40" fmla="*/ 28 w 152"/>
                  <a:gd name="T41" fmla="*/ 23 h 79"/>
                  <a:gd name="T42" fmla="*/ 24 w 152"/>
                  <a:gd name="T43" fmla="*/ 22 h 79"/>
                  <a:gd name="T44" fmla="*/ 49 w 152"/>
                  <a:gd name="T45" fmla="*/ 3 h 79"/>
                  <a:gd name="T46" fmla="*/ 45 w 152"/>
                  <a:gd name="T47" fmla="*/ 1 h 79"/>
                  <a:gd name="T48" fmla="*/ 13 w 152"/>
                  <a:gd name="T49" fmla="*/ 7 h 79"/>
                  <a:gd name="T50" fmla="*/ 19 w 152"/>
                  <a:gd name="T51" fmla="*/ 16 h 79"/>
                  <a:gd name="T52" fmla="*/ 17 w 152"/>
                  <a:gd name="T53" fmla="*/ 18 h 79"/>
                  <a:gd name="T54" fmla="*/ 2 w 152"/>
                  <a:gd name="T55" fmla="*/ 40 h 79"/>
                  <a:gd name="T56" fmla="*/ 26 w 152"/>
                  <a:gd name="T57" fmla="*/ 57 h 79"/>
                  <a:gd name="T58" fmla="*/ 47 w 152"/>
                  <a:gd name="T59" fmla="*/ 15 h 79"/>
                  <a:gd name="T60" fmla="*/ 45 w 152"/>
                  <a:gd name="T61" fmla="*/ 68 h 79"/>
                  <a:gd name="T62" fmla="*/ 66 w 152"/>
                  <a:gd name="T63" fmla="*/ 19 h 79"/>
                  <a:gd name="T64" fmla="*/ 63 w 152"/>
                  <a:gd name="T65" fmla="*/ 34 h 79"/>
                  <a:gd name="T66" fmla="*/ 68 w 152"/>
                  <a:gd name="T67" fmla="*/ 73 h 79"/>
                  <a:gd name="T68" fmla="*/ 76 w 152"/>
                  <a:gd name="T69" fmla="*/ 79 h 79"/>
                  <a:gd name="T70" fmla="*/ 90 w 152"/>
                  <a:gd name="T71" fmla="*/ 57 h 79"/>
                  <a:gd name="T72" fmla="*/ 86 w 152"/>
                  <a:gd name="T73" fmla="*/ 21 h 79"/>
                  <a:gd name="T74" fmla="*/ 97 w 152"/>
                  <a:gd name="T75" fmla="*/ 43 h 79"/>
                  <a:gd name="T76" fmla="*/ 110 w 152"/>
                  <a:gd name="T77" fmla="*/ 66 h 79"/>
                  <a:gd name="T78" fmla="*/ 105 w 152"/>
                  <a:gd name="T79" fmla="*/ 15 h 79"/>
                  <a:gd name="T80" fmla="*/ 104 w 152"/>
                  <a:gd name="T81" fmla="*/ 13 h 79"/>
                  <a:gd name="T82" fmla="*/ 152 w 152"/>
                  <a:gd name="T83" fmla="*/ 40 h 79"/>
                  <a:gd name="T84" fmla="*/ 140 w 152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2" h="79">
                    <a:moveTo>
                      <a:pt x="140" y="30"/>
                    </a:moveTo>
                    <a:cubicBezTo>
                      <a:pt x="139" y="26"/>
                      <a:pt x="137" y="22"/>
                      <a:pt x="135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6" y="14"/>
                      <a:pt x="138" y="10"/>
                      <a:pt x="138" y="7"/>
                    </a:cubicBezTo>
                    <a:cubicBezTo>
                      <a:pt x="134" y="7"/>
                      <a:pt x="129" y="8"/>
                      <a:pt x="126" y="7"/>
                    </a:cubicBezTo>
                    <a:cubicBezTo>
                      <a:pt x="120" y="6"/>
                      <a:pt x="114" y="3"/>
                      <a:pt x="108" y="1"/>
                    </a:cubicBezTo>
                    <a:cubicBezTo>
                      <a:pt x="106" y="0"/>
                      <a:pt x="104" y="1"/>
                      <a:pt x="102" y="2"/>
                    </a:cubicBezTo>
                    <a:cubicBezTo>
                      <a:pt x="103" y="2"/>
                      <a:pt x="103" y="3"/>
                      <a:pt x="103" y="3"/>
                    </a:cubicBezTo>
                    <a:cubicBezTo>
                      <a:pt x="106" y="4"/>
                      <a:pt x="108" y="5"/>
                      <a:pt x="110" y="6"/>
                    </a:cubicBezTo>
                    <a:cubicBezTo>
                      <a:pt x="116" y="9"/>
                      <a:pt x="122" y="12"/>
                      <a:pt x="126" y="17"/>
                    </a:cubicBezTo>
                    <a:cubicBezTo>
                      <a:pt x="128" y="19"/>
                      <a:pt x="128" y="21"/>
                      <a:pt x="127" y="24"/>
                    </a:cubicBezTo>
                    <a:cubicBezTo>
                      <a:pt x="127" y="24"/>
                      <a:pt x="127" y="25"/>
                      <a:pt x="126" y="25"/>
                    </a:cubicBezTo>
                    <a:cubicBezTo>
                      <a:pt x="126" y="25"/>
                      <a:pt x="125" y="24"/>
                      <a:pt x="125" y="24"/>
                    </a:cubicBezTo>
                    <a:cubicBezTo>
                      <a:pt x="119" y="17"/>
                      <a:pt x="112" y="11"/>
                      <a:pt x="104" y="7"/>
                    </a:cubicBezTo>
                    <a:cubicBezTo>
                      <a:pt x="102" y="6"/>
                      <a:pt x="101" y="6"/>
                      <a:pt x="99" y="5"/>
                    </a:cubicBezTo>
                    <a:cubicBezTo>
                      <a:pt x="99" y="7"/>
                      <a:pt x="99" y="8"/>
                      <a:pt x="99" y="9"/>
                    </a:cubicBezTo>
                    <a:cubicBezTo>
                      <a:pt x="96" y="9"/>
                      <a:pt x="94" y="9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10"/>
                      <a:pt x="93" y="10"/>
                      <a:pt x="93" y="11"/>
                    </a:cubicBezTo>
                    <a:cubicBezTo>
                      <a:pt x="98" y="15"/>
                      <a:pt x="102" y="20"/>
                      <a:pt x="105" y="26"/>
                    </a:cubicBezTo>
                    <a:cubicBezTo>
                      <a:pt x="108" y="31"/>
                      <a:pt x="110" y="36"/>
                      <a:pt x="110" y="41"/>
                    </a:cubicBezTo>
                    <a:cubicBezTo>
                      <a:pt x="109" y="44"/>
                      <a:pt x="108" y="45"/>
                      <a:pt x="106" y="45"/>
                    </a:cubicBezTo>
                    <a:cubicBezTo>
                      <a:pt x="103" y="29"/>
                      <a:pt x="94" y="18"/>
                      <a:pt x="89" y="13"/>
                    </a:cubicBezTo>
                    <a:cubicBezTo>
                      <a:pt x="87" y="14"/>
                      <a:pt x="86" y="15"/>
                      <a:pt x="84" y="15"/>
                    </a:cubicBezTo>
                    <a:cubicBezTo>
                      <a:pt x="82" y="15"/>
                      <a:pt x="80" y="14"/>
                      <a:pt x="78" y="14"/>
                    </a:cubicBezTo>
                    <a:cubicBezTo>
                      <a:pt x="78" y="17"/>
                      <a:pt x="78" y="20"/>
                      <a:pt x="78" y="22"/>
                    </a:cubicBezTo>
                    <a:cubicBezTo>
                      <a:pt x="78" y="32"/>
                      <a:pt x="79" y="41"/>
                      <a:pt x="79" y="51"/>
                    </a:cubicBezTo>
                    <a:cubicBezTo>
                      <a:pt x="79" y="53"/>
                      <a:pt x="78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4" y="54"/>
                      <a:pt x="73" y="53"/>
                      <a:pt x="73" y="51"/>
                    </a:cubicBezTo>
                    <a:cubicBezTo>
                      <a:pt x="73" y="39"/>
                      <a:pt x="73" y="28"/>
                      <a:pt x="74" y="16"/>
                    </a:cubicBezTo>
                    <a:cubicBezTo>
                      <a:pt x="74" y="15"/>
                      <a:pt x="74" y="15"/>
                      <a:pt x="74" y="13"/>
                    </a:cubicBezTo>
                    <a:cubicBezTo>
                      <a:pt x="70" y="16"/>
                      <a:pt x="66" y="17"/>
                      <a:pt x="63" y="12"/>
                    </a:cubicBezTo>
                    <a:cubicBezTo>
                      <a:pt x="54" y="22"/>
                      <a:pt x="48" y="32"/>
                      <a:pt x="46" y="46"/>
                    </a:cubicBezTo>
                    <a:cubicBezTo>
                      <a:pt x="44" y="45"/>
                      <a:pt x="43" y="44"/>
                      <a:pt x="43" y="42"/>
                    </a:cubicBezTo>
                    <a:cubicBezTo>
                      <a:pt x="42" y="40"/>
                      <a:pt x="42" y="37"/>
                      <a:pt x="43" y="35"/>
                    </a:cubicBezTo>
                    <a:cubicBezTo>
                      <a:pt x="45" y="27"/>
                      <a:pt x="50" y="20"/>
                      <a:pt x="56" y="14"/>
                    </a:cubicBezTo>
                    <a:cubicBezTo>
                      <a:pt x="57" y="13"/>
                      <a:pt x="59" y="11"/>
                      <a:pt x="61" y="9"/>
                    </a:cubicBezTo>
                    <a:cubicBezTo>
                      <a:pt x="58" y="9"/>
                      <a:pt x="55" y="9"/>
                      <a:pt x="53" y="9"/>
                    </a:cubicBezTo>
                    <a:cubicBezTo>
                      <a:pt x="53" y="8"/>
                      <a:pt x="53" y="7"/>
                      <a:pt x="53" y="6"/>
                    </a:cubicBezTo>
                    <a:cubicBezTo>
                      <a:pt x="52" y="6"/>
                      <a:pt x="51" y="6"/>
                      <a:pt x="50" y="6"/>
                    </a:cubicBezTo>
                    <a:cubicBezTo>
                      <a:pt x="41" y="10"/>
                      <a:pt x="34" y="16"/>
                      <a:pt x="28" y="23"/>
                    </a:cubicBezTo>
                    <a:cubicBezTo>
                      <a:pt x="27" y="24"/>
                      <a:pt x="26" y="24"/>
                      <a:pt x="26" y="25"/>
                    </a:cubicBezTo>
                    <a:cubicBezTo>
                      <a:pt x="25" y="24"/>
                      <a:pt x="25" y="23"/>
                      <a:pt x="24" y="22"/>
                    </a:cubicBezTo>
                    <a:cubicBezTo>
                      <a:pt x="24" y="19"/>
                      <a:pt x="26" y="16"/>
                      <a:pt x="28" y="15"/>
                    </a:cubicBezTo>
                    <a:cubicBezTo>
                      <a:pt x="34" y="10"/>
                      <a:pt x="41" y="6"/>
                      <a:pt x="49" y="3"/>
                    </a:cubicBezTo>
                    <a:cubicBezTo>
                      <a:pt x="49" y="3"/>
                      <a:pt x="49" y="2"/>
                      <a:pt x="50" y="1"/>
                    </a:cubicBezTo>
                    <a:cubicBezTo>
                      <a:pt x="48" y="1"/>
                      <a:pt x="46" y="0"/>
                      <a:pt x="45" y="1"/>
                    </a:cubicBezTo>
                    <a:cubicBezTo>
                      <a:pt x="42" y="2"/>
                      <a:pt x="39" y="3"/>
                      <a:pt x="35" y="5"/>
                    </a:cubicBezTo>
                    <a:cubicBezTo>
                      <a:pt x="29" y="7"/>
                      <a:pt x="22" y="9"/>
                      <a:pt x="13" y="7"/>
                    </a:cubicBezTo>
                    <a:cubicBezTo>
                      <a:pt x="14" y="9"/>
                      <a:pt x="14" y="10"/>
                      <a:pt x="15" y="12"/>
                    </a:cubicBezTo>
                    <a:cubicBezTo>
                      <a:pt x="16" y="13"/>
                      <a:pt x="18" y="15"/>
                      <a:pt x="19" y="16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8" y="17"/>
                      <a:pt x="18" y="17"/>
                      <a:pt x="17" y="18"/>
                    </a:cubicBezTo>
                    <a:cubicBezTo>
                      <a:pt x="13" y="22"/>
                      <a:pt x="12" y="28"/>
                      <a:pt x="11" y="33"/>
                    </a:cubicBezTo>
                    <a:cubicBezTo>
                      <a:pt x="9" y="38"/>
                      <a:pt x="7" y="41"/>
                      <a:pt x="2" y="40"/>
                    </a:cubicBezTo>
                    <a:cubicBezTo>
                      <a:pt x="1" y="40"/>
                      <a:pt x="1" y="40"/>
                      <a:pt x="0" y="40"/>
                    </a:cubicBezTo>
                    <a:cubicBezTo>
                      <a:pt x="3" y="49"/>
                      <a:pt x="19" y="58"/>
                      <a:pt x="26" y="57"/>
                    </a:cubicBezTo>
                    <a:cubicBezTo>
                      <a:pt x="22" y="39"/>
                      <a:pt x="36" y="18"/>
                      <a:pt x="49" y="13"/>
                    </a:cubicBezTo>
                    <a:cubicBezTo>
                      <a:pt x="48" y="14"/>
                      <a:pt x="47" y="14"/>
                      <a:pt x="47" y="15"/>
                    </a:cubicBezTo>
                    <a:cubicBezTo>
                      <a:pt x="41" y="22"/>
                      <a:pt x="36" y="30"/>
                      <a:pt x="34" y="39"/>
                    </a:cubicBezTo>
                    <a:cubicBezTo>
                      <a:pt x="30" y="50"/>
                      <a:pt x="33" y="62"/>
                      <a:pt x="45" y="68"/>
                    </a:cubicBezTo>
                    <a:cubicBezTo>
                      <a:pt x="49" y="70"/>
                      <a:pt x="52" y="71"/>
                      <a:pt x="57" y="70"/>
                    </a:cubicBezTo>
                    <a:cubicBezTo>
                      <a:pt x="50" y="56"/>
                      <a:pt x="56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5" y="25"/>
                      <a:pt x="64" y="29"/>
                      <a:pt x="63" y="34"/>
                    </a:cubicBezTo>
                    <a:cubicBezTo>
                      <a:pt x="61" y="42"/>
                      <a:pt x="61" y="50"/>
                      <a:pt x="62" y="58"/>
                    </a:cubicBezTo>
                    <a:cubicBezTo>
                      <a:pt x="62" y="64"/>
                      <a:pt x="64" y="69"/>
                      <a:pt x="68" y="73"/>
                    </a:cubicBezTo>
                    <a:cubicBezTo>
                      <a:pt x="70" y="76"/>
                      <a:pt x="73" y="77"/>
                      <a:pt x="75" y="79"/>
                    </a:cubicBezTo>
                    <a:cubicBezTo>
                      <a:pt x="76" y="79"/>
                      <a:pt x="76" y="79"/>
                      <a:pt x="76" y="79"/>
                    </a:cubicBezTo>
                    <a:cubicBezTo>
                      <a:pt x="78" y="78"/>
                      <a:pt x="79" y="78"/>
                      <a:pt x="80" y="77"/>
                    </a:cubicBezTo>
                    <a:cubicBezTo>
                      <a:pt x="87" y="72"/>
                      <a:pt x="90" y="65"/>
                      <a:pt x="90" y="57"/>
                    </a:cubicBezTo>
                    <a:cubicBezTo>
                      <a:pt x="91" y="51"/>
                      <a:pt x="90" y="44"/>
                      <a:pt x="89" y="37"/>
                    </a:cubicBezTo>
                    <a:cubicBezTo>
                      <a:pt x="89" y="31"/>
                      <a:pt x="87" y="26"/>
                      <a:pt x="86" y="21"/>
                    </a:cubicBezTo>
                    <a:cubicBezTo>
                      <a:pt x="86" y="20"/>
                      <a:pt x="86" y="20"/>
                      <a:pt x="86" y="19"/>
                    </a:cubicBezTo>
                    <a:cubicBezTo>
                      <a:pt x="92" y="26"/>
                      <a:pt x="96" y="34"/>
                      <a:pt x="97" y="43"/>
                    </a:cubicBezTo>
                    <a:cubicBezTo>
                      <a:pt x="99" y="53"/>
                      <a:pt x="98" y="61"/>
                      <a:pt x="96" y="70"/>
                    </a:cubicBezTo>
                    <a:cubicBezTo>
                      <a:pt x="99" y="72"/>
                      <a:pt x="106" y="69"/>
                      <a:pt x="110" y="66"/>
                    </a:cubicBezTo>
                    <a:cubicBezTo>
                      <a:pt x="119" y="60"/>
                      <a:pt x="121" y="50"/>
                      <a:pt x="119" y="39"/>
                    </a:cubicBezTo>
                    <a:cubicBezTo>
                      <a:pt x="116" y="30"/>
                      <a:pt x="111" y="22"/>
                      <a:pt x="105" y="15"/>
                    </a:cubicBezTo>
                    <a:cubicBezTo>
                      <a:pt x="104" y="14"/>
                      <a:pt x="104" y="14"/>
                      <a:pt x="104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20" y="23"/>
                      <a:pt x="129" y="37"/>
                      <a:pt x="127" y="57"/>
                    </a:cubicBezTo>
                    <a:cubicBezTo>
                      <a:pt x="134" y="57"/>
                      <a:pt x="149" y="48"/>
                      <a:pt x="152" y="40"/>
                    </a:cubicBezTo>
                    <a:cubicBezTo>
                      <a:pt x="150" y="40"/>
                      <a:pt x="148" y="40"/>
                      <a:pt x="146" y="39"/>
                    </a:cubicBezTo>
                    <a:cubicBezTo>
                      <a:pt x="141" y="38"/>
                      <a:pt x="141" y="34"/>
                      <a:pt x="140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" name="Freeform 175"/>
              <p:cNvSpPr>
                <a:spLocks/>
              </p:cNvSpPr>
              <p:nvPr/>
            </p:nvSpPr>
            <p:spPr bwMode="auto">
              <a:xfrm>
                <a:off x="3294063" y="-2840038"/>
                <a:ext cx="211138" cy="222250"/>
              </a:xfrm>
              <a:custGeom>
                <a:avLst/>
                <a:gdLst>
                  <a:gd name="T0" fmla="*/ 55 w 56"/>
                  <a:gd name="T1" fmla="*/ 13 h 59"/>
                  <a:gd name="T2" fmla="*/ 53 w 56"/>
                  <a:gd name="T3" fmla="*/ 4 h 59"/>
                  <a:gd name="T4" fmla="*/ 51 w 56"/>
                  <a:gd name="T5" fmla="*/ 0 h 59"/>
                  <a:gd name="T6" fmla="*/ 0 w 56"/>
                  <a:gd name="T7" fmla="*/ 36 h 59"/>
                  <a:gd name="T8" fmla="*/ 15 w 56"/>
                  <a:gd name="T9" fmla="*/ 40 h 59"/>
                  <a:gd name="T10" fmla="*/ 19 w 56"/>
                  <a:gd name="T11" fmla="*/ 40 h 59"/>
                  <a:gd name="T12" fmla="*/ 42 w 56"/>
                  <a:gd name="T13" fmla="*/ 24 h 59"/>
                  <a:gd name="T14" fmla="*/ 41 w 56"/>
                  <a:gd name="T15" fmla="*/ 31 h 59"/>
                  <a:gd name="T16" fmla="*/ 30 w 56"/>
                  <a:gd name="T17" fmla="*/ 40 h 59"/>
                  <a:gd name="T18" fmla="*/ 14 w 56"/>
                  <a:gd name="T19" fmla="*/ 50 h 59"/>
                  <a:gd name="T20" fmla="*/ 4 w 56"/>
                  <a:gd name="T21" fmla="*/ 59 h 59"/>
                  <a:gd name="T22" fmla="*/ 9 w 56"/>
                  <a:gd name="T23" fmla="*/ 58 h 59"/>
                  <a:gd name="T24" fmla="*/ 18 w 56"/>
                  <a:gd name="T25" fmla="*/ 56 h 59"/>
                  <a:gd name="T26" fmla="*/ 44 w 56"/>
                  <a:gd name="T27" fmla="*/ 44 h 59"/>
                  <a:gd name="T28" fmla="*/ 55 w 56"/>
                  <a:gd name="T29" fmla="*/ 23 h 59"/>
                  <a:gd name="T30" fmla="*/ 56 w 56"/>
                  <a:gd name="T31" fmla="*/ 21 h 59"/>
                  <a:gd name="T32" fmla="*/ 56 w 56"/>
                  <a:gd name="T33" fmla="*/ 14 h 59"/>
                  <a:gd name="T34" fmla="*/ 55 w 56"/>
                  <a:gd name="T35" fmla="*/ 1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" h="59">
                    <a:moveTo>
                      <a:pt x="55" y="13"/>
                    </a:moveTo>
                    <a:cubicBezTo>
                      <a:pt x="55" y="10"/>
                      <a:pt x="54" y="7"/>
                      <a:pt x="53" y="4"/>
                    </a:cubicBezTo>
                    <a:cubicBezTo>
                      <a:pt x="53" y="2"/>
                      <a:pt x="52" y="1"/>
                      <a:pt x="51" y="0"/>
                    </a:cubicBezTo>
                    <a:cubicBezTo>
                      <a:pt x="37" y="16"/>
                      <a:pt x="19" y="27"/>
                      <a:pt x="0" y="36"/>
                    </a:cubicBezTo>
                    <a:cubicBezTo>
                      <a:pt x="6" y="37"/>
                      <a:pt x="11" y="38"/>
                      <a:pt x="15" y="40"/>
                    </a:cubicBezTo>
                    <a:cubicBezTo>
                      <a:pt x="17" y="40"/>
                      <a:pt x="18" y="40"/>
                      <a:pt x="19" y="40"/>
                    </a:cubicBezTo>
                    <a:cubicBezTo>
                      <a:pt x="27" y="36"/>
                      <a:pt x="35" y="31"/>
                      <a:pt x="42" y="24"/>
                    </a:cubicBezTo>
                    <a:cubicBezTo>
                      <a:pt x="43" y="26"/>
                      <a:pt x="43" y="28"/>
                      <a:pt x="41" y="31"/>
                    </a:cubicBezTo>
                    <a:cubicBezTo>
                      <a:pt x="39" y="35"/>
                      <a:pt x="34" y="37"/>
                      <a:pt x="30" y="40"/>
                    </a:cubicBezTo>
                    <a:cubicBezTo>
                      <a:pt x="24" y="43"/>
                      <a:pt x="18" y="45"/>
                      <a:pt x="14" y="50"/>
                    </a:cubicBezTo>
                    <a:cubicBezTo>
                      <a:pt x="11" y="53"/>
                      <a:pt x="8" y="56"/>
                      <a:pt x="4" y="59"/>
                    </a:cubicBezTo>
                    <a:cubicBezTo>
                      <a:pt x="6" y="59"/>
                      <a:pt x="7" y="59"/>
                      <a:pt x="9" y="58"/>
                    </a:cubicBezTo>
                    <a:cubicBezTo>
                      <a:pt x="12" y="58"/>
                      <a:pt x="15" y="57"/>
                      <a:pt x="18" y="56"/>
                    </a:cubicBezTo>
                    <a:cubicBezTo>
                      <a:pt x="27" y="53"/>
                      <a:pt x="36" y="50"/>
                      <a:pt x="44" y="44"/>
                    </a:cubicBezTo>
                    <a:cubicBezTo>
                      <a:pt x="50" y="38"/>
                      <a:pt x="54" y="31"/>
                      <a:pt x="55" y="23"/>
                    </a:cubicBezTo>
                    <a:cubicBezTo>
                      <a:pt x="56" y="22"/>
                      <a:pt x="56" y="22"/>
                      <a:pt x="56" y="21"/>
                    </a:cubicBezTo>
                    <a:cubicBezTo>
                      <a:pt x="56" y="19"/>
                      <a:pt x="56" y="17"/>
                      <a:pt x="56" y="14"/>
                    </a:cubicBezTo>
                    <a:cubicBezTo>
                      <a:pt x="56" y="14"/>
                      <a:pt x="56" y="14"/>
                      <a:pt x="55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" name="Freeform 176"/>
              <p:cNvSpPr>
                <a:spLocks/>
              </p:cNvSpPr>
              <p:nvPr/>
            </p:nvSpPr>
            <p:spPr bwMode="auto">
              <a:xfrm>
                <a:off x="1922463" y="-2840038"/>
                <a:ext cx="219075" cy="222250"/>
              </a:xfrm>
              <a:custGeom>
                <a:avLst/>
                <a:gdLst>
                  <a:gd name="T0" fmla="*/ 17 w 58"/>
                  <a:gd name="T1" fmla="*/ 47 h 59"/>
                  <a:gd name="T2" fmla="*/ 45 w 58"/>
                  <a:gd name="T3" fmla="*/ 58 h 59"/>
                  <a:gd name="T4" fmla="*/ 53 w 58"/>
                  <a:gd name="T5" fmla="*/ 59 h 59"/>
                  <a:gd name="T6" fmla="*/ 39 w 58"/>
                  <a:gd name="T7" fmla="*/ 47 h 59"/>
                  <a:gd name="T8" fmla="*/ 36 w 58"/>
                  <a:gd name="T9" fmla="*/ 44 h 59"/>
                  <a:gd name="T10" fmla="*/ 25 w 58"/>
                  <a:gd name="T11" fmla="*/ 38 h 59"/>
                  <a:gd name="T12" fmla="*/ 15 w 58"/>
                  <a:gd name="T13" fmla="*/ 31 h 59"/>
                  <a:gd name="T14" fmla="*/ 15 w 58"/>
                  <a:gd name="T15" fmla="*/ 24 h 59"/>
                  <a:gd name="T16" fmla="*/ 37 w 58"/>
                  <a:gd name="T17" fmla="*/ 39 h 59"/>
                  <a:gd name="T18" fmla="*/ 42 w 58"/>
                  <a:gd name="T19" fmla="*/ 40 h 59"/>
                  <a:gd name="T20" fmla="*/ 45 w 58"/>
                  <a:gd name="T21" fmla="*/ 38 h 59"/>
                  <a:gd name="T22" fmla="*/ 58 w 58"/>
                  <a:gd name="T23" fmla="*/ 36 h 59"/>
                  <a:gd name="T24" fmla="*/ 30 w 58"/>
                  <a:gd name="T25" fmla="*/ 21 h 59"/>
                  <a:gd name="T26" fmla="*/ 5 w 58"/>
                  <a:gd name="T27" fmla="*/ 0 h 59"/>
                  <a:gd name="T28" fmla="*/ 4 w 58"/>
                  <a:gd name="T29" fmla="*/ 1 h 59"/>
                  <a:gd name="T30" fmla="*/ 1 w 58"/>
                  <a:gd name="T31" fmla="*/ 12 h 59"/>
                  <a:gd name="T32" fmla="*/ 0 w 58"/>
                  <a:gd name="T33" fmla="*/ 14 h 59"/>
                  <a:gd name="T34" fmla="*/ 0 w 58"/>
                  <a:gd name="T35" fmla="*/ 21 h 59"/>
                  <a:gd name="T36" fmla="*/ 2 w 58"/>
                  <a:gd name="T37" fmla="*/ 27 h 59"/>
                  <a:gd name="T38" fmla="*/ 17 w 58"/>
                  <a:gd name="T39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9">
                    <a:moveTo>
                      <a:pt x="17" y="47"/>
                    </a:moveTo>
                    <a:cubicBezTo>
                      <a:pt x="26" y="52"/>
                      <a:pt x="35" y="55"/>
                      <a:pt x="45" y="58"/>
                    </a:cubicBezTo>
                    <a:cubicBezTo>
                      <a:pt x="47" y="58"/>
                      <a:pt x="50" y="58"/>
                      <a:pt x="53" y="59"/>
                    </a:cubicBezTo>
                    <a:cubicBezTo>
                      <a:pt x="48" y="55"/>
                      <a:pt x="44" y="51"/>
                      <a:pt x="39" y="47"/>
                    </a:cubicBezTo>
                    <a:cubicBezTo>
                      <a:pt x="38" y="46"/>
                      <a:pt x="37" y="45"/>
                      <a:pt x="36" y="44"/>
                    </a:cubicBezTo>
                    <a:cubicBezTo>
                      <a:pt x="32" y="42"/>
                      <a:pt x="28" y="41"/>
                      <a:pt x="25" y="38"/>
                    </a:cubicBezTo>
                    <a:cubicBezTo>
                      <a:pt x="21" y="36"/>
                      <a:pt x="17" y="34"/>
                      <a:pt x="15" y="31"/>
                    </a:cubicBezTo>
                    <a:cubicBezTo>
                      <a:pt x="13" y="28"/>
                      <a:pt x="13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1"/>
                      <a:pt x="42" y="40"/>
                    </a:cubicBezTo>
                    <a:cubicBezTo>
                      <a:pt x="43" y="39"/>
                      <a:pt x="44" y="39"/>
                      <a:pt x="45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7" y="32"/>
                      <a:pt x="38" y="27"/>
                      <a:pt x="30" y="21"/>
                    </a:cubicBezTo>
                    <a:cubicBezTo>
                      <a:pt x="21" y="15"/>
                      <a:pt x="12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" name="Freeform 177"/>
              <p:cNvSpPr>
                <a:spLocks/>
              </p:cNvSpPr>
              <p:nvPr/>
            </p:nvSpPr>
            <p:spPr bwMode="auto">
              <a:xfrm>
                <a:off x="3290888" y="-2659063"/>
                <a:ext cx="214313" cy="139700"/>
              </a:xfrm>
              <a:custGeom>
                <a:avLst/>
                <a:gdLst>
                  <a:gd name="T0" fmla="*/ 7 w 57"/>
                  <a:gd name="T1" fmla="*/ 14 h 37"/>
                  <a:gd name="T2" fmla="*/ 5 w 57"/>
                  <a:gd name="T3" fmla="*/ 14 h 37"/>
                  <a:gd name="T4" fmla="*/ 5 w 57"/>
                  <a:gd name="T5" fmla="*/ 15 h 37"/>
                  <a:gd name="T6" fmla="*/ 14 w 57"/>
                  <a:gd name="T7" fmla="*/ 23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5 h 37"/>
                  <a:gd name="T16" fmla="*/ 20 w 57"/>
                  <a:gd name="T17" fmla="*/ 28 h 37"/>
                  <a:gd name="T18" fmla="*/ 11 w 57"/>
                  <a:gd name="T19" fmla="*/ 30 h 37"/>
                  <a:gd name="T20" fmla="*/ 9 w 57"/>
                  <a:gd name="T21" fmla="*/ 31 h 37"/>
                  <a:gd name="T22" fmla="*/ 0 w 57"/>
                  <a:gd name="T23" fmla="*/ 35 h 37"/>
                  <a:gd name="T24" fmla="*/ 11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1 h 37"/>
                  <a:gd name="T36" fmla="*/ 7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7" y="14"/>
                    </a:moveTo>
                    <a:cubicBezTo>
                      <a:pt x="6" y="14"/>
                      <a:pt x="6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8"/>
                      <a:pt x="11" y="20"/>
                      <a:pt x="14" y="23"/>
                    </a:cubicBezTo>
                    <a:cubicBezTo>
                      <a:pt x="15" y="23"/>
                      <a:pt x="15" y="23"/>
                      <a:pt x="16" y="23"/>
                    </a:cubicBezTo>
                    <a:cubicBezTo>
                      <a:pt x="20" y="23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4"/>
                      <a:pt x="35" y="25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0" y="30"/>
                      <a:pt x="10" y="30"/>
                      <a:pt x="9" y="31"/>
                    </a:cubicBezTo>
                    <a:cubicBezTo>
                      <a:pt x="6" y="32"/>
                      <a:pt x="3" y="33"/>
                      <a:pt x="0" y="35"/>
                    </a:cubicBezTo>
                    <a:cubicBezTo>
                      <a:pt x="4" y="36"/>
                      <a:pt x="8" y="36"/>
                      <a:pt x="11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6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1"/>
                    </a:cubicBezTo>
                    <a:cubicBezTo>
                      <a:pt x="23" y="12"/>
                      <a:pt x="15" y="14"/>
                      <a:pt x="7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5" name="Freeform 178"/>
              <p:cNvSpPr>
                <a:spLocks/>
              </p:cNvSpPr>
              <p:nvPr/>
            </p:nvSpPr>
            <p:spPr bwMode="auto">
              <a:xfrm>
                <a:off x="1922463" y="-2659063"/>
                <a:ext cx="219075" cy="136525"/>
              </a:xfrm>
              <a:custGeom>
                <a:avLst/>
                <a:gdLst>
                  <a:gd name="T0" fmla="*/ 46 w 58"/>
                  <a:gd name="T1" fmla="*/ 36 h 36"/>
                  <a:gd name="T2" fmla="*/ 58 w 58"/>
                  <a:gd name="T3" fmla="*/ 35 h 36"/>
                  <a:gd name="T4" fmla="*/ 48 w 58"/>
                  <a:gd name="T5" fmla="*/ 30 h 36"/>
                  <a:gd name="T6" fmla="*/ 42 w 58"/>
                  <a:gd name="T7" fmla="*/ 27 h 36"/>
                  <a:gd name="T8" fmla="*/ 30 w 58"/>
                  <a:gd name="T9" fmla="*/ 26 h 36"/>
                  <a:gd name="T10" fmla="*/ 23 w 58"/>
                  <a:gd name="T11" fmla="*/ 24 h 36"/>
                  <a:gd name="T12" fmla="*/ 19 w 58"/>
                  <a:gd name="T13" fmla="*/ 17 h 36"/>
                  <a:gd name="T14" fmla="*/ 25 w 58"/>
                  <a:gd name="T15" fmla="*/ 19 h 36"/>
                  <a:gd name="T16" fmla="*/ 36 w 58"/>
                  <a:gd name="T17" fmla="*/ 21 h 36"/>
                  <a:gd name="T18" fmla="*/ 46 w 58"/>
                  <a:gd name="T19" fmla="*/ 20 h 36"/>
                  <a:gd name="T20" fmla="*/ 51 w 58"/>
                  <a:gd name="T21" fmla="*/ 16 h 36"/>
                  <a:gd name="T22" fmla="*/ 52 w 58"/>
                  <a:gd name="T23" fmla="*/ 14 h 36"/>
                  <a:gd name="T24" fmla="*/ 35 w 58"/>
                  <a:gd name="T25" fmla="*/ 12 h 36"/>
                  <a:gd name="T26" fmla="*/ 17 w 58"/>
                  <a:gd name="T27" fmla="*/ 7 h 36"/>
                  <a:gd name="T28" fmla="*/ 0 w 58"/>
                  <a:gd name="T29" fmla="*/ 0 h 36"/>
                  <a:gd name="T30" fmla="*/ 0 w 58"/>
                  <a:gd name="T31" fmla="*/ 12 h 36"/>
                  <a:gd name="T32" fmla="*/ 2 w 58"/>
                  <a:gd name="T33" fmla="*/ 16 h 36"/>
                  <a:gd name="T34" fmla="*/ 23 w 58"/>
                  <a:gd name="T35" fmla="*/ 34 h 36"/>
                  <a:gd name="T36" fmla="*/ 46 w 58"/>
                  <a:gd name="T3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6">
                    <a:moveTo>
                      <a:pt x="46" y="36"/>
                    </a:moveTo>
                    <a:cubicBezTo>
                      <a:pt x="50" y="36"/>
                      <a:pt x="54" y="35"/>
                      <a:pt x="58" y="35"/>
                    </a:cubicBezTo>
                    <a:cubicBezTo>
                      <a:pt x="54" y="33"/>
                      <a:pt x="51" y="32"/>
                      <a:pt x="48" y="30"/>
                    </a:cubicBezTo>
                    <a:cubicBezTo>
                      <a:pt x="46" y="29"/>
                      <a:pt x="44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8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7" y="18"/>
                      <a:pt x="49" y="17"/>
                      <a:pt x="51" y="16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46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7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2" y="32"/>
                      <a:pt x="23" y="34"/>
                    </a:cubicBezTo>
                    <a:cubicBezTo>
                      <a:pt x="30" y="35"/>
                      <a:pt x="38" y="35"/>
                      <a:pt x="46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6" name="Freeform 179"/>
              <p:cNvSpPr>
                <a:spLocks/>
              </p:cNvSpPr>
              <p:nvPr/>
            </p:nvSpPr>
            <p:spPr bwMode="auto">
              <a:xfrm>
                <a:off x="3019425" y="-2865438"/>
                <a:ext cx="319088" cy="557212"/>
              </a:xfrm>
              <a:custGeom>
                <a:avLst/>
                <a:gdLst>
                  <a:gd name="T0" fmla="*/ 17 w 85"/>
                  <a:gd name="T1" fmla="*/ 143 h 148"/>
                  <a:gd name="T2" fmla="*/ 20 w 85"/>
                  <a:gd name="T3" fmla="*/ 134 h 148"/>
                  <a:gd name="T4" fmla="*/ 23 w 85"/>
                  <a:gd name="T5" fmla="*/ 133 h 148"/>
                  <a:gd name="T6" fmla="*/ 29 w 85"/>
                  <a:gd name="T7" fmla="*/ 134 h 148"/>
                  <a:gd name="T8" fmla="*/ 37 w 85"/>
                  <a:gd name="T9" fmla="*/ 136 h 148"/>
                  <a:gd name="T10" fmla="*/ 38 w 85"/>
                  <a:gd name="T11" fmla="*/ 121 h 148"/>
                  <a:gd name="T12" fmla="*/ 56 w 85"/>
                  <a:gd name="T13" fmla="*/ 123 h 148"/>
                  <a:gd name="T14" fmla="*/ 51 w 85"/>
                  <a:gd name="T15" fmla="*/ 106 h 148"/>
                  <a:gd name="T16" fmla="*/ 71 w 85"/>
                  <a:gd name="T17" fmla="*/ 103 h 148"/>
                  <a:gd name="T18" fmla="*/ 71 w 85"/>
                  <a:gd name="T19" fmla="*/ 102 h 148"/>
                  <a:gd name="T20" fmla="*/ 59 w 85"/>
                  <a:gd name="T21" fmla="*/ 88 h 148"/>
                  <a:gd name="T22" fmla="*/ 65 w 85"/>
                  <a:gd name="T23" fmla="*/ 86 h 148"/>
                  <a:gd name="T24" fmla="*/ 80 w 85"/>
                  <a:gd name="T25" fmla="*/ 80 h 148"/>
                  <a:gd name="T26" fmla="*/ 80 w 85"/>
                  <a:gd name="T27" fmla="*/ 77 h 148"/>
                  <a:gd name="T28" fmla="*/ 68 w 85"/>
                  <a:gd name="T29" fmla="*/ 70 h 148"/>
                  <a:gd name="T30" fmla="*/ 62 w 85"/>
                  <a:gd name="T31" fmla="*/ 67 h 148"/>
                  <a:gd name="T32" fmla="*/ 63 w 85"/>
                  <a:gd name="T33" fmla="*/ 67 h 148"/>
                  <a:gd name="T34" fmla="*/ 83 w 85"/>
                  <a:gd name="T35" fmla="*/ 53 h 148"/>
                  <a:gd name="T36" fmla="*/ 85 w 85"/>
                  <a:gd name="T37" fmla="*/ 50 h 148"/>
                  <a:gd name="T38" fmla="*/ 85 w 85"/>
                  <a:gd name="T39" fmla="*/ 49 h 148"/>
                  <a:gd name="T40" fmla="*/ 59 w 85"/>
                  <a:gd name="T41" fmla="*/ 46 h 148"/>
                  <a:gd name="T42" fmla="*/ 71 w 85"/>
                  <a:gd name="T43" fmla="*/ 24 h 148"/>
                  <a:gd name="T44" fmla="*/ 70 w 85"/>
                  <a:gd name="T45" fmla="*/ 0 h 148"/>
                  <a:gd name="T46" fmla="*/ 58 w 85"/>
                  <a:gd name="T47" fmla="*/ 17 h 148"/>
                  <a:gd name="T48" fmla="*/ 51 w 85"/>
                  <a:gd name="T49" fmla="*/ 25 h 148"/>
                  <a:gd name="T50" fmla="*/ 50 w 85"/>
                  <a:gd name="T51" fmla="*/ 27 h 148"/>
                  <a:gd name="T52" fmla="*/ 45 w 85"/>
                  <a:gd name="T53" fmla="*/ 50 h 148"/>
                  <a:gd name="T54" fmla="*/ 47 w 85"/>
                  <a:gd name="T55" fmla="*/ 53 h 148"/>
                  <a:gd name="T56" fmla="*/ 58 w 85"/>
                  <a:gd name="T57" fmla="*/ 59 h 148"/>
                  <a:gd name="T58" fmla="*/ 59 w 85"/>
                  <a:gd name="T59" fmla="*/ 62 h 148"/>
                  <a:gd name="T60" fmla="*/ 50 w 85"/>
                  <a:gd name="T61" fmla="*/ 70 h 148"/>
                  <a:gd name="T62" fmla="*/ 50 w 85"/>
                  <a:gd name="T63" fmla="*/ 76 h 148"/>
                  <a:gd name="T64" fmla="*/ 59 w 85"/>
                  <a:gd name="T65" fmla="*/ 86 h 148"/>
                  <a:gd name="T66" fmla="*/ 43 w 85"/>
                  <a:gd name="T67" fmla="*/ 94 h 148"/>
                  <a:gd name="T68" fmla="*/ 44 w 85"/>
                  <a:gd name="T69" fmla="*/ 97 h 148"/>
                  <a:gd name="T70" fmla="*/ 47 w 85"/>
                  <a:gd name="T71" fmla="*/ 106 h 148"/>
                  <a:gd name="T72" fmla="*/ 43 w 85"/>
                  <a:gd name="T73" fmla="*/ 112 h 148"/>
                  <a:gd name="T74" fmla="*/ 31 w 85"/>
                  <a:gd name="T75" fmla="*/ 112 h 148"/>
                  <a:gd name="T76" fmla="*/ 29 w 85"/>
                  <a:gd name="T77" fmla="*/ 130 h 148"/>
                  <a:gd name="T78" fmla="*/ 12 w 85"/>
                  <a:gd name="T79" fmla="*/ 126 h 148"/>
                  <a:gd name="T80" fmla="*/ 6 w 85"/>
                  <a:gd name="T81" fmla="*/ 139 h 148"/>
                  <a:gd name="T82" fmla="*/ 0 w 85"/>
                  <a:gd name="T83" fmla="*/ 134 h 148"/>
                  <a:gd name="T84" fmla="*/ 0 w 85"/>
                  <a:gd name="T85" fmla="*/ 148 h 148"/>
                  <a:gd name="T86" fmla="*/ 1 w 85"/>
                  <a:gd name="T87" fmla="*/ 147 h 148"/>
                  <a:gd name="T88" fmla="*/ 3 w 85"/>
                  <a:gd name="T89" fmla="*/ 142 h 148"/>
                  <a:gd name="T90" fmla="*/ 13 w 85"/>
                  <a:gd name="T91" fmla="*/ 145 h 148"/>
                  <a:gd name="T92" fmla="*/ 17 w 85"/>
                  <a:gd name="T93" fmla="*/ 14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8">
                    <a:moveTo>
                      <a:pt x="17" y="143"/>
                    </a:moveTo>
                    <a:cubicBezTo>
                      <a:pt x="18" y="140"/>
                      <a:pt x="19" y="137"/>
                      <a:pt x="20" y="134"/>
                    </a:cubicBezTo>
                    <a:cubicBezTo>
                      <a:pt x="21" y="133"/>
                      <a:pt x="21" y="132"/>
                      <a:pt x="23" y="133"/>
                    </a:cubicBezTo>
                    <a:cubicBezTo>
                      <a:pt x="25" y="133"/>
                      <a:pt x="27" y="134"/>
                      <a:pt x="29" y="134"/>
                    </a:cubicBezTo>
                    <a:cubicBezTo>
                      <a:pt x="31" y="135"/>
                      <a:pt x="34" y="135"/>
                      <a:pt x="37" y="136"/>
                    </a:cubicBezTo>
                    <a:cubicBezTo>
                      <a:pt x="37" y="131"/>
                      <a:pt x="37" y="126"/>
                      <a:pt x="38" y="121"/>
                    </a:cubicBezTo>
                    <a:cubicBezTo>
                      <a:pt x="44" y="122"/>
                      <a:pt x="49" y="122"/>
                      <a:pt x="56" y="123"/>
                    </a:cubicBezTo>
                    <a:cubicBezTo>
                      <a:pt x="54" y="117"/>
                      <a:pt x="53" y="111"/>
                      <a:pt x="51" y="106"/>
                    </a:cubicBezTo>
                    <a:cubicBezTo>
                      <a:pt x="58" y="105"/>
                      <a:pt x="64" y="104"/>
                      <a:pt x="71" y="103"/>
                    </a:cubicBezTo>
                    <a:cubicBezTo>
                      <a:pt x="71" y="103"/>
                      <a:pt x="71" y="103"/>
                      <a:pt x="71" y="102"/>
                    </a:cubicBezTo>
                    <a:cubicBezTo>
                      <a:pt x="67" y="98"/>
                      <a:pt x="63" y="93"/>
                      <a:pt x="59" y="88"/>
                    </a:cubicBezTo>
                    <a:cubicBezTo>
                      <a:pt x="61" y="87"/>
                      <a:pt x="63" y="86"/>
                      <a:pt x="65" y="86"/>
                    </a:cubicBezTo>
                    <a:cubicBezTo>
                      <a:pt x="70" y="84"/>
                      <a:pt x="75" y="82"/>
                      <a:pt x="80" y="80"/>
                    </a:cubicBezTo>
                    <a:cubicBezTo>
                      <a:pt x="82" y="79"/>
                      <a:pt x="82" y="78"/>
                      <a:pt x="80" y="77"/>
                    </a:cubicBezTo>
                    <a:cubicBezTo>
                      <a:pt x="76" y="75"/>
                      <a:pt x="72" y="73"/>
                      <a:pt x="68" y="70"/>
                    </a:cubicBezTo>
                    <a:cubicBezTo>
                      <a:pt x="66" y="69"/>
                      <a:pt x="64" y="68"/>
                      <a:pt x="62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70" y="63"/>
                      <a:pt x="77" y="58"/>
                      <a:pt x="83" y="53"/>
                    </a:cubicBezTo>
                    <a:cubicBezTo>
                      <a:pt x="84" y="52"/>
                      <a:pt x="85" y="51"/>
                      <a:pt x="85" y="50"/>
                    </a:cubicBezTo>
                    <a:cubicBezTo>
                      <a:pt x="85" y="50"/>
                      <a:pt x="85" y="50"/>
                      <a:pt x="85" y="49"/>
                    </a:cubicBezTo>
                    <a:cubicBezTo>
                      <a:pt x="76" y="48"/>
                      <a:pt x="68" y="47"/>
                      <a:pt x="59" y="46"/>
                    </a:cubicBezTo>
                    <a:cubicBezTo>
                      <a:pt x="67" y="37"/>
                      <a:pt x="67" y="37"/>
                      <a:pt x="71" y="24"/>
                    </a:cubicBezTo>
                    <a:cubicBezTo>
                      <a:pt x="73" y="18"/>
                      <a:pt x="72" y="3"/>
                      <a:pt x="70" y="0"/>
                    </a:cubicBezTo>
                    <a:cubicBezTo>
                      <a:pt x="66" y="5"/>
                      <a:pt x="62" y="11"/>
                      <a:pt x="58" y="17"/>
                    </a:cubicBezTo>
                    <a:cubicBezTo>
                      <a:pt x="56" y="19"/>
                      <a:pt x="53" y="22"/>
                      <a:pt x="51" y="25"/>
                    </a:cubicBezTo>
                    <a:cubicBezTo>
                      <a:pt x="50" y="25"/>
                      <a:pt x="50" y="26"/>
                      <a:pt x="50" y="27"/>
                    </a:cubicBezTo>
                    <a:cubicBezTo>
                      <a:pt x="50" y="35"/>
                      <a:pt x="48" y="42"/>
                      <a:pt x="45" y="50"/>
                    </a:cubicBezTo>
                    <a:cubicBezTo>
                      <a:pt x="45" y="51"/>
                      <a:pt x="45" y="52"/>
                      <a:pt x="47" y="53"/>
                    </a:cubicBezTo>
                    <a:cubicBezTo>
                      <a:pt x="51" y="54"/>
                      <a:pt x="55" y="57"/>
                      <a:pt x="58" y="59"/>
                    </a:cubicBezTo>
                    <a:cubicBezTo>
                      <a:pt x="60" y="60"/>
                      <a:pt x="60" y="61"/>
                      <a:pt x="59" y="62"/>
                    </a:cubicBezTo>
                    <a:cubicBezTo>
                      <a:pt x="56" y="64"/>
                      <a:pt x="53" y="67"/>
                      <a:pt x="50" y="70"/>
                    </a:cubicBezTo>
                    <a:cubicBezTo>
                      <a:pt x="47" y="73"/>
                      <a:pt x="47" y="72"/>
                      <a:pt x="50" y="76"/>
                    </a:cubicBezTo>
                    <a:cubicBezTo>
                      <a:pt x="53" y="79"/>
                      <a:pt x="56" y="83"/>
                      <a:pt x="59" y="86"/>
                    </a:cubicBezTo>
                    <a:cubicBezTo>
                      <a:pt x="53" y="89"/>
                      <a:pt x="48" y="92"/>
                      <a:pt x="43" y="94"/>
                    </a:cubicBezTo>
                    <a:cubicBezTo>
                      <a:pt x="43" y="95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6"/>
                    </a:cubicBezTo>
                    <a:cubicBezTo>
                      <a:pt x="49" y="111"/>
                      <a:pt x="49" y="111"/>
                      <a:pt x="43" y="112"/>
                    </a:cubicBezTo>
                    <a:cubicBezTo>
                      <a:pt x="39" y="112"/>
                      <a:pt x="35" y="112"/>
                      <a:pt x="31" y="112"/>
                    </a:cubicBezTo>
                    <a:cubicBezTo>
                      <a:pt x="30" y="119"/>
                      <a:pt x="30" y="124"/>
                      <a:pt x="29" y="130"/>
                    </a:cubicBezTo>
                    <a:cubicBezTo>
                      <a:pt x="23" y="129"/>
                      <a:pt x="18" y="127"/>
                      <a:pt x="12" y="126"/>
                    </a:cubicBezTo>
                    <a:cubicBezTo>
                      <a:pt x="10" y="130"/>
                      <a:pt x="8" y="134"/>
                      <a:pt x="6" y="139"/>
                    </a:cubicBezTo>
                    <a:cubicBezTo>
                      <a:pt x="4" y="137"/>
                      <a:pt x="2" y="135"/>
                      <a:pt x="0" y="134"/>
                    </a:cubicBezTo>
                    <a:cubicBezTo>
                      <a:pt x="0" y="139"/>
                      <a:pt x="0" y="143"/>
                      <a:pt x="0" y="148"/>
                    </a:cubicBezTo>
                    <a:cubicBezTo>
                      <a:pt x="0" y="148"/>
                      <a:pt x="0" y="147"/>
                      <a:pt x="1" y="147"/>
                    </a:cubicBezTo>
                    <a:cubicBezTo>
                      <a:pt x="1" y="145"/>
                      <a:pt x="2" y="143"/>
                      <a:pt x="3" y="142"/>
                    </a:cubicBezTo>
                    <a:cubicBezTo>
                      <a:pt x="7" y="143"/>
                      <a:pt x="10" y="144"/>
                      <a:pt x="13" y="145"/>
                    </a:cubicBezTo>
                    <a:cubicBezTo>
                      <a:pt x="15" y="146"/>
                      <a:pt x="16" y="145"/>
                      <a:pt x="17" y="14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7" name="Freeform 180"/>
              <p:cNvSpPr>
                <a:spLocks/>
              </p:cNvSpPr>
              <p:nvPr/>
            </p:nvSpPr>
            <p:spPr bwMode="auto">
              <a:xfrm>
                <a:off x="2087563" y="-2865438"/>
                <a:ext cx="320675" cy="557212"/>
              </a:xfrm>
              <a:custGeom>
                <a:avLst/>
                <a:gdLst>
                  <a:gd name="T0" fmla="*/ 74 w 85"/>
                  <a:gd name="T1" fmla="*/ 127 h 148"/>
                  <a:gd name="T2" fmla="*/ 57 w 85"/>
                  <a:gd name="T3" fmla="*/ 131 h 148"/>
                  <a:gd name="T4" fmla="*/ 55 w 85"/>
                  <a:gd name="T5" fmla="*/ 114 h 148"/>
                  <a:gd name="T6" fmla="*/ 51 w 85"/>
                  <a:gd name="T7" fmla="*/ 113 h 148"/>
                  <a:gd name="T8" fmla="*/ 40 w 85"/>
                  <a:gd name="T9" fmla="*/ 113 h 148"/>
                  <a:gd name="T10" fmla="*/ 38 w 85"/>
                  <a:gd name="T11" fmla="*/ 109 h 148"/>
                  <a:gd name="T12" fmla="*/ 41 w 85"/>
                  <a:gd name="T13" fmla="*/ 100 h 148"/>
                  <a:gd name="T14" fmla="*/ 43 w 85"/>
                  <a:gd name="T15" fmla="*/ 95 h 148"/>
                  <a:gd name="T16" fmla="*/ 27 w 85"/>
                  <a:gd name="T17" fmla="*/ 87 h 148"/>
                  <a:gd name="T18" fmla="*/ 37 w 85"/>
                  <a:gd name="T19" fmla="*/ 76 h 148"/>
                  <a:gd name="T20" fmla="*/ 37 w 85"/>
                  <a:gd name="T21" fmla="*/ 71 h 148"/>
                  <a:gd name="T22" fmla="*/ 27 w 85"/>
                  <a:gd name="T23" fmla="*/ 63 h 148"/>
                  <a:gd name="T24" fmla="*/ 27 w 85"/>
                  <a:gd name="T25" fmla="*/ 60 h 148"/>
                  <a:gd name="T26" fmla="*/ 39 w 85"/>
                  <a:gd name="T27" fmla="*/ 54 h 148"/>
                  <a:gd name="T28" fmla="*/ 41 w 85"/>
                  <a:gd name="T29" fmla="*/ 50 h 148"/>
                  <a:gd name="T30" fmla="*/ 36 w 85"/>
                  <a:gd name="T31" fmla="*/ 32 h 148"/>
                  <a:gd name="T32" fmla="*/ 33 w 85"/>
                  <a:gd name="T33" fmla="*/ 23 h 148"/>
                  <a:gd name="T34" fmla="*/ 31 w 85"/>
                  <a:gd name="T35" fmla="*/ 21 h 148"/>
                  <a:gd name="T36" fmla="*/ 17 w 85"/>
                  <a:gd name="T37" fmla="*/ 0 h 148"/>
                  <a:gd name="T38" fmla="*/ 14 w 85"/>
                  <a:gd name="T39" fmla="*/ 16 h 148"/>
                  <a:gd name="T40" fmla="*/ 28 w 85"/>
                  <a:gd name="T41" fmla="*/ 47 h 148"/>
                  <a:gd name="T42" fmla="*/ 1 w 85"/>
                  <a:gd name="T43" fmla="*/ 50 h 148"/>
                  <a:gd name="T44" fmla="*/ 0 w 85"/>
                  <a:gd name="T45" fmla="*/ 51 h 148"/>
                  <a:gd name="T46" fmla="*/ 24 w 85"/>
                  <a:gd name="T47" fmla="*/ 68 h 148"/>
                  <a:gd name="T48" fmla="*/ 22 w 85"/>
                  <a:gd name="T49" fmla="*/ 69 h 148"/>
                  <a:gd name="T50" fmla="*/ 6 w 85"/>
                  <a:gd name="T51" fmla="*/ 78 h 148"/>
                  <a:gd name="T52" fmla="*/ 6 w 85"/>
                  <a:gd name="T53" fmla="*/ 81 h 148"/>
                  <a:gd name="T54" fmla="*/ 21 w 85"/>
                  <a:gd name="T55" fmla="*/ 87 h 148"/>
                  <a:gd name="T56" fmla="*/ 27 w 85"/>
                  <a:gd name="T57" fmla="*/ 89 h 148"/>
                  <a:gd name="T58" fmla="*/ 15 w 85"/>
                  <a:gd name="T59" fmla="*/ 104 h 148"/>
                  <a:gd name="T60" fmla="*/ 35 w 85"/>
                  <a:gd name="T61" fmla="*/ 107 h 148"/>
                  <a:gd name="T62" fmla="*/ 30 w 85"/>
                  <a:gd name="T63" fmla="*/ 124 h 148"/>
                  <a:gd name="T64" fmla="*/ 48 w 85"/>
                  <a:gd name="T65" fmla="*/ 122 h 148"/>
                  <a:gd name="T66" fmla="*/ 49 w 85"/>
                  <a:gd name="T67" fmla="*/ 137 h 148"/>
                  <a:gd name="T68" fmla="*/ 61 w 85"/>
                  <a:gd name="T69" fmla="*/ 134 h 148"/>
                  <a:gd name="T70" fmla="*/ 66 w 85"/>
                  <a:gd name="T71" fmla="*/ 136 h 148"/>
                  <a:gd name="T72" fmla="*/ 69 w 85"/>
                  <a:gd name="T73" fmla="*/ 144 h 148"/>
                  <a:gd name="T74" fmla="*/ 73 w 85"/>
                  <a:gd name="T75" fmla="*/ 146 h 148"/>
                  <a:gd name="T76" fmla="*/ 83 w 85"/>
                  <a:gd name="T77" fmla="*/ 143 h 148"/>
                  <a:gd name="T78" fmla="*/ 85 w 85"/>
                  <a:gd name="T79" fmla="*/ 148 h 148"/>
                  <a:gd name="T80" fmla="*/ 85 w 85"/>
                  <a:gd name="T81" fmla="*/ 145 h 148"/>
                  <a:gd name="T82" fmla="*/ 85 w 85"/>
                  <a:gd name="T83" fmla="*/ 135 h 148"/>
                  <a:gd name="T84" fmla="*/ 79 w 85"/>
                  <a:gd name="T85" fmla="*/ 140 h 148"/>
                  <a:gd name="T86" fmla="*/ 74 w 85"/>
                  <a:gd name="T87" fmla="*/ 12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5" h="148">
                    <a:moveTo>
                      <a:pt x="74" y="127"/>
                    </a:moveTo>
                    <a:cubicBezTo>
                      <a:pt x="68" y="128"/>
                      <a:pt x="63" y="130"/>
                      <a:pt x="57" y="131"/>
                    </a:cubicBezTo>
                    <a:cubicBezTo>
                      <a:pt x="56" y="125"/>
                      <a:pt x="56" y="119"/>
                      <a:pt x="55" y="114"/>
                    </a:cubicBezTo>
                    <a:cubicBezTo>
                      <a:pt x="54" y="113"/>
                      <a:pt x="53" y="113"/>
                      <a:pt x="51" y="113"/>
                    </a:cubicBezTo>
                    <a:cubicBezTo>
                      <a:pt x="48" y="113"/>
                      <a:pt x="44" y="113"/>
                      <a:pt x="40" y="113"/>
                    </a:cubicBezTo>
                    <a:cubicBezTo>
                      <a:pt x="38" y="112"/>
                      <a:pt x="37" y="112"/>
                      <a:pt x="38" y="109"/>
                    </a:cubicBezTo>
                    <a:cubicBezTo>
                      <a:pt x="39" y="106"/>
                      <a:pt x="40" y="103"/>
                      <a:pt x="41" y="100"/>
                    </a:cubicBezTo>
                    <a:cubicBezTo>
                      <a:pt x="42" y="98"/>
                      <a:pt x="42" y="97"/>
                      <a:pt x="43" y="95"/>
                    </a:cubicBezTo>
                    <a:cubicBezTo>
                      <a:pt x="38" y="93"/>
                      <a:pt x="33" y="90"/>
                      <a:pt x="27" y="87"/>
                    </a:cubicBezTo>
                    <a:cubicBezTo>
                      <a:pt x="30" y="83"/>
                      <a:pt x="34" y="80"/>
                      <a:pt x="37" y="76"/>
                    </a:cubicBezTo>
                    <a:cubicBezTo>
                      <a:pt x="39" y="74"/>
                      <a:pt x="39" y="74"/>
                      <a:pt x="37" y="71"/>
                    </a:cubicBezTo>
                    <a:cubicBezTo>
                      <a:pt x="33" y="69"/>
                      <a:pt x="30" y="66"/>
                      <a:pt x="27" y="63"/>
                    </a:cubicBezTo>
                    <a:cubicBezTo>
                      <a:pt x="26" y="62"/>
                      <a:pt x="26" y="61"/>
                      <a:pt x="27" y="60"/>
                    </a:cubicBezTo>
                    <a:cubicBezTo>
                      <a:pt x="31" y="58"/>
                      <a:pt x="35" y="55"/>
                      <a:pt x="39" y="54"/>
                    </a:cubicBezTo>
                    <a:cubicBezTo>
                      <a:pt x="41" y="53"/>
                      <a:pt x="41" y="52"/>
                      <a:pt x="41" y="50"/>
                    </a:cubicBezTo>
                    <a:cubicBezTo>
                      <a:pt x="38" y="44"/>
                      <a:pt x="37" y="38"/>
                      <a:pt x="36" y="32"/>
                    </a:cubicBezTo>
                    <a:cubicBezTo>
                      <a:pt x="36" y="28"/>
                      <a:pt x="35" y="25"/>
                      <a:pt x="33" y="23"/>
                    </a:cubicBezTo>
                    <a:cubicBezTo>
                      <a:pt x="32" y="22"/>
                      <a:pt x="31" y="22"/>
                      <a:pt x="31" y="21"/>
                    </a:cubicBezTo>
                    <a:cubicBezTo>
                      <a:pt x="25" y="15"/>
                      <a:pt x="20" y="8"/>
                      <a:pt x="17" y="0"/>
                    </a:cubicBezTo>
                    <a:cubicBezTo>
                      <a:pt x="14" y="5"/>
                      <a:pt x="14" y="11"/>
                      <a:pt x="14" y="16"/>
                    </a:cubicBezTo>
                    <a:cubicBezTo>
                      <a:pt x="14" y="28"/>
                      <a:pt x="18" y="39"/>
                      <a:pt x="28" y="47"/>
                    </a:cubicBezTo>
                    <a:cubicBezTo>
                      <a:pt x="18" y="48"/>
                      <a:pt x="9" y="49"/>
                      <a:pt x="1" y="50"/>
                    </a:cubicBezTo>
                    <a:cubicBezTo>
                      <a:pt x="1" y="51"/>
                      <a:pt x="1" y="51"/>
                      <a:pt x="0" y="51"/>
                    </a:cubicBezTo>
                    <a:cubicBezTo>
                      <a:pt x="7" y="59"/>
                      <a:pt x="15" y="63"/>
                      <a:pt x="24" y="68"/>
                    </a:cubicBezTo>
                    <a:cubicBezTo>
                      <a:pt x="23" y="69"/>
                      <a:pt x="22" y="69"/>
                      <a:pt x="22" y="69"/>
                    </a:cubicBezTo>
                    <a:cubicBezTo>
                      <a:pt x="17" y="72"/>
                      <a:pt x="11" y="75"/>
                      <a:pt x="6" y="78"/>
                    </a:cubicBezTo>
                    <a:cubicBezTo>
                      <a:pt x="4" y="79"/>
                      <a:pt x="4" y="80"/>
                      <a:pt x="6" y="81"/>
                    </a:cubicBezTo>
                    <a:cubicBezTo>
                      <a:pt x="11" y="83"/>
                      <a:pt x="16" y="85"/>
                      <a:pt x="21" y="87"/>
                    </a:cubicBezTo>
                    <a:cubicBezTo>
                      <a:pt x="23" y="87"/>
                      <a:pt x="25" y="88"/>
                      <a:pt x="27" y="89"/>
                    </a:cubicBezTo>
                    <a:cubicBezTo>
                      <a:pt x="22" y="94"/>
                      <a:pt x="18" y="98"/>
                      <a:pt x="15" y="104"/>
                    </a:cubicBezTo>
                    <a:cubicBezTo>
                      <a:pt x="22" y="105"/>
                      <a:pt x="28" y="106"/>
                      <a:pt x="35" y="107"/>
                    </a:cubicBezTo>
                    <a:cubicBezTo>
                      <a:pt x="33" y="113"/>
                      <a:pt x="32" y="118"/>
                      <a:pt x="30" y="124"/>
                    </a:cubicBezTo>
                    <a:cubicBezTo>
                      <a:pt x="37" y="123"/>
                      <a:pt x="43" y="123"/>
                      <a:pt x="48" y="122"/>
                    </a:cubicBezTo>
                    <a:cubicBezTo>
                      <a:pt x="49" y="127"/>
                      <a:pt x="49" y="132"/>
                      <a:pt x="49" y="137"/>
                    </a:cubicBezTo>
                    <a:cubicBezTo>
                      <a:pt x="54" y="136"/>
                      <a:pt x="57" y="135"/>
                      <a:pt x="61" y="134"/>
                    </a:cubicBezTo>
                    <a:cubicBezTo>
                      <a:pt x="64" y="133"/>
                      <a:pt x="65" y="133"/>
                      <a:pt x="66" y="136"/>
                    </a:cubicBezTo>
                    <a:cubicBezTo>
                      <a:pt x="67" y="139"/>
                      <a:pt x="68" y="141"/>
                      <a:pt x="69" y="144"/>
                    </a:cubicBezTo>
                    <a:cubicBezTo>
                      <a:pt x="70" y="146"/>
                      <a:pt x="71" y="147"/>
                      <a:pt x="73" y="146"/>
                    </a:cubicBezTo>
                    <a:cubicBezTo>
                      <a:pt x="76" y="145"/>
                      <a:pt x="79" y="144"/>
                      <a:pt x="83" y="143"/>
                    </a:cubicBezTo>
                    <a:cubicBezTo>
                      <a:pt x="83" y="144"/>
                      <a:pt x="84" y="146"/>
                      <a:pt x="85" y="148"/>
                    </a:cubicBezTo>
                    <a:cubicBezTo>
                      <a:pt x="85" y="147"/>
                      <a:pt x="85" y="146"/>
                      <a:pt x="85" y="145"/>
                    </a:cubicBezTo>
                    <a:cubicBezTo>
                      <a:pt x="85" y="142"/>
                      <a:pt x="85" y="139"/>
                      <a:pt x="85" y="135"/>
                    </a:cubicBezTo>
                    <a:cubicBezTo>
                      <a:pt x="84" y="137"/>
                      <a:pt x="82" y="138"/>
                      <a:pt x="79" y="140"/>
                    </a:cubicBezTo>
                    <a:cubicBezTo>
                      <a:pt x="78" y="135"/>
                      <a:pt x="75" y="131"/>
                      <a:pt x="74" y="12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8" name="Freeform 181"/>
              <p:cNvSpPr>
                <a:spLocks/>
              </p:cNvSpPr>
              <p:nvPr/>
            </p:nvSpPr>
            <p:spPr bwMode="auto">
              <a:xfrm>
                <a:off x="2212975" y="-2774950"/>
                <a:ext cx="195263" cy="406400"/>
              </a:xfrm>
              <a:custGeom>
                <a:avLst/>
                <a:gdLst>
                  <a:gd name="T0" fmla="*/ 40 w 52"/>
                  <a:gd name="T1" fmla="*/ 60 h 108"/>
                  <a:gd name="T2" fmla="*/ 44 w 52"/>
                  <a:gd name="T3" fmla="*/ 46 h 108"/>
                  <a:gd name="T4" fmla="*/ 42 w 52"/>
                  <a:gd name="T5" fmla="*/ 34 h 108"/>
                  <a:gd name="T6" fmla="*/ 37 w 52"/>
                  <a:gd name="T7" fmla="*/ 31 h 108"/>
                  <a:gd name="T8" fmla="*/ 10 w 52"/>
                  <a:gd name="T9" fmla="*/ 2 h 108"/>
                  <a:gd name="T10" fmla="*/ 9 w 52"/>
                  <a:gd name="T11" fmla="*/ 0 h 108"/>
                  <a:gd name="T12" fmla="*/ 8 w 52"/>
                  <a:gd name="T13" fmla="*/ 1 h 108"/>
                  <a:gd name="T14" fmla="*/ 15 w 52"/>
                  <a:gd name="T15" fmla="*/ 30 h 108"/>
                  <a:gd name="T16" fmla="*/ 0 w 52"/>
                  <a:gd name="T17" fmla="*/ 38 h 108"/>
                  <a:gd name="T18" fmla="*/ 10 w 52"/>
                  <a:gd name="T19" fmla="*/ 47 h 108"/>
                  <a:gd name="T20" fmla="*/ 10 w 52"/>
                  <a:gd name="T21" fmla="*/ 51 h 108"/>
                  <a:gd name="T22" fmla="*/ 1 w 52"/>
                  <a:gd name="T23" fmla="*/ 61 h 108"/>
                  <a:gd name="T24" fmla="*/ 17 w 52"/>
                  <a:gd name="T25" fmla="*/ 67 h 108"/>
                  <a:gd name="T26" fmla="*/ 10 w 52"/>
                  <a:gd name="T27" fmla="*/ 83 h 108"/>
                  <a:gd name="T28" fmla="*/ 25 w 52"/>
                  <a:gd name="T29" fmla="*/ 83 h 108"/>
                  <a:gd name="T30" fmla="*/ 28 w 52"/>
                  <a:gd name="T31" fmla="*/ 86 h 108"/>
                  <a:gd name="T32" fmla="*/ 28 w 52"/>
                  <a:gd name="T33" fmla="*/ 97 h 108"/>
                  <a:gd name="T34" fmla="*/ 31 w 52"/>
                  <a:gd name="T35" fmla="*/ 99 h 108"/>
                  <a:gd name="T36" fmla="*/ 33 w 52"/>
                  <a:gd name="T37" fmla="*/ 99 h 108"/>
                  <a:gd name="T38" fmla="*/ 44 w 52"/>
                  <a:gd name="T39" fmla="*/ 95 h 108"/>
                  <a:gd name="T40" fmla="*/ 47 w 52"/>
                  <a:gd name="T41" fmla="*/ 106 h 108"/>
                  <a:gd name="T42" fmla="*/ 51 w 52"/>
                  <a:gd name="T43" fmla="*/ 106 h 108"/>
                  <a:gd name="T44" fmla="*/ 52 w 52"/>
                  <a:gd name="T45" fmla="*/ 105 h 108"/>
                  <a:gd name="T46" fmla="*/ 52 w 52"/>
                  <a:gd name="T47" fmla="*/ 77 h 108"/>
                  <a:gd name="T48" fmla="*/ 52 w 52"/>
                  <a:gd name="T49" fmla="*/ 77 h 108"/>
                  <a:gd name="T50" fmla="*/ 40 w 52"/>
                  <a:gd name="T51" fmla="*/ 6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" h="108">
                    <a:moveTo>
                      <a:pt x="40" y="60"/>
                    </a:moveTo>
                    <a:cubicBezTo>
                      <a:pt x="40" y="55"/>
                      <a:pt x="42" y="50"/>
                      <a:pt x="44" y="46"/>
                    </a:cubicBezTo>
                    <a:cubicBezTo>
                      <a:pt x="47" y="41"/>
                      <a:pt x="46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6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7" y="67"/>
                    </a:cubicBezTo>
                    <a:cubicBezTo>
                      <a:pt x="14" y="72"/>
                      <a:pt x="11" y="77"/>
                      <a:pt x="10" y="83"/>
                    </a:cubicBezTo>
                    <a:cubicBezTo>
                      <a:pt x="15" y="83"/>
                      <a:pt x="20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6" y="102"/>
                      <a:pt x="47" y="106"/>
                    </a:cubicBezTo>
                    <a:cubicBezTo>
                      <a:pt x="48" y="108"/>
                      <a:pt x="49" y="107"/>
                      <a:pt x="51" y="106"/>
                    </a:cubicBezTo>
                    <a:cubicBezTo>
                      <a:pt x="51" y="106"/>
                      <a:pt x="52" y="105"/>
                      <a:pt x="52" y="105"/>
                    </a:cubicBezTo>
                    <a:cubicBezTo>
                      <a:pt x="52" y="96"/>
                      <a:pt x="52" y="86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9" name="Freeform 182"/>
              <p:cNvSpPr>
                <a:spLocks/>
              </p:cNvSpPr>
              <p:nvPr/>
            </p:nvSpPr>
            <p:spPr bwMode="auto">
              <a:xfrm>
                <a:off x="3019425" y="-2774950"/>
                <a:ext cx="200025" cy="406400"/>
              </a:xfrm>
              <a:custGeom>
                <a:avLst/>
                <a:gdLst>
                  <a:gd name="T0" fmla="*/ 3 w 53"/>
                  <a:gd name="T1" fmla="*/ 106 h 108"/>
                  <a:gd name="T2" fmla="*/ 6 w 53"/>
                  <a:gd name="T3" fmla="*/ 106 h 108"/>
                  <a:gd name="T4" fmla="*/ 10 w 53"/>
                  <a:gd name="T5" fmla="*/ 95 h 108"/>
                  <a:gd name="T6" fmla="*/ 13 w 53"/>
                  <a:gd name="T7" fmla="*/ 96 h 108"/>
                  <a:gd name="T8" fmla="*/ 23 w 53"/>
                  <a:gd name="T9" fmla="*/ 99 h 108"/>
                  <a:gd name="T10" fmla="*/ 26 w 53"/>
                  <a:gd name="T11" fmla="*/ 97 h 108"/>
                  <a:gd name="T12" fmla="*/ 26 w 53"/>
                  <a:gd name="T13" fmla="*/ 87 h 108"/>
                  <a:gd name="T14" fmla="*/ 29 w 53"/>
                  <a:gd name="T15" fmla="*/ 84 h 108"/>
                  <a:gd name="T16" fmla="*/ 43 w 53"/>
                  <a:gd name="T17" fmla="*/ 83 h 108"/>
                  <a:gd name="T18" fmla="*/ 43 w 53"/>
                  <a:gd name="T19" fmla="*/ 82 h 108"/>
                  <a:gd name="T20" fmla="*/ 36 w 53"/>
                  <a:gd name="T21" fmla="*/ 67 h 108"/>
                  <a:gd name="T22" fmla="*/ 52 w 53"/>
                  <a:gd name="T23" fmla="*/ 61 h 108"/>
                  <a:gd name="T24" fmla="*/ 42 w 53"/>
                  <a:gd name="T25" fmla="*/ 51 h 108"/>
                  <a:gd name="T26" fmla="*/ 43 w 53"/>
                  <a:gd name="T27" fmla="*/ 47 h 108"/>
                  <a:gd name="T28" fmla="*/ 53 w 53"/>
                  <a:gd name="T29" fmla="*/ 38 h 108"/>
                  <a:gd name="T30" fmla="*/ 53 w 53"/>
                  <a:gd name="T31" fmla="*/ 37 h 108"/>
                  <a:gd name="T32" fmla="*/ 38 w 53"/>
                  <a:gd name="T33" fmla="*/ 30 h 108"/>
                  <a:gd name="T34" fmla="*/ 44 w 53"/>
                  <a:gd name="T35" fmla="*/ 0 h 108"/>
                  <a:gd name="T36" fmla="*/ 43 w 53"/>
                  <a:gd name="T37" fmla="*/ 2 h 108"/>
                  <a:gd name="T38" fmla="*/ 27 w 53"/>
                  <a:gd name="T39" fmla="*/ 21 h 108"/>
                  <a:gd name="T40" fmla="*/ 11 w 53"/>
                  <a:gd name="T41" fmla="*/ 34 h 108"/>
                  <a:gd name="T42" fmla="*/ 8 w 53"/>
                  <a:gd name="T43" fmla="*/ 43 h 108"/>
                  <a:gd name="T44" fmla="*/ 12 w 53"/>
                  <a:gd name="T45" fmla="*/ 51 h 108"/>
                  <a:gd name="T46" fmla="*/ 2 w 53"/>
                  <a:gd name="T47" fmla="*/ 76 h 108"/>
                  <a:gd name="T48" fmla="*/ 0 w 53"/>
                  <a:gd name="T49" fmla="*/ 77 h 108"/>
                  <a:gd name="T50" fmla="*/ 0 w 53"/>
                  <a:gd name="T51" fmla="*/ 105 h 108"/>
                  <a:gd name="T52" fmla="*/ 3 w 53"/>
                  <a:gd name="T53" fmla="*/ 10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8">
                    <a:moveTo>
                      <a:pt x="3" y="106"/>
                    </a:moveTo>
                    <a:cubicBezTo>
                      <a:pt x="4" y="107"/>
                      <a:pt x="5" y="108"/>
                      <a:pt x="6" y="106"/>
                    </a:cubicBezTo>
                    <a:cubicBezTo>
                      <a:pt x="7" y="102"/>
                      <a:pt x="9" y="98"/>
                      <a:pt x="10" y="95"/>
                    </a:cubicBezTo>
                    <a:cubicBezTo>
                      <a:pt x="11" y="95"/>
                      <a:pt x="12" y="96"/>
                      <a:pt x="13" y="96"/>
                    </a:cubicBezTo>
                    <a:cubicBezTo>
                      <a:pt x="16" y="97"/>
                      <a:pt x="19" y="98"/>
                      <a:pt x="23" y="99"/>
                    </a:cubicBezTo>
                    <a:cubicBezTo>
                      <a:pt x="25" y="100"/>
                      <a:pt x="26" y="99"/>
                      <a:pt x="26" y="97"/>
                    </a:cubicBezTo>
                    <a:cubicBezTo>
                      <a:pt x="26" y="93"/>
                      <a:pt x="26" y="90"/>
                      <a:pt x="26" y="87"/>
                    </a:cubicBezTo>
                    <a:cubicBezTo>
                      <a:pt x="26" y="84"/>
                      <a:pt x="26" y="84"/>
                      <a:pt x="29" y="84"/>
                    </a:cubicBezTo>
                    <a:cubicBezTo>
                      <a:pt x="33" y="84"/>
                      <a:pt x="38" y="83"/>
                      <a:pt x="43" y="83"/>
                    </a:cubicBezTo>
                    <a:cubicBezTo>
                      <a:pt x="43" y="83"/>
                      <a:pt x="43" y="83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4"/>
                      <a:pt x="42" y="51"/>
                    </a:cubicBezTo>
                    <a:cubicBezTo>
                      <a:pt x="40" y="49"/>
                      <a:pt x="40" y="49"/>
                      <a:pt x="43" y="47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8"/>
                      <a:pt x="53" y="38"/>
                      <a:pt x="53" y="37"/>
                    </a:cubicBezTo>
                    <a:cubicBezTo>
                      <a:pt x="48" y="35"/>
                      <a:pt x="43" y="32"/>
                      <a:pt x="38" y="30"/>
                    </a:cubicBezTo>
                    <a:cubicBezTo>
                      <a:pt x="43" y="21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7"/>
                      <a:pt x="7" y="39"/>
                      <a:pt x="8" y="43"/>
                    </a:cubicBezTo>
                    <a:cubicBezTo>
                      <a:pt x="9" y="46"/>
                      <a:pt x="11" y="49"/>
                      <a:pt x="12" y="51"/>
                    </a:cubicBezTo>
                    <a:cubicBezTo>
                      <a:pt x="16" y="61"/>
                      <a:pt x="12" y="72"/>
                      <a:pt x="2" y="76"/>
                    </a:cubicBezTo>
                    <a:cubicBezTo>
                      <a:pt x="1" y="77"/>
                      <a:pt x="1" y="77"/>
                      <a:pt x="0" y="77"/>
                    </a:cubicBezTo>
                    <a:cubicBezTo>
                      <a:pt x="0" y="86"/>
                      <a:pt x="0" y="96"/>
                      <a:pt x="0" y="105"/>
                    </a:cubicBezTo>
                    <a:cubicBezTo>
                      <a:pt x="1" y="105"/>
                      <a:pt x="2" y="106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0" name="Freeform 183"/>
              <p:cNvSpPr>
                <a:spLocks noEditPoints="1"/>
              </p:cNvSpPr>
              <p:nvPr/>
            </p:nvSpPr>
            <p:spPr bwMode="auto">
              <a:xfrm>
                <a:off x="2747963" y="-2960688"/>
                <a:ext cx="255588" cy="158750"/>
              </a:xfrm>
              <a:custGeom>
                <a:avLst/>
                <a:gdLst>
                  <a:gd name="T0" fmla="*/ 38 w 68"/>
                  <a:gd name="T1" fmla="*/ 41 h 42"/>
                  <a:gd name="T2" fmla="*/ 49 w 68"/>
                  <a:gd name="T3" fmla="*/ 32 h 42"/>
                  <a:gd name="T4" fmla="*/ 66 w 68"/>
                  <a:gd name="T5" fmla="*/ 12 h 42"/>
                  <a:gd name="T6" fmla="*/ 62 w 68"/>
                  <a:gd name="T7" fmla="*/ 6 h 42"/>
                  <a:gd name="T8" fmla="*/ 25 w 68"/>
                  <a:gd name="T9" fmla="*/ 5 h 42"/>
                  <a:gd name="T10" fmla="*/ 7 w 68"/>
                  <a:gd name="T11" fmla="*/ 2 h 42"/>
                  <a:gd name="T12" fmla="*/ 1 w 68"/>
                  <a:gd name="T13" fmla="*/ 0 h 42"/>
                  <a:gd name="T14" fmla="*/ 9 w 68"/>
                  <a:gd name="T15" fmla="*/ 10 h 42"/>
                  <a:gd name="T16" fmla="*/ 0 w 68"/>
                  <a:gd name="T17" fmla="*/ 12 h 42"/>
                  <a:gd name="T18" fmla="*/ 11 w 68"/>
                  <a:gd name="T19" fmla="*/ 18 h 42"/>
                  <a:gd name="T20" fmla="*/ 4 w 68"/>
                  <a:gd name="T21" fmla="*/ 23 h 42"/>
                  <a:gd name="T22" fmla="*/ 14 w 68"/>
                  <a:gd name="T23" fmla="*/ 25 h 42"/>
                  <a:gd name="T24" fmla="*/ 1 w 68"/>
                  <a:gd name="T25" fmla="*/ 34 h 42"/>
                  <a:gd name="T26" fmla="*/ 25 w 68"/>
                  <a:gd name="T27" fmla="*/ 30 h 42"/>
                  <a:gd name="T28" fmla="*/ 25 w 68"/>
                  <a:gd name="T29" fmla="*/ 42 h 42"/>
                  <a:gd name="T30" fmla="*/ 35 w 68"/>
                  <a:gd name="T31" fmla="*/ 33 h 42"/>
                  <a:gd name="T32" fmla="*/ 38 w 68"/>
                  <a:gd name="T33" fmla="*/ 41 h 42"/>
                  <a:gd name="T34" fmla="*/ 41 w 68"/>
                  <a:gd name="T35" fmla="*/ 12 h 42"/>
                  <a:gd name="T36" fmla="*/ 55 w 68"/>
                  <a:gd name="T37" fmla="*/ 12 h 42"/>
                  <a:gd name="T38" fmla="*/ 56 w 68"/>
                  <a:gd name="T39" fmla="*/ 14 h 42"/>
                  <a:gd name="T40" fmla="*/ 56 w 68"/>
                  <a:gd name="T41" fmla="*/ 14 h 42"/>
                  <a:gd name="T42" fmla="*/ 50 w 68"/>
                  <a:gd name="T43" fmla="*/ 17 h 42"/>
                  <a:gd name="T44" fmla="*/ 41 w 68"/>
                  <a:gd name="T45" fmla="*/ 13 h 42"/>
                  <a:gd name="T46" fmla="*/ 41 w 68"/>
                  <a:gd name="T47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2">
                    <a:moveTo>
                      <a:pt x="38" y="41"/>
                    </a:moveTo>
                    <a:cubicBezTo>
                      <a:pt x="41" y="38"/>
                      <a:pt x="45" y="35"/>
                      <a:pt x="49" y="32"/>
                    </a:cubicBezTo>
                    <a:cubicBezTo>
                      <a:pt x="56" y="26"/>
                      <a:pt x="62" y="20"/>
                      <a:pt x="66" y="12"/>
                    </a:cubicBezTo>
                    <a:cubicBezTo>
                      <a:pt x="68" y="7"/>
                      <a:pt x="67" y="6"/>
                      <a:pt x="62" y="6"/>
                    </a:cubicBezTo>
                    <a:cubicBezTo>
                      <a:pt x="50" y="6"/>
                      <a:pt x="37" y="6"/>
                      <a:pt x="25" y="5"/>
                    </a:cubicBezTo>
                    <a:cubicBezTo>
                      <a:pt x="18" y="5"/>
                      <a:pt x="13" y="4"/>
                      <a:pt x="7" y="2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2" y="4"/>
                      <a:pt x="5" y="7"/>
                      <a:pt x="9" y="10"/>
                    </a:cubicBezTo>
                    <a:cubicBezTo>
                      <a:pt x="6" y="11"/>
                      <a:pt x="3" y="12"/>
                      <a:pt x="0" y="12"/>
                    </a:cubicBezTo>
                    <a:cubicBezTo>
                      <a:pt x="3" y="16"/>
                      <a:pt x="7" y="17"/>
                      <a:pt x="11" y="18"/>
                    </a:cubicBezTo>
                    <a:cubicBezTo>
                      <a:pt x="9" y="20"/>
                      <a:pt x="6" y="21"/>
                      <a:pt x="4" y="23"/>
                    </a:cubicBezTo>
                    <a:cubicBezTo>
                      <a:pt x="7" y="25"/>
                      <a:pt x="11" y="24"/>
                      <a:pt x="14" y="25"/>
                    </a:cubicBezTo>
                    <a:cubicBezTo>
                      <a:pt x="11" y="30"/>
                      <a:pt x="7" y="32"/>
                      <a:pt x="1" y="34"/>
                    </a:cubicBezTo>
                    <a:cubicBezTo>
                      <a:pt x="10" y="38"/>
                      <a:pt x="17" y="35"/>
                      <a:pt x="25" y="30"/>
                    </a:cubicBezTo>
                    <a:cubicBezTo>
                      <a:pt x="25" y="34"/>
                      <a:pt x="25" y="38"/>
                      <a:pt x="25" y="42"/>
                    </a:cubicBezTo>
                    <a:cubicBezTo>
                      <a:pt x="29" y="41"/>
                      <a:pt x="31" y="36"/>
                      <a:pt x="35" y="33"/>
                    </a:cubicBezTo>
                    <a:cubicBezTo>
                      <a:pt x="36" y="36"/>
                      <a:pt x="37" y="38"/>
                      <a:pt x="38" y="41"/>
                    </a:cubicBezTo>
                    <a:close/>
                    <a:moveTo>
                      <a:pt x="41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7" y="13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5"/>
                      <a:pt x="44" y="14"/>
                      <a:pt x="41" y="13"/>
                    </a:cubicBezTo>
                    <a:cubicBezTo>
                      <a:pt x="41" y="12"/>
                      <a:pt x="41" y="12"/>
                      <a:pt x="41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1" name="Freeform 184"/>
              <p:cNvSpPr>
                <a:spLocks noEditPoints="1"/>
              </p:cNvSpPr>
              <p:nvPr/>
            </p:nvSpPr>
            <p:spPr bwMode="auto">
              <a:xfrm>
                <a:off x="2430463" y="-2960688"/>
                <a:ext cx="249238" cy="158750"/>
              </a:xfrm>
              <a:custGeom>
                <a:avLst/>
                <a:gdLst>
                  <a:gd name="T0" fmla="*/ 31 w 66"/>
                  <a:gd name="T1" fmla="*/ 33 h 42"/>
                  <a:gd name="T2" fmla="*/ 42 w 66"/>
                  <a:gd name="T3" fmla="*/ 42 h 42"/>
                  <a:gd name="T4" fmla="*/ 41 w 66"/>
                  <a:gd name="T5" fmla="*/ 30 h 42"/>
                  <a:gd name="T6" fmla="*/ 64 w 66"/>
                  <a:gd name="T7" fmla="*/ 34 h 42"/>
                  <a:gd name="T8" fmla="*/ 52 w 66"/>
                  <a:gd name="T9" fmla="*/ 25 h 42"/>
                  <a:gd name="T10" fmla="*/ 62 w 66"/>
                  <a:gd name="T11" fmla="*/ 23 h 42"/>
                  <a:gd name="T12" fmla="*/ 56 w 66"/>
                  <a:gd name="T13" fmla="*/ 18 h 42"/>
                  <a:gd name="T14" fmla="*/ 66 w 66"/>
                  <a:gd name="T15" fmla="*/ 12 h 42"/>
                  <a:gd name="T16" fmla="*/ 58 w 66"/>
                  <a:gd name="T17" fmla="*/ 9 h 42"/>
                  <a:gd name="T18" fmla="*/ 64 w 66"/>
                  <a:gd name="T19" fmla="*/ 0 h 42"/>
                  <a:gd name="T20" fmla="*/ 64 w 66"/>
                  <a:gd name="T21" fmla="*/ 0 h 42"/>
                  <a:gd name="T22" fmla="*/ 30 w 66"/>
                  <a:gd name="T23" fmla="*/ 6 h 42"/>
                  <a:gd name="T24" fmla="*/ 19 w 66"/>
                  <a:gd name="T25" fmla="*/ 6 h 42"/>
                  <a:gd name="T26" fmla="*/ 3 w 66"/>
                  <a:gd name="T27" fmla="*/ 6 h 42"/>
                  <a:gd name="T28" fmla="*/ 1 w 66"/>
                  <a:gd name="T29" fmla="*/ 9 h 42"/>
                  <a:gd name="T30" fmla="*/ 4 w 66"/>
                  <a:gd name="T31" fmla="*/ 16 h 42"/>
                  <a:gd name="T32" fmla="*/ 18 w 66"/>
                  <a:gd name="T33" fmla="*/ 32 h 42"/>
                  <a:gd name="T34" fmla="*/ 29 w 66"/>
                  <a:gd name="T35" fmla="*/ 41 h 42"/>
                  <a:gd name="T36" fmla="*/ 31 w 66"/>
                  <a:gd name="T37" fmla="*/ 33 h 42"/>
                  <a:gd name="T38" fmla="*/ 19 w 66"/>
                  <a:gd name="T39" fmla="*/ 16 h 42"/>
                  <a:gd name="T40" fmla="*/ 15 w 66"/>
                  <a:gd name="T41" fmla="*/ 18 h 42"/>
                  <a:gd name="T42" fmla="*/ 12 w 66"/>
                  <a:gd name="T43" fmla="*/ 17 h 42"/>
                  <a:gd name="T44" fmla="*/ 10 w 66"/>
                  <a:gd name="T45" fmla="*/ 13 h 42"/>
                  <a:gd name="T46" fmla="*/ 15 w 66"/>
                  <a:gd name="T47" fmla="*/ 12 h 42"/>
                  <a:gd name="T48" fmla="*/ 25 w 66"/>
                  <a:gd name="T49" fmla="*/ 12 h 42"/>
                  <a:gd name="T50" fmla="*/ 25 w 66"/>
                  <a:gd name="T51" fmla="*/ 13 h 42"/>
                  <a:gd name="T52" fmla="*/ 19 w 66"/>
                  <a:gd name="T53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2">
                    <a:moveTo>
                      <a:pt x="31" y="33"/>
                    </a:moveTo>
                    <a:cubicBezTo>
                      <a:pt x="35" y="36"/>
                      <a:pt x="37" y="41"/>
                      <a:pt x="42" y="42"/>
                    </a:cubicBezTo>
                    <a:cubicBezTo>
                      <a:pt x="42" y="38"/>
                      <a:pt x="41" y="34"/>
                      <a:pt x="41" y="30"/>
                    </a:cubicBezTo>
                    <a:cubicBezTo>
                      <a:pt x="49" y="35"/>
                      <a:pt x="56" y="38"/>
                      <a:pt x="64" y="34"/>
                    </a:cubicBezTo>
                    <a:cubicBezTo>
                      <a:pt x="59" y="32"/>
                      <a:pt x="55" y="30"/>
                      <a:pt x="52" y="25"/>
                    </a:cubicBezTo>
                    <a:cubicBezTo>
                      <a:pt x="55" y="24"/>
                      <a:pt x="59" y="25"/>
                      <a:pt x="62" y="23"/>
                    </a:cubicBezTo>
                    <a:cubicBezTo>
                      <a:pt x="60" y="21"/>
                      <a:pt x="57" y="21"/>
                      <a:pt x="56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3" y="12"/>
                      <a:pt x="60" y="12"/>
                      <a:pt x="58" y="9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2" y="6"/>
                      <a:pt x="30" y="6"/>
                    </a:cubicBezTo>
                    <a:cubicBezTo>
                      <a:pt x="26" y="6"/>
                      <a:pt x="23" y="6"/>
                      <a:pt x="19" y="6"/>
                    </a:cubicBezTo>
                    <a:cubicBezTo>
                      <a:pt x="14" y="6"/>
                      <a:pt x="8" y="6"/>
                      <a:pt x="3" y="6"/>
                    </a:cubicBezTo>
                    <a:cubicBezTo>
                      <a:pt x="2" y="6"/>
                      <a:pt x="0" y="7"/>
                      <a:pt x="1" y="9"/>
                    </a:cubicBezTo>
                    <a:cubicBezTo>
                      <a:pt x="2" y="11"/>
                      <a:pt x="3" y="14"/>
                      <a:pt x="4" y="16"/>
                    </a:cubicBezTo>
                    <a:cubicBezTo>
                      <a:pt x="7" y="23"/>
                      <a:pt x="12" y="28"/>
                      <a:pt x="18" y="32"/>
                    </a:cubicBezTo>
                    <a:cubicBezTo>
                      <a:pt x="22" y="35"/>
                      <a:pt x="25" y="38"/>
                      <a:pt x="29" y="41"/>
                    </a:cubicBezTo>
                    <a:cubicBezTo>
                      <a:pt x="30" y="38"/>
                      <a:pt x="30" y="36"/>
                      <a:pt x="31" y="33"/>
                    </a:cubicBezTo>
                    <a:close/>
                    <a:moveTo>
                      <a:pt x="19" y="16"/>
                    </a:moveTo>
                    <a:cubicBezTo>
                      <a:pt x="18" y="16"/>
                      <a:pt x="16" y="17"/>
                      <a:pt x="15" y="18"/>
                    </a:cubicBezTo>
                    <a:cubicBezTo>
                      <a:pt x="14" y="19"/>
                      <a:pt x="13" y="18"/>
                      <a:pt x="12" y="17"/>
                    </a:cubicBezTo>
                    <a:cubicBezTo>
                      <a:pt x="12" y="16"/>
                      <a:pt x="11" y="14"/>
                      <a:pt x="10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9" y="12"/>
                      <a:pt x="22" y="12"/>
                      <a:pt x="25" y="12"/>
                    </a:cubicBezTo>
                    <a:cubicBezTo>
                      <a:pt x="25" y="12"/>
                      <a:pt x="25" y="12"/>
                      <a:pt x="25" y="13"/>
                    </a:cubicBezTo>
                    <a:cubicBezTo>
                      <a:pt x="23" y="14"/>
                      <a:pt x="21" y="15"/>
                      <a:pt x="19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2" name="Freeform 185"/>
              <p:cNvSpPr>
                <a:spLocks/>
              </p:cNvSpPr>
              <p:nvPr/>
            </p:nvSpPr>
            <p:spPr bwMode="auto">
              <a:xfrm>
                <a:off x="3294063" y="-3024188"/>
                <a:ext cx="165100" cy="301625"/>
              </a:xfrm>
              <a:custGeom>
                <a:avLst/>
                <a:gdLst>
                  <a:gd name="T0" fmla="*/ 1 w 44"/>
                  <a:gd name="T1" fmla="*/ 80 h 80"/>
                  <a:gd name="T2" fmla="*/ 4 w 44"/>
                  <a:gd name="T3" fmla="*/ 78 h 80"/>
                  <a:gd name="T4" fmla="*/ 31 w 44"/>
                  <a:gd name="T5" fmla="*/ 53 h 80"/>
                  <a:gd name="T6" fmla="*/ 42 w 44"/>
                  <a:gd name="T7" fmla="*/ 18 h 80"/>
                  <a:gd name="T8" fmla="*/ 33 w 44"/>
                  <a:gd name="T9" fmla="*/ 1 h 80"/>
                  <a:gd name="T10" fmla="*/ 30 w 44"/>
                  <a:gd name="T11" fmla="*/ 2 h 80"/>
                  <a:gd name="T12" fmla="*/ 5 w 44"/>
                  <a:gd name="T13" fmla="*/ 39 h 80"/>
                  <a:gd name="T14" fmla="*/ 4 w 44"/>
                  <a:gd name="T15" fmla="*/ 44 h 80"/>
                  <a:gd name="T16" fmla="*/ 5 w 44"/>
                  <a:gd name="T17" fmla="*/ 51 h 80"/>
                  <a:gd name="T18" fmla="*/ 6 w 44"/>
                  <a:gd name="T19" fmla="*/ 57 h 80"/>
                  <a:gd name="T20" fmla="*/ 28 w 44"/>
                  <a:gd name="T21" fmla="*/ 27 h 80"/>
                  <a:gd name="T22" fmla="*/ 28 w 44"/>
                  <a:gd name="T23" fmla="*/ 40 h 80"/>
                  <a:gd name="T24" fmla="*/ 8 w 44"/>
                  <a:gd name="T25" fmla="*/ 61 h 80"/>
                  <a:gd name="T26" fmla="*/ 5 w 44"/>
                  <a:gd name="T27" fmla="*/ 64 h 80"/>
                  <a:gd name="T28" fmla="*/ 3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2" y="79"/>
                      <a:pt x="3" y="78"/>
                      <a:pt x="4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2"/>
                      <a:pt x="42" y="18"/>
                    </a:cubicBezTo>
                    <a:cubicBezTo>
                      <a:pt x="40" y="12"/>
                      <a:pt x="37" y="6"/>
                      <a:pt x="33" y="1"/>
                    </a:cubicBezTo>
                    <a:cubicBezTo>
                      <a:pt x="32" y="0"/>
                      <a:pt x="31" y="0"/>
                      <a:pt x="30" y="2"/>
                    </a:cubicBezTo>
                    <a:cubicBezTo>
                      <a:pt x="23" y="15"/>
                      <a:pt x="15" y="28"/>
                      <a:pt x="5" y="39"/>
                    </a:cubicBezTo>
                    <a:cubicBezTo>
                      <a:pt x="3" y="41"/>
                      <a:pt x="3" y="43"/>
                      <a:pt x="4" y="44"/>
                    </a:cubicBezTo>
                    <a:cubicBezTo>
                      <a:pt x="4" y="46"/>
                      <a:pt x="4" y="49"/>
                      <a:pt x="5" y="51"/>
                    </a:cubicBezTo>
                    <a:cubicBezTo>
                      <a:pt x="5" y="53"/>
                      <a:pt x="5" y="55"/>
                      <a:pt x="6" y="57"/>
                    </a:cubicBezTo>
                    <a:cubicBezTo>
                      <a:pt x="15" y="48"/>
                      <a:pt x="23" y="39"/>
                      <a:pt x="28" y="27"/>
                    </a:cubicBezTo>
                    <a:cubicBezTo>
                      <a:pt x="31" y="32"/>
                      <a:pt x="30" y="36"/>
                      <a:pt x="28" y="40"/>
                    </a:cubicBezTo>
                    <a:cubicBezTo>
                      <a:pt x="23" y="48"/>
                      <a:pt x="15" y="54"/>
                      <a:pt x="8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5" y="67"/>
                      <a:pt x="4" y="70"/>
                      <a:pt x="3" y="73"/>
                    </a:cubicBezTo>
                    <a:cubicBezTo>
                      <a:pt x="2" y="75"/>
                      <a:pt x="1" y="77"/>
                      <a:pt x="0" y="80"/>
                    </a:cubicBezTo>
                    <a:cubicBezTo>
                      <a:pt x="1" y="80"/>
                      <a:pt x="1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3" name="Freeform 186"/>
              <p:cNvSpPr>
                <a:spLocks/>
              </p:cNvSpPr>
              <p:nvPr/>
            </p:nvSpPr>
            <p:spPr bwMode="auto">
              <a:xfrm>
                <a:off x="1971675" y="-3024188"/>
                <a:ext cx="169863" cy="304800"/>
              </a:xfrm>
              <a:custGeom>
                <a:avLst/>
                <a:gdLst>
                  <a:gd name="T0" fmla="*/ 13 w 45"/>
                  <a:gd name="T1" fmla="*/ 54 h 81"/>
                  <a:gd name="T2" fmla="*/ 36 w 45"/>
                  <a:gd name="T3" fmla="*/ 75 h 81"/>
                  <a:gd name="T4" fmla="*/ 45 w 45"/>
                  <a:gd name="T5" fmla="*/ 81 h 81"/>
                  <a:gd name="T6" fmla="*/ 44 w 45"/>
                  <a:gd name="T7" fmla="*/ 79 h 81"/>
                  <a:gd name="T8" fmla="*/ 40 w 45"/>
                  <a:gd name="T9" fmla="*/ 67 h 81"/>
                  <a:gd name="T10" fmla="*/ 37 w 45"/>
                  <a:gd name="T11" fmla="*/ 61 h 81"/>
                  <a:gd name="T12" fmla="*/ 26 w 45"/>
                  <a:gd name="T13" fmla="*/ 52 h 81"/>
                  <a:gd name="T14" fmla="*/ 15 w 45"/>
                  <a:gd name="T15" fmla="*/ 36 h 81"/>
                  <a:gd name="T16" fmla="*/ 16 w 45"/>
                  <a:gd name="T17" fmla="*/ 27 h 81"/>
                  <a:gd name="T18" fmla="*/ 39 w 45"/>
                  <a:gd name="T19" fmla="*/ 58 h 81"/>
                  <a:gd name="T20" fmla="*/ 40 w 45"/>
                  <a:gd name="T21" fmla="*/ 57 h 81"/>
                  <a:gd name="T22" fmla="*/ 41 w 45"/>
                  <a:gd name="T23" fmla="*/ 45 h 81"/>
                  <a:gd name="T24" fmla="*/ 40 w 45"/>
                  <a:gd name="T25" fmla="*/ 40 h 81"/>
                  <a:gd name="T26" fmla="*/ 31 w 45"/>
                  <a:gd name="T27" fmla="*/ 28 h 81"/>
                  <a:gd name="T28" fmla="*/ 15 w 45"/>
                  <a:gd name="T29" fmla="*/ 2 h 81"/>
                  <a:gd name="T30" fmla="*/ 11 w 45"/>
                  <a:gd name="T31" fmla="*/ 2 h 81"/>
                  <a:gd name="T32" fmla="*/ 3 w 45"/>
                  <a:gd name="T33" fmla="*/ 35 h 81"/>
                  <a:gd name="T34" fmla="*/ 13 w 45"/>
                  <a:gd name="T35" fmla="*/ 5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81">
                    <a:moveTo>
                      <a:pt x="13" y="54"/>
                    </a:moveTo>
                    <a:cubicBezTo>
                      <a:pt x="20" y="62"/>
                      <a:pt x="28" y="69"/>
                      <a:pt x="36" y="75"/>
                    </a:cubicBezTo>
                    <a:cubicBezTo>
                      <a:pt x="39" y="77"/>
                      <a:pt x="41" y="79"/>
                      <a:pt x="45" y="81"/>
                    </a:cubicBezTo>
                    <a:cubicBezTo>
                      <a:pt x="44" y="80"/>
                      <a:pt x="44" y="80"/>
                      <a:pt x="44" y="79"/>
                    </a:cubicBezTo>
                    <a:cubicBezTo>
                      <a:pt x="43" y="75"/>
                      <a:pt x="42" y="71"/>
                      <a:pt x="40" y="67"/>
                    </a:cubicBezTo>
                    <a:cubicBezTo>
                      <a:pt x="40" y="65"/>
                      <a:pt x="40" y="63"/>
                      <a:pt x="37" y="61"/>
                    </a:cubicBezTo>
                    <a:cubicBezTo>
                      <a:pt x="33" y="59"/>
                      <a:pt x="30" y="55"/>
                      <a:pt x="26" y="52"/>
                    </a:cubicBezTo>
                    <a:cubicBezTo>
                      <a:pt x="22" y="48"/>
                      <a:pt x="17" y="43"/>
                      <a:pt x="15" y="36"/>
                    </a:cubicBezTo>
                    <a:cubicBezTo>
                      <a:pt x="14" y="33"/>
                      <a:pt x="14" y="30"/>
                      <a:pt x="16" y="27"/>
                    </a:cubicBezTo>
                    <a:cubicBezTo>
                      <a:pt x="22" y="39"/>
                      <a:pt x="30" y="49"/>
                      <a:pt x="39" y="58"/>
                    </a:cubicBezTo>
                    <a:cubicBezTo>
                      <a:pt x="39" y="57"/>
                      <a:pt x="40" y="57"/>
                      <a:pt x="40" y="57"/>
                    </a:cubicBezTo>
                    <a:cubicBezTo>
                      <a:pt x="40" y="53"/>
                      <a:pt x="41" y="49"/>
                      <a:pt x="41" y="45"/>
                    </a:cubicBezTo>
                    <a:cubicBezTo>
                      <a:pt x="42" y="43"/>
                      <a:pt x="41" y="42"/>
                      <a:pt x="40" y="40"/>
                    </a:cubicBezTo>
                    <a:cubicBezTo>
                      <a:pt x="37" y="36"/>
                      <a:pt x="34" y="32"/>
                      <a:pt x="31" y="28"/>
                    </a:cubicBezTo>
                    <a:cubicBezTo>
                      <a:pt x="25" y="20"/>
                      <a:pt x="20" y="11"/>
                      <a:pt x="15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3" y="11"/>
                      <a:pt x="0" y="22"/>
                      <a:pt x="3" y="35"/>
                    </a:cubicBezTo>
                    <a:cubicBezTo>
                      <a:pt x="5" y="42"/>
                      <a:pt x="9" y="48"/>
                      <a:pt x="13" y="5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4" name="Freeform 187"/>
              <p:cNvSpPr>
                <a:spLocks/>
              </p:cNvSpPr>
              <p:nvPr/>
            </p:nvSpPr>
            <p:spPr bwMode="auto">
              <a:xfrm>
                <a:off x="2597150" y="-3241675"/>
                <a:ext cx="241300" cy="134937"/>
              </a:xfrm>
              <a:custGeom>
                <a:avLst/>
                <a:gdLst>
                  <a:gd name="T0" fmla="*/ 10 w 64"/>
                  <a:gd name="T1" fmla="*/ 36 h 36"/>
                  <a:gd name="T2" fmla="*/ 54 w 64"/>
                  <a:gd name="T3" fmla="*/ 36 h 36"/>
                  <a:gd name="T4" fmla="*/ 58 w 64"/>
                  <a:gd name="T5" fmla="*/ 34 h 36"/>
                  <a:gd name="T6" fmla="*/ 63 w 64"/>
                  <a:gd name="T7" fmla="*/ 20 h 36"/>
                  <a:gd name="T8" fmla="*/ 63 w 64"/>
                  <a:gd name="T9" fmla="*/ 11 h 36"/>
                  <a:gd name="T10" fmla="*/ 45 w 64"/>
                  <a:gd name="T11" fmla="*/ 1 h 36"/>
                  <a:gd name="T12" fmla="*/ 41 w 64"/>
                  <a:gd name="T13" fmla="*/ 21 h 36"/>
                  <a:gd name="T14" fmla="*/ 36 w 64"/>
                  <a:gd name="T15" fmla="*/ 31 h 36"/>
                  <a:gd name="T16" fmla="*/ 28 w 64"/>
                  <a:gd name="T17" fmla="*/ 31 h 36"/>
                  <a:gd name="T18" fmla="*/ 27 w 64"/>
                  <a:gd name="T19" fmla="*/ 30 h 36"/>
                  <a:gd name="T20" fmla="*/ 20 w 64"/>
                  <a:gd name="T21" fmla="*/ 9 h 36"/>
                  <a:gd name="T22" fmla="*/ 19 w 64"/>
                  <a:gd name="T23" fmla="*/ 0 h 36"/>
                  <a:gd name="T24" fmla="*/ 10 w 64"/>
                  <a:gd name="T25" fmla="*/ 2 h 36"/>
                  <a:gd name="T26" fmla="*/ 1 w 64"/>
                  <a:gd name="T27" fmla="*/ 17 h 36"/>
                  <a:gd name="T28" fmla="*/ 5 w 64"/>
                  <a:gd name="T29" fmla="*/ 33 h 36"/>
                  <a:gd name="T30" fmla="*/ 10 w 64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36">
                    <a:moveTo>
                      <a:pt x="10" y="36"/>
                    </a:moveTo>
                    <a:cubicBezTo>
                      <a:pt x="24" y="36"/>
                      <a:pt x="40" y="36"/>
                      <a:pt x="54" y="36"/>
                    </a:cubicBezTo>
                    <a:cubicBezTo>
                      <a:pt x="56" y="36"/>
                      <a:pt x="57" y="36"/>
                      <a:pt x="58" y="34"/>
                    </a:cubicBezTo>
                    <a:cubicBezTo>
                      <a:pt x="59" y="29"/>
                      <a:pt x="61" y="25"/>
                      <a:pt x="63" y="20"/>
                    </a:cubicBezTo>
                    <a:cubicBezTo>
                      <a:pt x="64" y="17"/>
                      <a:pt x="64" y="14"/>
                      <a:pt x="63" y="11"/>
                    </a:cubicBezTo>
                    <a:cubicBezTo>
                      <a:pt x="61" y="4"/>
                      <a:pt x="51" y="0"/>
                      <a:pt x="45" y="1"/>
                    </a:cubicBezTo>
                    <a:cubicBezTo>
                      <a:pt x="44" y="8"/>
                      <a:pt x="42" y="15"/>
                      <a:pt x="41" y="21"/>
                    </a:cubicBezTo>
                    <a:cubicBezTo>
                      <a:pt x="40" y="25"/>
                      <a:pt x="38" y="28"/>
                      <a:pt x="36" y="31"/>
                    </a:cubicBezTo>
                    <a:cubicBezTo>
                      <a:pt x="33" y="35"/>
                      <a:pt x="31" y="34"/>
                      <a:pt x="28" y="31"/>
                    </a:cubicBezTo>
                    <a:cubicBezTo>
                      <a:pt x="28" y="31"/>
                      <a:pt x="27" y="30"/>
                      <a:pt x="27" y="30"/>
                    </a:cubicBezTo>
                    <a:cubicBezTo>
                      <a:pt x="23" y="23"/>
                      <a:pt x="22" y="16"/>
                      <a:pt x="20" y="9"/>
                    </a:cubicBezTo>
                    <a:cubicBezTo>
                      <a:pt x="20" y="6"/>
                      <a:pt x="20" y="3"/>
                      <a:pt x="19" y="0"/>
                    </a:cubicBezTo>
                    <a:cubicBezTo>
                      <a:pt x="16" y="1"/>
                      <a:pt x="13" y="1"/>
                      <a:pt x="10" y="2"/>
                    </a:cubicBezTo>
                    <a:cubicBezTo>
                      <a:pt x="4" y="5"/>
                      <a:pt x="0" y="9"/>
                      <a:pt x="1" y="17"/>
                    </a:cubicBezTo>
                    <a:cubicBezTo>
                      <a:pt x="1" y="22"/>
                      <a:pt x="3" y="28"/>
                      <a:pt x="5" y="33"/>
                    </a:cubicBezTo>
                    <a:cubicBezTo>
                      <a:pt x="6" y="35"/>
                      <a:pt x="7" y="36"/>
                      <a:pt x="10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5" name="Freeform 188"/>
              <p:cNvSpPr>
                <a:spLocks/>
              </p:cNvSpPr>
              <p:nvPr/>
            </p:nvSpPr>
            <p:spPr bwMode="auto">
              <a:xfrm>
                <a:off x="2416175" y="-307657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6 w 43"/>
                  <a:gd name="T3" fmla="*/ 26 h 26"/>
                  <a:gd name="T4" fmla="*/ 39 w 43"/>
                  <a:gd name="T5" fmla="*/ 25 h 26"/>
                  <a:gd name="T6" fmla="*/ 40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20 h 26"/>
                  <a:gd name="T16" fmla="*/ 21 w 43"/>
                  <a:gd name="T17" fmla="*/ 22 h 26"/>
                  <a:gd name="T18" fmla="*/ 18 w 43"/>
                  <a:gd name="T19" fmla="*/ 20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0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6" y="26"/>
                    </a:cubicBezTo>
                    <a:cubicBezTo>
                      <a:pt x="38" y="26"/>
                      <a:pt x="39" y="26"/>
                      <a:pt x="39" y="25"/>
                    </a:cubicBezTo>
                    <a:cubicBezTo>
                      <a:pt x="39" y="23"/>
                      <a:pt x="40" y="22"/>
                      <a:pt x="40" y="20"/>
                    </a:cubicBezTo>
                    <a:cubicBezTo>
                      <a:pt x="41" y="15"/>
                      <a:pt x="43" y="9"/>
                      <a:pt x="39" y="5"/>
                    </a:cubicBezTo>
                    <a:cubicBezTo>
                      <a:pt x="36" y="2"/>
                      <a:pt x="32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20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20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0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2" y="26"/>
                      <a:pt x="3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6" name="Freeform 189"/>
              <p:cNvSpPr>
                <a:spLocks/>
              </p:cNvSpPr>
              <p:nvPr/>
            </p:nvSpPr>
            <p:spPr bwMode="auto">
              <a:xfrm>
                <a:off x="2857500" y="-3084513"/>
                <a:ext cx="161925" cy="106362"/>
              </a:xfrm>
              <a:custGeom>
                <a:avLst/>
                <a:gdLst>
                  <a:gd name="T0" fmla="*/ 6 w 43"/>
                  <a:gd name="T1" fmla="*/ 28 h 28"/>
                  <a:gd name="T2" fmla="*/ 13 w 43"/>
                  <a:gd name="T3" fmla="*/ 28 h 28"/>
                  <a:gd name="T4" fmla="*/ 37 w 43"/>
                  <a:gd name="T5" fmla="*/ 28 h 28"/>
                  <a:gd name="T6" fmla="*/ 40 w 43"/>
                  <a:gd name="T7" fmla="*/ 26 h 28"/>
                  <a:gd name="T8" fmla="*/ 42 w 43"/>
                  <a:gd name="T9" fmla="*/ 16 h 28"/>
                  <a:gd name="T10" fmla="*/ 37 w 43"/>
                  <a:gd name="T11" fmla="*/ 4 h 28"/>
                  <a:gd name="T12" fmla="*/ 29 w 43"/>
                  <a:gd name="T13" fmla="*/ 0 h 28"/>
                  <a:gd name="T14" fmla="*/ 28 w 43"/>
                  <a:gd name="T15" fmla="*/ 4 h 28"/>
                  <a:gd name="T16" fmla="*/ 25 w 43"/>
                  <a:gd name="T17" fmla="*/ 21 h 28"/>
                  <a:gd name="T18" fmla="*/ 22 w 43"/>
                  <a:gd name="T19" fmla="*/ 23 h 28"/>
                  <a:gd name="T20" fmla="*/ 19 w 43"/>
                  <a:gd name="T21" fmla="*/ 21 h 28"/>
                  <a:gd name="T22" fmla="*/ 15 w 43"/>
                  <a:gd name="T23" fmla="*/ 6 h 28"/>
                  <a:gd name="T24" fmla="*/ 14 w 43"/>
                  <a:gd name="T25" fmla="*/ 1 h 28"/>
                  <a:gd name="T26" fmla="*/ 9 w 43"/>
                  <a:gd name="T27" fmla="*/ 3 h 28"/>
                  <a:gd name="T28" fmla="*/ 1 w 43"/>
                  <a:gd name="T29" fmla="*/ 11 h 28"/>
                  <a:gd name="T30" fmla="*/ 2 w 43"/>
                  <a:gd name="T31" fmla="*/ 25 h 28"/>
                  <a:gd name="T32" fmla="*/ 6 w 43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28">
                    <a:moveTo>
                      <a:pt x="6" y="28"/>
                    </a:moveTo>
                    <a:cubicBezTo>
                      <a:pt x="9" y="28"/>
                      <a:pt x="11" y="28"/>
                      <a:pt x="13" y="28"/>
                    </a:cubicBezTo>
                    <a:cubicBezTo>
                      <a:pt x="21" y="28"/>
                      <a:pt x="29" y="28"/>
                      <a:pt x="37" y="28"/>
                    </a:cubicBezTo>
                    <a:cubicBezTo>
                      <a:pt x="39" y="28"/>
                      <a:pt x="40" y="28"/>
                      <a:pt x="40" y="26"/>
                    </a:cubicBezTo>
                    <a:cubicBezTo>
                      <a:pt x="40" y="22"/>
                      <a:pt x="41" y="19"/>
                      <a:pt x="42" y="16"/>
                    </a:cubicBezTo>
                    <a:cubicBezTo>
                      <a:pt x="43" y="11"/>
                      <a:pt x="41" y="7"/>
                      <a:pt x="37" y="4"/>
                    </a:cubicBezTo>
                    <a:cubicBezTo>
                      <a:pt x="35" y="3"/>
                      <a:pt x="32" y="2"/>
                      <a:pt x="29" y="0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8" y="10"/>
                      <a:pt x="27" y="16"/>
                      <a:pt x="25" y="21"/>
                    </a:cubicBezTo>
                    <a:cubicBezTo>
                      <a:pt x="24" y="22"/>
                      <a:pt x="23" y="23"/>
                      <a:pt x="22" y="23"/>
                    </a:cubicBezTo>
                    <a:cubicBezTo>
                      <a:pt x="21" y="23"/>
                      <a:pt x="19" y="22"/>
                      <a:pt x="19" y="21"/>
                    </a:cubicBezTo>
                    <a:cubicBezTo>
                      <a:pt x="16" y="16"/>
                      <a:pt x="15" y="11"/>
                      <a:pt x="15" y="6"/>
                    </a:cubicBezTo>
                    <a:cubicBezTo>
                      <a:pt x="15" y="4"/>
                      <a:pt x="14" y="2"/>
                      <a:pt x="14" y="1"/>
                    </a:cubicBezTo>
                    <a:cubicBezTo>
                      <a:pt x="12" y="1"/>
                      <a:pt x="10" y="2"/>
                      <a:pt x="9" y="3"/>
                    </a:cubicBezTo>
                    <a:cubicBezTo>
                      <a:pt x="5" y="4"/>
                      <a:pt x="2" y="7"/>
                      <a:pt x="1" y="11"/>
                    </a:cubicBezTo>
                    <a:cubicBezTo>
                      <a:pt x="0" y="16"/>
                      <a:pt x="2" y="20"/>
                      <a:pt x="2" y="25"/>
                    </a:cubicBezTo>
                    <a:cubicBezTo>
                      <a:pt x="3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7" name="Freeform 190"/>
              <p:cNvSpPr>
                <a:spLocks/>
              </p:cNvSpPr>
              <p:nvPr/>
            </p:nvSpPr>
            <p:spPr bwMode="auto">
              <a:xfrm>
                <a:off x="3252788" y="-2516188"/>
                <a:ext cx="206375" cy="95250"/>
              </a:xfrm>
              <a:custGeom>
                <a:avLst/>
                <a:gdLst>
                  <a:gd name="T0" fmla="*/ 9 w 55"/>
                  <a:gd name="T1" fmla="*/ 0 h 25"/>
                  <a:gd name="T2" fmla="*/ 14 w 55"/>
                  <a:gd name="T3" fmla="*/ 8 h 25"/>
                  <a:gd name="T4" fmla="*/ 16 w 55"/>
                  <a:gd name="T5" fmla="*/ 9 h 25"/>
                  <a:gd name="T6" fmla="*/ 32 w 55"/>
                  <a:gd name="T7" fmla="*/ 10 h 25"/>
                  <a:gd name="T8" fmla="*/ 36 w 55"/>
                  <a:gd name="T9" fmla="*/ 10 h 25"/>
                  <a:gd name="T10" fmla="*/ 35 w 55"/>
                  <a:gd name="T11" fmla="*/ 12 h 25"/>
                  <a:gd name="T12" fmla="*/ 26 w 55"/>
                  <a:gd name="T13" fmla="*/ 16 h 25"/>
                  <a:gd name="T14" fmla="*/ 14 w 55"/>
                  <a:gd name="T15" fmla="*/ 14 h 25"/>
                  <a:gd name="T16" fmla="*/ 13 w 55"/>
                  <a:gd name="T17" fmla="*/ 14 h 25"/>
                  <a:gd name="T18" fmla="*/ 0 w 55"/>
                  <a:gd name="T19" fmla="*/ 17 h 25"/>
                  <a:gd name="T20" fmla="*/ 0 w 55"/>
                  <a:gd name="T21" fmla="*/ 17 h 25"/>
                  <a:gd name="T22" fmla="*/ 8 w 55"/>
                  <a:gd name="T23" fmla="*/ 20 h 25"/>
                  <a:gd name="T24" fmla="*/ 24 w 55"/>
                  <a:gd name="T25" fmla="*/ 23 h 25"/>
                  <a:gd name="T26" fmla="*/ 51 w 55"/>
                  <a:gd name="T27" fmla="*/ 13 h 25"/>
                  <a:gd name="T28" fmla="*/ 55 w 55"/>
                  <a:gd name="T29" fmla="*/ 2 h 25"/>
                  <a:gd name="T30" fmla="*/ 9 w 55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6" y="9"/>
                    </a:cubicBezTo>
                    <a:cubicBezTo>
                      <a:pt x="21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8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3" y="21"/>
                      <a:pt x="18" y="22"/>
                      <a:pt x="24" y="23"/>
                    </a:cubicBezTo>
                    <a:cubicBezTo>
                      <a:pt x="35" y="25"/>
                      <a:pt x="45" y="23"/>
                      <a:pt x="51" y="13"/>
                    </a:cubicBezTo>
                    <a:cubicBezTo>
                      <a:pt x="53" y="10"/>
                      <a:pt x="55" y="6"/>
                      <a:pt x="55" y="2"/>
                    </a:cubicBezTo>
                    <a:cubicBezTo>
                      <a:pt x="40" y="4"/>
                      <a:pt x="24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8" name="Freeform 191"/>
              <p:cNvSpPr>
                <a:spLocks/>
              </p:cNvSpPr>
              <p:nvPr/>
            </p:nvSpPr>
            <p:spPr bwMode="auto">
              <a:xfrm>
                <a:off x="1971675" y="-2516188"/>
                <a:ext cx="211138" cy="95250"/>
              </a:xfrm>
              <a:custGeom>
                <a:avLst/>
                <a:gdLst>
                  <a:gd name="T0" fmla="*/ 31 w 56"/>
                  <a:gd name="T1" fmla="*/ 23 h 25"/>
                  <a:gd name="T2" fmla="*/ 53 w 56"/>
                  <a:gd name="T3" fmla="*/ 18 h 25"/>
                  <a:gd name="T4" fmla="*/ 56 w 56"/>
                  <a:gd name="T5" fmla="*/ 17 h 25"/>
                  <a:gd name="T6" fmla="*/ 50 w 56"/>
                  <a:gd name="T7" fmla="*/ 15 h 25"/>
                  <a:gd name="T8" fmla="*/ 36 w 56"/>
                  <a:gd name="T9" fmla="*/ 15 h 25"/>
                  <a:gd name="T10" fmla="*/ 24 w 56"/>
                  <a:gd name="T11" fmla="*/ 15 h 25"/>
                  <a:gd name="T12" fmla="*/ 20 w 56"/>
                  <a:gd name="T13" fmla="*/ 11 h 25"/>
                  <a:gd name="T14" fmla="*/ 23 w 56"/>
                  <a:gd name="T15" fmla="*/ 10 h 25"/>
                  <a:gd name="T16" fmla="*/ 33 w 56"/>
                  <a:gd name="T17" fmla="*/ 10 h 25"/>
                  <a:gd name="T18" fmla="*/ 40 w 56"/>
                  <a:gd name="T19" fmla="*/ 9 h 25"/>
                  <a:gd name="T20" fmla="*/ 47 w 56"/>
                  <a:gd name="T21" fmla="*/ 0 h 25"/>
                  <a:gd name="T22" fmla="*/ 24 w 56"/>
                  <a:gd name="T23" fmla="*/ 3 h 25"/>
                  <a:gd name="T24" fmla="*/ 0 w 56"/>
                  <a:gd name="T25" fmla="*/ 2 h 25"/>
                  <a:gd name="T26" fmla="*/ 2 w 56"/>
                  <a:gd name="T27" fmla="*/ 8 h 25"/>
                  <a:gd name="T28" fmla="*/ 31 w 56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5">
                    <a:moveTo>
                      <a:pt x="31" y="23"/>
                    </a:moveTo>
                    <a:cubicBezTo>
                      <a:pt x="38" y="22"/>
                      <a:pt x="46" y="20"/>
                      <a:pt x="53" y="18"/>
                    </a:cubicBezTo>
                    <a:cubicBezTo>
                      <a:pt x="54" y="18"/>
                      <a:pt x="55" y="17"/>
                      <a:pt x="56" y="17"/>
                    </a:cubicBezTo>
                    <a:cubicBezTo>
                      <a:pt x="54" y="16"/>
                      <a:pt x="52" y="16"/>
                      <a:pt x="50" y="15"/>
                    </a:cubicBezTo>
                    <a:cubicBezTo>
                      <a:pt x="46" y="14"/>
                      <a:pt x="41" y="13"/>
                      <a:pt x="36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1" y="13"/>
                      <a:pt x="20" y="11"/>
                    </a:cubicBezTo>
                    <a:cubicBezTo>
                      <a:pt x="22" y="10"/>
                      <a:pt x="22" y="10"/>
                      <a:pt x="23" y="10"/>
                    </a:cubicBezTo>
                    <a:cubicBezTo>
                      <a:pt x="26" y="10"/>
                      <a:pt x="30" y="10"/>
                      <a:pt x="33" y="10"/>
                    </a:cubicBezTo>
                    <a:cubicBezTo>
                      <a:pt x="35" y="10"/>
                      <a:pt x="38" y="10"/>
                      <a:pt x="40" y="9"/>
                    </a:cubicBezTo>
                    <a:cubicBezTo>
                      <a:pt x="43" y="7"/>
                      <a:pt x="45" y="3"/>
                      <a:pt x="47" y="0"/>
                    </a:cubicBezTo>
                    <a:cubicBezTo>
                      <a:pt x="39" y="1"/>
                      <a:pt x="31" y="2"/>
                      <a:pt x="24" y="3"/>
                    </a:cubicBezTo>
                    <a:cubicBezTo>
                      <a:pt x="16" y="3"/>
                      <a:pt x="8" y="2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7" y="20"/>
                      <a:pt x="18" y="25"/>
                      <a:pt x="31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9" name="Freeform 192"/>
              <p:cNvSpPr>
                <a:spLocks/>
              </p:cNvSpPr>
              <p:nvPr/>
            </p:nvSpPr>
            <p:spPr bwMode="auto">
              <a:xfrm>
                <a:off x="3189288" y="-2439988"/>
                <a:ext cx="206375" cy="101600"/>
              </a:xfrm>
              <a:custGeom>
                <a:avLst/>
                <a:gdLst>
                  <a:gd name="T0" fmla="*/ 53 w 55"/>
                  <a:gd name="T1" fmla="*/ 10 h 27"/>
                  <a:gd name="T2" fmla="*/ 43 w 55"/>
                  <a:gd name="T3" fmla="*/ 9 h 27"/>
                  <a:gd name="T4" fmla="*/ 29 w 55"/>
                  <a:gd name="T5" fmla="*/ 6 h 27"/>
                  <a:gd name="T6" fmla="*/ 13 w 55"/>
                  <a:gd name="T7" fmla="*/ 0 h 27"/>
                  <a:gd name="T8" fmla="*/ 15 w 55"/>
                  <a:gd name="T9" fmla="*/ 9 h 27"/>
                  <a:gd name="T10" fmla="*/ 17 w 55"/>
                  <a:gd name="T11" fmla="*/ 10 h 27"/>
                  <a:gd name="T12" fmla="*/ 31 w 55"/>
                  <a:gd name="T13" fmla="*/ 15 h 27"/>
                  <a:gd name="T14" fmla="*/ 27 w 55"/>
                  <a:gd name="T15" fmla="*/ 18 h 27"/>
                  <a:gd name="T16" fmla="*/ 17 w 55"/>
                  <a:gd name="T17" fmla="*/ 16 h 27"/>
                  <a:gd name="T18" fmla="*/ 1 w 55"/>
                  <a:gd name="T19" fmla="*/ 14 h 27"/>
                  <a:gd name="T20" fmla="*/ 0 w 55"/>
                  <a:gd name="T21" fmla="*/ 15 h 27"/>
                  <a:gd name="T22" fmla="*/ 18 w 55"/>
                  <a:gd name="T23" fmla="*/ 24 h 27"/>
                  <a:gd name="T24" fmla="*/ 33 w 55"/>
                  <a:gd name="T25" fmla="*/ 27 h 27"/>
                  <a:gd name="T26" fmla="*/ 54 w 55"/>
                  <a:gd name="T27" fmla="*/ 12 h 27"/>
                  <a:gd name="T28" fmla="*/ 53 w 55"/>
                  <a:gd name="T29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7">
                    <a:moveTo>
                      <a:pt x="53" y="10"/>
                    </a:moveTo>
                    <a:cubicBezTo>
                      <a:pt x="50" y="10"/>
                      <a:pt x="46" y="10"/>
                      <a:pt x="43" y="9"/>
                    </a:cubicBezTo>
                    <a:cubicBezTo>
                      <a:pt x="38" y="8"/>
                      <a:pt x="34" y="7"/>
                      <a:pt x="29" y="6"/>
                    </a:cubicBezTo>
                    <a:cubicBezTo>
                      <a:pt x="24" y="4"/>
                      <a:pt x="19" y="2"/>
                      <a:pt x="13" y="0"/>
                    </a:cubicBezTo>
                    <a:cubicBezTo>
                      <a:pt x="14" y="3"/>
                      <a:pt x="15" y="6"/>
                      <a:pt x="15" y="9"/>
                    </a:cubicBezTo>
                    <a:cubicBezTo>
                      <a:pt x="16" y="10"/>
                      <a:pt x="16" y="10"/>
                      <a:pt x="17" y="10"/>
                    </a:cubicBezTo>
                    <a:cubicBezTo>
                      <a:pt x="21" y="12"/>
                      <a:pt x="26" y="13"/>
                      <a:pt x="31" y="15"/>
                    </a:cubicBezTo>
                    <a:cubicBezTo>
                      <a:pt x="30" y="16"/>
                      <a:pt x="29" y="18"/>
                      <a:pt x="27" y="18"/>
                    </a:cubicBezTo>
                    <a:cubicBezTo>
                      <a:pt x="24" y="18"/>
                      <a:pt x="20" y="18"/>
                      <a:pt x="17" y="16"/>
                    </a:cubicBezTo>
                    <a:cubicBezTo>
                      <a:pt x="12" y="13"/>
                      <a:pt x="7" y="14"/>
                      <a:pt x="1" y="14"/>
                    </a:cubicBezTo>
                    <a:cubicBezTo>
                      <a:pt x="1" y="14"/>
                      <a:pt x="1" y="15"/>
                      <a:pt x="0" y="15"/>
                    </a:cubicBezTo>
                    <a:cubicBezTo>
                      <a:pt x="7" y="18"/>
                      <a:pt x="12" y="21"/>
                      <a:pt x="18" y="24"/>
                    </a:cubicBezTo>
                    <a:cubicBezTo>
                      <a:pt x="23" y="26"/>
                      <a:pt x="28" y="27"/>
                      <a:pt x="33" y="27"/>
                    </a:cubicBezTo>
                    <a:cubicBezTo>
                      <a:pt x="42" y="27"/>
                      <a:pt x="51" y="19"/>
                      <a:pt x="54" y="12"/>
                    </a:cubicBezTo>
                    <a:cubicBezTo>
                      <a:pt x="55" y="11"/>
                      <a:pt x="54" y="10"/>
                      <a:pt x="5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0" name="Freeform 193"/>
              <p:cNvSpPr>
                <a:spLocks/>
              </p:cNvSpPr>
              <p:nvPr/>
            </p:nvSpPr>
            <p:spPr bwMode="auto">
              <a:xfrm>
                <a:off x="2035175" y="-2439988"/>
                <a:ext cx="203200" cy="101600"/>
              </a:xfrm>
              <a:custGeom>
                <a:avLst/>
                <a:gdLst>
                  <a:gd name="T0" fmla="*/ 54 w 54"/>
                  <a:gd name="T1" fmla="*/ 15 h 27"/>
                  <a:gd name="T2" fmla="*/ 54 w 54"/>
                  <a:gd name="T3" fmla="*/ 14 h 27"/>
                  <a:gd name="T4" fmla="*/ 44 w 54"/>
                  <a:gd name="T5" fmla="*/ 14 h 27"/>
                  <a:gd name="T6" fmla="*/ 41 w 54"/>
                  <a:gd name="T7" fmla="*/ 15 h 27"/>
                  <a:gd name="T8" fmla="*/ 28 w 54"/>
                  <a:gd name="T9" fmla="*/ 18 h 27"/>
                  <a:gd name="T10" fmla="*/ 25 w 54"/>
                  <a:gd name="T11" fmla="*/ 14 h 27"/>
                  <a:gd name="T12" fmla="*/ 34 w 54"/>
                  <a:gd name="T13" fmla="*/ 12 h 27"/>
                  <a:gd name="T14" fmla="*/ 41 w 54"/>
                  <a:gd name="T15" fmla="*/ 4 h 27"/>
                  <a:gd name="T16" fmla="*/ 41 w 54"/>
                  <a:gd name="T17" fmla="*/ 2 h 27"/>
                  <a:gd name="T18" fmla="*/ 42 w 54"/>
                  <a:gd name="T19" fmla="*/ 0 h 27"/>
                  <a:gd name="T20" fmla="*/ 2 w 54"/>
                  <a:gd name="T21" fmla="*/ 10 h 27"/>
                  <a:gd name="T22" fmla="*/ 1 w 54"/>
                  <a:gd name="T23" fmla="*/ 13 h 27"/>
                  <a:gd name="T24" fmla="*/ 5 w 54"/>
                  <a:gd name="T25" fmla="*/ 18 h 27"/>
                  <a:gd name="T26" fmla="*/ 22 w 54"/>
                  <a:gd name="T27" fmla="*/ 27 h 27"/>
                  <a:gd name="T28" fmla="*/ 37 w 54"/>
                  <a:gd name="T29" fmla="*/ 24 h 27"/>
                  <a:gd name="T30" fmla="*/ 54 w 54"/>
                  <a:gd name="T3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7">
                    <a:moveTo>
                      <a:pt x="54" y="15"/>
                    </a:moveTo>
                    <a:cubicBezTo>
                      <a:pt x="54" y="15"/>
                      <a:pt x="54" y="14"/>
                      <a:pt x="54" y="14"/>
                    </a:cubicBezTo>
                    <a:cubicBezTo>
                      <a:pt x="50" y="14"/>
                      <a:pt x="47" y="14"/>
                      <a:pt x="44" y="14"/>
                    </a:cubicBezTo>
                    <a:cubicBezTo>
                      <a:pt x="43" y="14"/>
                      <a:pt x="42" y="14"/>
                      <a:pt x="41" y="15"/>
                    </a:cubicBezTo>
                    <a:cubicBezTo>
                      <a:pt x="37" y="17"/>
                      <a:pt x="33" y="19"/>
                      <a:pt x="28" y="18"/>
                    </a:cubicBezTo>
                    <a:cubicBezTo>
                      <a:pt x="26" y="18"/>
                      <a:pt x="24" y="16"/>
                      <a:pt x="25" y="14"/>
                    </a:cubicBezTo>
                    <a:cubicBezTo>
                      <a:pt x="28" y="14"/>
                      <a:pt x="31" y="13"/>
                      <a:pt x="34" y="12"/>
                    </a:cubicBezTo>
                    <a:cubicBezTo>
                      <a:pt x="38" y="11"/>
                      <a:pt x="41" y="9"/>
                      <a:pt x="41" y="4"/>
                    </a:cubicBezTo>
                    <a:cubicBezTo>
                      <a:pt x="41" y="4"/>
                      <a:pt x="41" y="3"/>
                      <a:pt x="41" y="2"/>
                    </a:cubicBezTo>
                    <a:cubicBezTo>
                      <a:pt x="41" y="1"/>
                      <a:pt x="41" y="1"/>
                      <a:pt x="42" y="0"/>
                    </a:cubicBezTo>
                    <a:cubicBezTo>
                      <a:pt x="29" y="6"/>
                      <a:pt x="16" y="10"/>
                      <a:pt x="2" y="10"/>
                    </a:cubicBezTo>
                    <a:cubicBezTo>
                      <a:pt x="0" y="10"/>
                      <a:pt x="0" y="11"/>
                      <a:pt x="1" y="13"/>
                    </a:cubicBezTo>
                    <a:cubicBezTo>
                      <a:pt x="2" y="15"/>
                      <a:pt x="4" y="17"/>
                      <a:pt x="5" y="18"/>
                    </a:cubicBezTo>
                    <a:cubicBezTo>
                      <a:pt x="10" y="23"/>
                      <a:pt x="15" y="27"/>
                      <a:pt x="22" y="27"/>
                    </a:cubicBezTo>
                    <a:cubicBezTo>
                      <a:pt x="27" y="27"/>
                      <a:pt x="32" y="26"/>
                      <a:pt x="37" y="24"/>
                    </a:cubicBezTo>
                    <a:cubicBezTo>
                      <a:pt x="43" y="21"/>
                      <a:pt x="48" y="18"/>
                      <a:pt x="54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1" name="Freeform 194"/>
              <p:cNvSpPr>
                <a:spLocks/>
              </p:cNvSpPr>
              <p:nvPr/>
            </p:nvSpPr>
            <p:spPr bwMode="auto">
              <a:xfrm>
                <a:off x="2555875" y="-2816225"/>
                <a:ext cx="134938" cy="134937"/>
              </a:xfrm>
              <a:custGeom>
                <a:avLst/>
                <a:gdLst>
                  <a:gd name="T0" fmla="*/ 3 w 36"/>
                  <a:gd name="T1" fmla="*/ 28 h 36"/>
                  <a:gd name="T2" fmla="*/ 4 w 36"/>
                  <a:gd name="T3" fmla="*/ 36 h 36"/>
                  <a:gd name="T4" fmla="*/ 5 w 36"/>
                  <a:gd name="T5" fmla="*/ 36 h 36"/>
                  <a:gd name="T6" fmla="*/ 11 w 36"/>
                  <a:gd name="T7" fmla="*/ 23 h 36"/>
                  <a:gd name="T8" fmla="*/ 12 w 36"/>
                  <a:gd name="T9" fmla="*/ 19 h 36"/>
                  <a:gd name="T10" fmla="*/ 15 w 36"/>
                  <a:gd name="T11" fmla="*/ 22 h 36"/>
                  <a:gd name="T12" fmla="*/ 17 w 36"/>
                  <a:gd name="T13" fmla="*/ 24 h 36"/>
                  <a:gd name="T14" fmla="*/ 20 w 36"/>
                  <a:gd name="T15" fmla="*/ 28 h 36"/>
                  <a:gd name="T16" fmla="*/ 21 w 36"/>
                  <a:gd name="T17" fmla="*/ 20 h 36"/>
                  <a:gd name="T18" fmla="*/ 23 w 36"/>
                  <a:gd name="T19" fmla="*/ 19 h 36"/>
                  <a:gd name="T20" fmla="*/ 29 w 36"/>
                  <a:gd name="T21" fmla="*/ 23 h 36"/>
                  <a:gd name="T22" fmla="*/ 36 w 36"/>
                  <a:gd name="T23" fmla="*/ 26 h 36"/>
                  <a:gd name="T24" fmla="*/ 29 w 36"/>
                  <a:gd name="T25" fmla="*/ 5 h 36"/>
                  <a:gd name="T26" fmla="*/ 26 w 36"/>
                  <a:gd name="T27" fmla="*/ 3 h 36"/>
                  <a:gd name="T28" fmla="*/ 17 w 36"/>
                  <a:gd name="T29" fmla="*/ 2 h 36"/>
                  <a:gd name="T30" fmla="*/ 13 w 36"/>
                  <a:gd name="T31" fmla="*/ 0 h 36"/>
                  <a:gd name="T32" fmla="*/ 13 w 36"/>
                  <a:gd name="T33" fmla="*/ 0 h 36"/>
                  <a:gd name="T34" fmla="*/ 16 w 36"/>
                  <a:gd name="T35" fmla="*/ 10 h 36"/>
                  <a:gd name="T36" fmla="*/ 1 w 36"/>
                  <a:gd name="T37" fmla="*/ 4 h 36"/>
                  <a:gd name="T38" fmla="*/ 1 w 36"/>
                  <a:gd name="T39" fmla="*/ 15 h 36"/>
                  <a:gd name="T40" fmla="*/ 3 w 36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2"/>
                      <a:pt x="12" y="20"/>
                      <a:pt x="12" y="19"/>
                    </a:cubicBezTo>
                    <a:cubicBezTo>
                      <a:pt x="13" y="20"/>
                      <a:pt x="14" y="21"/>
                      <a:pt x="15" y="22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7" y="25"/>
                      <a:pt x="18" y="27"/>
                      <a:pt x="20" y="28"/>
                    </a:cubicBezTo>
                    <a:cubicBezTo>
                      <a:pt x="20" y="25"/>
                      <a:pt x="21" y="23"/>
                      <a:pt x="21" y="20"/>
                    </a:cubicBezTo>
                    <a:cubicBezTo>
                      <a:pt x="21" y="18"/>
                      <a:pt x="22" y="18"/>
                      <a:pt x="23" y="19"/>
                    </a:cubicBezTo>
                    <a:cubicBezTo>
                      <a:pt x="25" y="20"/>
                      <a:pt x="27" y="22"/>
                      <a:pt x="29" y="23"/>
                    </a:cubicBezTo>
                    <a:cubicBezTo>
                      <a:pt x="32" y="24"/>
                      <a:pt x="34" y="25"/>
                      <a:pt x="36" y="26"/>
                    </a:cubicBezTo>
                    <a:cubicBezTo>
                      <a:pt x="35" y="19"/>
                      <a:pt x="33" y="11"/>
                      <a:pt x="29" y="5"/>
                    </a:cubicBezTo>
                    <a:cubicBezTo>
                      <a:pt x="29" y="4"/>
                      <a:pt x="27" y="4"/>
                      <a:pt x="26" y="3"/>
                    </a:cubicBezTo>
                    <a:cubicBezTo>
                      <a:pt x="23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5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2" name="Freeform 195"/>
              <p:cNvSpPr>
                <a:spLocks/>
              </p:cNvSpPr>
              <p:nvPr/>
            </p:nvSpPr>
            <p:spPr bwMode="auto">
              <a:xfrm>
                <a:off x="2732088" y="-2816225"/>
                <a:ext cx="147638" cy="134937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6 w 39"/>
                  <a:gd name="T13" fmla="*/ 19 h 36"/>
                  <a:gd name="T14" fmla="*/ 27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5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9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7" y="19"/>
                      <a:pt x="27" y="20"/>
                      <a:pt x="27" y="20"/>
                    </a:cubicBezTo>
                    <a:cubicBezTo>
                      <a:pt x="28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4" y="3"/>
                      <a:pt x="25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2" y="3"/>
                      <a:pt x="10" y="3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3" name="Freeform 196"/>
              <p:cNvSpPr>
                <a:spLocks/>
              </p:cNvSpPr>
              <p:nvPr/>
            </p:nvSpPr>
            <p:spPr bwMode="auto">
              <a:xfrm>
                <a:off x="2130425" y="-2376488"/>
                <a:ext cx="179388" cy="112712"/>
              </a:xfrm>
              <a:custGeom>
                <a:avLst/>
                <a:gdLst>
                  <a:gd name="T0" fmla="*/ 48 w 48"/>
                  <a:gd name="T1" fmla="*/ 9 h 30"/>
                  <a:gd name="T2" fmla="*/ 38 w 48"/>
                  <a:gd name="T3" fmla="*/ 11 h 30"/>
                  <a:gd name="T4" fmla="*/ 35 w 48"/>
                  <a:gd name="T5" fmla="*/ 14 h 30"/>
                  <a:gd name="T6" fmla="*/ 29 w 48"/>
                  <a:gd name="T7" fmla="*/ 16 h 30"/>
                  <a:gd name="T8" fmla="*/ 27 w 48"/>
                  <a:gd name="T9" fmla="*/ 14 h 30"/>
                  <a:gd name="T10" fmla="*/ 28 w 48"/>
                  <a:gd name="T11" fmla="*/ 13 h 30"/>
                  <a:gd name="T12" fmla="*/ 30 w 48"/>
                  <a:gd name="T13" fmla="*/ 11 h 30"/>
                  <a:gd name="T14" fmla="*/ 32 w 48"/>
                  <a:gd name="T15" fmla="*/ 0 h 30"/>
                  <a:gd name="T16" fmla="*/ 0 w 48"/>
                  <a:gd name="T17" fmla="*/ 17 h 30"/>
                  <a:gd name="T18" fmla="*/ 1 w 48"/>
                  <a:gd name="T19" fmla="*/ 18 h 30"/>
                  <a:gd name="T20" fmla="*/ 26 w 48"/>
                  <a:gd name="T21" fmla="*/ 26 h 30"/>
                  <a:gd name="T22" fmla="*/ 44 w 48"/>
                  <a:gd name="T23" fmla="*/ 14 h 30"/>
                  <a:gd name="T24" fmla="*/ 48 w 48"/>
                  <a:gd name="T25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30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6"/>
                      <a:pt x="31" y="16"/>
                      <a:pt x="29" y="16"/>
                    </a:cubicBezTo>
                    <a:cubicBezTo>
                      <a:pt x="28" y="15"/>
                      <a:pt x="27" y="15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7"/>
                    </a:cubicBezTo>
                    <a:cubicBezTo>
                      <a:pt x="0" y="18"/>
                      <a:pt x="0" y="18"/>
                      <a:pt x="1" y="18"/>
                    </a:cubicBezTo>
                    <a:cubicBezTo>
                      <a:pt x="6" y="26"/>
                      <a:pt x="17" y="30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4" name="Freeform 197"/>
              <p:cNvSpPr>
                <a:spLocks/>
              </p:cNvSpPr>
              <p:nvPr/>
            </p:nvSpPr>
            <p:spPr bwMode="auto">
              <a:xfrm>
                <a:off x="3124200" y="-2376488"/>
                <a:ext cx="180975" cy="112712"/>
              </a:xfrm>
              <a:custGeom>
                <a:avLst/>
                <a:gdLst>
                  <a:gd name="T0" fmla="*/ 17 w 48"/>
                  <a:gd name="T1" fmla="*/ 11 h 30"/>
                  <a:gd name="T2" fmla="*/ 19 w 48"/>
                  <a:gd name="T3" fmla="*/ 13 h 30"/>
                  <a:gd name="T4" fmla="*/ 21 w 48"/>
                  <a:gd name="T5" fmla="*/ 14 h 30"/>
                  <a:gd name="T6" fmla="*/ 19 w 48"/>
                  <a:gd name="T7" fmla="*/ 16 h 30"/>
                  <a:gd name="T8" fmla="*/ 12 w 48"/>
                  <a:gd name="T9" fmla="*/ 14 h 30"/>
                  <a:gd name="T10" fmla="*/ 6 w 48"/>
                  <a:gd name="T11" fmla="*/ 10 h 30"/>
                  <a:gd name="T12" fmla="*/ 0 w 48"/>
                  <a:gd name="T13" fmla="*/ 9 h 30"/>
                  <a:gd name="T14" fmla="*/ 21 w 48"/>
                  <a:gd name="T15" fmla="*/ 26 h 30"/>
                  <a:gd name="T16" fmla="*/ 45 w 48"/>
                  <a:gd name="T17" fmla="*/ 21 h 30"/>
                  <a:gd name="T18" fmla="*/ 48 w 48"/>
                  <a:gd name="T19" fmla="*/ 17 h 30"/>
                  <a:gd name="T20" fmla="*/ 15 w 48"/>
                  <a:gd name="T21" fmla="*/ 0 h 30"/>
                  <a:gd name="T22" fmla="*/ 17 w 48"/>
                  <a:gd name="T23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30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30"/>
                      <a:pt x="38" y="28"/>
                      <a:pt x="45" y="21"/>
                    </a:cubicBezTo>
                    <a:cubicBezTo>
                      <a:pt x="46" y="20"/>
                      <a:pt x="47" y="19"/>
                      <a:pt x="48" y="17"/>
                    </a:cubicBezTo>
                    <a:cubicBezTo>
                      <a:pt x="35" y="14"/>
                      <a:pt x="25" y="9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5" name="Freeform 198"/>
              <p:cNvSpPr>
                <a:spLocks noEditPoints="1"/>
              </p:cNvSpPr>
              <p:nvPr/>
            </p:nvSpPr>
            <p:spPr bwMode="auto">
              <a:xfrm>
                <a:off x="2325688" y="-2917825"/>
                <a:ext cx="139700" cy="93662"/>
              </a:xfrm>
              <a:custGeom>
                <a:avLst/>
                <a:gdLst>
                  <a:gd name="T0" fmla="*/ 24 w 37"/>
                  <a:gd name="T1" fmla="*/ 0 h 25"/>
                  <a:gd name="T2" fmla="*/ 11 w 37"/>
                  <a:gd name="T3" fmla="*/ 3 h 25"/>
                  <a:gd name="T4" fmla="*/ 8 w 37"/>
                  <a:gd name="T5" fmla="*/ 25 h 25"/>
                  <a:gd name="T6" fmla="*/ 21 w 37"/>
                  <a:gd name="T7" fmla="*/ 17 h 25"/>
                  <a:gd name="T8" fmla="*/ 37 w 37"/>
                  <a:gd name="T9" fmla="*/ 18 h 25"/>
                  <a:gd name="T10" fmla="*/ 37 w 37"/>
                  <a:gd name="T11" fmla="*/ 18 h 25"/>
                  <a:gd name="T12" fmla="*/ 26 w 37"/>
                  <a:gd name="T13" fmla="*/ 2 h 25"/>
                  <a:gd name="T14" fmla="*/ 24 w 37"/>
                  <a:gd name="T15" fmla="*/ 0 h 25"/>
                  <a:gd name="T16" fmla="*/ 19 w 37"/>
                  <a:gd name="T17" fmla="*/ 6 h 25"/>
                  <a:gd name="T18" fmla="*/ 18 w 37"/>
                  <a:gd name="T19" fmla="*/ 5 h 25"/>
                  <a:gd name="T20" fmla="*/ 22 w 37"/>
                  <a:gd name="T21" fmla="*/ 3 h 25"/>
                  <a:gd name="T22" fmla="*/ 25 w 37"/>
                  <a:gd name="T23" fmla="*/ 6 h 25"/>
                  <a:gd name="T24" fmla="*/ 19 w 37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25">
                    <a:moveTo>
                      <a:pt x="24" y="0"/>
                    </a:moveTo>
                    <a:cubicBezTo>
                      <a:pt x="20" y="0"/>
                      <a:pt x="15" y="1"/>
                      <a:pt x="11" y="3"/>
                    </a:cubicBezTo>
                    <a:cubicBezTo>
                      <a:pt x="1" y="8"/>
                      <a:pt x="0" y="18"/>
                      <a:pt x="8" y="25"/>
                    </a:cubicBezTo>
                    <a:cubicBezTo>
                      <a:pt x="11" y="20"/>
                      <a:pt x="16" y="17"/>
                      <a:pt x="21" y="17"/>
                    </a:cubicBezTo>
                    <a:cubicBezTo>
                      <a:pt x="26" y="17"/>
                      <a:pt x="32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2" y="14"/>
                      <a:pt x="29" y="9"/>
                      <a:pt x="26" y="2"/>
                    </a:cubicBezTo>
                    <a:cubicBezTo>
                      <a:pt x="26" y="1"/>
                      <a:pt x="25" y="0"/>
                      <a:pt x="24" y="0"/>
                    </a:cubicBezTo>
                    <a:close/>
                    <a:moveTo>
                      <a:pt x="19" y="6"/>
                    </a:moveTo>
                    <a:cubicBezTo>
                      <a:pt x="18" y="6"/>
                      <a:pt x="18" y="5"/>
                      <a:pt x="18" y="5"/>
                    </a:cubicBezTo>
                    <a:cubicBezTo>
                      <a:pt x="20" y="4"/>
                      <a:pt x="21" y="4"/>
                      <a:pt x="22" y="3"/>
                    </a:cubicBezTo>
                    <a:cubicBezTo>
                      <a:pt x="23" y="3"/>
                      <a:pt x="24" y="5"/>
                      <a:pt x="25" y="6"/>
                    </a:cubicBezTo>
                    <a:cubicBezTo>
                      <a:pt x="22" y="6"/>
                      <a:pt x="21" y="6"/>
                      <a:pt x="19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6" name="Freeform 199"/>
              <p:cNvSpPr>
                <a:spLocks noEditPoints="1"/>
              </p:cNvSpPr>
              <p:nvPr/>
            </p:nvSpPr>
            <p:spPr bwMode="auto">
              <a:xfrm>
                <a:off x="2962275" y="-2917825"/>
                <a:ext cx="139700" cy="93662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1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4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7" name="Freeform 200"/>
              <p:cNvSpPr>
                <a:spLocks/>
              </p:cNvSpPr>
              <p:nvPr/>
            </p:nvSpPr>
            <p:spPr bwMode="auto">
              <a:xfrm>
                <a:off x="2178050" y="-3043238"/>
                <a:ext cx="84138" cy="158750"/>
              </a:xfrm>
              <a:custGeom>
                <a:avLst/>
                <a:gdLst>
                  <a:gd name="T0" fmla="*/ 8 w 22"/>
                  <a:gd name="T1" fmla="*/ 36 h 42"/>
                  <a:gd name="T2" fmla="*/ 14 w 22"/>
                  <a:gd name="T3" fmla="*/ 30 h 42"/>
                  <a:gd name="T4" fmla="*/ 19 w 22"/>
                  <a:gd name="T5" fmla="*/ 42 h 42"/>
                  <a:gd name="T6" fmla="*/ 20 w 22"/>
                  <a:gd name="T7" fmla="*/ 38 h 42"/>
                  <a:gd name="T8" fmla="*/ 19 w 22"/>
                  <a:gd name="T9" fmla="*/ 24 h 42"/>
                  <a:gd name="T10" fmla="*/ 14 w 22"/>
                  <a:gd name="T11" fmla="*/ 14 h 42"/>
                  <a:gd name="T12" fmla="*/ 14 w 22"/>
                  <a:gd name="T13" fmla="*/ 0 h 42"/>
                  <a:gd name="T14" fmla="*/ 14 w 22"/>
                  <a:gd name="T15" fmla="*/ 0 h 42"/>
                  <a:gd name="T16" fmla="*/ 7 w 22"/>
                  <a:gd name="T17" fmla="*/ 0 h 42"/>
                  <a:gd name="T18" fmla="*/ 2 w 22"/>
                  <a:gd name="T19" fmla="*/ 9 h 42"/>
                  <a:gd name="T20" fmla="*/ 6 w 22"/>
                  <a:gd name="T21" fmla="*/ 15 h 42"/>
                  <a:gd name="T22" fmla="*/ 10 w 22"/>
                  <a:gd name="T23" fmla="*/ 29 h 42"/>
                  <a:gd name="T24" fmla="*/ 8 w 22"/>
                  <a:gd name="T25" fmla="*/ 3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2">
                    <a:moveTo>
                      <a:pt x="8" y="36"/>
                    </a:moveTo>
                    <a:cubicBezTo>
                      <a:pt x="11" y="33"/>
                      <a:pt x="13" y="32"/>
                      <a:pt x="14" y="30"/>
                    </a:cubicBezTo>
                    <a:cubicBezTo>
                      <a:pt x="17" y="34"/>
                      <a:pt x="17" y="38"/>
                      <a:pt x="19" y="42"/>
                    </a:cubicBezTo>
                    <a:cubicBezTo>
                      <a:pt x="20" y="41"/>
                      <a:pt x="20" y="39"/>
                      <a:pt x="20" y="38"/>
                    </a:cubicBezTo>
                    <a:cubicBezTo>
                      <a:pt x="22" y="33"/>
                      <a:pt x="21" y="28"/>
                      <a:pt x="19" y="24"/>
                    </a:cubicBezTo>
                    <a:cubicBezTo>
                      <a:pt x="18" y="20"/>
                      <a:pt x="16" y="17"/>
                      <a:pt x="14" y="14"/>
                    </a:cubicBezTo>
                    <a:cubicBezTo>
                      <a:pt x="12" y="9"/>
                      <a:pt x="10" y="5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0"/>
                      <a:pt x="0" y="4"/>
                      <a:pt x="2" y="9"/>
                    </a:cubicBezTo>
                    <a:cubicBezTo>
                      <a:pt x="3" y="11"/>
                      <a:pt x="5" y="13"/>
                      <a:pt x="6" y="15"/>
                    </a:cubicBezTo>
                    <a:cubicBezTo>
                      <a:pt x="8" y="19"/>
                      <a:pt x="11" y="24"/>
                      <a:pt x="10" y="29"/>
                    </a:cubicBezTo>
                    <a:cubicBezTo>
                      <a:pt x="10" y="31"/>
                      <a:pt x="9" y="33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8" name="Freeform 201"/>
              <p:cNvSpPr>
                <a:spLocks/>
              </p:cNvSpPr>
              <p:nvPr/>
            </p:nvSpPr>
            <p:spPr bwMode="auto">
              <a:xfrm>
                <a:off x="2679700" y="-3260725"/>
                <a:ext cx="68263" cy="123825"/>
              </a:xfrm>
              <a:custGeom>
                <a:avLst/>
                <a:gdLst>
                  <a:gd name="T0" fmla="*/ 3 w 18"/>
                  <a:gd name="T1" fmla="*/ 21 h 33"/>
                  <a:gd name="T2" fmla="*/ 7 w 18"/>
                  <a:gd name="T3" fmla="*/ 31 h 33"/>
                  <a:gd name="T4" fmla="*/ 11 w 18"/>
                  <a:gd name="T5" fmla="*/ 31 h 33"/>
                  <a:gd name="T6" fmla="*/ 12 w 18"/>
                  <a:gd name="T7" fmla="*/ 29 h 33"/>
                  <a:gd name="T8" fmla="*/ 18 w 18"/>
                  <a:gd name="T9" fmla="*/ 8 h 33"/>
                  <a:gd name="T10" fmla="*/ 17 w 18"/>
                  <a:gd name="T11" fmla="*/ 8 h 33"/>
                  <a:gd name="T12" fmla="*/ 17 w 18"/>
                  <a:gd name="T13" fmla="*/ 6 h 33"/>
                  <a:gd name="T14" fmla="*/ 6 w 18"/>
                  <a:gd name="T15" fmla="*/ 1 h 33"/>
                  <a:gd name="T16" fmla="*/ 1 w 18"/>
                  <a:gd name="T17" fmla="*/ 8 h 33"/>
                  <a:gd name="T18" fmla="*/ 3 w 18"/>
                  <a:gd name="T19" fmla="*/ 2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3">
                    <a:moveTo>
                      <a:pt x="3" y="21"/>
                    </a:moveTo>
                    <a:cubicBezTo>
                      <a:pt x="4" y="24"/>
                      <a:pt x="5" y="28"/>
                      <a:pt x="7" y="31"/>
                    </a:cubicBezTo>
                    <a:cubicBezTo>
                      <a:pt x="8" y="33"/>
                      <a:pt x="9" y="32"/>
                      <a:pt x="11" y="31"/>
                    </a:cubicBezTo>
                    <a:cubicBezTo>
                      <a:pt x="11" y="30"/>
                      <a:pt x="11" y="30"/>
                      <a:pt x="12" y="29"/>
                    </a:cubicBezTo>
                    <a:cubicBezTo>
                      <a:pt x="14" y="22"/>
                      <a:pt x="16" y="15"/>
                      <a:pt x="18" y="8"/>
                    </a:cubicBezTo>
                    <a:cubicBezTo>
                      <a:pt x="18" y="8"/>
                      <a:pt x="18" y="8"/>
                      <a:pt x="17" y="8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5" y="1"/>
                      <a:pt x="10" y="0"/>
                      <a:pt x="6" y="1"/>
                    </a:cubicBezTo>
                    <a:cubicBezTo>
                      <a:pt x="3" y="2"/>
                      <a:pt x="0" y="6"/>
                      <a:pt x="1" y="8"/>
                    </a:cubicBezTo>
                    <a:cubicBezTo>
                      <a:pt x="1" y="12"/>
                      <a:pt x="2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9" name="Freeform 202"/>
              <p:cNvSpPr>
                <a:spLocks/>
              </p:cNvSpPr>
              <p:nvPr/>
            </p:nvSpPr>
            <p:spPr bwMode="auto">
              <a:xfrm>
                <a:off x="3170238" y="-3043238"/>
                <a:ext cx="82550" cy="158750"/>
              </a:xfrm>
              <a:custGeom>
                <a:avLst/>
                <a:gdLst>
                  <a:gd name="T0" fmla="*/ 18 w 22"/>
                  <a:gd name="T1" fmla="*/ 12 h 42"/>
                  <a:gd name="T2" fmla="*/ 21 w 22"/>
                  <a:gd name="T3" fmla="*/ 6 h 42"/>
                  <a:gd name="T4" fmla="*/ 18 w 22"/>
                  <a:gd name="T5" fmla="*/ 1 h 42"/>
                  <a:gd name="T6" fmla="*/ 7 w 22"/>
                  <a:gd name="T7" fmla="*/ 0 h 42"/>
                  <a:gd name="T8" fmla="*/ 7 w 22"/>
                  <a:gd name="T9" fmla="*/ 14 h 42"/>
                  <a:gd name="T10" fmla="*/ 2 w 22"/>
                  <a:gd name="T11" fmla="*/ 27 h 42"/>
                  <a:gd name="T12" fmla="*/ 3 w 22"/>
                  <a:gd name="T13" fmla="*/ 42 h 42"/>
                  <a:gd name="T14" fmla="*/ 8 w 22"/>
                  <a:gd name="T15" fmla="*/ 30 h 42"/>
                  <a:gd name="T16" fmla="*/ 12 w 22"/>
                  <a:gd name="T17" fmla="*/ 34 h 42"/>
                  <a:gd name="T18" fmla="*/ 13 w 22"/>
                  <a:gd name="T19" fmla="*/ 34 h 42"/>
                  <a:gd name="T20" fmla="*/ 14 w 22"/>
                  <a:gd name="T21" fmla="*/ 18 h 42"/>
                  <a:gd name="T22" fmla="*/ 18 w 22"/>
                  <a:gd name="T23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2">
                    <a:moveTo>
                      <a:pt x="18" y="12"/>
                    </a:moveTo>
                    <a:cubicBezTo>
                      <a:pt x="19" y="10"/>
                      <a:pt x="20" y="8"/>
                      <a:pt x="21" y="6"/>
                    </a:cubicBezTo>
                    <a:cubicBezTo>
                      <a:pt x="22" y="4"/>
                      <a:pt x="20" y="2"/>
                      <a:pt x="18" y="1"/>
                    </a:cubicBezTo>
                    <a:cubicBezTo>
                      <a:pt x="15" y="0"/>
                      <a:pt x="11" y="0"/>
                      <a:pt x="7" y="0"/>
                    </a:cubicBezTo>
                    <a:cubicBezTo>
                      <a:pt x="11" y="7"/>
                      <a:pt x="11" y="7"/>
                      <a:pt x="7" y="14"/>
                    </a:cubicBezTo>
                    <a:cubicBezTo>
                      <a:pt x="5" y="19"/>
                      <a:pt x="3" y="23"/>
                      <a:pt x="2" y="27"/>
                    </a:cubicBezTo>
                    <a:cubicBezTo>
                      <a:pt x="0" y="32"/>
                      <a:pt x="1" y="37"/>
                      <a:pt x="3" y="42"/>
                    </a:cubicBezTo>
                    <a:cubicBezTo>
                      <a:pt x="5" y="38"/>
                      <a:pt x="5" y="34"/>
                      <a:pt x="8" y="30"/>
                    </a:cubicBezTo>
                    <a:cubicBezTo>
                      <a:pt x="9" y="32"/>
                      <a:pt x="11" y="33"/>
                      <a:pt x="12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0" y="28"/>
                      <a:pt x="12" y="23"/>
                      <a:pt x="14" y="18"/>
                    </a:cubicBezTo>
                    <a:cubicBezTo>
                      <a:pt x="15" y="16"/>
                      <a:pt x="17" y="14"/>
                      <a:pt x="18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0" name="Freeform 203"/>
              <p:cNvSpPr>
                <a:spLocks/>
              </p:cNvSpPr>
              <p:nvPr/>
            </p:nvSpPr>
            <p:spPr bwMode="auto">
              <a:xfrm>
                <a:off x="2262188" y="-2332038"/>
                <a:ext cx="120650" cy="98425"/>
              </a:xfrm>
              <a:custGeom>
                <a:avLst/>
                <a:gdLst>
                  <a:gd name="T0" fmla="*/ 24 w 32"/>
                  <a:gd name="T1" fmla="*/ 11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1"/>
                    </a:moveTo>
                    <a:cubicBezTo>
                      <a:pt x="22" y="13"/>
                      <a:pt x="21" y="13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4"/>
                      <a:pt x="32" y="7"/>
                    </a:cubicBezTo>
                    <a:cubicBezTo>
                      <a:pt x="29" y="8"/>
                      <a:pt x="26" y="7"/>
                      <a:pt x="24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1" name="Freeform 204"/>
              <p:cNvSpPr>
                <a:spLocks/>
              </p:cNvSpPr>
              <p:nvPr/>
            </p:nvSpPr>
            <p:spPr bwMode="auto">
              <a:xfrm>
                <a:off x="3052763" y="-2332038"/>
                <a:ext cx="120650" cy="98425"/>
              </a:xfrm>
              <a:custGeom>
                <a:avLst/>
                <a:gdLst>
                  <a:gd name="T0" fmla="*/ 14 w 32"/>
                  <a:gd name="T1" fmla="*/ 0 h 26"/>
                  <a:gd name="T2" fmla="*/ 14 w 32"/>
                  <a:gd name="T3" fmla="*/ 12 h 26"/>
                  <a:gd name="T4" fmla="*/ 9 w 32"/>
                  <a:gd name="T5" fmla="*/ 11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4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4" y="0"/>
                    </a:moveTo>
                    <a:cubicBezTo>
                      <a:pt x="13" y="4"/>
                      <a:pt x="10" y="8"/>
                      <a:pt x="14" y="12"/>
                    </a:cubicBezTo>
                    <a:cubicBezTo>
                      <a:pt x="12" y="13"/>
                      <a:pt x="10" y="13"/>
                      <a:pt x="9" y="11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5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19" y="8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2" name="Freeform 205"/>
              <p:cNvSpPr>
                <a:spLocks/>
              </p:cNvSpPr>
              <p:nvPr/>
            </p:nvSpPr>
            <p:spPr bwMode="auto">
              <a:xfrm>
                <a:off x="3008313" y="-3106738"/>
                <a:ext cx="120650" cy="153987"/>
              </a:xfrm>
              <a:custGeom>
                <a:avLst/>
                <a:gdLst>
                  <a:gd name="T0" fmla="*/ 0 w 32"/>
                  <a:gd name="T1" fmla="*/ 41 h 41"/>
                  <a:gd name="T2" fmla="*/ 1 w 32"/>
                  <a:gd name="T3" fmla="*/ 41 h 41"/>
                  <a:gd name="T4" fmla="*/ 7 w 32"/>
                  <a:gd name="T5" fmla="*/ 40 h 41"/>
                  <a:gd name="T6" fmla="*/ 19 w 32"/>
                  <a:gd name="T7" fmla="*/ 27 h 41"/>
                  <a:gd name="T8" fmla="*/ 22 w 32"/>
                  <a:gd name="T9" fmla="*/ 18 h 41"/>
                  <a:gd name="T10" fmla="*/ 32 w 32"/>
                  <a:gd name="T11" fmla="*/ 8 h 41"/>
                  <a:gd name="T12" fmla="*/ 24 w 32"/>
                  <a:gd name="T13" fmla="*/ 3 h 41"/>
                  <a:gd name="T14" fmla="*/ 16 w 32"/>
                  <a:gd name="T15" fmla="*/ 7 h 41"/>
                  <a:gd name="T16" fmla="*/ 15 w 32"/>
                  <a:gd name="T17" fmla="*/ 11 h 41"/>
                  <a:gd name="T18" fmla="*/ 12 w 32"/>
                  <a:gd name="T19" fmla="*/ 26 h 41"/>
                  <a:gd name="T20" fmla="*/ 1 w 32"/>
                  <a:gd name="T21" fmla="*/ 39 h 41"/>
                  <a:gd name="T22" fmla="*/ 0 w 32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2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4"/>
                      <a:pt x="27" y="11"/>
                      <a:pt x="32" y="8"/>
                    </a:cubicBezTo>
                    <a:cubicBezTo>
                      <a:pt x="29" y="6"/>
                      <a:pt x="27" y="4"/>
                      <a:pt x="24" y="3"/>
                    </a:cubicBezTo>
                    <a:cubicBezTo>
                      <a:pt x="20" y="1"/>
                      <a:pt x="18" y="0"/>
                      <a:pt x="16" y="7"/>
                    </a:cubicBezTo>
                    <a:cubicBezTo>
                      <a:pt x="15" y="8"/>
                      <a:pt x="15" y="10"/>
                      <a:pt x="15" y="11"/>
                    </a:cubicBezTo>
                    <a:cubicBezTo>
                      <a:pt x="14" y="16"/>
                      <a:pt x="13" y="21"/>
                      <a:pt x="12" y="26"/>
                    </a:cubicBezTo>
                    <a:cubicBezTo>
                      <a:pt x="10" y="32"/>
                      <a:pt x="7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3" name="Freeform 206"/>
              <p:cNvSpPr>
                <a:spLocks/>
              </p:cNvSpPr>
              <p:nvPr/>
            </p:nvSpPr>
            <p:spPr bwMode="auto">
              <a:xfrm>
                <a:off x="2298700" y="-30988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3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7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0" y="35"/>
                      <a:pt x="26" y="39"/>
                      <a:pt x="33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0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4" name="Freeform 207"/>
              <p:cNvSpPr>
                <a:spLocks/>
              </p:cNvSpPr>
              <p:nvPr/>
            </p:nvSpPr>
            <p:spPr bwMode="auto">
              <a:xfrm>
                <a:off x="2924175" y="-2840038"/>
                <a:ext cx="177800" cy="84137"/>
              </a:xfrm>
              <a:custGeom>
                <a:avLst/>
                <a:gdLst>
                  <a:gd name="T0" fmla="*/ 47 w 47"/>
                  <a:gd name="T1" fmla="*/ 16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19 w 47"/>
                  <a:gd name="T13" fmla="*/ 10 h 22"/>
                  <a:gd name="T14" fmla="*/ 21 w 47"/>
                  <a:gd name="T15" fmla="*/ 11 h 22"/>
                  <a:gd name="T16" fmla="*/ 33 w 47"/>
                  <a:gd name="T17" fmla="*/ 18 h 22"/>
                  <a:gd name="T18" fmla="*/ 47 w 47"/>
                  <a:gd name="T1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6"/>
                    </a:moveTo>
                    <a:cubicBezTo>
                      <a:pt x="39" y="17"/>
                      <a:pt x="34" y="13"/>
                      <a:pt x="28" y="9"/>
                    </a:cubicBezTo>
                    <a:cubicBezTo>
                      <a:pt x="22" y="6"/>
                      <a:pt x="17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19" y="10"/>
                    </a:cubicBezTo>
                    <a:cubicBezTo>
                      <a:pt x="20" y="11"/>
                      <a:pt x="21" y="11"/>
                      <a:pt x="21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5" name="Freeform 208"/>
              <p:cNvSpPr>
                <a:spLocks/>
              </p:cNvSpPr>
              <p:nvPr/>
            </p:nvSpPr>
            <p:spPr bwMode="auto">
              <a:xfrm>
                <a:off x="2333625" y="-2835275"/>
                <a:ext cx="169863" cy="71437"/>
              </a:xfrm>
              <a:custGeom>
                <a:avLst/>
                <a:gdLst>
                  <a:gd name="T0" fmla="*/ 10 w 45"/>
                  <a:gd name="T1" fmla="*/ 18 h 19"/>
                  <a:gd name="T2" fmla="*/ 18 w 45"/>
                  <a:gd name="T3" fmla="*/ 14 h 19"/>
                  <a:gd name="T4" fmla="*/ 27 w 45"/>
                  <a:gd name="T5" fmla="*/ 9 h 19"/>
                  <a:gd name="T6" fmla="*/ 27 w 45"/>
                  <a:gd name="T7" fmla="*/ 15 h 19"/>
                  <a:gd name="T8" fmla="*/ 45 w 45"/>
                  <a:gd name="T9" fmla="*/ 6 h 19"/>
                  <a:gd name="T10" fmla="*/ 45 w 45"/>
                  <a:gd name="T11" fmla="*/ 6 h 19"/>
                  <a:gd name="T12" fmla="*/ 38 w 45"/>
                  <a:gd name="T13" fmla="*/ 0 h 19"/>
                  <a:gd name="T14" fmla="*/ 37 w 45"/>
                  <a:gd name="T15" fmla="*/ 0 h 19"/>
                  <a:gd name="T16" fmla="*/ 17 w 45"/>
                  <a:gd name="T17" fmla="*/ 9 h 19"/>
                  <a:gd name="T18" fmla="*/ 0 w 45"/>
                  <a:gd name="T19" fmla="*/ 15 h 19"/>
                  <a:gd name="T20" fmla="*/ 0 w 45"/>
                  <a:gd name="T21" fmla="*/ 15 h 19"/>
                  <a:gd name="T22" fmla="*/ 10 w 45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19">
                    <a:moveTo>
                      <a:pt x="10" y="18"/>
                    </a:moveTo>
                    <a:cubicBezTo>
                      <a:pt x="13" y="17"/>
                      <a:pt x="16" y="16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5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4"/>
                      <a:pt x="41" y="2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6"/>
                      <a:pt x="17" y="9"/>
                    </a:cubicBezTo>
                    <a:cubicBezTo>
                      <a:pt x="12" y="12"/>
                      <a:pt x="7" y="15"/>
                      <a:pt x="0" y="15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3" y="18"/>
                      <a:pt x="5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6" name="Freeform 209"/>
              <p:cNvSpPr>
                <a:spLocks/>
              </p:cNvSpPr>
              <p:nvPr/>
            </p:nvSpPr>
            <p:spPr bwMode="auto">
              <a:xfrm>
                <a:off x="2743200" y="-3043238"/>
                <a:ext cx="125413" cy="90487"/>
              </a:xfrm>
              <a:custGeom>
                <a:avLst/>
                <a:gdLst>
                  <a:gd name="T0" fmla="*/ 10 w 33"/>
                  <a:gd name="T1" fmla="*/ 0 h 24"/>
                  <a:gd name="T2" fmla="*/ 0 w 33"/>
                  <a:gd name="T3" fmla="*/ 0 h 24"/>
                  <a:gd name="T4" fmla="*/ 11 w 33"/>
                  <a:gd name="T5" fmla="*/ 18 h 24"/>
                  <a:gd name="T6" fmla="*/ 33 w 33"/>
                  <a:gd name="T7" fmla="*/ 24 h 24"/>
                  <a:gd name="T8" fmla="*/ 32 w 33"/>
                  <a:gd name="T9" fmla="*/ 22 h 24"/>
                  <a:gd name="T10" fmla="*/ 18 w 33"/>
                  <a:gd name="T11" fmla="*/ 16 h 24"/>
                  <a:gd name="T12" fmla="*/ 12 w 33"/>
                  <a:gd name="T13" fmla="*/ 2 h 24"/>
                  <a:gd name="T14" fmla="*/ 10 w 33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4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8"/>
                      <a:pt x="5" y="14"/>
                      <a:pt x="11" y="18"/>
                    </a:cubicBezTo>
                    <a:cubicBezTo>
                      <a:pt x="18" y="23"/>
                      <a:pt x="26" y="24"/>
                      <a:pt x="33" y="24"/>
                    </a:cubicBezTo>
                    <a:cubicBezTo>
                      <a:pt x="33" y="23"/>
                      <a:pt x="32" y="23"/>
                      <a:pt x="32" y="22"/>
                    </a:cubicBezTo>
                    <a:cubicBezTo>
                      <a:pt x="26" y="22"/>
                      <a:pt x="22" y="20"/>
                      <a:pt x="18" y="16"/>
                    </a:cubicBezTo>
                    <a:cubicBezTo>
                      <a:pt x="15" y="12"/>
                      <a:pt x="13" y="7"/>
                      <a:pt x="12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7" name="Freeform 210"/>
              <p:cNvSpPr>
                <a:spLocks/>
              </p:cNvSpPr>
              <p:nvPr/>
            </p:nvSpPr>
            <p:spPr bwMode="auto">
              <a:xfrm>
                <a:off x="2559050" y="-3043238"/>
                <a:ext cx="139700" cy="101600"/>
              </a:xfrm>
              <a:custGeom>
                <a:avLst/>
                <a:gdLst>
                  <a:gd name="T0" fmla="*/ 35 w 37"/>
                  <a:gd name="T1" fmla="*/ 0 h 27"/>
                  <a:gd name="T2" fmla="*/ 25 w 37"/>
                  <a:gd name="T3" fmla="*/ 0 h 27"/>
                  <a:gd name="T4" fmla="*/ 23 w 37"/>
                  <a:gd name="T5" fmla="*/ 2 h 27"/>
                  <a:gd name="T6" fmla="*/ 21 w 37"/>
                  <a:gd name="T7" fmla="*/ 8 h 27"/>
                  <a:gd name="T8" fmla="*/ 2 w 37"/>
                  <a:gd name="T9" fmla="*/ 23 h 27"/>
                  <a:gd name="T10" fmla="*/ 0 w 37"/>
                  <a:gd name="T11" fmla="*/ 24 h 27"/>
                  <a:gd name="T12" fmla="*/ 35 w 37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7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6"/>
                      <a:pt x="21" y="8"/>
                    </a:cubicBezTo>
                    <a:cubicBezTo>
                      <a:pt x="17" y="17"/>
                      <a:pt x="11" y="22"/>
                      <a:pt x="2" y="23"/>
                    </a:cubicBezTo>
                    <a:cubicBezTo>
                      <a:pt x="1" y="23"/>
                      <a:pt x="1" y="24"/>
                      <a:pt x="0" y="24"/>
                    </a:cubicBezTo>
                    <a:cubicBezTo>
                      <a:pt x="15" y="27"/>
                      <a:pt x="37" y="12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8" name="Freeform 211"/>
              <p:cNvSpPr>
                <a:spLocks/>
              </p:cNvSpPr>
              <p:nvPr/>
            </p:nvSpPr>
            <p:spPr bwMode="auto">
              <a:xfrm>
                <a:off x="2182813" y="-3122613"/>
                <a:ext cx="161925" cy="79375"/>
              </a:xfrm>
              <a:custGeom>
                <a:avLst/>
                <a:gdLst>
                  <a:gd name="T0" fmla="*/ 1 w 43"/>
                  <a:gd name="T1" fmla="*/ 21 h 21"/>
                  <a:gd name="T2" fmla="*/ 10 w 43"/>
                  <a:gd name="T3" fmla="*/ 19 h 21"/>
                  <a:gd name="T4" fmla="*/ 29 w 43"/>
                  <a:gd name="T5" fmla="*/ 12 h 21"/>
                  <a:gd name="T6" fmla="*/ 41 w 43"/>
                  <a:gd name="T7" fmla="*/ 5 h 21"/>
                  <a:gd name="T8" fmla="*/ 43 w 43"/>
                  <a:gd name="T9" fmla="*/ 3 h 21"/>
                  <a:gd name="T10" fmla="*/ 32 w 43"/>
                  <a:gd name="T11" fmla="*/ 0 h 21"/>
                  <a:gd name="T12" fmla="*/ 27 w 43"/>
                  <a:gd name="T13" fmla="*/ 2 h 21"/>
                  <a:gd name="T14" fmla="*/ 23 w 43"/>
                  <a:gd name="T15" fmla="*/ 7 h 21"/>
                  <a:gd name="T16" fmla="*/ 8 w 43"/>
                  <a:gd name="T17" fmla="*/ 17 h 21"/>
                  <a:gd name="T18" fmla="*/ 0 w 43"/>
                  <a:gd name="T19" fmla="*/ 19 h 21"/>
                  <a:gd name="T20" fmla="*/ 0 w 43"/>
                  <a:gd name="T21" fmla="*/ 20 h 21"/>
                  <a:gd name="T22" fmla="*/ 1 w 43"/>
                  <a:gd name="T2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1">
                    <a:moveTo>
                      <a:pt x="1" y="21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6" y="6"/>
                      <a:pt x="41" y="5"/>
                    </a:cubicBezTo>
                    <a:cubicBezTo>
                      <a:pt x="42" y="5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4"/>
                      <a:pt x="24" y="5"/>
                      <a:pt x="23" y="7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9" name="Freeform 212"/>
              <p:cNvSpPr>
                <a:spLocks/>
              </p:cNvSpPr>
              <p:nvPr/>
            </p:nvSpPr>
            <p:spPr bwMode="auto">
              <a:xfrm>
                <a:off x="3090863" y="-3128963"/>
                <a:ext cx="161925" cy="85725"/>
              </a:xfrm>
              <a:custGeom>
                <a:avLst/>
                <a:gdLst>
                  <a:gd name="T0" fmla="*/ 1 w 43"/>
                  <a:gd name="T1" fmla="*/ 6 h 23"/>
                  <a:gd name="T2" fmla="*/ 14 w 43"/>
                  <a:gd name="T3" fmla="*/ 14 h 23"/>
                  <a:gd name="T4" fmla="*/ 26 w 43"/>
                  <a:gd name="T5" fmla="*/ 21 h 23"/>
                  <a:gd name="T6" fmla="*/ 38 w 43"/>
                  <a:gd name="T7" fmla="*/ 21 h 23"/>
                  <a:gd name="T8" fmla="*/ 43 w 43"/>
                  <a:gd name="T9" fmla="*/ 23 h 23"/>
                  <a:gd name="T10" fmla="*/ 43 w 43"/>
                  <a:gd name="T11" fmla="*/ 22 h 23"/>
                  <a:gd name="T12" fmla="*/ 40 w 43"/>
                  <a:gd name="T13" fmla="*/ 20 h 23"/>
                  <a:gd name="T14" fmla="*/ 33 w 43"/>
                  <a:gd name="T15" fmla="*/ 18 h 23"/>
                  <a:gd name="T16" fmla="*/ 18 w 43"/>
                  <a:gd name="T17" fmla="*/ 6 h 23"/>
                  <a:gd name="T18" fmla="*/ 13 w 43"/>
                  <a:gd name="T19" fmla="*/ 3 h 23"/>
                  <a:gd name="T20" fmla="*/ 0 w 43"/>
                  <a:gd name="T21" fmla="*/ 5 h 23"/>
                  <a:gd name="T22" fmla="*/ 1 w 43"/>
                  <a:gd name="T23" fmla="*/ 6 h 23"/>
                  <a:gd name="T24" fmla="*/ 1 w 43"/>
                  <a:gd name="T25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3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1" y="20"/>
                      <a:pt x="26" y="21"/>
                    </a:cubicBezTo>
                    <a:cubicBezTo>
                      <a:pt x="30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3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2"/>
                      <a:pt x="18" y="6"/>
                    </a:cubicBezTo>
                    <a:cubicBezTo>
                      <a:pt x="16" y="5"/>
                      <a:pt x="15" y="3"/>
                      <a:pt x="13" y="3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0" name="Freeform 213"/>
              <p:cNvSpPr>
                <a:spLocks/>
              </p:cNvSpPr>
              <p:nvPr/>
            </p:nvSpPr>
            <p:spPr bwMode="auto">
              <a:xfrm>
                <a:off x="2430463" y="-2967038"/>
                <a:ext cx="125413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1" name="Freeform 214"/>
              <p:cNvSpPr>
                <a:spLocks/>
              </p:cNvSpPr>
              <p:nvPr/>
            </p:nvSpPr>
            <p:spPr bwMode="auto">
              <a:xfrm>
                <a:off x="2879725" y="-2967038"/>
                <a:ext cx="123825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1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0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2" name="Freeform 215"/>
              <p:cNvSpPr>
                <a:spLocks/>
              </p:cNvSpPr>
              <p:nvPr/>
            </p:nvSpPr>
            <p:spPr bwMode="auto">
              <a:xfrm>
                <a:off x="2630488" y="-3065463"/>
                <a:ext cx="173038" cy="11112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5" y="0"/>
                      <a:pt x="0" y="0"/>
                    </a:cubicBezTo>
                    <a:cubicBezTo>
                      <a:pt x="1" y="2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2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3" name="Freeform 216"/>
              <p:cNvSpPr>
                <a:spLocks/>
              </p:cNvSpPr>
              <p:nvPr/>
            </p:nvSpPr>
            <p:spPr bwMode="auto">
              <a:xfrm>
                <a:off x="2687638" y="-3381375"/>
                <a:ext cx="55563" cy="55562"/>
              </a:xfrm>
              <a:custGeom>
                <a:avLst/>
                <a:gdLst>
                  <a:gd name="T0" fmla="*/ 5 w 15"/>
                  <a:gd name="T1" fmla="*/ 11 h 15"/>
                  <a:gd name="T2" fmla="*/ 5 w 15"/>
                  <a:gd name="T3" fmla="*/ 15 h 15"/>
                  <a:gd name="T4" fmla="*/ 10 w 15"/>
                  <a:gd name="T5" fmla="*/ 15 h 15"/>
                  <a:gd name="T6" fmla="*/ 10 w 15"/>
                  <a:gd name="T7" fmla="*/ 13 h 15"/>
                  <a:gd name="T8" fmla="*/ 13 w 15"/>
                  <a:gd name="T9" fmla="*/ 9 h 15"/>
                  <a:gd name="T10" fmla="*/ 15 w 15"/>
                  <a:gd name="T11" fmla="*/ 9 h 15"/>
                  <a:gd name="T12" fmla="*/ 15 w 15"/>
                  <a:gd name="T13" fmla="*/ 5 h 15"/>
                  <a:gd name="T14" fmla="*/ 10 w 15"/>
                  <a:gd name="T15" fmla="*/ 5 h 15"/>
                  <a:gd name="T16" fmla="*/ 9 w 15"/>
                  <a:gd name="T17" fmla="*/ 0 h 15"/>
                  <a:gd name="T18" fmla="*/ 5 w 15"/>
                  <a:gd name="T19" fmla="*/ 0 h 15"/>
                  <a:gd name="T20" fmla="*/ 5 w 15"/>
                  <a:gd name="T21" fmla="*/ 2 h 15"/>
                  <a:gd name="T22" fmla="*/ 2 w 15"/>
                  <a:gd name="T23" fmla="*/ 5 h 15"/>
                  <a:gd name="T24" fmla="*/ 0 w 15"/>
                  <a:gd name="T25" fmla="*/ 5 h 15"/>
                  <a:gd name="T26" fmla="*/ 0 w 15"/>
                  <a:gd name="T27" fmla="*/ 9 h 15"/>
                  <a:gd name="T28" fmla="*/ 3 w 15"/>
                  <a:gd name="T29" fmla="*/ 9 h 15"/>
                  <a:gd name="T30" fmla="*/ 5 w 15"/>
                  <a:gd name="T3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5">
                    <a:moveTo>
                      <a:pt x="5" y="11"/>
                    </a:moveTo>
                    <a:cubicBezTo>
                      <a:pt x="5" y="13"/>
                      <a:pt x="5" y="14"/>
                      <a:pt x="5" y="15"/>
                    </a:cubicBezTo>
                    <a:cubicBezTo>
                      <a:pt x="7" y="15"/>
                      <a:pt x="8" y="15"/>
                      <a:pt x="10" y="15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7"/>
                      <a:pt x="15" y="5"/>
                    </a:cubicBezTo>
                    <a:cubicBezTo>
                      <a:pt x="13" y="5"/>
                      <a:pt x="10" y="6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4" name="Freeform 217"/>
              <p:cNvSpPr>
                <a:spLocks/>
              </p:cNvSpPr>
              <p:nvPr/>
            </p:nvSpPr>
            <p:spPr bwMode="auto">
              <a:xfrm>
                <a:off x="2924175" y="-3087688"/>
                <a:ext cx="26988" cy="74612"/>
              </a:xfrm>
              <a:custGeom>
                <a:avLst/>
                <a:gdLst>
                  <a:gd name="T0" fmla="*/ 0 w 7"/>
                  <a:gd name="T1" fmla="*/ 6 h 20"/>
                  <a:gd name="T2" fmla="*/ 2 w 7"/>
                  <a:gd name="T3" fmla="*/ 18 h 20"/>
                  <a:gd name="T4" fmla="*/ 4 w 7"/>
                  <a:gd name="T5" fmla="*/ 20 h 20"/>
                  <a:gd name="T6" fmla="*/ 5 w 7"/>
                  <a:gd name="T7" fmla="*/ 18 h 20"/>
                  <a:gd name="T8" fmla="*/ 7 w 7"/>
                  <a:gd name="T9" fmla="*/ 6 h 20"/>
                  <a:gd name="T10" fmla="*/ 7 w 7"/>
                  <a:gd name="T11" fmla="*/ 6 h 20"/>
                  <a:gd name="T12" fmla="*/ 7 w 7"/>
                  <a:gd name="T13" fmla="*/ 4 h 20"/>
                  <a:gd name="T14" fmla="*/ 3 w 7"/>
                  <a:gd name="T15" fmla="*/ 1 h 20"/>
                  <a:gd name="T16" fmla="*/ 0 w 7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0">
                    <a:moveTo>
                      <a:pt x="0" y="6"/>
                    </a:moveTo>
                    <a:cubicBezTo>
                      <a:pt x="1" y="10"/>
                      <a:pt x="1" y="14"/>
                      <a:pt x="2" y="18"/>
                    </a:cubicBezTo>
                    <a:cubicBezTo>
                      <a:pt x="2" y="19"/>
                      <a:pt x="3" y="20"/>
                      <a:pt x="4" y="20"/>
                    </a:cubicBezTo>
                    <a:cubicBezTo>
                      <a:pt x="4" y="20"/>
                      <a:pt x="5" y="19"/>
                      <a:pt x="5" y="18"/>
                    </a:cubicBezTo>
                    <a:cubicBezTo>
                      <a:pt x="6" y="14"/>
                      <a:pt x="7" y="10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5" name="Freeform 218"/>
              <p:cNvSpPr>
                <a:spLocks/>
              </p:cNvSpPr>
              <p:nvPr/>
            </p:nvSpPr>
            <p:spPr bwMode="auto">
              <a:xfrm>
                <a:off x="2476500" y="-3087688"/>
                <a:ext cx="33338" cy="74612"/>
              </a:xfrm>
              <a:custGeom>
                <a:avLst/>
                <a:gdLst>
                  <a:gd name="T0" fmla="*/ 3 w 9"/>
                  <a:gd name="T1" fmla="*/ 18 h 20"/>
                  <a:gd name="T2" fmla="*/ 4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3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4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4"/>
                      <a:pt x="8" y="9"/>
                      <a:pt x="9" y="4"/>
                    </a:cubicBezTo>
                    <a:cubicBezTo>
                      <a:pt x="9" y="1"/>
                      <a:pt x="6" y="0"/>
                      <a:pt x="3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6" name="Freeform 219"/>
              <p:cNvSpPr>
                <a:spLocks/>
              </p:cNvSpPr>
              <p:nvPr/>
            </p:nvSpPr>
            <p:spPr bwMode="auto">
              <a:xfrm>
                <a:off x="2465388" y="-3189288"/>
                <a:ext cx="49213" cy="52387"/>
              </a:xfrm>
              <a:custGeom>
                <a:avLst/>
                <a:gdLst>
                  <a:gd name="T0" fmla="*/ 3 w 13"/>
                  <a:gd name="T1" fmla="*/ 9 h 14"/>
                  <a:gd name="T2" fmla="*/ 5 w 13"/>
                  <a:gd name="T3" fmla="*/ 9 h 14"/>
                  <a:gd name="T4" fmla="*/ 5 w 13"/>
                  <a:gd name="T5" fmla="*/ 14 h 14"/>
                  <a:gd name="T6" fmla="*/ 9 w 13"/>
                  <a:gd name="T7" fmla="*/ 14 h 14"/>
                  <a:gd name="T8" fmla="*/ 9 w 13"/>
                  <a:gd name="T9" fmla="*/ 9 h 14"/>
                  <a:gd name="T10" fmla="*/ 13 w 13"/>
                  <a:gd name="T11" fmla="*/ 7 h 14"/>
                  <a:gd name="T12" fmla="*/ 9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3 w 13"/>
                  <a:gd name="T21" fmla="*/ 5 h 14"/>
                  <a:gd name="T22" fmla="*/ 0 w 13"/>
                  <a:gd name="T23" fmla="*/ 7 h 14"/>
                  <a:gd name="T24" fmla="*/ 3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8"/>
                      <a:pt x="13" y="11"/>
                      <a:pt x="13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7" name="Freeform 220"/>
              <p:cNvSpPr>
                <a:spLocks/>
              </p:cNvSpPr>
              <p:nvPr/>
            </p:nvSpPr>
            <p:spPr bwMode="auto">
              <a:xfrm>
                <a:off x="2913063" y="-3189288"/>
                <a:ext cx="49213" cy="52387"/>
              </a:xfrm>
              <a:custGeom>
                <a:avLst/>
                <a:gdLst>
                  <a:gd name="T0" fmla="*/ 5 w 13"/>
                  <a:gd name="T1" fmla="*/ 9 h 14"/>
                  <a:gd name="T2" fmla="*/ 5 w 13"/>
                  <a:gd name="T3" fmla="*/ 14 h 14"/>
                  <a:gd name="T4" fmla="*/ 9 w 13"/>
                  <a:gd name="T5" fmla="*/ 14 h 14"/>
                  <a:gd name="T6" fmla="*/ 9 w 13"/>
                  <a:gd name="T7" fmla="*/ 9 h 14"/>
                  <a:gd name="T8" fmla="*/ 12 w 13"/>
                  <a:gd name="T9" fmla="*/ 9 h 14"/>
                  <a:gd name="T10" fmla="*/ 13 w 13"/>
                  <a:gd name="T11" fmla="*/ 7 h 14"/>
                  <a:gd name="T12" fmla="*/ 11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5 w 13"/>
                  <a:gd name="T21" fmla="*/ 5 h 14"/>
                  <a:gd name="T22" fmla="*/ 0 w 13"/>
                  <a:gd name="T23" fmla="*/ 7 h 14"/>
                  <a:gd name="T24" fmla="*/ 5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5" y="9"/>
                    </a:move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1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8" name="Oval 221"/>
              <p:cNvSpPr>
                <a:spLocks noChangeArrowheads="1"/>
              </p:cNvSpPr>
              <p:nvPr/>
            </p:nvSpPr>
            <p:spPr bwMode="auto">
              <a:xfrm>
                <a:off x="2701925" y="-3302000"/>
                <a:ext cx="30163" cy="2540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9" name="Freeform 222"/>
              <p:cNvSpPr>
                <a:spLocks/>
              </p:cNvSpPr>
              <p:nvPr/>
            </p:nvSpPr>
            <p:spPr bwMode="auto">
              <a:xfrm>
                <a:off x="2484438" y="-3122613"/>
                <a:ext cx="19050" cy="23812"/>
              </a:xfrm>
              <a:custGeom>
                <a:avLst/>
                <a:gdLst>
                  <a:gd name="T0" fmla="*/ 5 w 5"/>
                  <a:gd name="T1" fmla="*/ 3 h 6"/>
                  <a:gd name="T2" fmla="*/ 3 w 5"/>
                  <a:gd name="T3" fmla="*/ 0 h 6"/>
                  <a:gd name="T4" fmla="*/ 0 w 5"/>
                  <a:gd name="T5" fmla="*/ 2 h 6"/>
                  <a:gd name="T6" fmla="*/ 2 w 5"/>
                  <a:gd name="T7" fmla="*/ 5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3" y="6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0" name="Freeform 223"/>
              <p:cNvSpPr>
                <a:spLocks/>
              </p:cNvSpPr>
              <p:nvPr/>
            </p:nvSpPr>
            <p:spPr bwMode="auto">
              <a:xfrm>
                <a:off x="2928938" y="-3122613"/>
                <a:ext cx="22225" cy="23812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6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1" name="Freeform 224"/>
              <p:cNvSpPr>
                <a:spLocks/>
              </p:cNvSpPr>
              <p:nvPr/>
            </p:nvSpPr>
            <p:spPr bwMode="auto">
              <a:xfrm>
                <a:off x="2786063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2" name="Freeform 225"/>
              <p:cNvSpPr>
                <a:spLocks/>
              </p:cNvSpPr>
              <p:nvPr/>
            </p:nvSpPr>
            <p:spPr bwMode="auto">
              <a:xfrm>
                <a:off x="2668588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1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2"/>
                      <a:pt x="2" y="0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3" name="Freeform 226"/>
              <p:cNvSpPr>
                <a:spLocks/>
              </p:cNvSpPr>
              <p:nvPr/>
            </p:nvSpPr>
            <p:spPr bwMode="auto">
              <a:xfrm>
                <a:off x="2709863" y="-3098800"/>
                <a:ext cx="15875" cy="22225"/>
              </a:xfrm>
              <a:custGeom>
                <a:avLst/>
                <a:gdLst>
                  <a:gd name="T0" fmla="*/ 4 w 4"/>
                  <a:gd name="T1" fmla="*/ 3 h 6"/>
                  <a:gd name="T2" fmla="*/ 1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2"/>
                      <a:pt x="1" y="0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4" name="Freeform 227"/>
              <p:cNvSpPr>
                <a:spLocks/>
              </p:cNvSpPr>
              <p:nvPr/>
            </p:nvSpPr>
            <p:spPr bwMode="auto">
              <a:xfrm>
                <a:off x="2747963" y="-309562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5" name="Freeform 228"/>
              <p:cNvSpPr>
                <a:spLocks/>
              </p:cNvSpPr>
              <p:nvPr/>
            </p:nvSpPr>
            <p:spPr bwMode="auto">
              <a:xfrm>
                <a:off x="2630488" y="-309562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6" name="Freeform 229"/>
              <p:cNvSpPr>
                <a:spLocks/>
              </p:cNvSpPr>
              <p:nvPr/>
            </p:nvSpPr>
            <p:spPr bwMode="auto">
              <a:xfrm>
                <a:off x="2605088" y="-1951038"/>
                <a:ext cx="222250" cy="68262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1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5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49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0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3" y="3"/>
                      <a:pt x="6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5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6" y="10"/>
                      <a:pt x="48" y="10"/>
                    </a:cubicBezTo>
                    <a:cubicBezTo>
                      <a:pt x="49" y="10"/>
                      <a:pt x="50" y="9"/>
                      <a:pt x="50" y="8"/>
                    </a:cubicBezTo>
                    <a:cubicBezTo>
                      <a:pt x="49" y="6"/>
                      <a:pt x="49" y="5"/>
                      <a:pt x="49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7" name="Freeform 230"/>
              <p:cNvSpPr>
                <a:spLocks/>
              </p:cNvSpPr>
              <p:nvPr/>
            </p:nvSpPr>
            <p:spPr bwMode="auto">
              <a:xfrm>
                <a:off x="2698750" y="-2414588"/>
                <a:ext cx="26988" cy="38100"/>
              </a:xfrm>
              <a:custGeom>
                <a:avLst/>
                <a:gdLst>
                  <a:gd name="T0" fmla="*/ 4 w 7"/>
                  <a:gd name="T1" fmla="*/ 5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6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5"/>
                    </a:moveTo>
                    <a:cubicBezTo>
                      <a:pt x="5" y="4"/>
                      <a:pt x="4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4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9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5" y="6"/>
                      <a:pt x="4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8" name="Freeform 231"/>
              <p:cNvSpPr>
                <a:spLocks/>
              </p:cNvSpPr>
              <p:nvPr/>
            </p:nvSpPr>
            <p:spPr bwMode="auto">
              <a:xfrm>
                <a:off x="2762250" y="-2414588"/>
                <a:ext cx="30163" cy="38100"/>
              </a:xfrm>
              <a:custGeom>
                <a:avLst/>
                <a:gdLst>
                  <a:gd name="T0" fmla="*/ 15 w 19"/>
                  <a:gd name="T1" fmla="*/ 10 h 24"/>
                  <a:gd name="T2" fmla="*/ 5 w 19"/>
                  <a:gd name="T3" fmla="*/ 10 h 24"/>
                  <a:gd name="T4" fmla="*/ 5 w 19"/>
                  <a:gd name="T5" fmla="*/ 0 h 24"/>
                  <a:gd name="T6" fmla="*/ 0 w 19"/>
                  <a:gd name="T7" fmla="*/ 0 h 24"/>
                  <a:gd name="T8" fmla="*/ 0 w 19"/>
                  <a:gd name="T9" fmla="*/ 24 h 24"/>
                  <a:gd name="T10" fmla="*/ 5 w 19"/>
                  <a:gd name="T11" fmla="*/ 24 h 24"/>
                  <a:gd name="T12" fmla="*/ 5 w 19"/>
                  <a:gd name="T13" fmla="*/ 12 h 24"/>
                  <a:gd name="T14" fmla="*/ 15 w 19"/>
                  <a:gd name="T15" fmla="*/ 12 h 24"/>
                  <a:gd name="T16" fmla="*/ 15 w 19"/>
                  <a:gd name="T17" fmla="*/ 24 h 24"/>
                  <a:gd name="T18" fmla="*/ 19 w 19"/>
                  <a:gd name="T19" fmla="*/ 24 h 24"/>
                  <a:gd name="T20" fmla="*/ 19 w 19"/>
                  <a:gd name="T21" fmla="*/ 0 h 24"/>
                  <a:gd name="T22" fmla="*/ 15 w 19"/>
                  <a:gd name="T23" fmla="*/ 0 h 24"/>
                  <a:gd name="T24" fmla="*/ 15 w 19"/>
                  <a:gd name="T25" fmla="*/ 10 h 24"/>
                  <a:gd name="T26" fmla="*/ 15 w 19"/>
                  <a:gd name="T27" fmla="*/ 10 h 24"/>
                  <a:gd name="T28" fmla="*/ 15 w 19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4">
                    <a:moveTo>
                      <a:pt x="15" y="10"/>
                    </a:moveTo>
                    <a:lnTo>
                      <a:pt x="5" y="1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5" y="24"/>
                    </a:lnTo>
                    <a:lnTo>
                      <a:pt x="5" y="12"/>
                    </a:lnTo>
                    <a:lnTo>
                      <a:pt x="15" y="12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9" name="Freeform 232"/>
              <p:cNvSpPr>
                <a:spLocks noEditPoints="1"/>
              </p:cNvSpPr>
              <p:nvPr/>
            </p:nvSpPr>
            <p:spPr bwMode="auto">
              <a:xfrm>
                <a:off x="2616200" y="-2459038"/>
                <a:ext cx="200025" cy="349250"/>
              </a:xfrm>
              <a:custGeom>
                <a:avLst/>
                <a:gdLst>
                  <a:gd name="T0" fmla="*/ 10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7 h 93"/>
                  <a:gd name="T8" fmla="*/ 24 w 53"/>
                  <a:gd name="T9" fmla="*/ 27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7 h 93"/>
                  <a:gd name="T18" fmla="*/ 33 w 53"/>
                  <a:gd name="T19" fmla="*/ 27 h 93"/>
                  <a:gd name="T20" fmla="*/ 35 w 53"/>
                  <a:gd name="T21" fmla="*/ 93 h 93"/>
                  <a:gd name="T22" fmla="*/ 41 w 53"/>
                  <a:gd name="T23" fmla="*/ 93 h 93"/>
                  <a:gd name="T24" fmla="*/ 41 w 53"/>
                  <a:gd name="T25" fmla="*/ 92 h 93"/>
                  <a:gd name="T26" fmla="*/ 37 w 53"/>
                  <a:gd name="T27" fmla="*/ 27 h 93"/>
                  <a:gd name="T28" fmla="*/ 53 w 53"/>
                  <a:gd name="T29" fmla="*/ 27 h 93"/>
                  <a:gd name="T30" fmla="*/ 53 w 53"/>
                  <a:gd name="T31" fmla="*/ 7 h 93"/>
                  <a:gd name="T32" fmla="*/ 40 w 53"/>
                  <a:gd name="T33" fmla="*/ 7 h 93"/>
                  <a:gd name="T34" fmla="*/ 42 w 53"/>
                  <a:gd name="T35" fmla="*/ 5 h 93"/>
                  <a:gd name="T36" fmla="*/ 40 w 53"/>
                  <a:gd name="T37" fmla="*/ 4 h 93"/>
                  <a:gd name="T38" fmla="*/ 40 w 53"/>
                  <a:gd name="T39" fmla="*/ 1 h 93"/>
                  <a:gd name="T40" fmla="*/ 41 w 53"/>
                  <a:gd name="T41" fmla="*/ 1 h 93"/>
                  <a:gd name="T42" fmla="*/ 41 w 53"/>
                  <a:gd name="T43" fmla="*/ 0 h 93"/>
                  <a:gd name="T44" fmla="*/ 41 w 53"/>
                  <a:gd name="T45" fmla="*/ 0 h 93"/>
                  <a:gd name="T46" fmla="*/ 10 w 53"/>
                  <a:gd name="T47" fmla="*/ 0 h 93"/>
                  <a:gd name="T48" fmla="*/ 10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4 h 93"/>
                  <a:gd name="T56" fmla="*/ 10 w 53"/>
                  <a:gd name="T57" fmla="*/ 5 h 93"/>
                  <a:gd name="T58" fmla="*/ 12 w 53"/>
                  <a:gd name="T59" fmla="*/ 7 h 93"/>
                  <a:gd name="T60" fmla="*/ 0 w 53"/>
                  <a:gd name="T61" fmla="*/ 7 h 93"/>
                  <a:gd name="T62" fmla="*/ 0 w 53"/>
                  <a:gd name="T63" fmla="*/ 27 h 93"/>
                  <a:gd name="T64" fmla="*/ 15 w 53"/>
                  <a:gd name="T65" fmla="*/ 27 h 93"/>
                  <a:gd name="T66" fmla="*/ 10 w 53"/>
                  <a:gd name="T67" fmla="*/ 93 h 93"/>
                  <a:gd name="T68" fmla="*/ 10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0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1" y="6"/>
                      <a:pt x="42" y="6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3"/>
                      <a:pt x="10" y="93"/>
                      <a:pt x="10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0" name="Freeform 233"/>
              <p:cNvSpPr>
                <a:spLocks/>
              </p:cNvSpPr>
              <p:nvPr/>
            </p:nvSpPr>
            <p:spPr bwMode="auto">
              <a:xfrm>
                <a:off x="2638425" y="-2428875"/>
                <a:ext cx="30163" cy="52387"/>
              </a:xfrm>
              <a:custGeom>
                <a:avLst/>
                <a:gdLst>
                  <a:gd name="T0" fmla="*/ 4 w 8"/>
                  <a:gd name="T1" fmla="*/ 8 h 14"/>
                  <a:gd name="T2" fmla="*/ 0 w 8"/>
                  <a:gd name="T3" fmla="*/ 5 h 14"/>
                  <a:gd name="T4" fmla="*/ 1 w 8"/>
                  <a:gd name="T5" fmla="*/ 6 h 14"/>
                  <a:gd name="T6" fmla="*/ 2 w 8"/>
                  <a:gd name="T7" fmla="*/ 7 h 14"/>
                  <a:gd name="T8" fmla="*/ 2 w 8"/>
                  <a:gd name="T9" fmla="*/ 9 h 14"/>
                  <a:gd name="T10" fmla="*/ 2 w 8"/>
                  <a:gd name="T11" fmla="*/ 9 h 14"/>
                  <a:gd name="T12" fmla="*/ 1 w 8"/>
                  <a:gd name="T13" fmla="*/ 10 h 14"/>
                  <a:gd name="T14" fmla="*/ 0 w 8"/>
                  <a:gd name="T15" fmla="*/ 11 h 14"/>
                  <a:gd name="T16" fmla="*/ 5 w 8"/>
                  <a:gd name="T17" fmla="*/ 10 h 14"/>
                  <a:gd name="T18" fmla="*/ 4 w 8"/>
                  <a:gd name="T1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4">
                    <a:moveTo>
                      <a:pt x="4" y="8"/>
                    </a:moveTo>
                    <a:cubicBezTo>
                      <a:pt x="8" y="5"/>
                      <a:pt x="1" y="0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2"/>
                      <a:pt x="6" y="8"/>
                      <a:pt x="2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4"/>
                      <a:pt x="1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5" y="14"/>
                      <a:pt x="5" y="10"/>
                    </a:cubicBezTo>
                    <a:cubicBezTo>
                      <a:pt x="5" y="9"/>
                      <a:pt x="5" y="8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1" name="Freeform 234"/>
              <p:cNvSpPr>
                <a:spLocks/>
              </p:cNvSpPr>
              <p:nvPr/>
            </p:nvSpPr>
            <p:spPr bwMode="auto">
              <a:xfrm>
                <a:off x="2676525" y="-2497138"/>
                <a:ext cx="74613" cy="3175"/>
              </a:xfrm>
              <a:custGeom>
                <a:avLst/>
                <a:gdLst>
                  <a:gd name="T0" fmla="*/ 20 w 20"/>
                  <a:gd name="T1" fmla="*/ 0 h 1"/>
                  <a:gd name="T2" fmla="*/ 10 w 20"/>
                  <a:gd name="T3" fmla="*/ 0 h 1"/>
                  <a:gd name="T4" fmla="*/ 0 w 20"/>
                  <a:gd name="T5" fmla="*/ 0 h 1"/>
                  <a:gd name="T6" fmla="*/ 0 w 20"/>
                  <a:gd name="T7" fmla="*/ 1 h 1"/>
                  <a:gd name="T8" fmla="*/ 0 w 20"/>
                  <a:gd name="T9" fmla="*/ 1 h 1"/>
                  <a:gd name="T10" fmla="*/ 0 w 20"/>
                  <a:gd name="T11" fmla="*/ 1 h 1"/>
                  <a:gd name="T12" fmla="*/ 0 w 20"/>
                  <a:gd name="T13" fmla="*/ 1 h 1"/>
                  <a:gd name="T14" fmla="*/ 0 w 20"/>
                  <a:gd name="T15" fmla="*/ 1 h 1"/>
                  <a:gd name="T16" fmla="*/ 0 w 20"/>
                  <a:gd name="T17" fmla="*/ 1 h 1"/>
                  <a:gd name="T18" fmla="*/ 0 w 20"/>
                  <a:gd name="T19" fmla="*/ 1 h 1"/>
                  <a:gd name="T20" fmla="*/ 10 w 20"/>
                  <a:gd name="T21" fmla="*/ 1 h 1"/>
                  <a:gd name="T22" fmla="*/ 20 w 20"/>
                  <a:gd name="T23" fmla="*/ 1 h 1"/>
                  <a:gd name="T24" fmla="*/ 20 w 20"/>
                  <a:gd name="T25" fmla="*/ 1 h 1"/>
                  <a:gd name="T26" fmla="*/ 20 w 20"/>
                  <a:gd name="T27" fmla="*/ 1 h 1"/>
                  <a:gd name="T28" fmla="*/ 20 w 20"/>
                  <a:gd name="T29" fmla="*/ 1 h 1"/>
                  <a:gd name="T30" fmla="*/ 20 w 20"/>
                  <a:gd name="T31" fmla="*/ 1 h 1"/>
                  <a:gd name="T32" fmla="*/ 20 w 20"/>
                  <a:gd name="T33" fmla="*/ 1 h 1"/>
                  <a:gd name="T34" fmla="*/ 20 w 20"/>
                  <a:gd name="T35" fmla="*/ 1 h 1"/>
                  <a:gd name="T36" fmla="*/ 20 w 20"/>
                  <a:gd name="T37" fmla="*/ 0 h 1"/>
                  <a:gd name="T38" fmla="*/ 20 w 20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1">
                    <a:moveTo>
                      <a:pt x="20" y="0"/>
                    </a:moveTo>
                    <a:cubicBezTo>
                      <a:pt x="17" y="0"/>
                      <a:pt x="10" y="0"/>
                      <a:pt x="10" y="0"/>
                    </a:cubicBezTo>
                    <a:cubicBezTo>
                      <a:pt x="10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7" y="1"/>
                      <a:pt x="10" y="1"/>
                    </a:cubicBezTo>
                    <a:cubicBezTo>
                      <a:pt x="14" y="1"/>
                      <a:pt x="17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2" name="Freeform 235"/>
              <p:cNvSpPr>
                <a:spLocks/>
              </p:cNvSpPr>
              <p:nvPr/>
            </p:nvSpPr>
            <p:spPr bwMode="auto">
              <a:xfrm>
                <a:off x="2709863" y="-2587625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3" name="Oval 236"/>
              <p:cNvSpPr>
                <a:spLocks noChangeArrowheads="1"/>
              </p:cNvSpPr>
              <p:nvPr/>
            </p:nvSpPr>
            <p:spPr bwMode="auto">
              <a:xfrm>
                <a:off x="2709863" y="-2565400"/>
                <a:ext cx="11113" cy="7937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4" name="Freeform 237"/>
              <p:cNvSpPr>
                <a:spLocks/>
              </p:cNvSpPr>
              <p:nvPr/>
            </p:nvSpPr>
            <p:spPr bwMode="auto">
              <a:xfrm>
                <a:off x="2747963" y="-2535238"/>
                <a:ext cx="3175" cy="476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5" name="Freeform 238"/>
              <p:cNvSpPr>
                <a:spLocks/>
              </p:cNvSpPr>
              <p:nvPr/>
            </p:nvSpPr>
            <p:spPr bwMode="auto">
              <a:xfrm>
                <a:off x="2736850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6" name="Freeform 239"/>
              <p:cNvSpPr>
                <a:spLocks/>
              </p:cNvSpPr>
              <p:nvPr/>
            </p:nvSpPr>
            <p:spPr bwMode="auto">
              <a:xfrm>
                <a:off x="2743200" y="-2546350"/>
                <a:ext cx="4763" cy="11112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1 h 3"/>
                  <a:gd name="T16" fmla="*/ 0 w 1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7" name="Freeform 240"/>
              <p:cNvSpPr>
                <a:spLocks/>
              </p:cNvSpPr>
              <p:nvPr/>
            </p:nvSpPr>
            <p:spPr bwMode="auto">
              <a:xfrm>
                <a:off x="2732088" y="-2535238"/>
                <a:ext cx="11113" cy="476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8" name="Freeform 241"/>
              <p:cNvSpPr>
                <a:spLocks/>
              </p:cNvSpPr>
              <p:nvPr/>
            </p:nvSpPr>
            <p:spPr bwMode="auto">
              <a:xfrm>
                <a:off x="2732088" y="-2530475"/>
                <a:ext cx="11113" cy="11112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9" name="Freeform 242"/>
              <p:cNvSpPr>
                <a:spLocks/>
              </p:cNvSpPr>
              <p:nvPr/>
            </p:nvSpPr>
            <p:spPr bwMode="auto">
              <a:xfrm>
                <a:off x="2720975" y="-2516188"/>
                <a:ext cx="22225" cy="7937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2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0" name="Freeform 243"/>
              <p:cNvSpPr>
                <a:spLocks/>
              </p:cNvSpPr>
              <p:nvPr/>
            </p:nvSpPr>
            <p:spPr bwMode="auto">
              <a:xfrm>
                <a:off x="2736850" y="-2519363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2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1" name="Freeform 244"/>
              <p:cNvSpPr>
                <a:spLocks/>
              </p:cNvSpPr>
              <p:nvPr/>
            </p:nvSpPr>
            <p:spPr bwMode="auto">
              <a:xfrm>
                <a:off x="2747963" y="-2522538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2" name="Freeform 245"/>
              <p:cNvSpPr>
                <a:spLocks/>
              </p:cNvSpPr>
              <p:nvPr/>
            </p:nvSpPr>
            <p:spPr bwMode="auto">
              <a:xfrm>
                <a:off x="2751138" y="-2530475"/>
                <a:ext cx="7938" cy="7937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2 w 2"/>
                  <a:gd name="T9" fmla="*/ 1 h 2"/>
                  <a:gd name="T10" fmla="*/ 1 w 2"/>
                  <a:gd name="T11" fmla="*/ 0 h 2"/>
                  <a:gd name="T12" fmla="*/ 1 w 2"/>
                  <a:gd name="T13" fmla="*/ 0 h 2"/>
                  <a:gd name="T14" fmla="*/ 0 w 2"/>
                  <a:gd name="T15" fmla="*/ 1 h 2"/>
                  <a:gd name="T16" fmla="*/ 1 w 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3" name="Freeform 246"/>
              <p:cNvSpPr>
                <a:spLocks/>
              </p:cNvSpPr>
              <p:nvPr/>
            </p:nvSpPr>
            <p:spPr bwMode="auto">
              <a:xfrm>
                <a:off x="2759075" y="-2535238"/>
                <a:ext cx="11113" cy="12700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1 h 3"/>
                  <a:gd name="T6" fmla="*/ 3 w 3"/>
                  <a:gd name="T7" fmla="*/ 1 h 3"/>
                  <a:gd name="T8" fmla="*/ 3 w 3"/>
                  <a:gd name="T9" fmla="*/ 1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1 h 3"/>
                  <a:gd name="T18" fmla="*/ 1 w 3"/>
                  <a:gd name="T19" fmla="*/ 1 h 3"/>
                  <a:gd name="T20" fmla="*/ 1 w 3"/>
                  <a:gd name="T21" fmla="*/ 2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4" name="Freeform 247"/>
              <p:cNvSpPr>
                <a:spLocks/>
              </p:cNvSpPr>
              <p:nvPr/>
            </p:nvSpPr>
            <p:spPr bwMode="auto">
              <a:xfrm>
                <a:off x="2759075" y="-2552700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5" name="Freeform 248"/>
              <p:cNvSpPr>
                <a:spLocks/>
              </p:cNvSpPr>
              <p:nvPr/>
            </p:nvSpPr>
            <p:spPr bwMode="auto">
              <a:xfrm>
                <a:off x="2751138" y="-254635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6" name="Freeform 249"/>
              <p:cNvSpPr>
                <a:spLocks/>
              </p:cNvSpPr>
              <p:nvPr/>
            </p:nvSpPr>
            <p:spPr bwMode="auto">
              <a:xfrm>
                <a:off x="2747963" y="-2552700"/>
                <a:ext cx="3175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2 h 3"/>
                  <a:gd name="T20" fmla="*/ 1 w 1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7" name="Freeform 250"/>
              <p:cNvSpPr>
                <a:spLocks/>
              </p:cNvSpPr>
              <p:nvPr/>
            </p:nvSpPr>
            <p:spPr bwMode="auto">
              <a:xfrm>
                <a:off x="2736850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8" name="Freeform 251"/>
              <p:cNvSpPr>
                <a:spLocks/>
              </p:cNvSpPr>
              <p:nvPr/>
            </p:nvSpPr>
            <p:spPr bwMode="auto">
              <a:xfrm>
                <a:off x="2736850" y="-2552700"/>
                <a:ext cx="6350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9" name="Freeform 252"/>
              <p:cNvSpPr>
                <a:spLocks/>
              </p:cNvSpPr>
              <p:nvPr/>
            </p:nvSpPr>
            <p:spPr bwMode="auto">
              <a:xfrm>
                <a:off x="2732088" y="-2546350"/>
                <a:ext cx="4763" cy="1111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0 w 1"/>
                  <a:gd name="T13" fmla="*/ 0 h 3"/>
                  <a:gd name="T14" fmla="*/ 0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0" name="Freeform 253"/>
              <p:cNvSpPr>
                <a:spLocks/>
              </p:cNvSpPr>
              <p:nvPr/>
            </p:nvSpPr>
            <p:spPr bwMode="auto">
              <a:xfrm>
                <a:off x="2732088" y="-2535238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1" name="Freeform 254"/>
              <p:cNvSpPr>
                <a:spLocks/>
              </p:cNvSpPr>
              <p:nvPr/>
            </p:nvSpPr>
            <p:spPr bwMode="auto">
              <a:xfrm>
                <a:off x="2725738" y="-2522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2" name="Freeform 255"/>
              <p:cNvSpPr>
                <a:spLocks/>
              </p:cNvSpPr>
              <p:nvPr/>
            </p:nvSpPr>
            <p:spPr bwMode="auto">
              <a:xfrm>
                <a:off x="2713038" y="-2519363"/>
                <a:ext cx="23813" cy="11112"/>
              </a:xfrm>
              <a:custGeom>
                <a:avLst/>
                <a:gdLst>
                  <a:gd name="T0" fmla="*/ 1 w 6"/>
                  <a:gd name="T1" fmla="*/ 3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3" name="Oval 256"/>
              <p:cNvSpPr>
                <a:spLocks noChangeArrowheads="1"/>
              </p:cNvSpPr>
              <p:nvPr/>
            </p:nvSpPr>
            <p:spPr bwMode="auto">
              <a:xfrm>
                <a:off x="2709863" y="-2535238"/>
                <a:ext cx="3175" cy="476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4" name="Freeform 257"/>
              <p:cNvSpPr>
                <a:spLocks/>
              </p:cNvSpPr>
              <p:nvPr/>
            </p:nvSpPr>
            <p:spPr bwMode="auto">
              <a:xfrm>
                <a:off x="2709863" y="-2530475"/>
                <a:ext cx="3175" cy="14287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5" name="Oval 258"/>
              <p:cNvSpPr>
                <a:spLocks noChangeArrowheads="1"/>
              </p:cNvSpPr>
              <p:nvPr/>
            </p:nvSpPr>
            <p:spPr bwMode="auto">
              <a:xfrm>
                <a:off x="2709863" y="-2546350"/>
                <a:ext cx="11113" cy="1111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6" name="Oval 259"/>
              <p:cNvSpPr>
                <a:spLocks noChangeArrowheads="1"/>
              </p:cNvSpPr>
              <p:nvPr/>
            </p:nvSpPr>
            <p:spPr bwMode="auto">
              <a:xfrm>
                <a:off x="2709863" y="-25527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7" name="Freeform 260"/>
              <p:cNvSpPr>
                <a:spLocks/>
              </p:cNvSpPr>
              <p:nvPr/>
            </p:nvSpPr>
            <p:spPr bwMode="auto">
              <a:xfrm>
                <a:off x="2720975" y="-2530475"/>
                <a:ext cx="4763" cy="14287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8" name="Freeform 261"/>
              <p:cNvSpPr>
                <a:spLocks/>
              </p:cNvSpPr>
              <p:nvPr/>
            </p:nvSpPr>
            <p:spPr bwMode="auto">
              <a:xfrm>
                <a:off x="2701925" y="-2530475"/>
                <a:ext cx="7938" cy="14287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9" name="Freeform 262"/>
              <p:cNvSpPr>
                <a:spLocks/>
              </p:cNvSpPr>
              <p:nvPr/>
            </p:nvSpPr>
            <p:spPr bwMode="auto">
              <a:xfrm>
                <a:off x="2690813" y="-2519363"/>
                <a:ext cx="19050" cy="11112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0 h 3"/>
                  <a:gd name="T4" fmla="*/ 4 w 5"/>
                  <a:gd name="T5" fmla="*/ 3 h 3"/>
                  <a:gd name="T6" fmla="*/ 5 w 5"/>
                  <a:gd name="T7" fmla="*/ 3 h 3"/>
                  <a:gd name="T8" fmla="*/ 5 w 5"/>
                  <a:gd name="T9" fmla="*/ 3 h 3"/>
                  <a:gd name="T10" fmla="*/ 1 w 5"/>
                  <a:gd name="T11" fmla="*/ 0 h 3"/>
                  <a:gd name="T12" fmla="*/ 0 w 5"/>
                  <a:gd name="T13" fmla="*/ 0 h 3"/>
                  <a:gd name="T14" fmla="*/ 0 w 5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0" name="Freeform 263"/>
              <p:cNvSpPr>
                <a:spLocks/>
              </p:cNvSpPr>
              <p:nvPr/>
            </p:nvSpPr>
            <p:spPr bwMode="auto">
              <a:xfrm>
                <a:off x="2687638" y="-2519363"/>
                <a:ext cx="3175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1" name="Freeform 264"/>
              <p:cNvSpPr>
                <a:spLocks/>
              </p:cNvSpPr>
              <p:nvPr/>
            </p:nvSpPr>
            <p:spPr bwMode="auto">
              <a:xfrm>
                <a:off x="2679700" y="-2530475"/>
                <a:ext cx="11113" cy="11112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2 w 3"/>
                  <a:gd name="T9" fmla="*/ 3 h 3"/>
                  <a:gd name="T10" fmla="*/ 1 w 3"/>
                  <a:gd name="T11" fmla="*/ 2 h 3"/>
                  <a:gd name="T12" fmla="*/ 3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2" name="Freeform 265"/>
              <p:cNvSpPr>
                <a:spLocks/>
              </p:cNvSpPr>
              <p:nvPr/>
            </p:nvSpPr>
            <p:spPr bwMode="auto">
              <a:xfrm>
                <a:off x="2676525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3" name="Freeform 266"/>
              <p:cNvSpPr>
                <a:spLocks/>
              </p:cNvSpPr>
              <p:nvPr/>
            </p:nvSpPr>
            <p:spPr bwMode="auto">
              <a:xfrm>
                <a:off x="2679700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2 w 3"/>
                  <a:gd name="T9" fmla="*/ 1 h 1"/>
                  <a:gd name="T10" fmla="*/ 3 w 3"/>
                  <a:gd name="T11" fmla="*/ 0 h 1"/>
                  <a:gd name="T12" fmla="*/ 2 w 3"/>
                  <a:gd name="T13" fmla="*/ 0 h 1"/>
                  <a:gd name="T14" fmla="*/ 2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4" name="Freeform 267"/>
              <p:cNvSpPr>
                <a:spLocks/>
              </p:cNvSpPr>
              <p:nvPr/>
            </p:nvSpPr>
            <p:spPr bwMode="auto">
              <a:xfrm>
                <a:off x="2676525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0 w 3"/>
                  <a:gd name="T7" fmla="*/ 1 h 3"/>
                  <a:gd name="T8" fmla="*/ 1 w 3"/>
                  <a:gd name="T9" fmla="*/ 2 h 3"/>
                  <a:gd name="T10" fmla="*/ 1 w 3"/>
                  <a:gd name="T11" fmla="*/ 3 h 3"/>
                  <a:gd name="T12" fmla="*/ 3 w 3"/>
                  <a:gd name="T13" fmla="*/ 1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5" name="Freeform 268"/>
              <p:cNvSpPr>
                <a:spLocks/>
              </p:cNvSpPr>
              <p:nvPr/>
            </p:nvSpPr>
            <p:spPr bwMode="auto">
              <a:xfrm>
                <a:off x="2668588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6" name="Freeform 269"/>
              <p:cNvSpPr>
                <a:spLocks/>
              </p:cNvSpPr>
              <p:nvPr/>
            </p:nvSpPr>
            <p:spPr bwMode="auto">
              <a:xfrm>
                <a:off x="2665413" y="-2530475"/>
                <a:ext cx="11113" cy="7937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0 w 3"/>
                  <a:gd name="T7" fmla="*/ 1 h 2"/>
                  <a:gd name="T8" fmla="*/ 1 w 3"/>
                  <a:gd name="T9" fmla="*/ 2 h 2"/>
                  <a:gd name="T10" fmla="*/ 1 w 3"/>
                  <a:gd name="T11" fmla="*/ 2 h 2"/>
                  <a:gd name="T12" fmla="*/ 2 w 3"/>
                  <a:gd name="T13" fmla="*/ 2 h 2"/>
                  <a:gd name="T14" fmla="*/ 3 w 3"/>
                  <a:gd name="T15" fmla="*/ 1 h 2"/>
                  <a:gd name="T16" fmla="*/ 1 w 3"/>
                  <a:gd name="T17" fmla="*/ 0 h 2"/>
                  <a:gd name="T18" fmla="*/ 1 w 3"/>
                  <a:gd name="T19" fmla="*/ 0 h 2"/>
                  <a:gd name="T20" fmla="*/ 1 w 3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7" name="Freeform 270"/>
              <p:cNvSpPr>
                <a:spLocks/>
              </p:cNvSpPr>
              <p:nvPr/>
            </p:nvSpPr>
            <p:spPr bwMode="auto">
              <a:xfrm>
                <a:off x="2668588" y="-2522538"/>
                <a:ext cx="11113" cy="3175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2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8" name="Freeform 271"/>
              <p:cNvSpPr>
                <a:spLocks/>
              </p:cNvSpPr>
              <p:nvPr/>
            </p:nvSpPr>
            <p:spPr bwMode="auto">
              <a:xfrm>
                <a:off x="2679700" y="-2519363"/>
                <a:ext cx="7938" cy="3175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9" name="Freeform 272"/>
              <p:cNvSpPr>
                <a:spLocks/>
              </p:cNvSpPr>
              <p:nvPr/>
            </p:nvSpPr>
            <p:spPr bwMode="auto">
              <a:xfrm>
                <a:off x="2679700" y="-2516188"/>
                <a:ext cx="22225" cy="7937"/>
              </a:xfrm>
              <a:custGeom>
                <a:avLst/>
                <a:gdLst>
                  <a:gd name="T0" fmla="*/ 5 w 6"/>
                  <a:gd name="T1" fmla="*/ 2 h 2"/>
                  <a:gd name="T2" fmla="*/ 6 w 6"/>
                  <a:gd name="T3" fmla="*/ 2 h 2"/>
                  <a:gd name="T4" fmla="*/ 6 w 6"/>
                  <a:gd name="T5" fmla="*/ 2 h 2"/>
                  <a:gd name="T6" fmla="*/ 6 w 6"/>
                  <a:gd name="T7" fmla="*/ 1 h 2"/>
                  <a:gd name="T8" fmla="*/ 1 w 6"/>
                  <a:gd name="T9" fmla="*/ 0 h 2"/>
                  <a:gd name="T10" fmla="*/ 0 w 6"/>
                  <a:gd name="T11" fmla="*/ 0 h 2"/>
                  <a:gd name="T12" fmla="*/ 1 w 6"/>
                  <a:gd name="T13" fmla="*/ 1 h 2"/>
                  <a:gd name="T14" fmla="*/ 4 w 6"/>
                  <a:gd name="T15" fmla="*/ 2 h 2"/>
                  <a:gd name="T16" fmla="*/ 5 w 6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0" name="Freeform 273"/>
              <p:cNvSpPr>
                <a:spLocks/>
              </p:cNvSpPr>
              <p:nvPr/>
            </p:nvSpPr>
            <p:spPr bwMode="auto">
              <a:xfrm>
                <a:off x="2690813" y="-2522538"/>
                <a:ext cx="7938" cy="3175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1" name="Freeform 274"/>
              <p:cNvSpPr>
                <a:spLocks/>
              </p:cNvSpPr>
              <p:nvPr/>
            </p:nvSpPr>
            <p:spPr bwMode="auto">
              <a:xfrm>
                <a:off x="2687638" y="-2535238"/>
                <a:ext cx="11113" cy="12700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1 h 3"/>
                  <a:gd name="T10" fmla="*/ 3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2" name="Freeform 275"/>
              <p:cNvSpPr>
                <a:spLocks/>
              </p:cNvSpPr>
              <p:nvPr/>
            </p:nvSpPr>
            <p:spPr bwMode="auto">
              <a:xfrm>
                <a:off x="2687638" y="-2546350"/>
                <a:ext cx="3175" cy="11112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0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3" name="Freeform 276"/>
              <p:cNvSpPr>
                <a:spLocks/>
              </p:cNvSpPr>
              <p:nvPr/>
            </p:nvSpPr>
            <p:spPr bwMode="auto">
              <a:xfrm>
                <a:off x="2679700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1 h 3"/>
                  <a:gd name="T18" fmla="*/ 2 w 3"/>
                  <a:gd name="T19" fmla="*/ 0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4" name="Freeform 277"/>
              <p:cNvSpPr>
                <a:spLocks/>
              </p:cNvSpPr>
              <p:nvPr/>
            </p:nvSpPr>
            <p:spPr bwMode="auto">
              <a:xfrm>
                <a:off x="2676525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5" name="Freeform 278"/>
              <p:cNvSpPr>
                <a:spLocks/>
              </p:cNvSpPr>
              <p:nvPr/>
            </p:nvSpPr>
            <p:spPr bwMode="auto">
              <a:xfrm>
                <a:off x="2668588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2 h 3"/>
                  <a:gd name="T8" fmla="*/ 2 w 3"/>
                  <a:gd name="T9" fmla="*/ 3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6" name="Freeform 279"/>
              <p:cNvSpPr>
                <a:spLocks/>
              </p:cNvSpPr>
              <p:nvPr/>
            </p:nvSpPr>
            <p:spPr bwMode="auto">
              <a:xfrm>
                <a:off x="2665413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7" name="Freeform 280"/>
              <p:cNvSpPr>
                <a:spLocks/>
              </p:cNvSpPr>
              <p:nvPr/>
            </p:nvSpPr>
            <p:spPr bwMode="auto">
              <a:xfrm>
                <a:off x="2660650" y="-255270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2 h 3"/>
                  <a:gd name="T12" fmla="*/ 2 w 2"/>
                  <a:gd name="T13" fmla="*/ 2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8" name="Freeform 281"/>
              <p:cNvSpPr>
                <a:spLocks/>
              </p:cNvSpPr>
              <p:nvPr/>
            </p:nvSpPr>
            <p:spPr bwMode="auto">
              <a:xfrm>
                <a:off x="2660650" y="-2535238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1 w 2"/>
                  <a:gd name="T5" fmla="*/ 2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1 w 2"/>
                  <a:gd name="T19" fmla="*/ 0 h 3"/>
                  <a:gd name="T20" fmla="*/ 0 w 2"/>
                  <a:gd name="T21" fmla="*/ 1 h 3"/>
                  <a:gd name="T22" fmla="*/ 0 w 2"/>
                  <a:gd name="T23" fmla="*/ 1 h 3"/>
                  <a:gd name="T24" fmla="*/ 0 w 2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9" name="Freeform 282"/>
              <p:cNvSpPr>
                <a:spLocks/>
              </p:cNvSpPr>
              <p:nvPr/>
            </p:nvSpPr>
            <p:spPr bwMode="auto">
              <a:xfrm>
                <a:off x="2660650" y="-2530475"/>
                <a:ext cx="4763" cy="7937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0" name="Freeform 283"/>
              <p:cNvSpPr>
                <a:spLocks/>
              </p:cNvSpPr>
              <p:nvPr/>
            </p:nvSpPr>
            <p:spPr bwMode="auto">
              <a:xfrm>
                <a:off x="2665413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1" name="Freeform 284"/>
              <p:cNvSpPr>
                <a:spLocks/>
              </p:cNvSpPr>
              <p:nvPr/>
            </p:nvSpPr>
            <p:spPr bwMode="auto">
              <a:xfrm>
                <a:off x="2668588" y="-2519363"/>
                <a:ext cx="7938" cy="11112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2" name="Freeform 285"/>
              <p:cNvSpPr>
                <a:spLocks/>
              </p:cNvSpPr>
              <p:nvPr/>
            </p:nvSpPr>
            <p:spPr bwMode="auto">
              <a:xfrm>
                <a:off x="2668588" y="-2516188"/>
                <a:ext cx="11113" cy="7937"/>
              </a:xfrm>
              <a:custGeom>
                <a:avLst/>
                <a:gdLst>
                  <a:gd name="T0" fmla="*/ 7 w 7"/>
                  <a:gd name="T1" fmla="*/ 5 h 5"/>
                  <a:gd name="T2" fmla="*/ 7 w 7"/>
                  <a:gd name="T3" fmla="*/ 3 h 5"/>
                  <a:gd name="T4" fmla="*/ 5 w 7"/>
                  <a:gd name="T5" fmla="*/ 0 h 5"/>
                  <a:gd name="T6" fmla="*/ 0 w 7"/>
                  <a:gd name="T7" fmla="*/ 5 h 5"/>
                  <a:gd name="T8" fmla="*/ 2 w 7"/>
                  <a:gd name="T9" fmla="*/ 5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lnTo>
                      <a:pt x="7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3" name="Freeform 286"/>
              <p:cNvSpPr>
                <a:spLocks/>
              </p:cNvSpPr>
              <p:nvPr/>
            </p:nvSpPr>
            <p:spPr bwMode="auto">
              <a:xfrm>
                <a:off x="2676525" y="-2505075"/>
                <a:ext cx="74613" cy="7937"/>
              </a:xfrm>
              <a:custGeom>
                <a:avLst/>
                <a:gdLst>
                  <a:gd name="T0" fmla="*/ 20 w 20"/>
                  <a:gd name="T1" fmla="*/ 2 h 2"/>
                  <a:gd name="T2" fmla="*/ 20 w 20"/>
                  <a:gd name="T3" fmla="*/ 2 h 2"/>
                  <a:gd name="T4" fmla="*/ 20 w 20"/>
                  <a:gd name="T5" fmla="*/ 2 h 2"/>
                  <a:gd name="T6" fmla="*/ 20 w 20"/>
                  <a:gd name="T7" fmla="*/ 1 h 2"/>
                  <a:gd name="T8" fmla="*/ 20 w 20"/>
                  <a:gd name="T9" fmla="*/ 1 h 2"/>
                  <a:gd name="T10" fmla="*/ 20 w 20"/>
                  <a:gd name="T11" fmla="*/ 1 h 2"/>
                  <a:gd name="T12" fmla="*/ 20 w 20"/>
                  <a:gd name="T13" fmla="*/ 1 h 2"/>
                  <a:gd name="T14" fmla="*/ 20 w 20"/>
                  <a:gd name="T15" fmla="*/ 1 h 2"/>
                  <a:gd name="T16" fmla="*/ 20 w 20"/>
                  <a:gd name="T17" fmla="*/ 1 h 2"/>
                  <a:gd name="T18" fmla="*/ 20 w 20"/>
                  <a:gd name="T19" fmla="*/ 1 h 2"/>
                  <a:gd name="T20" fmla="*/ 20 w 20"/>
                  <a:gd name="T21" fmla="*/ 1 h 2"/>
                  <a:gd name="T22" fmla="*/ 20 w 20"/>
                  <a:gd name="T23" fmla="*/ 1 h 2"/>
                  <a:gd name="T24" fmla="*/ 20 w 20"/>
                  <a:gd name="T25" fmla="*/ 1 h 2"/>
                  <a:gd name="T26" fmla="*/ 20 w 20"/>
                  <a:gd name="T27" fmla="*/ 1 h 2"/>
                  <a:gd name="T28" fmla="*/ 20 w 20"/>
                  <a:gd name="T29" fmla="*/ 0 h 2"/>
                  <a:gd name="T30" fmla="*/ 12 w 20"/>
                  <a:gd name="T31" fmla="*/ 0 h 2"/>
                  <a:gd name="T32" fmla="*/ 10 w 20"/>
                  <a:gd name="T33" fmla="*/ 0 h 2"/>
                  <a:gd name="T34" fmla="*/ 10 w 20"/>
                  <a:gd name="T35" fmla="*/ 0 h 2"/>
                  <a:gd name="T36" fmla="*/ 9 w 20"/>
                  <a:gd name="T37" fmla="*/ 0 h 2"/>
                  <a:gd name="T38" fmla="*/ 0 w 20"/>
                  <a:gd name="T39" fmla="*/ 0 h 2"/>
                  <a:gd name="T40" fmla="*/ 0 w 20"/>
                  <a:gd name="T41" fmla="*/ 1 h 2"/>
                  <a:gd name="T42" fmla="*/ 0 w 20"/>
                  <a:gd name="T43" fmla="*/ 1 h 2"/>
                  <a:gd name="T44" fmla="*/ 0 w 20"/>
                  <a:gd name="T45" fmla="*/ 1 h 2"/>
                  <a:gd name="T46" fmla="*/ 0 w 20"/>
                  <a:gd name="T47" fmla="*/ 1 h 2"/>
                  <a:gd name="T48" fmla="*/ 0 w 20"/>
                  <a:gd name="T49" fmla="*/ 1 h 2"/>
                  <a:gd name="T50" fmla="*/ 0 w 20"/>
                  <a:gd name="T51" fmla="*/ 1 h 2"/>
                  <a:gd name="T52" fmla="*/ 0 w 20"/>
                  <a:gd name="T53" fmla="*/ 1 h 2"/>
                  <a:gd name="T54" fmla="*/ 0 w 20"/>
                  <a:gd name="T55" fmla="*/ 1 h 2"/>
                  <a:gd name="T56" fmla="*/ 0 w 20"/>
                  <a:gd name="T57" fmla="*/ 1 h 2"/>
                  <a:gd name="T58" fmla="*/ 0 w 20"/>
                  <a:gd name="T59" fmla="*/ 1 h 2"/>
                  <a:gd name="T60" fmla="*/ 0 w 20"/>
                  <a:gd name="T61" fmla="*/ 1 h 2"/>
                  <a:gd name="T62" fmla="*/ 0 w 20"/>
                  <a:gd name="T63" fmla="*/ 2 h 2"/>
                  <a:gd name="T64" fmla="*/ 0 w 20"/>
                  <a:gd name="T65" fmla="*/ 2 h 2"/>
                  <a:gd name="T66" fmla="*/ 0 w 20"/>
                  <a:gd name="T67" fmla="*/ 2 h 2"/>
                  <a:gd name="T68" fmla="*/ 0 w 20"/>
                  <a:gd name="T69" fmla="*/ 2 h 2"/>
                  <a:gd name="T70" fmla="*/ 20 w 20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2">
                    <a:moveTo>
                      <a:pt x="20" y="2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5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3" y="1"/>
                      <a:pt x="2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4" name="Freeform 287"/>
              <p:cNvSpPr>
                <a:spLocks/>
              </p:cNvSpPr>
              <p:nvPr/>
            </p:nvSpPr>
            <p:spPr bwMode="auto">
              <a:xfrm>
                <a:off x="2743200" y="-2516188"/>
                <a:ext cx="7938" cy="7937"/>
              </a:xfrm>
              <a:custGeom>
                <a:avLst/>
                <a:gdLst>
                  <a:gd name="T0" fmla="*/ 5 w 5"/>
                  <a:gd name="T1" fmla="*/ 5 h 5"/>
                  <a:gd name="T2" fmla="*/ 3 w 5"/>
                  <a:gd name="T3" fmla="*/ 0 h 5"/>
                  <a:gd name="T4" fmla="*/ 0 w 5"/>
                  <a:gd name="T5" fmla="*/ 3 h 5"/>
                  <a:gd name="T6" fmla="*/ 3 w 5"/>
                  <a:gd name="T7" fmla="*/ 5 h 5"/>
                  <a:gd name="T8" fmla="*/ 5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5" name="Freeform 288"/>
              <p:cNvSpPr>
                <a:spLocks/>
              </p:cNvSpPr>
              <p:nvPr/>
            </p:nvSpPr>
            <p:spPr bwMode="auto">
              <a:xfrm>
                <a:off x="2747963" y="-2519363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1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6" name="Freeform 289"/>
              <p:cNvSpPr>
                <a:spLocks/>
              </p:cNvSpPr>
              <p:nvPr/>
            </p:nvSpPr>
            <p:spPr bwMode="auto">
              <a:xfrm>
                <a:off x="2759075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1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7" name="Freeform 290"/>
              <p:cNvSpPr>
                <a:spLocks/>
              </p:cNvSpPr>
              <p:nvPr/>
            </p:nvSpPr>
            <p:spPr bwMode="auto">
              <a:xfrm>
                <a:off x="2762250" y="-2530475"/>
                <a:ext cx="7938" cy="7937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8" name="Freeform 291"/>
              <p:cNvSpPr>
                <a:spLocks/>
              </p:cNvSpPr>
              <p:nvPr/>
            </p:nvSpPr>
            <p:spPr bwMode="auto">
              <a:xfrm>
                <a:off x="2762250" y="-2546350"/>
                <a:ext cx="7938" cy="15875"/>
              </a:xfrm>
              <a:custGeom>
                <a:avLst/>
                <a:gdLst>
                  <a:gd name="T0" fmla="*/ 1 w 2"/>
                  <a:gd name="T1" fmla="*/ 3 h 4"/>
                  <a:gd name="T2" fmla="*/ 1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0 w 2"/>
                  <a:gd name="T9" fmla="*/ 2 h 4"/>
                  <a:gd name="T10" fmla="*/ 1 w 2"/>
                  <a:gd name="T11" fmla="*/ 3 h 4"/>
                  <a:gd name="T12" fmla="*/ 1 w 2"/>
                  <a:gd name="T13" fmla="*/ 4 h 4"/>
                  <a:gd name="T14" fmla="*/ 1 w 2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9" name="Freeform 292"/>
              <p:cNvSpPr>
                <a:spLocks/>
              </p:cNvSpPr>
              <p:nvPr/>
            </p:nvSpPr>
            <p:spPr bwMode="auto">
              <a:xfrm>
                <a:off x="2762250" y="-2557463"/>
                <a:ext cx="7938" cy="1111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1 w 2"/>
                  <a:gd name="T7" fmla="*/ 0 h 3"/>
                  <a:gd name="T8" fmla="*/ 1 w 2"/>
                  <a:gd name="T9" fmla="*/ 0 h 3"/>
                  <a:gd name="T10" fmla="*/ 0 w 2"/>
                  <a:gd name="T11" fmla="*/ 0 h 3"/>
                  <a:gd name="T12" fmla="*/ 2 w 2"/>
                  <a:gd name="T13" fmla="*/ 3 h 3"/>
                  <a:gd name="T14" fmla="*/ 2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0" name="Freeform 293"/>
              <p:cNvSpPr>
                <a:spLocks/>
              </p:cNvSpPr>
              <p:nvPr/>
            </p:nvSpPr>
            <p:spPr bwMode="auto">
              <a:xfrm>
                <a:off x="2759075" y="-2565400"/>
                <a:ext cx="3175" cy="793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1" name="Freeform 294"/>
              <p:cNvSpPr>
                <a:spLocks/>
              </p:cNvSpPr>
              <p:nvPr/>
            </p:nvSpPr>
            <p:spPr bwMode="auto">
              <a:xfrm>
                <a:off x="2751138" y="-2557463"/>
                <a:ext cx="7938" cy="1111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2 w 2"/>
                  <a:gd name="T9" fmla="*/ 1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0 w 2"/>
                  <a:gd name="T19" fmla="*/ 1 h 3"/>
                  <a:gd name="T20" fmla="*/ 0 w 2"/>
                  <a:gd name="T21" fmla="*/ 2 h 3"/>
                  <a:gd name="T22" fmla="*/ 0 w 2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2" name="Freeform 295"/>
              <p:cNvSpPr>
                <a:spLocks/>
              </p:cNvSpPr>
              <p:nvPr/>
            </p:nvSpPr>
            <p:spPr bwMode="auto">
              <a:xfrm>
                <a:off x="2747963" y="-2565400"/>
                <a:ext cx="3175" cy="1270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1 h 3"/>
                  <a:gd name="T6" fmla="*/ 1 w 1"/>
                  <a:gd name="T7" fmla="*/ 1 h 3"/>
                  <a:gd name="T8" fmla="*/ 1 w 1"/>
                  <a:gd name="T9" fmla="*/ 0 h 3"/>
                  <a:gd name="T10" fmla="*/ 0 w 1"/>
                  <a:gd name="T11" fmla="*/ 1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3" name="Freeform 296"/>
              <p:cNvSpPr>
                <a:spLocks/>
              </p:cNvSpPr>
              <p:nvPr/>
            </p:nvSpPr>
            <p:spPr bwMode="auto">
              <a:xfrm>
                <a:off x="2736850" y="-25654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3 h 3"/>
                  <a:gd name="T10" fmla="*/ 0 w 2"/>
                  <a:gd name="T11" fmla="*/ 3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4" name="Freeform 297"/>
              <p:cNvSpPr>
                <a:spLocks/>
              </p:cNvSpPr>
              <p:nvPr/>
            </p:nvSpPr>
            <p:spPr bwMode="auto">
              <a:xfrm>
                <a:off x="2725738" y="-2568575"/>
                <a:ext cx="11113" cy="38100"/>
              </a:xfrm>
              <a:custGeom>
                <a:avLst/>
                <a:gdLst>
                  <a:gd name="T0" fmla="*/ 1 w 3"/>
                  <a:gd name="T1" fmla="*/ 10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10 h 10"/>
                  <a:gd name="T16" fmla="*/ 1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1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5" name="Freeform 298"/>
              <p:cNvSpPr>
                <a:spLocks/>
              </p:cNvSpPr>
              <p:nvPr/>
            </p:nvSpPr>
            <p:spPr bwMode="auto">
              <a:xfrm>
                <a:off x="2720975" y="-2565400"/>
                <a:ext cx="4763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9 h 9"/>
                  <a:gd name="T8" fmla="*/ 1 w 1"/>
                  <a:gd name="T9" fmla="*/ 0 h 9"/>
                  <a:gd name="T10" fmla="*/ 1 w 1"/>
                  <a:gd name="T11" fmla="*/ 0 h 9"/>
                  <a:gd name="T12" fmla="*/ 0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6" name="Freeform 299"/>
              <p:cNvSpPr>
                <a:spLocks/>
              </p:cNvSpPr>
              <p:nvPr/>
            </p:nvSpPr>
            <p:spPr bwMode="auto">
              <a:xfrm>
                <a:off x="2701925" y="-2613025"/>
                <a:ext cx="23813" cy="22225"/>
              </a:xfrm>
              <a:custGeom>
                <a:avLst/>
                <a:gdLst>
                  <a:gd name="T0" fmla="*/ 2 w 6"/>
                  <a:gd name="T1" fmla="*/ 4 h 6"/>
                  <a:gd name="T2" fmla="*/ 3 w 6"/>
                  <a:gd name="T3" fmla="*/ 4 h 6"/>
                  <a:gd name="T4" fmla="*/ 2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2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1 h 6"/>
                  <a:gd name="T28" fmla="*/ 5 w 6"/>
                  <a:gd name="T29" fmla="*/ 0 h 6"/>
                  <a:gd name="T30" fmla="*/ 2 w 6"/>
                  <a:gd name="T31" fmla="*/ 0 h 6"/>
                  <a:gd name="T32" fmla="*/ 2 w 6"/>
                  <a:gd name="T33" fmla="*/ 1 h 6"/>
                  <a:gd name="T34" fmla="*/ 3 w 6"/>
                  <a:gd name="T35" fmla="*/ 2 h 6"/>
                  <a:gd name="T36" fmla="*/ 2 w 6"/>
                  <a:gd name="T37" fmla="*/ 3 h 6"/>
                  <a:gd name="T38" fmla="*/ 1 w 6"/>
                  <a:gd name="T39" fmla="*/ 2 h 6"/>
                  <a:gd name="T40" fmla="*/ 0 w 6"/>
                  <a:gd name="T41" fmla="*/ 2 h 6"/>
                  <a:gd name="T42" fmla="*/ 0 w 6"/>
                  <a:gd name="T43" fmla="*/ 4 h 6"/>
                  <a:gd name="T44" fmla="*/ 1 w 6"/>
                  <a:gd name="T45" fmla="*/ 4 h 6"/>
                  <a:gd name="T46" fmla="*/ 2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2" y="4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3" y="2"/>
                      <a:pt x="3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7" name="Freeform 300"/>
              <p:cNvSpPr>
                <a:spLocks/>
              </p:cNvSpPr>
              <p:nvPr/>
            </p:nvSpPr>
            <p:spPr bwMode="auto">
              <a:xfrm>
                <a:off x="2698750" y="-25654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9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8" name="Freeform 301"/>
              <p:cNvSpPr>
                <a:spLocks/>
              </p:cNvSpPr>
              <p:nvPr/>
            </p:nvSpPr>
            <p:spPr bwMode="auto">
              <a:xfrm>
                <a:off x="2690813" y="-2568575"/>
                <a:ext cx="11113" cy="38100"/>
              </a:xfrm>
              <a:custGeom>
                <a:avLst/>
                <a:gdLst>
                  <a:gd name="T0" fmla="*/ 3 w 3"/>
                  <a:gd name="T1" fmla="*/ 10 h 10"/>
                  <a:gd name="T2" fmla="*/ 2 w 3"/>
                  <a:gd name="T3" fmla="*/ 0 h 10"/>
                  <a:gd name="T4" fmla="*/ 2 w 3"/>
                  <a:gd name="T5" fmla="*/ 0 h 10"/>
                  <a:gd name="T6" fmla="*/ 2 w 3"/>
                  <a:gd name="T7" fmla="*/ 0 h 10"/>
                  <a:gd name="T8" fmla="*/ 0 w 3"/>
                  <a:gd name="T9" fmla="*/ 0 h 10"/>
                  <a:gd name="T10" fmla="*/ 0 w 3"/>
                  <a:gd name="T11" fmla="*/ 0 h 10"/>
                  <a:gd name="T12" fmla="*/ 3 w 3"/>
                  <a:gd name="T13" fmla="*/ 10 h 10"/>
                  <a:gd name="T14" fmla="*/ 3 w 3"/>
                  <a:gd name="T15" fmla="*/ 10 h 10"/>
                  <a:gd name="T16" fmla="*/ 3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9" name="Freeform 302"/>
              <p:cNvSpPr>
                <a:spLocks/>
              </p:cNvSpPr>
              <p:nvPr/>
            </p:nvSpPr>
            <p:spPr bwMode="auto">
              <a:xfrm>
                <a:off x="2679700" y="-2565400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3 h 3"/>
                  <a:gd name="T8" fmla="*/ 2 w 2"/>
                  <a:gd name="T9" fmla="*/ 3 h 3"/>
                  <a:gd name="T10" fmla="*/ 1 w 2"/>
                  <a:gd name="T11" fmla="*/ 0 h 3"/>
                  <a:gd name="T12" fmla="*/ 1 w 2"/>
                  <a:gd name="T13" fmla="*/ 1 h 3"/>
                  <a:gd name="T14" fmla="*/ 0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0" name="Freeform 303"/>
              <p:cNvSpPr>
                <a:spLocks/>
              </p:cNvSpPr>
              <p:nvPr/>
            </p:nvSpPr>
            <p:spPr bwMode="auto">
              <a:xfrm>
                <a:off x="2668588" y="-2565400"/>
                <a:ext cx="11113" cy="12700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2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1" name="Freeform 304"/>
              <p:cNvSpPr>
                <a:spLocks/>
              </p:cNvSpPr>
              <p:nvPr/>
            </p:nvSpPr>
            <p:spPr bwMode="auto">
              <a:xfrm>
                <a:off x="2665413" y="-2557463"/>
                <a:ext cx="11113" cy="11112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2" name="Freeform 305"/>
              <p:cNvSpPr>
                <a:spLocks/>
              </p:cNvSpPr>
              <p:nvPr/>
            </p:nvSpPr>
            <p:spPr bwMode="auto">
              <a:xfrm>
                <a:off x="2665413" y="-2565400"/>
                <a:ext cx="3175" cy="7937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3" name="Freeform 306"/>
              <p:cNvSpPr>
                <a:spLocks/>
              </p:cNvSpPr>
              <p:nvPr/>
            </p:nvSpPr>
            <p:spPr bwMode="auto">
              <a:xfrm>
                <a:off x="2660650" y="-2557463"/>
                <a:ext cx="4763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4" name="Freeform 307"/>
              <p:cNvSpPr>
                <a:spLocks/>
              </p:cNvSpPr>
              <p:nvPr/>
            </p:nvSpPr>
            <p:spPr bwMode="auto">
              <a:xfrm>
                <a:off x="2652713" y="-2546350"/>
                <a:ext cx="12700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5" name="Freeform 308"/>
              <p:cNvSpPr>
                <a:spLocks/>
              </p:cNvSpPr>
              <p:nvPr/>
            </p:nvSpPr>
            <p:spPr bwMode="auto">
              <a:xfrm>
                <a:off x="2641600" y="-2486025"/>
                <a:ext cx="139700" cy="11112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6" name="Freeform 309"/>
              <p:cNvSpPr>
                <a:spLocks/>
              </p:cNvSpPr>
              <p:nvPr/>
            </p:nvSpPr>
            <p:spPr bwMode="auto">
              <a:xfrm>
                <a:off x="2649538" y="-2470150"/>
                <a:ext cx="123825" cy="6350"/>
              </a:xfrm>
              <a:custGeom>
                <a:avLst/>
                <a:gdLst>
                  <a:gd name="T0" fmla="*/ 0 w 33"/>
                  <a:gd name="T1" fmla="*/ 0 h 2"/>
                  <a:gd name="T2" fmla="*/ 0 w 33"/>
                  <a:gd name="T3" fmla="*/ 1 h 2"/>
                  <a:gd name="T4" fmla="*/ 0 w 33"/>
                  <a:gd name="T5" fmla="*/ 2 h 2"/>
                  <a:gd name="T6" fmla="*/ 33 w 33"/>
                  <a:gd name="T7" fmla="*/ 2 h 2"/>
                  <a:gd name="T8" fmla="*/ 33 w 33"/>
                  <a:gd name="T9" fmla="*/ 1 h 2"/>
                  <a:gd name="T10" fmla="*/ 33 w 33"/>
                  <a:gd name="T11" fmla="*/ 0 h 2"/>
                  <a:gd name="T12" fmla="*/ 0 w 33"/>
                  <a:gd name="T13" fmla="*/ 0 h 2"/>
                  <a:gd name="T14" fmla="*/ 0 w 3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1"/>
                      <a:pt x="33" y="1"/>
                    </a:cubicBezTo>
                    <a:cubicBezTo>
                      <a:pt x="33" y="1"/>
                      <a:pt x="33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7" name="Freeform 310"/>
              <p:cNvSpPr>
                <a:spLocks/>
              </p:cNvSpPr>
              <p:nvPr/>
            </p:nvSpPr>
            <p:spPr bwMode="auto">
              <a:xfrm>
                <a:off x="2638425" y="-2085975"/>
                <a:ext cx="147638" cy="3175"/>
              </a:xfrm>
              <a:custGeom>
                <a:avLst/>
                <a:gdLst>
                  <a:gd name="T0" fmla="*/ 0 w 93"/>
                  <a:gd name="T1" fmla="*/ 0 h 2"/>
                  <a:gd name="T2" fmla="*/ 93 w 93"/>
                  <a:gd name="T3" fmla="*/ 0 h 2"/>
                  <a:gd name="T4" fmla="*/ 93 w 93"/>
                  <a:gd name="T5" fmla="*/ 2 h 2"/>
                  <a:gd name="T6" fmla="*/ 0 w 93"/>
                  <a:gd name="T7" fmla="*/ 2 h 2"/>
                  <a:gd name="T8" fmla="*/ 0 w 93"/>
                  <a:gd name="T9" fmla="*/ 0 h 2"/>
                  <a:gd name="T10" fmla="*/ 0 w 9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2">
                    <a:moveTo>
                      <a:pt x="0" y="0"/>
                    </a:moveTo>
                    <a:lnTo>
                      <a:pt x="93" y="0"/>
                    </a:lnTo>
                    <a:lnTo>
                      <a:pt x="9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8" name="Freeform 311"/>
              <p:cNvSpPr>
                <a:spLocks/>
              </p:cNvSpPr>
              <p:nvPr/>
            </p:nvSpPr>
            <p:spPr bwMode="auto">
              <a:xfrm>
                <a:off x="2619375" y="-2071688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9" name="Freeform 312"/>
              <p:cNvSpPr>
                <a:spLocks/>
              </p:cNvSpPr>
              <p:nvPr/>
            </p:nvSpPr>
            <p:spPr bwMode="auto">
              <a:xfrm>
                <a:off x="2649538" y="-2098675"/>
                <a:ext cx="131763" cy="4762"/>
              </a:xfrm>
              <a:custGeom>
                <a:avLst/>
                <a:gdLst>
                  <a:gd name="T0" fmla="*/ 0 w 83"/>
                  <a:gd name="T1" fmla="*/ 0 h 3"/>
                  <a:gd name="T2" fmla="*/ 83 w 83"/>
                  <a:gd name="T3" fmla="*/ 0 h 3"/>
                  <a:gd name="T4" fmla="*/ 83 w 83"/>
                  <a:gd name="T5" fmla="*/ 3 h 3"/>
                  <a:gd name="T6" fmla="*/ 0 w 83"/>
                  <a:gd name="T7" fmla="*/ 3 h 3"/>
                  <a:gd name="T8" fmla="*/ 0 w 83"/>
                  <a:gd name="T9" fmla="*/ 0 h 3"/>
                  <a:gd name="T10" fmla="*/ 0 w 8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3">
                    <a:moveTo>
                      <a:pt x="0" y="0"/>
                    </a:moveTo>
                    <a:lnTo>
                      <a:pt x="83" y="0"/>
                    </a:lnTo>
                    <a:lnTo>
                      <a:pt x="8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0" name="Freeform 313"/>
              <p:cNvSpPr>
                <a:spLocks/>
              </p:cNvSpPr>
              <p:nvPr/>
            </p:nvSpPr>
            <p:spPr bwMode="auto">
              <a:xfrm>
                <a:off x="2605088" y="-2055813"/>
                <a:ext cx="214313" cy="6350"/>
              </a:xfrm>
              <a:custGeom>
                <a:avLst/>
                <a:gdLst>
                  <a:gd name="T0" fmla="*/ 0 w 135"/>
                  <a:gd name="T1" fmla="*/ 0 h 4"/>
                  <a:gd name="T2" fmla="*/ 135 w 135"/>
                  <a:gd name="T3" fmla="*/ 0 h 4"/>
                  <a:gd name="T4" fmla="*/ 135 w 135"/>
                  <a:gd name="T5" fmla="*/ 4 h 4"/>
                  <a:gd name="T6" fmla="*/ 0 w 135"/>
                  <a:gd name="T7" fmla="*/ 4 h 4"/>
                  <a:gd name="T8" fmla="*/ 0 w 135"/>
                  <a:gd name="T9" fmla="*/ 0 h 4"/>
                  <a:gd name="T10" fmla="*/ 0 w 13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" h="4">
                    <a:moveTo>
                      <a:pt x="0" y="0"/>
                    </a:moveTo>
                    <a:lnTo>
                      <a:pt x="135" y="0"/>
                    </a:lnTo>
                    <a:lnTo>
                      <a:pt x="13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1" name="Freeform 314"/>
              <p:cNvSpPr>
                <a:spLocks/>
              </p:cNvSpPr>
              <p:nvPr/>
            </p:nvSpPr>
            <p:spPr bwMode="auto">
              <a:xfrm>
                <a:off x="2473325" y="-2409825"/>
                <a:ext cx="176213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7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6 w 47"/>
                  <a:gd name="T17" fmla="*/ 72 h 88"/>
                  <a:gd name="T18" fmla="*/ 34 w 47"/>
                  <a:gd name="T19" fmla="*/ 68 h 88"/>
                  <a:gd name="T20" fmla="*/ 32 w 47"/>
                  <a:gd name="T21" fmla="*/ 64 h 88"/>
                  <a:gd name="T22" fmla="*/ 31 w 47"/>
                  <a:gd name="T23" fmla="*/ 62 h 88"/>
                  <a:gd name="T24" fmla="*/ 13 w 47"/>
                  <a:gd name="T25" fmla="*/ 49 h 88"/>
                  <a:gd name="T26" fmla="*/ 30 w 47"/>
                  <a:gd name="T27" fmla="*/ 59 h 88"/>
                  <a:gd name="T28" fmla="*/ 28 w 47"/>
                  <a:gd name="T29" fmla="*/ 56 h 88"/>
                  <a:gd name="T30" fmla="*/ 27 w 47"/>
                  <a:gd name="T31" fmla="*/ 51 h 88"/>
                  <a:gd name="T32" fmla="*/ 22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5 h 88"/>
                  <a:gd name="T44" fmla="*/ 17 w 47"/>
                  <a:gd name="T45" fmla="*/ 16 h 88"/>
                  <a:gd name="T46" fmla="*/ 21 w 47"/>
                  <a:gd name="T47" fmla="*/ 31 h 88"/>
                  <a:gd name="T48" fmla="*/ 22 w 47"/>
                  <a:gd name="T49" fmla="*/ 34 h 88"/>
                  <a:gd name="T50" fmla="*/ 23 w 47"/>
                  <a:gd name="T51" fmla="*/ 34 h 88"/>
                  <a:gd name="T52" fmla="*/ 30 w 47"/>
                  <a:gd name="T53" fmla="*/ 23 h 88"/>
                  <a:gd name="T54" fmla="*/ 23 w 47"/>
                  <a:gd name="T55" fmla="*/ 36 h 88"/>
                  <a:gd name="T56" fmla="*/ 28 w 47"/>
                  <a:gd name="T57" fmla="*/ 50 h 88"/>
                  <a:gd name="T58" fmla="*/ 30 w 47"/>
                  <a:gd name="T59" fmla="*/ 55 h 88"/>
                  <a:gd name="T60" fmla="*/ 30 w 47"/>
                  <a:gd name="T61" fmla="*/ 56 h 88"/>
                  <a:gd name="T62" fmla="*/ 32 w 47"/>
                  <a:gd name="T63" fmla="*/ 56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60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3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5 w 47"/>
                  <a:gd name="T93" fmla="*/ 29 h 88"/>
                  <a:gd name="T94" fmla="*/ 33 w 47"/>
                  <a:gd name="T95" fmla="*/ 16 h 88"/>
                  <a:gd name="T96" fmla="*/ 25 w 47"/>
                  <a:gd name="T97" fmla="*/ 21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3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1 w 47"/>
                  <a:gd name="T113" fmla="*/ 64 h 88"/>
                  <a:gd name="T114" fmla="*/ 25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3" y="79"/>
                      <a:pt x="27" y="74"/>
                    </a:cubicBezTo>
                    <a:cubicBezTo>
                      <a:pt x="26" y="74"/>
                      <a:pt x="25" y="73"/>
                      <a:pt x="25" y="73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30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6" y="72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5" y="70"/>
                      <a:pt x="35" y="69"/>
                      <a:pt x="34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3" y="66"/>
                      <a:pt x="33" y="65"/>
                      <a:pt x="32" y="64"/>
                    </a:cubicBezTo>
                    <a:cubicBezTo>
                      <a:pt x="32" y="63"/>
                      <a:pt x="31" y="63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18" y="58"/>
                      <a:pt x="14" y="52"/>
                      <a:pt x="13" y="49"/>
                    </a:cubicBezTo>
                    <a:cubicBezTo>
                      <a:pt x="19" y="56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7"/>
                      <a:pt x="29" y="56"/>
                      <a:pt x="28" y="56"/>
                    </a:cubicBezTo>
                    <a:cubicBezTo>
                      <a:pt x="28" y="54"/>
                      <a:pt x="27" y="53"/>
                      <a:pt x="27" y="52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5" y="48"/>
                      <a:pt x="24" y="44"/>
                      <a:pt x="23" y="42"/>
                    </a:cubicBezTo>
                    <a:cubicBezTo>
                      <a:pt x="23" y="41"/>
                      <a:pt x="23" y="39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1"/>
                      <a:pt x="19" y="28"/>
                      <a:pt x="19" y="25"/>
                    </a:cubicBezTo>
                    <a:cubicBezTo>
                      <a:pt x="18" y="22"/>
                      <a:pt x="17" y="20"/>
                      <a:pt x="17" y="18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4"/>
                      <a:pt x="16" y="14"/>
                      <a:pt x="16" y="13"/>
                    </a:cubicBezTo>
                    <a:cubicBezTo>
                      <a:pt x="16" y="14"/>
                      <a:pt x="17" y="15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7"/>
                      <a:pt x="21" y="29"/>
                      <a:pt x="21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4" y="34"/>
                      <a:pt x="24" y="33"/>
                    </a:cubicBezTo>
                    <a:cubicBezTo>
                      <a:pt x="25" y="32"/>
                      <a:pt x="29" y="28"/>
                      <a:pt x="30" y="23"/>
                    </a:cubicBezTo>
                    <a:cubicBezTo>
                      <a:pt x="30" y="26"/>
                      <a:pt x="28" y="30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8" y="50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9" y="53"/>
                      <a:pt x="29" y="54"/>
                      <a:pt x="30" y="55"/>
                    </a:cubicBezTo>
                    <a:cubicBezTo>
                      <a:pt x="30" y="55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7"/>
                      <a:pt x="32" y="57"/>
                      <a:pt x="32" y="56"/>
                    </a:cubicBezTo>
                    <a:cubicBezTo>
                      <a:pt x="33" y="55"/>
                      <a:pt x="36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4" y="57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4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6" y="62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3"/>
                      <a:pt x="41" y="62"/>
                      <a:pt x="41" y="61"/>
                    </a:cubicBezTo>
                    <a:cubicBezTo>
                      <a:pt x="41" y="61"/>
                      <a:pt x="41" y="60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5" y="29"/>
                    </a:cubicBezTo>
                    <a:cubicBezTo>
                      <a:pt x="36" y="27"/>
                      <a:pt x="38" y="25"/>
                      <a:pt x="38" y="24"/>
                    </a:cubicBezTo>
                    <a:cubicBezTo>
                      <a:pt x="38" y="22"/>
                      <a:pt x="36" y="17"/>
                      <a:pt x="33" y="16"/>
                    </a:cubicBezTo>
                    <a:cubicBezTo>
                      <a:pt x="32" y="16"/>
                      <a:pt x="30" y="16"/>
                      <a:pt x="29" y="18"/>
                    </a:cubicBezTo>
                    <a:cubicBezTo>
                      <a:pt x="27" y="20"/>
                      <a:pt x="26" y="21"/>
                      <a:pt x="25" y="21"/>
                    </a:cubicBezTo>
                    <a:cubicBezTo>
                      <a:pt x="23" y="20"/>
                      <a:pt x="22" y="17"/>
                      <a:pt x="23" y="14"/>
                    </a:cubicBezTo>
                    <a:cubicBezTo>
                      <a:pt x="24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8"/>
                      <a:pt x="13" y="20"/>
                      <a:pt x="12" y="23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2"/>
                      <a:pt x="14" y="58"/>
                      <a:pt x="21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5" y="67"/>
                      <a:pt x="25" y="68"/>
                      <a:pt x="25" y="69"/>
                    </a:cubicBezTo>
                    <a:cubicBezTo>
                      <a:pt x="25" y="70"/>
                      <a:pt x="24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2" name="Freeform 315"/>
              <p:cNvSpPr>
                <a:spLocks/>
              </p:cNvSpPr>
              <p:nvPr/>
            </p:nvSpPr>
            <p:spPr bwMode="auto">
              <a:xfrm>
                <a:off x="2660650" y="-2014538"/>
                <a:ext cx="49213" cy="25400"/>
              </a:xfrm>
              <a:custGeom>
                <a:avLst/>
                <a:gdLst>
                  <a:gd name="T0" fmla="*/ 1 w 13"/>
                  <a:gd name="T1" fmla="*/ 0 h 7"/>
                  <a:gd name="T2" fmla="*/ 0 w 13"/>
                  <a:gd name="T3" fmla="*/ 0 h 7"/>
                  <a:gd name="T4" fmla="*/ 1 w 13"/>
                  <a:gd name="T5" fmla="*/ 1 h 7"/>
                  <a:gd name="T6" fmla="*/ 1 w 13"/>
                  <a:gd name="T7" fmla="*/ 1 h 7"/>
                  <a:gd name="T8" fmla="*/ 9 w 13"/>
                  <a:gd name="T9" fmla="*/ 7 h 7"/>
                  <a:gd name="T10" fmla="*/ 10 w 13"/>
                  <a:gd name="T11" fmla="*/ 7 h 7"/>
                  <a:gd name="T12" fmla="*/ 12 w 13"/>
                  <a:gd name="T13" fmla="*/ 6 h 7"/>
                  <a:gd name="T14" fmla="*/ 12 w 13"/>
                  <a:gd name="T15" fmla="*/ 4 h 7"/>
                  <a:gd name="T16" fmla="*/ 1 w 1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4"/>
                      <a:pt x="7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6"/>
                      <a:pt x="12" y="6"/>
                    </a:cubicBezTo>
                    <a:cubicBezTo>
                      <a:pt x="13" y="5"/>
                      <a:pt x="12" y="4"/>
                      <a:pt x="12" y="4"/>
                    </a:cubicBezTo>
                    <a:cubicBezTo>
                      <a:pt x="11" y="2"/>
                      <a:pt x="7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3" name="Freeform 316"/>
              <p:cNvSpPr>
                <a:spLocks/>
              </p:cNvSpPr>
              <p:nvPr/>
            </p:nvSpPr>
            <p:spPr bwMode="auto">
              <a:xfrm>
                <a:off x="2679700" y="-2044700"/>
                <a:ext cx="52388" cy="41275"/>
              </a:xfrm>
              <a:custGeom>
                <a:avLst/>
                <a:gdLst>
                  <a:gd name="T0" fmla="*/ 14 w 14"/>
                  <a:gd name="T1" fmla="*/ 0 h 11"/>
                  <a:gd name="T2" fmla="*/ 11 w 14"/>
                  <a:gd name="T3" fmla="*/ 0 h 11"/>
                  <a:gd name="T4" fmla="*/ 11 w 14"/>
                  <a:gd name="T5" fmla="*/ 1 h 11"/>
                  <a:gd name="T6" fmla="*/ 2 w 14"/>
                  <a:gd name="T7" fmla="*/ 7 h 11"/>
                  <a:gd name="T8" fmla="*/ 0 w 14"/>
                  <a:gd name="T9" fmla="*/ 7 h 11"/>
                  <a:gd name="T10" fmla="*/ 2 w 14"/>
                  <a:gd name="T11" fmla="*/ 8 h 11"/>
                  <a:gd name="T12" fmla="*/ 6 w 14"/>
                  <a:gd name="T13" fmla="*/ 10 h 11"/>
                  <a:gd name="T14" fmla="*/ 7 w 14"/>
                  <a:gd name="T15" fmla="*/ 11 h 11"/>
                  <a:gd name="T16" fmla="*/ 7 w 14"/>
                  <a:gd name="T17" fmla="*/ 11 h 11"/>
                  <a:gd name="T18" fmla="*/ 8 w 14"/>
                  <a:gd name="T19" fmla="*/ 11 h 11"/>
                  <a:gd name="T20" fmla="*/ 8 w 14"/>
                  <a:gd name="T21" fmla="*/ 10 h 11"/>
                  <a:gd name="T22" fmla="*/ 13 w 14"/>
                  <a:gd name="T23" fmla="*/ 1 h 11"/>
                  <a:gd name="T24" fmla="*/ 14 w 14"/>
                  <a:gd name="T25" fmla="*/ 0 h 11"/>
                  <a:gd name="T26" fmla="*/ 14 w 14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1">
                    <a:moveTo>
                      <a:pt x="14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7" y="5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5" y="9"/>
                      <a:pt x="6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10" y="5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4" name="Freeform 317"/>
              <p:cNvSpPr>
                <a:spLocks/>
              </p:cNvSpPr>
              <p:nvPr/>
            </p:nvSpPr>
            <p:spPr bwMode="auto">
              <a:xfrm>
                <a:off x="2690813" y="-2044700"/>
                <a:ext cx="19050" cy="6350"/>
              </a:xfrm>
              <a:custGeom>
                <a:avLst/>
                <a:gdLst>
                  <a:gd name="T0" fmla="*/ 3 w 5"/>
                  <a:gd name="T1" fmla="*/ 2 h 2"/>
                  <a:gd name="T2" fmla="*/ 3 w 5"/>
                  <a:gd name="T3" fmla="*/ 2 h 2"/>
                  <a:gd name="T4" fmla="*/ 4 w 5"/>
                  <a:gd name="T5" fmla="*/ 1 h 2"/>
                  <a:gd name="T6" fmla="*/ 5 w 5"/>
                  <a:gd name="T7" fmla="*/ 1 h 2"/>
                  <a:gd name="T8" fmla="*/ 4 w 5"/>
                  <a:gd name="T9" fmla="*/ 1 h 2"/>
                  <a:gd name="T10" fmla="*/ 3 w 5"/>
                  <a:gd name="T11" fmla="*/ 1 h 2"/>
                  <a:gd name="T12" fmla="*/ 3 w 5"/>
                  <a:gd name="T13" fmla="*/ 0 h 2"/>
                  <a:gd name="T14" fmla="*/ 0 w 5"/>
                  <a:gd name="T15" fmla="*/ 0 h 2"/>
                  <a:gd name="T16" fmla="*/ 1 w 5"/>
                  <a:gd name="T17" fmla="*/ 1 h 2"/>
                  <a:gd name="T18" fmla="*/ 2 w 5"/>
                  <a:gd name="T19" fmla="*/ 1 h 2"/>
                  <a:gd name="T20" fmla="*/ 3 w 5"/>
                  <a:gd name="T21" fmla="*/ 2 h 2"/>
                  <a:gd name="T22" fmla="*/ 3 w 5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5" name="Freeform 318"/>
              <p:cNvSpPr>
                <a:spLocks/>
              </p:cNvSpPr>
              <p:nvPr/>
            </p:nvSpPr>
            <p:spPr bwMode="auto">
              <a:xfrm>
                <a:off x="2713038" y="-2025650"/>
                <a:ext cx="30163" cy="22225"/>
              </a:xfrm>
              <a:custGeom>
                <a:avLst/>
                <a:gdLst>
                  <a:gd name="T0" fmla="*/ 6 w 8"/>
                  <a:gd name="T1" fmla="*/ 2 h 6"/>
                  <a:gd name="T2" fmla="*/ 8 w 8"/>
                  <a:gd name="T3" fmla="*/ 1 h 6"/>
                  <a:gd name="T4" fmla="*/ 6 w 8"/>
                  <a:gd name="T5" fmla="*/ 1 h 6"/>
                  <a:gd name="T6" fmla="*/ 4 w 8"/>
                  <a:gd name="T7" fmla="*/ 0 h 6"/>
                  <a:gd name="T8" fmla="*/ 4 w 8"/>
                  <a:gd name="T9" fmla="*/ 0 h 6"/>
                  <a:gd name="T10" fmla="*/ 3 w 8"/>
                  <a:gd name="T11" fmla="*/ 0 h 6"/>
                  <a:gd name="T12" fmla="*/ 2 w 8"/>
                  <a:gd name="T13" fmla="*/ 3 h 6"/>
                  <a:gd name="T14" fmla="*/ 0 w 8"/>
                  <a:gd name="T15" fmla="*/ 6 h 6"/>
                  <a:gd name="T16" fmla="*/ 3 w 8"/>
                  <a:gd name="T17" fmla="*/ 4 h 6"/>
                  <a:gd name="T18" fmla="*/ 6 w 8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6" name="Freeform 319"/>
              <p:cNvSpPr>
                <a:spLocks/>
              </p:cNvSpPr>
              <p:nvPr/>
            </p:nvSpPr>
            <p:spPr bwMode="auto">
              <a:xfrm>
                <a:off x="2720975" y="-2014538"/>
                <a:ext cx="41275" cy="25400"/>
              </a:xfrm>
              <a:custGeom>
                <a:avLst/>
                <a:gdLst>
                  <a:gd name="T0" fmla="*/ 0 w 11"/>
                  <a:gd name="T1" fmla="*/ 4 h 7"/>
                  <a:gd name="T2" fmla="*/ 1 w 11"/>
                  <a:gd name="T3" fmla="*/ 6 h 7"/>
                  <a:gd name="T4" fmla="*/ 3 w 11"/>
                  <a:gd name="T5" fmla="*/ 7 h 7"/>
                  <a:gd name="T6" fmla="*/ 6 w 11"/>
                  <a:gd name="T7" fmla="*/ 5 h 7"/>
                  <a:gd name="T8" fmla="*/ 11 w 11"/>
                  <a:gd name="T9" fmla="*/ 0 h 7"/>
                  <a:gd name="T10" fmla="*/ 10 w 11"/>
                  <a:gd name="T11" fmla="*/ 0 h 7"/>
                  <a:gd name="T12" fmla="*/ 0 w 11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0" y="4"/>
                    </a:move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7" name="Freeform 320"/>
              <p:cNvSpPr>
                <a:spLocks/>
              </p:cNvSpPr>
              <p:nvPr/>
            </p:nvSpPr>
            <p:spPr bwMode="auto">
              <a:xfrm>
                <a:off x="2781300" y="-2409825"/>
                <a:ext cx="169863" cy="330200"/>
              </a:xfrm>
              <a:custGeom>
                <a:avLst/>
                <a:gdLst>
                  <a:gd name="T0" fmla="*/ 43 w 45"/>
                  <a:gd name="T1" fmla="*/ 24 h 88"/>
                  <a:gd name="T2" fmla="*/ 38 w 45"/>
                  <a:gd name="T3" fmla="*/ 24 h 88"/>
                  <a:gd name="T4" fmla="*/ 34 w 45"/>
                  <a:gd name="T5" fmla="*/ 23 h 88"/>
                  <a:gd name="T6" fmla="*/ 37 w 45"/>
                  <a:gd name="T7" fmla="*/ 6 h 88"/>
                  <a:gd name="T8" fmla="*/ 23 w 45"/>
                  <a:gd name="T9" fmla="*/ 14 h 88"/>
                  <a:gd name="T10" fmla="*/ 17 w 45"/>
                  <a:gd name="T11" fmla="*/ 18 h 88"/>
                  <a:gd name="T12" fmla="*/ 9 w 45"/>
                  <a:gd name="T13" fmla="*/ 24 h 88"/>
                  <a:gd name="T14" fmla="*/ 14 w 45"/>
                  <a:gd name="T15" fmla="*/ 40 h 88"/>
                  <a:gd name="T16" fmla="*/ 8 w 45"/>
                  <a:gd name="T17" fmla="*/ 39 h 88"/>
                  <a:gd name="T18" fmla="*/ 5 w 45"/>
                  <a:gd name="T19" fmla="*/ 58 h 88"/>
                  <a:gd name="T20" fmla="*/ 6 w 45"/>
                  <a:gd name="T21" fmla="*/ 63 h 88"/>
                  <a:gd name="T22" fmla="*/ 2 w 45"/>
                  <a:gd name="T23" fmla="*/ 62 h 88"/>
                  <a:gd name="T24" fmla="*/ 1 w 45"/>
                  <a:gd name="T25" fmla="*/ 62 h 88"/>
                  <a:gd name="T26" fmla="*/ 1 w 45"/>
                  <a:gd name="T27" fmla="*/ 80 h 88"/>
                  <a:gd name="T28" fmla="*/ 2 w 45"/>
                  <a:gd name="T29" fmla="*/ 80 h 88"/>
                  <a:gd name="T30" fmla="*/ 3 w 45"/>
                  <a:gd name="T31" fmla="*/ 78 h 88"/>
                  <a:gd name="T32" fmla="*/ 2 w 45"/>
                  <a:gd name="T33" fmla="*/ 66 h 88"/>
                  <a:gd name="T34" fmla="*/ 4 w 45"/>
                  <a:gd name="T35" fmla="*/ 76 h 88"/>
                  <a:gd name="T36" fmla="*/ 5 w 45"/>
                  <a:gd name="T37" fmla="*/ 76 h 88"/>
                  <a:gd name="T38" fmla="*/ 15 w 45"/>
                  <a:gd name="T39" fmla="*/ 59 h 88"/>
                  <a:gd name="T40" fmla="*/ 9 w 45"/>
                  <a:gd name="T41" fmla="*/ 45 h 88"/>
                  <a:gd name="T42" fmla="*/ 9 w 45"/>
                  <a:gd name="T43" fmla="*/ 45 h 88"/>
                  <a:gd name="T44" fmla="*/ 16 w 45"/>
                  <a:gd name="T45" fmla="*/ 56 h 88"/>
                  <a:gd name="T46" fmla="*/ 16 w 45"/>
                  <a:gd name="T47" fmla="*/ 56 h 88"/>
                  <a:gd name="T48" fmla="*/ 16 w 45"/>
                  <a:gd name="T49" fmla="*/ 55 h 88"/>
                  <a:gd name="T50" fmla="*/ 18 w 45"/>
                  <a:gd name="T51" fmla="*/ 50 h 88"/>
                  <a:gd name="T52" fmla="*/ 22 w 45"/>
                  <a:gd name="T53" fmla="*/ 39 h 88"/>
                  <a:gd name="T54" fmla="*/ 22 w 45"/>
                  <a:gd name="T55" fmla="*/ 39 h 88"/>
                  <a:gd name="T56" fmla="*/ 22 w 45"/>
                  <a:gd name="T57" fmla="*/ 36 h 88"/>
                  <a:gd name="T58" fmla="*/ 22 w 45"/>
                  <a:gd name="T59" fmla="*/ 33 h 88"/>
                  <a:gd name="T60" fmla="*/ 23 w 45"/>
                  <a:gd name="T61" fmla="*/ 35 h 88"/>
                  <a:gd name="T62" fmla="*/ 26 w 45"/>
                  <a:gd name="T63" fmla="*/ 25 h 88"/>
                  <a:gd name="T64" fmla="*/ 29 w 45"/>
                  <a:gd name="T65" fmla="*/ 13 h 88"/>
                  <a:gd name="T66" fmla="*/ 29 w 45"/>
                  <a:gd name="T67" fmla="*/ 18 h 88"/>
                  <a:gd name="T68" fmla="*/ 25 w 45"/>
                  <a:gd name="T69" fmla="*/ 33 h 88"/>
                  <a:gd name="T70" fmla="*/ 24 w 45"/>
                  <a:gd name="T71" fmla="*/ 36 h 88"/>
                  <a:gd name="T72" fmla="*/ 39 w 45"/>
                  <a:gd name="T73" fmla="*/ 27 h 88"/>
                  <a:gd name="T74" fmla="*/ 24 w 45"/>
                  <a:gd name="T75" fmla="*/ 38 h 88"/>
                  <a:gd name="T76" fmla="*/ 23 w 45"/>
                  <a:gd name="T77" fmla="*/ 38 h 88"/>
                  <a:gd name="T78" fmla="*/ 19 w 45"/>
                  <a:gd name="T79" fmla="*/ 51 h 88"/>
                  <a:gd name="T80" fmla="*/ 17 w 45"/>
                  <a:gd name="T81" fmla="*/ 56 h 88"/>
                  <a:gd name="T82" fmla="*/ 16 w 45"/>
                  <a:gd name="T83" fmla="*/ 59 h 88"/>
                  <a:gd name="T84" fmla="*/ 33 w 45"/>
                  <a:gd name="T85" fmla="*/ 49 h 88"/>
                  <a:gd name="T86" fmla="*/ 15 w 45"/>
                  <a:gd name="T87" fmla="*/ 62 h 88"/>
                  <a:gd name="T88" fmla="*/ 14 w 45"/>
                  <a:gd name="T89" fmla="*/ 64 h 88"/>
                  <a:gd name="T90" fmla="*/ 12 w 45"/>
                  <a:gd name="T91" fmla="*/ 68 h 88"/>
                  <a:gd name="T92" fmla="*/ 10 w 45"/>
                  <a:gd name="T93" fmla="*/ 72 h 88"/>
                  <a:gd name="T94" fmla="*/ 8 w 45"/>
                  <a:gd name="T95" fmla="*/ 75 h 88"/>
                  <a:gd name="T96" fmla="*/ 5 w 45"/>
                  <a:gd name="T97" fmla="*/ 79 h 88"/>
                  <a:gd name="T98" fmla="*/ 18 w 45"/>
                  <a:gd name="T99" fmla="*/ 74 h 88"/>
                  <a:gd name="T100" fmla="*/ 19 w 45"/>
                  <a:gd name="T101" fmla="*/ 74 h 88"/>
                  <a:gd name="T102" fmla="*/ 4 w 45"/>
                  <a:gd name="T103" fmla="*/ 80 h 88"/>
                  <a:gd name="T104" fmla="*/ 2 w 45"/>
                  <a:gd name="T105" fmla="*/ 84 h 88"/>
                  <a:gd name="T106" fmla="*/ 4 w 45"/>
                  <a:gd name="T107" fmla="*/ 88 h 88"/>
                  <a:gd name="T108" fmla="*/ 6 w 45"/>
                  <a:gd name="T109" fmla="*/ 86 h 88"/>
                  <a:gd name="T110" fmla="*/ 24 w 45"/>
                  <a:gd name="T111" fmla="*/ 74 h 88"/>
                  <a:gd name="T112" fmla="*/ 23 w 45"/>
                  <a:gd name="T113" fmla="*/ 70 h 88"/>
                  <a:gd name="T114" fmla="*/ 23 w 45"/>
                  <a:gd name="T115" fmla="*/ 70 h 88"/>
                  <a:gd name="T116" fmla="*/ 21 w 45"/>
                  <a:gd name="T117" fmla="*/ 67 h 88"/>
                  <a:gd name="T118" fmla="*/ 38 w 45"/>
                  <a:gd name="T119" fmla="*/ 47 h 88"/>
                  <a:gd name="T120" fmla="*/ 30 w 45"/>
                  <a:gd name="T121" fmla="*/ 43 h 88"/>
                  <a:gd name="T122" fmla="*/ 43 w 45"/>
                  <a:gd name="T123" fmla="*/ 24 h 88"/>
                  <a:gd name="T124" fmla="*/ 43 w 45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0" y="22"/>
                      <a:pt x="39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3"/>
                    </a:cubicBezTo>
                    <a:cubicBezTo>
                      <a:pt x="33" y="20"/>
                      <a:pt x="34" y="18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1" y="4"/>
                      <a:pt x="23" y="14"/>
                    </a:cubicBezTo>
                    <a:cubicBezTo>
                      <a:pt x="23" y="17"/>
                      <a:pt x="22" y="20"/>
                      <a:pt x="21" y="21"/>
                    </a:cubicBezTo>
                    <a:cubicBezTo>
                      <a:pt x="20" y="21"/>
                      <a:pt x="18" y="20"/>
                      <a:pt x="17" y="18"/>
                    </a:cubicBezTo>
                    <a:cubicBezTo>
                      <a:pt x="16" y="16"/>
                      <a:pt x="14" y="16"/>
                      <a:pt x="13" y="16"/>
                    </a:cubicBezTo>
                    <a:cubicBezTo>
                      <a:pt x="10" y="17"/>
                      <a:pt x="8" y="22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60"/>
                      <a:pt x="6" y="61"/>
                      <a:pt x="6" y="61"/>
                    </a:cubicBezTo>
                    <a:cubicBezTo>
                      <a:pt x="6" y="62"/>
                      <a:pt x="6" y="63"/>
                      <a:pt x="6" y="63"/>
                    </a:cubicBezTo>
                    <a:cubicBezTo>
                      <a:pt x="5" y="64"/>
                      <a:pt x="3" y="63"/>
                      <a:pt x="2" y="63"/>
                    </a:cubicBezTo>
                    <a:cubicBezTo>
                      <a:pt x="2" y="63"/>
                      <a:pt x="2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60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7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5"/>
                      <a:pt x="14" y="56"/>
                    </a:cubicBezTo>
                    <a:cubicBezTo>
                      <a:pt x="14" y="56"/>
                      <a:pt x="15" y="57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4"/>
                      <a:pt x="17" y="53"/>
                      <a:pt x="17" y="52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1" y="41"/>
                      <a:pt x="21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18" y="30"/>
                      <a:pt x="16" y="26"/>
                      <a:pt x="16" y="23"/>
                    </a:cubicBezTo>
                    <a:cubicBezTo>
                      <a:pt x="17" y="28"/>
                      <a:pt x="20" y="32"/>
                      <a:pt x="22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6"/>
                      <a:pt x="29" y="18"/>
                    </a:cubicBezTo>
                    <a:cubicBezTo>
                      <a:pt x="28" y="20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39" y="27"/>
                    </a:cubicBezTo>
                    <a:cubicBezTo>
                      <a:pt x="39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9"/>
                      <a:pt x="23" y="41"/>
                      <a:pt x="22" y="42"/>
                    </a:cubicBezTo>
                    <a:cubicBezTo>
                      <a:pt x="21" y="45"/>
                      <a:pt x="20" y="48"/>
                      <a:pt x="19" y="51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3"/>
                      <a:pt x="18" y="54"/>
                      <a:pt x="17" y="56"/>
                    </a:cubicBezTo>
                    <a:cubicBezTo>
                      <a:pt x="17" y="56"/>
                      <a:pt x="17" y="57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9" y="58"/>
                      <a:pt x="27" y="56"/>
                      <a:pt x="33" y="49"/>
                    </a:cubicBezTo>
                    <a:cubicBezTo>
                      <a:pt x="32" y="52"/>
                      <a:pt x="28" y="58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3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8" y="74"/>
                    </a:cubicBezTo>
                    <a:cubicBezTo>
                      <a:pt x="19" y="73"/>
                      <a:pt x="20" y="73"/>
                      <a:pt x="21" y="73"/>
                    </a:cubicBezTo>
                    <a:cubicBezTo>
                      <a:pt x="20" y="73"/>
                      <a:pt x="20" y="74"/>
                      <a:pt x="19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2" y="79"/>
                      <a:pt x="24" y="74"/>
                    </a:cubicBezTo>
                    <a:cubicBezTo>
                      <a:pt x="24" y="73"/>
                      <a:pt x="24" y="72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0" y="68"/>
                      <a:pt x="21" y="67"/>
                      <a:pt x="21" y="67"/>
                    </a:cubicBezTo>
                    <a:cubicBezTo>
                      <a:pt x="22" y="66"/>
                      <a:pt x="23" y="65"/>
                      <a:pt x="25" y="64"/>
                    </a:cubicBezTo>
                    <a:cubicBezTo>
                      <a:pt x="32" y="58"/>
                      <a:pt x="39" y="52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1" y="36"/>
                      <a:pt x="45" y="30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8" name="Freeform 321"/>
              <p:cNvSpPr>
                <a:spLocks noEditPoints="1"/>
              </p:cNvSpPr>
              <p:nvPr/>
            </p:nvSpPr>
            <p:spPr bwMode="auto">
              <a:xfrm>
                <a:off x="2665413" y="-2414588"/>
                <a:ext cx="25400" cy="38100"/>
              </a:xfrm>
              <a:custGeom>
                <a:avLst/>
                <a:gdLst>
                  <a:gd name="T0" fmla="*/ 7 w 16"/>
                  <a:gd name="T1" fmla="*/ 0 h 24"/>
                  <a:gd name="T2" fmla="*/ 0 w 16"/>
                  <a:gd name="T3" fmla="*/ 24 h 24"/>
                  <a:gd name="T4" fmla="*/ 2 w 16"/>
                  <a:gd name="T5" fmla="*/ 24 h 24"/>
                  <a:gd name="T6" fmla="*/ 4 w 16"/>
                  <a:gd name="T7" fmla="*/ 19 h 24"/>
                  <a:gd name="T8" fmla="*/ 11 w 16"/>
                  <a:gd name="T9" fmla="*/ 19 h 24"/>
                  <a:gd name="T10" fmla="*/ 14 w 16"/>
                  <a:gd name="T11" fmla="*/ 24 h 24"/>
                  <a:gd name="T12" fmla="*/ 16 w 16"/>
                  <a:gd name="T13" fmla="*/ 24 h 24"/>
                  <a:gd name="T14" fmla="*/ 9 w 16"/>
                  <a:gd name="T15" fmla="*/ 0 h 24"/>
                  <a:gd name="T16" fmla="*/ 7 w 16"/>
                  <a:gd name="T17" fmla="*/ 0 h 24"/>
                  <a:gd name="T18" fmla="*/ 7 w 16"/>
                  <a:gd name="T19" fmla="*/ 0 h 24"/>
                  <a:gd name="T20" fmla="*/ 7 w 16"/>
                  <a:gd name="T21" fmla="*/ 0 h 24"/>
                  <a:gd name="T22" fmla="*/ 7 w 16"/>
                  <a:gd name="T23" fmla="*/ 15 h 24"/>
                  <a:gd name="T24" fmla="*/ 7 w 16"/>
                  <a:gd name="T25" fmla="*/ 5 h 24"/>
                  <a:gd name="T26" fmla="*/ 11 w 16"/>
                  <a:gd name="T27" fmla="*/ 15 h 24"/>
                  <a:gd name="T28" fmla="*/ 7 w 16"/>
                  <a:gd name="T29" fmla="*/ 15 h 24"/>
                  <a:gd name="T30" fmla="*/ 7 w 16"/>
                  <a:gd name="T31" fmla="*/ 15 h 24"/>
                  <a:gd name="T32" fmla="*/ 7 w 16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4">
                    <a:moveTo>
                      <a:pt x="7" y="0"/>
                    </a:moveTo>
                    <a:lnTo>
                      <a:pt x="0" y="24"/>
                    </a:lnTo>
                    <a:lnTo>
                      <a:pt x="2" y="24"/>
                    </a:lnTo>
                    <a:lnTo>
                      <a:pt x="4" y="19"/>
                    </a:lnTo>
                    <a:lnTo>
                      <a:pt x="11" y="19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7" y="15"/>
                    </a:moveTo>
                    <a:lnTo>
                      <a:pt x="7" y="5"/>
                    </a:lnTo>
                    <a:lnTo>
                      <a:pt x="11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9" name="Freeform 322"/>
              <p:cNvSpPr>
                <a:spLocks noEditPoints="1"/>
              </p:cNvSpPr>
              <p:nvPr/>
            </p:nvSpPr>
            <p:spPr bwMode="auto">
              <a:xfrm>
                <a:off x="2725738" y="-2425700"/>
                <a:ext cx="33338" cy="57150"/>
              </a:xfrm>
              <a:custGeom>
                <a:avLst/>
                <a:gdLst>
                  <a:gd name="T0" fmla="*/ 0 w 9"/>
                  <a:gd name="T1" fmla="*/ 8 h 15"/>
                  <a:gd name="T2" fmla="*/ 9 w 9"/>
                  <a:gd name="T3" fmla="*/ 8 h 15"/>
                  <a:gd name="T4" fmla="*/ 0 w 9"/>
                  <a:gd name="T5" fmla="*/ 8 h 15"/>
                  <a:gd name="T6" fmla="*/ 2 w 9"/>
                  <a:gd name="T7" fmla="*/ 8 h 15"/>
                  <a:gd name="T8" fmla="*/ 7 w 9"/>
                  <a:gd name="T9" fmla="*/ 8 h 15"/>
                  <a:gd name="T10" fmla="*/ 2 w 9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0" y="8"/>
                    </a:moveTo>
                    <a:cubicBezTo>
                      <a:pt x="0" y="15"/>
                      <a:pt x="9" y="15"/>
                      <a:pt x="9" y="8"/>
                    </a:cubicBezTo>
                    <a:cubicBezTo>
                      <a:pt x="9" y="0"/>
                      <a:pt x="0" y="0"/>
                      <a:pt x="0" y="8"/>
                    </a:cubicBezTo>
                    <a:close/>
                    <a:moveTo>
                      <a:pt x="2" y="8"/>
                    </a:moveTo>
                    <a:cubicBezTo>
                      <a:pt x="2" y="3"/>
                      <a:pt x="7" y="3"/>
                      <a:pt x="7" y="8"/>
                    </a:cubicBezTo>
                    <a:cubicBezTo>
                      <a:pt x="7" y="12"/>
                      <a:pt x="2" y="12"/>
                      <a:pt x="2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0" name="Line 324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1" name="Line 325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76" name="Группа 175"/>
            <p:cNvGrpSpPr/>
            <p:nvPr/>
          </p:nvGrpSpPr>
          <p:grpSpPr>
            <a:xfrm>
              <a:off x="1546225" y="-3938587"/>
              <a:ext cx="2335213" cy="2898774"/>
              <a:chOff x="1546225" y="-3938587"/>
              <a:chExt cx="2335213" cy="2898774"/>
            </a:xfrm>
          </p:grpSpPr>
          <p:sp>
            <p:nvSpPr>
              <p:cNvPr id="177" name="Freeform 323"/>
              <p:cNvSpPr>
                <a:spLocks/>
              </p:cNvSpPr>
              <p:nvPr/>
            </p:nvSpPr>
            <p:spPr bwMode="auto">
              <a:xfrm>
                <a:off x="2725738" y="-3622675"/>
                <a:ext cx="1155700" cy="2454275"/>
              </a:xfrm>
              <a:custGeom>
                <a:avLst/>
                <a:gdLst>
                  <a:gd name="T0" fmla="*/ 307 w 307"/>
                  <a:gd name="T1" fmla="*/ 76 h 652"/>
                  <a:gd name="T2" fmla="*/ 307 w 307"/>
                  <a:gd name="T3" fmla="*/ 57 h 652"/>
                  <a:gd name="T4" fmla="*/ 269 w 307"/>
                  <a:gd name="T5" fmla="*/ 14 h 652"/>
                  <a:gd name="T6" fmla="*/ 236 w 307"/>
                  <a:gd name="T7" fmla="*/ 1 h 652"/>
                  <a:gd name="T8" fmla="*/ 236 w 307"/>
                  <a:gd name="T9" fmla="*/ 1 h 652"/>
                  <a:gd name="T10" fmla="*/ 235 w 307"/>
                  <a:gd name="T11" fmla="*/ 0 h 652"/>
                  <a:gd name="T12" fmla="*/ 235 w 307"/>
                  <a:gd name="T13" fmla="*/ 129 h 652"/>
                  <a:gd name="T14" fmla="*/ 235 w 307"/>
                  <a:gd name="T15" fmla="*/ 173 h 652"/>
                  <a:gd name="T16" fmla="*/ 235 w 307"/>
                  <a:gd name="T17" fmla="*/ 342 h 652"/>
                  <a:gd name="T18" fmla="*/ 235 w 307"/>
                  <a:gd name="T19" fmla="*/ 387 h 652"/>
                  <a:gd name="T20" fmla="*/ 235 w 307"/>
                  <a:gd name="T21" fmla="*/ 454 h 652"/>
                  <a:gd name="T22" fmla="*/ 216 w 307"/>
                  <a:gd name="T23" fmla="*/ 487 h 652"/>
                  <a:gd name="T24" fmla="*/ 0 w 307"/>
                  <a:gd name="T25" fmla="*/ 614 h 652"/>
                  <a:gd name="T26" fmla="*/ 67 w 307"/>
                  <a:gd name="T27" fmla="*/ 652 h 652"/>
                  <a:gd name="T28" fmla="*/ 262 w 307"/>
                  <a:gd name="T29" fmla="*/ 542 h 652"/>
                  <a:gd name="T30" fmla="*/ 307 w 307"/>
                  <a:gd name="T31" fmla="*/ 464 h 652"/>
                  <a:gd name="T32" fmla="*/ 307 w 307"/>
                  <a:gd name="T33" fmla="*/ 387 h 652"/>
                  <a:gd name="T34" fmla="*/ 307 w 307"/>
                  <a:gd name="T35" fmla="*/ 387 h 652"/>
                  <a:gd name="T36" fmla="*/ 307 w 307"/>
                  <a:gd name="T37" fmla="*/ 173 h 652"/>
                  <a:gd name="T38" fmla="*/ 307 w 307"/>
                  <a:gd name="T39" fmla="*/ 173 h 652"/>
                  <a:gd name="T40" fmla="*/ 307 w 307"/>
                  <a:gd name="T41" fmla="*/ 85 h 652"/>
                  <a:gd name="T42" fmla="*/ 307 w 307"/>
                  <a:gd name="T43" fmla="*/ 85 h 652"/>
                  <a:gd name="T44" fmla="*/ 307 w 307"/>
                  <a:gd name="T45" fmla="*/ 76 h 652"/>
                  <a:gd name="T46" fmla="*/ 307 w 307"/>
                  <a:gd name="T47" fmla="*/ 76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2">
                    <a:moveTo>
                      <a:pt x="307" y="76"/>
                    </a:moveTo>
                    <a:cubicBezTo>
                      <a:pt x="307" y="57"/>
                      <a:pt x="307" y="57"/>
                      <a:pt x="307" y="57"/>
                    </a:cubicBezTo>
                    <a:cubicBezTo>
                      <a:pt x="307" y="39"/>
                      <a:pt x="293" y="22"/>
                      <a:pt x="269" y="14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9"/>
                      <a:pt x="235" y="129"/>
                      <a:pt x="235" y="129"/>
                    </a:cubicBezTo>
                    <a:cubicBezTo>
                      <a:pt x="235" y="173"/>
                      <a:pt x="235" y="173"/>
                      <a:pt x="235" y="173"/>
                    </a:cubicBezTo>
                    <a:cubicBezTo>
                      <a:pt x="235" y="342"/>
                      <a:pt x="235" y="342"/>
                      <a:pt x="235" y="342"/>
                    </a:cubicBezTo>
                    <a:cubicBezTo>
                      <a:pt x="235" y="387"/>
                      <a:pt x="235" y="387"/>
                      <a:pt x="235" y="387"/>
                    </a:cubicBezTo>
                    <a:cubicBezTo>
                      <a:pt x="235" y="454"/>
                      <a:pt x="235" y="454"/>
                      <a:pt x="235" y="454"/>
                    </a:cubicBezTo>
                    <a:cubicBezTo>
                      <a:pt x="235" y="468"/>
                      <a:pt x="228" y="481"/>
                      <a:pt x="216" y="48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67" y="652"/>
                      <a:pt x="67" y="652"/>
                      <a:pt x="67" y="652"/>
                    </a:cubicBezTo>
                    <a:cubicBezTo>
                      <a:pt x="262" y="542"/>
                      <a:pt x="262" y="542"/>
                      <a:pt x="262" y="542"/>
                    </a:cubicBezTo>
                    <a:cubicBezTo>
                      <a:pt x="290" y="526"/>
                      <a:pt x="307" y="496"/>
                      <a:pt x="307" y="464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6"/>
                      <a:pt x="307" y="76"/>
                      <a:pt x="307" y="76"/>
                    </a:cubicBezTo>
                    <a:close/>
                  </a:path>
                </a:pathLst>
              </a:custGeom>
              <a:solidFill>
                <a:srgbClr val="358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" name="Freeform 326"/>
              <p:cNvSpPr>
                <a:spLocks/>
              </p:cNvSpPr>
              <p:nvPr/>
            </p:nvSpPr>
            <p:spPr bwMode="auto">
              <a:xfrm>
                <a:off x="1549400" y="-3938587"/>
                <a:ext cx="2065338" cy="700087"/>
              </a:xfrm>
              <a:custGeom>
                <a:avLst/>
                <a:gdLst>
                  <a:gd name="T0" fmla="*/ 353 w 548"/>
                  <a:gd name="T1" fmla="*/ 11 h 186"/>
                  <a:gd name="T2" fmla="*/ 264 w 548"/>
                  <a:gd name="T3" fmla="*/ 11 h 186"/>
                  <a:gd name="T4" fmla="*/ 37 w 548"/>
                  <a:gd name="T5" fmla="*/ 98 h 186"/>
                  <a:gd name="T6" fmla="*/ 0 w 548"/>
                  <a:gd name="T7" fmla="*/ 141 h 186"/>
                  <a:gd name="T8" fmla="*/ 0 w 548"/>
                  <a:gd name="T9" fmla="*/ 160 h 186"/>
                  <a:gd name="T10" fmla="*/ 0 w 548"/>
                  <a:gd name="T11" fmla="*/ 160 h 186"/>
                  <a:gd name="T12" fmla="*/ 0 w 548"/>
                  <a:gd name="T13" fmla="*/ 186 h 186"/>
                  <a:gd name="T14" fmla="*/ 290 w 548"/>
                  <a:gd name="T15" fmla="*/ 75 h 186"/>
                  <a:gd name="T16" fmla="*/ 329 w 548"/>
                  <a:gd name="T17" fmla="*/ 75 h 186"/>
                  <a:gd name="T18" fmla="*/ 548 w 548"/>
                  <a:gd name="T19" fmla="*/ 158 h 186"/>
                  <a:gd name="T20" fmla="*/ 548 w 548"/>
                  <a:gd name="T21" fmla="*/ 138 h 186"/>
                  <a:gd name="T22" fmla="*/ 548 w 548"/>
                  <a:gd name="T23" fmla="*/ 105 h 186"/>
                  <a:gd name="T24" fmla="*/ 548 w 548"/>
                  <a:gd name="T25" fmla="*/ 85 h 186"/>
                  <a:gd name="T26" fmla="*/ 353 w 548"/>
                  <a:gd name="T27" fmla="*/ 1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8" h="186">
                    <a:moveTo>
                      <a:pt x="353" y="11"/>
                    </a:moveTo>
                    <a:cubicBezTo>
                      <a:pt x="325" y="0"/>
                      <a:pt x="291" y="1"/>
                      <a:pt x="264" y="11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14" y="106"/>
                      <a:pt x="0" y="123"/>
                      <a:pt x="0" y="141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290" y="75"/>
                      <a:pt x="290" y="75"/>
                      <a:pt x="290" y="75"/>
                    </a:cubicBezTo>
                    <a:cubicBezTo>
                      <a:pt x="302" y="71"/>
                      <a:pt x="317" y="71"/>
                      <a:pt x="329" y="75"/>
                    </a:cubicBezTo>
                    <a:cubicBezTo>
                      <a:pt x="548" y="158"/>
                      <a:pt x="548" y="158"/>
                      <a:pt x="548" y="158"/>
                    </a:cubicBezTo>
                    <a:cubicBezTo>
                      <a:pt x="548" y="138"/>
                      <a:pt x="548" y="138"/>
                      <a:pt x="548" y="138"/>
                    </a:cubicBezTo>
                    <a:cubicBezTo>
                      <a:pt x="548" y="105"/>
                      <a:pt x="548" y="105"/>
                      <a:pt x="548" y="105"/>
                    </a:cubicBezTo>
                    <a:cubicBezTo>
                      <a:pt x="548" y="85"/>
                      <a:pt x="548" y="85"/>
                      <a:pt x="548" y="85"/>
                    </a:cubicBezTo>
                    <a:lnTo>
                      <a:pt x="353" y="11"/>
                    </a:lnTo>
                    <a:close/>
                  </a:path>
                </a:pathLst>
              </a:custGeom>
              <a:solidFill>
                <a:srgbClr val="214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" name="Freeform 327"/>
              <p:cNvSpPr>
                <a:spLocks/>
              </p:cNvSpPr>
              <p:nvPr/>
            </p:nvSpPr>
            <p:spPr bwMode="auto">
              <a:xfrm>
                <a:off x="1546225" y="-3336925"/>
                <a:ext cx="1435100" cy="2297112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1 w 381"/>
                  <a:gd name="T11" fmla="*/ 49 h 610"/>
                  <a:gd name="T12" fmla="*/ 0 w 381"/>
                  <a:gd name="T13" fmla="*/ 96 h 610"/>
                  <a:gd name="T14" fmla="*/ 1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52A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600570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" name="Группа 15"/>
          <p:cNvGrpSpPr/>
          <p:nvPr/>
        </p:nvGrpSpPr>
        <p:grpSpPr>
          <a:xfrm>
            <a:off x="0" y="52173"/>
            <a:ext cx="9144000" cy="525947"/>
            <a:chOff x="3716977" y="98980"/>
            <a:chExt cx="5284519" cy="322399"/>
          </a:xfrm>
        </p:grpSpPr>
        <p:grpSp>
          <p:nvGrpSpPr>
            <p:cNvPr id="116" name="Группа 36"/>
            <p:cNvGrpSpPr/>
            <p:nvPr/>
          </p:nvGrpSpPr>
          <p:grpSpPr>
            <a:xfrm>
              <a:off x="3716977" y="98980"/>
              <a:ext cx="5284519" cy="301068"/>
              <a:chOff x="-3797613" y="1323353"/>
              <a:chExt cx="17035976" cy="970585"/>
            </a:xfrm>
          </p:grpSpPr>
          <p:sp>
            <p:nvSpPr>
              <p:cNvPr id="118" name="Freeform 8"/>
              <p:cNvSpPr>
                <a:spLocks noEditPoints="1"/>
              </p:cNvSpPr>
              <p:nvPr/>
            </p:nvSpPr>
            <p:spPr bwMode="auto">
              <a:xfrm>
                <a:off x="9328150" y="1665288"/>
                <a:ext cx="3619500" cy="628650"/>
              </a:xfrm>
              <a:custGeom>
                <a:avLst/>
                <a:gdLst/>
                <a:ahLst/>
                <a:cxnLst>
                  <a:cxn ang="0">
                    <a:pos x="358" y="45"/>
                  </a:cxn>
                  <a:cxn ang="0">
                    <a:pos x="344" y="40"/>
                  </a:cxn>
                  <a:cxn ang="0">
                    <a:pos x="315" y="58"/>
                  </a:cxn>
                  <a:cxn ang="0">
                    <a:pos x="307" y="41"/>
                  </a:cxn>
                  <a:cxn ang="0">
                    <a:pos x="304" y="0"/>
                  </a:cxn>
                  <a:cxn ang="0">
                    <a:pos x="295" y="41"/>
                  </a:cxn>
                  <a:cxn ang="0">
                    <a:pos x="287" y="1"/>
                  </a:cxn>
                  <a:cxn ang="0">
                    <a:pos x="277" y="3"/>
                  </a:cxn>
                  <a:cxn ang="0">
                    <a:pos x="236" y="41"/>
                  </a:cxn>
                  <a:cxn ang="0">
                    <a:pos x="199" y="36"/>
                  </a:cxn>
                  <a:cxn ang="0">
                    <a:pos x="175" y="58"/>
                  </a:cxn>
                  <a:cxn ang="0">
                    <a:pos x="148" y="27"/>
                  </a:cxn>
                  <a:cxn ang="0">
                    <a:pos x="132" y="43"/>
                  </a:cxn>
                  <a:cxn ang="0">
                    <a:pos x="115" y="40"/>
                  </a:cxn>
                  <a:cxn ang="0">
                    <a:pos x="103" y="58"/>
                  </a:cxn>
                  <a:cxn ang="0">
                    <a:pos x="72" y="43"/>
                  </a:cxn>
                  <a:cxn ang="0">
                    <a:pos x="64" y="34"/>
                  </a:cxn>
                  <a:cxn ang="0">
                    <a:pos x="63" y="34"/>
                  </a:cxn>
                  <a:cxn ang="0">
                    <a:pos x="57" y="35"/>
                  </a:cxn>
                  <a:cxn ang="0">
                    <a:pos x="52" y="56"/>
                  </a:cxn>
                  <a:cxn ang="0">
                    <a:pos x="35" y="58"/>
                  </a:cxn>
                  <a:cxn ang="0">
                    <a:pos x="7" y="63"/>
                  </a:cxn>
                  <a:cxn ang="0">
                    <a:pos x="380" y="66"/>
                  </a:cxn>
                  <a:cxn ang="0">
                    <a:pos x="65" y="43"/>
                  </a:cxn>
                  <a:cxn ang="0">
                    <a:pos x="63" y="46"/>
                  </a:cxn>
                  <a:cxn ang="0">
                    <a:pos x="64" y="41"/>
                  </a:cxn>
                  <a:cxn ang="0">
                    <a:pos x="63" y="35"/>
                  </a:cxn>
                  <a:cxn ang="0">
                    <a:pos x="63" y="41"/>
                  </a:cxn>
                  <a:cxn ang="0">
                    <a:pos x="53" y="56"/>
                  </a:cxn>
                  <a:cxn ang="0">
                    <a:pos x="62" y="39"/>
                  </a:cxn>
                  <a:cxn ang="0">
                    <a:pos x="59" y="52"/>
                  </a:cxn>
                  <a:cxn ang="0">
                    <a:pos x="70" y="51"/>
                  </a:cxn>
                  <a:cxn ang="0">
                    <a:pos x="187" y="58"/>
                  </a:cxn>
                  <a:cxn ang="0">
                    <a:pos x="189" y="45"/>
                  </a:cxn>
                  <a:cxn ang="0">
                    <a:pos x="194" y="58"/>
                  </a:cxn>
                  <a:cxn ang="0">
                    <a:pos x="199" y="54"/>
                  </a:cxn>
                  <a:cxn ang="0">
                    <a:pos x="191" y="58"/>
                  </a:cxn>
                  <a:cxn ang="0">
                    <a:pos x="205" y="58"/>
                  </a:cxn>
                  <a:cxn ang="0">
                    <a:pos x="208" y="58"/>
                  </a:cxn>
                  <a:cxn ang="0">
                    <a:pos x="201" y="58"/>
                  </a:cxn>
                  <a:cxn ang="0">
                    <a:pos x="208" y="52"/>
                  </a:cxn>
                  <a:cxn ang="0">
                    <a:pos x="212" y="44"/>
                  </a:cxn>
                  <a:cxn ang="0">
                    <a:pos x="219" y="58"/>
                  </a:cxn>
                  <a:cxn ang="0">
                    <a:pos x="221" y="58"/>
                  </a:cxn>
                  <a:cxn ang="0">
                    <a:pos x="215" y="58"/>
                  </a:cxn>
                  <a:cxn ang="0">
                    <a:pos x="227" y="58"/>
                  </a:cxn>
                  <a:cxn ang="0">
                    <a:pos x="230" y="58"/>
                  </a:cxn>
                  <a:cxn ang="0">
                    <a:pos x="224" y="58"/>
                  </a:cxn>
                  <a:cxn ang="0">
                    <a:pos x="230" y="52"/>
                  </a:cxn>
                  <a:cxn ang="0">
                    <a:pos x="236" y="44"/>
                  </a:cxn>
                  <a:cxn ang="0">
                    <a:pos x="247" y="41"/>
                  </a:cxn>
                  <a:cxn ang="0">
                    <a:pos x="262" y="41"/>
                  </a:cxn>
                  <a:cxn ang="0">
                    <a:pos x="267" y="41"/>
                  </a:cxn>
                  <a:cxn ang="0">
                    <a:pos x="361" y="49"/>
                  </a:cxn>
                </a:cxnLst>
                <a:rect l="0" t="0" r="r" b="b"/>
                <a:pathLst>
                  <a:path w="380" h="66">
                    <a:moveTo>
                      <a:pt x="377" y="53"/>
                    </a:moveTo>
                    <a:cubicBezTo>
                      <a:pt x="377" y="53"/>
                      <a:pt x="376" y="53"/>
                      <a:pt x="376" y="53"/>
                    </a:cubicBezTo>
                    <a:cubicBezTo>
                      <a:pt x="372" y="53"/>
                      <a:pt x="369" y="53"/>
                      <a:pt x="365" y="53"/>
                    </a:cubicBezTo>
                    <a:lnTo>
                      <a:pt x="365" y="47"/>
                    </a:lnTo>
                    <a:cubicBezTo>
                      <a:pt x="365" y="46"/>
                      <a:pt x="363" y="45"/>
                      <a:pt x="362" y="45"/>
                    </a:cubicBezTo>
                    <a:lnTo>
                      <a:pt x="358" y="45"/>
                    </a:lnTo>
                    <a:lnTo>
                      <a:pt x="358" y="44"/>
                    </a:lnTo>
                    <a:lnTo>
                      <a:pt x="352" y="40"/>
                    </a:lnTo>
                    <a:lnTo>
                      <a:pt x="351" y="40"/>
                    </a:lnTo>
                    <a:lnTo>
                      <a:pt x="351" y="44"/>
                    </a:lnTo>
                    <a:lnTo>
                      <a:pt x="345" y="40"/>
                    </a:lnTo>
                    <a:lnTo>
                      <a:pt x="344" y="40"/>
                    </a:lnTo>
                    <a:lnTo>
                      <a:pt x="344" y="44"/>
                    </a:lnTo>
                    <a:lnTo>
                      <a:pt x="339" y="40"/>
                    </a:lnTo>
                    <a:lnTo>
                      <a:pt x="339" y="33"/>
                    </a:lnTo>
                    <a:lnTo>
                      <a:pt x="318" y="33"/>
                    </a:lnTo>
                    <a:lnTo>
                      <a:pt x="318" y="58"/>
                    </a:lnTo>
                    <a:lnTo>
                      <a:pt x="315" y="58"/>
                    </a:lnTo>
                    <a:cubicBezTo>
                      <a:pt x="315" y="57"/>
                      <a:pt x="315" y="56"/>
                      <a:pt x="315" y="56"/>
                    </a:cubicBezTo>
                    <a:lnTo>
                      <a:pt x="315" y="56"/>
                    </a:lnTo>
                    <a:lnTo>
                      <a:pt x="315" y="42"/>
                    </a:lnTo>
                    <a:lnTo>
                      <a:pt x="315" y="42"/>
                    </a:lnTo>
                    <a:cubicBezTo>
                      <a:pt x="315" y="41"/>
                      <a:pt x="315" y="41"/>
                      <a:pt x="315" y="41"/>
                    </a:cubicBezTo>
                    <a:cubicBezTo>
                      <a:pt x="312" y="41"/>
                      <a:pt x="310" y="41"/>
                      <a:pt x="307" y="41"/>
                    </a:cubicBezTo>
                    <a:cubicBezTo>
                      <a:pt x="307" y="29"/>
                      <a:pt x="307" y="17"/>
                      <a:pt x="307" y="5"/>
                    </a:cubicBezTo>
                    <a:cubicBezTo>
                      <a:pt x="307" y="3"/>
                      <a:pt x="307" y="3"/>
                      <a:pt x="307" y="2"/>
                    </a:cubicBezTo>
                    <a:lnTo>
                      <a:pt x="307" y="2"/>
                    </a:lnTo>
                    <a:cubicBezTo>
                      <a:pt x="307" y="2"/>
                      <a:pt x="307" y="1"/>
                      <a:pt x="307" y="1"/>
                    </a:cubicBezTo>
                    <a:cubicBezTo>
                      <a:pt x="307" y="1"/>
                      <a:pt x="307" y="1"/>
                      <a:pt x="306" y="1"/>
                    </a:cubicBezTo>
                    <a:cubicBezTo>
                      <a:pt x="306" y="0"/>
                      <a:pt x="305" y="0"/>
                      <a:pt x="304" y="0"/>
                    </a:cubicBezTo>
                    <a:lnTo>
                      <a:pt x="299" y="0"/>
                    </a:lnTo>
                    <a:cubicBezTo>
                      <a:pt x="298" y="0"/>
                      <a:pt x="297" y="0"/>
                      <a:pt x="297" y="1"/>
                    </a:cubicBezTo>
                    <a:cubicBezTo>
                      <a:pt x="297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2"/>
                    </a:cubicBezTo>
                    <a:cubicBezTo>
                      <a:pt x="295" y="2"/>
                      <a:pt x="295" y="3"/>
                      <a:pt x="295" y="3"/>
                    </a:cubicBezTo>
                    <a:cubicBezTo>
                      <a:pt x="295" y="16"/>
                      <a:pt x="295" y="29"/>
                      <a:pt x="295" y="41"/>
                    </a:cubicBezTo>
                    <a:cubicBezTo>
                      <a:pt x="293" y="41"/>
                      <a:pt x="291" y="41"/>
                      <a:pt x="289" y="41"/>
                    </a:cubicBezTo>
                    <a:cubicBezTo>
                      <a:pt x="289" y="29"/>
                      <a:pt x="289" y="17"/>
                      <a:pt x="289" y="5"/>
                    </a:cubicBezTo>
                    <a:cubicBezTo>
                      <a:pt x="289" y="3"/>
                      <a:pt x="289" y="3"/>
                      <a:pt x="288" y="2"/>
                    </a:cubicBezTo>
                    <a:lnTo>
                      <a:pt x="288" y="2"/>
                    </a:lnTo>
                    <a:cubicBezTo>
                      <a:pt x="288" y="2"/>
                      <a:pt x="288" y="1"/>
                      <a:pt x="288" y="1"/>
                    </a:cubicBezTo>
                    <a:cubicBezTo>
                      <a:pt x="288" y="1"/>
                      <a:pt x="288" y="1"/>
                      <a:pt x="287" y="1"/>
                    </a:cubicBezTo>
                    <a:cubicBezTo>
                      <a:pt x="287" y="0"/>
                      <a:pt x="286" y="0"/>
                      <a:pt x="285" y="0"/>
                    </a:cubicBezTo>
                    <a:lnTo>
                      <a:pt x="280" y="0"/>
                    </a:lnTo>
                    <a:cubicBezTo>
                      <a:pt x="279" y="0"/>
                      <a:pt x="279" y="0"/>
                      <a:pt x="278" y="1"/>
                    </a:cubicBezTo>
                    <a:cubicBezTo>
                      <a:pt x="278" y="1"/>
                      <a:pt x="278" y="1"/>
                      <a:pt x="277" y="1"/>
                    </a:cubicBezTo>
                    <a:cubicBezTo>
                      <a:pt x="277" y="1"/>
                      <a:pt x="277" y="2"/>
                      <a:pt x="277" y="2"/>
                    </a:cubicBezTo>
                    <a:cubicBezTo>
                      <a:pt x="277" y="2"/>
                      <a:pt x="277" y="3"/>
                      <a:pt x="277" y="3"/>
                    </a:cubicBezTo>
                    <a:cubicBezTo>
                      <a:pt x="277" y="16"/>
                      <a:pt x="277" y="29"/>
                      <a:pt x="277" y="41"/>
                    </a:cubicBezTo>
                    <a:cubicBezTo>
                      <a:pt x="276" y="41"/>
                      <a:pt x="275" y="41"/>
                      <a:pt x="274" y="41"/>
                    </a:cubicBezTo>
                    <a:cubicBezTo>
                      <a:pt x="274" y="39"/>
                      <a:pt x="274" y="38"/>
                      <a:pt x="274" y="36"/>
                    </a:cubicBezTo>
                    <a:cubicBezTo>
                      <a:pt x="263" y="36"/>
                      <a:pt x="252" y="36"/>
                      <a:pt x="241" y="36"/>
                    </a:cubicBezTo>
                    <a:cubicBezTo>
                      <a:pt x="241" y="38"/>
                      <a:pt x="241" y="40"/>
                      <a:pt x="241" y="41"/>
                    </a:cubicBezTo>
                    <a:cubicBezTo>
                      <a:pt x="239" y="41"/>
                      <a:pt x="238" y="41"/>
                      <a:pt x="236" y="41"/>
                    </a:cubicBezTo>
                    <a:lnTo>
                      <a:pt x="236" y="43"/>
                    </a:lnTo>
                    <a:cubicBezTo>
                      <a:pt x="235" y="43"/>
                      <a:pt x="233" y="43"/>
                      <a:pt x="231" y="43"/>
                    </a:cubicBezTo>
                    <a:cubicBezTo>
                      <a:pt x="230" y="39"/>
                      <a:pt x="226" y="36"/>
                      <a:pt x="222" y="36"/>
                    </a:cubicBezTo>
                    <a:cubicBezTo>
                      <a:pt x="217" y="36"/>
                      <a:pt x="213" y="39"/>
                      <a:pt x="212" y="43"/>
                    </a:cubicBezTo>
                    <a:lnTo>
                      <a:pt x="209" y="43"/>
                    </a:lnTo>
                    <a:cubicBezTo>
                      <a:pt x="208" y="39"/>
                      <a:pt x="204" y="36"/>
                      <a:pt x="199" y="36"/>
                    </a:cubicBezTo>
                    <a:cubicBezTo>
                      <a:pt x="194" y="36"/>
                      <a:pt x="190" y="39"/>
                      <a:pt x="190" y="44"/>
                    </a:cubicBezTo>
                    <a:lnTo>
                      <a:pt x="183" y="44"/>
                    </a:lnTo>
                    <a:cubicBezTo>
                      <a:pt x="182" y="44"/>
                      <a:pt x="181" y="45"/>
                      <a:pt x="181" y="46"/>
                    </a:cubicBezTo>
                    <a:lnTo>
                      <a:pt x="181" y="51"/>
                    </a:lnTo>
                    <a:cubicBezTo>
                      <a:pt x="178" y="51"/>
                      <a:pt x="175" y="53"/>
                      <a:pt x="175" y="56"/>
                    </a:cubicBezTo>
                    <a:lnTo>
                      <a:pt x="175" y="58"/>
                    </a:lnTo>
                    <a:lnTo>
                      <a:pt x="168" y="58"/>
                    </a:lnTo>
                    <a:lnTo>
                      <a:pt x="169" y="27"/>
                    </a:lnTo>
                    <a:lnTo>
                      <a:pt x="164" y="27"/>
                    </a:lnTo>
                    <a:lnTo>
                      <a:pt x="164" y="25"/>
                    </a:lnTo>
                    <a:lnTo>
                      <a:pt x="148" y="25"/>
                    </a:lnTo>
                    <a:lnTo>
                      <a:pt x="148" y="27"/>
                    </a:lnTo>
                    <a:lnTo>
                      <a:pt x="143" y="27"/>
                    </a:lnTo>
                    <a:lnTo>
                      <a:pt x="143" y="51"/>
                    </a:lnTo>
                    <a:lnTo>
                      <a:pt x="136" y="51"/>
                    </a:lnTo>
                    <a:lnTo>
                      <a:pt x="136" y="53"/>
                    </a:lnTo>
                    <a:lnTo>
                      <a:pt x="132" y="53"/>
                    </a:lnTo>
                    <a:lnTo>
                      <a:pt x="132" y="43"/>
                    </a:lnTo>
                    <a:lnTo>
                      <a:pt x="131" y="43"/>
                    </a:lnTo>
                    <a:lnTo>
                      <a:pt x="129" y="43"/>
                    </a:lnTo>
                    <a:lnTo>
                      <a:pt x="129" y="53"/>
                    </a:lnTo>
                    <a:lnTo>
                      <a:pt x="126" y="53"/>
                    </a:lnTo>
                    <a:lnTo>
                      <a:pt x="126" y="42"/>
                    </a:lnTo>
                    <a:lnTo>
                      <a:pt x="115" y="40"/>
                    </a:lnTo>
                    <a:lnTo>
                      <a:pt x="115" y="42"/>
                    </a:lnTo>
                    <a:lnTo>
                      <a:pt x="115" y="44"/>
                    </a:lnTo>
                    <a:lnTo>
                      <a:pt x="105" y="45"/>
                    </a:lnTo>
                    <a:lnTo>
                      <a:pt x="105" y="51"/>
                    </a:lnTo>
                    <a:lnTo>
                      <a:pt x="105" y="58"/>
                    </a:lnTo>
                    <a:lnTo>
                      <a:pt x="103" y="58"/>
                    </a:lnTo>
                    <a:lnTo>
                      <a:pt x="98" y="53"/>
                    </a:lnTo>
                    <a:lnTo>
                      <a:pt x="81" y="47"/>
                    </a:lnTo>
                    <a:cubicBezTo>
                      <a:pt x="77" y="48"/>
                      <a:pt x="78" y="49"/>
                      <a:pt x="74" y="50"/>
                    </a:cubicBezTo>
                    <a:lnTo>
                      <a:pt x="74" y="47"/>
                    </a:lnTo>
                    <a:lnTo>
                      <a:pt x="72" y="47"/>
                    </a:lnTo>
                    <a:lnTo>
                      <a:pt x="72" y="43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65" y="38"/>
                    </a:lnTo>
                    <a:lnTo>
                      <a:pt x="64" y="34"/>
                    </a:ln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lnTo>
                      <a:pt x="62" y="37"/>
                    </a:lnTo>
                    <a:lnTo>
                      <a:pt x="62" y="37"/>
                    </a:lnTo>
                    <a:lnTo>
                      <a:pt x="62" y="37"/>
                    </a:lnTo>
                    <a:lnTo>
                      <a:pt x="57" y="35"/>
                    </a:lnTo>
                    <a:lnTo>
                      <a:pt x="58" y="32"/>
                    </a:lnTo>
                    <a:lnTo>
                      <a:pt x="56" y="28"/>
                    </a:lnTo>
                    <a:cubicBezTo>
                      <a:pt x="49" y="31"/>
                      <a:pt x="52" y="42"/>
                      <a:pt x="52" y="42"/>
                    </a:cubicBezTo>
                    <a:cubicBezTo>
                      <a:pt x="52" y="42"/>
                      <a:pt x="52" y="42"/>
                      <a:pt x="52" y="43"/>
                    </a:cubicBezTo>
                    <a:lnTo>
                      <a:pt x="52" y="46"/>
                    </a:lnTo>
                    <a:lnTo>
                      <a:pt x="52" y="56"/>
                    </a:lnTo>
                    <a:lnTo>
                      <a:pt x="48" y="58"/>
                    </a:lnTo>
                    <a:lnTo>
                      <a:pt x="37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5" y="58"/>
                    </a:lnTo>
                    <a:lnTo>
                      <a:pt x="26" y="58"/>
                    </a:lnTo>
                    <a:lnTo>
                      <a:pt x="13" y="58"/>
                    </a:lnTo>
                    <a:cubicBezTo>
                      <a:pt x="12" y="58"/>
                      <a:pt x="10" y="58"/>
                      <a:pt x="9" y="58"/>
                    </a:cubicBezTo>
                    <a:cubicBezTo>
                      <a:pt x="8" y="58"/>
                      <a:pt x="8" y="58"/>
                      <a:pt x="8" y="58"/>
                    </a:cubicBezTo>
                    <a:lnTo>
                      <a:pt x="0" y="63"/>
                    </a:lnTo>
                    <a:cubicBezTo>
                      <a:pt x="2" y="62"/>
                      <a:pt x="5" y="63"/>
                      <a:pt x="7" y="63"/>
                    </a:cubicBezTo>
                    <a:lnTo>
                      <a:pt x="26" y="66"/>
                    </a:lnTo>
                    <a:lnTo>
                      <a:pt x="51" y="66"/>
                    </a:lnTo>
                    <a:lnTo>
                      <a:pt x="152" y="66"/>
                    </a:lnTo>
                    <a:lnTo>
                      <a:pt x="334" y="66"/>
                    </a:lnTo>
                    <a:lnTo>
                      <a:pt x="347" y="66"/>
                    </a:lnTo>
                    <a:lnTo>
                      <a:pt x="380" y="66"/>
                    </a:lnTo>
                    <a:lnTo>
                      <a:pt x="380" y="56"/>
                    </a:lnTo>
                    <a:cubicBezTo>
                      <a:pt x="379" y="55"/>
                      <a:pt x="378" y="54"/>
                      <a:pt x="377" y="53"/>
                    </a:cubicBezTo>
                    <a:close/>
                    <a:moveTo>
                      <a:pt x="63" y="46"/>
                    </a:moveTo>
                    <a:lnTo>
                      <a:pt x="62" y="43"/>
                    </a:lnTo>
                    <a:lnTo>
                      <a:pt x="63" y="41"/>
                    </a:lnTo>
                    <a:lnTo>
                      <a:pt x="65" y="43"/>
                    </a:lnTo>
                    <a:lnTo>
                      <a:pt x="63" y="46"/>
                    </a:lnTo>
                    <a:close/>
                    <a:moveTo>
                      <a:pt x="66" y="44"/>
                    </a:moveTo>
                    <a:lnTo>
                      <a:pt x="67" y="51"/>
                    </a:lnTo>
                    <a:lnTo>
                      <a:pt x="64" y="46"/>
                    </a:lnTo>
                    <a:lnTo>
                      <a:pt x="66" y="44"/>
                    </a:lnTo>
                    <a:close/>
                    <a:moveTo>
                      <a:pt x="63" y="46"/>
                    </a:moveTo>
                    <a:lnTo>
                      <a:pt x="59" y="51"/>
                    </a:lnTo>
                    <a:lnTo>
                      <a:pt x="61" y="44"/>
                    </a:lnTo>
                    <a:lnTo>
                      <a:pt x="63" y="46"/>
                    </a:lnTo>
                    <a:close/>
                    <a:moveTo>
                      <a:pt x="65" y="40"/>
                    </a:moveTo>
                    <a:lnTo>
                      <a:pt x="65" y="42"/>
                    </a:lnTo>
                    <a:lnTo>
                      <a:pt x="64" y="41"/>
                    </a:lnTo>
                    <a:lnTo>
                      <a:pt x="64" y="40"/>
                    </a:lnTo>
                    <a:lnTo>
                      <a:pt x="65" y="40"/>
                    </a:lnTo>
                    <a:close/>
                    <a:moveTo>
                      <a:pt x="63" y="35"/>
                    </a:moveTo>
                    <a:lnTo>
                      <a:pt x="64" y="38"/>
                    </a:lnTo>
                    <a:lnTo>
                      <a:pt x="63" y="37"/>
                    </a:lnTo>
                    <a:lnTo>
                      <a:pt x="63" y="35"/>
                    </a:lnTo>
                    <a:close/>
                    <a:moveTo>
                      <a:pt x="64" y="40"/>
                    </a:moveTo>
                    <a:lnTo>
                      <a:pt x="63" y="40"/>
                    </a:lnTo>
                    <a:lnTo>
                      <a:pt x="63" y="39"/>
                    </a:lnTo>
                    <a:lnTo>
                      <a:pt x="64" y="40"/>
                    </a:lnTo>
                    <a:close/>
                    <a:moveTo>
                      <a:pt x="62" y="40"/>
                    </a:moveTo>
                    <a:lnTo>
                      <a:pt x="63" y="41"/>
                    </a:lnTo>
                    <a:lnTo>
                      <a:pt x="62" y="42"/>
                    </a:lnTo>
                    <a:lnTo>
                      <a:pt x="62" y="40"/>
                    </a:lnTo>
                    <a:close/>
                    <a:moveTo>
                      <a:pt x="56" y="55"/>
                    </a:moveTo>
                    <a:lnTo>
                      <a:pt x="55" y="55"/>
                    </a:lnTo>
                    <a:lnTo>
                      <a:pt x="55" y="56"/>
                    </a:lnTo>
                    <a:lnTo>
                      <a:pt x="53" y="56"/>
                    </a:lnTo>
                    <a:lnTo>
                      <a:pt x="53" y="46"/>
                    </a:lnTo>
                    <a:lnTo>
                      <a:pt x="53" y="42"/>
                    </a:lnTo>
                    <a:cubicBezTo>
                      <a:pt x="53" y="42"/>
                      <a:pt x="53" y="42"/>
                      <a:pt x="53" y="42"/>
                    </a:cubicBezTo>
                    <a:lnTo>
                      <a:pt x="56" y="37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58" y="55"/>
                    </a:lnTo>
                    <a:lnTo>
                      <a:pt x="56" y="55"/>
                    </a:lnTo>
                    <a:close/>
                    <a:moveTo>
                      <a:pt x="60" y="54"/>
                    </a:moveTo>
                    <a:lnTo>
                      <a:pt x="58" y="54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7" y="52"/>
                    </a:lnTo>
                    <a:lnTo>
                      <a:pt x="60" y="54"/>
                    </a:lnTo>
                    <a:close/>
                    <a:moveTo>
                      <a:pt x="72" y="47"/>
                    </a:moveTo>
                    <a:lnTo>
                      <a:pt x="70" y="47"/>
                    </a:lnTo>
                    <a:lnTo>
                      <a:pt x="70" y="51"/>
                    </a:lnTo>
                    <a:lnTo>
                      <a:pt x="68" y="52"/>
                    </a:lnTo>
                    <a:lnTo>
                      <a:pt x="65" y="40"/>
                    </a:lnTo>
                    <a:lnTo>
                      <a:pt x="72" y="43"/>
                    </a:lnTo>
                    <a:lnTo>
                      <a:pt x="72" y="47"/>
                    </a:lnTo>
                    <a:close/>
                    <a:moveTo>
                      <a:pt x="190" y="58"/>
                    </a:moveTo>
                    <a:lnTo>
                      <a:pt x="187" y="58"/>
                    </a:lnTo>
                    <a:lnTo>
                      <a:pt x="187" y="56"/>
                    </a:lnTo>
                    <a:cubicBezTo>
                      <a:pt x="187" y="53"/>
                      <a:pt x="185" y="51"/>
                      <a:pt x="182" y="51"/>
                    </a:cubicBezTo>
                    <a:lnTo>
                      <a:pt x="182" y="46"/>
                    </a:lnTo>
                    <a:cubicBezTo>
                      <a:pt x="182" y="45"/>
                      <a:pt x="183" y="45"/>
                      <a:pt x="183" y="45"/>
                    </a:cubicBezTo>
                    <a:lnTo>
                      <a:pt x="189" y="45"/>
                    </a:lnTo>
                    <a:cubicBezTo>
                      <a:pt x="189" y="45"/>
                      <a:pt x="189" y="45"/>
                      <a:pt x="189" y="45"/>
                    </a:cubicBezTo>
                    <a:cubicBezTo>
                      <a:pt x="189" y="45"/>
                      <a:pt x="189" y="46"/>
                      <a:pt x="190" y="46"/>
                    </a:cubicBezTo>
                    <a:lnTo>
                      <a:pt x="190" y="58"/>
                    </a:lnTo>
                    <a:close/>
                    <a:moveTo>
                      <a:pt x="194" y="58"/>
                    </a:moveTo>
                    <a:lnTo>
                      <a:pt x="196" y="57"/>
                    </a:lnTo>
                    <a:lnTo>
                      <a:pt x="197" y="58"/>
                    </a:lnTo>
                    <a:lnTo>
                      <a:pt x="194" y="58"/>
                    </a:lnTo>
                    <a:close/>
                    <a:moveTo>
                      <a:pt x="199" y="58"/>
                    </a:moveTo>
                    <a:lnTo>
                      <a:pt x="198" y="58"/>
                    </a:lnTo>
                    <a:lnTo>
                      <a:pt x="196" y="57"/>
                    </a:lnTo>
                    <a:lnTo>
                      <a:pt x="199" y="55"/>
                    </a:lnTo>
                    <a:lnTo>
                      <a:pt x="199" y="58"/>
                    </a:lnTo>
                    <a:close/>
                    <a:moveTo>
                      <a:pt x="199" y="54"/>
                    </a:moveTo>
                    <a:lnTo>
                      <a:pt x="196" y="56"/>
                    </a:lnTo>
                    <a:lnTo>
                      <a:pt x="191" y="52"/>
                    </a:lnTo>
                    <a:lnTo>
                      <a:pt x="191" y="53"/>
                    </a:lnTo>
                    <a:lnTo>
                      <a:pt x="195" y="57"/>
                    </a:lnTo>
                    <a:lnTo>
                      <a:pt x="193" y="58"/>
                    </a:lnTo>
                    <a:lnTo>
                      <a:pt x="191" y="58"/>
                    </a:lnTo>
                    <a:lnTo>
                      <a:pt x="191" y="50"/>
                    </a:lnTo>
                    <a:cubicBezTo>
                      <a:pt x="193" y="52"/>
                      <a:pt x="195" y="54"/>
                      <a:pt x="199" y="54"/>
                    </a:cubicBezTo>
                    <a:lnTo>
                      <a:pt x="199" y="54"/>
                    </a:lnTo>
                    <a:close/>
                    <a:moveTo>
                      <a:pt x="203" y="58"/>
                    </a:moveTo>
                    <a:lnTo>
                      <a:pt x="204" y="57"/>
                    </a:lnTo>
                    <a:lnTo>
                      <a:pt x="205" y="58"/>
                    </a:lnTo>
                    <a:lnTo>
                      <a:pt x="203" y="58"/>
                    </a:lnTo>
                    <a:close/>
                    <a:moveTo>
                      <a:pt x="208" y="58"/>
                    </a:moveTo>
                    <a:lnTo>
                      <a:pt x="206" y="58"/>
                    </a:lnTo>
                    <a:lnTo>
                      <a:pt x="204" y="56"/>
                    </a:lnTo>
                    <a:lnTo>
                      <a:pt x="208" y="53"/>
                    </a:lnTo>
                    <a:lnTo>
                      <a:pt x="208" y="58"/>
                    </a:lnTo>
                    <a:close/>
                    <a:moveTo>
                      <a:pt x="208" y="52"/>
                    </a:moveTo>
                    <a:lnTo>
                      <a:pt x="204" y="56"/>
                    </a:lnTo>
                    <a:lnTo>
                      <a:pt x="201" y="54"/>
                    </a:lnTo>
                    <a:lnTo>
                      <a:pt x="201" y="55"/>
                    </a:lnTo>
                    <a:lnTo>
                      <a:pt x="203" y="57"/>
                    </a:lnTo>
                    <a:lnTo>
                      <a:pt x="201" y="58"/>
                    </a:lnTo>
                    <a:lnTo>
                      <a:pt x="200" y="58"/>
                    </a:lnTo>
                    <a:lnTo>
                      <a:pt x="200" y="48"/>
                    </a:lnTo>
                    <a:cubicBezTo>
                      <a:pt x="201" y="53"/>
                      <a:pt x="202" y="54"/>
                      <a:pt x="202" y="54"/>
                    </a:cubicBezTo>
                    <a:lnTo>
                      <a:pt x="202" y="54"/>
                    </a:lnTo>
                    <a:cubicBezTo>
                      <a:pt x="204" y="53"/>
                      <a:pt x="207" y="52"/>
                      <a:pt x="208" y="50"/>
                    </a:cubicBezTo>
                    <a:lnTo>
                      <a:pt x="208" y="52"/>
                    </a:lnTo>
                    <a:close/>
                    <a:moveTo>
                      <a:pt x="212" y="58"/>
                    </a:moveTo>
                    <a:lnTo>
                      <a:pt x="209" y="58"/>
                    </a:lnTo>
                    <a:lnTo>
                      <a:pt x="209" y="46"/>
                    </a:lnTo>
                    <a:cubicBezTo>
                      <a:pt x="209" y="46"/>
                      <a:pt x="210" y="45"/>
                      <a:pt x="210" y="45"/>
                    </a:cubicBezTo>
                    <a:cubicBezTo>
                      <a:pt x="210" y="44"/>
                      <a:pt x="209" y="44"/>
                      <a:pt x="209" y="44"/>
                    </a:cubicBezTo>
                    <a:lnTo>
                      <a:pt x="212" y="44"/>
                    </a:lnTo>
                    <a:cubicBezTo>
                      <a:pt x="212" y="44"/>
                      <a:pt x="212" y="44"/>
                      <a:pt x="212" y="45"/>
                    </a:cubicBezTo>
                    <a:cubicBezTo>
                      <a:pt x="212" y="45"/>
                      <a:pt x="212" y="46"/>
                      <a:pt x="212" y="46"/>
                    </a:cubicBezTo>
                    <a:lnTo>
                      <a:pt x="212" y="58"/>
                    </a:lnTo>
                    <a:close/>
                    <a:moveTo>
                      <a:pt x="216" y="58"/>
                    </a:moveTo>
                    <a:lnTo>
                      <a:pt x="218" y="57"/>
                    </a:lnTo>
                    <a:lnTo>
                      <a:pt x="219" y="58"/>
                    </a:lnTo>
                    <a:lnTo>
                      <a:pt x="216" y="58"/>
                    </a:lnTo>
                    <a:close/>
                    <a:moveTo>
                      <a:pt x="221" y="58"/>
                    </a:moveTo>
                    <a:lnTo>
                      <a:pt x="220" y="58"/>
                    </a:lnTo>
                    <a:lnTo>
                      <a:pt x="219" y="57"/>
                    </a:lnTo>
                    <a:lnTo>
                      <a:pt x="221" y="55"/>
                    </a:lnTo>
                    <a:lnTo>
                      <a:pt x="221" y="58"/>
                    </a:lnTo>
                    <a:close/>
                    <a:moveTo>
                      <a:pt x="221" y="54"/>
                    </a:moveTo>
                    <a:lnTo>
                      <a:pt x="218" y="56"/>
                    </a:lnTo>
                    <a:lnTo>
                      <a:pt x="214" y="52"/>
                    </a:lnTo>
                    <a:lnTo>
                      <a:pt x="214" y="53"/>
                    </a:lnTo>
                    <a:lnTo>
                      <a:pt x="217" y="57"/>
                    </a:lnTo>
                    <a:lnTo>
                      <a:pt x="215" y="58"/>
                    </a:lnTo>
                    <a:lnTo>
                      <a:pt x="213" y="58"/>
                    </a:lnTo>
                    <a:lnTo>
                      <a:pt x="213" y="50"/>
                    </a:lnTo>
                    <a:cubicBezTo>
                      <a:pt x="215" y="52"/>
                      <a:pt x="218" y="54"/>
                      <a:pt x="221" y="54"/>
                    </a:cubicBezTo>
                    <a:close/>
                    <a:moveTo>
                      <a:pt x="225" y="58"/>
                    </a:moveTo>
                    <a:lnTo>
                      <a:pt x="226" y="57"/>
                    </a:lnTo>
                    <a:lnTo>
                      <a:pt x="227" y="58"/>
                    </a:lnTo>
                    <a:lnTo>
                      <a:pt x="225" y="58"/>
                    </a:lnTo>
                    <a:close/>
                    <a:moveTo>
                      <a:pt x="230" y="58"/>
                    </a:moveTo>
                    <a:lnTo>
                      <a:pt x="229" y="58"/>
                    </a:lnTo>
                    <a:lnTo>
                      <a:pt x="226" y="56"/>
                    </a:lnTo>
                    <a:lnTo>
                      <a:pt x="230" y="53"/>
                    </a:lnTo>
                    <a:lnTo>
                      <a:pt x="230" y="58"/>
                    </a:lnTo>
                    <a:close/>
                    <a:moveTo>
                      <a:pt x="230" y="52"/>
                    </a:moveTo>
                    <a:lnTo>
                      <a:pt x="226" y="56"/>
                    </a:lnTo>
                    <a:lnTo>
                      <a:pt x="223" y="54"/>
                    </a:lnTo>
                    <a:lnTo>
                      <a:pt x="223" y="55"/>
                    </a:lnTo>
                    <a:lnTo>
                      <a:pt x="225" y="57"/>
                    </a:lnTo>
                    <a:lnTo>
                      <a:pt x="224" y="58"/>
                    </a:lnTo>
                    <a:lnTo>
                      <a:pt x="222" y="58"/>
                    </a:lnTo>
                    <a:lnTo>
                      <a:pt x="222" y="48"/>
                    </a:lnTo>
                    <a:cubicBezTo>
                      <a:pt x="223" y="53"/>
                      <a:pt x="224" y="54"/>
                      <a:pt x="224" y="54"/>
                    </a:cubicBezTo>
                    <a:lnTo>
                      <a:pt x="224" y="54"/>
                    </a:lnTo>
                    <a:cubicBezTo>
                      <a:pt x="227" y="53"/>
                      <a:pt x="229" y="52"/>
                      <a:pt x="230" y="50"/>
                    </a:cubicBezTo>
                    <a:lnTo>
                      <a:pt x="230" y="52"/>
                    </a:lnTo>
                    <a:close/>
                    <a:moveTo>
                      <a:pt x="236" y="58"/>
                    </a:moveTo>
                    <a:lnTo>
                      <a:pt x="232" y="58"/>
                    </a:lnTo>
                    <a:lnTo>
                      <a:pt x="232" y="46"/>
                    </a:lnTo>
                    <a:cubicBezTo>
                      <a:pt x="232" y="46"/>
                      <a:pt x="232" y="45"/>
                      <a:pt x="232" y="45"/>
                    </a:cubicBezTo>
                    <a:cubicBezTo>
                      <a:pt x="232" y="45"/>
                      <a:pt x="232" y="44"/>
                      <a:pt x="232" y="44"/>
                    </a:cubicBezTo>
                    <a:cubicBezTo>
                      <a:pt x="233" y="44"/>
                      <a:pt x="235" y="44"/>
                      <a:pt x="236" y="44"/>
                    </a:cubicBezTo>
                    <a:lnTo>
                      <a:pt x="236" y="58"/>
                    </a:lnTo>
                    <a:close/>
                    <a:moveTo>
                      <a:pt x="247" y="41"/>
                    </a:moveTo>
                    <a:cubicBezTo>
                      <a:pt x="246" y="41"/>
                      <a:pt x="245" y="41"/>
                      <a:pt x="244" y="41"/>
                    </a:cubicBezTo>
                    <a:cubicBezTo>
                      <a:pt x="244" y="40"/>
                      <a:pt x="244" y="39"/>
                      <a:pt x="244" y="38"/>
                    </a:cubicBezTo>
                    <a:cubicBezTo>
                      <a:pt x="245" y="38"/>
                      <a:pt x="246" y="38"/>
                      <a:pt x="247" y="38"/>
                    </a:cubicBezTo>
                    <a:cubicBezTo>
                      <a:pt x="247" y="39"/>
                      <a:pt x="247" y="40"/>
                      <a:pt x="247" y="41"/>
                    </a:cubicBezTo>
                    <a:close/>
                    <a:moveTo>
                      <a:pt x="254" y="41"/>
                    </a:moveTo>
                    <a:cubicBezTo>
                      <a:pt x="253" y="41"/>
                      <a:pt x="253" y="41"/>
                      <a:pt x="252" y="41"/>
                    </a:cubicBezTo>
                    <a:cubicBezTo>
                      <a:pt x="252" y="40"/>
                      <a:pt x="252" y="39"/>
                      <a:pt x="252" y="38"/>
                    </a:cubicBezTo>
                    <a:cubicBezTo>
                      <a:pt x="253" y="38"/>
                      <a:pt x="253" y="38"/>
                      <a:pt x="254" y="38"/>
                    </a:cubicBezTo>
                    <a:cubicBezTo>
                      <a:pt x="254" y="39"/>
                      <a:pt x="254" y="40"/>
                      <a:pt x="254" y="41"/>
                    </a:cubicBezTo>
                    <a:close/>
                    <a:moveTo>
                      <a:pt x="262" y="41"/>
                    </a:moveTo>
                    <a:cubicBezTo>
                      <a:pt x="261" y="41"/>
                      <a:pt x="260" y="41"/>
                      <a:pt x="259" y="41"/>
                    </a:cubicBezTo>
                    <a:cubicBezTo>
                      <a:pt x="259" y="40"/>
                      <a:pt x="259" y="39"/>
                      <a:pt x="259" y="38"/>
                    </a:cubicBezTo>
                    <a:cubicBezTo>
                      <a:pt x="260" y="38"/>
                      <a:pt x="261" y="38"/>
                      <a:pt x="262" y="38"/>
                    </a:cubicBezTo>
                    <a:cubicBezTo>
                      <a:pt x="262" y="39"/>
                      <a:pt x="262" y="40"/>
                      <a:pt x="262" y="41"/>
                    </a:cubicBezTo>
                    <a:close/>
                    <a:moveTo>
                      <a:pt x="269" y="41"/>
                    </a:moveTo>
                    <a:cubicBezTo>
                      <a:pt x="268" y="41"/>
                      <a:pt x="268" y="41"/>
                      <a:pt x="267" y="41"/>
                    </a:cubicBezTo>
                    <a:cubicBezTo>
                      <a:pt x="267" y="40"/>
                      <a:pt x="267" y="39"/>
                      <a:pt x="267" y="38"/>
                    </a:cubicBezTo>
                    <a:cubicBezTo>
                      <a:pt x="267" y="38"/>
                      <a:pt x="268" y="38"/>
                      <a:pt x="269" y="38"/>
                    </a:cubicBezTo>
                    <a:cubicBezTo>
                      <a:pt x="269" y="39"/>
                      <a:pt x="269" y="40"/>
                      <a:pt x="269" y="41"/>
                    </a:cubicBezTo>
                    <a:close/>
                    <a:moveTo>
                      <a:pt x="364" y="53"/>
                    </a:moveTo>
                    <a:cubicBezTo>
                      <a:pt x="363" y="53"/>
                      <a:pt x="362" y="53"/>
                      <a:pt x="361" y="53"/>
                    </a:cubicBezTo>
                    <a:lnTo>
                      <a:pt x="361" y="49"/>
                    </a:lnTo>
                    <a:lnTo>
                      <a:pt x="358" y="49"/>
                    </a:lnTo>
                    <a:lnTo>
                      <a:pt x="358" y="46"/>
                    </a:lnTo>
                    <a:lnTo>
                      <a:pt x="362" y="46"/>
                    </a:lnTo>
                    <a:cubicBezTo>
                      <a:pt x="363" y="46"/>
                      <a:pt x="364" y="47"/>
                      <a:pt x="364" y="47"/>
                    </a:cubicBezTo>
                    <a:lnTo>
                      <a:pt x="364" y="53"/>
                    </a:lnTo>
                    <a:close/>
                  </a:path>
                </a:pathLst>
              </a:custGeom>
              <a:solidFill>
                <a:srgbClr val="55D7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  <p:sp>
            <p:nvSpPr>
              <p:cNvPr id="119" name="Прямоугольник 118"/>
              <p:cNvSpPr/>
              <p:nvPr/>
            </p:nvSpPr>
            <p:spPr>
              <a:xfrm>
                <a:off x="-3797613" y="2216029"/>
                <a:ext cx="17035976" cy="77909"/>
              </a:xfrm>
              <a:prstGeom prst="rect">
                <a:avLst/>
              </a:prstGeom>
              <a:solidFill>
                <a:srgbClr val="55D7B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2394"/>
              </a:p>
            </p:txBody>
          </p:sp>
          <p:sp>
            <p:nvSpPr>
              <p:cNvPr id="121" name="Freeform 117"/>
              <p:cNvSpPr>
                <a:spLocks/>
              </p:cNvSpPr>
              <p:nvPr/>
            </p:nvSpPr>
            <p:spPr bwMode="auto">
              <a:xfrm>
                <a:off x="9962092" y="1323353"/>
                <a:ext cx="789000" cy="380664"/>
              </a:xfrm>
              <a:custGeom>
                <a:avLst/>
                <a:gdLst>
                  <a:gd name="T0" fmla="*/ 43 w 1004"/>
                  <a:gd name="T1" fmla="*/ 68 h 485"/>
                  <a:gd name="T2" fmla="*/ 115 w 1004"/>
                  <a:gd name="T3" fmla="*/ 102 h 485"/>
                  <a:gd name="T4" fmla="*/ 197 w 1004"/>
                  <a:gd name="T5" fmla="*/ 137 h 485"/>
                  <a:gd name="T6" fmla="*/ 261 w 1004"/>
                  <a:gd name="T7" fmla="*/ 166 h 485"/>
                  <a:gd name="T8" fmla="*/ 323 w 1004"/>
                  <a:gd name="T9" fmla="*/ 193 h 485"/>
                  <a:gd name="T10" fmla="*/ 389 w 1004"/>
                  <a:gd name="T11" fmla="*/ 223 h 485"/>
                  <a:gd name="T12" fmla="*/ 397 w 1004"/>
                  <a:gd name="T13" fmla="*/ 234 h 485"/>
                  <a:gd name="T14" fmla="*/ 354 w 1004"/>
                  <a:gd name="T15" fmla="*/ 251 h 485"/>
                  <a:gd name="T16" fmla="*/ 342 w 1004"/>
                  <a:gd name="T17" fmla="*/ 260 h 485"/>
                  <a:gd name="T18" fmla="*/ 323 w 1004"/>
                  <a:gd name="T19" fmla="*/ 295 h 485"/>
                  <a:gd name="T20" fmla="*/ 309 w 1004"/>
                  <a:gd name="T21" fmla="*/ 302 h 485"/>
                  <a:gd name="T22" fmla="*/ 302 w 1004"/>
                  <a:gd name="T23" fmla="*/ 304 h 485"/>
                  <a:gd name="T24" fmla="*/ 313 w 1004"/>
                  <a:gd name="T25" fmla="*/ 311 h 485"/>
                  <a:gd name="T26" fmla="*/ 310 w 1004"/>
                  <a:gd name="T27" fmla="*/ 375 h 485"/>
                  <a:gd name="T28" fmla="*/ 298 w 1004"/>
                  <a:gd name="T29" fmla="*/ 400 h 485"/>
                  <a:gd name="T30" fmla="*/ 327 w 1004"/>
                  <a:gd name="T31" fmla="*/ 391 h 485"/>
                  <a:gd name="T32" fmla="*/ 311 w 1004"/>
                  <a:gd name="T33" fmla="*/ 412 h 485"/>
                  <a:gd name="T34" fmla="*/ 302 w 1004"/>
                  <a:gd name="T35" fmla="*/ 436 h 485"/>
                  <a:gd name="T36" fmla="*/ 330 w 1004"/>
                  <a:gd name="T37" fmla="*/ 456 h 485"/>
                  <a:gd name="T38" fmla="*/ 351 w 1004"/>
                  <a:gd name="T39" fmla="*/ 431 h 485"/>
                  <a:gd name="T40" fmla="*/ 377 w 1004"/>
                  <a:gd name="T41" fmla="*/ 442 h 485"/>
                  <a:gd name="T42" fmla="*/ 395 w 1004"/>
                  <a:gd name="T43" fmla="*/ 456 h 485"/>
                  <a:gd name="T44" fmla="*/ 414 w 1004"/>
                  <a:gd name="T45" fmla="*/ 460 h 485"/>
                  <a:gd name="T46" fmla="*/ 417 w 1004"/>
                  <a:gd name="T47" fmla="*/ 433 h 485"/>
                  <a:gd name="T48" fmla="*/ 419 w 1004"/>
                  <a:gd name="T49" fmla="*/ 458 h 485"/>
                  <a:gd name="T50" fmla="*/ 451 w 1004"/>
                  <a:gd name="T51" fmla="*/ 464 h 485"/>
                  <a:gd name="T52" fmla="*/ 434 w 1004"/>
                  <a:gd name="T53" fmla="*/ 423 h 485"/>
                  <a:gd name="T54" fmla="*/ 451 w 1004"/>
                  <a:gd name="T55" fmla="*/ 401 h 485"/>
                  <a:gd name="T56" fmla="*/ 470 w 1004"/>
                  <a:gd name="T57" fmla="*/ 430 h 485"/>
                  <a:gd name="T58" fmla="*/ 501 w 1004"/>
                  <a:gd name="T59" fmla="*/ 396 h 485"/>
                  <a:gd name="T60" fmla="*/ 514 w 1004"/>
                  <a:gd name="T61" fmla="*/ 354 h 485"/>
                  <a:gd name="T62" fmla="*/ 523 w 1004"/>
                  <a:gd name="T63" fmla="*/ 318 h 485"/>
                  <a:gd name="T64" fmla="*/ 548 w 1004"/>
                  <a:gd name="T65" fmla="*/ 320 h 485"/>
                  <a:gd name="T66" fmla="*/ 563 w 1004"/>
                  <a:gd name="T67" fmla="*/ 309 h 485"/>
                  <a:gd name="T68" fmla="*/ 599 w 1004"/>
                  <a:gd name="T69" fmla="*/ 317 h 485"/>
                  <a:gd name="T70" fmla="*/ 637 w 1004"/>
                  <a:gd name="T71" fmla="*/ 335 h 485"/>
                  <a:gd name="T72" fmla="*/ 687 w 1004"/>
                  <a:gd name="T73" fmla="*/ 356 h 485"/>
                  <a:gd name="T74" fmla="*/ 769 w 1004"/>
                  <a:gd name="T75" fmla="*/ 393 h 485"/>
                  <a:gd name="T76" fmla="*/ 809 w 1004"/>
                  <a:gd name="T77" fmla="*/ 411 h 485"/>
                  <a:gd name="T78" fmla="*/ 888 w 1004"/>
                  <a:gd name="T79" fmla="*/ 446 h 485"/>
                  <a:gd name="T80" fmla="*/ 972 w 1004"/>
                  <a:gd name="T81" fmla="*/ 485 h 485"/>
                  <a:gd name="T82" fmla="*/ 989 w 1004"/>
                  <a:gd name="T83" fmla="*/ 408 h 485"/>
                  <a:gd name="T84" fmla="*/ 1004 w 1004"/>
                  <a:gd name="T85" fmla="*/ 356 h 485"/>
                  <a:gd name="T86" fmla="*/ 941 w 1004"/>
                  <a:gd name="T87" fmla="*/ 333 h 485"/>
                  <a:gd name="T88" fmla="*/ 850 w 1004"/>
                  <a:gd name="T89" fmla="*/ 292 h 485"/>
                  <a:gd name="T90" fmla="*/ 722 w 1004"/>
                  <a:gd name="T91" fmla="*/ 242 h 485"/>
                  <a:gd name="T92" fmla="*/ 691 w 1004"/>
                  <a:gd name="T93" fmla="*/ 229 h 485"/>
                  <a:gd name="T94" fmla="*/ 575 w 1004"/>
                  <a:gd name="T95" fmla="*/ 178 h 485"/>
                  <a:gd name="T96" fmla="*/ 545 w 1004"/>
                  <a:gd name="T97" fmla="*/ 200 h 485"/>
                  <a:gd name="T98" fmla="*/ 527 w 1004"/>
                  <a:gd name="T99" fmla="*/ 188 h 485"/>
                  <a:gd name="T100" fmla="*/ 541 w 1004"/>
                  <a:gd name="T101" fmla="*/ 184 h 485"/>
                  <a:gd name="T102" fmla="*/ 525 w 1004"/>
                  <a:gd name="T103" fmla="*/ 169 h 485"/>
                  <a:gd name="T104" fmla="*/ 515 w 1004"/>
                  <a:gd name="T105" fmla="*/ 159 h 485"/>
                  <a:gd name="T106" fmla="*/ 507 w 1004"/>
                  <a:gd name="T107" fmla="*/ 174 h 485"/>
                  <a:gd name="T108" fmla="*/ 487 w 1004"/>
                  <a:gd name="T109" fmla="*/ 158 h 485"/>
                  <a:gd name="T110" fmla="*/ 469 w 1004"/>
                  <a:gd name="T111" fmla="*/ 136 h 485"/>
                  <a:gd name="T112" fmla="*/ 360 w 1004"/>
                  <a:gd name="T113" fmla="*/ 88 h 485"/>
                  <a:gd name="T114" fmla="*/ 303 w 1004"/>
                  <a:gd name="T115" fmla="*/ 67 h 485"/>
                  <a:gd name="T116" fmla="*/ 245 w 1004"/>
                  <a:gd name="T117" fmla="*/ 40 h 485"/>
                  <a:gd name="T118" fmla="*/ 145 w 1004"/>
                  <a:gd name="T119" fmla="*/ 1 h 485"/>
                  <a:gd name="T120" fmla="*/ 94 w 1004"/>
                  <a:gd name="T121" fmla="*/ 16 h 485"/>
                  <a:gd name="T122" fmla="*/ 10 w 1004"/>
                  <a:gd name="T123" fmla="*/ 45 h 485"/>
                  <a:gd name="T124" fmla="*/ 0 w 1004"/>
                  <a:gd name="T125" fmla="*/ 48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04" h="485">
                    <a:moveTo>
                      <a:pt x="5" y="52"/>
                    </a:moveTo>
                    <a:cubicBezTo>
                      <a:pt x="8" y="54"/>
                      <a:pt x="12" y="54"/>
                      <a:pt x="15" y="56"/>
                    </a:cubicBezTo>
                    <a:cubicBezTo>
                      <a:pt x="24" y="60"/>
                      <a:pt x="34" y="64"/>
                      <a:pt x="43" y="68"/>
                    </a:cubicBezTo>
                    <a:cubicBezTo>
                      <a:pt x="56" y="74"/>
                      <a:pt x="68" y="79"/>
                      <a:pt x="80" y="85"/>
                    </a:cubicBezTo>
                    <a:cubicBezTo>
                      <a:pt x="88" y="88"/>
                      <a:pt x="96" y="92"/>
                      <a:pt x="104" y="96"/>
                    </a:cubicBezTo>
                    <a:cubicBezTo>
                      <a:pt x="108" y="97"/>
                      <a:pt x="111" y="100"/>
                      <a:pt x="115" y="102"/>
                    </a:cubicBezTo>
                    <a:cubicBezTo>
                      <a:pt x="120" y="104"/>
                      <a:pt x="126" y="105"/>
                      <a:pt x="131" y="108"/>
                    </a:cubicBezTo>
                    <a:cubicBezTo>
                      <a:pt x="139" y="111"/>
                      <a:pt x="147" y="114"/>
                      <a:pt x="155" y="118"/>
                    </a:cubicBezTo>
                    <a:cubicBezTo>
                      <a:pt x="169" y="124"/>
                      <a:pt x="183" y="130"/>
                      <a:pt x="197" y="137"/>
                    </a:cubicBezTo>
                    <a:cubicBezTo>
                      <a:pt x="207" y="141"/>
                      <a:pt x="218" y="146"/>
                      <a:pt x="228" y="151"/>
                    </a:cubicBezTo>
                    <a:cubicBezTo>
                      <a:pt x="231" y="152"/>
                      <a:pt x="234" y="155"/>
                      <a:pt x="237" y="156"/>
                    </a:cubicBezTo>
                    <a:cubicBezTo>
                      <a:pt x="245" y="159"/>
                      <a:pt x="253" y="162"/>
                      <a:pt x="261" y="166"/>
                    </a:cubicBezTo>
                    <a:cubicBezTo>
                      <a:pt x="271" y="170"/>
                      <a:pt x="282" y="175"/>
                      <a:pt x="293" y="180"/>
                    </a:cubicBezTo>
                    <a:cubicBezTo>
                      <a:pt x="298" y="182"/>
                      <a:pt x="302" y="185"/>
                      <a:pt x="307" y="187"/>
                    </a:cubicBezTo>
                    <a:cubicBezTo>
                      <a:pt x="312" y="189"/>
                      <a:pt x="318" y="191"/>
                      <a:pt x="323" y="193"/>
                    </a:cubicBezTo>
                    <a:cubicBezTo>
                      <a:pt x="333" y="197"/>
                      <a:pt x="342" y="202"/>
                      <a:pt x="352" y="206"/>
                    </a:cubicBezTo>
                    <a:cubicBezTo>
                      <a:pt x="355" y="207"/>
                      <a:pt x="358" y="209"/>
                      <a:pt x="361" y="210"/>
                    </a:cubicBezTo>
                    <a:lnTo>
                      <a:pt x="389" y="223"/>
                    </a:lnTo>
                    <a:lnTo>
                      <a:pt x="391" y="225"/>
                    </a:lnTo>
                    <a:cubicBezTo>
                      <a:pt x="393" y="228"/>
                      <a:pt x="395" y="231"/>
                      <a:pt x="398" y="233"/>
                    </a:cubicBezTo>
                    <a:cubicBezTo>
                      <a:pt x="398" y="234"/>
                      <a:pt x="398" y="234"/>
                      <a:pt x="397" y="234"/>
                    </a:cubicBezTo>
                    <a:cubicBezTo>
                      <a:pt x="397" y="234"/>
                      <a:pt x="369" y="241"/>
                      <a:pt x="369" y="242"/>
                    </a:cubicBezTo>
                    <a:cubicBezTo>
                      <a:pt x="366" y="243"/>
                      <a:pt x="364" y="245"/>
                      <a:pt x="361" y="246"/>
                    </a:cubicBezTo>
                    <a:cubicBezTo>
                      <a:pt x="359" y="248"/>
                      <a:pt x="357" y="250"/>
                      <a:pt x="354" y="251"/>
                    </a:cubicBezTo>
                    <a:cubicBezTo>
                      <a:pt x="354" y="251"/>
                      <a:pt x="354" y="252"/>
                      <a:pt x="354" y="252"/>
                    </a:cubicBezTo>
                    <a:cubicBezTo>
                      <a:pt x="349" y="255"/>
                      <a:pt x="346" y="258"/>
                      <a:pt x="346" y="258"/>
                    </a:cubicBezTo>
                    <a:cubicBezTo>
                      <a:pt x="344" y="259"/>
                      <a:pt x="343" y="260"/>
                      <a:pt x="342" y="260"/>
                    </a:cubicBezTo>
                    <a:cubicBezTo>
                      <a:pt x="338" y="261"/>
                      <a:pt x="336" y="264"/>
                      <a:pt x="336" y="269"/>
                    </a:cubicBezTo>
                    <a:cubicBezTo>
                      <a:pt x="335" y="273"/>
                      <a:pt x="334" y="278"/>
                      <a:pt x="334" y="283"/>
                    </a:cubicBezTo>
                    <a:cubicBezTo>
                      <a:pt x="333" y="290"/>
                      <a:pt x="330" y="294"/>
                      <a:pt x="323" y="295"/>
                    </a:cubicBezTo>
                    <a:cubicBezTo>
                      <a:pt x="322" y="296"/>
                      <a:pt x="320" y="297"/>
                      <a:pt x="318" y="298"/>
                    </a:cubicBezTo>
                    <a:cubicBezTo>
                      <a:pt x="317" y="298"/>
                      <a:pt x="316" y="298"/>
                      <a:pt x="315" y="298"/>
                    </a:cubicBezTo>
                    <a:cubicBezTo>
                      <a:pt x="310" y="296"/>
                      <a:pt x="308" y="297"/>
                      <a:pt x="309" y="302"/>
                    </a:cubicBezTo>
                    <a:cubicBezTo>
                      <a:pt x="309" y="303"/>
                      <a:pt x="309" y="303"/>
                      <a:pt x="309" y="304"/>
                    </a:cubicBezTo>
                    <a:cubicBezTo>
                      <a:pt x="308" y="304"/>
                      <a:pt x="308" y="304"/>
                      <a:pt x="307" y="304"/>
                    </a:cubicBezTo>
                    <a:cubicBezTo>
                      <a:pt x="305" y="302"/>
                      <a:pt x="303" y="302"/>
                      <a:pt x="302" y="304"/>
                    </a:cubicBezTo>
                    <a:cubicBezTo>
                      <a:pt x="300" y="306"/>
                      <a:pt x="302" y="307"/>
                      <a:pt x="303" y="309"/>
                    </a:cubicBezTo>
                    <a:cubicBezTo>
                      <a:pt x="305" y="311"/>
                      <a:pt x="307" y="314"/>
                      <a:pt x="311" y="312"/>
                    </a:cubicBezTo>
                    <a:cubicBezTo>
                      <a:pt x="311" y="311"/>
                      <a:pt x="312" y="311"/>
                      <a:pt x="313" y="311"/>
                    </a:cubicBezTo>
                    <a:cubicBezTo>
                      <a:pt x="308" y="322"/>
                      <a:pt x="307" y="333"/>
                      <a:pt x="308" y="344"/>
                    </a:cubicBezTo>
                    <a:cubicBezTo>
                      <a:pt x="309" y="355"/>
                      <a:pt x="312" y="366"/>
                      <a:pt x="317" y="376"/>
                    </a:cubicBezTo>
                    <a:cubicBezTo>
                      <a:pt x="315" y="376"/>
                      <a:pt x="311" y="376"/>
                      <a:pt x="310" y="375"/>
                    </a:cubicBezTo>
                    <a:cubicBezTo>
                      <a:pt x="307" y="370"/>
                      <a:pt x="302" y="368"/>
                      <a:pt x="298" y="367"/>
                    </a:cubicBezTo>
                    <a:cubicBezTo>
                      <a:pt x="290" y="366"/>
                      <a:pt x="286" y="367"/>
                      <a:pt x="284" y="373"/>
                    </a:cubicBezTo>
                    <a:cubicBezTo>
                      <a:pt x="280" y="385"/>
                      <a:pt x="286" y="397"/>
                      <a:pt x="298" y="400"/>
                    </a:cubicBezTo>
                    <a:cubicBezTo>
                      <a:pt x="308" y="402"/>
                      <a:pt x="315" y="400"/>
                      <a:pt x="315" y="387"/>
                    </a:cubicBezTo>
                    <a:cubicBezTo>
                      <a:pt x="315" y="386"/>
                      <a:pt x="315" y="385"/>
                      <a:pt x="316" y="385"/>
                    </a:cubicBezTo>
                    <a:cubicBezTo>
                      <a:pt x="322" y="383"/>
                      <a:pt x="325" y="385"/>
                      <a:pt x="327" y="391"/>
                    </a:cubicBezTo>
                    <a:cubicBezTo>
                      <a:pt x="326" y="392"/>
                      <a:pt x="325" y="394"/>
                      <a:pt x="324" y="395"/>
                    </a:cubicBezTo>
                    <a:cubicBezTo>
                      <a:pt x="323" y="396"/>
                      <a:pt x="322" y="397"/>
                      <a:pt x="320" y="398"/>
                    </a:cubicBezTo>
                    <a:cubicBezTo>
                      <a:pt x="312" y="399"/>
                      <a:pt x="309" y="404"/>
                      <a:pt x="311" y="412"/>
                    </a:cubicBezTo>
                    <a:cubicBezTo>
                      <a:pt x="311" y="414"/>
                      <a:pt x="312" y="417"/>
                      <a:pt x="311" y="419"/>
                    </a:cubicBezTo>
                    <a:cubicBezTo>
                      <a:pt x="308" y="424"/>
                      <a:pt x="305" y="429"/>
                      <a:pt x="302" y="433"/>
                    </a:cubicBezTo>
                    <a:cubicBezTo>
                      <a:pt x="301" y="434"/>
                      <a:pt x="301" y="436"/>
                      <a:pt x="302" y="436"/>
                    </a:cubicBezTo>
                    <a:cubicBezTo>
                      <a:pt x="304" y="440"/>
                      <a:pt x="306" y="443"/>
                      <a:pt x="311" y="444"/>
                    </a:cubicBezTo>
                    <a:cubicBezTo>
                      <a:pt x="314" y="444"/>
                      <a:pt x="316" y="446"/>
                      <a:pt x="317" y="447"/>
                    </a:cubicBezTo>
                    <a:cubicBezTo>
                      <a:pt x="322" y="450"/>
                      <a:pt x="326" y="453"/>
                      <a:pt x="330" y="456"/>
                    </a:cubicBezTo>
                    <a:cubicBezTo>
                      <a:pt x="333" y="459"/>
                      <a:pt x="336" y="458"/>
                      <a:pt x="338" y="455"/>
                    </a:cubicBezTo>
                    <a:cubicBezTo>
                      <a:pt x="339" y="452"/>
                      <a:pt x="340" y="448"/>
                      <a:pt x="342" y="445"/>
                    </a:cubicBezTo>
                    <a:cubicBezTo>
                      <a:pt x="345" y="440"/>
                      <a:pt x="348" y="436"/>
                      <a:pt x="351" y="431"/>
                    </a:cubicBezTo>
                    <a:cubicBezTo>
                      <a:pt x="352" y="433"/>
                      <a:pt x="353" y="435"/>
                      <a:pt x="354" y="436"/>
                    </a:cubicBezTo>
                    <a:cubicBezTo>
                      <a:pt x="359" y="440"/>
                      <a:pt x="364" y="442"/>
                      <a:pt x="370" y="441"/>
                    </a:cubicBezTo>
                    <a:cubicBezTo>
                      <a:pt x="372" y="441"/>
                      <a:pt x="375" y="441"/>
                      <a:pt x="377" y="442"/>
                    </a:cubicBezTo>
                    <a:cubicBezTo>
                      <a:pt x="382" y="444"/>
                      <a:pt x="386" y="446"/>
                      <a:pt x="391" y="448"/>
                    </a:cubicBezTo>
                    <a:cubicBezTo>
                      <a:pt x="392" y="449"/>
                      <a:pt x="393" y="450"/>
                      <a:pt x="394" y="451"/>
                    </a:cubicBezTo>
                    <a:cubicBezTo>
                      <a:pt x="395" y="452"/>
                      <a:pt x="395" y="454"/>
                      <a:pt x="395" y="456"/>
                    </a:cubicBezTo>
                    <a:cubicBezTo>
                      <a:pt x="396" y="462"/>
                      <a:pt x="400" y="465"/>
                      <a:pt x="407" y="463"/>
                    </a:cubicBezTo>
                    <a:cubicBezTo>
                      <a:pt x="409" y="463"/>
                      <a:pt x="410" y="462"/>
                      <a:pt x="412" y="461"/>
                    </a:cubicBezTo>
                    <a:cubicBezTo>
                      <a:pt x="413" y="460"/>
                      <a:pt x="413" y="460"/>
                      <a:pt x="414" y="460"/>
                    </a:cubicBezTo>
                    <a:cubicBezTo>
                      <a:pt x="419" y="455"/>
                      <a:pt x="421" y="446"/>
                      <a:pt x="416" y="444"/>
                    </a:cubicBezTo>
                    <a:cubicBezTo>
                      <a:pt x="412" y="440"/>
                      <a:pt x="413" y="438"/>
                      <a:pt x="416" y="435"/>
                    </a:cubicBezTo>
                    <a:cubicBezTo>
                      <a:pt x="416" y="435"/>
                      <a:pt x="416" y="434"/>
                      <a:pt x="417" y="433"/>
                    </a:cubicBezTo>
                    <a:cubicBezTo>
                      <a:pt x="418" y="433"/>
                      <a:pt x="419" y="432"/>
                      <a:pt x="420" y="433"/>
                    </a:cubicBezTo>
                    <a:cubicBezTo>
                      <a:pt x="422" y="435"/>
                      <a:pt x="424" y="437"/>
                      <a:pt x="423" y="440"/>
                    </a:cubicBezTo>
                    <a:cubicBezTo>
                      <a:pt x="422" y="446"/>
                      <a:pt x="420" y="452"/>
                      <a:pt x="419" y="458"/>
                    </a:cubicBezTo>
                    <a:cubicBezTo>
                      <a:pt x="419" y="464"/>
                      <a:pt x="427" y="472"/>
                      <a:pt x="435" y="473"/>
                    </a:cubicBezTo>
                    <a:cubicBezTo>
                      <a:pt x="440" y="473"/>
                      <a:pt x="443" y="472"/>
                      <a:pt x="448" y="470"/>
                    </a:cubicBezTo>
                    <a:cubicBezTo>
                      <a:pt x="449" y="470"/>
                      <a:pt x="451" y="465"/>
                      <a:pt x="451" y="464"/>
                    </a:cubicBezTo>
                    <a:cubicBezTo>
                      <a:pt x="455" y="455"/>
                      <a:pt x="450" y="444"/>
                      <a:pt x="441" y="442"/>
                    </a:cubicBezTo>
                    <a:cubicBezTo>
                      <a:pt x="433" y="439"/>
                      <a:pt x="431" y="435"/>
                      <a:pt x="433" y="428"/>
                    </a:cubicBezTo>
                    <a:cubicBezTo>
                      <a:pt x="433" y="426"/>
                      <a:pt x="433" y="425"/>
                      <a:pt x="434" y="423"/>
                    </a:cubicBezTo>
                    <a:cubicBezTo>
                      <a:pt x="435" y="419"/>
                      <a:pt x="436" y="416"/>
                      <a:pt x="440" y="414"/>
                    </a:cubicBezTo>
                    <a:cubicBezTo>
                      <a:pt x="441" y="414"/>
                      <a:pt x="442" y="413"/>
                      <a:pt x="443" y="412"/>
                    </a:cubicBezTo>
                    <a:cubicBezTo>
                      <a:pt x="446" y="408"/>
                      <a:pt x="448" y="405"/>
                      <a:pt x="451" y="401"/>
                    </a:cubicBezTo>
                    <a:cubicBezTo>
                      <a:pt x="452" y="402"/>
                      <a:pt x="452" y="402"/>
                      <a:pt x="452" y="403"/>
                    </a:cubicBezTo>
                    <a:cubicBezTo>
                      <a:pt x="454" y="412"/>
                      <a:pt x="459" y="421"/>
                      <a:pt x="464" y="429"/>
                    </a:cubicBezTo>
                    <a:cubicBezTo>
                      <a:pt x="466" y="432"/>
                      <a:pt x="468" y="433"/>
                      <a:pt x="470" y="430"/>
                    </a:cubicBezTo>
                    <a:cubicBezTo>
                      <a:pt x="474" y="426"/>
                      <a:pt x="477" y="422"/>
                      <a:pt x="481" y="418"/>
                    </a:cubicBezTo>
                    <a:lnTo>
                      <a:pt x="481" y="418"/>
                    </a:lnTo>
                    <a:cubicBezTo>
                      <a:pt x="485" y="414"/>
                      <a:pt x="501" y="396"/>
                      <a:pt x="501" y="396"/>
                    </a:cubicBezTo>
                    <a:cubicBezTo>
                      <a:pt x="500" y="396"/>
                      <a:pt x="516" y="379"/>
                      <a:pt x="521" y="374"/>
                    </a:cubicBezTo>
                    <a:cubicBezTo>
                      <a:pt x="524" y="371"/>
                      <a:pt x="524" y="369"/>
                      <a:pt x="522" y="367"/>
                    </a:cubicBezTo>
                    <a:cubicBezTo>
                      <a:pt x="519" y="363"/>
                      <a:pt x="516" y="359"/>
                      <a:pt x="514" y="354"/>
                    </a:cubicBezTo>
                    <a:cubicBezTo>
                      <a:pt x="511" y="347"/>
                      <a:pt x="509" y="340"/>
                      <a:pt x="508" y="332"/>
                    </a:cubicBezTo>
                    <a:cubicBezTo>
                      <a:pt x="508" y="329"/>
                      <a:pt x="509" y="327"/>
                      <a:pt x="512" y="327"/>
                    </a:cubicBezTo>
                    <a:cubicBezTo>
                      <a:pt x="517" y="325"/>
                      <a:pt x="521" y="322"/>
                      <a:pt x="523" y="318"/>
                    </a:cubicBezTo>
                    <a:cubicBezTo>
                      <a:pt x="524" y="316"/>
                      <a:pt x="526" y="315"/>
                      <a:pt x="527" y="315"/>
                    </a:cubicBezTo>
                    <a:cubicBezTo>
                      <a:pt x="532" y="317"/>
                      <a:pt x="537" y="319"/>
                      <a:pt x="543" y="320"/>
                    </a:cubicBezTo>
                    <a:cubicBezTo>
                      <a:pt x="544" y="321"/>
                      <a:pt x="546" y="320"/>
                      <a:pt x="548" y="320"/>
                    </a:cubicBezTo>
                    <a:cubicBezTo>
                      <a:pt x="549" y="319"/>
                      <a:pt x="551" y="317"/>
                      <a:pt x="552" y="316"/>
                    </a:cubicBezTo>
                    <a:cubicBezTo>
                      <a:pt x="553" y="314"/>
                      <a:pt x="555" y="313"/>
                      <a:pt x="558" y="313"/>
                    </a:cubicBezTo>
                    <a:cubicBezTo>
                      <a:pt x="561" y="314"/>
                      <a:pt x="562" y="312"/>
                      <a:pt x="563" y="309"/>
                    </a:cubicBezTo>
                    <a:cubicBezTo>
                      <a:pt x="563" y="308"/>
                      <a:pt x="563" y="306"/>
                      <a:pt x="563" y="305"/>
                    </a:cubicBezTo>
                    <a:cubicBezTo>
                      <a:pt x="564" y="302"/>
                      <a:pt x="565" y="301"/>
                      <a:pt x="568" y="303"/>
                    </a:cubicBezTo>
                    <a:cubicBezTo>
                      <a:pt x="578" y="307"/>
                      <a:pt x="589" y="312"/>
                      <a:pt x="599" y="317"/>
                    </a:cubicBezTo>
                    <a:cubicBezTo>
                      <a:pt x="608" y="321"/>
                      <a:pt x="618" y="323"/>
                      <a:pt x="625" y="330"/>
                    </a:cubicBezTo>
                    <a:cubicBezTo>
                      <a:pt x="625" y="330"/>
                      <a:pt x="626" y="331"/>
                      <a:pt x="626" y="331"/>
                    </a:cubicBezTo>
                    <a:cubicBezTo>
                      <a:pt x="630" y="332"/>
                      <a:pt x="633" y="334"/>
                      <a:pt x="637" y="335"/>
                    </a:cubicBezTo>
                    <a:cubicBezTo>
                      <a:pt x="640" y="336"/>
                      <a:pt x="644" y="337"/>
                      <a:pt x="647" y="338"/>
                    </a:cubicBezTo>
                    <a:cubicBezTo>
                      <a:pt x="652" y="340"/>
                      <a:pt x="657" y="343"/>
                      <a:pt x="663" y="345"/>
                    </a:cubicBezTo>
                    <a:cubicBezTo>
                      <a:pt x="671" y="349"/>
                      <a:pt x="679" y="352"/>
                      <a:pt x="687" y="356"/>
                    </a:cubicBezTo>
                    <a:cubicBezTo>
                      <a:pt x="695" y="360"/>
                      <a:pt x="703" y="364"/>
                      <a:pt x="711" y="367"/>
                    </a:cubicBezTo>
                    <a:cubicBezTo>
                      <a:pt x="718" y="371"/>
                      <a:pt x="725" y="373"/>
                      <a:pt x="732" y="376"/>
                    </a:cubicBezTo>
                    <a:cubicBezTo>
                      <a:pt x="745" y="381"/>
                      <a:pt x="757" y="387"/>
                      <a:pt x="769" y="393"/>
                    </a:cubicBezTo>
                    <a:cubicBezTo>
                      <a:pt x="774" y="395"/>
                      <a:pt x="780" y="396"/>
                      <a:pt x="783" y="399"/>
                    </a:cubicBezTo>
                    <a:cubicBezTo>
                      <a:pt x="787" y="403"/>
                      <a:pt x="791" y="404"/>
                      <a:pt x="796" y="406"/>
                    </a:cubicBezTo>
                    <a:cubicBezTo>
                      <a:pt x="800" y="408"/>
                      <a:pt x="805" y="409"/>
                      <a:pt x="809" y="411"/>
                    </a:cubicBezTo>
                    <a:cubicBezTo>
                      <a:pt x="817" y="414"/>
                      <a:pt x="825" y="418"/>
                      <a:pt x="833" y="421"/>
                    </a:cubicBezTo>
                    <a:cubicBezTo>
                      <a:pt x="843" y="425"/>
                      <a:pt x="852" y="430"/>
                      <a:pt x="862" y="434"/>
                    </a:cubicBezTo>
                    <a:cubicBezTo>
                      <a:pt x="871" y="438"/>
                      <a:pt x="879" y="442"/>
                      <a:pt x="888" y="446"/>
                    </a:cubicBezTo>
                    <a:cubicBezTo>
                      <a:pt x="900" y="451"/>
                      <a:pt x="911" y="456"/>
                      <a:pt x="923" y="461"/>
                    </a:cubicBezTo>
                    <a:cubicBezTo>
                      <a:pt x="938" y="469"/>
                      <a:pt x="955" y="473"/>
                      <a:pt x="969" y="485"/>
                    </a:cubicBezTo>
                    <a:cubicBezTo>
                      <a:pt x="970" y="485"/>
                      <a:pt x="971" y="485"/>
                      <a:pt x="972" y="485"/>
                    </a:cubicBezTo>
                    <a:cubicBezTo>
                      <a:pt x="973" y="484"/>
                      <a:pt x="974" y="483"/>
                      <a:pt x="973" y="482"/>
                    </a:cubicBezTo>
                    <a:cubicBezTo>
                      <a:pt x="971" y="477"/>
                      <a:pt x="972" y="472"/>
                      <a:pt x="974" y="467"/>
                    </a:cubicBezTo>
                    <a:cubicBezTo>
                      <a:pt x="979" y="447"/>
                      <a:pt x="984" y="428"/>
                      <a:pt x="989" y="408"/>
                    </a:cubicBezTo>
                    <a:cubicBezTo>
                      <a:pt x="991" y="399"/>
                      <a:pt x="994" y="389"/>
                      <a:pt x="996" y="380"/>
                    </a:cubicBezTo>
                    <a:cubicBezTo>
                      <a:pt x="998" y="373"/>
                      <a:pt x="999" y="365"/>
                      <a:pt x="1004" y="359"/>
                    </a:cubicBezTo>
                    <a:cubicBezTo>
                      <a:pt x="1004" y="359"/>
                      <a:pt x="1004" y="357"/>
                      <a:pt x="1004" y="356"/>
                    </a:cubicBezTo>
                    <a:cubicBezTo>
                      <a:pt x="1003" y="355"/>
                      <a:pt x="1001" y="355"/>
                      <a:pt x="1000" y="355"/>
                    </a:cubicBezTo>
                    <a:cubicBezTo>
                      <a:pt x="997" y="354"/>
                      <a:pt x="994" y="355"/>
                      <a:pt x="992" y="354"/>
                    </a:cubicBezTo>
                    <a:cubicBezTo>
                      <a:pt x="975" y="347"/>
                      <a:pt x="958" y="340"/>
                      <a:pt x="941" y="333"/>
                    </a:cubicBezTo>
                    <a:cubicBezTo>
                      <a:pt x="916" y="323"/>
                      <a:pt x="891" y="312"/>
                      <a:pt x="866" y="302"/>
                    </a:cubicBezTo>
                    <a:cubicBezTo>
                      <a:pt x="862" y="300"/>
                      <a:pt x="857" y="298"/>
                      <a:pt x="854" y="293"/>
                    </a:cubicBezTo>
                    <a:cubicBezTo>
                      <a:pt x="854" y="292"/>
                      <a:pt x="852" y="292"/>
                      <a:pt x="850" y="292"/>
                    </a:cubicBezTo>
                    <a:cubicBezTo>
                      <a:pt x="847" y="291"/>
                      <a:pt x="843" y="292"/>
                      <a:pt x="840" y="290"/>
                    </a:cubicBezTo>
                    <a:cubicBezTo>
                      <a:pt x="817" y="281"/>
                      <a:pt x="795" y="272"/>
                      <a:pt x="772" y="263"/>
                    </a:cubicBezTo>
                    <a:cubicBezTo>
                      <a:pt x="756" y="256"/>
                      <a:pt x="739" y="249"/>
                      <a:pt x="722" y="242"/>
                    </a:cubicBezTo>
                    <a:cubicBezTo>
                      <a:pt x="718" y="240"/>
                      <a:pt x="713" y="238"/>
                      <a:pt x="711" y="234"/>
                    </a:cubicBezTo>
                    <a:cubicBezTo>
                      <a:pt x="710" y="233"/>
                      <a:pt x="709" y="232"/>
                      <a:pt x="708" y="232"/>
                    </a:cubicBezTo>
                    <a:cubicBezTo>
                      <a:pt x="702" y="234"/>
                      <a:pt x="697" y="231"/>
                      <a:pt x="691" y="229"/>
                    </a:cubicBezTo>
                    <a:cubicBezTo>
                      <a:pt x="674" y="222"/>
                      <a:pt x="657" y="214"/>
                      <a:pt x="640" y="207"/>
                    </a:cubicBezTo>
                    <a:cubicBezTo>
                      <a:pt x="622" y="199"/>
                      <a:pt x="604" y="192"/>
                      <a:pt x="586" y="185"/>
                    </a:cubicBezTo>
                    <a:cubicBezTo>
                      <a:pt x="582" y="183"/>
                      <a:pt x="578" y="182"/>
                      <a:pt x="575" y="178"/>
                    </a:cubicBezTo>
                    <a:cubicBezTo>
                      <a:pt x="574" y="175"/>
                      <a:pt x="572" y="176"/>
                      <a:pt x="570" y="178"/>
                    </a:cubicBezTo>
                    <a:cubicBezTo>
                      <a:pt x="568" y="180"/>
                      <a:pt x="566" y="182"/>
                      <a:pt x="563" y="184"/>
                    </a:cubicBezTo>
                    <a:cubicBezTo>
                      <a:pt x="557" y="189"/>
                      <a:pt x="551" y="194"/>
                      <a:pt x="545" y="200"/>
                    </a:cubicBezTo>
                    <a:cubicBezTo>
                      <a:pt x="544" y="200"/>
                      <a:pt x="542" y="201"/>
                      <a:pt x="541" y="201"/>
                    </a:cubicBezTo>
                    <a:cubicBezTo>
                      <a:pt x="536" y="199"/>
                      <a:pt x="532" y="197"/>
                      <a:pt x="528" y="196"/>
                    </a:cubicBezTo>
                    <a:cubicBezTo>
                      <a:pt x="524" y="194"/>
                      <a:pt x="526" y="191"/>
                      <a:pt x="527" y="188"/>
                    </a:cubicBezTo>
                    <a:cubicBezTo>
                      <a:pt x="527" y="186"/>
                      <a:pt x="528" y="187"/>
                      <a:pt x="530" y="186"/>
                    </a:cubicBezTo>
                    <a:cubicBezTo>
                      <a:pt x="533" y="186"/>
                      <a:pt x="535" y="186"/>
                      <a:pt x="537" y="185"/>
                    </a:cubicBezTo>
                    <a:cubicBezTo>
                      <a:pt x="538" y="185"/>
                      <a:pt x="539" y="184"/>
                      <a:pt x="541" y="184"/>
                    </a:cubicBezTo>
                    <a:cubicBezTo>
                      <a:pt x="546" y="182"/>
                      <a:pt x="547" y="179"/>
                      <a:pt x="545" y="174"/>
                    </a:cubicBezTo>
                    <a:cubicBezTo>
                      <a:pt x="544" y="170"/>
                      <a:pt x="541" y="168"/>
                      <a:pt x="537" y="170"/>
                    </a:cubicBezTo>
                    <a:cubicBezTo>
                      <a:pt x="532" y="172"/>
                      <a:pt x="528" y="171"/>
                      <a:pt x="525" y="169"/>
                    </a:cubicBezTo>
                    <a:cubicBezTo>
                      <a:pt x="523" y="168"/>
                      <a:pt x="522" y="167"/>
                      <a:pt x="521" y="167"/>
                    </a:cubicBezTo>
                    <a:cubicBezTo>
                      <a:pt x="518" y="167"/>
                      <a:pt x="518" y="166"/>
                      <a:pt x="518" y="164"/>
                    </a:cubicBezTo>
                    <a:cubicBezTo>
                      <a:pt x="519" y="161"/>
                      <a:pt x="518" y="160"/>
                      <a:pt x="515" y="159"/>
                    </a:cubicBezTo>
                    <a:cubicBezTo>
                      <a:pt x="512" y="158"/>
                      <a:pt x="509" y="157"/>
                      <a:pt x="507" y="160"/>
                    </a:cubicBezTo>
                    <a:cubicBezTo>
                      <a:pt x="506" y="164"/>
                      <a:pt x="503" y="167"/>
                      <a:pt x="506" y="171"/>
                    </a:cubicBezTo>
                    <a:cubicBezTo>
                      <a:pt x="507" y="171"/>
                      <a:pt x="507" y="172"/>
                      <a:pt x="507" y="174"/>
                    </a:cubicBezTo>
                    <a:cubicBezTo>
                      <a:pt x="501" y="172"/>
                      <a:pt x="496" y="171"/>
                      <a:pt x="490" y="170"/>
                    </a:cubicBezTo>
                    <a:cubicBezTo>
                      <a:pt x="490" y="170"/>
                      <a:pt x="489" y="168"/>
                      <a:pt x="489" y="168"/>
                    </a:cubicBezTo>
                    <a:cubicBezTo>
                      <a:pt x="488" y="164"/>
                      <a:pt x="488" y="161"/>
                      <a:pt x="487" y="158"/>
                    </a:cubicBezTo>
                    <a:cubicBezTo>
                      <a:pt x="486" y="153"/>
                      <a:pt x="484" y="148"/>
                      <a:pt x="483" y="143"/>
                    </a:cubicBezTo>
                    <a:cubicBezTo>
                      <a:pt x="483" y="138"/>
                      <a:pt x="482" y="138"/>
                      <a:pt x="478" y="138"/>
                    </a:cubicBezTo>
                    <a:cubicBezTo>
                      <a:pt x="475" y="138"/>
                      <a:pt x="472" y="137"/>
                      <a:pt x="469" y="136"/>
                    </a:cubicBezTo>
                    <a:cubicBezTo>
                      <a:pt x="456" y="131"/>
                      <a:pt x="443" y="126"/>
                      <a:pt x="430" y="120"/>
                    </a:cubicBezTo>
                    <a:cubicBezTo>
                      <a:pt x="411" y="112"/>
                      <a:pt x="391" y="104"/>
                      <a:pt x="371" y="96"/>
                    </a:cubicBezTo>
                    <a:cubicBezTo>
                      <a:pt x="367" y="94"/>
                      <a:pt x="363" y="92"/>
                      <a:pt x="360" y="88"/>
                    </a:cubicBezTo>
                    <a:cubicBezTo>
                      <a:pt x="360" y="87"/>
                      <a:pt x="358" y="87"/>
                      <a:pt x="357" y="87"/>
                    </a:cubicBezTo>
                    <a:cubicBezTo>
                      <a:pt x="352" y="88"/>
                      <a:pt x="348" y="86"/>
                      <a:pt x="343" y="84"/>
                    </a:cubicBezTo>
                    <a:cubicBezTo>
                      <a:pt x="330" y="78"/>
                      <a:pt x="316" y="73"/>
                      <a:pt x="303" y="67"/>
                    </a:cubicBezTo>
                    <a:cubicBezTo>
                      <a:pt x="289" y="61"/>
                      <a:pt x="276" y="56"/>
                      <a:pt x="262" y="50"/>
                    </a:cubicBezTo>
                    <a:cubicBezTo>
                      <a:pt x="257" y="48"/>
                      <a:pt x="251" y="46"/>
                      <a:pt x="247" y="41"/>
                    </a:cubicBezTo>
                    <a:cubicBezTo>
                      <a:pt x="247" y="40"/>
                      <a:pt x="246" y="40"/>
                      <a:pt x="245" y="40"/>
                    </a:cubicBezTo>
                    <a:cubicBezTo>
                      <a:pt x="237" y="41"/>
                      <a:pt x="230" y="37"/>
                      <a:pt x="223" y="34"/>
                    </a:cubicBezTo>
                    <a:cubicBezTo>
                      <a:pt x="212" y="30"/>
                      <a:pt x="202" y="25"/>
                      <a:pt x="191" y="20"/>
                    </a:cubicBezTo>
                    <a:cubicBezTo>
                      <a:pt x="175" y="14"/>
                      <a:pt x="160" y="8"/>
                      <a:pt x="145" y="1"/>
                    </a:cubicBezTo>
                    <a:cubicBezTo>
                      <a:pt x="141" y="0"/>
                      <a:pt x="139" y="0"/>
                      <a:pt x="136" y="1"/>
                    </a:cubicBezTo>
                    <a:cubicBezTo>
                      <a:pt x="132" y="3"/>
                      <a:pt x="129" y="4"/>
                      <a:pt x="125" y="6"/>
                    </a:cubicBezTo>
                    <a:cubicBezTo>
                      <a:pt x="115" y="9"/>
                      <a:pt x="104" y="13"/>
                      <a:pt x="94" y="16"/>
                    </a:cubicBezTo>
                    <a:cubicBezTo>
                      <a:pt x="83" y="20"/>
                      <a:pt x="71" y="24"/>
                      <a:pt x="59" y="28"/>
                    </a:cubicBezTo>
                    <a:cubicBezTo>
                      <a:pt x="47" y="32"/>
                      <a:pt x="35" y="37"/>
                      <a:pt x="23" y="41"/>
                    </a:cubicBezTo>
                    <a:cubicBezTo>
                      <a:pt x="18" y="42"/>
                      <a:pt x="14" y="44"/>
                      <a:pt x="10" y="45"/>
                    </a:cubicBezTo>
                    <a:cubicBezTo>
                      <a:pt x="8" y="45"/>
                      <a:pt x="7" y="44"/>
                      <a:pt x="5" y="44"/>
                    </a:cubicBezTo>
                    <a:cubicBezTo>
                      <a:pt x="4" y="44"/>
                      <a:pt x="3" y="43"/>
                      <a:pt x="2" y="44"/>
                    </a:cubicBezTo>
                    <a:cubicBezTo>
                      <a:pt x="1" y="45"/>
                      <a:pt x="0" y="47"/>
                      <a:pt x="0" y="48"/>
                    </a:cubicBezTo>
                    <a:cubicBezTo>
                      <a:pt x="1" y="49"/>
                      <a:pt x="3" y="51"/>
                      <a:pt x="5" y="52"/>
                    </a:cubicBezTo>
                    <a:close/>
                  </a:path>
                </a:pathLst>
              </a:custGeom>
              <a:solidFill>
                <a:srgbClr val="80D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04255" tIns="52128" rIns="104255" bIns="52128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394"/>
              </a:p>
            </p:txBody>
          </p:sp>
        </p:grpSp>
        <p:sp>
          <p:nvSpPr>
            <p:cNvPr id="117" name="Rectangle 115"/>
            <p:cNvSpPr>
              <a:spLocks noChangeArrowheads="1"/>
            </p:cNvSpPr>
            <p:nvPr/>
          </p:nvSpPr>
          <p:spPr bwMode="auto">
            <a:xfrm>
              <a:off x="3716977" y="410579"/>
              <a:ext cx="5284519" cy="10800"/>
            </a:xfrm>
            <a:prstGeom prst="rect">
              <a:avLst/>
            </a:prstGeom>
            <a:solidFill>
              <a:srgbClr val="97BBCD"/>
            </a:solidFill>
            <a:ln>
              <a:noFill/>
            </a:ln>
          </p:spPr>
          <p:txBody>
            <a:bodyPr vert="horz" wrap="square" lIns="104255" tIns="52128" rIns="104255" bIns="52128" numCol="1" anchor="t" anchorCtr="0" compatLnSpc="1">
              <a:prstTxWarp prst="textNoShape">
                <a:avLst/>
              </a:prstTxWarp>
            </a:bodyPr>
            <a:lstStyle/>
            <a:p>
              <a:endParaRPr lang="ru-RU" sz="2394"/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800099" y="117386"/>
            <a:ext cx="795337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Надзор </a:t>
            </a:r>
            <a:r>
              <a:rPr lang="ru-RU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 области использования и охраны водных </a:t>
            </a:r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объектов (ВО)</a:t>
            </a:r>
            <a:endParaRPr lang="ru-RU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" name="Параллелограмм 21"/>
          <p:cNvSpPr/>
          <p:nvPr/>
        </p:nvSpPr>
        <p:spPr>
          <a:xfrm>
            <a:off x="8595360" y="1935"/>
            <a:ext cx="548640" cy="206090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8902" tIns="59452" rIns="118902" bIns="59452" rtlCol="0" anchor="ctr"/>
          <a:lstStyle/>
          <a:p>
            <a:pPr algn="ctr"/>
            <a:r>
              <a:rPr lang="ru-RU" sz="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9</a:t>
            </a:r>
            <a:endParaRPr lang="ru-RU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Скругленный прямоугольник 23"/>
          <p:cNvSpPr/>
          <p:nvPr/>
        </p:nvSpPr>
        <p:spPr>
          <a:xfrm>
            <a:off x="4312584" y="2320109"/>
            <a:ext cx="4739809" cy="1328023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A2D0B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numCol="1" rtlCol="0" anchor="ctr">
            <a:spAutoFit/>
          </a:bodyPr>
          <a:lstStyle/>
          <a:p>
            <a:pPr algn="just"/>
            <a:r>
              <a:rPr lang="ru-RU" sz="1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типовые нарушения:</a:t>
            </a:r>
          </a:p>
          <a:p>
            <a:pPr algn="just"/>
            <a:r>
              <a:rPr lang="ru-RU" sz="1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32 % - самовольное пользование водными объектами;</a:t>
            </a:r>
          </a:p>
          <a:p>
            <a:pPr algn="just"/>
            <a:r>
              <a:rPr lang="ru-RU" sz="1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11 % - нарушение условия обеспечения свободного доступа граждан к водному объекту общего пользования и его береговой полосе;</a:t>
            </a:r>
          </a:p>
          <a:p>
            <a:pPr algn="just"/>
            <a:r>
              <a:rPr lang="ru-RU" sz="1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38 % - непредставление отчетности в установленные сроки</a:t>
            </a:r>
          </a:p>
        </p:txBody>
      </p:sp>
      <p:sp>
        <p:nvSpPr>
          <p:cNvPr id="19" name="Скругленный прямоугольник 18"/>
          <p:cNvSpPr/>
          <p:nvPr/>
        </p:nvSpPr>
        <p:spPr>
          <a:xfrm>
            <a:off x="4347042" y="4124500"/>
            <a:ext cx="4739809" cy="510778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A2D0B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numCol="1" rtlCol="0" anchor="ctr">
            <a:spAutoFit/>
          </a:bodyPr>
          <a:lstStyle/>
          <a:p>
            <a:pPr algn="just"/>
            <a:r>
              <a:rPr lang="ru-RU" sz="1200" i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В 2020 году рассчитано ущербов по загрязнению водных объектов</a:t>
            </a:r>
            <a:r>
              <a:rPr lang="ru-RU" sz="12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: </a:t>
            </a:r>
            <a:r>
              <a:rPr lang="ru-RU" sz="1200" i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1 ущерб на сумму </a:t>
            </a:r>
            <a:r>
              <a:rPr lang="ru-RU" sz="1200" b="1" i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82 482 180,0 </a:t>
            </a:r>
            <a:r>
              <a:rPr lang="ru-RU" sz="1200" i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руб.</a:t>
            </a:r>
          </a:p>
        </p:txBody>
      </p:sp>
      <p:sp>
        <p:nvSpPr>
          <p:cNvPr id="16" name="Скругленный прямоугольник 15"/>
          <p:cNvSpPr/>
          <p:nvPr/>
        </p:nvSpPr>
        <p:spPr>
          <a:xfrm>
            <a:off x="4347042" y="669032"/>
            <a:ext cx="4739809" cy="1377972"/>
          </a:xfrm>
          <a:prstGeom prst="roundRect">
            <a:avLst/>
          </a:prstGeom>
          <a:gradFill flip="none" rotWithShape="1">
            <a:gsLst>
              <a:gs pos="0">
                <a:srgbClr val="66FFCC">
                  <a:tint val="66000"/>
                  <a:satMod val="160000"/>
                </a:srgbClr>
              </a:gs>
              <a:gs pos="50000">
                <a:srgbClr val="66FFCC">
                  <a:tint val="44500"/>
                  <a:satMod val="160000"/>
                </a:srgbClr>
              </a:gs>
              <a:gs pos="100000">
                <a:srgbClr val="66FFCC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solidFill>
              <a:srgbClr val="A2D0B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ru-RU" sz="12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За 2020 год вынесено </a:t>
            </a:r>
            <a:r>
              <a:rPr lang="ru-RU" sz="12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32 предостережения</a:t>
            </a:r>
            <a:r>
              <a:rPr lang="ru-RU" sz="12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в области использования и охраны водных объектов и профилактики правонарушений в этой сфере. Предостережения выданы таким организациям, как ТСН «СНТ» «Подшипник», СНТ «Мелиоратор», ТСН «СНТ» «Мичуринец», ОНТ «</a:t>
            </a:r>
            <a:r>
              <a:rPr lang="ru-RU" sz="1200" dirty="0" err="1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Тихановское</a:t>
            </a:r>
            <a:r>
              <a:rPr lang="ru-RU" sz="12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», СНТ «Рассвет»</a:t>
            </a:r>
            <a:r>
              <a:rPr lang="ru-RU" sz="12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2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и др. Исполнение предостережений находится на контроле Управления.</a:t>
            </a:r>
            <a:endParaRPr lang="ru-RU" sz="12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7" name="Группа 16"/>
          <p:cNvGrpSpPr/>
          <p:nvPr/>
        </p:nvGrpSpPr>
        <p:grpSpPr>
          <a:xfrm>
            <a:off x="0" y="0"/>
            <a:ext cx="564848" cy="700088"/>
            <a:chOff x="1546225" y="-3938587"/>
            <a:chExt cx="2335213" cy="2898774"/>
          </a:xfrm>
        </p:grpSpPr>
        <p:grpSp>
          <p:nvGrpSpPr>
            <p:cNvPr id="20" name="Группа 19"/>
            <p:cNvGrpSpPr/>
            <p:nvPr/>
          </p:nvGrpSpPr>
          <p:grpSpPr>
            <a:xfrm>
              <a:off x="1922463" y="-3897313"/>
              <a:ext cx="1582738" cy="2266950"/>
              <a:chOff x="1922463" y="-3897313"/>
              <a:chExt cx="1582738" cy="2266950"/>
            </a:xfrm>
          </p:grpSpPr>
          <p:sp>
            <p:nvSpPr>
              <p:cNvPr id="28" name="Freeform 173"/>
              <p:cNvSpPr>
                <a:spLocks noEditPoints="1"/>
              </p:cNvSpPr>
              <p:nvPr/>
            </p:nvSpPr>
            <p:spPr bwMode="auto">
              <a:xfrm>
                <a:off x="2427288" y="-2719388"/>
                <a:ext cx="576263" cy="801687"/>
              </a:xfrm>
              <a:custGeom>
                <a:avLst/>
                <a:gdLst>
                  <a:gd name="T0" fmla="*/ 113 w 153"/>
                  <a:gd name="T1" fmla="*/ 20 h 213"/>
                  <a:gd name="T2" fmla="*/ 108 w 153"/>
                  <a:gd name="T3" fmla="*/ 8 h 213"/>
                  <a:gd name="T4" fmla="*/ 96 w 153"/>
                  <a:gd name="T5" fmla="*/ 16 h 213"/>
                  <a:gd name="T6" fmla="*/ 84 w 153"/>
                  <a:gd name="T7" fmla="*/ 5 h 213"/>
                  <a:gd name="T8" fmla="*/ 77 w 153"/>
                  <a:gd name="T9" fmla="*/ 12 h 213"/>
                  <a:gd name="T10" fmla="*/ 75 w 153"/>
                  <a:gd name="T11" fmla="*/ 13 h 213"/>
                  <a:gd name="T12" fmla="*/ 59 w 153"/>
                  <a:gd name="T13" fmla="*/ 0 h 213"/>
                  <a:gd name="T14" fmla="*/ 48 w 153"/>
                  <a:gd name="T15" fmla="*/ 2 h 213"/>
                  <a:gd name="T16" fmla="*/ 42 w 153"/>
                  <a:gd name="T17" fmla="*/ 16 h 213"/>
                  <a:gd name="T18" fmla="*/ 7 w 153"/>
                  <a:gd name="T19" fmla="*/ 22 h 213"/>
                  <a:gd name="T20" fmla="*/ 0 w 153"/>
                  <a:gd name="T21" fmla="*/ 104 h 213"/>
                  <a:gd name="T22" fmla="*/ 1 w 153"/>
                  <a:gd name="T23" fmla="*/ 186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200 h 213"/>
                  <a:gd name="T30" fmla="*/ 153 w 153"/>
                  <a:gd name="T31" fmla="*/ 176 h 213"/>
                  <a:gd name="T32" fmla="*/ 145 w 153"/>
                  <a:gd name="T33" fmla="*/ 22 h 213"/>
                  <a:gd name="T34" fmla="*/ 92 w 153"/>
                  <a:gd name="T35" fmla="*/ 17 h 213"/>
                  <a:gd name="T36" fmla="*/ 73 w 153"/>
                  <a:gd name="T37" fmla="*/ 14 h 213"/>
                  <a:gd name="T38" fmla="*/ 73 w 153"/>
                  <a:gd name="T39" fmla="*/ 14 h 213"/>
                  <a:gd name="T40" fmla="*/ 47 w 153"/>
                  <a:gd name="T41" fmla="*/ 19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20 h 213"/>
                  <a:gd name="T48" fmla="*/ 46 w 153"/>
                  <a:gd name="T49" fmla="*/ 19 h 213"/>
                  <a:gd name="T50" fmla="*/ 46 w 153"/>
                  <a:gd name="T51" fmla="*/ 19 h 213"/>
                  <a:gd name="T52" fmla="*/ 147 w 153"/>
                  <a:gd name="T53" fmla="*/ 184 h 213"/>
                  <a:gd name="T54" fmla="*/ 110 w 153"/>
                  <a:gd name="T55" fmla="*/ 195 h 213"/>
                  <a:gd name="T56" fmla="*/ 75 w 153"/>
                  <a:gd name="T57" fmla="*/ 207 h 213"/>
                  <a:gd name="T58" fmla="*/ 21 w 153"/>
                  <a:gd name="T59" fmla="*/ 195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5" y="22"/>
                    </a:moveTo>
                    <a:cubicBezTo>
                      <a:pt x="132" y="21"/>
                      <a:pt x="121" y="20"/>
                      <a:pt x="113" y="20"/>
                    </a:cubicBezTo>
                    <a:cubicBezTo>
                      <a:pt x="112" y="17"/>
                      <a:pt x="111" y="14"/>
                      <a:pt x="110" y="12"/>
                    </a:cubicBezTo>
                    <a:cubicBezTo>
                      <a:pt x="109" y="11"/>
                      <a:pt x="108" y="10"/>
                      <a:pt x="108" y="8"/>
                    </a:cubicBezTo>
                    <a:cubicBezTo>
                      <a:pt x="107" y="7"/>
                      <a:pt x="106" y="5"/>
                      <a:pt x="105" y="2"/>
                    </a:cubicBezTo>
                    <a:cubicBezTo>
                      <a:pt x="102" y="7"/>
                      <a:pt x="99" y="11"/>
                      <a:pt x="96" y="16"/>
                    </a:cubicBezTo>
                    <a:cubicBezTo>
                      <a:pt x="95" y="10"/>
                      <a:pt x="95" y="5"/>
                      <a:pt x="94" y="0"/>
                    </a:cubicBezTo>
                    <a:cubicBezTo>
                      <a:pt x="90" y="2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6" y="12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6"/>
                    </a:cubicBezTo>
                    <a:cubicBezTo>
                      <a:pt x="54" y="11"/>
                      <a:pt x="51" y="7"/>
                      <a:pt x="48" y="2"/>
                    </a:cubicBezTo>
                    <a:cubicBezTo>
                      <a:pt x="48" y="3"/>
                      <a:pt x="47" y="4"/>
                      <a:pt x="47" y="4"/>
                    </a:cubicBezTo>
                    <a:cubicBezTo>
                      <a:pt x="45" y="8"/>
                      <a:pt x="43" y="12"/>
                      <a:pt x="42" y="16"/>
                    </a:cubicBezTo>
                    <a:cubicBezTo>
                      <a:pt x="41" y="17"/>
                      <a:pt x="41" y="18"/>
                      <a:pt x="41" y="20"/>
                    </a:cubicBezTo>
                    <a:cubicBezTo>
                      <a:pt x="32" y="20"/>
                      <a:pt x="21" y="21"/>
                      <a:pt x="7" y="22"/>
                    </a:cubicBezTo>
                    <a:cubicBezTo>
                      <a:pt x="1" y="22"/>
                      <a:pt x="0" y="23"/>
                      <a:pt x="0" y="30"/>
                    </a:cubicBezTo>
                    <a:cubicBezTo>
                      <a:pt x="0" y="54"/>
                      <a:pt x="0" y="79"/>
                      <a:pt x="0" y="104"/>
                    </a:cubicBezTo>
                    <a:cubicBezTo>
                      <a:pt x="0" y="127"/>
                      <a:pt x="0" y="151"/>
                      <a:pt x="0" y="175"/>
                    </a:cubicBezTo>
                    <a:cubicBezTo>
                      <a:pt x="0" y="179"/>
                      <a:pt x="0" y="182"/>
                      <a:pt x="1" y="186"/>
                    </a:cubicBezTo>
                    <a:cubicBezTo>
                      <a:pt x="2" y="195"/>
                      <a:pt x="7" y="200"/>
                      <a:pt x="17" y="200"/>
                    </a:cubicBezTo>
                    <a:cubicBezTo>
                      <a:pt x="25" y="200"/>
                      <a:pt x="34" y="200"/>
                      <a:pt x="43" y="200"/>
                    </a:cubicBezTo>
                    <a:cubicBezTo>
                      <a:pt x="54" y="200"/>
                      <a:pt x="66" y="203"/>
                      <a:pt x="75" y="212"/>
                    </a:cubicBezTo>
                    <a:cubicBezTo>
                      <a:pt x="75" y="213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200"/>
                    </a:cubicBezTo>
                    <a:cubicBezTo>
                      <a:pt x="121" y="200"/>
                      <a:pt x="129" y="200"/>
                      <a:pt x="138" y="200"/>
                    </a:cubicBezTo>
                    <a:cubicBezTo>
                      <a:pt x="144" y="200"/>
                      <a:pt x="150" y="195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2"/>
                      <a:pt x="145" y="22"/>
                    </a:cubicBezTo>
                    <a:close/>
                    <a:moveTo>
                      <a:pt x="113" y="20"/>
                    </a:moveTo>
                    <a:cubicBezTo>
                      <a:pt x="104" y="19"/>
                      <a:pt x="97" y="18"/>
                      <a:pt x="92" y="17"/>
                    </a:cubicBezTo>
                    <a:cubicBezTo>
                      <a:pt x="97" y="18"/>
                      <a:pt x="104" y="19"/>
                      <a:pt x="113" y="20"/>
                    </a:cubicBezTo>
                    <a:close/>
                    <a:moveTo>
                      <a:pt x="73" y="14"/>
                    </a:moveTo>
                    <a:cubicBezTo>
                      <a:pt x="73" y="14"/>
                      <a:pt x="72" y="14"/>
                      <a:pt x="72" y="14"/>
                    </a:cubicBezTo>
                    <a:cubicBezTo>
                      <a:pt x="72" y="14"/>
                      <a:pt x="73" y="14"/>
                      <a:pt x="73" y="14"/>
                    </a:cubicBezTo>
                    <a:close/>
                    <a:moveTo>
                      <a:pt x="49" y="19"/>
                    </a:moveTo>
                    <a:cubicBezTo>
                      <a:pt x="48" y="19"/>
                      <a:pt x="48" y="19"/>
                      <a:pt x="47" y="19"/>
                    </a:cubicBezTo>
                    <a:cubicBezTo>
                      <a:pt x="48" y="19"/>
                      <a:pt x="48" y="19"/>
                      <a:pt x="49" y="19"/>
                    </a:cubicBezTo>
                    <a:close/>
                    <a:moveTo>
                      <a:pt x="52" y="18"/>
                    </a:moveTo>
                    <a:cubicBezTo>
                      <a:pt x="51" y="18"/>
                      <a:pt x="50" y="18"/>
                      <a:pt x="50" y="18"/>
                    </a:cubicBezTo>
                    <a:cubicBezTo>
                      <a:pt x="50" y="18"/>
                      <a:pt x="51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20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6" y="19"/>
                    </a:moveTo>
                    <a:cubicBezTo>
                      <a:pt x="46" y="19"/>
                      <a:pt x="45" y="19"/>
                      <a:pt x="44" y="19"/>
                    </a:cubicBezTo>
                    <a:cubicBezTo>
                      <a:pt x="45" y="19"/>
                      <a:pt x="46" y="19"/>
                      <a:pt x="46" y="19"/>
                    </a:cubicBezTo>
                    <a:close/>
                    <a:moveTo>
                      <a:pt x="148" y="173"/>
                    </a:moveTo>
                    <a:cubicBezTo>
                      <a:pt x="148" y="176"/>
                      <a:pt x="147" y="180"/>
                      <a:pt x="147" y="184"/>
                    </a:cubicBezTo>
                    <a:cubicBezTo>
                      <a:pt x="145" y="190"/>
                      <a:pt x="140" y="195"/>
                      <a:pt x="134" y="195"/>
                    </a:cubicBezTo>
                    <a:cubicBezTo>
                      <a:pt x="126" y="195"/>
                      <a:pt x="118" y="195"/>
                      <a:pt x="110" y="195"/>
                    </a:cubicBezTo>
                    <a:cubicBezTo>
                      <a:pt x="98" y="195"/>
                      <a:pt x="87" y="197"/>
                      <a:pt x="78" y="207"/>
                    </a:cubicBezTo>
                    <a:cubicBezTo>
                      <a:pt x="77" y="207"/>
                      <a:pt x="75" y="207"/>
                      <a:pt x="75" y="207"/>
                    </a:cubicBezTo>
                    <a:cubicBezTo>
                      <a:pt x="67" y="198"/>
                      <a:pt x="56" y="195"/>
                      <a:pt x="45" y="195"/>
                    </a:cubicBezTo>
                    <a:cubicBezTo>
                      <a:pt x="37" y="195"/>
                      <a:pt x="29" y="195"/>
                      <a:pt x="21" y="195"/>
                    </a:cubicBezTo>
                    <a:cubicBezTo>
                      <a:pt x="12" y="195"/>
                      <a:pt x="7" y="191"/>
                      <a:pt x="6" y="182"/>
                    </a:cubicBezTo>
                    <a:cubicBezTo>
                      <a:pt x="5" y="178"/>
                      <a:pt x="5" y="175"/>
                      <a:pt x="5" y="171"/>
                    </a:cubicBezTo>
                    <a:cubicBezTo>
                      <a:pt x="5" y="149"/>
                      <a:pt x="5" y="127"/>
                      <a:pt x="5" y="104"/>
                    </a:cubicBezTo>
                    <a:cubicBezTo>
                      <a:pt x="5" y="81"/>
                      <a:pt x="5" y="58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" name="Freeform 174"/>
              <p:cNvSpPr>
                <a:spLocks/>
              </p:cNvSpPr>
              <p:nvPr/>
            </p:nvSpPr>
            <p:spPr bwMode="auto">
              <a:xfrm>
                <a:off x="2430463" y="-1928813"/>
                <a:ext cx="573088" cy="298450"/>
              </a:xfrm>
              <a:custGeom>
                <a:avLst/>
                <a:gdLst>
                  <a:gd name="T0" fmla="*/ 135 w 152"/>
                  <a:gd name="T1" fmla="*/ 19 h 79"/>
                  <a:gd name="T2" fmla="*/ 138 w 152"/>
                  <a:gd name="T3" fmla="*/ 7 h 79"/>
                  <a:gd name="T4" fmla="*/ 108 w 152"/>
                  <a:gd name="T5" fmla="*/ 1 h 79"/>
                  <a:gd name="T6" fmla="*/ 103 w 152"/>
                  <a:gd name="T7" fmla="*/ 3 h 79"/>
                  <a:gd name="T8" fmla="*/ 126 w 152"/>
                  <a:gd name="T9" fmla="*/ 17 h 79"/>
                  <a:gd name="T10" fmla="*/ 126 w 152"/>
                  <a:gd name="T11" fmla="*/ 25 h 79"/>
                  <a:gd name="T12" fmla="*/ 104 w 152"/>
                  <a:gd name="T13" fmla="*/ 7 h 79"/>
                  <a:gd name="T14" fmla="*/ 99 w 152"/>
                  <a:gd name="T15" fmla="*/ 9 h 79"/>
                  <a:gd name="T16" fmla="*/ 92 w 152"/>
                  <a:gd name="T17" fmla="*/ 9 h 79"/>
                  <a:gd name="T18" fmla="*/ 105 w 152"/>
                  <a:gd name="T19" fmla="*/ 26 h 79"/>
                  <a:gd name="T20" fmla="*/ 106 w 152"/>
                  <a:gd name="T21" fmla="*/ 45 h 79"/>
                  <a:gd name="T22" fmla="*/ 84 w 152"/>
                  <a:gd name="T23" fmla="*/ 15 h 79"/>
                  <a:gd name="T24" fmla="*/ 78 w 152"/>
                  <a:gd name="T25" fmla="*/ 22 h 79"/>
                  <a:gd name="T26" fmla="*/ 77 w 152"/>
                  <a:gd name="T27" fmla="*/ 56 h 79"/>
                  <a:gd name="T28" fmla="*/ 73 w 152"/>
                  <a:gd name="T29" fmla="*/ 51 h 79"/>
                  <a:gd name="T30" fmla="*/ 74 w 152"/>
                  <a:gd name="T31" fmla="*/ 13 h 79"/>
                  <a:gd name="T32" fmla="*/ 46 w 152"/>
                  <a:gd name="T33" fmla="*/ 46 h 79"/>
                  <a:gd name="T34" fmla="*/ 43 w 152"/>
                  <a:gd name="T35" fmla="*/ 35 h 79"/>
                  <a:gd name="T36" fmla="*/ 61 w 152"/>
                  <a:gd name="T37" fmla="*/ 9 h 79"/>
                  <a:gd name="T38" fmla="*/ 53 w 152"/>
                  <a:gd name="T39" fmla="*/ 6 h 79"/>
                  <a:gd name="T40" fmla="*/ 28 w 152"/>
                  <a:gd name="T41" fmla="*/ 23 h 79"/>
                  <a:gd name="T42" fmla="*/ 24 w 152"/>
                  <a:gd name="T43" fmla="*/ 22 h 79"/>
                  <a:gd name="T44" fmla="*/ 49 w 152"/>
                  <a:gd name="T45" fmla="*/ 3 h 79"/>
                  <a:gd name="T46" fmla="*/ 45 w 152"/>
                  <a:gd name="T47" fmla="*/ 1 h 79"/>
                  <a:gd name="T48" fmla="*/ 13 w 152"/>
                  <a:gd name="T49" fmla="*/ 7 h 79"/>
                  <a:gd name="T50" fmla="*/ 19 w 152"/>
                  <a:gd name="T51" fmla="*/ 16 h 79"/>
                  <a:gd name="T52" fmla="*/ 17 w 152"/>
                  <a:gd name="T53" fmla="*/ 18 h 79"/>
                  <a:gd name="T54" fmla="*/ 2 w 152"/>
                  <a:gd name="T55" fmla="*/ 40 h 79"/>
                  <a:gd name="T56" fmla="*/ 26 w 152"/>
                  <a:gd name="T57" fmla="*/ 57 h 79"/>
                  <a:gd name="T58" fmla="*/ 47 w 152"/>
                  <a:gd name="T59" fmla="*/ 15 h 79"/>
                  <a:gd name="T60" fmla="*/ 45 w 152"/>
                  <a:gd name="T61" fmla="*/ 68 h 79"/>
                  <a:gd name="T62" fmla="*/ 66 w 152"/>
                  <a:gd name="T63" fmla="*/ 19 h 79"/>
                  <a:gd name="T64" fmla="*/ 63 w 152"/>
                  <a:gd name="T65" fmla="*/ 34 h 79"/>
                  <a:gd name="T66" fmla="*/ 68 w 152"/>
                  <a:gd name="T67" fmla="*/ 73 h 79"/>
                  <a:gd name="T68" fmla="*/ 76 w 152"/>
                  <a:gd name="T69" fmla="*/ 79 h 79"/>
                  <a:gd name="T70" fmla="*/ 90 w 152"/>
                  <a:gd name="T71" fmla="*/ 57 h 79"/>
                  <a:gd name="T72" fmla="*/ 86 w 152"/>
                  <a:gd name="T73" fmla="*/ 21 h 79"/>
                  <a:gd name="T74" fmla="*/ 97 w 152"/>
                  <a:gd name="T75" fmla="*/ 43 h 79"/>
                  <a:gd name="T76" fmla="*/ 110 w 152"/>
                  <a:gd name="T77" fmla="*/ 66 h 79"/>
                  <a:gd name="T78" fmla="*/ 105 w 152"/>
                  <a:gd name="T79" fmla="*/ 15 h 79"/>
                  <a:gd name="T80" fmla="*/ 104 w 152"/>
                  <a:gd name="T81" fmla="*/ 13 h 79"/>
                  <a:gd name="T82" fmla="*/ 152 w 152"/>
                  <a:gd name="T83" fmla="*/ 40 h 79"/>
                  <a:gd name="T84" fmla="*/ 140 w 152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2" h="79">
                    <a:moveTo>
                      <a:pt x="140" y="30"/>
                    </a:moveTo>
                    <a:cubicBezTo>
                      <a:pt x="139" y="26"/>
                      <a:pt x="137" y="22"/>
                      <a:pt x="135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6" y="14"/>
                      <a:pt x="138" y="10"/>
                      <a:pt x="138" y="7"/>
                    </a:cubicBezTo>
                    <a:cubicBezTo>
                      <a:pt x="134" y="7"/>
                      <a:pt x="129" y="8"/>
                      <a:pt x="126" y="7"/>
                    </a:cubicBezTo>
                    <a:cubicBezTo>
                      <a:pt x="120" y="6"/>
                      <a:pt x="114" y="3"/>
                      <a:pt x="108" y="1"/>
                    </a:cubicBezTo>
                    <a:cubicBezTo>
                      <a:pt x="106" y="0"/>
                      <a:pt x="104" y="1"/>
                      <a:pt x="102" y="2"/>
                    </a:cubicBezTo>
                    <a:cubicBezTo>
                      <a:pt x="103" y="2"/>
                      <a:pt x="103" y="3"/>
                      <a:pt x="103" y="3"/>
                    </a:cubicBezTo>
                    <a:cubicBezTo>
                      <a:pt x="106" y="4"/>
                      <a:pt x="108" y="5"/>
                      <a:pt x="110" y="6"/>
                    </a:cubicBezTo>
                    <a:cubicBezTo>
                      <a:pt x="116" y="9"/>
                      <a:pt x="122" y="12"/>
                      <a:pt x="126" y="17"/>
                    </a:cubicBezTo>
                    <a:cubicBezTo>
                      <a:pt x="128" y="19"/>
                      <a:pt x="128" y="21"/>
                      <a:pt x="127" y="24"/>
                    </a:cubicBezTo>
                    <a:cubicBezTo>
                      <a:pt x="127" y="24"/>
                      <a:pt x="127" y="25"/>
                      <a:pt x="126" y="25"/>
                    </a:cubicBezTo>
                    <a:cubicBezTo>
                      <a:pt x="126" y="25"/>
                      <a:pt x="125" y="24"/>
                      <a:pt x="125" y="24"/>
                    </a:cubicBezTo>
                    <a:cubicBezTo>
                      <a:pt x="119" y="17"/>
                      <a:pt x="112" y="11"/>
                      <a:pt x="104" y="7"/>
                    </a:cubicBezTo>
                    <a:cubicBezTo>
                      <a:pt x="102" y="6"/>
                      <a:pt x="101" y="6"/>
                      <a:pt x="99" y="5"/>
                    </a:cubicBezTo>
                    <a:cubicBezTo>
                      <a:pt x="99" y="7"/>
                      <a:pt x="99" y="8"/>
                      <a:pt x="99" y="9"/>
                    </a:cubicBezTo>
                    <a:cubicBezTo>
                      <a:pt x="96" y="9"/>
                      <a:pt x="94" y="9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10"/>
                      <a:pt x="93" y="10"/>
                      <a:pt x="93" y="11"/>
                    </a:cubicBezTo>
                    <a:cubicBezTo>
                      <a:pt x="98" y="15"/>
                      <a:pt x="102" y="20"/>
                      <a:pt x="105" y="26"/>
                    </a:cubicBezTo>
                    <a:cubicBezTo>
                      <a:pt x="108" y="31"/>
                      <a:pt x="110" y="36"/>
                      <a:pt x="110" y="41"/>
                    </a:cubicBezTo>
                    <a:cubicBezTo>
                      <a:pt x="109" y="44"/>
                      <a:pt x="108" y="45"/>
                      <a:pt x="106" y="45"/>
                    </a:cubicBezTo>
                    <a:cubicBezTo>
                      <a:pt x="103" y="29"/>
                      <a:pt x="94" y="18"/>
                      <a:pt x="89" y="13"/>
                    </a:cubicBezTo>
                    <a:cubicBezTo>
                      <a:pt x="87" y="14"/>
                      <a:pt x="86" y="15"/>
                      <a:pt x="84" y="15"/>
                    </a:cubicBezTo>
                    <a:cubicBezTo>
                      <a:pt x="82" y="15"/>
                      <a:pt x="80" y="14"/>
                      <a:pt x="78" y="14"/>
                    </a:cubicBezTo>
                    <a:cubicBezTo>
                      <a:pt x="78" y="17"/>
                      <a:pt x="78" y="20"/>
                      <a:pt x="78" y="22"/>
                    </a:cubicBezTo>
                    <a:cubicBezTo>
                      <a:pt x="78" y="32"/>
                      <a:pt x="79" y="41"/>
                      <a:pt x="79" y="51"/>
                    </a:cubicBezTo>
                    <a:cubicBezTo>
                      <a:pt x="79" y="53"/>
                      <a:pt x="78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4" y="54"/>
                      <a:pt x="73" y="53"/>
                      <a:pt x="73" y="51"/>
                    </a:cubicBezTo>
                    <a:cubicBezTo>
                      <a:pt x="73" y="39"/>
                      <a:pt x="73" y="28"/>
                      <a:pt x="74" y="16"/>
                    </a:cubicBezTo>
                    <a:cubicBezTo>
                      <a:pt x="74" y="15"/>
                      <a:pt x="74" y="15"/>
                      <a:pt x="74" y="13"/>
                    </a:cubicBezTo>
                    <a:cubicBezTo>
                      <a:pt x="70" y="16"/>
                      <a:pt x="66" y="17"/>
                      <a:pt x="63" y="12"/>
                    </a:cubicBezTo>
                    <a:cubicBezTo>
                      <a:pt x="54" y="22"/>
                      <a:pt x="48" y="32"/>
                      <a:pt x="46" y="46"/>
                    </a:cubicBezTo>
                    <a:cubicBezTo>
                      <a:pt x="44" y="45"/>
                      <a:pt x="43" y="44"/>
                      <a:pt x="43" y="42"/>
                    </a:cubicBezTo>
                    <a:cubicBezTo>
                      <a:pt x="42" y="40"/>
                      <a:pt x="42" y="37"/>
                      <a:pt x="43" y="35"/>
                    </a:cubicBezTo>
                    <a:cubicBezTo>
                      <a:pt x="45" y="27"/>
                      <a:pt x="50" y="20"/>
                      <a:pt x="56" y="14"/>
                    </a:cubicBezTo>
                    <a:cubicBezTo>
                      <a:pt x="57" y="13"/>
                      <a:pt x="59" y="11"/>
                      <a:pt x="61" y="9"/>
                    </a:cubicBezTo>
                    <a:cubicBezTo>
                      <a:pt x="58" y="9"/>
                      <a:pt x="55" y="9"/>
                      <a:pt x="53" y="9"/>
                    </a:cubicBezTo>
                    <a:cubicBezTo>
                      <a:pt x="53" y="8"/>
                      <a:pt x="53" y="7"/>
                      <a:pt x="53" y="6"/>
                    </a:cubicBezTo>
                    <a:cubicBezTo>
                      <a:pt x="52" y="6"/>
                      <a:pt x="51" y="6"/>
                      <a:pt x="50" y="6"/>
                    </a:cubicBezTo>
                    <a:cubicBezTo>
                      <a:pt x="41" y="10"/>
                      <a:pt x="34" y="16"/>
                      <a:pt x="28" y="23"/>
                    </a:cubicBezTo>
                    <a:cubicBezTo>
                      <a:pt x="27" y="24"/>
                      <a:pt x="26" y="24"/>
                      <a:pt x="26" y="25"/>
                    </a:cubicBezTo>
                    <a:cubicBezTo>
                      <a:pt x="25" y="24"/>
                      <a:pt x="25" y="23"/>
                      <a:pt x="24" y="22"/>
                    </a:cubicBezTo>
                    <a:cubicBezTo>
                      <a:pt x="24" y="19"/>
                      <a:pt x="26" y="16"/>
                      <a:pt x="28" y="15"/>
                    </a:cubicBezTo>
                    <a:cubicBezTo>
                      <a:pt x="34" y="10"/>
                      <a:pt x="41" y="6"/>
                      <a:pt x="49" y="3"/>
                    </a:cubicBezTo>
                    <a:cubicBezTo>
                      <a:pt x="49" y="3"/>
                      <a:pt x="49" y="2"/>
                      <a:pt x="50" y="1"/>
                    </a:cubicBezTo>
                    <a:cubicBezTo>
                      <a:pt x="48" y="1"/>
                      <a:pt x="46" y="0"/>
                      <a:pt x="45" y="1"/>
                    </a:cubicBezTo>
                    <a:cubicBezTo>
                      <a:pt x="42" y="2"/>
                      <a:pt x="39" y="3"/>
                      <a:pt x="35" y="5"/>
                    </a:cubicBezTo>
                    <a:cubicBezTo>
                      <a:pt x="29" y="7"/>
                      <a:pt x="22" y="9"/>
                      <a:pt x="13" y="7"/>
                    </a:cubicBezTo>
                    <a:cubicBezTo>
                      <a:pt x="14" y="9"/>
                      <a:pt x="14" y="10"/>
                      <a:pt x="15" y="12"/>
                    </a:cubicBezTo>
                    <a:cubicBezTo>
                      <a:pt x="16" y="13"/>
                      <a:pt x="18" y="15"/>
                      <a:pt x="19" y="16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8" y="17"/>
                      <a:pt x="18" y="17"/>
                      <a:pt x="17" y="18"/>
                    </a:cubicBezTo>
                    <a:cubicBezTo>
                      <a:pt x="13" y="22"/>
                      <a:pt x="12" y="28"/>
                      <a:pt x="11" y="33"/>
                    </a:cubicBezTo>
                    <a:cubicBezTo>
                      <a:pt x="9" y="38"/>
                      <a:pt x="7" y="41"/>
                      <a:pt x="2" y="40"/>
                    </a:cubicBezTo>
                    <a:cubicBezTo>
                      <a:pt x="1" y="40"/>
                      <a:pt x="1" y="40"/>
                      <a:pt x="0" y="40"/>
                    </a:cubicBezTo>
                    <a:cubicBezTo>
                      <a:pt x="3" y="49"/>
                      <a:pt x="19" y="58"/>
                      <a:pt x="26" y="57"/>
                    </a:cubicBezTo>
                    <a:cubicBezTo>
                      <a:pt x="22" y="39"/>
                      <a:pt x="36" y="18"/>
                      <a:pt x="49" y="13"/>
                    </a:cubicBezTo>
                    <a:cubicBezTo>
                      <a:pt x="48" y="14"/>
                      <a:pt x="47" y="14"/>
                      <a:pt x="47" y="15"/>
                    </a:cubicBezTo>
                    <a:cubicBezTo>
                      <a:pt x="41" y="22"/>
                      <a:pt x="36" y="30"/>
                      <a:pt x="34" y="39"/>
                    </a:cubicBezTo>
                    <a:cubicBezTo>
                      <a:pt x="30" y="50"/>
                      <a:pt x="33" y="62"/>
                      <a:pt x="45" y="68"/>
                    </a:cubicBezTo>
                    <a:cubicBezTo>
                      <a:pt x="49" y="70"/>
                      <a:pt x="52" y="71"/>
                      <a:pt x="57" y="70"/>
                    </a:cubicBezTo>
                    <a:cubicBezTo>
                      <a:pt x="50" y="56"/>
                      <a:pt x="56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5" y="25"/>
                      <a:pt x="64" y="29"/>
                      <a:pt x="63" y="34"/>
                    </a:cubicBezTo>
                    <a:cubicBezTo>
                      <a:pt x="61" y="42"/>
                      <a:pt x="61" y="50"/>
                      <a:pt x="62" y="58"/>
                    </a:cubicBezTo>
                    <a:cubicBezTo>
                      <a:pt x="62" y="64"/>
                      <a:pt x="64" y="69"/>
                      <a:pt x="68" y="73"/>
                    </a:cubicBezTo>
                    <a:cubicBezTo>
                      <a:pt x="70" y="76"/>
                      <a:pt x="73" y="77"/>
                      <a:pt x="75" y="79"/>
                    </a:cubicBezTo>
                    <a:cubicBezTo>
                      <a:pt x="76" y="79"/>
                      <a:pt x="76" y="79"/>
                      <a:pt x="76" y="79"/>
                    </a:cubicBezTo>
                    <a:cubicBezTo>
                      <a:pt x="78" y="78"/>
                      <a:pt x="79" y="78"/>
                      <a:pt x="80" y="77"/>
                    </a:cubicBezTo>
                    <a:cubicBezTo>
                      <a:pt x="87" y="72"/>
                      <a:pt x="90" y="65"/>
                      <a:pt x="90" y="57"/>
                    </a:cubicBezTo>
                    <a:cubicBezTo>
                      <a:pt x="91" y="51"/>
                      <a:pt x="90" y="44"/>
                      <a:pt x="89" y="37"/>
                    </a:cubicBezTo>
                    <a:cubicBezTo>
                      <a:pt x="89" y="31"/>
                      <a:pt x="87" y="26"/>
                      <a:pt x="86" y="21"/>
                    </a:cubicBezTo>
                    <a:cubicBezTo>
                      <a:pt x="86" y="20"/>
                      <a:pt x="86" y="20"/>
                      <a:pt x="86" y="19"/>
                    </a:cubicBezTo>
                    <a:cubicBezTo>
                      <a:pt x="92" y="26"/>
                      <a:pt x="96" y="34"/>
                      <a:pt x="97" y="43"/>
                    </a:cubicBezTo>
                    <a:cubicBezTo>
                      <a:pt x="99" y="53"/>
                      <a:pt x="98" y="61"/>
                      <a:pt x="96" y="70"/>
                    </a:cubicBezTo>
                    <a:cubicBezTo>
                      <a:pt x="99" y="72"/>
                      <a:pt x="106" y="69"/>
                      <a:pt x="110" y="66"/>
                    </a:cubicBezTo>
                    <a:cubicBezTo>
                      <a:pt x="119" y="60"/>
                      <a:pt x="121" y="50"/>
                      <a:pt x="119" y="39"/>
                    </a:cubicBezTo>
                    <a:cubicBezTo>
                      <a:pt x="116" y="30"/>
                      <a:pt x="111" y="22"/>
                      <a:pt x="105" y="15"/>
                    </a:cubicBezTo>
                    <a:cubicBezTo>
                      <a:pt x="104" y="14"/>
                      <a:pt x="104" y="14"/>
                      <a:pt x="104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20" y="23"/>
                      <a:pt x="129" y="37"/>
                      <a:pt x="127" y="57"/>
                    </a:cubicBezTo>
                    <a:cubicBezTo>
                      <a:pt x="134" y="57"/>
                      <a:pt x="149" y="48"/>
                      <a:pt x="152" y="40"/>
                    </a:cubicBezTo>
                    <a:cubicBezTo>
                      <a:pt x="150" y="40"/>
                      <a:pt x="148" y="40"/>
                      <a:pt x="146" y="39"/>
                    </a:cubicBezTo>
                    <a:cubicBezTo>
                      <a:pt x="141" y="38"/>
                      <a:pt x="141" y="34"/>
                      <a:pt x="140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" name="Freeform 175"/>
              <p:cNvSpPr>
                <a:spLocks/>
              </p:cNvSpPr>
              <p:nvPr/>
            </p:nvSpPr>
            <p:spPr bwMode="auto">
              <a:xfrm>
                <a:off x="3294063" y="-2840038"/>
                <a:ext cx="211138" cy="222250"/>
              </a:xfrm>
              <a:custGeom>
                <a:avLst/>
                <a:gdLst>
                  <a:gd name="T0" fmla="*/ 55 w 56"/>
                  <a:gd name="T1" fmla="*/ 13 h 59"/>
                  <a:gd name="T2" fmla="*/ 53 w 56"/>
                  <a:gd name="T3" fmla="*/ 4 h 59"/>
                  <a:gd name="T4" fmla="*/ 51 w 56"/>
                  <a:gd name="T5" fmla="*/ 0 h 59"/>
                  <a:gd name="T6" fmla="*/ 0 w 56"/>
                  <a:gd name="T7" fmla="*/ 36 h 59"/>
                  <a:gd name="T8" fmla="*/ 15 w 56"/>
                  <a:gd name="T9" fmla="*/ 40 h 59"/>
                  <a:gd name="T10" fmla="*/ 19 w 56"/>
                  <a:gd name="T11" fmla="*/ 40 h 59"/>
                  <a:gd name="T12" fmla="*/ 42 w 56"/>
                  <a:gd name="T13" fmla="*/ 24 h 59"/>
                  <a:gd name="T14" fmla="*/ 41 w 56"/>
                  <a:gd name="T15" fmla="*/ 31 h 59"/>
                  <a:gd name="T16" fmla="*/ 30 w 56"/>
                  <a:gd name="T17" fmla="*/ 40 h 59"/>
                  <a:gd name="T18" fmla="*/ 14 w 56"/>
                  <a:gd name="T19" fmla="*/ 50 h 59"/>
                  <a:gd name="T20" fmla="*/ 4 w 56"/>
                  <a:gd name="T21" fmla="*/ 59 h 59"/>
                  <a:gd name="T22" fmla="*/ 9 w 56"/>
                  <a:gd name="T23" fmla="*/ 58 h 59"/>
                  <a:gd name="T24" fmla="*/ 18 w 56"/>
                  <a:gd name="T25" fmla="*/ 56 h 59"/>
                  <a:gd name="T26" fmla="*/ 44 w 56"/>
                  <a:gd name="T27" fmla="*/ 44 h 59"/>
                  <a:gd name="T28" fmla="*/ 55 w 56"/>
                  <a:gd name="T29" fmla="*/ 23 h 59"/>
                  <a:gd name="T30" fmla="*/ 56 w 56"/>
                  <a:gd name="T31" fmla="*/ 21 h 59"/>
                  <a:gd name="T32" fmla="*/ 56 w 56"/>
                  <a:gd name="T33" fmla="*/ 14 h 59"/>
                  <a:gd name="T34" fmla="*/ 55 w 56"/>
                  <a:gd name="T35" fmla="*/ 1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" h="59">
                    <a:moveTo>
                      <a:pt x="55" y="13"/>
                    </a:moveTo>
                    <a:cubicBezTo>
                      <a:pt x="55" y="10"/>
                      <a:pt x="54" y="7"/>
                      <a:pt x="53" y="4"/>
                    </a:cubicBezTo>
                    <a:cubicBezTo>
                      <a:pt x="53" y="2"/>
                      <a:pt x="52" y="1"/>
                      <a:pt x="51" y="0"/>
                    </a:cubicBezTo>
                    <a:cubicBezTo>
                      <a:pt x="37" y="16"/>
                      <a:pt x="19" y="27"/>
                      <a:pt x="0" y="36"/>
                    </a:cubicBezTo>
                    <a:cubicBezTo>
                      <a:pt x="6" y="37"/>
                      <a:pt x="11" y="38"/>
                      <a:pt x="15" y="40"/>
                    </a:cubicBezTo>
                    <a:cubicBezTo>
                      <a:pt x="17" y="40"/>
                      <a:pt x="18" y="40"/>
                      <a:pt x="19" y="40"/>
                    </a:cubicBezTo>
                    <a:cubicBezTo>
                      <a:pt x="27" y="36"/>
                      <a:pt x="35" y="31"/>
                      <a:pt x="42" y="24"/>
                    </a:cubicBezTo>
                    <a:cubicBezTo>
                      <a:pt x="43" y="26"/>
                      <a:pt x="43" y="28"/>
                      <a:pt x="41" y="31"/>
                    </a:cubicBezTo>
                    <a:cubicBezTo>
                      <a:pt x="39" y="35"/>
                      <a:pt x="34" y="37"/>
                      <a:pt x="30" y="40"/>
                    </a:cubicBezTo>
                    <a:cubicBezTo>
                      <a:pt x="24" y="43"/>
                      <a:pt x="18" y="45"/>
                      <a:pt x="14" y="50"/>
                    </a:cubicBezTo>
                    <a:cubicBezTo>
                      <a:pt x="11" y="53"/>
                      <a:pt x="8" y="56"/>
                      <a:pt x="4" y="59"/>
                    </a:cubicBezTo>
                    <a:cubicBezTo>
                      <a:pt x="6" y="59"/>
                      <a:pt x="7" y="59"/>
                      <a:pt x="9" y="58"/>
                    </a:cubicBezTo>
                    <a:cubicBezTo>
                      <a:pt x="12" y="58"/>
                      <a:pt x="15" y="57"/>
                      <a:pt x="18" y="56"/>
                    </a:cubicBezTo>
                    <a:cubicBezTo>
                      <a:pt x="27" y="53"/>
                      <a:pt x="36" y="50"/>
                      <a:pt x="44" y="44"/>
                    </a:cubicBezTo>
                    <a:cubicBezTo>
                      <a:pt x="50" y="38"/>
                      <a:pt x="54" y="31"/>
                      <a:pt x="55" y="23"/>
                    </a:cubicBezTo>
                    <a:cubicBezTo>
                      <a:pt x="56" y="22"/>
                      <a:pt x="56" y="22"/>
                      <a:pt x="56" y="21"/>
                    </a:cubicBezTo>
                    <a:cubicBezTo>
                      <a:pt x="56" y="19"/>
                      <a:pt x="56" y="17"/>
                      <a:pt x="56" y="14"/>
                    </a:cubicBezTo>
                    <a:cubicBezTo>
                      <a:pt x="56" y="14"/>
                      <a:pt x="56" y="14"/>
                      <a:pt x="55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" name="Freeform 176"/>
              <p:cNvSpPr>
                <a:spLocks/>
              </p:cNvSpPr>
              <p:nvPr/>
            </p:nvSpPr>
            <p:spPr bwMode="auto">
              <a:xfrm>
                <a:off x="1922463" y="-2840038"/>
                <a:ext cx="219075" cy="222250"/>
              </a:xfrm>
              <a:custGeom>
                <a:avLst/>
                <a:gdLst>
                  <a:gd name="T0" fmla="*/ 17 w 58"/>
                  <a:gd name="T1" fmla="*/ 47 h 59"/>
                  <a:gd name="T2" fmla="*/ 45 w 58"/>
                  <a:gd name="T3" fmla="*/ 58 h 59"/>
                  <a:gd name="T4" fmla="*/ 53 w 58"/>
                  <a:gd name="T5" fmla="*/ 59 h 59"/>
                  <a:gd name="T6" fmla="*/ 39 w 58"/>
                  <a:gd name="T7" fmla="*/ 47 h 59"/>
                  <a:gd name="T8" fmla="*/ 36 w 58"/>
                  <a:gd name="T9" fmla="*/ 44 h 59"/>
                  <a:gd name="T10" fmla="*/ 25 w 58"/>
                  <a:gd name="T11" fmla="*/ 38 h 59"/>
                  <a:gd name="T12" fmla="*/ 15 w 58"/>
                  <a:gd name="T13" fmla="*/ 31 h 59"/>
                  <a:gd name="T14" fmla="*/ 15 w 58"/>
                  <a:gd name="T15" fmla="*/ 24 h 59"/>
                  <a:gd name="T16" fmla="*/ 37 w 58"/>
                  <a:gd name="T17" fmla="*/ 39 h 59"/>
                  <a:gd name="T18" fmla="*/ 42 w 58"/>
                  <a:gd name="T19" fmla="*/ 40 h 59"/>
                  <a:gd name="T20" fmla="*/ 45 w 58"/>
                  <a:gd name="T21" fmla="*/ 38 h 59"/>
                  <a:gd name="T22" fmla="*/ 58 w 58"/>
                  <a:gd name="T23" fmla="*/ 36 h 59"/>
                  <a:gd name="T24" fmla="*/ 30 w 58"/>
                  <a:gd name="T25" fmla="*/ 21 h 59"/>
                  <a:gd name="T26" fmla="*/ 5 w 58"/>
                  <a:gd name="T27" fmla="*/ 0 h 59"/>
                  <a:gd name="T28" fmla="*/ 4 w 58"/>
                  <a:gd name="T29" fmla="*/ 1 h 59"/>
                  <a:gd name="T30" fmla="*/ 1 w 58"/>
                  <a:gd name="T31" fmla="*/ 12 h 59"/>
                  <a:gd name="T32" fmla="*/ 0 w 58"/>
                  <a:gd name="T33" fmla="*/ 14 h 59"/>
                  <a:gd name="T34" fmla="*/ 0 w 58"/>
                  <a:gd name="T35" fmla="*/ 21 h 59"/>
                  <a:gd name="T36" fmla="*/ 2 w 58"/>
                  <a:gd name="T37" fmla="*/ 27 h 59"/>
                  <a:gd name="T38" fmla="*/ 17 w 58"/>
                  <a:gd name="T39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9">
                    <a:moveTo>
                      <a:pt x="17" y="47"/>
                    </a:moveTo>
                    <a:cubicBezTo>
                      <a:pt x="26" y="52"/>
                      <a:pt x="35" y="55"/>
                      <a:pt x="45" y="58"/>
                    </a:cubicBezTo>
                    <a:cubicBezTo>
                      <a:pt x="47" y="58"/>
                      <a:pt x="50" y="58"/>
                      <a:pt x="53" y="59"/>
                    </a:cubicBezTo>
                    <a:cubicBezTo>
                      <a:pt x="48" y="55"/>
                      <a:pt x="44" y="51"/>
                      <a:pt x="39" y="47"/>
                    </a:cubicBezTo>
                    <a:cubicBezTo>
                      <a:pt x="38" y="46"/>
                      <a:pt x="37" y="45"/>
                      <a:pt x="36" y="44"/>
                    </a:cubicBezTo>
                    <a:cubicBezTo>
                      <a:pt x="32" y="42"/>
                      <a:pt x="28" y="41"/>
                      <a:pt x="25" y="38"/>
                    </a:cubicBezTo>
                    <a:cubicBezTo>
                      <a:pt x="21" y="36"/>
                      <a:pt x="17" y="34"/>
                      <a:pt x="15" y="31"/>
                    </a:cubicBezTo>
                    <a:cubicBezTo>
                      <a:pt x="13" y="28"/>
                      <a:pt x="13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1"/>
                      <a:pt x="42" y="40"/>
                    </a:cubicBezTo>
                    <a:cubicBezTo>
                      <a:pt x="43" y="39"/>
                      <a:pt x="44" y="39"/>
                      <a:pt x="45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7" y="32"/>
                      <a:pt x="38" y="27"/>
                      <a:pt x="30" y="21"/>
                    </a:cubicBezTo>
                    <a:cubicBezTo>
                      <a:pt x="21" y="15"/>
                      <a:pt x="12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" name="Freeform 177"/>
              <p:cNvSpPr>
                <a:spLocks/>
              </p:cNvSpPr>
              <p:nvPr/>
            </p:nvSpPr>
            <p:spPr bwMode="auto">
              <a:xfrm>
                <a:off x="3290888" y="-2659063"/>
                <a:ext cx="214313" cy="139700"/>
              </a:xfrm>
              <a:custGeom>
                <a:avLst/>
                <a:gdLst>
                  <a:gd name="T0" fmla="*/ 7 w 57"/>
                  <a:gd name="T1" fmla="*/ 14 h 37"/>
                  <a:gd name="T2" fmla="*/ 5 w 57"/>
                  <a:gd name="T3" fmla="*/ 14 h 37"/>
                  <a:gd name="T4" fmla="*/ 5 w 57"/>
                  <a:gd name="T5" fmla="*/ 15 h 37"/>
                  <a:gd name="T6" fmla="*/ 14 w 57"/>
                  <a:gd name="T7" fmla="*/ 23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5 h 37"/>
                  <a:gd name="T16" fmla="*/ 20 w 57"/>
                  <a:gd name="T17" fmla="*/ 28 h 37"/>
                  <a:gd name="T18" fmla="*/ 11 w 57"/>
                  <a:gd name="T19" fmla="*/ 30 h 37"/>
                  <a:gd name="T20" fmla="*/ 9 w 57"/>
                  <a:gd name="T21" fmla="*/ 31 h 37"/>
                  <a:gd name="T22" fmla="*/ 0 w 57"/>
                  <a:gd name="T23" fmla="*/ 35 h 37"/>
                  <a:gd name="T24" fmla="*/ 11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1 h 37"/>
                  <a:gd name="T36" fmla="*/ 7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7" y="14"/>
                    </a:moveTo>
                    <a:cubicBezTo>
                      <a:pt x="6" y="14"/>
                      <a:pt x="6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8"/>
                      <a:pt x="11" y="20"/>
                      <a:pt x="14" y="23"/>
                    </a:cubicBezTo>
                    <a:cubicBezTo>
                      <a:pt x="15" y="23"/>
                      <a:pt x="15" y="23"/>
                      <a:pt x="16" y="23"/>
                    </a:cubicBezTo>
                    <a:cubicBezTo>
                      <a:pt x="20" y="23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4"/>
                      <a:pt x="35" y="25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0" y="30"/>
                      <a:pt x="10" y="30"/>
                      <a:pt x="9" y="31"/>
                    </a:cubicBezTo>
                    <a:cubicBezTo>
                      <a:pt x="6" y="32"/>
                      <a:pt x="3" y="33"/>
                      <a:pt x="0" y="35"/>
                    </a:cubicBezTo>
                    <a:cubicBezTo>
                      <a:pt x="4" y="36"/>
                      <a:pt x="8" y="36"/>
                      <a:pt x="11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6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1"/>
                    </a:cubicBezTo>
                    <a:cubicBezTo>
                      <a:pt x="23" y="12"/>
                      <a:pt x="15" y="14"/>
                      <a:pt x="7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" name="Freeform 178"/>
              <p:cNvSpPr>
                <a:spLocks/>
              </p:cNvSpPr>
              <p:nvPr/>
            </p:nvSpPr>
            <p:spPr bwMode="auto">
              <a:xfrm>
                <a:off x="1922463" y="-2659063"/>
                <a:ext cx="219075" cy="136525"/>
              </a:xfrm>
              <a:custGeom>
                <a:avLst/>
                <a:gdLst>
                  <a:gd name="T0" fmla="*/ 46 w 58"/>
                  <a:gd name="T1" fmla="*/ 36 h 36"/>
                  <a:gd name="T2" fmla="*/ 58 w 58"/>
                  <a:gd name="T3" fmla="*/ 35 h 36"/>
                  <a:gd name="T4" fmla="*/ 48 w 58"/>
                  <a:gd name="T5" fmla="*/ 30 h 36"/>
                  <a:gd name="T6" fmla="*/ 42 w 58"/>
                  <a:gd name="T7" fmla="*/ 27 h 36"/>
                  <a:gd name="T8" fmla="*/ 30 w 58"/>
                  <a:gd name="T9" fmla="*/ 26 h 36"/>
                  <a:gd name="T10" fmla="*/ 23 w 58"/>
                  <a:gd name="T11" fmla="*/ 24 h 36"/>
                  <a:gd name="T12" fmla="*/ 19 w 58"/>
                  <a:gd name="T13" fmla="*/ 17 h 36"/>
                  <a:gd name="T14" fmla="*/ 25 w 58"/>
                  <a:gd name="T15" fmla="*/ 19 h 36"/>
                  <a:gd name="T16" fmla="*/ 36 w 58"/>
                  <a:gd name="T17" fmla="*/ 21 h 36"/>
                  <a:gd name="T18" fmla="*/ 46 w 58"/>
                  <a:gd name="T19" fmla="*/ 20 h 36"/>
                  <a:gd name="T20" fmla="*/ 51 w 58"/>
                  <a:gd name="T21" fmla="*/ 16 h 36"/>
                  <a:gd name="T22" fmla="*/ 52 w 58"/>
                  <a:gd name="T23" fmla="*/ 14 h 36"/>
                  <a:gd name="T24" fmla="*/ 35 w 58"/>
                  <a:gd name="T25" fmla="*/ 12 h 36"/>
                  <a:gd name="T26" fmla="*/ 17 w 58"/>
                  <a:gd name="T27" fmla="*/ 7 h 36"/>
                  <a:gd name="T28" fmla="*/ 0 w 58"/>
                  <a:gd name="T29" fmla="*/ 0 h 36"/>
                  <a:gd name="T30" fmla="*/ 0 w 58"/>
                  <a:gd name="T31" fmla="*/ 12 h 36"/>
                  <a:gd name="T32" fmla="*/ 2 w 58"/>
                  <a:gd name="T33" fmla="*/ 16 h 36"/>
                  <a:gd name="T34" fmla="*/ 23 w 58"/>
                  <a:gd name="T35" fmla="*/ 34 h 36"/>
                  <a:gd name="T36" fmla="*/ 46 w 58"/>
                  <a:gd name="T3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6">
                    <a:moveTo>
                      <a:pt x="46" y="36"/>
                    </a:moveTo>
                    <a:cubicBezTo>
                      <a:pt x="50" y="36"/>
                      <a:pt x="54" y="35"/>
                      <a:pt x="58" y="35"/>
                    </a:cubicBezTo>
                    <a:cubicBezTo>
                      <a:pt x="54" y="33"/>
                      <a:pt x="51" y="32"/>
                      <a:pt x="48" y="30"/>
                    </a:cubicBezTo>
                    <a:cubicBezTo>
                      <a:pt x="46" y="29"/>
                      <a:pt x="44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8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7" y="18"/>
                      <a:pt x="49" y="17"/>
                      <a:pt x="51" y="16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46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7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2" y="32"/>
                      <a:pt x="23" y="34"/>
                    </a:cubicBezTo>
                    <a:cubicBezTo>
                      <a:pt x="30" y="35"/>
                      <a:pt x="38" y="35"/>
                      <a:pt x="46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" name="Freeform 179"/>
              <p:cNvSpPr>
                <a:spLocks/>
              </p:cNvSpPr>
              <p:nvPr/>
            </p:nvSpPr>
            <p:spPr bwMode="auto">
              <a:xfrm>
                <a:off x="3019425" y="-2865438"/>
                <a:ext cx="319088" cy="557212"/>
              </a:xfrm>
              <a:custGeom>
                <a:avLst/>
                <a:gdLst>
                  <a:gd name="T0" fmla="*/ 17 w 85"/>
                  <a:gd name="T1" fmla="*/ 143 h 148"/>
                  <a:gd name="T2" fmla="*/ 20 w 85"/>
                  <a:gd name="T3" fmla="*/ 134 h 148"/>
                  <a:gd name="T4" fmla="*/ 23 w 85"/>
                  <a:gd name="T5" fmla="*/ 133 h 148"/>
                  <a:gd name="T6" fmla="*/ 29 w 85"/>
                  <a:gd name="T7" fmla="*/ 134 h 148"/>
                  <a:gd name="T8" fmla="*/ 37 w 85"/>
                  <a:gd name="T9" fmla="*/ 136 h 148"/>
                  <a:gd name="T10" fmla="*/ 38 w 85"/>
                  <a:gd name="T11" fmla="*/ 121 h 148"/>
                  <a:gd name="T12" fmla="*/ 56 w 85"/>
                  <a:gd name="T13" fmla="*/ 123 h 148"/>
                  <a:gd name="T14" fmla="*/ 51 w 85"/>
                  <a:gd name="T15" fmla="*/ 106 h 148"/>
                  <a:gd name="T16" fmla="*/ 71 w 85"/>
                  <a:gd name="T17" fmla="*/ 103 h 148"/>
                  <a:gd name="T18" fmla="*/ 71 w 85"/>
                  <a:gd name="T19" fmla="*/ 102 h 148"/>
                  <a:gd name="T20" fmla="*/ 59 w 85"/>
                  <a:gd name="T21" fmla="*/ 88 h 148"/>
                  <a:gd name="T22" fmla="*/ 65 w 85"/>
                  <a:gd name="T23" fmla="*/ 86 h 148"/>
                  <a:gd name="T24" fmla="*/ 80 w 85"/>
                  <a:gd name="T25" fmla="*/ 80 h 148"/>
                  <a:gd name="T26" fmla="*/ 80 w 85"/>
                  <a:gd name="T27" fmla="*/ 77 h 148"/>
                  <a:gd name="T28" fmla="*/ 68 w 85"/>
                  <a:gd name="T29" fmla="*/ 70 h 148"/>
                  <a:gd name="T30" fmla="*/ 62 w 85"/>
                  <a:gd name="T31" fmla="*/ 67 h 148"/>
                  <a:gd name="T32" fmla="*/ 63 w 85"/>
                  <a:gd name="T33" fmla="*/ 67 h 148"/>
                  <a:gd name="T34" fmla="*/ 83 w 85"/>
                  <a:gd name="T35" fmla="*/ 53 h 148"/>
                  <a:gd name="T36" fmla="*/ 85 w 85"/>
                  <a:gd name="T37" fmla="*/ 50 h 148"/>
                  <a:gd name="T38" fmla="*/ 85 w 85"/>
                  <a:gd name="T39" fmla="*/ 49 h 148"/>
                  <a:gd name="T40" fmla="*/ 59 w 85"/>
                  <a:gd name="T41" fmla="*/ 46 h 148"/>
                  <a:gd name="T42" fmla="*/ 71 w 85"/>
                  <a:gd name="T43" fmla="*/ 24 h 148"/>
                  <a:gd name="T44" fmla="*/ 70 w 85"/>
                  <a:gd name="T45" fmla="*/ 0 h 148"/>
                  <a:gd name="T46" fmla="*/ 58 w 85"/>
                  <a:gd name="T47" fmla="*/ 17 h 148"/>
                  <a:gd name="T48" fmla="*/ 51 w 85"/>
                  <a:gd name="T49" fmla="*/ 25 h 148"/>
                  <a:gd name="T50" fmla="*/ 50 w 85"/>
                  <a:gd name="T51" fmla="*/ 27 h 148"/>
                  <a:gd name="T52" fmla="*/ 45 w 85"/>
                  <a:gd name="T53" fmla="*/ 50 h 148"/>
                  <a:gd name="T54" fmla="*/ 47 w 85"/>
                  <a:gd name="T55" fmla="*/ 53 h 148"/>
                  <a:gd name="T56" fmla="*/ 58 w 85"/>
                  <a:gd name="T57" fmla="*/ 59 h 148"/>
                  <a:gd name="T58" fmla="*/ 59 w 85"/>
                  <a:gd name="T59" fmla="*/ 62 h 148"/>
                  <a:gd name="T60" fmla="*/ 50 w 85"/>
                  <a:gd name="T61" fmla="*/ 70 h 148"/>
                  <a:gd name="T62" fmla="*/ 50 w 85"/>
                  <a:gd name="T63" fmla="*/ 76 h 148"/>
                  <a:gd name="T64" fmla="*/ 59 w 85"/>
                  <a:gd name="T65" fmla="*/ 86 h 148"/>
                  <a:gd name="T66" fmla="*/ 43 w 85"/>
                  <a:gd name="T67" fmla="*/ 94 h 148"/>
                  <a:gd name="T68" fmla="*/ 44 w 85"/>
                  <a:gd name="T69" fmla="*/ 97 h 148"/>
                  <a:gd name="T70" fmla="*/ 47 w 85"/>
                  <a:gd name="T71" fmla="*/ 106 h 148"/>
                  <a:gd name="T72" fmla="*/ 43 w 85"/>
                  <a:gd name="T73" fmla="*/ 112 h 148"/>
                  <a:gd name="T74" fmla="*/ 31 w 85"/>
                  <a:gd name="T75" fmla="*/ 112 h 148"/>
                  <a:gd name="T76" fmla="*/ 29 w 85"/>
                  <a:gd name="T77" fmla="*/ 130 h 148"/>
                  <a:gd name="T78" fmla="*/ 12 w 85"/>
                  <a:gd name="T79" fmla="*/ 126 h 148"/>
                  <a:gd name="T80" fmla="*/ 6 w 85"/>
                  <a:gd name="T81" fmla="*/ 139 h 148"/>
                  <a:gd name="T82" fmla="*/ 0 w 85"/>
                  <a:gd name="T83" fmla="*/ 134 h 148"/>
                  <a:gd name="T84" fmla="*/ 0 w 85"/>
                  <a:gd name="T85" fmla="*/ 148 h 148"/>
                  <a:gd name="T86" fmla="*/ 1 w 85"/>
                  <a:gd name="T87" fmla="*/ 147 h 148"/>
                  <a:gd name="T88" fmla="*/ 3 w 85"/>
                  <a:gd name="T89" fmla="*/ 142 h 148"/>
                  <a:gd name="T90" fmla="*/ 13 w 85"/>
                  <a:gd name="T91" fmla="*/ 145 h 148"/>
                  <a:gd name="T92" fmla="*/ 17 w 85"/>
                  <a:gd name="T93" fmla="*/ 14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8">
                    <a:moveTo>
                      <a:pt x="17" y="143"/>
                    </a:moveTo>
                    <a:cubicBezTo>
                      <a:pt x="18" y="140"/>
                      <a:pt x="19" y="137"/>
                      <a:pt x="20" y="134"/>
                    </a:cubicBezTo>
                    <a:cubicBezTo>
                      <a:pt x="21" y="133"/>
                      <a:pt x="21" y="132"/>
                      <a:pt x="23" y="133"/>
                    </a:cubicBezTo>
                    <a:cubicBezTo>
                      <a:pt x="25" y="133"/>
                      <a:pt x="27" y="134"/>
                      <a:pt x="29" y="134"/>
                    </a:cubicBezTo>
                    <a:cubicBezTo>
                      <a:pt x="31" y="135"/>
                      <a:pt x="34" y="135"/>
                      <a:pt x="37" y="136"/>
                    </a:cubicBezTo>
                    <a:cubicBezTo>
                      <a:pt x="37" y="131"/>
                      <a:pt x="37" y="126"/>
                      <a:pt x="38" y="121"/>
                    </a:cubicBezTo>
                    <a:cubicBezTo>
                      <a:pt x="44" y="122"/>
                      <a:pt x="49" y="122"/>
                      <a:pt x="56" y="123"/>
                    </a:cubicBezTo>
                    <a:cubicBezTo>
                      <a:pt x="54" y="117"/>
                      <a:pt x="53" y="111"/>
                      <a:pt x="51" y="106"/>
                    </a:cubicBezTo>
                    <a:cubicBezTo>
                      <a:pt x="58" y="105"/>
                      <a:pt x="64" y="104"/>
                      <a:pt x="71" y="103"/>
                    </a:cubicBezTo>
                    <a:cubicBezTo>
                      <a:pt x="71" y="103"/>
                      <a:pt x="71" y="103"/>
                      <a:pt x="71" y="102"/>
                    </a:cubicBezTo>
                    <a:cubicBezTo>
                      <a:pt x="67" y="98"/>
                      <a:pt x="63" y="93"/>
                      <a:pt x="59" y="88"/>
                    </a:cubicBezTo>
                    <a:cubicBezTo>
                      <a:pt x="61" y="87"/>
                      <a:pt x="63" y="86"/>
                      <a:pt x="65" y="86"/>
                    </a:cubicBezTo>
                    <a:cubicBezTo>
                      <a:pt x="70" y="84"/>
                      <a:pt x="75" y="82"/>
                      <a:pt x="80" y="80"/>
                    </a:cubicBezTo>
                    <a:cubicBezTo>
                      <a:pt x="82" y="79"/>
                      <a:pt x="82" y="78"/>
                      <a:pt x="80" y="77"/>
                    </a:cubicBezTo>
                    <a:cubicBezTo>
                      <a:pt x="76" y="75"/>
                      <a:pt x="72" y="73"/>
                      <a:pt x="68" y="70"/>
                    </a:cubicBezTo>
                    <a:cubicBezTo>
                      <a:pt x="66" y="69"/>
                      <a:pt x="64" y="68"/>
                      <a:pt x="62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70" y="63"/>
                      <a:pt x="77" y="58"/>
                      <a:pt x="83" y="53"/>
                    </a:cubicBezTo>
                    <a:cubicBezTo>
                      <a:pt x="84" y="52"/>
                      <a:pt x="85" y="51"/>
                      <a:pt x="85" y="50"/>
                    </a:cubicBezTo>
                    <a:cubicBezTo>
                      <a:pt x="85" y="50"/>
                      <a:pt x="85" y="50"/>
                      <a:pt x="85" y="49"/>
                    </a:cubicBezTo>
                    <a:cubicBezTo>
                      <a:pt x="76" y="48"/>
                      <a:pt x="68" y="47"/>
                      <a:pt x="59" y="46"/>
                    </a:cubicBezTo>
                    <a:cubicBezTo>
                      <a:pt x="67" y="37"/>
                      <a:pt x="67" y="37"/>
                      <a:pt x="71" y="24"/>
                    </a:cubicBezTo>
                    <a:cubicBezTo>
                      <a:pt x="73" y="18"/>
                      <a:pt x="72" y="3"/>
                      <a:pt x="70" y="0"/>
                    </a:cubicBezTo>
                    <a:cubicBezTo>
                      <a:pt x="66" y="5"/>
                      <a:pt x="62" y="11"/>
                      <a:pt x="58" y="17"/>
                    </a:cubicBezTo>
                    <a:cubicBezTo>
                      <a:pt x="56" y="19"/>
                      <a:pt x="53" y="22"/>
                      <a:pt x="51" y="25"/>
                    </a:cubicBezTo>
                    <a:cubicBezTo>
                      <a:pt x="50" y="25"/>
                      <a:pt x="50" y="26"/>
                      <a:pt x="50" y="27"/>
                    </a:cubicBezTo>
                    <a:cubicBezTo>
                      <a:pt x="50" y="35"/>
                      <a:pt x="48" y="42"/>
                      <a:pt x="45" y="50"/>
                    </a:cubicBezTo>
                    <a:cubicBezTo>
                      <a:pt x="45" y="51"/>
                      <a:pt x="45" y="52"/>
                      <a:pt x="47" y="53"/>
                    </a:cubicBezTo>
                    <a:cubicBezTo>
                      <a:pt x="51" y="54"/>
                      <a:pt x="55" y="57"/>
                      <a:pt x="58" y="59"/>
                    </a:cubicBezTo>
                    <a:cubicBezTo>
                      <a:pt x="60" y="60"/>
                      <a:pt x="60" y="61"/>
                      <a:pt x="59" y="62"/>
                    </a:cubicBezTo>
                    <a:cubicBezTo>
                      <a:pt x="56" y="64"/>
                      <a:pt x="53" y="67"/>
                      <a:pt x="50" y="70"/>
                    </a:cubicBezTo>
                    <a:cubicBezTo>
                      <a:pt x="47" y="73"/>
                      <a:pt x="47" y="72"/>
                      <a:pt x="50" y="76"/>
                    </a:cubicBezTo>
                    <a:cubicBezTo>
                      <a:pt x="53" y="79"/>
                      <a:pt x="56" y="83"/>
                      <a:pt x="59" y="86"/>
                    </a:cubicBezTo>
                    <a:cubicBezTo>
                      <a:pt x="53" y="89"/>
                      <a:pt x="48" y="92"/>
                      <a:pt x="43" y="94"/>
                    </a:cubicBezTo>
                    <a:cubicBezTo>
                      <a:pt x="43" y="95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6"/>
                    </a:cubicBezTo>
                    <a:cubicBezTo>
                      <a:pt x="49" y="111"/>
                      <a:pt x="49" y="111"/>
                      <a:pt x="43" y="112"/>
                    </a:cubicBezTo>
                    <a:cubicBezTo>
                      <a:pt x="39" y="112"/>
                      <a:pt x="35" y="112"/>
                      <a:pt x="31" y="112"/>
                    </a:cubicBezTo>
                    <a:cubicBezTo>
                      <a:pt x="30" y="119"/>
                      <a:pt x="30" y="124"/>
                      <a:pt x="29" y="130"/>
                    </a:cubicBezTo>
                    <a:cubicBezTo>
                      <a:pt x="23" y="129"/>
                      <a:pt x="18" y="127"/>
                      <a:pt x="12" y="126"/>
                    </a:cubicBezTo>
                    <a:cubicBezTo>
                      <a:pt x="10" y="130"/>
                      <a:pt x="8" y="134"/>
                      <a:pt x="6" y="139"/>
                    </a:cubicBezTo>
                    <a:cubicBezTo>
                      <a:pt x="4" y="137"/>
                      <a:pt x="2" y="135"/>
                      <a:pt x="0" y="134"/>
                    </a:cubicBezTo>
                    <a:cubicBezTo>
                      <a:pt x="0" y="139"/>
                      <a:pt x="0" y="143"/>
                      <a:pt x="0" y="148"/>
                    </a:cubicBezTo>
                    <a:cubicBezTo>
                      <a:pt x="0" y="148"/>
                      <a:pt x="0" y="147"/>
                      <a:pt x="1" y="147"/>
                    </a:cubicBezTo>
                    <a:cubicBezTo>
                      <a:pt x="1" y="145"/>
                      <a:pt x="2" y="143"/>
                      <a:pt x="3" y="142"/>
                    </a:cubicBezTo>
                    <a:cubicBezTo>
                      <a:pt x="7" y="143"/>
                      <a:pt x="10" y="144"/>
                      <a:pt x="13" y="145"/>
                    </a:cubicBezTo>
                    <a:cubicBezTo>
                      <a:pt x="15" y="146"/>
                      <a:pt x="16" y="145"/>
                      <a:pt x="17" y="14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" name="Freeform 180"/>
              <p:cNvSpPr>
                <a:spLocks/>
              </p:cNvSpPr>
              <p:nvPr/>
            </p:nvSpPr>
            <p:spPr bwMode="auto">
              <a:xfrm>
                <a:off x="2087563" y="-2865438"/>
                <a:ext cx="320675" cy="557212"/>
              </a:xfrm>
              <a:custGeom>
                <a:avLst/>
                <a:gdLst>
                  <a:gd name="T0" fmla="*/ 74 w 85"/>
                  <a:gd name="T1" fmla="*/ 127 h 148"/>
                  <a:gd name="T2" fmla="*/ 57 w 85"/>
                  <a:gd name="T3" fmla="*/ 131 h 148"/>
                  <a:gd name="T4" fmla="*/ 55 w 85"/>
                  <a:gd name="T5" fmla="*/ 114 h 148"/>
                  <a:gd name="T6" fmla="*/ 51 w 85"/>
                  <a:gd name="T7" fmla="*/ 113 h 148"/>
                  <a:gd name="T8" fmla="*/ 40 w 85"/>
                  <a:gd name="T9" fmla="*/ 113 h 148"/>
                  <a:gd name="T10" fmla="*/ 38 w 85"/>
                  <a:gd name="T11" fmla="*/ 109 h 148"/>
                  <a:gd name="T12" fmla="*/ 41 w 85"/>
                  <a:gd name="T13" fmla="*/ 100 h 148"/>
                  <a:gd name="T14" fmla="*/ 43 w 85"/>
                  <a:gd name="T15" fmla="*/ 95 h 148"/>
                  <a:gd name="T16" fmla="*/ 27 w 85"/>
                  <a:gd name="T17" fmla="*/ 87 h 148"/>
                  <a:gd name="T18" fmla="*/ 37 w 85"/>
                  <a:gd name="T19" fmla="*/ 76 h 148"/>
                  <a:gd name="T20" fmla="*/ 37 w 85"/>
                  <a:gd name="T21" fmla="*/ 71 h 148"/>
                  <a:gd name="T22" fmla="*/ 27 w 85"/>
                  <a:gd name="T23" fmla="*/ 63 h 148"/>
                  <a:gd name="T24" fmla="*/ 27 w 85"/>
                  <a:gd name="T25" fmla="*/ 60 h 148"/>
                  <a:gd name="T26" fmla="*/ 39 w 85"/>
                  <a:gd name="T27" fmla="*/ 54 h 148"/>
                  <a:gd name="T28" fmla="*/ 41 w 85"/>
                  <a:gd name="T29" fmla="*/ 50 h 148"/>
                  <a:gd name="T30" fmla="*/ 36 w 85"/>
                  <a:gd name="T31" fmla="*/ 32 h 148"/>
                  <a:gd name="T32" fmla="*/ 33 w 85"/>
                  <a:gd name="T33" fmla="*/ 23 h 148"/>
                  <a:gd name="T34" fmla="*/ 31 w 85"/>
                  <a:gd name="T35" fmla="*/ 21 h 148"/>
                  <a:gd name="T36" fmla="*/ 17 w 85"/>
                  <a:gd name="T37" fmla="*/ 0 h 148"/>
                  <a:gd name="T38" fmla="*/ 14 w 85"/>
                  <a:gd name="T39" fmla="*/ 16 h 148"/>
                  <a:gd name="T40" fmla="*/ 28 w 85"/>
                  <a:gd name="T41" fmla="*/ 47 h 148"/>
                  <a:gd name="T42" fmla="*/ 1 w 85"/>
                  <a:gd name="T43" fmla="*/ 50 h 148"/>
                  <a:gd name="T44" fmla="*/ 0 w 85"/>
                  <a:gd name="T45" fmla="*/ 51 h 148"/>
                  <a:gd name="T46" fmla="*/ 24 w 85"/>
                  <a:gd name="T47" fmla="*/ 68 h 148"/>
                  <a:gd name="T48" fmla="*/ 22 w 85"/>
                  <a:gd name="T49" fmla="*/ 69 h 148"/>
                  <a:gd name="T50" fmla="*/ 6 w 85"/>
                  <a:gd name="T51" fmla="*/ 78 h 148"/>
                  <a:gd name="T52" fmla="*/ 6 w 85"/>
                  <a:gd name="T53" fmla="*/ 81 h 148"/>
                  <a:gd name="T54" fmla="*/ 21 w 85"/>
                  <a:gd name="T55" fmla="*/ 87 h 148"/>
                  <a:gd name="T56" fmla="*/ 27 w 85"/>
                  <a:gd name="T57" fmla="*/ 89 h 148"/>
                  <a:gd name="T58" fmla="*/ 15 w 85"/>
                  <a:gd name="T59" fmla="*/ 104 h 148"/>
                  <a:gd name="T60" fmla="*/ 35 w 85"/>
                  <a:gd name="T61" fmla="*/ 107 h 148"/>
                  <a:gd name="T62" fmla="*/ 30 w 85"/>
                  <a:gd name="T63" fmla="*/ 124 h 148"/>
                  <a:gd name="T64" fmla="*/ 48 w 85"/>
                  <a:gd name="T65" fmla="*/ 122 h 148"/>
                  <a:gd name="T66" fmla="*/ 49 w 85"/>
                  <a:gd name="T67" fmla="*/ 137 h 148"/>
                  <a:gd name="T68" fmla="*/ 61 w 85"/>
                  <a:gd name="T69" fmla="*/ 134 h 148"/>
                  <a:gd name="T70" fmla="*/ 66 w 85"/>
                  <a:gd name="T71" fmla="*/ 136 h 148"/>
                  <a:gd name="T72" fmla="*/ 69 w 85"/>
                  <a:gd name="T73" fmla="*/ 144 h 148"/>
                  <a:gd name="T74" fmla="*/ 73 w 85"/>
                  <a:gd name="T75" fmla="*/ 146 h 148"/>
                  <a:gd name="T76" fmla="*/ 83 w 85"/>
                  <a:gd name="T77" fmla="*/ 143 h 148"/>
                  <a:gd name="T78" fmla="*/ 85 w 85"/>
                  <a:gd name="T79" fmla="*/ 148 h 148"/>
                  <a:gd name="T80" fmla="*/ 85 w 85"/>
                  <a:gd name="T81" fmla="*/ 145 h 148"/>
                  <a:gd name="T82" fmla="*/ 85 w 85"/>
                  <a:gd name="T83" fmla="*/ 135 h 148"/>
                  <a:gd name="T84" fmla="*/ 79 w 85"/>
                  <a:gd name="T85" fmla="*/ 140 h 148"/>
                  <a:gd name="T86" fmla="*/ 74 w 85"/>
                  <a:gd name="T87" fmla="*/ 12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5" h="148">
                    <a:moveTo>
                      <a:pt x="74" y="127"/>
                    </a:moveTo>
                    <a:cubicBezTo>
                      <a:pt x="68" y="128"/>
                      <a:pt x="63" y="130"/>
                      <a:pt x="57" y="131"/>
                    </a:cubicBezTo>
                    <a:cubicBezTo>
                      <a:pt x="56" y="125"/>
                      <a:pt x="56" y="119"/>
                      <a:pt x="55" y="114"/>
                    </a:cubicBezTo>
                    <a:cubicBezTo>
                      <a:pt x="54" y="113"/>
                      <a:pt x="53" y="113"/>
                      <a:pt x="51" y="113"/>
                    </a:cubicBezTo>
                    <a:cubicBezTo>
                      <a:pt x="48" y="113"/>
                      <a:pt x="44" y="113"/>
                      <a:pt x="40" y="113"/>
                    </a:cubicBezTo>
                    <a:cubicBezTo>
                      <a:pt x="38" y="112"/>
                      <a:pt x="37" y="112"/>
                      <a:pt x="38" y="109"/>
                    </a:cubicBezTo>
                    <a:cubicBezTo>
                      <a:pt x="39" y="106"/>
                      <a:pt x="40" y="103"/>
                      <a:pt x="41" y="100"/>
                    </a:cubicBezTo>
                    <a:cubicBezTo>
                      <a:pt x="42" y="98"/>
                      <a:pt x="42" y="97"/>
                      <a:pt x="43" y="95"/>
                    </a:cubicBezTo>
                    <a:cubicBezTo>
                      <a:pt x="38" y="93"/>
                      <a:pt x="33" y="90"/>
                      <a:pt x="27" y="87"/>
                    </a:cubicBezTo>
                    <a:cubicBezTo>
                      <a:pt x="30" y="83"/>
                      <a:pt x="34" y="80"/>
                      <a:pt x="37" y="76"/>
                    </a:cubicBezTo>
                    <a:cubicBezTo>
                      <a:pt x="39" y="74"/>
                      <a:pt x="39" y="74"/>
                      <a:pt x="37" y="71"/>
                    </a:cubicBezTo>
                    <a:cubicBezTo>
                      <a:pt x="33" y="69"/>
                      <a:pt x="30" y="66"/>
                      <a:pt x="27" y="63"/>
                    </a:cubicBezTo>
                    <a:cubicBezTo>
                      <a:pt x="26" y="62"/>
                      <a:pt x="26" y="61"/>
                      <a:pt x="27" y="60"/>
                    </a:cubicBezTo>
                    <a:cubicBezTo>
                      <a:pt x="31" y="58"/>
                      <a:pt x="35" y="55"/>
                      <a:pt x="39" y="54"/>
                    </a:cubicBezTo>
                    <a:cubicBezTo>
                      <a:pt x="41" y="53"/>
                      <a:pt x="41" y="52"/>
                      <a:pt x="41" y="50"/>
                    </a:cubicBezTo>
                    <a:cubicBezTo>
                      <a:pt x="38" y="44"/>
                      <a:pt x="37" y="38"/>
                      <a:pt x="36" y="32"/>
                    </a:cubicBezTo>
                    <a:cubicBezTo>
                      <a:pt x="36" y="28"/>
                      <a:pt x="35" y="25"/>
                      <a:pt x="33" y="23"/>
                    </a:cubicBezTo>
                    <a:cubicBezTo>
                      <a:pt x="32" y="22"/>
                      <a:pt x="31" y="22"/>
                      <a:pt x="31" y="21"/>
                    </a:cubicBezTo>
                    <a:cubicBezTo>
                      <a:pt x="25" y="15"/>
                      <a:pt x="20" y="8"/>
                      <a:pt x="17" y="0"/>
                    </a:cubicBezTo>
                    <a:cubicBezTo>
                      <a:pt x="14" y="5"/>
                      <a:pt x="14" y="11"/>
                      <a:pt x="14" y="16"/>
                    </a:cubicBezTo>
                    <a:cubicBezTo>
                      <a:pt x="14" y="28"/>
                      <a:pt x="18" y="39"/>
                      <a:pt x="28" y="47"/>
                    </a:cubicBezTo>
                    <a:cubicBezTo>
                      <a:pt x="18" y="48"/>
                      <a:pt x="9" y="49"/>
                      <a:pt x="1" y="50"/>
                    </a:cubicBezTo>
                    <a:cubicBezTo>
                      <a:pt x="1" y="51"/>
                      <a:pt x="1" y="51"/>
                      <a:pt x="0" y="51"/>
                    </a:cubicBezTo>
                    <a:cubicBezTo>
                      <a:pt x="7" y="59"/>
                      <a:pt x="15" y="63"/>
                      <a:pt x="24" y="68"/>
                    </a:cubicBezTo>
                    <a:cubicBezTo>
                      <a:pt x="23" y="69"/>
                      <a:pt x="22" y="69"/>
                      <a:pt x="22" y="69"/>
                    </a:cubicBezTo>
                    <a:cubicBezTo>
                      <a:pt x="17" y="72"/>
                      <a:pt x="11" y="75"/>
                      <a:pt x="6" y="78"/>
                    </a:cubicBezTo>
                    <a:cubicBezTo>
                      <a:pt x="4" y="79"/>
                      <a:pt x="4" y="80"/>
                      <a:pt x="6" y="81"/>
                    </a:cubicBezTo>
                    <a:cubicBezTo>
                      <a:pt x="11" y="83"/>
                      <a:pt x="16" y="85"/>
                      <a:pt x="21" y="87"/>
                    </a:cubicBezTo>
                    <a:cubicBezTo>
                      <a:pt x="23" y="87"/>
                      <a:pt x="25" y="88"/>
                      <a:pt x="27" y="89"/>
                    </a:cubicBezTo>
                    <a:cubicBezTo>
                      <a:pt x="22" y="94"/>
                      <a:pt x="18" y="98"/>
                      <a:pt x="15" y="104"/>
                    </a:cubicBezTo>
                    <a:cubicBezTo>
                      <a:pt x="22" y="105"/>
                      <a:pt x="28" y="106"/>
                      <a:pt x="35" y="107"/>
                    </a:cubicBezTo>
                    <a:cubicBezTo>
                      <a:pt x="33" y="113"/>
                      <a:pt x="32" y="118"/>
                      <a:pt x="30" y="124"/>
                    </a:cubicBezTo>
                    <a:cubicBezTo>
                      <a:pt x="37" y="123"/>
                      <a:pt x="43" y="123"/>
                      <a:pt x="48" y="122"/>
                    </a:cubicBezTo>
                    <a:cubicBezTo>
                      <a:pt x="49" y="127"/>
                      <a:pt x="49" y="132"/>
                      <a:pt x="49" y="137"/>
                    </a:cubicBezTo>
                    <a:cubicBezTo>
                      <a:pt x="54" y="136"/>
                      <a:pt x="57" y="135"/>
                      <a:pt x="61" y="134"/>
                    </a:cubicBezTo>
                    <a:cubicBezTo>
                      <a:pt x="64" y="133"/>
                      <a:pt x="65" y="133"/>
                      <a:pt x="66" y="136"/>
                    </a:cubicBezTo>
                    <a:cubicBezTo>
                      <a:pt x="67" y="139"/>
                      <a:pt x="68" y="141"/>
                      <a:pt x="69" y="144"/>
                    </a:cubicBezTo>
                    <a:cubicBezTo>
                      <a:pt x="70" y="146"/>
                      <a:pt x="71" y="147"/>
                      <a:pt x="73" y="146"/>
                    </a:cubicBezTo>
                    <a:cubicBezTo>
                      <a:pt x="76" y="145"/>
                      <a:pt x="79" y="144"/>
                      <a:pt x="83" y="143"/>
                    </a:cubicBezTo>
                    <a:cubicBezTo>
                      <a:pt x="83" y="144"/>
                      <a:pt x="84" y="146"/>
                      <a:pt x="85" y="148"/>
                    </a:cubicBezTo>
                    <a:cubicBezTo>
                      <a:pt x="85" y="147"/>
                      <a:pt x="85" y="146"/>
                      <a:pt x="85" y="145"/>
                    </a:cubicBezTo>
                    <a:cubicBezTo>
                      <a:pt x="85" y="142"/>
                      <a:pt x="85" y="139"/>
                      <a:pt x="85" y="135"/>
                    </a:cubicBezTo>
                    <a:cubicBezTo>
                      <a:pt x="84" y="137"/>
                      <a:pt x="82" y="138"/>
                      <a:pt x="79" y="140"/>
                    </a:cubicBezTo>
                    <a:cubicBezTo>
                      <a:pt x="78" y="135"/>
                      <a:pt x="75" y="131"/>
                      <a:pt x="74" y="12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" name="Freeform 181"/>
              <p:cNvSpPr>
                <a:spLocks/>
              </p:cNvSpPr>
              <p:nvPr/>
            </p:nvSpPr>
            <p:spPr bwMode="auto">
              <a:xfrm>
                <a:off x="2212975" y="-2774950"/>
                <a:ext cx="195263" cy="406400"/>
              </a:xfrm>
              <a:custGeom>
                <a:avLst/>
                <a:gdLst>
                  <a:gd name="T0" fmla="*/ 40 w 52"/>
                  <a:gd name="T1" fmla="*/ 60 h 108"/>
                  <a:gd name="T2" fmla="*/ 44 w 52"/>
                  <a:gd name="T3" fmla="*/ 46 h 108"/>
                  <a:gd name="T4" fmla="*/ 42 w 52"/>
                  <a:gd name="T5" fmla="*/ 34 h 108"/>
                  <a:gd name="T6" fmla="*/ 37 w 52"/>
                  <a:gd name="T7" fmla="*/ 31 h 108"/>
                  <a:gd name="T8" fmla="*/ 10 w 52"/>
                  <a:gd name="T9" fmla="*/ 2 h 108"/>
                  <a:gd name="T10" fmla="*/ 9 w 52"/>
                  <a:gd name="T11" fmla="*/ 0 h 108"/>
                  <a:gd name="T12" fmla="*/ 8 w 52"/>
                  <a:gd name="T13" fmla="*/ 1 h 108"/>
                  <a:gd name="T14" fmla="*/ 15 w 52"/>
                  <a:gd name="T15" fmla="*/ 30 h 108"/>
                  <a:gd name="T16" fmla="*/ 0 w 52"/>
                  <a:gd name="T17" fmla="*/ 38 h 108"/>
                  <a:gd name="T18" fmla="*/ 10 w 52"/>
                  <a:gd name="T19" fmla="*/ 47 h 108"/>
                  <a:gd name="T20" fmla="*/ 10 w 52"/>
                  <a:gd name="T21" fmla="*/ 51 h 108"/>
                  <a:gd name="T22" fmla="*/ 1 w 52"/>
                  <a:gd name="T23" fmla="*/ 61 h 108"/>
                  <a:gd name="T24" fmla="*/ 17 w 52"/>
                  <a:gd name="T25" fmla="*/ 67 h 108"/>
                  <a:gd name="T26" fmla="*/ 10 w 52"/>
                  <a:gd name="T27" fmla="*/ 83 h 108"/>
                  <a:gd name="T28" fmla="*/ 25 w 52"/>
                  <a:gd name="T29" fmla="*/ 83 h 108"/>
                  <a:gd name="T30" fmla="*/ 28 w 52"/>
                  <a:gd name="T31" fmla="*/ 86 h 108"/>
                  <a:gd name="T32" fmla="*/ 28 w 52"/>
                  <a:gd name="T33" fmla="*/ 97 h 108"/>
                  <a:gd name="T34" fmla="*/ 31 w 52"/>
                  <a:gd name="T35" fmla="*/ 99 h 108"/>
                  <a:gd name="T36" fmla="*/ 33 w 52"/>
                  <a:gd name="T37" fmla="*/ 99 h 108"/>
                  <a:gd name="T38" fmla="*/ 44 w 52"/>
                  <a:gd name="T39" fmla="*/ 95 h 108"/>
                  <a:gd name="T40" fmla="*/ 47 w 52"/>
                  <a:gd name="T41" fmla="*/ 106 h 108"/>
                  <a:gd name="T42" fmla="*/ 51 w 52"/>
                  <a:gd name="T43" fmla="*/ 106 h 108"/>
                  <a:gd name="T44" fmla="*/ 52 w 52"/>
                  <a:gd name="T45" fmla="*/ 105 h 108"/>
                  <a:gd name="T46" fmla="*/ 52 w 52"/>
                  <a:gd name="T47" fmla="*/ 77 h 108"/>
                  <a:gd name="T48" fmla="*/ 52 w 52"/>
                  <a:gd name="T49" fmla="*/ 77 h 108"/>
                  <a:gd name="T50" fmla="*/ 40 w 52"/>
                  <a:gd name="T51" fmla="*/ 6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" h="108">
                    <a:moveTo>
                      <a:pt x="40" y="60"/>
                    </a:moveTo>
                    <a:cubicBezTo>
                      <a:pt x="40" y="55"/>
                      <a:pt x="42" y="50"/>
                      <a:pt x="44" y="46"/>
                    </a:cubicBezTo>
                    <a:cubicBezTo>
                      <a:pt x="47" y="41"/>
                      <a:pt x="46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6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7" y="67"/>
                    </a:cubicBezTo>
                    <a:cubicBezTo>
                      <a:pt x="14" y="72"/>
                      <a:pt x="11" y="77"/>
                      <a:pt x="10" y="83"/>
                    </a:cubicBezTo>
                    <a:cubicBezTo>
                      <a:pt x="15" y="83"/>
                      <a:pt x="20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6" y="102"/>
                      <a:pt x="47" y="106"/>
                    </a:cubicBezTo>
                    <a:cubicBezTo>
                      <a:pt x="48" y="108"/>
                      <a:pt x="49" y="107"/>
                      <a:pt x="51" y="106"/>
                    </a:cubicBezTo>
                    <a:cubicBezTo>
                      <a:pt x="51" y="106"/>
                      <a:pt x="52" y="105"/>
                      <a:pt x="52" y="105"/>
                    </a:cubicBezTo>
                    <a:cubicBezTo>
                      <a:pt x="52" y="96"/>
                      <a:pt x="52" y="86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" name="Freeform 182"/>
              <p:cNvSpPr>
                <a:spLocks/>
              </p:cNvSpPr>
              <p:nvPr/>
            </p:nvSpPr>
            <p:spPr bwMode="auto">
              <a:xfrm>
                <a:off x="3019425" y="-2774950"/>
                <a:ext cx="200025" cy="406400"/>
              </a:xfrm>
              <a:custGeom>
                <a:avLst/>
                <a:gdLst>
                  <a:gd name="T0" fmla="*/ 3 w 53"/>
                  <a:gd name="T1" fmla="*/ 106 h 108"/>
                  <a:gd name="T2" fmla="*/ 6 w 53"/>
                  <a:gd name="T3" fmla="*/ 106 h 108"/>
                  <a:gd name="T4" fmla="*/ 10 w 53"/>
                  <a:gd name="T5" fmla="*/ 95 h 108"/>
                  <a:gd name="T6" fmla="*/ 13 w 53"/>
                  <a:gd name="T7" fmla="*/ 96 h 108"/>
                  <a:gd name="T8" fmla="*/ 23 w 53"/>
                  <a:gd name="T9" fmla="*/ 99 h 108"/>
                  <a:gd name="T10" fmla="*/ 26 w 53"/>
                  <a:gd name="T11" fmla="*/ 97 h 108"/>
                  <a:gd name="T12" fmla="*/ 26 w 53"/>
                  <a:gd name="T13" fmla="*/ 87 h 108"/>
                  <a:gd name="T14" fmla="*/ 29 w 53"/>
                  <a:gd name="T15" fmla="*/ 84 h 108"/>
                  <a:gd name="T16" fmla="*/ 43 w 53"/>
                  <a:gd name="T17" fmla="*/ 83 h 108"/>
                  <a:gd name="T18" fmla="*/ 43 w 53"/>
                  <a:gd name="T19" fmla="*/ 82 h 108"/>
                  <a:gd name="T20" fmla="*/ 36 w 53"/>
                  <a:gd name="T21" fmla="*/ 67 h 108"/>
                  <a:gd name="T22" fmla="*/ 52 w 53"/>
                  <a:gd name="T23" fmla="*/ 61 h 108"/>
                  <a:gd name="T24" fmla="*/ 42 w 53"/>
                  <a:gd name="T25" fmla="*/ 51 h 108"/>
                  <a:gd name="T26" fmla="*/ 43 w 53"/>
                  <a:gd name="T27" fmla="*/ 47 h 108"/>
                  <a:gd name="T28" fmla="*/ 53 w 53"/>
                  <a:gd name="T29" fmla="*/ 38 h 108"/>
                  <a:gd name="T30" fmla="*/ 53 w 53"/>
                  <a:gd name="T31" fmla="*/ 37 h 108"/>
                  <a:gd name="T32" fmla="*/ 38 w 53"/>
                  <a:gd name="T33" fmla="*/ 30 h 108"/>
                  <a:gd name="T34" fmla="*/ 44 w 53"/>
                  <a:gd name="T35" fmla="*/ 0 h 108"/>
                  <a:gd name="T36" fmla="*/ 43 w 53"/>
                  <a:gd name="T37" fmla="*/ 2 h 108"/>
                  <a:gd name="T38" fmla="*/ 27 w 53"/>
                  <a:gd name="T39" fmla="*/ 21 h 108"/>
                  <a:gd name="T40" fmla="*/ 11 w 53"/>
                  <a:gd name="T41" fmla="*/ 34 h 108"/>
                  <a:gd name="T42" fmla="*/ 8 w 53"/>
                  <a:gd name="T43" fmla="*/ 43 h 108"/>
                  <a:gd name="T44" fmla="*/ 12 w 53"/>
                  <a:gd name="T45" fmla="*/ 51 h 108"/>
                  <a:gd name="T46" fmla="*/ 2 w 53"/>
                  <a:gd name="T47" fmla="*/ 76 h 108"/>
                  <a:gd name="T48" fmla="*/ 0 w 53"/>
                  <a:gd name="T49" fmla="*/ 77 h 108"/>
                  <a:gd name="T50" fmla="*/ 0 w 53"/>
                  <a:gd name="T51" fmla="*/ 105 h 108"/>
                  <a:gd name="T52" fmla="*/ 3 w 53"/>
                  <a:gd name="T53" fmla="*/ 10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8">
                    <a:moveTo>
                      <a:pt x="3" y="106"/>
                    </a:moveTo>
                    <a:cubicBezTo>
                      <a:pt x="4" y="107"/>
                      <a:pt x="5" y="108"/>
                      <a:pt x="6" y="106"/>
                    </a:cubicBezTo>
                    <a:cubicBezTo>
                      <a:pt x="7" y="102"/>
                      <a:pt x="9" y="98"/>
                      <a:pt x="10" y="95"/>
                    </a:cubicBezTo>
                    <a:cubicBezTo>
                      <a:pt x="11" y="95"/>
                      <a:pt x="12" y="96"/>
                      <a:pt x="13" y="96"/>
                    </a:cubicBezTo>
                    <a:cubicBezTo>
                      <a:pt x="16" y="97"/>
                      <a:pt x="19" y="98"/>
                      <a:pt x="23" y="99"/>
                    </a:cubicBezTo>
                    <a:cubicBezTo>
                      <a:pt x="25" y="100"/>
                      <a:pt x="26" y="99"/>
                      <a:pt x="26" y="97"/>
                    </a:cubicBezTo>
                    <a:cubicBezTo>
                      <a:pt x="26" y="93"/>
                      <a:pt x="26" y="90"/>
                      <a:pt x="26" y="87"/>
                    </a:cubicBezTo>
                    <a:cubicBezTo>
                      <a:pt x="26" y="84"/>
                      <a:pt x="26" y="84"/>
                      <a:pt x="29" y="84"/>
                    </a:cubicBezTo>
                    <a:cubicBezTo>
                      <a:pt x="33" y="84"/>
                      <a:pt x="38" y="83"/>
                      <a:pt x="43" y="83"/>
                    </a:cubicBezTo>
                    <a:cubicBezTo>
                      <a:pt x="43" y="83"/>
                      <a:pt x="43" y="83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4"/>
                      <a:pt x="42" y="51"/>
                    </a:cubicBezTo>
                    <a:cubicBezTo>
                      <a:pt x="40" y="49"/>
                      <a:pt x="40" y="49"/>
                      <a:pt x="43" y="47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8"/>
                      <a:pt x="53" y="38"/>
                      <a:pt x="53" y="37"/>
                    </a:cubicBezTo>
                    <a:cubicBezTo>
                      <a:pt x="48" y="35"/>
                      <a:pt x="43" y="32"/>
                      <a:pt x="38" y="30"/>
                    </a:cubicBezTo>
                    <a:cubicBezTo>
                      <a:pt x="43" y="21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7"/>
                      <a:pt x="7" y="39"/>
                      <a:pt x="8" y="43"/>
                    </a:cubicBezTo>
                    <a:cubicBezTo>
                      <a:pt x="9" y="46"/>
                      <a:pt x="11" y="49"/>
                      <a:pt x="12" y="51"/>
                    </a:cubicBezTo>
                    <a:cubicBezTo>
                      <a:pt x="16" y="61"/>
                      <a:pt x="12" y="72"/>
                      <a:pt x="2" y="76"/>
                    </a:cubicBezTo>
                    <a:cubicBezTo>
                      <a:pt x="1" y="77"/>
                      <a:pt x="1" y="77"/>
                      <a:pt x="0" y="77"/>
                    </a:cubicBezTo>
                    <a:cubicBezTo>
                      <a:pt x="0" y="86"/>
                      <a:pt x="0" y="96"/>
                      <a:pt x="0" y="105"/>
                    </a:cubicBezTo>
                    <a:cubicBezTo>
                      <a:pt x="1" y="105"/>
                      <a:pt x="2" y="106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" name="Freeform 183"/>
              <p:cNvSpPr>
                <a:spLocks noEditPoints="1"/>
              </p:cNvSpPr>
              <p:nvPr/>
            </p:nvSpPr>
            <p:spPr bwMode="auto">
              <a:xfrm>
                <a:off x="2747963" y="-2960688"/>
                <a:ext cx="255588" cy="158750"/>
              </a:xfrm>
              <a:custGeom>
                <a:avLst/>
                <a:gdLst>
                  <a:gd name="T0" fmla="*/ 38 w 68"/>
                  <a:gd name="T1" fmla="*/ 41 h 42"/>
                  <a:gd name="T2" fmla="*/ 49 w 68"/>
                  <a:gd name="T3" fmla="*/ 32 h 42"/>
                  <a:gd name="T4" fmla="*/ 66 w 68"/>
                  <a:gd name="T5" fmla="*/ 12 h 42"/>
                  <a:gd name="T6" fmla="*/ 62 w 68"/>
                  <a:gd name="T7" fmla="*/ 6 h 42"/>
                  <a:gd name="T8" fmla="*/ 25 w 68"/>
                  <a:gd name="T9" fmla="*/ 5 h 42"/>
                  <a:gd name="T10" fmla="*/ 7 w 68"/>
                  <a:gd name="T11" fmla="*/ 2 h 42"/>
                  <a:gd name="T12" fmla="*/ 1 w 68"/>
                  <a:gd name="T13" fmla="*/ 0 h 42"/>
                  <a:gd name="T14" fmla="*/ 9 w 68"/>
                  <a:gd name="T15" fmla="*/ 10 h 42"/>
                  <a:gd name="T16" fmla="*/ 0 w 68"/>
                  <a:gd name="T17" fmla="*/ 12 h 42"/>
                  <a:gd name="T18" fmla="*/ 11 w 68"/>
                  <a:gd name="T19" fmla="*/ 18 h 42"/>
                  <a:gd name="T20" fmla="*/ 4 w 68"/>
                  <a:gd name="T21" fmla="*/ 23 h 42"/>
                  <a:gd name="T22" fmla="*/ 14 w 68"/>
                  <a:gd name="T23" fmla="*/ 25 h 42"/>
                  <a:gd name="T24" fmla="*/ 1 w 68"/>
                  <a:gd name="T25" fmla="*/ 34 h 42"/>
                  <a:gd name="T26" fmla="*/ 25 w 68"/>
                  <a:gd name="T27" fmla="*/ 30 h 42"/>
                  <a:gd name="T28" fmla="*/ 25 w 68"/>
                  <a:gd name="T29" fmla="*/ 42 h 42"/>
                  <a:gd name="T30" fmla="*/ 35 w 68"/>
                  <a:gd name="T31" fmla="*/ 33 h 42"/>
                  <a:gd name="T32" fmla="*/ 38 w 68"/>
                  <a:gd name="T33" fmla="*/ 41 h 42"/>
                  <a:gd name="T34" fmla="*/ 41 w 68"/>
                  <a:gd name="T35" fmla="*/ 12 h 42"/>
                  <a:gd name="T36" fmla="*/ 55 w 68"/>
                  <a:gd name="T37" fmla="*/ 12 h 42"/>
                  <a:gd name="T38" fmla="*/ 56 w 68"/>
                  <a:gd name="T39" fmla="*/ 14 h 42"/>
                  <a:gd name="T40" fmla="*/ 56 w 68"/>
                  <a:gd name="T41" fmla="*/ 14 h 42"/>
                  <a:gd name="T42" fmla="*/ 50 w 68"/>
                  <a:gd name="T43" fmla="*/ 17 h 42"/>
                  <a:gd name="T44" fmla="*/ 41 w 68"/>
                  <a:gd name="T45" fmla="*/ 13 h 42"/>
                  <a:gd name="T46" fmla="*/ 41 w 68"/>
                  <a:gd name="T47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2">
                    <a:moveTo>
                      <a:pt x="38" y="41"/>
                    </a:moveTo>
                    <a:cubicBezTo>
                      <a:pt x="41" y="38"/>
                      <a:pt x="45" y="35"/>
                      <a:pt x="49" y="32"/>
                    </a:cubicBezTo>
                    <a:cubicBezTo>
                      <a:pt x="56" y="26"/>
                      <a:pt x="62" y="20"/>
                      <a:pt x="66" y="12"/>
                    </a:cubicBezTo>
                    <a:cubicBezTo>
                      <a:pt x="68" y="7"/>
                      <a:pt x="67" y="6"/>
                      <a:pt x="62" y="6"/>
                    </a:cubicBezTo>
                    <a:cubicBezTo>
                      <a:pt x="50" y="6"/>
                      <a:pt x="37" y="6"/>
                      <a:pt x="25" y="5"/>
                    </a:cubicBezTo>
                    <a:cubicBezTo>
                      <a:pt x="18" y="5"/>
                      <a:pt x="13" y="4"/>
                      <a:pt x="7" y="2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2" y="4"/>
                      <a:pt x="5" y="7"/>
                      <a:pt x="9" y="10"/>
                    </a:cubicBezTo>
                    <a:cubicBezTo>
                      <a:pt x="6" y="11"/>
                      <a:pt x="3" y="12"/>
                      <a:pt x="0" y="12"/>
                    </a:cubicBezTo>
                    <a:cubicBezTo>
                      <a:pt x="3" y="16"/>
                      <a:pt x="7" y="17"/>
                      <a:pt x="11" y="18"/>
                    </a:cubicBezTo>
                    <a:cubicBezTo>
                      <a:pt x="9" y="20"/>
                      <a:pt x="6" y="21"/>
                      <a:pt x="4" y="23"/>
                    </a:cubicBezTo>
                    <a:cubicBezTo>
                      <a:pt x="7" y="25"/>
                      <a:pt x="11" y="24"/>
                      <a:pt x="14" y="25"/>
                    </a:cubicBezTo>
                    <a:cubicBezTo>
                      <a:pt x="11" y="30"/>
                      <a:pt x="7" y="32"/>
                      <a:pt x="1" y="34"/>
                    </a:cubicBezTo>
                    <a:cubicBezTo>
                      <a:pt x="10" y="38"/>
                      <a:pt x="17" y="35"/>
                      <a:pt x="25" y="30"/>
                    </a:cubicBezTo>
                    <a:cubicBezTo>
                      <a:pt x="25" y="34"/>
                      <a:pt x="25" y="38"/>
                      <a:pt x="25" y="42"/>
                    </a:cubicBezTo>
                    <a:cubicBezTo>
                      <a:pt x="29" y="41"/>
                      <a:pt x="31" y="36"/>
                      <a:pt x="35" y="33"/>
                    </a:cubicBezTo>
                    <a:cubicBezTo>
                      <a:pt x="36" y="36"/>
                      <a:pt x="37" y="38"/>
                      <a:pt x="38" y="41"/>
                    </a:cubicBezTo>
                    <a:close/>
                    <a:moveTo>
                      <a:pt x="41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7" y="13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5"/>
                      <a:pt x="44" y="14"/>
                      <a:pt x="41" y="13"/>
                    </a:cubicBezTo>
                    <a:cubicBezTo>
                      <a:pt x="41" y="12"/>
                      <a:pt x="41" y="12"/>
                      <a:pt x="41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" name="Freeform 184"/>
              <p:cNvSpPr>
                <a:spLocks noEditPoints="1"/>
              </p:cNvSpPr>
              <p:nvPr/>
            </p:nvSpPr>
            <p:spPr bwMode="auto">
              <a:xfrm>
                <a:off x="2430463" y="-2960688"/>
                <a:ext cx="249238" cy="158750"/>
              </a:xfrm>
              <a:custGeom>
                <a:avLst/>
                <a:gdLst>
                  <a:gd name="T0" fmla="*/ 31 w 66"/>
                  <a:gd name="T1" fmla="*/ 33 h 42"/>
                  <a:gd name="T2" fmla="*/ 42 w 66"/>
                  <a:gd name="T3" fmla="*/ 42 h 42"/>
                  <a:gd name="T4" fmla="*/ 41 w 66"/>
                  <a:gd name="T5" fmla="*/ 30 h 42"/>
                  <a:gd name="T6" fmla="*/ 64 w 66"/>
                  <a:gd name="T7" fmla="*/ 34 h 42"/>
                  <a:gd name="T8" fmla="*/ 52 w 66"/>
                  <a:gd name="T9" fmla="*/ 25 h 42"/>
                  <a:gd name="T10" fmla="*/ 62 w 66"/>
                  <a:gd name="T11" fmla="*/ 23 h 42"/>
                  <a:gd name="T12" fmla="*/ 56 w 66"/>
                  <a:gd name="T13" fmla="*/ 18 h 42"/>
                  <a:gd name="T14" fmla="*/ 66 w 66"/>
                  <a:gd name="T15" fmla="*/ 12 h 42"/>
                  <a:gd name="T16" fmla="*/ 58 w 66"/>
                  <a:gd name="T17" fmla="*/ 9 h 42"/>
                  <a:gd name="T18" fmla="*/ 64 w 66"/>
                  <a:gd name="T19" fmla="*/ 0 h 42"/>
                  <a:gd name="T20" fmla="*/ 64 w 66"/>
                  <a:gd name="T21" fmla="*/ 0 h 42"/>
                  <a:gd name="T22" fmla="*/ 30 w 66"/>
                  <a:gd name="T23" fmla="*/ 6 h 42"/>
                  <a:gd name="T24" fmla="*/ 19 w 66"/>
                  <a:gd name="T25" fmla="*/ 6 h 42"/>
                  <a:gd name="T26" fmla="*/ 3 w 66"/>
                  <a:gd name="T27" fmla="*/ 6 h 42"/>
                  <a:gd name="T28" fmla="*/ 1 w 66"/>
                  <a:gd name="T29" fmla="*/ 9 h 42"/>
                  <a:gd name="T30" fmla="*/ 4 w 66"/>
                  <a:gd name="T31" fmla="*/ 16 h 42"/>
                  <a:gd name="T32" fmla="*/ 18 w 66"/>
                  <a:gd name="T33" fmla="*/ 32 h 42"/>
                  <a:gd name="T34" fmla="*/ 29 w 66"/>
                  <a:gd name="T35" fmla="*/ 41 h 42"/>
                  <a:gd name="T36" fmla="*/ 31 w 66"/>
                  <a:gd name="T37" fmla="*/ 33 h 42"/>
                  <a:gd name="T38" fmla="*/ 19 w 66"/>
                  <a:gd name="T39" fmla="*/ 16 h 42"/>
                  <a:gd name="T40" fmla="*/ 15 w 66"/>
                  <a:gd name="T41" fmla="*/ 18 h 42"/>
                  <a:gd name="T42" fmla="*/ 12 w 66"/>
                  <a:gd name="T43" fmla="*/ 17 h 42"/>
                  <a:gd name="T44" fmla="*/ 10 w 66"/>
                  <a:gd name="T45" fmla="*/ 13 h 42"/>
                  <a:gd name="T46" fmla="*/ 15 w 66"/>
                  <a:gd name="T47" fmla="*/ 12 h 42"/>
                  <a:gd name="T48" fmla="*/ 25 w 66"/>
                  <a:gd name="T49" fmla="*/ 12 h 42"/>
                  <a:gd name="T50" fmla="*/ 25 w 66"/>
                  <a:gd name="T51" fmla="*/ 13 h 42"/>
                  <a:gd name="T52" fmla="*/ 19 w 66"/>
                  <a:gd name="T53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2">
                    <a:moveTo>
                      <a:pt x="31" y="33"/>
                    </a:moveTo>
                    <a:cubicBezTo>
                      <a:pt x="35" y="36"/>
                      <a:pt x="37" y="41"/>
                      <a:pt x="42" y="42"/>
                    </a:cubicBezTo>
                    <a:cubicBezTo>
                      <a:pt x="42" y="38"/>
                      <a:pt x="41" y="34"/>
                      <a:pt x="41" y="30"/>
                    </a:cubicBezTo>
                    <a:cubicBezTo>
                      <a:pt x="49" y="35"/>
                      <a:pt x="56" y="38"/>
                      <a:pt x="64" y="34"/>
                    </a:cubicBezTo>
                    <a:cubicBezTo>
                      <a:pt x="59" y="32"/>
                      <a:pt x="55" y="30"/>
                      <a:pt x="52" y="25"/>
                    </a:cubicBezTo>
                    <a:cubicBezTo>
                      <a:pt x="55" y="24"/>
                      <a:pt x="59" y="25"/>
                      <a:pt x="62" y="23"/>
                    </a:cubicBezTo>
                    <a:cubicBezTo>
                      <a:pt x="60" y="21"/>
                      <a:pt x="57" y="21"/>
                      <a:pt x="56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3" y="12"/>
                      <a:pt x="60" y="12"/>
                      <a:pt x="58" y="9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2" y="6"/>
                      <a:pt x="30" y="6"/>
                    </a:cubicBezTo>
                    <a:cubicBezTo>
                      <a:pt x="26" y="6"/>
                      <a:pt x="23" y="6"/>
                      <a:pt x="19" y="6"/>
                    </a:cubicBezTo>
                    <a:cubicBezTo>
                      <a:pt x="14" y="6"/>
                      <a:pt x="8" y="6"/>
                      <a:pt x="3" y="6"/>
                    </a:cubicBezTo>
                    <a:cubicBezTo>
                      <a:pt x="2" y="6"/>
                      <a:pt x="0" y="7"/>
                      <a:pt x="1" y="9"/>
                    </a:cubicBezTo>
                    <a:cubicBezTo>
                      <a:pt x="2" y="11"/>
                      <a:pt x="3" y="14"/>
                      <a:pt x="4" y="16"/>
                    </a:cubicBezTo>
                    <a:cubicBezTo>
                      <a:pt x="7" y="23"/>
                      <a:pt x="12" y="28"/>
                      <a:pt x="18" y="32"/>
                    </a:cubicBezTo>
                    <a:cubicBezTo>
                      <a:pt x="22" y="35"/>
                      <a:pt x="25" y="38"/>
                      <a:pt x="29" y="41"/>
                    </a:cubicBezTo>
                    <a:cubicBezTo>
                      <a:pt x="30" y="38"/>
                      <a:pt x="30" y="36"/>
                      <a:pt x="31" y="33"/>
                    </a:cubicBezTo>
                    <a:close/>
                    <a:moveTo>
                      <a:pt x="19" y="16"/>
                    </a:moveTo>
                    <a:cubicBezTo>
                      <a:pt x="18" y="16"/>
                      <a:pt x="16" y="17"/>
                      <a:pt x="15" y="18"/>
                    </a:cubicBezTo>
                    <a:cubicBezTo>
                      <a:pt x="14" y="19"/>
                      <a:pt x="13" y="18"/>
                      <a:pt x="12" y="17"/>
                    </a:cubicBezTo>
                    <a:cubicBezTo>
                      <a:pt x="12" y="16"/>
                      <a:pt x="11" y="14"/>
                      <a:pt x="10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9" y="12"/>
                      <a:pt x="22" y="12"/>
                      <a:pt x="25" y="12"/>
                    </a:cubicBezTo>
                    <a:cubicBezTo>
                      <a:pt x="25" y="12"/>
                      <a:pt x="25" y="12"/>
                      <a:pt x="25" y="13"/>
                    </a:cubicBezTo>
                    <a:cubicBezTo>
                      <a:pt x="23" y="14"/>
                      <a:pt x="21" y="15"/>
                      <a:pt x="19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" name="Freeform 185"/>
              <p:cNvSpPr>
                <a:spLocks/>
              </p:cNvSpPr>
              <p:nvPr/>
            </p:nvSpPr>
            <p:spPr bwMode="auto">
              <a:xfrm>
                <a:off x="3294063" y="-3024188"/>
                <a:ext cx="165100" cy="301625"/>
              </a:xfrm>
              <a:custGeom>
                <a:avLst/>
                <a:gdLst>
                  <a:gd name="T0" fmla="*/ 1 w 44"/>
                  <a:gd name="T1" fmla="*/ 80 h 80"/>
                  <a:gd name="T2" fmla="*/ 4 w 44"/>
                  <a:gd name="T3" fmla="*/ 78 h 80"/>
                  <a:gd name="T4" fmla="*/ 31 w 44"/>
                  <a:gd name="T5" fmla="*/ 53 h 80"/>
                  <a:gd name="T6" fmla="*/ 42 w 44"/>
                  <a:gd name="T7" fmla="*/ 18 h 80"/>
                  <a:gd name="T8" fmla="*/ 33 w 44"/>
                  <a:gd name="T9" fmla="*/ 1 h 80"/>
                  <a:gd name="T10" fmla="*/ 30 w 44"/>
                  <a:gd name="T11" fmla="*/ 2 h 80"/>
                  <a:gd name="T12" fmla="*/ 5 w 44"/>
                  <a:gd name="T13" fmla="*/ 39 h 80"/>
                  <a:gd name="T14" fmla="*/ 4 w 44"/>
                  <a:gd name="T15" fmla="*/ 44 h 80"/>
                  <a:gd name="T16" fmla="*/ 5 w 44"/>
                  <a:gd name="T17" fmla="*/ 51 h 80"/>
                  <a:gd name="T18" fmla="*/ 6 w 44"/>
                  <a:gd name="T19" fmla="*/ 57 h 80"/>
                  <a:gd name="T20" fmla="*/ 28 w 44"/>
                  <a:gd name="T21" fmla="*/ 27 h 80"/>
                  <a:gd name="T22" fmla="*/ 28 w 44"/>
                  <a:gd name="T23" fmla="*/ 40 h 80"/>
                  <a:gd name="T24" fmla="*/ 8 w 44"/>
                  <a:gd name="T25" fmla="*/ 61 h 80"/>
                  <a:gd name="T26" fmla="*/ 5 w 44"/>
                  <a:gd name="T27" fmla="*/ 64 h 80"/>
                  <a:gd name="T28" fmla="*/ 3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2" y="79"/>
                      <a:pt x="3" y="78"/>
                      <a:pt x="4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2"/>
                      <a:pt x="42" y="18"/>
                    </a:cubicBezTo>
                    <a:cubicBezTo>
                      <a:pt x="40" y="12"/>
                      <a:pt x="37" y="6"/>
                      <a:pt x="33" y="1"/>
                    </a:cubicBezTo>
                    <a:cubicBezTo>
                      <a:pt x="32" y="0"/>
                      <a:pt x="31" y="0"/>
                      <a:pt x="30" y="2"/>
                    </a:cubicBezTo>
                    <a:cubicBezTo>
                      <a:pt x="23" y="15"/>
                      <a:pt x="15" y="28"/>
                      <a:pt x="5" y="39"/>
                    </a:cubicBezTo>
                    <a:cubicBezTo>
                      <a:pt x="3" y="41"/>
                      <a:pt x="3" y="43"/>
                      <a:pt x="4" y="44"/>
                    </a:cubicBezTo>
                    <a:cubicBezTo>
                      <a:pt x="4" y="46"/>
                      <a:pt x="4" y="49"/>
                      <a:pt x="5" y="51"/>
                    </a:cubicBezTo>
                    <a:cubicBezTo>
                      <a:pt x="5" y="53"/>
                      <a:pt x="5" y="55"/>
                      <a:pt x="6" y="57"/>
                    </a:cubicBezTo>
                    <a:cubicBezTo>
                      <a:pt x="15" y="48"/>
                      <a:pt x="23" y="39"/>
                      <a:pt x="28" y="27"/>
                    </a:cubicBezTo>
                    <a:cubicBezTo>
                      <a:pt x="31" y="32"/>
                      <a:pt x="30" y="36"/>
                      <a:pt x="28" y="40"/>
                    </a:cubicBezTo>
                    <a:cubicBezTo>
                      <a:pt x="23" y="48"/>
                      <a:pt x="15" y="54"/>
                      <a:pt x="8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5" y="67"/>
                      <a:pt x="4" y="70"/>
                      <a:pt x="3" y="73"/>
                    </a:cubicBezTo>
                    <a:cubicBezTo>
                      <a:pt x="2" y="75"/>
                      <a:pt x="1" y="77"/>
                      <a:pt x="0" y="80"/>
                    </a:cubicBezTo>
                    <a:cubicBezTo>
                      <a:pt x="1" y="80"/>
                      <a:pt x="1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" name="Freeform 186"/>
              <p:cNvSpPr>
                <a:spLocks/>
              </p:cNvSpPr>
              <p:nvPr/>
            </p:nvSpPr>
            <p:spPr bwMode="auto">
              <a:xfrm>
                <a:off x="1971675" y="-3024188"/>
                <a:ext cx="169863" cy="304800"/>
              </a:xfrm>
              <a:custGeom>
                <a:avLst/>
                <a:gdLst>
                  <a:gd name="T0" fmla="*/ 13 w 45"/>
                  <a:gd name="T1" fmla="*/ 54 h 81"/>
                  <a:gd name="T2" fmla="*/ 36 w 45"/>
                  <a:gd name="T3" fmla="*/ 75 h 81"/>
                  <a:gd name="T4" fmla="*/ 45 w 45"/>
                  <a:gd name="T5" fmla="*/ 81 h 81"/>
                  <a:gd name="T6" fmla="*/ 44 w 45"/>
                  <a:gd name="T7" fmla="*/ 79 h 81"/>
                  <a:gd name="T8" fmla="*/ 40 w 45"/>
                  <a:gd name="T9" fmla="*/ 67 h 81"/>
                  <a:gd name="T10" fmla="*/ 37 w 45"/>
                  <a:gd name="T11" fmla="*/ 61 h 81"/>
                  <a:gd name="T12" fmla="*/ 26 w 45"/>
                  <a:gd name="T13" fmla="*/ 52 h 81"/>
                  <a:gd name="T14" fmla="*/ 15 w 45"/>
                  <a:gd name="T15" fmla="*/ 36 h 81"/>
                  <a:gd name="T16" fmla="*/ 16 w 45"/>
                  <a:gd name="T17" fmla="*/ 27 h 81"/>
                  <a:gd name="T18" fmla="*/ 39 w 45"/>
                  <a:gd name="T19" fmla="*/ 58 h 81"/>
                  <a:gd name="T20" fmla="*/ 40 w 45"/>
                  <a:gd name="T21" fmla="*/ 57 h 81"/>
                  <a:gd name="T22" fmla="*/ 41 w 45"/>
                  <a:gd name="T23" fmla="*/ 45 h 81"/>
                  <a:gd name="T24" fmla="*/ 40 w 45"/>
                  <a:gd name="T25" fmla="*/ 40 h 81"/>
                  <a:gd name="T26" fmla="*/ 31 w 45"/>
                  <a:gd name="T27" fmla="*/ 28 h 81"/>
                  <a:gd name="T28" fmla="*/ 15 w 45"/>
                  <a:gd name="T29" fmla="*/ 2 h 81"/>
                  <a:gd name="T30" fmla="*/ 11 w 45"/>
                  <a:gd name="T31" fmla="*/ 2 h 81"/>
                  <a:gd name="T32" fmla="*/ 3 w 45"/>
                  <a:gd name="T33" fmla="*/ 35 h 81"/>
                  <a:gd name="T34" fmla="*/ 13 w 45"/>
                  <a:gd name="T35" fmla="*/ 5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81">
                    <a:moveTo>
                      <a:pt x="13" y="54"/>
                    </a:moveTo>
                    <a:cubicBezTo>
                      <a:pt x="20" y="62"/>
                      <a:pt x="28" y="69"/>
                      <a:pt x="36" y="75"/>
                    </a:cubicBezTo>
                    <a:cubicBezTo>
                      <a:pt x="39" y="77"/>
                      <a:pt x="41" y="79"/>
                      <a:pt x="45" y="81"/>
                    </a:cubicBezTo>
                    <a:cubicBezTo>
                      <a:pt x="44" y="80"/>
                      <a:pt x="44" y="80"/>
                      <a:pt x="44" y="79"/>
                    </a:cubicBezTo>
                    <a:cubicBezTo>
                      <a:pt x="43" y="75"/>
                      <a:pt x="42" y="71"/>
                      <a:pt x="40" y="67"/>
                    </a:cubicBezTo>
                    <a:cubicBezTo>
                      <a:pt x="40" y="65"/>
                      <a:pt x="40" y="63"/>
                      <a:pt x="37" y="61"/>
                    </a:cubicBezTo>
                    <a:cubicBezTo>
                      <a:pt x="33" y="59"/>
                      <a:pt x="30" y="55"/>
                      <a:pt x="26" y="52"/>
                    </a:cubicBezTo>
                    <a:cubicBezTo>
                      <a:pt x="22" y="48"/>
                      <a:pt x="17" y="43"/>
                      <a:pt x="15" y="36"/>
                    </a:cubicBezTo>
                    <a:cubicBezTo>
                      <a:pt x="14" y="33"/>
                      <a:pt x="14" y="30"/>
                      <a:pt x="16" y="27"/>
                    </a:cubicBezTo>
                    <a:cubicBezTo>
                      <a:pt x="22" y="39"/>
                      <a:pt x="30" y="49"/>
                      <a:pt x="39" y="58"/>
                    </a:cubicBezTo>
                    <a:cubicBezTo>
                      <a:pt x="39" y="57"/>
                      <a:pt x="40" y="57"/>
                      <a:pt x="40" y="57"/>
                    </a:cubicBezTo>
                    <a:cubicBezTo>
                      <a:pt x="40" y="53"/>
                      <a:pt x="41" y="49"/>
                      <a:pt x="41" y="45"/>
                    </a:cubicBezTo>
                    <a:cubicBezTo>
                      <a:pt x="42" y="43"/>
                      <a:pt x="41" y="42"/>
                      <a:pt x="40" y="40"/>
                    </a:cubicBezTo>
                    <a:cubicBezTo>
                      <a:pt x="37" y="36"/>
                      <a:pt x="34" y="32"/>
                      <a:pt x="31" y="28"/>
                    </a:cubicBezTo>
                    <a:cubicBezTo>
                      <a:pt x="25" y="20"/>
                      <a:pt x="20" y="11"/>
                      <a:pt x="15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3" y="11"/>
                      <a:pt x="0" y="22"/>
                      <a:pt x="3" y="35"/>
                    </a:cubicBezTo>
                    <a:cubicBezTo>
                      <a:pt x="5" y="42"/>
                      <a:pt x="9" y="48"/>
                      <a:pt x="13" y="5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" name="Freeform 187"/>
              <p:cNvSpPr>
                <a:spLocks/>
              </p:cNvSpPr>
              <p:nvPr/>
            </p:nvSpPr>
            <p:spPr bwMode="auto">
              <a:xfrm>
                <a:off x="2597150" y="-3241675"/>
                <a:ext cx="241300" cy="134937"/>
              </a:xfrm>
              <a:custGeom>
                <a:avLst/>
                <a:gdLst>
                  <a:gd name="T0" fmla="*/ 10 w 64"/>
                  <a:gd name="T1" fmla="*/ 36 h 36"/>
                  <a:gd name="T2" fmla="*/ 54 w 64"/>
                  <a:gd name="T3" fmla="*/ 36 h 36"/>
                  <a:gd name="T4" fmla="*/ 58 w 64"/>
                  <a:gd name="T5" fmla="*/ 34 h 36"/>
                  <a:gd name="T6" fmla="*/ 63 w 64"/>
                  <a:gd name="T7" fmla="*/ 20 h 36"/>
                  <a:gd name="T8" fmla="*/ 63 w 64"/>
                  <a:gd name="T9" fmla="*/ 11 h 36"/>
                  <a:gd name="T10" fmla="*/ 45 w 64"/>
                  <a:gd name="T11" fmla="*/ 1 h 36"/>
                  <a:gd name="T12" fmla="*/ 41 w 64"/>
                  <a:gd name="T13" fmla="*/ 21 h 36"/>
                  <a:gd name="T14" fmla="*/ 36 w 64"/>
                  <a:gd name="T15" fmla="*/ 31 h 36"/>
                  <a:gd name="T16" fmla="*/ 28 w 64"/>
                  <a:gd name="T17" fmla="*/ 31 h 36"/>
                  <a:gd name="T18" fmla="*/ 27 w 64"/>
                  <a:gd name="T19" fmla="*/ 30 h 36"/>
                  <a:gd name="T20" fmla="*/ 20 w 64"/>
                  <a:gd name="T21" fmla="*/ 9 h 36"/>
                  <a:gd name="T22" fmla="*/ 19 w 64"/>
                  <a:gd name="T23" fmla="*/ 0 h 36"/>
                  <a:gd name="T24" fmla="*/ 10 w 64"/>
                  <a:gd name="T25" fmla="*/ 2 h 36"/>
                  <a:gd name="T26" fmla="*/ 1 w 64"/>
                  <a:gd name="T27" fmla="*/ 17 h 36"/>
                  <a:gd name="T28" fmla="*/ 5 w 64"/>
                  <a:gd name="T29" fmla="*/ 33 h 36"/>
                  <a:gd name="T30" fmla="*/ 10 w 64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36">
                    <a:moveTo>
                      <a:pt x="10" y="36"/>
                    </a:moveTo>
                    <a:cubicBezTo>
                      <a:pt x="24" y="36"/>
                      <a:pt x="40" y="36"/>
                      <a:pt x="54" y="36"/>
                    </a:cubicBezTo>
                    <a:cubicBezTo>
                      <a:pt x="56" y="36"/>
                      <a:pt x="57" y="36"/>
                      <a:pt x="58" y="34"/>
                    </a:cubicBezTo>
                    <a:cubicBezTo>
                      <a:pt x="59" y="29"/>
                      <a:pt x="61" y="25"/>
                      <a:pt x="63" y="20"/>
                    </a:cubicBezTo>
                    <a:cubicBezTo>
                      <a:pt x="64" y="17"/>
                      <a:pt x="64" y="14"/>
                      <a:pt x="63" y="11"/>
                    </a:cubicBezTo>
                    <a:cubicBezTo>
                      <a:pt x="61" y="4"/>
                      <a:pt x="51" y="0"/>
                      <a:pt x="45" y="1"/>
                    </a:cubicBezTo>
                    <a:cubicBezTo>
                      <a:pt x="44" y="8"/>
                      <a:pt x="42" y="15"/>
                      <a:pt x="41" y="21"/>
                    </a:cubicBezTo>
                    <a:cubicBezTo>
                      <a:pt x="40" y="25"/>
                      <a:pt x="38" y="28"/>
                      <a:pt x="36" y="31"/>
                    </a:cubicBezTo>
                    <a:cubicBezTo>
                      <a:pt x="33" y="35"/>
                      <a:pt x="31" y="34"/>
                      <a:pt x="28" y="31"/>
                    </a:cubicBezTo>
                    <a:cubicBezTo>
                      <a:pt x="28" y="31"/>
                      <a:pt x="27" y="30"/>
                      <a:pt x="27" y="30"/>
                    </a:cubicBezTo>
                    <a:cubicBezTo>
                      <a:pt x="23" y="23"/>
                      <a:pt x="22" y="16"/>
                      <a:pt x="20" y="9"/>
                    </a:cubicBezTo>
                    <a:cubicBezTo>
                      <a:pt x="20" y="6"/>
                      <a:pt x="20" y="3"/>
                      <a:pt x="19" y="0"/>
                    </a:cubicBezTo>
                    <a:cubicBezTo>
                      <a:pt x="16" y="1"/>
                      <a:pt x="13" y="1"/>
                      <a:pt x="10" y="2"/>
                    </a:cubicBezTo>
                    <a:cubicBezTo>
                      <a:pt x="4" y="5"/>
                      <a:pt x="0" y="9"/>
                      <a:pt x="1" y="17"/>
                    </a:cubicBezTo>
                    <a:cubicBezTo>
                      <a:pt x="1" y="22"/>
                      <a:pt x="3" y="28"/>
                      <a:pt x="5" y="33"/>
                    </a:cubicBezTo>
                    <a:cubicBezTo>
                      <a:pt x="6" y="35"/>
                      <a:pt x="7" y="36"/>
                      <a:pt x="10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" name="Freeform 188"/>
              <p:cNvSpPr>
                <a:spLocks/>
              </p:cNvSpPr>
              <p:nvPr/>
            </p:nvSpPr>
            <p:spPr bwMode="auto">
              <a:xfrm>
                <a:off x="2416175" y="-307657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6 w 43"/>
                  <a:gd name="T3" fmla="*/ 26 h 26"/>
                  <a:gd name="T4" fmla="*/ 39 w 43"/>
                  <a:gd name="T5" fmla="*/ 25 h 26"/>
                  <a:gd name="T6" fmla="*/ 40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20 h 26"/>
                  <a:gd name="T16" fmla="*/ 21 w 43"/>
                  <a:gd name="T17" fmla="*/ 22 h 26"/>
                  <a:gd name="T18" fmla="*/ 18 w 43"/>
                  <a:gd name="T19" fmla="*/ 20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0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6" y="26"/>
                    </a:cubicBezTo>
                    <a:cubicBezTo>
                      <a:pt x="38" y="26"/>
                      <a:pt x="39" y="26"/>
                      <a:pt x="39" y="25"/>
                    </a:cubicBezTo>
                    <a:cubicBezTo>
                      <a:pt x="39" y="23"/>
                      <a:pt x="40" y="22"/>
                      <a:pt x="40" y="20"/>
                    </a:cubicBezTo>
                    <a:cubicBezTo>
                      <a:pt x="41" y="15"/>
                      <a:pt x="43" y="9"/>
                      <a:pt x="39" y="5"/>
                    </a:cubicBezTo>
                    <a:cubicBezTo>
                      <a:pt x="36" y="2"/>
                      <a:pt x="32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20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20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0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2" y="26"/>
                      <a:pt x="3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" name="Freeform 189"/>
              <p:cNvSpPr>
                <a:spLocks/>
              </p:cNvSpPr>
              <p:nvPr/>
            </p:nvSpPr>
            <p:spPr bwMode="auto">
              <a:xfrm>
                <a:off x="2857500" y="-3084513"/>
                <a:ext cx="161925" cy="106362"/>
              </a:xfrm>
              <a:custGeom>
                <a:avLst/>
                <a:gdLst>
                  <a:gd name="T0" fmla="*/ 6 w 43"/>
                  <a:gd name="T1" fmla="*/ 28 h 28"/>
                  <a:gd name="T2" fmla="*/ 13 w 43"/>
                  <a:gd name="T3" fmla="*/ 28 h 28"/>
                  <a:gd name="T4" fmla="*/ 37 w 43"/>
                  <a:gd name="T5" fmla="*/ 28 h 28"/>
                  <a:gd name="T6" fmla="*/ 40 w 43"/>
                  <a:gd name="T7" fmla="*/ 26 h 28"/>
                  <a:gd name="T8" fmla="*/ 42 w 43"/>
                  <a:gd name="T9" fmla="*/ 16 h 28"/>
                  <a:gd name="T10" fmla="*/ 37 w 43"/>
                  <a:gd name="T11" fmla="*/ 4 h 28"/>
                  <a:gd name="T12" fmla="*/ 29 w 43"/>
                  <a:gd name="T13" fmla="*/ 0 h 28"/>
                  <a:gd name="T14" fmla="*/ 28 w 43"/>
                  <a:gd name="T15" fmla="*/ 4 h 28"/>
                  <a:gd name="T16" fmla="*/ 25 w 43"/>
                  <a:gd name="T17" fmla="*/ 21 h 28"/>
                  <a:gd name="T18" fmla="*/ 22 w 43"/>
                  <a:gd name="T19" fmla="*/ 23 h 28"/>
                  <a:gd name="T20" fmla="*/ 19 w 43"/>
                  <a:gd name="T21" fmla="*/ 21 h 28"/>
                  <a:gd name="T22" fmla="*/ 15 w 43"/>
                  <a:gd name="T23" fmla="*/ 6 h 28"/>
                  <a:gd name="T24" fmla="*/ 14 w 43"/>
                  <a:gd name="T25" fmla="*/ 1 h 28"/>
                  <a:gd name="T26" fmla="*/ 9 w 43"/>
                  <a:gd name="T27" fmla="*/ 3 h 28"/>
                  <a:gd name="T28" fmla="*/ 1 w 43"/>
                  <a:gd name="T29" fmla="*/ 11 h 28"/>
                  <a:gd name="T30" fmla="*/ 2 w 43"/>
                  <a:gd name="T31" fmla="*/ 25 h 28"/>
                  <a:gd name="T32" fmla="*/ 6 w 43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28">
                    <a:moveTo>
                      <a:pt x="6" y="28"/>
                    </a:moveTo>
                    <a:cubicBezTo>
                      <a:pt x="9" y="28"/>
                      <a:pt x="11" y="28"/>
                      <a:pt x="13" y="28"/>
                    </a:cubicBezTo>
                    <a:cubicBezTo>
                      <a:pt x="21" y="28"/>
                      <a:pt x="29" y="28"/>
                      <a:pt x="37" y="28"/>
                    </a:cubicBezTo>
                    <a:cubicBezTo>
                      <a:pt x="39" y="28"/>
                      <a:pt x="40" y="28"/>
                      <a:pt x="40" y="26"/>
                    </a:cubicBezTo>
                    <a:cubicBezTo>
                      <a:pt x="40" y="22"/>
                      <a:pt x="41" y="19"/>
                      <a:pt x="42" y="16"/>
                    </a:cubicBezTo>
                    <a:cubicBezTo>
                      <a:pt x="43" y="11"/>
                      <a:pt x="41" y="7"/>
                      <a:pt x="37" y="4"/>
                    </a:cubicBezTo>
                    <a:cubicBezTo>
                      <a:pt x="35" y="3"/>
                      <a:pt x="32" y="2"/>
                      <a:pt x="29" y="0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8" y="10"/>
                      <a:pt x="27" y="16"/>
                      <a:pt x="25" y="21"/>
                    </a:cubicBezTo>
                    <a:cubicBezTo>
                      <a:pt x="24" y="22"/>
                      <a:pt x="23" y="23"/>
                      <a:pt x="22" y="23"/>
                    </a:cubicBezTo>
                    <a:cubicBezTo>
                      <a:pt x="21" y="23"/>
                      <a:pt x="19" y="22"/>
                      <a:pt x="19" y="21"/>
                    </a:cubicBezTo>
                    <a:cubicBezTo>
                      <a:pt x="16" y="16"/>
                      <a:pt x="15" y="11"/>
                      <a:pt x="15" y="6"/>
                    </a:cubicBezTo>
                    <a:cubicBezTo>
                      <a:pt x="15" y="4"/>
                      <a:pt x="14" y="2"/>
                      <a:pt x="14" y="1"/>
                    </a:cubicBezTo>
                    <a:cubicBezTo>
                      <a:pt x="12" y="1"/>
                      <a:pt x="10" y="2"/>
                      <a:pt x="9" y="3"/>
                    </a:cubicBezTo>
                    <a:cubicBezTo>
                      <a:pt x="5" y="4"/>
                      <a:pt x="2" y="7"/>
                      <a:pt x="1" y="11"/>
                    </a:cubicBezTo>
                    <a:cubicBezTo>
                      <a:pt x="0" y="16"/>
                      <a:pt x="2" y="20"/>
                      <a:pt x="2" y="25"/>
                    </a:cubicBezTo>
                    <a:cubicBezTo>
                      <a:pt x="3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" name="Freeform 190"/>
              <p:cNvSpPr>
                <a:spLocks/>
              </p:cNvSpPr>
              <p:nvPr/>
            </p:nvSpPr>
            <p:spPr bwMode="auto">
              <a:xfrm>
                <a:off x="3252788" y="-2516188"/>
                <a:ext cx="206375" cy="95250"/>
              </a:xfrm>
              <a:custGeom>
                <a:avLst/>
                <a:gdLst>
                  <a:gd name="T0" fmla="*/ 9 w 55"/>
                  <a:gd name="T1" fmla="*/ 0 h 25"/>
                  <a:gd name="T2" fmla="*/ 14 w 55"/>
                  <a:gd name="T3" fmla="*/ 8 h 25"/>
                  <a:gd name="T4" fmla="*/ 16 w 55"/>
                  <a:gd name="T5" fmla="*/ 9 h 25"/>
                  <a:gd name="T6" fmla="*/ 32 w 55"/>
                  <a:gd name="T7" fmla="*/ 10 h 25"/>
                  <a:gd name="T8" fmla="*/ 36 w 55"/>
                  <a:gd name="T9" fmla="*/ 10 h 25"/>
                  <a:gd name="T10" fmla="*/ 35 w 55"/>
                  <a:gd name="T11" fmla="*/ 12 h 25"/>
                  <a:gd name="T12" fmla="*/ 26 w 55"/>
                  <a:gd name="T13" fmla="*/ 16 h 25"/>
                  <a:gd name="T14" fmla="*/ 14 w 55"/>
                  <a:gd name="T15" fmla="*/ 14 h 25"/>
                  <a:gd name="T16" fmla="*/ 13 w 55"/>
                  <a:gd name="T17" fmla="*/ 14 h 25"/>
                  <a:gd name="T18" fmla="*/ 0 w 55"/>
                  <a:gd name="T19" fmla="*/ 17 h 25"/>
                  <a:gd name="T20" fmla="*/ 0 w 55"/>
                  <a:gd name="T21" fmla="*/ 17 h 25"/>
                  <a:gd name="T22" fmla="*/ 8 w 55"/>
                  <a:gd name="T23" fmla="*/ 20 h 25"/>
                  <a:gd name="T24" fmla="*/ 24 w 55"/>
                  <a:gd name="T25" fmla="*/ 23 h 25"/>
                  <a:gd name="T26" fmla="*/ 51 w 55"/>
                  <a:gd name="T27" fmla="*/ 13 h 25"/>
                  <a:gd name="T28" fmla="*/ 55 w 55"/>
                  <a:gd name="T29" fmla="*/ 2 h 25"/>
                  <a:gd name="T30" fmla="*/ 9 w 55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6" y="9"/>
                    </a:cubicBezTo>
                    <a:cubicBezTo>
                      <a:pt x="21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8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3" y="21"/>
                      <a:pt x="18" y="22"/>
                      <a:pt x="24" y="23"/>
                    </a:cubicBezTo>
                    <a:cubicBezTo>
                      <a:pt x="35" y="25"/>
                      <a:pt x="45" y="23"/>
                      <a:pt x="51" y="13"/>
                    </a:cubicBezTo>
                    <a:cubicBezTo>
                      <a:pt x="53" y="10"/>
                      <a:pt x="55" y="6"/>
                      <a:pt x="55" y="2"/>
                    </a:cubicBezTo>
                    <a:cubicBezTo>
                      <a:pt x="40" y="4"/>
                      <a:pt x="24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" name="Freeform 191"/>
              <p:cNvSpPr>
                <a:spLocks/>
              </p:cNvSpPr>
              <p:nvPr/>
            </p:nvSpPr>
            <p:spPr bwMode="auto">
              <a:xfrm>
                <a:off x="1971675" y="-2516188"/>
                <a:ext cx="211138" cy="95250"/>
              </a:xfrm>
              <a:custGeom>
                <a:avLst/>
                <a:gdLst>
                  <a:gd name="T0" fmla="*/ 31 w 56"/>
                  <a:gd name="T1" fmla="*/ 23 h 25"/>
                  <a:gd name="T2" fmla="*/ 53 w 56"/>
                  <a:gd name="T3" fmla="*/ 18 h 25"/>
                  <a:gd name="T4" fmla="*/ 56 w 56"/>
                  <a:gd name="T5" fmla="*/ 17 h 25"/>
                  <a:gd name="T6" fmla="*/ 50 w 56"/>
                  <a:gd name="T7" fmla="*/ 15 h 25"/>
                  <a:gd name="T8" fmla="*/ 36 w 56"/>
                  <a:gd name="T9" fmla="*/ 15 h 25"/>
                  <a:gd name="T10" fmla="*/ 24 w 56"/>
                  <a:gd name="T11" fmla="*/ 15 h 25"/>
                  <a:gd name="T12" fmla="*/ 20 w 56"/>
                  <a:gd name="T13" fmla="*/ 11 h 25"/>
                  <a:gd name="T14" fmla="*/ 23 w 56"/>
                  <a:gd name="T15" fmla="*/ 10 h 25"/>
                  <a:gd name="T16" fmla="*/ 33 w 56"/>
                  <a:gd name="T17" fmla="*/ 10 h 25"/>
                  <a:gd name="T18" fmla="*/ 40 w 56"/>
                  <a:gd name="T19" fmla="*/ 9 h 25"/>
                  <a:gd name="T20" fmla="*/ 47 w 56"/>
                  <a:gd name="T21" fmla="*/ 0 h 25"/>
                  <a:gd name="T22" fmla="*/ 24 w 56"/>
                  <a:gd name="T23" fmla="*/ 3 h 25"/>
                  <a:gd name="T24" fmla="*/ 0 w 56"/>
                  <a:gd name="T25" fmla="*/ 2 h 25"/>
                  <a:gd name="T26" fmla="*/ 2 w 56"/>
                  <a:gd name="T27" fmla="*/ 8 h 25"/>
                  <a:gd name="T28" fmla="*/ 31 w 56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5">
                    <a:moveTo>
                      <a:pt x="31" y="23"/>
                    </a:moveTo>
                    <a:cubicBezTo>
                      <a:pt x="38" y="22"/>
                      <a:pt x="46" y="20"/>
                      <a:pt x="53" y="18"/>
                    </a:cubicBezTo>
                    <a:cubicBezTo>
                      <a:pt x="54" y="18"/>
                      <a:pt x="55" y="17"/>
                      <a:pt x="56" y="17"/>
                    </a:cubicBezTo>
                    <a:cubicBezTo>
                      <a:pt x="54" y="16"/>
                      <a:pt x="52" y="16"/>
                      <a:pt x="50" y="15"/>
                    </a:cubicBezTo>
                    <a:cubicBezTo>
                      <a:pt x="46" y="14"/>
                      <a:pt x="41" y="13"/>
                      <a:pt x="36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1" y="13"/>
                      <a:pt x="20" y="11"/>
                    </a:cubicBezTo>
                    <a:cubicBezTo>
                      <a:pt x="22" y="10"/>
                      <a:pt x="22" y="10"/>
                      <a:pt x="23" y="10"/>
                    </a:cubicBezTo>
                    <a:cubicBezTo>
                      <a:pt x="26" y="10"/>
                      <a:pt x="30" y="10"/>
                      <a:pt x="33" y="10"/>
                    </a:cubicBezTo>
                    <a:cubicBezTo>
                      <a:pt x="35" y="10"/>
                      <a:pt x="38" y="10"/>
                      <a:pt x="40" y="9"/>
                    </a:cubicBezTo>
                    <a:cubicBezTo>
                      <a:pt x="43" y="7"/>
                      <a:pt x="45" y="3"/>
                      <a:pt x="47" y="0"/>
                    </a:cubicBezTo>
                    <a:cubicBezTo>
                      <a:pt x="39" y="1"/>
                      <a:pt x="31" y="2"/>
                      <a:pt x="24" y="3"/>
                    </a:cubicBezTo>
                    <a:cubicBezTo>
                      <a:pt x="16" y="3"/>
                      <a:pt x="8" y="2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7" y="20"/>
                      <a:pt x="18" y="25"/>
                      <a:pt x="31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" name="Freeform 192"/>
              <p:cNvSpPr>
                <a:spLocks/>
              </p:cNvSpPr>
              <p:nvPr/>
            </p:nvSpPr>
            <p:spPr bwMode="auto">
              <a:xfrm>
                <a:off x="3189288" y="-2439988"/>
                <a:ext cx="206375" cy="101600"/>
              </a:xfrm>
              <a:custGeom>
                <a:avLst/>
                <a:gdLst>
                  <a:gd name="T0" fmla="*/ 53 w 55"/>
                  <a:gd name="T1" fmla="*/ 10 h 27"/>
                  <a:gd name="T2" fmla="*/ 43 w 55"/>
                  <a:gd name="T3" fmla="*/ 9 h 27"/>
                  <a:gd name="T4" fmla="*/ 29 w 55"/>
                  <a:gd name="T5" fmla="*/ 6 h 27"/>
                  <a:gd name="T6" fmla="*/ 13 w 55"/>
                  <a:gd name="T7" fmla="*/ 0 h 27"/>
                  <a:gd name="T8" fmla="*/ 15 w 55"/>
                  <a:gd name="T9" fmla="*/ 9 h 27"/>
                  <a:gd name="T10" fmla="*/ 17 w 55"/>
                  <a:gd name="T11" fmla="*/ 10 h 27"/>
                  <a:gd name="T12" fmla="*/ 31 w 55"/>
                  <a:gd name="T13" fmla="*/ 15 h 27"/>
                  <a:gd name="T14" fmla="*/ 27 w 55"/>
                  <a:gd name="T15" fmla="*/ 18 h 27"/>
                  <a:gd name="T16" fmla="*/ 17 w 55"/>
                  <a:gd name="T17" fmla="*/ 16 h 27"/>
                  <a:gd name="T18" fmla="*/ 1 w 55"/>
                  <a:gd name="T19" fmla="*/ 14 h 27"/>
                  <a:gd name="T20" fmla="*/ 0 w 55"/>
                  <a:gd name="T21" fmla="*/ 15 h 27"/>
                  <a:gd name="T22" fmla="*/ 18 w 55"/>
                  <a:gd name="T23" fmla="*/ 24 h 27"/>
                  <a:gd name="T24" fmla="*/ 33 w 55"/>
                  <a:gd name="T25" fmla="*/ 27 h 27"/>
                  <a:gd name="T26" fmla="*/ 54 w 55"/>
                  <a:gd name="T27" fmla="*/ 12 h 27"/>
                  <a:gd name="T28" fmla="*/ 53 w 55"/>
                  <a:gd name="T29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7">
                    <a:moveTo>
                      <a:pt x="53" y="10"/>
                    </a:moveTo>
                    <a:cubicBezTo>
                      <a:pt x="50" y="10"/>
                      <a:pt x="46" y="10"/>
                      <a:pt x="43" y="9"/>
                    </a:cubicBezTo>
                    <a:cubicBezTo>
                      <a:pt x="38" y="8"/>
                      <a:pt x="34" y="7"/>
                      <a:pt x="29" y="6"/>
                    </a:cubicBezTo>
                    <a:cubicBezTo>
                      <a:pt x="24" y="4"/>
                      <a:pt x="19" y="2"/>
                      <a:pt x="13" y="0"/>
                    </a:cubicBezTo>
                    <a:cubicBezTo>
                      <a:pt x="14" y="3"/>
                      <a:pt x="15" y="6"/>
                      <a:pt x="15" y="9"/>
                    </a:cubicBezTo>
                    <a:cubicBezTo>
                      <a:pt x="16" y="10"/>
                      <a:pt x="16" y="10"/>
                      <a:pt x="17" y="10"/>
                    </a:cubicBezTo>
                    <a:cubicBezTo>
                      <a:pt x="21" y="12"/>
                      <a:pt x="26" y="13"/>
                      <a:pt x="31" y="15"/>
                    </a:cubicBezTo>
                    <a:cubicBezTo>
                      <a:pt x="30" y="16"/>
                      <a:pt x="29" y="18"/>
                      <a:pt x="27" y="18"/>
                    </a:cubicBezTo>
                    <a:cubicBezTo>
                      <a:pt x="24" y="18"/>
                      <a:pt x="20" y="18"/>
                      <a:pt x="17" y="16"/>
                    </a:cubicBezTo>
                    <a:cubicBezTo>
                      <a:pt x="12" y="13"/>
                      <a:pt x="7" y="14"/>
                      <a:pt x="1" y="14"/>
                    </a:cubicBezTo>
                    <a:cubicBezTo>
                      <a:pt x="1" y="14"/>
                      <a:pt x="1" y="15"/>
                      <a:pt x="0" y="15"/>
                    </a:cubicBezTo>
                    <a:cubicBezTo>
                      <a:pt x="7" y="18"/>
                      <a:pt x="12" y="21"/>
                      <a:pt x="18" y="24"/>
                    </a:cubicBezTo>
                    <a:cubicBezTo>
                      <a:pt x="23" y="26"/>
                      <a:pt x="28" y="27"/>
                      <a:pt x="33" y="27"/>
                    </a:cubicBezTo>
                    <a:cubicBezTo>
                      <a:pt x="42" y="27"/>
                      <a:pt x="51" y="19"/>
                      <a:pt x="54" y="12"/>
                    </a:cubicBezTo>
                    <a:cubicBezTo>
                      <a:pt x="55" y="11"/>
                      <a:pt x="54" y="10"/>
                      <a:pt x="5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" name="Freeform 193"/>
              <p:cNvSpPr>
                <a:spLocks/>
              </p:cNvSpPr>
              <p:nvPr/>
            </p:nvSpPr>
            <p:spPr bwMode="auto">
              <a:xfrm>
                <a:off x="2035175" y="-2439988"/>
                <a:ext cx="203200" cy="101600"/>
              </a:xfrm>
              <a:custGeom>
                <a:avLst/>
                <a:gdLst>
                  <a:gd name="T0" fmla="*/ 54 w 54"/>
                  <a:gd name="T1" fmla="*/ 15 h 27"/>
                  <a:gd name="T2" fmla="*/ 54 w 54"/>
                  <a:gd name="T3" fmla="*/ 14 h 27"/>
                  <a:gd name="T4" fmla="*/ 44 w 54"/>
                  <a:gd name="T5" fmla="*/ 14 h 27"/>
                  <a:gd name="T6" fmla="*/ 41 w 54"/>
                  <a:gd name="T7" fmla="*/ 15 h 27"/>
                  <a:gd name="T8" fmla="*/ 28 w 54"/>
                  <a:gd name="T9" fmla="*/ 18 h 27"/>
                  <a:gd name="T10" fmla="*/ 25 w 54"/>
                  <a:gd name="T11" fmla="*/ 14 h 27"/>
                  <a:gd name="T12" fmla="*/ 34 w 54"/>
                  <a:gd name="T13" fmla="*/ 12 h 27"/>
                  <a:gd name="T14" fmla="*/ 41 w 54"/>
                  <a:gd name="T15" fmla="*/ 4 h 27"/>
                  <a:gd name="T16" fmla="*/ 41 w 54"/>
                  <a:gd name="T17" fmla="*/ 2 h 27"/>
                  <a:gd name="T18" fmla="*/ 42 w 54"/>
                  <a:gd name="T19" fmla="*/ 0 h 27"/>
                  <a:gd name="T20" fmla="*/ 2 w 54"/>
                  <a:gd name="T21" fmla="*/ 10 h 27"/>
                  <a:gd name="T22" fmla="*/ 1 w 54"/>
                  <a:gd name="T23" fmla="*/ 13 h 27"/>
                  <a:gd name="T24" fmla="*/ 5 w 54"/>
                  <a:gd name="T25" fmla="*/ 18 h 27"/>
                  <a:gd name="T26" fmla="*/ 22 w 54"/>
                  <a:gd name="T27" fmla="*/ 27 h 27"/>
                  <a:gd name="T28" fmla="*/ 37 w 54"/>
                  <a:gd name="T29" fmla="*/ 24 h 27"/>
                  <a:gd name="T30" fmla="*/ 54 w 54"/>
                  <a:gd name="T3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7">
                    <a:moveTo>
                      <a:pt x="54" y="15"/>
                    </a:moveTo>
                    <a:cubicBezTo>
                      <a:pt x="54" y="15"/>
                      <a:pt x="54" y="14"/>
                      <a:pt x="54" y="14"/>
                    </a:cubicBezTo>
                    <a:cubicBezTo>
                      <a:pt x="50" y="14"/>
                      <a:pt x="47" y="14"/>
                      <a:pt x="44" y="14"/>
                    </a:cubicBezTo>
                    <a:cubicBezTo>
                      <a:pt x="43" y="14"/>
                      <a:pt x="42" y="14"/>
                      <a:pt x="41" y="15"/>
                    </a:cubicBezTo>
                    <a:cubicBezTo>
                      <a:pt x="37" y="17"/>
                      <a:pt x="33" y="19"/>
                      <a:pt x="28" y="18"/>
                    </a:cubicBezTo>
                    <a:cubicBezTo>
                      <a:pt x="26" y="18"/>
                      <a:pt x="24" y="16"/>
                      <a:pt x="25" y="14"/>
                    </a:cubicBezTo>
                    <a:cubicBezTo>
                      <a:pt x="28" y="14"/>
                      <a:pt x="31" y="13"/>
                      <a:pt x="34" y="12"/>
                    </a:cubicBezTo>
                    <a:cubicBezTo>
                      <a:pt x="38" y="11"/>
                      <a:pt x="41" y="9"/>
                      <a:pt x="41" y="4"/>
                    </a:cubicBezTo>
                    <a:cubicBezTo>
                      <a:pt x="41" y="4"/>
                      <a:pt x="41" y="3"/>
                      <a:pt x="41" y="2"/>
                    </a:cubicBezTo>
                    <a:cubicBezTo>
                      <a:pt x="41" y="1"/>
                      <a:pt x="41" y="1"/>
                      <a:pt x="42" y="0"/>
                    </a:cubicBezTo>
                    <a:cubicBezTo>
                      <a:pt x="29" y="6"/>
                      <a:pt x="16" y="10"/>
                      <a:pt x="2" y="10"/>
                    </a:cubicBezTo>
                    <a:cubicBezTo>
                      <a:pt x="0" y="10"/>
                      <a:pt x="0" y="11"/>
                      <a:pt x="1" y="13"/>
                    </a:cubicBezTo>
                    <a:cubicBezTo>
                      <a:pt x="2" y="15"/>
                      <a:pt x="4" y="17"/>
                      <a:pt x="5" y="18"/>
                    </a:cubicBezTo>
                    <a:cubicBezTo>
                      <a:pt x="10" y="23"/>
                      <a:pt x="15" y="27"/>
                      <a:pt x="22" y="27"/>
                    </a:cubicBezTo>
                    <a:cubicBezTo>
                      <a:pt x="27" y="27"/>
                      <a:pt x="32" y="26"/>
                      <a:pt x="37" y="24"/>
                    </a:cubicBezTo>
                    <a:cubicBezTo>
                      <a:pt x="43" y="21"/>
                      <a:pt x="48" y="18"/>
                      <a:pt x="54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" name="Freeform 194"/>
              <p:cNvSpPr>
                <a:spLocks/>
              </p:cNvSpPr>
              <p:nvPr/>
            </p:nvSpPr>
            <p:spPr bwMode="auto">
              <a:xfrm>
                <a:off x="2555875" y="-2816225"/>
                <a:ext cx="134938" cy="134937"/>
              </a:xfrm>
              <a:custGeom>
                <a:avLst/>
                <a:gdLst>
                  <a:gd name="T0" fmla="*/ 3 w 36"/>
                  <a:gd name="T1" fmla="*/ 28 h 36"/>
                  <a:gd name="T2" fmla="*/ 4 w 36"/>
                  <a:gd name="T3" fmla="*/ 36 h 36"/>
                  <a:gd name="T4" fmla="*/ 5 w 36"/>
                  <a:gd name="T5" fmla="*/ 36 h 36"/>
                  <a:gd name="T6" fmla="*/ 11 w 36"/>
                  <a:gd name="T7" fmla="*/ 23 h 36"/>
                  <a:gd name="T8" fmla="*/ 12 w 36"/>
                  <a:gd name="T9" fmla="*/ 19 h 36"/>
                  <a:gd name="T10" fmla="*/ 15 w 36"/>
                  <a:gd name="T11" fmla="*/ 22 h 36"/>
                  <a:gd name="T12" fmla="*/ 17 w 36"/>
                  <a:gd name="T13" fmla="*/ 24 h 36"/>
                  <a:gd name="T14" fmla="*/ 20 w 36"/>
                  <a:gd name="T15" fmla="*/ 28 h 36"/>
                  <a:gd name="T16" fmla="*/ 21 w 36"/>
                  <a:gd name="T17" fmla="*/ 20 h 36"/>
                  <a:gd name="T18" fmla="*/ 23 w 36"/>
                  <a:gd name="T19" fmla="*/ 19 h 36"/>
                  <a:gd name="T20" fmla="*/ 29 w 36"/>
                  <a:gd name="T21" fmla="*/ 23 h 36"/>
                  <a:gd name="T22" fmla="*/ 36 w 36"/>
                  <a:gd name="T23" fmla="*/ 26 h 36"/>
                  <a:gd name="T24" fmla="*/ 29 w 36"/>
                  <a:gd name="T25" fmla="*/ 5 h 36"/>
                  <a:gd name="T26" fmla="*/ 26 w 36"/>
                  <a:gd name="T27" fmla="*/ 3 h 36"/>
                  <a:gd name="T28" fmla="*/ 17 w 36"/>
                  <a:gd name="T29" fmla="*/ 2 h 36"/>
                  <a:gd name="T30" fmla="*/ 13 w 36"/>
                  <a:gd name="T31" fmla="*/ 0 h 36"/>
                  <a:gd name="T32" fmla="*/ 13 w 36"/>
                  <a:gd name="T33" fmla="*/ 0 h 36"/>
                  <a:gd name="T34" fmla="*/ 16 w 36"/>
                  <a:gd name="T35" fmla="*/ 10 h 36"/>
                  <a:gd name="T36" fmla="*/ 1 w 36"/>
                  <a:gd name="T37" fmla="*/ 4 h 36"/>
                  <a:gd name="T38" fmla="*/ 1 w 36"/>
                  <a:gd name="T39" fmla="*/ 15 h 36"/>
                  <a:gd name="T40" fmla="*/ 3 w 36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2"/>
                      <a:pt x="12" y="20"/>
                      <a:pt x="12" y="19"/>
                    </a:cubicBezTo>
                    <a:cubicBezTo>
                      <a:pt x="13" y="20"/>
                      <a:pt x="14" y="21"/>
                      <a:pt x="15" y="22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7" y="25"/>
                      <a:pt x="18" y="27"/>
                      <a:pt x="20" y="28"/>
                    </a:cubicBezTo>
                    <a:cubicBezTo>
                      <a:pt x="20" y="25"/>
                      <a:pt x="21" y="23"/>
                      <a:pt x="21" y="20"/>
                    </a:cubicBezTo>
                    <a:cubicBezTo>
                      <a:pt x="21" y="18"/>
                      <a:pt x="22" y="18"/>
                      <a:pt x="23" y="19"/>
                    </a:cubicBezTo>
                    <a:cubicBezTo>
                      <a:pt x="25" y="20"/>
                      <a:pt x="27" y="22"/>
                      <a:pt x="29" y="23"/>
                    </a:cubicBezTo>
                    <a:cubicBezTo>
                      <a:pt x="32" y="24"/>
                      <a:pt x="34" y="25"/>
                      <a:pt x="36" y="26"/>
                    </a:cubicBezTo>
                    <a:cubicBezTo>
                      <a:pt x="35" y="19"/>
                      <a:pt x="33" y="11"/>
                      <a:pt x="29" y="5"/>
                    </a:cubicBezTo>
                    <a:cubicBezTo>
                      <a:pt x="29" y="4"/>
                      <a:pt x="27" y="4"/>
                      <a:pt x="26" y="3"/>
                    </a:cubicBezTo>
                    <a:cubicBezTo>
                      <a:pt x="23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5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" name="Freeform 195"/>
              <p:cNvSpPr>
                <a:spLocks/>
              </p:cNvSpPr>
              <p:nvPr/>
            </p:nvSpPr>
            <p:spPr bwMode="auto">
              <a:xfrm>
                <a:off x="2732088" y="-2816225"/>
                <a:ext cx="147638" cy="134937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6 w 39"/>
                  <a:gd name="T13" fmla="*/ 19 h 36"/>
                  <a:gd name="T14" fmla="*/ 27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5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9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7" y="19"/>
                      <a:pt x="27" y="20"/>
                      <a:pt x="27" y="20"/>
                    </a:cubicBezTo>
                    <a:cubicBezTo>
                      <a:pt x="28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4" y="3"/>
                      <a:pt x="25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2" y="3"/>
                      <a:pt x="10" y="3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" name="Freeform 196"/>
              <p:cNvSpPr>
                <a:spLocks/>
              </p:cNvSpPr>
              <p:nvPr/>
            </p:nvSpPr>
            <p:spPr bwMode="auto">
              <a:xfrm>
                <a:off x="2130425" y="-2376488"/>
                <a:ext cx="179388" cy="112712"/>
              </a:xfrm>
              <a:custGeom>
                <a:avLst/>
                <a:gdLst>
                  <a:gd name="T0" fmla="*/ 48 w 48"/>
                  <a:gd name="T1" fmla="*/ 9 h 30"/>
                  <a:gd name="T2" fmla="*/ 38 w 48"/>
                  <a:gd name="T3" fmla="*/ 11 h 30"/>
                  <a:gd name="T4" fmla="*/ 35 w 48"/>
                  <a:gd name="T5" fmla="*/ 14 h 30"/>
                  <a:gd name="T6" fmla="*/ 29 w 48"/>
                  <a:gd name="T7" fmla="*/ 16 h 30"/>
                  <a:gd name="T8" fmla="*/ 27 w 48"/>
                  <a:gd name="T9" fmla="*/ 14 h 30"/>
                  <a:gd name="T10" fmla="*/ 28 w 48"/>
                  <a:gd name="T11" fmla="*/ 13 h 30"/>
                  <a:gd name="T12" fmla="*/ 30 w 48"/>
                  <a:gd name="T13" fmla="*/ 11 h 30"/>
                  <a:gd name="T14" fmla="*/ 32 w 48"/>
                  <a:gd name="T15" fmla="*/ 0 h 30"/>
                  <a:gd name="T16" fmla="*/ 0 w 48"/>
                  <a:gd name="T17" fmla="*/ 17 h 30"/>
                  <a:gd name="T18" fmla="*/ 1 w 48"/>
                  <a:gd name="T19" fmla="*/ 18 h 30"/>
                  <a:gd name="T20" fmla="*/ 26 w 48"/>
                  <a:gd name="T21" fmla="*/ 26 h 30"/>
                  <a:gd name="T22" fmla="*/ 44 w 48"/>
                  <a:gd name="T23" fmla="*/ 14 h 30"/>
                  <a:gd name="T24" fmla="*/ 48 w 48"/>
                  <a:gd name="T25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30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6"/>
                      <a:pt x="31" y="16"/>
                      <a:pt x="29" y="16"/>
                    </a:cubicBezTo>
                    <a:cubicBezTo>
                      <a:pt x="28" y="15"/>
                      <a:pt x="27" y="15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7"/>
                    </a:cubicBezTo>
                    <a:cubicBezTo>
                      <a:pt x="0" y="18"/>
                      <a:pt x="0" y="18"/>
                      <a:pt x="1" y="18"/>
                    </a:cubicBezTo>
                    <a:cubicBezTo>
                      <a:pt x="6" y="26"/>
                      <a:pt x="17" y="30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" name="Freeform 197"/>
              <p:cNvSpPr>
                <a:spLocks/>
              </p:cNvSpPr>
              <p:nvPr/>
            </p:nvSpPr>
            <p:spPr bwMode="auto">
              <a:xfrm>
                <a:off x="3124200" y="-2376488"/>
                <a:ext cx="180975" cy="112712"/>
              </a:xfrm>
              <a:custGeom>
                <a:avLst/>
                <a:gdLst>
                  <a:gd name="T0" fmla="*/ 17 w 48"/>
                  <a:gd name="T1" fmla="*/ 11 h 30"/>
                  <a:gd name="T2" fmla="*/ 19 w 48"/>
                  <a:gd name="T3" fmla="*/ 13 h 30"/>
                  <a:gd name="T4" fmla="*/ 21 w 48"/>
                  <a:gd name="T5" fmla="*/ 14 h 30"/>
                  <a:gd name="T6" fmla="*/ 19 w 48"/>
                  <a:gd name="T7" fmla="*/ 16 h 30"/>
                  <a:gd name="T8" fmla="*/ 12 w 48"/>
                  <a:gd name="T9" fmla="*/ 14 h 30"/>
                  <a:gd name="T10" fmla="*/ 6 w 48"/>
                  <a:gd name="T11" fmla="*/ 10 h 30"/>
                  <a:gd name="T12" fmla="*/ 0 w 48"/>
                  <a:gd name="T13" fmla="*/ 9 h 30"/>
                  <a:gd name="T14" fmla="*/ 21 w 48"/>
                  <a:gd name="T15" fmla="*/ 26 h 30"/>
                  <a:gd name="T16" fmla="*/ 45 w 48"/>
                  <a:gd name="T17" fmla="*/ 21 h 30"/>
                  <a:gd name="T18" fmla="*/ 48 w 48"/>
                  <a:gd name="T19" fmla="*/ 17 h 30"/>
                  <a:gd name="T20" fmla="*/ 15 w 48"/>
                  <a:gd name="T21" fmla="*/ 0 h 30"/>
                  <a:gd name="T22" fmla="*/ 17 w 48"/>
                  <a:gd name="T23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30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30"/>
                      <a:pt x="38" y="28"/>
                      <a:pt x="45" y="21"/>
                    </a:cubicBezTo>
                    <a:cubicBezTo>
                      <a:pt x="46" y="20"/>
                      <a:pt x="47" y="19"/>
                      <a:pt x="48" y="17"/>
                    </a:cubicBezTo>
                    <a:cubicBezTo>
                      <a:pt x="35" y="14"/>
                      <a:pt x="25" y="9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" name="Freeform 198"/>
              <p:cNvSpPr>
                <a:spLocks noEditPoints="1"/>
              </p:cNvSpPr>
              <p:nvPr/>
            </p:nvSpPr>
            <p:spPr bwMode="auto">
              <a:xfrm>
                <a:off x="2325688" y="-2917825"/>
                <a:ext cx="139700" cy="93662"/>
              </a:xfrm>
              <a:custGeom>
                <a:avLst/>
                <a:gdLst>
                  <a:gd name="T0" fmla="*/ 24 w 37"/>
                  <a:gd name="T1" fmla="*/ 0 h 25"/>
                  <a:gd name="T2" fmla="*/ 11 w 37"/>
                  <a:gd name="T3" fmla="*/ 3 h 25"/>
                  <a:gd name="T4" fmla="*/ 8 w 37"/>
                  <a:gd name="T5" fmla="*/ 25 h 25"/>
                  <a:gd name="T6" fmla="*/ 21 w 37"/>
                  <a:gd name="T7" fmla="*/ 17 h 25"/>
                  <a:gd name="T8" fmla="*/ 37 w 37"/>
                  <a:gd name="T9" fmla="*/ 18 h 25"/>
                  <a:gd name="T10" fmla="*/ 37 w 37"/>
                  <a:gd name="T11" fmla="*/ 18 h 25"/>
                  <a:gd name="T12" fmla="*/ 26 w 37"/>
                  <a:gd name="T13" fmla="*/ 2 h 25"/>
                  <a:gd name="T14" fmla="*/ 24 w 37"/>
                  <a:gd name="T15" fmla="*/ 0 h 25"/>
                  <a:gd name="T16" fmla="*/ 19 w 37"/>
                  <a:gd name="T17" fmla="*/ 6 h 25"/>
                  <a:gd name="T18" fmla="*/ 18 w 37"/>
                  <a:gd name="T19" fmla="*/ 5 h 25"/>
                  <a:gd name="T20" fmla="*/ 22 w 37"/>
                  <a:gd name="T21" fmla="*/ 3 h 25"/>
                  <a:gd name="T22" fmla="*/ 25 w 37"/>
                  <a:gd name="T23" fmla="*/ 6 h 25"/>
                  <a:gd name="T24" fmla="*/ 19 w 37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25">
                    <a:moveTo>
                      <a:pt x="24" y="0"/>
                    </a:moveTo>
                    <a:cubicBezTo>
                      <a:pt x="20" y="0"/>
                      <a:pt x="15" y="1"/>
                      <a:pt x="11" y="3"/>
                    </a:cubicBezTo>
                    <a:cubicBezTo>
                      <a:pt x="1" y="8"/>
                      <a:pt x="0" y="18"/>
                      <a:pt x="8" y="25"/>
                    </a:cubicBezTo>
                    <a:cubicBezTo>
                      <a:pt x="11" y="20"/>
                      <a:pt x="16" y="17"/>
                      <a:pt x="21" y="17"/>
                    </a:cubicBezTo>
                    <a:cubicBezTo>
                      <a:pt x="26" y="17"/>
                      <a:pt x="32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2" y="14"/>
                      <a:pt x="29" y="9"/>
                      <a:pt x="26" y="2"/>
                    </a:cubicBezTo>
                    <a:cubicBezTo>
                      <a:pt x="26" y="1"/>
                      <a:pt x="25" y="0"/>
                      <a:pt x="24" y="0"/>
                    </a:cubicBezTo>
                    <a:close/>
                    <a:moveTo>
                      <a:pt x="19" y="6"/>
                    </a:moveTo>
                    <a:cubicBezTo>
                      <a:pt x="18" y="6"/>
                      <a:pt x="18" y="5"/>
                      <a:pt x="18" y="5"/>
                    </a:cubicBezTo>
                    <a:cubicBezTo>
                      <a:pt x="20" y="4"/>
                      <a:pt x="21" y="4"/>
                      <a:pt x="22" y="3"/>
                    </a:cubicBezTo>
                    <a:cubicBezTo>
                      <a:pt x="23" y="3"/>
                      <a:pt x="24" y="5"/>
                      <a:pt x="25" y="6"/>
                    </a:cubicBezTo>
                    <a:cubicBezTo>
                      <a:pt x="22" y="6"/>
                      <a:pt x="21" y="6"/>
                      <a:pt x="19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" name="Freeform 199"/>
              <p:cNvSpPr>
                <a:spLocks noEditPoints="1"/>
              </p:cNvSpPr>
              <p:nvPr/>
            </p:nvSpPr>
            <p:spPr bwMode="auto">
              <a:xfrm>
                <a:off x="2962275" y="-2917825"/>
                <a:ext cx="139700" cy="93662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1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4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" name="Freeform 200"/>
              <p:cNvSpPr>
                <a:spLocks/>
              </p:cNvSpPr>
              <p:nvPr/>
            </p:nvSpPr>
            <p:spPr bwMode="auto">
              <a:xfrm>
                <a:off x="2178050" y="-3043238"/>
                <a:ext cx="84138" cy="158750"/>
              </a:xfrm>
              <a:custGeom>
                <a:avLst/>
                <a:gdLst>
                  <a:gd name="T0" fmla="*/ 8 w 22"/>
                  <a:gd name="T1" fmla="*/ 36 h 42"/>
                  <a:gd name="T2" fmla="*/ 14 w 22"/>
                  <a:gd name="T3" fmla="*/ 30 h 42"/>
                  <a:gd name="T4" fmla="*/ 19 w 22"/>
                  <a:gd name="T5" fmla="*/ 42 h 42"/>
                  <a:gd name="T6" fmla="*/ 20 w 22"/>
                  <a:gd name="T7" fmla="*/ 38 h 42"/>
                  <a:gd name="T8" fmla="*/ 19 w 22"/>
                  <a:gd name="T9" fmla="*/ 24 h 42"/>
                  <a:gd name="T10" fmla="*/ 14 w 22"/>
                  <a:gd name="T11" fmla="*/ 14 h 42"/>
                  <a:gd name="T12" fmla="*/ 14 w 22"/>
                  <a:gd name="T13" fmla="*/ 0 h 42"/>
                  <a:gd name="T14" fmla="*/ 14 w 22"/>
                  <a:gd name="T15" fmla="*/ 0 h 42"/>
                  <a:gd name="T16" fmla="*/ 7 w 22"/>
                  <a:gd name="T17" fmla="*/ 0 h 42"/>
                  <a:gd name="T18" fmla="*/ 2 w 22"/>
                  <a:gd name="T19" fmla="*/ 9 h 42"/>
                  <a:gd name="T20" fmla="*/ 6 w 22"/>
                  <a:gd name="T21" fmla="*/ 15 h 42"/>
                  <a:gd name="T22" fmla="*/ 10 w 22"/>
                  <a:gd name="T23" fmla="*/ 29 h 42"/>
                  <a:gd name="T24" fmla="*/ 8 w 22"/>
                  <a:gd name="T25" fmla="*/ 3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2">
                    <a:moveTo>
                      <a:pt x="8" y="36"/>
                    </a:moveTo>
                    <a:cubicBezTo>
                      <a:pt x="11" y="33"/>
                      <a:pt x="13" y="32"/>
                      <a:pt x="14" y="30"/>
                    </a:cubicBezTo>
                    <a:cubicBezTo>
                      <a:pt x="17" y="34"/>
                      <a:pt x="17" y="38"/>
                      <a:pt x="19" y="42"/>
                    </a:cubicBezTo>
                    <a:cubicBezTo>
                      <a:pt x="20" y="41"/>
                      <a:pt x="20" y="39"/>
                      <a:pt x="20" y="38"/>
                    </a:cubicBezTo>
                    <a:cubicBezTo>
                      <a:pt x="22" y="33"/>
                      <a:pt x="21" y="28"/>
                      <a:pt x="19" y="24"/>
                    </a:cubicBezTo>
                    <a:cubicBezTo>
                      <a:pt x="18" y="20"/>
                      <a:pt x="16" y="17"/>
                      <a:pt x="14" y="14"/>
                    </a:cubicBezTo>
                    <a:cubicBezTo>
                      <a:pt x="12" y="9"/>
                      <a:pt x="10" y="5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0"/>
                      <a:pt x="0" y="4"/>
                      <a:pt x="2" y="9"/>
                    </a:cubicBezTo>
                    <a:cubicBezTo>
                      <a:pt x="3" y="11"/>
                      <a:pt x="5" y="13"/>
                      <a:pt x="6" y="15"/>
                    </a:cubicBezTo>
                    <a:cubicBezTo>
                      <a:pt x="8" y="19"/>
                      <a:pt x="11" y="24"/>
                      <a:pt x="10" y="29"/>
                    </a:cubicBezTo>
                    <a:cubicBezTo>
                      <a:pt x="10" y="31"/>
                      <a:pt x="9" y="33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" name="Freeform 201"/>
              <p:cNvSpPr>
                <a:spLocks/>
              </p:cNvSpPr>
              <p:nvPr/>
            </p:nvSpPr>
            <p:spPr bwMode="auto">
              <a:xfrm>
                <a:off x="2679700" y="-3260725"/>
                <a:ext cx="68263" cy="123825"/>
              </a:xfrm>
              <a:custGeom>
                <a:avLst/>
                <a:gdLst>
                  <a:gd name="T0" fmla="*/ 3 w 18"/>
                  <a:gd name="T1" fmla="*/ 21 h 33"/>
                  <a:gd name="T2" fmla="*/ 7 w 18"/>
                  <a:gd name="T3" fmla="*/ 31 h 33"/>
                  <a:gd name="T4" fmla="*/ 11 w 18"/>
                  <a:gd name="T5" fmla="*/ 31 h 33"/>
                  <a:gd name="T6" fmla="*/ 12 w 18"/>
                  <a:gd name="T7" fmla="*/ 29 h 33"/>
                  <a:gd name="T8" fmla="*/ 18 w 18"/>
                  <a:gd name="T9" fmla="*/ 8 h 33"/>
                  <a:gd name="T10" fmla="*/ 17 w 18"/>
                  <a:gd name="T11" fmla="*/ 8 h 33"/>
                  <a:gd name="T12" fmla="*/ 17 w 18"/>
                  <a:gd name="T13" fmla="*/ 6 h 33"/>
                  <a:gd name="T14" fmla="*/ 6 w 18"/>
                  <a:gd name="T15" fmla="*/ 1 h 33"/>
                  <a:gd name="T16" fmla="*/ 1 w 18"/>
                  <a:gd name="T17" fmla="*/ 8 h 33"/>
                  <a:gd name="T18" fmla="*/ 3 w 18"/>
                  <a:gd name="T19" fmla="*/ 2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3">
                    <a:moveTo>
                      <a:pt x="3" y="21"/>
                    </a:moveTo>
                    <a:cubicBezTo>
                      <a:pt x="4" y="24"/>
                      <a:pt x="5" y="28"/>
                      <a:pt x="7" y="31"/>
                    </a:cubicBezTo>
                    <a:cubicBezTo>
                      <a:pt x="8" y="33"/>
                      <a:pt x="9" y="32"/>
                      <a:pt x="11" y="31"/>
                    </a:cubicBezTo>
                    <a:cubicBezTo>
                      <a:pt x="11" y="30"/>
                      <a:pt x="11" y="30"/>
                      <a:pt x="12" y="29"/>
                    </a:cubicBezTo>
                    <a:cubicBezTo>
                      <a:pt x="14" y="22"/>
                      <a:pt x="16" y="15"/>
                      <a:pt x="18" y="8"/>
                    </a:cubicBezTo>
                    <a:cubicBezTo>
                      <a:pt x="18" y="8"/>
                      <a:pt x="18" y="8"/>
                      <a:pt x="17" y="8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5" y="1"/>
                      <a:pt x="10" y="0"/>
                      <a:pt x="6" y="1"/>
                    </a:cubicBezTo>
                    <a:cubicBezTo>
                      <a:pt x="3" y="2"/>
                      <a:pt x="0" y="6"/>
                      <a:pt x="1" y="8"/>
                    </a:cubicBezTo>
                    <a:cubicBezTo>
                      <a:pt x="1" y="12"/>
                      <a:pt x="2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" name="Freeform 202"/>
              <p:cNvSpPr>
                <a:spLocks/>
              </p:cNvSpPr>
              <p:nvPr/>
            </p:nvSpPr>
            <p:spPr bwMode="auto">
              <a:xfrm>
                <a:off x="3170238" y="-3043238"/>
                <a:ext cx="82550" cy="158750"/>
              </a:xfrm>
              <a:custGeom>
                <a:avLst/>
                <a:gdLst>
                  <a:gd name="T0" fmla="*/ 18 w 22"/>
                  <a:gd name="T1" fmla="*/ 12 h 42"/>
                  <a:gd name="T2" fmla="*/ 21 w 22"/>
                  <a:gd name="T3" fmla="*/ 6 h 42"/>
                  <a:gd name="T4" fmla="*/ 18 w 22"/>
                  <a:gd name="T5" fmla="*/ 1 h 42"/>
                  <a:gd name="T6" fmla="*/ 7 w 22"/>
                  <a:gd name="T7" fmla="*/ 0 h 42"/>
                  <a:gd name="T8" fmla="*/ 7 w 22"/>
                  <a:gd name="T9" fmla="*/ 14 h 42"/>
                  <a:gd name="T10" fmla="*/ 2 w 22"/>
                  <a:gd name="T11" fmla="*/ 27 h 42"/>
                  <a:gd name="T12" fmla="*/ 3 w 22"/>
                  <a:gd name="T13" fmla="*/ 42 h 42"/>
                  <a:gd name="T14" fmla="*/ 8 w 22"/>
                  <a:gd name="T15" fmla="*/ 30 h 42"/>
                  <a:gd name="T16" fmla="*/ 12 w 22"/>
                  <a:gd name="T17" fmla="*/ 34 h 42"/>
                  <a:gd name="T18" fmla="*/ 13 w 22"/>
                  <a:gd name="T19" fmla="*/ 34 h 42"/>
                  <a:gd name="T20" fmla="*/ 14 w 22"/>
                  <a:gd name="T21" fmla="*/ 18 h 42"/>
                  <a:gd name="T22" fmla="*/ 18 w 22"/>
                  <a:gd name="T23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2">
                    <a:moveTo>
                      <a:pt x="18" y="12"/>
                    </a:moveTo>
                    <a:cubicBezTo>
                      <a:pt x="19" y="10"/>
                      <a:pt x="20" y="8"/>
                      <a:pt x="21" y="6"/>
                    </a:cubicBezTo>
                    <a:cubicBezTo>
                      <a:pt x="22" y="4"/>
                      <a:pt x="20" y="2"/>
                      <a:pt x="18" y="1"/>
                    </a:cubicBezTo>
                    <a:cubicBezTo>
                      <a:pt x="15" y="0"/>
                      <a:pt x="11" y="0"/>
                      <a:pt x="7" y="0"/>
                    </a:cubicBezTo>
                    <a:cubicBezTo>
                      <a:pt x="11" y="7"/>
                      <a:pt x="11" y="7"/>
                      <a:pt x="7" y="14"/>
                    </a:cubicBezTo>
                    <a:cubicBezTo>
                      <a:pt x="5" y="19"/>
                      <a:pt x="3" y="23"/>
                      <a:pt x="2" y="27"/>
                    </a:cubicBezTo>
                    <a:cubicBezTo>
                      <a:pt x="0" y="32"/>
                      <a:pt x="1" y="37"/>
                      <a:pt x="3" y="42"/>
                    </a:cubicBezTo>
                    <a:cubicBezTo>
                      <a:pt x="5" y="38"/>
                      <a:pt x="5" y="34"/>
                      <a:pt x="8" y="30"/>
                    </a:cubicBezTo>
                    <a:cubicBezTo>
                      <a:pt x="9" y="32"/>
                      <a:pt x="11" y="33"/>
                      <a:pt x="12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0" y="28"/>
                      <a:pt x="12" y="23"/>
                      <a:pt x="14" y="18"/>
                    </a:cubicBezTo>
                    <a:cubicBezTo>
                      <a:pt x="15" y="16"/>
                      <a:pt x="17" y="14"/>
                      <a:pt x="18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" name="Freeform 203"/>
              <p:cNvSpPr>
                <a:spLocks/>
              </p:cNvSpPr>
              <p:nvPr/>
            </p:nvSpPr>
            <p:spPr bwMode="auto">
              <a:xfrm>
                <a:off x="2262188" y="-2332038"/>
                <a:ext cx="120650" cy="98425"/>
              </a:xfrm>
              <a:custGeom>
                <a:avLst/>
                <a:gdLst>
                  <a:gd name="T0" fmla="*/ 24 w 32"/>
                  <a:gd name="T1" fmla="*/ 11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1"/>
                    </a:moveTo>
                    <a:cubicBezTo>
                      <a:pt x="22" y="13"/>
                      <a:pt x="21" y="13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4"/>
                      <a:pt x="32" y="7"/>
                    </a:cubicBezTo>
                    <a:cubicBezTo>
                      <a:pt x="29" y="8"/>
                      <a:pt x="26" y="7"/>
                      <a:pt x="24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" name="Freeform 204"/>
              <p:cNvSpPr>
                <a:spLocks/>
              </p:cNvSpPr>
              <p:nvPr/>
            </p:nvSpPr>
            <p:spPr bwMode="auto">
              <a:xfrm>
                <a:off x="3052763" y="-2332038"/>
                <a:ext cx="120650" cy="98425"/>
              </a:xfrm>
              <a:custGeom>
                <a:avLst/>
                <a:gdLst>
                  <a:gd name="T0" fmla="*/ 14 w 32"/>
                  <a:gd name="T1" fmla="*/ 0 h 26"/>
                  <a:gd name="T2" fmla="*/ 14 w 32"/>
                  <a:gd name="T3" fmla="*/ 12 h 26"/>
                  <a:gd name="T4" fmla="*/ 9 w 32"/>
                  <a:gd name="T5" fmla="*/ 11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4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4" y="0"/>
                    </a:moveTo>
                    <a:cubicBezTo>
                      <a:pt x="13" y="4"/>
                      <a:pt x="10" y="8"/>
                      <a:pt x="14" y="12"/>
                    </a:cubicBezTo>
                    <a:cubicBezTo>
                      <a:pt x="12" y="13"/>
                      <a:pt x="10" y="13"/>
                      <a:pt x="9" y="11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5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19" y="8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" name="Freeform 205"/>
              <p:cNvSpPr>
                <a:spLocks/>
              </p:cNvSpPr>
              <p:nvPr/>
            </p:nvSpPr>
            <p:spPr bwMode="auto">
              <a:xfrm>
                <a:off x="3008313" y="-3106738"/>
                <a:ext cx="120650" cy="153987"/>
              </a:xfrm>
              <a:custGeom>
                <a:avLst/>
                <a:gdLst>
                  <a:gd name="T0" fmla="*/ 0 w 32"/>
                  <a:gd name="T1" fmla="*/ 41 h 41"/>
                  <a:gd name="T2" fmla="*/ 1 w 32"/>
                  <a:gd name="T3" fmla="*/ 41 h 41"/>
                  <a:gd name="T4" fmla="*/ 7 w 32"/>
                  <a:gd name="T5" fmla="*/ 40 h 41"/>
                  <a:gd name="T6" fmla="*/ 19 w 32"/>
                  <a:gd name="T7" fmla="*/ 27 h 41"/>
                  <a:gd name="T8" fmla="*/ 22 w 32"/>
                  <a:gd name="T9" fmla="*/ 18 h 41"/>
                  <a:gd name="T10" fmla="*/ 32 w 32"/>
                  <a:gd name="T11" fmla="*/ 8 h 41"/>
                  <a:gd name="T12" fmla="*/ 24 w 32"/>
                  <a:gd name="T13" fmla="*/ 3 h 41"/>
                  <a:gd name="T14" fmla="*/ 16 w 32"/>
                  <a:gd name="T15" fmla="*/ 7 h 41"/>
                  <a:gd name="T16" fmla="*/ 15 w 32"/>
                  <a:gd name="T17" fmla="*/ 11 h 41"/>
                  <a:gd name="T18" fmla="*/ 12 w 32"/>
                  <a:gd name="T19" fmla="*/ 26 h 41"/>
                  <a:gd name="T20" fmla="*/ 1 w 32"/>
                  <a:gd name="T21" fmla="*/ 39 h 41"/>
                  <a:gd name="T22" fmla="*/ 0 w 32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2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4"/>
                      <a:pt x="27" y="11"/>
                      <a:pt x="32" y="8"/>
                    </a:cubicBezTo>
                    <a:cubicBezTo>
                      <a:pt x="29" y="6"/>
                      <a:pt x="27" y="4"/>
                      <a:pt x="24" y="3"/>
                    </a:cubicBezTo>
                    <a:cubicBezTo>
                      <a:pt x="20" y="1"/>
                      <a:pt x="18" y="0"/>
                      <a:pt x="16" y="7"/>
                    </a:cubicBezTo>
                    <a:cubicBezTo>
                      <a:pt x="15" y="8"/>
                      <a:pt x="15" y="10"/>
                      <a:pt x="15" y="11"/>
                    </a:cubicBezTo>
                    <a:cubicBezTo>
                      <a:pt x="14" y="16"/>
                      <a:pt x="13" y="21"/>
                      <a:pt x="12" y="26"/>
                    </a:cubicBezTo>
                    <a:cubicBezTo>
                      <a:pt x="10" y="32"/>
                      <a:pt x="7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" name="Freeform 206"/>
              <p:cNvSpPr>
                <a:spLocks/>
              </p:cNvSpPr>
              <p:nvPr/>
            </p:nvSpPr>
            <p:spPr bwMode="auto">
              <a:xfrm>
                <a:off x="2298700" y="-30988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3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7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0" y="35"/>
                      <a:pt x="26" y="39"/>
                      <a:pt x="33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0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" name="Freeform 207"/>
              <p:cNvSpPr>
                <a:spLocks/>
              </p:cNvSpPr>
              <p:nvPr/>
            </p:nvSpPr>
            <p:spPr bwMode="auto">
              <a:xfrm>
                <a:off x="2924175" y="-2840038"/>
                <a:ext cx="177800" cy="84137"/>
              </a:xfrm>
              <a:custGeom>
                <a:avLst/>
                <a:gdLst>
                  <a:gd name="T0" fmla="*/ 47 w 47"/>
                  <a:gd name="T1" fmla="*/ 16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19 w 47"/>
                  <a:gd name="T13" fmla="*/ 10 h 22"/>
                  <a:gd name="T14" fmla="*/ 21 w 47"/>
                  <a:gd name="T15" fmla="*/ 11 h 22"/>
                  <a:gd name="T16" fmla="*/ 33 w 47"/>
                  <a:gd name="T17" fmla="*/ 18 h 22"/>
                  <a:gd name="T18" fmla="*/ 47 w 47"/>
                  <a:gd name="T1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6"/>
                    </a:moveTo>
                    <a:cubicBezTo>
                      <a:pt x="39" y="17"/>
                      <a:pt x="34" y="13"/>
                      <a:pt x="28" y="9"/>
                    </a:cubicBezTo>
                    <a:cubicBezTo>
                      <a:pt x="22" y="6"/>
                      <a:pt x="17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19" y="10"/>
                    </a:cubicBezTo>
                    <a:cubicBezTo>
                      <a:pt x="20" y="11"/>
                      <a:pt x="21" y="11"/>
                      <a:pt x="21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" name="Freeform 208"/>
              <p:cNvSpPr>
                <a:spLocks/>
              </p:cNvSpPr>
              <p:nvPr/>
            </p:nvSpPr>
            <p:spPr bwMode="auto">
              <a:xfrm>
                <a:off x="2333625" y="-2835275"/>
                <a:ext cx="169863" cy="71437"/>
              </a:xfrm>
              <a:custGeom>
                <a:avLst/>
                <a:gdLst>
                  <a:gd name="T0" fmla="*/ 10 w 45"/>
                  <a:gd name="T1" fmla="*/ 18 h 19"/>
                  <a:gd name="T2" fmla="*/ 18 w 45"/>
                  <a:gd name="T3" fmla="*/ 14 h 19"/>
                  <a:gd name="T4" fmla="*/ 27 w 45"/>
                  <a:gd name="T5" fmla="*/ 9 h 19"/>
                  <a:gd name="T6" fmla="*/ 27 w 45"/>
                  <a:gd name="T7" fmla="*/ 15 h 19"/>
                  <a:gd name="T8" fmla="*/ 45 w 45"/>
                  <a:gd name="T9" fmla="*/ 6 h 19"/>
                  <a:gd name="T10" fmla="*/ 45 w 45"/>
                  <a:gd name="T11" fmla="*/ 6 h 19"/>
                  <a:gd name="T12" fmla="*/ 38 w 45"/>
                  <a:gd name="T13" fmla="*/ 0 h 19"/>
                  <a:gd name="T14" fmla="*/ 37 w 45"/>
                  <a:gd name="T15" fmla="*/ 0 h 19"/>
                  <a:gd name="T16" fmla="*/ 17 w 45"/>
                  <a:gd name="T17" fmla="*/ 9 h 19"/>
                  <a:gd name="T18" fmla="*/ 0 w 45"/>
                  <a:gd name="T19" fmla="*/ 15 h 19"/>
                  <a:gd name="T20" fmla="*/ 0 w 45"/>
                  <a:gd name="T21" fmla="*/ 15 h 19"/>
                  <a:gd name="T22" fmla="*/ 10 w 45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19">
                    <a:moveTo>
                      <a:pt x="10" y="18"/>
                    </a:moveTo>
                    <a:cubicBezTo>
                      <a:pt x="13" y="17"/>
                      <a:pt x="16" y="16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5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4"/>
                      <a:pt x="41" y="2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6"/>
                      <a:pt x="17" y="9"/>
                    </a:cubicBezTo>
                    <a:cubicBezTo>
                      <a:pt x="12" y="12"/>
                      <a:pt x="7" y="15"/>
                      <a:pt x="0" y="15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3" y="18"/>
                      <a:pt x="5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" name="Freeform 209"/>
              <p:cNvSpPr>
                <a:spLocks/>
              </p:cNvSpPr>
              <p:nvPr/>
            </p:nvSpPr>
            <p:spPr bwMode="auto">
              <a:xfrm>
                <a:off x="2743200" y="-3043238"/>
                <a:ext cx="125413" cy="90487"/>
              </a:xfrm>
              <a:custGeom>
                <a:avLst/>
                <a:gdLst>
                  <a:gd name="T0" fmla="*/ 10 w 33"/>
                  <a:gd name="T1" fmla="*/ 0 h 24"/>
                  <a:gd name="T2" fmla="*/ 0 w 33"/>
                  <a:gd name="T3" fmla="*/ 0 h 24"/>
                  <a:gd name="T4" fmla="*/ 11 w 33"/>
                  <a:gd name="T5" fmla="*/ 18 h 24"/>
                  <a:gd name="T6" fmla="*/ 33 w 33"/>
                  <a:gd name="T7" fmla="*/ 24 h 24"/>
                  <a:gd name="T8" fmla="*/ 32 w 33"/>
                  <a:gd name="T9" fmla="*/ 22 h 24"/>
                  <a:gd name="T10" fmla="*/ 18 w 33"/>
                  <a:gd name="T11" fmla="*/ 16 h 24"/>
                  <a:gd name="T12" fmla="*/ 12 w 33"/>
                  <a:gd name="T13" fmla="*/ 2 h 24"/>
                  <a:gd name="T14" fmla="*/ 10 w 33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4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8"/>
                      <a:pt x="5" y="14"/>
                      <a:pt x="11" y="18"/>
                    </a:cubicBezTo>
                    <a:cubicBezTo>
                      <a:pt x="18" y="23"/>
                      <a:pt x="26" y="24"/>
                      <a:pt x="33" y="24"/>
                    </a:cubicBezTo>
                    <a:cubicBezTo>
                      <a:pt x="33" y="23"/>
                      <a:pt x="32" y="23"/>
                      <a:pt x="32" y="22"/>
                    </a:cubicBezTo>
                    <a:cubicBezTo>
                      <a:pt x="26" y="22"/>
                      <a:pt x="22" y="20"/>
                      <a:pt x="18" y="16"/>
                    </a:cubicBezTo>
                    <a:cubicBezTo>
                      <a:pt x="15" y="12"/>
                      <a:pt x="13" y="7"/>
                      <a:pt x="12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" name="Freeform 210"/>
              <p:cNvSpPr>
                <a:spLocks/>
              </p:cNvSpPr>
              <p:nvPr/>
            </p:nvSpPr>
            <p:spPr bwMode="auto">
              <a:xfrm>
                <a:off x="2559050" y="-3043238"/>
                <a:ext cx="139700" cy="101600"/>
              </a:xfrm>
              <a:custGeom>
                <a:avLst/>
                <a:gdLst>
                  <a:gd name="T0" fmla="*/ 35 w 37"/>
                  <a:gd name="T1" fmla="*/ 0 h 27"/>
                  <a:gd name="T2" fmla="*/ 25 w 37"/>
                  <a:gd name="T3" fmla="*/ 0 h 27"/>
                  <a:gd name="T4" fmla="*/ 23 w 37"/>
                  <a:gd name="T5" fmla="*/ 2 h 27"/>
                  <a:gd name="T6" fmla="*/ 21 w 37"/>
                  <a:gd name="T7" fmla="*/ 8 h 27"/>
                  <a:gd name="T8" fmla="*/ 2 w 37"/>
                  <a:gd name="T9" fmla="*/ 23 h 27"/>
                  <a:gd name="T10" fmla="*/ 0 w 37"/>
                  <a:gd name="T11" fmla="*/ 24 h 27"/>
                  <a:gd name="T12" fmla="*/ 35 w 37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7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6"/>
                      <a:pt x="21" y="8"/>
                    </a:cubicBezTo>
                    <a:cubicBezTo>
                      <a:pt x="17" y="17"/>
                      <a:pt x="11" y="22"/>
                      <a:pt x="2" y="23"/>
                    </a:cubicBezTo>
                    <a:cubicBezTo>
                      <a:pt x="1" y="23"/>
                      <a:pt x="1" y="24"/>
                      <a:pt x="0" y="24"/>
                    </a:cubicBezTo>
                    <a:cubicBezTo>
                      <a:pt x="15" y="27"/>
                      <a:pt x="37" y="12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" name="Freeform 211"/>
              <p:cNvSpPr>
                <a:spLocks/>
              </p:cNvSpPr>
              <p:nvPr/>
            </p:nvSpPr>
            <p:spPr bwMode="auto">
              <a:xfrm>
                <a:off x="2182813" y="-3122613"/>
                <a:ext cx="161925" cy="79375"/>
              </a:xfrm>
              <a:custGeom>
                <a:avLst/>
                <a:gdLst>
                  <a:gd name="T0" fmla="*/ 1 w 43"/>
                  <a:gd name="T1" fmla="*/ 21 h 21"/>
                  <a:gd name="T2" fmla="*/ 10 w 43"/>
                  <a:gd name="T3" fmla="*/ 19 h 21"/>
                  <a:gd name="T4" fmla="*/ 29 w 43"/>
                  <a:gd name="T5" fmla="*/ 12 h 21"/>
                  <a:gd name="T6" fmla="*/ 41 w 43"/>
                  <a:gd name="T7" fmla="*/ 5 h 21"/>
                  <a:gd name="T8" fmla="*/ 43 w 43"/>
                  <a:gd name="T9" fmla="*/ 3 h 21"/>
                  <a:gd name="T10" fmla="*/ 32 w 43"/>
                  <a:gd name="T11" fmla="*/ 0 h 21"/>
                  <a:gd name="T12" fmla="*/ 27 w 43"/>
                  <a:gd name="T13" fmla="*/ 2 h 21"/>
                  <a:gd name="T14" fmla="*/ 23 w 43"/>
                  <a:gd name="T15" fmla="*/ 7 h 21"/>
                  <a:gd name="T16" fmla="*/ 8 w 43"/>
                  <a:gd name="T17" fmla="*/ 17 h 21"/>
                  <a:gd name="T18" fmla="*/ 0 w 43"/>
                  <a:gd name="T19" fmla="*/ 19 h 21"/>
                  <a:gd name="T20" fmla="*/ 0 w 43"/>
                  <a:gd name="T21" fmla="*/ 20 h 21"/>
                  <a:gd name="T22" fmla="*/ 1 w 43"/>
                  <a:gd name="T2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1">
                    <a:moveTo>
                      <a:pt x="1" y="21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6" y="6"/>
                      <a:pt x="41" y="5"/>
                    </a:cubicBezTo>
                    <a:cubicBezTo>
                      <a:pt x="42" y="5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4"/>
                      <a:pt x="24" y="5"/>
                      <a:pt x="23" y="7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" name="Freeform 212"/>
              <p:cNvSpPr>
                <a:spLocks/>
              </p:cNvSpPr>
              <p:nvPr/>
            </p:nvSpPr>
            <p:spPr bwMode="auto">
              <a:xfrm>
                <a:off x="3090863" y="-3128963"/>
                <a:ext cx="161925" cy="85725"/>
              </a:xfrm>
              <a:custGeom>
                <a:avLst/>
                <a:gdLst>
                  <a:gd name="T0" fmla="*/ 1 w 43"/>
                  <a:gd name="T1" fmla="*/ 6 h 23"/>
                  <a:gd name="T2" fmla="*/ 14 w 43"/>
                  <a:gd name="T3" fmla="*/ 14 h 23"/>
                  <a:gd name="T4" fmla="*/ 26 w 43"/>
                  <a:gd name="T5" fmla="*/ 21 h 23"/>
                  <a:gd name="T6" fmla="*/ 38 w 43"/>
                  <a:gd name="T7" fmla="*/ 21 h 23"/>
                  <a:gd name="T8" fmla="*/ 43 w 43"/>
                  <a:gd name="T9" fmla="*/ 23 h 23"/>
                  <a:gd name="T10" fmla="*/ 43 w 43"/>
                  <a:gd name="T11" fmla="*/ 22 h 23"/>
                  <a:gd name="T12" fmla="*/ 40 w 43"/>
                  <a:gd name="T13" fmla="*/ 20 h 23"/>
                  <a:gd name="T14" fmla="*/ 33 w 43"/>
                  <a:gd name="T15" fmla="*/ 18 h 23"/>
                  <a:gd name="T16" fmla="*/ 18 w 43"/>
                  <a:gd name="T17" fmla="*/ 6 h 23"/>
                  <a:gd name="T18" fmla="*/ 13 w 43"/>
                  <a:gd name="T19" fmla="*/ 3 h 23"/>
                  <a:gd name="T20" fmla="*/ 0 w 43"/>
                  <a:gd name="T21" fmla="*/ 5 h 23"/>
                  <a:gd name="T22" fmla="*/ 1 w 43"/>
                  <a:gd name="T23" fmla="*/ 6 h 23"/>
                  <a:gd name="T24" fmla="*/ 1 w 43"/>
                  <a:gd name="T25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3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1" y="20"/>
                      <a:pt x="26" y="21"/>
                    </a:cubicBezTo>
                    <a:cubicBezTo>
                      <a:pt x="30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3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2"/>
                      <a:pt x="18" y="6"/>
                    </a:cubicBezTo>
                    <a:cubicBezTo>
                      <a:pt x="16" y="5"/>
                      <a:pt x="15" y="3"/>
                      <a:pt x="13" y="3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" name="Freeform 213"/>
              <p:cNvSpPr>
                <a:spLocks/>
              </p:cNvSpPr>
              <p:nvPr/>
            </p:nvSpPr>
            <p:spPr bwMode="auto">
              <a:xfrm>
                <a:off x="2430463" y="-2967038"/>
                <a:ext cx="125413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" name="Freeform 214"/>
              <p:cNvSpPr>
                <a:spLocks/>
              </p:cNvSpPr>
              <p:nvPr/>
            </p:nvSpPr>
            <p:spPr bwMode="auto">
              <a:xfrm>
                <a:off x="2879725" y="-2967038"/>
                <a:ext cx="123825" cy="14287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4"/>
                      <a:pt x="33" y="0"/>
                    </a:cubicBezTo>
                    <a:cubicBezTo>
                      <a:pt x="21" y="0"/>
                      <a:pt x="11" y="0"/>
                      <a:pt x="0" y="0"/>
                    </a:cubicBezTo>
                    <a:cubicBezTo>
                      <a:pt x="0" y="4"/>
                      <a:pt x="1" y="4"/>
                      <a:pt x="4" y="4"/>
                    </a:cubicBezTo>
                    <a:cubicBezTo>
                      <a:pt x="12" y="4"/>
                      <a:pt x="20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" name="Freeform 215"/>
              <p:cNvSpPr>
                <a:spLocks/>
              </p:cNvSpPr>
              <p:nvPr/>
            </p:nvSpPr>
            <p:spPr bwMode="auto">
              <a:xfrm>
                <a:off x="2630488" y="-3065463"/>
                <a:ext cx="173038" cy="11112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5" y="0"/>
                      <a:pt x="0" y="0"/>
                    </a:cubicBezTo>
                    <a:cubicBezTo>
                      <a:pt x="1" y="2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2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" name="Freeform 216"/>
              <p:cNvSpPr>
                <a:spLocks/>
              </p:cNvSpPr>
              <p:nvPr/>
            </p:nvSpPr>
            <p:spPr bwMode="auto">
              <a:xfrm>
                <a:off x="2687638" y="-3381375"/>
                <a:ext cx="55563" cy="55562"/>
              </a:xfrm>
              <a:custGeom>
                <a:avLst/>
                <a:gdLst>
                  <a:gd name="T0" fmla="*/ 5 w 15"/>
                  <a:gd name="T1" fmla="*/ 11 h 15"/>
                  <a:gd name="T2" fmla="*/ 5 w 15"/>
                  <a:gd name="T3" fmla="*/ 15 h 15"/>
                  <a:gd name="T4" fmla="*/ 10 w 15"/>
                  <a:gd name="T5" fmla="*/ 15 h 15"/>
                  <a:gd name="T6" fmla="*/ 10 w 15"/>
                  <a:gd name="T7" fmla="*/ 13 h 15"/>
                  <a:gd name="T8" fmla="*/ 13 w 15"/>
                  <a:gd name="T9" fmla="*/ 9 h 15"/>
                  <a:gd name="T10" fmla="*/ 15 w 15"/>
                  <a:gd name="T11" fmla="*/ 9 h 15"/>
                  <a:gd name="T12" fmla="*/ 15 w 15"/>
                  <a:gd name="T13" fmla="*/ 5 h 15"/>
                  <a:gd name="T14" fmla="*/ 10 w 15"/>
                  <a:gd name="T15" fmla="*/ 5 h 15"/>
                  <a:gd name="T16" fmla="*/ 9 w 15"/>
                  <a:gd name="T17" fmla="*/ 0 h 15"/>
                  <a:gd name="T18" fmla="*/ 5 w 15"/>
                  <a:gd name="T19" fmla="*/ 0 h 15"/>
                  <a:gd name="T20" fmla="*/ 5 w 15"/>
                  <a:gd name="T21" fmla="*/ 2 h 15"/>
                  <a:gd name="T22" fmla="*/ 2 w 15"/>
                  <a:gd name="T23" fmla="*/ 5 h 15"/>
                  <a:gd name="T24" fmla="*/ 0 w 15"/>
                  <a:gd name="T25" fmla="*/ 5 h 15"/>
                  <a:gd name="T26" fmla="*/ 0 w 15"/>
                  <a:gd name="T27" fmla="*/ 9 h 15"/>
                  <a:gd name="T28" fmla="*/ 3 w 15"/>
                  <a:gd name="T29" fmla="*/ 9 h 15"/>
                  <a:gd name="T30" fmla="*/ 5 w 15"/>
                  <a:gd name="T3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5">
                    <a:moveTo>
                      <a:pt x="5" y="11"/>
                    </a:moveTo>
                    <a:cubicBezTo>
                      <a:pt x="5" y="13"/>
                      <a:pt x="5" y="14"/>
                      <a:pt x="5" y="15"/>
                    </a:cubicBezTo>
                    <a:cubicBezTo>
                      <a:pt x="7" y="15"/>
                      <a:pt x="8" y="15"/>
                      <a:pt x="10" y="15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7"/>
                      <a:pt x="15" y="5"/>
                    </a:cubicBezTo>
                    <a:cubicBezTo>
                      <a:pt x="13" y="5"/>
                      <a:pt x="10" y="6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" name="Freeform 217"/>
              <p:cNvSpPr>
                <a:spLocks/>
              </p:cNvSpPr>
              <p:nvPr/>
            </p:nvSpPr>
            <p:spPr bwMode="auto">
              <a:xfrm>
                <a:off x="2924175" y="-3087688"/>
                <a:ext cx="26988" cy="74612"/>
              </a:xfrm>
              <a:custGeom>
                <a:avLst/>
                <a:gdLst>
                  <a:gd name="T0" fmla="*/ 0 w 7"/>
                  <a:gd name="T1" fmla="*/ 6 h 20"/>
                  <a:gd name="T2" fmla="*/ 2 w 7"/>
                  <a:gd name="T3" fmla="*/ 18 h 20"/>
                  <a:gd name="T4" fmla="*/ 4 w 7"/>
                  <a:gd name="T5" fmla="*/ 20 h 20"/>
                  <a:gd name="T6" fmla="*/ 5 w 7"/>
                  <a:gd name="T7" fmla="*/ 18 h 20"/>
                  <a:gd name="T8" fmla="*/ 7 w 7"/>
                  <a:gd name="T9" fmla="*/ 6 h 20"/>
                  <a:gd name="T10" fmla="*/ 7 w 7"/>
                  <a:gd name="T11" fmla="*/ 6 h 20"/>
                  <a:gd name="T12" fmla="*/ 7 w 7"/>
                  <a:gd name="T13" fmla="*/ 4 h 20"/>
                  <a:gd name="T14" fmla="*/ 3 w 7"/>
                  <a:gd name="T15" fmla="*/ 1 h 20"/>
                  <a:gd name="T16" fmla="*/ 0 w 7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0">
                    <a:moveTo>
                      <a:pt x="0" y="6"/>
                    </a:moveTo>
                    <a:cubicBezTo>
                      <a:pt x="1" y="10"/>
                      <a:pt x="1" y="14"/>
                      <a:pt x="2" y="18"/>
                    </a:cubicBezTo>
                    <a:cubicBezTo>
                      <a:pt x="2" y="19"/>
                      <a:pt x="3" y="20"/>
                      <a:pt x="4" y="20"/>
                    </a:cubicBezTo>
                    <a:cubicBezTo>
                      <a:pt x="4" y="20"/>
                      <a:pt x="5" y="19"/>
                      <a:pt x="5" y="18"/>
                    </a:cubicBezTo>
                    <a:cubicBezTo>
                      <a:pt x="6" y="14"/>
                      <a:pt x="7" y="10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" name="Freeform 218"/>
              <p:cNvSpPr>
                <a:spLocks/>
              </p:cNvSpPr>
              <p:nvPr/>
            </p:nvSpPr>
            <p:spPr bwMode="auto">
              <a:xfrm>
                <a:off x="2476500" y="-3087688"/>
                <a:ext cx="33338" cy="74612"/>
              </a:xfrm>
              <a:custGeom>
                <a:avLst/>
                <a:gdLst>
                  <a:gd name="T0" fmla="*/ 3 w 9"/>
                  <a:gd name="T1" fmla="*/ 18 h 20"/>
                  <a:gd name="T2" fmla="*/ 4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3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4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4"/>
                      <a:pt x="8" y="9"/>
                      <a:pt x="9" y="4"/>
                    </a:cubicBezTo>
                    <a:cubicBezTo>
                      <a:pt x="9" y="1"/>
                      <a:pt x="6" y="0"/>
                      <a:pt x="3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" name="Freeform 219"/>
              <p:cNvSpPr>
                <a:spLocks/>
              </p:cNvSpPr>
              <p:nvPr/>
            </p:nvSpPr>
            <p:spPr bwMode="auto">
              <a:xfrm>
                <a:off x="2465388" y="-3189288"/>
                <a:ext cx="49213" cy="52387"/>
              </a:xfrm>
              <a:custGeom>
                <a:avLst/>
                <a:gdLst>
                  <a:gd name="T0" fmla="*/ 3 w 13"/>
                  <a:gd name="T1" fmla="*/ 9 h 14"/>
                  <a:gd name="T2" fmla="*/ 5 w 13"/>
                  <a:gd name="T3" fmla="*/ 9 h 14"/>
                  <a:gd name="T4" fmla="*/ 5 w 13"/>
                  <a:gd name="T5" fmla="*/ 14 h 14"/>
                  <a:gd name="T6" fmla="*/ 9 w 13"/>
                  <a:gd name="T7" fmla="*/ 14 h 14"/>
                  <a:gd name="T8" fmla="*/ 9 w 13"/>
                  <a:gd name="T9" fmla="*/ 9 h 14"/>
                  <a:gd name="T10" fmla="*/ 13 w 13"/>
                  <a:gd name="T11" fmla="*/ 7 h 14"/>
                  <a:gd name="T12" fmla="*/ 9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3 w 13"/>
                  <a:gd name="T21" fmla="*/ 5 h 14"/>
                  <a:gd name="T22" fmla="*/ 0 w 13"/>
                  <a:gd name="T23" fmla="*/ 7 h 14"/>
                  <a:gd name="T24" fmla="*/ 3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8"/>
                      <a:pt x="13" y="11"/>
                      <a:pt x="13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" name="Freeform 220"/>
              <p:cNvSpPr>
                <a:spLocks/>
              </p:cNvSpPr>
              <p:nvPr/>
            </p:nvSpPr>
            <p:spPr bwMode="auto">
              <a:xfrm>
                <a:off x="2913063" y="-3189288"/>
                <a:ext cx="49213" cy="52387"/>
              </a:xfrm>
              <a:custGeom>
                <a:avLst/>
                <a:gdLst>
                  <a:gd name="T0" fmla="*/ 5 w 13"/>
                  <a:gd name="T1" fmla="*/ 9 h 14"/>
                  <a:gd name="T2" fmla="*/ 5 w 13"/>
                  <a:gd name="T3" fmla="*/ 14 h 14"/>
                  <a:gd name="T4" fmla="*/ 9 w 13"/>
                  <a:gd name="T5" fmla="*/ 14 h 14"/>
                  <a:gd name="T6" fmla="*/ 9 w 13"/>
                  <a:gd name="T7" fmla="*/ 9 h 14"/>
                  <a:gd name="T8" fmla="*/ 12 w 13"/>
                  <a:gd name="T9" fmla="*/ 9 h 14"/>
                  <a:gd name="T10" fmla="*/ 13 w 13"/>
                  <a:gd name="T11" fmla="*/ 7 h 14"/>
                  <a:gd name="T12" fmla="*/ 11 w 13"/>
                  <a:gd name="T13" fmla="*/ 5 h 14"/>
                  <a:gd name="T14" fmla="*/ 9 w 13"/>
                  <a:gd name="T15" fmla="*/ 3 h 14"/>
                  <a:gd name="T16" fmla="*/ 7 w 13"/>
                  <a:gd name="T17" fmla="*/ 0 h 14"/>
                  <a:gd name="T18" fmla="*/ 5 w 13"/>
                  <a:gd name="T19" fmla="*/ 3 h 14"/>
                  <a:gd name="T20" fmla="*/ 5 w 13"/>
                  <a:gd name="T21" fmla="*/ 5 h 14"/>
                  <a:gd name="T22" fmla="*/ 0 w 13"/>
                  <a:gd name="T23" fmla="*/ 7 h 14"/>
                  <a:gd name="T24" fmla="*/ 5 w 13"/>
                  <a:gd name="T2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5" y="9"/>
                    </a:moveTo>
                    <a:cubicBezTo>
                      <a:pt x="5" y="11"/>
                      <a:pt x="5" y="12"/>
                      <a:pt x="5" y="14"/>
                    </a:cubicBezTo>
                    <a:cubicBezTo>
                      <a:pt x="6" y="14"/>
                      <a:pt x="7" y="14"/>
                      <a:pt x="9" y="14"/>
                    </a:cubicBezTo>
                    <a:cubicBezTo>
                      <a:pt x="9" y="12"/>
                      <a:pt x="9" y="11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1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" name="Oval 221"/>
              <p:cNvSpPr>
                <a:spLocks noChangeArrowheads="1"/>
              </p:cNvSpPr>
              <p:nvPr/>
            </p:nvSpPr>
            <p:spPr bwMode="auto">
              <a:xfrm>
                <a:off x="2701925" y="-3302000"/>
                <a:ext cx="30163" cy="2540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" name="Freeform 222"/>
              <p:cNvSpPr>
                <a:spLocks/>
              </p:cNvSpPr>
              <p:nvPr/>
            </p:nvSpPr>
            <p:spPr bwMode="auto">
              <a:xfrm>
                <a:off x="2484438" y="-3122613"/>
                <a:ext cx="19050" cy="23812"/>
              </a:xfrm>
              <a:custGeom>
                <a:avLst/>
                <a:gdLst>
                  <a:gd name="T0" fmla="*/ 5 w 5"/>
                  <a:gd name="T1" fmla="*/ 3 h 6"/>
                  <a:gd name="T2" fmla="*/ 3 w 5"/>
                  <a:gd name="T3" fmla="*/ 0 h 6"/>
                  <a:gd name="T4" fmla="*/ 0 w 5"/>
                  <a:gd name="T5" fmla="*/ 2 h 6"/>
                  <a:gd name="T6" fmla="*/ 2 w 5"/>
                  <a:gd name="T7" fmla="*/ 5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3" y="6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" name="Freeform 223"/>
              <p:cNvSpPr>
                <a:spLocks/>
              </p:cNvSpPr>
              <p:nvPr/>
            </p:nvSpPr>
            <p:spPr bwMode="auto">
              <a:xfrm>
                <a:off x="2928938" y="-3122613"/>
                <a:ext cx="22225" cy="23812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6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" name="Freeform 224"/>
              <p:cNvSpPr>
                <a:spLocks/>
              </p:cNvSpPr>
              <p:nvPr/>
            </p:nvSpPr>
            <p:spPr bwMode="auto">
              <a:xfrm>
                <a:off x="2786063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" name="Freeform 225"/>
              <p:cNvSpPr>
                <a:spLocks/>
              </p:cNvSpPr>
              <p:nvPr/>
            </p:nvSpPr>
            <p:spPr bwMode="auto">
              <a:xfrm>
                <a:off x="2668588" y="-30988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1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2"/>
                      <a:pt x="2" y="0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" name="Freeform 226"/>
              <p:cNvSpPr>
                <a:spLocks/>
              </p:cNvSpPr>
              <p:nvPr/>
            </p:nvSpPr>
            <p:spPr bwMode="auto">
              <a:xfrm>
                <a:off x="2709863" y="-3098800"/>
                <a:ext cx="15875" cy="22225"/>
              </a:xfrm>
              <a:custGeom>
                <a:avLst/>
                <a:gdLst>
                  <a:gd name="T0" fmla="*/ 4 w 4"/>
                  <a:gd name="T1" fmla="*/ 3 h 6"/>
                  <a:gd name="T2" fmla="*/ 1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2"/>
                      <a:pt x="1" y="0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" name="Freeform 227"/>
              <p:cNvSpPr>
                <a:spLocks/>
              </p:cNvSpPr>
              <p:nvPr/>
            </p:nvSpPr>
            <p:spPr bwMode="auto">
              <a:xfrm>
                <a:off x="2747963" y="-309562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" name="Freeform 228"/>
              <p:cNvSpPr>
                <a:spLocks/>
              </p:cNvSpPr>
              <p:nvPr/>
            </p:nvSpPr>
            <p:spPr bwMode="auto">
              <a:xfrm>
                <a:off x="2630488" y="-309562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" name="Freeform 229"/>
              <p:cNvSpPr>
                <a:spLocks/>
              </p:cNvSpPr>
              <p:nvPr/>
            </p:nvSpPr>
            <p:spPr bwMode="auto">
              <a:xfrm>
                <a:off x="2605088" y="-1951038"/>
                <a:ext cx="222250" cy="68262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1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5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49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0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3" y="3"/>
                      <a:pt x="6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5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6" y="10"/>
                      <a:pt x="48" y="10"/>
                    </a:cubicBezTo>
                    <a:cubicBezTo>
                      <a:pt x="49" y="10"/>
                      <a:pt x="50" y="9"/>
                      <a:pt x="50" y="8"/>
                    </a:cubicBezTo>
                    <a:cubicBezTo>
                      <a:pt x="49" y="6"/>
                      <a:pt x="49" y="5"/>
                      <a:pt x="49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" name="Freeform 230"/>
              <p:cNvSpPr>
                <a:spLocks/>
              </p:cNvSpPr>
              <p:nvPr/>
            </p:nvSpPr>
            <p:spPr bwMode="auto">
              <a:xfrm>
                <a:off x="2698750" y="-2414588"/>
                <a:ext cx="26988" cy="38100"/>
              </a:xfrm>
              <a:custGeom>
                <a:avLst/>
                <a:gdLst>
                  <a:gd name="T0" fmla="*/ 4 w 7"/>
                  <a:gd name="T1" fmla="*/ 5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6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5"/>
                    </a:moveTo>
                    <a:cubicBezTo>
                      <a:pt x="5" y="4"/>
                      <a:pt x="4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4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9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5" y="6"/>
                      <a:pt x="4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" name="Freeform 231"/>
              <p:cNvSpPr>
                <a:spLocks/>
              </p:cNvSpPr>
              <p:nvPr/>
            </p:nvSpPr>
            <p:spPr bwMode="auto">
              <a:xfrm>
                <a:off x="2762250" y="-2414588"/>
                <a:ext cx="30163" cy="38100"/>
              </a:xfrm>
              <a:custGeom>
                <a:avLst/>
                <a:gdLst>
                  <a:gd name="T0" fmla="*/ 15 w 19"/>
                  <a:gd name="T1" fmla="*/ 10 h 24"/>
                  <a:gd name="T2" fmla="*/ 5 w 19"/>
                  <a:gd name="T3" fmla="*/ 10 h 24"/>
                  <a:gd name="T4" fmla="*/ 5 w 19"/>
                  <a:gd name="T5" fmla="*/ 0 h 24"/>
                  <a:gd name="T6" fmla="*/ 0 w 19"/>
                  <a:gd name="T7" fmla="*/ 0 h 24"/>
                  <a:gd name="T8" fmla="*/ 0 w 19"/>
                  <a:gd name="T9" fmla="*/ 24 h 24"/>
                  <a:gd name="T10" fmla="*/ 5 w 19"/>
                  <a:gd name="T11" fmla="*/ 24 h 24"/>
                  <a:gd name="T12" fmla="*/ 5 w 19"/>
                  <a:gd name="T13" fmla="*/ 12 h 24"/>
                  <a:gd name="T14" fmla="*/ 15 w 19"/>
                  <a:gd name="T15" fmla="*/ 12 h 24"/>
                  <a:gd name="T16" fmla="*/ 15 w 19"/>
                  <a:gd name="T17" fmla="*/ 24 h 24"/>
                  <a:gd name="T18" fmla="*/ 19 w 19"/>
                  <a:gd name="T19" fmla="*/ 24 h 24"/>
                  <a:gd name="T20" fmla="*/ 19 w 19"/>
                  <a:gd name="T21" fmla="*/ 0 h 24"/>
                  <a:gd name="T22" fmla="*/ 15 w 19"/>
                  <a:gd name="T23" fmla="*/ 0 h 24"/>
                  <a:gd name="T24" fmla="*/ 15 w 19"/>
                  <a:gd name="T25" fmla="*/ 10 h 24"/>
                  <a:gd name="T26" fmla="*/ 15 w 19"/>
                  <a:gd name="T27" fmla="*/ 10 h 24"/>
                  <a:gd name="T28" fmla="*/ 15 w 19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4">
                    <a:moveTo>
                      <a:pt x="15" y="10"/>
                    </a:moveTo>
                    <a:lnTo>
                      <a:pt x="5" y="1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5" y="24"/>
                    </a:lnTo>
                    <a:lnTo>
                      <a:pt x="5" y="12"/>
                    </a:lnTo>
                    <a:lnTo>
                      <a:pt x="15" y="12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" name="Freeform 232"/>
              <p:cNvSpPr>
                <a:spLocks noEditPoints="1"/>
              </p:cNvSpPr>
              <p:nvPr/>
            </p:nvSpPr>
            <p:spPr bwMode="auto">
              <a:xfrm>
                <a:off x="2616200" y="-2459038"/>
                <a:ext cx="200025" cy="349250"/>
              </a:xfrm>
              <a:custGeom>
                <a:avLst/>
                <a:gdLst>
                  <a:gd name="T0" fmla="*/ 10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7 h 93"/>
                  <a:gd name="T8" fmla="*/ 24 w 53"/>
                  <a:gd name="T9" fmla="*/ 27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7 h 93"/>
                  <a:gd name="T18" fmla="*/ 33 w 53"/>
                  <a:gd name="T19" fmla="*/ 27 h 93"/>
                  <a:gd name="T20" fmla="*/ 35 w 53"/>
                  <a:gd name="T21" fmla="*/ 93 h 93"/>
                  <a:gd name="T22" fmla="*/ 41 w 53"/>
                  <a:gd name="T23" fmla="*/ 93 h 93"/>
                  <a:gd name="T24" fmla="*/ 41 w 53"/>
                  <a:gd name="T25" fmla="*/ 92 h 93"/>
                  <a:gd name="T26" fmla="*/ 37 w 53"/>
                  <a:gd name="T27" fmla="*/ 27 h 93"/>
                  <a:gd name="T28" fmla="*/ 53 w 53"/>
                  <a:gd name="T29" fmla="*/ 27 h 93"/>
                  <a:gd name="T30" fmla="*/ 53 w 53"/>
                  <a:gd name="T31" fmla="*/ 7 h 93"/>
                  <a:gd name="T32" fmla="*/ 40 w 53"/>
                  <a:gd name="T33" fmla="*/ 7 h 93"/>
                  <a:gd name="T34" fmla="*/ 42 w 53"/>
                  <a:gd name="T35" fmla="*/ 5 h 93"/>
                  <a:gd name="T36" fmla="*/ 40 w 53"/>
                  <a:gd name="T37" fmla="*/ 4 h 93"/>
                  <a:gd name="T38" fmla="*/ 40 w 53"/>
                  <a:gd name="T39" fmla="*/ 1 h 93"/>
                  <a:gd name="T40" fmla="*/ 41 w 53"/>
                  <a:gd name="T41" fmla="*/ 1 h 93"/>
                  <a:gd name="T42" fmla="*/ 41 w 53"/>
                  <a:gd name="T43" fmla="*/ 0 h 93"/>
                  <a:gd name="T44" fmla="*/ 41 w 53"/>
                  <a:gd name="T45" fmla="*/ 0 h 93"/>
                  <a:gd name="T46" fmla="*/ 10 w 53"/>
                  <a:gd name="T47" fmla="*/ 0 h 93"/>
                  <a:gd name="T48" fmla="*/ 10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4 h 93"/>
                  <a:gd name="T56" fmla="*/ 10 w 53"/>
                  <a:gd name="T57" fmla="*/ 5 h 93"/>
                  <a:gd name="T58" fmla="*/ 12 w 53"/>
                  <a:gd name="T59" fmla="*/ 7 h 93"/>
                  <a:gd name="T60" fmla="*/ 0 w 53"/>
                  <a:gd name="T61" fmla="*/ 7 h 93"/>
                  <a:gd name="T62" fmla="*/ 0 w 53"/>
                  <a:gd name="T63" fmla="*/ 27 h 93"/>
                  <a:gd name="T64" fmla="*/ 15 w 53"/>
                  <a:gd name="T65" fmla="*/ 27 h 93"/>
                  <a:gd name="T66" fmla="*/ 10 w 53"/>
                  <a:gd name="T67" fmla="*/ 93 h 93"/>
                  <a:gd name="T68" fmla="*/ 10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0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1" y="6"/>
                      <a:pt x="42" y="6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3"/>
                      <a:pt x="10" y="93"/>
                      <a:pt x="10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" name="Freeform 233"/>
              <p:cNvSpPr>
                <a:spLocks/>
              </p:cNvSpPr>
              <p:nvPr/>
            </p:nvSpPr>
            <p:spPr bwMode="auto">
              <a:xfrm>
                <a:off x="2638425" y="-2428875"/>
                <a:ext cx="30163" cy="52387"/>
              </a:xfrm>
              <a:custGeom>
                <a:avLst/>
                <a:gdLst>
                  <a:gd name="T0" fmla="*/ 4 w 8"/>
                  <a:gd name="T1" fmla="*/ 8 h 14"/>
                  <a:gd name="T2" fmla="*/ 0 w 8"/>
                  <a:gd name="T3" fmla="*/ 5 h 14"/>
                  <a:gd name="T4" fmla="*/ 1 w 8"/>
                  <a:gd name="T5" fmla="*/ 6 h 14"/>
                  <a:gd name="T6" fmla="*/ 2 w 8"/>
                  <a:gd name="T7" fmla="*/ 7 h 14"/>
                  <a:gd name="T8" fmla="*/ 2 w 8"/>
                  <a:gd name="T9" fmla="*/ 9 h 14"/>
                  <a:gd name="T10" fmla="*/ 2 w 8"/>
                  <a:gd name="T11" fmla="*/ 9 h 14"/>
                  <a:gd name="T12" fmla="*/ 1 w 8"/>
                  <a:gd name="T13" fmla="*/ 10 h 14"/>
                  <a:gd name="T14" fmla="*/ 0 w 8"/>
                  <a:gd name="T15" fmla="*/ 11 h 14"/>
                  <a:gd name="T16" fmla="*/ 5 w 8"/>
                  <a:gd name="T17" fmla="*/ 10 h 14"/>
                  <a:gd name="T18" fmla="*/ 4 w 8"/>
                  <a:gd name="T1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4">
                    <a:moveTo>
                      <a:pt x="4" y="8"/>
                    </a:moveTo>
                    <a:cubicBezTo>
                      <a:pt x="8" y="5"/>
                      <a:pt x="1" y="0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2"/>
                      <a:pt x="6" y="8"/>
                      <a:pt x="2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4"/>
                      <a:pt x="1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5" y="14"/>
                      <a:pt x="5" y="10"/>
                    </a:cubicBezTo>
                    <a:cubicBezTo>
                      <a:pt x="5" y="9"/>
                      <a:pt x="5" y="8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" name="Freeform 234"/>
              <p:cNvSpPr>
                <a:spLocks/>
              </p:cNvSpPr>
              <p:nvPr/>
            </p:nvSpPr>
            <p:spPr bwMode="auto">
              <a:xfrm>
                <a:off x="2676525" y="-2497138"/>
                <a:ext cx="74613" cy="3175"/>
              </a:xfrm>
              <a:custGeom>
                <a:avLst/>
                <a:gdLst>
                  <a:gd name="T0" fmla="*/ 20 w 20"/>
                  <a:gd name="T1" fmla="*/ 0 h 1"/>
                  <a:gd name="T2" fmla="*/ 10 w 20"/>
                  <a:gd name="T3" fmla="*/ 0 h 1"/>
                  <a:gd name="T4" fmla="*/ 0 w 20"/>
                  <a:gd name="T5" fmla="*/ 0 h 1"/>
                  <a:gd name="T6" fmla="*/ 0 w 20"/>
                  <a:gd name="T7" fmla="*/ 1 h 1"/>
                  <a:gd name="T8" fmla="*/ 0 w 20"/>
                  <a:gd name="T9" fmla="*/ 1 h 1"/>
                  <a:gd name="T10" fmla="*/ 0 w 20"/>
                  <a:gd name="T11" fmla="*/ 1 h 1"/>
                  <a:gd name="T12" fmla="*/ 0 w 20"/>
                  <a:gd name="T13" fmla="*/ 1 h 1"/>
                  <a:gd name="T14" fmla="*/ 0 w 20"/>
                  <a:gd name="T15" fmla="*/ 1 h 1"/>
                  <a:gd name="T16" fmla="*/ 0 w 20"/>
                  <a:gd name="T17" fmla="*/ 1 h 1"/>
                  <a:gd name="T18" fmla="*/ 0 w 20"/>
                  <a:gd name="T19" fmla="*/ 1 h 1"/>
                  <a:gd name="T20" fmla="*/ 10 w 20"/>
                  <a:gd name="T21" fmla="*/ 1 h 1"/>
                  <a:gd name="T22" fmla="*/ 20 w 20"/>
                  <a:gd name="T23" fmla="*/ 1 h 1"/>
                  <a:gd name="T24" fmla="*/ 20 w 20"/>
                  <a:gd name="T25" fmla="*/ 1 h 1"/>
                  <a:gd name="T26" fmla="*/ 20 w 20"/>
                  <a:gd name="T27" fmla="*/ 1 h 1"/>
                  <a:gd name="T28" fmla="*/ 20 w 20"/>
                  <a:gd name="T29" fmla="*/ 1 h 1"/>
                  <a:gd name="T30" fmla="*/ 20 w 20"/>
                  <a:gd name="T31" fmla="*/ 1 h 1"/>
                  <a:gd name="T32" fmla="*/ 20 w 20"/>
                  <a:gd name="T33" fmla="*/ 1 h 1"/>
                  <a:gd name="T34" fmla="*/ 20 w 20"/>
                  <a:gd name="T35" fmla="*/ 1 h 1"/>
                  <a:gd name="T36" fmla="*/ 20 w 20"/>
                  <a:gd name="T37" fmla="*/ 0 h 1"/>
                  <a:gd name="T38" fmla="*/ 20 w 20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1">
                    <a:moveTo>
                      <a:pt x="20" y="0"/>
                    </a:moveTo>
                    <a:cubicBezTo>
                      <a:pt x="17" y="0"/>
                      <a:pt x="10" y="0"/>
                      <a:pt x="10" y="0"/>
                    </a:cubicBezTo>
                    <a:cubicBezTo>
                      <a:pt x="10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7" y="1"/>
                      <a:pt x="10" y="1"/>
                    </a:cubicBezTo>
                    <a:cubicBezTo>
                      <a:pt x="14" y="1"/>
                      <a:pt x="17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" name="Freeform 235"/>
              <p:cNvSpPr>
                <a:spLocks/>
              </p:cNvSpPr>
              <p:nvPr/>
            </p:nvSpPr>
            <p:spPr bwMode="auto">
              <a:xfrm>
                <a:off x="2709863" y="-2587625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" name="Oval 236"/>
              <p:cNvSpPr>
                <a:spLocks noChangeArrowheads="1"/>
              </p:cNvSpPr>
              <p:nvPr/>
            </p:nvSpPr>
            <p:spPr bwMode="auto">
              <a:xfrm>
                <a:off x="2709863" y="-2565400"/>
                <a:ext cx="11113" cy="7937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" name="Freeform 237"/>
              <p:cNvSpPr>
                <a:spLocks/>
              </p:cNvSpPr>
              <p:nvPr/>
            </p:nvSpPr>
            <p:spPr bwMode="auto">
              <a:xfrm>
                <a:off x="2747963" y="-2535238"/>
                <a:ext cx="3175" cy="476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" name="Freeform 238"/>
              <p:cNvSpPr>
                <a:spLocks/>
              </p:cNvSpPr>
              <p:nvPr/>
            </p:nvSpPr>
            <p:spPr bwMode="auto">
              <a:xfrm>
                <a:off x="2736850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" name="Freeform 239"/>
              <p:cNvSpPr>
                <a:spLocks/>
              </p:cNvSpPr>
              <p:nvPr/>
            </p:nvSpPr>
            <p:spPr bwMode="auto">
              <a:xfrm>
                <a:off x="2743200" y="-2546350"/>
                <a:ext cx="4763" cy="11112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1 h 3"/>
                  <a:gd name="T16" fmla="*/ 0 w 1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" name="Freeform 240"/>
              <p:cNvSpPr>
                <a:spLocks/>
              </p:cNvSpPr>
              <p:nvPr/>
            </p:nvSpPr>
            <p:spPr bwMode="auto">
              <a:xfrm>
                <a:off x="2732088" y="-2535238"/>
                <a:ext cx="11113" cy="476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" name="Freeform 241"/>
              <p:cNvSpPr>
                <a:spLocks/>
              </p:cNvSpPr>
              <p:nvPr/>
            </p:nvSpPr>
            <p:spPr bwMode="auto">
              <a:xfrm>
                <a:off x="2732088" y="-2530475"/>
                <a:ext cx="11113" cy="11112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" name="Freeform 242"/>
              <p:cNvSpPr>
                <a:spLocks/>
              </p:cNvSpPr>
              <p:nvPr/>
            </p:nvSpPr>
            <p:spPr bwMode="auto">
              <a:xfrm>
                <a:off x="2720975" y="-2516188"/>
                <a:ext cx="22225" cy="7937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2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" name="Freeform 243"/>
              <p:cNvSpPr>
                <a:spLocks/>
              </p:cNvSpPr>
              <p:nvPr/>
            </p:nvSpPr>
            <p:spPr bwMode="auto">
              <a:xfrm>
                <a:off x="2736850" y="-2519363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2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" name="Freeform 244"/>
              <p:cNvSpPr>
                <a:spLocks/>
              </p:cNvSpPr>
              <p:nvPr/>
            </p:nvSpPr>
            <p:spPr bwMode="auto">
              <a:xfrm>
                <a:off x="2747963" y="-2522538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" name="Freeform 245"/>
              <p:cNvSpPr>
                <a:spLocks/>
              </p:cNvSpPr>
              <p:nvPr/>
            </p:nvSpPr>
            <p:spPr bwMode="auto">
              <a:xfrm>
                <a:off x="2751138" y="-2530475"/>
                <a:ext cx="7938" cy="7937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2 w 2"/>
                  <a:gd name="T9" fmla="*/ 1 h 2"/>
                  <a:gd name="T10" fmla="*/ 1 w 2"/>
                  <a:gd name="T11" fmla="*/ 0 h 2"/>
                  <a:gd name="T12" fmla="*/ 1 w 2"/>
                  <a:gd name="T13" fmla="*/ 0 h 2"/>
                  <a:gd name="T14" fmla="*/ 0 w 2"/>
                  <a:gd name="T15" fmla="*/ 1 h 2"/>
                  <a:gd name="T16" fmla="*/ 1 w 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" name="Freeform 246"/>
              <p:cNvSpPr>
                <a:spLocks/>
              </p:cNvSpPr>
              <p:nvPr/>
            </p:nvSpPr>
            <p:spPr bwMode="auto">
              <a:xfrm>
                <a:off x="2759075" y="-2535238"/>
                <a:ext cx="11113" cy="12700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1 h 3"/>
                  <a:gd name="T6" fmla="*/ 3 w 3"/>
                  <a:gd name="T7" fmla="*/ 1 h 3"/>
                  <a:gd name="T8" fmla="*/ 3 w 3"/>
                  <a:gd name="T9" fmla="*/ 1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1 h 3"/>
                  <a:gd name="T18" fmla="*/ 1 w 3"/>
                  <a:gd name="T19" fmla="*/ 1 h 3"/>
                  <a:gd name="T20" fmla="*/ 1 w 3"/>
                  <a:gd name="T21" fmla="*/ 2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" name="Freeform 247"/>
              <p:cNvSpPr>
                <a:spLocks/>
              </p:cNvSpPr>
              <p:nvPr/>
            </p:nvSpPr>
            <p:spPr bwMode="auto">
              <a:xfrm>
                <a:off x="2759075" y="-2552700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" name="Freeform 248"/>
              <p:cNvSpPr>
                <a:spLocks/>
              </p:cNvSpPr>
              <p:nvPr/>
            </p:nvSpPr>
            <p:spPr bwMode="auto">
              <a:xfrm>
                <a:off x="2751138" y="-254635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" name="Freeform 249"/>
              <p:cNvSpPr>
                <a:spLocks/>
              </p:cNvSpPr>
              <p:nvPr/>
            </p:nvSpPr>
            <p:spPr bwMode="auto">
              <a:xfrm>
                <a:off x="2747963" y="-2552700"/>
                <a:ext cx="3175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2 h 3"/>
                  <a:gd name="T20" fmla="*/ 1 w 1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" name="Freeform 250"/>
              <p:cNvSpPr>
                <a:spLocks/>
              </p:cNvSpPr>
              <p:nvPr/>
            </p:nvSpPr>
            <p:spPr bwMode="auto">
              <a:xfrm>
                <a:off x="2736850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" name="Freeform 251"/>
              <p:cNvSpPr>
                <a:spLocks/>
              </p:cNvSpPr>
              <p:nvPr/>
            </p:nvSpPr>
            <p:spPr bwMode="auto">
              <a:xfrm>
                <a:off x="2736850" y="-2552700"/>
                <a:ext cx="6350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" name="Freeform 252"/>
              <p:cNvSpPr>
                <a:spLocks/>
              </p:cNvSpPr>
              <p:nvPr/>
            </p:nvSpPr>
            <p:spPr bwMode="auto">
              <a:xfrm>
                <a:off x="2732088" y="-2546350"/>
                <a:ext cx="4763" cy="1111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0 w 1"/>
                  <a:gd name="T13" fmla="*/ 0 h 3"/>
                  <a:gd name="T14" fmla="*/ 0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" name="Freeform 253"/>
              <p:cNvSpPr>
                <a:spLocks/>
              </p:cNvSpPr>
              <p:nvPr/>
            </p:nvSpPr>
            <p:spPr bwMode="auto">
              <a:xfrm>
                <a:off x="2732088" y="-2535238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" name="Freeform 254"/>
              <p:cNvSpPr>
                <a:spLocks/>
              </p:cNvSpPr>
              <p:nvPr/>
            </p:nvSpPr>
            <p:spPr bwMode="auto">
              <a:xfrm>
                <a:off x="2725738" y="-2522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" name="Freeform 255"/>
              <p:cNvSpPr>
                <a:spLocks/>
              </p:cNvSpPr>
              <p:nvPr/>
            </p:nvSpPr>
            <p:spPr bwMode="auto">
              <a:xfrm>
                <a:off x="2713038" y="-2519363"/>
                <a:ext cx="23813" cy="11112"/>
              </a:xfrm>
              <a:custGeom>
                <a:avLst/>
                <a:gdLst>
                  <a:gd name="T0" fmla="*/ 1 w 6"/>
                  <a:gd name="T1" fmla="*/ 3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" name="Oval 256"/>
              <p:cNvSpPr>
                <a:spLocks noChangeArrowheads="1"/>
              </p:cNvSpPr>
              <p:nvPr/>
            </p:nvSpPr>
            <p:spPr bwMode="auto">
              <a:xfrm>
                <a:off x="2709863" y="-2535238"/>
                <a:ext cx="3175" cy="476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" name="Freeform 257"/>
              <p:cNvSpPr>
                <a:spLocks/>
              </p:cNvSpPr>
              <p:nvPr/>
            </p:nvSpPr>
            <p:spPr bwMode="auto">
              <a:xfrm>
                <a:off x="2709863" y="-2530475"/>
                <a:ext cx="3175" cy="14287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" name="Oval 258"/>
              <p:cNvSpPr>
                <a:spLocks noChangeArrowheads="1"/>
              </p:cNvSpPr>
              <p:nvPr/>
            </p:nvSpPr>
            <p:spPr bwMode="auto">
              <a:xfrm>
                <a:off x="2709863" y="-2546350"/>
                <a:ext cx="11113" cy="11112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" name="Oval 259"/>
              <p:cNvSpPr>
                <a:spLocks noChangeArrowheads="1"/>
              </p:cNvSpPr>
              <p:nvPr/>
            </p:nvSpPr>
            <p:spPr bwMode="auto">
              <a:xfrm>
                <a:off x="2709863" y="-25527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" name="Freeform 260"/>
              <p:cNvSpPr>
                <a:spLocks/>
              </p:cNvSpPr>
              <p:nvPr/>
            </p:nvSpPr>
            <p:spPr bwMode="auto">
              <a:xfrm>
                <a:off x="2720975" y="-2530475"/>
                <a:ext cx="4763" cy="14287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" name="Freeform 261"/>
              <p:cNvSpPr>
                <a:spLocks/>
              </p:cNvSpPr>
              <p:nvPr/>
            </p:nvSpPr>
            <p:spPr bwMode="auto">
              <a:xfrm>
                <a:off x="2701925" y="-2530475"/>
                <a:ext cx="7938" cy="14287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" name="Freeform 262"/>
              <p:cNvSpPr>
                <a:spLocks/>
              </p:cNvSpPr>
              <p:nvPr/>
            </p:nvSpPr>
            <p:spPr bwMode="auto">
              <a:xfrm>
                <a:off x="2690813" y="-2519363"/>
                <a:ext cx="19050" cy="11112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0 h 3"/>
                  <a:gd name="T4" fmla="*/ 4 w 5"/>
                  <a:gd name="T5" fmla="*/ 3 h 3"/>
                  <a:gd name="T6" fmla="*/ 5 w 5"/>
                  <a:gd name="T7" fmla="*/ 3 h 3"/>
                  <a:gd name="T8" fmla="*/ 5 w 5"/>
                  <a:gd name="T9" fmla="*/ 3 h 3"/>
                  <a:gd name="T10" fmla="*/ 1 w 5"/>
                  <a:gd name="T11" fmla="*/ 0 h 3"/>
                  <a:gd name="T12" fmla="*/ 0 w 5"/>
                  <a:gd name="T13" fmla="*/ 0 h 3"/>
                  <a:gd name="T14" fmla="*/ 0 w 5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" name="Freeform 263"/>
              <p:cNvSpPr>
                <a:spLocks/>
              </p:cNvSpPr>
              <p:nvPr/>
            </p:nvSpPr>
            <p:spPr bwMode="auto">
              <a:xfrm>
                <a:off x="2687638" y="-2519363"/>
                <a:ext cx="3175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" name="Freeform 264"/>
              <p:cNvSpPr>
                <a:spLocks/>
              </p:cNvSpPr>
              <p:nvPr/>
            </p:nvSpPr>
            <p:spPr bwMode="auto">
              <a:xfrm>
                <a:off x="2679700" y="-2530475"/>
                <a:ext cx="11113" cy="11112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2 w 3"/>
                  <a:gd name="T9" fmla="*/ 3 h 3"/>
                  <a:gd name="T10" fmla="*/ 1 w 3"/>
                  <a:gd name="T11" fmla="*/ 2 h 3"/>
                  <a:gd name="T12" fmla="*/ 3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" name="Freeform 265"/>
              <p:cNvSpPr>
                <a:spLocks/>
              </p:cNvSpPr>
              <p:nvPr/>
            </p:nvSpPr>
            <p:spPr bwMode="auto">
              <a:xfrm>
                <a:off x="2676525" y="-2530475"/>
                <a:ext cx="11113" cy="7937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" name="Freeform 266"/>
              <p:cNvSpPr>
                <a:spLocks/>
              </p:cNvSpPr>
              <p:nvPr/>
            </p:nvSpPr>
            <p:spPr bwMode="auto">
              <a:xfrm>
                <a:off x="2679700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2 w 3"/>
                  <a:gd name="T9" fmla="*/ 1 h 1"/>
                  <a:gd name="T10" fmla="*/ 3 w 3"/>
                  <a:gd name="T11" fmla="*/ 0 h 1"/>
                  <a:gd name="T12" fmla="*/ 2 w 3"/>
                  <a:gd name="T13" fmla="*/ 0 h 1"/>
                  <a:gd name="T14" fmla="*/ 2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" name="Freeform 267"/>
              <p:cNvSpPr>
                <a:spLocks/>
              </p:cNvSpPr>
              <p:nvPr/>
            </p:nvSpPr>
            <p:spPr bwMode="auto">
              <a:xfrm>
                <a:off x="2676525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0 w 3"/>
                  <a:gd name="T7" fmla="*/ 1 h 3"/>
                  <a:gd name="T8" fmla="*/ 1 w 3"/>
                  <a:gd name="T9" fmla="*/ 2 h 3"/>
                  <a:gd name="T10" fmla="*/ 1 w 3"/>
                  <a:gd name="T11" fmla="*/ 3 h 3"/>
                  <a:gd name="T12" fmla="*/ 3 w 3"/>
                  <a:gd name="T13" fmla="*/ 1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" name="Freeform 268"/>
              <p:cNvSpPr>
                <a:spLocks/>
              </p:cNvSpPr>
              <p:nvPr/>
            </p:nvSpPr>
            <p:spPr bwMode="auto">
              <a:xfrm>
                <a:off x="2668588" y="-2535238"/>
                <a:ext cx="11113" cy="476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" name="Freeform 269"/>
              <p:cNvSpPr>
                <a:spLocks/>
              </p:cNvSpPr>
              <p:nvPr/>
            </p:nvSpPr>
            <p:spPr bwMode="auto">
              <a:xfrm>
                <a:off x="2665413" y="-2530475"/>
                <a:ext cx="11113" cy="7937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0 w 3"/>
                  <a:gd name="T7" fmla="*/ 1 h 2"/>
                  <a:gd name="T8" fmla="*/ 1 w 3"/>
                  <a:gd name="T9" fmla="*/ 2 h 2"/>
                  <a:gd name="T10" fmla="*/ 1 w 3"/>
                  <a:gd name="T11" fmla="*/ 2 h 2"/>
                  <a:gd name="T12" fmla="*/ 2 w 3"/>
                  <a:gd name="T13" fmla="*/ 2 h 2"/>
                  <a:gd name="T14" fmla="*/ 3 w 3"/>
                  <a:gd name="T15" fmla="*/ 1 h 2"/>
                  <a:gd name="T16" fmla="*/ 1 w 3"/>
                  <a:gd name="T17" fmla="*/ 0 h 2"/>
                  <a:gd name="T18" fmla="*/ 1 w 3"/>
                  <a:gd name="T19" fmla="*/ 0 h 2"/>
                  <a:gd name="T20" fmla="*/ 1 w 3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" name="Freeform 270"/>
              <p:cNvSpPr>
                <a:spLocks/>
              </p:cNvSpPr>
              <p:nvPr/>
            </p:nvSpPr>
            <p:spPr bwMode="auto">
              <a:xfrm>
                <a:off x="2668588" y="-2522538"/>
                <a:ext cx="11113" cy="3175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2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" name="Freeform 271"/>
              <p:cNvSpPr>
                <a:spLocks/>
              </p:cNvSpPr>
              <p:nvPr/>
            </p:nvSpPr>
            <p:spPr bwMode="auto">
              <a:xfrm>
                <a:off x="2679700" y="-2519363"/>
                <a:ext cx="7938" cy="3175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" name="Freeform 272"/>
              <p:cNvSpPr>
                <a:spLocks/>
              </p:cNvSpPr>
              <p:nvPr/>
            </p:nvSpPr>
            <p:spPr bwMode="auto">
              <a:xfrm>
                <a:off x="2679700" y="-2516188"/>
                <a:ext cx="22225" cy="7937"/>
              </a:xfrm>
              <a:custGeom>
                <a:avLst/>
                <a:gdLst>
                  <a:gd name="T0" fmla="*/ 5 w 6"/>
                  <a:gd name="T1" fmla="*/ 2 h 2"/>
                  <a:gd name="T2" fmla="*/ 6 w 6"/>
                  <a:gd name="T3" fmla="*/ 2 h 2"/>
                  <a:gd name="T4" fmla="*/ 6 w 6"/>
                  <a:gd name="T5" fmla="*/ 2 h 2"/>
                  <a:gd name="T6" fmla="*/ 6 w 6"/>
                  <a:gd name="T7" fmla="*/ 1 h 2"/>
                  <a:gd name="T8" fmla="*/ 1 w 6"/>
                  <a:gd name="T9" fmla="*/ 0 h 2"/>
                  <a:gd name="T10" fmla="*/ 0 w 6"/>
                  <a:gd name="T11" fmla="*/ 0 h 2"/>
                  <a:gd name="T12" fmla="*/ 1 w 6"/>
                  <a:gd name="T13" fmla="*/ 1 h 2"/>
                  <a:gd name="T14" fmla="*/ 4 w 6"/>
                  <a:gd name="T15" fmla="*/ 2 h 2"/>
                  <a:gd name="T16" fmla="*/ 5 w 6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" name="Freeform 273"/>
              <p:cNvSpPr>
                <a:spLocks/>
              </p:cNvSpPr>
              <p:nvPr/>
            </p:nvSpPr>
            <p:spPr bwMode="auto">
              <a:xfrm>
                <a:off x="2690813" y="-2522538"/>
                <a:ext cx="7938" cy="3175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" name="Freeform 274"/>
              <p:cNvSpPr>
                <a:spLocks/>
              </p:cNvSpPr>
              <p:nvPr/>
            </p:nvSpPr>
            <p:spPr bwMode="auto">
              <a:xfrm>
                <a:off x="2687638" y="-2535238"/>
                <a:ext cx="11113" cy="12700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1 h 3"/>
                  <a:gd name="T10" fmla="*/ 3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" name="Freeform 275"/>
              <p:cNvSpPr>
                <a:spLocks/>
              </p:cNvSpPr>
              <p:nvPr/>
            </p:nvSpPr>
            <p:spPr bwMode="auto">
              <a:xfrm>
                <a:off x="2687638" y="-2546350"/>
                <a:ext cx="3175" cy="11112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0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" name="Freeform 276"/>
              <p:cNvSpPr>
                <a:spLocks/>
              </p:cNvSpPr>
              <p:nvPr/>
            </p:nvSpPr>
            <p:spPr bwMode="auto">
              <a:xfrm>
                <a:off x="2679700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1 h 3"/>
                  <a:gd name="T18" fmla="*/ 2 w 3"/>
                  <a:gd name="T19" fmla="*/ 0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" name="Freeform 277"/>
              <p:cNvSpPr>
                <a:spLocks/>
              </p:cNvSpPr>
              <p:nvPr/>
            </p:nvSpPr>
            <p:spPr bwMode="auto">
              <a:xfrm>
                <a:off x="2676525" y="-2557463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" name="Freeform 278"/>
              <p:cNvSpPr>
                <a:spLocks/>
              </p:cNvSpPr>
              <p:nvPr/>
            </p:nvSpPr>
            <p:spPr bwMode="auto">
              <a:xfrm>
                <a:off x="2668588" y="-2552700"/>
                <a:ext cx="11113" cy="11112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2 h 3"/>
                  <a:gd name="T8" fmla="*/ 2 w 3"/>
                  <a:gd name="T9" fmla="*/ 3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" name="Freeform 279"/>
              <p:cNvSpPr>
                <a:spLocks/>
              </p:cNvSpPr>
              <p:nvPr/>
            </p:nvSpPr>
            <p:spPr bwMode="auto">
              <a:xfrm>
                <a:off x="2665413" y="-2546350"/>
                <a:ext cx="11113" cy="11112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" name="Freeform 280"/>
              <p:cNvSpPr>
                <a:spLocks/>
              </p:cNvSpPr>
              <p:nvPr/>
            </p:nvSpPr>
            <p:spPr bwMode="auto">
              <a:xfrm>
                <a:off x="2660650" y="-2552700"/>
                <a:ext cx="7938" cy="11112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2 h 3"/>
                  <a:gd name="T12" fmla="*/ 2 w 2"/>
                  <a:gd name="T13" fmla="*/ 2 h 3"/>
                  <a:gd name="T14" fmla="*/ 1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" name="Freeform 281"/>
              <p:cNvSpPr>
                <a:spLocks/>
              </p:cNvSpPr>
              <p:nvPr/>
            </p:nvSpPr>
            <p:spPr bwMode="auto">
              <a:xfrm>
                <a:off x="2660650" y="-2535238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1 w 2"/>
                  <a:gd name="T5" fmla="*/ 2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1 w 2"/>
                  <a:gd name="T19" fmla="*/ 0 h 3"/>
                  <a:gd name="T20" fmla="*/ 0 w 2"/>
                  <a:gd name="T21" fmla="*/ 1 h 3"/>
                  <a:gd name="T22" fmla="*/ 0 w 2"/>
                  <a:gd name="T23" fmla="*/ 1 h 3"/>
                  <a:gd name="T24" fmla="*/ 0 w 2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" name="Freeform 282"/>
              <p:cNvSpPr>
                <a:spLocks/>
              </p:cNvSpPr>
              <p:nvPr/>
            </p:nvSpPr>
            <p:spPr bwMode="auto">
              <a:xfrm>
                <a:off x="2660650" y="-2530475"/>
                <a:ext cx="4763" cy="7937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" name="Freeform 283"/>
              <p:cNvSpPr>
                <a:spLocks/>
              </p:cNvSpPr>
              <p:nvPr/>
            </p:nvSpPr>
            <p:spPr bwMode="auto">
              <a:xfrm>
                <a:off x="2665413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" name="Freeform 284"/>
              <p:cNvSpPr>
                <a:spLocks/>
              </p:cNvSpPr>
              <p:nvPr/>
            </p:nvSpPr>
            <p:spPr bwMode="auto">
              <a:xfrm>
                <a:off x="2668588" y="-2519363"/>
                <a:ext cx="7938" cy="11112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" name="Freeform 285"/>
              <p:cNvSpPr>
                <a:spLocks/>
              </p:cNvSpPr>
              <p:nvPr/>
            </p:nvSpPr>
            <p:spPr bwMode="auto">
              <a:xfrm>
                <a:off x="2668588" y="-2516188"/>
                <a:ext cx="11113" cy="7937"/>
              </a:xfrm>
              <a:custGeom>
                <a:avLst/>
                <a:gdLst>
                  <a:gd name="T0" fmla="*/ 7 w 7"/>
                  <a:gd name="T1" fmla="*/ 5 h 5"/>
                  <a:gd name="T2" fmla="*/ 7 w 7"/>
                  <a:gd name="T3" fmla="*/ 3 h 5"/>
                  <a:gd name="T4" fmla="*/ 5 w 7"/>
                  <a:gd name="T5" fmla="*/ 0 h 5"/>
                  <a:gd name="T6" fmla="*/ 0 w 7"/>
                  <a:gd name="T7" fmla="*/ 5 h 5"/>
                  <a:gd name="T8" fmla="*/ 2 w 7"/>
                  <a:gd name="T9" fmla="*/ 5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lnTo>
                      <a:pt x="7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" name="Freeform 286"/>
              <p:cNvSpPr>
                <a:spLocks/>
              </p:cNvSpPr>
              <p:nvPr/>
            </p:nvSpPr>
            <p:spPr bwMode="auto">
              <a:xfrm>
                <a:off x="2676525" y="-2505075"/>
                <a:ext cx="74613" cy="7937"/>
              </a:xfrm>
              <a:custGeom>
                <a:avLst/>
                <a:gdLst>
                  <a:gd name="T0" fmla="*/ 20 w 20"/>
                  <a:gd name="T1" fmla="*/ 2 h 2"/>
                  <a:gd name="T2" fmla="*/ 20 w 20"/>
                  <a:gd name="T3" fmla="*/ 2 h 2"/>
                  <a:gd name="T4" fmla="*/ 20 w 20"/>
                  <a:gd name="T5" fmla="*/ 2 h 2"/>
                  <a:gd name="T6" fmla="*/ 20 w 20"/>
                  <a:gd name="T7" fmla="*/ 1 h 2"/>
                  <a:gd name="T8" fmla="*/ 20 w 20"/>
                  <a:gd name="T9" fmla="*/ 1 h 2"/>
                  <a:gd name="T10" fmla="*/ 20 w 20"/>
                  <a:gd name="T11" fmla="*/ 1 h 2"/>
                  <a:gd name="T12" fmla="*/ 20 w 20"/>
                  <a:gd name="T13" fmla="*/ 1 h 2"/>
                  <a:gd name="T14" fmla="*/ 20 w 20"/>
                  <a:gd name="T15" fmla="*/ 1 h 2"/>
                  <a:gd name="T16" fmla="*/ 20 w 20"/>
                  <a:gd name="T17" fmla="*/ 1 h 2"/>
                  <a:gd name="T18" fmla="*/ 20 w 20"/>
                  <a:gd name="T19" fmla="*/ 1 h 2"/>
                  <a:gd name="T20" fmla="*/ 20 w 20"/>
                  <a:gd name="T21" fmla="*/ 1 h 2"/>
                  <a:gd name="T22" fmla="*/ 20 w 20"/>
                  <a:gd name="T23" fmla="*/ 1 h 2"/>
                  <a:gd name="T24" fmla="*/ 20 w 20"/>
                  <a:gd name="T25" fmla="*/ 1 h 2"/>
                  <a:gd name="T26" fmla="*/ 20 w 20"/>
                  <a:gd name="T27" fmla="*/ 1 h 2"/>
                  <a:gd name="T28" fmla="*/ 20 w 20"/>
                  <a:gd name="T29" fmla="*/ 0 h 2"/>
                  <a:gd name="T30" fmla="*/ 12 w 20"/>
                  <a:gd name="T31" fmla="*/ 0 h 2"/>
                  <a:gd name="T32" fmla="*/ 10 w 20"/>
                  <a:gd name="T33" fmla="*/ 0 h 2"/>
                  <a:gd name="T34" fmla="*/ 10 w 20"/>
                  <a:gd name="T35" fmla="*/ 0 h 2"/>
                  <a:gd name="T36" fmla="*/ 9 w 20"/>
                  <a:gd name="T37" fmla="*/ 0 h 2"/>
                  <a:gd name="T38" fmla="*/ 0 w 20"/>
                  <a:gd name="T39" fmla="*/ 0 h 2"/>
                  <a:gd name="T40" fmla="*/ 0 w 20"/>
                  <a:gd name="T41" fmla="*/ 1 h 2"/>
                  <a:gd name="T42" fmla="*/ 0 w 20"/>
                  <a:gd name="T43" fmla="*/ 1 h 2"/>
                  <a:gd name="T44" fmla="*/ 0 w 20"/>
                  <a:gd name="T45" fmla="*/ 1 h 2"/>
                  <a:gd name="T46" fmla="*/ 0 w 20"/>
                  <a:gd name="T47" fmla="*/ 1 h 2"/>
                  <a:gd name="T48" fmla="*/ 0 w 20"/>
                  <a:gd name="T49" fmla="*/ 1 h 2"/>
                  <a:gd name="T50" fmla="*/ 0 w 20"/>
                  <a:gd name="T51" fmla="*/ 1 h 2"/>
                  <a:gd name="T52" fmla="*/ 0 w 20"/>
                  <a:gd name="T53" fmla="*/ 1 h 2"/>
                  <a:gd name="T54" fmla="*/ 0 w 20"/>
                  <a:gd name="T55" fmla="*/ 1 h 2"/>
                  <a:gd name="T56" fmla="*/ 0 w 20"/>
                  <a:gd name="T57" fmla="*/ 1 h 2"/>
                  <a:gd name="T58" fmla="*/ 0 w 20"/>
                  <a:gd name="T59" fmla="*/ 1 h 2"/>
                  <a:gd name="T60" fmla="*/ 0 w 20"/>
                  <a:gd name="T61" fmla="*/ 1 h 2"/>
                  <a:gd name="T62" fmla="*/ 0 w 20"/>
                  <a:gd name="T63" fmla="*/ 2 h 2"/>
                  <a:gd name="T64" fmla="*/ 0 w 20"/>
                  <a:gd name="T65" fmla="*/ 2 h 2"/>
                  <a:gd name="T66" fmla="*/ 0 w 20"/>
                  <a:gd name="T67" fmla="*/ 2 h 2"/>
                  <a:gd name="T68" fmla="*/ 0 w 20"/>
                  <a:gd name="T69" fmla="*/ 2 h 2"/>
                  <a:gd name="T70" fmla="*/ 20 w 20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2">
                    <a:moveTo>
                      <a:pt x="20" y="2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5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3" y="1"/>
                      <a:pt x="2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" name="Freeform 287"/>
              <p:cNvSpPr>
                <a:spLocks/>
              </p:cNvSpPr>
              <p:nvPr/>
            </p:nvSpPr>
            <p:spPr bwMode="auto">
              <a:xfrm>
                <a:off x="2743200" y="-2516188"/>
                <a:ext cx="7938" cy="7937"/>
              </a:xfrm>
              <a:custGeom>
                <a:avLst/>
                <a:gdLst>
                  <a:gd name="T0" fmla="*/ 5 w 5"/>
                  <a:gd name="T1" fmla="*/ 5 h 5"/>
                  <a:gd name="T2" fmla="*/ 3 w 5"/>
                  <a:gd name="T3" fmla="*/ 0 h 5"/>
                  <a:gd name="T4" fmla="*/ 0 w 5"/>
                  <a:gd name="T5" fmla="*/ 3 h 5"/>
                  <a:gd name="T6" fmla="*/ 3 w 5"/>
                  <a:gd name="T7" fmla="*/ 5 h 5"/>
                  <a:gd name="T8" fmla="*/ 5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" name="Freeform 288"/>
              <p:cNvSpPr>
                <a:spLocks/>
              </p:cNvSpPr>
              <p:nvPr/>
            </p:nvSpPr>
            <p:spPr bwMode="auto">
              <a:xfrm>
                <a:off x="2747963" y="-2519363"/>
                <a:ext cx="11113" cy="1111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1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" name="Freeform 289"/>
              <p:cNvSpPr>
                <a:spLocks/>
              </p:cNvSpPr>
              <p:nvPr/>
            </p:nvSpPr>
            <p:spPr bwMode="auto">
              <a:xfrm>
                <a:off x="2759075" y="-2522538"/>
                <a:ext cx="3175" cy="6350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1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" name="Freeform 290"/>
              <p:cNvSpPr>
                <a:spLocks/>
              </p:cNvSpPr>
              <p:nvPr/>
            </p:nvSpPr>
            <p:spPr bwMode="auto">
              <a:xfrm>
                <a:off x="2762250" y="-2530475"/>
                <a:ext cx="7938" cy="7937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" name="Freeform 291"/>
              <p:cNvSpPr>
                <a:spLocks/>
              </p:cNvSpPr>
              <p:nvPr/>
            </p:nvSpPr>
            <p:spPr bwMode="auto">
              <a:xfrm>
                <a:off x="2762250" y="-2546350"/>
                <a:ext cx="7938" cy="15875"/>
              </a:xfrm>
              <a:custGeom>
                <a:avLst/>
                <a:gdLst>
                  <a:gd name="T0" fmla="*/ 1 w 2"/>
                  <a:gd name="T1" fmla="*/ 3 h 4"/>
                  <a:gd name="T2" fmla="*/ 1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0 w 2"/>
                  <a:gd name="T9" fmla="*/ 2 h 4"/>
                  <a:gd name="T10" fmla="*/ 1 w 2"/>
                  <a:gd name="T11" fmla="*/ 3 h 4"/>
                  <a:gd name="T12" fmla="*/ 1 w 2"/>
                  <a:gd name="T13" fmla="*/ 4 h 4"/>
                  <a:gd name="T14" fmla="*/ 1 w 2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" name="Freeform 292"/>
              <p:cNvSpPr>
                <a:spLocks/>
              </p:cNvSpPr>
              <p:nvPr/>
            </p:nvSpPr>
            <p:spPr bwMode="auto">
              <a:xfrm>
                <a:off x="2762250" y="-2557463"/>
                <a:ext cx="7938" cy="1111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1 w 2"/>
                  <a:gd name="T7" fmla="*/ 0 h 3"/>
                  <a:gd name="T8" fmla="*/ 1 w 2"/>
                  <a:gd name="T9" fmla="*/ 0 h 3"/>
                  <a:gd name="T10" fmla="*/ 0 w 2"/>
                  <a:gd name="T11" fmla="*/ 0 h 3"/>
                  <a:gd name="T12" fmla="*/ 2 w 2"/>
                  <a:gd name="T13" fmla="*/ 3 h 3"/>
                  <a:gd name="T14" fmla="*/ 2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" name="Freeform 293"/>
              <p:cNvSpPr>
                <a:spLocks/>
              </p:cNvSpPr>
              <p:nvPr/>
            </p:nvSpPr>
            <p:spPr bwMode="auto">
              <a:xfrm>
                <a:off x="2759075" y="-2565400"/>
                <a:ext cx="3175" cy="793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" name="Freeform 294"/>
              <p:cNvSpPr>
                <a:spLocks/>
              </p:cNvSpPr>
              <p:nvPr/>
            </p:nvSpPr>
            <p:spPr bwMode="auto">
              <a:xfrm>
                <a:off x="2751138" y="-2557463"/>
                <a:ext cx="7938" cy="1111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2 w 2"/>
                  <a:gd name="T9" fmla="*/ 1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0 w 2"/>
                  <a:gd name="T19" fmla="*/ 1 h 3"/>
                  <a:gd name="T20" fmla="*/ 0 w 2"/>
                  <a:gd name="T21" fmla="*/ 2 h 3"/>
                  <a:gd name="T22" fmla="*/ 0 w 2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" name="Freeform 295"/>
              <p:cNvSpPr>
                <a:spLocks/>
              </p:cNvSpPr>
              <p:nvPr/>
            </p:nvSpPr>
            <p:spPr bwMode="auto">
              <a:xfrm>
                <a:off x="2747963" y="-2565400"/>
                <a:ext cx="3175" cy="1270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1 h 3"/>
                  <a:gd name="T6" fmla="*/ 1 w 1"/>
                  <a:gd name="T7" fmla="*/ 1 h 3"/>
                  <a:gd name="T8" fmla="*/ 1 w 1"/>
                  <a:gd name="T9" fmla="*/ 0 h 3"/>
                  <a:gd name="T10" fmla="*/ 0 w 1"/>
                  <a:gd name="T11" fmla="*/ 1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" name="Freeform 296"/>
              <p:cNvSpPr>
                <a:spLocks/>
              </p:cNvSpPr>
              <p:nvPr/>
            </p:nvSpPr>
            <p:spPr bwMode="auto">
              <a:xfrm>
                <a:off x="2736850" y="-25654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3 h 3"/>
                  <a:gd name="T10" fmla="*/ 0 w 2"/>
                  <a:gd name="T11" fmla="*/ 3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" name="Freeform 297"/>
              <p:cNvSpPr>
                <a:spLocks/>
              </p:cNvSpPr>
              <p:nvPr/>
            </p:nvSpPr>
            <p:spPr bwMode="auto">
              <a:xfrm>
                <a:off x="2725738" y="-2568575"/>
                <a:ext cx="11113" cy="38100"/>
              </a:xfrm>
              <a:custGeom>
                <a:avLst/>
                <a:gdLst>
                  <a:gd name="T0" fmla="*/ 1 w 3"/>
                  <a:gd name="T1" fmla="*/ 10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10 h 10"/>
                  <a:gd name="T16" fmla="*/ 1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1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" name="Freeform 298"/>
              <p:cNvSpPr>
                <a:spLocks/>
              </p:cNvSpPr>
              <p:nvPr/>
            </p:nvSpPr>
            <p:spPr bwMode="auto">
              <a:xfrm>
                <a:off x="2720975" y="-2565400"/>
                <a:ext cx="4763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9 h 9"/>
                  <a:gd name="T8" fmla="*/ 1 w 1"/>
                  <a:gd name="T9" fmla="*/ 0 h 9"/>
                  <a:gd name="T10" fmla="*/ 1 w 1"/>
                  <a:gd name="T11" fmla="*/ 0 h 9"/>
                  <a:gd name="T12" fmla="*/ 0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" name="Freeform 299"/>
              <p:cNvSpPr>
                <a:spLocks/>
              </p:cNvSpPr>
              <p:nvPr/>
            </p:nvSpPr>
            <p:spPr bwMode="auto">
              <a:xfrm>
                <a:off x="2701925" y="-2613025"/>
                <a:ext cx="23813" cy="22225"/>
              </a:xfrm>
              <a:custGeom>
                <a:avLst/>
                <a:gdLst>
                  <a:gd name="T0" fmla="*/ 2 w 6"/>
                  <a:gd name="T1" fmla="*/ 4 h 6"/>
                  <a:gd name="T2" fmla="*/ 3 w 6"/>
                  <a:gd name="T3" fmla="*/ 4 h 6"/>
                  <a:gd name="T4" fmla="*/ 2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2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1 h 6"/>
                  <a:gd name="T28" fmla="*/ 5 w 6"/>
                  <a:gd name="T29" fmla="*/ 0 h 6"/>
                  <a:gd name="T30" fmla="*/ 2 w 6"/>
                  <a:gd name="T31" fmla="*/ 0 h 6"/>
                  <a:gd name="T32" fmla="*/ 2 w 6"/>
                  <a:gd name="T33" fmla="*/ 1 h 6"/>
                  <a:gd name="T34" fmla="*/ 3 w 6"/>
                  <a:gd name="T35" fmla="*/ 2 h 6"/>
                  <a:gd name="T36" fmla="*/ 2 w 6"/>
                  <a:gd name="T37" fmla="*/ 3 h 6"/>
                  <a:gd name="T38" fmla="*/ 1 w 6"/>
                  <a:gd name="T39" fmla="*/ 2 h 6"/>
                  <a:gd name="T40" fmla="*/ 0 w 6"/>
                  <a:gd name="T41" fmla="*/ 2 h 6"/>
                  <a:gd name="T42" fmla="*/ 0 w 6"/>
                  <a:gd name="T43" fmla="*/ 4 h 6"/>
                  <a:gd name="T44" fmla="*/ 1 w 6"/>
                  <a:gd name="T45" fmla="*/ 4 h 6"/>
                  <a:gd name="T46" fmla="*/ 2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2" y="4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3" y="2"/>
                      <a:pt x="3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" name="Freeform 300"/>
              <p:cNvSpPr>
                <a:spLocks/>
              </p:cNvSpPr>
              <p:nvPr/>
            </p:nvSpPr>
            <p:spPr bwMode="auto">
              <a:xfrm>
                <a:off x="2698750" y="-25654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9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" name="Freeform 301"/>
              <p:cNvSpPr>
                <a:spLocks/>
              </p:cNvSpPr>
              <p:nvPr/>
            </p:nvSpPr>
            <p:spPr bwMode="auto">
              <a:xfrm>
                <a:off x="2690813" y="-2568575"/>
                <a:ext cx="11113" cy="38100"/>
              </a:xfrm>
              <a:custGeom>
                <a:avLst/>
                <a:gdLst>
                  <a:gd name="T0" fmla="*/ 3 w 3"/>
                  <a:gd name="T1" fmla="*/ 10 h 10"/>
                  <a:gd name="T2" fmla="*/ 2 w 3"/>
                  <a:gd name="T3" fmla="*/ 0 h 10"/>
                  <a:gd name="T4" fmla="*/ 2 w 3"/>
                  <a:gd name="T5" fmla="*/ 0 h 10"/>
                  <a:gd name="T6" fmla="*/ 2 w 3"/>
                  <a:gd name="T7" fmla="*/ 0 h 10"/>
                  <a:gd name="T8" fmla="*/ 0 w 3"/>
                  <a:gd name="T9" fmla="*/ 0 h 10"/>
                  <a:gd name="T10" fmla="*/ 0 w 3"/>
                  <a:gd name="T11" fmla="*/ 0 h 10"/>
                  <a:gd name="T12" fmla="*/ 3 w 3"/>
                  <a:gd name="T13" fmla="*/ 10 h 10"/>
                  <a:gd name="T14" fmla="*/ 3 w 3"/>
                  <a:gd name="T15" fmla="*/ 10 h 10"/>
                  <a:gd name="T16" fmla="*/ 3 w 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" name="Freeform 302"/>
              <p:cNvSpPr>
                <a:spLocks/>
              </p:cNvSpPr>
              <p:nvPr/>
            </p:nvSpPr>
            <p:spPr bwMode="auto">
              <a:xfrm>
                <a:off x="2679700" y="-2565400"/>
                <a:ext cx="7938" cy="12700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3 h 3"/>
                  <a:gd name="T8" fmla="*/ 2 w 2"/>
                  <a:gd name="T9" fmla="*/ 3 h 3"/>
                  <a:gd name="T10" fmla="*/ 1 w 2"/>
                  <a:gd name="T11" fmla="*/ 0 h 3"/>
                  <a:gd name="T12" fmla="*/ 1 w 2"/>
                  <a:gd name="T13" fmla="*/ 1 h 3"/>
                  <a:gd name="T14" fmla="*/ 0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" name="Freeform 303"/>
              <p:cNvSpPr>
                <a:spLocks/>
              </p:cNvSpPr>
              <p:nvPr/>
            </p:nvSpPr>
            <p:spPr bwMode="auto">
              <a:xfrm>
                <a:off x="2668588" y="-2565400"/>
                <a:ext cx="11113" cy="12700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2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" name="Freeform 304"/>
              <p:cNvSpPr>
                <a:spLocks/>
              </p:cNvSpPr>
              <p:nvPr/>
            </p:nvSpPr>
            <p:spPr bwMode="auto">
              <a:xfrm>
                <a:off x="2665413" y="-2557463"/>
                <a:ext cx="11113" cy="11112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" name="Freeform 305"/>
              <p:cNvSpPr>
                <a:spLocks/>
              </p:cNvSpPr>
              <p:nvPr/>
            </p:nvSpPr>
            <p:spPr bwMode="auto">
              <a:xfrm>
                <a:off x="2665413" y="-2565400"/>
                <a:ext cx="3175" cy="7937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" name="Freeform 306"/>
              <p:cNvSpPr>
                <a:spLocks/>
              </p:cNvSpPr>
              <p:nvPr/>
            </p:nvSpPr>
            <p:spPr bwMode="auto">
              <a:xfrm>
                <a:off x="2660650" y="-2557463"/>
                <a:ext cx="4763" cy="1111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" name="Freeform 307"/>
              <p:cNvSpPr>
                <a:spLocks/>
              </p:cNvSpPr>
              <p:nvPr/>
            </p:nvSpPr>
            <p:spPr bwMode="auto">
              <a:xfrm>
                <a:off x="2652713" y="-2546350"/>
                <a:ext cx="12700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" name="Freeform 308"/>
              <p:cNvSpPr>
                <a:spLocks/>
              </p:cNvSpPr>
              <p:nvPr/>
            </p:nvSpPr>
            <p:spPr bwMode="auto">
              <a:xfrm>
                <a:off x="2641600" y="-2486025"/>
                <a:ext cx="139700" cy="11112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" name="Freeform 309"/>
              <p:cNvSpPr>
                <a:spLocks/>
              </p:cNvSpPr>
              <p:nvPr/>
            </p:nvSpPr>
            <p:spPr bwMode="auto">
              <a:xfrm>
                <a:off x="2649538" y="-2470150"/>
                <a:ext cx="123825" cy="6350"/>
              </a:xfrm>
              <a:custGeom>
                <a:avLst/>
                <a:gdLst>
                  <a:gd name="T0" fmla="*/ 0 w 33"/>
                  <a:gd name="T1" fmla="*/ 0 h 2"/>
                  <a:gd name="T2" fmla="*/ 0 w 33"/>
                  <a:gd name="T3" fmla="*/ 1 h 2"/>
                  <a:gd name="T4" fmla="*/ 0 w 33"/>
                  <a:gd name="T5" fmla="*/ 2 h 2"/>
                  <a:gd name="T6" fmla="*/ 33 w 33"/>
                  <a:gd name="T7" fmla="*/ 2 h 2"/>
                  <a:gd name="T8" fmla="*/ 33 w 33"/>
                  <a:gd name="T9" fmla="*/ 1 h 2"/>
                  <a:gd name="T10" fmla="*/ 33 w 33"/>
                  <a:gd name="T11" fmla="*/ 0 h 2"/>
                  <a:gd name="T12" fmla="*/ 0 w 33"/>
                  <a:gd name="T13" fmla="*/ 0 h 2"/>
                  <a:gd name="T14" fmla="*/ 0 w 3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1"/>
                      <a:pt x="33" y="1"/>
                    </a:cubicBezTo>
                    <a:cubicBezTo>
                      <a:pt x="33" y="1"/>
                      <a:pt x="33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" name="Freeform 310"/>
              <p:cNvSpPr>
                <a:spLocks/>
              </p:cNvSpPr>
              <p:nvPr/>
            </p:nvSpPr>
            <p:spPr bwMode="auto">
              <a:xfrm>
                <a:off x="2638425" y="-2085975"/>
                <a:ext cx="147638" cy="3175"/>
              </a:xfrm>
              <a:custGeom>
                <a:avLst/>
                <a:gdLst>
                  <a:gd name="T0" fmla="*/ 0 w 93"/>
                  <a:gd name="T1" fmla="*/ 0 h 2"/>
                  <a:gd name="T2" fmla="*/ 93 w 93"/>
                  <a:gd name="T3" fmla="*/ 0 h 2"/>
                  <a:gd name="T4" fmla="*/ 93 w 93"/>
                  <a:gd name="T5" fmla="*/ 2 h 2"/>
                  <a:gd name="T6" fmla="*/ 0 w 93"/>
                  <a:gd name="T7" fmla="*/ 2 h 2"/>
                  <a:gd name="T8" fmla="*/ 0 w 93"/>
                  <a:gd name="T9" fmla="*/ 0 h 2"/>
                  <a:gd name="T10" fmla="*/ 0 w 9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2">
                    <a:moveTo>
                      <a:pt x="0" y="0"/>
                    </a:moveTo>
                    <a:lnTo>
                      <a:pt x="93" y="0"/>
                    </a:lnTo>
                    <a:lnTo>
                      <a:pt x="9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" name="Freeform 311"/>
              <p:cNvSpPr>
                <a:spLocks/>
              </p:cNvSpPr>
              <p:nvPr/>
            </p:nvSpPr>
            <p:spPr bwMode="auto">
              <a:xfrm>
                <a:off x="2619375" y="-2071688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" name="Freeform 312"/>
              <p:cNvSpPr>
                <a:spLocks/>
              </p:cNvSpPr>
              <p:nvPr/>
            </p:nvSpPr>
            <p:spPr bwMode="auto">
              <a:xfrm>
                <a:off x="2649538" y="-2098675"/>
                <a:ext cx="131763" cy="4762"/>
              </a:xfrm>
              <a:custGeom>
                <a:avLst/>
                <a:gdLst>
                  <a:gd name="T0" fmla="*/ 0 w 83"/>
                  <a:gd name="T1" fmla="*/ 0 h 3"/>
                  <a:gd name="T2" fmla="*/ 83 w 83"/>
                  <a:gd name="T3" fmla="*/ 0 h 3"/>
                  <a:gd name="T4" fmla="*/ 83 w 83"/>
                  <a:gd name="T5" fmla="*/ 3 h 3"/>
                  <a:gd name="T6" fmla="*/ 0 w 83"/>
                  <a:gd name="T7" fmla="*/ 3 h 3"/>
                  <a:gd name="T8" fmla="*/ 0 w 83"/>
                  <a:gd name="T9" fmla="*/ 0 h 3"/>
                  <a:gd name="T10" fmla="*/ 0 w 8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3">
                    <a:moveTo>
                      <a:pt x="0" y="0"/>
                    </a:moveTo>
                    <a:lnTo>
                      <a:pt x="83" y="0"/>
                    </a:lnTo>
                    <a:lnTo>
                      <a:pt x="8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" name="Freeform 313"/>
              <p:cNvSpPr>
                <a:spLocks/>
              </p:cNvSpPr>
              <p:nvPr/>
            </p:nvSpPr>
            <p:spPr bwMode="auto">
              <a:xfrm>
                <a:off x="2605088" y="-2055813"/>
                <a:ext cx="214313" cy="6350"/>
              </a:xfrm>
              <a:custGeom>
                <a:avLst/>
                <a:gdLst>
                  <a:gd name="T0" fmla="*/ 0 w 135"/>
                  <a:gd name="T1" fmla="*/ 0 h 4"/>
                  <a:gd name="T2" fmla="*/ 135 w 135"/>
                  <a:gd name="T3" fmla="*/ 0 h 4"/>
                  <a:gd name="T4" fmla="*/ 135 w 135"/>
                  <a:gd name="T5" fmla="*/ 4 h 4"/>
                  <a:gd name="T6" fmla="*/ 0 w 135"/>
                  <a:gd name="T7" fmla="*/ 4 h 4"/>
                  <a:gd name="T8" fmla="*/ 0 w 135"/>
                  <a:gd name="T9" fmla="*/ 0 h 4"/>
                  <a:gd name="T10" fmla="*/ 0 w 13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" h="4">
                    <a:moveTo>
                      <a:pt x="0" y="0"/>
                    </a:moveTo>
                    <a:lnTo>
                      <a:pt x="135" y="0"/>
                    </a:lnTo>
                    <a:lnTo>
                      <a:pt x="13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" name="Freeform 314"/>
              <p:cNvSpPr>
                <a:spLocks/>
              </p:cNvSpPr>
              <p:nvPr/>
            </p:nvSpPr>
            <p:spPr bwMode="auto">
              <a:xfrm>
                <a:off x="2473325" y="-2409825"/>
                <a:ext cx="176213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7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6 w 47"/>
                  <a:gd name="T17" fmla="*/ 72 h 88"/>
                  <a:gd name="T18" fmla="*/ 34 w 47"/>
                  <a:gd name="T19" fmla="*/ 68 h 88"/>
                  <a:gd name="T20" fmla="*/ 32 w 47"/>
                  <a:gd name="T21" fmla="*/ 64 h 88"/>
                  <a:gd name="T22" fmla="*/ 31 w 47"/>
                  <a:gd name="T23" fmla="*/ 62 h 88"/>
                  <a:gd name="T24" fmla="*/ 13 w 47"/>
                  <a:gd name="T25" fmla="*/ 49 h 88"/>
                  <a:gd name="T26" fmla="*/ 30 w 47"/>
                  <a:gd name="T27" fmla="*/ 59 h 88"/>
                  <a:gd name="T28" fmla="*/ 28 w 47"/>
                  <a:gd name="T29" fmla="*/ 56 h 88"/>
                  <a:gd name="T30" fmla="*/ 27 w 47"/>
                  <a:gd name="T31" fmla="*/ 51 h 88"/>
                  <a:gd name="T32" fmla="*/ 22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5 h 88"/>
                  <a:gd name="T44" fmla="*/ 17 w 47"/>
                  <a:gd name="T45" fmla="*/ 16 h 88"/>
                  <a:gd name="T46" fmla="*/ 21 w 47"/>
                  <a:gd name="T47" fmla="*/ 31 h 88"/>
                  <a:gd name="T48" fmla="*/ 22 w 47"/>
                  <a:gd name="T49" fmla="*/ 34 h 88"/>
                  <a:gd name="T50" fmla="*/ 23 w 47"/>
                  <a:gd name="T51" fmla="*/ 34 h 88"/>
                  <a:gd name="T52" fmla="*/ 30 w 47"/>
                  <a:gd name="T53" fmla="*/ 23 h 88"/>
                  <a:gd name="T54" fmla="*/ 23 w 47"/>
                  <a:gd name="T55" fmla="*/ 36 h 88"/>
                  <a:gd name="T56" fmla="*/ 28 w 47"/>
                  <a:gd name="T57" fmla="*/ 50 h 88"/>
                  <a:gd name="T58" fmla="*/ 30 w 47"/>
                  <a:gd name="T59" fmla="*/ 55 h 88"/>
                  <a:gd name="T60" fmla="*/ 30 w 47"/>
                  <a:gd name="T61" fmla="*/ 56 h 88"/>
                  <a:gd name="T62" fmla="*/ 32 w 47"/>
                  <a:gd name="T63" fmla="*/ 56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60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3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5 w 47"/>
                  <a:gd name="T93" fmla="*/ 29 h 88"/>
                  <a:gd name="T94" fmla="*/ 33 w 47"/>
                  <a:gd name="T95" fmla="*/ 16 h 88"/>
                  <a:gd name="T96" fmla="*/ 25 w 47"/>
                  <a:gd name="T97" fmla="*/ 21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3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1 w 47"/>
                  <a:gd name="T113" fmla="*/ 64 h 88"/>
                  <a:gd name="T114" fmla="*/ 25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3" y="79"/>
                      <a:pt x="27" y="74"/>
                    </a:cubicBezTo>
                    <a:cubicBezTo>
                      <a:pt x="26" y="74"/>
                      <a:pt x="25" y="73"/>
                      <a:pt x="25" y="73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30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6" y="72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5" y="70"/>
                      <a:pt x="35" y="69"/>
                      <a:pt x="34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3" y="66"/>
                      <a:pt x="33" y="65"/>
                      <a:pt x="32" y="64"/>
                    </a:cubicBezTo>
                    <a:cubicBezTo>
                      <a:pt x="32" y="63"/>
                      <a:pt x="31" y="63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18" y="58"/>
                      <a:pt x="14" y="52"/>
                      <a:pt x="13" y="49"/>
                    </a:cubicBezTo>
                    <a:cubicBezTo>
                      <a:pt x="19" y="56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7"/>
                      <a:pt x="29" y="56"/>
                      <a:pt x="28" y="56"/>
                    </a:cubicBezTo>
                    <a:cubicBezTo>
                      <a:pt x="28" y="54"/>
                      <a:pt x="27" y="53"/>
                      <a:pt x="27" y="52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5" y="48"/>
                      <a:pt x="24" y="44"/>
                      <a:pt x="23" y="42"/>
                    </a:cubicBezTo>
                    <a:cubicBezTo>
                      <a:pt x="23" y="41"/>
                      <a:pt x="23" y="39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1"/>
                      <a:pt x="19" y="28"/>
                      <a:pt x="19" y="25"/>
                    </a:cubicBezTo>
                    <a:cubicBezTo>
                      <a:pt x="18" y="22"/>
                      <a:pt x="17" y="20"/>
                      <a:pt x="17" y="18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4"/>
                      <a:pt x="16" y="14"/>
                      <a:pt x="16" y="13"/>
                    </a:cubicBezTo>
                    <a:cubicBezTo>
                      <a:pt x="16" y="14"/>
                      <a:pt x="17" y="15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7"/>
                      <a:pt x="21" y="29"/>
                      <a:pt x="21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4" y="34"/>
                      <a:pt x="24" y="33"/>
                    </a:cubicBezTo>
                    <a:cubicBezTo>
                      <a:pt x="25" y="32"/>
                      <a:pt x="29" y="28"/>
                      <a:pt x="30" y="23"/>
                    </a:cubicBezTo>
                    <a:cubicBezTo>
                      <a:pt x="30" y="26"/>
                      <a:pt x="28" y="30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8" y="50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9" y="53"/>
                      <a:pt x="29" y="54"/>
                      <a:pt x="30" y="55"/>
                    </a:cubicBezTo>
                    <a:cubicBezTo>
                      <a:pt x="30" y="55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7"/>
                      <a:pt x="32" y="57"/>
                      <a:pt x="32" y="56"/>
                    </a:cubicBezTo>
                    <a:cubicBezTo>
                      <a:pt x="33" y="55"/>
                      <a:pt x="36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4" y="57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4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6" y="62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3"/>
                      <a:pt x="41" y="62"/>
                      <a:pt x="41" y="61"/>
                    </a:cubicBezTo>
                    <a:cubicBezTo>
                      <a:pt x="41" y="61"/>
                      <a:pt x="41" y="60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5" y="29"/>
                    </a:cubicBezTo>
                    <a:cubicBezTo>
                      <a:pt x="36" y="27"/>
                      <a:pt x="38" y="25"/>
                      <a:pt x="38" y="24"/>
                    </a:cubicBezTo>
                    <a:cubicBezTo>
                      <a:pt x="38" y="22"/>
                      <a:pt x="36" y="17"/>
                      <a:pt x="33" y="16"/>
                    </a:cubicBezTo>
                    <a:cubicBezTo>
                      <a:pt x="32" y="16"/>
                      <a:pt x="30" y="16"/>
                      <a:pt x="29" y="18"/>
                    </a:cubicBezTo>
                    <a:cubicBezTo>
                      <a:pt x="27" y="20"/>
                      <a:pt x="26" y="21"/>
                      <a:pt x="25" y="21"/>
                    </a:cubicBezTo>
                    <a:cubicBezTo>
                      <a:pt x="23" y="20"/>
                      <a:pt x="22" y="17"/>
                      <a:pt x="23" y="14"/>
                    </a:cubicBezTo>
                    <a:cubicBezTo>
                      <a:pt x="24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8"/>
                      <a:pt x="13" y="20"/>
                      <a:pt x="12" y="23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2"/>
                      <a:pt x="14" y="58"/>
                      <a:pt x="21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5" y="67"/>
                      <a:pt x="25" y="68"/>
                      <a:pt x="25" y="69"/>
                    </a:cubicBezTo>
                    <a:cubicBezTo>
                      <a:pt x="25" y="70"/>
                      <a:pt x="24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" name="Freeform 315"/>
              <p:cNvSpPr>
                <a:spLocks/>
              </p:cNvSpPr>
              <p:nvPr/>
            </p:nvSpPr>
            <p:spPr bwMode="auto">
              <a:xfrm>
                <a:off x="2660650" y="-2014538"/>
                <a:ext cx="49213" cy="25400"/>
              </a:xfrm>
              <a:custGeom>
                <a:avLst/>
                <a:gdLst>
                  <a:gd name="T0" fmla="*/ 1 w 13"/>
                  <a:gd name="T1" fmla="*/ 0 h 7"/>
                  <a:gd name="T2" fmla="*/ 0 w 13"/>
                  <a:gd name="T3" fmla="*/ 0 h 7"/>
                  <a:gd name="T4" fmla="*/ 1 w 13"/>
                  <a:gd name="T5" fmla="*/ 1 h 7"/>
                  <a:gd name="T6" fmla="*/ 1 w 13"/>
                  <a:gd name="T7" fmla="*/ 1 h 7"/>
                  <a:gd name="T8" fmla="*/ 9 w 13"/>
                  <a:gd name="T9" fmla="*/ 7 h 7"/>
                  <a:gd name="T10" fmla="*/ 10 w 13"/>
                  <a:gd name="T11" fmla="*/ 7 h 7"/>
                  <a:gd name="T12" fmla="*/ 12 w 13"/>
                  <a:gd name="T13" fmla="*/ 6 h 7"/>
                  <a:gd name="T14" fmla="*/ 12 w 13"/>
                  <a:gd name="T15" fmla="*/ 4 h 7"/>
                  <a:gd name="T16" fmla="*/ 1 w 1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4"/>
                      <a:pt x="7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6"/>
                      <a:pt x="12" y="6"/>
                    </a:cubicBezTo>
                    <a:cubicBezTo>
                      <a:pt x="13" y="5"/>
                      <a:pt x="12" y="4"/>
                      <a:pt x="12" y="4"/>
                    </a:cubicBezTo>
                    <a:cubicBezTo>
                      <a:pt x="11" y="2"/>
                      <a:pt x="7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" name="Freeform 316"/>
              <p:cNvSpPr>
                <a:spLocks/>
              </p:cNvSpPr>
              <p:nvPr/>
            </p:nvSpPr>
            <p:spPr bwMode="auto">
              <a:xfrm>
                <a:off x="2679700" y="-2044700"/>
                <a:ext cx="52388" cy="41275"/>
              </a:xfrm>
              <a:custGeom>
                <a:avLst/>
                <a:gdLst>
                  <a:gd name="T0" fmla="*/ 14 w 14"/>
                  <a:gd name="T1" fmla="*/ 0 h 11"/>
                  <a:gd name="T2" fmla="*/ 11 w 14"/>
                  <a:gd name="T3" fmla="*/ 0 h 11"/>
                  <a:gd name="T4" fmla="*/ 11 w 14"/>
                  <a:gd name="T5" fmla="*/ 1 h 11"/>
                  <a:gd name="T6" fmla="*/ 2 w 14"/>
                  <a:gd name="T7" fmla="*/ 7 h 11"/>
                  <a:gd name="T8" fmla="*/ 0 w 14"/>
                  <a:gd name="T9" fmla="*/ 7 h 11"/>
                  <a:gd name="T10" fmla="*/ 2 w 14"/>
                  <a:gd name="T11" fmla="*/ 8 h 11"/>
                  <a:gd name="T12" fmla="*/ 6 w 14"/>
                  <a:gd name="T13" fmla="*/ 10 h 11"/>
                  <a:gd name="T14" fmla="*/ 7 w 14"/>
                  <a:gd name="T15" fmla="*/ 11 h 11"/>
                  <a:gd name="T16" fmla="*/ 7 w 14"/>
                  <a:gd name="T17" fmla="*/ 11 h 11"/>
                  <a:gd name="T18" fmla="*/ 8 w 14"/>
                  <a:gd name="T19" fmla="*/ 11 h 11"/>
                  <a:gd name="T20" fmla="*/ 8 w 14"/>
                  <a:gd name="T21" fmla="*/ 10 h 11"/>
                  <a:gd name="T22" fmla="*/ 13 w 14"/>
                  <a:gd name="T23" fmla="*/ 1 h 11"/>
                  <a:gd name="T24" fmla="*/ 14 w 14"/>
                  <a:gd name="T25" fmla="*/ 0 h 11"/>
                  <a:gd name="T26" fmla="*/ 14 w 14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1">
                    <a:moveTo>
                      <a:pt x="14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7" y="5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5" y="9"/>
                      <a:pt x="6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10" y="5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" name="Freeform 317"/>
              <p:cNvSpPr>
                <a:spLocks/>
              </p:cNvSpPr>
              <p:nvPr/>
            </p:nvSpPr>
            <p:spPr bwMode="auto">
              <a:xfrm>
                <a:off x="2690813" y="-2044700"/>
                <a:ext cx="19050" cy="6350"/>
              </a:xfrm>
              <a:custGeom>
                <a:avLst/>
                <a:gdLst>
                  <a:gd name="T0" fmla="*/ 3 w 5"/>
                  <a:gd name="T1" fmla="*/ 2 h 2"/>
                  <a:gd name="T2" fmla="*/ 3 w 5"/>
                  <a:gd name="T3" fmla="*/ 2 h 2"/>
                  <a:gd name="T4" fmla="*/ 4 w 5"/>
                  <a:gd name="T5" fmla="*/ 1 h 2"/>
                  <a:gd name="T6" fmla="*/ 5 w 5"/>
                  <a:gd name="T7" fmla="*/ 1 h 2"/>
                  <a:gd name="T8" fmla="*/ 4 w 5"/>
                  <a:gd name="T9" fmla="*/ 1 h 2"/>
                  <a:gd name="T10" fmla="*/ 3 w 5"/>
                  <a:gd name="T11" fmla="*/ 1 h 2"/>
                  <a:gd name="T12" fmla="*/ 3 w 5"/>
                  <a:gd name="T13" fmla="*/ 0 h 2"/>
                  <a:gd name="T14" fmla="*/ 0 w 5"/>
                  <a:gd name="T15" fmla="*/ 0 h 2"/>
                  <a:gd name="T16" fmla="*/ 1 w 5"/>
                  <a:gd name="T17" fmla="*/ 1 h 2"/>
                  <a:gd name="T18" fmla="*/ 2 w 5"/>
                  <a:gd name="T19" fmla="*/ 1 h 2"/>
                  <a:gd name="T20" fmla="*/ 3 w 5"/>
                  <a:gd name="T21" fmla="*/ 2 h 2"/>
                  <a:gd name="T22" fmla="*/ 3 w 5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" name="Freeform 318"/>
              <p:cNvSpPr>
                <a:spLocks/>
              </p:cNvSpPr>
              <p:nvPr/>
            </p:nvSpPr>
            <p:spPr bwMode="auto">
              <a:xfrm>
                <a:off x="2713038" y="-2025650"/>
                <a:ext cx="30163" cy="22225"/>
              </a:xfrm>
              <a:custGeom>
                <a:avLst/>
                <a:gdLst>
                  <a:gd name="T0" fmla="*/ 6 w 8"/>
                  <a:gd name="T1" fmla="*/ 2 h 6"/>
                  <a:gd name="T2" fmla="*/ 8 w 8"/>
                  <a:gd name="T3" fmla="*/ 1 h 6"/>
                  <a:gd name="T4" fmla="*/ 6 w 8"/>
                  <a:gd name="T5" fmla="*/ 1 h 6"/>
                  <a:gd name="T6" fmla="*/ 4 w 8"/>
                  <a:gd name="T7" fmla="*/ 0 h 6"/>
                  <a:gd name="T8" fmla="*/ 4 w 8"/>
                  <a:gd name="T9" fmla="*/ 0 h 6"/>
                  <a:gd name="T10" fmla="*/ 3 w 8"/>
                  <a:gd name="T11" fmla="*/ 0 h 6"/>
                  <a:gd name="T12" fmla="*/ 2 w 8"/>
                  <a:gd name="T13" fmla="*/ 3 h 6"/>
                  <a:gd name="T14" fmla="*/ 0 w 8"/>
                  <a:gd name="T15" fmla="*/ 6 h 6"/>
                  <a:gd name="T16" fmla="*/ 3 w 8"/>
                  <a:gd name="T17" fmla="*/ 4 h 6"/>
                  <a:gd name="T18" fmla="*/ 6 w 8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" name="Freeform 319"/>
              <p:cNvSpPr>
                <a:spLocks/>
              </p:cNvSpPr>
              <p:nvPr/>
            </p:nvSpPr>
            <p:spPr bwMode="auto">
              <a:xfrm>
                <a:off x="2720975" y="-2014538"/>
                <a:ext cx="41275" cy="25400"/>
              </a:xfrm>
              <a:custGeom>
                <a:avLst/>
                <a:gdLst>
                  <a:gd name="T0" fmla="*/ 0 w 11"/>
                  <a:gd name="T1" fmla="*/ 4 h 7"/>
                  <a:gd name="T2" fmla="*/ 1 w 11"/>
                  <a:gd name="T3" fmla="*/ 6 h 7"/>
                  <a:gd name="T4" fmla="*/ 3 w 11"/>
                  <a:gd name="T5" fmla="*/ 7 h 7"/>
                  <a:gd name="T6" fmla="*/ 6 w 11"/>
                  <a:gd name="T7" fmla="*/ 5 h 7"/>
                  <a:gd name="T8" fmla="*/ 11 w 11"/>
                  <a:gd name="T9" fmla="*/ 0 h 7"/>
                  <a:gd name="T10" fmla="*/ 10 w 11"/>
                  <a:gd name="T11" fmla="*/ 0 h 7"/>
                  <a:gd name="T12" fmla="*/ 0 w 11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0" y="4"/>
                    </a:move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" name="Freeform 320"/>
              <p:cNvSpPr>
                <a:spLocks/>
              </p:cNvSpPr>
              <p:nvPr/>
            </p:nvSpPr>
            <p:spPr bwMode="auto">
              <a:xfrm>
                <a:off x="2781300" y="-2409825"/>
                <a:ext cx="169863" cy="330200"/>
              </a:xfrm>
              <a:custGeom>
                <a:avLst/>
                <a:gdLst>
                  <a:gd name="T0" fmla="*/ 43 w 45"/>
                  <a:gd name="T1" fmla="*/ 24 h 88"/>
                  <a:gd name="T2" fmla="*/ 38 w 45"/>
                  <a:gd name="T3" fmla="*/ 24 h 88"/>
                  <a:gd name="T4" fmla="*/ 34 w 45"/>
                  <a:gd name="T5" fmla="*/ 23 h 88"/>
                  <a:gd name="T6" fmla="*/ 37 w 45"/>
                  <a:gd name="T7" fmla="*/ 6 h 88"/>
                  <a:gd name="T8" fmla="*/ 23 w 45"/>
                  <a:gd name="T9" fmla="*/ 14 h 88"/>
                  <a:gd name="T10" fmla="*/ 17 w 45"/>
                  <a:gd name="T11" fmla="*/ 18 h 88"/>
                  <a:gd name="T12" fmla="*/ 9 w 45"/>
                  <a:gd name="T13" fmla="*/ 24 h 88"/>
                  <a:gd name="T14" fmla="*/ 14 w 45"/>
                  <a:gd name="T15" fmla="*/ 40 h 88"/>
                  <a:gd name="T16" fmla="*/ 8 w 45"/>
                  <a:gd name="T17" fmla="*/ 39 h 88"/>
                  <a:gd name="T18" fmla="*/ 5 w 45"/>
                  <a:gd name="T19" fmla="*/ 58 h 88"/>
                  <a:gd name="T20" fmla="*/ 6 w 45"/>
                  <a:gd name="T21" fmla="*/ 63 h 88"/>
                  <a:gd name="T22" fmla="*/ 2 w 45"/>
                  <a:gd name="T23" fmla="*/ 62 h 88"/>
                  <a:gd name="T24" fmla="*/ 1 w 45"/>
                  <a:gd name="T25" fmla="*/ 62 h 88"/>
                  <a:gd name="T26" fmla="*/ 1 w 45"/>
                  <a:gd name="T27" fmla="*/ 80 h 88"/>
                  <a:gd name="T28" fmla="*/ 2 w 45"/>
                  <a:gd name="T29" fmla="*/ 80 h 88"/>
                  <a:gd name="T30" fmla="*/ 3 w 45"/>
                  <a:gd name="T31" fmla="*/ 78 h 88"/>
                  <a:gd name="T32" fmla="*/ 2 w 45"/>
                  <a:gd name="T33" fmla="*/ 66 h 88"/>
                  <a:gd name="T34" fmla="*/ 4 w 45"/>
                  <a:gd name="T35" fmla="*/ 76 h 88"/>
                  <a:gd name="T36" fmla="*/ 5 w 45"/>
                  <a:gd name="T37" fmla="*/ 76 h 88"/>
                  <a:gd name="T38" fmla="*/ 15 w 45"/>
                  <a:gd name="T39" fmla="*/ 59 h 88"/>
                  <a:gd name="T40" fmla="*/ 9 w 45"/>
                  <a:gd name="T41" fmla="*/ 45 h 88"/>
                  <a:gd name="T42" fmla="*/ 9 w 45"/>
                  <a:gd name="T43" fmla="*/ 45 h 88"/>
                  <a:gd name="T44" fmla="*/ 16 w 45"/>
                  <a:gd name="T45" fmla="*/ 56 h 88"/>
                  <a:gd name="T46" fmla="*/ 16 w 45"/>
                  <a:gd name="T47" fmla="*/ 56 h 88"/>
                  <a:gd name="T48" fmla="*/ 16 w 45"/>
                  <a:gd name="T49" fmla="*/ 55 h 88"/>
                  <a:gd name="T50" fmla="*/ 18 w 45"/>
                  <a:gd name="T51" fmla="*/ 50 h 88"/>
                  <a:gd name="T52" fmla="*/ 22 w 45"/>
                  <a:gd name="T53" fmla="*/ 39 h 88"/>
                  <a:gd name="T54" fmla="*/ 22 w 45"/>
                  <a:gd name="T55" fmla="*/ 39 h 88"/>
                  <a:gd name="T56" fmla="*/ 22 w 45"/>
                  <a:gd name="T57" fmla="*/ 36 h 88"/>
                  <a:gd name="T58" fmla="*/ 22 w 45"/>
                  <a:gd name="T59" fmla="*/ 33 h 88"/>
                  <a:gd name="T60" fmla="*/ 23 w 45"/>
                  <a:gd name="T61" fmla="*/ 35 h 88"/>
                  <a:gd name="T62" fmla="*/ 26 w 45"/>
                  <a:gd name="T63" fmla="*/ 25 h 88"/>
                  <a:gd name="T64" fmla="*/ 29 w 45"/>
                  <a:gd name="T65" fmla="*/ 13 h 88"/>
                  <a:gd name="T66" fmla="*/ 29 w 45"/>
                  <a:gd name="T67" fmla="*/ 18 h 88"/>
                  <a:gd name="T68" fmla="*/ 25 w 45"/>
                  <a:gd name="T69" fmla="*/ 33 h 88"/>
                  <a:gd name="T70" fmla="*/ 24 w 45"/>
                  <a:gd name="T71" fmla="*/ 36 h 88"/>
                  <a:gd name="T72" fmla="*/ 39 w 45"/>
                  <a:gd name="T73" fmla="*/ 27 h 88"/>
                  <a:gd name="T74" fmla="*/ 24 w 45"/>
                  <a:gd name="T75" fmla="*/ 38 h 88"/>
                  <a:gd name="T76" fmla="*/ 23 w 45"/>
                  <a:gd name="T77" fmla="*/ 38 h 88"/>
                  <a:gd name="T78" fmla="*/ 19 w 45"/>
                  <a:gd name="T79" fmla="*/ 51 h 88"/>
                  <a:gd name="T80" fmla="*/ 17 w 45"/>
                  <a:gd name="T81" fmla="*/ 56 h 88"/>
                  <a:gd name="T82" fmla="*/ 16 w 45"/>
                  <a:gd name="T83" fmla="*/ 59 h 88"/>
                  <a:gd name="T84" fmla="*/ 33 w 45"/>
                  <a:gd name="T85" fmla="*/ 49 h 88"/>
                  <a:gd name="T86" fmla="*/ 15 w 45"/>
                  <a:gd name="T87" fmla="*/ 62 h 88"/>
                  <a:gd name="T88" fmla="*/ 14 w 45"/>
                  <a:gd name="T89" fmla="*/ 64 h 88"/>
                  <a:gd name="T90" fmla="*/ 12 w 45"/>
                  <a:gd name="T91" fmla="*/ 68 h 88"/>
                  <a:gd name="T92" fmla="*/ 10 w 45"/>
                  <a:gd name="T93" fmla="*/ 72 h 88"/>
                  <a:gd name="T94" fmla="*/ 8 w 45"/>
                  <a:gd name="T95" fmla="*/ 75 h 88"/>
                  <a:gd name="T96" fmla="*/ 5 w 45"/>
                  <a:gd name="T97" fmla="*/ 79 h 88"/>
                  <a:gd name="T98" fmla="*/ 18 w 45"/>
                  <a:gd name="T99" fmla="*/ 74 h 88"/>
                  <a:gd name="T100" fmla="*/ 19 w 45"/>
                  <a:gd name="T101" fmla="*/ 74 h 88"/>
                  <a:gd name="T102" fmla="*/ 4 w 45"/>
                  <a:gd name="T103" fmla="*/ 80 h 88"/>
                  <a:gd name="T104" fmla="*/ 2 w 45"/>
                  <a:gd name="T105" fmla="*/ 84 h 88"/>
                  <a:gd name="T106" fmla="*/ 4 w 45"/>
                  <a:gd name="T107" fmla="*/ 88 h 88"/>
                  <a:gd name="T108" fmla="*/ 6 w 45"/>
                  <a:gd name="T109" fmla="*/ 86 h 88"/>
                  <a:gd name="T110" fmla="*/ 24 w 45"/>
                  <a:gd name="T111" fmla="*/ 74 h 88"/>
                  <a:gd name="T112" fmla="*/ 23 w 45"/>
                  <a:gd name="T113" fmla="*/ 70 h 88"/>
                  <a:gd name="T114" fmla="*/ 23 w 45"/>
                  <a:gd name="T115" fmla="*/ 70 h 88"/>
                  <a:gd name="T116" fmla="*/ 21 w 45"/>
                  <a:gd name="T117" fmla="*/ 67 h 88"/>
                  <a:gd name="T118" fmla="*/ 38 w 45"/>
                  <a:gd name="T119" fmla="*/ 47 h 88"/>
                  <a:gd name="T120" fmla="*/ 30 w 45"/>
                  <a:gd name="T121" fmla="*/ 43 h 88"/>
                  <a:gd name="T122" fmla="*/ 43 w 45"/>
                  <a:gd name="T123" fmla="*/ 24 h 88"/>
                  <a:gd name="T124" fmla="*/ 43 w 45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0" y="22"/>
                      <a:pt x="39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3"/>
                    </a:cubicBezTo>
                    <a:cubicBezTo>
                      <a:pt x="33" y="20"/>
                      <a:pt x="34" y="18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1" y="4"/>
                      <a:pt x="23" y="14"/>
                    </a:cubicBezTo>
                    <a:cubicBezTo>
                      <a:pt x="23" y="17"/>
                      <a:pt x="22" y="20"/>
                      <a:pt x="21" y="21"/>
                    </a:cubicBezTo>
                    <a:cubicBezTo>
                      <a:pt x="20" y="21"/>
                      <a:pt x="18" y="20"/>
                      <a:pt x="17" y="18"/>
                    </a:cubicBezTo>
                    <a:cubicBezTo>
                      <a:pt x="16" y="16"/>
                      <a:pt x="14" y="16"/>
                      <a:pt x="13" y="16"/>
                    </a:cubicBezTo>
                    <a:cubicBezTo>
                      <a:pt x="10" y="17"/>
                      <a:pt x="8" y="22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60"/>
                      <a:pt x="6" y="61"/>
                      <a:pt x="6" y="61"/>
                    </a:cubicBezTo>
                    <a:cubicBezTo>
                      <a:pt x="6" y="62"/>
                      <a:pt x="6" y="63"/>
                      <a:pt x="6" y="63"/>
                    </a:cubicBezTo>
                    <a:cubicBezTo>
                      <a:pt x="5" y="64"/>
                      <a:pt x="3" y="63"/>
                      <a:pt x="2" y="63"/>
                    </a:cubicBezTo>
                    <a:cubicBezTo>
                      <a:pt x="2" y="63"/>
                      <a:pt x="2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60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7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5"/>
                      <a:pt x="14" y="56"/>
                    </a:cubicBezTo>
                    <a:cubicBezTo>
                      <a:pt x="14" y="56"/>
                      <a:pt x="15" y="57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4"/>
                      <a:pt x="17" y="53"/>
                      <a:pt x="17" y="52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1" y="41"/>
                      <a:pt x="21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18" y="30"/>
                      <a:pt x="16" y="26"/>
                      <a:pt x="16" y="23"/>
                    </a:cubicBezTo>
                    <a:cubicBezTo>
                      <a:pt x="17" y="28"/>
                      <a:pt x="20" y="32"/>
                      <a:pt x="22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6"/>
                      <a:pt x="29" y="18"/>
                    </a:cubicBezTo>
                    <a:cubicBezTo>
                      <a:pt x="28" y="20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39" y="27"/>
                    </a:cubicBezTo>
                    <a:cubicBezTo>
                      <a:pt x="39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9"/>
                      <a:pt x="23" y="41"/>
                      <a:pt x="22" y="42"/>
                    </a:cubicBezTo>
                    <a:cubicBezTo>
                      <a:pt x="21" y="45"/>
                      <a:pt x="20" y="48"/>
                      <a:pt x="19" y="51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3"/>
                      <a:pt x="18" y="54"/>
                      <a:pt x="17" y="56"/>
                    </a:cubicBezTo>
                    <a:cubicBezTo>
                      <a:pt x="17" y="56"/>
                      <a:pt x="17" y="57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9" y="58"/>
                      <a:pt x="27" y="56"/>
                      <a:pt x="33" y="49"/>
                    </a:cubicBezTo>
                    <a:cubicBezTo>
                      <a:pt x="32" y="52"/>
                      <a:pt x="28" y="58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3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8" y="74"/>
                    </a:cubicBezTo>
                    <a:cubicBezTo>
                      <a:pt x="19" y="73"/>
                      <a:pt x="20" y="73"/>
                      <a:pt x="21" y="73"/>
                    </a:cubicBezTo>
                    <a:cubicBezTo>
                      <a:pt x="20" y="73"/>
                      <a:pt x="20" y="74"/>
                      <a:pt x="19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2" y="79"/>
                      <a:pt x="24" y="74"/>
                    </a:cubicBezTo>
                    <a:cubicBezTo>
                      <a:pt x="24" y="73"/>
                      <a:pt x="24" y="72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0" y="68"/>
                      <a:pt x="21" y="67"/>
                      <a:pt x="21" y="67"/>
                    </a:cubicBezTo>
                    <a:cubicBezTo>
                      <a:pt x="22" y="66"/>
                      <a:pt x="23" y="65"/>
                      <a:pt x="25" y="64"/>
                    </a:cubicBezTo>
                    <a:cubicBezTo>
                      <a:pt x="32" y="58"/>
                      <a:pt x="39" y="52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1" y="36"/>
                      <a:pt x="45" y="30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" name="Freeform 321"/>
              <p:cNvSpPr>
                <a:spLocks noEditPoints="1"/>
              </p:cNvSpPr>
              <p:nvPr/>
            </p:nvSpPr>
            <p:spPr bwMode="auto">
              <a:xfrm>
                <a:off x="2665413" y="-2414588"/>
                <a:ext cx="25400" cy="38100"/>
              </a:xfrm>
              <a:custGeom>
                <a:avLst/>
                <a:gdLst>
                  <a:gd name="T0" fmla="*/ 7 w 16"/>
                  <a:gd name="T1" fmla="*/ 0 h 24"/>
                  <a:gd name="T2" fmla="*/ 0 w 16"/>
                  <a:gd name="T3" fmla="*/ 24 h 24"/>
                  <a:gd name="T4" fmla="*/ 2 w 16"/>
                  <a:gd name="T5" fmla="*/ 24 h 24"/>
                  <a:gd name="T6" fmla="*/ 4 w 16"/>
                  <a:gd name="T7" fmla="*/ 19 h 24"/>
                  <a:gd name="T8" fmla="*/ 11 w 16"/>
                  <a:gd name="T9" fmla="*/ 19 h 24"/>
                  <a:gd name="T10" fmla="*/ 14 w 16"/>
                  <a:gd name="T11" fmla="*/ 24 h 24"/>
                  <a:gd name="T12" fmla="*/ 16 w 16"/>
                  <a:gd name="T13" fmla="*/ 24 h 24"/>
                  <a:gd name="T14" fmla="*/ 9 w 16"/>
                  <a:gd name="T15" fmla="*/ 0 h 24"/>
                  <a:gd name="T16" fmla="*/ 7 w 16"/>
                  <a:gd name="T17" fmla="*/ 0 h 24"/>
                  <a:gd name="T18" fmla="*/ 7 w 16"/>
                  <a:gd name="T19" fmla="*/ 0 h 24"/>
                  <a:gd name="T20" fmla="*/ 7 w 16"/>
                  <a:gd name="T21" fmla="*/ 0 h 24"/>
                  <a:gd name="T22" fmla="*/ 7 w 16"/>
                  <a:gd name="T23" fmla="*/ 15 h 24"/>
                  <a:gd name="T24" fmla="*/ 7 w 16"/>
                  <a:gd name="T25" fmla="*/ 5 h 24"/>
                  <a:gd name="T26" fmla="*/ 11 w 16"/>
                  <a:gd name="T27" fmla="*/ 15 h 24"/>
                  <a:gd name="T28" fmla="*/ 7 w 16"/>
                  <a:gd name="T29" fmla="*/ 15 h 24"/>
                  <a:gd name="T30" fmla="*/ 7 w 16"/>
                  <a:gd name="T31" fmla="*/ 15 h 24"/>
                  <a:gd name="T32" fmla="*/ 7 w 16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4">
                    <a:moveTo>
                      <a:pt x="7" y="0"/>
                    </a:moveTo>
                    <a:lnTo>
                      <a:pt x="0" y="24"/>
                    </a:lnTo>
                    <a:lnTo>
                      <a:pt x="2" y="24"/>
                    </a:lnTo>
                    <a:lnTo>
                      <a:pt x="4" y="19"/>
                    </a:lnTo>
                    <a:lnTo>
                      <a:pt x="11" y="19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7" y="15"/>
                    </a:moveTo>
                    <a:lnTo>
                      <a:pt x="7" y="5"/>
                    </a:lnTo>
                    <a:lnTo>
                      <a:pt x="11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5" name="Freeform 322"/>
              <p:cNvSpPr>
                <a:spLocks noEditPoints="1"/>
              </p:cNvSpPr>
              <p:nvPr/>
            </p:nvSpPr>
            <p:spPr bwMode="auto">
              <a:xfrm>
                <a:off x="2725738" y="-2425700"/>
                <a:ext cx="33338" cy="57150"/>
              </a:xfrm>
              <a:custGeom>
                <a:avLst/>
                <a:gdLst>
                  <a:gd name="T0" fmla="*/ 0 w 9"/>
                  <a:gd name="T1" fmla="*/ 8 h 15"/>
                  <a:gd name="T2" fmla="*/ 9 w 9"/>
                  <a:gd name="T3" fmla="*/ 8 h 15"/>
                  <a:gd name="T4" fmla="*/ 0 w 9"/>
                  <a:gd name="T5" fmla="*/ 8 h 15"/>
                  <a:gd name="T6" fmla="*/ 2 w 9"/>
                  <a:gd name="T7" fmla="*/ 8 h 15"/>
                  <a:gd name="T8" fmla="*/ 7 w 9"/>
                  <a:gd name="T9" fmla="*/ 8 h 15"/>
                  <a:gd name="T10" fmla="*/ 2 w 9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0" y="8"/>
                    </a:moveTo>
                    <a:cubicBezTo>
                      <a:pt x="0" y="15"/>
                      <a:pt x="9" y="15"/>
                      <a:pt x="9" y="8"/>
                    </a:cubicBezTo>
                    <a:cubicBezTo>
                      <a:pt x="9" y="0"/>
                      <a:pt x="0" y="0"/>
                      <a:pt x="0" y="8"/>
                    </a:cubicBezTo>
                    <a:close/>
                    <a:moveTo>
                      <a:pt x="2" y="8"/>
                    </a:moveTo>
                    <a:cubicBezTo>
                      <a:pt x="2" y="3"/>
                      <a:pt x="7" y="3"/>
                      <a:pt x="7" y="8"/>
                    </a:cubicBezTo>
                    <a:cubicBezTo>
                      <a:pt x="7" y="12"/>
                      <a:pt x="2" y="12"/>
                      <a:pt x="2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6" name="Line 324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7" name="Line 325"/>
              <p:cNvSpPr>
                <a:spLocks noChangeShapeType="1"/>
              </p:cNvSpPr>
              <p:nvPr/>
            </p:nvSpPr>
            <p:spPr bwMode="auto">
              <a:xfrm>
                <a:off x="2871788" y="-3897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21" name="Группа 20"/>
            <p:cNvGrpSpPr/>
            <p:nvPr/>
          </p:nvGrpSpPr>
          <p:grpSpPr>
            <a:xfrm>
              <a:off x="1546225" y="-3938587"/>
              <a:ext cx="2335213" cy="2898774"/>
              <a:chOff x="1546225" y="-3938587"/>
              <a:chExt cx="2335213" cy="2898774"/>
            </a:xfrm>
          </p:grpSpPr>
          <p:sp>
            <p:nvSpPr>
              <p:cNvPr id="23" name="Freeform 323"/>
              <p:cNvSpPr>
                <a:spLocks/>
              </p:cNvSpPr>
              <p:nvPr/>
            </p:nvSpPr>
            <p:spPr bwMode="auto">
              <a:xfrm>
                <a:off x="2725738" y="-3622675"/>
                <a:ext cx="1155700" cy="2454275"/>
              </a:xfrm>
              <a:custGeom>
                <a:avLst/>
                <a:gdLst>
                  <a:gd name="T0" fmla="*/ 307 w 307"/>
                  <a:gd name="T1" fmla="*/ 76 h 652"/>
                  <a:gd name="T2" fmla="*/ 307 w 307"/>
                  <a:gd name="T3" fmla="*/ 57 h 652"/>
                  <a:gd name="T4" fmla="*/ 269 w 307"/>
                  <a:gd name="T5" fmla="*/ 14 h 652"/>
                  <a:gd name="T6" fmla="*/ 236 w 307"/>
                  <a:gd name="T7" fmla="*/ 1 h 652"/>
                  <a:gd name="T8" fmla="*/ 236 w 307"/>
                  <a:gd name="T9" fmla="*/ 1 h 652"/>
                  <a:gd name="T10" fmla="*/ 235 w 307"/>
                  <a:gd name="T11" fmla="*/ 0 h 652"/>
                  <a:gd name="T12" fmla="*/ 235 w 307"/>
                  <a:gd name="T13" fmla="*/ 129 h 652"/>
                  <a:gd name="T14" fmla="*/ 235 w 307"/>
                  <a:gd name="T15" fmla="*/ 173 h 652"/>
                  <a:gd name="T16" fmla="*/ 235 w 307"/>
                  <a:gd name="T17" fmla="*/ 342 h 652"/>
                  <a:gd name="T18" fmla="*/ 235 w 307"/>
                  <a:gd name="T19" fmla="*/ 387 h 652"/>
                  <a:gd name="T20" fmla="*/ 235 w 307"/>
                  <a:gd name="T21" fmla="*/ 454 h 652"/>
                  <a:gd name="T22" fmla="*/ 216 w 307"/>
                  <a:gd name="T23" fmla="*/ 487 h 652"/>
                  <a:gd name="T24" fmla="*/ 0 w 307"/>
                  <a:gd name="T25" fmla="*/ 614 h 652"/>
                  <a:gd name="T26" fmla="*/ 67 w 307"/>
                  <a:gd name="T27" fmla="*/ 652 h 652"/>
                  <a:gd name="T28" fmla="*/ 262 w 307"/>
                  <a:gd name="T29" fmla="*/ 542 h 652"/>
                  <a:gd name="T30" fmla="*/ 307 w 307"/>
                  <a:gd name="T31" fmla="*/ 464 h 652"/>
                  <a:gd name="T32" fmla="*/ 307 w 307"/>
                  <a:gd name="T33" fmla="*/ 387 h 652"/>
                  <a:gd name="T34" fmla="*/ 307 w 307"/>
                  <a:gd name="T35" fmla="*/ 387 h 652"/>
                  <a:gd name="T36" fmla="*/ 307 w 307"/>
                  <a:gd name="T37" fmla="*/ 173 h 652"/>
                  <a:gd name="T38" fmla="*/ 307 w 307"/>
                  <a:gd name="T39" fmla="*/ 173 h 652"/>
                  <a:gd name="T40" fmla="*/ 307 w 307"/>
                  <a:gd name="T41" fmla="*/ 85 h 652"/>
                  <a:gd name="T42" fmla="*/ 307 w 307"/>
                  <a:gd name="T43" fmla="*/ 85 h 652"/>
                  <a:gd name="T44" fmla="*/ 307 w 307"/>
                  <a:gd name="T45" fmla="*/ 76 h 652"/>
                  <a:gd name="T46" fmla="*/ 307 w 307"/>
                  <a:gd name="T47" fmla="*/ 76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2">
                    <a:moveTo>
                      <a:pt x="307" y="76"/>
                    </a:moveTo>
                    <a:cubicBezTo>
                      <a:pt x="307" y="57"/>
                      <a:pt x="307" y="57"/>
                      <a:pt x="307" y="57"/>
                    </a:cubicBezTo>
                    <a:cubicBezTo>
                      <a:pt x="307" y="39"/>
                      <a:pt x="293" y="22"/>
                      <a:pt x="269" y="14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6" y="1"/>
                      <a:pt x="236" y="1"/>
                      <a:pt x="236" y="1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9"/>
                      <a:pt x="235" y="129"/>
                      <a:pt x="235" y="129"/>
                    </a:cubicBezTo>
                    <a:cubicBezTo>
                      <a:pt x="235" y="173"/>
                      <a:pt x="235" y="173"/>
                      <a:pt x="235" y="173"/>
                    </a:cubicBezTo>
                    <a:cubicBezTo>
                      <a:pt x="235" y="342"/>
                      <a:pt x="235" y="342"/>
                      <a:pt x="235" y="342"/>
                    </a:cubicBezTo>
                    <a:cubicBezTo>
                      <a:pt x="235" y="387"/>
                      <a:pt x="235" y="387"/>
                      <a:pt x="235" y="387"/>
                    </a:cubicBezTo>
                    <a:cubicBezTo>
                      <a:pt x="235" y="454"/>
                      <a:pt x="235" y="454"/>
                      <a:pt x="235" y="454"/>
                    </a:cubicBezTo>
                    <a:cubicBezTo>
                      <a:pt x="235" y="468"/>
                      <a:pt x="228" y="481"/>
                      <a:pt x="216" y="48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67" y="652"/>
                      <a:pt x="67" y="652"/>
                      <a:pt x="67" y="652"/>
                    </a:cubicBezTo>
                    <a:cubicBezTo>
                      <a:pt x="262" y="542"/>
                      <a:pt x="262" y="542"/>
                      <a:pt x="262" y="542"/>
                    </a:cubicBezTo>
                    <a:cubicBezTo>
                      <a:pt x="290" y="526"/>
                      <a:pt x="307" y="496"/>
                      <a:pt x="307" y="464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387"/>
                      <a:pt x="307" y="387"/>
                      <a:pt x="307" y="387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6"/>
                      <a:pt x="307" y="76"/>
                      <a:pt x="307" y="76"/>
                    </a:cubicBezTo>
                    <a:close/>
                  </a:path>
                </a:pathLst>
              </a:custGeom>
              <a:solidFill>
                <a:srgbClr val="358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" name="Freeform 326"/>
              <p:cNvSpPr>
                <a:spLocks/>
              </p:cNvSpPr>
              <p:nvPr/>
            </p:nvSpPr>
            <p:spPr bwMode="auto">
              <a:xfrm>
                <a:off x="1549400" y="-3938587"/>
                <a:ext cx="2065338" cy="700087"/>
              </a:xfrm>
              <a:custGeom>
                <a:avLst/>
                <a:gdLst>
                  <a:gd name="T0" fmla="*/ 353 w 548"/>
                  <a:gd name="T1" fmla="*/ 11 h 186"/>
                  <a:gd name="T2" fmla="*/ 264 w 548"/>
                  <a:gd name="T3" fmla="*/ 11 h 186"/>
                  <a:gd name="T4" fmla="*/ 37 w 548"/>
                  <a:gd name="T5" fmla="*/ 98 h 186"/>
                  <a:gd name="T6" fmla="*/ 0 w 548"/>
                  <a:gd name="T7" fmla="*/ 141 h 186"/>
                  <a:gd name="T8" fmla="*/ 0 w 548"/>
                  <a:gd name="T9" fmla="*/ 160 h 186"/>
                  <a:gd name="T10" fmla="*/ 0 w 548"/>
                  <a:gd name="T11" fmla="*/ 160 h 186"/>
                  <a:gd name="T12" fmla="*/ 0 w 548"/>
                  <a:gd name="T13" fmla="*/ 186 h 186"/>
                  <a:gd name="T14" fmla="*/ 290 w 548"/>
                  <a:gd name="T15" fmla="*/ 75 h 186"/>
                  <a:gd name="T16" fmla="*/ 329 w 548"/>
                  <a:gd name="T17" fmla="*/ 75 h 186"/>
                  <a:gd name="T18" fmla="*/ 548 w 548"/>
                  <a:gd name="T19" fmla="*/ 158 h 186"/>
                  <a:gd name="T20" fmla="*/ 548 w 548"/>
                  <a:gd name="T21" fmla="*/ 138 h 186"/>
                  <a:gd name="T22" fmla="*/ 548 w 548"/>
                  <a:gd name="T23" fmla="*/ 105 h 186"/>
                  <a:gd name="T24" fmla="*/ 548 w 548"/>
                  <a:gd name="T25" fmla="*/ 85 h 186"/>
                  <a:gd name="T26" fmla="*/ 353 w 548"/>
                  <a:gd name="T27" fmla="*/ 1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8" h="186">
                    <a:moveTo>
                      <a:pt x="353" y="11"/>
                    </a:moveTo>
                    <a:cubicBezTo>
                      <a:pt x="325" y="0"/>
                      <a:pt x="291" y="1"/>
                      <a:pt x="264" y="11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14" y="106"/>
                      <a:pt x="0" y="123"/>
                      <a:pt x="0" y="141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290" y="75"/>
                      <a:pt x="290" y="75"/>
                      <a:pt x="290" y="75"/>
                    </a:cubicBezTo>
                    <a:cubicBezTo>
                      <a:pt x="302" y="71"/>
                      <a:pt x="317" y="71"/>
                      <a:pt x="329" y="75"/>
                    </a:cubicBezTo>
                    <a:cubicBezTo>
                      <a:pt x="548" y="158"/>
                      <a:pt x="548" y="158"/>
                      <a:pt x="548" y="158"/>
                    </a:cubicBezTo>
                    <a:cubicBezTo>
                      <a:pt x="548" y="138"/>
                      <a:pt x="548" y="138"/>
                      <a:pt x="548" y="138"/>
                    </a:cubicBezTo>
                    <a:cubicBezTo>
                      <a:pt x="548" y="105"/>
                      <a:pt x="548" y="105"/>
                      <a:pt x="548" y="105"/>
                    </a:cubicBezTo>
                    <a:cubicBezTo>
                      <a:pt x="548" y="85"/>
                      <a:pt x="548" y="85"/>
                      <a:pt x="548" y="85"/>
                    </a:cubicBezTo>
                    <a:lnTo>
                      <a:pt x="353" y="11"/>
                    </a:lnTo>
                    <a:close/>
                  </a:path>
                </a:pathLst>
              </a:custGeom>
              <a:solidFill>
                <a:srgbClr val="214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" name="Freeform 327"/>
              <p:cNvSpPr>
                <a:spLocks/>
              </p:cNvSpPr>
              <p:nvPr/>
            </p:nvSpPr>
            <p:spPr bwMode="auto">
              <a:xfrm>
                <a:off x="1546225" y="-3336925"/>
                <a:ext cx="1435100" cy="2297112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1 w 381"/>
                  <a:gd name="T11" fmla="*/ 49 h 610"/>
                  <a:gd name="T12" fmla="*/ 0 w 381"/>
                  <a:gd name="T13" fmla="*/ 96 h 610"/>
                  <a:gd name="T14" fmla="*/ 1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52A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aphicFrame>
        <p:nvGraphicFramePr>
          <p:cNvPr id="188" name="Диаграмма 187"/>
          <p:cNvGraphicFramePr/>
          <p:nvPr>
            <p:extLst>
              <p:ext uri="{D42A27DB-BD31-4B8C-83A1-F6EECF244321}">
                <p14:modId xmlns:p14="http://schemas.microsoft.com/office/powerpoint/2010/main" val="3250562652"/>
              </p:ext>
            </p:extLst>
          </p:nvPr>
        </p:nvGraphicFramePr>
        <p:xfrm>
          <a:off x="43382" y="627554"/>
          <a:ext cx="4135790" cy="44744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42110793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Стандартная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4871</TotalTime>
  <Words>4343</Words>
  <Application>Microsoft Office PowerPoint</Application>
  <PresentationFormat>Экран (16:9)</PresentationFormat>
  <Paragraphs>473</Paragraphs>
  <Slides>30</Slides>
  <Notes>7</Notes>
  <HiddenSlides>0</HiddenSlides>
  <MMClips>0</MMClips>
  <ScaleCrop>false</ScaleCrop>
  <HeadingPairs>
    <vt:vector size="4" baseType="variant">
      <vt:variant>
        <vt:lpstr>Тема</vt:lpstr>
      </vt:variant>
      <vt:variant>
        <vt:i4>1</vt:i4>
      </vt:variant>
      <vt:variant>
        <vt:lpstr>Заголовки слайдов</vt:lpstr>
      </vt:variant>
      <vt:variant>
        <vt:i4>30</vt:i4>
      </vt:variant>
    </vt:vector>
  </HeadingPairs>
  <TitlesOfParts>
    <vt:vector size="31" baseType="lpstr">
      <vt:lpstr>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Слайд 1</dc:title>
  <dc:creator>Гизатулина Лилия Наилевна</dc:creator>
  <cp:lastModifiedBy>User</cp:lastModifiedBy>
  <cp:revision>1788</cp:revision>
  <cp:lastPrinted>2019-11-01T09:46:59Z</cp:lastPrinted>
  <dcterms:created xsi:type="dcterms:W3CDTF">2014-01-22T08:38:00Z</dcterms:created>
  <dcterms:modified xsi:type="dcterms:W3CDTF">2021-06-15T09:37:17Z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1033-10.2.0.5811</vt:lpwstr>
  </property>
</Properties>
</file>